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62" r:id="rId6"/>
    <p:sldId id="259" r:id="rId7"/>
    <p:sldId id="263" r:id="rId8"/>
    <p:sldId id="260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24:00.43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E0BE03F-0EB6-4BD9-AB99-67E2F92A0479}" emma:medium="tactile" emma:mode="ink">
          <msink:context xmlns:msink="http://schemas.microsoft.com/ink/2010/main" type="writingRegion" rotatedBoundingBox="32855,9508 32604,10754 32091,10650 32342,9404"/>
        </emma:interpretation>
      </emma:emma>
    </inkml:annotationXML>
    <inkml:traceGroup>
      <inkml:annotationXML>
        <emma:emma xmlns:emma="http://www.w3.org/2003/04/emma" version="1.0">
          <emma:interpretation id="{7EDBF318-46A5-43A2-BA0D-952F6249816F}" emma:medium="tactile" emma:mode="ink">
            <msink:context xmlns:msink="http://schemas.microsoft.com/ink/2010/main" type="paragraph" rotatedBoundingBox="32855,9508 32604,10754 32091,10650 32342,94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67B9D0-CD1C-4B15-945A-054A80100ECF}" emma:medium="tactile" emma:mode="ink">
              <msink:context xmlns:msink="http://schemas.microsoft.com/ink/2010/main" type="line" rotatedBoundingBox="32855,9508 32604,10754 32091,10650 32342,9404"/>
            </emma:interpretation>
          </emma:emma>
        </inkml:annotationXML>
        <inkml:traceGroup>
          <inkml:annotationXML>
            <emma:emma xmlns:emma="http://www.w3.org/2003/04/emma" version="1.0">
              <emma:interpretation id="{1B95CDFC-BECA-4A26-BCE4-6E38953BBC6C}" emma:medium="tactile" emma:mode="ink">
                <msink:context xmlns:msink="http://schemas.microsoft.com/ink/2010/main" type="inkWord" rotatedBoundingBox="32855,9508 32604,10754 32091,10650 32342,9404"/>
              </emma:interpretation>
              <emma:one-of disjunction-type="recognition" id="oneOf0">
                <emma:interpretation id="interp0" emma:lang="" emma:confidence="0">
                  <emma:literal>on</emma:literal>
                </emma:interpretation>
                <emma:interpretation id="interp1" emma:lang="" emma:confidence="0">
                  <emma:literal>ona</emma:literal>
                </emma:interpretation>
                <emma:interpretation id="interp2" emma:lang="" emma:confidence="0">
                  <emma:literal>oni</emma:literal>
                </emma:interpretation>
                <emma:interpretation id="interp3" emma:lang="" emma:confidence="0">
                  <emma:literal>ono</emma:literal>
                </emma:interpretation>
                <emma:interpretation id="interp4" emma:lang="" emma:confidence="0">
                  <emma:literal>wr</emma:literal>
                </emma:interpretation>
              </emma:one-of>
            </emma:emma>
          </inkml:annotationXML>
          <inkml:trace contextRef="#ctx0" brushRef="#br0">100 269 91 0,'-8'-11'104'0,"0"2"-20"0,-10 0-8 16,10 4-24-16,-1-4 4 0,1-1 0 0,-1 0 8 0,0 5-4 15,1-4 0-15,0 5-8 0,8-6-4 0,-8 0-4 0,8 1-8 16,0-1 0-16,0 5 0 0,0-6 0 0,8 3-8 0,0-2 0 0,0 0-4 16,1 1 0-16,8 0 4 0,-8-1 0 0,7-4-4 15,2 8 0-15,-2-3 4 0,2-1-4 0,-1 1 0 0,0-1 0 16,8 6 0-16,-7-2-8 0,-2 2 0 0,-6 4 0 0,6-5 0 0,1 5 0 15,-8 0 0-15,0 0 0 0,-1 5-4 0,0-1 4 0,-8 2-4 16,8 3 0-16,-8 1 0 0,-8 4-4 0,8-5 0 0,0 6 0 16,-8 0 0-16,0 3-4 0,-1 2 0 0,0-1 0 0,-8 0-4 15,9 6 4-15,-10-1-4 0,10-6 0 0,-10 6 0 0,2 0 4 16,-1-5-8-16,9 5 4 0,-1-5 0 0,-8 0 0 0,9-4 4 0,-2 4-4 16,2-4 0-16,8-6 0 0,-8 5 4 0,8-4-4 0,0 0 0 15,0-6 0-15,0 6-4 0,8-10 8 0,-8 5-4 0,8-5 0 16,2 5 0-16,-2-5 0 0,9-5 0 0,-8 5 0 0,8-5 0 15,-1 5 4-15,-8-4-4 0,18-2 0 0,-8 2 0 0,-1-6 0 16,0 5 0-16,0 0 0 0,-1-4 0 0,2 4 4 0,0 1-4 0,-2-6 0 16,1 5-4-16,-8 0 4 0,-1 0-4 0,9 2 4 0,-9 3 0 15,2-6-4-15,-10 6 4 0,8 0 0 0,-8-5 4 0,0 5 0 16,8 5 0-16,-8-5 0 0,0 6 4 0,0-6-4 0,0 3 4 16,-8 2 0-16,8 0-4 0,0 5 0 0,-8-5 4 0,8 4 4 15,-10-4-8-15,10 4 0 0,0 1 4 0,-8-1-4 0,8 1 4 0,-8 0 0 16,-1-1 0-16,9 6 0 0,-8-5 0 0,8-1 0 0,-9 1 0 15,9-1 0-15,0 1 0 0,-8-1 0 0,8 1 0 0,0 0 0 16,0-1-4-16,0 1 0 0,0-6 0 0,0 6-4 0,0-5 4 0,0 5-4 16,0-7 0-16,0 4 0 0,0-3 4 0,0 1 0 15,8-1-4-15,-8-4 0 0,0 0-4 0,9 5 0 0,-9-5-4 0,8 0-4 16,-8 0-8-16,0 0-12 0,9 0-8 0,-1 0-8 0,-8-5-12 16,8 5-4-16,-8-4-4 0,10-1-16 0,-10 5-4 0,0-4-8 15,8-3 0-15,-8 4-20 0,0-2 20 0,0 0-28 0,0 0-32 16,0-5-20-16,0 6 32 0,0-6 28 0,0 6 24 0</inkml:trace>
          <inkml:trace contextRef="#ctx0" brushRef="#br0" timeOffset="603.3867">-45 791 51 0,'0'0'80'16,"0"5"0"-16,8-5-12 0,-8 0-28 0,0 0-4 0,10 0 0 15,-2-5 0-15,0 5 0 0,2-5-4 0,-2 1 0 0,0-1-4 16,0 0 4-16,1 0 0 0,8 5-4 0,-8-4-4 0,-1-2-4 16,0 1 0-16,2 5 0 0,-2-4 0 0,0 4 12 0,0 0 8 15,-8 0-4-15,10 0 12 0,-10 4-4 0,0-4-8 0,0 11 0 0,0-7 0 16,-10 1 0-16,2 5-4 0,8-1 0 0,-8 5-4 0,-10-4-4 15,10 6 0-15,0-3-4 0,-9 2 0 0,8-1-4 0,0 0-4 16,-7 6 0-16,8-1-4 0,-10-5 4 0,10 5-8 0,-2 0 0 16,-6-4 0-16,7 4-4 0,1-4 0 0,8 3 4 0,-8-3 0 15,-1-2-4-15,9 3 0 0,0-2 0 0,-9-4 0 0,9-1 0 0,0 1 0 16,0-5 0-16,9 4-4 0,-9-9 4 0,9 6 0 0,-1-6 0 16,0 0 0-16,9 0 4 0,-9-6-4 0,10 1 0 0,-10 1 0 15,10-1 0-15,-10 1 0 0,9-2 0 0,0 1 0 0,-8 1 0 16,7-1 0-16,-6 5 0 0,6-5 4 0,-16 5 0 0,8-5 4 15,2 10 4-15,-2-5 0 0,-8 5 4 0,0-5 0 0,8 5 4 0,-8 4 0 16,0-3-4-16,-8-2 8 0,8 5-8 0,0-4 0 0,-8 5-8 16,8-1 0-16,0-4 0 0,-10 5 0 0,10-1-4 0,-8 0 0 15,8-4-4-15,0 5 0 0,-8-5-8 0,8 0-8 0,0 4-8 16,-8-4-12-16,8 0-12 0,0 0-12 0,0-5-20 0,0 4-24 16,0-4-20-16,0 6-36 0,0-6-64 0,0 0 12 0,0 0 40 15,0-6 32-15,0 6 28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29:50.59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50B88A0-6ED7-43BA-A5D7-F47E4FD25F4D}" emma:medium="tactile" emma:mode="ink">
          <msink:context xmlns:msink="http://schemas.microsoft.com/ink/2010/main" type="writingRegion" rotatedBoundingBox="20663,9328 22096,9095 22171,9558 20739,9791"/>
        </emma:interpretation>
      </emma:emma>
    </inkml:annotationXML>
    <inkml:traceGroup>
      <inkml:annotationXML>
        <emma:emma xmlns:emma="http://www.w3.org/2003/04/emma" version="1.0">
          <emma:interpretation id="{05CC9D43-8727-444B-8D3C-87E06CC767A7}" emma:medium="tactile" emma:mode="ink">
            <msink:context xmlns:msink="http://schemas.microsoft.com/ink/2010/main" type="paragraph" rotatedBoundingBox="20663,9328 22096,9095 22171,9558 20739,97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26D9FB-8257-4B5D-A349-17DA09F6D0E6}" emma:medium="tactile" emma:mode="ink">
              <msink:context xmlns:msink="http://schemas.microsoft.com/ink/2010/main" type="line" rotatedBoundingBox="20663,9328 22096,9095 22171,9558 20739,9791"/>
            </emma:interpretation>
          </emma:emma>
        </inkml:annotationXML>
        <inkml:traceGroup>
          <inkml:annotationXML>
            <emma:emma xmlns:emma="http://www.w3.org/2003/04/emma" version="1.0">
              <emma:interpretation id="{FEE983B1-22D4-4A8D-A692-3A558EB51C76}" emma:medium="tactile" emma:mode="ink">
                <msink:context xmlns:msink="http://schemas.microsoft.com/ink/2010/main" type="inkWord" rotatedBoundingBox="20663,9328 22096,9095 22171,9558 20739,9791"/>
              </emma:interpretation>
            </emma:emma>
          </inkml:annotationXML>
          <inkml:trace contextRef="#ctx0" brushRef="#br0">4707 1955 27 0,'0'0'96'0,"0"0"-8"0,-8 0-4 15,8 6-24-15,0-6 0 0,0 0 4 0,0 5-4 0,-10-1 0 16,10 1 4-16,0 0-8 0,-8-1 4 0,8 1 0 0,-8 0 0 0,8 4 0 16,-8 0 4-16,8-3-4 0,-10 4 0 0,10-1 0 0,0 1 0 15,-8-1 0-15,8 1-4 0,-8-1 0 0,8 0-4 16,-9 1-4-16,1 5 0 0,8-5 0 0,-8 3-4 0,8-3-8 0,-10 5 0 16,2-1-8-16,8 0 4 0,-8 1-8 0,8-1 4 0,-10 1-4 15,2 4 4-15,8-4-8 0,-8-1-4 0,0 5 0 0,8 0 0 16,-9 0 0-16,9-5 0 0,-9 5 0 0,9 0-8 0,0 1 4 15,-8-1-12-15,8 4 0 0,0-3 0 0,0-1 0 0,0-1 0 16,0 7 0-16,0-6 0 0,0 0 0 0,8 5 0 0,-8-4 0 0,0-2 0 16,9 7 0-16,0-6 0 0,-9 0 0 0,8 4 0 0,0-4 0 15,-8 6 0-15,8-5 0 0,2 2 0 0,-2-2 0 0,0-1 0 16,2 5 0-16,-2-5 0 0,-8 1 0 0,8-2 0 0,1-3 0 0,-1 4 0 16,0 0 0-16,2-5 0 0,-10 1 0 0,8-1 0 0,0 0 0 15,-8-4 0-15,8 5 0 0,2-6 0 0,-10 1 0 0,8-6 0 16,-8 1 0-16,8 0-12 0,-8 0-40 0,9 0-16 0,-9 0-16 15,0-5-20-15,9 0-12 0,-9 0-20 0,0 0-16 0,8 0-20 16,-8-5-40-16,0 0-32 0,0 5 40 0,0-5 36 0,0-5 32 0,0 6 4 16</inkml:trace>
          <inkml:trace contextRef="#ctx0" brushRef="#br0" timeOffset="630.3134">4826 2592 15 0,'0'0'120'0,"0"-5"-8"0,0 2-8 16,0-3-24-16,0 6 0 0,0 0-4 0,0 0-4 0,0-5-4 0,9 5-4 16,-9 0 0-16,0 0-4 0,0 0-4 0,0 0 0 0,9 0 4 15,-9 0 0-15,0 0 0 0,8 5 0 0,-8-5 0 0,0 0 0 16,8 6 0-16,-8-6-4 0,9 3-4 0,-9 2 0 0,0 0-8 15,8 0-8-15,-8-1 0 0,8 6 0 0,-8 0-12 0,0-1 0 16,10 1-4-16,-10 0 4 0,8-1-8 0,-8 1 0 0,8 4-4 0,-8-5 0 16,10 2 0-16,-10 3-8 0,8-5 4 0,-8 5 0 0,8-3-8 15,-8 3 8-15,8-4-4 0,-8 3-4 0,9-4 0 0,0 1 0 16,-9 0 0-16,8-1 0 0,-8 1 0 0,9 0-4 0,-9-6 8 16,8 6-4-16,-8-5-4 0,0-1 4 0,8 3 0 0,-8-4 0 15,0-3-4-15,0 5 4 0,0-5 0 0,0 4 0 0,0-4 0 0,0-4 0 16,10 4-4-16,-10-5 0 0,0 2 0 0,0-4 0 0,0 3 0 15,0-6 0-15,8 5 0 0,-8-4 0 0,8-1 0 0,-8 0-4 16,0 1 4-16,8 0 0 0,-8-6 0 0,10 5 0 0,-10-3 0 0,8 3 0 16,-8 0 4-16,8-5-8 0,-8 6 8 0,0-5-4 15,9 3-4-15,0 3 8 0,-9-2-4 0,8 1 0 0,-8-1 0 16,9 1 0-16,-9-1 4 0,8 0 0 0,-8 5 0 0,8-4 0 0,-8 4-4 16,8 1 0-16,2-6 4 0,-10 5 4 0,8 0-4 15,0 0 0-15,-8 2 0 0,10-3 0 0,-10 6 0 0,8-5 0 0,-8 5 0 16,8 0 0-16,-8-5 0 0,9 5 0 0,-9 0 0 0,8 0 0 15,-8 0 0-15,9 5 4 0,-9-5-4 0,0 5 0 0,8-5 0 16,-8 9 4-16,0-4 0 0,9 0 0 0,-9 0 4 0,0-1 0 0,8 6-4 16,-8 0 4-16,0-1 0 0,8 1 0 0,-8 0 0 15,0-1 4-15,10 5-4 0,-10-4 4 0,8-1 0 0,-8 2-4 0,0 3 0 16,8-5 0-16,-8 1 0 0,0 5 0 0,10-7-4 0,-10 8 4 16,8-7-4-16,-8 0 0 0,0 5 0 0,8-4-4 0,-8-1 0 15,0 1 0-15,8 0 0 0,-8-6-4 0,0 6-4 0,9-5-4 16,-9 6-8-16,0-8-12 0,0 2-8 0,9-5-4 0,-9 4-20 15,8-4-12-15,-8 6-12 0,0-6-28 0,9-6 8 0,-9 6-12 0,0-4-12 16,8-1-16-16,0-5-40 0,-8 6-40 0,10-6 36 0,-10-4 40 16,8 4 28-16,0-4 24 0</inkml:trace>
          <inkml:trace contextRef="#ctx0" brushRef="#br0" timeOffset="1351.3846">6011 2612 47 0,'0'4'120'0,"0"1"-8"0,0-5-12 15,0 0-20-15,0 5 0 0,0-5 4 0,8 0-12 0,-8 0-8 0,0 0 0 16,10-5-4-16,-10 5-12 0,8-5-8 0,0-5 0 0,-8 6-4 15,9-6 0-15,0 2 4 0,-1 2 0 0,1-8 0 0,7 4 4 16,-7 0-4-16,0-4 4 0,-1 0-4 0,0 3 4 0,2-2 0 16,6-2 4-16,-7 1-4 0,0 5-4 0,-1-6 0 0,0 5 0 15,1 1-4-15,-9-1 0 0,8 1-4 0,1-1-4 0,0 5 0 0,-9-4-4 16,0 4 0-16,8 0-8 0,-8 1 0 0,0-1-4 0,8 0 0 16,-8 0-4-16,0 5 0 0,0 0 0 0,0-4-4 15,0 4 0-15,10 0 0 0,-10 0 0 0,0 0 0 0,0 0 0 0,0 0-4 16,0 0 0-16,0 4 0 0,0-4 0 0,0 5 8 0,0 0-4 15,8 0-4-15,-8-1 4 0,0 1 0 0,0 4 0 0,0-4-4 16,0 5 4-16,0 0 0 0,0 4 0 0,0 0-4 0,0 0 0 0,-8-3 0 16,8 3 0-16,8 0 0 0,-8 1 0 0,0-1 0 0,0 5 0 15,0-5 0-15,0 1 0 0,0-1 0 0,0 0-4 0,0 0 0 16,0 6 0-16,0-6 0 0,0 1-4 0,0-1-4 0,0 0-4 16,0 0-4-16,0-3-4 0,8 3-12 0,-8-1-12 0,0-3-12 15,0 5-8-15,8-5-8 0,-8 0-12 0,0-1-4 0,10-5-16 0,-10 1-8 16,0-1-8-16,8 2-4 0,-8-6-44 0,0 0-44 0,0 0 28 15,8 0 32-15,-8-6 32 0,0 2 20 0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24:31.52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A9DC31E-C2A4-421F-9983-EB074103088F}" emma:medium="tactile" emma:mode="ink">
          <msink:context xmlns:msink="http://schemas.microsoft.com/ink/2010/main" type="inkDrawing"/>
        </emma:interpretation>
      </emma:emma>
    </inkml:annotationXML>
    <inkml:trace contextRef="#ctx0" brushRef="#br0">7473 9226 3 0,'0'-5'124'16,"0"5"-16"-16,0-4-8 0,0 4-24 0,0-6-4 16,0 2-8-16,0-2 0 0,0 2-8 0,0 0-4 0,0-7-8 0,0 7 0 0,8-6 0 15,-8 1-8-15,0-1 4 0,9-1-4 0,-9-2-8 0,9-1-4 16,-1 4-4-16,0-5-4 0,-8 1 8 0,8-5 0 0,2 4-4 15,-2 1 0-15,0-5-4 0,2 4 0 0,-2 1 4 0,-8 0 0 16,8-6-4-16,-8 6 8 0,9 0-4 0,-9-1 0 0,8 6 4 0,-8-5 0 16,0 4 0-16,0 1-4 0,9-1 0 0,-9 5 0 0,0-5 4 15,0 6-8-15,0 4 0 0,0-5 0 0,0-1 0 0,0 6-4 16,0 0 4-16,0 6 4 0,0-6 0 0,0 5 0 0,0-1 0 0,0 1 4 16,0 5 0-16,0 0 0 0,-9-1 0 0,9 5 0 15,0 1 4-15,0-1-8 0,0 1 4 0,-8 3-4 0,8 2 0 16,0-1 0-16,0 0-4 0,0 0 0 0,-9 5 0 0,9-4-4 0,0-1 0 15,0 4-4-15,0-3 0 0,0-1-4 0,0 0-4 0,0 0 4 16,0 0 0-16,0 1-4 0,0-2 0 0,9-2 0 0,-9 3-4 16,0-5-4-16,0 1 0 0,0 0-8 0,8-7-8 0,-8 2-16 0,0 4-16 15,0-4-16-15,0-6-16 0,0 6-8 0,0-5-12 16,0 0-20-16,0-5-12 0,0 5-16 0,0-1-48 0,0-4-24 0,0 0 40 16,-8 0 32-16,8 0 24 0,0 0 28 0</inkml:trace>
    <inkml:trace contextRef="#ctx0" brushRef="#br0" timeOffset="-3270.2488">4173 8928 63 0,'0'-4'104'0,"0"-2"-4"0,0 2 0 0,0-1-28 0,0 0 8 0,0-4-4 15,-8 4-4-15,8 0 0 0,0-4-12 0,8-1 0 0,-8 5-4 16,0-5-4-16,0 1-4 0,8-1 0 0,2 1-4 0,-10 3 0 16,8-8 0-16,-8 10 0 0,8-6-4 0,2 1 0 0,-2 0 4 15,0 3-8-15,0-4 0 0,1 6 0 0,0-2-4 0,-1 2-4 0,9-1-12 16,-9 5 4-16,2-4-4 0,-2 4 0 0,0 0 0 15,0 4-4-15,10 1-4 0,-18-1 0 0,17 2 4 0,-8-2-8 0,-9 6 0 16,8 0 0-16,1 4 0 0,-9-4-4 0,0 4 4 0,8 1-4 16,-8-1 4-16,0 1-4 0,0 0 4 0,-8 3-4 0,8-4 4 15,-9 0 0-15,1 1 0 0,-1 4 0 0,0-4 0 0,1-1 0 0,8-5 0 16,-8 6 0-16,-2-5 0 0,2-1-8 0,0 1 8 0,8-1-4 16,-8-4 0-16,-2 0 4 0,10-1 0 0,0 2-4 0,0-6-4 15,-8 5 0-15,16-5 8 0,-8 0-4 0,0 0 0 0,0-5 0 0,10 5 0 16,-2-6 0-16,0 6 0 0,-8-4 0 0,8-1 0 0,2 0 0 15,-2 5-4-15,0-5 4 0,1 1 0 0,8-1 4 0,-8 5-4 16,-1 0 0-16,0-5 0 0,10 5 0 0,-10 0 0 0,0 0 0 16,10 0 0-16,-10 5 0 0,1-5 0 0,-1 5 0 0,1 4 0 15,-1-4 0-15,9 0 0 0,-17 5-4 0,8-1 4 0,2-4 0 16,-2 4 0-16,-8 1 0 0,0 5 0 0,0-6 0 0,0 5 0 16,0-4 4-16,0 5-4 0,-8-1 0 0,-2 0 4 0,2-4-4 15,0 4 0-15,-9 1 0 0,0-2 4 0,0 3-4 0,-1-7 0 0,2 5 4 16,-2-4 0-16,2-1-4 0,-1 1 0 0,-1 1 0 0,2-7 0 15,-2 0-4-15,2 1 8 0,-2 0-4 0,1-5-4 0,9 5 4 16,-1-5-4-16,0-5-8 0,1 5-4 0,0-5-12 0,8 0-12 16,-8 1-12-16,8 0-16 0,0-7-8 0,0 7-16 0,8-6-20 15,-8 0-12-15,8 5-16 0,0-4-44 0,1-5-36 0,0 4 32 0,-1 0 44 16,9-4 24-16,-9 4 16 0</inkml:trace>
    <inkml:trace contextRef="#ctx0" brushRef="#br0" timeOffset="-3035.878">4863 9038 63 0,'0'0'136'0,"0"0"-8"16,-8 0-4-16,16 0-20 0,-8 5 0 0,0-5-8 0,0 0-4 0,10 0-8 16,-10 0-8-16,8 0-4 0,-8 0-4 0,8 0-8 15,-8-5-4-15,10 5-4 0,-2 0 0 0,-8 0-8 0,8-4-8 0,1 4 0 16,-1 0-8-16,0-5-4 0,1 5-8 0,0-5 0 0,-1 5-4 15,0 0-4-15,2-5 0 0,-2 5-12 0,0 0-12 0,1 0-16 16,0 0-16-16,-1-4-12 0,0 4-12 0,1 0-24 0,-1 0-20 0,1 0-12 16,-9 0-32-16,9-5-60 0,-1 5 24 0,0-5 32 0,2 5 28 15,-2-5 32-15</inkml:trace>
    <inkml:trace contextRef="#ctx0" brushRef="#br0" timeOffset="-2568.1288">5418 8851 79 0,'-8'-4'104'15,"8"4"-8"-15,0-5-4 0,0 0-24 0,0 0 4 0,0 1-4 0,0-1 0 16,8-1 4-16,-8 2-12 0,8-6 8 0,-8 6-4 0,10-6-4 15,-2 5-4-15,0 1 4 0,-8-5-4 0,9 3 0 0,0 2-4 16,-1-2-4-16,9 2-8 0,-9-2-4 0,0 2-4 0,2 4-4 0,-2-5-4 16,0 5-4-16,2 0-4 0,-2 0-4 0,-8 5 4 15,8-5-4-15,0 4-4 0,1 6 0 0,-9-4 0 0,9 4-4 0,-9-1 0 16,0 0 0-16,8 5 0 0,-8 0 0 0,0-3 0 0,-8 8-4 16,8-5 4-16,-9 5 0 0,9-4-8 0,-9 4 4 0,1 0 4 15,0 0-4-15,0 0 0 0,-2 0-4 0,2-4 8 0,-10 9-4 0,10-10 4 16,0 6-4-16,-1-6 0 0,1 5 0 0,-9-4 0 0,8-1-4 15,9-1 4-15,-8 2 0 0,0 0 4 0,8-5-4 0,-10-1-4 16,10 5 4-16,0-8 0 0,0 4 0 0,0-1 0 0,0 0 4 16,0-5 0-16,0 2 0 0,10-2 12 0,-10 6 0 0,8-5 0 15,-8 0 8-15,8-5 0 0,1 5-4 0,0-1 8 0,-1 1-8 0,0-5 4 16,1 0-4-16,-1 0-4 0,0 5 4 0,10-5-8 0,-10 0 0 16,10 0 0-16,-10 0-4 0,9 0 0 0,-8 0-4 0,8 0 0 15,-9 0-4-15,10 0 0 0,-10 0-8 0,8 0-8 0,-6 0-24 16,6 0-16-16,-7 0-24 0,0 0-16 0,-1 0-20 0,1 0-28 15,-1 0-24-15,0-5-64 0,-8 5-24 0,8 0 40 0,-8-5 44 0,0 5 32 16,0-4 28-16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23:24.74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168B2CE-8180-4D65-A1D4-B1BDAF7AF1E4}" emma:medium="tactile" emma:mode="ink">
          <msink:context xmlns:msink="http://schemas.microsoft.com/ink/2010/main" type="inkDrawing"/>
        </emma:interpretation>
      </emma:emma>
    </inkml:annotationXML>
    <inkml:trace contextRef="#ctx0" brushRef="#br0">-6330 11801 59 0,'0'0'116'0,"0"0"-4"15,0 0-8-15,0 0-24 0,0-5-4 0,0 0 0 0,0 1-8 16,0-2 0-16,0-3-4 0,8-1-8 0,-8 1-4 0,0 4-4 0,8-5 4 16,-8 1-4-16,0 0-8 0,9-6 4 0,0 5-8 15,-9 7-4-15,8-8 0 0,-8 2-4 0,9 3 4 0,-1 2-8 0,-8-1 0 16,8 0 4-16,-8 0-4 0,9 5-4 0,0 0 0 0,-1 0-4 15,-8 5 0-15,8 0 0 0,2 0-4 0,-2-1 4 0,-8 2-4 16,8 3 0-16,1 2 4 0,0-3 0 0,-9 7-4 0,8-6 0 0,-8 5 4 16,8 1-8-16,-8 0 4 0,0-2-4 0,0 2-4 0,0-1 0 15,0 1 4-15,0 4-8 0,-8-5 4 0,8 1-4 16,-8 0 4-16,-1 3-4 0,9-3 0 0,-9-2 0 0,1-2 0 0,0 3 0 16,-2 1 4-16,2-6-4 0,0 1 0 0,-10-6 0 0,18 1 0 15,-8 0 0-15,0 1-4 0,-1-6 4 0,1 0 0 0,-1 0 0 16,9 0 0-16,-9-6 0 0,9 1 0 0,0 0 0 0,-8 1 0 0,8-6-4 15,0 1 0-15,0 4 4 0,0-5 0 0,0 5 0 0,0-4 4 16,0-2-4-16,8 8 0 0,-8-7-4 0,0 5 4 0,9 0 0 16,-9 0 0-16,9 1 0 0,-9-1 4 0,8 5-4 0,-8-5 4 15,9 5 4-15,-1 0 4 0,0 0 4 0,1 5 4 0,-9-5 0 16,9 5 4-16,-1-1 0 0,0 1 0 0,2 5 8 0,-2-5 0 16,0 3 4-16,1 3-4 0,0-2-4 0,-1 1-4 0,0 0 0 15,1-1-20-15,-1 1-4 0,1-1 0 0,0 2 0 0,-1-2 0 0,0 0 0 16,10 1 0-16,-10-6 0 0,1 6 0 0,0-6 0 0,7 1 0 15,-7 1 0-15,-1-2 0 0,0-4 0 0,10 5 0 0,-10-5 0 16,2 0-28-16,6 0-44 0,-8-5-24 0,1 5-32 0,8-4-24 0,-8-2-28 16,-1-3-52-16,0 4-56 0,10-4 44 0,-10-1 52 15,0 1 28-15,2 0 32 0,-2-7 28 0</inkml:trace>
    <inkml:trace contextRef="#ctx0" brushRef="#br0" timeOffset="734.0286">-5351 11700 71 0,'0'0'124'0,"0"5"-4"0,0-5 4 0,0 5-20 0,0-5-4 0,0 0-4 15,10 0 4-15,-10 0 0 0,8 0-4 0,-8 0 0 0,8 0-4 16,2 0 4-16,-2 0-4 0,0 0-12 0,-8 0 0 0,17 0-4 16,-9 5-8-16,1-5 0 0,0 5-8 0,-1-5-4 0,10 0-4 15,-10 4-12-15,0-4 0 0,2 5-24 0,6-5-16 0,-8 0 0 0,1 4 0 16,-1-4 0-16,10 0 0 0,-10 5 0 0,0-5 0 0,2 0 0 15,6 0 0-15,-8 0-28 0,2 0-60 0,-2 0-32 0,0 0-32 16,1 0-40-16,-9 0-60 0,8-5-48 0,1 10 48 0,-9-5 44 0,9 0 44 16,-9-5 32-16,0 5 24 0</inkml:trace>
    <inkml:trace contextRef="#ctx0" brushRef="#br0" timeOffset="505.6415">-5384 11513 91 0,'0'0'104'16,"0"0"-4"-16,0 0-4 0,0 0-16 0,0 0 4 0,0 0 4 0,9 0 4 16,-9 0-8-16,0 0 4 0,0 0 0 0,0 0 0 0,8 0 0 15,-8 0 0-15,8 0-4 0,0 0 0 0,-8 6 0 0,10-6-8 16,-2 0 0-16,0 0-4 0,2 0-4 0,-2 0-4 0,0 0-4 0,9 0-4 16,-9 0-4-16,1 0-40 0,8 0-12 0,-9 4 0 15,10-4 0-15,-10 0 0 0,10 0 0 0,-10 0 0 0,9-4 0 0,-9 4 0 16,10 0 0-16,-10 0 0 0,10 4 0 0,-10-4 0 15,0 0 0-15,0 0 0 0,2 0 0 0,-2 5 0 0,0-5 0 0,1 0 0 16,-9 4 0-16,8-4 0 0,-8 0-56 0,9 0-36 0,-9 5-20 0,0-5-20 16,0 0-24-16,0 0-12 0,-9 5-12 0,9-5-52 15,-8 0-12-15,-1 0 36 0,1 0 40 0,0-5 32 0,-2 5 28 0</inkml:trace>
    <inkml:trace contextRef="#ctx0" brushRef="#br0" timeOffset="-504.659">-7157 11451 43 0,'0'5'76'0,"0"-5"-8"0,0 0-8 0,8-5-16 15,-8 5-8-15,0 0 0 0,8 0 0 0,-8-5 0 0,0 5 0 16,0-6 0-16,0 6 0 0,0-3 0 0,0-3 8 0,0 6 0 0,0-4 0 15,0-1 0-15,0 5 4 0,0-5 0 0,0 0 0 16,0 5-4-16,0-4 0 0,0-1 4 0,0 5 8 0,0-5-4 0,0 5 0 16,0-4 0-16,0 4 4 0,0 0-8 0,0 0-4 0,0-5 0 15,0 5-4-15,0 5-8 0,0-5 0 0,-8 4 0 0,8-4-4 16,0 5-4-16,-8 4 0 0,8-4-8 0,0 5 4 0,-9 0-4 0,9-1 0 16,-8 5 0-16,8-4-4 0,0 5 0 0,-9-1-4 0,9 0 0 15,0 1-4-15,0-1 4 0,0 5-4 0,0-4 0 0,9-1 0 16,-9 0-4-16,8-5 4 0,-8 6-4 0,9 0 0 0,-1-6 0 0,0 5 0 15,0-4 0-15,2-1 0 0,-2-2 0 0,0 1 0 16,10-3 0-16,-10 0 0 0,9 0 0 0,-8 0 0 0,8-1 4 0,-9-4-4 16,10 0 0-16,-10-4 0 0,10 4 0 0,-10-5 0 0,8 0 0 15,-7 0 0-15,0-5 4 0,8 7 0 0,-9-8-4 0,0-4 0 16,2 6 0-16,-2-1 0 0,0-4 4 0,-8-1-4 0,8 6 0 16,-8-5 0-16,0-5 0 0,10 4 0 0,-10 1 0 0,-10-1 0 15,10-4 0-15,0 5-4 0,-8 0 0 0,0-1 0 0,0 1 4 16,-2-2-8-16,2 7 4 0,0-5 4 0,-9 5 0 0,8-5 0 0,0 3 0 15,-7 2 0-15,-2-1-4 0,10 6 0 0,-10-1 0 16,2 0 4-16,-1 0-4 0,8 5 0 0,-8 0 0 0,9 5 0 0,-10 0 4 16,10 0-4-16,0 5 0 0,-10-1 4 0,10 1-4 0,0 4 4 15,8-5 0-15,-9 6-4 0,1-2 0 0,-1 3 4 0,9 3-4 16,0-5 0-16,0 5 0 0,-9-4 4 0,18-1 0 0,-9 1 0 0,0 0-4 16,9-2 0-16,-9 2 0 0,8-1 4 0,1-5 0 0,-1 6 0 15,0-5 0-15,10-1 0 0,-10 1 0 0,10-6 0 0,-10 2 0 16,9-2-4-16,0 1 4 0,0-5 0 0,-1 0 4 0,2 0-4 15,-10-5 0-15,10 1 0 0,-2-2 0 0,2 2 0 0,-1-1-4 16,-9-5 4-16,10 0 4 0,-2 1-4 0,-8 5 4 0,2-7-4 0,-2 2 4 16,9 0 0-16,-9 4 0 0,-8 0 0 0,9 0-4 0,0 1 4 15,-1-1 0-15,0 1 0 0,-8 4 4 0,8 0 4 0,-8 0 0 16,10 4 4-16,-2 1-4 0,-8-1 0 0,8 1-4 0,2 5 4 0,-2-6-4 16,0 6 0-16,1-1 4 0,-1 1-4 0,1 5 0 15,-9-6 0-15,9 5-4 0,7-4 4 0,-16 6-4 0,18-8 0 0,-10 7 0 16,0-6-4-16,2 5 0 0,-2-4-4 0,0-5 0 0,1 4-8 15,-1 1 0-15,0-5-12 0,10-1-16 0,-10 2-12 0,0-6-16 16,2 4-16-16,-2-4-8 0,0 0-28 0,1-4-16 0,0 4-16 16,-1-6-44-16,-8 2-48 0,8-1 36 0,1-5 36 0,-9 6 36 15,8-6 28-15</inkml:trace>
    <inkml:trace contextRef="#ctx0" brushRef="#br0" timeOffset="4307.4662">-4318 12079 11 0,'0'-5'96'0,"0"5"-8"0,0-4-8 15,-8 4-28-15,16 0-4 0,-8-6 4 0,0 6-4 0,0-5 0 16,8 1 0-16,0 4 0 0,1-5 8 0,-9 5 0 0,9-5 4 15,8 1 0-15,-9 4 0 0,10-5-4 0,-2 0 0 0,2 5-4 0,7-5 4 16,-8 1-4-16,8-1 0 0,1 1-8 0,8 4 0 0,-8-6-8 16,7 1 0-16,3 5-4 0,6-5-4 0,-9 1-4 0,11 4-8 15,-11-5-4-15,11 0 4 0,-2 5 0 0,9-5 0 0,-9 1-4 16,1 4-8-16,-1-5 4 0,2 0 0 0,7 0-4 0,-9 0 0 16,1 1 8-16,-1-1-4 0,2 0-4 0,-3 5 4 0,3-6 0 15,-2 3-4-15,-8 3 4 0,9-5 0 0,-9 5 8 0,-1 0-4 0,3-5 4 16,-12 5-4-16,11 0 4 0,-9 0 0 0,0 5 0 0,-2-5-4 15,2 5 0-15,-1-5 4 0,1 3-4 0,-8-3-4 0,-2 6 4 16,10-6 0-16,-9 0-16 0,-1 5 20 0,2-5-8 0,0 0 4 16,-2 0-4-16,1 5 4 0,0-5-8 0,0 0 0 0,1-5 4 0,-10 5-4 15,10 0 0-15,-2-5 0 0,-8 5 0 0,1 0-4 0,8 0 0 16,-8 0 4-16,-9-6-4 0,8 6 4 0,0 0 0 0,-8 0 4 16,10 0-4-16,-10 0 0 0,0 0-4 0,0 0 0 0,0 0 0 15,0 6 0-15,0-6 0 0,0 5-4 0,-10-5-4 0,10 5-8 16,-8-5-8-16,8 4-16 0,-8-4-24 0,-1 5-24 0,9 0-24 15,-9-5-24-15,1 5-28 0,-9 0-48 0,9-5-60 0,-10 4 44 0,10-4 36 16,-10 5 40-16,10-5 28 0,-9 0 24 0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24:39.53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0E5AE36-7AC8-47FB-95FD-F9F61D2F250C}" emma:medium="tactile" emma:mode="ink">
          <msink:context xmlns:msink="http://schemas.microsoft.com/ink/2010/main" type="inkDrawing"/>
        </emma:interpretation>
      </emma:emma>
    </inkml:annotationXML>
    <inkml:trace contextRef="#ctx0" brushRef="#br0">10 4 75 0,'-8'0'92'0,"8"0"-12"0,-9 0-4 0,9-5-20 0,0 5-4 16,0 5-4-16,0-5-4 0,0 0 0 0,0 0-4 0,0 0 4 15,0 0 4-15,0 0 4 0,0 0 0 0,0 0 4 0,0 0 0 16,0 0 8-16,9 0-4 0,-9 0 0 0,0 0 4 0,8 0 0 0,-8 0 0 15,9 0 0-15,-9 0 0 0,8 0-4 0,0 0 4 16,2 0 0-16,-2 0-8 0,0 0 0 0,10 0-4 0,-10 0 0 0,9 0-4 16,0 0-4-16,0 0-4 0,-1 0-4 0,10 0 0 0,-8 0-16 15,16 0-20-15,-9 0 0 0,1 0 0 0,8 0 0 0,-8 0 0 16,7 0 0-16,3 0 0 0,-3 0 0 0,1 0 0 0,0 0 0 0,0 0 0 16,1 0 0-16,-1 0 0 0,8 0 0 0,-8 0 0 0,1 0 0 15,-1 0 0-15,-1 0 0 0,1 0 0 0,0 0 0 0,1 0 0 16,-1 0 0-16,-8 0 0 0,-1 5 0 0,1-5 0 0,0 5 0 15,-2-5 0-15,-6 4 0 0,-1 1 0 0,0-5 0 0,0 5 0 16,-9-1 0-16,1 1 0 0,8 1 0 0,-9-2 0 0,-8 1 0 0,10 0 0 16,-2 0 0-16,0-5 0 0,-8 4 0 0,0-4 0 15,0 0 0-15,0 5 0 0,0-5 0 0,9 0 0 0,-9 0 0 0,-9 0-64 16,9 0-32-16,0-5-12 0,0 5-20 0,-8-4-16 0,0 4-12 16,8-5-12-16,-10 5-36 0,2-5-44 0,0 5 32 0,-1 0 36 15,0-5 40-15,-7 5 24 0</inkml:trace>
    <inkml:trace contextRef="#ctx0" brushRef="#br0" timeOffset="546.5411">590 460 59 0,'-8'0'124'0,"8"4"-8"0,-9-4-12 0,9 0-24 16,0 0 0-16,0 0-4 0,-9 0 0 0,9 0-12 0,0-4-4 15,0 4-4-15,0-5-8 0,0 0 0 0,9 0-4 0,-9-4 0 16,0 5 0-16,9-7 0 0,-1 6 0 0,0-4 0 0,-8 4-4 16,8-4 4-16,2-1-4 0,-2 0 4 0,0 6-8 0,2-6 4 15,-2 4-4-15,0 3-4 0,1-2-4 0,7 0-4 0,-7 0-8 0,0 5 4 16,-1-5-8-16,0 5 4 0,2 0-4 0,-2 5 0 15,0-5-4-15,-8 5 0 0,9 0-4 0,0 3 0 0,-1-2 4 16,-8 4-8-16,0-1 8 0,8 1 0 0,-8 4-4 0,0-4 4 0,0 4 0 16,0-4-4-16,-8 4 4 0,8 0-4 0,-8 2-4 0,-1-3 8 15,0 2-4-15,9-1 0 0,-16 1 0 0,6-1-4 0,2-5 4 16,0 6 0-16,-1-5 0 0,-8-1 0 0,9 1 0 0,-1-1 0 0,1-4-4 16,0 0 0-16,-2 0 0 0,2 0 0 0,8-5-4 15,-8 0 4-15,8 0 0 0,-10 0-8 0,10-5 4 0,0 0 4 0,0 0 0 16,0 0 0-16,0 0 0 0,0 1 0 0,0-6 0 15,10 5 0-15,-10 1 0 0,0-6-4 0,8 5 4 0,0 0 0 0,-8 0 0 16,10 1 0-16,-10-1 0 0,8 0 4 0,0 5 4 0,1 0-4 16,-1 0 4-16,0 0 0 0,1-5 4 0,0 5 4 0,-1 0 8 0,0 5-4 15,10-5 8-15,-10 5-4 0,1 0 4 0,0-5 0 0,-1 4-8 16,9 1-20-16,-9 5 0 0,1-10 0 0,0 10 0 0,7-6 0 16,-6 1 0-16,-2 5 0 0,0-6 0 0,0 6 0 0,2-5 0 15,6 0 0-15,-7-5 0 0,-1 5 0 0,0-1 0 0,2-4-12 16,-2 0-60-16,0 0-32 0,0-4-28 0,2 4-28 0,-2-10-24 0,0 5-48 15,1-5-60-15,0 1 48 0,-1-1 44 0,1-4 44 0,-1-1 20 16,0 1 32-16</inkml:trace>
    <inkml:trace contextRef="#ctx0" brushRef="#br0" timeOffset="1311.4916">2014 32 83 0,'0'5'144'0,"-9"1"-16"0,9-2-8 0,0-4-28 0,0 5-4 16,-8-5 4-16,16 5-8 0,-8-5-4 0,0 0-4 0,0 5-4 0,9-5 4 16,-1 0-8-16,-8 0-8 0,9 0 0 0,-1 0-8 0,0 0-4 15,2 0-4-15,6 0-12 0,-6 0-4 0,-2 0-8 0,8 0-4 16,-7 0 0-16,8 0-4 0,-8 0-8 0,-1 0-8 0,10 0-4 0,-10 0-16 15,0 0-20-15,0 0-16 0,-8 0-20 0,10 0-24 0,-2 0-44 16,-8-5-16-16,0 5-64 0,0 0 12 0,0 0 40 0,-8 0 28 16,-2-5 32-16</inkml:trace>
    <inkml:trace contextRef="#ctx0" brushRef="#br0" timeOffset="1104.0474">2031-139 67 0,'0'0'112'0,"-9"0"-8"0,9 0-4 15,0 0-24-15,0 0 0 0,0 0 0 0,9 0-8 0,-9 0 0 16,0 0 4-16,8 0-4 0,-8 0 0 0,8 0-4 0,2 0 4 16,-10 0 4-16,8 0 0 0,0 0 4 0,2 0-4 0,-2 0 0 15,0 0 0-15,9 0-8 0,-9 0-4 0,1 0-8 0,0 0 0 16,7 0-4-16,-6 0-8 0,6 0-8 0,-8 0-4 0,2 0-4 15,6 0-4-15,-7 0-4 0,-1 0-4 0,10 0 0 0,-10 0-4 16,0 0 0-16,0 4-8 0,2-4 0 0,-2 0-4 0,0 5 0 0,2-5-8 16,-2 0-12-16,-8 5-16 0,8-5-12 0,-8 4-20 0,9 1-20 15,-9-5-20-15,0 5-16 0,0-5-20 0,0 5-16 0,0 0-48 16,0-5-36-16,-9 0 40 0,9 5 36 0,-8-5 32 0,0 3 28 0</inkml:trace>
    <inkml:trace contextRef="#ctx0" brushRef="#br0" timeOffset="3517.5921">3165-130 55 0,'0'-5'108'0,"0"5"-4"16,0 0-4-16,-8-4-20 0,8-1-8 0,0 5 0 0,0-5-4 0,0 0-8 15,0 0 0-15,0 0-4 0,0 0-4 0,0-4 0 0,0 4-4 16,0-4 4-16,8-1-8 0,-8 1 4 0,8-1 4 0,-8 0 0 16,8 1 0-16,2-6 0 0,-10 5 4 0,8 1-4 0,0-1-4 0,1 0-4 15,-1 1-4-15,1 0 0 0,0-1-4 0,-1 0 0 0,0 7-4 16,0-8-4-16,2 6-8 0,-2 1-4 0,0 4-4 16,2-6 0-16,-2 6 0 0,0 0 0 0,1 6-4 0,-9-2-4 0,8 1 4 15,1 6-4-15,-1-8 0 0,-8 7 0 0,9 5 0 0,-1-2-4 16,-8 2 0-16,8-1 4 0,-8 1-4 0,0 4 4 0,10 5 0 15,-10-5 0-15,0 0 0 0,-10 6-4 0,10-2 0 0,-8 2 4 0,8-2 0 16,-8 6 0-16,-1-5-4 0,1 5-4 0,-1-6 4 0,-8 2 0 16,9-1 0-16,0-1 0 0,-10 2-4 0,10-6 4 0,-10 0 0 15,10 1 0-15,0-6 0 0,-1 0 0 0,0-4 0 0,1 0-4 16,-1-6 0-16,1 1 0 0,0 0 0 0,8-5 0 0,-10 0 4 16,10-5 0-16,0 5-4 0,0-9 0 0,0 2 0 0,0-1-4 0,0-6 8 15,10 4-4-15,-10-4 4 0,8-1 0 0,-8 0-4 0,8 2 4 16,1-7 0-16,-1 5-4 0,-8 2 8 0,9-2 0 0,0 1-4 15,-1-1 4-15,0 0-8 0,0 6 8 0,2 0-8 0,-2 4 12 16,-8 0-12-16,8 0 8 0,2 5 4 0,-2 0-4 0,0 0 0 16,-8 0 0-16,9 5-4 0,-1 0 0 0,1 0 4 0,-1-1 0 0,1 6 0 15,-1-1 0-15,0 1 4 0,2 0 0 0,-2-1 4 0,0 6 0 16,2-5 8-16,6 3-4 0,-8-3 0 0,1 5 0 0,8-1 4 16,-8 0 0-16,-1-4-16 0,10 5-4 0,-10-6 0 0,8 6 0 15,-6-6 0-15,6 1 0 0,-7 0 0 0,-1-6 0 0,10 6 0 16,-10-5 0-16,0-1 0 0,10 1 0 0,-10 0 0 0,0-5 0 15,10 0 0-15,-10-5 0 0,1 5 0 0,-1-5 0 0,0-4 0 0,10-1 0 16,-10-1 0-16,0 3 0 0,2-6 0 0,-2-1 0 0,0 1 0 16,1-1 0-16,0 1 0 0,-9-1 0 0,8-4 0 0,-8 5 0 15,9-1 0-15,-9 1 0 0,0 0 0 0,0 0 0 0,0 3 0 16,0-3 0-16,-9 5 0 0,9-1 0 0,-8 1 0 0,8 5 0 16,-9-7 0-16,9 6 0 0,-9 1-72 0,1 4-52 0,8-5-40 0,-8 5-4 15,-2-5-24-15,2 5-64 0,0 0-28 0,-10 0 56 0,10 0 40 16,0 5 36-16,-1-5 28 0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19:21.85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84A5975-9884-4C0F-9F80-9324F1C2F2EF}" emma:medium="tactile" emma:mode="ink">
          <msink:context xmlns:msink="http://schemas.microsoft.com/ink/2010/main" type="writingRegion" rotatedBoundingBox="6890,2634 9730,2732 9704,3505 6863,3408"/>
        </emma:interpretation>
      </emma:emma>
    </inkml:annotationXML>
    <inkml:traceGroup>
      <inkml:annotationXML>
        <emma:emma xmlns:emma="http://www.w3.org/2003/04/emma" version="1.0">
          <emma:interpretation id="{012FA2BC-DB4D-4805-9464-AADEF1666D9E}" emma:medium="tactile" emma:mode="ink">
            <msink:context xmlns:msink="http://schemas.microsoft.com/ink/2010/main" type="paragraph" rotatedBoundingBox="6890,2634 9730,2732 9704,3505 6863,34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B3AA58-833B-41D2-8812-270E30B39B0B}" emma:medium="tactile" emma:mode="ink">
              <msink:context xmlns:msink="http://schemas.microsoft.com/ink/2010/main" type="line" rotatedBoundingBox="6890,2634 9730,2732 9704,3505 6863,3408"/>
            </emma:interpretation>
          </emma:emma>
        </inkml:annotationXML>
        <inkml:traceGroup>
          <inkml:annotationXML>
            <emma:emma xmlns:emma="http://www.w3.org/2003/04/emma" version="1.0">
              <emma:interpretation id="{B2D3A12A-06BD-4C04-A2A9-C0DC9B6501EF}" emma:medium="tactile" emma:mode="ink">
                <msink:context xmlns:msink="http://schemas.microsoft.com/ink/2010/main" type="inkWord" rotatedBoundingBox="6884,2808 7092,2815 7083,3079 6875,3072"/>
              </emma:interpretation>
              <emma:one-of disjunction-type="recognition" id="oneOf0">
                <emma:interpretation id="interp0" emma:lang="" emma:confidence="0">
                  <emma:literal>C</emma:literal>
                </emma:interpretation>
                <emma:interpretation id="interp1" emma:lang="" emma:confidence="0">
                  <emma:literal>(</emma:literal>
                </emma:interpretation>
                <emma:interpretation id="interp2" emma:lang="" emma:confidence="0">
                  <emma:literal>c</emma:literal>
                </emma:interpretation>
                <emma:interpretation id="interp3" emma:lang="" emma:confidence="0">
                  <emma:literal>[</emma:literal>
                </emma:interpretation>
                <emma:interpretation id="interp4" emma:lang="" emma:confidence="0">
                  <emma:literal>{</emma:literal>
                </emma:interpretation>
              </emma:one-of>
            </emma:emma>
          </inkml:annotationXML>
          <inkml:trace contextRef="#ctx0" brushRef="#br0">102 8 51 0,'0'0'76'0,"0"0"-8"0,0-4-4 0,0 4-24 15,0 0 0-15,0 0 0 0,0 0-4 0,0 0 0 0,0-5-4 16,0 5 4-16,0 0-4 0,0 0 0 0,0 0-4 0,0 5 0 16,0-5-4-16,0 0 0 0,0 0 4 0,0 0 0 0,0 0-4 0,-10 0 0 15,10 0 0-15,0 0 0 0,0 0-4 0,-8 0-4 16,8 0 4-16,0 0 0 0,-8 0 0 0,8 0 4 0,0 0-8 0,-9 0 4 16,9 4-20-16,-8-4 20 0,-1 5 0 0,9 0-4 0,-9-5-4 15,9 6-4-15,0-3 4 0,-8 2 0 0,0 0 0 0,8 0-8 16,-8 0 4-16,8 0 0 0,0 4-4 0,-10-4-4 0,10-1 4 15,0 7 0-15,0-7-4 0,-8 1 0 0,8 5 0 0,0-6 0 0,0 6 8 16,0-5-4-16,0 5 8 0,0-6-12 0,0 5 4 16,0-3 0-16,0 3 0 0,0 1 4 0,0-5-4 0,0 4 4 0,0-4 0 15,0 4-4-15,8-4 4 0,-8 5-4 0,0-5 0 0,10-1 4 16,-10 2-4-16,0-2 0 0,8 1 0 0,-8-1 0 0,8 2 0 16,0-2-4-16,-8-4 4 0,9 5-4 0,0-5 0 0,-1 5 0 15,1-5 0-15,-9 0 0 0,8 0 0 0,0 5 0 0,2-5 0 0,-2 0-4 16,0 0 4-16,-8 0 0 0,8 0-4 0,2 0-4 0,-2 0-8 15,0-5 0-15,1 5-12 0,-9-5-12 0,8 5-16 0,1 0-16 16,-9-5-12-16,9 1-16 0,-9 4-40 0,8-6-52 0,-8 2 16 16,0-1 24-16,8 1 48 0</inkml:trace>
        </inkml:traceGroup>
        <inkml:traceGroup>
          <inkml:annotationXML>
            <emma:emma xmlns:emma="http://www.w3.org/2003/04/emma" version="1.0">
              <emma:interpretation id="{ED547250-F54F-47A6-9979-76A7E1F1349D}" emma:medium="tactile" emma:mode="ink">
                <msink:context xmlns:msink="http://schemas.microsoft.com/ink/2010/main" type="inkWord" rotatedBoundingBox="7631,2660 9730,2732 9704,3505 7605,3433"/>
              </emma:interpretation>
              <emma:one-of disjunction-type="recognition" id="oneOf1">
                <emma:interpretation id="interp5" emma:lang="" emma:confidence="0">
                  <emma:literal>orytym.</emma:literal>
                </emma:interpretation>
                <emma:interpretation id="interp6" emma:lang="" emma:confidence="0">
                  <emma:literal>orytym,</emma:literal>
                </emma:interpretation>
                <emma:interpretation id="interp7" emma:lang="" emma:confidence="0">
                  <emma:literal>rytm.</emma:literal>
                </emma:interpretation>
                <emma:interpretation id="interp8" emma:lang="" emma:confidence="0">
                  <emma:literal>orytemu.</emma:literal>
                </emma:interpretation>
                <emma:interpretation id="interp9" emma:lang="" emma:confidence="0">
                  <emma:literal>mytu.</emma:literal>
                </emma:interpretation>
              </emma:one-of>
            </emma:emma>
          </inkml:annotationXML>
          <inkml:trace contextRef="#ctx0" brushRef="#br0" timeOffset="1785.2238">834 61 43 0,'0'-5'88'0,"0"1"-8"0,0-1-4 0,0 5-24 0,0-5 0 0,0 0 0 15,0 5-4-15,0-5-4 0,0 5 0 0,0 0-4 0,0-5 4 16,-8 5-8-16,8 0 4 0,0 0-4 0,-8 0-4 0,8 0-4 16,-9 5 4-16,9-5-4 0,-9 5 0 0,9-5 4 0,-8 5-4 0,8 0 0 15,-8 0-4-15,8-1-4 0,-10 1-4 0,10 0-8 0,0 4 0 16,-8-3 0-16,8 3 4 0,0 1 0 0,0-6-8 0,0 6 8 15,0-5-4-15,0 5 0 0,0-6-20 0,0 5 20 0,0-3 0 0,0-2-4 16,0 6-4-16,8-5 4 0,-8 0 0 0,10 4 0 16,-10-9 0-16,8 5 0 0,-8-1 4 0,8 1-4 0,-8 0 0 0,9 0 4 15,0 0 0-15,-1-5 0 0,0 0-4 0,1 5 0 0,-9-5 0 16,8 0 0-16,1 0-4 0,0 0 0 0,-1 4 4 0,-8-8-4 16,8 4 4-16,2 0 0 0,-2 0-4 0,-8-5 0 0,8 0 0 0,-8 5 0 15,8-5 4-15,-8 0-4 0,0 0 0 0,0-4 0 0,10 5 0 16,-10-1 0-16,0-5-4 0,0 5 0 0,-10-4 4 0,10-1-4 15,0 5 4-15,-8-5 0 0,8 1 0 0,-8 4 0 0,8-4-4 16,-8 3 0-16,8 2 0 0,-10-5 0 0,2 3 0 0,0 1 0 16,-1 1 0-16,0-1 4 0,1 5-4 0,-1-5 4 0,1 5-4 15,0-4 0-15,8 4 0 0,-9 0 4 0,0 0 0 0,1 0 0 16,0 4-4-16,8 1 4 0,-10 0 0 0,2-5 0 0,8 4 0 0,-8 7 0 16,8-7-16-16,-9 1 16 0,9-1 4 0,0 2 4 0,0 3-8 15,0-4 0-15,0 4 0 0,-9-3 0 0,18 3 0 0,-9-5 0 16,0 2 0-16,0-2 0 0,9 1 4 0,-9 0-4 0,8 0 0 15,0 0 0-15,-8-5 0 0,10 5-4 0,-2-5 0 0,-8 4 8 16,8-4-4-16,1 0 0 0,0 0 0 0,-1 0 0 0,0 0 0 16,1-4 0-16,-1 4-4 0,1 0 8 0,0 0-8 0,-1-5 8 0,0 5-8 15,2 0 4-15,-10 0 4 0,8 0-4 0,0 0 4 0,-8 0-4 16,8 0 0-16,2 0 0 0,-10 0 0 0,8 5 0 0,0-5 4 16,-8 4 0-16,9-4-4 0,-9 5 0 0,8-1 0 0,-8 1 4 0,8 0 0 15,2 0-4-15,-10 0 4 0,8 4-4 0,-8-3 0 16,8 3 4-16,-8 1-4 0,10-6 0 0,-10 6 0 0,8-5 0 0,-8 5 0 15,8-6 0-15,-8 1 0 0,8 5 0 0,-8-6 4 0,9 1-8 16,-9-5 4-16,0 5 4 0,9-5 0 0,-9 5-4 0,8-5 0 16,-8 0-16-16,0 0 12 0,9 0 4 0,-9-5 0 0,0 0 0 0,8 0 0 15,-8 1 0-15,0-2 0 0,0 2 0 0,8-5-4 16,-8 3 0-16,0-3 0 0,0-1 4 0,0 0 0 0,10 1 0 0,-10-1-4 16,0 1 4-16,0-1 4 0,0 5-4 0,0-4 0 0,8 0-4 15,-8-1 4-15,0 5 4 0,0-5-8 0,0 6 8 0,8-6-4 16,-8 5 0-16,0 1 0 0,8-2 4 0,-8-3 4 0,0 4-8 0,10 0 0 15,-10 1 0-15,0-2 4 0,8 6-4 0,-8-4 0 0,8-1 0 16,-8 5 0-16,0-4 4 0,9 4-4 0,-9 0 0 0,9 0 4 16,-9-6 0-16,8 6-4 0,-8 0 4 0,9 0 0 0,-9 0 0 15,8 6 0-15,-8-6 0 0,8 4 0 0,-8 1 0 0,0-1 0 16,8-4-4-16,-8 6 4 0,0-2 0 0,10 1 0 0,-10 0 0 0,0 4 0 16,0-3 0-16,8-2 0 0,-8 5-4 0,0-3 0 15,0-2 4-15,0 1 0 0,0 0-4 0,0 5 0 0,0-5-16 0,0-1 20 16,8 1-4-16,-8-1 4 0,0 1-4 0,0 0 0 0,0-5 0 15,10 5 0-15,-10 0 0 0,0 0 4 0,0-5-8 0,0 4 4 16,0-4-4-16,8 6 0 0,-8-6 4 0,0 0 0 0,0 0-4 0,0 0 4 16,0 4-4-16,8-4 4 0,-8 0-4 0,0-4 4 0,9 4 0 15,-9 0 0-15,0-6 0 0,8 2 0 0,-8-1-4 0,0 5 4 16,9-5 0-16,-1 0 0 0,-8 0-4 0,9 0 0 0,-9 1 0 16,8-1 4-16,-8-4 4 0,8 4-8 0,-8 0 4 0,10 0 0 15,-2 0 0-15,-8 1 0 0,0-2 0 0,8 2 0 0,2 4 0 16,-10-5-4-16,8 5 4 0,-8-4 0 0,0 4 0 0,8 0 0 0,-8-6 0 15,8 6 0-15,-8 0 0 0,0 0 4 0,9 0-4 0,-9 0 4 16,9 0-4-16,-9 0 0 0,0 0 0 0,0 0 4 0,0 0 0 16,0 0 0-16,8 0-4 0,-8 0 0 0,0 0 0 0,0 0 0 15,0 6 0-15,0-6 4 0,9 4-4 0,-9-4 4 0,0 5-4 16,0-5 4-16,0 4-4 0,8 2 0 0,-8-2 0 0,0 1 0 0,8 0 0 16,-8 0 0-16,0 5 0 0,10-6 0 0,-10 1 0 0,8-1 0 15,-8 1 0-15,8 0 0 0,0 5 4 0,2-5-4 0,-10-1 0 16,8 2 0-16,0-2 0 0,1 1 0 0,-1-1 0 0,1 2-4 15,0-6 4-15,-1 4 0 0,0 1 4 0,0-5-8 0,2 0 4 16,-2 0 0-16,0 5 0 0,2-10 4 0,-2 5-4 0,0 0 0 0,1-5 0 16,-9 5 0-16,8-4 0 0,1-2 4 0,-9 2-4 15,9-5 0-15,-1 3 0 0,-8 2 4 0,8-6-4 0,-8 5 4 0,8-5-4 16,-8 1 0-16,0 0 0 0,10 4 4 0,-10-5-4 0,0 1 0 16,0-1 4-16,0 5 0 0,0-5 0 0,0 6 4 0,0-6 0 15,0 5 4-15,0 1 0 0,0-2 0 0,0 2 0 0,0-1 0 0,0 5 0 16,0-4-4-16,0 4-4 0,0 0 4 0,0 0 0 0,0 0 0 15,0 0 0-15,0-6 0 0,0 12 4 0,0-6 0 0,0 0 0 16,0 4 0-16,0 1 4 0,0-1-8 0,0 2 0 0,0-2 0 16,0 1 0-16,0 5-4 0,0-6 4 0,0 11-4 0,0-5-4 15,0-1 4-15,0 6 0 0,0-1-4 0,0 0 4 0,8 1 0 0,-8 4-4 16,0-5-4-16,0 5 8 0,0 0-4 0,8 1-4 0,-8-1 4 16,0 1 0-16,0-2 0 0,0 1 0 0,0 1 4 0,0-1-8 15,0 0 4-15,0 0 0 0,0-5 0 0,0 5 4 0,0 1-4 16,0-5 0-16,0-1 0 0,-8 0 0 0,8 0 0 0,0 1 0 15,-8-5 0-15,8-1 0 0,-10 1 0 0,10 0 0 0,-8-1-4 0,0-5-4 16,8 1-4-16,-8 0-4 0,-1 0-4 0,0-5-12 0,9 0-8 16,-8 0-12-16,-1-5 0 0,1 5-12 0,8-5-16 0,-8-4-12 15,-2 4-4-15,10-9 0 0,-8 4-28 0,8-5-40 0,-8 2-24 16,8-2 36-16,-10 1 24 0,10-5 28 0</inkml:trace>
          <inkml:trace contextRef="#ctx0" brushRef="#br0" timeOffset="2274.9148">1781 109 51 0,'0'0'108'0,"0"0"-8"0,0 0-8 0,0 0-20 0,-8 0-12 16,8 0-4-16,0 0-4 0,0 0-4 0,0 0-12 15,8 0-4-15,-8 0-8 0,0 0 0 0,0 0-8 0,8 5 0 16,-8-5-4-16,10 0-4 0,-10 5 0 0,8-5-4 0,-8 0 0 0,8 4-8 16,0-4-4-16,1 6-8 0,-1-6-16 0,1 0-20 15,0 4-8-15,-1-4-44 0,0 0-52 0,2 0 8 0,-2 0 32 0,0 0 12 16</inkml:trace>
          <inkml:trace contextRef="#ctx0" brushRef="#br0" timeOffset="2083.4288">1799-112 11 0,'0'0'108'0,"0"-4"-12"16,0 4-8-16,8 0-24 0,-8 0-4 0,0 0 0 0,0 0 0 16,8 0-4-16,-8 4 0 0,0-4 0 0,0 6-4 0,8-3 0 15,-8 3-4-15,0-1 4 0,0 4-4 0,0-4-8 0,0 5 0 0,0-1 4 16,9 1-4-16,-9 4-4 0,0 1-4 0,0-6 0 15,0 6-4-15,0-1 4 0,0 5-8 0,0-4-4 0,-9-1 0 0,9 5 0 16,0 0-4-16,0 0 0 0,0-4-8 0,0 4 4 0,9 1-4 16,-9-2 0-16,0-3 0 0,0 4-4 0,0-4 0 0,8-1-4 15,-8 5 4-15,0-4 0 0,9-6-4 0,-9 5 0 0,0-4 0 16,9-1 0-16,-9 2-4 0,8-2-4 0,0-4-4 0,-8-1-4 16,10 1 0-16,-10-5-16 0,8 5-4 0,-8-5-12 0,8 0-20 15,-8-5-16-15,8 5-12 0,2-5-12 0,-10-4-4 0,8 4-48 0,-8 1-36 16,0-7 32-16,0 2 28 0,0-1 32 0</inkml:trace>
          <inkml:trace contextRef="#ctx0" brushRef="#br0" timeOffset="2944.1227">2037 133 59 0,'-8'-4'108'0,"8"4"-12"16,0-6-4-16,0 6-20 0,0-4-4 0,8-1 0 0,-8 5-4 15,0-5-4-15,0 0 0 0,0 5 0 0,0-4-4 0,0-2-8 0,0 6-4 16,0-4-4-16,0 4 0 0,0 0-8 0,8 0 0 0,-8-5-4 16,0 5-4-16,0 0 0 0,9 5-4 0,-9-5 0 0,0 4-4 15,8-4 0-15,-8 6-4 0,0-2 0 0,8 1 0 0,-8 0 0 16,0 4-4-16,0-3-4 0,9 3 4 0,-9 1-4 0,0-1-4 15,9 1 4-15,-9 0-4 0,0-1 4 0,8 0-4 0,-8 1 0 0,8-5 0 16,-8 4 0-16,10 1 4 0,-10-1-4 0,8-3-4 0,-8 3 4 16,0-4 0-16,8 0-4 0,-8-1 4 0,9-4 0 0,0 6 4 15,-9-6 0-15,8 4-4 0,-8-4 4 0,0 0-4 0,8 0 0 16,-8-4 4-16,9 4-4 0,-9-6 4 0,8 2-4 0,-8-1 0 16,9 5 0-16,-9-5 4 0,0-4 0 0,9 3-4 0,-9 2 0 15,8-1 0-15,-8 1 8 0,0-2-4 0,8-3 0 0,-8 9 4 0,0-5-4 16,10-5 0-16,-10 10 4 0,0-5 0 0,0 1 0 0,8-1 0 15,-8 5-4-15,0-4 0 0,0 4 4 0,0-5 0 0,0 5-4 16,0 0 0-16,0 0 0 0,0 0 0 0,0-5 0 0,0 5 0 0,0 0 0 16,8 0 0-16,-8 0 0 0,0 5 0 0,0-5 0 15,0 0 0-15,0 0-4 0,0 0 4 0,9 0-4 0,-9 5 4 0,0-5-4 16,9 4 4-16,-9-4-4 0,0 5 0 0,8-1 0 0,-8-4 0 16,0 5 0-16,0 0 4 0,0 0-4 0,8 0 0 0,-8 0-4 15,0-1 4-15,0 2 0 0,9-2 0 0,-9 1 0 0,0-1 0 16,8 2 4-16,-8-2-8 0,0 1 4 0,8-5-4 0,-8 5 4 15,10 0 0-15,-10-5 0 0,8 0 0 0,-8 4 0 0,8-4 0 0,-8 0 0 16,0 0 0-16,10 0 4 0,-2 0 0 0,-8 0-4 0,8 0 0 16,-8-4 0-16,8 4 0 0,1-5 0 0,-9 0 0 0,9 0 4 15,-1 1 0-15,-8 4 0 0,9-6-4 0,-9-3 4 0,8 5 0 16,0-6 0-16,2 5 4 0,-10-5 0 0,8 5 0 0,0-4 0 16,0 0 4-16,2 4-16 0,-2-5 20 0,0 5 0 0,-8 0 0 0,9-5 0 15,0 6 4-15,-1-1-4 0,1 5 4 0,-9-4 0 0,8 4 0 16,0-6 4-16,0 6-8 0,-8 0 0 0,10 0-4 0,-10 6 4 15,8-6 0-15,-8 4-4 0,8 1-4 0,-8-1 4 0,0 2 0 0,0-2-8 16,0 1 4-16,0 5-4 0,0-5-4 0,0 4 4 16,0-4-4-16,0 4 4 0,0 1-4 0,0-5-4 0,0 4 4 0,0-3 0 15,0 3-8-15,0-5-4 0,0 2-8 0,0 3-12 0,0-4-8 16,0 0-16-16,0-1-4 0,0 2-20 0,0-2-8 0,0-4-16 16,0 0-20-16,0 5-16 0,0-5-20 0,0 0-44 0,0 0-20 0,0 0 44 15,0 0 36-15,0 0 28 0,0 0 24 0</inkml:trace>
          <inkml:trace contextRef="#ctx0" brushRef="#br0" timeOffset="3139.5999">2821 200 99 0,'9'5'156'0,"-9"0"-4"0,0-5 0 0,8 0-24 0,-8 5 0 15,0-1 4-15,0-4-4 0,0 6-4 0,0-2-12 0,0-4-12 16,0 5-16-16,0-5-12 0,0 4-12 0,0-4-12 0,0 0-12 15,0 0-4-15,0 0-8 0,0 0-8 0,0 0-4 0,0 0-12 16,0 0-16-16,0 0-20 0,0 0-28 0,0 0-32 0,0 0-40 16,0 0-44-16,0 0-84 0,0 0 0 0,-8 0 48 0,8 0 40 0,0 0 32 15,-9 0 24-15</inkml:trace>
        </inkml:traceGroup>
      </inkml:traceGroup>
    </inkml:traceGroup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19:00.43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22D9C3C-3EE8-48BF-95D7-8049267BD4EA}" emma:medium="tactile" emma:mode="ink">
          <msink:context xmlns:msink="http://schemas.microsoft.com/ink/2010/main" type="writingRegion" rotatedBoundingBox="2669,3302 10692,3702 10522,7113 2499,6713"/>
        </emma:interpretation>
      </emma:emma>
    </inkml:annotationXML>
    <inkml:traceGroup>
      <inkml:annotationXML>
        <emma:emma xmlns:emma="http://www.w3.org/2003/04/emma" version="1.0">
          <emma:interpretation id="{60EC23A8-2ABF-4DE1-BED3-0E477F50EB7A}" emma:medium="tactile" emma:mode="ink">
            <msink:context xmlns:msink="http://schemas.microsoft.com/ink/2010/main" type="paragraph" rotatedBoundingBox="2669,3302 10692,3702 10634,4855 2611,44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B6DC38-1CD7-4521-BB8D-400A00A6DC4C}" emma:medium="tactile" emma:mode="ink">
              <msink:context xmlns:msink="http://schemas.microsoft.com/ink/2010/main" type="line" rotatedBoundingBox="2669,3302 10692,3702 10634,4855 2611,4455"/>
            </emma:interpretation>
          </emma:emma>
        </inkml:annotationXML>
        <inkml:traceGroup>
          <inkml:annotationXML>
            <emma:emma xmlns:emma="http://www.w3.org/2003/04/emma" version="1.0">
              <emma:interpretation id="{5B33488B-C627-4C94-99AD-AB9BD7C0763B}" emma:medium="tactile" emma:mode="ink">
                <msink:context xmlns:msink="http://schemas.microsoft.com/ink/2010/main" type="inkWord" rotatedBoundingBox="2664,3389 3090,3411 3052,4174 2626,4153">
                  <msink:destinationLink direction="with" ref="{1D45DA32-CAD5-4B4B-B403-42D1A76E945A}"/>
                </msink:context>
              </emma:interpretation>
              <emma:one-of disjunction-type="recognition" id="oneOf0">
                <emma:interpretation id="interp0" emma:lang="" emma:confidence="0">
                  <emma:literal>1</emma:literal>
                </emma:interpretation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l</emma:literal>
                </emma:interpretation>
                <emma:interpretation id="interp4" emma:lang="" emma:confidence="0">
                  <emma:literal>i</emma:literal>
                </emma:interpretation>
              </emma:one-of>
            </emma:emma>
          </inkml:annotationXML>
          <inkml:trace contextRef="#ctx0" brushRef="#br0">-2243 328 87 0,'0'0'100'0,"0"0"-24"16,0 0 16-16,0 0-20 0,8 0-4 0,-8 5 8 0,0-5 0 15,0 0 0-15,0 0 0 0,8 0 0 0,-8-5-4 0,0 5 0 16,8-5-4-16,-8 5 0 0,10-4-4 0,-2-6 0 0,0 5 0 16,-8-5-4-16,18 1 0 0,-10 0-4 0,1-6-8 0,-1 0 0 0,1 1-8 15,8-5-4-15,-9 0-4 0,10 0-8 0,-10 0 0 0,10-5-4 16,-2 5-4-16,1-6-4 0,0 2-4 0,-8-2 0 0,7 2 0 16,2-1-4-16,0 0 0 0,-2 0 4 0,1 0-4 0,-9 0-4 15,10 0 4-15,-2 0 0 0,-6 4 4 0,-2-4-12 0,8 5 4 16,-6-4 0-16,-2 8 0 0,0-4 0 0,1 0 4 0,-1 0-8 0,1 4 4 15,-9 2 0-15,9 3 0 0,-9-5 4 0,8 5-4 0,-8 1 0 16,0 5 4-16,0-6-4 0,0 10 4 0,0-5 0 0,0 0 0 16,0 5-8-16,0 0 4 0,0 0 4 0,0 0-4 0,0-5 4 0,0 10-4 15,0-5 0-15,0 5 4 0,0 0-24 0,0-5 20 16,0 4 4-16,0 6-4 0,0-5 4 0,0 4-8 0,0-4 12 0,0 10-8 16,-8-5 4-16,8 3-8 0,0 2 4 0,0-2 0 0,-9 7-4 15,9 0 4-15,0-1 4 0,-9 1 0 0,9 2-4 0,0-2 0 16,-8 4 0-16,8 0 0 0,0 0 8 0,0 0-8 0,-9 0 4 15,9 5-4-15,0-5 4 0,0-1 0 0,0 6 4 0,0-5-4 16,0 0-4-16,0 1 0 0,0-2 0 0,0-4 0 0,0 0 4 0,0 2 0 16,0-8-4-16,0 6 0 0,0-10-4 0,0 6 4 0,0-5 4 15,0-1-4-15,0-4-4 0,0 4 4 0,0-3 0 0,0-2-8 16,0-4 4-16,0 5-12 0,0-5-4 0,0 0-12 0,0 0-12 16,0 0-12-16,0 0-12 0,0 0-16 0,0 0-12 0,0 0-8 15,0 0-20-15,0 0-12 0,0-5-28 0,0 1-56 0,0-2 0 0,0 2 40 16,0-1 36-16,0-4 28 0,0-1 20 0</inkml:trace>
        </inkml:traceGroup>
        <inkml:traceGroup>
          <inkml:annotationXML>
            <emma:emma xmlns:emma="http://www.w3.org/2003/04/emma" version="1.0">
              <emma:interpretation id="{5D97EC2A-2C76-489F-A104-D1CC3729B878}" emma:medium="tactile" emma:mode="ink">
                <msink:context xmlns:msink="http://schemas.microsoft.com/ink/2010/main" type="inkWord" rotatedBoundingBox="3305,3454 3581,3467 3549,4111 3273,409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36.0289">-1519-79 39 0,'8'0'96'16,"-8"5"-12"-16,0-1-4 0,10-4-24 0,-10 0-4 0,0 6-4 16,8-6 4-16,-8 0 4 0,0 4-8 0,8-4 4 0,-8 0 0 15,9 0 0-15,-9 0-4 0,0 0 0 0,8-4 4 0,-8 4-4 0,8-6-4 16,-8 6 0-16,10-4 0 0,-10-1-4 0,0 0 0 0,8 0-4 15,0 1 0-15,-8-6-4 0,10 5 0 0,-10-5-4 0,8 1-4 16,-8-1-4-16,8 1-4 0,-8-1 4 0,8 0-4 0,-8 1-4 16,9-5 0-16,-9 4-4 0,0 1 0 0,0 0-4 0,0-1 0 15,0 0 0-15,0 0-4 0,9 1 0 0,-18-1 4 0,9 0 0 16,0 1 0-16,0-2-4 0,-9 3 0 0,9 3 0 0,-8-4 0 0,8-1-4 16,-8 5 4-16,8 1 0 0,-8-6 4 0,-2 10-4 0,2-5 0 15,0 0 0-15,-2 5 0 0,2-5 0 0,0 5 4 0,8 0-4 16,-9 5 0-16,1-5 0 0,0 5-4 0,-2 0 4 0,2 0 0 15,8 0 4-15,-8-1-8 0,0 5 0 0,8-3 4 0,-10 3 0 16,2-4 0-16,8 3 0 0,-8 3 0 0,8-6 0 0,0 4 0 0,0 1 0 16,0-5 0-16,-9 4 0 0,9-3 0 0,0 2 0 0,9-2-4 15,-9 4 4-15,0-7 0 0,0 3 0 0,8 3 0 0,-8-5 0 16,8 2 0-16,2 4 0 0,-10-6 0 0,8 0 0 0,0 1 0 0,-8 5 0 16,8-5 0-16,2 0 0 0,-2 0 0 0,0 5 0 15,1-6 0-15,-1 1 0 0,0 5 0 0,2-6 4 0,-2 6-4 0,0-1 4 16,2 1-4-16,-2-5 0 0,0 5 4 0,0-1-4 0,1 1 4 15,-9-1 0-15,9 6-4 0,-1-6 4 0,1 1-8 0,-1-1 4 16,-8 5 0-16,8 1 0 0,2-5 0 0,-10 4 0 0,8-5 0 16,-8 6 4-16,8-5 0 0,-8 4-8 0,0-5 4 0,0 6 0 15,0-5 0-15,0 4 0 0,0-5 0 0,8 6 0 0,-16-6 0 0,8 0 0 16,0 1 0-16,-8 5 0 0,8-11 0 0,-8 6 0 0,8-1 0 16,-10 1 0-16,2-5 4 0,0 0 0 0,8 5-4 0,-9-10 0 15,-8 4 4-15,8-4 4 0,1 5-4 0,0-5 4 0,0 0-16 16,-2 0 16-16,-6-5 4 0,6 5 0 0,2-4 0 0,0-1 0 15,-1-5 0-15,1 5-4 0,0-5 4 0,8 1-4 0,-10-1 4 0,2 1-4 16,8-4 0-16,-8 2 0 0,8-3-4 0,-8-1-4 0,8 0 0 16,0 1 4-16,0 1-4 0,0-2 0 0,0 1 0 0,0 0 0 15,0 3 0-15,8-3 0 0,-8-1-4 0,8 6-4 0,0-5-4 0,2 4-8 16,-2-4-16-16,0 4-12 0,1 1-12 0,-1-1-12 16,0 1-16-16,10 4-16 0,-10-5-12 0,10 6-12 0,-10-6-40 0,9 5-40 15,0 0 20-15,-8 5 36 0,7-5 28 0,2 5 16 0</inkml:trace>
        </inkml:traceGroup>
        <inkml:traceGroup>
          <inkml:annotationXML>
            <emma:emma xmlns:emma="http://www.w3.org/2003/04/emma" version="1.0">
              <emma:interpretation id="{69FF15ED-0914-4C81-B6C2-BB43A434174B}" emma:medium="tactile" emma:mode="ink">
                <msink:context xmlns:msink="http://schemas.microsoft.com/ink/2010/main" type="inkWord" rotatedBoundingBox="4017,4120 4079,4123 4058,4528 3996,452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295.5469">-853 309 43 0,'0'-5'96'0,"0"5"-8"0,0 0 0 0,0 0-24 0,0-4 0 15,8 4-4-15,-8 0 0 0,0 0 8 0,0 0 0 0,8 0 4 16,-8 0-4-16,0 0 8 0,9 4-4 0,-9-4 0 0,0 0 0 15,8 5 0-15,-8-5-4 0,0 5 0 0,0 0-4 0,0-1-8 16,0 1 0-16,0 5-4 0,9-6 0 0,-9 6-8 0,0 0-8 0,0-1 8 16,0 6-4-16,0 0-4 0,0-6-8 0,0 5 4 0,0 0 4 15,0 1-12-15,0 4-4 0,0-5 8 0,0 0-12 0,0 6 4 16,0-6 0-16,0 0-16 0,0 1-4 0,0 4 0 0,0-4 0 16,0-6 0-16,0 6 0 0,0-6 0 0,0 4 0 0,0-2 0 15,0-1 0-15,0-5 0 0,0 4 0 0,0-4 0 0,0 0 0 0,0-1 0 16,0 2 0-16,0-2 0 0,0-4 0 0,0 0 0 0,0 5-12 15,0-5-40-15,0 0-24 0,0 0-24 0,0 0-28 0,0 0-20 16,0-5-24-16,-9 1-20 0,9 4-76 0,0-6 20 0,0 2 48 16,0-1 36-16,0 0 36 0,0 0 20 0</inkml:trace>
        </inkml:traceGroup>
        <inkml:traceGroup>
          <inkml:annotationXML>
            <emma:emma xmlns:emma="http://www.w3.org/2003/04/emma" version="1.0">
              <emma:interpretation id="{C6FF2B07-65FE-4E0F-B17A-4D162721F997}" emma:medium="tactile" emma:mode="ink">
                <msink:context xmlns:msink="http://schemas.microsoft.com/ink/2010/main" type="inkWord" rotatedBoundingBox="4874,3816 5468,3846 5450,4207 4856,4178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6181.4609">101 55 19 0,'-9'0'100'0,"9"-5"-12"0,0 5-8 0,-8 0-20 0,8-4-4 16,-8 4-4-16,8 0-4 0,-9 0-4 0,9 0-4 0,0 0 0 15,-8 0 0-15,8 4-4 0,0-4 0 0,-9 5 0 0,9 0 4 16,0 0 0-16,0 4-4 0,0-3 4 0,-9-2 0 0,9 6-4 16,0 0 4-16,0-1-8 0,0 1 0 0,0-1 0 0,0 5-4 0,0-4 0 15,0 4 0-15,0-4-4 0,0 4 0 0,0 0 0 0,0-4-4 16,9 4-4-16,-9-4 0 0,9 4 0 0,-9-4-4 0,8 0 0 16,-8-1-4-16,9 0 0 0,-1 1 0 0,0 0 0 0,1-1 0 15,0-4 0-15,-1 0-4 0,10 0 4 0,-10-5-4 0,0 4 4 16,10-4-4-16,-10 0 4 0,0 0 0 0,9 0 0 0,-9-4 0 0,2 4-4 15,6-5 4-15,-6 0 0 0,-2 0 0 0,0-4 0 16,0 4-4-16,1-4 0 0,0-1 0 0,-9 0 0 0,8 1 0 0,-8-1 0 16,9 0 0-16,-9-4 0 0,0 4-4 0,0 1 0 0,0-4 0 15,0 2 0-15,0-3 0 0,-9 4 0 0,9-4 0 0,-8 4 0 16,-1-4 0-16,9 5 0 0,-9-6 4 0,1 1-8 0,0 4-4 0,0 0 4 16,-10-4 0-16,10 4-4 0,-2 0 4 0,-6 6 0 0,7-7 0 15,-7 3-4-15,7 3 0 0,-8 0 0 0,9 0 0 0,-10 5 0 16,10 0-4-16,-1 0 0 0,-8 0 0 0,9 5-8 0,-1-5 4 15,1 10-4-15,-10-6 0 0,10 6-4 0,8-1 0 0,-8 1 4 16,-2 0-12-16,2-1 0 0,8 6 0 0,0-5-8 0,-8 0 0 0,8 3-8 16,0-4-4-16,0 7 0 0,0-8 0 0,0 3 4 15,8-2 0-15,-8 1 0 0,8-1 8 0,-8 0 0 0,10 1 4 0,-2-5 8 16,0 5 0-16,-8-1 4 0,9-4 4 0,0 4 4 0,8-4 4 16,-9 0 0-16,0 0 4 0,1 0 4 0,0 0-4 0,-1 0 4 15,0-1 0-15,10-4 4 0,-10 5 0 0,1-5 4 0,0 5 0 0,-1-5 4 16,-8 0 0-16,8 0 8 0,1-5-4 0,-1 0 0 0,0 5 0 15,-8-4 8-15,10-1 0 0,-2 0 0 0,-8-5 0 0,8 5 0 16,2 0 4-16,-10 1 0 0,8-6 0 0,0 5 4 0,-8 1-4 16,8-1 8-16,-8 0-4 0,9 0 8 0,0 2 4 0,-9 3-4 15,0-7 4-15,8 7 0 0,1 0 0 0,-9 7 4 0,8-7 0 16,-8 3 4-16,8 2-4 0,2 0 0 0,-10 4 0 0,8-4 0 0,0 5-4 16,-8-1 0-16,8 1-4 0,2 0 4 0,-2-1-4 0,-8 5-4 15,8-4 0-15,1 0-8 0,0-1 0 0,-1 1-4 0,1-1-4 16,-1 1-4-16,0-5 0 0,2 5-4 0,-2-6-4 0,0 1 4 15,0 0 0-15,2-5-4 0,-2 0-4 0,0 0-4 0,1 0-12 16,8-5-16-16,-8 0-20 0,-1-4-20 0,0-1-32 0,0 0-40 0,2 1-40 16,-10-5-72-16,8-1 4 0,0 1 40 0,-8-5 44 0,0 4 28 15,10-4 28-15</inkml:trace>
        </inkml:traceGroup>
        <inkml:traceGroup>
          <inkml:annotationXML>
            <emma:emma xmlns:emma="http://www.w3.org/2003/04/emma" version="1.0">
              <emma:interpretation id="{948770D7-3F07-48A8-B60A-E496EAF87F19}" emma:medium="tactile" emma:mode="ink">
                <msink:context xmlns:msink="http://schemas.microsoft.com/ink/2010/main" type="inkWord" rotatedBoundingBox="6096,4352 6150,4355 6140,4575 6085,4572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608.0212">1226 539 59 0,'10'0'120'15,"-10"-5"-4"-15,8 5 0 0,-8 0-20 0,8 0-4 0,-8 0-4 16,0 0 0-16,8 0-4 0,-8 0 0 0,0 0 0 0,0 0 0 15,0 0-4-15,0 0 0 0,10 0-4 0,-10 0-4 0,0 0-4 16,0 0-4-16,0 5-8 0,0-5-8 0,0 5-4 0,0-5-8 16,0 4-8-16,0 2-4 0,0 3-8 0,0-4 0 0,0-1-8 15,0 6 0-15,0 0-4 0,0 0 0 0,0-1-4 0,-10 1-4 0,10 4-16 16,0-6-16-16,0 3-24 0,0 4-24 0,0-6-12 0,0 1-28 16,0 0-20-16,0 4-16 0,0-4-44 0,0-6-40 0,0 5 40 15,0 1 44-15,0-5 32 0,10-1 24 0</inkml:trace>
        </inkml:traceGroup>
        <inkml:traceGroup>
          <inkml:annotationXML>
            <emma:emma xmlns:emma="http://www.w3.org/2003/04/emma" version="1.0">
              <emma:interpretation id="{94816AED-2062-4C70-A173-14553C5B45F3}" emma:medium="tactile" emma:mode="ink">
                <msink:context xmlns:msink="http://schemas.microsoft.com/ink/2010/main" type="inkWord" rotatedBoundingBox="6957,3642 7304,3659 7273,4289 6926,4272">
                  <msink:destinationLink direction="with" ref="{1D45DA32-CAD5-4B4B-B403-42D1A76E945A}"/>
                </msink:context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7659.511">2088-156 83 0,'0'-4'104'0,"0"-2"-8"0,0 1-8 15,0 5-24-15,0-4 0 0,0 4-4 0,0-4 0 0,0 4-4 0,0 0 0 16,0 0 0-16,0 0 4 0,0 0-8 0,0 4-4 0,0-4 4 16,0 4-8-16,0 1-4 0,0-5 0 0,0 10 0 0,0-5 0 15,0 0 0-15,0 0-4 0,0 5-4 0,8-1 0 0,-8 1 0 0,0-1-4 16,0 5-8-16,8-4 0 0,-8 5 0 0,0-1 0 0,10 5-4 15,-10-5 0-15,0 5-8 0,8 0 0 0,-8 0 4 0,0 6-4 16,0-6-4-16,0 1 0 0,8-1 0 0,-8 4 0 0,0-4-4 16,0 0 0-16,0 2 4 0,0-3-4 0,0 1 0 0,0-5 4 15,0 1 0-15,0-1-4 0,0-5 0 0,0 1 0 0,0 0 0 0,0-1 0 16,0-4 4-16,0 0 0 0,0-5-8 0,0 5 8 0,0-5 0 16,0 0-4-16,0 0 0 0,0 0 0 0,0-5-4 0,0 0 8 15,0 0-4-15,0 1 0 0,0-6-4 0,0 5 4 0,0-5 0 16,8 1 0-16,-8 0 0 0,0-1 0 0,0-5-4 0,10 6 0 15,-10-6 4-15,8 1 0 0,0 6 0 0,-8-8 0 0,9 2 0 0,-9 4-4 16,8-5 0-16,1 7 4 0,0-2 0 0,-9 1 0 16,8-1-4-16,0 1 4 0,0 3 0 0,-8-4 0 0,10 6 0 0,-2 0 0 15,0-2-4-15,2 6 0 0,-10-5 4 0,8 5 4 0,0 0 0 0,1 0-4 16,-1 0 0-16,1 0 0 0,-9 5 0 0,8-5-4 16,1 6 4-16,-1-2 0 0,0 0 0 0,2 2 0 0,-2-2 0 0,-8 6 0 15,8-5 0-15,2-1 0 0,-2 5 0 0,-8 1 4 0,8 0-4 16,1 0 0-16,-9-1 0 0,8 6 0 0,-8-6 4 0,0 0 0 15,8 6-4-15,-8-5 4 0,0 4 0 0,0-5 0 0,0 6 4 0,0-5-4 16,0 4-4-16,0-5 12 0,0 6-4 0,-8-1 0 0,8-4 4 16,-8-1 0-16,8 6 4 0,-9-5-4 0,1-1 4 15,8 5-8-15,-8-3 12 0,-2-2-4 0,2 0 0 0,0-4-4 0,-2 5 4 16,2-6 0-16,0 1 0 0,8 5-4 0,-9-10 4 0,1 5-8 16,-1-5 4-16,1 4-8 0,-1-4 0 0,1 0 0 0,8 0-4 15,-8-4 8-15,-2-1-12 0,10 5 0 0,-8-10-4 0,0 5-20 16,-2 1 16-16,10-6-12 0,-8 1-12 0,0-1-16 0,0 1-24 15,8-1-16-15,-9 0-20 0,0-4-20 0,1 4-20 0,-1-4-36 0,9-1-52 16,-8 6 28-16,0-5 36 0,-2-1 36 0,10 6 24 0</inkml:trace>
        </inkml:traceGroup>
        <inkml:traceGroup>
          <inkml:annotationXML>
            <emma:emma xmlns:emma="http://www.w3.org/2003/04/emma" version="1.0">
              <emma:interpretation id="{0292E595-60FB-4144-A414-D303B2F50D48}" emma:medium="tactile" emma:mode="ink">
                <msink:context xmlns:msink="http://schemas.microsoft.com/ink/2010/main" type="inkWord" rotatedBoundingBox="8544,4330 8574,4331 8559,4629 8529,4627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198.4432">3674 510 15 0,'8'0'112'16,"-8"0"-8"-16,0 0 4 0,0 0-24 0,0 0 8 0,8 0 0 0,-8 5-4 16,0-5 0-16,0 5-4 0,0 1 0 0,0-3 0 15,0 2 0-15,0 0 0 0,0 0-8 0,0-1 0 0,0 6-8 0,0 0-4 16,0-1-8-16,0 1-8 0,0 5-4 0,0-6-4 0,0 1-8 15,0 4-8-15,0-6-4 0,0 8-4 0,0-6 0 0,0-1-8 16,0 5 0-16,0-4-4 0,0 0 0 0,0 4-8 0,0-5-16 0,0 1-16 16,0-1-20-16,0-3-24 0,0 2-20 0,0-3-28 0,0 5-24 15,0-5-44-15,0 0-60 0,0 0 36 0,0-1 36 0,0 2 36 16,0-6 32-16,0 0 16 0</inkml:trace>
        </inkml:traceGroup>
        <inkml:traceGroup>
          <inkml:annotationXML>
            <emma:emma xmlns:emma="http://www.w3.org/2003/04/emma" version="1.0">
              <emma:interpretation id="{A50186F9-FE22-4F27-AFB7-7B5E6A789D83}" emma:medium="tactile" emma:mode="ink">
                <msink:context xmlns:msink="http://schemas.microsoft.com/ink/2010/main" type="inkWord" rotatedBoundingBox="9234,4111 9491,4123 9489,4159 9232,4146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229.6855">4364 290 39 0,'0'0'112'16,"0"4"-4"-16,0-4-4 0,0 0-20 0,0 0 4 0,0 6 4 16,0-2 8-16,0-4-12 0,0 5 0 0,0-5 0 0,0 5-4 15,8-5 0-15,-8 5 0 0,9-1 0 0,-9-4-4 0,9 0 0 0,-9 0-4 16,8 0-4-16,1 0-4 0,-1 5-4 0,0-5-8 15,2 0-4-15,-2 0-4 0,0 0-4 0,-8 0-12 0,8 0 0 0,2-5-16 16,-2 5-16-16,0 0 0 0,1 0 0 0,0 5 0 0,-1-5 0 16,-8 0 0-16,9 0 0 0,-1 0 0 0,0 0 0 0,-8 0 0 15,8 0 0-15,2 0 0 0,-10 0 0 0,8 0-8 0,-8 0-52 0,8 0-20 16,-8 0-16-16,10 0-16 0,-10 0-16 0,8 0-20 16,-8 0-24-16,8 0-36 0,-8 0-52 0,9 0 36 0,-9 0 40 0,8 0 40 15,-8 0 20-15,9 0 32 0</inkml:trace>
        </inkml:traceGroup>
        <inkml:traceGroup>
          <inkml:annotationXML>
            <emma:emma xmlns:emma="http://www.w3.org/2003/04/emma" version="1.0">
              <emma:interpretation id="{7E919C0A-7351-492D-87E9-F57EADC152ED}" emma:medium="tactile" emma:mode="ink">
                <msink:context xmlns:msink="http://schemas.microsoft.com/ink/2010/main" type="inkWord" rotatedBoundingBox="10147,3675 10692,3702 10652,4507 10107,4480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4917.8426">5276 123 19 0,'0'-6'104'15,"-8"2"-4"-15,8-1-4 0,0-5-28 0,0 6 0 0,0-6-4 0,0 6 4 16,0-7-4-16,0 2 0 0,0-1 0 0,8-4 0 15,-8 3-4-15,9 3 0 0,-1-7-4 0,-8 1-4 0,9 5 0 0,0-6 0 16,7 1 0-16,-8 4-8 0,2-4-4 0,-2 4 4 0,0 1-4 16,10-1-8-16,-10 1-4 0,1 3 0 0,-1 2-4 0,9-1 4 15,-8 1 0-15,-1-2-8 0,0 6 0 0,2 6 0 0,-2-6-4 0,0 4 0 16,1 1-4-16,-9-1 4 0,9 6-4 0,-1 0 0 0,1-1-4 16,-9 1 0-16,8 5 0 0,-8-6 0 0,8 5 0 0,-8 6-8 15,0-1 4-15,0 0 0 0,0 0 0 0,0 0 0 0,0 6-24 16,0-1 24-16,-8-2 0 0,0 8 0 0,8-6-4 0,-9 4 4 15,1 1 0-15,-1-5-4 0,-8 5 0 0,9-5 0 0,-10 4 0 0,10-3 4 16,-10-2-4-16,10 2 0 0,-9-2 0 0,1-3 0 0,6-1 0 16,2 0 0-16,-10-5 0 0,10 2-4 0,0-8 4 0,0 6 0 15,-1-8-4-15,9 3 0 0,-9-4 4 0,9-1 0 0,-8 1 0 16,8-5-8-16,0 5 8 0,0-5 0 0,0-5 0 0,0 5-4 16,0-5 4-16,8 1 0 0,-8-1 0 0,0 0 4 0,9-5-4 0,-9 6-4 15,9-6 4-15,-1 5 0 0,-8-4-4 0,8-1 4 0,0 6 0 16,-8-6 0-16,10 0 0 0,-2 5 0 0,0 1 4 0,2-6 0 15,-2 10 0-15,0-5 0 0,-8 5 4 0,9-4 0 16,-1 4 0-16,0 0 0 0,1 4 0 0,-9-4 4 0,9 5 0 0,-1 0-4 16,0 4 4-16,2-4 0 0,-2 5 0 0,-8 0 4 0,8-1 0 15,1 2 0-15,8-3 0 0,-8 6 4 0,-1-4 4 0,0 4-4 0,1-4 0 16,8 5 0-16,-9-6-4 0,2 1-16 0,6-1 0 0,-7 1 0 16,8-2 0-16,-9 3 0 0,9-6 0 0,-9 5 0 0,2-6 0 15,6-4 0-15,-6 5 0 0,6-5 0 0,-8 5 0 0,2-10 0 16,-2 5 0-16,9-5 0 0,-9 1 0 0,0-6 0 0,2 5 0 15,-10-6-16-15,8-2-68 0,0 4-24 0,-8-6-20 0,8 1-32 0,-8-1-28 16,0 1-44-16,0-1-56 0,0-4 48 0,-8 5 48 0,8-5 36 16,-8 4 24-16,0 1 32 0</inkml:trace>
        </inkml:traceGroup>
      </inkml:traceGroup>
    </inkml:traceGroup>
    <inkml:traceGroup>
      <inkml:annotationXML>
        <emma:emma xmlns:emma="http://www.w3.org/2003/04/emma" version="1.0">
          <emma:interpretation id="{7F61966E-8BB9-4A62-9E04-044C6639CBCB}" emma:medium="tactile" emma:mode="ink">
            <msink:context xmlns:msink="http://schemas.microsoft.com/ink/2010/main" type="paragraph" rotatedBoundingBox="3158,5966 5542,6027 5521,6834 3137,67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108E36F-AB32-40B8-90E7-C4E020C2BE06}" emma:medium="tactile" emma:mode="ink">
              <msink:context xmlns:msink="http://schemas.microsoft.com/ink/2010/main" type="inkBullet" rotatedBoundingBox="3158,5966 3691,5979 3683,6254 3151,6241"/>
            </emma:interpretation>
          </emma:emma>
        </inkml:annotationXML>
        <inkml:trace contextRef="#ctx0" brushRef="#br0" timeOffset="13288.4907">-1553 2182 71 0,'0'0'88'0,"0"-4"-12"16,0 4-4-16,0-5-28 0,0 5 4 0,0-5-4 0,0 5 0 15,0 0 0-15,0-5 0 0,0 5 0 0,0-4 4 0,0 4-4 0,0-5 4 16,0 5 0-16,0 0-4 0,0 0 8 0,0 0-8 0,0 0-4 16,-8 0 0-16,8-5 0 0,0 5-4 0,0 0 0 0,-9 0-4 15,9 5-4-15,-9-5 0 0,1 0 0 0,8 0-4 0,-9 0-4 0,1 5 0 16,0-1-4-16,-1-4 0 0,0 5 0 0,9 0-4 15,-8 0-4-15,0 4 0 0,-2-4 4 0,2 4-4 0,0 1 0 0,-1-1 4 16,9 1 0-16,-9 0 0 0,1-1 0 0,0 6-4 0,8-5 0 16,0-1 0-16,-9 1 0 0,9-1-4 0,0 1 0 0,0 0 0 15,0-7 0-15,0 8-4 0,0-2 4 0,0-4 0 0,0 5 0 16,9-5-4-16,-9 4 4 0,8-4-4 0,-8 0 0 0,8 0 0 16,1-1 0-16,-9 1-16 0,9 1 24 0,-1-2-4 0,0-4 0 15,2 5-4-15,-10-5-4 0,8 0 4 0,0 0 4 0,1 4-8 0,0-4 0 16,-1 0-4-16,0 0-4 0,1 0-8 0,-1-4-8 0,1 4-12 15,0-5-12-15,-1 5-12 0,0 0-16 0,2-4-16 0,-2-2-12 16,0 6-20-16,-8-5-60 0,8 5-24 0,2-4 44 0,-2 4 28 16,0-5 28-16</inkml:trace>
        <inkml:trace contextRef="#ctx0" brushRef="#br0" timeOffset="13501.8772">-1263 2427 7 0,'0'0'148'16,"0"5"-8"-16,0-5-8 0,0 0-20 0,0 0 0 16,0 0-16-16,0 0-4 0,0 0-8 0,0 0-8 0,0 0-12 0,0 0-8 15,0 0-12-15,0 0-8 0,0 0-4 0,0 0-4 0,0 0-8 0,0 0-4 16,0 0 0-16,0 0-8 0,0 0 0 0,9 0-8 16,-9 0-4-16,0 0-12 0,0 0-16 0,8 0-12 0,-8 0-16 0,0 0-12 15,8 0-12-15,-8 0-4 0,8 0 0 0,2 0-16 0,-10 0-44 16,8 0-32-16,0 0 32 0,2 0 20 0,-2 0 28 0</inkml:trace>
      </inkml:traceGroup>
      <inkml:traceGroup>
        <inkml:annotationXML>
          <emma:emma xmlns:emma="http://www.w3.org/2003/04/emma" version="1.0">
            <emma:interpretation id="{36A929C7-7EE4-4040-99E9-EC570DB4DD6D}" emma:medium="tactile" emma:mode="ink">
              <msink:context xmlns:msink="http://schemas.microsoft.com/ink/2010/main" type="line" rotatedBoundingBox="4061,6042 5540,6081 5521,6834 4042,6796"/>
            </emma:interpretation>
          </emma:emma>
        </inkml:annotationXML>
        <inkml:traceGroup>
          <inkml:annotationXML>
            <emma:emma xmlns:emma="http://www.w3.org/2003/04/emma" version="1.0">
              <emma:interpretation id="{9421CEF9-BC00-4786-92EB-22525C9E9F11}" emma:medium="tactile" emma:mode="ink">
                <msink:context xmlns:msink="http://schemas.microsoft.com/ink/2010/main" type="inkWord" rotatedBoundingBox="4061,6042 5540,6081 5521,6834 4042,6796"/>
              </emma:interpretation>
              <emma:one-of disjunction-type="recognition" id="oneOf9">
                <emma:interpretation id="interp13" emma:lang="" emma:confidence="0">
                  <emma:literal>00</emma:literal>
                </emma:interpretation>
                <emma:interpretation id="interp14" emma:lang="" emma:confidence="0">
                  <emma:literal>e0</emma:literal>
                </emma:interpretation>
                <emma:interpretation id="interp15" emma:lang="" emma:confidence="0">
                  <emma:literal>co</emma:literal>
                </emma:interpretation>
                <emma:interpretation id="interp16" emma:lang="" emma:confidence="0">
                  <emma:literal>e</emma:literal>
                </emma:interpretation>
                <emma:interpretation id="interp17" emma:lang="" emma:confidence="0">
                  <emma:literal>eo</emma:literal>
                </emma:interpretation>
              </emma:one-of>
            </emma:emma>
          </inkml:annotationXML>
          <inkml:trace contextRef="#ctx0" brushRef="#br0" timeOffset="14593.9587">-479 2384 23 0,'0'5'108'0,"0"-1"-8"0,0-4-8 15,0 5-28-15,0 1-8 0,0-2 4 0,0-4-4 0,0 5-4 0,9-5 0 16,-9 4-4-16,9 1 4 0,-1-5-4 0,-8 5 0 16,8-5-4-16,0 0 0 0,2 0-12 0,-2 5-4 0,0-5 0 0,2 0 0 15,-2 0 0-15,0 0-4 0,1 0 0 0,-1 0-8 0,9 0 0 16,-8-5 0-16,-1 5 0 0,-8-5-4 0,8 5 0 0,2-5-4 16,-2 5 0-16,0-4 0 0,-8-1-4 0,9 1 0 0,-9-2-4 0,0 1 0 15,0-4 0-15,9 4 4 0,-9-5-4 0,0 6 0 16,0-6-4-16,0 5 0 0,0-4 4 0,-9-1 0 0,9 4-4 0,0-2 4 15,-9-2-4-15,9 0 4 0,-8 6 0 0,8-6 0 0,-8 6 0 16,8-1-4-16,-10-5 0 0,2 10 4 0,8-5 0 0,-8 1-4 16,-1 4-12-16,9-6 20 0,-9 6-4 0,1 0 4 0,8 0 0 0,-8 6-4 15,-1-2 0-15,9-4 0 0,-8 5 0 0,8 5 4 16,-8-5 0-16,8 4 0 0,0-4 0 0,-10 9 4 0,10-4 0 16,0-2 4-16,0 3 4 0,0 3 4 0,0 1 0 0,-8-6 8 0,8 6-4 15,0 0 0-15,8-2 0 0,-8 2 4 0,0-6-4 0,0 5-8 16,10-4 4-16,-10 5 0 0,8-6-4 0,-8 0 0 0,8 2 0 15,-8-7-4-15,9 5 0 0,-1-3 0 0,0 3-4 0,1-4 4 0,0 0-4 16,-1-1-4-16,0-4 0 0,2 0 0 0,-2 6 0 16,9-6-4-16,-8 0 0 0,-1 4-4 0,9-8 0 0,-9 4-4 0,1 0-12 15,0-6-8-15,-1 6-16 0,10-4-8 0,-10-1-20 0,-8 0-12 16,8 0-24-16,1 1-16 0,0-6-28 0,-9 5-60 0,8-5-4 16,-8 1 40-16,0-5 28 0,0 4 32 0,0 1 24 0</inkml:trace>
          <inkml:trace contextRef="#ctx0" brushRef="#br0" timeOffset="15152.461">-1 2293 11 0,'-8'-5'108'0,"8"0"-8"15,0 5-4-15,0-4-28 0,0 4-4 0,0 0 0 16,-10 0-4-16,10 0-8 0,0-5 0 0,0 5-4 0,0 5-4 15,0-5-4-15,-8 0-4 0,8 4-4 0,0 1 0 0,0 0 0 0,0-5 0 16,0 9-4-16,0-4-4 0,0 0 4 0,0 5-4 0,0-1-4 16,0 1-4-16,0-1 4 0,0 1-4 0,0-1 0 0,0 1-4 15,0 4 4-15,0-3 0 0,8-2-4 0,-8 0 0 0,10 5 0 0,-10-4 0 16,8-1 4-16,-8 1 0 0,8-5 0 0,0 5-4 16,2-1 0-16,-2-4 0 0,0-1 4 0,1 1-4 0,0 1 0 0,-1-2 0 15,1-4 0-15,-1 5-4 0,0-5-4 0,1 0 0 0,8 0 4 16,-17 0-4-16,8-5 0 0,2 5 0 0,-2-4-4 0,0-2 4 15,-8 1-4-15,9-4 0 0,-9 0-20 0,0 4 24 0,9-5-4 0,-9 0 0 16,0 1-4-16,0-5 0 0,0 4 4 0,-9-4-4 0,9 4 0 16,-9-4-4-16,9 4 0 0,-8-4 0 0,8 4-4 0,-8 1 0 15,-2-7 0-15,2 8 0 0,0-2 0 0,-1 5 4 0,0-4 0 16,1 4 0-16,0-4-4 0,-9 4 4 0,17 5 0 0,-9-5-4 16,0 5 0-16,1 0-4 0,0 0 4 0,-2 0 0 0,10 5-4 15,-8 0-4-15,0-1 0 0,8 1-12 0,-8 0 4 0,8 4-8 16,0 1-8-16,0 0-4 0,0-7 0 0,-10 8-4 0,10-2-4 0,0 1-4 15,0 0 0-15,0-1-8 0,0 1-32 0,10-1-24 0,-10 2-20 16,0-7 24-16,8 5 24 0</inkml:trace>
          <inkml:trace contextRef="#ctx0" brushRef="#br0" timeOffset="14136.1802">-734 2312 59 0,'0'0'92'0,"-8"-5"-4"0,8 5-8 0,-10 0-20 0,10 0 0 16,-8 0-8-16,8 0 0 0,-8 0 0 0,8 0-12 0,-10 0 0 16,10 0-4-16,-8 5 0 0,8-5 0 0,0 5-8 0,0 0 0 15,-8-5 0-15,8 3-8 0,0 3 4 0,0-1 0 0,0 0-8 16,0-1 0-16,0 6 0 0,0-5 8 0,0 0-8 0,8 4 4 16,-8-4-4-16,0 5 0 0,8-6 0 0,-8 7-4 0,0-7 0 15,10 1 0-15,-10 4 4 0,8-4 0 0,-8 0 0 0,8-1-4 0,2 1 0 16,-2 0 0-16,-8-1 0 0,8 1 0 0,1-5 0 0,-1 0-4 15,1 6 0-15,-1-6 0 0,1 0-4 0,-9 4 4 0,8-8-4 16,0 4 0-16,2-6 0 0,-2 6 0 0,0-5 0 0,-8 1 0 16,10-6 0-16,-2 6-4 0,-8-6 0 0,8 5 4 0,-8-4-8 15,0-1 0-15,8 1 4 0,-8-1 0 0,0-4-16 0,0 4 16 0,0 0 0 16,0-4 0-16,-8 5 0 0,8-1-4 0,-8 0 4 0,8 1 0 16,-8-1-4-16,-2 1 0 0,2-1 0 0,8 1 0 0,-8 3 4 15,-2 2 0-15,-6-6 0 0,7 10 4 0,1-5-4 0,-1 1 0 16,1 4 0-16,-1 0 4 0,1 0-8 0,0 0 0 0,-2 4 4 15,2 1 0-15,0 0 0 0,-2 0 4 0,2 5-4 0,8-1 0 0,-8 1 0 16,8-1 0-16,-8 1 0 0,8-1 0 0,0 1 0 0,-9 3 4 16,9-2-4-16,0-2 0 0,0 1 0 0,0 0 0 0,0-1 0 15,9 1 0-15,-9-1 0 0,0 2 4 0,8-7-4 0,-8 5 0 16,8-4 4-16,-8 0-4 0,8 0 0 0,-8-1 0 0,10 1 0 16,-2 0 0-16,0-1 0 0,2-4 0 0,-10 5 0 0,8 1 0 0,0-2 0 15,1 1 0-15,-1 0 0 0,-8 0 4 0,9-1 0 0,-1 1 0 16,1 4-4-16,-1-4 4 0,0 5-4 0,2-1 4 0,-2 6 0 15,0-1-4-15,2-4 0 0,-2 5-12 0,-8-1 16 0,8 5 4 16,0-5-4-16,1 5 0 0,-1-4 8 0,1 4 0 0,0 0 4 16,-9 1 0-16,8-1 4 0,-8 0 4 0,8 0 4 0,-8 0-4 0,10 1 4 15,-10-1-4-15,0-5-4 0,0 5 0 0,0-5 4 0,0 6-8 16,0-6 0-16,0-4-4 0,-10 3 0 0,10-3-8 0,0 0-4 16,-8-1-4-16,8-3-4 0,-8-2-8 0,8 1-8 0,-9-1-8 0,9-4-16 15,-9-4-12-15,1 4-4 0,8-5-20 0,-9-5-20 16,9 1-8-16,-8-1-4 0,8 0-20 0,-8-3-40 0,8-2-24 0,-8-4 36 15,8 0 28-15,0 4 24 0</inkml:trace>
          <inkml:trace contextRef="#ctx0" brushRef="#br0" timeOffset="15916.4221">221 2293 95 0,'0'0'104'0,"0"-10"-8"0,0 6 0 0,0-1-24 0,0 0-4 16,8 0-4-16,-8 5 0 0,0-5 0 0,0 5-4 0,0-4-4 16,0 4-4-16,0 0 0 0,0-6-8 0,0 6-4 0,8 0-4 0,-8 0-4 15,0 0 0-15,0 0-4 0,0 6 4 0,10-6 0 0,-10 4-4 16,0 1-4-16,0 0 0 0,8 0-8 0,-8 0 0 0,0-1-4 15,8 6 0-15,-8-1-4 0,0 1 4 0,0 0-4 0,0-1-4 16,8 5 0-16,-8-4 4 0,0 0-8 0,9 4 0 0,-9-4 0 16,0-1 4-16,9 1 0 0,-9 4-4 0,0-9 0 0,8 4 0 0,-8 1 0 15,0-1-4-15,9-3 0 0,-9-2 4 0,8 1 0 0,-8 0 0 16,0 0 0-16,8-5 0 0,-8 0-4 0,10 4 4 16,-10-4 0-16,8 0 0 0,-8 0 0 0,8 0 0 0,-8-4 0 0,8 4 0 15,-8-5 0-15,0 0 0 0,10 0 0 0,-10 1 0 0,8-2 0 16,-8 1 0-16,0 1 4 0,8-1-4 0,-8 0 0 0,0-4 0 15,9-1 0-15,-9 6 0 0,0-5 4 0,0 3-4 0,0-3 4 16,0 4 0-16,0 0 0 0,0-5-4 0,0 6-4 0,0-1 8 16,0 0-4-16,0 0 4 0,0 0-4 0,0 5 0 0,0 0 0 0,0-4 0 15,0 4 0-15,0 0 0 0,0 0 0 0,0 0 4 0,0 0 0 16,0 0 0-16,0 0-4 0,0 0 0 0,0 0 0 0,9 4 4 16,-9-4-4-16,0 5 4 0,0-5-4 0,0 5 0 0,0 0 0 0,0 0 4 15,0-1 0-15,0 1-4 0,0 0 0 0,8 5 0 16,-8-1 0-16,0-3 0 0,0 3 0 0,9 0 0 0,-9-4 0 0,0 4 0 15,8 1 0-15,-8-6 0 0,0 7 0 0,8-7 0 0,-8 1 0 16,0 5 0-16,0-6 0 0,10 1 0 0,-10 0 0 0,8-5 0 16,-8 4 0-16,0-4 0 0,8 5 0 0,-8-5-4 0,0 0 4 0,8 0 0 15,-8 0-4-15,10-5 4 0,-10 5 0 0,8-4 0 0,-8-1 0 16,8 0 0-16,-8 1 0 0,9-1 0 0,-9 0 0 0,8 0 0 16,-8-5 0-16,9 5 0 0,-9-4-4 0,9 0 4 0,-9 4 0 15,8-5 0-15,-8 1-4 0,8-1 4 0,-8 5 0 0,8-4 0 16,-8-1 0-16,0 1 0 0,10 4 0 0,-10-5 0 0,8 5 0 15,-8-4 4-15,8 4-4 0,-8-1 0 0,0 3 0 0,10-2 0 16,-10 0 4-16,0 5 0 0,8 0-4 0,-8 0 0 0,8-5 4 0,-8 5 0 16,0 0 4-16,9 5-4 0,-9-5 4 0,0 5 4 0,8 0-4 15,-8-2 4-15,0 3 0 0,9-1-4 0,-9 4 4 0,8-4 0 16,-8 0 0-16,0 5 0 0,0-1-4 0,9 1 0 0,-9-1 4 0,0 2-4 16,0-2-4-16,0 0 4 0,0 1-8 0,0-1 4 0,0 0 0 15,8 2 0-15,-8-2-4 0,-8 1 0 0,8-1 0 0,8 0-4 16,-8-4-4-16,-8 5-8 0,8-5-4 0,8 5-12 0,-8-6-12 15,0 1-16-15,0 0-8 0,0 0-20 0,0-1-16 0,0-4-12 16,0 0-16-16,0 6-52 0,0-6-32 0,0 0 44 0,0 0 24 16,8 4 32-16,-8-4 24 0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27:27.70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17F4E1E-3214-4DE4-829A-E649723B15EB}" emma:medium="tactile" emma:mode="ink">
          <msink:context xmlns:msink="http://schemas.microsoft.com/ink/2010/main" type="writingRegion" rotatedBoundingBox="7347,7932 10171,7972 10137,10340 7313,10300">
            <msink:destinationLink direction="with" ref="{2BFB0791-E031-4DBF-A3E1-F121C875B7A0}"/>
          </msink:context>
        </emma:interpretation>
      </emma:emma>
    </inkml:annotationXML>
    <inkml:traceGroup>
      <inkml:annotationXML>
        <emma:emma xmlns:emma="http://www.w3.org/2003/04/emma" version="1.0">
          <emma:interpretation id="{E2089D08-2711-4A6D-8DCF-616323743F5E}" emma:medium="tactile" emma:mode="ink">
            <msink:context xmlns:msink="http://schemas.microsoft.com/ink/2010/main" type="paragraph" rotatedBoundingBox="7357,7890 9766,7972 9741,8710 7332,86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CADC7E-F671-433D-BFD0-6CE2206011F6}" emma:medium="tactile" emma:mode="ink">
              <msink:context xmlns:msink="http://schemas.microsoft.com/ink/2010/main" type="line" rotatedBoundingBox="7357,7890 9766,7972 9741,8710 7332,8627"/>
            </emma:interpretation>
          </emma:emma>
        </inkml:annotationXML>
        <inkml:traceGroup>
          <inkml:annotationXML>
            <emma:emma xmlns:emma="http://www.w3.org/2003/04/emma" version="1.0">
              <emma:interpretation id="{7E894197-BA38-4F01-9530-8F754FB69F1D}" emma:medium="tactile" emma:mode="ink">
                <msink:context xmlns:msink="http://schemas.microsoft.com/ink/2010/main" type="inkWord" rotatedBoundingBox="7337,8115 8795,8097 8800,8514 7342,8532"/>
              </emma:interpretation>
              <emma:one-of disjunction-type="recognition" id="oneOf0">
                <emma:interpretation id="interp0" emma:lang="" emma:confidence="0">
                  <emma:literal>6=6</emma:literal>
                </emma:interpretation>
                <emma:interpretation id="interp1" emma:lang="" emma:confidence="0">
                  <emma:literal>a- -6</emma:literal>
                </emma:interpretation>
                <emma:interpretation id="interp2" emma:lang="" emma:confidence="0">
                  <emma:literal>a -6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a. -6</emma:literal>
                </emma:interpretation>
              </emma:one-of>
            </emma:emma>
          </inkml:annotationXML>
          <inkml:trace contextRef="#ctx0" brushRef="#br0">5031 57 71 0,'0'-4'96'0,"0"-1"-16"0,0 0-4 0,0-1-24 0,0 3 0 16,0-3 0-16,0 2 0 0,0 4-4 0,0-5 0 0,8 1 0 15,-8 4 0-15,-8-6 0 0,8 2 0 0,0 4 4 0,0-5-8 16,0 5 4-16,0 0-8 0,0-5 4 0,0 5-4 0,-8 0 0 15,8 0-4-15,0 0-4 0,-8 0 0 0,8 0 0 0,-10 0-12 0,2 0 4 16,0 5 0-16,-1 0-4 0,1-1 0 0,0 2 0 0,-2 3 4 16,2 1-16-16,0-7 16 0,-10 8-4 0,10-2-4 0,0 6 0 15,-1-1 4-15,0-4-4 0,1 5 0 0,-9-1-4 0,17 0 0 16,-8 0-8-16,8 1 0 0,-9-1 0 0,9-4 0 0,-9 4 0 16,9-4-4-16,9 4 0 0,-9-3 4 0,9-3 0 0,-9 2-4 0,8 0 0 15,0-1 0-15,1-4 0 0,-1 4 0 0,10-4 4 0,-10 5-4 16,0-5 0-16,10 0-4 0,-2-1 4 0,-6 1 0 0,6 0 0 15,1 0 0-15,1-5-4 0,-10 4 8 0,8-4-4 0,2 0 0 0,-1 0 0 16,-8 5 0-16,8-10 0 0,-9 5 0 0,0 0 0 16,10-4 0-16,-10 4 0 0,0-5 0 0,2 0 4 0,-10 0 0 0,8 1-8 15,0-6 4-15,-8 5 0 0,0-5-8 0,0 1 8 0,9-1 0 16,-9 1 0-16,-9-1-4 0,9 1 4 0,0-6 0 0,-8 6-4 16,8-6 0-16,-8 6 0 0,-2-6 0 0,10 1 4 0,-8 5-4 15,0-6 4-15,-1 5-4 0,-8-4 0 0,9 5 0 0,-1-1-16 16,1-5 20-16,-10 6 0 0,10 4 0 0,0-4 0 0,-2 3 0 0,-6 2-4 15,8-1 4-15,-2 0 0 0,2 5-4 0,0 0 0 0,8 0 0 16,-9 0 0-16,1 5 4 0,8-5-4 0,-8 5 4 0,8 5 0 16,0-6 0-16,0 1 0 0,0 5 0 0,0-1 0 0,0 1 0 0,8-6-4 15,-8 11 4-15,8-5 0 0,-8-1 0 0,9 1-4 16,-1 0 4-16,0-1 0 0,2 1-4 0,-2-2 4 0,0 3 0 0,10-2 0 16,-10-4 0-16,9 5 4 0,0-6-4 0,0 1 0 0,-9 6 4 15,10-11-4-15,-2 4 0 0,2 0 4 0,8 1-4 0,-10 0 4 16,1-5 0-16,1 5-4 0,-2-5 0 0,2 5 0 0,8-1 0 0,-10 1 4 15,1-5 0-15,1 5-4 0,-2-1 4 0,2 1-4 0,-10 0 4 16,9 0-4-16,0 0 4 0,0 0-4 0,-9-5 4 16,10 9-4-16,-10-4 0 0,10 0 0 0,-10 0-4 0,9-1-4 0,-8-4-8 15,-1 5-12-15,9 0-16 0,-9 0-16 0,0-5-12 0,2 4-20 16,-2-4-12-16,0 0-16 0,2 0-32 0,-2-4-60 0,0 4 12 16,1-5 44-16,-1 0 32 0,1-4 16 0</inkml:trace>
          <inkml:trace contextRef="#ctx0" brushRef="#br0" timeOffset="175.5298">5953-62 111 0,'0'5'120'0,"0"-1"-4"0,0 1 0 16,0 0-16-16,0-5 4 0,8 4-4 0,-8 1-4 0,8-5-8 15,-8 5 0-15,9-5-8 0,-1 0 0 0,1 0-8 0,0 5-8 16,-1-5-12-16,0 0-4 0,0 0-8 0,10 4-8 0,-10-4-4 15,10 6-4-15,-10-6-8 0,9 5-16 0,-9-1 12 0,1 1-4 16,8 0-8-16,-9-5-12 0,10 4-16 0,-10 2-16 0,2 3-16 16,-2-9-8-16,0 4-24 0,0 2-16 0,1-3-8 0,-9 3-24 0,8-1-60 15,-8 0-12-15,0-5 40 0,0 4 32 0,-8 2 28 0</inkml:trace>
          <inkml:trace contextRef="#ctx0" brushRef="#br0" timeOffset="384.9696">5986 216 63 0,'0'9'124'16,"-8"1"-8"-16,8 0-8 0,0-6-20 0,0 6 0 0,0-5 0 0,-9 0-4 15,9-1-8-15,9 1-8 0,-9-5 0 0,0 0-4 16,8 5 0-16,-8-5-4 0,9 0-8 0,0 0-8 0,-1 0-4 0,0 0-4 16,0 0-4-16,10 0-12 0,-10-5 0 0,2 5-4 0,6 0-4 15,-7-5-4-15,7 10-8 0,2-10 4 0,-10 5-8 0,10 0-16 16,-2 0-16-16,-6 0-12 0,6 0-24 0,-8 0-16 0,9-4-16 15,-8 4-12-15,8 0-44 0,-9 0-44 0,10 0 16 0,-10 4 32 16,0-4 32-16,2 0 28 0</inkml:trace>
        </inkml:traceGroup>
        <inkml:traceGroup>
          <inkml:annotationXML>
            <emma:emma xmlns:emma="http://www.w3.org/2003/04/emma" version="1.0">
              <emma:interpretation id="{F7EEEDC7-316E-455B-BF9B-8920901EC662}" emma:medium="tactile" emma:mode="ink">
                <msink:context xmlns:msink="http://schemas.microsoft.com/ink/2010/main" type="inkWord" rotatedBoundingBox="9352,7958 9766,7972 9741,8710 9327,8696"/>
              </emma:interpretation>
            </emma:emma>
          </inkml:annotationXML>
          <inkml:trace contextRef="#ctx0" brushRef="#br0" timeOffset="870.6692">6950-115 3 0,'8'-10'116'0,"-8"0"-8"15,9 1-8-15,-9 4-24 0,0-5 0 0,8 6 4 16,-8-1 0-16,0-4 0 0,0 4-4 0,0 0 0 0,0 5 0 0,0-5-8 16,0 0 0-16,0 5 0 0,0 0 4 0,0-4-4 0,0 4-8 15,0 0-8-15,-8 0-4 0,8 0 0 0,0 0-8 0,-9 4 0 16,9 1 0-16,0 0 0 0,-8 5-4 0,0-1 0 0,8 0-4 15,-10 6 0-15,2-6 0 0,0 11-4 0,-2-6-4 0,2 7 0 0,0-3 4 16,0 5-4-16,-1 2 4 0,1-2-12 0,8 2 4 16,-9-2-4-16,0 2-4 0,9-2-12 0,-8 6 0 0,8-10 0 0,0 10 0 15,0-10 0-15,0 5 0 0,0 0 0 0,0-4 0 0,8-2 0 16,-8 2 0-16,9-6 0 0,0 5 0 0,-1-4 0 0,1-1 0 16,-1 1 0-16,0-1 0 0,10 0 0 0,-2-4 0 0,-6 0 0 0,6-1 0 15,1 5 0-15,-8-9 0 0,8 5 0 0,-1-5 0 16,2 3 0-16,0-2 0 0,-2-1 0 0,1 0 0 0,0-5 0 0,-8 4 0 15,7-4 0-15,2 0 0 0,-10 0 0 0,10 0 0 0,-10 0 0 16,0-4 0-16,1-1 0 0,0 0 0 0,-1-1 0 0,1-2 0 16,-1 3 0-16,-8-5 0 0,0 1 0 0,8-1 0 0,-8-4 0 15,0 4 0-15,-8 0 0 0,8 1 0 0,-8-5 0 0,-1 4 0 16,1 2 0-16,-1 1 0 0,0-2 0 0,-7 4 0 0,6 0 0 0,-6 1 0 16,8 4 0-16,-10 0 0 0,1 4 0 0,-9 1-8 0,10 0-44 15,-2 0-20-15,2 9-12 0,-10-5-16 0,9 6-8 0,-9-5-16 16,10 4-20-16,-2 6-20 0,-8-6-44 0,10 0-44 0,-1 4 32 0,-1-2 44 15,10 3 36-15,-10-5 28 0</inkml:trace>
        </inkml:traceGroup>
      </inkml:traceGroup>
    </inkml:traceGroup>
    <inkml:traceGroup>
      <inkml:annotationXML>
        <emma:emma xmlns:emma="http://www.w3.org/2003/04/emma" version="1.0">
          <emma:interpretation id="{617FE1BD-3E4E-41FE-A8A3-9829443F4675}" emma:medium="tactile" emma:mode="ink">
            <msink:context xmlns:msink="http://schemas.microsoft.com/ink/2010/main" type="paragraph" rotatedBoundingBox="7470,9632 10146,9670 10137,10340 7460,103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D86C64-BCE8-4422-AEAC-0761EF76E17A}" emma:medium="tactile" emma:mode="ink">
              <msink:context xmlns:msink="http://schemas.microsoft.com/ink/2010/main" type="inkBullet" rotatedBoundingBox="7470,9632 7895,9638 7886,10308 7460,10302"/>
            </emma:interpretation>
            <emma:one-of disjunction-type="recognition" id="oneOf1">
              <emma:interpretation id="interp5" emma:lang="" emma:confidence="0">
                <emma:literal>↳</emma:literal>
              </emma:interpretation>
            </emma:one-of>
          </emma:emma>
        </inkml:annotationXML>
        <inkml:trace contextRef="#ctx0" brushRef="#br0" timeOffset="1997.6551">4964 1520 63 0,'0'-4'104'0,"0"4"-4"0,0-5-4 0,0 0-24 16,0 1 0-16,0-2 0 0,0 1 0 0,0 1-4 15,0-1 8-15,0 1-16 0,0-2 0 0,0 6-8 0,0-4 4 0,0 4 4 16,0 0 0-16,0 0 4 0,0 0 4 0,0 0-4 0,0 4 0 16,0 6 0-16,0-1-4 0,0 2-4 0,8 3-8 0,-8 5-8 15,0-6-4-15,0 12-4 0,8-6-8 0,-8 5 0 0,0 0-4 16,9 5-4-16,-9 0 0 0,0-1-4 0,8 6-4 0,-8-5 0 16,0 0 0-16,0-1-4 0,0 1 4 0,8-5-4 0,-8 1 0 0,0-2 0 15,0-4-4-15,10 0 0 0,-10-4 0 0,0-1 0 0,8 0-16 16,-8-4 16-16,0-1 4 0,0-3-4 0,8-2 0 0,-8-4 0 15,8 0 4-15,-8-4 0 0,10-2-4 0,-10-3-4 0,8-1 0 0,-8 1 4 16,8-5 0-16,-8-1 0 0,9-4-8 0,0 5 0 0,-9-6 4 16,8 0 0-16,1 7 0 0,-1-6 4 0,0 0-4 0,1 4 4 15,-9-4-4-15,9 5-4 0,-1 4 4 0,0 1 4 0,2-1-4 16,-2 0 4-16,-8 5 0 0,8 1 0 0,1 4 0 0,0 0 4 16,-1 0-4-16,0 4 0 0,1 1-4 0,-1 0 8 0,1 4-8 0,8 1 8 15,-9 0-4-15,2-1 4 0,6 6-4 0,-8-6 0 0,2 6 0 16,6-1 4-16,-7 0-4 0,-1 1 0 0,0 5 0 0,2-7 4 15,-2 2-4-15,-8 4 0 0,8-5 0 0,-8 1 4 0,10-1 0 16,-20 0 0-16,10 0 0 0,0 1 0 0,-8 0 0 0,8-1 0 16,-8-5 0-16,-10 1 4 0,10 0-4 0,-1-1 0 0,1-4 0 0,0 0-4 15,-10 0 0-15,10-1-4 0,0-4 4 0,-10-4-4 0,10 4 0 16,-1-5 0-16,-8 0-8 0,8 0 4 0,1-4-12 0,0-1-8 16,-1 0-4-16,0 1-12 0,1-1-12 0,0-4-12 0,8 5-12 15,-10-2-4-15,10-3-12 0,0 5-12 0,0-1 4 0,0 1 0 16,10-1 4-16,-10 1-4 0,16-1-20 0,-7 0-32 0,8 1-16 15,0-1 20-15,0 1 32 0,0 4 20 0</inkml:trace>
      </inkml:traceGroup>
      <inkml:traceGroup>
        <inkml:annotationXML>
          <emma:emma xmlns:emma="http://www.w3.org/2003/04/emma" version="1.0">
            <emma:interpretation id="{FE4B7D8B-220E-41CC-8A73-600B624762C6}" emma:medium="tactile" emma:mode="ink">
              <msink:context xmlns:msink="http://schemas.microsoft.com/ink/2010/main" type="line" rotatedBoundingBox="8487,9647 10146,9671 10137,10328 8477,10304"/>
            </emma:interpretation>
          </emma:emma>
        </inkml:annotationXML>
        <inkml:traceGroup>
          <inkml:annotationXML>
            <emma:emma xmlns:emma="http://www.w3.org/2003/04/emma" version="1.0">
              <emma:interpretation id="{AF821544-5A4A-4374-A925-94C6C44E2906}" emma:medium="tactile" emma:mode="ink">
                <msink:context xmlns:msink="http://schemas.microsoft.com/ink/2010/main" type="inkWord" rotatedBoundingBox="8516,9542 10193,9706 10132,10334 8455,10171"/>
              </emma:interpretation>
              <emma:one-of disjunction-type="recognition" id="oneOf2">
                <emma:interpretation id="interp6" emma:lang="" emma:confidence="0">
                  <emma:literal>=2</emma:literal>
                </emma:interpretation>
                <emma:interpretation id="interp7" emma:lang="" emma:confidence="0">
                  <emma:literal>= 2</emma:literal>
                </emma:interpretation>
                <emma:interpretation id="interp8" emma:lang="" emma:confidence="0">
                  <emma:literal>-2</emma:literal>
                </emma:interpretation>
                <emma:interpretation id="interp9" emma:lang="" emma:confidence="0">
                  <emma:literal>iż</emma:literal>
                </emma:interpretation>
                <emma:interpretation id="interp10" emma:lang="" emma:confidence="0">
                  <emma:literal>22</emma:literal>
                </emma:interpretation>
              </emma:one-of>
            </emma:emma>
          </inkml:annotationXML>
          <inkml:trace contextRef="#ctx0" brushRef="#br0" timeOffset="2243.0003">5978 1712 51 0,'0'0'152'0,"0"0"-20"0,0 0-24 0,0 0 0 0,0 0 0 0,0 0-4 16,0 0 0-16,0 0-8 0,0 0 8 0,8 0-4 16,-8 0-4-16,9 0-4 0,0 0-4 0,-1-5-8 0,0 5-8 0,0 0-16 15,2 0 0-15,6 0-4 0,-6 0-12 0,6 0-8 0,1 0-4 16,-9 0-4-16,10 0-4 0,-2 0-8 0,2 0 0 0,0 5-8 16,-10-5 0-16,8 5-12 0,1-5-8 0,-8 4-16 0,8-4-16 0,-9 5-20 15,2-5-24-15,-2 5-12 0,0 0-20 0,-8-5-28 0,0 5-12 16,0-1-52-16,0 2-24 0,0-2 36 0,0 1 40 15,-8 0 28-15,0-5 24 0</inkml:trace>
          <inkml:trace contextRef="#ctx0" brushRef="#br0" timeOffset="2953.0987">6080 1851 67 0,'0'5'148'16,"0"5"-16"-16,0-5-8 0,0 4-28 0,0-4 4 0,0 5-4 0,0-6-4 15,9 1-8-15,-9 5-8 0,0-7-12 0,8 4-4 0,-8-3-12 16,8 1-8-16,-8-5-8 0,9 4 0 0,0-4-12 0,-1 5 0 15,10-5-4-15,-10 0-4 0,10 0-12 0,-2-5-12 0,1 5-24 16,0-4-12-16,0 4-28 0,1-5-24 0,-2 1-24 0,2-6-60 16,7 5-36-16,-8 0 40 0,0 0 28 0,9 1 32 0,-10-2 24 0</inkml:trace>
          <inkml:trace contextRef="#ctx0" brushRef="#br0" timeOffset="3127.631">7197 1741 11 0,'-9'0'112'0,"1"-5"-12"16,8 5-8-16,-8-5-20 0,-2 0-4 0,2 5 4 0,8-5 0 15,-8 1-8-15,0-1 0 0,8 0-4 0,0-4 0 0,-10-1-8 16,10 0-4-16,0 1-4 0,0-1 0 0,0 0-4 0,0 1 0 16,0-1 4-16,10 1 4 0,-10-1-4 0,8-4 4 0,0 4 0 0,-8-4-8 15,8 4 0-15,2 1-8 0,-2-1 8 0,0 1-8 0,1-1 0 16,8 5 0-16,-8 1-4 0,-1-1-12 0,0 0 0 0,10 1-4 16,-10 4 4-16,0 0-4 0,10 4-4 0,-10-4 4 0,1 10-8 15,-1-6 4-15,1 6-4 0,8-1-4 0,-17 6 4 0,8-1-24 16,0 5 24-16,-8-4 4 0,0 9-4 0,10-5-4 0,-20 0 0 0,10 5 0 15,0 0 4-15,-8 5-4 0,0-5 0 0,0 4 0 0,-1-3 0 16,0 3 0-16,-8-3 0 0,9-1 0 0,0-2 4 0,-10 3 0 16,10-1-4-16,-10-5 0 0,10 1 4 0,0-1-4 0,-1-5 4 15,-8 1-4-15,8-6 0 0,9 1 4 0,-8-1-4 0,8 1 0 16,-8-10 0-16,8 4 0 0,0 2 0 0,0-6 0 0,0-6-4 16,0 6 8-16,0-4-8 0,8-1 4 0,0-5-4 0,-8 6 4 0,9-6 0 15,0 1-4-15,-9-2 8 0,8 2-4 0,1 0 0 0,-1-1 0 16,0 1 0-16,2 0 0 0,-2 3 0 0,0-3 0 0,0 4 0 15,-8 0 0-15,10 0 4 0,-2 0 4 0,0 5 4 0,1 0 4 0,-1 5 0 16,-8-5 4-16,9 5 4 0,0 0 4 0,-1 0 4 16,0 4 8-16,0 1 0 0,2-1-4 0,-2 1-12 0,0-1-24 0,2 5 0 15,-2-3 0-15,0 3 0 0,9-5 0 0,-8 6 0 0,-1-5 0 16,9-1 0-16,-9 2 0 0,10-3 0 0,-10 2 0 0,10-6 0 16,-10 6 0-16,9-5 0 0,-9 0 0 0,10-5 0 0,-10 0 0 0,0 0 0 15,2-5 0-15,6 0 0 0,-8 1 0 0,-8-6 0 16,10 0 0-16,-2-4-80 0,-8 0-72 0,0-1-36 0,0 1-44 0,-8-5-80 15,-2-6 28-15,2 6 52 0,0-5 44 0,-10 0 36 0,2 0 28 16</inkml:trace>
        </inkml:traceGroup>
      </inkml:traceGroup>
    </inkml:traceGroup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27:23.83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01BEEF3-0276-48DB-A46E-5B5908B6F643}" emma:medium="tactile" emma:mode="ink">
          <msink:context xmlns:msink="http://schemas.microsoft.com/ink/2010/main" type="writingRegion" rotatedBoundingBox="4463,9247 4715,10587 4342,10657 4090,9317">
            <msink:destinationLink direction="with" ref="{A1EF9E54-133A-4CE1-AD7F-8700768437C9}"/>
          </msink:context>
        </emma:interpretation>
      </emma:emma>
    </inkml:annotationXML>
    <inkml:traceGroup>
      <inkml:annotationXML>
        <emma:emma xmlns:emma="http://www.w3.org/2003/04/emma" version="1.0">
          <emma:interpretation id="{6809634F-8F18-4AEC-8F23-73EF51837905}" emma:medium="tactile" emma:mode="ink">
            <msink:context xmlns:msink="http://schemas.microsoft.com/ink/2010/main" type="paragraph" rotatedBoundingBox="4463,9247 4715,10587 4342,10657 4090,93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22D657-73C8-44DD-8B08-C37B8ABDEB76}" emma:medium="tactile" emma:mode="ink">
              <msink:context xmlns:msink="http://schemas.microsoft.com/ink/2010/main" type="line" rotatedBoundingBox="4463,9247 4715,10587 4342,10657 4090,9317"/>
            </emma:interpretation>
          </emma:emma>
        </inkml:annotationXML>
        <inkml:traceGroup>
          <inkml:annotationXML>
            <emma:emma xmlns:emma="http://www.w3.org/2003/04/emma" version="1.0">
              <emma:interpretation id="{F58153AF-F33D-4F49-91E8-B5A41675F9C4}" emma:medium="tactile" emma:mode="ink">
                <msink:context xmlns:msink="http://schemas.microsoft.com/ink/2010/main" type="inkWord" rotatedBoundingBox="4463,9247 4715,10587 4342,10657 4090,9317"/>
              </emma:interpretation>
              <emma:one-of disjunction-type="recognition" id="oneOf0">
                <emma:interpretation id="interp0" emma:lang="" emma:confidence="0">
                  <emma:literal>i</emma:literal>
                </emma:interpretation>
                <emma:interpretation id="interp1" emma:lang="" emma:confidence="0">
                  <emma:literal>nr</emma:literal>
                </emma:interpretation>
                <emma:interpretation id="interp2" emma:lang="" emma:confidence="0">
                  <emma:literal>rr</emma:literal>
                </emma:interpretation>
                <emma:interpretation id="interp3" emma:lang="" emma:confidence="0">
                  <emma:literal>r</emma:literal>
                </emma:interpretation>
                <emma:interpretation id="interp4" emma:lang="" emma:confidence="0">
                  <emma:literal>wir</emma:literal>
                </emma:interpretation>
              </emma:one-of>
            </emma:emma>
          </inkml:annotationXML>
          <inkml:trace contextRef="#ctx0" brushRef="#br0">-4 303 35 0,'0'0'108'16,"0"0"-12"-16,0 0-12 0,0-5-20 0,0 0-4 0,0 1-4 0,0-1-4 16,0 0 4-16,0 1-8 0,0-6 0 0,0 5 0 0,0-4-4 15,0-1-4-15,8 0 0 0,-8 1-4 0,0-6 8 0,8 5-8 16,-8-4 0-16,9 5 0 0,-9-6 0 0,8 1-4 0,1 4 4 0,-9-4 0 16,9 0-8-16,-1 4 4 0,0 0-4 0,-8-4-4 15,10 4 0-15,-2 1 0 0,-8-1-4 0,8 0-4 0,0 6 0 0,-8-6 0 16,10 5 0-16,-10 1-4 0,0-1 0 0,8 5 4 0,-8-6 0 15,8 6 0-15,-8 0 0 0,0 0 0 0,0 0 4 0,9 0 4 16,-9 0-4-16,0 6 0 0,0-1-4 0,0-1 0 0,0 6 4 0,0-5 0 16,0 4 0-16,0 1-4 0,0 0 0 0,0 4 4 0,0 0 0 15,0 0 0-15,0 6-4 0,0-1-4 0,0-4 4 0,0 4-8 16,0 0 4-16,0 5-4 0,0-5 0 0,8-4 0 0,-8 4-4 16,0 0 4-16,0 0-8 0,0 0 0 0,0-5 0 0,0 1-8 15,9-1 0-15,-9 1-8 0,0-6-16 0,0 1-16 0,0 0-16 0,0-6-16 16,0 6-12-16,0-5-16 0,0-5-32 0,0 4-20 0,0-4-48 15,0 0-40-15,0 0 40 0,-9-4 40 0,9 4 28 0,0-5 28 16</inkml:trace>
          <inkml:trace contextRef="#ctx0" brushRef="#br0" timeOffset="244.3688">-48 649 39 0,'10'0'120'0,"-10"0"0"0,0 4 4 0,8-4-12 0,-8 0-4 0,8 0-4 16,-8 0-4-16,10 0-4 0,-10 0 4 0,8-4-12 15,0 4 0-15,0 0-4 0,1-6-4 0,8 6-4 0,-8 0-8 0,-1-4-12 16,0 4-12-16,10-5-8 0,-10 5-4 0,0 0-4 0,10 0-8 16,-10-5-4-16,9 5-4 0,-8 0-4 0,8-5 0 0,-9 5-12 15,10 0-16-15,-10 0-20 0,0 0-20 0,10 0-24 0,-10 0-16 0,1 0-28 16,-1 5-16-16,0-5-24 0,1 0-56 0,0 5-4 0,-9-5 44 15,8 0 32-15,-8 5 32 0,8-1 24 0</inkml:trace>
          <inkml:trace contextRef="#ctx0" brushRef="#br0" timeOffset="694.1432">182 1008 87 0,'-8'0'120'0,"8"5"-12"0,0-5 4 16,-8-5-20-16,8 5 0 0,0-5 4 0,0 1-12 0,0-2 0 16,8-3-4-16,-8 4-4 0,0-4 0 0,8-1-4 0,-8 5 0 0,10-5-4 15,-2 1-8-15,0-1 0 0,2 1-8 0,-2-1-8 0,0 6-8 16,1-5-8-16,-1 3-4 0,9 6-4 0,-8-5-4 0,-1 1 0 16,0 4-4-16,2 0-4 0,-2 4 0 0,0 1 0 0,1 1-4 15,0-2 0-15,-1 5 0 0,-8 1 0 0,0 4-4 0,8-5 0 0,-8 6 0 16,0 4 4-16,-8-4-4 0,8-1 0 0,-8 5 0 0,-1 0 4 15,0 1-4-15,1-6-4 0,0 6 4 0,-10-1 4 0,10 0-4 16,-10-5 0-16,10 5 0 0,-9-4 0 0,9-1 0 0,-10 1 4 16,10-6-4-16,0 1 0 0,-2 4 0 0,-6-9 0 0,16 5 0 15,-8-7 0-15,-1 3 0 0,0-6 0 0,9 5 4 0,-8-5 0 0,8 0-4 16,0 0 0-16,0 0-4 0,0-5 4 0,0-1 0 0,0 6 0 16,0-3 0-16,0-2 4 0,8 0 0 0,-8 5 8 0,0-5 0 15,9 0 4-15,0 5 8 0,-1-5-4 0,-8 1 4 0,8 4-16 16,0 0 28-16,10 0 0 0,-10 0-4 0,2 0-4 0,-2 0 4 15,9 4-16-15,-9 1-16 0,9 0 0 0,0 0 0 0,-9 0 0 16,10 3 0-16,-10-2 0 0,10-1 0 0,-10 4 0 0,9-4 0 0,-9 5 0 16,10-5 0-16,-10 4 0 0,0-3 0 0,10-2 0 0,-10-4 0 15,1 5 0-15,-9-5-44 0,9 0-64 0,-1-5-40 0,-8 1-40 16,0-2-48-16,0-3-80 0,0-1 44 0,0-4 52 0,-8-2 44 16,-1-2 32-16,9-1 32 0</inkml:trace>
        </inkml:traceGroup>
      </inkml:traceGroup>
    </inkml:traceGroup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27:25.84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1EF9E54-133A-4CE1-AD7F-8700768437C9}" emma:medium="tactile" emma:mode="ink">
          <msink:context xmlns:msink="http://schemas.microsoft.com/ink/2010/main" type="inkDrawing" rotatedBoundingBox="2332,7777 2495,10652 1883,10686 1720,7811" semanticType="verticalRange" shapeName="Other">
            <msink:sourceLink direction="with" ref="{501BEEF3-0276-48DB-A46E-5B5908B6F643}"/>
            <msink:sourceLink direction="with" ref="{FFD4C058-5BA1-4D27-8286-6AB855ED92C6}"/>
            <msink:sourceLink direction="with" ref="{BD5C8888-5592-4CEA-9CDB-4AA861548379}"/>
          </msink:context>
        </emma:interpretation>
      </emma:emma>
    </inkml:annotationXML>
    <inkml:trace contextRef="#ctx0" brushRef="#br0">436 160 71 0,'8'-5'80'0,"-8"5"-8"0,0-5-4 0,0 1-24 15,0-1-4-15,0 0-4 0,0 0 0 0,0 0-4 0,0 1-4 0,0-1-4 16,0-5 4-16,0 10-4 0,0-9-4 0,0 4-4 0,-8 0 0 15,8-5 0-15,0 6 0 0,-10-1 0 0,10-5 4 0,-8 6-4 16,8-2 0-16,-8-4 8 0,0 7 0 0,-2-7 0 0,10 5 0 0,-16 0 0 16,7 0 4-16,9 1-4 0,-17-2 0 0,8 6-4 0,1-4 4 15,0 4 0-15,-2 0-4 0,2 0 0 0,0 4-4 16,0 2 0-16,-2-6-4 0,2 9 0 0,0-4 4 0,-1 4 0 0,1-3 0 16,0 3 4-16,-2 5-4 0,2-4 4 0,0 5-4 0,0-6 0 15,8 9 4-15,-10-3-4 0,2 5 0 0,0 0 0 0,8 3-4 16,-9-4 0-16,9 5-4 0,0 0 4 0,0 0-4 0,-9 5 0 0,9-1 0 15,0-3 0-15,0 3 0 0,0 6 0 0,0-5-8 16,0 0 4-16,0-1 0 0,0 1 4 0,0 4-4 0,0-4-4 0,9 0 4 16,-9-1-4-16,0 2 0 0,0-2 4 0,0 1-4 15,0 4 4-15,0-3-4 0,0-2 0 0,0 1 4 0,0 0-4 0,0-1-4 16,0 6 8-16,0-5-4 0,-9 0 0 0,9-1 4 0,-8 1-8 0,-1 0 4 16,1 0-4-16,8-1 4 0,-8-3 0 0,-1 3 0 0,0-4 0 15,1 0 0-15,0-5 0 0,-10 1 0 0,10-1 0 0,-1-5-16 16,0 1 20-16,1-1 0 0,8 1 0 0,-8-11-8 0,-1 6 4 15,1-5 0-15,8-1-4 0,-9-4 4 0,9 0-4 0,-9 0 0 16,9-4 0-16,0-1 4 0,0 0 0 0,0-4-4 0,0 3 8 0,0-3-4 16,0-2-4-16,0-2 4 0,0 4 0 0,0-1-4 15,0-4 4-15,0 4 0 0,9-5 0 0,-9 6 0 0,9-1 0 0,-9 1 0 16,8-1 0-16,-8 1 0 0,9 3 0 0,-1 2 4 0,0-1-4 16,1 0 0-16,0 0 0 0,7 5 4 0,-6 0 0 0,-2 0 0 15,9 0 0-15,-8 0-4 0,7 5 4 0,1 0-8 0,-8 0 4 0,8 5 0 16,-9-6 0-16,10 6 0 0,-10 0 4 0,10 4-4 0,-10-5 4 15,0 6-4-15,9-1 0 0,-9 6 4 0,2-6-4 0,-2 5 0 16,0 0 0-16,-8 5 0 0,8-5 0 0,-8 5 0 0,10 0 0 16,-10 0 0-16,0 0 0 0,0 5 4 0,8-1-4 0,-8 1 0 15,0 0 0-15,0 0 0 0,0 5 4 0,0-5-20 0,0 4 16 0,0 1 4 16,-8-1-4-16,8-4 4 0,0 5 0 0,0-2-4 0,0 2 0 16,0-5 0-16,0 5 4 0,0-4-4 0,0 2 8 0,0-3-4 15,0 5 4-15,0-5-4 0,0-1 0 0,0 1 4 0,0 0 4 16,0-5-4-16,-10 4 0 0,10-4 0 0,0 0 0 0,0 0-4 15,0 5 0-15,0-5 8 0,0 0-8 0,0-5 0 0,0 5 4 0,0 0 0 16,0-5-4-16,0 1 0 0,0 4 0 0,0-5 4 0,0 0 0 16,0 1 4-16,0-7-8 0,10 7 4 0,-10-6 0 0,0 5 0 15,8-4 0-15,-8-1-4 0,8 0 4 0,-8 1 0 0,9-6 0 16,-9 6 0-16,9-6 4 0,-1 2-4 0,1-2 0 0,-1 0 0 16,0-4 0-16,2 4 0 0,-2-4 0 0,0 0 0 0,10-1 0 15,-10-4-4-15,0 5 0 0,10-5 0 0,-10 0 0 0,1 6-4 0,7-6 0 16,2-6 0-16,-10 6 0 0,10-5-8 0,-10 5-12 15,9-4-20-15,0-1-16 0,-9 0-24 0,9-4-24 0,-9 4-36 0,10-4-28 16,-10 0-88-16,2-2 16 0,6 2 40 0,-8-1 40 0,-8-4 28 16,9 4 16-16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22:04.01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7EF506B-D2EF-4008-A751-9B6E7B33BCD4}" emma:medium="tactile" emma:mode="ink">
          <msink:context xmlns:msink="http://schemas.microsoft.com/ink/2010/main" type="writingRegion" rotatedBoundingBox="18024,3709 28895,3709 28895,14696 18024,14696"/>
        </emma:interpretation>
      </emma:emma>
    </inkml:annotationXML>
    <inkml:traceGroup>
      <inkml:annotationXML>
        <emma:emma xmlns:emma="http://www.w3.org/2003/04/emma" version="1.0">
          <emma:interpretation id="{75454409-53D5-47B7-9AF7-D2E9A0FC2D89}" emma:medium="tactile" emma:mode="ink">
            <msink:context xmlns:msink="http://schemas.microsoft.com/ink/2010/main" type="paragraph" rotatedBoundingBox="19636,3728 28727,3523 28749,4479 19658,46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4F3B67E-95E1-4915-AA62-29DC6BB1A675}" emma:medium="tactile" emma:mode="ink">
              <msink:context xmlns:msink="http://schemas.microsoft.com/ink/2010/main" type="line" rotatedBoundingBox="19636,3728 28727,3523 28749,4479 19658,4685"/>
            </emma:interpretation>
          </emma:emma>
        </inkml:annotationXML>
        <inkml:traceGroup>
          <inkml:annotationXML>
            <emma:emma xmlns:emma="http://www.w3.org/2003/04/emma" version="1.0">
              <emma:interpretation id="{F73809B7-CADD-457F-B10F-209DFDBD6A88}" emma:medium="tactile" emma:mode="ink">
                <msink:context xmlns:msink="http://schemas.microsoft.com/ink/2010/main" type="inkWord" rotatedBoundingBox="22359,3887 24639,3836 24655,4519 22374,4570"/>
              </emma:interpretation>
              <emma:one-of disjunction-type="recognition" id="oneOf0">
                <emma:interpretation id="interp0" emma:lang="" emma:confidence="0">
                  <emma:literal>aż-gał</emma:literal>
                </emma:interpretation>
                <emma:interpretation id="interp1" emma:lang="" emma:confidence="0">
                  <emma:literal>a-Sam</emma:literal>
                </emma:interpretation>
                <emma:interpretation id="interp2" emma:lang="" emma:confidence="0">
                  <emma:literal>a-Sat.</emma:literal>
                </emma:interpretation>
                <emma:interpretation id="interp3" emma:lang="" emma:confidence="0">
                  <emma:literal>a-Sart</emma:literal>
                </emma:interpretation>
                <emma:interpretation id="interp4" emma:lang="" emma:confidence="0">
                  <emma:literal>orz-gał</emma:literal>
                </emma:interpretation>
              </emma:one-of>
            </emma:emma>
          </inkml:annotationXML>
          <inkml:trace contextRef="#ctx0" brushRef="#br0">2740-204 63 0,'0'-10'116'0,"0"6"-8"0,0-1-8 0,0 0-16 0,0 5-4 15,0-5-4-15,0 5 0 0,0 0 0 0,-8 0-12 0,8 0-12 16,0 0-4-16,0 5 0 0,-8-5-4 0,8 5-4 0,0 0 4 0,-9-1-4 16,9 6-4-16,0-5-4 0,0 6-4 0,-8-3 0 0,8 2-4 15,0-1 0-15,0 1 0 0,0 0 0 0,0 0-4 0,0 5-4 16,0-6 4-16,8 1 0 0,-8 4 0 0,9-4 4 0,-9-1 0 15,8 1 0-15,0-5 0 0,2 5-4 0,-2-5 4 0,0 5 4 16,2-6 4-16,-2 1-4 0,9-5-4 0,-9 5 0 0,1-5-4 0,8 0-4 16,-9 0-4-16,10 0 0 0,-10-5 0 0,10 0-8 0,-10 1 0 15,8-1 4-15,-7-5-4 0,8 0 0 0,-8 1 0 0,-1-2-4 16,10-3 4-16,-10 5-4 0,0-6 0 0,-8 1-20 0,8-1 24 16,-8 5 0-16,10-9-4 0,-10 10 0 0,0-5 4 0,0-2-4 15,0 2 0-15,-10 4 0 0,10-6 0 0,-8 8 0 0,0-8-8 0,8 7 8 16,-8 0-4-16,-2-1 4 0,-6 5-4 0,7-5 0 0,1 6 0 15,-1 4 0-15,-8-6 4 0,9 2-4 0,-10 4 0 0,10 0 0 16,-10 4 0-16,10 2 0 0,-9-2 4 0,9 1-4 0,-9 5 0 16,8-5 0-16,1 5 0 0,0 0 4 0,-2-1-4 0,2 5 4 15,0-10 0-15,-2 12-4 0,10-6-4 0,-8-1 8 0,8 1 0 16,0 1-4-16,0-7 0 0,0 6 4 0,8-1-4 0,-8-5 4 16,10 6-4-16,-2-5 4 0,-8 0 0 0,8 0 0 0,2 0 0 15,6 0 0-15,-7 0 0 0,-1-5 4 0,1 5 0 0,8-5-4 0,-9 4 0 16,0-4 4-16,10 0 0 0,-10 5 4 0,2-5-4 0,-2 0-4 15,8 5 4-15,-7-5 4 0,0 5 0 0,-1-5 0 0,1 5 4 16,-1 0-4-16,0-1 0 0,2-4 0 0,-2 6 4 0,0 2 0 0,-8-3 0 16,8 1-4-16,2 3 8 0,-2-4 0 0,-8 5-4 0,8 0 0 15,1-1 0-15,-1 1-4 0,-8 0 0 0,9-1 0 0,0 6-4 16,-1-5 4-16,-8 4-4 0,8 1 0 0,0 0-4 0,2-1 8 16,-10-4-4-16,8 4 0 0,0 2-4 0,-8-3 8 0,10 2-4 15,-10 0 0-15,0-1 4 0,0 1 0 0,8-6-8 0,-8 6 0 0,0-6 0 16,-8 1 0-16,8 5 0 0,0-11 0 0,-10 6 0 0,2 0 0 15,0 0 0-15,8-6 0 0,-10 6 0 0,2-5 0 0,0 0 0 16,-9 0-8-16,8 0-20 0,1-1-4 0,-9 1-4 0,9-5-12 16,-10 5-8-16,10-5-12 0,0 0-4 0,-10 0-12 0,10 0-4 15,-1 5-16-15,1-10-12 0,-1 5-8 0,0 0-8 0,1-5-20 16,0 5-36-16,0-5-24 0,-2 5 36 0,10-4 36 0,-8-1 32 0</inkml:trace>
          <inkml:trace contextRef="#ctx0" brushRef="#br0" timeOffset="671.2134">3559 137 15 0,'0'-6'124'0,"0"1"-8"0,0 0-8 16,0 5-24-16,0 0-4 0,0-4 0 0,0 4-8 0,0 0-4 16,0 0-4-16,0 0-4 0,0 0-12 0,0 0 4 0,0 4-8 15,0-4-24-15,0 5 16 0,-8 0 0 0,8 1-4 0,0-3-4 16,0 2 0-16,0 0 0 0,0 5 0 0,0-5-4 0,-8 4-4 0,8 1 0 16,0 0 0-16,0 0 0 0,0 0 4 0,8-1 0 0,-8 1 0 15,8-1 0-15,-8 1 0 0,10 0 0 0,-2-1 4 0,-8 1-4 16,8-5 0-16,1 5 4 0,-1-1-4 0,0-3-4 0,10-2 0 15,-10 6 0-15,0-10 0 0,10 5-4 0,-10 0 0 0,1-1 0 16,0-4-4-16,7 0 0 0,-7 0 0 0,-1 0-4 0,1 0 0 0,0-4-4 16,-1-1 0-16,0 0 0 0,2 0 0 0,-2-4-4 0,-8 3 0 15,8-3 0-15,0-1 0 0,-8 1 0 0,0-1 0 0,0-1-4 16,0-3 4-16,10 5 0 0,-10-6 0 0,-10 6 0 0,10-6-4 0,0 5 0 16,-8-4 0-16,8 4 0 0,-8-5-4 0,8 7 0 15,-8-3 0-15,-2-4 0 0,2 6 0 0,0-1-4 0,-1 1 4 16,0-1 0-16,1 0 0 0,-1 4 4 0,1-3 0 0,0 4 0 0,-1 1 0 15,0 4-4-15,1-6 4 0,-10 6 0 0,10 6 0 16,0-6 0-16,-1 4 4 0,0 1 0 0,-7 4-4 0,7 2 4 0,1-2 0 16,0 1 0-16,-2 0 0 0,2 0 0 0,0 4 0 0,-2 2 0 15,2-8 0-15,0 7-4 0,8-1 4 0,0-4-4 0,0 0 0 16,-8 5 4-16,16-6-4 0,-8 1 4 0,0-1 0 0,8-4 0 0,0 5-4 16,2-6 4-16,-2-4 0 0,0 6 0 0,2-6 0 0,6 0-4 15,-7 0 0-15,7-6 4 0,-7 6 0 0,8-4 0 0,1-1 0 16,-2 0 0-16,-7 0-4 0,8 1 4 0,0-6 4 0,-9 10 0 15,10-9 4-15,-10 9 0 0,0-5 8 0,10 5 0 0,-10-5 4 16,0 5 0-16,2 0 4 0,-2 0 0 0,0 0 0 0,1 5 4 0,-1 0 4 16,0-1-4-16,2 1 0 0,-2 0 0 0,0 0 0 0,0-1-4 15,2 6-4-15,-2-5-8 0,0 5-12 0,1-5 0 0,0 5 0 16,8-1 0-16,-9 1 0 0,9-5 0 0,0 5 0 0,1-6 0 16,-2 1 0-16,10 0 0 0,-9-5-8 0,9 5-52 0,0-5-28 15,-1 0-28-15,0-5-32 0,0 5-32 0,1-10-32 0,8 6-64 0,-8-2 12 16,-1-3 52-16,1-1 40 0,0 1 32 0,0-6 32 0</inkml:trace>
          <inkml:trace contextRef="#ctx0" brushRef="#br0" timeOffset="1269.5998">4608 14 99 0,'0'6'128'0,"0"-6"-4"0,0 0 0 0,0 4-24 0,9-4 0 15,-9 0 0-15,8 5-4 0,-8-5 0 0,8 0 0 0,2 0-4 16,-10 0-8-16,8 0 0 0,0 0-12 0,2 0-4 0,6 0-16 16,-8 0-4-16,9 0-8 0,-8 0-8 0,8 0-8 0,1 0 0 0,-10 0-20 15,8 0 12-15,2 0-12 0,-1 0-16 0,-9 0-20 16,10 0-20-16,-2 0-24 0,2 0-24 0,-10 0-24 0,10 0-24 0,-10 0-24 16,9 0-48-16,-9 0 0 0,9 0 36 0,0 0 36 0,-9 0 32 15,10 0 20-15</inkml:trace>
          <inkml:trace contextRef="#ctx0" brushRef="#br0" timeOffset="1072.1277">4744-271 11 0,'0'-6'116'0,"0"2"-12"0,0-1 0 0,0 5-24 0,0-5-8 16,0 5-4-16,0 0 0 0,0-5 4 0,0 5-8 0,0 5 8 0,0-5-4 15,0 5-4-15,0-5 0 0,0 5-4 0,0-1 4 0,0 5-4 16,0-3 4-16,0 4-4 0,0-2 0 0,0 3-4 0,10 4 0 16,-10-1 0-16,0-5-8 0,0 12-4 0,0-8-4 0,8 7-4 15,-8-5 0-15,0 4-8 0,0 1-4 0,0-2-4 0,8 2-4 16,-8-5 0-16,0 4-8 0,0 1 0 0,0-1 0 0,0 0-4 0,0-5-4 16,0 6 4-16,0-5 0 0,0 0-8 0,0-1-4 0,0-4-4 15,0 4-8-15,0-4-32 0,0 0 20 0,0-5-8 0,0 5-8 16,0-10-8-16,0 4-12 0,0 1-12 0,0-5-16 0,0 0-16 15,0 0-12-15,0-5-8 0,0 1-28 0,-8-2-40 0,8-3-4 16,0 4 40-16,-8-5 28 0,8 0 24 0</inkml:trace>
          <inkml:trace contextRef="#ctx0" brushRef="#br0" timeOffset="-1699.4503">132 20 55 0,'0'-6'100'0,"0"6"-8"0,0-4-4 0,0 4-20 0,-8-5-4 15,8 5 0-15,0 0-4 0,0 0 0 0,0 0 0 0,0 0 0 16,-8 0-4-16,8 0-4 0,0 0 4 0,0 0-4 0,0 0-8 0,0 0-4 16,-10 0 0-16,10 0-4 0,0 0-4 0,0 0 0 0,-8 0 0 15,8 5 0-15,0-5-4 0,-8 4 0 0,-2 2 0 0,2-2 0 16,8 1 0-16,-8-1 0 0,8 6 0 0,-9-5-4 0,1 4-4 15,-1 2 0-15,1-2 0 0,8 6 0 0,-9 0 0 0,1-5-8 16,8 4-4-16,-8 0 4 0,8-4-4 0,0 5 0 0,-10-5-4 0,10 4 4 16,10 1 0-16,-10-6-8 0,0 1 0 0,8 4 0 0,-8-4 4 15,8 0 0-15,1-1-4 0,-1 1 0 0,1 0 4 0,-1-5-4 16,1 4 0-16,-1-3 4 0,0 3-4 0,10-4 0 0,-10 0 0 16,10 0 0-16,-10-5 0 0,0 4 4 0,10-4-4 0,-10 0 4 15,1 5-4-15,7-5 0 0,-6 0 4 0,-2-5 0 0,10 5-4 0,-10-4 4 16,0-1 0-16,0 0-4 0,1 0 0 0,-1 0 0 0,-8 1 0 15,9-6 0-15,0 0 0 0,-9 5 4 0,8-10-4 0,-8 6 0 16,0-1 0-16,0 0 0 0,8-4 0 0,-8 4-4 0,0 1 0 16,0-6 4-16,-8 5-4 0,8 0 4 0,0-4 0 0,-8 4-4 15,8 0 0-15,-9 1 0 0,0-1 0 0,1-4 0 0,-1 4 4 16,1 0-4-16,0 0 4 0,0 6-4 0,-10-6 0 0,10 0 0 0,-10 5 0 16,10 0 0-16,-9-5 4 0,8 10-4 0,-8-4 0 0,9 4 0 15,-10-5 0-15,10 10 0 0,-10-5 0 0,10 4 0 0,0-4 0 16,-1 10 0-16,1-5 0 0,-1 4 0 0,9 2-4 0,-8-2 4 15,8 1 0-15,0 0 0 0,-9 0-4 0,9 0 4 0,9 4-4 16,-9-5 4-16,8 6 0 0,-8-5 4 0,9-1 0 0,-1 1-4 16,1 0 0-16,-1 0 4 0,10 0 0 0,-10-1 0 0,0-4 0 0,10 0 0 15,-2-1 0-15,-7 1 0 0,8 0 0 0,0-5 4 0,-9 0-8 16,10 0 8-16,0 0-4 0,-10-5 0 0,8 5 4 0,1-5-4 16,-8 1 0-16,0-1 0 0,-1 0 0 0,10-4 4 0,-10 4-4 15,0 0 0-15,0 0 0 0,2 0 4 0,-2 0-4 0,0 0 0 0,-8 1 4 16,9-2 0-16,-1 6 4 0,-8-4-4 0,9 4 0 0,0 0 4 15,-9 0 0-15,8 4 4 0,-8-4 0 0,8 6 0 0,-8 3-4 16,8-4 4-16,2 5-4 0,-10-5 4 0,8 4-4 0,-8 1 0 0,8-1 0 16,2 6-4-16,-10-5 0 0,8 5 0 0,0-6-4 15,1 6 4-15,-1-5-4 0,-8-1 4 0,9 6-4 0,-1-6 0 0,1 1 0 16,-1 0 0-16,0-6-4 0,2 6-4 0,-2-6 0 0,0 2 0 16,2-1-4-16,-2-5-12 0,0 5-12 0,0-5-8 0,1 0-12 15,-1-5-16-15,1 0-16 0,0-1-20 0,-1 2-16 0,0 0-24 0,-8-6-60 16,10 0-12-16,-2 0 40 0,-8 1 32 0,8-1 28 15,-8-4 20-15</inkml:trace>
          <inkml:trace contextRef="#ctx0" brushRef="#br0" timeOffset="-1247.6311">788-403 79 0,'0'-5'108'0,"-8"-4"-4"16,16-1-8-16,-8 0-24 0,0 6 0 0,0-7 0 0,10 7 0 15,-2-6 0-15,-8 5-8 0,8 1 0 0,1-1-12 0,-9-4 0 0,8 9-4 16,0-6-4-16,2 6-4 0,-2-5 4 0,0 5 0 0,0 0-4 16,2 0-8-16,-2 5 0 0,0 1 0 0,1-6-4 0,0 4-4 15,-1 1 0-15,1 4 0 0,-1-4 0 0,-8 5-4 0,8-6 0 16,1 7-4-16,-9-2 0 0,9 1 0 0,-9 0-4 0,8-1 0 15,-8 0-4-15,0 2 0 0,0-2 0 0,0 1 0 0,0-1-4 16,-8 1 0-16,8 5-4 0,-9-6 0 0,9 1 4 0,-9 0-4 0,1 5 0 16,8-6 0-16,-8 0-4 0,-1 1 4 0,9 0 4 0,-8-6 0 15,-1 7-4-15,9-6 0 0,-9 0 0 0,9 0 0 0,0-1-4 16,-8-4 8-16,8 5-4 0,0-5 0 0,0 0 4 0,0 5-8 0,0-5 4 16,0 0 4-16,0 0 4 0,0 0 4 0,0 0 4 15,0 0 4-15,8 0 8 0,-8 0 0 0,0 0-4 0,9 5 8 0,-9-5 4 16,9 4 0-16,-1-4 4 0,-8 7-4 0,9-3 0 0,-1-4 0 15,0 4-4-15,10 2-28 0,-10-2-4 0,0 1 0 0,10-1 0 16,-10 2 0-16,1-6 0 0,8 4 0 0,0 1 0 0,-9-5 0 16,10 5 0-16,-10-5 0 0,10 0 0 0,-10 5 0 0,8-5-48 15,-7 0-48-15,8 0-24 0,-8 0-16 0,-1 0-40 0,0-5-20 0,2 5-72 16,6-5 0-16,-16 0 48 0,8 5 44 0,2-4 28 0,-2-2 36 16</inkml:trace>
          <inkml:trace contextRef="#ctx0" brushRef="#br0" timeOffset="-693.1489">1718 165 39 0,'0'0'112'0,"0"0"-8"0,0 0 0 15,0 0-24-15,0 0 4 0,0 0 8 0,0 0 4 0,0 5 0 16,0-5-4-16,9 0 0 0,-9 0 4 0,8 0 4 0,0 0-4 16,0 0 0-16,-8 0-4 0,10 0-4 0,6 0-4 0,-6 0 0 15,-2 0-8-15,9-5-4 0,-9 5-8 0,9 0-8 0,-8 0-12 16,7 0-36-16,-6 0-8 0,6 0 0 0,-6 0 0 0,6 0 0 0,-8-5 0 15,9 5 0-15,-8 0 0 0,0 0 0 0,-1 0 0 16,0 0 0-16,2 0 0 0,-2 0 0 0,0 0 0 0,0 0 0 0,-8 0 0 16,10 0-44-16,-10 0-48 0,8 0-24 0,-8 0-12 0,8 5-24 15,-8-5-40-15,0 0 8 0,9 0-72 0,-9 0 12 0,8 0 44 16,-8 0 40-16,9-5 32 0,-9 5 20 0</inkml:trace>
        </inkml:traceGroup>
        <inkml:traceGroup>
          <inkml:annotationXML>
            <emma:emma xmlns:emma="http://www.w3.org/2003/04/emma" version="1.0">
              <emma:interpretation id="{21122075-BDF1-47EC-A100-14C30CCE0A64}" emma:medium="tactile" emma:mode="ink">
                <msink:context xmlns:msink="http://schemas.microsoft.com/ink/2010/main" type="inkWord" rotatedBoundingBox="26968,3970 27366,3961 27373,4291 26976,4300"/>
              </emma:interpretation>
              <emma:one-of disjunction-type="recognition" id="oneOf1">
                <emma:interpretation id="interp5" emma:lang="" emma:confidence="0">
                  <emma:literal>18=0</emma:literal>
                </emma:interpretation>
                <emma:interpretation id="interp6" emma:lang="" emma:confidence="0">
                  <emma:literal>1810</emma:literal>
                </emma:interpretation>
                <emma:interpretation id="interp7" emma:lang="" emma:confidence="0">
                  <emma:literal>18=00</emma:literal>
                </emma:interpretation>
                <emma:interpretation id="interp8" emma:lang="" emma:confidence="0">
                  <emma:literal>18:0</emma:literal>
                </emma:interpretation>
                <emma:interpretation id="interp9" emma:lang="" emma:confidence="0">
                  <emma:literal>18-0</emma:literal>
                </emma:interpretation>
              </emma:one-of>
            </emma:emma>
          </inkml:annotationXML>
          <inkml:trace contextRef="#ctx0" brushRef="#br0" timeOffset="3081.752">7319 84 11 0,'0'0'120'0,"0"0"-8"0,0 4 0 16,0-4-24-16,0 0 4 0,0 0 0 0,0 0 8 0,0 0-8 15,10 0 4-15,-10 0 0 0,8 0 0 0,-8 0 4 0,8 0-4 16,0 0 0-16,1 0-8 0,0 0-4 0,-1 0-4 0,9 0-8 16,-9 0-4-16,10 0-8 0,-2 0-8 0,-6 0-4 0,6 0-8 15,1 0-8-15,-8 0-8 0,8 0-24 0,-1 0 0 0,2 0 0 0,0 0 0 16,-10 0 0-16,9 0 0 0,-9 0 0 0,9 0-36 0,-8 0-28 15,-1 0-20-15,0 0-24 0,2 0-20 0,-2 0-28 0,0 0-24 16,-8 0-40-16,10 0-56 0,-2 0 44 0,-8 0 44 0,0 0 36 16,8 0 32-16</inkml:trace>
          <inkml:trace contextRef="#ctx0" brushRef="#br0" timeOffset="2847.3948">7362-235 23 0,'0'0'104'0,"0"0"-4"0,0 4-4 0,0-4-24 16,0 0 0-16,0 0-4 0,0 0 4 0,9 0 4 0,-9 0 4 0,0 0-4 15,8 0 0-15,-8 0-4 0,0 0 0 0,9 0 0 0,-1 0-4 16,-8 0 4-16,8 0-4 0,2 0 8 0,-2 0-8 0,0 0-4 16,0 0-4-16,2 6-8 0,-2-6-4 0,9 0 0 0,-9 5 0 0,1-5-8 15,8 4-4-15,-9-4 0 0,10 0-8 0,-10 6-4 16,0-2-8-16,10-4-4 0,-10 5 0 0,9-5 0 0,-8 4-4 0,8-4-4 16,-9 6-4-16,0-6-4 0,10 4-8 0,-10-4-8 15,2 0-4-15,-2 4-4 0,0-4-20 0,0 0-12 0,1 0-12 16,-9 0-12-16,0 7-8 0,8-7-16 0,-8 0-16 0,0 0-20 0,0 0-12 15,0 0-52-15,-8 4-32 0,8-4 48 0,-9 0 32 0,1 4 32 0,0-4 20 16</inkml:trace>
          <inkml:trace contextRef="#ctx0" brushRef="#br0" timeOffset="1728.3734">5656 20 31 0,'0'0'108'0,"0"-6"-8"0,0 2-8 0,0 4-28 0,0-5-4 16,10 0-4-16,-10-5-4 0,0 5 0 0,8-4-4 0,-8-1 0 0,8 0 0 16,-8 0 0-16,9-5-4 0,0 7 0 0,-1-7 0 0,1 0-8 15,-1 1-8-15,0-6 4 0,0 6 0 0,10-5-8 0,-10 5 4 16,2-7-8-16,-2 2 4 0,0-1 0 0,1 0-4 0,-1 2-4 0,1-2 4 15,-1 1 0-15,1-1-4 0,-1 6 4 0,0-1 0 16,-8-5 0-16,0 6 0 0,10 0 0 0,-10 4-4 0,0-4 4 16,0 4-4-16,0 0 0 0,0 1 0 0,0 4-4 0,0 0 0 0,0 1-8 15,0-2 8-15,0 6-4 0,0-5 0 0,0 5 0 0,0 0 0 16,0 5 0-16,0 1 4 0,0-2 0 0,0 6-12 0,0-6 20 16,0 11 4-16,0 0 0 0,0-1 0 0,0 5 0 0,0 1-4 0,0-2-4 15,0 7 0-15,0-1-4 0,0 6 0 0,0-7 0 16,0 7-8-16,0-1 4 0,0 0-4 0,0-4 0 0,0 4-4 0,0 0 0 15,0-5-4-15,0 5 0 0,0-5 0 0,8-4-12 0,-8 4-8 16,0-5-16-16,0 1-12 0,0-6-16 0,0 6-20 0,8-10-8 16,-8 4-24-16,0-4-16 0,0-4-24 0,10-3-56 0,-10 2-4 15,8-5 40-15,-8-5 24 0,8 2 40 0</inkml:trace>
          <inkml:trace contextRef="#ctx0" brushRef="#br0" timeOffset="2285.8815">6219-95 67 0,'10'0'120'0,"-10"0"-8"0,8 6-4 0,0-6-20 0,1-6-4 16,-9 6-4-16,17 0-8 0,-9-4-4 0,1-6-8 0,7 6-12 16,-6-6-4-16,6 0-12 0,2 0 0 0,-10 1-8 0,9-6 0 15,0 1-8-15,-8-1 0 0,7 1-4 0,-6-5-4 0,6 4 4 16,-8-5 0-16,2 6-4 0,-2-5 0 0,-8 5 0 0,8-5-4 0,-8-1 0 15,0 4 4-15,0-2 0 0,-8 3-4 0,8 2 4 0,-8-2 0 16,-2 1 0-16,2 4 0 0,0-5 0 0,0 10-4 0,-10-4 0 16,10 5 0-16,-1-2 4 0,-8 1-4 0,0 0 0 0,9 5-4 0,-10 5 0 15,10 0 4-15,-10 1-4 0,10-6 0 0,-9 9 0 16,9-5 0-16,-1 6 4 0,1 0 0 0,-1 0 0 0,1-1 4 0,0 1 0 16,8 0 0-16,-10-1 0 0,10 1 4 0,0-1 0 0,0 6 0 15,0-6 4-15,0 1 0 0,10 0 0 0,-10 4 0 0,8-5 0 16,0 1 0-16,1 5 0 0,-1-5-4 0,1 4 4 0,8-4-4 15,-9-1-4-15,0 6 4 0,10-6 0 0,0 6-4 0,-10-5 0 16,8-2 8-16,-7 3-8 0,8 3 8 0,0-4-4 0,-9 0 0 0,10 4 0 16,-10-4-4-16,0 0 4 0,10 4 0 0,-10-4-4 0,1 4 0 15,-1-5-4-15,10 6 0 0,-18-5 0 0,8 4-4 0,0-4 4 16,0 4-4-16,2 2 0 0,-2-7 4 0,-8 4-8 0,8 2 8 16,-8-6-4-16,0 7 0 0,10-2 0 0,-10-5 0 0,0 6 0 15,-10-5 0-15,10 0 0 0,-8 3 0 0,8-3 0 0,-8 0 0 16,-2 0 0-16,2-5-4 0,0 4 4 0,0-4 0 0,-10 0 0 0,10 0-4 15,-9-5 4-15,-1 5 0 0,2-5 0 0,8 0 0 0,-10 0 0 16,1-5 0-16,0 5 0 0,8-5 4 0,-7 0-4 0,-2-5 0 16,10 1 0-16,0 4 4 0,-2-5-4 0,2 1-4 0,0-5 4 15,8 3-20-15,-9-3 24 0,9 5-4 0,0-6 0 0,0 1-4 16,9-2-8-16,-9 2-4 0,8 0-12 0,0-1-8 0,2 1-12 0,-2-5-8 16,0 4-8-16,10 1-16 0,-10-1-12 0,9 1-16 0,0 4-12 15,0-4-32-15,1 0-52 0,-2-1 0 0,2 5 40 0,7 1 32 16,1-1 24-16</inkml:trace>
          <inkml:trace contextRef="#ctx0" brushRef="#br0" timeOffset="4177.8191">8573-302 23 0,'0'0'100'0,"8"-6"-4"0,-8 1-4 0,0 0-24 0,0 1 0 0,0-1 0 16,0 5 0-16,-8 0 4 0,8-5-4 0,0 5 0 0,0 0-8 16,0 0-4-16,0 0-4 0,0 0 0 0,0 0-4 0,0 0 0 15,-9 0-4-15,9 0 0 0,0 0-4 0,-8 5 0 0,0 0 0 0,8-1-4 16,-10 6 4-16,2-4-8 0,0 2 4 0,-2 7-4 0,2-6 0 16,8 5 4-16,-16 1-4 0,7 4 0 0,9 0 0 0,-8 0 4 15,-1 1 0-15,0-1-4 0,1 5 0 0,0-5-4 0,-2 5-4 0,10-5 0 16,-8 1 0-16,8 4-4 0,0-5 0 0,0 0-4 0,0 0 0 15,0 1 0-15,8-1 0 0,-8 0 0 0,10-4-4 0,-2-1-4 16,0 1 0-16,1-1 0 0,8 0-16 0,-8-4 16 0,7 4-8 16,-8-4 0-16,10 0 0 0,0-1 0 0,-2 1 0 0,1-1 0 15,0-4 0-15,0 5 0 0,9-7 0 0,-8 3 0 0,-2-1 0 0,1-5 0 16,0 5 0-16,0-5 0 0,1 0 0 0,-2 5 0 16,2-5 0-16,-2-5 0 0,1 5 0 0,-8-5 0 0,8 5 0 0,-1-5 0 15,-6-1 0-15,6-2 0 0,-6 3 0 0,6 0 0 0,-7-4 0 16,-1 4 0-16,1-5 0 0,8 1 0 0,-9-1 0 0,0 0 0 15,2 1 0-15,6-1 0 0,-6 1 0 0,-2-1 0 0,0-4 0 0,0 4 0 16,1 0 0-16,-1 1 0 0,1-1 0 0,0-4 0 16,-9 4 0-16,8 0 0 0,0-4 0 0,-8 4 0 0,0 1 0 0,0-5 0 15,10 4 0-15,-10 0 0 0,0-4 0 0,0 4 0 0,0-4 0 16,-10-1 0-16,10 6 0 0,0-6 0 0,-8 6 0 0,8-6 0 16,-8 1 0-16,8-1 0 0,-9 6 0 0,0-5 0 0,9-1 0 0,-8 7 0 15,-1-8 0-15,1 2 0 0,0 4 0 0,0-5 0 0,-2 6 0 16,-6-1 0-16,6 1 0 0,2-1 0 0,-9 1 0 15,9-1 0-15,-9 0 0 0,8 7 0 0,-7-8 0 0,6 6 0 0,-6 1 0 16,-2-1 0-16,10 0 0 0,-9 5 0 0,0-5 0 0,8 5 0 16,-7 0 0-16,-2-5 0 0,10 5 0 0,-10 5 0 0,2-5 0 15,7 5 0-15,-8-5 0 0,0 5 0 0,9 0 0 0,-10-1 0 0,10 1 0 16,-10 6 0-16,10-8-16 0,-9 2 0 0,9 5-8 0,-9 0-4 16,8-1 0-16,1-4-8 0,-10 4-8 0,10 6-4 0,0-5-12 15,-2-1-8-15,2 1-12 0,0 4-12 0,0 2-16 0,-1-8-20 16,1 7-16-16,-1-1-36 0,0 0-56 0,1 1 20 0,8-1 44 15,-8 5 32-15,-2-4 24 0</inkml:trace>
        </inkml:traceGroup>
      </inkml:traceGroup>
    </inkml:traceGroup>
    <inkml:traceGroup>
      <inkml:annotationXML>
        <emma:emma xmlns:emma="http://www.w3.org/2003/04/emma" version="1.0">
          <emma:interpretation id="{835AB7F6-6606-4CEA-8BBD-097897E3889E}" emma:medium="tactile" emma:mode="ink">
            <msink:context xmlns:msink="http://schemas.microsoft.com/ink/2010/main" type="paragraph" rotatedBoundingBox="19778,5449 28910,5606 28888,6894 19756,67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7EBC290-B616-401C-98F4-E90A6AE31533}" emma:medium="tactile" emma:mode="ink">
              <msink:context xmlns:msink="http://schemas.microsoft.com/ink/2010/main" type="line" rotatedBoundingBox="19778,5449 28910,5606 28888,6894 19756,6737"/>
            </emma:interpretation>
          </emma:emma>
        </inkml:annotationXML>
        <inkml:traceGroup>
          <inkml:annotationXML>
            <emma:emma xmlns:emma="http://www.w3.org/2003/04/emma" version="1.0">
              <emma:interpretation id="{8F32FBE6-1AED-498B-A148-8B1BBB403183}" emma:medium="tactile" emma:mode="ink">
                <msink:context xmlns:msink="http://schemas.microsoft.com/ink/2010/main" type="inkWord" rotatedBoundingBox="23579,5515 25716,5551 25695,6788 23558,6752"/>
              </emma:interpretation>
              <emma:one-of disjunction-type="recognition" id="oneOf2">
                <emma:interpretation id="interp10" emma:lang="" emma:confidence="0">
                  <emma:literal>9=(79)--4-118</emma:literal>
                </emma:interpretation>
                <emma:interpretation id="interp11" emma:lang="" emma:confidence="0">
                  <emma:literal>9=(79)--4-1118</emma:literal>
                </emma:interpretation>
                <emma:interpretation id="interp12" emma:lang="" emma:confidence="0">
                  <emma:literal>9=(79)--4.118</emma:literal>
                </emma:interpretation>
                <emma:interpretation id="interp13" emma:lang="" emma:confidence="0">
                  <emma:literal>9=(79)--4118</emma:literal>
                </emma:interpretation>
                <emma:interpretation id="interp14" emma:lang="" emma:confidence="0">
                  <emma:literal>9=(79)--41118</emma:literal>
                </emma:interpretation>
              </emma:one-of>
            </emma:emma>
          </inkml:annotationXML>
          <inkml:trace contextRef="#ctx0" brushRef="#br0" timeOffset="12485.5951">3918 1565 15 0,'0'-5'112'0,"0"5"-8"0,0 0-8 0,0 0-24 15,0 0 0-15,0 0-4 0,0 0 8 0,0 0-8 0,0 0 8 16,8 0-8-16,-8 0 0 0,0 5 0 0,9-5 0 0,-9 4-4 0,8-4 0 16,-8 6 4-16,8-1 4 0,1 4 0 0,0-4-4 0,-1 5-4 15,0-1 0-15,2 1-12 0,-2 4 0 0,0-5 0 0,1 10-4 16,0-4-4-16,-1-1-4 0,1 5 0 0,-1 1-4 0,0 4 0 0,0-4-8 16,2 3 0-16,-2 0-4 0,-8 2-24 0,8 5 0 15,2-6 0-15,-2 4 0 0,-8 5 0 0,8-4 0 0,-8 0 0 0,9 5 0 16,-9-1 0-16,0-4 0 0,-9 5 0 0,9-5 0 0,0 4 0 15,-8-4 0-15,0 5 0 0,-2-6 0 0,2 1 0 0,0-5 0 16,-2 5 0-16,2-5 0 0,0 0-12 0,-9-5-48 0,9 0-20 0,-1 0-20 16,-8-4-20-16,9-5-20 0,-2 4-24 0,2-9-20 0,0 5-60 15,-1-10-8-15,0 4 36 0,1-8 48 0,8 4 32 0,-8-10 24 16</inkml:trace>
          <inkml:trace contextRef="#ctx0" brushRef="#br0" timeOffset="13055.0726">4310 1469 71 0,'0'-5'104'0,"0"-4"0"0,0 4-8 16,0-5-20-16,0 5 0 0,0-5 0 0,8 6 0 0,-8-6-4 0,0 5 4 15,8-5-12-15,-8 6 4 0,10-5-8 0,-2-1 4 16,-8 5-8-16,8-5 0 0,1 6-24 0,0-2 16 0,-1-3-8 0,1 9 0 16,7-11-4-16,-16 11 0 0,8-3-4 0,2 3-4 0,-2-5 4 15,0 5-4-15,2 5-4 0,-2-5-4 0,-8 3-8 0,8 4 0 16,-8-3 0-16,0 5 0 0,0-3-4 0,9 3-4 0,-9 5 4 0,-9-4-4 16,9 5 0-16,0-6 0 0,-8 5 0 0,8 1 0 15,-8 0-4-15,-2-1 0 0,2 0 0 0,8 1 0 0,-8-6 0 16,-2 5 0-16,2 1 0 0,0-5 0 0,0 4 0 0,-1-5 0 0,1 2 0 15,8-2 4-15,-9 0-4 0,9-3 0 0,0 3 0 0,-9-5 0 16,9 2 4-16,0-3 0 0,0 3 4 0,0-1 4 0,0 0 4 16,9-1 4-16,-9 2-4 0,9-6 4 0,-9 4 4 0,8-4 0 15,1 5-8-15,-1-5 4 0,-8 0 0 0,8 0 0 0,0 4 0 16,2-4-12-16,-2 0 4 0,0 0-4 0,2 0 0 0,-2 0-4 0,9 0-4 16,-9 0 0-16,1 0-8 0,-1 0-8 0,9 0-16 0,-9-4-20 15,2 4-20-15,-2 0-36 0,0 0 8 0,10 0-20 0,-10 0-28 16,0 0-20-16,1-5-48 0,0 5-32 0,-1 0 44 0,1 0 32 15,-1 0 40-15,0 0 20 0</inkml:trace>
          <inkml:trace contextRef="#ctx0" brushRef="#br0" timeOffset="13541.769">4881 2160 51 0,'0'0'112'0,"0"0"-4"0,0 0-8 0,0 0-16 0,0 0 0 16,8 0 4-16,-8-5 8 0,0 5-8 0,10 0-4 0,-10-4-12 0,8 4 16 15,-8-6-4-15,8 6 4 0,1 0-4 0,-1 0 0 0,0-4 0 16,1 4-8-16,0 0-4 0,-1 0-8 0,0 0 0 0,10-5-4 16,-10 5-4-16,10 0-4 0,-10 5-8 0,9-5-4 0,0 0-8 15,-8 0-24-15,7 0-8 0,-6 0 0 0,6 0 0 0,2 0 0 16,-10 0 0-16,9 0 0 0,-1 0 0 0,-6 4 0 0,-2-4 0 16,0 6-4-16,10-6-48 0,-10 0-20 0,0 4-16 0,1-4-24 0,0 0-16 15,-1 0-28-15,1 5-24 0,-1-5-60 0,0-5-28 0,2 5 48 16,-2-4 44-16,8-2 32 0,-6 2 28 0</inkml:trace>
          <inkml:trace contextRef="#ctx0" brushRef="#br0" timeOffset="14093.298">5656 1680 91 0,'0'-5'120'0,"10"1"-8"0,-10-6 0 16,8 5-20-16,-8 1 0 0,8 4 0 0,-8-6-4 0,0 2-8 0,0-1-4 15,9 5-8-15,-9 0 0 0,0 0-4 0,0-5-4 0,0 5 4 16,0 0-4-16,0 0 4 0,0 0-8 0,0 0 0 0,0 5 4 16,0 0-8-16,0-1-4 0,0 2-12 0,0-2 0 0,0 5-4 0,-9 1 0 15,9 0 0-15,0 3-4 0,0 2-4 0,-8 0 0 0,8-1-4 16,-8 5 0-16,-2 6-4 0,10-6 0 0,-8-1 0 0,0 7-4 15,8-6 0-15,-8 6-4 0,-2-2 0 0,10 2-8 0,-8-2 0 16,8 2 0-16,0-2 0 0,0-4-8 0,-8 6 12 0,16-2 0 16,-8-3-4-16,0-1 0 0,8 0 0 0,-8 0 0 0,10 0 0 0,-2-4 0 15,0-1 0-15,0 1 0 0,2-5 0 0,-2-1 0 0,0 0 0 16,10-4 0-16,-1 0 0 0,-9-5 0 0,8 5 0 0,2-5 0 16,-10 0-4-16,10-5 0 0,-10 5-4 0,9-5 4 0,0 0 0 15,-8 1-4-15,-1-6 4 0,10 6-4 0,-10-6 0 0,0 5 0 16,2-5 4-16,-2 0 0 0,0 6 8 0,1-5-8 0,-9-1 0 0,8 0 4 15,1 5-4-15,-9 1 0 0,8-6 4 0,-8 5 0 0,9 1 4 16,-9-2-4-16,0 1 0 0,8 5 0 0,-8 0 0 0,0-4 0 16,8 4 4-16,-8 0 4 0,0 0 0 0,0 4-4 0,0 1 4 0,0 1 0 15,0-2 0-15,0 5 0 0,0 1 8 0,0 0-12 16,0-1-4-16,0 6 0 0,0-1 0 0,0 1 0 0,0 4 0 0,0 0 0 16,0 1 0-16,0-1 0 0,0 0 0 0,0 0 0 0,0 0 0 15,0 0 0-15,0 1 0 0,0-6 0 0,0 5 0 16,0-4 0-16,10 4 0 0,-10-5 0 0,0-4 0 0,0 4 0 0,0-4 0 15,8 0-40-15,-8-5-20 0,0 4-16 0,8-9-16 0,-8 5-24 16,0-1-8-16,10-4-24 0,-10 0-16 0,8-4-32 0,-8 4-44 16,8-5 12-16,0-4 40 0,-8 4 40 0,9-1 24 0,-1-3 28 0</inkml:trace>
          <inkml:trace contextRef="#ctx0" brushRef="#br0" timeOffset="7123.9377">286 1819 75 0,'0'-4'108'0,"0"4"-4"16,0-6-4-16,0 2-20 0,0-1 4 0,0 0 0 0,0 5 0 15,8-5 0-15,-8 5-8 0,0 0-8 0,0-4 0 0,0 4-8 16,0 0 0-16,-8 0-4 0,8 0-4 0,0 0 4 0,0 0-4 15,0 0 0-15,0 0 0 0,0 4-12 0,0 1 0 0,0 0 0 0,0 0-4 16,0-1 0-16,0 2-4 0,-9 2-4 0,9 3-4 0,-9-2 0 16,1 5-8-16,8 1 4 0,-9-1-4 0,1 2-8 0,0 2-4 15,0 2 4-15,-2-1 0 0,2-5-4 0,0 5 0 0,-2 0 4 0,2 0-4 16,0 0 0-16,-1 1-4 0,1-1-16 0,-1-4 20 16,9-1 0-16,-9 1 0 0,9-2-4 0,-8-3 4 0,8 5-4 0,0-11 0 15,0 6-4-15,0-5 0 0,0-1-4 0,0-4 8 0,0 7-4 16,0-7 4-16,0-7 4 0,8 7-4 0,-8-4 0 0,0-1 0 15,9-5 0-15,-9 6 0 0,9-6 4 0,-9 1-8 0,8-6 0 0,1 5 0 16,-1-4 0-16,-8 0 0 0,8 0 4 0,2-1-4 16,-2 1 0-16,0-5 0 0,2 4 4 0,-2-5 0 0,-8 7 0 0,8-2 0 15,0-5 0-15,1 7-4 0,-9-7 4 0,8 5 0 0,-8 2 0 16,9-1 0-16,-9-1 0 0,9 5 0 0,-9-5 0 0,0 7 0 16,0-7 0-16,8 5 0 0,-8 0 0 0,0 5 0 0,0-4 0 15,0 5 0-15,0-2 4 0,0 2 0 0,0-2 0 0,0 6 0 0,0-4 0 16,0 4 0-16,-8 0 0 0,16 0-4 0,-8 0 0 15,0 0 4-15,0 0-4 0,0 0 0 0,0 0 4 0,0 4 0 0,0 2 0 16,0-6 0-16,0 4-4 0,0-4 4 0,0 6-4 0,0 3 12 16,0-5-8-16,0 1 0 0,8 5 0 0,-8-6 0 0,0 6 0 15,10 1 4-15,-10-3-4 0,8 2 0 0,0-1 4 0,-8 1-4 16,8 1 0-16,2-3 0 0,-10 8 0 0,8-7-4 0,0 0 0 16,1 5 0-16,-1-4 0 0,-8-1 0 0,9 6 0 0,0-5 0 0,-1 4 4 15,0-5 0-15,0 6-4 0,2-4 0 0,-2 2-4 0,0-4 4 16,2 6 0-16,-2-1 0 0,0-4 4 0,1 5-4 0,-1-1 0 15,1-5 0-15,-9 1 0 0,8 5 0 0,1-6 4 0,-9 1-4 0,0 0 4 16,8-1-4-16,-8 2 0 0,0-8 0 0,0 7 4 16,0-5-4-16,0 5 0 0,0-6 4 0,0 1 0 0,0 0-4 0,-8-1 0 15,-1-4 4-15,9 5-4 0,-8 0 4 0,-1-5-4 0,1 5 0 16,-9-5-4-16,9 0 4 0,-2 0 0 0,-6 5 0 0,-2-5 0 16,2 0 0-16,-2 0 0 0,1 0 0 0,1 0 4 0,-2-5-4 0,-8 5 0 15,10-5 0-15,-2 5 0 0,1-5 0 0,1 0 4 0,-2 1-4 16,2-1 4-16,6 0-4 0,-6 1 0 0,7-1 0 0,-8 0 0 15,8 0 0-15,1-5-4 0,0 7 0 0,8-4-4 0,-8 3-8 16,-2 4 0-16,10-5-4 0,0 1-12 0,0 4-12 0,0-6-12 16,0 6-12-16,0-4-8 0,10 4-8 0,-10 0 0 0,8 0-12 15,-8-5-8-15,8 5-12 0,0 0 0 0,10-5 0 0,-10 5-20 16,1 0-32-16,-1-5-16 0,10 1 28 0,-2-2 28 0,2 6 20 0</inkml:trace>
          <inkml:trace contextRef="#ctx0" brushRef="#br0" timeOffset="7499.9322">1095 1819 79 0,'10'0'116'0,"-10"0"-8"0,0 0 4 16,0 0-16-16,0 0 0 0,8 0 4 0,-8 0-8 0,0 0-4 15,8 0 4-15,-8 0 0 0,8 4 4 0,1-4-4 0,0 0 0 0,-1 7 0 16,-8-7-12-16,9 4 0 0,-1-4-4 0,0 0-8 16,10 4 0-16,-10-4-4 0,0 0-8 0,2 5-8 0,6-5-4 0,-7 0-24 15,8 0-20-15,0 0 0 0,-9 0 0 0,10 5 0 0,-2-5 0 16,2-5 0-16,-1 5 0 0,0 0 0 0,-9 0 0 0,9 0 0 15,1 0 0-15,-10 0 0 0,10 0 0 0,-10 0 0 0,0 0 0 0,0 0 0 16,1 0 0-16,0 0 0 0,-1 0 0 0,-8 0 0 16,0 0-28-16,0 0-24 0,0 0-12 0,0 0-20 0,0 0-16 0,0 0-12 15,0 0-16-15,-8 0-20 0,-1 0-12 0,0 0-20 0,1 0-44 16,0 0 4-16,0 0 40 0,-2 0 32 0,2 0 32 0,-10 0 24 16</inkml:trace>
          <inkml:trace contextRef="#ctx0" brushRef="#br0" timeOffset="7755.2496">1138 2001 27 0,'0'6'140'0,"0"-2"-4"0,0-4-4 0,0 0-20 16,0 5 0-16,0-5 8 0,0 0-20 0,0 5 16 16,9-5 4-16,-9 6-4 0,0-6-8 0,8 0-4 0,-8 3-8 0,0-3-12 15,9 0 4-15,-1 0-4 0,0 6-8 0,-8-6-4 0,10 0-8 16,6 0-24-16,-8 4-40 0,2-4 0 0,-2 0 0 0,9 0 0 15,-8 0 0-15,8 0 0 0,-1 0 0 0,-8 0 0 0,10-4 0 0,0 4 0 16,-2-6 0-16,1 6 0 0,-8 0 0 0,8 0 0 16,-1-3 0-16,-6 3 0 0,-2-6 0 0,10 6 0 0,-10-5 0 0,0 5 0 15,-8 0 0-15,8 0-92 0,-8 0-44 0,0-5-36 0,9 5-40 16,-9 0-84-16,0 0 0 0,-9 5 60 0,9-5 40 0,0 0 36 16,-8 0 32-16,8 0 20 0</inkml:trace>
          <inkml:trace contextRef="#ctx0" brushRef="#br0" timeOffset="11989.9228">2314 1531 67 0,'0'0'108'0,"10"0"-8"0,-10 0-4 16,0 0-20-16,0 0 0 0,0 0 0 0,0 5 0 0,0-5-8 16,0 5 4-16,0 0-4 0,-10-1-8 0,10 1 0 0,-8 0 0 15,8 0 0-15,-8 5-4 0,-1-1 0 0,9 1 0 0,-9 4-8 0,1-5 4 16,0 6-8-16,-1-1-4 0,1 1-4 0,-10 4 0 16,10-5-8-16,0 5-4 0,-2 1-4 0,-6 4 0 0,8-4-4 15,-2 3-4-15,2 0 0 0,0 7 0 0,-1-5-4 0,1 2 0 0,8 2-4 16,-8 0 0-16,8 0 0 0,0 6-4 0,0-7 4 0,0 5 0 15,0 0-8-15,8-3 0 0,0 3 0 0,1 1 0 0,-1-6-4 16,10 6-4-16,-10-5-4 0,8 0-8 0,10-1-4 0,-8-3-8 0,7 4-20 16,1-6-12-16,0-4-12 0,8 1-16 0,-1-1-16 15,1 1-16-15,0-6-24 0,1 0-56 0,7-5 0 0,1 1 44 0,-1-5 28 16,2 0 24-16</inkml:trace>
          <inkml:trace contextRef="#ctx0" brushRef="#br0" timeOffset="10902.828">2494 1924 51 0,'-9'6'100'15,"1"-6"-8"-15,8 0 0 0,-8 0-28 0,8 0-4 0,0 0-4 0,-10 0 0 16,10 0 0-16,0 0 0 0,0 0 0 0,0 0 8 0,0 0-8 16,0 0 4-16,10 0 4 0,-10 0 0 0,8 0 0 0,-8 0 0 15,8 0 4-15,1 0 4 0,-1 4-4 0,-8-4-4 0,8 0 4 16,2 0-8-16,6 0-8 0,-8 0 4 0,2 0-8 0,-2 0 0 15,9 0-4-15,-8 0-4 0,-1 0-8 0,1 0 0 0,7 6-4 0,-7-6 0 16,8 0-8-16,-9 0-4 0,2 4 0 0,-2-4-4 0,9 0-12 16,-8 4 0-16,-1-4 0 0,0 0 0 0,1 5 0 0,-1 1 0 15,0-6 0-15,2 0 0 0,-2 0-8 0,0 0-24 0,2 0-8 16,-10 0-16-16,8 4-16 0,0-4-20 0,-8 0-12 0,9 0-12 16,-9 0-20-16,8 0-12 0,-8 0-16 0,9 0-44 0,-1-4-32 0,-8 8 48 15,9-8 32-15,-9 4 32 0,8 0 24 0</inkml:trace>
          <inkml:trace contextRef="#ctx0" brushRef="#br0" timeOffset="11553.0885">3192 1757 11 0,'0'0'136'16,"0"0"-4"-16,0-6-8 0,-8 6-24 0,8 0-8 0,0 0 0 15,0 0-12-15,0 0-12 0,0 0-4 0,0 0-12 0,0 0 0 0,0 0-8 16,0 6-4-16,0-6-4 0,0 4 0 0,0-4-4 0,0 6 0 16,0-2-4-16,0-4 0 0,0 6 0 0,0-2-4 0,0 5 4 15,0-4-8-15,0 0 0 0,0 0 4 0,0 5-4 0,0-6 0 0,8 0 0 16,-8 3 0-16,0-3 0 0,10 0 0 0,-10 1 0 16,0 0 0-16,8 0-4 0,0-1 0 0,-8 2-4 0,10-6 4 0,-2 4-4 15,0-4 0-15,0 0 0 0,1 5-4 0,-1-5 0 0,1 0 4 16,0 0-4-16,-1 0 0 0,0-5-8 0,2 1 0 0,-2-2 4 15,0 2 0-15,0-1-4 0,2 0 4 0,-2-4 0 0,0 5-4 0,-8-7 0 16,9 1 4-16,-1 1-4 0,-8-5-4 0,0 5 4 0,9-1 0 16,-9-6-4-16,0 7 0 0,0-5 8 0,-9 5-4 0,9-1-4 15,0-1 0-15,-8 3 0 0,-1-7 0 0,1 11 4 0,0-6 0 16,-2 1-4-16,2-1 0 0,0 5 0 0,0 0 4 0,-10-1-4 16,10 3 0-16,-10-3 0 0,10 6 0 0,-9 0 0 0,9 6 4 15,-10-6 4-15,2 3-8 0,6 3 4 0,-6 4-4 0,7-6 0 0,1 6 4 16,-1-1 0-16,1 1 0 0,-1 0 0 0,1-1-4 0,0 2 4 15,8 3-4-15,0-5 0 0,-10 1 0 0,10-1 0 0,0-5 4 16,0 6-4-16,10 0 4 0,-10-4 0 0,0-2-4 0,8 5 0 16,0-9 8-16,1 5-4 0,-1 0 4 0,-8 0-4 0,17-5 0 15,-8 0 0-15,-1 0 0 0,0 4 0 0,2-4 4 0,-2 0-8 16,10 0 4-16,-10 0 0 0,0 0 4 0,0 6-4 0,9-6 0 16,-8 0 4-16,0 4-4 0,-1-4 4 0,10 4-4 0,-10 3 4 0,0-3 0 15,0 0 0-15,2 1-4 0,6 0 4 0,-7 4-4 0,-1 1 4 16,1-5 0-16,0 5 0 0,-1 0 4 0,0 0-4 0,2-1-16 15,-2 0 28-15,-8 1 0 0,8 0 0 0,0 3 0 0,2-3 4 16,-10 5-8-16,8-1 8 0,-8-5-4 0,8 6 0 0,-8-1 0 16,9 1 8-16,-9-1-8 0,0 0 4 0,0 1 0 0,0 4-4 0,0-5 0 15,-9 1 0-15,9 0 0 0,0-1-4 0,-8 1-4 0,0-2 0 16,-2 2 0-16,10-5 0 0,-8 4-8 0,0-4 0 0,0-1 0 16,-2 1-8-16,2-5-4 0,0 5-8 0,-1-6-4 0,-8 1-20 0,8-5-12 15,1 5-28-15,0-5-20 0,-2 0-20 0,2 0-28 0,0-5-32 16,0 0-48-16,-10 1-40 0,10-2 52 0,-10 2 40 0,10-1 36 15,-9-5 28-15</inkml:trace>
          <inkml:trace contextRef="#ctx0" brushRef="#br0" timeOffset="14327.6699">6570 2112 7 0,'-10'0'172'0,"10"5"0"0,0-5-8 15,-8 4-20-15,8 1-8 0,-8-5-4 0,8 0 0 0,0 0-4 16,0 6 0-16,0-6-12 0,0 0-4 0,0 0-4 0,-10 4-8 16,10-4-12-16,0 0-8 0,0-4-8 0,0 4-20 0,10 0-48 0,-10 0-4 15,0 0 0-15,0 4 0 0,0-4 0 0,0 0 0 0,0 5 0 16,0-5 0-16,0 0 0 0,-10 0 0 0,10 0 0 0,0 0 0 15,0 0-112-15,0 0-44 0,0 4-64 0,0-4-96 0,0 0 4 16,0 0 56-16,-8 0 44 0,0 0 40 0,8 0 36 0,-8 0 24 16</inkml:trace>
          <inkml:trace contextRef="#ctx0" brushRef="#br0" timeOffset="19516.7862">6901 2304 47 0,'0'0'80'0,"-8"5"-8"16,8-5-8-16,0 5-20 0,0-1 0 0,0-4-4 0,0 0 0 15,8 7 4-15,-8-4 0 0,0-3 0 0,9 5 0 0,-9-5 8 0,0 5-4 16,0-5 0-16,0 0 0 0,9 0 0 0,-9 5 4 16,8-5-8-16,-8 0 8 0,9 0-4 0,-9 0 0 0,8 0 0 0,-8 0 0 15,8-5-4-15,-8 0 0 0,10 0 0 0,-2 2 0 0,0-4 0 16,-8-2-4-16,8 4-8 0,2-9 4 0,-2 4-4 0,9 0-8 15,-8-4 0-15,-1 0-4 0,1-5 0 0,7 4-4 0,-8-4-4 16,2 4 0-16,6-4-8 0,-6 0 4 0,6 0 0 0,-7-5-4 16,-1 4 0-16,9 2 0 0,-8-1 0 0,-1-1 0 0,0-4 0 0,2 5 0 15,-2-1-4-15,0 1 0 0,2 0 4 0,-2 0-4 0,-8 1 4 16,8-3 0-16,-8 7-4 0,0 1 4 0,0-8 0 0,9 12 4 16,-9-5 0-16,0 5 0 0,0-1 4 0,0 0-8 0,0 0 0 0,0 5 0 15,0 1 0-15,0-1 0 0,0 0 0 0,0 5-4 16,0 0 0-16,0-5 4 0,0 5 0 0,0 0 0 0,0 0 0 0,0 0-8 15,0 5 8-15,-9 0 0 0,9-5-4 0,0 5 0 0,0-1-4 16,-8 5 4-16,8-3 4 0,0-2 0 0,-8 6 4 0,8 0-4 16,0-1 0-16,-10 1 0 0,10 5 0 0,-8 0 4 0,0-2-4 0,8 1 0 15,0 1 0-15,-10-1 4 0,10 5 0 0,0 0 0 0,0 1 0 16,0-1 0-16,-8 0-4 0,8 0 4 0,0 7 0 0,0-4 0 16,0 2-4-16,0 1 0 0,0 3-4 0,8-3 4 0,-8-2 0 15,0 3 0-15,0-3 0 0,10 0 4 0,-10 1 0 0,0 1-4 16,0-2 0-16,0 2 4 0,8-6-4 0,-8 0 4 0,0 0 0 15,8 1-8-15,-8-6 0 0,0 0 4 0,0 0 0 0,10-4 0 0,-10 5 0 16,0-6-4-16,0 1 0 0,0-6-4 0,0 7-4 16,0-7 0-16,0 1-4 0,0-5 0 0,0 5-4 0,0-5-12 0,0 0-8 15,0 0-12-15,0 0-16 0,0 0-12 0,0-5-16 0,0 5-8 16,0-5-12-16,0 1-16 0,0-7-8 0,0 7-8 0,-10-1-44 16,10-5-32-16,0 6 28 0,0-6 32 0,0 1 36 0,-8-1 24 15</inkml:trace>
          <inkml:trace contextRef="#ctx0" brushRef="#br0" timeOffset="19862.8618">7771 2208 39 0,'0'0'156'0,"0"0"-4"0,8 0-4 0,-8 0-24 16,0 0 4-16,0 0-4 0,0 0 4 0,0 5 4 0,0-10-4 16,0 10-12-16,0-5-8 0,0-5-4 0,0 5-4 0,0 5-8 0,0-5-4 15,0 0-4-15,0 0-20 0,0 5-32 0,0-5-32 0,0 0 0 16,0 5 0-16,0-5 0 0,0 0 0 0,0 0 0 0,0 0 0 15,0 0 0-15,0 0 0 0,0 5 0 0,0-5 0 0,0 0 0 16,0 0 0-16,0 0 0 0,0 0 0 0,0 0 0 0,0 0 0 16,0 0-40-16,0 0-84 0,0 0-32 0,0 0-44 0,0 0-56 0,-8 4-60 15,8-4 56-15,0 0 44 0,0 0 40 0,-8 0 36 0,8 0 24 16</inkml:trace>
          <inkml:trace contextRef="#ctx0" brushRef="#br0" timeOffset="22264.4352">8292 2258 67 0,'0'4'96'0,"0"-4"-4"0,0 0-4 16,0 0-24-16,0 4-4 0,0-4 0 0,0 0 0 0,0 0-4 15,0 0 8-15,0 0-8 0,0 0 4 0,0 0 4 0,0 0-8 0,0 0 0 16,0-4-4-16,8 4 0 0,-8-4 0 0,0 4-4 0,8-6 0 15,-8 2 4-15,8-2-4 0,-8 3 0 0,10-7-4 0,-2 5-4 16,-8-5-4-16,8 0-4 0,1-4-4 0,0 5-4 0,-1-6-4 16,1 5 0-16,-1-5-4 0,0 2-4 0,1-1-4 0,0-5 0 15,-1 4 0-15,0-4-4 0,2 4-4 0,-2-4 4 0,0 5 0 0,1-5 0 16,0 0-4-16,-1 0 0 0,1 0 0 0,-9 3 4 16,8-3-4-16,0 0 0 0,0 5 0 0,-8-1 0 0,10 1 4 0,-10 1-4 15,8-2 0-15,-8 0 0 0,0 5 4 0,0-3 0 0,8 3 0 16,-8 0 4-16,0 0-4 0,0 5 4 0,0-4 0 0,0 4-4 15,0 0 4-15,0 1-4 0,0-2 0 0,0 6 4 0,0 0-4 16,-8-4 0-16,16 4 0 0,-8 0-4 0,0 0 4 0,0 4 0 0,-8-4-4 16,8 6 4-16,0-2 0 0,0 1-4 0,0 0 8 0,-8 4-4 15,8-4 4-15,0 5 0 0,-10 0-4 0,10 0 8 0,-8 3 0 16,8 2 4-16,-8-1 0 0,8 1 0 0,-8 4 0 0,8-5 0 0,0 5 0 16,-9 0-4-16,9 6 4 0,0-7 4 0,0 7-4 15,0-1-4-15,0 0-8 0,0 0-4 0,0 0 0 0,0-1 0 0,0 2 0 16,0-2 0-16,0 2 0 0,0-2 0 0,0 2 0 0,0-6 0 15,0 4 0-15,0-3 0 0,0 4 0 0,0-5 0 0,0-5 0 16,0 5 0-16,0-4 0 0,0-5 0 0,0 4 0 0,0-5 0 16,0 1 0-16,0 0 0 0,0-1 0 0,0-4 0 0,0 0-36 0,0-1-36 15,0-4 8-15,0 0-12 0,0 0-16 0,0 0-16 0,0-4-12 16,0-1-12-16,0 0-16 0,0 1-12 0,0-1-48 0,0-5-28 16,0 0 44-16,0 1 40 0,0-1 24 0,0-4 24 0</inkml:trace>
          <inkml:trace contextRef="#ctx0" brushRef="#br0" timeOffset="23013.4315">8939 2056 47 0,'0'5'100'16,"0"-5"-8"-16,0 0-4 0,0 5-24 0,0-5 0 0,0 0-4 15,9 0 0-15,-9 4 0 0,0-4 0 0,8 0-4 0,-8 0 0 16,8 0 0-16,-8-4-8 0,10 4 0 0,-10-5 4 0,8 0-4 0,0 5-8 16,-8-5 0-16,10 0-8 0,-2 1 0 0,0-1-8 0,-8-5 0 15,8 6-4-15,1-6 0 0,-1 0 0 0,1 1-4 0,-9-1-4 16,9 1-4-16,-1-1 0 0,0 1 0 0,-8-6 0 0,10 5 0 0,-2 0-4 15,-8-3 0-15,0 3 0 0,8-5 0 0,-8 1-4 16,0 5 0-16,0-6 4 0,0 1-4 0,0-1 0 0,0 1-4 0,-8 4 4 16,8-4-4-16,-8 0 4 0,-2 4 0 0,2 0 0 0,8 1 0 15,-17-1 0-15,17 1 0 0,-17 3-4 0,8 2 4 0,1 0 0 16,-8-3-4-16,6 7 4 0,-6 0 0 0,6 7-16 0,-6-3 20 0,-1 0 0 16,8 2-4-16,-8-2 4 0,9 6 0 0,0-1-4 0,-10 1 0 15,10-1 0-15,-2 1 0 0,2 0 4 0,0-1 0 0,0 1-4 16,8 5 4-16,0-11 0 0,-9 7-4 0,9-3 4 0,0 2-4 15,0-1 0-15,0 1 4 0,0-5-4 0,9 5 4 0,-9-6 8 16,8 6-4-16,0-5 0 0,-8 5 4 0,8-6 0 0,10 1 0 16,-10 5 4-16,2-6 0 0,-2 2 0 0,9 2 0 0,-9-3 4 15,9 1-4-15,0 3 0 0,-9-4 0 0,10 0-4 0,0 4 0 0,-10-4 0 16,8 0 0-16,1 4 4 0,-8 1-4 0,8-5-4 16,-9 4 0-16,10 1-4 0,-10-5 4 0,10 4 0 0,-10 1 4 0,0-1-4 15,9 1 0-15,-8 5-4 0,0-6 4 0,-1 1-4 0,0 4 0 16,2-5 4-16,-2 6-4 0,-8-5 0 0,8 4 0 0,0-5-4 15,-8 6 0-15,10-1 0 0,-10 1 0 0,8-5 0 0,-8 3 0 16,0-3 4-16,0 0-4 0,0 5 0 0,0-6 0 0,0 1-4 0,0-1 4 16,0 5 0-16,-8-4-4 0,8-5 0 0,-10 5 0 0,10-1 0 15,-8 1 4-15,0-6 0 0,8 6-4 0,-8-5 0 0,-2 5 0 16,-6-6 4-16,7 1 0 0,-8 0 0 0,8 0 0 0,-7-5-4 0,-2 4 4 16,2-4 0-16,-2 0 0 0,1 5 0 0,-9-5 4 15,10 0 0-15,-2-5 0 0,2 5-4 0,-2 0 0 0,1-4 0 0,0-1 4 16,9 0 0-16,-9 0 0 0,9 1 0 0,-2-2 0 0,-6-3 0 15,16 4 0-15,-10-4 0 0,2-1-4 0,8 1 4 0,0-6 0 16,0 5-4-16,-8-4 0 0,8-1 0 0,8 2 0 0,-8-2-4 16,0 1 0-16,8-5 0 0,2 4-8 0,-10-5 4 0,8 6-4 15,0-5-8-15,2 4-8 0,6-4-12 0,-16 5-20 0,17 0-12 0,-8-6-20 16,-1 6-20-16,1 0-28 0,7-1-44 0,-16 6-72 0,18-5 36 16,-10 4 40-16,-8-5 32 0,10 6 28 0</inkml:trace>
        </inkml:traceGroup>
      </inkml:traceGroup>
    </inkml:traceGroup>
    <inkml:traceGroup>
      <inkml:annotationXML>
        <emma:emma xmlns:emma="http://www.w3.org/2003/04/emma" version="1.0">
          <emma:interpretation id="{EF67DCA8-B90C-4349-85FC-FC9EF504B0FF}" emma:medium="tactile" emma:mode="ink">
            <msink:context xmlns:msink="http://schemas.microsoft.com/ink/2010/main" type="paragraph" rotatedBoundingBox="19828,7654 26796,7797 26777,8708 19809,85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E843D43-92A5-42DA-B128-C392F87BB8D8}" emma:medium="tactile" emma:mode="ink">
              <msink:context xmlns:msink="http://schemas.microsoft.com/ink/2010/main" type="line" rotatedBoundingBox="19828,7654 26796,7797 26777,8708 19809,8565"/>
            </emma:interpretation>
          </emma:emma>
        </inkml:annotationXML>
        <inkml:traceGroup>
          <inkml:annotationXML>
            <emma:emma xmlns:emma="http://www.w3.org/2003/04/emma" version="1.0">
              <emma:interpretation id="{A955E521-CB83-4D2B-91D4-23D76747A003}" emma:medium="tactile" emma:mode="ink">
                <msink:context xmlns:msink="http://schemas.microsoft.com/ink/2010/main" type="inkWord" rotatedBoundingBox="25333,7788 26795,7818 26777,8708 25315,8678"/>
              </emma:interpretation>
              <emma:one-of disjunction-type="recognition" id="oneOf3">
                <emma:interpretation id="interp15" emma:lang="" emma:confidence="0">
                  <emma:literal>9=81-72</emma:literal>
                </emma:interpretation>
                <emma:interpretation id="interp16" emma:lang="" emma:confidence="0">
                  <emma:literal>9=81 -72</emma:literal>
                </emma:interpretation>
                <emma:interpretation id="interp17" emma:lang="" emma:confidence="0">
                  <emma:literal>5=81 -72</emma:literal>
                </emma:interpretation>
                <emma:interpretation id="interp18" emma:lang="" emma:confidence="0">
                  <emma:literal>5=81-72</emma:literal>
                </emma:interpretation>
                <emma:interpretation id="interp19" emma:lang="" emma:confidence="0">
                  <emma:literal>59=81 -72</emma:literal>
                </emma:interpretation>
              </emma:one-of>
            </emma:emma>
          </inkml:annotationXML>
          <inkml:trace contextRef="#ctx0" brushRef="#br0" timeOffset="54364.5893">5733 3797 7 0,'0'0'76'0,"0"0"-12"16,0 0-4-16,0 0-24 0,0 0-8 0,0 0-4 0,0 0 0 16,0 0 0-16,0 0 0 0,0 0 4 0,0 0 0 0,0 0 0 0,0 0-4 15,0 0 8-15,0 0 0 0,0 0 0 0,0 0 4 0,-8 0 4 16,8 0 0-16,0 0-4 0,0 0 8 0,0 0 0 15,-8 0 0-15,8 0 8 0,0 0-8 0,0 0 4 0,0 0-4 0,-9 0 4 16,9 0-4-16,0 0-20 0,-8 0 24 0,8 0-4 0,0 0-4 16,-9-5 0-16,9 5-8 0,-9-5 4 0,9 1 0 0,0 4-4 15,0-10-4-15,0 5 0 0,0 0 0 0,0 1 0 0,0-6-4 0,0 5-4 16,-8-4 0-16,8-1 0 0,0 5 4 0,0-4-4 0,8-2-4 16,-8 7 4-16,0-5-4 0,0-1 0 0,0 0 0 0,0 6 0 15,0-6-4-15,0 1-4 0,9 3 4 0,-9-4 0 0,0 7-8 16,9-7 8-16,-9 5-8 0,8 0 0 0,-8 0 0 0,0 1 4 15,9 4-4-15,-9-6 0 0,8 6 0 0,-8 0 0 0,0-4 0 0,8 4 0 16,-8 4 0-16,0-4 0 0,8 6-4 0,-8-6 4 0,10 4 0 16,-10 1 4-16,8 5-4 0,-8-6 0 0,8 2-4 0,-8 3 4 15,10-5-4-15,-2 6 0 0,-8-5 0 0,8 5 0 0,1 0 0 16,-9-1 0-16,8 1 0 0,1-6 0 0,-1 6 4 0,1-1-4 16,-1 1 0-16,0-5 0 0,2 4 0 0,-2-4 4 0,0 0-4 0,2 1 0 15,-2-2 0-15,0 0 0 0,1-4-4 0,8 5 4 0,-9-5 0 16,1 0 4-16,7 0 0 0,-6 0-4 0,-2 0 0 0,0-5 0 15,2 1 0-15,6 0 4 0,-8-2-4 0,1 1 0 0,-1 0 0 16,1-4 0-16,0 4 0 0,-1 0 0 0,0-4 0 0,-8-2 4 16,10 7-4-16,-2-5 0 0,-8 4 0 0,0-4 4 0,8 3-4 0,-8-3 0 15,0 4 0-15,0 0 0 0,0 1 0 0,0-2 4 0,0-4-4 16,0 7 4-16,0 3-4 0,0-6 0 0,0 2 4 0,0 4-8 16,0-5 0-16,0 5 4 0,0 0-4 0,0 0 8 0,0 0-4 15,0 0 4-15,0 0-4 0,0 0 0 0,0 0 0 0,-8 5 0 16,8-1 0-16,0 2 0 0,-8-3 0 0,8 3 0 0,0 4 8 0,-10-1-4 15,10 1 4-15,-8 4 4 0,0-4-4 0,8 9 4 0,-9-5-4 16,0 5 0-16,1 5-8 0,8-4 0 0,-9 3 0 0,9-4 0 16,-8 10 0-16,0-3 0 0,8-3 0 0,-8 0 0 0,8 6 0 15,-10-5 0-15,10 5 0 0,-8-5 0 0,8 5 0 0,0-5 0 16,0 0 0-16,-8 0 0 0,8 0 0 0,0-5 0 0,0 6 0 16,0-7 0-16,0 1 0 0,0 0 0 0,0-4 0 0,0 4 0 15,0-5 0-15,0 0 0 0,0-4 0 0,0 5 0 0,0-6 0 16,0 1 0-16,0-1 0 0,0-4 0 0,0 0 0 0,0 0 0 0,0 0 0 15,0 0 0-15,0-1 0 0,0-4-32 0,0 0-4 0,0 0-12 16,0 5-8-16,0-5-8 0,-10 0-8 0,10 0-16 0,0-5-4 16,-8 5 0-16,8-4-12 0,0 4-4 0,-8-10-4 0,-1 5 4 0,9 0 0 15,-8 0-12-15,8-4-32 0,-9-1-32 0,1 1 24 16,8-1 20-16,-9 2 28 0</inkml:trace>
          <inkml:trace contextRef="#ctx0" brushRef="#br0" timeOffset="54558.0413">5827 4157 79 0,'0'0'112'0,"0"0"-8"0,0 0 0 0,0 0-28 0,0 0-4 16,0 4-4-16,0-4 8 0,0 0-4 0,0 5 0 0,9-5 0 16,-9 5-8-16,0-5 0 0,0 5 0 0,8-5 0 0,-8 0 0 15,8 5-4-15,-8-5 4 0,10 0-4 0,-2 4-4 0,0-4-8 16,2 0 0-16,-2-4-8 0,9 4-8 0,-9-5-8 0,9 5-4 16,0-5 0-16,1 5-8 0,-10-5 0 0,10 0-4 0,-2 5-8 0,1-4-16 15,9-1-16-15,-10-1-16 0,2 2-16 0,-2 4-24 0,2-4-12 16,-1-1-20-16,0 5-12 0,0-5-16 0,-1 5-52 0,2-6-24 15,0 6 40-15,-10-3 32 0,9 3 28 0</inkml:trace>
          <inkml:trace contextRef="#ctx0" brushRef="#br0" timeOffset="55162.4251">6629 4051 11 0,'-8'-5'108'0,"-2"5"-8"0,2 0-8 15,0-4-20-15,8 4-4 0,-9-5-4 0,1 0-4 0,0 0 4 16,8 1-4-16,0-6 4 0,-10 5-8 0,10-6 0 0,0 2-4 16,0 0-4-16,0-5 0 0,10 4-4 0,-10-5-4 0,8 1 4 0,0 0-4 15,1 0 4-15,-9-1-4 0,16 1 0 0,-6-1 0 16,-2 1 4-16,0-5-4 0,10 9 4 0,-10-4-4 0,9 0-4 0,-8 4 0 15,-1 0 0-15,1 2-4 0,7-3 0 0,-7 6-4 0,0 1-8 16,7-1-4-16,-6 0-16 0,-2 5 16 0,0 0 0 0,1 0 0 16,0 5-4-16,-1 0 0 0,0-1-4 0,1 6-4 0,-1 0 8 0,-8-1-12 15,8 6 4-15,-8-1 0 0,0 5-4 0,10 0 0 0,-10 0 0 16,-10 0 0-16,10 6 4 0,0-2-4 0,-8 2 4 0,0 4-4 16,-1-7 0-16,1 8 8 0,0-1-8 0,-1-5 0 0,-8 5 0 15,9 0-4-15,-10-6 4 0,10 1-4 0,-10 5 4 0,10-10 0 16,-9 5-4-16,9-4 8 0,-1-1-4 0,-8-5 4 0,9 5-4 0,8-10-4 15,-10 6 0-15,2-10 0 0,8 4 4 0,0-4 0 0,0 0 4 16,0-5-4-16,0 0 0 0,0 0 0 0,8 0 0 0,2-5-4 16,-10 0 4-16,8-4 0 0,0 4-4 0,1 0 4 0,0-5 0 15,-1 1 0-15,1-1 4 0,-1 6-4 0,9-6 0 0,-8 1-4 16,-1-1 4-16,0 5 0 0,-8 1 4 0,10-1-4 0,-2 5 0 16,0-5-4-16,1 5 8 0,-9 0-8 0,9 0 4 0,-1 5 12 0,-8 0 0 15,8-1 0-15,1 6 4 0,-9-1 0 0,8-4 4 0,0 9 0 16,2-4 0-16,-10-1 4 0,8 6-4 0,0-5-4 0,2 4-16 15,-2 1 0-15,0-6 0 0,0 5 0 0,1 1 0 0,0-5 0 16,-1-1 0-16,1 5 0 0,-1-4 0 0,10-5 0 0,-10 5 0 16,0-6 0-16,0 1 0 0,2-5 0 0,6 5 0 0,-7-5 0 0,0-5 0 15,8 0 0-15,-9 1 0 0,0-1 0 0,0-5 0 16,2 6 0-16,-2-6 0 0,0-6 0 0,2 8 0 0,-2-7 0 0,-8 1 0 16,8 0-48-16,-8-1-60 0,0-4-28 0,0 5-24 0,-8-4-32 15,8-3-56-15,-8 2-44 0,-2 5 48 0,2-6 44 0,0 1 40 16,-10 0 32-16,10 6 24 0</inkml:trace>
          <inkml:trace contextRef="#ctx0" brushRef="#br0" timeOffset="24925.315">379 3725 55 0,'0'-5'88'0,"0"0"-8"0,0 5-4 0,0-4-20 16,0 4-4-16,0-5 4 0,0 5 0 0,0-6 0 0,0 2 4 15,0 4 4-15,0-4 4 0,0-1 4 0,0 0-12 0,0 5 8 16,0-5 0-16,0 5 0 0,0 0 0 0,0-4 0 0,0 4 0 15,0 0 0-15,0 0-12 0,0 0 0 0,-8 0-8 0,8 0 0 16,0 4 0-16,-9-4-8 0,9 5-4 0,-8 5 0 0,8-6-4 0,-8 6-4 16,-2-1 0-16,2 1 0 0,8 4-8 0,-8-4 0 15,-10 9-4-15,10-4-4 0,0 3 4 0,-1 2-8 0,0-1 0 0,1-5 0 16,-1 5-4-16,1 0 4 0,-8 1-4 0,6-1-4 0,2 1 0 0,0-2 4 16,-2-3-4-16,2 4 0 0,8-5 0 0,-8 1 4 15,8-1 0-15,-9-4 0 0,9-1-4 0,0 2 0 0,-8-2-4 0,8-4 4 16,0-1-4-16,0 1 0 0,0 0 0 0,0 0-12 0,0-5 12 15,8 0 8-15,-8 0-4 0,0 0 0 0,0-5-8 0,9 5 4 16,-9-5-4-16,0 0 4 0,8 1 0 0,-8-6 4 0,8 6-4 16,-8-7 0-16,10 2 0 0,-2-1-4 0,0-4 0 0,2-1 0 15,-2 1 0-15,0-1 0 0,-8-4 0 0,17 5 0 0,-9-5 4 16,1 4-4-16,0-3 4 0,-1-2 4 0,0 1 0 0,2 0 0 0,-2 5 0 16,0-6-4-16,-8 1 0 0,8 5 0 0,2-1 4 0,-2 1 0 15,-8 0 4-15,8-1-4 0,-8 6 0 0,0-2 0 0,0 3 4 16,9-2-4-16,-9 1 4 0,0 3 0 0,0 2 0 0,0-6 4 15,0 10-4-15,0-5 0 0,0 1 0 0,0 4 0 0,0 0 0 16,0-6 0-16,0 6-4 0,0 0 0 0,0 0 0 0,0 0 0 0,0 0 4 16,0 0 0-16,0 0 0 0,0 0 0 0,0 6 0 0,0-6 0 15,0 4-4-15,0-4 4 0,0 5 0 0,0-5-4 0,0 5 0 16,8 0 0-16,-8-1 4 0,0 6 0 0,9-5-16 0,-9 0 20 16,0 4-4-16,9 1 0 0,-1-1 0 0,-8 1 0 0,8-5 0 15,0 4 0-15,-8 1-4 0,10 0 4 0,-2 4-4 0,0-4 4 0,2-1 0 16,-2 5 0-16,0-4-4 0,1 5 4 0,-1-1-4 0,1 0 0 15,8-4 0-15,-9 4 0 0,0 1 0 0,10-1 0 0,-10 0 0 16,2 0 0-16,6 1 0 0,-8-1 0 0,1 1 0 0,8-2 0 16,-8 3 4-16,-1-2-4 0,0-4 0 0,2 4 0 0,-2-4 0 15,0 5 4-15,0-6-4 0,-8 0 0 0,10 1 0 0,-10-1 4 0,8 0-4 16,-8 2 0-16,0-2 0 0,0-5 4 0,0 7-4 0,0-7 0 16,0 1 0-16,-8 5 0 0,8-5 0 0,-10-1 4 0,2 1-4 15,0-5 0-15,0 5 4 0,-2 1-4 0,2-2 0 0,0-4 0 16,-10 0-4-16,10 4 4 0,-9-4 0 0,1 0 4 0,-2 0-4 0,10 0 4 15,-10 0-4-15,1 0 0 0,9-4 0 0,-9 4 0 0,8-4 0 16,-7-2 0-16,6 1-16 0,-6 0 20 0,6 5 0 0,2-9 0 16,0 4 0-16,0 0 0 0,-1 0-4 0,0 1 0 0,1-7 0 15,-1 7-4-15,9-5 4 0,-8 4-4 0,8-1 0 0,0 3-4 16,-8-3 0-16,8 2-4 0,0-1-4 0,0 0-8 0,0 5-4 16,0-5-4-16,0 5-16 0,0 0-4 0,0 0-16 0,0-4-8 0,0 4-12 15,0 0-4-15,0 0-12 0,8 0-12 0,-8 0-8 0,0 0 0 16,8 0-40-16,-8 4-36 0,9-4 12 0,-9 0 36 0,8 0 20 15,1 0 32-15</inkml:trace>
          <inkml:trace contextRef="#ctx0" brushRef="#br0" timeOffset="25313.2766">1275 3744 79 0,'0'0'124'0,"0"0"-8"0,0 0 0 15,0 0-16-15,0 0-8 0,0 0 4 0,0 0-4 0,0 0 0 0,8 0-4 16,-8 0 0-16,8 0 0 0,-8 0 0 0,8 0 0 0,-8 0 0 15,10 0-4-15,-2 0-4 0,0 5-4 0,2-5-4 0,-2 0-4 16,0 6-4-16,9-6-4 0,-8 0-4 0,8 4-4 0,-1-4-52 0,-6 4 0 16,6-4 0-16,2 5 0 0,-2-5 0 0,2 0 0 0,-10 5 0 15,9-5 0-15,1 0 0 0,-2 5 0 0,2-5 0 0,-2 0 0 16,2 0 0-16,-10 5 0 0,9-5 0 0,-9 0 0 0,10 0 0 16,-10 4 0-16,0-4 0 0,2 5 0 0,-2-5 0 0,0 0 0 15,-8 0-28-15,0 0-32 0,9 5-16 0,-9-5-16 0,0 0-12 16,0 0-12-16,0 0-20 0,0 0-20 0,-9 0-20 0,9 0-36 15,-8 0-32-15,0 0 40 0,-2 0 40 0,2 0 32 0,0 0 24 0</inkml:trace>
          <inkml:trace contextRef="#ctx0" brushRef="#br0" timeOffset="25551.6428">1309 3988 31 0,'0'6'144'0,"0"-6"-8"15,0 3 0-15,0 3-24 0,0-6 4 0,0 5 0 0,8 0 0 16,-8-5 0-16,8 4 0 0,-8-4-4 0,0 6 0 0,10-6-4 0,-2 0-8 16,0 0-4-16,1 4-8 0,-1-4 0 0,1 0-12 15,8 0-8-15,-9 0-12 0,10 0-52 0,-10 0-4 0,10 0 0 0,-10 0 0 16,8 0 0-16,2 0 0 0,-1 0 0 0,-9 0 0 0,10 0 0 16,-2 0 0-16,-6 0 0 0,6 0 0 0,-8 0 0 0,10 0 0 15,-10 0-16-15,1 0-72 0,7 0-28 0,-6 0-24 0,-2 0-32 0,0 0-32 16,0 0-72-16,2-4 0 0,-2-2 48 0,0 6 44 0,1-4 32 15,-1-1 36-15</inkml:trace>
          <inkml:trace contextRef="#ctx0" brushRef="#br0" timeOffset="27556.2764">2784 3960 75 0,'0'-5'100'0,"0"5"-8"16,8-4-4-16,-8 4-24 0,0-5 0 0,9-1 0 0,-9 2-4 0,0-1 0 15,8 0-4-15,-8 0 0 0,9-4 4 0,-9 4-8 0,8-4-4 16,-8-1-4-16,9 2 4 0,-1-3-8 0,-8-4-4 0,8 6 0 16,-8-1-4-16,10-4 0 0,-10-1 0 0,8 1-4 0,0 0 4 15,-8-1-8-15,10 1-4 0,-10 0 0 0,0-1-4 0,0 1 0 0,0-5-4 16,0 5 4-16,0-1-4 0,0 1-4 0,0-2 4 16,-10 3-4-16,10-2 0 0,-8 1 4 0,0-1-4 0,8 6 4 0,-10-1-4 15,2-4 0-15,0 9 0 0,-1-5 0 0,-8 6 0 0,9-1 0 16,-1 0-4-16,-7 0 4 0,6 5-4 0,-6 0 0 0,6 0 0 15,-6 5-4-15,7-5 0 0,-7 5 4 0,7 0-4 0,-8-1-4 16,9 6 4-16,-10-1 0 0,1 1 0 0,8 0-4 0,1-1 4 16,-9 6 0-16,9-5 0 0,-1 4 0 0,0 1 0 0,1-6 0 15,0 5-20-15,-2 1 24 0,10-5-4 0,0 4 4 0,-8-1 0 0,8-2-4 16,0 3 0-16,0-4 0 0,0 4 4 0,8-4-8 0,-8 4 4 16,10-4 0-16,-2 4 4 0,0-5-4 0,1 1 0 0,0-1-4 15,-1 6 4-15,1-5 0 0,7-1 4 0,-7 1-4 0,8 1 0 16,1-3 0-16,-10 2 4 0,9-1 0 0,0 1-4 0,0-1 0 15,-9 1 0-15,10-6 4 0,-2 7-4 0,-6-2 0 0,6 0 0 0,1 1 0 16,-8-1 0-16,8 0 0 0,-9 2 0 0,0-2 0 0,2 1 0 16,-2 0 0-16,0-1-4 0,2 1 4 0,-2 5 0 0,0-6 0 15,0 1 0-15,-8-1 0 0,9 5-4 0,-9-5 4 0,9 7 0 0,-9-8 0 16,0 7-4-16,0-5 0 0,0 0 4 0,8 4 0 0,-16-4 0 16,8 4 0-16,0-4 0 0,-9-1 0 0,9 0 0 0,-9 1 0 15,9 5-4-15,-8-10 4 0,0 4 0 0,0 1-4 0,-2-1 4 16,2-4 0-16,-10 4-4 0,10-2 4 0,-9-4-4 0,0 2-12 15,9-1 20-15,-9-4 0 0,-1 6 0 0,2-6-4 0,-2 4 0 16,1-8 0-16,9 4 4 0,-9 0-8 0,0-6 8 0,-1 2-4 16,10-4 0-16,-9 1 0 0,8-2 4 0,1-1-4 0,0 1 0 0,-1-5-4 15,1 4 8-15,-1-5-4 0,9 1 0 0,0 0-4 0,-9-1 4 16,9 1 0-16,9 0 4 0,-9-1-4 0,0 1 0 0,9 4-4 16,-9-4 0-16,8-1-4 0,1 6-8 0,-1-1-4 0,0 1-8 0,1 0-12 15,8-2-8-15,-9 7-8 0,2-6-16 0,6 5-4 16,-7 1-16-16,8-6-8 0,-9 10-16 0,9-5-44 0,-9 1-36 0,10-2 28 15,-10 6 24-15,10 0 24 0</inkml:trace>
          <inkml:trace contextRef="#ctx0" brushRef="#br0" timeOffset="28071.8978">3244 4133 23 0,'0'5'124'0,"0"-5"-8"0,-8 4-12 16,8 0-24-16,0-4-4 0,0 0-4 0,0 6 4 0,0-6-4 15,0 0 0-15,8 0-4 0,-8 0-4 0,0 0-4 0,8 0 0 16,-8-6-4-16,0 6-4 0,9-4-4 0,-9 0 0 0,8-1-4 16,1 0 0-16,0-4-4 0,-1 3-4 0,0-3 0 0,2-1 0 0,6 1-4 15,-8-5 0-15,2-1-8 0,-2 1 0 0,9-1-4 0,-9 1 4 16,10-5-4-16,-10 0-4 0,10 4 0 0,-10-5 0 15,8 1 0-15,-6 1-4 0,-2 3 0 0,9-4 0 0,-9 4-4 0,1-4 0 16,0 5 0-16,-1-1-4 0,0 1-4 0,0 0 4 0,-8 4 0 16,10 1 0-16,-10-6 0 0,8 10-4 0,-8-4 4 0,0-1 4 15,0 5-4-15,0-4 0 0,0 3-4 0,0 2 4 0,0 0 0 0,0-1 4 16,0 0-8-16,0 5 8 0,0-5-4 0,0 5 0 16,0 0 0-16,0-4 4 0,0 4 0 0,0 0-4 0,0 0 4 0,0 0 0 15,0 0 0-15,0 4 0 0,0-4 4 0,0 5-4 0,0 0 0 16,0 0 4-16,0-5-4 0,0 4 0 0,0 0 4 0,0 7 0 15,0-7 0-15,0 6 4 0,0 0-12 0,0 4-4 0,0 0 0 0,0-4 0 16,0 9 0-16,0-5 0 0,0 1 0 0,0 4 0 16,0 0 0-16,-8 2 0 0,8-3 0 0,0 1 0 0,0 4 0 0,0-3 0 15,0 4 0-15,0 0 0 0,0-5 0 0,0 5 0 0,0-4 0 16,0-1 0-16,0 4 0 0,0-8 0 0,0 3 0 0,0 2 0 16,0-5 0-16,0 5 0 0,0-7 0 0,0-3 0 0,0 4 0 0,0-5 0 15,0 1 0-15,0 0 0 0,0 0 0 0,0-6 0 0,0 1 0 16,0 0-52-16,0-5-28 0,0 5-16 0,0-5-20 0,0 0-16 15,0 0-28-15,0 0-24 0,0-5-56 0,0 5-24 0,0-5 48 16,0 0 36-16,0 1 44 0,0-1 16 0</inkml:trace>
          <inkml:trace contextRef="#ctx0" brushRef="#br0" timeOffset="28992.434">4600 4017 51 0,'0'0'112'0,"0"0"-4"0,0 0 0 0,0 0-12 15,0 0 4-15,0 0 0 0,8 0 0 0,-8 0-8 0,9 0 4 16,-9 0 0-16,8 0 4 0,0 0-16 0,2 0 12 0,-2 0 0 0,0 0-12 16,2 0-4-16,6-4 0 0,-8 4-8 0,9 0 0 0,1 0-4 15,-10 0 0-15,10 0-8 0,-2 0-32 0,-8 0-28 0,10 0 0 16,-1 0 0-16,-9 0 0 0,10 0 0 0,-2 0 0 0,-8 0 0 0,10 0 0 16,-10 0 0-16,10 0 0 0,-10 0 0 0,1 0 0 15,7 0 0-15,-7 0 0 0,0 0 0 0,-1 0 0 0,-8 0 0 0,8 0 0 16,2 0 0-16,-10 0 0 0,8 0 0 0,-8 0 0 0,0 0 0 15,0 0 0-15,0 0 0 0,0 0 0 0,0 0 0 0,0 0 0 16,0 0 0-16,0 0 0 0,0 0 0 0,0 0 0 0,0 0 0 0,0 0 0 16,0 0-72-16,0 0-44 0,0 0-24 0,-8 0-24 0,8 0-24 15,0 0-40-15,-10 0-60 0,10 0 48 0,-8 0 44 0,8 4 36 16,-8-4 28-16,-1 0 24 0</inkml:trace>
        </inkml:traceGroup>
      </inkml:traceGroup>
    </inkml:traceGroup>
    <inkml:traceGroup>
      <inkml:annotationXML>
        <emma:emma xmlns:emma="http://www.w3.org/2003/04/emma" version="1.0">
          <emma:interpretation id="{5ED0DC37-70D4-45CA-B37D-BDA808187B2E}" emma:medium="tactile" emma:mode="ink">
            <msink:context xmlns:msink="http://schemas.microsoft.com/ink/2010/main" type="paragraph" rotatedBoundingBox="19765,9928 23702,9687 23753,10530 19817,107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3495611-2669-4821-95CB-91B799E9FAC6}" emma:medium="tactile" emma:mode="ink">
              <msink:context xmlns:msink="http://schemas.microsoft.com/ink/2010/main" type="line" rotatedBoundingBox="19765,9928 23702,9687 23753,10530 19817,10771"/>
            </emma:interpretation>
          </emma:emma>
        </inkml:annotationXML>
        <inkml:traceGroup>
          <inkml:annotationXML>
            <emma:emma xmlns:emma="http://www.w3.org/2003/04/emma" version="1.0">
              <emma:interpretation id="{E56C7884-67DF-4465-B6D8-E4EBCC43D301}" emma:medium="tactile" emma:mode="ink">
                <msink:context xmlns:msink="http://schemas.microsoft.com/ink/2010/main" type="inkWord" rotatedBoundingBox="19768,9969 20429,9929 20467,10552 19806,10592"/>
              </emma:interpretation>
              <emma:one-of disjunction-type="recognition" id="oneOf4">
                <emma:interpretation id="interp20" emma:lang="" emma:confidence="0">
                  <emma:literal>9</emma:literal>
                </emma:interpretation>
                <emma:interpretation id="interp21" emma:lang="" emma:confidence="0">
                  <emma:literal>g</emma:literal>
                </emma:interpretation>
                <emma:interpretation id="interp22" emma:lang="" emma:confidence="0">
                  <emma:literal>ą</emma:literal>
                </emma:interpretation>
                <emma:interpretation id="interp23" emma:lang="" emma:confidence="0">
                  <emma:literal>B</emma:literal>
                </emma:interpretation>
                <emma:interpretation id="interp24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56553.7035">346 5855 3 0,'8'-10'116'0,"-8"10"-16"0,0-10 0 0,8 6-24 0,-8-1 0 16,0 0 4-16,0 0 0 0,0 0-4 0,0 0 0 0,9 5-4 16,-9-5-8-16,0 1 0 0,0 4 0 0,0 0-4 0,0 0 0 0,0 0 0 15,0-5 0-15,0 5-4 0,0 0-4 0,-9 0 0 0,9 5-4 16,0-5 0-16,0 4-8 0,0 1 0 0,-8 0 0 0,8 0-4 15,0 0-8-15,-8 5-4 0,-2-1-4 0,2 0 0 0,8 1-8 16,-8 5-4-16,-10-1 0 0,10 0-4 0,0 5 4 0,-1-4 0 16,0 5 0-16,-8-7 0 0,9 6-4 0,0-5 0 0,0 6-8 15,-2-1 8-15,2-5-4 0,0 6 4 0,-2-6-8 0,2 0 8 0,0 1-8 16,-1-1 4-16,9 1 4 0,-8-1-8 0,8-4 8 0,-9-1-8 16,9 1 0-16,0-1 4 0,0 1-4 0,0-5 0 0,0 0 4 15,0 4-16-15,-9-9 16 0,9 6 0 0,9-6-8 0,-9 4 4 0,0-4 4 16,0 0 0-16,0 0-4 0,9-4 4 0,-9 4 0 15,0-6-4-15,8 2 0 0,-8-1 0 0,9-5 0 0,-1 0 0 0,-8 1 4 16,8-1-4-16,2 1 0 0,-2-5 0 0,0-1 0 0,2 0 0 16,-2 1 0-16,0-5 4 0,9 6-4 0,-9-7 4 0,1 5-4 15,0-4 0-15,-1 5 4 0,0-6-4 0,2 6 4 0,-2-5 0 0,0 4 4 16,-8 1-4-16,8 0-4 0,2-1 4 0,-2 6 4 0,-8-7 0 16,8 8-4-16,-8-6 0 0,9 4 0 0,-9 0 0 0,0 1 0 15,8-1 4-15,-8 5-8 0,0-5 4 0,0 6 0 0,9-6 4 16,-9 5-4-16,0 1 4 0,0-1 0 0,0 0-4 0,0 0 0 15,0 1 4-15,0 4-4 0,0-6-4 0,0 6 8 0,0-4 0 0,0 4-4 16,0 0 4-16,0 0-4 0,0 0 4 0,0 0 0 0,9 0-4 16,-9 4 4-16,0-4-4 0,8 6 4 0,-8-2 0 0,0-4-20 15,0 5 20-15,8 0 0 0,-8 0 0 0,8 4 0 0,-8-4 0 16,10 4 0-16,-10 1 0 0,8 0 0 0,-8 0-4 0,8-1 4 16,2 0 0-16,-2 6-4 0,-8-5 0 0,8 4 4 0,1-5-4 15,-1 6 0-15,1-6 0 0,-1 6 0 0,1-1 4 0,-1-4-4 0,10 4 4 16,-10 0 0-16,0 0 4 0,2-3-8 0,6 3 4 0,-8 0 0 15,1-4 0-15,-1 4-8 0,10-4 4 0,-10 4 0 0,0-4 0 16,10 4 4-16,-10-4 0 0,10 4 0 0,-10-4 0 0,0 0-4 16,1-1 4-16,-1 5-4 0,10-4 8 0,-10-1-8 0,0 1 4 15,0 0 0-15,2-1-4 0,-2-3 0 0,-8 3 0 0,8-5 0 0,2 6 4 16,-10 0 0-16,8-5-4 0,-8 0 4 0,0 4 0 16,0-4 4-16,0-1-4 0,0 1 0 0,0 0 0 0,0 0 0 0,0 0 8 15,0 0-8-15,0-2-4 0,-8 3 4 0,-2-1-4 0,10 0 0 16,-8-5 4-16,0 4 0 0,-2 1 0 0,2-5 4 0,-8 0-8 15,-2 5 4-15,1-5 0 0,1 0 0 0,-2 0 4 0,2 5-4 0,-2-5-4 16,-8-5 8-16,9 5-8 0,1 0 0 0,-10-5 0 0,8 5 4 16,-7-5-4-16,8 1 0 0,-8 4 0 0,7 0 4 0,2 0-4 15,-2-5 0-15,-7 5 4 0,8-5-8 0,0 5 4 0,-1-6 0 16,10 6 0-16,-8 0 4 0,-2 0-4 0,10 0-4 0,-10 0 0 16,10 0-8-16,-1 0-4 0,1 0-8 0,0 6-20 0,0-12-16 0,-2 6-20 15,10 6-12-15,0-6-12 0,-8-6-12 0,8 6-8 0,0 0-8 16,0 0-8-16,8 0-36 0,-8 0-52 0,0 0 28 0,10 6 32 15,-10-6 40-15,8 0 20 0</inkml:trace>
        </inkml:traceGroup>
        <inkml:traceGroup>
          <inkml:annotationXML>
            <emma:emma xmlns:emma="http://www.w3.org/2003/04/emma" version="1.0">
              <emma:interpretation id="{4F96D682-4BFC-48DF-A639-3EB2A7EBB728}" emma:medium="tactile" emma:mode="ink">
                <msink:context xmlns:msink="http://schemas.microsoft.com/ink/2010/main" type="inkWord" rotatedBoundingBox="21628,10097 22129,10066 22143,10300 21642,10330"/>
              </emma:interpretation>
              <emma:one-of disjunction-type="recognition" id="oneOf5">
                <emma:interpretation id="interp25" emma:lang="" emma:confidence="0">
                  <emma:literal>=</emma:literal>
                </emma:interpretation>
                <emma:interpretation id="interp26" emma:lang="" emma:confidence="0">
                  <emma:literal>F</emma:literal>
                </emma:interpretation>
                <emma:interpretation id="interp27" emma:lang="" emma:confidence="0">
                  <emma:literal>E</emma:literal>
                </emma:interpretation>
                <emma:interpretation id="interp28" emma:lang="" emma:confidence="0">
                  <emma:literal>☺</emma:literal>
                </emma:interpretation>
                <emma:interpretation id="interp29" emma:lang="" emma:confidence="0">
                  <emma:literal>☹</emma:literal>
                </emma:interpretation>
              </emma:one-of>
            </emma:emma>
          </inkml:annotationXML>
          <inkml:trace contextRef="#ctx0" brushRef="#br0" timeOffset="57681.6869">1973 5902 23 0,'0'0'112'16,"0"0"-4"-16,0 0-4 0,0 0-24 0,0 0 0 0,0 0 0 15,0 0 0-15,0 0 4 0,0 0-4 0,10 0 0 0,-10 0-4 16,8 0 4-16,0 0-8 0,-8-5 4 0,8 5 4 0,2 0-4 0,-2-4-4 16,9 4-4-16,-9 0-12 0,1-5-4 0,8 5-4 0,-1 0-4 15,-6 0-16-15,6 0 0 0,-6-4-4 0,6 4-4 0,1 0-8 16,-9 0 0-16,10 0 0 0,-10 0-16 0,10 0 12 0,-10 0 0 16,9 0-4-16,-8 0-4 0,-1 4-4 0,1-4-12 0,-1 0-16 15,0 0-16-15,1 5-16 0,-9-5-16 0,9 4-12 0,-9-4-12 16,8 5-20-16,-8 0-16 0,0-5-12 0,0 5-56 0,-8 0-20 0,8-1 44 15,-9 1 28-15,0 0 32 0,1 0 28 0</inkml:trace>
          <inkml:trace contextRef="#ctx0" brushRef="#br0" timeOffset="57876.1634">1983 6081 27 0,'0'3'144'0,"0"2"-16"0,8 0-8 0,-8 0-16 0,0-1 4 16,8 2-8-16,-8-2 4 0,8 1-4 0,-8-5 0 0,10 5 0 15,-10-5-4-15,16 0-8 0,-7 0-8 0,-1 0-8 0,1-5-8 16,8 5-12-16,-1-5-12 0,2 5-4 0,-10-4-8 0,18-2-8 0,-9 2 0 16,1 4-12-16,-2-5-4 0,10 0-8 0,-9 0-12 0,9 5-28 15,-10-3-28-15,10 3-28 0,0-6-32 0,-9 6-28 0,8-5-56 16,1 5-48-16,-9 0 52 0,9 0 32 0,-10-5 36 0,10 5 24 16</inkml:trace>
        </inkml:traceGroup>
        <inkml:traceGroup>
          <inkml:annotationXML>
            <emma:emma xmlns:emma="http://www.w3.org/2003/04/emma" version="1.0">
              <emma:interpretation id="{671A68E0-EA91-4733-8217-FC4526A9A9CE}" emma:medium="tactile" emma:mode="ink">
                <msink:context xmlns:msink="http://schemas.microsoft.com/ink/2010/main" type="inkWord" rotatedBoundingBox="23070,9726 23702,9687 23753,10530 23122,10569"/>
              </emma:interpretation>
              <emma:one-of disjunction-type="recognition" id="oneOf6">
                <emma:interpretation id="interp30" emma:lang="" emma:confidence="0">
                  <emma:literal>9</emma:literal>
                </emma:interpretation>
                <emma:interpretation id="interp31" emma:lang="" emma:confidence="0">
                  <emma:literal>g</emma:literal>
                </emma:interpretation>
                <emma:interpretation id="interp32" emma:lang="" emma:confidence="0">
                  <emma:literal>ą</emma:literal>
                </emma:interpretation>
                <emma:interpretation id="interp33" emma:lang="" emma:confidence="0">
                  <emma:literal>q</emma:literal>
                </emma:interpretation>
                <emma:interpretation id="interp34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58656.0766">3543 5730 55 0,'-10'-5'100'0,"2"0"-8"0,0 0-4 15,8 5-24-15,-8 0 0 0,-1-4-4 0,0 4 0 0,9 4 4 16,-8-4-4-16,-1 5-4 0,1 0 0 0,0 0 0 0,8-1-8 0,-10 6-4 16,2-5 0-16,8 5 0 0,0-1-4 0,-8-4-4 0,8 4-4 15,0 6 0-15,0-6-4 0,0 1 0 0,8 0 0 16,-8-1 0-16,8 1 4 0,2 0 0 0,-2-1 4 0,9-4-4 0,-9 3 0 15,10-1-4-15,-2-3 4 0,2 1-12 0,-2-1 4 0,2-4-4 16,-1 5-4-16,8-5-4 0,-8 0 0 0,9-5 0 0,-9 5-4 16,8-4 0-16,-8-1-4 0,9-6 0 0,-8 8 0 0,-2-7-20 15,2 1 20-15,-2-1 0 0,1 0 4 0,-9-4-8 0,2 4 4 16,-2-4-4-16,0-1 0 0,0 1 0 0,-8-1 0 0,10 1 0 0,-10 0 0 16,0 0 0-16,-10-6 0 0,10 6 0 0,-8 0-4 0,0-6 4 15,0 6 0-15,-2 0-4 0,-6-6 0 0,7 6 4 0,-7 4-4 16,-2-4 4-16,2-1-4 0,-2 6 4 0,1-1-4 0,0 6 0 15,0-1 4-15,0-1 0 0,0 6-4 0,-1 0 0 0,2 6 0 16,-2 3 0-16,10-4-4 0,-9 5 4 0,1-1-8 0,6 1 4 0,2 4-8 16,-10 1-4-16,10-1-4 0,0 1 0 0,8-6-8 0,-8 5 0 15,8 6-8-15,0-6-4 0,0 0-4 0,0 1 0 0,8-1-4 16,-8 1 0-16,8-6 0 0,0 5 0 0,2-4 0 0,6 0 0 0,2-1 4 16,-1-4 0-16,-9 5 0 0,9-6 4 0,8 1 4 15,-7-5 4-15,-1 5 4 0,0-5 0 0,8 0 8 0,-7 0 4 0,-2 0 4 16,2-5 0-16,8 0 4 0,-10 1 4 0,1 4-12 0,-9-5 20 15,10-5 0-15,-2 6 8 0,-6-1 4 0,-2 5 4 0,0-5 4 16,1 0 8-16,0 1 4 0,-1-2 4 0,1 2 8 0,-9 4 4 0,8-5 0 16,-8 5 0-16,0 0 0 0,8 0 4 0,-8 0 0 0,9 0 4 15,-9 5 0-15,9-5 0 0,-9 4 0 0,0 2 0 0,8-2 0 16,-8 6 0-16,8-5 0 0,-8 4-8 0,10 1 0 0,-2-6 0 16,-8 6-8-16,8 5 0 0,-8-1-4 0,9-5-4 0,0 6 0 15,-9-2 0-15,8 3-4 0,-8-2 4 0,9 0-4 0,-1 1 0 0,-8 5-4 16,8-7 4-16,-8 6-8 0,8-5 4 0,-8 1-4 15,0 4-20-15,10-4 0 0,-10-1 0 0,0 5 0 0,0-4 0 16,0-1 0-16,0 5 0 0,0-4 0 0,-10-1 0 0,2 5 0 0,8-4 0 16,-16-5 0-16,7 4 0 0,1 1 0 0,-10-2 0 0,2-3 0 15,-2 5 0-15,1-6 0 0,-8 1 0 0,8 4 0 0,-9-9 0 16,0 5 0-16,0-1 0 0,1-4 0 0,-1 0-64 0,10-1-36 16,-10 1-24-16,0-5-12 0,9 0-24 0,-8 0-24 0,8 0-52 15,-1 0-36-15,2-5 44 0,7 1 48 0,-8 4 32 0,9-5 28 0</inkml:trace>
        </inkml:traceGroup>
      </inkml:traceGroup>
    </inkml:traceGroup>
    <inkml:traceGroup>
      <inkml:annotationXML>
        <emma:emma xmlns:emma="http://www.w3.org/2003/04/emma" version="1.0">
          <emma:interpretation id="{6B6FD8EF-07EB-46BB-87F2-3EFC40F23647}" emma:medium="tactile" emma:mode="ink">
            <msink:context xmlns:msink="http://schemas.microsoft.com/ink/2010/main" type="paragraph" rotatedBoundingBox="19603,11475 24138,11418 24149,12251 19613,123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356F44D-192E-427A-9CFE-7FF0532B220A}" emma:medium="tactile" emma:mode="ink">
              <msink:context xmlns:msink="http://schemas.microsoft.com/ink/2010/main" type="inkBullet" rotatedBoundingBox="19603,11475 20905,11458 20915,12254 19613,12270"/>
            </emma:interpretation>
            <emma:one-of disjunction-type="recognition" id="oneOf7">
              <emma:interpretation id="interp35" emma:lang="" emma:confidence="0">
                <emma:literal>↳</emma:literal>
              </emma:interpretation>
            </emma:one-of>
          </emma:emma>
        </inkml:annotationXML>
        <inkml:trace contextRef="#ctx0" brushRef="#br0" timeOffset="59758.1405">-47 7816 23 0,'0'-10'108'0,"0"5"-8"0,0 1-4 0,0-6-20 0,0 5 0 16,0-5-8-16,0 6 8 0,0 0-8 0,8-3-4 0,-8 3 0 15,0 0-4-15,0-1-12 0,8 0 0 0,-8 5 0 0,0-5 0 16,0 5 0-16,10-4 0 0,-10 4 4 0,8 0-4 0,-8 4 0 0,8-4-4 16,-8 5-4-16,10 0 0 0,-10 0-4 0,8-1 0 0,-8 0-12 15,8 7-8-15,-8-1 4 0,9-1-4 0,-1 1 0 0,-8 3-12 16,9-3 8-16,-1 6-4 0,1-3-4 0,-9-3 0 0,8 5 0 15,0-2 0-15,-8-3 0 0,10 5-4 0,-2-5 4 0,-8 5-4 16,8-7 0-16,-8-3 0 0,0 5 4 0,10-6-4 0,-10 6 4 0,0-10-4 16,0 5 0-16,0-5 4 0,0 0 0 0,0 0-8 0,0-5 4 15,0 1 0-15,0-6 4 0,0 0-4 0,-10 1 0 0,10-6-4 16,0 1 0-16,0-1 4 0,-8-4 0 0,8 0 0 0,0-1 4 16,0-3-4-16,-8-2 0 0,8 2 0 0,-10-1 0 0,10 0 0 15,-8 0 0-15,8 0-4 0,0 5 0 0,-8-5 4 0,8 0 0 16,0 0 0-16,-9 4 0 0,9 2 4 0,0-7-4 0,0 6 0 15,-8 5 0-15,8-5 0 0,0 4 0 0,0 0 0 0,0 1-4 0,0 5 8 16,0-5-8-16,0 8 4 0,0-3 0 0,0-1 0 0,8 6 0 16,-8-2 4-16,9 2-4 0,-9-1 4 0,8 5-4 0,0-4 0 15,2 4-4-15,-2 0 4 0,0 0-4 0,10 0 8 0,-2 0 0 16,2 0 0-16,-1 4-4 0,-1-4-4 0,2 0 4 0,8 5 4 0,-1-5-4 16,1 4 4-16,0-4-4 0,-2 0 0 0,2 0 0 0,9 0 0 15,-1 6 0-15,0-6-4 0,0 0 4 0,-1 0 0 0,3-6 0 16,5 6 0-16,-7-4 0 0,10 4 0 0,-2-5 0 0,1 1-4 0,-9-2 4 15,9 6 0-15,-1-3-4 0,-8-3 0 0,0-4 0 16,1 6 0-16,-1 0-4 0,-9-2 4 0,1-3 0 0,0 4 4 0,-2 0 0 16,-6-4-4-16,-1 3 4 0,-1 2 0 0,2-1-4 0,-10 5 8 15,0-6-8-15,2 2 8 0,-2 4-4 0,0-4 0 0,-8 4 0 16,0 0 0-16,0 0 0 0,9 0-16 0,-9 0 28 0,0 0-4 16,0 0-4-16,0 4 4 0,0 0 4 0,0 2 0 0,0-1 4 15,0 5 0-15,0-6 4 0,-9 6-4 0,9-5 4 0,0 10 4 0,9-7-4 16,-9 8 0-16,0-3 0 0,0 2 0 0,0-1 0 0,0 1 0 15,0-1 4-15,0 5-4 0,0-4-8 0,-9-1 0 0,9 1 0 16,0-2 0-16,0 2-4 0,0-1 0 0,0 1-4 0,0-5 0 16,0 4-4-16,0-5-4 0,0 1 0 0,0 0-8 0,0-5-8 15,0-1-12-15,0 1-20 0,-8 0-28 0,8 0-24 0,0-1-28 16,-8-4-24-16,-2 0-20 0,10 0-64 0,-8 0-24 0,0 0 44 0,0-4 36 16,-10 4 44-16,10-5 28 0</inkml:trace>
        <inkml:trace contextRef="#ctx0" brushRef="#br0" timeOffset="60340.5726">653 7734 91 0,'8'0'128'0,"-8"-4"-12"0,0-2 0 0,8 2-24 0,-8-1 4 15,0 5 0-15,0-4-12 0,0-2-4 0,0 2-4 0,0 4-4 0,8-5-4 16,-8 5-8-16,0 0 0 0,0 0-4 0,0 0 0 0,-8 5-4 15,8-1-8-15,-8 2 0 0,8-2-4 0,-8 5 0 0,-2 1-12 16,2 0-4-16,0-1-4 0,-1 6-4 0,0-5 0 0,1 3-4 16,-1-3-4-16,1 5 4 0,0-1-4 0,0 1-4 0,-2-1 4 0,2 1-4 15,0-7 0-15,8 3-8 0,-10-2 4 0,10 1 0 16,-8 0-4-16,8-6 0 0,0 1 4 0,0 1 0 0,0-2 0 0,0-4-4 16,0 0 0-16,8-4 4 0,-8-2 0 0,10 1-4 0,-2-5 0 15,-8 1-16-15,8-1 20 0,2-5-4 0,-2 7 0 0,0-12-4 16,0 5 4-16,9-4-4 0,-8 5 8 0,0-5-4 0,-1 0 4 15,0 0 0-15,2 0 0 0,-2 0-4 0,0 4 4 0,-8-4-4 16,8 4 4-16,-8 1 4 0,10 5 0 0,-10-6 0 0,0 5-4 0,0 1 4 16,8 4-4-16,-8-4 0 0,0 4 4 0,0 0-4 0,0 5 4 15,0-5-4-15,0 5 4 0,0 0 0 0,0 0-4 0,0 5 4 16,8 0 8-16,-8-5-4 0,9 9 0 0,-9-4-4 0,8 0 0 16,1 4 4-16,-9 1 4 0,9 0 0 0,-1-1 0 0,0 1 0 15,10-1-4-15,-10 6 8 0,0-1 0 0,10-4-4 0,-10 4-4 0,1 1 0 16,7-6 0-16,-6 5 4 0,6 1-4 0,2-5 0 0,-10 3 0 15,9-3-4-15,0 5 0 0,0-5 4 0,-9 0-4 0,10-1-4 16,-10 5 0-16,10-5 0 0,-10 1 4 0,9-1-4 0,-8 1 4 0,-1 0 0 16,0-1 0-16,1 1 0 0,-9 1-4 0,0-3 8 15,8-3-4-15,-8 5 0 0,0 0 0 0,-8-6 0 0,8 5 0 0,-9 1-4 16,1-5 4-16,-9 4 4 0,8-4-4 0,-7 1 0 0,-2 3-4 16,1-4 0-16,0 0 0 0,0-1 0 0,-9 1 0 0,10-5 4 15,-10 5-4-15,8-5-4 0,-7 5 8 0,-1-5-4 0,10-5-4 0,-2 5 0 16,-7-5-12-16,8 5-4 0,0-5 0 0,-1 1-4 0,10-1-16 15,-8 0-16-15,6 0-16 0,2 1-20 0,0-2-12 0,-1 1-12 16,9-4-20-16,0 4-12 0,0-5-40 0,0 6-48 0,9-5 28 16,-1-1 36-16,10 5 32 0,-2-5 28 0</inkml:trace>
      </inkml:traceGroup>
      <inkml:traceGroup>
        <inkml:annotationXML>
          <emma:emma xmlns:emma="http://www.w3.org/2003/04/emma" version="1.0">
            <emma:interpretation id="{134A3A61-8D07-4445-9961-93407DB96448}" emma:medium="tactile" emma:mode="ink">
              <msink:context xmlns:msink="http://schemas.microsoft.com/ink/2010/main" type="line" rotatedBoundingBox="22197,11486 24139,11461 24149,12251 22206,12275"/>
            </emma:interpretation>
          </emma:emma>
        </inkml:annotationXML>
        <inkml:traceGroup>
          <inkml:annotationXML>
            <emma:emma xmlns:emma="http://www.w3.org/2003/04/emma" version="1.0">
              <emma:interpretation id="{8BB3A764-4AC9-4CC7-AA0B-0E1EC42026B6}" emma:medium="tactile" emma:mode="ink">
                <msink:context xmlns:msink="http://schemas.microsoft.com/ink/2010/main" type="inkWord" rotatedBoundingBox="22201,11799 22626,11793 22629,11989 22203,11994"/>
              </emma:interpretation>
              <emma:one-of disjunction-type="recognition" id="oneOf8">
                <emma:interpretation id="interp36" emma:lang="" emma:confidence="0">
                  <emma:literal>=</emma:literal>
                </emma:interpretation>
                <emma:interpretation id="interp37" emma:lang="" emma:confidence="0">
                  <emma:literal>€</emma:literal>
                </emma:interpretation>
                <emma:interpretation id="interp38" emma:lang="" emma:confidence="0">
                  <emma:literal>--</emma:literal>
                </emma:interpretation>
                <emma:interpretation id="interp39" emma:lang="" emma:confidence="0">
                  <emma:literal>_</emma:literal>
                </emma:interpretation>
                <emma:interpretation id="interp40" emma:lang="" emma:confidence="0">
                  <emma:literal>-</emma:literal>
                </emma:interpretation>
              </emma:one-of>
            </emma:emma>
          </inkml:annotationXML>
          <inkml:trace contextRef="#ctx0" brushRef="#br0" timeOffset="60703.5983">2562 7595 15 0,'-8'0'136'0,"8"0"-12"0,-10 0-12 0,10 0-24 16,0 0 0-16,0 0 0 0,0 0 0 0,0 0-4 0,0 0-4 15,0 0-4-15,0 0 0 0,10 0 0 0,-2 0 0 0,0 0-8 16,1 0 4-16,-9 0-4 0,17 0-24 0,-8 0 12 0,-1 0-4 0,9 0-4 16,-8 0-4-16,7 0-8 0,2 0-8 0,-1 0-4 15,0 0-8-15,0 0 0 0,-1 0 0 0,2 0-8 0,0 0 0 0,-10 0 0 16,9 0-8-16,0 0-16 0,0 0-12 0,-9 0-24 0,10 0-20 15,-10 0-24-15,0 0-16 0,2 0-16 0,-2 0-16 0,0 0-36 16,-8 0-68-16,0 5 32 0,0-5 36 0,0 5 28 0,-8-5 32 0</inkml:trace>
          <inkml:trace contextRef="#ctx0" brushRef="#br0" timeOffset="60887.1088">2621 7730 31 0,'0'4'164'0,"0"1"-20"0,0 5-12 0,0-6-20 15,0 0 0-15,0 3-4 0,0-3 4 0,9 0-4 0,-9 2-8 16,9-2 0-16,-1-4-16 0,0 0-8 0,2 5-8 0,-2-5-8 0,0 0-12 16,10 0-12-16,-10 0 0 0,9 0-8 0,-1 0-4 0,2 0-12 15,0 0-4-15,-2 0-12 0,1 0-16 0,0 0-28 0,0-5-28 16,1 10-20-16,-2-10-36 0,-6 5-20 0,6 0-32 0,1-4-60 16,-8 4 28-16,8-6 32 0,-9 6 40 0,10-4 28 0</inkml:trace>
        </inkml:traceGroup>
        <inkml:traceGroup>
          <inkml:annotationXML>
            <emma:emma xmlns:emma="http://www.w3.org/2003/04/emma" version="1.0">
              <emma:interpretation id="{2BF4B832-9F24-41C0-9DF3-2E722148EE45}" emma:medium="tactile" emma:mode="ink">
                <msink:context xmlns:msink="http://schemas.microsoft.com/ink/2010/main" type="inkWord" rotatedBoundingBox="23486,11470 24139,11461 24149,12251 23496,12259"/>
              </emma:interpretation>
              <emma:one-of disjunction-type="recognition" id="oneOf9">
                <emma:interpretation id="interp41" emma:lang="" emma:confidence="0">
                  <emma:literal>3</emma:literal>
                </emma:interpretation>
                <emma:interpretation id="interp42" emma:lang="" emma:confidence="0">
                  <emma:literal>B</emma:literal>
                </emma:interpretation>
                <emma:interpretation id="interp43" emma:lang="" emma:confidence="0">
                  <emma:literal>zs</emma:literal>
                </emma:interpretation>
                <emma:interpretation id="interp44" emma:lang="" emma:confidence="0">
                  <emma:literal>y</emma:literal>
                </emma:interpretation>
                <emma:interpretation id="interp45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61627.1339">3850 7485 83 0,'-10'-5'100'0,"10"5"-8"0,0-10 4 16,0 6-28-16,-8-1 0 0,8 0 0 0,0 0-8 0,0 1-12 15,0-7 16-15,8 7-4 0,-8-6-4 0,0 1-4 0,10-1-4 16,-2 0 4-16,0 1 0 0,0-5 0 0,2 4 0 0,-2 1 0 0,9 0 4 16,0-7-4-16,-8 8 4 0,7-3-8 0,2 2 0 0,-2-1-4 15,2 6-8-15,-1-6-8 0,0 5-4 0,8 5 0 0,-17-6-8 16,10 6-4-16,0 6 0 0,-2-6-4 0,-7 9 0 0,8-3 0 15,-9 3-4-15,1 1 0 0,-1 5 4 0,0-1-4 0,2-1-4 16,-10 2 4-16,8 5-4 0,-8-7 0 0,0 7 0 0,-8-1 0 0,8 0 4 16,-10 0-4-16,2 0 0 0,0 1 0 0,-1-1 0 0,1 0 0 15,-1 0 0-15,-8 1 0 0,9-6 0 0,0 0 0 0,-2 1 0 16,2-1 0-16,0-4 0 0,-2-1-4 0,2 1 4 0,8-5-4 0,-8 0 8 16,8-1-4-16,-8-4-4 0,16 5 4 0,-8-10 0 15,0 5-4-15,8 0 4 0,-8-4 0 0,8-1 0 0,2 0 0 16,-2 0 0-16,0 0 0 0,2-4-4 0,-2 4 8 0,0 0-20 0,9 1 16 15,-8-1 0-15,8 0 4 0,-9 0 0 0,0 0-4 0,10 0 0 16,-10 5 8-16,10 0-4 0,-10-4-4 0,0 4 4 0,10 0 0 16,-10 0 0-16,1 4 0 0,7-4 4 0,-6 5-4 0,-2 0-4 0,0 0 4 15,10 0 0-15,-10 0-4 0,0 4 0 0,10-4 4 16,-10 4 0-16,1 1 0 0,7 0 0 0,-8-1-4 0,2 1 0 0,-2 0 0 16,0-1 0-16,2 5-4 0,-2-4 0 0,0 3 0 0,1-2 4 15,-1 3 4-15,-8-5 0 0,9 6 0 0,-9-1 4 0,0-4 0 16,0 5 4-16,0-1 4 0,-9 1-4 0,9-2 4 0,-8 2 4 15,-1-1-4-15,1 1 0 0,0-1 0 0,-10 1 0 0,10-1-4 16,-10 1 0-16,2-6-4 0,-1 0-4 0,-1 2 0 0,2-2-4 0,-2-4 0 16,2 4-12-16,-10-9-8 0,9 5-4 0,-1-5-20 0,2 5-20 15,-10-10-20-15,8 5-24 0,2-5-20 0,-1 5-28 0,0-9-24 16,8 4-76-16,-7 0 8 0,-2 1 44 0,10-7 40 0,-10 7 32 16,10-6 24-16</inkml:trace>
        </inkml:traceGroup>
      </inkml:traceGroup>
    </inkml:traceGroup>
    <inkml:traceGroup>
      <inkml:annotationXML>
        <emma:emma xmlns:emma="http://www.w3.org/2003/04/emma" version="1.0">
          <emma:interpretation id="{8259DED3-81B9-480D-ABD7-EA6CF3B28B44}" emma:medium="tactile" emma:mode="ink">
            <msink:context xmlns:msink="http://schemas.microsoft.com/ink/2010/main" type="paragraph" rotatedBoundingBox="18024,13291 22833,13291 22833,14322 18024,143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A0982E-961A-46A1-8B13-0475D472E352}" emma:medium="tactile" emma:mode="ink">
              <msink:context xmlns:msink="http://schemas.microsoft.com/ink/2010/main" type="line" rotatedBoundingBox="18024,13291 22833,13291 22833,14322 18024,14322"/>
            </emma:interpretation>
          </emma:emma>
        </inkml:annotationXML>
        <inkml:traceGroup>
          <inkml:annotationXML>
            <emma:emma xmlns:emma="http://www.w3.org/2003/04/emma" version="1.0">
              <emma:interpretation id="{8BD4D669-44E8-451E-B380-F5E0286EC206}" emma:medium="tactile" emma:mode="ink">
                <msink:context xmlns:msink="http://schemas.microsoft.com/ink/2010/main" type="inkWord" rotatedBoundingBox="18020,13314 19679,13284 19692,14018 18033,14048"/>
              </emma:interpretation>
              <emma:one-of disjunction-type="recognition" id="oneOf10">
                <emma:interpretation id="interp46" emma:lang="" emma:confidence="0">
                  <emma:literal>=3</emma:literal>
                </emma:interpretation>
                <emma:interpretation id="interp47" emma:lang="" emma:confidence="0">
                  <emma:literal>3</emma:literal>
                </emma:interpretation>
                <emma:interpretation id="interp48" emma:lang="" emma:confidence="0">
                  <emma:literal>3</emma:literal>
                </emma:interpretation>
                <emma:interpretation id="interp49" emma:lang="" emma:confidence="0">
                  <emma:literal>03</emma:literal>
                </emma:interpretation>
                <emma:interpretation id="interp50" emma:lang="" emma:confidence="0">
                  <emma:literal>33</emma:literal>
                </emma:interpretation>
              </emma:one-of>
            </emma:emma>
          </inkml:annotationXML>
          <inkml:trace contextRef="#ctx0" brushRef="#br0" timeOffset="77257.3165">-1539 9591 47 0,'0'4'124'0,"0"1"-4"0,8-1 0 16,-8 2-20-16,0-6 0 0,9 0-4 0,-9 4 0 0,9-4-4 0,-1 0-4 15,-8 0 0-15,9 0-8 0,-1 5-4 0,10-5-4 16,-10-5-12-16,0 5 0 0,0 0-12 0,10 0 0 0,-10-4-16 0,1 4-8 16,8 0-4-16,-8 0 0 0,7 0-8 0,-8 0-4 0,2 0-8 15,6-6-20-15,-6 6-16 0,-2 0-16 0,9 0-20 0,-17 0-28 16,8-4-28-16,1 4-24 0,-1 4-72 0,-8-4-16 0,0 0 48 0,0 0 32 16,0 0 36-16,0 0 16 0</inkml:trace>
          <inkml:trace contextRef="#ctx0" brushRef="#br0" timeOffset="77041.8921">-1624 9316 75 0,'0'0'120'16,"0"7"-12"-16,0-7-4 0,-9 0-20 0,9 0 0 0,0 0 4 15,9 4 0-15,-9-4-4 0,0 0 0 0,8 4-4 0,-8-4 4 16,9 0 4-16,-9 0 4 0,8 0 4 0,0 0-8 0,2 0-4 0,-2 0-4 15,0 0 4-15,10 0-8 0,-10 0 4 0,9 0-12 0,-8 0-8 16,8 0-8-16,-1 0-36 0,-6 0-16 0,6 0 0 0,-8 0 0 16,10 0 0-16,-1 0 0 0,-8 0 0 0,8 0 0 0,-9 0 0 15,0 0 0-15,10 0 0 0,-10 0 0 0,0 0 0 0,2 0 0 16,-2 0 0-16,0 0 0 0,1 0 0 0,-9 0 0 0,8 0 0 0,1 0 0 16,-9 0-8-16,0 0-84 0,0 0-20 0,8 0-20 0,-8 0-20 15,0 0-20-15,-8 0-12 0,8 0-52 0,0 0-16 0,-9 0 40 16,1 5 40-16,8-5 36 0,-9 0 24 0</inkml:trace>
          <inkml:trace contextRef="#ctx0" brushRef="#br0" timeOffset="78671.5311">-457 9206 87 0,'-8'0'100'0,"8"0"-8"0,0-4-20 0,0 4-4 15,0-4 0-15,0 4-4 0,0-6 0 0,0 6-4 0,0-5 8 16,0 1-4-16,0-1-8 0,0 5 0 0,8-10 0 0,-8 6 0 16,10-2 0-16,-10 2-4 0,0-1 4 0,8-5 4 0,0 6 0 15,1-1 0-15,0 0 0 0,-1 0-4 0,1-5-4 0,-1 6 0 0,9-1-4 16,-8 1-8-16,-1-2-8 0,10 6-4 0,-10-4-8 15,9 4-4-15,-8 0 0 0,7 0 0 0,-7 0 0 0,7 0-4 0,-6 4 0 16,-2 2-4-16,0-2-4 0,10 1 0 0,-18 5 0 0,8-1 0 16,0 1 0-16,-8-2 0 0,9 3-4 0,-9 3 4 0,0 1 0 15,0 0 4-15,0-1-8 0,-9 0 4 0,9 0 0 0,-8 6-4 0,0-6 0 16,0 0 4-16,-2 0-4 0,2 7 0 0,0-8 0 16,-2-3 0-16,2 4 4 0,0-5 0 0,-1 6 0 0,1-5-4 0,8-6 0 15,-8 6 0-15,8-5 0 0,-9 0 0 0,9-5 0 0,0 4 0 16,0-4 0-16,0 5 0 0,0-10 0 0,0 5 0 0,0 0 0 15,9-4 0-15,-9-1 4 0,8 5-8 0,-8-5 8 0,8 0-4 0,1 0 0 16,-1 1 0-16,-8-1-4 0,8 0 4 0,2 0 0 0,-2-5 0 16,10 6 0-16,-10-1 0 0,0 0 0 0,0 5 0 0,1-5 0 15,0 1 0-15,-1 4 0 0,1 0 0 0,-1-5 0 0,0 5 0 16,2 0 0-16,-2 0 0 0,0 0 0 0,0 0 0 0,2 5 0 16,-2-5 4-16,0 4 0 0,1-4-8 0,0 5 8 0,-1 0-4 0,1 0 0 15,-1-1 4-15,0 1-4 0,0 5 0 0,2-5 0 0,-2 4 0 16,0-4 0-16,-8 5 8 0,10-1 0 0,-2 1 0 0,-8 4 4 15,8-4 4-15,-8 0-4 0,0 4 8 0,0 0 0 0,9 0-12 16,-9-3-8-16,0 3 0 0,0 5 0 0,0-5 0 0,0 1 0 16,-9 4 0-16,9-5 0 0,-8 1 0 0,8 4 0 0,-8-5 0 0,-2 1 0 15,2-2 0-15,0 3 0 0,-2-2 0 0,-6 0 0 0,8-4 0 16,-9 4 0-16,-1-4 0 0,2-1 0 0,-2 1 0 0,2-5 0 16,-2 4 0-16,1-4 0 0,0 0 0 0,-8 1 0 0,7-6-12 0,2 3-100 15,-2-3-36-15,1 0-36 0,1-3-44 0,-2 3-88 16,10-6 40-16,0 1 52 0,-10 0 40 0,10-4 36 0,8 4 24 15</inkml:trace>
        </inkml:traceGroup>
        <inkml:traceGroup>
          <inkml:annotationXML>
            <emma:emma xmlns:emma="http://www.w3.org/2003/04/emma" version="1.0">
              <emma:interpretation id="{00DE8DBA-F9E6-4F6A-B887-0D4D7073B935}" emma:medium="tactile" emma:mode="ink">
                <msink:context xmlns:msink="http://schemas.microsoft.com/ink/2010/main" type="inkWord" rotatedBoundingBox="21110,13250 22089,14097 21795,14436 20816,13590"/>
              </emma:interpretation>
              <emma:one-of disjunction-type="recognition" id="oneOf11">
                <emma:interpretation id="interp51" emma:lang="" emma:confidence="0">
                  <emma:literal>by</emma:literal>
                </emma:interpretation>
                <emma:interpretation id="interp52" emma:lang="" emma:confidence="0">
                  <emma:literal>bo</emma:literal>
                </emma:interpretation>
                <emma:interpretation id="interp53" emma:lang="" emma:confidence="0">
                  <emma:literal>b1</emma:literal>
                </emma:interpretation>
                <emma:interpretation id="interp54" emma:lang="" emma:confidence="0">
                  <emma:literal>b,</emma:literal>
                </emma:interpretation>
                <emma:interpretation id="interp55" emma:lang="" emma:confidence="0">
                  <emma:literal>b.</emma:literal>
                </emma:interpretation>
              </emma:one-of>
            </emma:emma>
          </inkml:annotationXML>
          <inkml:trace contextRef="#ctx0" brushRef="#br1" timeOffset="139609.5072">1402 9106 27 0,'0'0'104'0,"8"-5"-8"0,-8 5-4 0,0 0-28 0,0-4 0 16,0 4 0-16,0 0 0 0,0 0 0 0,0 0 0 0,0 0 0 16,0 0-8-16,0 0 0 0,0 0-4 0,0 0-8 0,0 0 4 15,0 0-4-15,0 0 4 0,0 0 4 0,0 0 0 0,10 0 0 16,-10 0-4-16,0 0 0 0,0 0 0 0,0 4 0 0,0 1-4 0,8-1 0 15,-8 6-4-15,0-5-8 0,0 5-4 0,8-2 0 16,-8 3-4-16,0 3-4 0,10 1-4 0,-10 0 0 0,0-1 0 0,8 5-4 16,-8 0-4-16,0 0-4 0,8 0 4 0,-8 1-24 0,0-1 24 0,0 0-4 15,0 0 4-15,8 0-4 0,-8 0 0 0,0 0 0 16,0 0-4-16,0 0 0 0,9-4 4 0,-9 4-4 0,0-5 0 0,0 6-4 16,0-6 4-16,0-4 4 0,0 4-4 0,0-4 4 0,0-1-4 15,0 1 0-15,0-5 0 0,0 5 0 0,0-6 0 0,0-4 4 16,0 5-4-16,0-5-4 0,0 5 4 0,0-10 4 0,0 5-4 0,0 0 0 15,0-5 0-15,0 1 0 0,0-2 0 0,0 2 4 16,0-1-4-16,0-5-4 0,0 6 8 0,9-6-8 0,-9 1 4 0,0-6 0 16,0 5 0-16,8 1 0 0,-8-5 0 0,0 4-4 0,9-5 4 15,-9 6 0-15,8-5 4 0,-8 4-4 0,8-5 0 0,2 6-4 16,-10-1 8-16,8-4 0 0,0 4 0 0,2 1-4 0,-2-1 0 16,0 0 0-16,0 1 0 0,1 4 0 0,0-4 0 0,-1 4 0 15,1 0-4-15,-1 0 8 0,0 1-4 0,2 4 0 0,6-4 0 16,-8 4 0-16,2 0 0 0,-2 0-20 0,0 0 20 0,1 0 4 15,-1 4 0-15,1 0-4 0,8 1 0 0,-9 0-4 0,0 4 0 0,2-4 4 16,-2 5 4-16,0-1-4 0,2 1-4 0,-2 0 4 0,0 4-4 16,-8 0 8-16,9 1-4 0,-1-1 0 0,1 1 0 0,-9-1 0 15,0 5 0-15,8-4 0 0,-8 4 0 0,0 0 0 0,0 0 0 16,0 1 0-16,0-1 4 0,0 0-4 0,-8-4 4 0,8 3-4 0,-9-3 0 16,1 4 4-16,-1-5 4 0,1 1 0 0,0-2 0 0,-2-3-4 15,-6 4 0-15,6-3-4 0,-6-7 8 0,8 6-8 0,-10-5 0 16,10-1 0-16,-9-4 0 0,9 5 0 0,-10-10 4 0,10 5-4 0,-10-4 0 15,10-1 0-15,0-5-8 0,-1 6-8 0,1-11-8 16,-1 5-12-16,0-4-8 0,1 0-16 0,8 0-16 0,0-2-8 0,-8-2-8 16,8 4-12-16,0 0-12 0,0-1-8 0,0-4 0 0,8 9-40 15,-8-5-40-15,8 1 20 0,1 5 32 0,0 3 24 0,-1-3 32 16</inkml:trace>
          <inkml:trace contextRef="#ctx0" brushRef="#br1" timeOffset="140050.3377">2025 10008 47 0,'0'5'132'0,"-8"-5"-8"0,8 0-8 0,0 0-20 0,0 0 0 16,0 0-4-16,0-5-8 0,0 5-8 0,8-6-8 0,-8 2-8 15,0-1-4-15,0-5-4 0,0 6-8 0,8-6-4 0,-8 1-4 16,9-1-16-16,-9 0 12 0,8-4-4 0,-8 0-4 0,9-1 4 0,0 1 0 16,-1-1 4-16,0 1-8 0,0 0 8 0,2-1 0 0,-10 1-4 15,8-1 0-15,0 6 0 0,2-5 0 0,-10-1-4 0,8 5-4 16,0 0 0-16,-8 1 0 0,9 0 0 0,-9-1-4 0,8 6-4 0,-8-2 0 16,0-4 0-16,8 6-4 0,-8 4 4 0,0-5-8 15,10 5 8-15,-10-4-4 0,0 4-4 0,0 0 12 0,0 0 0 0,0 0-8 16,8 4 4-16,-8 1 0 0,0-5 4 0,0 4 0 0,8 6 0 15,-8 0 0-15,0-5 0 0,8 9 0 0,-8-5 0 0,0 1-4 16,0 4 4-16,0 1-8 0,0 4 0 0,0-4-4 0,0 4 4 0,0-5-8 16,0 5 0-16,10 1 0 0,-10-1 0 0,0-5 0 15,0 5 0-15,0 0 0 0,0-4 0 0,0 4 0 0,8-5 0 16,-8 1 0-16,0-1 0 0,0 1 0 0,8-5 0 0,-8 4 0 0,0-5-24 16,0 1-8-16,0-5-8 0,0 5-24 0,0-6-8 0,0 1-28 15,0 0 8-15,0-5-12 0,0 0-20 0,0 0-12 0,9 0-8 16,-9-5-28-16,0 0-52 0,0 1 8 0,0-6 44 0,9 1 32 0,-9-1 28 15</inkml:trace>
        </inkml:traceGroup>
        <inkml:traceGroup>
          <inkml:annotationXML>
            <emma:emma xmlns:emma="http://www.w3.org/2003/04/emma" version="1.0">
              <emma:interpretation id="{15583BFA-75AD-4E83-8179-54499A4CCF90}" emma:medium="tactile" emma:mode="ink">
                <msink:context xmlns:msink="http://schemas.microsoft.com/ink/2010/main" type="inkWord" rotatedBoundingBox="22407,13727 22833,13727 22833,13942 22407,13942"/>
              </emma:interpretation>
              <emma:one-of disjunction-type="recognition" id="oneOf12">
                <emma:interpretation id="interp56" emma:lang="" emma:confidence="0">
                  <emma:literal>=</emma:literal>
                </emma:interpretation>
                <emma:interpretation id="interp57" emma:lang="" emma:confidence="0">
                  <emma:literal>I</emma:literal>
                </emma:interpretation>
                <emma:interpretation id="interp58" emma:lang="" emma:confidence="0">
                  <emma:literal>:</emma:literal>
                </emma:interpretation>
                <emma:interpretation id="interp59" emma:lang="" emma:confidence="0">
                  <emma:literal>F</emma:literal>
                </emma:interpretation>
                <emma:interpretation id="interp60" emma:lang="" emma:confidence="0">
                  <emma:literal>Z</emma:literal>
                </emma:interpretation>
              </emma:one-of>
            </emma:emma>
          </inkml:annotationXML>
          <inkml:trace contextRef="#ctx0" brushRef="#br1" timeOffset="140413.3559">2750 9523 47 0,'0'0'120'0,"0"0"0"0,0 0 0 16,0 0-24-16,0 0 0 0,8 0 0 0,-8 0-4 0,8 0-4 15,-8 0 4-15,10 0-4 0,-10 0-4 0,8 0 4 0,0 0-4 16,1 0-4-16,-1 0 0 0,1 0-8 0,8 0-4 0,-9 0-4 0,0 0-4 15,10 0-8-15,0 0 0 0,-10 0-4 0,8 0-8 16,2 0-8-16,-1 0 0 0,-1 0-4 0,2 0-8 0,-2 0-12 0,2 0-8 16,-1 0 0-16,-9 0 0 0,10 0 0 0,-2 0 0 0,-8 0 0 15,10 0 0-15,-10 0 0 0,2 0 0 0,-2 0 0 0,0 0 0 16,1 0 0-16,-9 0-16 0,8 0-24 0,-8 0-12 0,0 0-8 0,9 0-20 16,-9 0-20-16,0 0-16 0,0 0-12 0,0 0-12 0,0 0-12 15,-9 5-24-15,9-5-44 0,-8 0 4 0,8-5 32 0,-9 5 40 16,1 0 28-16,0 0 20 0</inkml:trace>
          <inkml:trace contextRef="#ctx0" brushRef="#br1" timeOffset="140708.5668">2920 9690 107 0,'0'0'132'0,"0"6"0"0,9-6 8 0,-9 0-20 0,0 0-4 15,0 0-8-15,8 4 4 0,-8-4-8 0,9 0-4 0,-9 0 0 16,8 0 0-16,-8 0-4 0,8 0-12 0,2 0 0 0,-2 0-8 15,0 0-8-15,0 0-4 0,2 6-8 0,-2-6-8 0,9 0-4 16,-9 0-8-16,1 4-16 0,0-4-20 0,-1 5 0 0,8-5 0 0,-6 5 0 16,-2-5 0-16,0 5 0 0,2-5 0 0,-2 4 0 0,0-4 0 15,1 5 0-15,-1-5-40 0,1 0-44 0,-9 0-32 0,8 4-16 16,-8-4-40-16,0 0-48 0,9 0-64 0,-9 0 16 0,-9 0 56 0,9 0 32 16,0 0 32-16,-8 0 32 0</inkml:trace>
        </inkml:traceGroup>
      </inkml:traceGroup>
    </inkml:traceGroup>
    <inkml:traceGroup>
      <inkml:annotationXML>
        <emma:emma xmlns:emma="http://www.w3.org/2003/04/emma" version="1.0">
          <emma:interpretation id="{F55E899F-ED2B-4E4F-B2F3-9B0C103B1719}" emma:medium="tactile" emma:mode="ink">
            <msink:context xmlns:msink="http://schemas.microsoft.com/ink/2010/main" type="paragraph" rotatedBoundingBox="27375,13692 27665,14655 27243,14782 26953,1381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89409B7-6D84-4494-8B11-D244257E72BD}" emma:medium="tactile" emma:mode="ink">
              <msink:context xmlns:msink="http://schemas.microsoft.com/ink/2010/main" type="line" rotatedBoundingBox="27375,13692 27665,14655 27243,14782 26953,13819"/>
            </emma:interpretation>
          </emma:emma>
        </inkml:annotationXML>
        <inkml:traceGroup>
          <inkml:annotationXML>
            <emma:emma xmlns:emma="http://www.w3.org/2003/04/emma" version="1.0">
              <emma:interpretation id="{ADB271C4-B792-4F2C-B195-AE6C005B0635}" emma:medium="tactile" emma:mode="ink">
                <msink:context xmlns:msink="http://schemas.microsoft.com/ink/2010/main" type="inkWord" rotatedBoundingBox="27035,13795 27400,13761 27401,13780 27036,13813"/>
              </emma:interpretation>
              <emma:one-of disjunction-type="recognition" id="oneOf13">
                <emma:interpretation id="interp61" emma:lang="" emma:confidence="0">
                  <emma:literal>.</emma:literal>
                </emma:interpretation>
                <emma:interpretation id="interp62" emma:lang="" emma:confidence="0">
                  <emma:literal>/</emma:literal>
                </emma:interpretation>
                <emma:interpretation id="interp63" emma:lang="" emma:confidence="0">
                  <emma:literal>'</emma:literal>
                </emma:interpretation>
                <emma:interpretation id="interp64" emma:lang="" emma:confidence="0">
                  <emma:literal>,</emma:literal>
                </emma:interpretation>
                <emma:interpretation id="interp65" emma:lang="" emma:confidence="0">
                  <emma:literal>j</emma:literal>
                </emma:interpretation>
              </emma:one-of>
            </emma:emma>
          </inkml:annotationXML>
          <inkml:trace contextRef="#ctx0" brushRef="#br1" timeOffset="147763.6931">7379 9591 83 0,'0'4'132'0,"0"-4"0"0,0 5-4 16,0-5-16-16,9 4 0 0,-9-4 0 0,8 0 0 0,0 0 0 15,2 0-4-15,-10 0 0 0,8 0-4 0,8 0-12 0,-6-4-8 16,6 4-12-16,-7-5-8 0,8 5-8 0,0 0-4 0,-1-4-12 0,2 4-4 15,0-6-8-15,-2 6-8 0,1-4 0 0,0 4-8 0,0 0-4 16,1-5-8-16,-10 5-16 0,10 0-16 0,-10-5-20 0,8 5-20 16,-7 0-20-16,-1 0-20 0,1 0-24 0,0 0-20 0,-1 0-20 15,-8 0-68-15,0 5 4 0,8-5 44 0,-8 0 36 0,0 0 32 16,0 0 24-16</inkml:trace>
        </inkml:traceGroup>
        <inkml:traceGroup>
          <inkml:annotationXML>
            <emma:emma xmlns:emma="http://www.w3.org/2003/04/emma" version="1.0">
              <emma:interpretation id="{12FADACA-86C2-4F58-A1D8-DEE96DCAEEC3}" emma:medium="tactile" emma:mode="ink">
                <msink:context xmlns:msink="http://schemas.microsoft.com/ink/2010/main" type="inkWord" rotatedBoundingBox="27376,14135 27685,14602 27348,14825 27039,14358"/>
              </emma:interpretation>
              <emma:one-of disjunction-type="recognition" id="oneOf14">
                <emma:interpretation id="interp66" emma:lang="" emma:confidence="0">
                  <emma:literal>•</emma:literal>
                </emma:interpretation>
                <emma:interpretation id="interp67" emma:lang="" emma:confidence="0">
                  <emma:literal>w</emma:literal>
                </emma:interpretation>
                <emma:interpretation id="interp68" emma:lang="" emma:confidence="0">
                  <emma:literal>V</emma:literal>
                </emma:interpretation>
                <emma:interpretation id="interp69" emma:lang="" emma:confidence="0">
                  <emma:literal>o</emma:literal>
                </emma:interpretation>
                <emma:interpretation id="interp70" emma:lang="" emma:confidence="0">
                  <emma:literal>Ź</emma:literal>
                </emma:interpretation>
              </emma:one-of>
            </emma:emma>
          </inkml:annotationXML>
          <inkml:trace contextRef="#ctx0" brushRef="#br1" timeOffset="148368.0789">7575 10070 95 0,'0'5'116'0,"-8"-5"-8"15,8 0-4-15,0 0-20 0,0 4-4 0,-8-4-4 0,8 0-4 16,0-4-4-16,0 4-8 0,0-5-4 0,0 0 4 0,8-1-4 16,-8 6 0-16,0-9 4 0,8 5 0 0,1-1-4 0,-1-5 0 15,-8 6 0-15,9-6-8 0,-1 1-4 0,1 3-4 0,-1-3-8 16,0 4 0-16,2 0-8 0,-2 1 0 0,0-1 0 0,2 0-4 0,-2 5 0 16,0 0 0-16,0 0-8 0,1 5 4 0,-9 0-24 0,8-1 20 15,1 1-4-15,-9 5 0 0,9 0 0 0,-9-1 0 0,0 1-4 16,0 4 0-16,0 1 0 0,0-1 0 0,0 1-4 0,0-2 0 15,-9 7 0-15,9-5 0 0,-9-2 4 0,1 7 0 0,-1-2-4 16,1-2 0-16,0 3 4 0,-10-5-4 0,10 5 0 0,0-5 4 16,-10 1-4-16,10-1 0 0,-1-4 0 0,-8 4-4 0,9-4 4 0,-1-1 0 15,1 1 0-15,0-6 0 0,-2 2 0 0,2-2 0 0,8-4 0 16,-8 5 0-16,8-5 0 0,0 0 0 0,-10 0 0 0,10 0 0 16,0-5 0-16,0 5 0 0,0-4 0 0,10-2 0 0,-10 2 0 15,0-6 0-15,8 6-4 0,0-1 4 0,-8 0 0 0,10-5 0 16,-2 5 0-16,-8 1 0 0,8-6 0 0,1 5 0 0,-1 1 0 0,1-1 0 15,-1 0 0-15,1 5 0 0,-1 0 4 0,-8-5 0 0,8 5 0 16,2 0 0-16,-2 5 0 0,-8-5 4 0,8 5 4 0,2 0 0 16,-10-1 4-16,8 1 0 0,0 0 0 0,-8 4-16 0,8 1 24 0,1-5-4 15,-1 5 4-15,1-1-4 0,-9 0 0 0,9 6 0 16,-1-5 4-16,0-1-24 0,2 1 0 0,-2 0 0 0,0 4 0 0,0-5 0 16,2 1 0-16,-2-1 0 0,0 2 0 0,9-7 0 0,-17 6 0 15,18-6 0-15,-10 1 0 0,0 0 0 0,2-5 0 0,-2 5 0 16,0-10 0-16,0 5 0 0,2-5 0 0,-2 0 0 0,0 1 0 15,1-6 0-15,-1 6 0 0,-8-11 0 0,8 6 0 0,2-6 0 16,-10 5 0-16,8-4 0 0,-8-1 0 0,0 1 0 0,8-1-32 0,-8 1-40 16,-8 0-24-16,8-1-16 0,-8 1-12 0,8 0-24 0,-10 4-24 15,2-5-44-15,0 6-56 0,-1 0 40 0,1-1 44 0,0 5 36 16,-10 1 28-16,10-1 24 0</inkml:trace>
        </inkml:traceGroup>
      </inkml:traceGroup>
    </inkml:traceGroup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23:14.93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03B28FD-917D-4072-89A7-26182E0E49D5}" emma:medium="tactile" emma:mode="ink">
          <msink:context xmlns:msink="http://schemas.microsoft.com/ink/2010/main" type="writingRegion" rotatedBoundingBox="14961,12474 17248,12628 17203,13299 14916,13145">
            <msink:destinationLink direction="with" ref="{8CCB2504-21E0-4D26-BA95-70F85656FCAF}"/>
          </msink:context>
        </emma:interpretation>
      </emma:emma>
    </inkml:annotationXML>
    <inkml:traceGroup>
      <inkml:annotationXML>
        <emma:emma xmlns:emma="http://www.w3.org/2003/04/emma" version="1.0">
          <emma:interpretation id="{C5E970F9-877F-4A7E-8E44-011C936B135E}" emma:medium="tactile" emma:mode="ink">
            <msink:context xmlns:msink="http://schemas.microsoft.com/ink/2010/main" type="paragraph" rotatedBoundingBox="14961,12474 17248,12628 17203,13299 14916,131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19D06D-2F1C-448C-91E3-06FF67A5D011}" emma:medium="tactile" emma:mode="ink">
              <msink:context xmlns:msink="http://schemas.microsoft.com/ink/2010/main" type="line" rotatedBoundingBox="14961,12474 17248,12628 17203,13299 14916,13145"/>
            </emma:interpretation>
          </emma:emma>
        </inkml:annotationXML>
        <inkml:traceGroup>
          <inkml:annotationXML>
            <emma:emma xmlns:emma="http://www.w3.org/2003/04/emma" version="1.0">
              <emma:interpretation id="{6C4A341E-A9E9-4BE8-9D9B-258A65601DB3}" emma:medium="tactile" emma:mode="ink">
                <msink:context xmlns:msink="http://schemas.microsoft.com/ink/2010/main" type="inkWord" rotatedBoundingBox="14961,12474 17248,12628 17203,13299 14916,13145"/>
              </emma:interpretation>
              <emma:one-of disjunction-type="recognition" id="oneOf0">
                <emma:interpretation id="interp0" emma:lang="" emma:confidence="0">
                  <emma:literal>9-3</emma:literal>
                </emma:interpretation>
                <emma:interpretation id="interp1" emma:lang="" emma:confidence="0">
                  <emma:literal>9- 3</emma:literal>
                </emma:interpretation>
                <emma:interpretation id="interp2" emma:lang="" emma:confidence="0">
                  <emma:literal>g. 3</emma:literal>
                </emma:interpretation>
                <emma:interpretation id="interp3" emma:lang="" emma:confidence="0">
                  <emma:literal>9. 3</emma:literal>
                </emma:interpretation>
                <emma:interpretation id="interp4" emma:lang="" emma:confidence="0">
                  <emma:literal>9 3</emma:literal>
                </emma:interpretation>
              </emma:one-of>
            </emma:emma>
          </inkml:annotationXML>
          <inkml:trace contextRef="#ctx0" brushRef="#br0">-4574 8367 47 0,'0'-4'104'0,"0"4"-8"0,-8-6-4 0,8 2-20 16,0 4 0-16,0-5 0 0,-10 5 4 0,10-5-4 0,0 5-4 15,0 0-4-15,-8 0-4 0,8 0 0 0,0-5-4 0,-8 5-8 16,8 0-4-16,-9 0 0 0,9 5-4 0,-8-5-4 0,8 5 4 16,-9-5 0-16,9 5-4 0,-9 5 0 0,1-6 0 0,8 0 0 15,-8 7-4-15,0-2 0 0,-2 1-4 0,10 0 0 0,-8 3-8 0,0-3 0 16,8 5-4-16,-10-1-4 0,10 1 0 0,0-6-20 0,-8 5 20 15,8 1-4-15,0-6 0 0,0 1 0 0,0 4-4 0,8-4-4 16,-8-5 4-16,10 5 0 0,-10-1 0 0,8-4-4 0,0 4 0 16,2-4 4-16,-2 0-4 0,0-1 0 0,0-4 4 0,10 0-4 15,-10 6 0-15,1-6 0 0,7 0 0 0,-6 0 0 0,6-6 0 0,-8 6 0 16,2-4 0-16,6-1-4 0,-7 0 8 0,0 0 0 0,-1-4-4 16,1 4 0-16,-1-4 0 0,0-1 0 0,0 0 0 0,-8 1 0 15,10-1 0-15,-10-4-4 0,0 4 8 0,0 0-4 16,0-4 0-16,0 0-4 0,0 4 4 0,0-4 0 0,0 0-4 0,-10 4 4 15,10-5 0-15,-8 6-4 0,8-5 4 0,-8 3 0 0,0 3 0 16,8-2 0-16,-9 0-4 0,1 1 4 0,-1 4 0 0,0-5 0 0,1 6-4 16,8-2 0-16,-8 6 4 0,-2-4 0 0,2 4-4 0,0 0 4 15,0 4-4-15,-2 2 4 0,2-6 0 0,0 8-4 0,-1-2 0 16,1 3 0-16,-1 1 4 0,0-1-16 0,1 1 16 0,0 1 0 16,0-3 0-16,-2 7 0 0,10-1 4 0,-8-5-4 0,8 1-4 15,-8 5 4-15,8-6 0 0,0 1-4 0,-10 0 4 0,20-1-4 0,-10 0 0 16,0 1 0-16,8 0 0 0,-8-5 0 0,8-1 0 15,2 1 4-15,-2 0 0 0,-8-5 0 0,8 5 0 0,0-5 0 0,10 0 0 16,-10 4 0-16,1-4 0 0,-1 0 0 0,10 0 0 0,-10 0 4 16,0 0-4-16,0 0 0 0,2 0 0 0,6 0 4 0,-7 0-4 15,0-4 0-15,-1 8 0 0,1-4 0 0,-1 0 0 0,0 5 0 0,0-5 0 16,2 5 0-16,-2-5 4 0,0 5 0 0,2 0-4 0,-10 0 8 16,8 0-4-16,0 4 0 0,1-4 0 0,-9 4 0 0,8 1 0 15,-8 0-4-15,9 3 4 0,-1-3 0 0,-8 5 0 0,9-5 0 0,-9 4 0 16,8-1 4-16,-8 2 0 0,0 0 0 0,8-1 0 0,-8 1 0 15,0-1 0-15,0-4 4 0,0 4 0 0,10 0 0 0,-10 0 4 16,0-3-4-16,0 3 8 0,-10-5-4 0,10 1 0 0,0 5-4 16,-8-6 4-16,0-4-4 0,8 4-4 0,-9 1-4 0,1-5 0 15,-1-1-4-15,1 6 8 0,-1-5-4 0,1 0-4 0,0-5-4 16,-10 4 0-16,10-4 0 0,-10 5-12 0,10-5-16 0,-9 0-4 16,9 0-20-16,-10 0-16 0,10 0-16 0,-10 0-12 0,2 0-16 15,8 0-20-15,-10-5-16 0,10 1-52 0,-1 4-32 0,-8-5 36 16,8 0 40-16,1 1 32 0,0-2 20 0</inkml:trace>
          <inkml:trace contextRef="#ctx0" brushRef="#br0" timeOffset="622.3239">-3815 8717 51 0,'0'0'128'0,"0"0"-8"15,0 5-4-15,0-5-24 0,0 0 0 0,0 0 0 0,0 0-4 16,0 0 0-16,0 0 4 0,0 0-4 0,8 0-4 0,-8 0 0 16,0 0-4-16,8 0 0 0,-8 0 0 0,10 0-4 0,-2 0-4 15,0 0 4-15,0 0-4 0,2 0 0 0,-2 0-4 0,9 0-4 0,-9 0-4 16,10 0-28-16,-10 0-32 0,8 0 0 0,2 0 0 0,-10 0 0 15,10-5 0-15,-1 5 0 0,-9 0 0 0,9-4 0 0,-8-2 0 16,7 6 0-16,-6 0 0 0,6-4 0 0,-7 4 0 0,0-4 0 0,-1 4 0 16,1-7 0-16,-1 7 0 0,0 0 0 0,-8 0 0 15,9 0 0-15,-9 0 0 0,9 0 0 0,-9 0 0 0,0 0 0 0,0 0 0 16,0 0 0-16,0 0 0 0,0 0 0 0,0 0 0 0,-9 0 0 16,9 0-72-16,0 7-84 0,-9-7-36 0,9 0-44 0,-8 0-80 15,8 0 32-15,0 4 52 0,-8-4 48 0,8 0 36 0,0 0 28 16,-9 0 24-16</inkml:trace>
          <inkml:trace contextRef="#ctx0" brushRef="#br0" timeOffset="2347.7052">-2869 8569 11 0,'0'0'88'15,"0"0"-8"-15,0 0-12 0,-8 0-16 0,8 0-4 0,0 0-8 16,-8 0 4-16,8 0 0 0,0 0 0 0,0-5 0 0,0 5 0 15,-10-5 0-15,10 5 4 0,0 0-4 0,0-5 4 0,0 5-4 0,0-5 0 16,0 0 0-16,0 1-16 0,0-1 12 0,0 0-4 0,0 0 0 16,0 1 0-16,0-1 0 0,0 0-4 0,10-5 0 0,-10 5 0 15,8-4 4-15,0 4-8 0,-8 1 4 0,8-6 0 0,1 5 0 0,0-5-4 16,-1 6 4-16,1-1-4 0,-1 0-4 0,0 0-4 16,2 1 0-16,-2-2 0 0,8 2 0 0,-6-1 0 0,-2 1-4 0,9 4 0 15,-9-6-4-15,1 6-4 0,8 0 0 0,-9 0-4 0,10-4 0 16,-10 8 0-16,0-4-4 0,10 6 4 0,-10-6 0 0,1 4 0 15,-1 1-4-15,1 5 0 0,-1-6 4 0,1 6-4 0,-9-5-4 16,0 4 4-16,8 1 0 0,-8 0 0 0,-8 4 4 0,8 0 0 0,-9-4 0 16,9 4-4-16,-8 0-4 0,-1 1 8 0,1 0-4 0,-1-1 8 15,1 0-8-15,0 1 0 0,-2-6 0 0,2 5 0 0,0-4 4 16,-2-1-4-16,2 1-4 0,0 0 4 0,0-5 0 0,8 3 0 16,-9-1 0-16,9-3 0 0,0-4-4 0,0 4 4 0,-9-4 4 15,9 0-20-15,0 0 16 0,0 0 4 0,9 0-4 0,-9 0 0 0,0-4 8 16,9 4-4-16,-9 0 0 0,8-4 0 0,0-3-4 0,-8 7-4 15,8-4 0-15,2 0 8 0,-2-1-4 0,0 0 4 0,2 5-4 16,-2-9-4-16,0 3 8 0,9 6-8 0,-8-4 8 0,-1-1 0 16,1 5-8-16,-1 0 4 0,0-4 0 0,10 4 4 0,-10 0-4 15,2 0 0-15,-2 0 4 0,0 4-8 0,0 1 4 0,1-5 0 16,-1 4 0-16,1 2 0 0,0-2 0 0,-1 6 4 0,0-5-4 16,-8 3 4-16,10-1 4 0,-10 1 4 0,8 2 4 0,0 0-4 0,-8 4 4 15,0-4 4-15,0 0 0 0,0 4 0 0,8-5 0 0,-8 6 4 16,0-5 0-16,-8 4 0 0,8 0 0 0,0-4-4 0,-8 4 8 15,8 1-8-15,-8-1-8 0,-2-5-12 0,10 6 0 0,-8-1 0 16,-9-4 0-16,8 4 0 0,1-4 0 0,-1-1 0 0,-7 1 0 16,8-1 0-16,-2 1 0 0,-6-5 0 0,6 5 0 0,2-6 0 0,-9-4 0 15,9 5-4-15,-1-5-44 0,1 5-20 0,-1-5-28 0,-7 0-24 16,6 0-24-16,2-5-24 0,0 5-20 0,-2-5-72 0,-6 5 4 16,8 0 44-16,-10-4 40 0,10 4 36 0,-9 0 24 0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30:35.58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A2D8A55-0ED6-4FDF-A262-64428B8E0CFB}" emma:medium="tactile" emma:mode="ink">
          <msink:context xmlns:msink="http://schemas.microsoft.com/ink/2010/main" type="writingRegion" rotatedBoundingBox="22881,4332 30740,4387 30729,5926 22870,5872"/>
        </emma:interpretation>
      </emma:emma>
    </inkml:annotationXML>
    <inkml:traceGroup>
      <inkml:annotationXML>
        <emma:emma xmlns:emma="http://www.w3.org/2003/04/emma" version="1.0">
          <emma:interpretation id="{94C6E5A6-DDC4-45D2-8862-C6DFACB8EB77}" emma:medium="tactile" emma:mode="ink">
            <msink:context xmlns:msink="http://schemas.microsoft.com/ink/2010/main" type="paragraph" rotatedBoundingBox="22881,4332 30740,4387 30729,5926 22870,58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9A40D4-C02C-4B03-B985-D74ABC997575}" emma:medium="tactile" emma:mode="ink">
              <msink:context xmlns:msink="http://schemas.microsoft.com/ink/2010/main" type="line" rotatedBoundingBox="22881,4332 30740,4387 30729,5926 22870,5872"/>
            </emma:interpretation>
          </emma:emma>
        </inkml:annotationXML>
        <inkml:traceGroup>
          <inkml:annotationXML>
            <emma:emma xmlns:emma="http://www.w3.org/2003/04/emma" version="1.0">
              <emma:interpretation id="{38531049-8E01-4663-AD93-6E247422B5A1}" emma:medium="tactile" emma:mode="ink">
                <msink:context xmlns:msink="http://schemas.microsoft.com/ink/2010/main" type="inkWord" rotatedBoundingBox="22821,4562 26370,4282 26476,5632 22927,5912"/>
              </emma:interpretation>
              <emma:one-of disjunction-type="recognition" id="oneOf0">
                <emma:interpretation id="interp0" emma:lang="" emma:confidence="0">
                  <emma:literal>-Zabtb2</emma:literal>
                </emma:interpretation>
                <emma:interpretation id="interp1" emma:lang="" emma:confidence="0">
                  <emma:literal>-Zab+b2</emma:literal>
                </emma:interpretation>
                <emma:interpretation id="interp2" emma:lang="" emma:confidence="0">
                  <emma:literal>-Zab+bz</emma:literal>
                </emma:interpretation>
                <emma:interpretation id="interp3" emma:lang="" emma:confidence="0">
                  <emma:literal>-Zabrib2</emma:literal>
                </emma:interpretation>
                <emma:interpretation id="interp4" emma:lang="" emma:confidence="0">
                  <emma:literal>Zabiłby</emma:literal>
                </emma:interpretation>
              </emma:one-of>
            </emma:emma>
          </inkml:annotationXML>
          <inkml:trace contextRef="#ctx0" brushRef="#br0">7486-1608 11 0,'0'0'88'0,"0"-4"-16"16,0 8-8-16,0-8-16 0,0 4-8 0,0 0 0 0,0 0-4 16,0 0-4-16,0 0 0 0,0-4-4 0,0 4-4 0,0 0 0 0,0 0-4 15,0 0 4-15,0 0-4 0,0 0 0 0,0 0 0 0,0 0 0 16,0 0 4-16,0 0 4 0,0 0 0 0,0 0-4 0,0 0 12 16,0 0 0-16,0 0 4 0,0 0 4 0,0 0-4 0,0 0-4 15,0 0-4-15,0 0 0 0,0 0-4 0,0 0-16 0,0 0 20 16,0 0-4-16,0 0 0 0,0 0 0 0,0 0-4 0,0 0-4 15,0 0 4-15,0 0-4 0,0 0-4 0,0 0 0 0,0 0 0 16,0 0 0-16,0 0 0 0,0 0-4 0,0 0 4 0,0 0 0 0,0 0 4 16,0 0 0-16,0 0 0 0,0 4 0 0,0-4 0 0,0 0 0 15,0 4 0-15,0-4 0 0,0 5-4 0,0-5 4 0,0 5-4 16,0-5-8-16,0 6 4 0,0-3 0 0,0-3-4 0,0 6 0 16,0-2 0-16,0-4 0 0,0 5-4 0,0-5-4 0,0 0 4 0,0 0-4 15,0 0 0-15,0 4 4 0,0-4 0 0,0 0-4 0,0 0 4 16,0 0 0-16,0 0 4 0,0 0 0 0,0 0 0 0,0 0 0 15,0-4 4-15,0 8 0 0,0-4 0 0,0 6-4 0,0-6 0 0,0 0-4 16,-8 4 0-16,8-4 0 0,0 5 0 0,0 0 0 16,0-5 0-16,0 4-4 0,0 1 8 0,0 1 0 0,0-2-4 0,0 1-8 15,0 0 12-15,0 0-24 0,0-1 24 0,0 1-4 0,0 0 0 16,0 4-4-16,0-3-4 0,0-2 4 0,0 6 4 0,0-5 4 16,0-1-12-16,0 6 8 0,0-5 0 0,0 4 0 0,0-4 0 0,0 5-4 15,8-6 4-15,-8 6 0 0,0 0 4 0,9-5-4 0,-9-1 0 16,9 6-4-16,-1-5 8 0,-8 4-4 0,8-4 0 0,1 0 0 15,-1-1 0-15,-8 6 0 0,9-5 0 0,0 0 0 0,-1-5 0 16,-8 5 0-16,8-1 0 0,2-4 0 0,-2 0 0 0,0 5 4 16,0-5-4-16,2 0 0 0,-10 0 0 0,8-5 0 0,0 5 0 15,1-4 4-15,-1 4-4 0,0-5 0 0,2-5 0 0,-2 4 0 16,0 2 4-16,-8 0-8 0,8-1 0 0,2-5 4 0,-2 1-4 16,-8 4 0-16,8-4 4 0,1-1 0 0,-9 0-4 0,9 1 4 0,-9-1-4 15,8 5 0-15,-8-4 0 0,0-1 0 0,0 1 0 0,9-1 0 16,-9 1-4-16,0-1 4 0,0 0 0 0,0 1 0 0,0-1 0 15,-9 1 4-15,9-2-20 0,0 2 24 0,-8 0-8 0,8-6 0 16,-9 5-4-16,0 1 4 0,1-1 0 0,0-4 0 0,8 5 0 16,-10-1-4-16,-6 0 4 0,8 1-4 0,-2-2 4 0,2 7-4 0,0-6 0 15,-9 6 0-15,9-1 0 0,-10 0 0 0,10 5 0 0,-10-5-4 16,10 5 0-16,0 0-4 0,-10 5-4 0,10-5 4 0,-9 5 0 16,9 0-4-16,-1-1 0 0,0 2-8 0,-7 2 0 0,6-1-4 15,2 1 0-15,0 2-4 0,8-5-4 0,-9 5-4 0,9-1 0 16,-9 1 0-16,9-1 4 0,0 2 0 0,-8-2 0 0,8 0 4 0,8 1 0 15,-8-1 0-15,0 0 4 0,9 2 0 0,0-7 0 0,-1 6 4 16,0-1 4-16,2 1 0 0,-2-5 4 0,0 5 4 0,10-6 4 16,-10 1-4-16,9 0 8 0,-9 0 0 0,10-5 0 0,-2 0 0 0,-6 4 0 15,6-4 0-15,-8 0 0 0,10 0 8 0,-10 0-4 0,9 0 4 16,-9-4 0-16,2 4 0 0,-2-5 0 0,0 0 0 0,0 0-12 16,2 1 20-16,-2-2 4 0,-8 2 0 0,8-1 4 0,1 0 4 15,-9 0 0-15,9 1 4 0,-9-6 0 0,8 5 0 0,-8 5 4 16,9-4-4-16,-9 4 8 0,0-6 0 0,8 6 4 0,-8-5 0 0,0 10 8 15,8-5-8-15,-8 0-8 0,9 6 4 0,-9-6-4 0,9 4 0 16,-9 1-4-16,0 0-4 0,8 0 0 0,-8 4-4 0,8-4-4 16,-8 4 4-16,10-3 0 0,-2 3-4 0,-8 1-4 0,8-6-4 15,-8 6 0-15,9-1 4 0,0-4 0 0,-9 5-4 0,8-5-8 16,1-1 0-16,-1 6 0 0,-8-5 0 0,8 0 0 0,0 0 0 16,2-5 0-16,-2 4 0 0,0-4 0 0,2 5 0 0,-2-5-16 15,-8-5-8-15,17 5-12 0,-9-4-8 0,1-1-12 0,-1 0-20 16,1 0-12-16,-1 0-16 0,10-4-8 0,-10-1-16 0,0 0-16 0,10 1-4 15,-10-5-28-15,9 4-40 0,-8-5 8 0,8 1 44 0,-9 0 20 16,0 0 40-16</inkml:trace>
          <inkml:trace contextRef="#ctx0" brushRef="#br0" timeOffset="290.2217">8227-1704 59 0,'0'0'128'0,"0"0"-8"0,0 0 4 0,0 0-20 0,0 5 12 15,0-5-8-15,0 0 0 0,0 5 0 0,0-5 0 0,10 0-8 16,-10 5 4-16,0-5-4 0,0 4-4 0,8-4-4 0,-8 6 0 16,0-6-4-16,8 4-8 0,2-4-4 0,-10 0-4 0,8 4-16 0,0-4-48 15,1 0-8-15,-1 0 0 0,1 0 0 0,-1 0 0 0,1 0 0 16,-1-4 0-16,10 4 0 0,-10 0 0 0,0-4 0 0,10-2 0 15,-10 6 0-15,9-4 0 0,-8 4 0 0,8-5 0 0,-9 0 0 16,0 5 0-16,10-5 0 0,-10 1 0 0,2-1-52 0,-2 5-64 16,0 0-16-16,-8-4-24 0,8 4-20 0,-8-6-20 0,9 6-48 0,-9-4-16 15,0 4 44-15,0-6 44 0,0 6 32 0,0-4 24 0</inkml:trace>
          <inkml:trace contextRef="#ctx0" brushRef="#br0" timeOffset="856.7063">8705-2020 43 0,'0'-9'148'0,"0"3"-8"16,0 3-4-16,0-3-24 0,0 1-4 0,0 0-4 0,0 1-8 0,0-2-8 15,0 6 0-15,0 0-4 0,0 0-4 0,0 0 4 16,0 0-8-16,10 0 0 0,-10 6 0 0,0-2-8 0,0 1-4 0,0 0 0 15,8 4 0-15,-8 1-8 0,0 0 0 0,8-1-4 0,-8 5-8 16,0 1-4-16,0 0-40 0,0-1 0 0,0 5 0 0,0 0 0 16,0 1 0-16,9-1 0 0,-9 0 0 0,0 0 0 0,0 0 0 0,0-1 0 15,0 3 0-15,8-2 0 0,-8 0 0 0,0-5 0 0,8 5 0 16,-8-4 0-16,0-1 0 0,9-3 0 0,-9 2 0 0,0-3 0 16,0 0 0-16,0-6 0 0,0 7 0 0,0-7 0 0,9 0 0 15,-9-4 0-15,0 5 0 0,0-5 0 0,0 0 0 0,8 0 0 16,-8-5 0-16,0 1 0 0,8 4 0 0,-8-4 0 0,10-7 0 15,-2 7 0-15,0-6 0 0,-8 5 0 0,9-5 0 0,0 6 0 0,-1-7 0 16,0 3 0-16,1 2 0 0,-1-3 0 0,1 4 0 0,0-4 0 16,-1 4 0-16,-8 1 0 0,8-2 0 0,2 6 0 0,-2-4 0 15,0 4 0-15,-8 0 0 0,8 0 0 0,2-6 0 0,-2 12 0 16,-8-6 0-16,8 4 0 0,1 2 0 0,-1-2 0 0,-8 1 0 16,8-1 0-16,2 6 0 0,-10-1 0 0,8-3 0 0,-8 9 0 15,8-7 0-15,-8 7 0 0,8-1 0 0,-8 1 0 0,0-1 0 16,0 5 0-16,10-4 0 0,-10-1 0 0,0 5 0 0,0-4 0 0,-10 4 0 15,10 0 0-15,0-5 0 0,-8 5 0 0,0-4 0 0,8-1 0 16,-8 1 0-16,-2-1 0 0,-6 0 0 0,7 1 0 0,1-7 0 16,-10 3 0-16,10 3 0 0,-8-9 0 0,-2 5 0 0,10-6 0 0,-10 1 0 15,10 1 0-15,-9-6 0 0,9 0 0 0,-1 0 0 16,0-6 0-16,1-3 0 0,0 4 0 0,-2-5 0 0,2 1 0 0,8-7 0 16,-8 8 0-16,8-11 0 0,0 4 0 0,-9-4 0 0,9 5-32 15,0-6-84-15,0 1-20 0,0 0-24 0,0 0-28 0,0 5-36 16,0-5-64-16,0-1 36 0,0 5 44 0,0-4 44 0,0 5 28 0,0 1 24 15</inkml:trace>
          <inkml:trace contextRef="#ctx0" brushRef="#br0" timeOffset="1937.8144">9141-2121 31 0,'0'0'108'0,"0"-4"-8"0,8 4 0 16,-8 0-20-16,8-6-4 0,-8 6 4 0,0 0 4 0,9 0 0 16,0 0-4-16,-1 0 0 0,-8 6-4 0,9-6 0 0,-1 4 0 15,0 1 0-15,1-1-4 0,0 6 0 0,7-5 0 0,-6 5 0 16,-2 4-8-16,0 1-4 0,1-1-8 0,8 5 0 0,-9 0-4 16,1 6-4-16,-1-2-4 0,0 2-4 0,10 3-4 0,-10 1 0 15,2 0 0-15,-2 4-8 0,0 1 0 0,0-1-12 0,1 1-12 0,0 4 0 16,-1-4 0-16,1 4 0 0,-9 1 0 0,8-6 0 0,-8 5 0 15,0 1 0-15,0-6 0 0,0 6 0 0,0-7 0 0,0 3 0 16,-8-1 0-16,8-6 0 0,-9 0 0 0,1 2 0 0,-1-5 0 16,9-2 0-16,-9-4 0 0,1-5 0 0,0 1-36 0,0-1-44 15,-2-4-24-15,2-5-24 0,0-5-24 0,8-5-24 0,-10 0-20 0,2-4-64 16,8-6 4-16,-8 1 52 0,8-5 40 0,0-6 32 16,-9 2 24-16</inkml:trace>
          <inkml:trace contextRef="#ctx0" brushRef="#br0" timeOffset="1402.2475">7179-2140 71 0,'0'0'120'0,"0"0"-4"0,0 0-4 0,0 0-24 0,-8 0-4 16,8 0 0-16,0 5 0 0,0-5-8 0,-8 4 4 0,8 6 0 16,0-5-4-16,-10 5 0 0,10 4 0 0,-8 1 0 0,0-2-4 15,8 7 0-15,-8-1-8 0,-2 5 0 0,2 0-8 0,0 0-12 0,8 5-4 16,-9 5-4-16,0-6-4 0,1 6-4 0,-1-5-4 16,1 9-4-16,0-4 0 0,8-1-4 0,-8 1 0 0,8 4 0 0,0-5-4 15,-10 6 0-15,10-1-4 0,10 1 0 0,-10-6 0 0,0 6 0 16,8 4-4-16,0-5 0 0,0-5 0 0,1 6-4 0,8-1 0 15,0 2-12-15,1-7 0 0,-2 0-12 0,2-4-20 0,7 5-12 16,1-11-28-16,0 6-20 0,-2-10-24 0,2 5-24 0,9-9-20 16,-1-1-52-16,0 1-36 0,-1-6 44 0,11-4 40 0,-10 0 36 0,8-1 24 15</inkml:trace>
          <inkml:trace contextRef="#ctx0" brushRef="#br0" timeOffset="2316.8013">9507-2317 23 0,'0'-5'116'0,"0"-4"-8"0,9 4 0 16,-9 0-24-16,8-5 4 0,-8 5-4 0,9 0 0 0,-1 1 0 15,0-1-4-15,0 0-8 0,-8 1 4 0,18-2-4 0,-10 2-4 16,2-1-4-16,-2 5-4 0,9-5-4 0,-9 5 0 0,1 0-4 16,8 0-4-16,-9-5-8 0,0 10 0 0,2-5-8 0,-2 0 0 15,0 5 0-15,2 0-4 0,-2-1 0 0,0 2-8 0,-8 3-4 0,9-4-4 16,-9 4 0-16,0 1-4 0,0 0 4 0,0 4-8 0,-9 0 4 16,9-4-4-16,0 4 0 0,-8 1 0 0,0-1 4 0,8-4-4 15,-10 4-4-15,2 0 4 0,8-4 4 0,-8 4 0 0,8-4-4 16,-10 4 8-16,10-4-4 0,0-1 12 0,0 1-4 0,0-1 4 15,0 1 4-15,0-1 0 0,0 1-4 0,10-5 8 0,-2 5-8 0,-8 0-20 16,8-6 0-16,2 5 0 0,-2-3 0 0,0-2 0 0,1 1 0 16,-1 0 0-16,1 1 0 0,8-3 0 0,-9-3 0 0,10 6 0 15,-2-6 0-15,-6 0-4 0,6 0-96 0,-8 0-36 0,9-6-40 16,1 6-44-16,-10-3-92 0,10-3 24 0,-2 1 48 0,-8 0 52 16,10-5 32-16,-10 6 32 0,9-5 24 0</inkml:trace>
          <inkml:trace contextRef="#ctx0" brushRef="#br0" timeOffset="2887.2792">10156-1497 19 0,'0'0'124'0,"0"0"-4"0,0 0-4 0,0 4-16 16,0-4 0-16,0 0 8 0,0 0-4 0,0 5 4 0,8-5 0 0,0 0 4 16,-8 0 0-16,8 0 0 0,1 5-4 0,-1-5-4 0,1 0-4 15,0 0-4-15,7 0 0 0,2 0-12 0,-2 0-16 0,2 0-20 16,-1 0-48-16,0 0 0 0,0 0 0 0,9 0 0 0,-10 0 0 16,2 0 0-16,7 0 0 0,-7 0 0 0,-2 0 0 0,10 0 0 15,-9 0 0-15,0 0 0 0,0 0 0 0,-9 0 0 0,10 0 0 16,-10 0 0-16,0 0 0 0,2 0 0 0,-2 0-28 0,0 0-76 0,-8 0-20 15,9 0-16-15,-9 0-24 0,0 0-20 0,-9 0-24 16,9 0-48-16,-8 0 24 0,0 0 36 0,-2 0 40 0,2 0 32 0,0 5 20 16</inkml:trace>
          <inkml:trace contextRef="#ctx0" brushRef="#br0" timeOffset="3102.701">10249-1339 39 0,'0'10'164'15,"0"-6"4"-15,8 1 0 0,-8 0-20 0,8 0 0 0,-8-1-4 16,10 1 0-16,-2-5-4 0,0 6-24 0,1-2-4 0,-9 0-4 16,17-4-8-16,-8 0-12 0,7 6-12 0,-8-6-8 0,10 0-16 0,-10 0-4 15,10 0-32-15,-1 4-16 0,-9-4 0 0,10 0 0 16,-10 0 0-16,8 0 0 0,2 0 0 0,-10 0 0 0,10-4-72 0,-10 8-40 16,1-8-36-16,7 4-40 0,-16 0-52 0,9 0-72 0,0-6 48 15,-9 6 48-15,0 0 36 0,0 0 36 0,0 0 32 0</inkml:trace>
        </inkml:traceGroup>
        <inkml:traceGroup>
          <inkml:annotationXML>
            <emma:emma xmlns:emma="http://www.w3.org/2003/04/emma" version="1.0">
              <emma:interpretation id="{47FFD0BF-C145-4865-902D-29CD5E32997F}" emma:medium="tactile" emma:mode="ink">
                <msink:context xmlns:msink="http://schemas.microsoft.com/ink/2010/main" type="inkWord" rotatedBoundingBox="26965,4608 30738,4634 30731,5678 26958,5652"/>
              </emma:interpretation>
              <emma:one-of disjunction-type="recognition" id="oneOf1">
                <emma:interpretation id="interp5" emma:lang="" emma:confidence="0">
                  <emma:literal>b)</emma:literal>
                </emma:interpretation>
                <emma:interpretation id="interp6" emma:lang="" emma:confidence="0">
                  <emma:literal>b}</emma:literal>
                </emma:interpretation>
                <emma:interpretation id="interp7" emma:lang="" emma:confidence="0">
                  <emma:literal>o)</emma:literal>
                </emma:interpretation>
                <emma:interpretation id="interp8" emma:lang="" emma:confidence="0">
                  <emma:literal>s)</emma:literal>
                </emma:interpretation>
                <emma:interpretation id="interp9" emma:lang="" emma:confidence="0">
                  <emma:literal>3)</emma:literal>
                </emma:interpretation>
              </emma:one-of>
            </emma:emma>
          </inkml:annotationXML>
          <inkml:trace contextRef="#ctx0" brushRef="#br0" timeOffset="4686.4627">11339-1440 27 0,'-8'-5'92'0,"8"0"-8"0,0 5-12 15,-8-4-20-15,8 4 0 0,0-5-4 0,-8 0 0 0,8 5-4 16,-9 0 4-16,9 0-8 0,-9 0 4 0,9-4 0 0,-8 4 0 0,8 0-8 16,-9 0 4-16,1 0 4 0,0 0-4 0,8 0 0 15,-10 0 0-15,2 4-4 0,0-4 0 0,0 5-12 0,-2-5 20 0,2 0-4 16,0 5 0-16,-1-1-4 0,1 1 0 0,-1 0 0 0,0 4-8 15,1 1 0-15,0-5-8 0,0 5 0 0,8 0-4 0,-10-1-4 16,2 5 0-16,8-4-4 0,0-1 0 0,-8 1 0 0,8 5 0 16,0-6-4-16,0 5 0 0,0-3 0 0,8-3 0 0,-8 8-4 15,8-7 4-15,2 0-4 0,-10 5 4 0,8-4 0 0,0 0-4 0,9-1 4 16,-8 1-4-16,-1-1 4 0,1-4-4 0,7 5 0 0,-6-4 4 16,-2-2-4-16,8-4 4 0,-6 4-4 0,-2 1 0 0,9-5 4 15,-9 0-4-15,1-5 4 0,0 1 0 0,-1 4-4 0,0-10 0 0,-8 5 0 16,8 0 0-16,2-4 0 0,-10-1-4 0,8 1 4 15,-8-6 0-15,0 5 0 0,0 0 0 0,0-3-4 0,8-2 0 0,-8 5 4 16,0-4-4-16,0 0 4 0,0 4 4 0,0-4-4 0,-8-1 0 16,8 6 0-16,0-1-4 0,0 0 4 0,-8 1 0 0,8-1 0 15,0 1-4-15,-10 4 4 0,10 0 0 0,-8 1-4 0,8-2 8 0,0 2-4 16,-8 4 0-16,0-5-4 0,8 5 4 0,-9 0 0 0,9 0-4 16,0 0 4-16,-9 5-4 0,9-1 4 0,0 2 0 0,-8-2-4 15,8 1 0-15,0 5 8 0,0-6-4 0,0 6-4 0,-9-1 4 16,9 1 0-16,0 0 0 0,0-1 0 0,9 1 0 0,-9 5 0 15,0-6 0-15,8 1 0 0,-8-1 0 0,9 1 0 0,0 0 0 16,-9-6 0-16,8 6 4 0,0-5-4 0,0-1 0 0,2 1 4 0,-2-1-4 16,10-4 0-16,-10 0-4 0,0 0 4 0,9 0 0 0,-8 0 0 15,8 0 0-15,-9-4 0 0,0 4 0 0,10-5 0 0,-10 1 0 16,2-1 0-16,-2 5 4 0,0-4 4 0,0 4 0 0,1-6 0 16,-1 6 4-16,1 0 4 0,-9 0 8 0,9 0 0 0,-1 6 0 15,-8-6 12-15,8 9 0 0,-8-5-8 0,10 1-4 0,-10 5 0 0,8-6 0 16,-8 6 0-16,8 0 0 0,-8-1-8 0,8 1-4 0,2-1 0 15,-10 1 0-15,8 5-8 0,0-6 8 0,-8 1-8 0,9-6 0 16,-1 6-4-16,-8-5 4 0,9 4-4 0,0-4-8 0,-1 0-4 16,0 0 0-16,-8-5-4 0,10 5-12 0,-2-5-12 0,0-5-20 15,-8 5-16-15,8-5-16 0,2 0-12 0,-2-5-24 0,-8 1-12 0,8-1-12 16,1 1-44-16,-9-5-36 0,8-1 40 0,-8 1 28 0,8-1 36 16,-8-4 28-16</inkml:trace>
          <inkml:trace contextRef="#ctx0" brushRef="#br0" timeOffset="5088.3894">11664-2010 87 0,'0'-5'120'0,"8"5"-4"15,-8-5 0-15,10 5-20 0,-2 0-4 0,0-5-8 0,0 5 0 16,2 0-12-16,-2 0-8 0,0 0-4 0,1 0-8 0,-1 0-4 16,10 0-8-16,-10 0-4 0,0 5-4 0,10-5 0 0,-10 5-8 15,9 0 4-15,-8-1-8 0,-1 1-4 0,1 0 0 0,-1 4 0 0,0 1 0 16,1 0 0-16,0-1-4 0,-1 1 0 0,-8-1 0 0,0 6-4 16,0-1 0-16,0-4 0 0,0 4-4 0,-8-4 0 0,8 4 0 15,-9-4 0-15,9 4 0 0,-9-4 4 0,1 4-4 0,0-4 0 16,8-2 0-16,-9 3 0 0,1-1 4 0,8-6 0 0,0 5 0 15,-9-3 4-15,9 3 4 0,0-4 8 0,0 0 0 0,0 5 0 0,0-6 4 16,0 2 4-16,9-2 0 0,-9 1 0 0,8-1-20 0,-8 1 16 16,9 0 0-16,-1 0 0 0,0-1-4 0,-8 2-4 0,9-6-4 15,0 4 0-15,7 0-4 0,-6-4-4 0,-2 7 0 0,0-7-8 0,10 0-4 16,-10 4-8-16,0-4-16 0,9 0-16 0,-8 0-28 16,0 0-24-16,-1 0-20 0,0 0-32 0,10 0-24 0,-10 0-52 15,0 0-44-15,2 0 44 0,-2 0 44 0,9 0 32 0,-9 0 28 0</inkml:trace>
          <inkml:trace contextRef="#ctx0" brushRef="#br0" timeOffset="5469.3675">12261-1454 91 0,'0'0'120'0,"0"0"-8"0,-8 0 0 0,8 0-20 16,0 0 0-16,0 0-4 0,0 0-4 0,0 0 0 0,0 0 0 15,0 0 4-15,0 0 0 0,0 0 0 0,0 0 0 0,0 0 0 0,8 0 0 16,-8 4-8-16,0-4 0 0,0 0-8 0,8 0-4 0,-8 5-4 15,9-5-8-15,0 0-4 0,-9 0-8 0,8 0-4 0,1 5-36 16,-1-5-4-16,0 0 0 0,0 0 0 0,10 0 0 0,-10 0 0 16,2 0 0-16,-2 0 0 0,9 0 0 0,-9 0 0 0,1-5 0 15,8 5-16-15,-9 0-72 0,10 0-32 0,-10-5-24 0,0 5-32 0,2-4-24 16,-2 4-52-16,0-5-32 0,0 0 60 0,1 5 40 0,0-4 36 16,-1-1 32-16</inkml:trace>
          <inkml:trace contextRef="#ctx0" brushRef="#br0" timeOffset="5875.289">12661-1800 103 0,'0'-4'104'0,"0"-1"16"0,0 0 0 0,8 0-16 0,-8 1 0 16,10 4-8-16,-10-10-4 0,8 5 4 0,0-1 0 0,2 3-8 16,-2-2 0-16,0 0-8 0,9 5 0 0,-8-5-8 0,-1 0-4 15,9 1-4-15,1 4-8 0,-10 0-8 0,10-5-8 0,-10 5 0 0,8 5-4 16,-7-5-8-16,8 4 4 0,-8 1-8 0,-1 0-4 0,0 5-4 16,10-7-4-16,-18 8 4 0,8 3-8 0,2-4 0 0,-10-1-4 15,0 6 4-15,0-1-4 0,0 1 0 0,0-1-4 0,-10 5 0 16,2-4 0-16,0 4 0 0,-2-5 0 0,2 5-4 0,0 0 0 15,-10-4 0-15,10 4 4 0,-9-5-4 0,9 5 0 0,0 1 0 16,-10-6 0-16,10 1 4 0,-2-1 0 0,2 5-4 0,0-9 4 0,-1 4 0 16,1 0 0-16,8-4 0 0,0 5 0 0,-9-6 0 0,9 1-4 15,0 0 4-15,0-1 0 0,0 1 0 0,9-6 0 0,-9 6 0 16,0-5 4-16,8 3 0 0,1-2 0 0,-9-1 0 0,8-1 0 16,0 2 0-16,2-2-4 0,-2 1 0 0,0 0-4 0,2-5-4 15,-2 5-4-15,0-5-4 0,0 4-12 0,1-4-16 0,8 0-12 0,-8 5-20 16,-1-5-20-16,0 0-16 0,10 0-24 0,-10 0-16 15,10 0-24-15,-10-5-52 0,9 5-8 0,-9-4 48 0,10 4 32 0,-2-5 32 16,-6 0 24-16</inkml:trace>
          <inkml:trace contextRef="#ctx0" brushRef="#br0" timeOffset="6392.8969">13157-1435 79 0,'0'0'136'15,"0"-5"-4"-15,0 0-4 0,0 5-24 0,-10 0-8 0,10-5-8 0,0 5-4 16,10 0 0-16,-10 0-4 0,0 0-8 0,0 0-4 0,0 0 0 15,0 0-8-15,0 0 0 0,0 5-4 0,0 0 0 0,0-5-4 16,0 5 0-16,8-1-4 0,-8 2-4 0,0-2-8 0,0 6-16 0,8-5 16 16,-8 5 0-16,0-6-8 0,9 5 0 0,-9 1-8 0,8-5 0 15,-8 5 0-15,8-6 0 0,-8 6-4 0,9-5-4 0,-9-1 0 16,9 2-4-16,-1-2 4 0,0 1-4 0,-8 0 0 0,10-5-4 16,-2 0 0-16,0 0 0 0,1 0 0 0,0 0-4 0,-1-5-4 15,0 0 4-15,1 1 0 0,-1-2-8 0,1-3 0 0,0-1 4 0,-1 6-4 16,-8-11 0-16,8 5 0 0,2 1 0 0,-10-5 0 15,0-1 0-15,8 5 0 0,-8-4-4 0,0 0 0 0,0 0 0 0,0-1-4 16,0 1 4-16,-8-1-4 0,8 1 4 0,-10 4 0 0,2-4 0 16,0 5 0-16,-1-6 4 0,0 5 0 0,1 1 4 0,-1 4-4 15,1-4 4-15,0 5 0 0,-10-2 0 0,10 6-4 0,0-5 8 0,-2 5-4 16,-6 5-4-16,7-5 8 0,0 6 0 0,1-2-4 0,0 5 4 16,-1-4-4-16,1 4 0 0,8 1 4 0,-8-1-4 0,-2 1 4 15,10 0 0-15,0-1 0 0,0 1-20 0,0 0 24 0,0-1 0 16,0 1 0-16,0-5 0 0,10 4 0 0,-2 1 0 0,-8-5 0 15,8 0 0-15,1 4 0 0,7-4 0 0,-7-5 4 0,0 4 0 16,7 1 4-16,-6-5 0 0,-2 5 4 0,9-5-4 0,-8 0 4 0,7 5-4 16,-7-5-4-16,-1 0 4 0,1 4 0 0,8-4 0 0,-9 6 0 15,2-6 4-15,-10 4 0 0,8 1-4 0,0-5 0 0,0 10 0 16,-8-6 0-16,0 2-4 0,10-2 0 0,-10 1 0 0,0 5-4 16,0-6 0-16,0 6 0 0,8-5-4 0,-8 3 0 0,0-2 4 15,0 3-4-15,8-3 0 0,-8 3-4 0,0-4-4 0,9 0-4 0,-1 4-4 16,-8-3 0-16,8-6-8 0,2 4-12 0,-2-4-8 0,0 0-20 15,0 0-12-15,2 0-20 0,-2-4-8 0,0-2-24 0,10 1-12 16,-10 1-12-16,1-6-32 0,7 1-44 0,-6-1 16 0,-2-1 44 16,8-2 32-16,-6 3 28 0</inkml:trace>
          <inkml:trace contextRef="#ctx0" brushRef="#br0" timeOffset="6841.6965">13719-1886 55 0,'0'-9'128'0,"0"-1"-8"0,0 1-4 16,0 4-20-16,0-5-8 0,0 10 0 0,0-4 4 0,0 4-4 0,0 0 0 16,0 0-8-16,0 4 0 0,0 1-4 0,0 0 4 0,0 0-4 15,0 4-4-15,0 6 0 0,0-6-8 0,-9 5 0 0,9 1-8 16,0 4 0-16,-8 0-8 0,0-1-4 0,8 7-4 0,-10-1-4 16,10-4-4-16,-8 3-4 0,8 2-4 0,-8-2-8 0,-2 2 0 15,10-2-4-15,0 2-4 0,0-6 0 0,0-1-8 0,0 2 0 0,0-1 0 16,0-5 0-16,0 1 0 0,10-1 0 0,-10-4 0 0,8-1 0 15,-8 1 0-15,8-6 0 0,2 2 0 0,-10-2 0 0,8-4-4 16,0 0 4-16,1-4-4 0,-1 4-8 0,1-6 4 0,-1-3 0 0,9 4 0 16,-9-4 0-16,2-1 0 0,6 1-4 0,-6-1 4 15,6 0 0-15,-8 1 4 0,1-1 0 0,8 1 0 0,-8-1 4 0,-1 5 0 16,0-5 0-16,2 6-4 0,-2-1 8 0,-8 0-4 0,8 5 0 16,0-4 4-16,-8 4 0 0,0 0 0 0,10 0 4 0,-10 0-4 15,0 0 0-15,0 4 4 0,0 1-4 0,8 0 0 0,-8-1 0 16,0 1 0-16,0 0 0 0,0 5 4 0,0-1-4 0,0-4 0 15,0 5 0-15,0 4 0 0,0-4-4 0,0 0 0 0,0 4 0 0,0-5 0 16,0 5 0-16,0 1 0 0,0-5 0 0,0 4 0 0,0 1 0 16,-8-1 0-16,8-5 0 0,0 6 0 0,-10-1 0 0,2-4 0 15,0 4 4-15,0-4 0 0,-2 4-8 0,2-4 4 0,-9-1-8 16,9-4 4-16,-10 5-12 0,2-6-12 0,-2 2-16 0,2-6-16 16,6 4-44-16,-6-4 4 0,-1-4-20 0,8-2-32 0,1 2-20 15,-9-2-44-15,9-3-44 0,8-4 40 0,-10 3 36 0,10-4 40 0,0-1 24 16</inkml:trace>
          <inkml:trace contextRef="#ctx0" brushRef="#br0" timeOffset="7412.1705">14085-1564 31 0,'-8'0'136'16,"8"0"-4"-16,0 0 0 0,0 0-24 0,0 0 0 0,0 0-12 15,8 0-4-15,-8 0-4 0,9 0 0 0,-9 0-4 0,8 0-4 16,0 0-4-16,2 0 0 0,-2 0-12 0,10 0 0 0,-10 0-8 15,0 0-8-15,9 0-8 0,0 0-8 0,-8 0-8 0,7 0-4 16,2 0-12-16,0 0-12 0,-10-6-20 0,8 6-28 0,1 0-28 0,-8-4-28 16,8 4-32-16,-9-5-20 0,2 1-60 0,6-2-28 0,-8 2 44 15,-8-1 40-15,10-5 16 0,-2 6 44 0</inkml:trace>
          <inkml:trace contextRef="#ctx0" brushRef="#br0" timeOffset="7234.6451">14196-1727 19 0,'0'-6'116'16,"0"6"-4"-16,0 0-8 0,0 0-24 0,0-4-4 0,0 4 4 15,9 0 4-15,-9 0-4 0,0 0-4 0,0 0 0 0,0 0 0 0,8 0-4 16,-8 4 0-16,0-4 0 0,0 0-4 0,8 6 4 0,-8-6 0 15,0 4-8-15,10 2 4 0,-10-2 0 0,0 1-16 0,0 4 0 16,0-4 0-16,8 4-4 0,-8 1 0 0,0 5-12 0,0-6-4 16,0 1-4-16,8 4-4 0,-8 1-8 0,0-6 0 0,0 5-4 15,10 1-4-15,-10-1 0 0,0 0-4 0,0 1 0 0,0-1-8 0,8 1 4 16,-8-1-4-16,0 1-8 0,8-1-4 0,-8-5-4 0,0 6-4 16,0-5-8-16,0-1-20 0,0 1-8 0,0-6-12 0,0 2-12 15,0-2-8-15,0 1-20 0,0-1-32 0,0-4-8 16,0 0-16-16,0-4-36 0,0-1-24 0,0 1 44 0,-8-2 28 0,8-3 32 15,-8-1 28-15</inkml:trace>
          <inkml:trace contextRef="#ctx0" brushRef="#br0" timeOffset="7872.9379">14384-1809 27 0,'0'-5'140'0,"0"5"-8"0,0 0-4 0,0 0-16 16,8 0-8-16,-8 0-4 0,0 5 0 0,0-5 0 0,0 5-4 0,0-1 4 15,0 0 4-15,9 3-8 0,-9-3 0 0,0 6-8 16,0-1-8-16,0 1 0 0,0 4-8 0,0-5 0 0,8 7-8 0,-8-3-8 16,0 6-4-16,0-5-8 0,0 6-40 0,-8 0-4 0,8-1 0 15,0 0 0-15,-9 4 0 0,9-3 0 0,0-1 0 0,-8 0 0 16,8 5 0-16,-8-4 0 0,8-6 0 0,-10 5 0 0,10 0 0 0,-8-5 0 15,8 1 0-15,0-1 0 0,-8-4 0 0,8-1 0 0,0 1 0 16,0-10 0-16,0 5 0 0,8-1 0 0,-8-8 0 0,8 4 0 16,-8-5 0-16,10-1 0 0,-2-2 0 0,0 3 0 0,1-5 0 15,-1-4 0-15,1 5-4 0,0-1-8 0,-1-5 4 0,0 5 0 16,10 1 0-16,-10-1 0 0,0 1 8 0,2 0-4 0,-10-1 4 0,8 5-4 16,0 0 4-16,1 0 0 0,-9 5 0 0,8-4 0 0,-8 4 0 15,0-5 4-15,8 10 4 0,-8-5 0 0,9 0 0 0,-9 4 0 16,0 1-4-16,0-5 0 0,9 10 0 0,-9-5 0 0,0 0 0 15,8 4-4-15,-8-4 0 0,0-1 0 0,8 6 0 0,-8-1 0 16,0 1 0-16,10 0 0 0,-10-1 0 0,0 1 0 0,0-1 0 16,8 1 0-16,-8 0 0 0,0-1 0 0,0 1 0 0,0 5 0 15,0-6 0-15,0 1 0 0,-8-1 0 0,8 1 0 0,-10 0 0 16,10 0 0-16,-8-1 0 0,0-5 0 0,-1 5 0 0,0 1 0 0,1-4-12 16,0-2-4-16,-9 0 0 0,9 2-8 0,-10-1-4 0,0-5-8 15,10 0-8-15,-8 0-8 0,-2 0-16 0,10 0-16 0,-9-5-8 16,9-1-4-16,-2 2-16 0,2-6-8 0,0 0-12 0,0-3-8 0,8 4-36 15,-10-7-36-15,10 2 20 0,0-5 36 0,10 4 32 16,-10-4 24-16</inkml:trace>
          <inkml:trace contextRef="#ctx0" brushRef="#br0" timeOffset="8312.7602">14683-2083 63 0,'0'-4'116'0,"0"-1"-4"0,0-5-4 0,0 6-20 0,0-2-4 0,8 6-4 16,-8-4 0-16,8 4-4 0,0-5 0 0,-8 5-4 0,10 0-4 15,-2 0-8-15,0 0 0 0,1 0-4 0,-1 0 4 0,0 0-4 16,2 0 0-16,-2 0-4 0,10 0 0 0,-10 0-4 0,0 5-4 0,0-1 0 16,2-4-8-16,-2 6-4 0,0-2-4 0,1 1-4 0,-1 5-4 15,-8 0 0-15,8-1-8 0,-8 1 0 0,0-1 0 0,0 5-4 16,-8 1 4-16,8-1-8 0,-8 0 0 0,-9 1 0 0,9 4 0 0,-2-4 4 16,-6-1 4-16,-2 5-8 0,10-4 4 0,-10-1 0 15,2 0 0-15,7-4 0 0,-7 3 0 0,6-2 4 0,2 3 0 0,0-4 0 16,0-1 0-16,8 2 4 0,-10-7 0 0,10 6 4 0,0-6 4 15,0 1-8-15,0-1-16 0,10 6 0 0,-2-5 0 0,-8-5 0 16,8 5 0-16,0 0 0 0,2-1 0 0,6-4 0 0,-7 0 0 16,-1 6 0-16,10-6 0 0,-10 0 0 0,10 0 0 0,-10 0 0 0,8 0 0 15,-6 0-28-15,6 0-92 0,-7 0-40 0,-1 0-56 16,0-6-76-16,2 6-20 0,-2-4 60 0,-8-1 44 0,8 5 40 0,-8-5 32 16,0 0 20-16</inkml:trace>
        </inkml:traceGroup>
      </inkml:traceGroup>
    </inkml:traceGroup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23:11.09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08F5928-D694-49CE-A471-83400627C457}" emma:medium="tactile" emma:mode="ink">
          <msink:context xmlns:msink="http://schemas.microsoft.com/ink/2010/main" type="writingRegion" rotatedBoundingBox="12546,13218 14120,13339 14064,14068 12490,13947"/>
        </emma:interpretation>
      </emma:emma>
    </inkml:annotationXML>
    <inkml:traceGroup>
      <inkml:annotationXML>
        <emma:emma xmlns:emma="http://www.w3.org/2003/04/emma" version="1.0">
          <emma:interpretation id="{E37EDCC8-9E58-4C95-8810-1B98524461D1}" emma:medium="tactile" emma:mode="ink">
            <msink:context xmlns:msink="http://schemas.microsoft.com/ink/2010/main" type="paragraph" rotatedBoundingBox="12546,13218 14120,13339 14064,14068 12490,139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E59E4E-13B3-4B97-92F2-AFA961B99F70}" emma:medium="tactile" emma:mode="ink">
              <msink:context xmlns:msink="http://schemas.microsoft.com/ink/2010/main" type="line" rotatedBoundingBox="12546,13218 14120,13339 14064,14068 12490,13947"/>
            </emma:interpretation>
          </emma:emma>
        </inkml:annotationXML>
        <inkml:traceGroup>
          <inkml:annotationXML>
            <emma:emma xmlns:emma="http://www.w3.org/2003/04/emma" version="1.0">
              <emma:interpretation id="{FA5E603B-FBA5-468D-A694-A590033D9B67}" emma:medium="tactile" emma:mode="ink">
                <msink:context xmlns:msink="http://schemas.microsoft.com/ink/2010/main" type="inkWord" rotatedBoundingBox="12546,13218 14120,13339 14064,14068 12490,13947"/>
              </emma:interpretation>
              <emma:one-of disjunction-type="recognition" id="oneOf0">
                <emma:interpretation id="interp0" emma:lang="" emma:confidence="0">
                  <emma:literal>ani</emma:literal>
                </emma:interpretation>
                <emma:interpretation id="interp1" emma:lang="" emma:confidence="0">
                  <emma:literal>ą =</emma:literal>
                </emma:interpretation>
                <emma:interpretation id="interp2" emma:lang="" emma:confidence="0">
                  <emma:literal>a 1=</emma:literal>
                </emma:interpretation>
                <emma:interpretation id="interp3" emma:lang="" emma:confidence="0">
                  <emma:literal>„ =</emma:literal>
                </emma:interpretation>
                <emma:interpretation id="interp4" emma:lang="" emma:confidence="0">
                  <emma:literal>a 1"</emma:literal>
                </emma:interpretation>
              </emma:one-of>
            </emma:emma>
          </inkml:annotationXML>
          <inkml:trace contextRef="#ctx0" brushRef="#br0">-6996 9092 3 0,'0'0'104'0,"0"-6"-8"0,0 2-8 15,0-1-16-15,-8 5-4 0,8-5 4 0,0 5-4 0,0-4 0 0,0 4 4 16,0 0 0-16,-8-5-8 0,8 5-4 0,0 0-8 0,0 0-4 16,-10 0-4-16,10 0-8 0,-8 0 0 0,8 5 0 0,0-1-4 15,-8-4 0-15,8 5 4 0,-9 0-4 0,9 5-4 0,-8-6 0 16,8 5 0-16,0-3 0 0,-9 3 0 0,9 5-4 0,-8-4 4 16,8 5-8-16,-9-1 0 0,9 0-4 0,0 0 0 0,0 2 0 0,0-3-4 15,0 2-4-15,0-1 4 0,0 1 0 0,0-1-8 0,9 1-4 16,-9 0 4-16,8-7-4 0,-8 7 4 0,9-6 0 0,-1 1 0 15,1-1 0-15,-1 1-4 0,0-5 0 0,2 4 0 0,-2-4 0 0,10 0 4 16,-10 0-4-16,8 0 0 0,-7-5 0 0,0 4 4 16,8-4-4-16,-9 0 0 0,10 0 4 0,-10-4-8 0,8 4 4 0,-6-5 4 15,-2 0-4-15,0 0 8 0,9-4-4 0,-17-1 0 0,9 5-4 16,0-5 0-16,-1 1 0 0,-8-1 4 0,8-4-4 0,-8 5 0 16,0-6-4-16,0 1 4 0,0 4 4 0,0-4-4 0,0 0 4 0,-8 4-4 15,8-5 0-15,-8 2 0 0,-1-3 0 0,0 8-4 16,1-7 0-16,-1 5 0 0,1-5 0 0,0 6 4 0,-10-1-4 0,10 1 0 15,-10-1 0-15,2 6 4 0,7-6-4 0,-8 5 4 0,0 1 0 16,9 4 0-16,-10 0-16 0,2-6 16 0,6 12 0 0,-6-6 0 16,-1 4 0-16,8 1 0 0,1-1 0 0,-1 6 4 0,1 0-4 15,0-1-4-15,-2 1 4 0,2-1-4 0,8 1 4 0,-8 5-4 0,8-6 0 16,0 5 0-16,0-4 0 0,8 0 0 0,-8-1 0 16,0 0 0-16,8 1 4 0,2 0-4 0,-2-5 4 0,0 5-4 0,9-6 0 15,-8-4 4-15,-1 5 0 0,9-5 0 0,-9 5-4 0,10-5 8 16,0 0-4-16,-10-5 0 0,8 5 0 0,2-5 0 0,-10 1 0 15,9-1-4-15,1 0 4 0,-10 0 4 0,8 1-4 0,-6-2 4 16,6 2-4-16,-7-2-4 0,-1 2 8 0,10-1-4 0,-10 5 4 16,0-4 0-16,0 4 0 0,2 0 4 0,-2 0 0 0,0 0 4 0,2 4 0 15,-2 1 8-15,0-1 0 0,1 2 0 0,-1 4 0 0,1-1-4 16,-9 1 4-16,9-1-4 0,-1 5-4 0,0-4 0 0,-8 5 0 16,8-1 0-16,2-5-4 0,-2 6 0 0,-8-6-4 0,8 6-4 0,2-6 4 15,-2 6 0-15,0-6 0 0,-8 1-4 0,9-5 0 0,-1 4 0 16,0-4-8-16,-8 0-16 0,9 0-12 0,0 0-16 0,-1-5-16 15,0 4-24-15,2-4-16 0,-10 0-20 0,8 0-16 0,0-4-28 16,1-1-60-16,-9 0 12 0,9 5 36 0,-1-5 32 0,-8 0 36 16,8 0 16-16</inkml:trace>
          <inkml:trace contextRef="#ctx0" brushRef="#br0" timeOffset="360.0377">-6407 9710 31 0,'8'10'116'0,"-8"-1"-8"0,0-5-4 16,0-4-24-16,9 6 0 0,-9-6-4 0,0-6-8 16,8 6-8-16,-8-4-4 0,8-5-4 0,-8-1-16 0,10 1 8 0,-10-1-24 15,8 0 24-15,0-4-8 0,-8 0-8 0,8 0 4 0,-8-1 0 16,10-4 0-16,-2 4 0 0,0 1 0 0,-8-5 0 0,9 4 0 16,-9 1 0-16,9 0-4 0,-1-1 4 0,-8 0-4 0,0 1 4 0,9 5-4 15,-9-6-4-15,8 5 4 0,-8 1-4 0,8-1 0 16,-8 1-4-16,0-1-4 0,0 5 0 0,0 1-4 0,0-1 0 0,9 0 0 15,-9 5 4-15,0 0 0 0,0 0 4 0,9 0 0 0,-9 0 0 16,0 0 0-16,8 5 0 0,-8 4-8 0,0-4-4 0,8 5 4 16,-8-5-4-16,0 9 4 0,10-5 0 0,-10 6-4 0,8-1 0 0,-8 1-4 15,8 4 0-15,-8 0 8 0,0 0-4 0,0 1-12 0,9-1 4 16,-9 0 4-16,0 5-4 0,0-4-4 0,0-2 8 0,9 1-4 16,-9 0 0-16,0 1 0 0,0-2-4 0,8-2-4 0,-8-2-12 15,0 0-8-15,0-4-12 0,8-1-12 0,-8 1-8 0,0-4-8 16,0-3-8-16,9-3-12 0,-9 0-16 0,0 0-28 0,0-3 8 0,0-3-20 15,0 1-36-15,0-5-32 0,0-4 32 0,0 5 40 16,0-6 28-16,0-5 20 0</inkml:trace>
          <inkml:trace contextRef="#ctx0" brushRef="#br0" timeOffset="658.2417">-5930 9138 83 0,'0'6'104'0,"0"-6"0"0,0 0 0 0,0 0-20 15,0 0 8-15,0 0 0 0,8 0 0 0,-8 0 0 0,10 0 0 16,-10 0 0-16,8 0 0 0,0 0-16 0,0 0 24 0,2 0 0 16,-2 0-12-16,0 0 0 0,1 0-8 0,8 0-8 0,-8 0-4 15,7 0-4-15,-8 0-8 0,10-6-4 0,0 6-8 0,-2 0-8 16,1 0-36-16,0-4 0 0,-8 4 0 0,7 0 0 0,2 0 0 0,0 0 0 15,-2 0 0-15,-8 0 0 0,10-4 0 0,-10 4 0 0,9 0 0 16,-9 0 0-16,2 4 0 0,-2-8 0 0,0 8-8 0,0-4-56 16,-8 0-8-16,10 0-24 0,-10 0-28 0,0 0-16 0,0 0-20 15,0-4-20-15,0 4-44 0,-10 0-36 0,2 0 52 0,0 0 32 16,0 0 40-16,-2 0 20 0</inkml:trace>
          <inkml:trace contextRef="#ctx0" brushRef="#br0" timeOffset="881.6425">-5896 9293 7 0,'0'10'144'0,"0"-6"-8"0,0 0 4 0,0 3-16 0,8-7 4 0,-8 0 0 15,0 4 0-15,10-4 4 0,-10 0-4 0,8 0-4 16,0 0-12-16,1 0-4 0,-9 0-4 0,9 0-4 0,8-4-8 0,-9 4-12 16,0-7-8-16,10 7-12 0,-10-4-60 0,10 4 0 0,-10-4 0 0,0 4 0 15,9 0 0-15,0-6 0 0,-8 6 0 0,7-4 0 16,-6 4 0-16,-2 0 0 0,0 0 0 0,10 0 0 0,-10 0 0 0,0 0 0 15,1 0 0-15,0 0 0 0,-9 0 0 0,8 0-68 0,-8 0-84 16,9 0-44-16,-9 0-48 0,0 0-84 0,0 0 56 0,8 0 44 16,-8 0 40-16,0 0 36 0,0 0 28 0</inkml:trace>
        </inkml:traceGroup>
      </inkml:traceGroup>
    </inkml:traceGroup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24:30.11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0D2C0F9-5728-404E-BC91-99263824FE17}" emma:medium="tactile" emma:mode="ink">
          <msink:context xmlns:msink="http://schemas.microsoft.com/ink/2010/main" type="writingRegion" rotatedBoundingBox="24347,14398 26355,13572 26550,14046 24542,14872"/>
        </emma:interpretation>
      </emma:emma>
    </inkml:annotationXML>
    <inkml:traceGroup>
      <inkml:annotationXML>
        <emma:emma xmlns:emma="http://www.w3.org/2003/04/emma" version="1.0">
          <emma:interpretation id="{1A7B1F00-3452-4FEF-A165-48B8569F790E}" emma:medium="tactile" emma:mode="ink">
            <msink:context xmlns:msink="http://schemas.microsoft.com/ink/2010/main" type="paragraph" rotatedBoundingBox="24347,14398 26355,13572 26550,14046 24542,148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1514C8-172D-4D89-802F-0327A35D2DCF}" emma:medium="tactile" emma:mode="ink">
              <msink:context xmlns:msink="http://schemas.microsoft.com/ink/2010/main" type="line" rotatedBoundingBox="24347,14398 26355,13572 26550,14046 24542,14872"/>
            </emma:interpretation>
          </emma:emma>
        </inkml:annotationXML>
        <inkml:traceGroup>
          <inkml:annotationXML>
            <emma:emma xmlns:emma="http://www.w3.org/2003/04/emma" version="1.0">
              <emma:interpretation id="{D2D3C22F-2B07-4EAD-A0C5-99B8799F78A7}" emma:medium="tactile" emma:mode="ink">
                <msink:context xmlns:msink="http://schemas.microsoft.com/ink/2010/main" type="inkWord" rotatedBoundingBox="24347,14398 24755,14230 24950,14704 24542,14872"/>
              </emma:interpretation>
              <emma:one-of disjunction-type="recognition" id="oneOf0">
                <emma:interpretation id="interp0" emma:lang="" emma:confidence="0">
                  <emma:literal>z</emma:literal>
                </emma:interpretation>
                <emma:interpretation id="interp1" emma:lang="" emma:confidence="0">
                  <emma:literal>2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ą</emma:literal>
                </emma:interpretation>
              </emma:one-of>
            </emma:emma>
          </inkml:annotationXML>
          <inkml:trace contextRef="#ctx0" brushRef="#br0">4796 10271 67 0,'-8'0'108'0,"8"0"-8"0,-10 0 0 0,10 0-28 16,0 0 0-16,0-5-4 0,0 5-4 0,0-5-4 0,-8 2-4 15,16-4 0-15,-8 3-4 0,0-6 0 0,0 6 0 0,10-6-4 0,-10 5 4 16,8-4-4-16,-8-1 4 0,8 0-4 0,1 0 0 0,-9 1 0 16,8 0 0-16,1 4 0 0,0-4-8 0,-1 3 4 0,0-2-8 15,0 3 0-15,2-1-8 0,-10 2-4 0,8-1 0 0,0 0-8 0,2 5 0 16,-2-5 0-16,0 5-4 0,-8 0 0 0,9 5-4 15,-1-5 0-15,0 5-4 0,1 0 0 0,-9-1-4 0,9 7 4 0,-1-7 0 16,0 6 0-16,-8-1-8 0,10 5 8 0,-10-5-4 0,8 7 4 16,-8-2-4-16,0 0 4 0,0 5-4 0,0-3 4 0,-8 2-4 15,8-4 0-15,-10 5 4 0,2 1-4 0,0-6 0 0,-1 5 4 0,0-5-4 16,1 5 0-16,0-4 0 0,-1-1 0 0,-7 1 0 0,6-5 0 16,2-1 0-16,0 5 4 0,-2-9 0 0,2 0-4 0,0 0-4 15,0-1 4-15,-1-4-4 0,9 6 4 0,-9-12 0 0,9 6-4 16,0-4 4-16,-8 4-4 0,8-10 0 0,0 5 0 0,0 1 4 15,0-6 0-15,0 6 0 0,0-7-4 0,8 7 4 0,-8-5-4 16,0 3 4-16,9-3 0 0,-9 4 0 0,9-4 0 0,-9 3 0 16,8 2-4-16,0-1 4 0,-8 5 0 0,8-5 0 0,2 5 0 15,-2 0 0-15,0-5 4 0,2 5 0 0,-2 5 0 0,0-5 0 0,1 5 4 16,-1-5 4-16,0 5 4 0,1 5 0 0,0-6 4 0,-1 1 0 16,0 5 0-16,2 0 4 0,6-6 0 0,-7 5 0 0,0 2-20 15,-1 3 20-15,9-5-4 0,-9 1-4 0,1 0-4 0,8-7 0 16,-9 8-4-16,2-2-8 0,-2 1 0 0,8-5 0 0,-6-1 0 15,-2 2 0-15,0-6 0 0,1 4-8 0,-1-8-24 0,0 4-20 0,10-6-28 16,-10 2-36-16,0-1-28 0,2-5-40 0,-2-4-60 0,-8 5-56 16,8-6 48-16,1-4 48 0,0-1 40 0,-9 1 32 0,8 0 24 15</inkml:trace>
        </inkml:traceGroup>
        <inkml:traceGroup>
          <inkml:annotationXML>
            <emma:emma xmlns:emma="http://www.w3.org/2003/04/emma" version="1.0">
              <emma:interpretation id="{7E507B76-9D03-4138-9D62-F99B23653FB8}" emma:medium="tactile" emma:mode="ink">
                <msink:context xmlns:msink="http://schemas.microsoft.com/ink/2010/main" type="inkWord" rotatedBoundingBox="26034,13725 26362,13590 26513,13957 26185,14092"/>
              </emma:interpretation>
              <emma:one-of disjunction-type="recognition" id="oneOf1">
                <emma:interpretation id="interp5" emma:lang="" emma:confidence="0">
                  <emma:literal>=</emma:literal>
                </emma:interpretation>
                <emma:interpretation id="interp6" emma:lang="" emma:confidence="0">
                  <emma:literal>x</emma:literal>
                </emma:interpretation>
                <emma:interpretation id="interp7" emma:lang="" emma:confidence="0">
                  <emma:literal>z</emma:literal>
                </emma:interpretation>
                <emma:interpretation id="interp8" emma:lang="" emma:confidence="0">
                  <emma:literal>±</emma:literal>
                </emma:interpretation>
                <emma:interpretation id="interp9" emma:lang="" emma:confidence="0">
                  <emma:literal>ż</emma:literal>
                </emma:interpretation>
              </emma:one-of>
            </emma:emma>
          </inkml:annotationXML>
          <inkml:trace contextRef="#ctx0" brushRef="#br0" timeOffset="794.8725">6433 9494 75 0,'0'5'104'0,"0"-5"-8"0,0 0-4 0,0 0-20 16,0-5 4-16,0 5-4 0,0 0-4 0,8 0 4 0,-8 0 4 15,8 0-12-15,-8 0 0 0,10 0 0 0,-2 0 0 0,0 5 0 16,1-5 4-16,-1 0 0 0,1 0-4 0,8 0 0 0,-1 0-4 15,-6 0-4-15,6 0-4 0,2 0-8 0,-1 0-4 0,-9 0-8 16,10 0-24-16,-2 0 16 0,2 0-4 0,-2 4-4 0,-7-4 0 0,8 6-4 16,-8-6-4-16,7 0-4 0,-7 5-4 0,0-5-12 0,-1 4-8 15,0 1-16-15,-8-5-16 0,10 5-16 0,-10-1-16 0,0 1-20 16,0-5-16-16,0 5-16 0,0 0-16 0,0-1-48 0,-10 2-24 16,2-6 36-16,0 4 36 0,-1 1 32 0,0 0 20 0</inkml:trace>
          <inkml:trace contextRef="#ctx0" brushRef="#br0" timeOffset="986.3639">6475 9753 95 0,'9'10'128'0,"-9"-5"0"0,0-1-4 0,8 1-12 0,-8 0-12 16,9 0 4-16,0-1 0 0,-1 1-8 0,0-5 0 0,0 0-12 0,2 5-8 16,-2-5-4-16,10 0-8 0,-10 0-12 0,9 5-8 0,-1-5-4 15,-6 0-8-15,6-5-12 0,2 5 0 0,-10 0-4 0,9-5 0 16,0 5-8-16,-8-5-8 0,7 5-8 0,2-4-12 0,-10 4-16 0,0-5-20 15,10 5-16-15,-10-5-20 0,1 0-24 0,0 1-16 16,-1-1-36-16,0-1-60 0,1-2 16 0,-1 2 36 0,-8-4 36 0,8 1 28 16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23:27.69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DE2FADE-E940-4418-869A-2E2EF3F45DC3}" emma:medium="tactile" emma:mode="ink">
          <msink:context xmlns:msink="http://schemas.microsoft.com/ink/2010/main" type="writingRegion" rotatedBoundingBox="15409,15171 17968,14288 18611,16152 16052,17035"/>
        </emma:interpretation>
      </emma:emma>
    </inkml:annotationXML>
    <inkml:traceGroup>
      <inkml:annotationXML>
        <emma:emma xmlns:emma="http://www.w3.org/2003/04/emma" version="1.0">
          <emma:interpretation id="{4BCD4A83-F903-4FB0-8959-429527E62984}" emma:medium="tactile" emma:mode="ink">
            <msink:context xmlns:msink="http://schemas.microsoft.com/ink/2010/main" type="paragraph" rotatedBoundingBox="15456,15066 17301,15227 17243,15896 15398,157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86FEE2-6FDF-4BC8-9961-92DF642CC8E7}" emma:medium="tactile" emma:mode="ink">
              <msink:context xmlns:msink="http://schemas.microsoft.com/ink/2010/main" type="line" rotatedBoundingBox="15456,15066 17301,15227 17243,15896 15398,15734"/>
            </emma:interpretation>
          </emma:emma>
        </inkml:annotationXML>
        <inkml:traceGroup>
          <inkml:annotationXML>
            <emma:emma xmlns:emma="http://www.w3.org/2003/04/emma" version="1.0">
              <emma:interpretation id="{BDEB132F-FBB1-429F-A44A-32010D4045B9}" emma:medium="tactile" emma:mode="ink">
                <msink:context xmlns:msink="http://schemas.microsoft.com/ink/2010/main" type="inkWord" rotatedBoundingBox="16239,15134 17301,15227 17247,15850 16184,15757"/>
              </emma:interpretation>
              <emma:one-of disjunction-type="recognition" id="oneOf0">
                <emma:interpretation id="interp0" emma:lang="" emma:confidence="0">
                  <emma:literal>9+3</emma:literal>
                </emma:interpretation>
                <emma:interpretation id="interp1" emma:lang="" emma:confidence="0">
                  <emma:literal>ą +3</emma:literal>
                </emma:interpretation>
                <emma:interpretation id="interp2" emma:lang="" emma:confidence="0">
                  <emma:literal>9 +3</emma:literal>
                </emma:interpretation>
                <emma:interpretation id="interp3" emma:lang="" emma:confidence="0">
                  <emma:literal>g +3</emma:literal>
                </emma:interpretation>
                <emma:interpretation id="interp4" emma:lang="" emma:confidence="0">
                  <emma:literal>a +3</emma:literal>
                </emma:interpretation>
              </emma:one-of>
            </emma:emma>
          </inkml:annotationXML>
          <inkml:trace contextRef="#ctx0" brushRef="#br0">-3448 11274 51 0,'0'4'112'0,"0"-4"0"0,0 5-8 0,0-5-24 0,0 4 0 16,0-4-4-16,0 0 4 0,8 0-12 0,-8 6-4 0,0-6 0 0,8 0-4 15,-8 0 0-15,9 0-8 0,0 0-4 0,-1 0-8 0,-8 0-4 16,8 0-4-16,9 0-20 0,-8 0 12 0,0 0-4 16,-1 0-4-16,0 0 0 0,10 0-4 0,-10 0-4 0,0 0-8 0,10-6-12 15,-10 6-12-15,1 0-12 0,7-4-28 0,-6 4-12 0,6-5-24 16,-8 1-16-16,10 4-52 0,-10-5-44 0,10 0 40 0,-10 0 28 15,9 0 28-15</inkml:trace>
          <inkml:trace contextRef="#ctx0" brushRef="#br0" timeOffset="-194.4766">-3329 11048 83 0,'0'0'108'0,"0"-5"-8"0,0 1-8 0,0 4-24 16,0 0-4-16,0-6-4 0,0 6-4 0,0 0 8 0,0 0 0 16,0 0 4-16,0 6-4 0,0-6-4 0,0 4 4 0,0 1-4 15,0 0 4-15,0 0-8 0,8-1 0 0,-8 7 0 0,0-3-4 0,0 2-4 16,0 0 0-16,0-1-4 0,0 6-4 0,0-1-8 0,0 0 0 16,0 1-8-16,0 4 4 0,0-5-12 0,8 5 0 0,-8 0 0 15,0-4-4-15,0 5-4 0,0-1 0 0,0 0-4 0,10 0 4 16,-10 0-4-16,0 1 0 0,0-7-4 0,8 7 0 0,-8-6-4 15,0 0 0-15,0 1-8 0,0-5-8 0,0 0-8 0,0-1-8 0,0 1-4 16,0-6-12-16,0 1-8 0,0 0-12 0,0-5-12 0,0 0-12 16,0 0-16-16,0-5-8 0,0 0-32 0,0-5-40 0,-8 6-8 15,8-5 36-15,0-1 32 0,-10 0 20 0</inkml:trace>
          <inkml:trace contextRef="#ctx0" brushRef="#br0" timeOffset="583.4382">-2792 11081 15 0,'0'-4'112'0,"-8"4"-12"0,8-4-8 0,0-2-24 16,0 6-4-16,0-5-4 0,0 1-4 0,-10 4 0 0,10-5 0 16,10 0-4-16,-10 5-4 0,0-5 0 0,0 1 4 0,8-2-4 15,-8 2 0-15,8-1 0 0,0 1 0 0,-8-2-4 0,10 2 4 16,-2-1 0-16,0 0 0 0,1 5-4 0,-1-6-4 0,1 6-4 15,8-3 0-15,-9 3-4 0,0 0 0 0,2 0-8 0,-2 0-4 0,0 3 0 16,2-3 0-16,-2 6-4 0,0-1-4 0,1 0 0 16,-1-1 0-16,-8 6-4 0,9-1 0 0,-9 1-4 0,0-5 0 0,8 9 4 15,-8-3-4-15,0-3 4 0,0 7-8 0,-8-1 0 0,8-5 0 16,0 6 4-16,-9 0-4 0,9-6 0 0,-8 5 0 0,-1-4 0 16,9-1 0-16,-8 6 0 0,8-10 0 0,-8 4 0 0,8 1 0 0,-10-5-16 15,10-1 16-15,0 1 0 0,0 0 0 0,-8-5-4 0,8 5 4 16,0-5-4-16,0 0 4 0,0 0 0 0,8 0 0 0,-8 0 0 15,0-5 0-15,10 5 0 0,-10-5 0 0,8 0 0 0,-8 1 0 16,8-1-4-16,-8 1 4 0,9-2 4 0,-1 2-8 0,1-1 4 16,-1 0 0-16,1 0 0 0,-1 2 0 0,0-4 0 0,-8 7 0 0,10 0 0 15,-2-4 4-15,0 4 0 0,2 4 0 0,-2-4-4 0,0 7 0 16,0-4-4-16,9 2 8 0,-8 0-4 0,0 4 4 0,-1 1-4 16,0-1 0-16,2 1 0 0,-2 0 0 0,0 5 0 0,0-6 4 15,2 5 4-15,-2 1 4 0,-8-1 0 0,8 1 4 0,-8-1 4 16,9 5 0-16,-9-4 0 0,0 4 4 0,8-5 0 0,-8 1 4 15,-8-1 0-15,8 5-4 0,0-4 0 0,-9-1-4 0,9 0 0 0,-8 1-4 16,0-6 0-16,-2 6-8 0,2-6 0 0,8 1 0 16,-8-1-4-16,-10 1-4 0,10-5-8 0,0 4-4 0,-1-4-12 0,0-5-16 15,-8 4-12-15,9 1-16 0,0-5-16 0,-10 0-16 0,10 0-24 16,-10 6-20-16,10-6-20 0,0 0-44 0,-9 0-48 0,8-6 36 16,-8 6 40-16,9 0 40 0,0 0 24 0</inkml:trace>
          <inkml:trace contextRef="#ctx0" brushRef="#br0" timeOffset="-545.5416">-4096 10966 51 0,'0'0'92'0,"0"-4"0"0,-10 4-8 0,10 0-20 0,-8 0-4 16,8 0 0-16,-8 0 0 0,8 0-8 0,-8 0 12 0,8 0 4 16,-10 0-4-16,10 0 0 0,-8 0-12 0,0 0 4 0,8 0-8 15,-9 0-4-15,9 0-4 0,-8 4-4 0,8-4-4 0,-9 0-4 0,9 6 0 16,-9-2 4-16,9 1-8 0,0-1 0 0,0 5-4 0,-8-3 0 15,8 4 0-15,0 0 0 0,0-1-4 0,0 1 0 0,0-1 0 16,0 5-4-16,0-3-4 0,8-3 0 0,-8 7 0 0,9-5 0 16,-9-1 0-16,9 1-4 0,-9-1 4 0,8 1-4 0,1-5 0 15,-9 4-4-15,8-4 4 0,0 0 0 0,2-1 0 0,-2 2-4 0,0-6 4 16,10 0 0-16,-10 4-4 0,0-8 4 0,1 4 0 0,-1 0 0 16,1-6-8-16,0 2 4 0,-1-1 0 0,8 0 4 0,-6-4-4 15,-10 4 0-15,8-5 0 0,0 1 0 0,2-1 0 0,-10 1 0 16,8-1 0-16,-8 0-4 0,0-3 8 0,0 2-8 0,0 2 8 15,0-1-4-15,-8-4 0 0,-2 5-4 0,10-1 4 0,-8 0 0 0,0 1 0 16,-2-6 0-16,2 11 0 0,0-6 0 0,0 0 0 0,-10 6 0 16,10-7 0-16,-1 7 0 0,-7 4 0 0,6-5 0 0,2 5 0 15,-8 0 0-15,6 0 0 0,2 0-4 0,0 5 4 0,-1-1 0 0,1 7 0 16,-1-7 0-16,0 6 0 0,1-6 0 0,8 6-4 16,-8-1 4-16,8 6 0 0,0-10 4 0,0 10-4 0,-8-6 0 0,8 1 0 15,0-1 0-15,0-4 0 0,8 4-4 0,-8 2 4 0,0-3-4 16,8 2 4-16,0-5 0 0,-8 0 0 0,9 4 0 0,0-4 0 15,-1-1 0-15,1 2 0 0,-1-1 0 0,0 4-4 0,10-4 4 0,-10 0 0 16,0-1-4-16,10 1 8 0,-10 0 0 0,9 0 0 16,-8-1-4-16,8 2-4 0,-9 3 4 0,10-5 0 0,-10 6 0 0,10 0 0 15,-10-5 4-15,9 5-4 0,-9-1 0 0,1 0 0 0,8 1 0 16,-9 0 0-16,0 0 0 0,10 3 0 0,-10-3-4 0,2 0 4 16,-2 5 0-16,-8-2 0 0,8-3 0 0,0 5 0 0,1-5 0 15,-9 3-12-15,0 2 20 0,0-1-8 0,8-4 4 0,-8 5-4 0,0-1 0 16,-8-5 4-16,8 1 0 0,0 5-4 0,-9-6 4 0,1 1 0 15,8-1 0-15,-8-3-4 0,0 3 0 0,-2-5 0 0,2 1-4 16,0 0 0-16,-2 0 4 0,2-5 0 0,-9 5-4 0,9-5-8 16,-1 0-4-16,1 0-4 0,-1-5-12 0,1 5-8 0,0-5-12 0,-2 0-4 15,-6-4-16-15,16 4-4 0,-10-5-12 0,2 5-8 0,0-4-4 16,8-1-24-16,0 0-52 0,-8 1-12 0,8-1 36 0,0 1 32 16,0-5 24-16</inkml:trace>
        </inkml:traceGroup>
      </inkml:traceGroup>
    </inkml:traceGroup>
    <inkml:traceGroup>
      <inkml:annotationXML>
        <emma:emma xmlns:emma="http://www.w3.org/2003/04/emma" version="1.0">
          <emma:interpretation id="{1C023049-4703-4858-BCD5-7470F511E67F}" emma:medium="tactile" emma:mode="ink">
            <msink:context xmlns:msink="http://schemas.microsoft.com/ink/2010/main" type="paragraph" rotatedBoundingBox="16199,16533 18472,15749 18611,16152 16338,169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DF355B-A2AD-418B-AC2D-F0C3F48E2AFD}" emma:medium="tactile" emma:mode="ink">
              <msink:context xmlns:msink="http://schemas.microsoft.com/ink/2010/main" type="line" rotatedBoundingBox="16199,16533 18472,15749 18611,16152 16338,16936"/>
            </emma:interpretation>
          </emma:emma>
        </inkml:annotationXML>
        <inkml:traceGroup>
          <inkml:annotationXML>
            <emma:emma xmlns:emma="http://www.w3.org/2003/04/emma" version="1.0">
              <emma:interpretation id="{1736F416-1D2B-407D-949B-EA812390E950}" emma:medium="tactile" emma:mode="ink">
                <msink:context xmlns:msink="http://schemas.microsoft.com/ink/2010/main" type="inkWord" rotatedBoundingBox="16199,16533 16780,16332 16919,16735 16338,16936"/>
              </emma:interpretation>
              <emma:one-of disjunction-type="recognition" id="oneOf1">
                <emma:interpretation id="interp5" emma:lang="" emma:confidence="0">
                  <emma:literal>z</emma:literal>
                </emma:interpretation>
                <emma:interpretation id="interp6" emma:lang="" emma:confidence="0">
                  <emma:literal>2</emma:literal>
                </emma:interpretation>
                <emma:interpretation id="interp7" emma:lang="" emma:confidence="0">
                  <emma:literal>a</emma:literal>
                </emma:interpretation>
                <emma:interpretation id="interp8" emma:lang="" emma:confidence="0">
                  <emma:literal>Z</emma:literal>
                </emma:interpretation>
                <emma:interpretation id="interp9" emma:lang="" emma:confidence="0">
                  <emma:literal>ą</emma:literal>
                </emma:interpretation>
              </emma:one-of>
            </emma:emma>
          </inkml:annotationXML>
          <inkml:trace contextRef="#ctx0" brushRef="#br0" timeOffset="1841.0738">-3363 12380 19 0,'-9'0'112'0,"9"6"-12"0,-9-6 0 16,9 0-28-16,-8 0-4 0,8 0 0 0,-9 0-4 0,9 0-8 15,0 0-4-15,0-6 0 0,-8 6 0 0,8-3 4 0,0 3-4 16,0-5 0-16,0 0 0 0,8 0 4 0,-8 0-4 0,9-4 0 15,-9 4 4-15,8-4 0 0,-8 4 0 0,9-5-4 0,0 1-4 0,-1 3 0 16,0-3-8-16,2 4-4 0,-2 0-8 0,0 1-4 0,0-1-4 16,2 0 0-16,-2 5-4 0,0-5 0 0,9 5-8 0,-9 0 0 15,2 0-4-15,-2 5 0 0,0-5 0 0,0 5 0 0,2 0-4 16,-2 4 4-16,0 1-4 0,1-6 0 0,0 6 4 0,-9 5-8 16,0-6 4-16,0 5 4 0,0 1-4 0,0-2 0 0,0 7 0 0,0-5 4 15,-9 4-4-15,0 0 0 0,1-4 0 0,0 4 0 0,-2-5 4 16,2 5-4-16,-8-4-4 0,6-1 4 0,2 1 0 0,0-1 4 15,-9-5-4-15,9 1-4 0,-2-1 4 0,2-3 0 0,0-2-4 16,8 1 4-16,-8-5-4 0,-2 0 0 0,10 0 0 0,-8 0 0 16,8-5 4-16,0 1 0 0,0-2-4 0,0-3 0 0,0-1 0 0,0 6 4 15,0-6 0-15,8-5 0 0,-8 6 0 0,10-1 0 0,-10-4 0 16,8 5 0-16,-8 0 0 0,8-7 0 0,0 12-4 0,-8-6 8 16,10 1-8-16,-2 0 8 0,0 3-4 0,1 1 0 0,-1 5 0 0,-8-5 4 15,8 5 0-15,2 0 4 0,-2 0-4 0,0 5 0 16,0 0 0-16,2 1 8 0,-2-6 0 0,0 9 4 0,1-5 0 0,0 1 4 15,8 5 4-15,-9-1 0 0,0-4-4 0,10 4 4 0,-10 1-4 16,10 0-4-16,-10-1 4 0,9-4-4 0,0 4 0 0,-9 2-4 16,9-7-4-16,1 1 0 0,-10 5-4 0,10-6 0 0,-2-4-4 15,1 5 0-15,0-5-12 0,0-5-20 0,1 5-20 0,-10-4-28 16,10-1-32-16,-2-5-40 0,1 0-44 0,0-4-76 0,-8 0-24 16,7 0 52-16,-6-1 48 0,6-4 36 0,-8 0 32 0,2-1 32 0</inkml:trace>
        </inkml:traceGroup>
        <inkml:traceGroup>
          <inkml:annotationXML>
            <emma:emma xmlns:emma="http://www.w3.org/2003/04/emma" version="1.0">
              <emma:interpretation id="{76FF44BF-E9BC-45D4-A00B-5793929FDA04}" emma:medium="tactile" emma:mode="ink">
                <msink:context xmlns:msink="http://schemas.microsoft.com/ink/2010/main" type="inkWord" rotatedBoundingBox="18074,15904 18478,15765 18580,16063 18177,16202">
                  <msink:destinationLink direction="with" ref="{BB8F2D5E-DDE1-4206-B06B-E202371F6E60}"/>
                </msink:context>
              </emma:interpretation>
              <emma:one-of disjunction-type="recognition" id="oneOf2">
                <emma:interpretation id="interp10" emma:lang="" emma:confidence="0">
                  <emma:literal>d</emma:literal>
                </emma:interpretation>
                <emma:interpretation id="interp11" emma:lang="" emma:confidence="0">
                  <emma:literal>.</emma:literal>
                </emma:interpretation>
                <emma:interpretation id="interp12" emma:lang="" emma:confidence="0">
                  <emma:literal>O</emma:literal>
                </emma:interpretation>
                <emma:interpretation id="interp13" emma:lang="" emma:confidence="0">
                  <emma:literal>Ć</emma:literal>
                </emma:interpretation>
                <emma:interpretation id="interp14" emma:lang="" emma:confidence="0">
                  <emma:literal>°</emma:literal>
                </emma:interpretation>
              </emma:one-of>
            </emma:emma>
          </inkml:annotationXML>
          <inkml:trace contextRef="#ctx0" brushRef="#br0" timeOffset="2495.3239">-1496 11921 91 0,'0'5'128'0,"0"0"-12"0,0-2-4 0,0 3-20 0,0-6-4 16,0 5 4-16,8-5-8 0,-8 0 0 0,8 0-4 0,2 0-4 0,-2 0 0 15,0 0-4-15,0 0 0 0,2 0-4 0,-2-5-4 0,9 5-4 16,-8-6-16-16,8 3-8 0,-1 3-8 0,2-5-4 0,-2 5-4 16,-6-5-4-16,6 0-8 0,1 0-12 0,0 5-16 0,-8-5-24 0,7 5-20 15,-6-4-20-15,-2 4-40 0,-8 0-28 0,8 0-76 16,-8 0-24-16,10 0 48 0,-20 0 36 0,10 0 28 0,-8 0 36 0</inkml:trace>
          <inkml:trace contextRef="#ctx0" brushRef="#br0" timeOffset="2291.867">-1496 11666 27 0,'0'0'108'0,"-9"6"-28"0,9-6 20 0,0 4-24 0,0 1 4 16,0-5 4-16,9 4-4 0,-9-4-4 0,0 0 4 0,8 7-8 0,-8-7 0 15,8 0 0-15,-8 0-4 0,10 0 8 0,-2 0-8 0,0 0 0 16,0 0 0-16,2 0-4 0,-2 0 0 0,9 0-8 0,-8 0-4 16,8 0 0-16,-9 0-12 0,8 0 0 0,2 0-12 0,-10 0-4 15,10 0 0-15,-1 0-4 0,0 0-4 0,-9 0-4 0,9 0-4 16,1 3 0-16,-10-3-4 0,10 0-4 0,-10 0-4 0,8 5-8 15,-7-5-16-15,8 5-8 0,-8-5-12 0,-1 5-20 0,0 0-16 0,2-5-16 16,-10 5-20-16,8-1-16 0,-8-4-12 0,0 5-48 0,0-1-40 16,0-4 32-16,-8 5 40 0,8-5 28 0,-10 0 32 0</inkml:trace>
        </inkml:traceGroup>
      </inkml:traceGroup>
    </inkml:traceGroup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24:33.42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19AF139-227A-427F-A098-5DC6460E05D8}" emma:medium="tactile" emma:mode="ink">
          <msink:context xmlns:msink="http://schemas.microsoft.com/ink/2010/main" type="writingRegion" rotatedBoundingBox="21207,15369 22386,16427 22038,16814 20859,15757"/>
        </emma:interpretation>
      </emma:emma>
    </inkml:annotationXML>
    <inkml:traceGroup>
      <inkml:annotationXML>
        <emma:emma xmlns:emma="http://www.w3.org/2003/04/emma" version="1.0">
          <emma:interpretation id="{897F6A6B-C885-426B-81D9-A7E60EDEF378}" emma:medium="tactile" emma:mode="ink">
            <msink:context xmlns:msink="http://schemas.microsoft.com/ink/2010/main" type="paragraph" rotatedBoundingBox="21207,15369 22386,16427 22038,16814 20859,157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489559-EA28-421E-867A-ED83CCC1E1A5}" emma:medium="tactile" emma:mode="ink">
              <msink:context xmlns:msink="http://schemas.microsoft.com/ink/2010/main" type="line" rotatedBoundingBox="21207,15369 22386,16427 22038,16814 20859,15757"/>
            </emma:interpretation>
          </emma:emma>
        </inkml:annotationXML>
        <inkml:traceGroup>
          <inkml:annotationXML>
            <emma:emma xmlns:emma="http://www.w3.org/2003/04/emma" version="1.0">
              <emma:interpretation id="{B433ED62-27E0-4855-83D8-D703A84E1F6F}" emma:medium="tactile" emma:mode="ink">
                <msink:context xmlns:msink="http://schemas.microsoft.com/ink/2010/main" type="inkWord" rotatedBoundingBox="21207,15369 22386,16427 22038,16814 20859,15757"/>
              </emma:interpretation>
              <emma:one-of disjunction-type="recognition" id="oneOf0">
                <emma:interpretation id="interp0" emma:lang="" emma:confidence="0">
                  <emma:literal>nr</emma:literal>
                </emma:interpretation>
                <emma:interpretation id="interp1" emma:lang="" emma:confidence="0">
                  <emma:literal>Dr</emma:literal>
                </emma:interpretation>
                <emma:interpretation id="interp2" emma:lang="" emma:confidence="0">
                  <emma:literal>na.</emma:literal>
                </emma:interpretation>
                <emma:interpretation id="interp3" emma:lang="" emma:confidence="0">
                  <emma:literal>n.</emma:literal>
                </emma:interpretation>
                <emma:interpretation id="interp4" emma:lang="" emma:confidence="0">
                  <emma:literal>no.</emma:literal>
                </emma:interpretation>
              </emma:one-of>
            </emma:emma>
          </inkml:annotationXML>
          <inkml:trace contextRef="#ctx0" brushRef="#br0">1539 11254 75 0,'-8'-5'96'0,"8"-5"-8"0,0 1-4 15,0-1-16-15,0 6 0 0,0-1 0 0,0 0-4 0,0-3 4 16,0 1-4-16,0 7 0 0,0-4-4 0,0 4-8 0,0 0 0 16,0-5 4-16,0 5 4 0,0 0 0 0,0 5 0 0,0-5-16 15,0 4 16-15,0 3 0 0,0 1 0 0,0 2-4 0,0 0-4 0,8-1 0 16,-8 5-4-16,0 1-8 0,0 4-8 0,0 0 0 15,8 1-4-15,-8 3-4 0,0 2-4 0,0-1-4 0,0-1 0 0,0 6 0 16,0-5 0-16,0 0 0 0,0 5-4 0,0-5 0 0,0-4 0 16,0 3 0-16,0-4 0 0,0 5 0 0,0-5-8 0,0-5 0 15,0 1 0-15,0-1 0 0,0 1 0 0,0-5 0 0,0-1-4 0,0 0 0 16,0-4 0-16,0 0 0 0,0 0 0 0,0-5 4 16,0 5-4-16,0-10 0 0,0 5 0 0,0 0 0 0,0-5 0 0,10-5 4 15,-10 5-4-15,0-4 0 0,8 0 0 0,-8-1 0 0,8 0 0 16,0-4 0-16,-8-1-4 0,9 6 4 0,0-5 0 0,-1-1 0 15,-8 0-4-15,9 1 4 0,-1 5-4 0,0-5 4 0,2 5-4 0,-2-2 4 16,0 2 0-16,0 4 0 0,2-5-4 0,-2 10 0 16,0-4 4-16,1-1 0 0,-9 5-4 0,8 0 4 0,1 5 0 0,0-5 0 15,-1 4 0-15,0 1 0 0,0 5 0 0,2-5 0 0,-2 4 0 16,0 1 0-16,2-1 0 0,-2 6 0 0,0-6 0 0,1 5 4 16,-1 1 0-16,1 4-4 0,-9-5 0 0,8 5 0 0,-8-4 0 0,9 5 0 15,-9-2 4-15,0 2 4 0,0-1-8 0,0-5 4 0,-9 5 0 16,9 0 4-16,-8 1 4 0,-1-6-4 0,1 6 8 0,-1-6-12 15,1 0-4-15,0-4 0 0,-10 3 0 0,10-2 0 0,-2-2 0 16,-6-4 0-16,8 0 0 0,-1 0 0 0,-8-5 0 0,8 0 0 16,1-5 0-16,-10 5 0 0,10-10 0 0,0 1 0 0,0 4 0 0,-2-9-20 15,2 4-8-15,0-4 0 0,-1 4-8 0,9-4-8 16,-8 4-8-16,-1-4-8 0,9-1-12 0,-9 5-12 0,9 1-12 0,0-1-8 16,0 1-12-16,0-1-4 0,0 6-4 0,9-2-16 0,-9 2-44 15,9-1-28-15,-1 1 36 0,-8-2 28 0,17 2 32 0</inkml:trace>
          <inkml:trace contextRef="#ctx0" brushRef="#br0" timeOffset="601.3832">2221 12026 67 0,'0'5'112'0,"-8"-5"-4"15,8 5-8-15,-10-5-24 0,10 0-4 0,-8 0-4 0,8 0 0 0,0 0 0 16,0-5-24-16,-8 0 20 0,8 1-12 0,0-1 0 0,0 1 0 16,0-7-4-16,0 2-4 0,0 4 0 0,8-5 4 0,-8 1-4 15,8-1 0-15,-8-4 0 0,10 3 0 0,-10 3 0 0,8-2 0 16,0 0-4-16,1 6 0 0,-9-6-4 0,9 6-4 0,8-1-8 15,-17-5 4-15,8 5-4 0,0 5 0 0,1 0-4 0,0-5 0 0,-1 5-4 16,0 5 0-16,2-5-4 0,6 5 4 0,-7 0-8 0,-9 0 0 16,17 4 0-16,-17 1 0 0,8-1-4 0,1 6 4 0,-1-1 0 15,1 0 0-15,-9 6-4 0,0-1 0 0,9 1 4 0,-9 3 0 16,0 0 0-16,-9 2-4 0,9-1 4 0,-9-1 4 0,1 2-4 16,8 3 0-16,-9-3-4 0,1-1 0 0,-9-5 0 0,8 5 0 0,1-5 0 15,0 0 0-15,-2-4-4 0,-6-1 4 0,7 0-4 16,0-4 4-16,1 0-4 0,0-7 0 0,-1 3-8 0,1-6 8 0,8 0-8 15,-9 0 0-15,9-6 0 0,-9 3 4 0,9-7-4 0,0 0 0 16,-8 1-20-16,8-1 24 0,0-4 4 0,0 4-8 0,0-4 4 16,0-1 0-16,8 1 0 0,-8-2 0 0,0 8 0 0,9-6 4 0,-9 4 0 15,9 1-4-15,-9-1 0 0,8 0 4 0,-8 5 0 0,9 0 0 16,-9 0 0-16,8 5 4 0,0-4 0 0,1 8 0 0,-9-4-4 16,9 5 4-16,-1-5 0 0,0 5 0 0,-8 5 0 0,10-5 0 15,-2 5 4-15,0-1 0 0,-8 1 4 0,9-1 0 0,0 1 0 16,-1-7 0-16,0 13 0 0,1-6 0 0,-1-1-4 0,1 1-4 0,0 4 4 15,-1-9-4-15,0 5 0 0,2-1 4 0,6 1 0 0,-8-6-4 16,2 1-4-16,-2 0 4 0,9 5-8 0,-9-10 8 0,0 5-8 16,2-5 0-16,6 0-8 0,-8 0-8 0,2-5-12 0,6 5-20 15,-7-5-16-15,0 0-20 0,-1 0-20 0,1-4-28 0,7-1-24 16,-7 1-24-16,0-1-60 0,-1-5-4 0,0 6 44 0,2-5 32 0,-2-1 36 16,9 1 28-16</inkml:trace>
        </inkml:traceGroup>
      </inkml:traceGroup>
    </inkml:traceGroup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24:34.57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80F8D8B-100C-4BA4-A67A-AA910111B5FB}" emma:medium="tactile" emma:mode="ink">
          <msink:context xmlns:msink="http://schemas.microsoft.com/ink/2010/main" type="writingRegion" rotatedBoundingBox="22602,15560 25260,15060 25416,15889 22758,16390"/>
        </emma:interpretation>
      </emma:emma>
    </inkml:annotationXML>
    <inkml:traceGroup>
      <inkml:annotationXML>
        <emma:emma xmlns:emma="http://www.w3.org/2003/04/emma" version="1.0">
          <emma:interpretation id="{CBF5493A-795F-47BA-AEDD-23748205E7C0}" emma:medium="tactile" emma:mode="ink">
            <msink:context xmlns:msink="http://schemas.microsoft.com/ink/2010/main" type="paragraph" rotatedBoundingBox="22602,15560 25260,15060 25416,15889 22758,163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A3810F-9C81-439A-B7CC-423536B97315}" emma:medium="tactile" emma:mode="ink">
              <msink:context xmlns:msink="http://schemas.microsoft.com/ink/2010/main" type="line" rotatedBoundingBox="22602,15560 25260,15060 25416,15889 22758,16390"/>
            </emma:interpretation>
          </emma:emma>
        </inkml:annotationXML>
        <inkml:traceGroup>
          <inkml:annotationXML>
            <emma:emma xmlns:emma="http://www.w3.org/2003/04/emma" version="1.0">
              <emma:interpretation id="{093ECEC5-AEE3-4747-9F5B-95FD2E7096F6}" emma:medium="tactile" emma:mode="ink">
                <msink:context xmlns:msink="http://schemas.microsoft.com/ink/2010/main" type="inkWord" rotatedBoundingBox="22682,15987 22969,15933 23033,16272 22746,16326"/>
              </emma:interpretation>
              <emma:one-of disjunction-type="recognition" id="oneOf0">
                <emma:interpretation id="interp0" emma:lang="" emma:confidence="0">
                  <emma:literal>c</emma:literal>
                </emma:interpretation>
                <emma:interpretation id="interp1" emma:lang="" emma:confidence="0">
                  <emma:literal>C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ź</emma:literal>
                </emma:interpretation>
                <emma:interpretation id="interp4" emma:lang="" emma:confidence="0">
                  <emma:literal>ć</emma:literal>
                </emma:interpretation>
              </emma:one-of>
            </emma:emma>
          </inkml:annotationXML>
          <inkml:trace contextRef="#ctx0" brushRef="#br0">3081 11988 127 0,'-8'5'152'0,"8"4"-8"0,0-4-8 0,0 1-24 16,0-2-4-16,0-4-4 0,0 5-4 0,0-1-8 0,0 1 0 0,0-5-8 15,8 5-4-15,-8 0-8 0,0-5 0 0,10 0-4 16,-10 4 0-16,8 1-8 0,-8-5 0 0,8 5 0 0,2-5 0 0,-10 4-4 16,8 1 0-16,0-5-4 0,9 6-20 0,-17-6-32 0,9 4 0 0,-1-4 0 15,1 0 0-15,-1 5 0 0,10-5 0 0,-18 0 0 16,8 0 0-16,10 0 0 0,-10 0 0 0,-8 0 0 0,8 0 0 0,0 0 0 16,1 0 0-16,-1 0 0 0,-8 0 0 0,9 0 0 0,0 0 0 15,-9 0 0-15,0 0 0 0,0 0-20 0,0 0-80 0,8 0-36 16,-8 0-36-16,0 0-36 0,-8 0-76 0,8 0-8 0,0 0 48 15,-9 0 48-15,0 0 36 0,1 0 32 0,8 0 28 0</inkml:trace>
          <inkml:trace contextRef="#ctx0" brushRef="#br0" timeOffset="-263.2949">3091 11768 47 0,'0'0'136'0,"-10"0"-8"0,10 0-12 16,0 0-24-16,0 0-4 0,0 0 4 0,0 0-4 0,0 0 0 0,0 4 0 15,0-4 0-15,0 0 0 0,10 0-4 0,-10 5 0 0,0-5 0 16,0 4-4-16,8-4-4 0,-8 6-8 0,8-6 0 0,-8 4-8 16,10-4-8-16,-2 0-4 0,-8 5-4 0,8-5-8 0,1 0-8 15,-1 0-4-15,1 0-4 0,8 0-4 0,-9 0-4 0,0 0-4 16,2 0 0-16,-2 0-8 0,10 0 0 0,-10 5-4 0,0-5-12 0,0 0-16 16,1 0-16-16,8 5-12 0,-8-5-24 0,-1 0-20 0,0 0-16 15,2 4-20-15,-2-4-16 0,-8 0-24 0,0 0-52 0,8 0-8 16,-8 0 44-16,0 0 36 0,0 0 32 0,0 0 24 0</inkml:trace>
        </inkml:traceGroup>
        <inkml:traceGroup>
          <inkml:annotationXML>
            <emma:emma xmlns:emma="http://www.w3.org/2003/04/emma" version="1.0">
              <emma:interpretation id="{44B8A9DF-8BBB-4D7F-A00F-AB3897A8B284}" emma:medium="tactile" emma:mode="ink">
                <msink:context xmlns:msink="http://schemas.microsoft.com/ink/2010/main" type="inkWord" rotatedBoundingBox="24409,15524 25316,15353 25416,15889 24510,16060"/>
              </emma:interpretation>
              <emma:one-of disjunction-type="recognition" id="oneOf1">
                <emma:interpretation id="interp5" emma:lang="" emma:confidence="0">
                  <emma:literal>6-2</emma:literal>
                </emma:interpretation>
                <emma:interpretation id="interp6" emma:lang="" emma:confidence="0">
                  <emma:literal>6-z</emma:literal>
                </emma:interpretation>
                <emma:interpretation id="interp7" emma:lang="" emma:confidence="0">
                  <emma:literal>6-Z</emma:literal>
                </emma:interpretation>
                <emma:interpretation id="interp8" emma:lang="" emma:confidence="0">
                  <emma:literal>6-Ę</emma:literal>
                </emma:interpretation>
                <emma:interpretation id="interp9" emma:lang="" emma:confidence="0">
                  <emma:literal>6-ę</emma:literal>
                </emma:interpretation>
              </emma:one-of>
            </emma:emma>
          </inkml:annotationXML>
          <inkml:trace contextRef="#ctx0" brushRef="#br0" timeOffset="3764.9295">4770 11408 19 0,'0'0'124'0,"0"0"-8"16,0 0-8-16,0 0-20 0,0 0 0 0,0 0-20 0,0 0 24 15,8 0-4-15,-8 0-8 0,0 4-4 0,0-4 0 0,10 5-8 0,-10-5 4 16,8 0-12-16,-8 5 0 0,8-5-8 0,1 5-4 0,-9-5-12 16,8 4 0-16,1-4-8 0,0 6-4 0,-1-6-8 0,0 0 0 15,0 3-8-15,2-3 0 0,-2 0 0 0,0 0-12 0,2 0-4 16,-2 0-16-16,0 0-12 0,1 0-16 0,-1 0-12 0,0 0-20 15,1 0-16-15,0-3-16 0,-1 3-12 0,-8 0-60 0,8-6-28 16,2 6 40-16,-2-4 24 0,0-1 36 0,-8 5 20 0</inkml:trace>
          <inkml:trace contextRef="#ctx0" brushRef="#br0" timeOffset="4258.6076">5333 11302 47 0,'0'0'96'0,"0"-5"-8"0,0 5-4 16,-8-4-28-16,16-2-4 0,-8 6 0 0,0-4 0 0,0-5-4 16,8 4 4-16,-8 0 0 0,9 0 0 0,0-5 0 0,-1 0 0 15,-8 6 0-15,9-5 4 0,-1 3 0 0,0-3-4 0,1 4 0 16,0 0 0-16,7 2-4 0,-16-4 0 0,10 7 0 0,6-4-4 0,-16 4-4 15,9-5-4-15,0 5-4 0,-1 5-4 0,0-5 0 16,1 4-8-16,-1-4-4 0,0 7 0 0,-8 1 0 0,10-3-8 0,-2 0 0 16,-8 5 0-16,8-1-4 0,-8 0 0 0,10 6 4 0,-10-5-8 15,0 4 4-15,0 0 0 0,0 1-4 0,0 4 4 0,0-5-4 16,-10 1 0-16,10 4 0 0,-8 0 4 0,8-5 0 0,-8 5-4 16,-2 1 0-16,2-5 4 0,0-2-8 0,-1 7 4 0,1-6-4 15,0 1 8-15,-1-1-4 0,0-4 4 0,1 5-4 0,8-6 0 0,-8 5 0 16,-2-9 0-16,10 4 0 0,0 0 0 0,0-4-4 0,0 5 4 15,0-5 0-15,-8-1 0 0,8 2 4 0,0-2 0 0,8-4 0 16,-8 5 4-16,0-5 8 0,0 5 0 0,10-5 8 0,-10 0 0 16,8 0 0-16,-8 0 4 0,8 0 4 0,1 0-4 0,0 0 0 15,-1 0-4-15,-8 0 0 0,17 0 4 0,-9 0 0 0,0 0 0 0,2 5 0 16,-2-5-16-16,10 0-12 0,-10 4 0 0,8-4 0 0,-7 6 0 16,8-6 0-16,-8 0 0 0,7 4 0 0,-6-4 0 0,6 0 0 15,-8 5 0-15,10-5 0 0,-1 0 0 0,-8 0 0 0,-1 0 0 16,1 0-56-16,7 0-28 0,-16 0-20 0,8 0-24 0,2 0-28 15,-10 0-32-15,8 0-68 0,-8 0-24 0,0-5 48 0,0 5 44 0,-8 0 16 16,8-4 56-16</inkml:trace>
          <inkml:trace contextRef="#ctx0" brushRef="#br0" timeOffset="3521.5825">4276 11115 51 0,'0'-5'100'15,"0"5"-4"-15,0-4-8 0,0 4-24 0,0 0 0 0,0 0 0 0,0-5 0 16,0 5 4-16,0 0 0 0,0 0-8 0,0 0 4 0,0 5-12 16,0-5 0-16,0 0 0 0,0 0 0 0,-9 0-4 0,9 4 0 15,-8-4-4-15,8 5 0 0,0-5 0 0,-9 4 4 0,0 2-4 16,9-1 0-16,-8 4-4 0,0-4 0 0,0 4-4 0,-2 1-4 0,2-1 0 15,0 6-4-15,-2-4 0 0,2 2-8 0,0 2 4 16,8-2-20-16,-9 7 20 0,1-1-4 0,-1 0-4 0,1 0-4 0,8 0 4 16,-9 1-12-16,9-1 4 0,0 5-4 0,0-5 0 0,0 1 0 15,0-1 0-15,0 4 0 0,9-3 0 0,-9-6-4 0,8 5 0 16,1 1 0-16,-1-5 0 0,1-2 0 0,-1 2 4 0,0-1 0 16,10 1-4-16,-10-6-4 0,10 1 4 0,-10-1-4 0,9-4 4 15,0 0 4-15,-8-1 0 0,7 2-4 0,-6-6 0 0,6 4 0 0,-8-4 0 16,10-4 0-16,-10 4 0 0,1-6-4 0,0 2 4 0,-1-1 0 15,1-5 0-15,-1 6 0 0,-8-6 0 0,8 1 0 0,-8-6 0 16,0 5 0-16,0 1-4 0,0-5 4 0,-8-1-4 0,8 6 0 16,-8-6 4-16,-1 6 0 0,9-6-4 0,-8 6 4 0,-1-1 0 15,0 5-4-15,1-5 4 0,0 10-8 0,-2-4 8 0,-6-1-4 0,8 5 4 16,-2 5 0-16,2-1 0 0,0-4-4 0,-1 10 0 16,1-5 0-16,-1 5-4 0,0-1 0 0,1 1-8 0,0-1-4 0,0 1-4 15,8 0-8-15,-10-1-8 0,10 1-8 0,0-1-4 0,-8 1-8 0,8-1 4 16,0 1-4-16,8-6-4 0,-8 1-4 0,10 1-12 15,-2-2 0-15,-8 1-8 0,8-5 0 0,9 4-4 0,-8-4-20 16,8 0-24-16,-9 0-24 0,10-4 8 0,-2 4 24 0,2-5 28 0</inkml:trace>
        </inkml:traceGroup>
      </inkml:traceGroup>
    </inkml:traceGroup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23:31.98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B8F2D5E-DDE1-4206-B06B-E202371F6E60}" emma:medium="tactile" emma:mode="ink">
          <msink:context xmlns:msink="http://schemas.microsoft.com/ink/2010/main" type="inkDrawing" rotatedBoundingBox="19771,15524 19886,16442 19456,16496 19341,15578" semanticType="callout" shapeName="Other">
            <msink:sourceLink direction="with" ref="{76FF44BF-E9BC-45D4-A00B-5793929FDA04}"/>
          </msink:context>
        </emma:interpretation>
      </emma:emma>
    </inkml:annotationXML>
    <inkml:trace contextRef="#ctx0" brushRef="#br0">98 11383 31 0,'0'0'60'0,"0"0"-4"16,0 0-4-16,0 0-32 0,0-4-4 0,0 4-4 0,0 0 0 16,0 0-4-16,0 0 0 0,0 0 0 0,0 0-4 0,0 0 0 15,0 0 0-15,0 0 0 0,0 0 0 0,0-5 0 0,0 5 8 16,0 0 4-16,0-4-8 0,0 4 4 0,0 0 0 0,0-6 4 0,0 6 0 16,0-4 4-16,0 4 4 0,0-5 4 0,-8 5 0 15,8 0 8-15,0-5-4 0,0 5 8 0,0-5-4 0,0 5 8 0,-10-4 0 16,10 4 8-16,0-6-4 0,0 6 4 0,-8 0-4 0,8-4-4 0,0 4 4 15,-8-5 0-15,8 5 4 0,-9 0 4 0,9 0-4 16,-8 0 0-16,8 0-4 0,-9 0 4 0,1 0 0 0,-1 5-8 0,9-5-4 16,-8 4 0-16,0 2 0 0,-2-2-4 0,-6 1 0 0,6 0-8 15,2 0-4-15,0 5-4 0,0-6 4 0,-9 5-4 0,8 2-4 16,0 3 0-16,1-5-4 0,0 1 0 0,-10 3 4 0,10 3-8 0,0-6 0 16,-2 3 0-16,2 2-4 0,0 4 8 0,-1-4-4 15,1-1 4-15,-1 5-8 0,0 0 8 0,1-4-4 0,0 3-4 0,0 2 4 16,-2-1 0-16,10 1-4 0,-8 0 4 0,8-2-4 0,-8 1 0 15,8 0 0-15,0 1 0 0,-10-1 4 0,10 0-4 0,10 0 0 16,-10 0 0-16,0 0-4 0,0 1 8 0,8-6-8 0,-8 5 0 16,8-4 0-16,2 4 0 0,-2-5 4 0,0 5 0 0,0-5-4 15,1 6 4-15,0-6 0 0,-1 0 0 0,9 5 0 0,-9-4 0 16,10-1-4-16,-10 1 0 0,10-1 0 0,-10 2 0 0,9-8 0 0,-8 6 0 16,8 1 0-16,-1-6 0 0,2 1 0 0,-10 0 0 0,10 0 0 15,-2-6 0-15,1 6 0 0,-8-5 0 0,8-1 0 0,-1 1 0 16,2-5 0-16,-10 5 0 0,10-5 0 0,-10-5 0 0,9 5 0 15,-8-5-4-15,8 5 0 0,-9-9 4 0,0 4 0 0,2 0 0 16,-10-4-4-16,8-1 8 0,-8 0-4 0,8 0-4 0,-8-3 4 0,0 3-4 16,0-5 0-16,0 5 4 0,-8-3-4 0,8 3 4 0,-8-5 4 15,-2 6-4-15,2-1-4 0,0-5 0 0,-1 11 8 0,1-6-8 16,-1 6 4-16,0-6-4 0,-7 5 0 0,8 5 4 0,-2 0 0 0,-6 0 0 16,6 0 0-16,2 5-4 0,0 0 0 0,-1 4 4 15,-8-4-4-15,17 4-12 0,-8 2-4 0,-1 3-4 0,1-5-16 0,0 6-12 16,8-1-16-16,-10-5-20 0,10 6-12 0,-8-1-28 0,8 1-16 15,0-1-20-15,0 1-48 0,0-5-36 0,0 4 36 0,0-5 40 16,0 6 28-16,0-5 32 0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27:31.88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BFB0791-E031-4DBF-A3E1-F121C875B7A0}" emma:medium="tactile" emma:mode="ink">
          <msink:context xmlns:msink="http://schemas.microsoft.com/ink/2010/main" type="inkDrawing" rotatedBoundingBox="6586,10809 6594,7677 7255,7679 7247,10811" semanticType="verticalRange" shapeName="Other">
            <msink:sourceLink direction="with" ref="{A17F4E1E-3214-4DE4-829A-E649723B15EB}"/>
          </msink:context>
        </emma:interpretation>
      </emma:emma>
    </inkml:annotationXML>
    <inkml:trace contextRef="#ctx0" brushRef="#br0">494 183 31 0,'0'0'92'0,"8"0"-12"16,-8 0-8-16,10-5-24 0,-10 5-4 0,0 0-8 0,0-5-16 16,0 5 16-16,0-4-4 0,8-2-4 0,-8 2 0 0,0-2-8 15,0 3 8-15,0-3 0 0,0-3-4 0,0 4-4 0,0-4 0 16,-8-1 0-16,8 6-4 0,0-7 0 0,-10 2 4 0,10-1-4 16,0 0 4-16,-8 6 4 0,0-5 0 0,0-1 0 0,8 0 0 15,-18 5-4-15,10 1 8 0,-1-6-8 0,1 5 8 0,-10 0-12 0,10 5 4 16,0-5-4-16,0 5 0 0,-10 0 4 0,10 0-4 15,-1 5 0-15,-8 0-8 0,8 0 8 0,1-1-4 0,0 6 4 0,0-5-8 16,-10 9 0-16,10-4 0 0,-2 5 0 0,2-6 0 0,8 5-4 16,-8 5 0-16,-1 1 0 0,1-5 4 0,-1 4 0 0,9 0 0 15,-8 0 0-15,8 5 0 0,-9 0 4 0,9 1 4 0,0-7-4 0,-8 10-4 16,8-4 0-16,0 1 8 0,0 5-8 0,0-7 0 0,0 5 0 16,0-4 0-16,0 5-4 0,0 0-4 0,0 0 4 0,0 0 0 15,0-1 0-15,0 1 0 0,0 0 0 0,0 4-4 0,0-4-12 16,0-1 16-16,0 2 4 0,0 3-4 0,-8-5-4 0,8 1 4 15,0 5-4-15,0-5 0 0,-10 0 0 0,10 4 0 0,-8-3 4 0,8-2 0 16,-8 1-4-16,-2-1 0 0,2 1-4 0,8 0 4 0,-16 1 4 16,7-2-4-16,1-5 0 0,-1 2-4 0,0-2 0 0,1 2 4 15,0-6 0-15,-2 0 0 0,2 0 0 0,0-4 4 0,0-1-4 16,-2-4 4-16,2-1-4 0,0 1 0 0,-1-7 0 0,9 3 0 16,-8-1-4-16,8-5 4 0,-9-5 0 0,9 5 0 0,0-6-4 15,0-2 0-15,0 3 4 0,0-4 0 0,0-1 0 0,0 0-4 0,9-4 4 16,-9-1 0-16,8 6 0 0,-8-5 0 0,9-1 0 0,-1 0 0 15,-8 6 0-15,8-5 4 0,2 4-8 0,-2 1 4 0,0-1 0 16,0 0 0-16,-8 5 0 0,10-4 0 0,-2 9 4 0,0-5 0 16,1 5 4-16,0 0-4 0,-1 0-4 0,-8 0 4 0,9 5-4 15,-1-1 0-15,0 6 0 0,0-5 4 0,2 4 0 0,-2 1-4 0,0 5 4 16,2-6-4-16,-2 5 4 0,9 1 4 0,-17 0 0 0,8 3 0 16,1 2 4-16,-1-6-4 0,1 6 4 0,-1 2 0 0,0-2 0 15,2 5-4-15,-10-2 4 0,8 2 0 0,-8-2 4 0,0 1 0 16,8 5-4-16,-8 0 0 0,0-1-4 0,0 1 4 0,0 0-4 15,0 0 4-15,0 5 0 0,-8-1 0 0,8-4 4 0,0 5-4 0,-8-1-4 16,8 1 4-16,-10-1 0 0,10 1 0 0,-8-1-4 16,8 1 0-16,-8 0-4 0,-1-1 0 0,9 0 4 0,-8 1 4 0,-1-5-4 15,1 5 0-15,8-1 0 0,-9-4 0 0,9 5 0 0,-8-6 4 0,0 6 0 16,8-5-4-16,0 4-4 0,-10-4 4 0,10 5 0 16,0-6 0-16,0 1 4 0,-8 0-4 0,8 4 4 0,8-4 4 0,-8 0-8 15,0 0 4-15,10-5 0 0,-10 5-4 0,8-6 0 0,0 1 0 16,1 0 0-16,-1 0 0 0,1-5-4 0,-1 6 0 0,9-6 4 15,-9 0 0-15,10-5-4 0,0 5 0 0,-10-4 0 0,8-1 0 16,2-4 0-16,-1-1-4 0,9 1 4 0,-10 0 0 0,2-5-4 16,-2-1-4-16,10-4 0 0,-9 0-12 0,-1 0-12 0,10-4-24 0,-8-6-40 15,-1 5-36-15,0-5-64 0,0-4-72 0,-1-1-48 0,-6 2 56 16,6-7 48-16,-6 1 36 0,-10 0 32 0,8-6 24 0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27:20.16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FD4C058-5BA1-4D27-8286-6AB855ED92C6}" emma:medium="tactile" emma:mode="ink">
          <msink:context xmlns:msink="http://schemas.microsoft.com/ink/2010/main" type="writingRegion" rotatedBoundingBox="2483,8068 4865,7898 4916,8607 2533,8777">
            <msink:destinationLink direction="with" ref="{A1EF9E54-133A-4CE1-AD7F-8700768437C9}"/>
          </msink:context>
        </emma:interpretation>
      </emma:emma>
    </inkml:annotationXML>
    <inkml:traceGroup>
      <inkml:annotationXML>
        <emma:emma xmlns:emma="http://www.w3.org/2003/04/emma" version="1.0">
          <emma:interpretation id="{5ECADC79-0473-474B-92AA-860ABFF22440}" emma:medium="tactile" emma:mode="ink">
            <msink:context xmlns:msink="http://schemas.microsoft.com/ink/2010/main" type="paragraph" rotatedBoundingBox="2483,8068 4865,7898 4916,8607 2533,87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3D7A7C-44FC-4595-AE20-0D3AC158B3BE}" emma:medium="tactile" emma:mode="ink">
              <msink:context xmlns:msink="http://schemas.microsoft.com/ink/2010/main" type="line" rotatedBoundingBox="2483,8068 4865,7898 4916,8607 2533,8777"/>
            </emma:interpretation>
          </emma:emma>
        </inkml:annotationXML>
        <inkml:traceGroup>
          <inkml:annotationXML>
            <emma:emma xmlns:emma="http://www.w3.org/2003/04/emma" version="1.0">
              <emma:interpretation id="{53A97461-639B-4805-ACF4-93F7A7ADB470}" emma:medium="tactile" emma:mode="ink">
                <msink:context xmlns:msink="http://schemas.microsoft.com/ink/2010/main" type="inkWord" rotatedBoundingBox="2602,8117 3215,8492 3003,8837 2391,846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171 19 83 0,'-8'0'96'0,"8"0"-4"0,0-4-4 0,0 4-24 16,-8-6-4-16,8 6 0 0,-10-4-4 0,10 4 0 0,-8 0 0 0,8 0 0 16,-8-5-4-16,0 5 0 0,8 0 0 0,-9 0-12 0,9 0 4 15,-9 0-8-15,1 0-4 0,8 0 0 0,-9 5 0 0,1-5-4 16,8 4 0-16,-8 2 0 0,-2-2 0 0,10 1-4 0,-8-1 4 0,8 5-4 15,-8-3-4-15,0 4-16 0,8 0 16 0,0-1 0 16,-10 1 0-16,10-1-4 0,-8 5 0 0,8-3 0 0,-8-2-4 0,8 5-4 16,0 0 4-16,0-5 0 0,0 7-4 0,0-2 0 0,-9 0-4 15,9 1 4-15,0-1-4 0,9 0 0 0,-9 1 4 0,0-1 0 16,8 0 0-16,-8 1 0 0,8-5-4 0,-8 4-4 0,10 0 4 0,-10 0 0 16,8-4 0-16,0 5-4 0,0-6 0 0,2 1 0 15,-2-1 0-15,0 1 0 0,1-5 0 0,8 5 4 0,-8-6-4 0,-1 1 4 16,8 0-4-16,-6-1 0 0,-2 1 4 0,10-5-4 0,-10 5 0 15,9-5 0-15,-9 0 0 0,9 0 4 0,-8-5-4 0,7 5 0 16,-6-5 0-16,6 1 0 0,-6-1 4 0,-2 0-4 0,9-4 0 16,-9 4 0-16,0-5 4 0,1 0-4 0,0 1 0 0,-1-1 0 15,0 0 0-15,-8-2-4 0,10 1 8 0,-10 1-4 0,8-4-4 16,-8 0 8-16,0 4-4 0,0-5 4 0,0 1-4 0,0 5 0 0,0-6 0 16,-8 2-4-16,8-3-12 0,-10 7 20 0,2-6 0 0,0 0-4 15,-1 2 4-15,0 2-4 0,1-2 0 0,0-2 0 0,-9 6 0 16,9-5 0-16,-10 4-4 0,10 0 4 0,-10 1 0 0,1-1 0 15,9 5 0-15,-9 1-4 0,8-2 0 0,-7 2 0 0,6 4 0 16,-6 0-8-16,6 0 0 0,2 0-4 0,0 0 0 0,0 4-8 0,-1 2 0 16,0-2 0-16,1 1-12 0,-1 0-4 0,1 4-4 0,8-4 0 15,-8 0-4-15,8 4-4 0,-10-3-12 0,10 3 4 0,0 1-8 16,0-6 0-16,0 6 0 0,0-1 0 0,0-3 4 0,0 3 0 16,0 1-16-16,10-6-24 0,-10 6-20 0,8-1-8 0,0-4 16 15,-8 5 20-15</inkml:trace>
          <inkml:trace contextRef="#ctx0" brushRef="#br0" timeOffset="251.3301">282 245 55 0,'0'-4'92'0,"10"4"-8"0,-10-6-4 0,8 1-28 15,-8 5 0-15,8-5-8 0,-8 1 0 0,9-1-4 0,-9 0-4 0,0 5 0 16,8-5 4-16,-8 5 8 0,0 0 0 0,8-5 4 0,-8 5 0 16,9 5 4-16,-9-5-8 0,9 5 0 0,-9 0-4 0,8-5 0 15,-8 9-4-15,8-4 0 0,2 6-4 0,-2-3-4 0,0 2 4 16,-8 0 0-16,10-1 0 0,-2 0-8 0,0 6 4 0,0-5-4 0,9 4-4 15,-8 0-4-15,0-4 0 0,-1 6 0 0,0-8-4 16,2 6 0-16,6-4 0 0,-8-1-4 0,2 1 0 0,-2 0 0 0,0-5-4 16,1 4-4-16,-1-4 0 0,10-5 0 0,-10 5-4 0,0-1 4 15,0-4 0-15,2-4-4 0,-2 4-8 0,0-5-4 0,2 0-16 16,-10 1-20-16,8-6-20 0,0 5-16 0,1-5-24 0,-9-4-20 0,8 4-24 16,-8-4-76-16,0 6 4 0,0-8 40 0,8 2 36 0,-8-1 32 15,0 1 20-15</inkml:trace>
        </inkml:traceGroup>
        <inkml:traceGroup>
          <inkml:annotationXML>
            <emma:emma xmlns:emma="http://www.w3.org/2003/04/emma" version="1.0">
              <emma:interpretation id="{41302F4D-A7A9-448D-8DA4-2742A86061E2}" emma:medium="tactile" emma:mode="ink">
                <msink:context xmlns:msink="http://schemas.microsoft.com/ink/2010/main" type="inkWord" rotatedBoundingBox="3504,8183 3862,8157 3884,8460 3525,8485"/>
              </emma:interpretation>
            </emma:emma>
          </inkml:annotationXML>
          <inkml:trace contextRef="#ctx0" brushRef="#br0" timeOffset="767.9488">999 19 91 0,'0'0'104'0,"0"5"-4"16,0-5 4-16,0 0-24 0,0 0 0 0,0 4 0 0,0-4 4 0,8 6-8 16,-8-6-8-16,0 3-4 0,8-3 4 0,-8 6 0 0,10-1 0 15,-10-5-4-15,8 5 4 0,0-1-4 0,0-4 0 0,2 6-4 16,-2-6 0-16,0 4-4 0,10-4-4 0,-10 5-8 0,1-5-4 0,7 5 0 15,-8-5-4-15,2 5 0 0,6-5-4 0,2 4 0 0,-10-4-4 16,9 5-8-16,-8-5 4 0,8 5-8 0,-9-5 0 0,10 5-4 16,-10-5-4-16,10 4 0 0,-10-4-4 0,0 6 0 0,0-6 0 15,1 0-4-15,0 5 0 0,-1-5 4 0,1 0-4 0,-1 0-8 16,0 4-12-16,-8-4-4 0,10 0-8 0,-10 0-8 0,0 0-12 0,0 0-24 16,0 0-20-16,0 0-20 0,0 0-28 0,0 0-16 0,-10 0-24 15,10 0-52-15,-8 0 4 0,0 0 44 0,-1 0 32 0,1 0 28 16,-1 0 28-16</inkml:trace>
          <inkml:trace contextRef="#ctx0" brushRef="#br0" timeOffset="999.3267">1049 269 19 0,'-8'4'120'0,"8"-4"-12"15,0 5-4-15,0-5-20 0,0 0 8 0,8 5 0 0,-8-5 0 16,0 0-4-16,10 0-8 0,-2 0 0 0,-8 0-4 0,8 0 0 0,1 0-4 15,0 0-4-15,-1 0 4 0,1 0-12 0,7 0-4 16,-8 0-12-16,10 0-4 0,-10 0-8 0,10 0-8 0,-1 0 0 0,-9 0-8 16,9 0 0-16,-8 0-4 0,7 0-8 0,-6 0-4 0,6 0-12 15,-6 0-28-15,-2 0-16 0,8 0-16 0,-7 0-24 0,0 0-28 16,-1 4-12-16,1-4-20 0,-9 0-72 0,8 5 16 0,0-5 36 0,-8 0 36 16,10 5 24-16</inkml:trace>
        </inkml:traceGroup>
        <inkml:traceGroup>
          <inkml:annotationXML>
            <emma:emma xmlns:emma="http://www.w3.org/2003/04/emma" version="1.0">
              <emma:interpretation id="{90C795CF-C83C-455A-95B9-72ABE865F384}" emma:medium="tactile" emma:mode="ink">
                <msink:context xmlns:msink="http://schemas.microsoft.com/ink/2010/main" type="inkWord" rotatedBoundingBox="4398,7931 4865,7898 4916,8607 4448,864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86.4893">1903-80 63 0,'0'-7'104'0,"0"3"-8"0,0-6 0 0,0 5-24 0,8-4 0 0,-8-1 4 16,0 0-4-16,8 1-4 0,-8-1 4 0,8 1-4 0,2-1-8 0,-2 1-4 15,0-1 0-15,2 5-4 0,-2-3-8 0,9-3 0 16,-9 6-8-16,9-4 0 0,-8 4-12 0,-1 5 0 0,10-5-4 0,-10 5-4 16,9-5 4-16,-8 5-4 0,-1 5 0 0,9-5-4 0,-9 5 4 15,1 0 0-15,0 0 0 0,-1-1-4 0,0 6-4 0,-8 0 4 16,10 4-4-16,-10 0-4 0,0-4 0 0,0 4 0 0,0 6 0 0,0-1 0 15,-10-5 0-15,10 5 0 0,-8-4 0 0,8 4 0 0,-8-5-4 16,-1 6 4-16,0-6-4 0,9 0 0 0,-8-5 0 0,8 0 0 16,-9 2 4-16,9-6-8 0,0 5 0 0,-8-6 4 0,8-4 0 15,0 5 0-15,0-5 0 0,0 0-4 0,8 0-8 0,-8 0 16 16,0 0 0-16,9-5-4 0,-9 5 4 0,8-4-4 0,-8-2 4 0,9 2-4 16,-9-1 4-16,9 0-8 0,-1 5 4 0,0-6 4 0,-8 3-8 15,18-3 4-15,-18 2 0 0,8 4 0 0,1-5 0 0,0 5 4 16,-1-4-4-16,0 4 4 0,1 0 0 0,-1 0-4 0,0 0 0 15,2 4 4-15,-2 1 0 0,0-1-4 0,2 2 4 0,-2-3 0 16,0 8 4-16,0-2-4 0,2 1 4 0,-2 0 4 0,0-1 0 0,1 6 0 16,-1-5 0-16,0 4 0 0,2 0 4 0,-2 0 0 0,0 1 0 15,-8-1 0-15,8 1 4 0,2 4 4 0,-10-5 0 0,0 1-8 16,8-1 8-16,-8 0 0 0,0 0 4 0,0 6-4 0,0-6 0 16,0-4 0-16,-8 4 0 0,-2 0 0 0,10 1-4 0,-8-5-4 15,0 4 0-15,0-5-4 0,-10 1-4 0,10-5-4 0,-1 5 0 0,-7-1-8 16,-2-4-16-16,10-5-8 0,-10 5-12 0,2-1-20 0,-2-4-16 15,1 0-20-15,1 0-16 0,-2-4-24 0,2-1-28 0,-2 0-40 16,1 1-64-16,0-6 32 0,0 0 40 0,0 0 40 0,0 6 28 16,-1-6 24-16</inkml:trace>
        </inkml:traceGroup>
      </inkml:traceGroup>
    </inkml:traceGroup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27:22.98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D5C8888-5592-4CEA-9CDB-4AA861548379}" emma:medium="tactile" emma:mode="ink">
          <msink:context xmlns:msink="http://schemas.microsoft.com/ink/2010/main" type="writingRegion" rotatedBoundingBox="2634,9387 3696,9354 3718,10062 2655,10094">
            <msink:destinationLink direction="with" ref="{A1EF9E54-133A-4CE1-AD7F-8700768437C9}"/>
          </msink:context>
        </emma:interpretation>
      </emma:emma>
    </inkml:annotationXML>
    <inkml:traceGroup>
      <inkml:annotationXML>
        <emma:emma xmlns:emma="http://www.w3.org/2003/04/emma" version="1.0">
          <emma:interpretation id="{C767B953-564B-4761-B9C5-237443F69062}" emma:medium="tactile" emma:mode="ink">
            <msink:context xmlns:msink="http://schemas.microsoft.com/ink/2010/main" type="paragraph" rotatedBoundingBox="2634,9387 3696,9354 3718,10062 2655,100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E782C6-C9E5-409B-962A-4BA7118BE2AF}" emma:medium="tactile" emma:mode="ink">
              <msink:context xmlns:msink="http://schemas.microsoft.com/ink/2010/main" type="line" rotatedBoundingBox="2634,9387 3696,9354 3718,10062 2655,10094"/>
            </emma:interpretation>
          </emma:emma>
        </inkml:annotationXML>
        <inkml:traceGroup>
          <inkml:annotationXML>
            <emma:emma xmlns:emma="http://www.w3.org/2003/04/emma" version="1.0">
              <emma:interpretation id="{2C350DF2-70AC-41EE-A003-EB9284BA813E}" emma:medium="tactile" emma:mode="ink">
                <msink:context xmlns:msink="http://schemas.microsoft.com/ink/2010/main" type="inkWord" rotatedBoundingBox="2634,9387 3019,9375 3041,10083 2655,1009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-1616 150 39 0,'0'0'100'0,"0"-5"-8"0,0 5-4 0,0-5-24 16,0 5 0-16,0-5-4 0,0 0 4 0,0 5 0 0,0-5-4 15,0 5 4-15,0 0-8 0,0 0 0 0,0 0-4 0,0-4-8 16,0 4-4-16,0 0 0 0,0 0 4 0,0 0 0 0,0 0 0 15,0 0 0-15,0 4 0 0,0 1 0 0,0-5-4 0,0 10 0 16,8-5 0-16,-8 0-4 0,0 4-4 0,0 1 0 0,0 4 0 0,8 0-8 16,-8 1 0-16,0 4-4 0,0 1-4 0,10-1-4 0,-10 0 0 15,0 5 4-15,0 0-4 0,8 5-4 0,-8-6 4 0,0 2-8 16,0-2 4-16,0 1-4 0,0 0-4 0,0 0 4 0,0 0-4 0,0-4 4 16,0 0-4-16,8-2 0 0,-8-4-4 0,0 0 4 15,0 1 0-15,0-6 0 0,0 1 4 0,0 0-4 0,0-5 0 0,0-1 4 16,0-4-4-16,0 5 0 0,10-5 0 0,-10 0 0 0,0 0 0 15,0-5 4-15,-10 1 0 0,10-1 0 0,0 0-4 0,10-4 0 16,-10-1 0-16,0 5-4 0,0-10 4 0,0 1 0 0,8 5 0 0,-8-6 0 16,8 1 0-16,-8 0-4 0,9-6 0 0,-9 6 0 15,8 0 4-15,-8-1-4 0,9 1 0 0,-1-1 0 0,1 0 4 0,-1 2-4 16,0 3 4-16,2 1-4 0,-10-1 0 0,8 0 0 0,0 1 4 16,2 4 0-16,-2 1-4 0,0-2 8 0,1 6-4 0,-1 0 0 15,0-4 0-15,1 8 0 0,0-4 0 0,-1 6 4 0,0-2-4 16,2 1-4-16,-2-1 4 0,10 7 0 0,-10-2 0 0,0 0 0 15,0 1 0-15,1-1 0 0,8 6 4 0,-8-1 0 0,-1-4-4 16,0 4 4-16,2 5-8 0,-2-4 8 0,0-1-4 0,0 1 0 0,-8 5-4 16,10-7 0-16,-10 6 8 0,0-5-4 0,8 1 0 0,-8 4 4 15,0-4-4-15,-8-1 0 0,8 1 4 0,-10-1-4 0,10 0 4 16,-8 0-4-16,-8 1 4 0,6-5 0 0,2 4-4 0,0-5 0 16,-10 1 0-16,10-5 4 0,-9 5 0 0,1-10 0 0,6 3 0 15,-6 4-4-15,-2-7 0 0,10 0 0 0,-10-7 0 0,2 4-4 0,7-2 4 16,-7 0-4-16,6-4 0 0,2-1-12 0,-10 0-8 0,10 1-8 15,0-6-4-15,-1 1-16 0,1 4-8 0,-1-4-16 0,9 4-4 16,-8-4-8-16,8-1-20 0,-9 6-8 0,9-5-8 0,0 4-40 0,9 0-40 16,-9 0 24-16,0 1 28 0,8 0 32 0,1-1 20 0</inkml:trace>
        </inkml:traceGroup>
        <inkml:traceGroup>
          <inkml:annotationXML>
            <emma:emma xmlns:emma="http://www.w3.org/2003/04/emma" version="1.0">
              <emma:interpretation id="{DE3146A0-AEDC-480D-9600-EC2DB0E6C9F3}" emma:medium="tactile" emma:mode="ink">
                <msink:context xmlns:msink="http://schemas.microsoft.com/ink/2010/main" type="inkWord" rotatedBoundingBox="3384,9651 3705,9641 3710,9820 3390,9830"/>
              </emma:interpretation>
              <emma:one-of disjunction-type="recognition" id="oneOf1">
                <emma:interpretation id="interp1" emma:lang="" emma:confidence="0">
                  <emma:literal>=</emma:literal>
                </emma:interpretation>
                <emma:interpretation id="interp2" emma:lang="" emma:confidence="0">
                  <emma:literal>€</emma:literal>
                </emma:interpretation>
                <emma:interpretation id="interp3" emma:lang="" emma:confidence="0">
                  <emma:literal>--</emma:literal>
                </emma:interpretation>
                <emma:interpretation id="interp4" emma:lang="" emma:confidence="0">
                  <emma:literal>_</emma:literal>
                </emma:interpretation>
                <emma:interpretation id="interp5" emma:lang="" emma:confidence="0">
                  <emma:literal>-</emma:literal>
                </emma:interpretation>
              </emma:one-of>
            </emma:emma>
          </inkml:annotationXML>
          <inkml:trace contextRef="#ctx0" brushRef="#br0" timeOffset="271.2703">-866 394 91 0,'0'0'120'0,"0"0"-4"0,0 0 0 0,0 0-16 16,9-5 0-16,-9 5-4 0,0 0-4 0,8 0-4 15,-8 0 0-15,8 0-4 0,-8-4 0 0,10 4-4 0,-2 4 0 0,0-4-12 16,2-4-4-16,-2 4-12 0,0 0 0 0,0 0-12 0,1 0-4 15,0 0-8-15,8 0-8 0,-9 0 0 0,0 0-8 0,10 0 0 16,-10 0-8-16,0 0-4 0,10 0-8 0,-10 0-8 0,1 0-20 0,0 4-20 16,-1-4-16-16,1 0-12 0,-1 0-20 0,-8 5-16 15,8-5-20-15,-8 0-32 0,0 6-64 0,0-6 28 0,0 4 40 0,0-4 28 16,-8 5 28-16</inkml:trace>
          <inkml:trace contextRef="#ctx0" brushRef="#br0" timeOffset="455.7825">-805 528 107 0,'-10'5'116'16,"10"0"-8"-16,0 4 0 0,0-3-20 0,0-2-4 0,0-4 0 15,10 0-4-15,-10 5-12 0,0-5-4 0,8 0-4 0,-8 0-12 16,8 0-4-16,-8 0-8 0,8 0-8 0,1 0-4 0,0-5-8 0,-1 5 0 16,1-4-4-16,7-2-8 0,-6 6-4 0,6-4-12 0,-8-1-12 15,10 0-16-15,-1 5-28 0,-8-9-16 0,8 4-12 0,-1 0-40 16,2 0-56-16,-2 1 12 0,-6-1 28 0,6 0 40 0,1 0 16 15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33:02.36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F9EFE44-8B93-4676-BE59-B68B1744A2E4}" emma:medium="tactile" emma:mode="ink">
          <msink:context xmlns:msink="http://schemas.microsoft.com/ink/2010/main" type="inkDrawing" rotatedBoundingBox="15381,15428 27307,15750 27286,16533 15360,16211" semanticType="underline" shapeName="Other">
            <msink:sourceLink direction="with" ref="{2D7E5291-19BC-48C9-97E3-3591A49C8EB9}"/>
          </msink:context>
        </emma:interpretation>
      </emma:emma>
    </inkml:annotationXML>
    <inkml:trace contextRef="#ctx0" brushRef="#br0">13 6 75 0,'-9'-4'112'16,"9"4"0"-16,0-5-8 0,0 5-24 0,0 0-4 0,0 0-8 15,0-4 0-15,0 4 0 0,0 0-4 0,0 0-4 0,0 0-4 16,0 0-4-16,0 0 0 0,0 0 0 0,0 0 0 0,0 0 0 0,0 0-4 16,0 0 0-16,9-6 0 0,-9 6-4 0,0 0 0 0,0 0 4 15,8 0 0-15,-8 0-4 0,8 0 0 0,-8 0 0 0,10 6-8 16,-10-6 4-16,8 4-4 0,-8 1 0 0,0 4-4 0,8-4-4 16,-8 5 0-16,0 0 0 0,0-1-4 0,10 6 0 0,-10-1 0 15,0 1-4-15,0-2 0 0,0 7-12 0,0-5-8 0,0 9 0 0,0-6 0 16,0 1 0-16,0 1 0 0,0 4 0 0,0-5 0 0,0 0 0 15,0 5 0-15,0-5 0 0,0 5 0 0,0-5 0 0,0 0 0 16,0 0 0-16,0 1 0 0,0-5 0 0,0 5 0 0,0-7 0 16,0 6 0-16,0-5 0 0,0 1 0 0,0 0 0 0,0-2 0 15,0 2 0-15,8-5 0 0,-8 4 0 0,0-5 0 0,0 6 0 0,0-5 0 16,8 4 0-16,-8-4 0 0,0 0 0 0,8-1 0 0,-8 0 0 16,0 1 0-16,0-5 0 0,9 5 0 0,-9-7 0 0,0 3 0 15,0 4 0-15,9-6 0 0,-9 1 0 0,0 0 0 0,0-5 0 16,8 5 0-16,-8-5 0 0,0 0 0 0,9 5 0 0,-9-5 0 15,0 0 0-15,8 0 0 0,-8 0 0 0,8 0 0 0,-8 0 0 16,10 0 0-16,-10 0 0 0,8 0 0 0,-8 0 0 0,8-5 0 0,0 5 0 16,-8 0 0-16,10-5 0 0,-2 5 0 0,0-5 0 0,1 5 0 15,-1-5 0-15,1 5 0 0,0-4 0 0,-1 4 0 0,8-5 0 16,-6 5 0-16,6-5 0 0,-6 5 0 0,-2 0 0 0,9 0 0 16,0 0 0-16,-9 0 0 0,9 0 0 0,1 0 0 0,-2 0 0 15,2 0 0-15,-10 0 0 0,9 0 0 0,0 0 0 0,0 0 0 0,9 0 0 16,-10 0 0-16,2 0 0 0,-1 5 0 0,0-5 0 15,0 0 0-15,9 5 0 0,-10-5 0 0,2 0 0 0,7 4 0 0,-8-4 0 16,8 0 0-16,-7 5 0 0,8-5 0 0,-1 5 0 0,-8-5 0 0,8 0 0 16,1 0 0-16,0 0 0 0,-1 0 0 0,9 0 0 15,-8 0 0-15,0 0 0 0,7 0 0 0,-7 0 0 0,8 0 0 0,1 0 0 16,-10 0 0-16,10 0 0 0,-1 0 0 0,-1 0 0 0,1 0 0 16,0 0 0-16,1 0 0 0,-1 0 0 0,0 0 0 0,0 0 0 15,-9 0 0-15,9 0 0 0,1 0 0 0,-9 0 0 0,8 0 0 16,0 0 0-16,-9 0 0 0,1 0 0 0,8 0 0 0,-8 0 0 15,-1 0 0-15,1 0 0 0,0 0 0 0,-2 5 0 0,2-5 0 0,0 0 0 16,-1 0 0-16,1 5 0 0,0-5 0 0,-1 0 0 0,1 4 0 16,0-4 0-16,0 5 0 0,-1-5 0 0,0 0 0 0,0 5 0 15,1 0 0-15,0-5 0 0,-1 0 0 0,1 4 0 0,0-4 0 16,0 0 0-16,-1 0 0 0,1 0 0 0,-2 0 0 0,2 5 0 16,0-5 0-16,-9 0 0 0,9 0 0 0,0 0 0 0,-1 0 0 0,-8 0 0 15,8 0 0-15,1 0 0 0,-8 0 0 0,7 0 0 0,0 0 0 16,-8 0 0-16,9 0 0 0,-8 0 0 0,6 0 0 0,2 0 0 15,-9 0 0-15,1 0 0 0,6 0 0 0,2 0 0 0,-8 0 0 0,7 0 0 16,-9 0 0-16,10 0 0 0,-8 0 0 0,7 0 0 16,-8 0 0-16,8 0 0 0,-7 0 0 0,8 0 0 0,-10 0 0 0,10 0 0 15,-9 0 0-15,9 0 0 0,-10 0 0 0,10 0 0 0,-9 0 0 16,1 0 0-16,8 0 0 0,-10 0 0 0,2 0 0 0,-2 0 0 16,10 5 0-16,-9-5 0 0,-1 0 0 0,2 0 0 0,0 0 0 0,-2 0 0 15,9 0 0-15,-7 0 0 0,-2 0 0 0,2 6 0 0,-1-6 0 16,0 0 0-16,0 0 0 0,0 0 0 0,0 0 0 0,1 0 0 15,-2 0 0-15,2 4 0 0,-2-4 0 0,1 0 0 0,1 0 0 16,-2 0 0-16,2 0 0 0,-2 0 0 0,2 0 0 0,7 0 0 16,-8 0 0-16,8 0 0 0,-7 0 0 0,8-4 0 0,-9 4 0 15,8 0 0-15,0 0 0 0,1-6 0 0,0 6 0 0,-1-5 0 16,1 5 0-16,0-5 0 0,-1 5 0 0,1 0 0 0,0-4 0 16,-2 4 0-16,2 0 0 0,0 0 0 0,-9 0 0 0,9 0 0 0,0 0 0 15,-1 0 0-15,0 0 0 0,0 0 0 0,1 0 0 0,0 0 0 16,0 0 0-16,-1 0 0 0,1 0 0 0,0 0 0 0,-1 0 0 15,1 0 0-15,8 0 0 0,-8 0 0 0,-1 0 0 0,9 0 0 16,-8 0 0-16,8 4 0 0,-9-4 0 0,9 0 0 0,0 0 0 16,0 0 0-16,1 0 0 0,-1 0 0 0,8 0 0 0,-7 5 0 0,-1-5 0 15,8 0 0-15,-7 0 0 0,7 0 0 0,-8 5 0 0,9-5 0 16,-1 0 0-16,1 0 0 0,-9 6 0 0,8-6 0 0,1 0 0 16,-1 0 0-16,2 0 0 0,-3 0 0 0,11 4 0 0,-9-4 0 0,-1 0 0 15,10 5 0-15,-9-5 0 0,7 0 0 0,1 0 0 16,1 4 0-16,-1-4 0 0,1 0 0 0,-10 0 0 0,9 0 0 0,0 5 0 15,1 0 0-15,-2-5 0 0,1 5 0 0,-7-1 0 0,7 1 0 16,-1 0 0-16,-7-5 0 0,9 4 0 0,-10 7 0 0,1-7 0 16,7 1 0-16,-7 0 0 0,-1 0 0 0,10 4 0 0,-9-4 0 0,-1 0 0 15,1 5 0-15,-1-6 0 0,1 1 0 0,-9 6 0 0,10-8 0 16,-2 2 0-16,1 5 0 0,-9-6 0 0,8 2 0 0,1-2 0 16,-9 1 0-16,8-1 0 0,1 1 0 0,-1 0 0 0,1 0 0 15,-1 0 0-15,1-5 0 0,1 5 0 0,-2 0 0 0,1-5 0 16,-1 5 0-16,9-5 0 0,-9 0 0 0,2 0 0 0,-2 0 0 15,1 4 0-15,8-4 0 0,-9 0 0 0,1 0 0 0,-1 0 0 16,2 0 0-16,-2 0 0 0,1 0 0 0,-1 0 0 0,1-4 0 0,-1 4 0 16,-8 4 0-16,9-4 0 0,-1 0 0 0,2 0 0 0,-11 0 0 15,11 0 0-15,-11 0 0 0,9 0 0 0,-6 0 0 0,-3 0 0 16,1 0 0-16,0 0 0 0,0 0 0 0,1 0 0 0,-1 0 0 0,-8 0 0 16,7 0 0-16,-7 0 0 0,0 0 0 0,0 0 0 15,-1 0 0-15,0 5 0 0,0-5 0 0,1 0 0 0,-8 0 0 0,7 5 0 16,-8-5 0-16,8 0 0 0,1 0 0 0,-8 0 0 0,7 0 0 15,1 0 0-15,-10 5 0 0,10-5 0 0,0 0 0 0,-1 0 0 16,1-5 0-16,0 5 0 0,-1 0 0 0,1 0 0 0,-1 0 0 0,10-5 0 16,-10 5 0-16,0 0 0 0,10-5 0 0,-9 5 0 0,-2-4 0 15,11 4 0-15,-9-5 0 0,-2 0 0 0,11 5 0 0,-9-5 0 16,-2 5 0-16,12 0 0 0,-11-5 0 0,0 5 0 0,0 0 0 16,1 0 0-16,9 0 0 0,-10 0 0 0,0 0 0 0,1 0 0 15,0 0 0-15,-1 0 0 0,1 0 0 0,0 0 0 0,0 0 0 0,-1 0 0 16,1 0 0-16,-2 0 0 0,2 0 0 0,0 0 0 0,0 0 0 15,-1 0 0-15,9 0 0 0,-8 0 0 0,-1 0 0 0,1 0 0 16,0 0 0-16,0 0 0 0,-1 0 0 0,1 0 0 0,-2 0 0 16,12 0 0-16,-11 0 0 0,1 0 0 0,-2 0 0 0,2 0 0 15,0 0 0-15,-9 0 0 0,9 0 0 0,0 0 0 0,-1 0 0 0,0 0 0 16,0 0 0-16,-7 0 0 0,8 0 0 0,-10 0 0 0,10 0 0 16,-1 0 0-16,-7 0 0 0,8 0 0 0,-10 0 0 0,10 0 0 15,-1 0 0-15,-7 0 0 0,8 0 0 0,-10 0 0 0,10 0 0 0,-1 0 0 16,-7 0 0-16,8 0 0 0,-10 0 0 0,10 0 0 15,-9 5 0-15,9-5 0 0,-10 0 0 0,10 0 0 0,-9 5 0 0,0-5 0 16,8 0 0-16,-7 5 0 0,-2-5 0 0,2 5 0 0,-1-5 0 16,0 4 0-16,0-4 0 0,-9 5 0 0,10-5 0 0,-10 0 0 15,0 5 0-15,10-5 0 0,-10 0 0 0,1 0 0 0,-9 0 0 16,8 0 0-16,-8 0 0 0,9 0 0 0,-9 0 0 0,0 0 0 16,0 0 0-16,0 0 0 0,0 0 0 0,0 0 0 0,0-5 0 0,0 5 0 15,0-5 0-15,0 1 0 0,0 4 0 0,0-5 0 0,0-5 0 16,0 5 0-16,0-5 0 0,0 5 0 0,0-4 0 0,0-5 0 15,0 4 0-15,0 2 0 0,0-8 0 0,0 6 0 0,8-4 0 16,-8 0 0-16,0 0 0 0,0-1 0 0,0 1 0 0,9-5 0 16,-9 4 0-16,0 1 0 0,0-1 0 0,8 1 0 0,-8-5 0 0,0 5 0 15,8-1 0-15,-8 1 0 0,0 0 0 0,0 4 0 0,0-5 0 16,0 1 0-16,0 4 0 0,0-4 0 0,0 5 0 0,0-1 0 16,0 0 0-16,0 1 0 0,0-1 0 0,0 1 0 0,0 3 0 15,0 2 0-15,10-1 0 0,-10 0 0 0,0 0 0 0,0 5 0 0,0 0 0 16,0-5 0-16,0 5 0 0,0 0 0 0,0 5 0 15,0-5 0-15,0 5 0 0,0 0 0 0,0 0 0 0,0-1 0 0,0 2-64 16,0 3-24-16,0-5-20 0,0 2-24 0,0 3-36 0,-10-4-36 16,10 4-80-16,0 1 20 0,-8-5 44 0,8 5 40 0,-8-6 32 15,8 1 32-15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26:56.93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D44CB1C-1B5D-4D56-9074-037EFDD8A521}" emma:medium="tactile" emma:mode="ink">
          <msink:context xmlns:msink="http://schemas.microsoft.com/ink/2010/main" type="writingRegion" rotatedBoundingBox="10023,5980 11529,6119 11485,6600 9979,6460"/>
        </emma:interpretation>
      </emma:emma>
    </inkml:annotationXML>
    <inkml:traceGroup>
      <inkml:annotationXML>
        <emma:emma xmlns:emma="http://www.w3.org/2003/04/emma" version="1.0">
          <emma:interpretation id="{A25DAD06-91AB-41B4-87E4-081B69AAE120}" emma:medium="tactile" emma:mode="ink">
            <msink:context xmlns:msink="http://schemas.microsoft.com/ink/2010/main" type="paragraph" rotatedBoundingBox="10023,5980 11529,6119 11485,6600 9979,64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D987B1-361F-4232-B07E-EC030C0922CD}" emma:medium="tactile" emma:mode="ink">
              <msink:context xmlns:msink="http://schemas.microsoft.com/ink/2010/main" type="line" rotatedBoundingBox="10023,5980 11529,6119 11485,6600 9979,6460"/>
            </emma:interpretation>
          </emma:emma>
        </inkml:annotationXML>
        <inkml:traceGroup>
          <inkml:annotationXML>
            <emma:emma xmlns:emma="http://www.w3.org/2003/04/emma" version="1.0">
              <emma:interpretation id="{AF27C427-7ECF-4871-A1DF-AD36FDF31311}" emma:medium="tactile" emma:mode="ink">
                <msink:context xmlns:msink="http://schemas.microsoft.com/ink/2010/main" type="inkWord" rotatedBoundingBox="10012,6100 10883,6180 10857,6468 9986,6388">
                  <msink:destinationLink direction="with" ref="{33F2EA58-DC36-4CD5-AA3D-097BBA1FB33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7152 3241 91 0,'0'-5'104'0,"0"0"-4"15,0 1-8-15,0-2-20 0,0 1-4 0,0 1 0 0,0 0-4 16,0-2 0-16,0 6-8 0,0-4 4 0,0 4 0 0,0-6-4 16,0 6-4-16,0 0 0 0,0-4 4 0,0 4 0 0,0 0-4 15,0 0 8-15,8 0-4 0,-8 4 0 0,0-4 0 0,8 6-8 16,-8-2-4-16,0 2-4 0,8-2-4 0,-8 0-4 0,9 1 0 15,-9 1-4-15,8 3-4 0,-8-4-4 0,9 4-4 0,-9 1-4 0,9 4 0 16,-9-4-4-16,8 0 0 0,-8-1-4 0,8 5 0 0,-8-4 0 16,10 4 0-16,-10-4 0 0,8-1-24 0,-8 6 28 0,8-5 0 15,-8-1 0-15,0 5-12 0,0-10 8 0,8 7 0 0,-8-1 0 16,0-1 0-16,0-4 0 0,0 0-4 0,0-1 0 0,0-4 0 16,0 5 0-16,0 1 0 0,0-6 0 0,0 0 0 0,0 0 0 0,0 0 0 15,0-6 0-15,0 1 4 0,0 1-4 0,10-1 0 0,-10 0 0 16,0-4-8-16,0 3 8 0,8-9 0 0,-8 7 0 0,8-2 0 15,-8 1 0-15,9-6 0 0,-9 1-8 0,8 4 8 0,-8-4 0 0,9 4 0 16,0-4 0-16,-9 4 0 0,8-4 0 0,0 4 0 16,-8 1-4-16,8-6 4 0,2 11-4 0,-10-6 4 0,8 1 0 0,0 3 0 15,-8 1-4-15,10 1 4 0,-2 0 0 0,-8-2-4 0,8 2 8 16,1 4-4-16,-9 0 0 0,8-6 4 0,-8 6-4 0,8 0 4 16,-8 6-4-16,9-6 0 0,-9 0 0 0,9 4 0 0,-9 2-4 15,8-2 4-15,0 0 4 0,-8 1-4 0,10 1 0 0,-10 3 4 16,8-4-4-16,-8 4-20 0,8 1 24 0,-8-1 8 0,9 6 0 15,-9-5 8-15,0 4-4 0,9-5 4 0,-9 6 0 0,0-6 0 0,8 6 0 16,-8-1 0-16,0-4-4 0,9 4 0 0,-9 0 0 16,0-4-4-16,0-1-8 0,8 1-4 0,-8 0 0 0,0-1 0 0,8 2 0 15,-8-7 0-15,9 6 0 0,-9-6 0 0,9 2 0 0,-9-6 0 16,8 0 0-16,-8 4 0 0,8-4 0 0,-8 0-28 0,10 0-12 16,-10-4-20-16,8 4-12 0,-8-6-20 0,8 2-16 0,1-2-20 0,0 2-20 15,-9-6-12-15,8 5-40 0,0-4-52 0,1-1 32 0,-1 0 44 16,0 1 32-16,2-1 28 0,-2-4 20 0</inkml:trace>
          <inkml:trace contextRef="#ctx0" brushRef="#br0" timeOffset="397.935">7850 3399 91 0,'0'-5'112'0,"0"5"-4"0,0 0-4 0,0-5-24 0,0 5 4 0,0 0-4 15,0 0 0-15,0 0-4 0,0 0 4 0,0 0 0 0,0 5 8 16,0-5-4-16,0 0 0 0,0 0 4 0,0 0 0 0,0 0 0 16,9 0-8-16,-9 0 4 0,0 0-4 0,8 0 0 0,-8 0-16 15,8 0 0-15,1 0 0 0,-9 0-28 0,9 0-36 0,-1 0 0 0,0 0 0 16,2 0 0-16,-2 0 0 0,0-5 0 0,-8 5 0 0,9 0 0 16,0 0 0-16,-1-4 0 0,-8 4 0 0,8 0 0 0,1 0 0 15,-9 0 0-15,8 0 0 0,0 0 0 0,-8 0 0 0,10 0 0 16,-10 0-72-16,0 0-64 0,8 0-40 0,-8 0-40 0,0 0-76 15,0 0-4-15,0 0 56 0,0 0 44 0,0 0 44 0,0 0 24 0,0-5 20 16</inkml:trace>
        </inkml:traceGroup>
        <inkml:traceGroup>
          <inkml:annotationXML>
            <emma:emma xmlns:emma="http://www.w3.org/2003/04/emma" version="1.0">
              <emma:interpretation id="{D467198F-31B8-4545-AF49-AE9630A60100}" emma:medium="tactile" emma:mode="ink">
                <msink:context xmlns:msink="http://schemas.microsoft.com/ink/2010/main" type="inkWord" rotatedBoundingBox="11281,6096 11529,6119 11485,6599 11236,6577"/>
              </emma:interpretation>
              <emma:one-of disjunction-type="recognition" id="oneOf1">
                <emma:interpretation id="interp1" emma:lang="" emma:confidence="0">
                  <emma:literal>-1</emma:literal>
                </emma:interpretation>
                <emma:interpretation id="interp2" emma:lang="" emma:confidence="0">
                  <emma:literal>_ 1</emma:literal>
                </emma:interpretation>
                <emma:interpretation id="interp3" emma:lang="" emma:confidence="0">
                  <emma:literal>- 1</emma:literal>
                </emma:interpretation>
                <emma:interpretation id="interp4" emma:lang="" emma:confidence="0">
                  <emma:literal>~ 1</emma:literal>
                </emma:interpretation>
                <emma:interpretation id="interp5" emma:lang="" emma:confidence="0">
                  <emma:literal>w 1</emma:literal>
                </emma:interpretation>
              </emma:one-of>
            </emma:emma>
          </inkml:annotationXML>
          <inkml:trace contextRef="#ctx0" brushRef="#br0" timeOffset="1265.6137">8396 3537 79 0,'0'6'100'0,"-9"-6"-4"0,9 5-4 0,0-5-24 0,0 0 0 15,0 4-4-15,0-4 8 0,0 0 0 0,0 0 4 0,0 0-4 0,0 0 4 16,0 0 4-16,9 0 0 0,-9-4-4 0,0-1 4 0,0-1-4 15,8 6 0-15,-8-4-8 0,9 0 0 0,-9-6-8 0,8 4-4 16,1-3 0-16,-9 0-8 0,8-1 4 0,0 0-12 0,2 2 0 0,-10-7-8 16,8 5-4-16,0-5-4 0,2 6-4 0,-2-5 0 15,0-1 0-15,0 1-8 0,1-1-12 0,-1 6 0 0,1-5 0 0,0-1 0 16,-1 1 0-16,0 4 0 0,2-4 0 0,-2-1 0 0,0 6 0 0,0-1 0 16,2-4 0-16,-10 5 0 0,8 3 0 0,0-3 0 15,-8 5 0-15,9-6 0 0,-9 4 0 0,0 2 0 0,0 4 0 0,8-5 0 16,-8 5 0-16,0 0 0 0,0 0 0 0,0 0 0 15,0 0 0-15,0 5 0 0,0-1 0 0,0 6 0 0,0-4 0 0,0 2 0 16,-8 3 0-16,16 3 0 0,-8-5 0 0,0 6 0 0,0-1 0 0,0 5 0 16,0 0 0-16,0 1 0 0,0 3 0 0,0-3 0 15,0 4 0-15,0-5 0 0,0 5 0 0,-8-4 0 0,8 4 0 0,0-5 0 16,0 4 0-16,0-4 0 0,0 0 0 0,0-4 0 0,0-1 0 16,0 1 0-16,0-1 0 0,0-5 0 0,0 1 0 0,0 0 0 15,0-5 0-15,0-5 0 0,0 4 0 0,0-4-100 0,0-4-48 16,0-1-36-16,0-5-44 0,0 0-76 0,0 1 28 0,0-5 40 0,0-1 48 15,-9 1 40-15,9-5 28 0,-8 0 20 0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29:13.54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270508E-9EC8-49FF-9821-56707DFBB3F3}" emma:medium="tactile" emma:mode="ink">
          <msink:context xmlns:msink="http://schemas.microsoft.com/ink/2010/main" type="writingRegion" rotatedBoundingBox="15684,6767 22179,6522 22300,9724 15805,9968"/>
        </emma:interpretation>
      </emma:emma>
    </inkml:annotationXML>
    <inkml:traceGroup>
      <inkml:annotationXML>
        <emma:emma xmlns:emma="http://www.w3.org/2003/04/emma" version="1.0">
          <emma:interpretation id="{48BCE6FC-55BE-411F-95C9-3C4B7176A4B3}" emma:medium="tactile" emma:mode="ink">
            <msink:context xmlns:msink="http://schemas.microsoft.com/ink/2010/main" type="paragraph" rotatedBoundingBox="15817,6762 22179,6522 22222,7638 15859,78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0910EE-A1BB-476A-B4D0-71D23AD94D56}" emma:medium="tactile" emma:mode="ink">
              <msink:context xmlns:msink="http://schemas.microsoft.com/ink/2010/main" type="line" rotatedBoundingBox="15817,6762 22179,6522 22222,7638 15859,7878"/>
            </emma:interpretation>
          </emma:emma>
        </inkml:annotationXML>
        <inkml:traceGroup>
          <inkml:annotationXML>
            <emma:emma xmlns:emma="http://www.w3.org/2003/04/emma" version="1.0">
              <emma:interpretation id="{1D69AFC3-BFC0-4DEA-8C8E-2CCFE1339606}" emma:medium="tactile" emma:mode="ink">
                <msink:context xmlns:msink="http://schemas.microsoft.com/ink/2010/main" type="inkWord" rotatedBoundingBox="15817,6762 16923,6720 16955,7586 15850,7627"/>
              </emma:interpretation>
            </emma:emma>
          </inkml:annotationXML>
          <inkml:trace contextRef="#ctx0" brushRef="#br0">299 47 75 0,'0'-5'128'16,"0"1"0"-16,0-2-4 0,-8 2-20 0,8-1 4 0,0 5-12 0,-9-5 0 16,9 0 0-16,-9 5-8 0,9-4-4 0,-8 4-4 0,0-6 0 15,8 6-8-15,-10 0-4 0,2 0-8 0,0 0-8 0,-1 0-4 16,0-4-8-16,1 4-4 0,0 0-8 0,-1 4 0 0,1-4-4 16,0 6-4-16,-2-6-4 0,2 4 0 0,0 1-4 0,-2 0 0 15,2 4 4-15,0-3-8 0,0 3 4 0,-1 1 0 0,0-1 0 16,1 1-4-16,-1 5 4 0,-7-7-4 0,16 7 0 0,-10-1 0 15,2 1 4-15,0-1-4 0,0 1-20 0,8-1 20 0,-10-5 0 16,10 5-4-16,0 1 0 0,0 0-4 0,0-5 4 0,0-1-4 0,0 1 0 16,10-1-4-16,-10 1 8 0,8-6 0 0,0 2-4 0,0-2 0 15,2 1 0-15,-2-1 4 0,0-4 0 0,9 0-4 0,-8 0 0 16,0 6 0-16,-1-6 0 0,8 0 0 0,-6-6-4 0,6 6 4 16,-6 0 0-16,-2-4 0 0,9 4 0 0,-9-5 0 0,0 5 0 15,1 0 0-15,8 0-4 0,-9 0 4 0,2 0 0 0,-2 0 0 0,0 0 0 16,1 0 0-16,0 5 0 0,-1-1 4 0,1 2-4 0,-1-2 0 15,0 1 4-15,1 0-4 0,-9 4 4 0,9-4-4 0,-1 5 0 16,0-1 8-16,-8 1-8 0,10 6 8 0,-2-8-8 0,-8 7 8 0,8-1-4 16,-8-5 0-16,9 5 0 0,-9 1 0 0,0-1 0 0,9 5-4 15,-9-4 4-15,0-1 0 0,0 1 4 0,0 4-4 0,0-5 4 16,0 5-8-16,0 1 0 0,-9-5 0 0,9 4 0 0,0-5 0 16,-9 5 0-16,1-4 0 0,8 0 0 0,-8 3 0 0,-2-3 0 15,2-2 0-15,8 2 0 0,-17-5 0 0,8 4 0 0,1-4 0 0,-9-1 0 16,9 1 0-16,-1-6 0 0,-8 3 0 0,9-4 0 15,-10 2 0-15,10-5 0 0,-10 0 0 0,2 0 0 0,7 0 0 0,-7-5 0 16,6 2 0-16,-6-4 0 0,6-2 0 0,-6 4 0 0,8-4 0 16,-10-1 0-16,10 1 0 0,-1-6 0 0,-7 6 0 0,6-6 0 15,2 5 0-15,0 1 0 0,0-5 0 0,8 4-36 0,-10 1-28 16,2-6-16-16,8 5-12 0,0 6-16 0,-8-7-4 0,8 3-12 16,0 2-12-16,8-4-4 0,-8 7-12 0,0-3-48 0,8 2-16 15,2-1 28-15,-2 1 36 0,0-2 32 0,0 2 20 0</inkml:trace>
          <inkml:trace contextRef="#ctx0" brushRef="#br0" timeOffset="547.5364">435 620 31 0,'9'-4'116'0,"-9"-1"-4"0,9 5-8 16,-9-4-24-16,0-2 0 0,0 2 0 0,8-2 0 0,-8 6 0 15,0 0-12-15,0-4-4 0,8 4 0 0,-8 0-4 16,0-4-4-16,0 4 0 0,0 0 0 0,10 0-4 0,-10 0-4 0,0 0 0 16,0 4 0-16,8-4-4 0,-8 4 0 0,0-4-4 0,8 6-8 15,-8-2 8-15,8 2-4 0,-8-2 0 0,10 1-8 0,-10 5-4 16,8-1 0-16,-8 1-8 0,0-2-4 0,8 7 4 0,1-5-8 0,-9 4 4 16,8-4-4-16,-8 4 0 0,8 0-4 0,-8-4 0 0,10 4 0 15,-10 1 0-15,8-5 0 0,-8-1-8 0,8 6 8 0,-8-6-20 16,8 1 20-16,-8-7 0 0,10 8 0 0,-10-7 0 0,8 1 0 15,-8 0-4-15,0-5 0 0,8 0 0 0,-8 0 0 0,0 0 0 16,9-5 0-16,-9 0 0 0,9 1 0 0,-9 0-4 0,0-6 4 0,8 0 0 16,-8 1 0-16,9-1 0 0,-1 1 0 0,-8-6 4 0,8 0-8 15,-8 6 4-15,9-6-4 0,0 1 4 0,-9 0 0 0,8-1 0 16,0 6 4-16,-8-5-4 0,10 3 0 0,-2-3 0 0,0 4 0 16,-8 1 0-16,9 0 0 0,0-1 0 0,-1 6 0 0,-8-6 0 15,8 6 0-15,1-1 0 0,-9-1 0 0,8 2 0 0,-8 4 0 16,8 0 0-16,2-5 0 0,-10 5 4 0,8 0 0 0,-8 5 0 15,8-5 0-15,-8 4 0 0,10 2 0 0,-10-1-4 0,8-5 4 16,0 8 0-16,-8-2 4 0,8-2 0 0,-8 6 4 0,9-1 0 0,-9-3 0 16,9 7 0-16,-1-3 0 0,-8 0 4 0,9-1-4 0,-9 6 0 15,8-6 4-15,-8 1 0 0,8 4-4 0,-8-4 4 0,10 4-8 16,-2-5-8-16,-8 1 0 0,8 0 0 0,-8 0 0 0,10-1 0 0,-2-4 0 16,-8 5 0-16,8-6 0 0,-8 1 0 0,8 0 0 15,1 0 0-15,-9-5 0 0,9 3 0 0,-1-3 0 0,-8 0 0 0,9 0-20 16,-1 0-12-16,0-3-20 0,-8-2-20 0,10 0-24 0,-2-4-20 15,0 3-20-15,0-7-20 0,2 3-20 0,-2-5-52 0,0 1-28 16,1-1 44-16,8-4 44 0,-8 0 28 0,-1 0 32 0</inkml:trace>
        </inkml:traceGroup>
        <inkml:traceGroup>
          <inkml:annotationXML>
            <emma:emma xmlns:emma="http://www.w3.org/2003/04/emma" version="1.0">
              <emma:interpretation id="{D9778136-5A85-403C-84F5-0214DA56A664}" emma:medium="tactile" emma:mode="ink">
                <msink:context xmlns:msink="http://schemas.microsoft.com/ink/2010/main" type="inkWord" rotatedBoundingBox="17306,7055 17638,7042 17649,7341 17317,73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909.567">1476 300 3 0,'0'0'108'0,"0"0"-8"0,-10 4-4 0,10-4-24 0,0 0-8 0,0 5 4 16,0-5 0-16,0 0 8 0,0 5 4 0,0-5-8 0,0 5 0 15,10-5 4-15,-10 5 4 0,0-5 4 0,8 0 0 0,-8 0 4 16,0 5-4-16,8-5-4 0,-8 0-4 0,10 0 0 0,-2 0 0 16,0 0 0-16,1 0-12 0,-1 0 0 0,1 0-12 0,0 0-4 15,7 0-4-15,-8 0-28 0,2 0-16 0,-2 0 0 0,10 0 0 16,-10 0 0-16,9 0 0 0,-9 0 0 0,9 0 0 0,-8 0 0 0,7 0 0 16,-6 0 0-16,6 0 0 0,-7 0 0 0,8 0 0 0,-9 0 0 15,1 0-48-15,-1 0-32 0,1 0-16 0,0 0-16 0,-1 0-16 16,-8 0-20-16,0 0-20 0,8 0-20 0,-8 0-56 0,-8 3 12 0,8-3 40 15,-8 0 36-15,8 6 32 0,-9-6 24 0</inkml:trace>
          <inkml:trace contextRef="#ctx0" brushRef="#br0" timeOffset="1121.0009">1544 544 19 0,'0'5'160'0,"0"-1"-8"0,-9 1-8 0,9 0-16 0,0 0 0 16,0-5 4-16,0 4 4 0,0 2-4 0,0-1-4 0,0-5-8 15,9 0-8-15,-9 0-4 0,9 0-8 0,-9 0 0 0,8 0-16 16,0 0-8-16,0 0-16 0,2 0-32 0,-2 4-28 0,0-4 0 16,10 0 0-16,-10 0 0 0,9-4 0 0,-9 4 0 0,10 0 0 0,-2 0 0 15,-6 0 0-15,6 0 0 0,-7 0 0 0,8 4 0 16,-9-4 0-16,1 0 0 0,-1 0 0 0,1 0-100 0,0 0-80 0,-9 0-72 16,8-4-88-16,-8 4 36 0,0 0 60 0,-8 0 44 0,8 0 36 15,-9 0 32-15,9 0 24 0</inkml:trace>
        </inkml:traceGroup>
        <inkml:traceGroup>
          <inkml:annotationXML>
            <emma:emma xmlns:emma="http://www.w3.org/2003/04/emma" version="1.0">
              <emma:interpretation id="{A41FE92B-80C6-49FC-880A-E1B262A061FC}" emma:medium="tactile" emma:mode="ink">
                <msink:context xmlns:msink="http://schemas.microsoft.com/ink/2010/main" type="inkWord" rotatedBoundingBox="18365,6955 19597,6909 19629,7736 18396,778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584.4115">2558 281 51 0,'0'-5'68'16,"0"0"-8"-16,0 0-8 0,0 2-24 0,0-8 8 0,0 6-4 16,0 0 4-16,0 0 0 0,0 5 4 0,8-4 4 0,-8-1 4 15,0 0 0-15,0 0 4 0,0 1 4 0,0 4 4 0,0-6 4 16,0 6 0-16,0-4 0 0,0 4 0 0,0 0-4 0,0 0 8 0,0-5-4 15,0 5-4-15,0 0 0 0,0 0 4 0,0 0-4 16,0 0 4-16,0 0-4 0,0 0-4 0,0 0-4 0,0 0 0 0,0 5 0 16,10-10-4-16,-10 10 0 0,0-5-8 0,0 4 0 0,0-4-4 15,0 6-4-15,0-2-4 0,0 1-28 0,8 0 0 0,-8 4 0 16,0-4 0-16,0 5 0 0,0 1 0 0,0-3 0 0,0 7 0 0,0-6 0 16,0 5 0-16,-8 1 0 0,8-1 0 0,0 0 0 15,0 6 0-15,-10-5 0 0,10 3 0 0,0 1 0 0,-8 0 0 16,8 0 0-16,-8 1 0 0,8-1 0 0,0 0 0 0,0 0 0 0,-9 0 0 15,9 1 0-15,0-1 0 0,0-5 0 0,0 1 0 0,0-2 0 16,9 1 0-16,-9 1 0 0,0-5 0 0,8-1 0 0,0-4 0 16,-8 5 0-16,10-4 0 0,-2-3 0 0,0 2 0 0,2 0 0 0,-2-5 0 15,8 0 0-15,-7 0 0 0,8 0 0 0,-8-5 0 0,7 0 0 16,-6 2 0-16,6-3 0 0,-8 1 0 0,10-5 0 0,-1 6 0 16,-9-6 0-16,10 1 0 0,-10-2 0 0,0 3 0 0,2-2 0 15,6 1 0-15,-8-1 0 0,2 1 0 0,-2-1 0 0,-8 0 0 0,8 6 0 16,1-7 0-16,-9 2 0 0,8 4 0 0,-8 0 0 15,9 1 0-15,-9-1 0 0,0 0 0 0,0 0 0 0,0 5 0 0,0 0 0 16,0 0 0-16,0-4 0 0,0 4 0 0,0 0 0 0,0 4 0 16,9-4 0-16,-9 5 0 0,0-5 0 0,0 10 0 0,0-6 0 15,0 1 0-15,8 5 0 0,-8-6 0 0,0 7 0 0,0-3 0 0,8 2 0 16,-8 5 0-16,0-2 0 0,8 3 0 0,-8-2 0 0,0 0 0 16,0 0 0-16,0 1 0 0,0 4 0 0,0-5 0 0,10 0 0 15,-10 6 0-15,0-5 0 0,0-2 0 0,0 2 0 0,0-2 0 16,8 2 0-16,-8 0 0 0,0-1 0 0,0-5 0 0,0 1 0 15,0 0 0-15,8 5 0 0,-8-11 0 0,0 5 0 0,0-3 0 16,0-2 0-16,0 1 0 0,0 0-48 0,0-5-20 0,0 4-16 0,0-4-20 16,0 0-16-16,0 0-16 0,0 0-12 0,0-4-16 15,0 4-44-15,10-5-40 0,-10 0 32 0,0 1 40 0,0-2 28 0,8-3 36 16</inkml:trace>
          <inkml:trace contextRef="#ctx0" brushRef="#br0" timeOffset="4131.946">3189 607 47 0,'0'-6'120'0,"9"6"-12"0,-9-4-4 0,0-2-24 0,0 6-4 16,8-4-4-16,-8 0 0 0,0 4 0 0,8-5 0 16,-8-1-8-16,10 6 0 0,-10 0-4 0,8-4 4 0,-8 4 4 0,0 0 8 15,8 0 0-15,-8 0 0 0,0 0-4 0,8 4 0 0,-8 2-8 16,10-1 0-16,-10-1 0 0,0 0-4 0,8 6-4 0,-8 0 0 15,0-5-8-15,8 8-4 0,-8-3-4 0,0 4-4 0,0-3-36 16,9 8 0-16,-9-5 0 0,0 0 0 0,0 1 0 0,9-1 0 0,-9 5 0 16,0-4 0-16,8 4 0 0,-8-5 0 0,0 1 0 15,9 3 0-15,-9-3 0 0,8-1 0 0,-8 1 0 0,8-6 0 0,-8 5 0 16,9-4 0-16,-9-1 0 0,9 1 0 0,-9 0 0 0,8-6 0 16,-8 6 0-16,8-5 0 0,-8-5 0 0,10 5 0 0,-10-5 0 15,0 0 0-15,8 0 0 0,0-5 0 0,-8 5 0 0,0-5 0 0,9-5 0 16,0 6 0-16,-9-6 0 0,0 0 0 0,8 1 0 15,1-1 0-15,-9 1 0 0,8-5 0 0,-8 4 0 0,8-5 0 0,-8 6 0 16,9-5 0-16,0 3 0 0,-9 3 0 0,8-6 0 0,0 4 0 16,-8 1 0-16,10-1 0 0,-2 0 0 0,0 0 0 0,-8 1 0 15,9 4 0-15,0-5 0 0,-9 6 0 0,8-1 0 0,0-5 0 0,1 7 0 16,-9 3 0-16,8-6 0 0,0 1 0 0,-8 5 0 16,10-5 0-16,-10 5 0 0,8 0 0 0,0 0 0 0,-8-5 0 0,10 5 0 15,-10 5 0-15,8-5 0 0,-8 5 0 0,8-5 0 0,-8 5 0 16,0 1 0-16,8 2 0 0,-8-3 0 0,0 0 0 0,9 4 0 15,-9-4 0-15,0 9 0 0,9-4 0 0,-9 0 0 0,0 0 0 0,8 3 0 16,-8-3 0-16,0 5 0 0,9-5 0 0,-9 3 0 16,0-3 0-16,8 4 0 0,-8 1 0 0,8-6 0 0,-8 2 0 0,10 2 0 15,-10-4 0-15,8 1 0 0,-8 0 0 0,8-1 0 0,-8-4 0 0,8 5 0 16,-8-5 0-16,10-1 0 0,-10-4 0 0,8 5-16 16,-8-5-96-16,8 0-28 0,1-5-36 0,0 5-24 0,-9-9-68 15,8 4-24-15,1-5 52 0,-9-4 40 0,8-1 44 0,0 2 28 0,0-2 24 16</inkml:trace>
        </inkml:traceGroup>
        <inkml:traceGroup>
          <inkml:annotationXML>
            <emma:emma xmlns:emma="http://www.w3.org/2003/04/emma" version="1.0">
              <emma:interpretation id="{5DA97F9D-966F-415D-B132-9A510EF82DCD}" emma:medium="tactile" emma:mode="ink">
                <msink:context xmlns:msink="http://schemas.microsoft.com/ink/2010/main" type="inkWord" rotatedBoundingBox="20001,7194 20325,7182 20327,7213 20003,722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595.7072">4162 448 7 0,'0'5'124'0,"0"-5"-4"0,0 0-8 0,0 0-20 15,0 4 0-15,0-4 0 0,0 0 0 0,0 5 8 0,0-5-12 16,0 0 0-16,0 6 4 0,8-6 4 0,-8 0-4 0,8 0 0 16,-8 0-4-16,9 0-8 0,-9 0 4 0,8 0-8 0,1 0 0 0,0 0-8 15,-1 0 4-15,0 0-8 0,10 0-8 0,-10-6-52 0,0 6-4 16,2 0 0-16,-2-5 0 0,9 5 0 0,-9 0 0 0,1-4 0 15,8 4 0-15,-9-5 0 0,10 5 0 0,-10-5 0 0,0 5 0 16,10-4 0-16,-10 4 0 0,0-6 0 0,9 6 0 0,-8 0 0 0,0 0 0 16,-1-4 0-16,0 4-64 0,2 0-84 0,-10 0-36 15,8 0-44-15,-8 0-80 0,8 0 20 0,-8 0 48 0,0 0 48 0,0 0 40 16,0 0 28-16,0 0 20 0</inkml:trace>
        </inkml:traceGroup>
        <inkml:traceGroup>
          <inkml:annotationXML>
            <emma:emma xmlns:emma="http://www.w3.org/2003/04/emma" version="1.0">
              <emma:interpretation id="{145BAAC5-8EDA-4F56-A4B0-AF1B1315679E}" emma:medium="tactile" emma:mode="ink">
                <msink:context xmlns:msink="http://schemas.microsoft.com/ink/2010/main" type="inkWord" rotatedBoundingBox="20820,7107 21407,7085 21423,7508 20836,753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258.9301">4988 400 79 0,'0'-5'136'16,"0"1"-12"-16,0 0-4 0,0-7-20 0,0 7 0 0,0 4-12 0,0-5-4 16,-8 0-4-16,8 0-20 0,8 5 16 0,-8 0-4 0,0-5 0 15,0 5-4-15,8 0 0 0,-8 0 0 0,0 0-4 0,0 5 0 16,0 0-8-16,10 0 0 0,-10 0-12 0,8 4 0 0,-8 1 0 15,0-1-4-15,8 2-4 0,-8 2-8 0,0-4 0 0,8 11-4 16,-8-5-4-16,0-1-4 0,0 5-4 0,10 0 0 0,-10-5-4 0,8 5 4 16,-8 0-8-16,8 0 0 0,-8-3 0 0,9 3 0 0,-9-6 0 15,9 1-4-15,-1 1 0 0,-8 0 0 0,9-1 4 0,-1-3-4 16,-8-3 0-16,8 2 0 0,0-6 0 0,-8 6 0 0,10-10 0 0,-2 5 4 16,0-1 0-16,-8-4-4 0,10-4 0 0,-2 4 0 15,0-5 0-15,1 0 0 0,-9-4 4 0,8 4-4 0,1-5-4 0,-1 1 0 16,1-1 0-16,-1 1 4 0,0-6-4 0,2 6 0 0,-2-5 0 15,0-2 4-15,2 3 0 0,-2-2-4 0,0 5 0 0,-8-3 4 16,8-2-4-16,1 1 8 0,0-1-4 0,-1 1 0 0,1-1-4 0,-1 1 4 16,0 5 0-16,2-5 0 0,-2 3 0 0,0-3 0 15,2 4 4-15,-2 1-4 0,0-1 0 0,0 7 0 0,-8-8 4 0,9 6-4 16,0 1 0-16,-1 0 0 0,1-2 4 0,-1 6-4 0,0-5 0 16,2 5 4-16,-2 0 0 0,-8 5 0 0,8-5 0 0,0 6 4 15,2-2 0-15,-2 0-8 0,-8 6 0 0,8-4 0 0,1 3 0 0,-9 0 0 16,8 1 0-16,1 4 0 0,-9 1 0 0,9-6 0 0,-9 5 0 15,8 0 0-15,-8 1 0 0,8-1 0 0,-8 1 0 0,8-1 0 16,-8 6 0-16,0-6 0 0,10 0 0 0,-10 1 0 0,0-2 0 16,0-3 0-16,0 5 0 0,0-6 0 0,0 5 0 0,0-4 0 15,0 1 0-15,0-3 0 0,0 2 0 0,0-6 0 0,0 1 0 16,0 0 0-16,0 0 0 0,0-1 0 0,0-4-12 0,0 5-64 16,0-5-20-16,0 0-16 0,0 0-16 0,-10 0-16 0,10-5-12 15,0 1-8-15,0-1-36 0,-8 5-36 0,8-10 24 0,0 6 36 0,0-1 32 16,0-5 28-16</inkml:trace>
        </inkml:traceGroup>
        <inkml:traceGroup>
          <inkml:annotationXML>
            <emma:emma xmlns:emma="http://www.w3.org/2003/04/emma" version="1.0">
              <emma:interpretation id="{FB06CC9C-D6BF-4F7D-8E68-A20C5DDFEF47}" emma:medium="tactile" emma:mode="ink">
                <msink:context xmlns:msink="http://schemas.microsoft.com/ink/2010/main" type="inkWord" rotatedBoundingBox="21700,6610 22182,6592 22200,7055 21717,7073"/>
              </emma:interpretation>
              <emma:one-of disjunction-type="recognition" id="oneOf4">
                <emma:interpretation id="interp4" emma:lang="" emma:confidence="0">
                  <emma:literal>%</emma:literal>
                </emma:interpretation>
                <emma:interpretation id="interp5" emma:lang="" emma:confidence="0">
                  <emma:literal>ż</emma:literal>
                </emma:interpretation>
                <emma:interpretation id="interp6" emma:lang="" emma:confidence="0">
                  <emma:literal>z</emma:literal>
                </emma:interpretation>
                <emma:interpretation id="interp7" emma:lang="" emma:confidence="0">
                  <emma:literal>Ż</emma:literal>
                </emma:interpretation>
                <emma:interpretation id="interp8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5987.9789">5866 37 79 0,'0'-5'104'0,"0"0"-8"15,0 1-8-15,0-2-16 0,0-3-8 0,0 4 0 0,0 0 0 16,9-4 0-16,-9-1 4 0,0 6-4 0,9-5 0 0,-9-2 0 16,8 2-4-16,0-1 0 0,0 1 0 0,-8-1 4 0,18 0-4 0,-10 1 0 15,2 4-4-15,-2-4-4 0,0-1-4 0,1 5 0 0,7 1-4 16,-6-2-8-16,-2 2 0 0,0-1-4 0,0 5 0 0,2 0-8 16,-2 0-4-16,0 5-4 0,1-1 4 0,0 2-4 0,-1-2-4 15,-8 6-4-15,9-2 0 0,-9 3 0 0,8-2 0 0,-8 1-4 16,0 4 0-16,0-5-4 0,0 6 4 0,0 5-4 0,-8-6 4 15,8 0 0-15,-9 6-4 0,1-6 0 0,8 0 0 0,-9 0 0 16,0 6 0-16,1-7 0 0,0 2 0 0,-2-1-4 0,2-5 8 0,0 7-4 16,0-7 0-16,8 1 0 0,-10-1-4 0,2-4 4 0,8 0-4 15,-8-1 0-15,8 1 4 0,0-5-4 0,0 5 0 0,0-5 4 16,0 0-4-16,0 0 4 0,0-5-4 0,8 0 4 0,-8 5 0 0,8-4 0 16,-8-1 0-16,10 0-4 0,-2-4 4 0,-8 4 0 15,8 0 0-15,0-4 0 0,2 3 0 0,-2 2 0 0,0-5 0 0,1 3-4 16,-9 2 4-16,9 4 0 0,-1-5 4 0,1 5-4 0,-9-5 0 15,8 5 4-15,0 0 0 0,-8 0 0 0,9 0 4 0,-9 5 0 16,9-5 4-16,-9 5 0 0,8-1 4 0,-8 5 4 0,8-3 0 0,-8 4 0 16,10-6 0-16,-10 6 4 0,8-1 0 0,0 1-4 0,-8-1-20 15,9 5 0-15,-9-4 0 0,9 0 0 0,-1-1 0 0,-8 1 0 16,8-1 0-16,1 1 0 0,-1-5 0 0,-8 5 0 0,9-5 0 16,0-1 0-16,-1 1 0 0,0 0 0 0,-8-5 0 0,10 4 0 15,-2-4 0-15,0 0 0 0,0-4 0 0,-8-1 0 0,10 0 0 0,-2 1 0 16,0-6 0-16,1 0 0 0,-1 7 0 0,-8-13 0 15,8 6 0-15,2 1 0 0,-10-5 0 0,0 4 0 0,8-4 0 0,-8-1 0 16,0 6 0-16,8-5 0 0,-8 4 0 0,0 1 0 0,0-1 0 16,0 0 0-16,-8 1 0 0,8 3 0 0,0 2 0 0,-8-5 0 15,8 9-4-15,-10-6-48 0,2 6-12 0,8 0-16 0,-8-4-20 16,-1 4-12-16,1 0-16 0,0 0-24 0,-2 4-12 0,2-4-52 16,0 0-40-16,0 6 40 0,-2-6 48 0,2 0 28 0,0 5 24 0</inkml:trace>
        </inkml:traceGroup>
      </inkml:traceGroup>
    </inkml:traceGroup>
    <inkml:traceGroup>
      <inkml:annotationXML>
        <emma:emma xmlns:emma="http://www.w3.org/2003/04/emma" version="1.0">
          <emma:interpretation id="{BF9E1586-1A4A-4CF1-BDE3-ABE42BB270DF}" emma:medium="tactile" emma:mode="ink">
            <msink:context xmlns:msink="http://schemas.microsoft.com/ink/2010/main" type="paragraph" rotatedBoundingBox="15765,8777 21651,8592 21688,9771 15802,99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242CB9-A401-41B3-87D2-A20C1EB35851}" emma:medium="tactile" emma:mode="ink">
              <msink:context xmlns:msink="http://schemas.microsoft.com/ink/2010/main" type="inkBullet" rotatedBoundingBox="15765,8777 17184,8732 17218,9793 15799,9837"/>
            </emma:interpretation>
          </emma:emma>
        </inkml:annotationXML>
        <inkml:trace contextRef="#ctx0" brushRef="#br0" timeOffset="28003.0853">265 2061 35 0,'0'-5'108'0,"8"5"-8"0,-8-4 0 0,9 4-24 15,-9-5 4-15,0 5 0 0,0-5 0 0,0 5 8 0,9-5-8 16,-9 5 4-16,0 0-8 0,0-4 4 0,0 4-8 0,0-5 0 16,0 5 0-16,0-5-8 0,-9 5 4 0,9-6 0 0,0 6-4 0,-9 0-12 15,9 0 0-15,-8-4-8 0,8 4-4 0,-8 0-4 0,8 0 0 16,-10 0-4-16,2 0-8 0,0 0 0 0,-1 0-4 0,0 0-4 16,1 4-4-16,0 2 4 0,-1-1-8 0,1 0 4 0,0-1 0 0,-10 6-4 15,10-1 0-15,-2 1 0 0,-6 0-4 0,8-1 0 16,-1 5 0-16,-8 1-4 0,8-1 4 0,1 2 0 0,0-3 0 0,-10 2-4 15,10-1 0-15,0 5-20 0,-2-4 24 0,10-1 0 0,-8 5 0 16,8-4 0-16,-8-1 0 0,8 0-4 0,0 0 4 0,0 1-4 16,0 0 4-16,0-1-4 0,0-4 0 0,8 4-4 0,-8-6 4 15,8 3 0-15,2-2 4 0,-10-3-4 0,8-2 0 0,0 6 0 0,0-10 0 16,2 5 4-16,6-5-4 0,-7 0 4 0,8 0-4 16,-8 0 0-16,-1-5 0 0,8 5 0 0,2-5 0 0,-10 0 0 0,2 1 0 15,6-2 0-15,-7 2 0 0,7-1 0 0,-7 0 0 0,0-1 0 16,7 6 0-16,-6-3 0 0,-2 3 0 0,0-5 0 0,1 5 0 15,0 5 0-15,-1-5 0 0,9 3 0 0,-9 3 0 0,1-1 0 0,0 0 0 16,-1 5 0-16,-8-1 0 0,8-4 0 0,2 9 0 0,-2-4 0 16,0 5 0-16,1-6 0 0,0 5 0 0,-1 5 0 0,-8-4 0 15,8-1 0-15,-8 5 0 0,9-4 0 0,-9 5 0 0,0-2 0 16,8 1 0-16,-8 0 0 0,0 1 0 0,0-1 0 0,0 0 0 16,0 0 0-16,-8 0 0 0,8 1 0 0,-9-1 0 0,9 0 0 0,-8-5 0 15,0 4 0-15,-1 2 0 0,0 0 0 0,1-5 0 0,0 3 0 16,-10-3 0-16,10-1 0 0,-10-4 0 0,2 3 0 0,-1-2 0 15,8-2 0-15,-8 1 0 0,-9-10 0 0,9 4 0 0,0 1 0 16,0-5 0-16,1 0 0 0,-2 0 0 0,-8-5 0 0,10 1 0 16,-2-1 0-16,1-5 0 0,1 1 0 0,-2-1 0 0,10 1 0 0,-10-6 0 15,10 6 0-15,-9-6 0 0,8 1 0 0,1 0 0 0,-1-1 0 16,1 1 0-16,8 4-20 0,-8-4-60 0,8-1-20 0,0 6-16 16,0-5-12-16,0 4-20 0,0 0-4 0,0 6-16 0,0-6-44 15,8 5-36-15,0 0 44 0,-8 0 40 0,9 1 28 0,-1 4 28 16</inkml:trace>
        <inkml:trace contextRef="#ctx0" brushRef="#br0" timeOffset="28571.5627">461 2764 79 0,'0'-8'128'0,"0"2"-12"0,8 1-8 16,-8 5-20-16,0 0 0 0,0-4-8 0,0 4 4 0,10 0-12 0,-10 0-8 15,0 0 0-15,0 0-4 0,8 0-4 0,-8 0-4 0,0 0 0 16,8 0-4-16,-8 0 0 0,0 0 0 0,8 0-4 0,2 4 0 16,-10-4 0-16,8 5-4 0,-8 1 4 0,8-2-4 0,-8 0-4 15,9 6-4-15,-1-4-4 0,-8 3-4 0,8 0 0 0,2 1-20 16,-10 4 12-16,8 0-4 0,0 1 0 0,-8-1-8 0,8-5 4 15,-8 6-4-15,10 0 0 0,-2-1 0 0,-8 0 0 0,8-5-4 0,-8 0 4 16,9 7 0-16,-9-7-4 0,9 1 0 0,-9-6 4 0,0 6 0 16,8-5-4-16,-8 0 0 0,9-1 0 0,-9-4 0 0,0 0-4 15,8 0 4-15,-8 0 0 0,8-4 0 0,-8-1 0 0,0 0 0 16,0 0-4-16,9 0 0 0,-9-4 0 0,0-1 0 0,9 1 0 16,-9-2-4-16,0 2 8 0,8 0-8 0,-8-1 4 0,0-4 4 0,0 5-4 15,8-1 4-15,-8 2-4 0,10-3 8 0,-10-4-4 0,8 6 0 16,-8-1-4-16,8 0 4 0,-8 1 0 0,9 0-4 0,0 3 8 15,-9-3-4-15,8-1-4 0,0 7 4 0,-8-3 4 0,9 2-4 16,-1-2 0-16,-8 2 4 0,8 0-4 0,2 4 0 0,-2-6 4 16,0 6 0-16,-8 0 0 0,10 0 0 0,-2 0 0 0,0 0 0 0,0 0 4 15,1 6 0-15,-9-2 0 0,9 0-16 0,-1 2 20 0,1-2 8 16,-9 5-4-16,8 1 0 0,0-1 0 0,-8 1 0 0,10 0 8 16,-2 4-8-16,-8-4 4 0,8 4 0 0,-8 0-4 0,10-4 0 15,-10 5 4-15,8-1-16 0,-8 0-4 0,8 0 0 0,-8-5 0 16,0 7 0-16,8-7 0 0,-8 5 0 0,0-4 0 0,0 0 0 0,0-6 0 15,9 6 0-15,-9-5-24 0,0-1-20 0,0 1-20 0,0 0-16 16,0 0-24-16,0-5-20 0,0 0-20 0,0 4-24 0,0-4-28 16,0-4-52-16,0 4 8 0,0-5 48 0,0 5 36 0,0-5 32 15,0 0 20-15</inkml:trace>
        <inkml:trace contextRef="#ctx0" brushRef="#br0" timeOffset="28801.9608">1151 2918 31 0,'10'0'132'0,"-10"0"-8"0,0 0-8 0,0 0-20 0,8 0-4 15,-8 0 0-15,0 0-4 0,8 0-8 0,-8 0-8 0,0 0-4 16,9 0-4-16,-9 0-4 0,8 0-4 0,-8 0-4 0,9 0-4 16,-9 0-4-16,8 0-4 0,-8 0 0 0,9 0-12 0,-1 0-4 0,0 0-4 15,-8 0-4-15,10 0-4 0,-2 0-4 0,-8 0 4 16,8 0-4-16,2 0-4 0,-2 0-4 0,0 0-12 0,-8 0-16 0,8 0-20 15,1 0-20-15,-1 0-24 0,1 0-20 0,0 0-16 0,-1 0-32 16,0 0-60-16,-8-5 20 0,10 5 36 0,-2 0 28 0,0-5 24 16</inkml:trace>
      </inkml:traceGroup>
      <inkml:traceGroup>
        <inkml:annotationXML>
          <emma:emma xmlns:emma="http://www.w3.org/2003/04/emma" version="1.0">
            <emma:interpretation id="{F9E59D79-F7B6-4587-B1CD-166811030543}" emma:medium="tactile" emma:mode="ink">
              <msink:context xmlns:msink="http://schemas.microsoft.com/ink/2010/main" type="line" rotatedBoundingBox="17475,8834 21655,8703 21688,9771 17509,9902"/>
            </emma:interpretation>
          </emma:emma>
        </inkml:annotationXML>
        <inkml:traceGroup>
          <inkml:annotationXML>
            <emma:emma xmlns:emma="http://www.w3.org/2003/04/emma" version="1.0">
              <emma:interpretation id="{8AB64500-DFAA-4C39-801C-B067826E5054}" emma:medium="tactile" emma:mode="ink">
                <msink:context xmlns:msink="http://schemas.microsoft.com/ink/2010/main" type="inkWord" rotatedBoundingBox="17496,9513 17808,9503 17820,9892 17509,9902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9178.9387">1663 2980 83 0,'0'5'104'0,"9"-1"-4"0,-9 1-4 0,8 0-20 0,-8-5 0 0,8 5-4 15,-8-5-4-15,10 0-4 0,-10 0-4 0,8 0-8 0,0 0-4 16,-8 0-8-16,9-5-4 0,0 0-8 0,-1-4-4 0,0 4-4 16,1-5 0-16,-1 1 0 0,1-2 0 0,8 2-4 0,-9 0 0 15,2-5 4-15,6 4 0 0,-8-5 0 0,2 3-4 0,-2-4 4 16,0 2 0-16,9 4 4 0,-9-5 0 0,-8 6 4 0,10-6-4 0,-2 6 4 15,0 5 0-15,0-5 4 0,-8-1-4 0,0 4 0 0,10 2 0 16,-10 0-4-16,0 4 8 0,0-6 4 0,0 6 4 0,8 0-24 16,-8 0 28-16,0 6-4 0,0-6 0 0,0 4 0 0,0 0 0 0,0 6-4 15,0-4 0-15,-8 3 0 0,16 0 0 0,-8 5-12 16,0-4-24-16,0 4 0 0,0 1 0 0,8 4 0 0,-8-5 0 16,0 6 0-16,0-2 0 0,9-3 0 0,-9 4 0 0,0 0 0 0,9 0 0 15,-9-4 0-15,8 4 0 0,-8-5 0 0,0 1 0 16,0-1 0-16,0 0 0 0,0-4 0 0,9 4 0 0,-9-9 0 0,0 4 0 15,0-4-72-15,0 0-72 0,0 0-36 0,0-5-36 0,0-5-92 0,0 0 16 16,0 0 52-16,0-4 48 0,-9 0 36 0,9-6 32 16,0-4 16-16</inkml:trace>
        </inkml:traceGroup>
        <inkml:traceGroup>
          <inkml:annotationXML>
            <emma:emma xmlns:emma="http://www.w3.org/2003/04/emma" version="1.0">
              <emma:interpretation id="{1591EABE-B796-41FD-BA09-8F78D40FE6E9}" emma:medium="tactile" emma:mode="ink">
                <msink:context xmlns:msink="http://schemas.microsoft.com/ink/2010/main" type="inkWord" rotatedBoundingBox="18210,9103 18682,9088 18690,9323 18218,9337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3039.6109">2380 2348 59 0,'-10'0'104'0,"10"0"-8"0,0 5-8 0,0-5-20 15,0 0-4-15,0 0 0 0,0 0 0 0,0 0 0 0,0 0 8 16,0 0 0-16,0 0 0 0,0 0 0 0,10 5 0 0,-10-5 0 16,0 0 4-16,0 0-12 0,8 0 20 0,-8 0-4 0,8 0 4 0,1 0-12 15,0 5-4-15,-9-5 0 0,17 0 0 0,-9 0-4 16,0 0 0-16,0 0 0 0,2 0-4 0,6 0-32 0,-6 0-28 0,6 0 0 15,-7 0 0-15,8 0 0 0,-9 0 0 0,9 0 0 0,1 0 0 16,-10 0 0-16,10 0 0 0,-2 0 0 0,1 0 0 0,0 0 0 16,-8 0 0-16,7 0 0 0,2-5 0 0,-2 5 0 0,2 0 0 0,-10 0 0 15,9 0 0-15,-8 0 0 0,0 0 0 0,7 0 0 0,-6 0 0 16,-2 0 0-16,0 0 0 0,-8 0 0 0,8 0 0 0,-8 0 0 16,10 0 0-16,-10 0 0 0,0 0 0 0,0 0 0 0,0 0 0 15,0 0 0-15,0 0 0 0,0 0 0 0,0 0 0 0,0 0-12 16,-10 0-88-16,10 0-20 0,-8 0-16 0,8 0-16 0,-8 0-16 0,0-5-12 15,8 5-40-15,-10 0-28 0,2 0 40 0,0 0 36 0,-1-5 36 16,0 5 20-16</inkml:trace>
          <inkml:trace contextRef="#ctx0" brushRef="#br0" timeOffset="33276.9765">2447 2535 31 0,'-8'5'128'0,"8"-1"-8"0,0 1 0 0,0 0-16 0,8-5 4 16,-8 4 0-16,0 2 4 0,8-6 0 0,-8 4-4 0,10-4-4 16,-2 0 0-16,0 0-8 0,-8 5-4 0,10-5-8 0,-2 0-4 0,0 0-8 15,9 0-4-15,-8 0-4 0,-1 0-8 0,9 0-4 0,-9 0-12 16,10 0-4-16,-10-5-8 0,10 10-8 0,-10-5-20 0,9 0 0 16,0 0 0-16,-8 0 0 0,7 0 0 0,2 0 0 0,-2-5 0 0,-6 5-20 15,6 0-56-15,-7-4-32 0,8 4-32 0,-8-6-40 16,7 6-12-16,-6-4-56 0,-2-1-28 0,0 5 44 0,0-5 40 0,2 1 40 15,-2-1 24-15,0 0 28 0</inkml:trace>
        </inkml:traceGroup>
        <inkml:traceGroup>
          <inkml:annotationXML>
            <emma:emma xmlns:emma="http://www.w3.org/2003/04/emma" version="1.0">
              <emma:interpretation id="{4ECCA378-0F91-4FEE-B11C-8163C746D2BA}" emma:medium="tactile" emma:mode="ink">
                <msink:context xmlns:msink="http://schemas.microsoft.com/ink/2010/main" type="inkWord" rotatedBoundingBox="19540,8539 20122,9264 19581,9699 18999,8973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4495.7147">4178 2439 19 0,'9'-5'136'0,"-9"5"-4"0,0 0 4 16,8 0-20-16,-8 0 4 0,0 0 0 0,9 0 4 0,-9 0 0 15,0 0 0-15,9 0-4 0,-9 0-8 0,0 0-8 0,0 0-4 0,8 0-4 16,-8 0-8-16,0 0-8 0,0 0-4 0,0 0-12 16,0 0-12-16,0 0-48 0,0 0-4 0,0 0 0 0,0 0 0 0,0 0 0 15,0 0 0-15,0 0 0 0,0 0 0 0,0 0 0 0,0 0 0 16,0 0 0-16,0 0 0 0,0 0-48 0,-8 0-96 0,8 0-44 16,0 0-56-16,-9-5-92 0,9 1 52 0,-9-1 52 0,1 0 44 15,-1-4 32-15,9-1 28 0</inkml:trace>
          <inkml:trace contextRef="#ctx0" brushRef="#br0" timeOffset="34233.4168">3385 2037 63 0,'0'0'100'0,"0"0"-4"0,0 0-4 0,0 0-24 0,9 0 4 15,-9 0-8-15,0 0 0 0,9-5 4 0,-9 10 4 0,0-10-4 16,8 5-8-16,-8 0 8 0,0-4-8 0,9 4 0 0,-9 0-4 15,8 0 4-15,-8-5 0 0,0 5 0 0,8 0 0 0,-8 0 0 0,9 0-4 16,-9 0 8-16,0 0-8 0,9 0 0 0,-9 5 0 16,0-1-4-16,0 1 0 0,0 5-8 0,0-6 0 0,8 6-4 0,-8 0-4 15,0 3-8-15,0-3 4 0,0 5-32 0,0-1 0 0,0 5 0 16,0 1 0-16,0-6 0 0,-8 5 0 0,8 0 0 0,0 5 0 16,0-5 0-16,0 1 0 0,0-1 0 0,0 4 0 0,0-4 0 15,0 1 0-15,0-1 0 0,0 0 0 0,0 0 0 0,0 0 0 16,-9 1 0-16,9-6 0 0,9 5 0 0,-9-4 0 0,0-1 0 15,0 0 0-15,0 0 0 0,0 0 0 0,8 1 0 0,-8-4 0 0,8 2 0 16,-8-4 0-16,10 1 0 0,-2 0 0 0,-8-6 0 0,8 6 0 16,1-5 0-16,0 5 0 0,-1-5 0 0,-8-1 0 0,8 1 0 15,1 0 0-15,-1-5 0 0,0 4 0 0,2-4 0 0,-2 0 0 0,0 0 0 16,2 0 0-16,-2 0 0 0,0-4 0 0,0 4 0 0,1-5 0 16,0 0 0-16,-1 1 0 0,1-6 0 0,-1 5 0 0,0-5-8 15,2 5 0-15,-2-4 0 0,-8 0 0 0,8 3 0 0,0-8 0 16,2 6 0-16,-2 2 4 0,0-8 0 0,-8 8 4 0,9-3-4 15,0 0 4-15,-9-1-4 0,8 5 4 0,1-4-4 0,-9 4 0 0,8-4 8 16,-8 3-8-16,0 2 4 0,0-1 0 0,8 1 0 16,-8-2-16-16,0 6 20 0,0 0 0 0,0-4-4 0,8 4 4 0,-8 0 0 15,0 0 0-15,0 0 0 0,0 0 0 0,0 4 0 0,0 2 0 16,0-6 0-16,0 9 0 0,0-5 0 0,0 2 4 0,0 3 0 16,0 1 4-16,0-1-4 0,0 1 4 0,0-1-12 0,0 6 0 0,0-1 0 15,0-5 0-15,0 6 0 0,0-1 0 0,0 0 0 0,0 1 0 16,0 0 0-16,0-1 0 0,0 0 0 0,10-1 0 0,-10 2 0 15,0 0 0-15,0-1 0 0,8-3 0 0,-8 3 0 0,0-4 0 16,8-1 0-16,-8 4 0 0,10-7 0 0,-10 3 0 0,8-4 0 16,-8 4 0-16,8-4 0 0,-8 0 0 0,0 0-12 0,9-5-36 0,-9 5-16 15,0-5-16-15,8 0-12 0,-8 0-12 0,0 0-16 0,9-5-8 16,-9 0-16-16,0 0-12 0,8 0-40 0,-8 0-36 0,0 1 28 16,9-6 36-16,-9 0 28 0,8 1 32 0</inkml:trace>
        </inkml:traceGroup>
        <inkml:traceGroup>
          <inkml:annotationXML>
            <emma:emma xmlns:emma="http://www.w3.org/2003/04/emma" version="1.0">
              <emma:interpretation id="{03BF8060-6169-4010-89C1-AF0B2DE60561}" emma:medium="tactile" emma:mode="ink">
                <msink:context xmlns:msink="http://schemas.microsoft.com/ink/2010/main" type="inkWord" rotatedBoundingBox="21443,9304 21673,9296 21675,9339 21445,9346"/>
              </emma:interpretation>
            </emma:emma>
          </inkml:annotationXML>
          <inkml:trace contextRef="#ctx0" brushRef="#br0" timeOffset="37957.4553">5603 2549 79 0,'0'0'124'0,"0"0"-8"0,0 0 0 0,0 0-16 0,0 5 12 0,0-5-8 16,0 4-4-16,0-4 0 0,8 6 4 0,-8-6-8 0,0 0 0 16,0 4-16-16,8-4 20 0,-8 5-8 0,9 0-8 0,-9-5-8 15,8 0 0-15,1 6-8 0,-9-6-8 0,8 0-8 0,1 0-8 0,-1 0-4 16,0 3-12-16,-8-3-28 0,10 0 0 0,-2 0 0 0,0 0 0 15,2 0 0-15,-2 0 0 0,0 0 0 0,-8 0 0 0,8 0 0 16,1 0 0-16,-1 0-24 0,1-3-48 0,-9 3-28 0,9 0-20 16,-1-6-16-16,-8 6-24 0,8 0-8 0,2-5-40 0,-10 0-48 15,8 1 20-15,0 4 48 0,0-6 36 0,-8-3 32 0,10 9 16 0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29:52.40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D233A71-DE00-4A49-BE11-66F5B925E9B2}" emma:medium="tactile" emma:mode="ink">
          <msink:context xmlns:msink="http://schemas.microsoft.com/ink/2010/main" type="writingRegion" rotatedBoundingBox="22392,8687 26973,8993 26889,10261 22307,9955"/>
        </emma:interpretation>
      </emma:emma>
    </inkml:annotationXML>
    <inkml:traceGroup>
      <inkml:annotationXML>
        <emma:emma xmlns:emma="http://www.w3.org/2003/04/emma" version="1.0">
          <emma:interpretation id="{460B4DC3-0634-433C-96E1-FE2FE35BA6BE}" emma:medium="tactile" emma:mode="ink">
            <msink:context xmlns:msink="http://schemas.microsoft.com/ink/2010/main" type="paragraph" rotatedBoundingBox="22392,8687 26973,8993 26889,10261 22307,99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90CD36-98EB-47F2-AD17-BA845A040526}" emma:medium="tactile" emma:mode="ink">
              <msink:context xmlns:msink="http://schemas.microsoft.com/ink/2010/main" type="line" rotatedBoundingBox="22392,8687 26973,8993 26889,10261 22307,9955"/>
            </emma:interpretation>
          </emma:emma>
        </inkml:annotationXML>
        <inkml:traceGroup>
          <inkml:annotationXML>
            <emma:emma xmlns:emma="http://www.w3.org/2003/04/emma" version="1.0">
              <emma:interpretation id="{DB82820F-B76F-4A6A-A1C4-52FF90572CC7}" emma:medium="tactile" emma:mode="ink">
                <msink:context xmlns:msink="http://schemas.microsoft.com/ink/2010/main" type="inkWord" rotatedBoundingBox="22389,8730 22733,8753 22651,9978 22307,9955"/>
              </emma:interpretation>
            </emma:emma>
          </inkml:annotationXML>
          <inkml:trace contextRef="#ctx0" brushRef="#br0">6548 1989 15 0,'0'-5'100'0,"8"5"-8"0,-8 0-4 0,0 0-28 15,10-4 4-15,-10 4-4 0,0 0 0 0,8 0 4 0,0 0-4 0,-8 0 8 16,10 0 0-16,-10 0-4 0,8 0 0 0,0 0 4 0,1 0 0 15,-9 4 4-15,8-4-16 0,1 5 16 0,-1-5 8 0,1 5-4 16,-9 4 4-16,8-3-8 0,0 3-4 0,2 1 0 0,-2-1 4 16,0 1-4-16,2 4-8 0,-10 0 4 0,8 1-4 0,0 4-44 15,0-5-16-15,-8 5 0 0,9 1 0 0,0-1 0 0,-1 0 0 0,-8 0 0 16,9 0 0-16,-1 0 0 0,-8 1 0 0,8 3 0 0,2-4 0 16,-10 0 0-16,8 6 0 0,0-7 0 0,-8 2 0 0,8-1 0 15,-8 5 0-15,10-5 0 0,-10 1 0 0,8 2 0 0,-8-2 0 16,0 4 0-16,8 0 0 0,-8-5 0 0,0 5 0 0,0 0 0 15,0 0 0-15,0-5 0 0,0 6 0 0,0 2 0 0,0-2 0 16,0 4 0-16,0-6 0 0,-8 6 0 0,8 0 0 0,0 0 0 0,-8-1 0 16,8-5 0-16,-10 7 0 0,2-1 0 0,8-1 0 0,-8-4 0 15,0 0 0-15,-2 0 0 0,2 0 0 0,0-5 0 0,-1-4-104 16,1 4-32-16,-1-10-28 0,0 1-36 0,1-6-56 0,-8 2-44 16,6-6 52-16,2 0 44 0,-10-6 40 0,10-2 36 0,-9-7 20 15</inkml:trace>
        </inkml:traceGroup>
        <inkml:traceGroup>
          <inkml:annotationXML>
            <emma:emma xmlns:emma="http://www.w3.org/2003/04/emma" version="1.0">
              <emma:interpretation id="{52CCC6AF-3700-4792-97F8-DA0A93AB636C}" emma:medium="tactile" emma:mode="ink">
                <msink:context xmlns:msink="http://schemas.microsoft.com/ink/2010/main" type="inkWord" rotatedBoundingBox="23200,9299 23625,9327 23624,9350 23199,93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119.3293">7385 2558 7 0,'0'0'84'0,"-10"0"-8"16,10 0-4-16,0 0-24 0,0 0 0 0,0 0 0 0,-8 0 0 0,8 0 0 15,0 0 4-15,0 0-4 0,0 0 8 0,0 0-4 16,0 0 4-16,-8 0-4 0,8 0 12 0,0 0-12 0,0 0 0 0,0 0 0 16,0 0 0-16,0 0 0 0,0 0 0 0,0 0 8 0,0 0 4 15,0 0 0-15,0 0 0 0,0 0 0 0,0 0 0 0,0 0 0 16,8 0-4-16,-8 0-4 0,0 6-4 0,0-6 0 0,8 0 0 0,-8 0-4 16,10 0 0-16,-10 4 0 0,8-4-32 0,0 0-16 0,-8 0 0 15,9 0 0-15,-1 0 0 0,0 0 0 0,1 0 0 0,0 5 0 16,-1-5 0-16,0 0 0 0,2 0 0 0,-2 0 0 0,0 0 0 15,1 0 0-15,0-5 0 0,-1 5 0 0,9 5 0 0,-9-5 0 16,1 0 0-16,0 0 0 0,-1 0 0 0,10 0 0 0,-10 0 0 0,0 0 0 16,0 0 0-16,2 0 0 0,6 0 0 0,-7 0 0 15,-1 0 0-15,0 0 0 0,2 0 0 0,-2 0 0 0,0 0 0 0,0 0 0 16,2 0 0-16,-2 0 0 0,0 0 0 0,1 0 0 0,0 0 0 16,-1 0 0-16,1 0 0 0,-9 0 0 0,8 0 0 0,0 0 0 15,-8 0 0-15,9 0 0 0,-9 0 0 0,0 0 0 0,9 0 0 0,-9 0 0 16,0 0 0-16,0 0 0 0,0 0 0 0,0 0 0 15,0 0 0-15,0 0 0 0,0 0 0 0,0 0 0 0,0 0 0 0,0 0 0 16,0 0 0-16,0 0 0 0,0 0 0 0,-9 0 0 0,9 0 0 16,0 0 0-16,-9 0 0 0,9 0 0 0,-8 0 0 0,8 0 0 15,-8 0 0-15,-1 0-24 0,1 0-128 0,8 0-36 0,-9 0-52 0,0 0-84 16,1 0 32-16,0 0 56 0,-2 0 44 0,10 0 32 0,-8 0 40 16,8 0 16-16</inkml:trace>
        </inkml:traceGroup>
        <inkml:traceGroup>
          <inkml:annotationXML>
            <emma:emma xmlns:emma="http://www.w3.org/2003/04/emma" version="1.0">
              <emma:interpretation id="{429300E6-567F-444D-BCBD-B507150CB974}" emma:medium="tactile" emma:mode="ink">
                <msink:context xmlns:msink="http://schemas.microsoft.com/ink/2010/main" type="inkWord" rotatedBoundingBox="24408,8821 24777,8846 24696,10053 24328,1002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908.2251">8689 2080 15 0,'0'-5'104'0,"0"5"-8"0,0 0 0 15,0 0-24-15,0 0-8 0,0 0 4 0,0 0-4 0,0 0 0 0,0 0 0 16,0 0 0-16,0 0-4 0,0 0-8 0,0 0 0 0,0 0 4 15,0 5-4-15,-10-5 0 0,10 4 0 0,0-4 8 0,-8 6-8 16,8-2 0-16,0 1 0 0,-8 0 0 0,8 4-4 0,-8-3 0 16,-1 3-4-16,9 1-8 0,-9-1 0 0,1 1-4 0,-1 4 0 15,9-4-4-15,-8 4 0 0,0-1-8 0,-2 3 0 0,10-2-4 16,-8 0 0-16,0 1 4 0,8 5-4 0,-8-2 0 0,-2-4 0 0,10 5-4 16,0 6-4-16,-8-7 4 0,8 2-4 0,-8 4 4 0,8-1-4 15,0-3 4-15,0 4-4 0,0 0 4 0,0 0 0 0,0 0 0 16,0-1 0-16,0 2 0 0,0-2 4 0,8 6-12 0,-8-5-4 0,8 0 0 15,2 5 0-15,-2 0 0 0,-8-6 0 0,8 6 0 16,0 0 0-16,2-6 0 0,6 7 0 0,-7-2 0 0,-1-4 0 0,10 0 0 16,-10 5 0-16,0-6 0 0,0 2 0 0,2-2 0 0,6-3 0 15,-6 3 0-15,-2-8 0 0,0 4 0 0,1 0 0 0,-1-5 0 16,0 1 0-16,1-1 0 0,-9 1 0 0,9-6 0 0,-1 1 0 0,0 4 0 16,-8-9 0-16,10 5 0 0,-2-6-4 0,-8 1-68 0,8-5-20 15,-8 5-20-15,9-5-20 0,-9 0-28 0,9-5-24 0,-9 0-48 16,0 5-44-16,8-9 44 0,-8-1 44 0,8 6 40 0,1-6 28 15</inkml:trace>
        </inkml:traceGroup>
        <inkml:traceGroup>
          <inkml:annotationXML>
            <emma:emma xmlns:emma="http://www.w3.org/2003/04/emma" version="1.0">
              <emma:interpretation id="{3F36541B-F3A0-46BC-8095-7C2306170704}" emma:medium="tactile" emma:mode="ink">
                <msink:context xmlns:msink="http://schemas.microsoft.com/ink/2010/main" type="inkWord" rotatedBoundingBox="25085,9483 25717,9525 25692,9893 25060,985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182.112">9252 2789 79 0,'0'-6'104'0,"0"3"-4"0,0 3-4 0,0 0-16 15,0-6-8-15,-10 6 4 0,10 0 0 0,0 0-8 0,0-4 4 16,0 4-8-16,0 0-8 0,0-6-4 0,0 6 0 0,0 0 0 16,10 0-4-16,-20 0-4 0,20 0 0 0,-10-4 4 0,0 4-4 15,0 0 4-15,0 0 0 0,8 0-4 0,-8 0 0 0,0 0 0 0,8 4-8 16,-8-4-4-16,0 6-4 0,9 4 0 0,-9-7-8 0,9 3-4 15,-9 3-4-15,8 1 0 0,-8-1 0 0,8 5 0 0,-8 1-4 16,9-1-4-16,-9 0 4 0,8 5-4 0,-8-4 0 0,8-1-4 16,-8 5 4-16,10 1-4 0,-2-6 4 0,-8 0-8 0,0 6 8 15,8-6-4-15,-8-5 0 0,10 6 0 0,-10-5 0 0,8-1 0 16,-8 1 0-16,0-6 0 0,0 1 0 0,0 0 0 0,0-5 0 0,0 5 0 16,0-5 0-16,8 0-4 0,-8-5 4 0,0 0 0 0,0 0 0 15,0 1 0-15,0-6-4 0,0 1 4 0,0-1 0 0,8 0-4 16,-8-4 4-16,0 4-4 0,9-4 0 0,-9 4 0 0,0-4 0 15,9 0 4-15,-9 0-4 0,0-1 4 0,8 1 0 0,-8 4 0 16,9-5 0-16,-9 6 0 0,8-5 0 0,0 4 0 0,-8 1 0 0,10-1 0 16,-10 0-4-16,8 1 4 0,0-1 0 0,0 0 4 0,2 1-4 15,-10 5 0-15,8-5 0 0,0 3 0 0,1 2 0 0,0-2 0 16,-1 2 0-16,-8 0 0 0,9 4 0 0,-1 0 0 0,0-6 0 16,0 6 0-16,-8 0 0 0,10 0 0 0,-2 6 0 0,-8-6 0 15,8 4 4-15,2-4-4 0,-10 4 4 0,8 2-4 0,-8-2 0 0,8 2 4 16,-8-3-4-16,9 3 0 0,-9-2 4 0,8 5-4 0,-8-3 0 15,9 3 4-15,-9 0-4 0,8 1 0 0,-8-5 4 0,9 5 0 16,-9-1 0-16,8 1 0 0,-8 1 0 0,0-3 0 0,8 2 0 16,-8-1 0-16,0 1 4 0,10-1-4 0,-10 1 4 0,0 3-8 15,8-2 8-15,-8 3 0 0,8-4-4 0,-8-1 4 0,0 6 0 0,0-6 4 16,10 5 0-16,-10-4-4 0,8-1 0 0,-8 1-4 0,8 0 4 16,-8-1-4-16,9 1 0 0,-9 0 0 0,0-5 0 0,8-1 0 15,1 6-8-15,-9-6 0 0,8-4 0 0,-8 5-12 0,9 0-8 16,-1-5-16-16,-8 0-20 0,8 0-20 0,-8 0-20 0,10-5-16 15,-2 5-20-15,0-5-16 0,-8 1-36 0,10-6-56 0,-2 6 16 16,0-6 44-16,0 0 32 0,9 1 36 0</inkml:trace>
        </inkml:traceGroup>
        <inkml:traceGroup>
          <inkml:annotationXML>
            <emma:emma xmlns:emma="http://www.w3.org/2003/04/emma" version="1.0">
              <emma:interpretation id="{A1D78B2C-81F8-45A2-B1C5-322C75CC9703}" emma:medium="tactile" emma:mode="ink">
                <msink:context xmlns:msink="http://schemas.microsoft.com/ink/2010/main" type="inkWord" rotatedBoundingBox="26059,9110 26962,9170 26919,9812 26016,975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480.312">10197 2798 115 0,'-8'0'140'0,"8"0"0"0,0 0-4 0,0 0-16 0,0 0-8 0,0 0 4 16,0 4-8-16,0-4-4 0,0 0 0 0,8 0-8 15,-8 0-8-15,9 0 0 0,-9 0-12 0,9 6-8 0,-9-6-24 0,8 0 16 16,0 0-8-16,2 0-8 0,-2 0-8 0,0 0 0 0,0 0-8 15,2 0-8-15,-2 0 0 0,9-6 0 0,-9 6-8 0,1 0-4 16,8 0-4-16,-9-4-4 0,0 4-8 0,10 0-4 0,-10-5-12 0,2 5-20 16,6 0-12-16,-7-4-24 0,-1 4-20 0,0 0-12 0,2 0-16 15,-2 0-20-15,0 0-8 0,0 0-36 0,2 0-52 0,-10 0 32 16,8 0 44-16,0 0 28 0,-8 0 28 0</inkml:trace>
          <inkml:trace contextRef="#ctx0" brushRef="#br0" timeOffset="9136.556">10778 2822 35 0,'-10'4'108'16,"10"1"-4"-16,0-5-4 0,0 0-28 0,0 5-4 0,-8-5 0 0,8 0-4 16,0 0-8-16,0 0 0 0,0 0 0 0,0 0-8 15,8 0-8-15,-8-5 4 0,0 0-4 0,10 1 0 0,-10-1-8 0,8 0 0 16,-8 1 0-16,8-2 0 0,-8-3 4 0,8 5 0 0,2-5 4 16,-2-1-8-16,0 0 0 0,1 0-4 0,0 1-4 0,-1-6 0 15,1 5-4-15,-1 2-4 0,0-7 0 0,10 5-4 0,-10-4-4 0,0 5 0 16,2-6 0-16,-2 0-4 0,0 6 4 0,1-6-8 0,-1 1 0 15,9 0 4-15,-8 4-12 0,-9-4 12 0,8 4 0 0,0-4-4 16,2 5 4-16,-10-1 0 0,8 1-4 0,-8-1 0 0,8 1 0 16,-8-1 0-16,0 0 0 0,0 6 0 0,0-1 0 0,0-5 0 15,10 5 0-15,-10 0 0 0,0 0 0 0,0 1 4 0,0-1-4 0,-10 5 4 16,10-5 0-16,0 5 0 0,10-5 4 0,-20 5 0 0,10 0 0 16,10 0-4-16,-10 0 4 0,0 0-4 0,0 0 0 0,0 0 0 15,0 0 8-15,0 0 0 0,0 0 0 0,0 0 4 0,0 0-4 16,0 5 4-16,0-5 4 0,0 0 0 0,0 5 4 0,0-5-4 15,0 5 0-15,0-1 0 0,0 1-4 0,0 0 4 0,0 4-4 16,0-3 0-16,0 3 4 0,0 1 0 0,0 0 0 0,0-6-4 0,0 5 4 16,0 0 4-16,0 2 0 0,0 3 0 0,0-4-4 15,0-1 0-15,0 6-8 0,0-6-12 0,0 5 0 0,8-4 0 0,-8 5 0 16,0-1 0-16,0-5 0 0,0 6 0 0,8-1 0 0,-8 0 0 16,0 1 0-16,9 0 0 0,-9-1 0 0,0-1 0 0,8 2 0 15,-8-1 0-15,0 2 0 0,9-3 0 0,-9 2 0 0,0-1 0 0,0 5 0 16,0-5 0-16,0 1 0 0,0-1 0 0,0 1 0 15,8 4 0-15,-8-5 0 0,0 1 0 0,0-6 0 0,0 5 0 0,-8-4 0 16,8 4 0-16,0-4 0 0,0-1 0 0,0 1 0 0,0-5 0 16,0 4 0-16,0-4 0 0,0 0 0 0,0-1 0 0,0-4 0 15,0 6 0-15,0-6 0 0,0 0 0 0,0 0 0 0,0 0 0 0,0 0-4 16,0 0-72-16,-9-6-16 0,9 2-16 0,0-1-16 0,0 5-24 16,0-5-16-16,-8-4-24 0,8 4-68 0,-9-5 12 0,9 6 40 15,-8-6 40-15,8 0 32 0,0 1 24 0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30:04.91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36BE249-2EF0-445A-8A68-05CACBA113B4}" emma:medium="tactile" emma:mode="ink">
          <msink:context xmlns:msink="http://schemas.microsoft.com/ink/2010/main" type="writingRegion" rotatedBoundingBox="16181,10956 30529,11047 30498,15990 16150,15900"/>
        </emma:interpretation>
      </emma:emma>
    </inkml:annotationXML>
    <inkml:traceGroup>
      <inkml:annotationXML>
        <emma:emma xmlns:emma="http://www.w3.org/2003/04/emma" version="1.0">
          <emma:interpretation id="{A157F7D4-7569-4F96-9533-3FE1984D4B2C}" emma:medium="tactile" emma:mode="ink">
            <msink:context xmlns:msink="http://schemas.microsoft.com/ink/2010/main" type="paragraph" rotatedBoundingBox="16195,10956 30529,11047 30519,12592 16186,125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C83E88-0EB9-48DC-8DBB-4DB6B49CFC33}" emma:medium="tactile" emma:mode="ink">
              <msink:context xmlns:msink="http://schemas.microsoft.com/ink/2010/main" type="inkBullet" rotatedBoundingBox="16191,11720 16626,11723 16624,11966 16189,11964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350 4971 95 0,'0'0'116'0,"0"0"-12"0,0 0 4 0,0-5-28 0,8 5-4 16,-8 0 0-16,0 0 0 0,0 0-4 0,0 0-4 0,0 0-4 16,10 0-4-16,-10 0-8 0,0 0 0 0,0 0 0 0,0 0 0 15,0 0-4-15,8 0 0 0,-8 0 0 0,0 0 0 0,8 0-4 16,-8 0-4-16,0 0-4 0,9 5-8 0,-9-5 0 0,0 5-8 15,9 0 4-15,-9-1-4 0,0 6-4 0,8-6 0 0,-8 6-4 0,0-5 0 16,8 5 0-16,-8 4-4 0,0-5 0 0,9 6-4 0,-9-5-20 16,8-1 16-16,-8 5 4 0,9 1 0 0,-9-5 0 0,9-1 0 15,-9 1-4-15,8 4 0 0,-8-9 4 0,8 4-4 0,-8 1 0 16,10-1 0-16,-10-4 0 0,8-1 0 0,-8 3 0 0,0-4 0 16,8-3-4-16,-8 0 8 0,0 5-8 0,8-5 0 0,-8-5 8 0,10 5-8 15,-10-3 0-15,0-4 0 0,8 3 4 0,-8-1-4 0,0 0 0 16,0-4 4-16,8 4-4 0,-8-4 4 0,9-1 0 0,-9 1 0 15,0 3 0-15,8-4 0 0,-8-3-4 0,0 8 0 0,8-5 4 16,-8 0 0-16,10 2 0 0,-10 3-4 0,8-5 4 0,-8 5 0 16,8-5 0-16,-8 6 0 0,0-1 0 0,8 0 4 0,-8 0-8 0,10 1 4 15,-10-1 0-15,8 0 0 0,-8 5 0 0,0-5 4 0,8 5-4 16,-8 0 0-16,9 0 0 0,-9-5 4 0,9 5 0 0,-9 0 0 16,8 0-4-16,-8 0 0 0,9 5 0 0,-9-5 0 0,8 5 4 0,0-5 0 15,-8 5-4-15,9 0 0 0,0-5-20 0,-9 4 24 16,8 1 0-16,-8 0 0 0,8 0-4 0,2-1 8 0,-10 6 0 15,8-5-4-15,0 5 0 0,-8-5 4 0,9 3-4 0,-9-2 0 0,9 3 0 16,-9 1 4-16,8-6-4 0,-8 2 0 0,0 3-4 0,8-5 0 16,-8 2 4-16,0-2-4 0,9 6 0 0,-9-10-8 0,0 5 4 15,0-1-4-15,0 1-8 0,0-5-4 0,8 0-16 0,-8 5-8 16,0-5-12-16,0 0-12 0,0 0-8 0,0 0-20 0,0 0-8 16,0 0-12-16,0 0-4 0,0 0-36 0,0 0-44 0,0 0 4 0,0 0 32 15,0-5 32-15,8 5 28 0</inkml:trace>
      </inkml:traceGroup>
      <inkml:traceGroup>
        <inkml:annotationXML>
          <emma:emma xmlns:emma="http://www.w3.org/2003/04/emma" version="1.0">
            <emma:interpretation id="{6DFC733A-3D9F-42B9-95AB-9ECB11A43D57}" emma:medium="tactile" emma:mode="ink">
              <msink:context xmlns:msink="http://schemas.microsoft.com/ink/2010/main" type="line" rotatedBoundingBox="16878,10961 30529,11047 30519,12592 16868,12506"/>
            </emma:interpretation>
          </emma:emma>
        </inkml:annotationXML>
        <inkml:traceGroup>
          <inkml:annotationXML>
            <emma:emma xmlns:emma="http://www.w3.org/2003/04/emma" version="1.0">
              <emma:interpretation id="{B280F9AC-6DCD-46EC-9BA8-03D9CFDBF25A}" emma:medium="tactile" emma:mode="ink">
                <msink:context xmlns:msink="http://schemas.microsoft.com/ink/2010/main" type="inkWord" rotatedBoundingBox="16873,11693 17514,11697 17513,11974 16872,1197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36.3604">1032 5072 63 0,'0'0'116'0,"0"0"-8"0,0 0-4 16,8 0-20-16,-8-6 4 0,10 6-4 0,-10 0-4 0,8 0-4 15,-8 0-4-15,8 0-8 0,-8 0-4 0,9 0-4 0,-9 0-4 0,8-4 0 16,-8 8-8-16,9-4-8 0,-9 0-4 0,9 0-4 0,-9 0-8 16,8 0-4-16,0 0 0 0,-8 0-8 0,8 0 0 0,2 0-4 15,-2 0-8-15,0 0-12 0,-8 0-12 0,10 0-12 0,-2 0-24 0,0 0-16 16,1-4-12-16,-1 4-12 0,1 0-16 0,-1-5-60 16,-8 5-16-16,9-5 32 0,-1 5 32 0,0-5 24 0</inkml:trace>
          <inkml:trace contextRef="#ctx0" brushRef="#br0" timeOffset="636.288">1399 5105 91 0,'0'0'104'15,"8"0"-8"-15,-8 5-4 0,0-5-20 0,0 0-8 0,9 0-4 16,-9 0 0-16,0 0-4 0,8 0-8 0,1 0-4 0,-9-5-12 15,0 0-4-15,9 0 0 0,-1 5-4 0,-8-4-4 0,8-6-4 0,0 6 0 16,2-1-4-16,-2-1 4 0,0-3 0 0,-8-1 4 0,10 1-4 16,-2-1 0-16,0 6-4 0,1-6 4 0,-1 0-8 0,-8 5 4 15,9-4 4-15,0 4 0 0,-9 1 0 0,8-6 4 0,-8 5 0 16,0 1-4-16,8-2 0 0,-8 2 0 0,0 4-4 0,0-5 0 16,0 5 0-16,8-5-4 0,-8 5 0 0,0 0 0 0,0 0 0 0,0 0 0 15,0 0 0-15,0 0 0 0,0 0 4 0,0 0 0 0,10 0 0 16,-10 0 4-16,0 5 0 0,0-5 8 0,8 5-4 0,-8-1 4 15,8 2 0-15,-8-2 8 0,0 6 0 0,10-5 0 0,-10 4-4 0,0 0 0 16,8 1-4-16,-8 0 4 0,8-1-4 0,-8 6 0 16,0-6-4-16,9 5-4 0,-9-3-4 0,0 3-4 0,8-5 0 0,-8 1 0 15,8 3-4-15,-8-3 0 0,0 0 0 0,9 0-4 0,-9-1-4 16,0 1 4-16,0-1-4 0,0-4-8 0,0 4-12 0,0-2-12 16,9-4-20-16,-9 2-12 0,0-5-12 0,0 5-16 0,0-5-28 0,0 5-16 15,0-5-28-15,-9-5-72 0,9 5 16 0,0-5 40 16,0 0 40-16,0 2 28 0</inkml:trace>
        </inkml:traceGroup>
        <inkml:traceGroup>
          <inkml:annotationXML>
            <emma:emma xmlns:emma="http://www.w3.org/2003/04/emma" version="1.0">
              <emma:interpretation id="{0A57DCCC-3A34-4BBA-8F67-4E3FEF189677}" emma:medium="tactile" emma:mode="ink">
                <msink:context xmlns:msink="http://schemas.microsoft.com/ink/2010/main" type="inkWord" rotatedBoundingBox="18340,11340 18733,11343 18731,11608 18338,1160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28.969">2499 4592 99 0,'0'-4'124'0,"0"4"-4"0,0 0 12 15,8 0-24-15,-8 0 4 0,0 0-4 0,9 0 0 0,-9 0-4 16,8 0 0-16,1 0-8 0,-1 0 4 0,1 0-8 15,-1 0-8-15,10 0-8 0,-10 0-8 0,10 0-4 0,-2 0-4 0,-8 0-12 16,10 0-4-16,-1 0-4 0,-1 0-4 0,2 0-8 0,-2 0-4 16,-6 0-8-16,6 0 0 0,1 0-4 0,1 0-4 0,-2 0 0 15,-6 0-4-15,6 0-4 0,-8 0-8 0,2 0-12 0,-2 0-8 16,0 0-8-16,1 0-16 0,-1 0-12 0,-8 0-16 0,9 0-20 0,-9 0-20 16,0 0-24-16,0 0-16 0,0 4-36 0,0-4-52 0,-9 0 24 15,1 0 40-15,8 6 40 0,-9-2 24 0,1-4 20 0</inkml:trace>
          <inkml:trace contextRef="#ctx0" brushRef="#br0" timeOffset="1383.2923">2541 4846 35 0,'0'0'128'15,"0"5"-4"-15,0-5 4 0,9 0-16 0,-9 0 4 16,8 0-8-16,-8 0 4 0,8 0 0 0,2 0-4 0,-10 0 0 0,8 0-8 15,0 0-4-15,2 0-20 0,6 0 4 0,-8 0-8 0,1 0-4 0,8 0-4 16,-8 0-8-16,-1 0-4 0,10 0-8 0,-10 0-4 16,8 0-4-16,-6 0-12 0,6 0 0 0,-7 0-4 0,8 0-16 15,-8 0-4-15,7 0 0 0,-6 0 0 0,-2 0 0 0,0 0 0 0,0 0 0 16,2 0-28-16,-2 0-24 0,0 0-28 0,1 0-24 0,-9 0-24 16,8 0-40-16,-8 0-28 0,9 0-68 0,-9-5-4 0,9 5 44 15,-9-4 40-15,8 4 36 0,-8-5 32 0</inkml:trace>
        </inkml:traceGroup>
        <inkml:traceGroup>
          <inkml:annotationXML>
            <emma:emma xmlns:emma="http://www.w3.org/2003/04/emma" version="1.0">
              <emma:interpretation id="{0F358230-74A8-401A-8CFD-D8F19FE35889}" emma:medium="tactile" emma:mode="ink">
                <msink:context xmlns:msink="http://schemas.microsoft.com/ink/2010/main" type="inkWord" rotatedBoundingBox="19220,11132 20484,11140 20479,11946 19215,1193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591.0332">3394 4378 47 0,'0'0'100'0,"0"0"-16"0,0 0-8 0,0 0-20 0,9 0 0 0,-9 0-4 15,0 0 8-15,0 0-16 0,0 0 16 0,0 0 4 0,0 0 0 16,8 0 0-16,-8 0-4 0,0 0 4 0,9 3-4 0,-9-3 0 16,0 6 0-16,8-6 0 0,-8 5 4 0,0-5 0 0,8 4-4 0,-8 1 0 15,9 0 0-15,-9 4-4 0,0-3-4 0,0-2-4 16,0 5-4-16,0 1-8 0,0 0-4 0,0-1 0 0,0 1 0 0,0-1-8 16,0 1-4-16,0 4 0 0,0 1 0 0,-9-5-4 0,9 4 0 0,0 0-4 15,-8 0-4-15,8 1 4 0,0 4 0 0,-8-5-4 16,8 1-4-16,-9-1 0 0,9 5 4 0,-8-4-4 0,8 3 0 0,-9-3 4 15,9-1-8-15,-9 1 4 0,9-1-4 0,0 1 0 0,0-1 0 16,-8 0 4-16,8 1-4 0,0-7 0 0,0 8 4 0,0-7-4 16,0 1 4-16,0-1-4 0,0 1 0 0,0-1 0 0,8-4 0 0,-8 5 0 15,0-6 0-15,9 2 0 0,-9-2 0 0,9 1 0 0,-9-5 0 16,8 0 0-16,1 4 0 0,-9-4 0 0,8 0 0 0,0 0 0 16,10 0 0-16,-18 0 0 0,16 0 0 0,-6 0 0 0,-2 0 0 15,0 0 0-15,10 0 0 0,-10-4 0 0,9 4 0 0,-9-5 0 16,0 5 0-16,10-4 0 0,-10 4 0 0,2-6 0 0,6 2 0 15,-8-1 0-15,1 0 0 0,0 0 0 0,-1 1 0 0,1-1-20 16,-1 5-12-16,0-6-4 0,2 2-12 0,-10 0-4 0,8 4-16 0,-8-5-12 16,0 5-12-16,8 0-4 0,-8-5-16 0,0 5-12 0,0-5-8 15,0 5-4-15,0 0-24 0,0-5-44 0,0 1 8 0,0 4 32 16,0-5 32-16,8 5 24 0</inkml:trace>
          <inkml:trace contextRef="#ctx0" brushRef="#br0" timeOffset="5905.1934">3735 4650 95 0,'0'0'108'0,"0"0"-4"0,0-4-16 15,0 4-24-15,0 0 0 0,0 0 0 0,0 0 0 16,0 0 0-16,0 4 0 0,0-4-4 0,0 0 0 0,0 5-8 0,0 0 4 16,0 0-4-16,9-1 0 0,-9 1-4 0,0 5 4 0,0-1 0 15,0 0 0-15,0 1 4 0,0 0 0 0,0 4-4 0,0 0-4 16,0 1 4-16,0 0-4 0,0-1-8 0,0 0-4 0,0 1 0 0,0-1-4 15,0 5 0-15,0-5 0 0,0 1-4 0,0 4-4 16,0-5 0-16,0 1-8 0,0-1 0 0,0 5 0 0,0-4-4 0,0-1 0 16,0 0-4-16,0 1 0 0,0-1 0 0,0 0 0 0,0 0-8 15,0-3 4-15,0 3-4 0,0-5 4 0,0 5 0 0,0-5-4 16,0 1-4-16,0 0 0 0,0 0 0 0,0-5-4 0,0-1-8 0,0 1-4 16,0 0-4-16,0 0-12 0,0-1-12 0,0-4-8 0,0 5-16 15,0-5-16-15,0 0-12 0,0 0-16 0,0 0-16 0,0-5-12 16,0 1-8-16,0 4-48 0,0-5-24 0,0 0 40 0,0-4 32 15,0 4 24-15,0-5 28 0</inkml:trace>
          <inkml:trace contextRef="#ctx0" brushRef="#br0" timeOffset="6472.6747">4025 4889 19 0,'0'-5'112'0,"0"5"-8"0,0-4 0 15,8 4-28-15,-8-5-4 0,0 0-4 0,10 5 0 16,-10-5-4-16,8 5 0 0,-8-4-4 0,0 4-4 0,8 0 0 0,-8-6 0 16,0 6 0-16,0 0-4 0,8 0 0 0,-8 0 0 0,0-4 0 15,9 4 0-15,-9 0 0 0,0 4-12 0,0-4 16 0,8 6 0 16,-8-6-8-16,0 4 0 0,0 1-8 0,0 0 0 0,0 0-4 0,0 4-12 16,9-4-4-16,-9 4 8 0,0 1-12 0,0 0 0 0,9-1 0 15,-9 6-4-15,0-5 0 0,0 4 0 0,8-5 0 0,-8 1-4 16,0 5-4-16,8-1 0 0,-8-5 0 0,10 6 0 0,-10-6 0 15,8 6 0-15,-8-6-4 0,8 2 4 0,-8-3-4 0,0 2 0 16,8 0 0-16,-8-1-4 0,10 0 0 0,-10-4 4 0,0 0 0 0,8 0 0 16,-8 0-4-16,0-5 4 0,0 5-4 0,8-5 0 0,-8 5 4 15,0-5 0-15,9-5-4 0,-9 5-4 0,0-5 0 0,8 0 0 16,-8 5 4-16,0-10 0 0,9 5 0 0,-9 1-4 0,9-6-4 16,-9 1 0-16,8 4 0 0,-8-5 0 0,8 2 0 0,-8-3 0 15,8 2 4-15,2-6 0 0,-10 6-4 0,8-1 0 0,0 1 8 16,2-1-4-16,-2 1 0 0,-8-1 4 0,8 1 0 0,1 3 4 15,-1-3 0-15,1 0-4 0,-9 4 4 0,8-1 0 0,1 2-4 16,-9-6 4-16,8 5 0 0,0 5 0 0,-8-4 0 0,10 4 0 0,-10-5 0 16,8 5 8-16,-8 0-8 0,8 0 8 0,-8-5-4 0,10 10 0 15,-10-5 0-15,8 0 4 0,-8 5 0 0,8-5 0 0,-8 4 0 16,8 1 4-16,-8 0-4 0,9 0 0 0,-9-1 4 0,8 2-4 0,-8 3 4 16,0-4-4-16,9 4 4 0,-9 1 0 0,9-1 0 15,-9 0 0-15,8 2 0 0,-8-2 0 0,8 1 4 0,-8-1-4 0,0 6 4 16,10-6 0-16,-10 1-4 0,0 0 0 0,8-1-4 0,-8 6-4 15,0-6 4-15,8 0-4 0,-8-4 0 0,0 5 0 0,8 0-4 16,-8-5 0-16,10-1-4 0,-10 1-4 0,0 0-4 0,8-5-8 0,-8 5-4 16,8-5-12-16,1 0-16 0,-9 0-24 0,8-5-20 0,1 0-12 15,0 0-28-15,-1 1-20 0,0-6-24 0,0 0-52 0,2-4-20 16,-2 4 56-16,10-4 36 0,-10 0 32 0,9-1 20 0</inkml:trace>
        </inkml:traceGroup>
        <inkml:traceGroup>
          <inkml:annotationXML>
            <emma:emma xmlns:emma="http://www.w3.org/2003/04/emma" version="1.0">
              <emma:interpretation id="{B58B193B-67DB-4E46-A02E-C6221654BE7F}" emma:medium="tactile" emma:mode="ink">
                <msink:context xmlns:msink="http://schemas.microsoft.com/ink/2010/main" type="inkWord" rotatedBoundingBox="20804,11556 21034,11558 21033,11602 20804,1160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858.6416">4963 4846 91 0,'0'0'104'16,"0"0"-4"-16,0 0 0 0,0 0-20 0,0 0 0 0,8 0 4 0,-8 0 0 16,0 0-8-16,0 0 8 0,0 0-4 0,9 0 0 0,-9 0 4 15,8 0-8-15,-8 0 4 0,8 0 0 0,-8 0 4 0,10 0-12 16,-2 0 0-16,0 0-8 0,0 0-4 0,2 0 0 0,-2 0-4 15,0-5-4-15,1 5-4 0,0-5-8 0,-1 5-8 0,1 0-4 16,-1 0-12-16,0-4-16 0,0 4 0 0,2 0 0 0,-2 0 0 0,0 0 0 16,2 0 0-16,-10 0 0 0,8 0 0 0,0 0 0 0,1 0 0 15,-9 0 0-15,8 0-24 0,-8 0-44 0,9 0-28 0,-9 0-28 16,0-5-44-16,0 5-48 0,0-5-88 0,0 5 32 0,0-5 48 0,-9 0 40 16,9 0 32-16,-8 1 32 0</inkml:trace>
        </inkml:traceGroup>
        <inkml:traceGroup>
          <inkml:annotationXML>
            <emma:emma xmlns:emma="http://www.w3.org/2003/04/emma" version="1.0">
              <emma:interpretation id="{5BA5FA66-CEBE-4F5D-B190-0D9E34A82D59}" emma:medium="tactile" emma:mode="ink">
                <msink:context xmlns:msink="http://schemas.microsoft.com/ink/2010/main" type="inkWord" rotatedBoundingBox="21529,11197 21838,11199 21834,11908 21524,1190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8362.6207">5688 4453 67 0,'0'-5'104'0,"0"5"-4"0,0 0-8 0,0 0-20 0,8-5 0 15,-8 5 0-15,0 0-4 0,0 0-4 0,8 0-4 0,-8 0 8 0,0 0-4 16,10 0-4-16,-10 0 4 0,8 0 0 0,-8 5 0 0,0-10 4 16,8 5 4-16,-8 0-4 0,0 0 4 0,8 5-4 0,-8-5-4 15,0 5-4-15,0-1-8 0,0-4 0 0,0 6-4 0,0 3-4 16,0-4-8-16,0 4-4 0,0-4 0 0,0 9-8 0,0-4 0 16,-8 0-4-16,8 5-4 0,0-2 0 0,-8 2-4 0,8-1 0 0,0 1-12 15,0 4 0-15,-8-5 0 0,8 1 0 0,0-1 0 16,0 1 0-16,0-2 0 0,-10 2 0 0,10 4 0 0,0-9 0 0,10 4 0 15,-10 1 0-15,0-6 0 0,0 6 0 0,8-6 0 0,-8 1 0 16,8-1 0-16,0-4 0 0,-8 5 0 0,9-5 0 0,-9 4 0 16,8-4 0-16,1 0 0 0,0-5 0 0,-1 4 0 0,0-4 0 0,2 0 0 15,6 0 0-15,-8 0 0 0,2-4 0 0,-2-1 0 0,0 5 0 16,1-10-4-16,8 6-4 0,-8-1 0 0,-1-5 0 0,0 0 0 16,0 6 0-16,10-6 0 0,-10 1 4 0,-8-1 0 0,10 2 4 0,-2-3-4 15,0 1 0-15,1 5 0 0,-9-4 0 0,8-1 4 16,0 6-4-16,-8-6 4 0,0 5 0 0,10 0 4 0,-10-5-8 0,0 6 4 15,0-1 4-15,0 1-4 0,0 4 0 0,0-5 0 0,0 5 0 16,0-5 4-16,0 5 0 0,0 0 0 0,0 0 0 0,0-5 0 16,0 5 0-16,0 0 0 0,0 0 0 0,0 0 0 0,0 0 12 15,0 5-4-15,0-5 0 0,0 5-12 0,0-5 0 0,0 5 0 16,0-1 0-16,0 1 0 0,0 5 0 0,0-6 0 0,0 6 0 0,0 0 0 16,0-1 0-16,0 5 0 0,0-4 0 0,0 6 0 0,0-3 0 15,0 1 0-15,0 0 0 0,0 6 0 0,0-6 0 0,0 0 0 16,-10 6 0-16,10-6 0 0,0 6 0 0,0-6 0 0,0 5 0 15,0-4 0-15,0 4 0 0,-8-5 0 0,8 4 0 0,0-2 0 16,0-2 0-16,0 0 0 0,0 1 0 0,0-1 0 0,0-4 0 16,0-1 0-16,0 1 0 0,0-1 0 0,0 1 0 0,0-6 0 0,0 6 0 15,0-5 0-15,0-5 0 0,-8 5 0 0,8-5-80 16,0 0-72-16,0 0-28 0,-9-5-36 0,9 0-72 0,0 0-8 0,-8-4 56 16,8-1 48-16,0 1 32 0,-8-6 32 0,8 1 20 0</inkml:trace>
        </inkml:traceGroup>
        <inkml:traceGroup>
          <inkml:annotationXML>
            <emma:emma xmlns:emma="http://www.w3.org/2003/04/emma" version="1.0">
              <emma:interpretation id="{F03D8CEE-4F98-4DFF-B808-59FD802E0053}" emma:medium="tactile" emma:mode="ink">
                <msink:context xmlns:msink="http://schemas.microsoft.com/ink/2010/main" type="inkWord" rotatedBoundingBox="22364,11609 22782,11612 22781,11669 22363,1166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9267.1993">6531 4855 75 0,'0'6'104'0,"0"-6"0"0,-8 0-8 0,8 0-20 0,8 0 4 16,-8 0 0-16,0 4 4 0,0-4-4 0,9 5 0 0,-9-5 4 16,8 5 0-16,-8-5 0 0,8 5 0 0,-8-1 0 0,10-4 0 0,-2 5 4 15,0 0-4-15,2-5-4 0,-2 5 0 0,0-1-8 16,1-4-4-16,8 6-4 0,-9-6 0 0,1 0-8 0,7 4-28 0,-6-4-28 16,6 0 0-16,-6 0 0 0,6 0 0 0,-8 0 0 0,10 0 0 15,-10 0 0-15,9 0 0 0,-9 0 0 0,10 0 0 0,-10 0 0 16,10 0 0-16,-10 0 0 0,0 0 0 0,1 0 0 0,8-4 0 15,-8 4 0-15,-1 0 0 0,0-6 0 0,0 6 0 0,2 0 0 0,-10-4 0 16,8-1 0-16,0 5 0 0,-8-5 0 0,10 5 0 0,-10 0 0 16,8 0 0-16,-8-5 0 0,0 5 0 0,0 0 0 0,0 0 0 15,0 0 0-15,0 0 0 0,0 0 0 0,0 0 0 0,0 0 0 0,0 0 0 16,0 0 0-16,0 0 0 0,0 0 0 0,0 5 0 16,-8-5 0-16,8 0 0 0,0 0 0 0,0 5 0 0,-10-5-140 0,10 0-52 15,-8 5-44-15,8-5-92 0,-8 0 36 0,-2 0 44 0,10 4 52 16,-8-4 32-16,8 0 40 0,-8 0 16 0</inkml:trace>
        </inkml:traceGroup>
        <inkml:traceGroup>
          <inkml:annotationXML>
            <emma:emma xmlns:emma="http://www.w3.org/2003/04/emma" version="1.0">
              <emma:interpretation id="{00C4ED72-DA47-4143-B273-6DCA015E0226}" emma:medium="tactile" emma:mode="ink">
                <msink:context xmlns:msink="http://schemas.microsoft.com/ink/2010/main" type="inkWord" rotatedBoundingBox="23339,11043 23549,11045 23540,12336 23331,12335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1887.1805">7682 4324 7 0,'8'-6'124'0,"-8"2"-8"16,10-1-4-16,-10 0-20 0,0 0 4 0,0 5 0 0,0-4-4 15,0 4 0-15,0-5-4 0,8 5 0 0,-8 0 0 0,0 0 4 16,0 0 0-16,0 0 0 0,0 0-4 0,0 0-4 0,-8 0-12 15,8 0-8-15,0 0 0 0,0 5 0 0,0-5-8 0,-10 4 0 0,10 1 0 16,-8 0-8-16,8 0-20 0,-8-1-28 0,0 2 0 0,8 3 0 16,-10 1 0-16,2-1 0 0,0 6 0 0,-1-6 0 0,1 5 0 15,0 1 0-15,-2-1 0 0,2 5 0 0,0-4 0 0,0 4 0 16,-2 0 0-16,2 5 0 0,0-5 0 0,-1 6 0 0,9-2 0 16,-9 2 0-16,1-2 0 0,-1 2 0 0,9 3 0 0,-8-4 0 0,0 5 0 15,8 1 0-15,0-3 0 0,-9-3 0 0,9 5 0 16,0 0 0-16,0-1 0 0,0 1 0 0,0 1 0 0,0-2 0 0,0 1 0 15,0-1 0-15,0 1 0 0,0 0 0 0,9 4 0 0,-9-4 0 16,8 0 0-16,-8 0 0 0,8-1 0 0,-8 2 0 0,9-2 0 16,-9-4 0-16,8 5 0 0,1-5 0 0,0 0 0 0,-9 0 0 0,8 0 0 15,0-5 0-15,-8 0 0 0,10-4 0 0,-2-1 0 0,-8 0 0 16,8-4 0-16,-8 4 0 0,0-9 0 0,8 0 0 0,-8 1 0 16,0-6 0-16,0 0-76 0,0 0-48 0,0-6-28 0,0 1-32 15,0-4-28-15,0-1-72 0,0-5 8 0,0 1 56 0,0-1 40 16,0 1 36-16,0-10 28 0</inkml:trace>
        </inkml:traceGroup>
        <inkml:traceGroup>
          <inkml:annotationXML>
            <emma:emma xmlns:emma="http://www.w3.org/2003/04/emma" version="1.0">
              <emma:interpretation id="{528D7C79-0571-4061-AB0A-3FA84DCC9287}" emma:medium="tactile" emma:mode="ink">
                <msink:context xmlns:msink="http://schemas.microsoft.com/ink/2010/main" type="inkWord" rotatedBoundingBox="24003,11082 25214,11089 25209,11859 23998,11851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52776.8011">8160 4736 39 0,'0'-5'92'0,"0"5"-24"0,0-5 16 0,0 5-32 0,0 0 0 0,0-5-4 16,0 5 0-16,0 0 0 0,0-4 0 0,0 4 0 0,0 0 4 16,0-6 4-16,0 6 8 0,0 0-4 0,0-4 0 0,0 4 4 15,0 0 0-15,0-5 4 0,0 5-4 0,0 0 4 0,0 0-4 0,0 0 0 16,0 0-4-16,8 0 0 0,-8 0-4 0,0 0-4 0,0 0-4 16,9 0 0-16,-9 0-8 0,0 0 0 0,9 0 0 0,-9 0 0 15,0 0 0-15,8 0-4 0,-8 5 0 0,9-5-4 0,-9 4-8 16,8 2-4-16,-8-2-20 0,8 6 0 0,-8-5 0 0,8 4 0 15,-8 1 0-15,10 1 0 0,-10 2 0 0,8-3 0 0,-8 4 0 0,8 0 0 16,-8 1 0-16,0-1 0 0,10 1 0 0,-10-1 0 0,8 0 0 16,-8 0 0-16,0 6 0 0,0-6 0 0,0 0 0 0,8 1 0 15,-8-1 0-15,0-4 0 0,9 5 0 0,-9-1 0 0,0-5 0 16,0 1 0-16,0-1 0 0,8-4 0 0,-8 5 0 0,0-5 0 16,0-1 0-16,0 1 0 0,9-5 0 0,-9 0 0 0,0 5 0 0,8-5 0 15,-8-5 0-15,0 5 0 0,9-5 0 0,-9 5 0 0,8-9 0 16,-8 4 0-16,0 0 0 0,8 0 0 0,2-4 0 0,-10-1 0 15,8 1 0-15,-8-2 0 0,8 2 0 0,2 0 0 0,-10-1 0 16,8-4 0-16,0 5 0 0,-8-1 0 0,8-5 0 0,1 6 0 16,0-5 0-16,-9 4 0 0,8 0 0 0,1 1 0 0,-1-6 0 0,0 5 0 15,2 1 0-15,-2-1 0 0,0 1 0 0,-8-1 0 0,10 5 0 16,-2-4 0-16,0 4 0 0,-8 0 0 0,8 1 0 0,1-1 0 16,-9 0 0-16,8 5 0 0,-8 0 0 0,9-5 0 0,-9 5 0 15,9 0 0-15,-9 0 0 0,8 5 0 0,-8-5 0 0,8 5 0 16,-8 0 0-16,10-1 0 0,-10 1 0 0,8 0 0 0,-8 4 0 0,8-4 0 15,-8 0 0-15,0 5 0 0,8-1 0 0,-8 1 0 0,0 0 0 16,10-1 0-16,-10 1 0 0,0 4 0 0,0-5 0 0,8 6 0 16,-8-5 0-16,0-1 0 0,0 5 0 0,0-3 0 0,0 3 0 15,0-4 0-15,8 3 0 0,-8-4 0 0,0 2 0 0,0-2 0 16,9 1 0-16,-9-1 0 0,0 1 0 0,8 0 0 0,-8-6 0 0,9 6 0 16,-9-4 0-16,9-2 0 0,-9 0 0 0,8-4 0 0,-8 5 0 15,8-5 0-15,-8-5-104 0,8 5-44 0,2-4-48 16,-2-6-44-16,-8 5-76 0,8-9 32 0,2 4 56 0,-2-4 48 0,0-5 28 15,9-1 36-15</inkml:trace>
          <inkml:trace contextRef="#ctx0" brushRef="#br0" timeOffset="54726.5859">8970 4482 35 0,'0'-10'84'0,"-9"6"-12"0,9-1 0 0,0-5-24 15,-8 5-16-15,8 0 20 0,-8-4 0 0,8 4 0 0,-10 0-4 16,10 0 0-16,0 1 4 0,-8-2 0 0,8 2 0 0,0-1 0 16,0 0 4-16,0 5-4 0,0-5-4 0,-8 1 4 0,8 4 0 0,0-5 0 15,0 5 4-15,0-5-4 0,8 5 0 0,-8-5 0 0,0 5 0 16,8-4 0-16,-8-1-4 0,10 0 4 0,-2 5-4 0,-8-5 0 16,8 0-8-16,1 5-4 0,-1-4-8 0,10-1 4 0,-10 5-8 0,0 0-4 15,10-5 0-15,-10 5 0 0,9 0-8 0,-8 0 0 16,-1 0-8-16,9 5 4 0,-9-5-4 0,2 5 4 0,-2-1-4 0,8 1 0 15,-16 0 0-15,10 0 0 0,-2 4-4 0,0-4 4 0,-8 0-4 16,0 4 4-16,0 1-4 0,0-1 0 0,0 1 4 0,0 5-4 16,0-6 0-16,-8 5 0 0,8-3-4 0,-8 3 8 0,-2 0-4 15,2 1 0-15,-8-1-4 0,6 1 4 0,2 4 0 0,-9-5 0 16,9-1 0-16,-1-2-4 0,0 3 4 0,-7 1 0 0,6-6 0 0,2 1 0 16,0 0 0-16,0-1-4 0,8-4 4 0,-10 4-4 0,10-4 4 15,-8-5-4-15,8 4 0 0,0-4 4 0,0 0-4 0,0 0 0 16,0 0 0-16,0 0 4 0,0-4 0 0,8-1 0 0,-8 1 0 15,10-1 0-15,-10 0 0 0,8-4-4 0,0 3 4 0,-8-2-4 16,8 2 4-16,2 1 0 0,-10-4 0 0,8-1 0 0,0 6-4 0,1-2 8 16,0 2 0-16,-1 0 0 0,-8 4 0 0,9-7 0 0,-9 7 0 15,8 0 0-15,0 0 4 0,-8 7 0 0,0-3 4 0,10 0 0 16,-10 2 4-16,8-2 4 0,-8 1 0 0,8 5 4 0,-8-1 0 0,8 1-24 16,-8 0 0-16,0-1 0 0,10 1 0 0,-2 3 0 15,-8-3 0-15,8 4 0 0,1-4 0 0,0 0 0 0,-1 4 0 0,-8-4 0 16,9 1 0-16,-1-8 0 0,9 7 0 0,-8 0 0 0,-1-6 0 15,0 1 0-15,2 0 0 0,-2-5 0 0,0 4 0 0,10-4 0 16,-10-4 0-16,0 4 0 0,1-5 0 0,-1 0 0 0,0-4 0 0,2-1 0 16,-2 2 0-16,0-3 0 0,-8 1 0 0,10-4 0 0,-10 0-76 15,0-1-72-15,8-4-36 0,-8 0-32 0,0 0-76 0,0 0-4 16,-8 0 56-16,8-2 44 0,0 3 40 0,0-1 28 0,-10-5 24 16</inkml:trace>
        </inkml:traceGroup>
        <inkml:traceGroup>
          <inkml:annotationXML>
            <emma:emma xmlns:emma="http://www.w3.org/2003/04/emma" version="1.0">
              <emma:interpretation id="{957E1DFA-5C36-45CE-895F-0B645C72AE67}" emma:medium="tactile" emma:mode="ink">
                <msink:context xmlns:msink="http://schemas.microsoft.com/ink/2010/main" type="inkWord" rotatedBoundingBox="25638,11731 26072,11733 26071,11788 25637,11785"/>
              </emma:interpretation>
            </emma:emma>
          </inkml:annotationXML>
          <inkml:trace contextRef="#ctx0" brushRef="#br0" timeOffset="57088.2645">9797 4976 23 0,'0'0'100'0,"0"0"-4"0,0 0-4 0,0 0-20 15,0 0 0-15,0 0 4 0,0 4 0 0,0-4 4 0,0 0 8 16,0 0-8-16,8 0 4 0,-8 0 0 0,0 6 0 0,10-6 4 16,-10 4 4-16,0-4-4 0,8 0 0 0,-8 5-4 0,8-1-4 0,0-4-4 15,-8 6 0-15,9-3 0 0,-9-3-8 0,8 6-4 0,-8-1-8 16,9-5-52-16,-9 0-4 0,9 0 0 0,-9 5 0 0,8-5 0 16,0 0 0-16,-8 0 0 0,10 0 0 0,-2 4 0 0,0-4 0 15,-8 0 0-15,8 0 0 0,2-4 0 0,-2 4 0 0,0 0 0 16,1 0 0-16,-1 0 0 0,1 4 0 0,8-8 0 0,-9 4 0 0,0 0 0 15,2 0 0-15,-2-5 0 0,10 5 0 0,-10 0 0 0,0-5 0 16,1 5 0-16,8-6 0 0,-9 6 0 0,1-3 0 0,-1 3 0 16,0-6 0-16,2 6 0 0,-2 0 0 0,0 0 0 0,2 0 0 0,-2 0 0 15,0 0 0-15,0-4 0 0,1 4 0 0,-1 0 0 16,-8 0 0-16,9 4 0 0,0-4 0 0,-9 0 0 0,8 0 0 0,-8 0 0 16,0 0 0-16,8 0 0 0,-8 0 0 0,0 0 0 0,0 0 0 15,0 0 0-15,0 0 0 0,0 0 0 0,0 0 0 0,0 0 0 16,-8 0 0-16,8 0 0 0,-8 6 0 0,8-6 0 0,0 0 0 0,0 3 0 15,-9-3 0-15,9 6 0 0,-9-6 0 0,9 5 0 0,-8 0 0 16,-1-5 0-16,9 4 0 0,-8-4 0 0,8 5 0 16,-8-5 0-16,8 0-120 0,-8 0-32 0,8 0-24 0,-10 0-24 0,2 0-52 15,8 0-40-15,-8 0 48 0,8 0 44 0,-10 0 36 0,10 0 32 16,0-5 32-16</inkml:trace>
        </inkml:traceGroup>
        <inkml:traceGroup>
          <inkml:annotationXML>
            <emma:emma xmlns:emma="http://www.w3.org/2003/04/emma" version="1.0">
              <emma:interpretation id="{94578826-D874-4836-9D48-EE42677AA9C8}" emma:medium="tactile" emma:mode="ink">
                <msink:context xmlns:msink="http://schemas.microsoft.com/ink/2010/main" type="inkWord" rotatedBoundingBox="26542,11527 27267,11532 27262,12238 26538,12233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60157.0551">10752 4962 11 0,'-9'-5'96'0,"9"-1"-8"0,-8 6-8 16,8-4-20-16,-9 4 0 0,9-5 0 0,0 5-4 0,-9-5 0 16,9 0 4-16,-8 1-4 0,8 4 0 0,0-5 4 0,0 0 4 0,0 0-12 15,0 1 8-15,0-2-4 0,-8 2 4 0,8-6 0 16,0 5-4-16,0 1 4 0,0-1-4 0,0-5 4 0,8 6 0 0,-8-2 0 15,0-3 0-15,8 4-4 0,-8 0-8 0,0 1 0 0,9-6-4 16,-9 5 0-16,9 0 0 0,-1 0-4 0,-8 1 0 0,9-1 0 16,-1 0-4-16,0 1-8 0,2-1-12 0,-2 0-16 0,0 5 0 15,0 0 0-15,2-5 0 0,-2 5 0 0,0 0 0 0,1 0 0 16,8 0 0-16,-8 0 0 0,-1 5 0 0,0-5 0 0,0 5 0 0,2 0 0 16,-2-1 0-16,0 6 0 0,2-1 0 0,-2-4 0 0,0 5 0 15,-8-1 0-15,9 1 0 0,-1 5 0 0,-8-1 0 0,0 0 0 16,9-4 0-16,-9 9 0 0,0-5 0 0,0 1 0 0,0 4 0 15,-9-5 0-15,9 5 0 0,-8 1 0 0,-1-1 0 0,9 0 0 16,-8 0 0-16,0 0 0 0,-10 5 0 0,10-5 0 0,-2 6 0 16,2-6 0-16,-8 0 0 0,7 5 0 0,-8-5 0 0,8 5 0 15,-7-5 0-15,6 1 0 0,2-1 0 0,0 0 0 0,-10 0 0 0,10 1 0 16,0-7 0-16,-1 2 0 0,1-1 0 0,-1-4 0 0,9 4 0 16,-9-10 0-16,1 7 0 0,8-7 0 0,0 1 0 0,-8 0 0 15,8-5 0-15,0 0 0 0,0-5 0 0,0 0 0 0,8 1 0 16,-8-7 0-16,0 7 0 0,8-5 0 0,1-1 0 0,-9 1 0 0,9-5 0 15,-1 3 0-15,1 2 0 0,-9-5 0 0,8 4 0 0,0 1 0 16,2-1 0-16,-2 0 0 0,0 1 0 0,0 4 0 0,2-5 0 16,-10 6 0-16,8-2 0 0,0 2 0 0,1-1 0 0,-9 5 0 0,9 0 0 15,-9-5 0-15,8 5 0 0,-8 0 0 0,9 5 0 16,-9-5 0-16,8 0 0 0,-8 5 0 0,8-1 0 0,-8 2 0 0,8-2 0 16,-8 1 0-16,10 5 0 0,-10-7 0 0,8 3 0 0,0 4 0 15,-8-6 0-15,10 6 0 0,-2-5 0 0,-8 5 0 0,8-6 0 16,1 6 0-16,-1-5 0 0,1 4 0 0,-1-3 0 0,1 3 0 15,-1-4 0-15,10 4 0 0,-10-4 0 0,0 4 0 0,2-4 0 16,-2-1 0-16,9 2 0 0,-9-1 0 0,1-1 0 0,-1-4 0 0,1 0 0 16,-1 0 0-16,0 0 0 0,2 0 0 0,-2-4 0 0,0-1 0 15,-8-1 0-15,10-3 0 0,-2 5 0 0,0-6 0 0,-8 1 0 16,8-5 0-16,1 3 0 0,-9-2 0 0,9-2 0 0,-9 1 0 16,0 4 0-16,0-9 0 0,0 4 0 0,8 1 0 0,-8 0 0 15,0-1 0-15,0 0 0 0,0 1-84 0,-8 5-28 0,8-6-20 0,0 1-24 16,-9 4-32-16,9 1-44 0,-9-1-56 0,1 1 44 0,0 4 48 15,8 0 32-15,-8 0 36 0,-2 5 20 0</inkml:trace>
          <inkml:trace contextRef="#ctx0" brushRef="#br0" timeOffset="60921.0346">11425 4999 59 0,'0'0'144'0,"0"0"4"0,0 0-8 0,0 0-16 0,0 0-8 16,0 0 0-16,0 0-4 0,0 6-8 0,0-6 0 0,0 0-8 0,0 0-8 15,0 0 0-15,0 0-8 0,0 0 0 0,0 0-12 0,0 0-4 16,0 0 0-16,0 0-12 0,0 0-4 0,0 0 0 0,0 0-8 16,0 0-8-16,0 0-4 0,0 0-24 0,0 0-4 0,0 0 0 0,0 0 0 15,0 0 0-15,0 0 0 0,0 0 0 0,0 0 0 0,0 0-20 16,0 0-48-16,0 0-36 0,0 0-36 0,-8 0-40 15,8 0-48-15,0 0-84 0,-9-6 48 0,9 2 48 0,-8-1 40 0,8 5 24 16,-9-10 36-16</inkml:trace>
        </inkml:traceGroup>
        <inkml:traceGroup>
          <inkml:annotationXML>
            <emma:emma xmlns:emma="http://www.w3.org/2003/04/emma" version="1.0">
              <emma:interpretation id="{051DA265-9537-4FAA-A44C-4D1B4C8F0BB7}" emma:medium="tactile" emma:mode="ink">
                <msink:context xmlns:msink="http://schemas.microsoft.com/ink/2010/main" type="inkWord" rotatedBoundingBox="27592,11442 28540,11448 28535,12205 27587,12199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64127.437">11757 5028 43 0,'0'0'96'0,"0"-4"-8"0,-8 4-4 0,8 0-20 0,0 0 0 16,0 0-4-16,0 0 0 0,0 0-4 0,0 0 4 0,0 0 0 15,0 0-4-15,0 0 8 0,0 0-8 0,0 0 0 0,0 0 4 16,8 0 0-16,-8 0 0 0,0-5-4 0,0 5 0 0,0 0 0 15,0 0 4-15,10 0 0 0,-10 0-4 0,0 5-4 0,8-5-4 16,-8 0-4-16,0 0 0 0,8 0-4 0,-8 4-16 0,0-4 12 0,8 5-4 16,-8 0 0-16,0 0-4 0,0-1-4 0,10 1-4 15,-10 5 0-15,0-1 0 0,0-4-8 0,8 6 0 0,-8 2 0 0,0-3-4 16,0-1 0-16,0 5-4 0,8 1 0 0,-8-5-4 0,0 4 0 16,9 0 0-16,-9 1 0 0,0-1 4 0,0 5-4 0,9-4 0 15,-9-1 4-15,0 1-4 0,8-1 0 0,-8 5 0 0,0-4 0 0,0-1 4 16,9 1-4-16,-9-1 0 0,0-5 0 0,0 6 0 0,0-6 0 15,0 1 0-15,0 0 0 0,8-6 0 0,-8 1-8 0,0 0 8 16,0 0-4-16,0-5 0 0,-8 4 0 0,16-4 0 0,-8 0-4 16,-8-4 0-16,16 4 4 0,-16-5-4 0,8 0 4 0,0 0 0 15,0-4 0-15,0 4-4 0,0-5 4 0,0 1 0 0,0 0 0 0,8-1 0 16,-8 0 0-16,0-5 0 0,0 1 0 0,0 0 0 0,0 0 0 16,8-1 4-16,-8 1-4 0,0-1 0 0,9 1 0 0,-9-1 8 15,0 6-4-15,9-4 0 0,-9-3-24 0,8 2 24 0,-8 4 0 16,8-4 0-16,2 4 0 0,-10 0 4 0,8 1-4 0,-8-1 0 15,8 1 0-15,1-1 0 0,-9 5 4 0,9 1-4 0,-1 0 4 16,0-2-4-16,-8 1 0 0,9 5 0 0,-1-5 0 0,1 5 0 0,0 0 0 16,-9 0 4-16,8-4-4 0,0 4 0 0,-8 0 4 0,10 4-4 15,-2-4 0-15,0 0 0 0,-8 5 0 0,8 0 4 0,2-5 0 16,-10 6-4-16,8-2 0 0,-8 0 0 0,8 1 0 0,1 0 0 16,-9 0 4-16,8 4-4 0,-8-4 4 0,0 4 0 0,0 1 0 15,0-5-4-15,8 5 4 0,-8-1 0 0,0 1-4 0,0-1 0 16,0 1 4-16,0-1-4 0,0 1 0 0,0 0 4 0,0-1 0 0,0 6-4 15,0-6-4-15,0 1 4 0,0 0 0 0,0-1 0 0,0 1 0 16,0 4 0-16,0-4 4 0,0-5-4 0,0 4 0 0,0 1 0 16,0 0 0-16,0-6-4 0,0 6 4 0,0-5 0 0,0-1 0 15,0 2-8-15,0 3 0 0,0-9-4 0,0 4-8 0,0 1-16 0,0 1-12 16,0-6-16-16,0 0-16 0,0 0-8 0,0 4-12 0,0-4-24 16,0 0-8-16,0-4-12 0,0 4-28 0,0-6-40 0,0 1 0 15,0 1 44-15,0-1 28 0,0-5 24 0</inkml:trace>
          <inkml:trace contextRef="#ctx0" brushRef="#br0" timeOffset="64334.8786">12320 5043 107 0,'0'0'140'0,"0"0"-8"16,0 0-12-16,0 0-24 0,0 0-8 0,0 0-4 0,0 0-12 15,0 4-32-15,0-4 16 0,0 0-16 0,0 0-4 0,0 0-12 16,0 0-4-16,8 0-8 0,-8 0-4 0,0 0 0 0,0 0-12 16,0 0-16-16,0 0-16 0,10 0-16 0,-10 0-16 0,0 0-16 15,0 0-28-15,0 0-64 0,0 0-8 0,0 0 36 0,0 0 28 0</inkml:trace>
          <inkml:trace contextRef="#ctx0" brushRef="#br0" timeOffset="64816.5888">12499 5062 71 0,'0'0'128'0,"0"0"-12"0,0 0-8 0,0 0-28 0,0 0-8 15,0 0-4-15,0 0-4 0,0-5-12 0,9 0-4 0,-9 0-12 0,0 1-8 16,9-1-4-16,-9 0-4 0,8-4-4 0,-8-1 0 0,9 1-4 15,-1-1 0-15,-8 1-4 0,8-6 8 0,2 1-4 0,-2 4 4 16,0-5 0-16,0 1 0 0,10-1-4 0,-10 1-4 0,-8 0 8 0,9 0-4 16,-1-1 4-16,1 5 0 0,0-4 0 0,-1-1 4 15,0 6-4-15,-8 0 0 0,8-6 0 0,-8 7 0 0,10-3 0 0,-10 1-4 16,8 1 0-16,-8 4 4 0,0-5-4 0,8 6 4 0,-8-2 0 16,0 2 0-16,0-1-4 0,0 5 0 0,0-5 4 0,0 5-4 15,0 0 4-15,0-4 0 0,0 4 4 0,0 0 4 0,0 4 4 16,0-4 0-16,0 0 4 0,0 5 0 0,0-5 0 0,0 5 0 15,0-1-4-15,0 2 0 0,0 3 0 0,0-4 0 0,0 4-4 0,0-4 0 16,0 10 4-16,0-6 0 0,0 1-4 0,0 4 0 16,0 0 0-16,0 1 0 0,0-1 0 0,0 1 4 0,0-1-8 0,0 5-20 15,0-4 0-15,0 4 0 0,0 0 0 0,0 1 0 0,0-1 0 16,0 0 0-16,0 0 0 0,0 0 0 0,0 0 0 0,0 0 0 16,0 5 0-16,0-4 0 0,0-2 0 0,0 2 0 0,0 4 0 0,0-5 0 15,0 0 0-15,0 0 0 0,0-4 0 0,0 4 0 0,0-4 0 16,0-1 0-16,0 0 0 0,0 1 0 0,0-6 0 0,0 1 0 15,0 0-20-15,0-6-64 0,0 1-16 0,0 0-20 0,0 0-16 16,0-5-16-16,-8-5-20 0,8 5-24 0,0-5-52 0,-8 0 16 16,8 1 44-16,0-6 32 0,-10 5 28 0,10-6 28 0</inkml:trace>
        </inkml:traceGroup>
        <inkml:traceGroup>
          <inkml:annotationXML>
            <emma:emma xmlns:emma="http://www.w3.org/2003/04/emma" version="1.0">
              <emma:interpretation id="{CAD13236-7CFF-46B4-BE51-CEB7B8D8E1AD}" emma:medium="tactile" emma:mode="ink">
                <msink:context xmlns:msink="http://schemas.microsoft.com/ink/2010/main" type="inkWord" rotatedBoundingBox="29090,12041 29091,11600 29364,11601 29363,12042"/>
              </emma:interpretation>
            </emma:emma>
          </inkml:annotationXML>
          <inkml:trace contextRef="#ctx0" brushRef="#br0" timeOffset="67172.2879">13250 5047 23 0,'0'0'128'0,"0"0"-8"16,0 0-8-16,0 5-20 0,0-5 0 0,0 0 8 0,0 0-8 16,0 0-4-16,8 0-4 0,-8 0 0 0,0 0 0 0,9 0-4 15,0 0 0-15,-9 0-20 0,8 0 24 0,0 0 0 0,1 0-4 0,-1 0-8 16,1 0-8-16,8 0-4 0,-9-5-4 0,2 5-4 0,-2 0-4 16,8 0-8-16,-6 0-8 0,6-4-8 0,-7 4 0 0,-1 0-16 15,0 0-8-15,2 0 0 0,6-5 0 0,-8 5 0 0,2 0 0 0,-2 0-20 16,0 0-24-16,-8 0-32 0,9 0-32 0,0-5-28 15,-1 5-44-15,-8 0-44 0,0-5-76 0,0 5 36 0,0-4 44 16,9 4 48-16,-9-5 32 0,0 0 24 0</inkml:trace>
          <inkml:trace contextRef="#ctx0" brushRef="#br0" timeOffset="66947.8921">13335 4913 15 0,'0'-4'104'0,"0"-2"-8"15,0-3-4-15,0 4-24 0,0 0 0 0,0 1 0 0,0-1 4 0,0 5 4 16,0-5-8-16,0 0 0 0,0 1-4 0,0 4 0 0,0-6-4 16,0 2-4-16,0 4 0 0,0 0 0 0,8 0-4 0,-8-5 4 15,0 5-4-15,0 0 0 0,0 0 4 0,0 0-4 0,0 0 4 0,0 0 0 16,0 0-4-16,0 0 0 0,0 0-4 0,0 5 0 15,10-5 0-15,-10 4 0 0,0 2-4 0,0-6-8 0,0 4 0 0,0 6-4 16,0-5-12-16,0 4-20 0,0-4 0 0,0 4 0 0,0 6 0 16,0-5 0-16,0-1 0 0,0 5 0 0,0 1 0 0,0-5 0 15,0 4 0-15,0 1 0 0,0 4 0 0,0-5 0 0,8 0 0 16,-8 1 0-16,0 5 0 0,0-7 0 0,0 2 0 0,0 3 0 0,0-3 0 16,0 0 0-16,0-1 0 0,0 0 0 0,0 0 0 15,0-4 0-15,0 5 0 0,0-6 0 0,0 1 0 0,0-1 0 0,0-4 0 16,0 5 0-16,0-5 0 0,0-5-52 0,0 5-8 0,0-1-8 15,0-4-12-15,0 0-4 0,0 0-8 0,-8 0-4 0,8 0 0 16,0-4-4-16,0-1-8 0,-10 5 0 0,10-5-4 0,0-5 0 0,0 5-12 16,-8 0-24-16,8-4-20 0,0 4 4 0,-8-4 36 0,8-1 24 15</inkml:trace>
        </inkml:traceGroup>
        <inkml:traceGroup>
          <inkml:annotationXML>
            <emma:emma xmlns:emma="http://www.w3.org/2003/04/emma" version="1.0">
              <emma:interpretation id="{009A139D-D2F9-4B37-9130-7F340DCC3951}" emma:medium="tactile" emma:mode="ink">
                <msink:context xmlns:msink="http://schemas.microsoft.com/ink/2010/main" type="inkWord" rotatedBoundingBox="29659,11041 30529,11047 30519,12592 29649,12587"/>
              </emma:interpretation>
            </emma:emma>
          </inkml:annotationXML>
          <inkml:trace contextRef="#ctx0" brushRef="#br0" timeOffset="69533.9713">13838 5126 23 0,'-9'0'96'0,"9"5"-8"0,-8-5-8 0,8 0-24 0,0 0 0 16,0 0 0-16,0 0 0 0,-8 0-4 0,8 0 0 0,0 0 8 0,0 0-4 16,0 0-4-16,0 0 8 0,0 0-8 0,0 0-4 15,0 0-4-15,0 0 0 0,0 0 0 0,0 0 0 0,0-5 0 16,0 5 4-16,8-5 0 0,-8 0 4 0,0 0 0 0,0 1-4 0,8-1 0 16,-8-5-4-16,0 1-8 0,9-1-4 0,-9 0-4 0,9 1-4 15,-1-5-4-15,1-1 0 0,-9 5-4 0,8-4-4 0,0 0 0 16,2-6-4-16,-2 6 0 0,0-1 0 0,0-4 0 0,-8 0-4 15,10 4 0-15,-2-3 0 0,0-1 0 0,1 4 0 0,0-5 0 16,-1 7 0-16,-8-2-4 0,9 1 4 0,-9-1 0 0,8 1 4 0,-8 5 4 16,0-6-4-16,8 5 0 0,-8 1 4 0,0 4 4 0,0-4-4 15,0 4-4-15,0 0 0 0,0 5 0 0,0-5-4 0,0 5 4 16,0 0-4-16,0 0-4 0,0 5 4 0,0-5 0 0,0 10 0 16,0-6 4-16,-8 1-4 0,8 5 0 0,0-2 0 0,0 3-4 15,-8 3 0-15,8 1 0 0,0 0 4 0,0-1 0 0,-9 5 0 0,9-6 0 16,0 7 0-16,0 4 0 0,0-4 4 0,-8 3-4 0,8-4 0 15,0 6 8-15,0-2-4 0,0 2 0 0,0-7 0 0,0 7 0 16,0-1 0-16,0 0-4 0,0 0 0 0,0-5 0 0,0 5 0 0,0-5 0 16,0 5 0-16,0-4 0 0,0-2-4 0,0 1 0 0,0 0 0 15,0-3 4-15,0-3-4 0,0 2-4 0,0-1 0 0,0 1-8 16,0-6-4-16,0 1 0 0,0-6 0 0,0 6-4 0,0-10-20 16,0 5 24-16,0 1-12 0,0-6-4 0,0 0-8 0,0-6-12 15,0 6-12-15,0-5-8 0,0 1-8 0,0-2-8 16,0-3-8-16,0 4-8 0,0-4-8 0,0-2-4 0,0 3-8 0,0-2-32 15,0-5-36-15,0 5 12 0,0-3 36 0,0-3 20 0</inkml:trace>
          <inkml:trace contextRef="#ctx0" brushRef="#br0" timeOffset="69930.9103">14102 4450 47 0,'0'-6'100'0,"0"2"-8"16,0-1-8-16,0 1-24 0,8-2-4 0,-8 2 4 0,0-1 0 15,10 0 0-15,-10 5 0 0,8-5 4 0,-8 1-8 0,8-2 4 16,2 6 0-16,-10-5-4 0,8 1-4 0,0 4 0 0,1 0 0 16,-9-4 0-16,8 4-4 0,1 0-4 0,-1 0 0 0,1 0-8 15,-9 0 8-15,8 4-8 0,-8-4-4 0,8 4 0 0,-8 1 0 0,10 1-4 16,-10 3-8-16,0-4 0 0,0 4-4 0,0 1 0 0,-10-1-8 15,10 1 4-15,0 5-4 0,-8-5-8 0,8 3 0 0,-8-3 4 16,-1 4 0-16,9 1-4 0,-8 0 0 0,-1-6 4 0,1 5-4 0,8-4 4 16,-9-2 0-16,9 8-4 0,-8-6 0 0,0-1-4 15,8 1 8-15,0 0-4 0,0-1 0 0,0 1 4 0,-10-1 0 0,10-4 0 16,0 5 0-16,0-6 4 0,0 6 4 0,0-5-4 0,10 3 0 16,-10-2 0-16,0-1 0 0,8 5 0 0,-8-10 0 15,8 4 0-15,-8 1 0 0,9 0-4 0,-9-5 0 0,8 0-8 0,1 5 0 16,-1-5-4-16,1 0 0 0,-1-5-8 0,0 5-20 0,2 0-12 15,-2-5-20-15,0 0-20 0,2 1-20 0,-2 4-28 0,0-6-16 16,9 2-48-16,-17-1-44 0,17-1 40 0,-8-2 36 0,-9 3 32 0,8 0 24 16</inkml:trace>
          <inkml:trace contextRef="#ctx0" brushRef="#br0" timeOffset="70388.6832">14512 4291 23 0,'0'0'112'0,"-9"0"-8"0,9 0 0 16,9 0-28-16,-9 0 4 0,0 0 0 0,0 0-4 0,8 0 4 15,-8 0 0-15,0 0-4 0,0 0-4 0,8 5 0 0,-8 0 4 16,9-5-4-16,-9 5 4 0,9-1 0 0,-9 1 4 0,0 0-4 0,8 4-8 16,-8-3 0-16,8 4-4 0,-8-1-4 0,0 5 0 15,10-5-4-15,-10 5-4 0,8 1 0 0,-8 0 4 0,0 4-36 0,8-5-20 16,1 5 0-16,-9 6 0 0,9-7 0 0,-9 7 0 0,8-1 0 16,-8-2 0-16,8 8 0 0,1-5 0 0,-9 3 0 0,8 1 0 15,-8-1 0-15,9 1 0 0,0 6 0 0,-9-7 0 0,8 1 0 0,-8 0 0 16,8 4 0-16,-8-5 0 0,10 1 0 0,-10 0 0 0,0 5 0 15,0-5 0-15,0 4 0 0,0-4 0 0,0 4 0 0,-10-4 0 16,10 5 0-16,-8-1 0 0,0 2 0 0,-1 3 0 0,0-5 0 16,1 1 0-16,-1-1 0 0,1 5 0 0,0-4 0 0,-10 0 0 15,10-6 0-15,0 6 0 0,-10-6 0 0,10 1 0 0,-1-4 0 0,0-2 0 16,1 2 0-16,-9-6 0 0,9 0 0 0,8-1 0 0,-8-3 0 16,-2-5 0-16,2-1-40 0,0 1-96 0,8-6-36 0,-10 3-44 15,2-3-72-15,0-4-20 0,0 0 60 0,8-4 48 0,-9-3 32 16,0 3 36-16,1-6 24 0</inkml:trace>
        </inkml:traceGroup>
      </inkml:traceGroup>
    </inkml:traceGroup>
    <inkml:traceGroup>
      <inkml:annotationXML>
        <emma:emma xmlns:emma="http://www.w3.org/2003/04/emma" version="1.0">
          <emma:interpretation id="{18F75328-F9A4-447A-92C3-00DBD3B9802E}" emma:medium="tactile" emma:mode="ink">
            <msink:context xmlns:msink="http://schemas.microsoft.com/ink/2010/main" type="paragraph" rotatedBoundingBox="16162,13078 28873,13017 28877,14017 16167,140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08575A-20DA-4A25-ACEB-9C3D2B6A51DC}" emma:medium="tactile" emma:mode="ink">
              <msink:context xmlns:msink="http://schemas.microsoft.com/ink/2010/main" type="line" rotatedBoundingBox="16162,13078 28873,13017 28877,14017 16167,14077"/>
            </emma:interpretation>
          </emma:emma>
        </inkml:annotationXML>
        <inkml:traceGroup>
          <inkml:annotationXML>
            <emma:emma xmlns:emma="http://www.w3.org/2003/04/emma" version="1.0">
              <emma:interpretation id="{EA6A7407-2A34-4954-B9F6-F05A60567CB3}" emma:medium="tactile" emma:mode="ink">
                <msink:context xmlns:msink="http://schemas.microsoft.com/ink/2010/main" type="inkWord" rotatedBoundingBox="16164,13591 17341,13585 17344,14036 16166,14042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81889.9157">324 6888 67 0,'0'-4'116'0,"0"-1"-8"0,9 5-4 0,-9-5-20 16,0 1-4-16,9-1-4 0,-9 0 0 0,8 5 4 0,-8-5-12 0,8 1 0 15,-8-2 0-15,0 6 0 0,10-4 0 0,-10 4 8 16,8 0-4-16,-8 0 0 0,0-5-4 0,8 10 4 0,-8-5-12 0,0 0 0 16,9 4-4-16,-9 2-4 0,0-2-4 0,9 1-8 0,-9 0-4 15,0 4-4-15,8-4 0 0,-8 4-8 0,0 1 0 0,8 0-4 16,-8-1-4-16,0 6 0 0,9-1-8 0,-9-4 0 0,0 4-4 0,8 0 4 16,-8 1 0-16,0-1-8 0,9 1 4 0,-9-1-4 0,9 1 0 15,-9-6 0-15,8 5 0 0,-8-3-4 0,8 3 0 0,-8-10-4 16,0 6 0-16,10-1 0 0,-10-4 0 0,8-1-4 0,-8-4 4 15,0 6 0-15,8-6 0 0,-8 0 0 0,0 0 0 0,8-6 4 16,-8 2 0-16,10-1-8 0,-10-4 4 0,0 4 0 0,8-4-4 0,-8-1 0 16,0-1 0-16,8-2-4 0,-8 3 8 0,9-4 0 0,-9 5 0 15,8-6 4-15,-8 1 0 0,0 4 0 0,8 0-4 0,-8 1 4 16,0-5 4-16,10 9-4 0,-10-5 0 0,0 0 4 0,8 1-8 16,-8 4 8-16,0 0-4 0,8 0 4 0,-8 1 0 0,0-1 0 15,8 5 4-15,-8-5-4 0,0 5 4 0,10 0 4 0,-10 0-4 0,8 0 4 16,-8 0-4-16,0 0 0 0,8 5 4 0,-8-5 0 0,9 5 0 15,-9-1 0-15,9 1 0 0,-9 0 0 0,8 4 0 0,-8-4 4 16,9 5 0-16,-9 0-4 0,8-5 0 0,0 9 4 0,-8-5 0 16,0 1 4-16,9 4-4 0,0-4-4 0,-9 5 0 0,0-6-4 15,8 5 4-15,-8 1-4 0,8-7-4 0,-8 7 4 0,0-5-8 16,10 5-4-16,-10-6-4 0,8 1-8 0,-8 0-4 0,0-1-16 0,0-4-16 16,8 0-28-16,-8-1-12 0,0 2-16 0,0-3-20 15,0-3-28-15,0 0-28 0,0 0-60 0,0-3 8 0,9-3 56 0,-9 2 28 16,0-1 28-16,9-5 20 0</inkml:trace>
          <inkml:trace contextRef="#ctx0" brushRef="#br0" timeOffset="82102.3453">895 6980 127 0,'0'4'136'0,"0"1"-12"0,0 0 4 16,10-5-28-16,-10 5 0 0,0-5-12 0,8 4-8 0,-8-4-4 0,0 6-8 15,8-6-4-15,-8 0-8 0,10 0-4 0,-2 4-8 0,-8-4-4 16,8 0-4-16,0 5-8 0,-8-5-8 0,9 0 4 0,0 0-8 16,-9 0-4-16,8 0-8 0,1 0-4 0,-9 0-12 0,8 0-12 15,0 0-20-15,-8 5-36 0,10-5 0 0,-2 0-24 0,-8-5-20 16,8 5-40-16,0 0-52 0,-8-5 28 0,10 1 32 0,-10 4 32 0,8-6 28 16</inkml:trace>
          <inkml:trace contextRef="#ctx0" brushRef="#br0" timeOffset="82466.3731">1228 7066 91 0,'0'0'116'0,"0"0"-4"15,0 5 0-15,8-5-24 0,-8 0-4 0,10-5-12 0,-10 5-4 16,8 0-12-16,-8-5 0 0,8 5-8 0,2-4-4 0,-2-2-12 0,0 2 0 15,0-1-4-15,1-5-4 0,-1 6 0 0,1-6-4 16,-9 5 4-16,9-5-4 0,-1 1 0 0,0-1 0 0,2 1 4 0,-2 0 0 16,0-1 0-16,-8 0 0 0,8 0 4 0,2 1 4 0,-10 4 0 15,8-4 4-15,-8 4-4 0,8-5 4 0,-8 5 0 0,9-4 0 16,-9 4 0-16,0 0-8 0,8 1 8 0,-8 4 0 0,9-5 0 0,-9 5 0 16,9-5 4-16,-9 10 0 0,0-5 0 0,8 0 4 0,-8 5-4 15,8-1 0-15,-8 1-4 0,8 4-32 0,-8 1-4 0,10 5 0 16,-10-6 0-16,8 5 0 0,-8 1 0 0,0 0 0 0,8 3 0 15,-8 1 0-15,0-4 0 0,0 9 0 0,10-5 0 0,-10 0 0 16,0 0 0-16,0 1 0 0,0-2 0 0,0 2 0 0,0-1 0 16,0-4 0-16,0 3 0 0,0-3-100 0,0 0-40 0,0-6-32 0,0 1-44 15,0-1-84-15,0-4 12 0,0 0 52 0,0 0 40 0,0-5 40 16,0 0 28-16,0-5 28 0</inkml:trace>
        </inkml:traceGroup>
        <inkml:traceGroup>
          <inkml:annotationXML>
            <emma:emma xmlns:emma="http://www.w3.org/2003/04/emma" version="1.0">
              <emma:interpretation id="{B4B75153-1E2B-4722-9A6E-2AA4A6C9CC80}" emma:medium="tactile" emma:mode="ink">
                <msink:context xmlns:msink="http://schemas.microsoft.com/ink/2010/main" type="inkWord" rotatedBoundingBox="17980,13414 18397,13412 18399,13744 17982,13745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83136.5846">2140 6659 67 0,'0'0'120'15,"0"0"-4"-15,0 0 0 0,0 0-16 0,0 0 4 0,10 0-8 16,-10 0 4-16,8 0-4 0,-8 0 0 0,8 0 0 0,1 0 0 0,-1 0-4 15,1 0 0-15,-1 0-4 0,1 0-12 0,7 0 4 16,2 0-4-16,0 0 0 0,-10 0-12 0,8 0-8 0,2 0-4 0,-1 4-4 16,-1-4-8-16,2 0-36 0,-2 0-4 0,2 6 0 0,-1-6 0 15,0 4 0-15,0-4 0 0,-1 5 0 0,-6-5 0 0,6 4 0 16,-6 1 0-16,-2-5 0 0,0 4-24 0,1 2-40 0,-1-2-16 16,1-4-12-16,-9 6-20 0,0-2-12 0,8 2-24 0,-8-6-12 15,-8 4-28-15,8 1-48 0,-9-5 8 0,1 4 40 0,8 1 32 0,-9-5 36 16,-7 5 20-16</inkml:trace>
          <inkml:trace contextRef="#ctx0" brushRef="#br0" timeOffset="83372.9484">2192 6951 111 0,'8'5'144'0,"-8"0"4"0,0 4-8 15,9-4-20-15,-1-5-4 0,-8 5 0 0,8-5 0 0,2 4-4 16,-2-4-8-16,0 0-4 0,2 5-8 0,6-5-12 0,-8 0-8 15,1 0-32-15,8 0 16 0,0 0-8 0,-9 0-8 0,10 0-12 0,-2 0-4 16,-6 0-8-16,6-5-12 0,2 10-12 0,-10-5-28 0,9 0-32 16,-9 0-28-16,10 0-36 0,-10 0-36 0,10 0-44 0,-10 0-64 15,9 0 36-15,-9 0 48 0,1 0 40 0,-1 0 20 0,9 0 32 16</inkml:trace>
        </inkml:traceGroup>
        <inkml:traceGroup>
          <inkml:annotationXML>
            <emma:emma xmlns:emma="http://www.w3.org/2003/04/emma" version="1.0">
              <emma:interpretation id="{E2612E5C-C731-40D2-870B-3D50629416DB}" emma:medium="tactile" emma:mode="ink">
                <msink:context xmlns:msink="http://schemas.microsoft.com/ink/2010/main" type="inkWord" rotatedBoundingBox="19149,13064 20869,13055 20873,13933 19153,13942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84431.115">3309 6351 3 0,'0'0'96'15,"0"-3"-4"-15,0 3-4 0,0-6-28 0,0 6 0 0,0-5-4 16,0 5 0-16,0-5 0 0,8 5 0 0,-8-4 4 0,0 4 0 0,0-4-4 16,0-2 4-16,8 6 0 0,-8-5 4 0,0 5 0 0,9 0 4 15,-9 0 0-15,0-4 4 0,9 4 0 0,-9 0 0 0,0 0 4 16,0 0-4-16,0 0-4 0,0 0-8 0,0 0 0 0,8 4 4 15,-8-4-8-15,0 5-4 0,0 1-4 0,0-2-8 0,0 5 4 0,0-4-36 16,0 4-8-16,-8 1 0 0,8-1 0 0,0 6 0 16,0-1 0-16,0 1 0 0,0-1 0 0,0 5 0 0,0 1 0 0,0-6 0 15,0 5 0-15,0 1 0 0,0-1 0 0,0 0 0 0,-9 0 0 16,9 5 0-16,0-5 0 0,0 0 0 0,0 1 0 0,0-1 0 16,0 0 0-16,0 1 0 0,0-2 0 0,0 2 0 0,9-5 0 15,-9 3 0-15,0-3 0 0,0-2 0 0,8 2 0 0,-8-1 0 16,8 1 0-16,2-5 0 0,-10 4 0 0,8-5 0 0,0 1 0 0,1-5 0 15,0 4 0-15,-1-4 0 0,1 0 0 0,7 0 0 0,-7-5 0 16,0 4 0-16,7-4 0 0,-6 0 0 0,-2 0 0 0,9 0-4 16,-8-4-16-16,7 4 4 0,-7-5 0 0,7 0 4 0,-6 0 0 0,6-4 0 15,-6 4 0-15,6 0 4 0,-8-5 0 0,1 1 0 16,0 0 0-16,-1-1 0 0,1 1 4 0,-1-1 0 0,0 0 0 0,-8 1 4 16,10-1-4-16,-10 1 0 0,8-1 4 0,-8 0 0 0,0 1 4 15,0 5-4-15,0-7 4 0,8 7 0 0,-8-2 0 0,0 2 4 16,0-1 0-16,0 5-8 0,0-5 0 0,0 5 8 0,0 0-4 0,-8 0-12 15,8 0 16-15,0 0 8 0,8 0-4 0,-8 5 4 0,0 0 0 16,0-1 0-16,8 2 0 0,-8-2 0 0,0 7-4 0,0-3-12 16,10 2 0-16,-10-1 0 0,0 6 0 0,0-5 0 0,8 4 0 15,-8 5 0-15,0-4 0 0,0 3 0 0,0-3 0 0,0 4 0 16,0-5 0-16,8 6 0 0,-8-1 0 0,0-5 0 0,0 6 0 0,9-6 0 16,-9 5 0-16,0-4 0 0,9-1 0 0,-9-1 0 15,0 2 0-15,8 0 0 0,-8-5 0 0,9 3 0 0,-9-3 0 0,0-4 0 16,0 3-48-16,8-4-16 0,-8 0-12 0,0-1-12 0,0 2-12 15,0-6-4-15,0 3-12 0,0-3-16 0,0 0-8 0,0-3-12 16,0-3-24-16,0 6-40 0,0-9 20 0,0 4 40 0,0-4 24 0,0 3 24 16</inkml:trace>
          <inkml:trace contextRef="#ctx0" brushRef="#br0" timeOffset="85000.5947">3974 6851 107 0,'8'-6'124'0,"-8"6"-12"0,0-4 0 0,0-1-24 0,9 5 0 16,-9-5 0-16,0 5-4 0,8-5-12 0,-8 5 0 0,0-4-8 0,0 4 0 16,0-6 4-16,8 6-8 0,-8 0 4 0,0 0 0 0,10 0 0 15,-10 0 4-15,0 0-8 0,8 0 0 0,-8 0 0 0,0 6-8 16,8-6 0-16,-8 4-4 0,0 1 4 0,10 0-4 0,-10 0-4 15,0 5-4-15,8-6-4 0,-8 6-8 0,0-1-24 0,8 1-4 16,-8-1 0-16,0 6 0 0,8-6 0 0,-8 6 0 0,0-1 0 0,0-4 0 16,9 4 0-16,-9 0 0 0,0 1 0 0,8-1 0 0,-8 1 0 15,0-1 0-15,0-5 0 0,9 6 0 0,-9-5 0 0,0-2 0 16,9 3 0-16,-9-1 0 0,0-1 0 0,8-4 0 0,-8 0 0 16,0-1 0-16,0 1 0 0,8-5 0 0,-8 0 0 0,0 0 0 15,10-5 0-15,-10 1 0 0,8-1 0 0,-8 0 0 0,0-4 0 16,8-1 0-16,-8-1 0 0,8 3 0 0,-8-7 0 0,10 1 0 15,-2 5-4-15,-8-6-4 0,8 1 0 0,-8-1 0 0,9 1 4 16,-1 0 0-16,-8 4 0 0,9-5 4 0,0 6-4 0,-9-1 4 0,8 1 0 16,0-1 0-16,-8 0 4 0,8 5-4 0,-8-4 0 0,10 4 4 15,-10 1 0-15,8-1-4 0,-8 0 4 0,8 0 0 0,-8 5 0 16,10-4 0-16,-10 4 4 0,8-6-4 0,-8 6 0 0,8 0-4 0,-8 0 0 16,9 0 0-16,-1 0 0 0,-8 0 0 0,9 0 0 15,-9 6 0-15,8-6 0 0,1 4 0 0,-1 1 0 0,-8 0 0 0,8 0 0 16,2-1 0-16,-2 6 0 0,-8-6 0 0,8 6 0 0,2-5 0 15,-10 5 0-15,8 4 0 0,0-5 0 0,-8 1 0 0,8 0 0 16,1 4 0-16,-9-4 0 0,8 4 0 0,1 1 0 0,-9-6 0 0,9 5 0 16,-9 1 0-16,8-1 0 0,-8 1 0 0,8-7 0 0,-8 7 0 15,10-5 0-15,-10 5 0 0,8-6 0 0,-8-5 0 0,8 6 0 16,-8 0 0-16,8-5-76 0,2-5-20 0,-2 5-32 0,-8-5-24 16,8-5-24-16,1 0-36 0,-1 1-68 0,-8-6 28 0,9 0 40 15,0-4 40-15,-1 0 40 0,0 0 24 0</inkml:trace>
          <inkml:trace contextRef="#ctx0" brushRef="#br0" timeOffset="85448.395">4800 6740 35 0,'-8'0'136'0,"8"5"-12"16,0-5-4-16,0 0-20 0,0 0-4 0,0 0 4 0,0 0-4 16,0 0 4-16,0 0 0 0,8 0-8 0,-8 0 0 0,0 0-4 15,10 0 4-15,-10 0-4 0,8 0-8 0,-8 0 4 0,8 0-8 16,-8 0-4-16,9 0-8 0,0 0-4 0,-9 0-8 0,8 0-4 0,0 0-28 15,1 0 12-15,-1 0-32 0,0 0 0 0,2 0 0 16,-2 0 0-16,0 0 0 0,2 0 0 0,-2 0 0 0,0 0 0 0,-8 0 0 16,8 0-52-16,1-5-32 0,0 5-32 0,-1 0-24 0,1-5-28 15,-1 5-20-15,0-5-40 0,2 5-44 0,-2-4 44 0,-8-1 40 16,8 5 36-16,0-4 32 0,-8-2 16 0</inkml:trace>
        </inkml:traceGroup>
        <inkml:traceGroup>
          <inkml:annotationXML>
            <emma:emma xmlns:emma="http://www.w3.org/2003/04/emma" version="1.0">
              <emma:interpretation id="{B0DF7576-C7BC-4916-85C0-2E0462456248}" emma:medium="tactile" emma:mode="ink">
                <msink:context xmlns:msink="http://schemas.microsoft.com/ink/2010/main" type="inkWord" rotatedBoundingBox="21298,13068 21738,13066 21742,13825 21302,13828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85936.089">5458 6361 55 0,'8'-4'124'0,"-8"-2"-8"0,8 3-8 16,-8-3-20-16,0 6 0 0,8-5-4 0,-8 0 4 0,0 1-8 15,10 4-8-15,-10-4 0 0,0 4-4 0,8-6 0 0,-8 6-4 16,0 0 0-16,8-5 4 0,-8 5 0 0,0 0-4 0,9 0 8 0,-9 5-4 16,0 1-4-16,0-2-12 0,0 0 0 0,0 6-4 15,8-1-4-15,-8 6-4 0,0-5-4 0,0 4 0 0,-8 5-8 0,8-4 0 16,0 4-8-16,0 0 0 0,0 0-20 0,-9 5 0 0,9-5 0 15,0 5 0-15,0-5 0 0,0 0 0 0,0 6 0 0,0-6 0 16,0 0 0-16,0 1 0 0,9-2 0 0,-9-4 0 0,8 2 0 0,-8-3 0 16,9 2 0-16,0-1 0 0,-9-3 0 0,8-3 0 0,0 2 0 15,0-1 0-15,2-3 0 0,-2-2 0 0,0-4 0 0,2 5 0 16,6-5 0-16,-7-5 0 0,-1 5 0 0,1-4 0 0,8-2 0 16,-9-3 0-16,0 4 0 0,10-4 0 0,-10-2 0 0,2 3 0 15,-2-7 0-15,8 5 0 0,-7 1 0 0,-1-5-8 0,1 4 4 0,0 0 0 16,-1 1 0-16,0 0 8 0,-8-1-4 0,10 0-4 0,-2 6 4 15,-8-2 0-15,8 1 0 0,-8 1 4 0,8-1-4 0,-8 0 0 16,0 5 4-16,0 0 0 0,0-5 4 0,10 5-8 0,-10 0 0 16,0 5 0-16,0-5 0 0,8 0 0 0,-8 5 0 0,0-5 0 15,8 5 0-15,-8-1 0 0,0 1 0 0,0 5 0 0,9-6 0 0,-9 6 0 16,8 0 0-16,-8-1 0 0,9 6 0 0,-9-5 0 0,0 4 0 16,0 0 0-16,9 6 0 0,-9-5 0 0,8-2 0 15,-8 7 0-15,0-7 0 0,8 7 0 0,-8-1 0 0,0 0 0 0,0 0 0 16,0 1 0-16,0-6 0 0,0 5 0 0,0-4 0 0,0 4 0 15,0-5 0-15,0 1 0 0,0-1 0 0,0-5-68 0,0 1-88 16,0-1-48-16,0 1-52 0,0-10-64 0,0 5 44 0,0 0 52 0,0-5 36 16,0 0 40-16,0-5 28 0</inkml:trace>
        </inkml:traceGroup>
        <inkml:traceGroup>
          <inkml:annotationXML>
            <emma:emma xmlns:emma="http://www.w3.org/2003/04/emma" version="1.0">
              <emma:interpretation id="{2D4A2C7B-708B-48DE-A410-E480F55B27A2}" emma:medium="tactile" emma:mode="ink">
                <msink:context xmlns:msink="http://schemas.microsoft.com/ink/2010/main" type="inkWord" rotatedBoundingBox="22287,13538 22628,13536 22629,13561 22287,13563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93174.7269">6455 6783 43 0,'0'0'104'0,"-9"0"-4"16,9 0-4-16,0 0-24 0,0 0 0 0,0 0 4 16,0 0-4-16,0 0 0 0,0 0 8 0,0 0-4 0,0 0-8 0,0 0 0 15,0 0 0-15,0 0 4 0,0 0-4 0,0 0 8 0,0 0 0 0,0 0-4 16,0 0 4-16,0 0-4 0,9 0 4 0,-9 0 0 16,0 0 0-16,8 0-8 0,0 0 0 0,-8 0-4 0,10 0-24 0,-2 0-40 15,0 0 0-15,1 0 0 0,0 0 0 0,-1 0 0 0,9 0 0 16,-9 0 0-16,10 0 0 0,-10 0 0 0,0 0 0 0,10 0 0 15,-10 0 0-15,9 0 0 0,-8 0 0 0,8 0 0 0,-9 0 0 16,10 0 0-16,-10 0 0 0,10 0 0 0,-10 0 0 0,0 0 0 16,9 0 0-16,-8 0 0 0,-1 0 0 0,1 0 0 0,-1 0 0 0,-8 0 0 15,8 0 0-15,-8 0 0 0,10 0 0 0,-10 0 0 0,0 0 0 16,0 0 0-16,0 0 0 0,0 0 0 0,0 0 0 0,0 0 0 16,0 0 0-16,0 0 0 0,0 0 0 0,0 0 0 0,0 0 0 15,0 0 0-15,0 0 0 0,0 0 0 0,0 0 0 0,0 0 0 16,0 5 0-16,-10-5 0 0,10 0 0 0,0 0-92 0,-8 5-44 0,8-5-28 15,-8 4-28-15,8-4-24 0,0 0-72 0,-9 6 28 16,9-6 48-16,0 0 36 0,-8 4 36 0,8-4 24 0</inkml:trace>
        </inkml:traceGroup>
        <inkml:traceGroup>
          <inkml:annotationXML>
            <emma:emma xmlns:emma="http://www.w3.org/2003/04/emma" version="1.0">
              <emma:interpretation id="{0679E113-E92B-4ACA-B628-FE186D2F5FA4}" emma:medium="tactile" emma:mode="ink">
                <msink:context xmlns:msink="http://schemas.microsoft.com/ink/2010/main" type="inkWord" rotatedBoundingBox="22968,13157 24076,13152 24080,13860 22971,13866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93777.1136">7129 6770 35 0,'0'-7'144'0,"0"3"-4"0,0 4-8 16,0-4-24-16,0-2 0 0,0 2-8 0,0 4-8 0,0 0-4 0,0 0-4 15,0-5 0-15,0 5-4 0,0 0-4 0,8 0 0 0,-8 5-8 16,0-5 0-16,0 0 0 0,8 4-8 0,-8 2-4 0,0-2-4 15,8 0-4-15,-8 3-4 0,0-3-4 0,10 0-4 0,-10 6-4 0,8-1-4 16,-8 1-4-16,8-1 0 0,-8 6-8 0,0-5 0 0,9 0-4 16,-9 4-4-16,0 0-8 0,8 0 0 0,-8-4 0 0,9 4 0 15,-9 1 0-15,0-1 0 0,9 1 0 0,-9-6 0 0,8 1 0 16,-8-1 0-16,0 1 0 0,8 0 0 0,-8-1 0 0,0-4 0 16,10 0 0-16,-10-1 0 0,0-4 0 0,8 0 0 0,-8 0 0 0,0 0-4 15,8-4 0-15,-8 4-4 0,8-10 0 0,-8 5 4 0,10 1-4 16,-10-6 4-16,8 0 0 0,-8 1 0 0,8-1-4 0,1 1 0 15,-9-6 0-15,8 5 4 0,1-4 0 0,-9 5 0 0,9-1 0 16,-1-5-4-16,0 6 4 0,0-5 0 0,2 4 0 0,-10 0 0 16,8 1 0-16,0-1 4 0,2 0-4 0,-2 1 4 0,0 5 0 0,1-6 0 15,-1 5 0-15,-8-5 0 0,8 6 4 0,1 0 0 0,0-3-4 16,-9 3 4-16,8 0 0 0,0-2 0 0,-8 6 0 0,10 0 0 16,-2-4 4-16,-8 4-4 0,8 0 0 0,-8 0 0 0,9 0 0 0,-9 0 4 15,9 4 4-15,-9-4-4 0,8 6 0 0,-8-2 4 16,8 0-4-16,-8 3 0 0,9-3-4 0,-9 0-4 0,8 1 0 0,-8 5 0 15,0 0 0-15,9-1 0 0,-9 1 0 0,9-1 0 0,-9 1 0 16,8 0 0-16,-8-1 0 0,0 5 0 0,8-4 0 0,-8 4 0 16,0 1 0-16,10-1 0 0,-10-5 0 0,0 6 0 0,8 0 0 0,-8-1 0 15,0-5 0-15,0 5 0 0,0 1 0 0,0-5 0 0,0 0 0 16,0 3 0-16,0-3 0 0,8 0 0 0,-8-5 0 0,0 3 0 16,0-1-12-16,0-3-40 0,0 6-16 0,-8-10-4 0,8 4-20 15,0-4-12-15,8 0-12 0,-8 0-20 0,-8-4-12 0,8 4-20 16,0-6-40-16,0-2-28 0,8 1 36 0,-8-1 32 0,0-2 40 15,0 1 20-15</inkml:trace>
          <inkml:trace contextRef="#ctx0" brushRef="#br0" timeOffset="94232.8999">7836 6491 15 0,'0'-5'132'16,"-9"0"-12"-16,9 5-8 0,0-5-20 0,0 1-8 0,0-1 4 16,0 0 4-16,9 0-12 0,-9 1 0 0,9-2 4 0,-9 2-4 0,8-1 0 15,1 0 0-15,-9 0 4 0,8 1-4 0,0-1 0 16,0 0-8-16,2 0 0 0,-2 5-4 0,0-4-4 0,10 4-8 0,-10-6-4 16,1 6 0-16,-1 0-8 0,1 0-8 0,-1 6-4 0,1-2-8 15,-1-4-12-15,0 5-12 0,2 5 0 0,-2-6 0 0,-8 1 0 16,8 5 0-16,2 0 0 0,-10-1 0 0,0-4 0 0,0 9 0 15,8-4 0-15,-8-1 0 0,-8 6 0 0,8-6 0 0,0 1 0 0,-10 0 0 16,2 4 0-16,8-5 0 0,-8 1 0 0,-2 3 0 16,2-2 0-16,8-1 0 0,-8-1 0 0,-1 1 0 0,1-1 0 0,-1-3 0 15,9 2 0-15,-8-2 0 0,8-2 0 0,0 2 0 0,-9-2 0 16,9 1 0-16,0-1 0 0,0-4 0 0,0 5 0 0,0-5 0 16,0 4 0-16,0-4 0 0,0 0 0 0,9 6 0 0,-9-6 0 0,0 4 0 15,8-4 0-15,-8 6 0 0,9-6 0 0,-9 0 0 0,8 0 0 16,1 0 0-16,-1 4 0 0,-8-4 0 0,8 0 0 0,10 0 0 15,-10 6 0-15,2-6 0 0,-2 0 0 0,8-6 0 0,-7 6 0 16,8-4 0-16,0-2-12 0,-9 6-108 0,10-4-32 0,-2-6-36 16,2 5-48-16,-10-4-80 0,10-1 48 0,-1 0 40 0,-9 2 44 15,8-7 36-15,-6 0 32 0</inkml:trace>
        </inkml:traceGroup>
        <inkml:traceGroup>
          <inkml:annotationXML>
            <emma:emma xmlns:emma="http://www.w3.org/2003/04/emma" version="1.0">
              <emma:interpretation id="{8DA983A9-080F-4ED0-840E-40325FD69770}" emma:medium="tactile" emma:mode="ink">
                <msink:context xmlns:msink="http://schemas.microsoft.com/ink/2010/main" type="inkWord" rotatedBoundingBox="24536,13341 25022,13339 25025,13862 24539,13864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96206.6187">8697 6870 111 0,'0'0'132'0,"0"0"-16"0,0 0 20 0,8 0-24 0,-8 4-4 0,0-4 0 16,10 0 0-16,-10 5-4 0,8-5-4 0,-8 0 0 0,8 0 0 16,1 0-4-16,-1 0-4 0,0 5-4 0,1-5-4 0,0 0-4 15,7 0-4-15,-6 0-8 0,6 0 0 0,-7 0-12 0,8 0-52 16,-9-5-4-16,9 5 0 0,1 0 0 0,-2-5 0 0,2 5 0 0,-2-4 0 15,2 4 0-15,-1-5 0 0,-1 0 0 0,2 5 0 0,-2-5 0 16,2 1 0-16,-10-2 0 0,10 6 0 0,-1-4-52 0,-1 4-84 16,-6-5-36-16,-2 5-40 0,8 0-76 0,-6-5-12 0,-2 5 48 0,0 0 52 15,1 0 32-15,0 0 36 0,-1-5 24 0</inkml:trace>
          <inkml:trace contextRef="#ctx0" brushRef="#br0" timeOffset="95964.2624">8834 6590 47 0,'0'0'112'0,"0"-4"-8"0,0 4-4 0,0 0-28 0,0 0-4 15,0 0 0-15,0 0 4 0,0 0 4 0,0 0-8 0,0 0 4 16,0 4 0-16,0-4-8 0,0 0 0 0,0 6 4 0,8-6 0 16,-8 5 4-16,0-1 0 0,0 2 0 0,0-2-4 0,8 1 0 0,-8 5-4 15,0-1-4-15,9-3-8 0,-9 8 4 0,8-4-4 0,-8 3-4 16,0-4-4-16,0 7-4 0,0-2 4 0,0 0-8 0,0 6-32 16,0-5-4-16,9-2 0 0,-9 7 0 0,0-1 0 0,-9 0 0 0,9-5 0 15,0 5 0-15,0 0 0 0,0 1 0 0,0-1 0 16,0-5 0-16,0 6 0 0,0-6 0 0,0 5 0 0,0-5 0 0,0 1 0 15,0-1 0-15,0-5 0 0,0 1 0 0,0 5 0 0,0-7 0 16,0-1 0-16,0-3-20 0,0 0-36 0,0 2-16 0,0-6-16 16,0 4-16-16,0-8-8 0,0 4-12 0,0-6-16 0,0 2-12 0,0 0-8 15,0-7-32-15,0 7-24 0,0-6 20 0,0 1 36 0,-8-6 36 16,8 5 16-16</inkml:trace>
        </inkml:traceGroup>
        <inkml:traceGroup>
          <inkml:annotationXML>
            <emma:emma xmlns:emma="http://www.w3.org/2003/04/emma" version="1.0">
              <emma:interpretation id="{EA260DDF-7BC8-4429-9D2C-16202509B820}" emma:medium="tactile" emma:mode="ink">
                <msink:context xmlns:msink="http://schemas.microsoft.com/ink/2010/main" type="inkWord" rotatedBoundingBox="25541,13241 26871,13235 26875,14026 25545,14033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98010.7924">9831 6759 15 0,'0'-4'116'0,"-8"4"-4"0,8-6-8 16,-8 2-20-16,-2-6 0 0,10 5 0 0,-8 1 0 0,0-5 0 16,8 3-12-16,-10-4-12 0,10 6 0 0,-8-6 0 0,8 1-4 15,0 4-4-15,0-9 0 0,0 8 0 0,0-8-4 0,0 5 4 16,0-1-4-16,8 1 0 0,-8-1 4 0,10-5-4 0,-10 6 0 0,8-1 0 15,0 1-4-15,2-1-4 0,-2 1 0 0,0-1-8 0,0 1 0 16,1 4-8-16,-1-5-4 0,1 5 0 0,0 0-4 0,7 1 0 16,-6-1 0-16,-2 5-4 0,0 0-4 0,0 5 0 0,10-1-4 0,-10 1 4 15,1 0-4-15,-1 5-4 0,1 4 0 0,0-4 0 16,-1 4 0-16,0 0 4 0,0 1-4 0,-8-1 0 0,10 5 0 0,-10 0 0 16,0 0 0-16,0 1 0 0,-10-2 0 0,10 8-8 0,-8-8 4 15,0 6 0-15,0 0-4 0,-1 0 0 0,-8 0 0 0,8 0 0 16,-7 0 4-16,-2 0 0 0,2 0 4 0,-2 0-4 0,1 0 0 0,-9-5 0 15,18 5 0-15,-8-4 4 0,-2-1-4 0,0 0 4 0,2-4-4 16,7-1 8-16,1-5-4 0,-1 1 0 0,1-1-4 0,-1-5 4 16,9 2-4-16,-8-2 0 0,8-4 4 0,0 0-8 0,-8 0 4 15,16-4 4-15,-8-2 0 0,0 2 4 0,8-5-4 0,-8 4-4 16,9-5 0-16,-1 6 4 0,-8-6 0 0,9-1-4 0,-1 3 4 16,1 3 0-16,-1-5 4 0,0 6-4 0,2-6 0 0,-2 5 0 15,0 1 0-15,2 4 0 0,-2-6-12 0,0 6 20 0,0 0 0 16,1 0 4-16,-1 0-4 0,10 6 0 0,-18-2 0 0,16 1 0 15,-6-1 4-15,-2 2-4 0,0-2 0 0,0 6 0 0,2-5 0 0,-2 3 4 16,9-1-4-16,-9 1-4 0,1 2 4 0,8-5 0 0,-9 5-4 16,10-1 0-16,-10-5 0 0,10 6 0 0,-10-4 0 0,9 3 0 15,-9-4-4-15,9 0 4 0,-8-1-4 0,-1 2-8 0,10-6-4 16,-10 3-4-16,0-3-16 0,2 0 0 0,-2 0-16 0,0 0-16 16,0 0-20-16,1-3-16 0,-9 3-12 0,8-6-24 0,1-3-16 0,-9 4-16 15,9-4-52-15,-9-1-24 0,0 0 52 0,8 1 36 0,-8-1 32 16,8-5 20-16</inkml:trace>
          <inkml:trace contextRef="#ctx0" brushRef="#br0" timeOffset="98526.4067">10386 6797 83 0,'0'0'124'16,"8"0"-4"-16,-8 0-4 0,8 0-24 0,-8 0 0 0,9 0 0 15,-9 0-8-15,8 6-8 0,-8-6-4 0,8 0 4 0,-8 0 4 0,10 0-4 16,-2 0 0-16,-8 0-4 0,8 4 0 0,0-4-4 0,2 5-4 16,-10-1-8-16,8 6-4 0,-8-5-4 0,8 0-8 0,1 4 0 15,-9 1-8-15,9 0-4 0,-9 4-4 0,8-5-4 0,-8 6-4 0,9-1-4 16,-9-4-4-16,8 4 4 0,-8 1-8 0,0-1 0 16,8 0 0-16,1 1 0 0,-9-1 0 0,0 1-4 0,9-1 0 0,-1 1 0 15,-8-1 0-15,8-5 0 0,-8 2 0 0,10 3-4 0,-2-5 4 16,-8 1 0-16,8-6-4 0,1 1 0 0,0-1 4 0,-1 2-4 15,-8-6 0-15,8 0 0 0,1-6-4 0,-1 6 4 0,0-4-4 16,2-1 4-16,-2 1-8 0,10-6 0 0,-10 1 4 0,0 3 0 16,0-2 4-16,1-7-4 0,8 5 4 0,-8 1 0 0,-1-1 0 0,0-5 0 15,10 6 0-15,-10-5 0 0,0 4 0 0,2 0 0 16,-2-4 0-16,0 5 4 0,1-1-8 0,0 0 8 0,-1 0 4 0,1 1 0 16,-9-1-8-16,8 6 8 0,0-6-4 0,0 5 4 0,-8 0 0 15,10 0 0-15,-10 1-4 0,8-1 0 0,0 0 4 0,-8 5 8 16,10 0-4-16,-10-4 0 0,0 4 4 0,8 0 0 0,0 0 4 15,-8 4 0-15,9-4 8 0,-9 5 0 0,8 0 0 0,-8-1 4 16,0 1 0-16,9 5-16 0,-1-5-12 0,-8 4 0 0,9 1 0 16,-9-1 0-16,8 1 0 0,-8 0 0 0,8 4 0 0,-8-4 0 0,0 4 0 15,10 1 0-15,-10-1 0 0,8 1 0 0,-8-2 0 0,8 2 0 16,-8-1 0-16,0 5 0 0,0-4 0 0,0-1 0 0,0 1 0 16,10-1 0-16,-10 1 0 0,0-2 0 0,0 3 0 0,0-2 0 0,0-5 0 15,0 1-76-15,0-1-52 0,-10 1-32 0,10-5-40 0,0 1-52 16,-8-3-60-16,8 2 56 0,-8-5 44 0,8 0 40 0,-10-5 32 15,10 2 32-15</inkml:trace>
        </inkml:traceGroup>
        <inkml:traceGroup>
          <inkml:annotationXML>
            <emma:emma xmlns:emma="http://www.w3.org/2003/04/emma" version="1.0">
              <emma:interpretation id="{BCC5682E-94E8-4EC0-A900-049E0987ADB9}" emma:medium="tactile" emma:mode="ink">
                <msink:context xmlns:msink="http://schemas.microsoft.com/ink/2010/main" type="inkWord" rotatedBoundingBox="27649,13622 28033,13620 28034,13692 27650,13694"/>
              </emma:interpretation>
              <emma:one-of disjunction-type="recognition" id="oneOf19">
                <emma:interpretation id="interp19" emma:lang="" emma:confidence="0">
                  <emma:literal>-1</emma:literal>
                </emma:interpretation>
                <emma:interpretation id="interp20" emma:lang="" emma:confidence="0">
                  <emma:literal>_ 1</emma:literal>
                </emma:interpretation>
                <emma:interpretation id="interp21" emma:lang="" emma:confidence="0">
                  <emma:literal>- 1</emma:literal>
                </emma:interpretation>
                <emma:interpretation id="interp22" emma:lang="" emma:confidence="0">
                  <emma:literal>. 1</emma:literal>
                </emma:interpretation>
                <emma:interpretation id="interp23" emma:lang="" emma:confidence="0">
                  <emma:literal>i 1</emma:literal>
                </emma:interpretation>
              </emma:one-of>
            </emma:emma>
          </inkml:annotationXML>
          <inkml:trace contextRef="#ctx0" brushRef="#br0" timeOffset="100600.8585">11826 6867 59 0,'-9'4'100'0,"9"1"-8"0,0-5-4 0,0 0-24 0,-8 0 0 15,8 5 8-15,0-5 8 0,0 0-4 0,0 0 4 0,8 0 0 16,-8 0 4-16,0 0 0 0,9 5 4 0,-9-5 0 0,9 0 4 16,-9 0 0-16,8 4 0 0,-8-4-8 0,9 5 0 0,-1 0-4 0,0 0 0 15,1-5-4-15,0 5-4 0,-1 0-12 0,10-1-24 0,-10 1-36 16,0-5 0-16,10 5 0 0,-10-5 0 0,9 5 0 0,-9-5 0 16,10 0 0-16,-10 0 0 0,10 4 0 0,-2-4 0 0,2 0 0 15,-10 0 0-15,9-4 0 0,-9 4 0 0,10 0 0 0,-2-5 0 16,-8 5 0-16,2-5 0 0,-2 5 0 0,0-5 0 0,1 5 0 0,0 0 0 15,-9 0 0-15,8-4 0 0,-8 4 0 0,0 0 0 16,9 0 0-16,-9 0 0 0,0 0 0 0,0 0 0 0,-9 0 0 0,9 0 0 16,0 0 0-16,0 0 0 0,-8 0 0 0,8 0-28 0,0 0-88 15,-9 0-20-15,9 0-24 0,-9 0-24 0,1 0-24 0,8 0-64 16,-8 0 12-16,-2 0 52 0,10 0 32 0,-8 0 40 0,8 0 20 16</inkml:trace>
        </inkml:traceGroup>
        <inkml:traceGroup>
          <inkml:annotationXML>
            <emma:emma xmlns:emma="http://www.w3.org/2003/04/emma" version="1.0">
              <emma:interpretation id="{5B0EA069-F39F-4727-9459-3BCE6695DC3A}" emma:medium="tactile" emma:mode="ink">
                <msink:context xmlns:msink="http://schemas.microsoft.com/ink/2010/main" type="inkWord" rotatedBoundingBox="28448,13172 28873,13170 28877,13880 28451,13883"/>
              </emma:interpretation>
            </emma:emma>
          </inkml:annotationXML>
          <inkml:trace contextRef="#ctx0" brushRef="#br0" timeOffset="101190.2808">12619 7011 11 0,'0'0'124'0,"0"0"-4"0,0 4-8 0,0-4-24 0,0 0-4 0,0 0 0 15,-9 0-8-15,9 0 0 0,0 0 0 0,0-4-12 0,9 4-8 16,-9-6-4-16,0 2 0 0,8-1 0 0,-8-5 0 0,9 6 4 16,-9-6-4-16,9 1 0 0,-1-1 4 0,0 0-4 0,0-4-4 0,2 0-4 15,-2-1 0-15,10 1-28 0,-10-1 24 0,9 1-8 16,-9-5 0-16,9-1-4 0,0 6-4 0,-9-5-4 0,10-1-4 0,0 2-4 15,-10-1-4-15,8 0-4 0,1-6 0 0,-8 6 4 0,8 1-4 16,-9-2 4-16,10 0-8 0,-10 1 4 0,2 0 0 0,-2 0 0 16,0 0-4-16,0 5 4 0,1-1 0 0,-1 1-4 0,1-1 0 0,-9 6 4 15,9-1 0-15,-9 0 0 0,8 6-4 0,-8-6 4 16,0 5 4-16,0 1-4 0,0 4 0 0,0-5 0 0,0 5 0 0,0 0 0 16,0 0 0-16,0 0 8 0,0 0-4 0,0 5 8 0,0-5 0 15,0 4 4-15,0 6 0 0,0-5 8 0,0-1-8 0,0 6-20 16,0 0 0-16,0-5 0 0,0 9 0 0,0-5 0 0,0 1 0 0,0 5 0 15,0-1 0-15,0 1 0 0,0-2 0 0,0 7 0 0,0-7 0 16,0 8 0-16,0-7 0 0,0 6 0 0,0-2 0 0,0 6 0 16,0-4 0-16,0-1 0 0,0 4 0 0,0-2 0 0,0 2 0 15,8 0 0-15,-8-3 0 0,0 4 0 0,0 0 0 0,0-5 0 16,10 5 0-16,-10-5 0 0,0 5 0 0,8-5 0 0,-8 1 0 0,8-6 0 16,-8 5 0-16,0-4 0 0,0-1 0 0,8-5 0 15,-8 2 0-15,0-3 0 0,0 2 0 0,0-5 0 0,0 0 0 0,0 0 0 16,0-5 0-16,0 0 0 0,0 0 0 0,0-5 0 0,0 5 0 15,0-10 0-15,0 6 0 0,0-2-36 0,0-2-68 0,-8-3-28 16,8 7-20-16,0-11-32 0,-8 5-32 0,8 1-68 0,0-5 28 16,-8 4 44-16,8 1 40 0,-10-6 36 0,10 5 20 0</inkml:trace>
        </inkml:traceGroup>
      </inkml:traceGroup>
    </inkml:traceGroup>
    <inkml:traceGroup>
      <inkml:annotationXML>
        <emma:emma xmlns:emma="http://www.w3.org/2003/04/emma" version="1.0">
          <emma:interpretation id="{61B2F303-1BF6-478A-A87D-87B1B4D5D8AE}" emma:medium="tactile" emma:mode="ink">
            <msink:context xmlns:msink="http://schemas.microsoft.com/ink/2010/main" type="paragraph" rotatedBoundingBox="16232,14937 26329,15082 26316,15966 16219,158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7E5291-19BC-48C9-97E3-3591A49C8EB9}" emma:medium="tactile" emma:mode="ink">
              <msink:context xmlns:msink="http://schemas.microsoft.com/ink/2010/main" type="line" rotatedBoundingBox="16232,14937 26329,15082 26316,15966 16219,15822">
                <msink:destinationLink direction="with" ref="{9F9EFE44-8B93-4676-BE59-B68B1744A2E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E43C359-4264-4466-B6F8-9E40AB7CBE2E}" emma:medium="tactile" emma:mode="ink">
                <msink:context xmlns:msink="http://schemas.microsoft.com/ink/2010/main" type="inkWord" rotatedBoundingBox="16226,15371 17756,15393 17750,15818 16220,15796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03051.3032">384 8703 71 0,'9'0'112'0,"-9"-10"-8"0,9 6-4 0,-9-1-24 0,8 1 0 0,-8-2-8 16,0-3 4-16,8 4-4 0,-8 0 0 0,9 2-4 0,-9-4-4 15,0 3-4-15,0-1 4 0,8 5 4 0,-8-4-4 0,0 4 0 16,9 0 4-16,-9 0-4 0,0 0 4 0,9 0-4 0,-9 4-8 0,0-4-8 16,8 5 4-16,-8-1-8 0,0 6-8 0,8-5 4 15,-8 5-12-15,10 0 0 0,-10-1-4 0,8 0 4 0,-8 6-8 0,8-5 0 16,-8 4-4-16,8 0-4 0,-8 1-4 0,10-1 0 0,-2 1 0 15,-8-1 0-15,8 1 0 0,1-2 0 0,-9 2 0 0,8-1-4 16,0 1 0-16,-8-5 4 0,10-1-4 0,-2 1 0 0,-8 0 0 16,8-6-8-16,-8 1 4 0,8-1 0 0,-8-4-4 0,10 6-4 15,-10-6 4-15,8 0 0 0,-8-6 0 0,8 6 0 0,-8-9 0 0,9 5-4 16,-9-6 4-16,9 5-4 0,-9-6 0 0,0 2 4 0,8-5 0 16,1 5 0-16,-9-1 0 0,8-5 4 0,-8 6-4 0,8-5 4 15,-8 4-4-15,9-5 4 0,0 6 4 0,-9-1 0 0,8 1-4 16,0-1 4-16,-8 0 0 0,10 1 0 0,-2 5 0 0,-8-6 0 15,8 5 0-15,1-5 0 0,-9 5 4 0,9 0 0 0,-9 5 4 0,8-4 0 16,-8 4 0-16,8 0 0 0,1 0 4 0,-9 0-4 16,8 0 4-16,-8 4 0 0,0-4 0 0,8 10 4 0,-8-5-4 0,10 0-4 15,-10 0 8-15,8 5-4 0,-8-1 0 0,0-5-4 0,8 6 4 16,-8 0 0-16,10 5-4 0,-10-6 0 0,8 5-8 0,-8-4 4 16,8-1 4-16,-8 6-4 0,0-5-4 0,8 4-4 0,-8-5-4 0,9 1-4 15,-9-1 0-15,0 0-8 0,0 2-8 0,9-6-8 0,-9 5-16 16,0-6-8-16,0 1-12 0,8-1-12 0,-8 2-4 0,9-6-20 15,-9 0-8-15,0 0-8 0,8 0-20 0,-8 0-40 0,8-6-32 16,2 6 24-16,-10-9 40 0,8 5 28 0,0-2 20 0</inkml:trace>
          <inkml:trace contextRef="#ctx0" brushRef="#br0" timeOffset="103270.7147">1169 8824 63 0,'0'4'124'0,"8"-4"-8"0,-8 0-4 0,0 0-20 0,0 5-8 16,9-5 0-16,-9 0 0 0,8 0-4 0,-8 0-8 0,0 0 0 15,9 0-8-15,-9 0 0 0,0-5-8 0,8 5-4 0,-8 0-4 16,9 5-8-16,-9-5-4 0,8 0-8 0,0 0-4 0,-8 0-4 16,10 0-8-16,-10 0-8 0,8 0-8 0,0 0-12 0,-8 0-16 0,10 0-20 15,-2-5-20-15,0 5-20 0,-8 0-24 0,8 0-20 0,1-4-60 16,-1 4-16-16,1 0 36 0,0-6 36 0,-9 6 28 0</inkml:trace>
          <inkml:trace contextRef="#ctx0" brushRef="#br0" timeOffset="103652.6949">1518 8894 79 0,'0'6'128'0,"0"-1"-12"16,0 0-12-16,0-5-28 0,0 0 0 0,9 4-4 15,-9-4 0-15,0 0-12 0,0 6 0 0,8-6 0 0,-8 0-12 0,9 0-4 16,-9-6 0-16,9 2-8 0,-9 4 0 0,8-5-4 0,0 0 0 16,0-1-4-16,-8 3-4 0,10-7 0 0,-2 5 0 0,0-5 0 15,2 1-4-15,-2 0 0 0,0-6 0 0,1 6 0 0,-1-6-4 0,0 1 0 16,-8 4-4-16,9-5 0 0,0 6-4 0,-1-5-16 0,0-1 20 16,2 6-8-16,-2-6 4 0,0 5-4 0,-8 1 0 0,9 0 0 15,0-1-4-15,-1 0 0 0,-8 5 8 0,8 2-4 0,1-4 4 16,-9 3 0-16,8 4 4 0,-8-5 4 0,0 5 4 0,9 0 4 15,-9 0 4-15,9 5 0 0,-9-1 4 0,0-4 0 0,8 10-4 16,-8-5 0-16,8 5 4 0,-8 0 0 0,10-1 0 0,-10 0-4 16,8 6 0-16,-8 0 0 0,8-2-4 0,-8 7 0 0,8-5-4 0,-8 4 4 15,10-5-4-15,-2 5-12 0,-8 1-8 0,8-2 0 0,-8 1 0 16,9 1 0-16,-9-5 0 0,0 4 0 0,8-5 0 0,-8 6 0 16,0-7 0-16,8 2-8 0,-8-6-32 0,0 2-12 0,0 2-24 0,0-8-12 15,0 5-12-15,0-6-16 0,0 1-20 0,0 0-16 16,10-5-20-16,-10 0-52 0,0-5-24 0,0 0 48 0,8-4 36 15,-8-1 36-15,8 1 20 0</inkml:trace>
        </inkml:traceGroup>
        <inkml:traceGroup>
          <inkml:annotationXML>
            <emma:emma xmlns:emma="http://www.w3.org/2003/04/emma" version="1.0">
              <emma:interpretation id="{2778265A-E46A-401D-80F2-C75A1074E1F9}" emma:medium="tactile" emma:mode="ink">
                <msink:context xmlns:msink="http://schemas.microsoft.com/ink/2010/main" type="inkWord" rotatedBoundingBox="18407,15170 18804,15176 18799,15461 18402,15455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03992.7838">2576 8416 55 0,'-10'0'124'16,"10"4"-16"-16,0-4-8 0,0 6-24 0,0-6 0 0,0 0 0 16,0 0 8-16,0 0 0 0,0 0-8 0,0 0 0 0,10 0 0 15,-10 0 0-15,8 0 0 0,-8 0 0 0,0 0 4 0,8 0 0 0,2 0 4 16,-10 0-4-16,8 0-4 0,0 0 0 0,0 4-8 0,1-4-4 15,0 0-8-15,-1 0-4 0,1 0-8 0,-1 0-4 0,0 0-32 16,2 0-8-16,-2 0 0 0,8 0 0 0,-6 0 0 0,-2 0 0 16,9 0 0-16,-9 0 0 0,10 5 0 0,-10-10 0 0,0 5 0 15,10 0 0-15,-10 0 0 0,10 0-56 0,-10 0-28 0,0 0-20 16,1 0-12-16,-1-4-16 0,1 4-20 0,0 0-4 0,-9 0 0 16,8 0-48-16,-8 0-36 0,0 0 40 0,0 0 36 0,0 0 32 0,0 0 28 15</inkml:trace>
          <inkml:trace contextRef="#ctx0" brushRef="#br0" timeOffset="104278.0194">2644 8670 43 0,'0'4'136'0,"0"-4"-8"0,0 6-4 16,0-6-16-16,0 0 4 0,8 4-4 0,-8-4 4 0,9 0-8 15,-9 0-4-15,0 5 0 0,8-5 0 0,-8 4 0 0,8-4-4 0,2 0-4 16,-2 0 0-16,0 5-8 0,0-5-4 0,2 0 0 0,-2 0-12 16,9 5-8-16,-9-5-40 0,1 0-20 0,0 0 0 0,7 0 0 15,-6 0 0-15,-2 0 0 0,8 0 0 0,-6 0 0 0,6 0 0 16,-7 0 0-16,-1 0 0 0,10 0 0 0,-10 0 0 0,0 0 0 0,0 0 0 16,2 0 0-16,-2 0 0 0,0 0 0 0,2 0 0 0,-10 0 0 15,8 0 0-15,-8 0-60 0,0 0-72 0,8 0-40 0,-8 0-48 16,0 0-72-16,0 0-8 0,-8 0 52 0,8 0 48 0,-8 0 20 15,8 0 56-15,-10 0 20 0</inkml:trace>
        </inkml:traceGroup>
        <inkml:traceGroup>
          <inkml:annotationXML>
            <emma:emma xmlns:emma="http://www.w3.org/2003/04/emma" version="1.0">
              <emma:interpretation id="{626679D1-3A18-4132-89EE-418983104E14}" emma:medium="tactile" emma:mode="ink">
                <msink:context xmlns:msink="http://schemas.microsoft.com/ink/2010/main" type="inkWord" rotatedBoundingBox="19482,15429 19848,15435 19847,15453 19481,15448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37244.8262">3650 8689 91 0,'0'0'124'0,"-9"4"-4"0,9-4-8 0,0 0-20 0,0 0-4 16,0 0 8-16,0 0-4 0,9-4-4 0,-9 4-4 0,0 0 4 15,8 0-20-15,-8 0 20 0,0 0-4 0,8 4-4 0,2-4-4 0,-2 0-4 16,-8 0-4-16,8 0-4 0,10 0-4 0,-10 0-4 16,0 0-4-16,10 0-4 0,-10 0-8 0,9 0 4 0,-9 0-8 0,10 0 0 15,-10 0-36-15,10 0 0 0,-2 0 0 0,-7-4 0 0,8 4 0 0,0 0 0 16,-9 0 0-16,10 0 0 0,-10 0 0 0,10 0 0 15,-10-5 0-15,8 5 0 0,-7 0 0 0,0 0 0 0,-1 0 0 16,1 0 0-16,-1 0 0 0,-8-4 0 0,8 4 0 0,-8 4 0 0,0-8 0 16,0 4 0-16,0 4 0 0,0-4 0 0,0 0 0 15,0 0 0-15,0 0 0 0,0 0 0 0,0 0 0 0,0 0 0 0,-8 0-92 16,8 0-24-16,0 0-20 0,0 0-16 0,-8 0-16 0,8 0-24 16,0 0-52-16,-9 0-16 0,9 0 52 0,-8 0 36 0,8 0 32 15,0 0 32-15</inkml:trace>
        </inkml:traceGroup>
        <inkml:traceGroup>
          <inkml:annotationXML>
            <emma:emma xmlns:emma="http://www.w3.org/2003/04/emma" version="1.0">
              <emma:interpretation id="{7052D7F8-467D-45A5-A72B-E110677C3AF9}" emma:medium="tactile" emma:mode="ink">
                <msink:context xmlns:msink="http://schemas.microsoft.com/ink/2010/main" type="inkWord" rotatedBoundingBox="20152,14993 21396,15011 21386,15713 20142,15695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37828.2647">4306 8652 55 0,'0'0'140'0,"0"0"-16"16,0 0-8-16,0 0-24 0,0 0 0 0,0 0 0 0,0 0-8 15,9 0-8-15,-9 0 0 0,0 0-4 0,0 0-4 0,0 0 0 16,0 0 4-16,0 0 0 0,8 0-4 0,-8 0 0 0,0 0 0 0,9 0-4 16,-9 0 4-16,0 3-4 0,8-3-4 0,-8 5-4 0,0 0-8 15,8-5-4-15,-8 9 0 0,10-3-8 0,-10 3-4 0,0-5-4 16,8 6-28-16,-8 0 0 0,0 5 0 0,0-2 0 0,8 2 0 16,-8-5 0-16,0 4 0 0,10 1 0 0,-10-1 0 0,8 1 0 15,-8-6 0-15,0 6 0 0,8-1 0 0,-8-5 0 0,0 1 0 0,8 0 0 16,-8-1 0-16,0-4 0 0,0 0 0 0,0-1 0 15,9 2 0-15,-9-6 0 0,0 4 0 0,0-4 0 0,8 0 0 0,-8-4 0 16,0 4 0-16,0-6 0 0,0 2 0 0,9-1 0 0,-9-6 0 16,0 8 0-16,9-7 0 0,-9 0 0 0,8 1 0 0,-8-1-4 15,8 1 0-15,-8-6-8 0,10 5 0 0,-2 1 8 0,-8-5-8 0,8 4 4 16,-8 1 0-16,8-1 0 0,2 0-4 0,-2-5 8 0,-8 6-8 16,8 5 8-16,1-6-4 0,-1 0 4 0,1 5 0 0,0-5-4 15,-1 6 4-15,0-5 4 0,-8 3-4 0,8 2 0 0,2-6 4 16,-2 5 0-16,0 2 0 0,2-4 0 0,-2 7 0 0,0-4 0 15,1-1 4-15,7 1-4 0,-16 4 0 0,10 0 0 0,-2 0 4 0,0 0-4 16,0 0 4-16,2 0 0 0,-2 0 4 0,-8 4 0 16,8 1 4-16,1-1-4 0,0 3 4 0,-9-4 0 0,8 2 0 0,-8 5 0 15,9-6 0-15,-9 6 0 0,8-1 0 0,0 1-8 0,-8 5-4 16,0-5 0-16,9 3 0 0,-9-3 0 0,9 5 0 0,-9-5 0 16,0 3 0-16,8 2 0 0,-8-1 0 0,0-4 0 0,0 5 0 0,8-6 0 15,-8 5 0-15,0-4 0 0,0-1 0 0,0 0 0 0,0 2 0 16,10-6 0-16,-10 5 0 0,0-6 0 0,0 1 0 0,0-1 0 15,0 2 0-15,0-2 0 0,0-4-24 0,0 0-16 0,0 5-12 0,0-5-16 16,0 0-16-16,0 0-20 0,0 0-12 0,0-5-24 16,0 5-16-16,0-4-4 0,0-2-48 0,0 2-36 0,0-5 40 0,0 3 40 15,0-3 32-15,0-2 24 0</inkml:trace>
          <inkml:trace contextRef="#ctx0" brushRef="#br0" timeOffset="138354.857">5082 8368 43 0,'0'0'120'0,"0"-5"-12"0,0 0-8 0,0 0-28 16,0 1 0-16,0-2-4 0,-8 2 4 0,16-1-4 0,-8 1-4 15,0-2-4-15,9 2 0 0,-9-1-8 0,8 0 4 0,-8-4 0 16,8 3 0-16,0 2 0 0,2-1 0 0,-2-5 0 0,0 6-4 16,2-1 0-16,-2 0 0 0,0 5-4 0,1-5 0 0,8 5-4 15,-9 0-4-15,1-5-4 0,-1 5-4 0,0 0-4 0,2 5-4 0,6-5-8 16,-6 5 0-16,-2-5-4 0,0 5-4 0,0 0 0 0,-8-1 0 16,9 6 0-16,0-5 4 0,-1-1 0 0,-8 2 0 0,0 3-4 15,9-4 4-15,-9 4-4 0,0 1-4 0,0-1 0 0,-9 1 4 16,9-5-4-16,0 9 0 0,-8-4-4 0,-1-1 4 0,0 2-4 15,1 3 0-15,8-4 4 0,-8 3-8 0,0-4 4 0,-2 2 0 0,2-2 0 16,0 1-4-16,-2-1 0 0,10 1 4 0,-8-5 0 0,8 0 0 16,0 0 0-16,-8-1-4 0,8-4 0 0,0 5 0 0,0-5 4 15,0 0-4-15,0 0 4 0,0 6 0 0,0-6 0 0,0 0 0 0,0-6-4 16,8 6 4-16,-8 0 0 0,0 0 4 0,8 0 0 16,-8 6-4-16,0-6 4 0,10 0 0 0,-10 4 4 0,8-4 8 0,0 4 4 15,2-4 4-15,-2 5 8 0,0 0 0 0,0 0-24 0,1-5-8 16,0 5 0-16,-1 0 0 0,1-1 0 0,-1 5 0 0,0-3 0 15,10-1 0-15,-10-1 0 0,2-4 0 0,6 5 0 0,-8 0 0 16,10 0 0-16,-10-5 0 0,9 4 0 0,-9-4 0 0,10 0 0 16,-10 5 0-16,0-5 0 0,10 0 0 0,-10 0 0 0,1 0 0 0,-1-5 0 15,1 5-16-15,0-4-108 0,-9-1-36 0,8 5-48 0,-8-10-64 16,0 6-44-16,0-1 52 0,-8-1 52 0,8-3 40 0,-9 0 32 16,0-1 28-16</inkml:trace>
        </inkml:traceGroup>
        <inkml:traceGroup>
          <inkml:annotationXML>
            <emma:emma xmlns:emma="http://www.w3.org/2003/04/emma" version="1.0">
              <emma:interpretation id="{8547BC0A-EDE6-4FD6-84FC-E052E6D1DCBF}" emma:medium="tactile" emma:mode="ink">
                <msink:context xmlns:msink="http://schemas.microsoft.com/ink/2010/main" type="inkWord" rotatedBoundingBox="21924,15316 22350,15322 22343,15768 21918,15762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42119.7834">6080 8837 19 0,'8'0'120'15,"-8"-4"-4"-15,8 4-4 0,-8 0-24 0,9 0 4 0,-9-5-4 0,9 1 4 16,-1 4-4-16,0-6 0 0,2 6-4 0,-2-4-4 0,9-1 0 15,-8 5-4-15,-1-5-4 0,0 0-4 0,9 1-8 0,-8 4 4 16,8-6-8-16,1 6-8 0,-10 0-4 0,8 0-12 0,-6 0-4 16,6 0-4-16,1 0-8 0,-9 0 0 0,10-4-4 0,-10 8-4 15,10-4-32-15,-10 0 20 0,0 0-12 0,10 0-16 0,-10 0-12 0,1 0-12 16,-1 0-12-16,0 0-16 0,1 0-20 0,0 0-16 0,-9 0-16 16,8 0-20-16,0 0-60 0,2-4 4 0,-2 4 44 0,0 0 28 15,1-5 28-15</inkml:trace>
          <inkml:trace contextRef="#ctx0" brushRef="#br0" timeOffset="141876.4368">6216 8579 7 0,'0'-6'116'0,"9"6"-8"0,-9 0-4 0,8-4-24 0,-8 4-8 16,0-5 4-16,8 5-4 0,-8 0-4 0,0 0-4 0,0 0 0 15,0 0-4-15,10 0-8 0,-10 0 0 0,0 0 0 0,0 0 4 16,8 0 4-16,-8 0-8 0,0 0 4 0,8 0 4 0,-8 5 0 16,0-5-4-16,8 4 0 0,-8-4-4 0,0 6 0 0,0-1-12 15,0 4-4-15,10-4 0 0,-10 4-8 0,0 1 0 0,0-1-8 0,0 6 0 16,0-1 0-16,0 1-12 0,0-1 0 0,0 5-4 0,0-4 8 15,0 4 0-15,0-5-4 0,0 5-4 0,0 0-8 0,0 1 0 16,0-1 4-16,0 1-4 0,0-6 0 0,0 5-4 0,0 0 0 16,0-5 0-16,0 1-4 0,0-5-4 0,0 4-4 0,0-5-8 15,0 2-8-15,0-2-4 0,0 0-4 0,0-4-4 0,0 0-4 0,0-5-4 16,0 5-12-16,0-5-4 0,0 4-12 0,0-4-8 0,0-4-4 16,-10 4 0-16,10-5 0 0,0 0-4 0,0 0-24 0,0 0-32 15,-8 1-8-15,8-5 8 0,-8-2 40 0</inkml:trace>
        </inkml:traceGroup>
        <inkml:traceGroup>
          <inkml:annotationXML>
            <emma:emma xmlns:emma="http://www.w3.org/2003/04/emma" version="1.0">
              <emma:interpretation id="{6DC02652-5803-498A-BB73-F43EED2E6BA7}" emma:medium="tactile" emma:mode="ink">
                <msink:context xmlns:msink="http://schemas.microsoft.com/ink/2010/main" type="inkWord" rotatedBoundingBox="22812,15100 23216,15106 23206,15844 22802,15838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42646.376">7188 8358 95 0,'0'0'124'0,"0"-5"-4"0,0 5 0 16,0 0-24-16,8-4 4 0,-16 4-12 0,8 0-4 0,0 0 0 0,0 0-8 16,0 0-8-16,-9 0 0 0,9 4-8 0,-8-4-8 15,0 5 0-15,8-5-8 0,-10 5 4 0,2 0-8 0,0-1-4 0,8 6 4 16,-18-5-4-16,10 5 0 0,0 4-8 0,-1-5 0 0,0 6-4 16,1 4-4-16,-1-5 0 0,-7 5-4 0,8-4 0 0,-2 10-4 15,2-7 4-15,0 6-4 0,-10-5 0 0,10 5-8 0,8 0 4 0,-9 0 0 16,1 0-8-16,8 5 4 0,-9-5 0 0,9 0 0 15,0 0 0-15,0 0-4 0,0 0 0 0,9-5 0 0,-9 5 4 0,8-6-4 16,1 2 4-16,-1-1 0 0,0 1 0 0,2 0 0 0,-2-7-4 16,10 2 0-16,-10-1 0 0,8 1 4 0,1-6-4 0,1 1 0 15,-10-1-4-15,10 0 4 0,-2-4 0 0,2 1 0 0,-2-2 4 16,1 1-4-16,1-5 0 0,-10 0 0 0,10 0-24 0,-2 0 28 16,2-5-4-16,-10 1 0 0,9-2 0 0,-9-3 0 0,1-1 0 15,8 6 0-15,-17-11 0 0,8 6-4 0,0-1 0 0,2-4 4 0,-10 4-8 16,8-4 4-16,-8-1 4 0,0 6 0 0,0-5 0 0,0 4-4 15,0-5 4-15,0 6 0 0,-8-5 0 0,8 4 0 0,-10 0-4 16,2 1 4-16,8-1-4 0,-8 6 4 0,0-7 0 0,-10 2 0 16,10 5-4-16,-1-2 0 0,-7-3 0 0,6 4 4 0,2 5 0 15,-8-5 0-15,6 5-4 0,-6-4 4 0,7 4-4 0,-8 0 0 0,8 4-4 16,1-4 0-16,0 5-8 0,-2 0-8 0,-6 0-12 0,16-1 0 16,-8 2-4-16,-2 3-12 0,2-5-12 0,8 7-4 0,-8-7-8 15,8 6-12-15,0-1-4 0,0-4-4 0,0 4-8 0,0 0 0 0,0 2-36 16,0-6-44-16,8 5 8 0,-8-6 36 0,8 5 20 15</inkml:trace>
        </inkml:traceGroup>
        <inkml:traceGroup>
          <inkml:annotationXML>
            <emma:emma xmlns:emma="http://www.w3.org/2003/04/emma" version="1.0">
              <emma:interpretation id="{11D02C4E-6B9D-48D4-92EE-1AFE93B46251}" emma:medium="tactile" emma:mode="ink">
                <msink:context xmlns:msink="http://schemas.microsoft.com/ink/2010/main" type="inkWord" rotatedBoundingBox="23566,15520 24133,15528 24128,15856 23561,15848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43152.0237">7725 8824 79 0,'0'-6'112'0,"0"-3"0"0,9 4-8 16,-9-4-24-16,0 3-4 0,8 2-4 0,-8-1 0 0,0 1-4 0,9 4-4 16,-9-6 0-16,0 6 0 0,0 0 0 0,0-4-4 15,0 8 0-15,0-4 8 0,0 0-8 0,8 6 4 0,-8-6-4 0,0 9-4 16,0-5-4-16,0 2 0 0,0-2-4 0,0 6-4 0,8-5-4 16,-8 5-12-16,0-1 4 0,9 1-8 0,-9-1-4 0,0 1-4 15,9 4-4-15,-9-5-16 0,0 6 16 0,0-5-4 0,8 0 0 16,-8 3 4-16,8-3-4 0,-8 0 0 0,10-1-8 0,-10 2 0 15,8-2 0-15,-8 0 0 0,8 1 0 0,1-5 0 0,0 4-4 0,-9-3 4 16,8-2-4-16,1 1 0 0,-1-5 0 0,0 0 0 0,0 4 0 16,2-8 0-16,-2 4 0 0,-8 0 0 0,8-5 0 0,10 1 0 15,-10-7-4-15,1 7 0 0,-1-6-4 0,1 0-4 0,-1 1 4 0,9-1 4 16,-9 1-4-16,2-1 0 0,-2-5 0 0,0 6 4 16,10-1-4-16,-10 1 4 0,0-5 0 0,10 4 4 0,-10 0 0 0,1 1 4 15,-1-1-4-15,0 1 0 0,2 3 4 0,-2 2-4 0,0-5 0 16,0 3 4-16,2 2 0 0,-10 4 0 0,8-5 4 0,-8 5 0 15,8 0 0-15,1 0 4 0,-9-5 0 0,9 10 0 0,-9-5 0 0,0 0 4 16,8 5-4-16,-8-5 4 0,9 4 0 0,-9 2 0 0,8-6 0 16,-8 4 4-16,8 1-4 0,-8-1 4 0,8 7 0 0,-8-7-16 15,10 6 16-15,-2-6 4 0,-8 6 0 0,0-1-4 0,8 0 0 16,2 7 0-16,-10-6 0 0,8 3-4 0,-8 2-4 0,8-5 0 16,-8 5-4-16,0-2-4 0,9 2-4 0,-9-6-8 0,0 6-12 15,0-1-12-15,0-4-24 0,0 4-32 0,0-5-20 0,0-3-36 16,0 3-36-16,0-5-76 0,-9 2-24 0,9-2 52 0,-8-4 44 15,8 0 40-15,-8 0 24 0</inkml:trace>
        </inkml:traceGroup>
        <inkml:traceGroup>
          <inkml:annotationXML>
            <emma:emma xmlns:emma="http://www.w3.org/2003/04/emma" version="1.0">
              <emma:interpretation id="{F88B6CBE-B0C1-40FB-885B-8619C7208F31}" emma:medium="tactile" emma:mode="ink">
                <msink:context xmlns:msink="http://schemas.microsoft.com/ink/2010/main" type="inkWord" rotatedBoundingBox="24734,15490 25152,15496 25151,15545 24733,15539"/>
              </emma:interpretation>
              <emma:one-of disjunction-type="recognition" id="oneOf27">
                <emma:interpretation id="interp31" emma:lang="" emma:confidence="0">
                  <emma:literal>wy</emma:literal>
                </emma:interpretation>
                <emma:interpretation id="interp32" emma:lang="" emma:confidence="0">
                  <emma:literal>wi</emma:literal>
                </emma:interpretation>
                <emma:interpretation id="interp33" emma:lang="" emma:confidence="0">
                  <emma:literal>wa</emma:literal>
                </emma:interpretation>
                <emma:interpretation id="interp34" emma:lang="" emma:confidence="0">
                  <emma:literal>-</emma:literal>
                </emma:interpretation>
                <emma:interpretation id="interp35" emma:lang="" emma:confidence="0">
                  <emma:literal>wo</emma:literal>
                </emma:interpretation>
              </emma:one-of>
            </emma:emma>
          </inkml:annotationXML>
          <inkml:trace contextRef="#ctx0" brushRef="#br0" timeOffset="145546.6167">8893 8776 75 0,'0'0'112'0,"0"-6"-4"0,0 12-4 15,0-6-24-15,0 0 4 0,0 0 4 0,0 0 0 0,8 0-4 16,-8 0 0-16,0 0-4 0,10 0 4 0,-10 0-4 0,8 0 4 16,0-6-8-16,-8 6 0 0,8 0 0 0,2-4 0 0,-2 4 0 15,0-5-4-15,1 5-8 0,-1 0 0 0,10-5-4 0,-10 5-8 16,0 0 4-16,10-5-4 0,-10 5-40 0,9 0-12 0,0 0 0 0,-8-4 0 15,7 4 0-15,2 0 0 0,-2 0 0 0,-6 0 0 0,6 0 0 16,2 4 0-16,-1-4 0 0,-9 0 0 0,9 0 0 0,0-4 0 16,-9 4 0-16,2 0 0 0,6 0 0 0,-7 0 0 0,0 0 0 15,-1 0 0-15,-8 0 0 0,8 0 0 0,-8 0 0 0,9-6 0 16,-9 6 0-16,0 0 0 0,0 0 0 0,0 0 0 0,0 6 0 0,0-12 0 16,0 6 0-16,0 6 0 0,-9-6 0 0,9 0 0 0,0 0 0 15,-8 4 0-15,0-4 0 0,8 5 0 0,-9 0 0 16,9-5-48-16,-9 5-52 0,1-1-20 0,8 2-16 0,-8-6-24 15,-2 4-20-15,10 1-36 0,-8-5-60 0,8 4 40 0,-8-4 48 0,8 0 36 16,0 0 24-16,0 0 28 0</inkml:trace>
        </inkml:traceGroup>
        <inkml:traceGroup>
          <inkml:annotationXML>
            <emma:emma xmlns:emma="http://www.w3.org/2003/04/emma" version="1.0">
              <emma:interpretation id="{3108B103-C961-4DC5-BAA5-03D394E08EDF}" emma:medium="tactile" emma:mode="ink">
                <msink:context xmlns:msink="http://schemas.microsoft.com/ink/2010/main" type="inkWord" rotatedBoundingBox="25903,15227 26327,15233 26316,15966 25892,15960"/>
              </emma:interpretation>
              <emma:one-of disjunction-type="recognition" id="oneOf28">
                <emma:interpretation id="interp36" emma:lang="" emma:confidence="0">
                  <emma:literal>b</emma:literal>
                </emma:interpretation>
                <emma:interpretation id="interp37" emma:lang="" emma:confidence="0">
                  <emma:literal>3</emma:literal>
                </emma:interpretation>
                <emma:interpretation id="interp38" emma:lang="" emma:confidence="0">
                  <emma:literal>S</emma:literal>
                </emma:interpretation>
                <emma:interpretation id="interp39" emma:lang="" emma:confidence="0">
                  <emma:literal>y</emma:literal>
                </emma:interpretation>
                <emma:interpretation id="interp40" emma:lang="" emma:confidence="0">
                  <emma:literal>{</emma:literal>
                </emma:interpretation>
              </emma:one-of>
            </emma:emma>
          </inkml:annotationXML>
          <inkml:trace contextRef="#ctx0" brushRef="#br0" timeOffset="146458.1864">10146 8474 59 0,'-8'4'112'0,"8"1"-4"0,-8-1-4 0,8 2-24 0,-10 3 0 16,10-4-4-16,-8 4-4 0,8 2-8 0,0-3 4 0,0 7-12 15,-8-1-4-15,8 1-4 0,0-1-4 0,0 0 0 0,0 1 0 16,0 4-4-16,0-5-4 0,0 5 0 0,0 0-4 0,0-4 0 16,0 5 0-16,0-7-4 0,8 7-8 0,-8-5 0 0,0-2-4 0,0 2 0 15,8-5 0-15,-8 4 0 0,10-5-4 0,-10 2 4 16,8-2-8-16,-8-4 0 0,8 4 0 0,2-4 0 0,-10-5 0 0,8 5-4 15,-8-5 4-15,8 0-4 0,0 0 4 0,-8 0-8 0,9-5 4 16,-1 0-4-16,1 0 0 0,0 1 4 0,-1-1-4 0,-8-4 0 16,8 4 4-16,2-5-4 0,-2 5-4 0,0-5 4 0,0 6 0 0,2-6 4 15,-2 5-4-15,0-5 0 0,1 6 4 0,-1-1-8 16,1 1 4-16,0 4 0 0,-9 0-4 0,8-6 8 0,0 6-4 0,0 0 0 16,-8 0 0-16,10-4 4 0,-2 4-4 0,0 4 0 0,-8-4 0 15,10 6 0-15,-2-6 0 0,-8 4 0 0,8 1 0 0,1-1 0 16,-9-4 0-16,8 6 0 0,0-2 4 0,-8 1-4 0,10 0-20 0,-10 4 24 15,8-3 4-15,-8 3-4 0,8-5 4 0,-8 2 0 0,8 3 0 16,-8-4-4-16,10 4 4 0,-10 1 0 0,0-5-4 0,0 5 4 16,0-1 0-16,0 1-4 0,0 0 0 0,0-1 0 0,0 5 0 15,0-4 4-15,8-1-4 0,-8 2 0 0,-8 2 4 0,8-3 0 16,0 0 4-16,0 5 0 0,0-6 0 0,-10 0 0 0,10 5 4 16,-8-4 4-16,8 5-4 0,-8-6 0 0,0 1 4 0,-2-1-4 15,2 1 0-15,-9 0 0 0,9 3 0 0,-10-3 0 0,2 0-4 16,6-5-4-16,-6 5-4 0,-1-6 0 0,0 5 4 0,0-4-4 0,-1 0-4 15,2 0 0-15,-2 0 0 0,2-5-4 0,7 0 0 0,-8 0-8 16,0 0-8-16,1 0-12 0,6-5-12 0,-6 0-20 0,6 0-20 16,-6 0-24-16,7-4-32 0,1 5-24 0,-1-6-48 0,1 5-56 0,-1-5 40 15,9 0 44-15,-8 6 32 0,8-5 32 0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33:15.14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AE4D9D6-7B19-4D34-AEAB-199412AFD292}" emma:medium="tactile" emma:mode="ink">
          <msink:context xmlns:msink="http://schemas.microsoft.com/ink/2010/main" type="writingRegion" rotatedBoundingBox="8262,11021 8603,11021 8603,12696 8262,12696"/>
        </emma:interpretation>
      </emma:emma>
    </inkml:annotationXML>
    <inkml:traceGroup>
      <inkml:annotationXML>
        <emma:emma xmlns:emma="http://www.w3.org/2003/04/emma" version="1.0">
          <emma:interpretation id="{AF6D5781-B9EF-4A3E-83AA-6139DEA56E2E}" emma:medium="tactile" emma:mode="ink">
            <msink:context xmlns:msink="http://schemas.microsoft.com/ink/2010/main" type="paragraph" rotatedBoundingBox="8262,11021 8603,11021 8603,12696 8262,126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5A3222-D8D5-4C45-96E1-A37CF2A91D4C}" emma:medium="tactile" emma:mode="ink">
              <msink:context xmlns:msink="http://schemas.microsoft.com/ink/2010/main" type="line" rotatedBoundingBox="8262,11021 8603,11021 8603,12696 8262,12696"/>
            </emma:interpretation>
          </emma:emma>
        </inkml:annotationXML>
        <inkml:traceGroup>
          <inkml:annotationXML>
            <emma:emma xmlns:emma="http://www.w3.org/2003/04/emma" version="1.0">
              <emma:interpretation id="{01D34832-8097-4639-98EC-8389BC7FAC43}" emma:medium="tactile" emma:mode="ink">
                <msink:context xmlns:msink="http://schemas.microsoft.com/ink/2010/main" type="inkWord" rotatedBoundingBox="8262,11021 8603,11021 8603,12696 8262,12696"/>
              </emma:interpretation>
            </emma:emma>
          </inkml:annotationXML>
          <inkml:trace contextRef="#ctx0" brushRef="#br0">5590 8088 39 0,'0'0'100'0,"0"0"-8"0,0 0-8 0,0 7-24 16,0-7-8-16,0 0 4 0,0 0-4 0,0 4 0 0,0-4 0 0,0 5 0 15,-8-1 4-15,8-4-4 0,0 5 0 0,0 5 4 0,-8-10-8 16,8 9 4-16,0-4-4 0,-10 0 0 0,10 0-4 0,-8 5 0 16,8-6 0-16,-8 5-4 0,0-3-4 0,8 3 0 0,-9 1 0 0,0 0 0 15,9-2 0-15,-8 3 0 0,-1 3-4 0,9-5 0 16,-8 6 0-16,0-1-4 0,-2 1 0 0,10-1 0 0,-8 1-4 0,0 3-4 16,8-3 4-16,-8 4-4 0,-2 0-4 0,2-1-4 0,8 8 4 15,-8-7 0-15,8 5 0 0,-9-5-4 0,9 5 0 0,0-5 0 16,-8 5 0-16,8 1 0 0,0-1 0 0,-9-2 0 0,9 2 0 0,0 1 0 15,0-2 0-15,0 2 0 0,0-1-4 0,0-5 4 0,0 5 0 16,0 0-4-16,0 0 0 0,0-5 0 0,0 5 0 16,0-4 0-16,9 3 0 0,-9-3-8 0,0-1 0 0,8 4 0 0,-8-3 0 15,9 4 0-15,-9-1 0 0,8 2 0 0,-8-5 0 0,8 3 0 16,2 5 0-16,-2-3 0 0,0 0 0 0,0 2 0 0,2-2 0 16,-2 3 0-16,0-4 0 0,1 5 0 0,-1 0 0 0,1-5 0 0,8 4 0 15,-9-3 0-15,0-2 0 0,10 2 0 0,-10-2 0 16,2 2 0-16,6-6 0 0,-7 0 0 0,-1 5 0 0,10-10 0 0,-10 6 0 15,0-1 0-15,0-5 0 0,2 1 0 0,-2-2 0 16,0 2 0-16,2-5 0 0,-2-1 0 0,-8 1 0 0,8-5 0 0,1 0 0 16,-9-1 0-16,0 1 0 0,0-5 0 0,8 0 0 0,-8 0-72 15,0-5-28-15,0 1-32 0,-8-1-28 0,8 0-40 0,0-5-64 0,-9 1-20 16,9-1 48-16,-8 1 40 0,8-6 40 0,-8 5 28 0,8-4 24 16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34:15.2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B775A2D-F02C-4F0C-B15F-DEC101452C9C}" emma:medium="tactile" emma:mode="ink">
          <msink:context xmlns:msink="http://schemas.microsoft.com/ink/2010/main" type="inkDrawing" rotatedBoundingBox="6110,14268 7482,12706 7510,12731 6138,14293" semanticType="strikethrough" shapeName="Other">
            <msink:sourceLink direction="with" ref="{05BB9176-9603-4738-AF0C-8839F84144A0}"/>
          </msink:context>
        </emma:interpretation>
      </emma:emma>
    </inkml:annotationXML>
    <inkml:trace contextRef="#ctx0" brushRef="#br0">5 1548 35 0,'0'0'100'0,"0"5"-4"0,0-5-8 0,-8 0-24 0,8 0 0 15,0 0-4-15,0-5 0 0,0 5 4 0,0 0-8 0,0 0-4 0,0 0 0 16,0 0 0-16,0 0 0 0,0 0-8 0,0 5 0 0,0-5 0 16,0-5 4-16,0 5-4 0,8-5 0 0,-8-1 0 0,0 6 4 15,10-9-4-15,-10 5 4 0,8-5-4 0,0-1 4 0,1 0 4 16,-1-5 4-16,10-4-8 0,-2 5-4 0,-8-10-4 0,18 5-8 15,-8-5 4-15,7-5-12 0,1 5 0 0,0-5-4 0,-1-4-4 0,0 4 4 16,10-4-4-16,-1-2-4 0,0-3 4 0,-1 5-4 0,1-5-4 16,1-1-4-16,7 1 0 0,-8 0 0 0,10-6 0 0,-11 6 0 15,11-5-4-15,-2 4 4 0,-9-3-4 0,3-2 0 0,6 1 0 16,-9 0-4-16,1-5 0 0,1 9 0 0,-1-4 0 0,0 0 0 16,0 5 0-16,-8 0-4 0,7-1 0 0,-7 5 0 0,0 2-8 0,-1-3 0 15,1 6-8-15,-8 6-8 0,-2-2 4 0,2 6-4 16,-2 0-4-16,1 0 0 0,1 5 0 0,-10 4-24 0,0-4 20 0,2 9 0 15,-2-5-4-15,0 5-4 0,0-4 0 0,2 4 0 0,-10 5-4 0,8-5-4 16,-8 1-4-16,8 4-4 0,-8 0-8 0,9-5 8 16,-9 5-12-16,0 0-4 0,8 0-32 0,-8 0-52 0,0 0-8 15,0 0 36-15,0 0 24 0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34:16.10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B7D5432-7B57-4DB1-9BAF-FE0963A831AC}" emma:medium="tactile" emma:mode="ink">
          <msink:context xmlns:msink="http://schemas.microsoft.com/ink/2010/main" type="inkDrawing" rotatedBoundingBox="8323,14283 9811,12828 9872,12890 8384,14345" semanticType="strikethrough" shapeName="Other">
            <msink:sourceLink direction="with" ref="{2AC52BE5-B065-47F5-B8E8-82ECED86A478}"/>
          </msink:context>
        </emma:interpretation>
      </emma:emma>
    </inkml:annotationXML>
    <inkml:trace contextRef="#ctx0" brushRef="#br0">41 1423 7 0,'-8'6'92'0,"-1"4"-8"0,1-10 0 0,8 4-24 0,-8 2 0 15,8-6-4-15,-10 4 0 0,10-4-8 0,0 0-4 0,0 0 0 16,0 0 4-16,0 5 4 0,0-5 0 0,0-5 8 0,10 5-4 16,-10-4-8-16,8 4 4 0,0-10-8 0,1 5 0 0,-1 0 0 15,10-4 0-15,-10-1 4 0,8-5-4 0,2 6 0 0,8-11 0 0,-1 6 0 16,-7-10-4-16,16 0 0 0,-8 0-4 0,7-5-4 0,-7 1 0 15,8-6-4-15,8 1-8 0,-7-5-4 0,7-1 0 0,1 1-4 16,-1-2 0-16,2 3-4 0,-3-7 0 0,3 2-4 0,6 3 4 16,-7-4-8-16,9 0 4 0,-11 4-4 0,3-3-16 0,7-2 20 15,-9 6 0-15,1-5 0 0,-1-1 0 0,2 6-4 0,-11-5 0 16,9 5-4-16,-6-1 4 0,-3 5 0 0,-7-4-4 0,8 6 0 0,-8 2 0 16,-10 1-4-16,10 5 4 0,-9-4 0 0,1 8-4 0,-2 1 4 15,-8 0 0-15,2 4-8 0,-2 6 4 0,0-1 0 0,1 0 0 16,-9 1 0-16,8 5 0 0,-8-2-4 0,0 6-8 0,0-4-12 15,0 4-8-15,0-6-8 0,0 6-8 0,0 0-8 0,0 6-16 16,-8-6-16-16,8 4-12 0,-9-4-20 0,9 6-56 0,-8-2-28 0,0 1 32 16,-2-1 32-16,2-4 32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24:14.76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0989394-138C-4DAE-8170-DDACF1B865DA}" emma:medium="tactile" emma:mode="ink">
          <msink:context xmlns:msink="http://schemas.microsoft.com/ink/2010/main" type="writingRegion" rotatedBoundingBox="2289,2904 19301,3510 18976,12635 1964,12030"/>
        </emma:interpretation>
      </emma:emma>
    </inkml:annotationXML>
    <inkml:traceGroup>
      <inkml:annotationXML>
        <emma:emma xmlns:emma="http://www.w3.org/2003/04/emma" version="1.0">
          <emma:interpretation id="{D08AFA8E-0DDD-4829-97B3-3649936A06CE}" emma:medium="tactile" emma:mode="ink">
            <msink:context xmlns:msink="http://schemas.microsoft.com/ink/2010/main" type="paragraph" rotatedBoundingBox="2876,2807 19317,3666 19249,4967 2808,41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A6491DF-331A-4100-AF18-C105BAC788F7}" emma:medium="tactile" emma:mode="ink">
              <msink:context xmlns:msink="http://schemas.microsoft.com/ink/2010/main" type="line" rotatedBoundingBox="2876,2807 19317,3666 19249,4967 2808,4109"/>
            </emma:interpretation>
          </emma:emma>
        </inkml:annotationXML>
        <inkml:traceGroup>
          <inkml:annotationXML>
            <emma:emma xmlns:emma="http://www.w3.org/2003/04/emma" version="1.0">
              <emma:interpretation id="{7BC30582-4B04-4204-AE51-016A648C226C}" emma:medium="tactile" emma:mode="ink">
                <msink:context xmlns:msink="http://schemas.microsoft.com/ink/2010/main" type="inkWord" rotatedBoundingBox="2870,2922 3945,2978 3905,3741 2830,36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236 42 83 0,'0'-5'96'0,"0"5"-8"16,0 0 0-16,0 0-20 0,0 0 0 0,0 0 4 0,0 0-4 0,0 0-4 16,0 0-4-16,0-5-4 0,0 5 4 0,0 0-12 0,0-4 0 15,0 4 0-15,0-6-4 0,0 6 0 0,0-4-4 0,-8-1-4 16,8 5 0-16,-8-4-4 0,8 4 4 0,-9-6-4 0,9 6-4 0,-9 0-4 16,1-4-4-16,-1 4 0 0,1 4 0 0,0-4-4 15,-2 6 0-15,2-2 0 0,0 1 0 0,0-1-4 0,-10 2 0 0,10 3 4 16,-1 1-4-16,0 0-4 0,1 3 4 0,-1-3-8 0,1 5 4 15,-8-1 0-15,6 0 0 0,10 1 0 0,-8 0-4 0,0-2-4 16,-2 1 4-16,10-4 0 0,-8 5-4 0,8-1 0 0,0-5 4 16,0-3-8-16,-8 3 4 0,8 1 0 0,8-6 0 0,-8 6 0 15,0-10 4-15,8 4 0 0,-8 1-4 0,10-5 0 0,-2 0 0 0,-8 0 0 16,8 0 4-16,2 0-4 0,-2 0 0 0,0 0 4 0,0 0 0 16,1 0 0-16,8 0 0 0,-8 0-4 0,-1 0 4 0,0 0-4 15,10 0 0-15,-10 0 4 0,0 0 0 0,10 0 0 0,-10 6 0 0,1-6-4 16,8 4 4-16,-8-4 0 0,-1 5 0 0,0 0 0 0,0-1-4 15,10 1 4-15,-10 5 4 0,2-6-4 0,-2 1 0 0,0 5 0 16,1 0-4-16,-1-1 4 0,0 1-4 0,-8-1 4 16,9 1-4-16,0 3 4 0,-1-2-4 0,-8 4 0 0,8-6 0 0,2 5 4 15,-10 1 0-15,8 0 0 0,-8-7-4 0,0 7 0 0,0-1 4 0,8 0 0 16,-8-4 4-16,0 5 0 0,0-2 4 0,0 2 0 0,0-5 4 16,-8 4 0-16,8-5-4 0,-8 1 0 0,-2 0-4 0,2-1 8 15,0 1-8-15,-1 0-4 0,0 0 4 0,1-6-4 0,0 6 0 16,-9-6 4-16,-1 1 0 0,10-5-8 0,-10 5 0 0,2-5 4 0,-1 0-4 15,8 0 8-15,-8 0-12 0,1-5 4 0,-2 0-4 16,2 1 0-16,6-1 0 0,-6-4-4 0,7 4-4 0,-8-5-4 0,8 1-16 16,1-1-8-16,-8 0-12 0,6 1-16 0,2-1-12 0,0 1-8 15,8-1-20-15,-10-5-16 0,2 5-16 0,8 1-36 0,0 0-56 16,0-1 24-16,0 0 32 0,0-4 40 0,8 5 24 0</inkml:trace>
          <inkml:trace contextRef="#ctx0" brushRef="#br0" timeOffset="760.9626">543 550 47 0,'0'0'104'0,"-8"-5"-8"0,8 5-4 0,0-5-24 0,0 5-4 16,0-5 0-16,0 5-4 0,0 0 4 0,-9-5-4 0,9 5-4 0,0 0-4 15,0 0-8-15,0 0-4 0,9 0-4 0,-9-5 4 0,0 5-8 16,0 0 4-16,0 0 4 0,0 0-4 0,0 0-4 0,0 0 4 16,0 5 4-16,0-5-4 0,0 5-4 0,8-5-4 0,-8 5-4 15,8 0-8-15,-8 0 0 0,10 4 0 0,-10-5-4 0,8 6 0 16,0 0 0-16,-8-1-4 0,10 1 0 0,-2 5-4 0,0-6 0 15,-8 5 4-15,8-4-4 0,1 5 0 0,-9-6-4 0,9 1 4 16,-9-1-4-16,8 1 0 0,-8-1-12 0,9 1 16 0,-9-5 0 0,0 4 0 16,0-4 0-16,0-5 0 0,8 5 0 0,-8-5-4 0,0 4 0 15,0-4 0-15,0 0 4 0,0-4-4 0,0 4 0 0,0-5 0 16,0 0 0-16,-8 0 0 0,8-4 0 0,0 3 0 0,0 2 0 16,8-5 0-16,-8-1 0 0,0 5 0 0,0-4 0 0,8 0 0 15,-8-6 0-15,0 6 0 0,10-1 0 0,-10 5-4 0,8-5 4 0,-8 0 0 16,8 1 0-16,-8-1 0 0,8 6 0 0,2-6 0 0,-10 5 0 15,8-5 0-15,-8 6 0 0,8-1 0 0,-8 1 0 0,9-1 0 16,-9 0 0-16,9 5 0 0,-9-5 0 0,8 5 0 0,-8 0 4 16,9 0-4-16,-1 0 0 0,-8-5 0 0,0 10 0 0,8-5 0 15,-8 0 0-15,8 5 0 0,-8-5 0 0,10 5 0 0,-10 0 4 0,8-1-4 16,-8 5 4-16,8-3 0 0,-8-2 4 0,10 6 4 0,-10-5 4 16,8 5 0-16,-8-1 4 0,8 5 4 0,-8-4 0 0,9-1 8 15,-9 1-4-15,8 0-16 0,-8 4 20 0,0-4-4 0,9-1 0 0,-1 6-4 16,-8-7-4-16,9 3-4 0,-9-2-4 0,8 1 4 0,0 0-4 15,-8-1-4-15,10-5 0 0,-2 6-4 0,-8-5 0 0,8 0 4 16,2 0 4-16,-2-5-12 0,0 4 0 0,-8-4 0 0,8 6 0 16,1-6 0-16,0-6-12 0,-1 6-4 0,1-4-12 0,-1-1-16 15,0 0-20-15,-8 0-28 0,10-5-16 0,-2 1-32 0,0-1-28 16,-8-4-48-16,8 5-48 0,-8-6 40 0,10 1 36 0,-10-5 36 16,0 5 32-16,8-5 20 0</inkml:trace>
        </inkml:traceGroup>
        <inkml:traceGroup>
          <inkml:annotationXML>
            <emma:emma xmlns:emma="http://www.w3.org/2003/04/emma" version="1.0">
              <emma:interpretation id="{E4764C13-CFA2-489C-9B04-E03327CB810F}" emma:medium="tactile" emma:mode="ink">
                <msink:context xmlns:msink="http://schemas.microsoft.com/ink/2010/main" type="inkWord" rotatedBoundingBox="4375,3228 4763,3249 4755,3393 4367,337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23.1894">1524 329 55 0,'0'0'108'0,"0"-5"0"0,-9 5-16 0,18 0 4 16,-9 0 4-16,0 0 0 0,8 0 4 0,-8 0 0 0,0 0-4 15,9 5 0-15,-9-10 4 0,9 5-4 0,-1 0-4 0,-8 0-4 0,8 0-12 16,10 0-8-16,-10 0 0 0,0 0-4 0,2 0-4 0,-2 0-4 15,9 0-4-15,-9 0-12 0,9 0-4 0,-8 5-8 0,7-5-32 16,-6 0 0-16,6-5 0 0,-7 5 0 0,8 0 0 0,-9 0 0 16,9 0 0-16,-8 0 0 0,8 0 0 0,-9-5 0 0,2 5 0 15,-2 0 0-15,9 0 0 0,-8 0 0 0,-1 0 0 0,-8 0 0 16,8-4 0-16,1 4 0 0,-1 0 0 0,-8 0 0 0,0 0 0 0,0 0-12 16,0 0-44-16,8 0-24 0,-16 0-20 0,8 0-12 15,0 0-8-15,0 0-20 0,-8 0-8 0,-1 4-4 0,1-4-32 0,8 0-48 16,-8 5 20-16,-1-5 44 0,-8 5 28 0,9-5 36 0</inkml:trace>
          <inkml:trace contextRef="#ctx0" brushRef="#br0" timeOffset="1640.6083">1584 430 115 0,'0'4'128'0,"0"-4"-4"0,0 6 4 0,-10-6-16 15,20 0 4-15,-10 4 8 0,0-4-4 0,8 0 8 0,-8 0 4 0,8 0-12 16,-8 0-8-16,10 0-4 0,-2 0-4 0,-8 0-8 0,8 0-4 15,1 0-12-15,-1 0-12 0,0 0-28 0,10 0-40 0,-10 0 0 16,0 0 0-16,10 0 0 0,-10 0 0 0,1-4 0 0,8 4 0 16,-9-6 0-16,9 6 0 0,-8 0 0 0,0-4 0 0,7 4 0 15,-6-5 0-15,-2 5 0 0,9 0 0 0,-8-4-48 0,-1 4-80 0,0 0-24 16,1 0-32-16,-1 0-32 0,0 0-76 0,-8 0 16 0,10 0 52 16,-10 0 44-16,8 0 36 0,-8 0 28 0</inkml:trace>
        </inkml:traceGroup>
        <inkml:traceGroup>
          <inkml:annotationXML>
            <emma:emma xmlns:emma="http://www.w3.org/2003/04/emma" version="1.0">
              <emma:interpretation id="{E1D9586A-A4AB-4D5F-8B84-101AEA4A8CED}" emma:medium="tactile" emma:mode="ink">
                <msink:context xmlns:msink="http://schemas.microsoft.com/ink/2010/main" type="inkWord" rotatedBoundingBox="5453,3276 6496,3331 6462,3976 5419,392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606.3497">2700 392 35 0,'0'0'76'0,"0"-6"-8"0,0 6-8 15,10-4-28-15,-10 4-8 0,-10-5 4 0,10 5 0 0,0 0 0 16,0-5 0-16,0 5 0 0,0-5 0 0,0 1 0 0,0 4 4 16,0 0-4-16,0-5 4 0,0 5 0 0,0 0 8 0,0-5 4 15,0 5 4-15,0 0 4 0,0 0 0 0,0 0-4 0,-8 0 0 0,8-4-4 16,0 4-4-16,-8 0 0 0,8 0 0 0,-10 0-4 0,10 0 4 15,0 0-4-15,-8 4 0 0,0-8-4 0,8 8-4 0,-9-4-4 16,9 0 0-16,-8 5-4 0,8 0 0 0,-9-5-4 0,9 4 0 0,0 1 0 16,-8 0 0-16,8 4-4 0,0-3-4 0,-9 3 0 15,9 1 0-15,0 0 0 0,0-1 0 0,0 1 0 0,0-1 0 0,0 1 0 16,0-6-4-16,0 7 0 0,0-3 0 0,0 2 0 0,0 0 0 16,9-6 0-16,-9 6 4 0,0-1 0 0,0 1-4 0,8-5 4 15,-8 5 0-15,9-1-4 0,-9-5 4 0,8 6-4 0,-8-5 0 16,9 5 4-16,-1-6 0 0,-8 6-4 0,8-5 0 0,2 5 0 0,-10-6 0 15,8 1 0-15,0 0 0 0,2 0-4 0,-2-1 0 0,0 2 4 16,-8-2-4-16,8-4 4 0,1 5-4 0,-1 0 4 0,1-5-4 16,0 0 0-16,-1 0 4 0,0 5-4 0,2-5 4 0,-2 0-4 15,0 0 4-15,-8 0 0 0,8 0 0 0,2-5 0 0,-2 5 0 16,0-5 4-16,-8 0-4 0,9 5-4 0,-1-4 0 0,-8-2 4 0,9 2 0 16,0-1 0-16,-9 0-4 0,8 0 0 0,-8-5 0 0,8 1 4 15,-8-1-4-15,0 6-4 0,0-6 4 0,8 1 0 0,-8 3 0 16,0-3 0-16,0 0 0 0,0-1 0 0,0 5 0 0,0-5 0 15,0 6 4-15,0-6-4 0,0 6 0 0,0-6 0 0,0 5 0 16,-8-4-4-16,8 5 8 0,0-3-20 0,0 3 20 0,-8-5-4 0,8 4 4 16,-8 0 0-16,8 1 0 0,-9-2-4 0,9 2 0 15,-9-1 0-15,1 1 4 0,-1-2-4 0,1 2 4 0,8-1-4 16,-8 0 0-16,-2-1 0 0,2 6-4 0,0-3 4 0,0 3 0 0,-2 0 0 16,2 0-4-16,0 0 0 0,-1-6 4 0,0 6-4 0,1 0 0 15,-9 0-4-15,9 0 0 0,0 6 0 0,-2-6 0 0,2 0-4 16,-10 3-4-16,10 3-4 0,0-6-4 0,-1 5-4 0,1-5-4 0,-1 5-4 15,1-1-8-15,-1 2-4 0,1-2-4 0,0 1 0 0,8-1-8 16,-10 2 0-16,10-2-12 0,0 1 0 0,0 0 0 0,0 0-4 16,0-5 0-16,0 4 0 0,0 0-16 0,0 3-36 0,0-3-36 15,10 0 16-15,-10 1 32 0,8 0 20 0</inkml:trace>
          <inkml:trace contextRef="#ctx0" brushRef="#br0" timeOffset="3966.3864">2888 506 59 0,'0'-4'92'0,"0"-1"0"0,0 5-12 0,0-5-28 15,0 5-4-15,0 0-4 0,0-5-4 0,0 5-8 0,0 0 0 16,0 0 4-16,0 0 0 0,0 0 4 0,0 0 4 0,0 0 0 0,0 5 0 15,8-5 0-15,-8 5-4 0,0 0 0 0,0-1 0 0,8-4-4 16,-8 5 0-16,10 4 0 0,-2-4-4 0,0 5 4 0,-8-5-8 16,10 5 0-16,-2-1 0 0,0 5 4 0,1-4 0 0,-1-1 0 15,1 1-16-15,-1-1 16 0,1 6 0 0,-1-5 0 0,0 0 4 16,2-1 0-16,-2 1-4 0,0-1-4 0,2 1-4 0,-2-1 0 0,0 1-4 16,1-5 0-16,-1 3 0 0,0-2-4 0,-8-1-4 0,9-1-4 15,0 1 4-15,-1-5-4 0,-8 0 0 0,8 0 0 0,2 0 0 16,-2 0 0-16,-8-5-8 0,8 1 0 0,-8-1-4 0,9-5-8 15,0 1-12-15,-1-1-12 0,-8 1-20 0,8-5-24 0,-8 4-16 16,9-4-32-16,-9-1-24 0,0 1-60 0,0-1-44 0,8 1 36 16,-8 4 52-16,0-5 32 0,0 2 24 0</inkml:trace>
          <inkml:trace contextRef="#ctx0" brushRef="#br0" timeOffset="4662.5274">3366 937 31 0,'0'0'104'0,"0"0"-12"15,-10 0 0-15,10 5-28 0,0-5 4 0,0 0 0 0,0 0 0 16,0 0 0-16,0-5 0 0,10 5-4 0,-10-4 8 0,8-2-8 15,-8 2 0-15,0-1 0 0,8-1-4 0,-8-2 0 0,9-2-4 16,-9 5 0-16,9-4-4 0,-1-1-24 0,-8-4 24 0,9 4 0 16,-1 1-8-16,0-5-4 0,1 4-8 0,0-5-4 0,-1 1-4 0,0-1-4 15,2 6-4-15,-2-5 0 0,0-1-4 0,1 6 0 16,0-1-8-16,-1-4 4 0,-8 9-8 0,8-4 12 0,1-1-12 0,-9 6 0 16,8-1 8-16,-8 0 0 0,8 0-4 0,-8 5 0 0,0-5 8 15,0 5 4-15,0 0-4 0,0 0 0 0,10 5 8 0,-10-5-8 16,0 5 0-16,0 0 0 0,0 0 4 0,0 4-8 0,0 0 8 15,8-4 0-15,-8 5 0 0,0-1 0 0,8 1 0 0,-8 4 0 0,0 0 0 16,0 1 0-16,0-1 4 0,0 1-12 0,10 4-8 16,-10-5 0-16,0 1 0 0,0 4 0 0,0-5 0 0,0 0 0 0,0 5 0 15,0-4 0-15,8-1 0 0,-8 1 0 0,0-6 0 0,0 5 0 16,0-4 0-16,0 0 0 0,8-1 0 0,-8 0-24 0,0-3-48 16,0 4-20-16,0-6-28 0,0 0-28 0,0-4-36 0,0 0-52 0,0 6-60 15,-8-6 36-15,8 0 64 0,0-6 44 0,0 6 20 16,0-4 28-16</inkml:trace>
        </inkml:traceGroup>
        <inkml:traceGroup>
          <inkml:annotationXML>
            <emma:emma xmlns:emma="http://www.w3.org/2003/04/emma" version="1.0">
              <emma:interpretation id="{97B4BDB8-E0CF-484E-AEAB-E2421D4A4C19}" emma:medium="tactile" emma:mode="ink">
                <msink:context xmlns:msink="http://schemas.microsoft.com/ink/2010/main" type="inkWord" rotatedBoundingBox="6926,3318 7280,3337 7259,3750 6905,373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062.7793">4056 611 63 0,'0'0'108'0,"0"0"-4"0,0 6 4 0,0-6-20 16,0 0 0-16,8 0 4 0,-8 0-4 0,0 0 0 0,9 0 0 0,-9 0-4 16,9 0-4-16,-1-6 0 0,1 6-4 0,-1 0-8 0,0-4 4 15,2-1-12-15,6 5 0 0,-8-4-8 0,2-2-8 0,6 2-4 16,-7-1-8-16,8 0-4 0,-8 0-8 0,7 1 0 0,2-2-4 16,-10-3 0-16,10 9-8 0,-2-4 0 0,-7-1-8 0,8 0-8 15,-9 5-20-15,9-5-20 0,-9 5-24 0,2 0-20 0,6-5-20 16,-6 10-32-16,-2-5-24 0,0 0-76 0,-8 5 4 0,9-5 24 0,-9 5 64 15,0 0 24-15,8-1 24 0</inkml:trace>
          <inkml:trace contextRef="#ctx0" brushRef="#br0" timeOffset="5836.3869">4192 411 63 0,'-8'-5'100'0,"8"5"-8"0,0-5-8 0,0 5-20 15,0-6-4-15,0 6-8 0,0 0-4 0,0 0-4 0,0-3-4 16,0 3 0-16,0 0 0 0,0 0-4 0,0 0 4 0,0 3 0 15,0-3 4-15,0 0 4 0,0 0-8 0,0 6 0 0,0-1 0 16,0-5 4-16,0 5-4 0,0 5 4 0,0-6-8 0,0 5 4 0,0 1-4 16,8 0-8-16,-8 3 0 0,0 2-4 0,0 0 0 0,9 4-4 15,-9-5-4-15,0 6-4 0,9-1 4 0,-9 0-8 0,0-5 0 16,8 5-4-16,-8 0 0 0,0 1 4 0,0-1-4 0,0-5 0 16,0 1-4-16,0-1 4 0,0 0-4 0,0 0-4 0,0-4 0 15,0-1-4-15,0 1 0 0,0-5-4 0,0 5 0 0,0-6-8 16,0-4 0-16,0 6-12 0,0-6-4 0,0 4-12 0,0-4-4 0,0-4-4 15,0 4-16-15,0-6 0 0,0 2-12 0,0 4 0 0,-8-5-8 16,8 0-28-16,0 0-32 0,0-5-16 0,-9 6 28 0,9-1 28 16,-9 1 24-16</inkml:trace>
        </inkml:traceGroup>
        <inkml:traceGroup>
          <inkml:annotationXML>
            <emma:emma xmlns:emma="http://www.w3.org/2003/04/emma" version="1.0">
              <emma:interpretation id="{CCECAD3E-B6EF-44D9-AAE6-59EA76A7A670}" emma:medium="tactile" emma:mode="ink">
                <msink:context xmlns:msink="http://schemas.microsoft.com/ink/2010/main" type="inkWord" rotatedBoundingBox="7823,3436 8363,3464 8341,3877 7801,384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8725.6555">5156 611 63 0,'0'-4'76'0,"0"4"0"0,0 0-8 0,0-5-28 0,0 5 4 15,0-4-4-15,0-2 0 0,0 6-4 0,0-4 8 0,0 4-8 16,0-5 4-16,0 0-4 0,0 5 8 0,0-5 0 0,0 5 0 16,-8-4 8-16,8-2-8 0,0 6 4 0,0-4-4 0,-10-1 0 15,10 5 0-15,0-4 0 0,-8 4 0 0,8 0-4 0,-8 0 0 0,8 0 0 16,-8-5-4-16,8 5-4 0,-10 0 0 0,2 0 0 0,8 5-8 15,-8-5 4-15,-1 4-4 0,9-4-4 0,-8 5-4 0,-1-1 4 16,0 6 0-16,1-5-4 0,8 0 4 0,-8 4-8 0,0-3 4 16,-2 3-4-16,2 5 0 0,0-4 0 0,-2-1-4 0,2 1 0 0,8 5 0 15,-8-1 0-15,-1-5 0 0,9 6-4 0,-8-6 0 16,8 6 0-16,-8-1-4 0,8-5 0 0,0 6 4 0,0-1 0 16,0-4-4-16,0-1 4 0,0 6-4 0,0-5 0 0,0-1-4 0,8 1 4 15,-8-1 0-15,8 1-4 0,1-1 8 0,-9-4 0 0,8 5-4 16,0-6 0-16,2 1 0 0,-2 5 0 0,0-6-4 0,2-4 8 15,-2 4-4-15,0 2 4 0,0-6-8 0,10 0 8 0,-10 5-4 0,1-5 0 16,-1-5 0-16,10 5 0 0,-10 0 4 0,0-6-4 16,0 2 0-16,2 0 0 0,-2-1 4 0,0-5-4 0,1 6 0 0,0-6 0 15,-1 1 4-15,1-1-8 0,-1 0 8 0,-8-4 0 0,8 5-4 16,-8-6 0-16,0 1-4 0,8 4 4 0,-8-5-4 0,0 2 4 16,0-2-4-16,0 1 0 0,0-1 0 0,0 1-4 0,-8 0 4 0,8-5-4 15,0 4 0-15,-8 1-4 0,0-1 0 0,8 1 4 16,-9-1-4-16,1 1 4 0,-1 5-4 0,0-6 0 0,1 6 4 0,0-1-8 15,-2 5 4-15,2-5-4 0,-8 6 0 0,6-1-4 0,2 5 0 16,0 0 0-16,-9 0-4 0,8 5 4 0,0-1 0 0,1 1 0 16,0 5 0-16,0 0 0 0,-2-1 0 0,2 0 4 0,0 1 0 15,-2 5 0-15,2-1 0 0,8 1 4 0,-8-1 0 0,8-5-4 16,0 6 0-16,0 0 0 0,0-1 4 0,0 0-4 0,0-4 8 16,8-2 0-16,0 7 0 0,-8-10 0 0,10 5 4 0,-2-6 0 0,0 6-4 15,2-5 4-15,-2-5 4 0,0 4 0 0,0-4 0 0,10 0-4 16,-10 0 8-16,1-4-4 0,-1 4 4 0,0-5-4 0,10 5 0 15,-10-4 4-15,0-2-4 0,2 2 0 0,-2-6 0 0,0 5 4 16,1 1-4-16,-9-1 0 0,9-1 4 0,-1 2-4 0,-8 0 8 0,9-6-8 16,-1 10 8-16,-8-5-4 0,8 0 0 0,-8 1 0 0,0-1 8 15,8 5 0-15,-8 0 4 0,10-5 4 0,-10 5 4 0,8 0 4 16,-8 0 0-16,0 5 4 0,8-5 0 0,2 5 0 0,-10-1 0 16,8 6-4-16,-8-5 4 0,8 4-4 0,1 1 4 0,-1-1-8 15,1 1-4-15,-1 5-4 0,-8-6 0 0,9 5 0 0,-1-4 0 16,0 5-4-16,2-6-4 0,-2 1 0 0,0-1-4 0,2 1 0 0,-2-1-4 15,0-4 0-15,0 0-4 0,1 0-4 0,0-5-12 0,-9 4-20 16,8-4-16-16,1 0-24 0,-1 0-16 0,0-4-28 0,2-1-20 16,-2 0-60-16,-8 0-44 0,8 0 48 0,-8-4 36 0,8 4 32 15,2-4 28-15</inkml:trace>
        </inkml:traceGroup>
        <inkml:traceGroup>
          <inkml:annotationXML>
            <emma:emma xmlns:emma="http://www.w3.org/2003/04/emma" version="1.0">
              <emma:interpretation id="{E04DBE37-05C6-41BA-9C36-1CBCACAFE464}" emma:medium="tactile" emma:mode="ink">
                <msink:context xmlns:msink="http://schemas.microsoft.com/ink/2010/main" type="inkWord" rotatedBoundingBox="8712,3316 9677,3366 9633,4221 8668,417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9295.1338">5872 1004 67 0,'-9'0'88'0,"9"0"-8"0,-8-4-4 16,8 4-24-16,0-5 0 0,-9 5 0 0,9-4-4 0,0-2 0 16,0 2-4-16,0 4 4 0,-8-10-4 0,8 6 4 0,0-2-4 15,0 1 0-15,8-4 4 0,-8-1-4 0,0 6-4 0,9-2 4 16,-9-3 0-16,8 3 0 0,-8-2-4 0,9 3-4 0,-9 0 0 16,9-4-4-16,-1 4 0 0,0 0-4 0,2 0-4 0,-2 1-4 0,0 4-4 15,0 0-4-15,2 0-4 0,-2 0 0 0,-8 0 0 0,8 4 0 16,1 1-4-16,-1 0 0 0,1 4 0 0,-9 1 0 0,9-1 0 15,-9 6-4-15,0-1 0 0,8 1 0 0,-8 0 4 0,-8-1 0 0,8 5-4 16,0 0 4-16,-9-1-4 0,0 2 0 0,9-1 0 16,-8 0 0-16,-1 0 0 0,1 0 0 0,-10-4 0 0,10 0 0 0,0-1 0 15,0 0 0-15,-10-4 0 0,10-2 4 0,-1 3-4 0,0-2 0 16,1-4-4-16,-1-5 4 0,1 5 0 0,0-5-4 0,8 0 0 16,-8-5 4-16,8 0 0 0,0 1 0 0,-10-6-4 0,10 4 8 0,0-2-4 15,0 3-4-15,0-4 0 0,10-1 0 0,-10 0 4 16,0 6 0-16,8-6 4 0,0 5-4 0,-8-5 0 0,8 5 0 0,1 1 0 15,-9-1-4-15,8 0 4 0,1 5 0 0,0-5 0 0,-1 5 0 16,0 0 0-16,2 5 0 0,6-5 4 0,-8 5 0 0,2 0 4 16,-2-1-4-16,9 1 4 0,-9 5-4 0,1-5 4 0,8 0 0 15,-9 4 0-15,10-4-4 0,-10 0 0 0,0 5 0 0,10-6 0 16,-10 1 0-16,9 0 0 0,-9 0-4 0,1-5-12 0,8 3 12 0,-9-3 0 16,2 0-8-16,-2 0-12 0,9 0-20 0,-8 0-20 0,-1-3-24 15,0-7-24-15,1 5-24 0,-1-5-60 0,1 1-44 0,0 0 48 16,-1-6 32-16,0 0 32 0,2 1 20 0</inkml:trace>
          <inkml:trace contextRef="#ctx0" brushRef="#br0" timeOffset="9799.7797">6434 660 59 0,'0'0'132'0,"0"5"-12"0,0-5 0 0,0 5-16 0,0-5 8 16,0 4-4-16,0-4-4 0,10 5 0 0,-10-5-8 0,8 0-8 0,0 0-8 15,-8 0-4-15,8 5-8 0,2-5-8 0,-2 0-8 16,0 0-4-16,10 0-8 0,-10 0-8 0,9 0-12 0,-1-5 0 16,-6 5-4-16,6-5-4 0,2 5-12 0,-1-4-16 0,0 4-24 0,8-5-20 15,-7 0-20-15,-2 0-36 0,2 0-28 0,-2 1-28 0,2-2-76 16,-1 2 24-16,-1-1 32 0,-6 0 36 0,6 0 36 0,-8 5 24 15</inkml:trace>
          <inkml:trace contextRef="#ctx0" brushRef="#br0" timeOffset="9615.2902">6579 430 63 0,'0'-5'108'0,"0"5"-8"0,0 0 0 0,0-4-28 16,0 4 4-16,0 0 0 0,0 0 0 0,0 4 0 0,0-4 0 0,0 5-8 15,0-1 4-15,0 2-8 0,0-2 0 0,0 6 0 16,10-5 0-16,-10 3-4 0,0 3-8 0,0-2 0 0,0 1 0 16,8 4-8-16,-8 0 0 0,0 1-12 0,0 4-4 0,8-5 0 0,-8 5-4 15,0-4-4-15,0 4-8 0,0 1-4 0,0-1 0 0,9 0 0 16,-9-5 0-16,0 4-4 0,0 2 4 0,0-6-4 0,0 1-4 15,0-1 0-15,8 1 0 0,-8-1 0 0,0-5-8 0,0 1-4 0,0 0-8 16,0-5-8-16,0-1-8 0,0 1-20 0,0 0-8 0,0-5-12 16,0 5-16-16,0-5-16 0,-8 0-12 0,8-5-16 0,0 0-40 15,-9 0-40-15,9 1 36 0,-8-1 28 0,8 0 36 0,-8-4 20 16</inkml:trace>
        </inkml:traceGroup>
        <inkml:traceGroup>
          <inkml:annotationXML>
            <emma:emma xmlns:emma="http://www.w3.org/2003/04/emma" version="1.0">
              <emma:interpretation id="{DA22C8DA-26B7-4D9A-910B-D4C66C4E952A}" emma:medium="tactile" emma:mode="ink">
                <msink:context xmlns:msink="http://schemas.microsoft.com/ink/2010/main" type="inkWord" rotatedBoundingBox="10193,3267 11922,3357 11880,4161 10151,407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1002.5632">8131 827 87 0,'0'0'100'0,"-8"-4"-8"16,8-2-4-16,0 2-24 0,0-1 0 0,0 1-4 15,0-6-4-15,0 5 0 0,8-5 0 0,-8 6 0 0,10-6-4 0,-10 1 0 16,8-1 0-16,0 0-4 0,0 5-8 0,1-4 4 0,0 3-4 16,-1 2-4-16,1 0-4 0,-1-1-4 0,10 5-4 0,-18 0 0 15,16 0-4-15,-8 0 4 0,-8 5-4 0,10-1 0 0,-2 6-4 0,-8-1 4 16,0-4-4-16,8 9 0 0,-8-4-4 0,0 5 4 0,0-6-4 16,0 5 0-16,0 1-4 0,-8-1 0 0,8 1 0 0,0-6-4 15,-8 6 0-15,8-6 4 0,0 1-8 0,-10-1 4 0,10 1-4 16,0-6 0-16,0 0 0 0,0 2-4 0,0-1 4 0,0-5 0 15,0 0-4-15,0 0 4 0,0 0 0 0,0 0 0 0,10 0 0 0,-10-5 0 16,0-1 0-16,8 2 0 0,-8 0 0 0,8-1 0 16,-8 0 0-16,9 5 0 0,-1-5 0 0,1 1-4 0,0-1 4 0,-1 0-16 15,-8 5 24-15,8-5-8 0,0 5 4 0,2 0 0 0,-2 0-4 16,0 5 4-16,2-5-4 0,-2 5 4 0,0 0-4 0,1-1 4 16,-1 6-4-16,1-1 4 0,8 1-4 0,-17-1 4 0,16 1 4 0,-16 5 0 15,10-6 4-15,-2 5 0 0,0 2 8 0,-8-3 4 16,10 2 0-16,-10 3 4 0,0-3-4 0,0 0 0 0,0-1-4 0,-10 0 0 15,10 1-4-15,-8-6 0 0,0 5 0 0,-2-4-4 0,2 0-8 16,-9 0 0-16,9-1 0 0,-1 0 0 0,-8-9 0 0,1 6-8 16,-2-2-12-16,10-4-12 0,-10 0-12 0,2 0-16 0,7-4-12 15,-8-2-20-15,0 2-12 0,9-6-24 0,-10 1-16 0,2-1-40 0,6-5-52 16,-6-4 20-16,7 5 36 0,-8-5 36 0,17-5 24 16</inkml:trace>
          <inkml:trace contextRef="#ctx0" brushRef="#br0" timeOffset="11590.99">8676 607 39 0,'0'0'120'15,"0"4"-8"-15,0 2-8 0,0-6-20 0,0 4 4 0,0-4 4 0,0 0 0 16,10 5-4-16,-10 0 0 0,0 0-4 0,8-5-8 0,0 0 0 16,-8 4-4-16,10-4-4 0,-2 6 0 0,0-6-4 0,1 0-4 15,-1 0-12-15,1 0 0 0,8 4-16 0,-9-4-4 0,10 0-4 16,-10 0-8-16,10 0 0 0,-10 0-4 0,9 0 0 0,-1-4-8 15,2 4-4-15,-2 0-16 0,2-6-24 0,-1 6-20 0,0-4-24 16,-9 4-28-16,9-5-40 0,1 5-56 0,-2-5-64 0,-6 5 44 16,-2-5 48-16,8 5 32 0,-6 0 32 0</inkml:trace>
          <inkml:trace contextRef="#ctx0" brushRef="#br0" timeOffset="11388.5293">8779 425 7 0,'0'-4'112'0,"0"4"-4"0,8-6-12 0,-8 6-24 0,0 0-8 16,0-4 0-16,10 4 4 0,-10 0 0 0,0 0 0 0,0 0 4 16,8 0-8-16,-8 4 4 0,0-4-4 0,0 6 0 0,8-2 0 0,-8 1-4 15,0-1-4-15,0 6 0 0,0 0-4 0,10-1-4 0,-10 2 0 16,0 2-4-16,8 2-4 0,-8-1-4 0,0 0-8 0,0 6-4 15,0-7 0-15,8 2 0 0,-8 5-8 0,0-1-4 0,9-5-4 0,-9 5 0 16,0-4-4-16,8-1 0 0,-8 0 0 0,0 1-4 16,0-7 0-16,0 7-4 0,0-5-4 0,0-5-8 0,0 5-12 0,8-6-12 15,-8 1-12-15,0-1-16 0,0 2-8 0,0-6-12 0,-8 0-16 16,8 0-12-16,0-6-4 0,0 2-16 0,-8-1-40 0,8 1-24 16,-9-6 36-16,1 5 28 0,8-5 20 0</inkml:trace>
          <inkml:trace contextRef="#ctx0" brushRef="#br0" timeOffset="10533.8169">7509 611 51 0,'-8'-4'100'0,"8"-1"-4"0,0 1-12 0,-9-2-24 16,9 2 0-16,-9-1-4 0,9 0-4 0,-8 0 0 0,0 5-4 16,8-4 0-16,-10 4 0 0,10 0-8 0,-8 0 4 0,8 0-4 0,-8 0-4 15,-1 4 0-15,9-4-4 0,-9 5 4 0,1 5-8 0,8-6 4 16,-8 6-8-16,8-5 4 0,-9 5-4 0,9-1 0 0,-8 1 4 16,8 4-8-16,-8-4 0 0,8 4 0 0,0-4 0 0,0 4-4 15,-10 0 0-15,10-4 0 0,0 4-4 0,0-4 0 0,0 4 0 16,10-5 0-16,-10 6-8 0,8-5 8 0,-8 0-4 0,8-1-4 15,1 1 0-15,-1-6 0 0,0 6 4 0,1-5-4 0,0-1 4 0,-1 1-4 16,10 0 0-16,-10-5 0 0,9 0 0 0,-8-5 0 16,8 5 0-16,-9-5 0 0,9 1-4 0,-8-6 0 0,-1 1 4 0,10-1-4 15,-10 1 0-15,0-1-4 0,1-5 4 0,-9 1 0 0,9-1-4 0,-9-4 0 16,8 4 0-16,-8 2 0 0,0-6-16 0,0 5 16 16,0-1 0-16,0-4-4 0,-8 4 4 0,8 1 4 0,-9-1 4 0,0 1-8 15,1-1 0-15,0 6 0 0,-2-5-4 0,2 4 4 0,0 0 4 16,-10 1-4-16,10 0 0 0,-9 4 4 0,9 0 0 0,-10-5 0 15,2 10-4-15,6-4 0 0,-6 4 4 0,-2 0-4 0,10 0 4 0,-9 4 0 16,9 1 0-16,0 0 0 0,-10 5-4 0,10-6 0 0,-2 10 4 16,2-4 0-16,8 0 0 0,-8 0 0 0,8 3-4 0,-8 2 8 15,8-5-4-15,0 4 0 0,8-5 0 0,-8 1 0 0,8 5 0 16,0-5 0-16,-8-6 0 0,18 6 0 0,-10 0 0 0,2-6 0 16,6 1 4-16,1-5-8 0,0 5 8 0,-8-5-4 0,7 0 4 0,2 0-4 15,-1 0 0-15,0 0 0 0,0-5 0 0,0 5 0 16,0 0 4-16,1 0 0 0,-2 0 0 0,-7 0 0 0,8-5 0 15,-9 10 4-15,9-5 8 0,-9 5 4 0,10-5 0 0,-10 4 8 0,2 1 4 16,-2 5 0-16,0-5 4 0,0 3-4 0,-8 3 4 0,10-2-4 16,-2 1-4-16,0 0-8 0,-8 3-4 0,9-3 0 0,-1 5-4 15,-8-5 0-15,8-1-4 0,2 1 0 0,-2-1-4 0,0 1-4 16,0-6-4-16,-8 6-16 0,18-10-12 0,-10 5-20 0,1-5-24 16,0 0-16-16,-1 0-24 0,9-5-24 0,-9 0-28 0,1 0-68 0,8 1 0 15,-9-6 40-15,2 1 32 0,6-1 32 0,-7 1 24 0</inkml:trace>
        </inkml:traceGroup>
        <inkml:traceGroup>
          <inkml:annotationXML>
            <emma:emma xmlns:emma="http://www.w3.org/2003/04/emma" version="1.0">
              <emma:interpretation id="{9C17F307-A8FE-4683-B116-2335BC5B8E67}" emma:medium="tactile" emma:mode="ink">
                <msink:context xmlns:msink="http://schemas.microsoft.com/ink/2010/main" type="inkWord" rotatedBoundingBox="12823,3853 12951,3860 12951,3872 12823,3865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2004.8819">9964 933 35 0,'0'0'140'0,"0"0"-8"0,0 0-8 16,0 0-20-16,0 0 4 0,0 0-16 0,0 0 0 0,0 0 0 15,0 0-8-15,0 0-8 0,0 0-12 0,0 0-4 0,0 0-8 16,9 0-12-16,-9 0-8 0,9 0-8 0,-9 0 0 0,8 0-12 16,-8 0 0-16,8 0-4 0,0 0-4 0,-8 0-12 0,10-6-20 15,-2 6-16-15,0 0-36 0,2 0-28 0,-2 0-24 0,-8 0-60 16,8 0-36-16,1 0 40 0,-1 0 36 0,1 0 28 0,0 0 24 16</inkml:trace>
        </inkml:traceGroup>
        <inkml:traceGroup>
          <inkml:annotationXML>
            <emma:emma xmlns:emma="http://www.w3.org/2003/04/emma" version="1.0">
              <emma:interpretation id="{027454BC-57CD-429B-ADDB-23F49C293C85}" emma:medium="tactile" emma:mode="ink">
                <msink:context xmlns:msink="http://schemas.microsoft.com/ink/2010/main" type="inkWord" rotatedBoundingBox="13269,3801 13753,3827 13750,3876 13267,3851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2212.3269">10408 918 31 0,'0'0'156'0,"0"0"-4"0,8 0-4 0,-8 0-24 16,8 0-8-16,-8 0-4 0,0 0-16 0,0 0-4 0,10-6-16 16,-10 6-8-16,0 0-8 0,8-4-12 0,-8 4-8 0,8 0-8 15,-8 0 0-15,0-4-8 0,8 4-8 0,2-5-4 0,-10 5 0 16,8 0 0-16,-8-5-8 0,8 5-4 0,1 0-8 0,-9 0-8 15,9 0-16-15,-1 0-20 0,-8 0-20 0,9 0-24 0,-9 0-16 16,8 0-20-16,-8 0-52 0,8 0-36 0,-8 0 40 0,0 0 32 0,9 0 32 16,-9 0 24-16</inkml:trace>
          <inkml:trace contextRef="#ctx0" brushRef="#br0" timeOffset="12381.8723">10791 894 79 0,'10'0'136'0,"-10"0"-8"0,8 0-4 0,-8 0-20 15,0 0 0-15,8 0-16 0,-8 0-4 0,0 0-8 0,0 0-8 16,0 0-8-16,0 0-12 0,8 0-8 0,-8 0-8 0,0 0-4 0,0 0-12 16,9 0 0-16,-9 0-4 0,9 0-12 0,-9 0-12 15,8 0-16-15,-8 0-16 0,9 0-20 0,-9 0-16 0,8 0-24 0,-8 0-32 16,8 0-56-16,-8 0 4 0,10 0 36 0,-2 0 32 0,-8 0 28 16</inkml:trace>
        </inkml:traceGroup>
        <inkml:traceGroup>
          <inkml:annotationXML>
            <emma:emma xmlns:emma="http://www.w3.org/2003/04/emma" version="1.0">
              <emma:interpretation id="{461A5912-F2B7-4A0D-9778-944CF5B521AD}" emma:medium="tactile" emma:mode="ink">
                <msink:context xmlns:msink="http://schemas.microsoft.com/ink/2010/main" type="inkWord" rotatedBoundingBox="14136,3792 14172,3794 14171,3832 14134,3830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2560.3959">11277 866 95 0,'9'-5'164'0,"-1"5"-8"0,1 0-4 0,-9 5-28 0,9-5-4 0,-9 0-4 16,0 0-12-16,0 4-8 0,0 1-8 0,0-5-12 0,0 0-16 16,0 5-8-16,0-5-12 0,0 0-4 0,0 5-12 0,0-1-4 15,0-4-4-15,0 0-12 0,0 5-20 0,0-5-20 0,0 0-32 0,0 5-24 16,0-5-40-16,0 0-48 0,0 0-72 0,0 0 32 0,0 0 40 15,0 0 36-15,0 0 24 0,0 0 24 0</inkml:trace>
        </inkml:traceGroup>
        <inkml:traceGroup>
          <inkml:annotationXML>
            <emma:emma xmlns:emma="http://www.w3.org/2003/04/emma" version="1.0">
              <emma:interpretation id="{296046E3-D57B-44A6-84B1-AE5FD5C91E6F}" emma:medium="tactile" emma:mode="ink">
                <msink:context xmlns:msink="http://schemas.microsoft.com/ink/2010/main" type="inkWord" rotatedBoundingBox="14888,3435 17095,3550 17058,4269 14851,4153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50460.0041">13536 1081 87 0,'0'0'116'0,"0"0"-8"0,0 0-4 0,0 0-24 16,0 0 4-16,0 4-4 0,0-4-8 0,0 0 4 15,0 7-16-15,0-7 0 0,0 3 0 0,0-3-4 0,0 5-4 0,0-5 0 16,10 5-4-16,-10-5 0 0,0 5-4 0,0-5-4 0,8 0 4 16,-8 0 0-16,8 0-8 0,-8 4-8 0,8-4 0 0,-8-4-4 15,10 8-4-15,-10-8-4 0,8 4-4 0,0-5 0 0,1 5 0 0,-9-5-8 16,9 5-4-16,-1-5 4 0,1 5-8 0,-9-3-8 15,8-4-16-15,0 7-28 0,1-4-20 0,-9-1-36 0,9 5-24 0,-1-5-32 16,-8 5-68-16,0 0 12 0,8 0 36 0,-8 0 44 0,0 0 24 16,0 0 24-16</inkml:trace>
          <inkml:trace contextRef="#ctx0" brushRef="#br0" timeOffset="50924.7622">13852 1225 43 0,'-8'0'104'0,"8"0"-8"0,0 4-8 0,0-4-28 0,0 0-8 15,0 0 0-15,0 0-8 0,0 0 0 0,0 0-8 0,0 0 0 16,0 0-8-16,0 0 4 0,0 0-4 0,0-4 4 0,0 4-4 15,0-5 0-15,8 0 4 0,-8 5 0 0,0-6 0 0,9 3 4 16,-9-2-8-16,8 0 4 0,-8-4 0 0,8 3 0 0,-8-3-4 0,10 4 0 16,-2-4 0-16,-8 4 0 0,8 0-4 0,-8-5 0 0,10 5 0 15,-10 1 0-15,8-1-4 0,-8 0 0 0,0 0-4 0,8 1 0 16,-8-1-4-16,0 5-4 0,0-5 4 0,8 5-4 0,-8 0-4 0,0 0 0 16,0-5 4-16,0 5 0 0,0 0-4 0,9 0 4 15,-9 0 0-15,0 0 0 0,0 0 0 0,9 0 4 0,-9 0 4 0,0 5 0 16,8-5 4-16,-8 0 0 0,0 5 4 0,9-5 4 0,-9 5 4 15,0-1-4-15,0-4 0 0,8 5 4 0,-8 0-8 0,0 0 8 16,0 4-8-16,0-4-4 0,8 5 4 0,-8-5-4 0,0 4 0 16,0-4-4-16,0 4 0 0,0 1 0 0,0 0-4 0,0-2-16 15,0-2 16-15,0 4-4 0,0-1 0 0,0 1-4 0,0-1 4 0,10-4-4 16,-20 5 0-16,20-1-4 0,-10-4 4 0,0 4-8 0,0-3-4 16,0-2-12-16,0 1-8 0,0-1-16 0,0 2-16 0,0-6-24 15,0 4-20-15,0-4-24 0,0 5-32 0,0-5-32 0,0 0-76 16,0 0 16-16,-10 0 52 0,10 0 40 0,0 0 28 0,0 0 24 15</inkml:trace>
          <inkml:trace contextRef="#ctx0" brushRef="#br0" timeOffset="49458.6831">12829 722 31 0,'0'-6'88'0,"0"6"-24"15,0-4 16-15,0 0-24 0,0 4 4 0,0-5-8 0,0 0 4 16,0 5-4-16,0-5 0 0,0 5-4 0,0 0 4 0,0-5 0 0,0 5-4 16,0 0 0-16,0 0-12 0,-8 0 4 0,8 0-4 0,0 0-4 15,0 0-4-15,-8 0 0 0,8 0 0 0,-10 5-4 0,10 0 4 16,-8-5-4-16,8 5 0 0,-8 0-4 0,8-1-4 0,-10 0 0 0,10 7 0 15,-8-7-4-15,8 6 0 0,0-1 0 0,-8 1-4 16,8 5-4-16,0-6 0 0,0 1 0 0,0 4 0 0,0-5-4 0,0 1 0 16,0 5 0-16,0-6 4 0,0 1 0 0,8-1-4 0,-8 1 0 15,8-1 0-15,-8 1 0 0,10-1 0 0,-10-5 0 0,8 7 0 16,0-7 4-16,-8 2-4 0,10-2 0 0,-2-4 0 0,0 5 0 16,1-5 4-16,-1 0 0 0,9 0-4 0,-8 0 0 0,-1-5 0 15,0 5 0-15,2-4 4 0,-2-2-4 0,10 2 0 0,-10-1 0 0,0-5 0 16,0 6 0-16,1-6 0 0,-1 5 0 0,1-4 4 15,0-1-4-15,-9-4 0 0,8 4 0 0,0 1 0 0,-8-1 4 0,0-4-4 16,10 5 0-16,-10-1 0 0,0-5 0 0,0 5 0 0,0-3 0 16,0 3 4-16,0 0-4 0,-10-4 0 0,10 4 4 0,-8 1-4 15,8-1 0-15,-8-4 0 0,8 5 0 0,-9 4 0 0,0-5 0 16,1 1 0-16,8 3 0 0,-9-3 0 0,1 4 0 0,0 0 0 0,0 1 4 16,-10-2-4-16,18 2 0 0,-18 4 0 0,10 0-4 15,0 0 0-15,-1 0 0 0,1 0 0 0,-1 4 0 0,1-4 0 0,-1 6-4 16,1-2 0-16,0 6-4 0,-2-5 0 0,2 5 0 0,0-1 0 15,-2 1 4-15,10-1-4 0,-8 1 4 0,8-1 0 0,-8 1-4 16,8-1 4-16,0 1 0 0,0-1 4 0,0 1-4 0,0-1 4 0,0 1-8 16,0-5 8-16,0 5-4 0,8-6 0 0,-8 1 4 0,8 0-8 15,2 0 0-15,-2-1 0 0,0-4 0 0,-8 0 0 0,18 6 0 16,-10-6 4-16,1 0 0 0,-1 0 4 0,1 0 0 0,-1 0 0 0,1-6 4 16,7 6-4-16,-6-4 0 0,-2 4 0 0,0-5 0 15,2 0 4-15,-2 5 0 0,-8-5 0 0,8 5 0 0,0-4 0 0,-8-2 4 16,9 6-4-16,-9 0 4 0,8-4 0 0,-8 4 0 0,0 0 0 15,9 0 4-15,-9 0-4 0,0 0 0 0,9 0 0 0,-9 0 8 16,0 0 4-16,8 4-8 0,-8 2 4 0,0-6 0 0,8 4 4 16,-8 1 0-16,10 0 0 0,-10 0 0 0,8 5 0 0,-8-6 0 0,8 5 4 15,-8 1-4-15,8 0 4 0,2 4 0 0,-10-4-4 0,8-1 0 16,-8 1-4-16,8 4 4 0,1-4-4 0,-9-2 0 0,8 7-4 16,-8-5 0-16,9 0-4 0,-9-1 0 0,9-4-4 0,-1 5 4 15,-8-6 0-15,8 2-4 0,-8-2 4 0,8 2-4 0,-8-6-4 16,10 4 4-16,-10-8-8 0,0 4-8 0,8 0-8 0,-8-6-12 15,0 2-4-15,8-2-16 0,-8 2-16 0,0 0-16 0,0-7-12 16,0 7-16-16,0-6-60 0,0 5-28 0,0-5 40 0,0 1 32 0,0-1 24 16</inkml:trace>
          <inkml:trace contextRef="#ctx0" brushRef="#br0" timeOffset="50169.7797">13162 961 71 0,'8'-5'104'0,"-8"1"-8"0,0-1-8 0,0 0-24 16,9 0-4-16,-9 5-4 0,0-4 0 0,0 4 0 0,0-6-4 15,8 6 0-15,-8 0 0 0,0 0-4 0,0 0-4 0,0 0 0 16,0 0-4-16,8-4 0 0,-8 4 0 0,0 0 0 0,0 0-4 16,9 4 4-16,-9-4-4 0,0 0 4 0,9 0 0 0,-9 0 0 15,0 0-4-15,0 0 0 0,0 0 0 0,0 6-8 0,0-2 0 0,0-4-4 16,0 5-4-16,0 0 0 0,8 0-8 0,-8 4 0 0,0-3 0 15,0 2-4-15,0 2 0 0,0 0-4 0,0-1-4 0,0 0 0 16,8 1 4-16,-8 0-4 0,0 0 0 0,0-1 4 0,10 1 0 16,-10-1-4-16,0 1 0 0,0-6 0 0,0 6 0 0,8-5-20 15,-8 5 24-15,0-6 0 0,0 1-4 0,0-5 0 0,0 5 0 0,0-5 0 16,8 0-4-16,-8 5 4 0,0-5-4 0,0 0 4 16,0 0 0-16,9 0-4 0,-9-5 4 0,0 5-4 0,9-5 4 15,-9 0-4-15,0 5 0 0,0-4 0 0,8-1 0 0,-8 0 4 0,9 0-4 16,-9 2 0-16,0-4 0 0,0-2 0 0,8 0 0 0,-8 4 4 15,0-5 0-15,8 1 0 0,-8 3 0 0,0-2 0 0,0-2-4 16,9 4 0-16,-9-3 4 0,0 0 0 0,0 5 0 0,9-6 0 0,-9 4 0 16,0-2-4-16,0 2 4 0,8 1 0 0,-8 1 0 0,0-6 0 15,0 5 0-15,0 5 0 0,0-4 0 0,0-2-4 0,8 6 4 16,-8-4-4-16,0 4 4 0,0 0-4 0,0 0 4 0,0 0 0 16,0 0 4-16,0 0-4 0,10 0 4 0,-10 0-8 0,0 0 8 15,0 0-4-15,8 0 4 0,-8 0 0 0,0 0-8 0,0 0 8 0,8 0 0 16,-8 0 0-16,0 4 4 0,9-4-4 0,-9 6-20 0,9-2 24 15,-9 1 0-15,0 0 0 0,8 4 0 0,-8-4 4 0,0 5-8 16,8 0 8-16,-8 0 0 0,0-1-4 0,9 4 0 0,-9-3 0 0,0 4 4 16,0 1-4-16,0-5 0 0,0-1-4 0,0 5 0 15,0-4-4-15,0 0 0 0,0-5 4 0,0 4-4 0,0 1 0 0,0-6 0 16,0 1-4-16,0 0-4 0,0 0-4 0,0-5-8 0,0 5-12 16,0-5-16-16,0 0-20 0,0 0-8 0,0 5-20 0,0-5-28 15,0 0-16-15,0 0-48 0,0-5-44 0,0 5 28 0,0 0 44 16,0-5 28-16,0 5 28 0</inkml:trace>
          <inkml:trace contextRef="#ctx0" brushRef="#br0" timeOffset="48291.8069">13921 813 51 0,'0'0'96'0,"0"0"-4"0,0 0-4 0,0 0-28 0,0 0-4 16,0 0 0-16,0 0-4 0,0 0 0 0,0 0 4 0,0 0 0 0,0 0 8 15,0 0 4-15,0 0-4 0,0 0 0 0,8 0 0 0,-8 0 0 16,0 0 0-16,8 0 4 0,-8 0-4 0,9 0-20 0,-9 0 24 15,9 0-4-15,-1 0-4 0,1 0 0 0,-1-5-8 0,0 5 0 0,2 0-12 16,6-4 0-16,-8 4 4 0,2-6-8 0,-2 6-4 0,0-4-4 16,9 4-4-16,-8 0-4 0,0-5 0 0,7 5 0 0,-8-5-4 15,2 5 0-15,-2 0-4 0,0 0-12 0,10-5 0 0,-10 5 0 16,1 0 0-16,-1 0 0 0,1 0 0 0,-9 0 0 0,8 0 0 16,1 5 0-16,-1-5 0 0,-8 0-4 0,8 0-36 0,-8 0-20 15,0 0-24-15,10 0-24 0,-10 0-20 0,-10 5-36 0,10-5-20 0,0 0-60 16,-8 5-24-16,8-5 48 0,-8 4 36 0,-1-4 40 0,1 0 24 15,8 0 28-15</inkml:trace>
          <inkml:trace contextRef="#ctx0" brushRef="#br0" timeOffset="47877.9139">14032 621 67 0,'0'-4'100'0,"8"4"-8"0,-8-6-8 15,0 6-36-15,0 0 12 0,0 0 0 0,0-4-4 0,0 4 4 16,0 0-4-16,0 0-4 0,0 0 0 0,0 0 4 0,0 0-4 15,0 4 0-15,0-4 0 0,0 0 0 0,0 0 4 0,0 0 4 0,8 6-4 16,-8-2-4-16,0-4-4 0,0 5 0 0,0 0-8 0,0 0 0 16,0 5-4-16,0-1-4 0,0 1 0 0,0-1 0 0,0 1-12 15,0-1 0-15,0 6-4 0,0-1 0 0,0-5-4 0,0 6 0 0,0-1 4 16,0-5 0-16,0 6-8 0,0-1 4 0,0 1-4 16,0-1 0-16,0 1 0 0,0-6 0 0,0 6-4 0,0-1 0 0,0-5 0 15,0 6 0-15,0-7 0 0,0 3 0 0,0 3 0 0,0-9-8 16,0 5 4-16,0-1 0 0,0-3 0 0,0 2 0 0,0-2 0 15,0-2 0-15,0 2-4 0,0-2-4 0,0-4 0 0,0 0-4 0,0 5-4 16,0-5-4-16,0 0-12 0,0 0-16 0,0 0-8 16,0 0-4-16,0 0-8 0,0 0-8 0,0-5-8 0,0 1-8 0,0-2-4 15,0 2 0-15,0-2-4 0,0 2 4 0,0-6-16 0,0 5-28 16,0-4-20-16,0-1 8 0,-8 0 28 0,8-5 24 0</inkml:trace>
          <inkml:trace contextRef="#ctx0" brushRef="#br0" timeOffset="13272.4906">12020 693 127 0,'0'5'148'0,"0"0"-4"0,0 0 8 15,8-1-20-15,-8 0 0 0,0-4 0 0,8 6 0 0,1-1-4 16,-9-1-8-16,9 1-12 0,7-5-8 0,-7 5-8 0,-1-5-8 16,0 0-8-16,10 0-12 0,0 0-8 0,-2 5-12 0,1-5-4 0,0 0-12 15,0 0-20-15,9-5-8 0,-10 5 0 0,10-5 0 0,-8 5 0 16,7-5-36-16,1 5-56 0,0-4-40 0,-10 4-48 0,10-5-52 16,-9-1-92-16,-1 6 48 0,2-4 48 0,0 0 40 0,-2-1 40 15,1 0 24-15</inkml:trace>
          <inkml:trace contextRef="#ctx0" brushRef="#br0" timeOffset="13088.9811">12147 540 31 0,'0'0'108'0,"0"-5"-4"0,0 0-4 0,0 0-24 0,0 5-4 15,0-5 4-15,0 5-4 0,0-4-8 0,0 4 0 0,0 0-8 16,0 0 0-16,0 0 0 0,0 0 4 0,0 0 0 0,0 0 0 16,0 0 0-16,0 4 0 0,0 1-4 0,0 0 0 0,8 0 4 0,-8 0-4 15,0 5 0-15,0-1-8 0,0 1 0 0,0-1-8 0,0 5-4 16,0-4-4-16,0 9-4 0,9-4-12 0,-9-1 4 0,0 6-4 16,0-6-4-16,0 5 0 0,0-6-8 0,0 7 0 0,0-6 0 15,0 5-4-15,0-4 0 0,0-1-4 0,9 1 0 0,-9-5-8 16,0 4-12-16,0-5-4 0,0 1-12 0,0-5-8 0,0 4-12 0,8-4-12 15,-8 0-16-15,0 0-12 0,0-5-16 0,-8 0-16 0,8 0-20 16,0 0-64-16,-9-5 4 0,9 0 28 0,-9-4 44 0,1 4 28 16,8-5 20-16</inkml:trace>
        </inkml:traceGroup>
        <inkml:traceGroup>
          <inkml:annotationXML>
            <emma:emma xmlns:emma="http://www.w3.org/2003/04/emma" version="1.0">
              <emma:interpretation id="{81EABA59-3BC7-4CED-B4B7-DFA041D20524}" emma:medium="tactile" emma:mode="ink">
                <msink:context xmlns:msink="http://schemas.microsoft.com/ink/2010/main" type="inkWord" rotatedBoundingBox="17432,3631 19313,3729 19249,4967 17367,4869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5062.7012">14714 775 79 0,'0'-6'96'0,"0"2"-8"16,0 4-4-16,0-5-24 0,0 5-4 0,0-4 4 0,0 4 0 15,0-6 4-15,8 6-4 0,-8 0 4 0,0-4 0 0,-8 4-4 0,8 0 0 16,0 0-8-16,0 0 0 0,0 0-4 0,0 0-4 16,0 0 0-16,-9 0 0 0,9 0-4 0,0 0-4 0,-9 0 0 0,9 0 0 15,-8 4-4-15,8-4-8 0,-8 6 4 0,-2-2-4 0,2 1 0 16,8-5-4-16,-8 10-4 0,-1-6 0 0,9 6-4 0,-9-1 0 15,9 1 0-15,-8 5-4 0,8-6-4 0,0 5 4 0,-8 1 0 0,8-1-4 16,0 0 0-16,0 1-4 0,0-1 4 0,8-5-4 0,-8 6 0 16,8-1 0-16,-8 1 0 0,9-1 0 0,0 1 0 0,-1-5 0 15,0-1 4-15,2 5-4 0,6-4 0 0,-7-1 0 0,8 1 0 16,0-5 0-16,-9 4 4 0,10-4 0 0,-2-1 0 0,2 3 0 16,-2-4 0-16,2-3 0 0,-1 0-4 0,-1 0 4 0,-6 0-4 0,6 0 0 15,2-3-16-15,-2-4 20 0,-7 3 0 0,8-1-4 16,-8-4 4-16,-1-1-4 0,0 1 4 0,1-2-8 0,0 3 0 0,-1-2 4 15,-8-5 0-15,8 6-4 0,-8-5 4 0,0 4 0 0,0-5 0 16,10 1-4-16,-10 5 8 0,0-6-4 0,0 5-4 0,-10-4 4 16,10 5 0-16,0-1 0 0,0 1-4 0,-8-1 4 0,8-4-4 0,-8 9 4 15,-1-9 0-15,9 4-4 0,-9 5 0 0,1-9 0 0,0 4 0 16,-1 5-4-16,1-5 8 0,-1 1-4 0,0-1 4 0,-7 6-4 16,6-6 4-16,2 5-4 0,0 1 0 0,-10-1 0 0,10-1 0 15,0 6 0-15,-1-4 0 0,-7 4 4 0,6 0 0 0,2 4 0 16,0-4 0-16,0 6 0 0,-2-1-4 0,2 4 4 0,0-4-4 0,-1 4 4 15,9-3-4-15,-9 3 0 0,9 5 0 0,-8-9 4 0,8 9-4 16,0-4 0-16,0 5-4 0,0-6 4 0,0 1-4 0,8-1 0 16,-8 6 4-16,9-6-4 0,-9 1 4 0,9-1 0 0,-1 1 0 15,0-6-4-15,2 6 0 0,-2-5 0 0,0-1 4 0,0 2 0 16,2-2 0-16,6-4 4 0,-7 5 0 0,-1-5-4 0,0 0 4 16,2 5-4-16,6-10 0 0,-8 5 0 0,2 0 4 0,-2-5-4 0,0 5 4 15,1-4 0-15,0-2 0 0,-1 2-4 0,-8-7 4 16,9 7 0-16,-1 0 0 0,0-1 4 0,-8 0-4 0,9-4 0 0,-9 4 0 15,9 0 0-15,-1 0 0 0,-8 1 4 0,8 4 0 0,-8-5 8 16,10 5 4-16,-10 0 0 0,8 0 4 0,-8 0 4 0,8 5 0 16,-8-5 0-16,9 9 4 0,-9-4 4 0,9 0 4 0,-9 4-8 0,8 1-4 15,0-2 4-15,-8 3-4 0,9 3-4 0,-9-4 0 16,8-1 0-16,0 6-4 0,-8-1-4 0,10-4-4 0,-2-1 4 0,-8 0-4 16,8 1 0-16,2 0-4 0,-2-6 0 0,0 2-8 0,1-1 0 15,-1-1-8-15,1-8-20 0,-1 4-20 0,1-5-32 0,7-1-24 16,-6-2-28-16,-2-2-32 0,0-5-48 0,2 6-68 0,6-5 28 0,-8-6 64 15,1 6 44-15,0-6 24 0,-1 5 24 0</inkml:trace>
          <inkml:trace contextRef="#ctx0" brushRef="#br0" timeOffset="15949.33">15515 1037 79 0,'0'0'100'15,"0"-4"-8"-15,0 0-8 0,0 4-16 0,0-6-8 0,0 2 0 16,0 4 0-16,0 0-4 0,0-6 0 0,0 6 8 0,0-3-12 16,0 3 4-16,0 0-4 0,0-6 0 0,0 6 4 0,0 0-4 15,0 0-4-15,8 0 0 0,-8 0-4 0,0-4 0 0,0 4 8 0,0 0-8 16,0 0 4-16,9 0 0 0,-9 4 0 0,0-4-12 16,8 6 0-16,-8-3-4 0,8 3-4 0,-8-2-8 0,0 2 4 0,10 2-4 15,-10-2-4-15,8 3-4 0,-8 1-4 0,8-1 0 0,-8 5 0 16,10-4 0-16,-10 5-8 0,0-1 4 0,8-5 0 0,-8 6-4 15,8-5 4-15,-8-1 0 0,8 5-8 0,-8-4 8 0,0-5 0 0,9 5-4 16,-9-1 0-16,0 1 0 0,9-6 0 0,-9 1 4 0,0 0-4 16,0-5 0-16,0 5-4 0,0-5 0 0,0 5 4 0,8-5-4 15,-8-5 4-15,0 5-4 0,0-5 4 0,9 5 0 0,-9-10-8 16,0 6 4-16,0-1-4 0,8-6 4 0,-8 3-4 0,8-2 0 16,-8 0 0-16,10 1 0 0,-10 0 0 0,8-6 0 0,0 5 0 0,-8-4 4 15,8 4-24-15,-8-4 28 0,10 6-8 0,-2-3 4 0,-8 1 4 16,8 1-4-16,-8-1 4 0,9 1-4 0,-1 3 0 0,-8-2 4 15,9 2 0-15,-9-4 0 0,9 7 0 0,-9-3 0 0,8 2 0 16,-8-1-4-16,8 1 4 0,-8 4 0 0,10 0 0 0,-10-6 4 16,8 6-4-16,-8 0 0 0,8 0 0 0,-8 0 0 0,8 0 0 0,-8 0 4 15,10 0 0-15,-10 0 0 0,8 6 0 0,-8-6 0 16,8 4 0-16,-8 1-4 0,0-5 4 0,9 4 0 0,-9 2 0 16,0-6 0-16,8 9 4 0,-8-5-4 0,0 2 4 0,0-2 0 0,9 6 4 15,-9-5 4-15,0 4-4 0,0-4 4 0,0 4 0 0,0 1-4 16,0-6 8-16,0 6 4 0,0 0 0 0,0-1 0 0,0 1 0 15,9-1 4-15,-9 1-4 0,0 0 4 0,0 0 0 0,0 4-8 0,8-4-20 16,-8-1 0-16,8 1 0 0,-8-1 0 0,8 1 0 16,-8-1 0-16,10 1 0 0,-10-1 0 0,8-4 0 0,-8 5 0 0,8-1 0 15,-8-4 0-15,10 1 0 0,-2 3 0 0,-8-5 0 0,8 1 0 16,1-5 0-16,-1 0 0 0,0 4 0 0,1-4 0 0,0 0 0 16,-1-4 0-16,0 4 0 0,2-5 0 0,-2 1 0 0,0-5 0 15,1 3 0-15,0-4 0 0,-1-4 0 0,9 5 0 0,-17-6 0 0,8 6 0 16,1-7-12-16,0 3-104 0,-9-6-28 0,0 5-32 0,0-6-24 15,0 1-64-15,0 0-28 0,-9 6 52 0,0-8 44 0,1 2 40 16,8 4 28-16,-17 1 24 0</inkml:trace>
          <inkml:trace contextRef="#ctx0" brushRef="#br1" timeOffset="117867.6744">14535 1437 31 0,'0'0'108'0,"0"-4"-8"0,0 4-8 0,0 0-24 16,0 0-4-16,0 0 0 0,0 0 0 0,0-5-4 0,0 5 0 15,0 5 0-15,0-5 4 0,0 0-8 0,0 0 0 0,0 0-8 16,0 0 4-16,0 0-4 0,0 0 0 0,0 0-4 0,0 0 4 16,0 0 0-16,0 0 4 0,0 0 4 0,0 0 0 0,0 0 0 15,0 0-4-15,0 0 0 0,0 0 0 0,0 0-4 0,0 4-4 0,0-4 4 16,0 6-8-16,0-2 0 0,0 1-4 0,0 0 0 0,0-1-8 16,0 6 0-16,0 0-4 0,0 0-8 0,0-1-16 0,0 5 0 15,0 1 0-15,0-1 0 0,0 0 0 0,0 1 0 0,0 0 0 0,0 3 0 16,0-3 0-16,0 4 0 0,0-1 0 0,0-3 0 0,0 4 0 15,0 0 0-15,-9 1 0 0,9-5 0 0,0 4 0 0,0 1 0 16,0-7 0-16,0 2 0 0,0-1 0 0,-9 1 0 0,9-1 0 16,0-5 0-16,0 6 0 0,0-5 0 0,0-1 0 0,0-4 0 15,0 0 0-15,0 4 0 0,0-4 0 0,0-5 0 0,0 5 0 0,0 0 0 16,0-5 0-16,0 0 0 0,0 0 0 0,0 5 0 16,0-5 0-16,0 0 0 0,0 0 0 0,0 0 0 0,0 0 0 0,0 0 0 15,0 0 0-15,0 0 0 0,0 0 0 0,9-5 0 0,-9 10 0 16,0-5 0-16,0-5 0 0,9 5 0 0,-9 0 0 0,0 0 0 15,8-5 0-15,-8 5 0 0,8 0 0 0,-8-5 0 0,8 5 0 16,-8 0 0-16,10 0 0 0,-10 0 0 0,8-5 0 0,-8 5 0 16,8 0 0-16,2 0 0 0,-10 0 0 0,8 0 0 0,0 0 0 15,1 0 0-15,-1 0 0 0,0 0 0 0,1 0 0 0,0 0 0 0,7 0 0 16,-6 0 0-16,-2 0 0 0,9 0 0 0,0 0 0 16,-9 0 0-16,9 0 0 0,1 0 0 0,-10 0 0 0,10 0 0 0,-2 0 0 15,2 0 0-15,-2 0 0 0,-7 0 0 0,7 0 0 0,2 0 0 0,-2 0 0 16,2 0 0-16,-1 0 0 0,0 0 0 0,-8 0 0 15,7 0 0-15,2 0 0 0,-2 0 0 0,2 0 0 0,-1 0 0 0,0 0 0 16,0 0 0-16,-1 0 0 0,-6 0 0 0,6 0 0 0,2 0 0 16,-1 0 0-16,0 0 0 0,-9 0 0 0,9 0 0 0,1 0 0 15,-2 0 0-15,-6 0 0 0,6 0 0 0,1 0 0 0,0 5 0 0,-8-5 0 16,7 5 0-16,-6-5 0 0,6 0 0 0,-8 5 0 16,10-5 0-16,-10 5 0 0,10-5 0 0,-1 4 0 0,-9 1 0 0,8-5 0 15,-6 0 0-15,6 0 0 0,-6 5 0 0,6-5 0 0,-7 0 0 16,8 0 0-16,0 4 0 0,-9-4 0 0,10 0 0 0,-2 0 0 15,-6 0 0-15,6 0 0 0,-8 0 0 0,10 0 0 0,-1 0 0 0,-1 0 0 16,-6 0 0-16,6 0 0 0,2 0 0 0,-10 0 0 16,9 0 0-16,0 0 0 0,-8 5 0 0,7-5 0 0,2 0 0 0,-10-5 0 15,10 5 0-15,-2 0 0 0,-7 0 0 0,8 0 0 0,-8 0 0 16,7-4 0-16,2 4 0 0,-10-5 0 0,10 5 0 0,-10-5 0 16,9 1 0-16,-9 4 0 0,9-5 0 0,-8 0 0 0,7 0 0 0,-6 5 0 15,6-5 0-15,-7 0 0 0,8 5 0 0,-9-4 0 16,1 4 0-16,8 0 0 0,-8-5 0 0,-1 5 0 0,0 0 0 0,10 0 0 15,-10 0 0-15,0 0 0 0,2 0 0 0,-2 0 0 0,0 0 0 16,1 0 0-16,-1 0 0 0,0 0 0 0,2 0 0 0,-2 0 0 16,0 5 0-16,0-5 0 0,2 0 0 0,-10 4 0 0,8-4 0 0,0 5 0 15,1-5 0-15,0 5 0 0,-1-5 0 0,1 5 0 0,-1 0 0 16,0 0 0-16,1-5 0 0,-9 4 0 0,9 1 0 0,-1 0 0 16,0-5 0-16,2 4 0 0,-10 1 0 0,8-5 0 0,0 5 0 15,-8-5 0-15,9 5 0 0,-9-5 0 0,9 5 0 0,-9-5 0 16,0 0 0-16,8 0 0 0,-8 3 0 0,0-3 0 0,0 0 0 15,0 0 0-15,0 0 0 0,0 0 0 0,0 0 0 0,0 0 0 0,0 0 0 16,0 0 0-16,0 0 0 0,0 0 0 0,0-3 0 16,0 3 0-16,0 0 0 0,0 0 0 0,0-5 0 0,0 0 0 0,0 5 0 15,0-5 0-15,0 0 0 0,0 1 0 0,0-1 0 0,0 0 0 16,0-4 0-16,0 4 0 0,0-5 0 0,0 1 0 0,0 4 0 16,0-5 0-16,0 0 0 0,0 1 0 0,0-1 0 0,0-4 0 15,0 5 0-15,0-6 0 0,0 5 0 0,0-4 0 0,0-1 0 16,0 6 0-16,0-5 0 0,0-1 0 0,0 1 0 0,0 4 0 0,0-5 0 15,0 2 0-15,0-2 0 0,0 5 0 0,0-5 0 0,0 7 0 16,0-7 0-16,0 5 0 0,0 1 0 0,0-5 0 0,0 4 0 16,0 0 0-16,0 1 0 0,-8-1 0 0,8 1 0 0,0-1 0 0,0 5 0 15,0-4 0-15,0 4 0 0,0-5 0 0,0 6 0 16,0-1 0-16,0 0 0 0,0 5 0 0,0 0 0 0,0-5 0 0,0 5 0 16,0 0 0-16,0 0 0 0,0 0 0 0,0 0 0 0,0 0 0 15,0 5 0-15,0-5 0 0,0 5 0 0,0-5 0 0,0 5 0 16,0-1 0-16,0 1 0 0,0-5 0 0,0 5 0 0,0 0 0 0,0-2 0 15,0 8 0-15,0-6 0 0,0 0 0 0,0-1 0 0,0 1 0 16,0 0 0-16,0-5 0 0,0 5 0 0,0 0 0 0,0-1 0 16,0-4-32-16,0 6-84 0,0-6-24 0,-9 4-36 0,9-4-8 15,-9 0-52-15,9 5-60 0,-8-5 48 0,0 0 52 0,-2 0 36 16,-6 0 36-16,7 0 20 0</inkml:trace>
        </inkml:traceGroup>
      </inkml:traceGroup>
    </inkml:traceGroup>
    <inkml:traceGroup>
      <inkml:annotationXML>
        <emma:emma xmlns:emma="http://www.w3.org/2003/04/emma" version="1.0">
          <emma:interpretation id="{EDAB3D1D-D178-4F3C-82F6-A7BF1C652804}" emma:medium="tactile" emma:mode="ink">
            <msink:context xmlns:msink="http://schemas.microsoft.com/ink/2010/main" type="paragraph" rotatedBoundingBox="2977,7488 11747,7801 11712,8772 2942,84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BD2AB19-D0DA-490F-AEC2-D02711D07277}" emma:medium="tactile" emma:mode="ink">
              <msink:context xmlns:msink="http://schemas.microsoft.com/ink/2010/main" type="line" rotatedBoundingBox="2977,7488 11747,7801 11712,8772 2942,8460"/>
            </emma:interpretation>
          </emma:emma>
        </inkml:annotationXML>
        <inkml:traceGroup>
          <inkml:annotationXML>
            <emma:emma xmlns:emma="http://www.w3.org/2003/04/emma" version="1.0">
              <emma:interpretation id="{8CDA089F-A948-49CF-BB18-B6EB5E1CBEE2}" emma:medium="tactile" emma:mode="ink">
                <msink:context xmlns:msink="http://schemas.microsoft.com/ink/2010/main" type="inkWord" rotatedBoundingBox="7008,8288 7736,8314 7727,8567 6999,8542"/>
              </emma:interpretation>
            </emma:emma>
          </inkml:annotationXML>
          <inkml:trace contextRef="#ctx0" brushRef="#br0" timeOffset="190430.5495">4149 5407 31 0,'0'0'108'0,"0"-4"-8"0,0 4-4 15,0-5-24-15,0 0 0 0,0 5 0 0,0-6 0 0,0 3 0 16,0 3 0-16,0-6-24 0,0 6 12 0,0-4 0 0,0 4-8 0,0 0 4 15,0 0 0-15,0 0 4 0,0-5-4 0,0 5-4 0,0 0 4 16,0 5 0-16,10-5 0 0,-10 4-8 0,0 2-4 0,8-3-4 16,-8 3 0-16,8-1-12 0,-8 4 4 0,9-5-12 0,-9 7 4 15,8-2-4-15,-8 1-4 0,9 4-4 0,0 1 0 0,-9-6-4 16,0 6-4-16,8-6 0 0,-8 5 0 0,8 1-4 0,-8-5 8 0,8-1-8 16,-8 5 0-16,10-4 0 0,-10-5 0 0,8 6 4 0,-8-8 0 15,0 6 0-15,0-3-4 0,0-6 0 0,0 4 4 0,8-4-4 16,-8 0 0-16,0 0 0 0,0-4 0 0,0-2 0 0,10 2-4 15,-10-1 4-15,0 2 0 0,0-8 0 0,0 6 0 0,0-5 0 16,0 1 0-16,8-1-4 0,-8 1 0 0,0-1 0 0,8-5 4 16,-8 6 0-16,0 0 0 0,9-6-4 0,-9 6 4 0,0-1 0 0,8 0 0 15,-8 1 4-15,9-1-8 0,-9 5 4 0,8-4 0 0,-8-1 0 16,0 6-4-16,9-1 4 0,-1 0 0 0,-8-4 0 0,8 3-4 16,2 6 0-16,-10-4 4 0,8-1 0 0,-8 5 4 0,8 0-8 15,-8-5 8-15,10 5-4 0,-10 0 0 0,8 0 4 0,0 0 0 16,-8 5-4-16,9-5 0 0,-9 5 4 0,8-5-4 0,-8 4 4 0,8 2 0 15,-8-3 0-15,9 3 0 0,-9-1 0 0,0 4 0 0,0-5 4 16,9 7 0-16,-9-2 4 0,0 1 4 0,0-1 0 0,0 7 0 16,0-8 4-16,0 2-4 0,0 0 0 0,0-1-4 0,0 5-4 15,0-4 0-15,0 0 0 0,0-1-4 0,0-4 0 0,0 5-4 16,0-6 0-16,8 1 0 0,-8 5 0 0,0-6-8 0,0-4-8 0,0 7-8 16,0-7-8-16,8 0-12 0,-8 3-12 0,0-3-16 0,0 0-20 15,10 0-12-15,-10 0-8 0,0 0-20 0,0 0-12 0,0 0-16 16,0-3-48-16,8 3-16 0,-8-7 40 0,0 7 36 0,8-4 32 15,-8 4 16-15</inkml:trace>
          <inkml:trace contextRef="#ctx0" brushRef="#br0" timeOffset="190687.8601">4686 5484 35 0,'0'0'120'0,"0"0"0"0,10 0-4 16,-10 0-16-16,0 0 8 0,0 0-4 0,8 0 4 0,-8 0-4 16,0 5 0-16,8-5-4 0,1 0 0 0,-9 5-4 0,0-5-8 0,9 0-4 15,-1 4-8-15,-8-4-8 0,9 5-4 0,-9-5-8 16,8 0-8-16,-8 5-12 0,8-5-4 0,1 0-8 0,-9 0-4 16,9 0-4-16,-9 0-4 0,8 0-4 0,-8 0-28 0,8 0 8 0,2 0-12 15,-10 0-20-15,0 0-20 0,8-5-20 0,0 5-16 0,-8 0-16 16,9-5-20-16,-9 5-20 0,9-4-36 0,-9-1-64 0,8 5 44 15,0-5 36-15,-8 0 32 0,9 0 28 0,-1 1 24 0</inkml:trace>
        </inkml:traceGroup>
        <inkml:traceGroup>
          <inkml:annotationXML>
            <emma:emma xmlns:emma="http://www.w3.org/2003/04/emma" version="1.0">
              <emma:interpretation id="{3B065613-9969-40B9-909A-D31375DE7728}" emma:medium="tactile" emma:mode="ink">
                <msink:context xmlns:msink="http://schemas.microsoft.com/ink/2010/main" type="inkWord" rotatedBoundingBox="7962,8057 9515,8112 9495,8682 7941,8626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91087.792">5088 5551 35 0,'0'5'108'0,"0"-5"-8"15,0 0-4-15,0 5-20 0,0-5-4 0,0 0 0 0,0 0-4 16,0 0-4-16,8 0-4 0,-8-5 0 0,0 5 0 0,8-5-12 16,-8 0 4-16,10 1-12 0,-2-1 0 0,-8-5 0 0,8 5-4 0,0-5 0 15,2 1 0-15,-10 0 4 0,8-1 0 0,0 0-8 0,1 2 0 16,0-3 4-16,-9 2 0 0,8-1 0 0,1 0 0 0,-1 1 8 15,-8-1-8-15,8 1 4 0,0 4-4 0,-8-4 4 0,10 3-16 16,-10 2 4-16,8-1-4 0,-8 0 4 0,0 0-4 0,8 5 0 16,-8-4 0-16,0 4 4 0,0 0 0 0,0-5 4 0,10 10 0 0,-10-5 0 15,0 0 0-15,0 4-28 0,8 1-4 0,-8 0 0 0,0 0 0 16,0 5 0-16,0-1 0 0,0 1 0 0,0-2 0 0,8 3 0 16,-8 3 0-16,0 0 0 0,0 2 0 0,0-3 0 0,0 2 0 0,0 3 0 15,0-3 0-15,0 0 0 0,0 4 0 0,0-5 0 16,0 2 0-16,0-4 0 0,0 3 0 0,0-5 0 0,0 4 0 0,0-4 0 15,0 0 0-15,0-1 0 0,0 0-116 0,0-4-36 0,-8 0-44 16,8 0-60-16,0-5-68 0,0 5 52 0,-8-5 52 0,8-5 44 16,-10 5 36-16,10-5 24 0</inkml:trace>
          <inkml:trace contextRef="#ctx0" brushRef="#br0" timeOffset="192231.7292">6127 5259 43 0,'0'0'120'0,"0"3"-4"16,0-3 0-16,-8 0-12 0,16 0 8 0,-8 0-8 0,0 0 8 16,10 6 4-16,-10-6 0 0,8-6 4 0,0 6-4 0,1 0-8 15,0-3 0-15,-1 3-4 0,9-6-8 0,-9 2-4 0,10-1-8 0,-2 1-12 16,2-2-12-16,-1 2-32 0,8-1-28 0,-8 0 0 0,1 1 0 15,8-7 0-15,-2 7 0 0,-6-1 0 0,7 0 0 0,-7 0 0 16,6 1 0-16,2 4 0 0,-8 0-68 0,-1-5-80 0,-1 5-36 16,2 0-36-16,-2 0-84 0,2 5 12 0,-10-5 56 0,9 4 44 15,-8 1 40-15,8 0 28 0,-9-5 24 0</inkml:trace>
        </inkml:traceGroup>
        <inkml:traceGroup>
          <inkml:annotationXML>
            <emma:emma xmlns:emma="http://www.w3.org/2003/04/emma" version="1.0">
              <emma:interpretation id="{70FD28E9-DCDC-43A1-B383-D0B776532E0E}" emma:medium="tactile" emma:mode="ink">
                <msink:context xmlns:msink="http://schemas.microsoft.com/ink/2010/main" type="inkWord" rotatedBoundingBox="3418,7747 9241,7955 9215,8684 3392,8476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92025.2809">6333 5024 39 0,'-10'0'104'0,"10"0"-4"0,0-4-24 0,0 4 4 0,0 0-4 15,0 4 0-15,0-4-4 0,0 0 0 0,0 0 8 0,0 0-12 0,0 0 0 16,0 0 4-16,0 4 8 0,0-4 0 0,0 5 0 0,0-5 4 16,10 5 0-16,-10 0-4 0,0 0-4 0,0-1-4 0,8 6 0 15,-8-1-4-15,0 1 0 0,8-1-4 0,-8 6 0 0,0-5-12 0,0 4-12 16,10-5-40-16,-10 6 0 0,0 4 0 0,0-5 0 15,8 1 0-15,-8 4 0 0,0-5 0 0,0 5 0 0,0-4 0 0,0 5 0 16,0-6 0-16,0 5 0 0,0-4 0 0,0-1 0 0,0 0 0 16,0 0 0-16,0 1 0 0,0-5 0 0,0-2 0 0,0 3 0 15,0-2 0-15,0-4 0 0,0 5 0 0,0-6-52 0,0-4-24 16,0 5-24-16,0-5-12 0,0 0-8 0,0 0-16 0,0-5-16 0,0 1-12 16,-8-1-32-16,8 0-48 0,-10-5 40 0,2 1 32 15,0-1 32-15,-2 1 28 0</inkml:trace>
          <inkml:trace contextRef="#ctx0" brushRef="#br0" timeOffset="187659.9602">543 5288 55 0,'0'-6'124'0,"0"2"-12"0,0-1-4 15,8-6-24-15,-8 8 8 0,0-3-8 0,0 2-4 0,0 4 0 16,10-5-32-16,-10 1 20 0,0-2-8 0,0 6-4 0,8-4 4 0,-8 4 0 16,8 0 0-16,-8-5-8 0,10 5 4 0,-10 0 4 0,0 5-8 15,8-5 4-15,-8 4 0 0,8 2 0 0,-8-2-8 0,8 1-4 16,-8-1-8-16,9 5 0 0,0-3-4 0,-9 4-4 0,8 4-8 15,1-4-4-15,-9-1 4 0,8 6-8 0,0 0-4 0,2-1 0 16,-10 0 0-16,8 4 0 0,0-2 0 0,-8-2-4 0,8 0 0 0,2 1 0 16,-2-1-4-16,-8 0 0 0,8 1 4 0,-8-6-4 0,9 1 0 15,-9-1 4-15,0 1-4 0,0-5 0 0,9 0 0 0,-9 0 4 16,0-1-4-16,0-4 0 0,0 5 0 0,0-5 4 0,0 0-4 16,0-5 0-16,0 5-4 0,0-4 8 0,0-1-8 0,0 0 4 15,0 0-4-15,0-5 4 0,0 5-4 0,0-4 0 0,0 0 0 0,0-1 0 16,0 0 4-16,0 2-4 0,0-8 0 0,0 7 4 15,0-6-4-15,8 6 0 0,-8-1 0 0,0-4 4 0,9 5-20 0,-9-1 20 16,8-5 0-16,-8 6 4 0,8 0-4 0,0-2 0 0,2 7 4 16,-10-6-8-16,8 5 0 0,0-4 8 0,2 4-4 0,-2 0 0 15,0 1 0-15,1-2-4 0,-9 2 4 0,8 4 0 0,1 0 0 0,-1 0 0 16,1-5 0-16,-9 5 0 0,8 0 4 0,0 5-4 0,-8-5 8 16,10 4-4-16,-2-4-4 0,-8 10 4 0,8-5 0 0,-8 0 0 15,10 0 0-15,-10 4 4 0,8-4 4 0,-8 4 0 0,8 2-4 16,-8 3 0-16,0-5 4 0,8 1 4 0,-8 3 0 0,9-2-8 15,-9 2-8-15,0-2 0 0,9 3 0 0,-9-4 0 0,8-1 0 16,-8 2 0-16,9 2 0 0,-9-3 0 0,0-5 0 0,8 4 0 16,-8 0 0-16,8-4 0 0,-8 0 0 0,10 5 0 0,-10-5 0 15,8-5 0-15,-8 5 0 0,8-5 0 0,-8 0 0 0,8 0 0 0,-8 0 0 16,10-5 0-16,-2 5 0 0,-8-5-4 0,8-5-80 0,1 5-24 16,-9-4-24-16,9-5-20 0,-1 4-24 0,1-4-28 0,-1-1-68 15,0 1 20-15,0-1 48 0,2-4 40 0,-10-1 28 0,8 2 28 0</inkml:trace>
          <inkml:trace contextRef="#ctx0" brushRef="#br0" timeOffset="188370.0603">1584 5220 11 0,'0'0'140'0,"0"5"0"0,0 0 4 15,0-5-16-15,0 0 0 0,8 0 8 0,-8 0 4 0,8 0 4 0,-8 4-20 16,10-4 12-16,-2 0-8 0,0 6-4 0,1-6-8 0,-1 0-12 16,0 0-16-16,1 0-20 0,8 0-20 0,-9 0-48 0,10 0 0 15,-10 0 0-15,10 0 0 0,-10 0 0 0,9 4 0 0,-9-8 0 16,10 4 0-16,-10 0 0 0,10 0 0 0,-10 4 0 0,9-4 0 15,-8 0 0-15,-1 5 0 0,9-5 0 0,-9 0 0 0,0 0 0 16,2 4 0-16,-2-4 0 0,-8 0 0 0,8 0 0 0,2 6 0 0,-10-6 0 16,0 0 0-16,8 0 0 0,-8 0 0 0,0 0-148 0,0 0-72 15,-8 0-96-15,8 0-12 0,-10 0 52 0,2 0 48 0,8 0 44 16,-8 0 36-16,-2 0 32 0</inkml:trace>
          <inkml:trace contextRef="#ctx0" brushRef="#br0" timeOffset="188113.7468">1550 5024 51 0,'0'4'104'0,"-9"-4"-8"0,9 0-4 0,0 5-16 16,0-5 8-16,0 0 8 0,0 0 0 0,9 0 0 0,-9 0 4 16,8 0 4-16,-8 0 4 0,8 0 4 0,-8 0 0 0,8 0 0 15,2 0-4-15,-2 0 0 0,0 0 0 0,2 0-8 0,-2 0-12 0,9 0-12 16,-9 5-12-16,9-5-40 0,-8 0-20 0,7 0 0 0,2 5 0 16,-10-5 0-16,10 0 0 0,-2 5 0 0,-7-5 0 0,8 4 0 15,0-4 0-15,-9 5 0 0,10-5 0 0,-1 0 0 0,-8 5 0 16,7-5 0-16,-7 0 0 0,-1 0 0 0,10 0 0 0,-10 0 0 15,0 0 0-15,2 0 0 0,-2 0 0 0,-8 0 0 0,8 0 0 16,-8 0 0-16,8 0 0 0,-8 0 0 0,0 0 0 0,0 0-60 0,0 0-68 16,-8 0-16-16,8 0-24 0,-8 0-20 0,8 0-40 15,-8 0-48-15,-2 0 40 0,2 0 44 0,-10 0 36 0,10 0 32 0,0 0 24 16</inkml:trace>
        </inkml:traceGroup>
        <inkml:traceGroup>
          <inkml:annotationXML>
            <emma:emma xmlns:emma="http://www.w3.org/2003/04/emma" version="1.0">
              <emma:interpretation id="{A81A06E5-2639-43FF-B550-5612B4A0D40B}" emma:medium="tactile" emma:mode="ink">
                <msink:context xmlns:msink="http://schemas.microsoft.com/ink/2010/main" type="inkWord" rotatedBoundingBox="6299,7632 10979,7799 10951,8586 6271,8419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89699.5039">3689 4790 75 0,'0'0'88'0,"0"-5"-4"0,0 5-8 0,0-5-20 0,0 0 0 15,0 5 0-15,0-4 0 0,0-2 0 0,0 2 0 0,0-1 0 16,0 0 0-16,0 0 4 0,0 1 0 0,0 4-4 0,0-5-4 16,0 0 0-16,0 1 8 0,0-1-8 0,0 5 0 0,0-6 0 15,-8 2-4-15,8 4 4 0,-8-5 0 0,8 5-4 0,-10 0-8 16,2 0 0-16,0 0 4 0,-1 0-4 0,9 0-4 0,-17 5-4 0,8-5-4 15,1 4-4-15,0 2 0 0,-10-1 4 0,10-1-8 0,0 1 0 16,-2 0-4-16,-6 4 0 0,7-4 0 0,1 4-4 0,0 1 0 16,-1 0 0-16,0 5-4 0,1-6-4 0,0 1 0 0,-2 4 0 15,2-5 0-15,0 2-4 0,8 3 4 0,-9-5 0 0,9 5-4 16,0-5 4-16,-9 7-4 0,9-7 4 0,0 1-4 0,0 4 0 0,0-4-4 16,0-1 8-16,9 1-4 0,-9-5 0 0,0 4 0 0,9-4 4 15,-1 5-4-15,-8-6 0 0,8 1-4 0,2 0 4 0,-2 1-4 16,0-6 4-16,1 4 0 0,0-4 0 0,-1 0 0 0,0 0 0 0,1 0 0 15,-1 0 0-15,10 0 0 0,-10 0 0 0,0 0-20 16,10-4 20-16,-10 4 4 0,0-6 0 0,10 6 4 0,-10 0-8 0,9 0 0 16,-9 0 0-16,10 0 4 0,-10-5-4 0,0 5 4 0,10 0-8 15,-10 0 4-15,10 0 0 0,-10 0 0 0,1 0 0 0,-1 5 0 16,10 1 4-16,-10-6-4 0,0 4 0 0,0 0 4 0,2 1-8 16,-2 0 8-16,0 5-4 0,1-6 0 0,0 6 4 0,-9-1-4 15,8 1 0-15,1 5 0 0,-1-6 4 0,-8 5-4 0,8-4 0 16,-8 6 0-16,8-4 4 0,-8 3 0 0,0-1-4 0,10 1 0 0,-10 0 0 15,0-1 0-15,0 0 4 0,0 1 0 0,0-1 0 0,0 1 4 16,0-1-4-16,0 0-4 0,-10-4 8 0,10 5-4 0,-8-1 0 16,8-5 4-16,-8 5-4 0,0-5 0 0,8 7 0 0,-9-8-4 15,-8 3 0-15,8-2 0 0,1 1 0 0,-10-5 0 0,10 4 0 16,-8-4 0-16,-2 5 0 0,10-6 0 0,-9 1 0 0,-1-5 0 0,2 5 0 16,-2-5 0-16,2 5 0 0,-2-5 0 0,1 0 0 0,0-5 0 15,8 0 0-15,-7 0 0 0,-2 1 0 0,2-6-36 0,6 0-12 16,2 1-20-16,-9-1-20 0,9 1-20 0,0-6-8 0,-1 6-28 15,0-5-20-15,9-1-16 0,-8 1-68 0,8 0 12 0,-8-6 44 16,8 6 32-16,8-1 36 0,-8 1 24 0</inkml:trace>
          <inkml:trace contextRef="#ctx0" brushRef="#br0" timeOffset="193232.0569">7603 5140 19 0,'0'0'100'0,"0"-5"-4"0,0 0-4 0,0 5-24 0,0-5 4 15,0 5-8-15,-9 0 0 0,9 0 4 0,0 0-8 0,0 0 0 16,-8 0-8-16,8 0 4 0,-8 0 0 0,8 0-8 0,-10 0 0 0,10 5-4 16,-8 0-4-16,0 0 0 0,8-5-4 0,-9 4 4 0,9 3-4 15,-9-4 0-15,1 2-4 0,8 5 0 0,-8-1-4 0,8 1-4 16,0-1 4-16,-9 1-4 0,9 0 0 0,0-1-4 0,0 5 0 0,-8 1-4 16,8-5-4-16,0 4 0 0,8 1 4 0,-8-6-4 15,0 5 0-15,9 1 0 0,-9-5-4 0,8 4 0 0,-8-5 0 0,8 6-8 16,1-5 4-16,0-1 0 0,-1 1-4 0,0-2 0 0,2-2 4 15,6 3 0-15,-7-4 0 0,0 0 0 0,7-5 0 0,-7 5 0 16,7-5 0-16,-6 0 0 0,6 0-4 0,-6 0 0 0,6 0 4 0,-8-5-4 16,2 0 0-16,6 0-16 0,-7-4 24 0,-1-1 0 15,0 6-4-15,2-6 0 0,-2-5 0 0,0 6 0 0,-8-5 0 0,8 0-4 16,-8-1 0-16,0 0 0 0,10 1 0 0,-10-1 0 0,0-5 0 16,0 7-4-16,-10-2 0 0,10-3 4 0,-8 3 0 0,8 0 0 15,-8-3-4-15,0 3 4 0,-10 0-4 0,10 1 0 0,-1 5 0 16,-7-6 4-16,6 5-4 0,-6 1 0 0,8-1 4 0,-10 1-4 15,0 4 0-15,2 0 4 0,7 1-4 0,-7 4-4 0,-2 0 4 0,2 4 0 16,6 1-4-16,-6 0 8 0,7-1-8 0,-8 6 0 0,9 0 0 16,-1 0-4-16,-8-1 4 0,8 5-4 0,9 1 0 0,-8-4 0 15,0 1 0-15,8 3-4 0,-10-1 0 0,10-4 0 0,0 5 0 16,10-1 0-16,-10-5 4 0,8 6-4 0,-8-5 0 0,8-1 0 16,1 1 4-16,0 0-4 0,8-1 4 0,-9-4 0 0,0 0 4 15,10-1 0-15,-2 1 4 0,-6 0 0 0,6-5 0 0,2 0 0 0,-10 0 4 16,9-5-20-16,-1 5 24 0,-6-5-4 0,6 1 0 0,-6-1 0 15,6-5 4-15,-8 6-4 0,10-6 0 0,-10 5 0 0,1-6 0 16,-1 2 0-16,0 5 0 0,2-5 0 0,-10-1 4 0,8 5-4 0,-8-4 0 16,8 4 4-16,0-1 4 0,-8 2 4 0,0 4 4 15,10-5 4-15,-10 0 8 0,8 5 4 0,-8 5 8 0,8-5 0 0,-8 5 4 16,9-1 4-16,-9 7-4 0,9-7 0 0,-9 6 0 0,8 0 4 16,-8-1 0-16,9 4 0 0,-1-2 0 0,-8 4 0 0,8-1 0 15,1 0-28-15,-9-4-20 0,9 5 0 0,-1-1 0 0,0-5 0 0,2 5 0 16,-2-5 0-16,0 2 0 0,1-2 0 0,0 1 0 0,-1-1 0 15,0-4 0-15,1 0 0 0,-1-5 0 0,0 0 0 0,2 0 0 16,-2 0 0-16,0-5 0 0,2 0 0 0,-2 1-88 0,8-7-72 16,-16 3-52-16,9-8-68 0,0 3-48 0,-1-2 60 0,1 1 56 15,-9-5 40-15,8 4 36 0,0-4 20 0</inkml:trace>
        </inkml:traceGroup>
        <inkml:traceGroup>
          <inkml:annotationXML>
            <emma:emma xmlns:emma="http://www.w3.org/2003/04/emma" version="1.0">
              <emma:interpretation id="{188233ED-5C22-4A60-A56D-5FB187878CB0}" emma:medium="tactile" emma:mode="ink">
                <msink:context xmlns:msink="http://schemas.microsoft.com/ink/2010/main" type="inkWord" rotatedBoundingBox="2977,7488 11747,7801 11714,8733 2944,8421"/>
              </emma:interpretation>
              <emma:one-of disjunction-type="recognition" id="oneOf15">
                <emma:interpretation id="interp15" emma:lang="" emma:confidence="0">
                  <emma:literal>n</emma:literal>
                </emma:interpretation>
                <emma:interpretation id="interp16" emma:lang="" emma:confidence="0">
                  <emma:literal>ń</emma:literal>
                </emma:interpretation>
                <emma:interpretation id="interp17" emma:lang="" emma:confidence="0">
                  <emma:literal>w</emma:literal>
                </emma:interpretation>
                <emma:interpretation id="interp18" emma:lang="" emma:confidence="0">
                  <emma:literal>na</emma:literal>
                </emma:interpretation>
                <emma:interpretation id="interp19" emma:lang="" emma:confidence="0">
                  <emma:literal>m</emma:literal>
                </emma:interpretation>
              </emma:one-of>
            </emma:emma>
          </inkml:annotationXML>
          <inkml:trace contextRef="#ctx0" brushRef="#br0" timeOffset="194230.3824">8311 5399 7 0,'0'0'84'0,"8"0"-4"0,-8 0-8 0,0-6-28 0,0 6 0 15,8 0 0-15,-8 0 0 0,0-3 0 0,0 3 0 0,8 0 4 16,-8 0 4-16,0 0 0 0,0 0 4 0,10 0 0 0,-10 0 8 0,0 0-4 15,0 0 0-15,8 0 0 0,-8 0 4 0,0 0 0 0,8 0 4 16,-8 0-4-16,0 3 0 0,10-3-4 0,-10 6-4 0,0-1 0 16,8 0-4-16,-8-1 0 0,8 6-28 0,-8-5 20 0,9 4-8 15,-9 1 0-15,8 4-8 0,-8-3-4 0,9 2-4 0,-9 2-4 16,8-6 0-16,-8 5 0 0,9 1 0 0,-9-1-8 0,8 1 4 0,0-6-8 16,-8 5 4-16,10 1 0 0,-10-5-4 0,8 4 0 15,0-5-4-15,-8 1 0 0,10 0 4 0,-10-5-4 0,8 4 0 0,-8-4 0 16,0 0 0-16,8-1 4 0,-8-4-4 0,0 5 0 0,0-5 0 15,0 5 0-15,0-5 0 0,0 0 4 0,8-5 0 0,-8 5-4 16,0-5 4-16,0 1-4 0,-8-1-4 0,8 0 8 0,0-4-8 0,0-1 4 16,0 0-4-16,0 5 4 0,0-9-4 0,0 5 4 0,0-1 0 15,0-5 0-15,8 6-4 0,-8-5 0 0,0 4 0 0,0 1 4 16,0-1-4-16,0-5 4 0,9 6-4 0,-9-1 4 0,0 1 4 0,0 4-4 16,8-5-4-16,-8 2 4 0,9 2 0 0,-9 1 0 0,9-4 0 15,-9 4 0-15,8 0 0 0,0 0-4 0,-8 5 4 0,10-5 0 16,-10 1-16-16,8 4 20 0,-8 0-4 0,8-5 0 0,0 5 0 15,2 0 0-15,-10 0 0 0,8 0 0 0,0 0 4 0,-8 0-4 16,9 0 0-16,-1 5 4 0,-8-5-4 0,9 4 0 0,0 1 0 16,-1 0 4-16,-8 0 0 0,8 0 0 0,-8 4 0 0,8 2 8 0,2-3 0 15,-10-3 4-15,0 10 4 0,8-6 4 0,-8 5 0 16,8 1-20-16,-8-5-4 0,10 4 0 0,-10 0 0 0,0 0 0 0,8 1 0 16,-8-5 0-16,0 4 0 0,8 0 0 0,-8-4 0 0,9 5 0 15,-9-6 0-15,8 0 0 0,-8 1 0 0,9 0 0 0,-9-5 0 16,8 4 0-16,-8-4 0 0,9 0 0 0,-1-5 0 0,-8 4 0 15,8-4 0-15,2-4 0 0,-10 4 0 0,8-5 0 0,0 0 0 16,2-4 0-16,-10 4 0 0,8-5 0 0,0-4-96 0,1 4-88 0,-9-4-56 16,8-1-92-16,-8-4 28 0,0 4 52 0,0-4 48 0,0 0 40 15,8-4 32-15,-8 3 20 0</inkml:trace>
          <inkml:trace contextRef="#ctx0" brushRef="#br0" timeOffset="187028.6496">399 4636 7 0,'0'-5'100'0,"8"1"-8"0,0 4-8 16,-8-5-16-16,0 5-4 0,9-5 0 0,-9 0 8 0,0 5-4 0,8-4 8 15,-8 4 8-15,0-5-8 0,0 5 4 0,0-5 4 0,0 5-4 16,0-5 4-16,0 5 0 0,0-5 0 0,0 5 0 0,-8-4 0 16,8-2-8-16,0 6 0 0,-9 0-8 0,9-4-4 0,-8 4-8 15,8-5 0-15,-8 5-8 0,-1 0 4 0,0 0-20 0,1-4-32 16,0 4 0-16,-2 0 0 0,2 0 0 0,0 0 0 0,-1 0 0 0,0 0 0 16,1 4 0-16,0-4 0 0,-9 5 0 0,9-1 0 0,-2 2 0 15,-6-2 0-15,6 1 0 0,2 0 0 0,0 5 0 0,0-6 0 16,-10 6 0-16,10-1 0 0,-1 6 0 0,1-4 0 0,0 2 0 15,-2-4 0-15,2 6 0 0,0-1 0 0,0 1 0 0,-2 4 0 16,10-5 0-16,-8 1 0 0,8 4 0 0,0-5 0 0,-8 5 0 0,8 0 0 16,0-4 0-16,0 4 0 0,0-5 0 0,0 1 0 0,0 4 0 15,8-5 0-15,-8-4 0 0,8 5 0 0,2-7 0 0,-10 3 0 16,8 3 0-16,0-9 0 0,0 4 0 0,-8-4 0 0,10 0 0 16,6-5 0-16,-7 6 0 0,-1-6 0 0,1 0 0 0,0 0 0 15,-1 0 0-15,0-6 0 0,0 1 0 0,10 0 0 0,-10 5 0 0,2-9 0 16,-2 4 0-16,9 0 0 0,-9 0 0 0,0 1 0 0,1-1 0 15,0-1 0-15,-1 2 0 0,0 4 0 0,2 0 0 0,-2 0 0 16,0 0 0-16,1 0 0 0,0 0 0 0,-1 4 0 0,0 2 0 16,-8-1 0-16,9 4 0 0,-1 1 0 0,1-1 0 0,0 1 0 15,-9 0 0-15,8 4 0 0,0 0 0 0,2 0 0 0,-10 6 0 0,0-6 0 16,8 5 0-16,-8-4 0 0,0 4 0 0,0 0 0 0,8 0 0 16,-8 1 0-16,-8-1 0 0,8 0 0 0,0 5 0 0,-8-5 0 15,8 0 0-15,-10-4 0 0,2 4 0 0,0 0 0 0,8-5 0 16,-18 6 0-16,10-7 0 0,-1 2 0 0,1-5 0 0,-9 4 0 15,0-4 0-15,9-4 0 0,-10 2 0 0,10-3 0 0,-10 0 0 16,2 0 0-16,7-5 0 0,-7 0 0 0,-2-5 0 0,10 5 0 0,-10-5 0 16,10-4 0-16,-9 5 0 0,8-7 0 0,1-3 0 0,-1 4 0 15,-7 1 0-15,6-6 0 0,2 6 0 0,8-2-56 0,-8-2-16 16,0 3-16-16,8-4-16 0,-10 5-12 0,10-2-8 0,0 2-16 16,-8 4-8-16,8-4-16 0,8-1-48 0,-8 5-20 0,0 1 44 15,0-2 32-15,10 2 36 0,-2-1 20 0</inkml:trace>
        </inkml:traceGroup>
      </inkml:traceGroup>
    </inkml:traceGroup>
    <inkml:traceGroup>
      <inkml:annotationXML>
        <emma:emma xmlns:emma="http://www.w3.org/2003/04/emma" version="1.0">
          <emma:interpretation id="{F5832147-51A2-409B-91C8-DDB581B3CBF5}" emma:medium="tactile" emma:mode="ink">
            <msink:context xmlns:msink="http://schemas.microsoft.com/ink/2010/main" type="paragraph" rotatedBoundingBox="2754,9338 11566,9643 11533,10599 2721,102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BEF7899-5FD4-4B1D-B205-31E1AFCA0447}" emma:medium="tactile" emma:mode="ink">
              <msink:context xmlns:msink="http://schemas.microsoft.com/ink/2010/main" type="line" rotatedBoundingBox="2754,9338 11566,9643 11533,10599 2721,10294"/>
            </emma:interpretation>
          </emma:emma>
        </inkml:annotationXML>
        <inkml:traceGroup>
          <inkml:annotationXML>
            <emma:emma xmlns:emma="http://www.w3.org/2003/04/emma" version="1.0">
              <emma:interpretation id="{E3707ED2-E93D-4FB3-ACE3-0C209FD05A88}" emma:medium="tactile" emma:mode="ink">
                <msink:context xmlns:msink="http://schemas.microsoft.com/ink/2010/main" type="inkWord" rotatedBoundingBox="4262,9475 6497,9553 6470,10319 4235,10242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18586.225">1388 6979 111 0,'0'0'124'0,"0"4"-4"0,0-4 4 15,0 0-12-15,0 0 0 0,0 0 4 0,8 0 0 0,-8 0-4 0,0 0 8 16,8 0-4-16,-8 0-8 0,9 0-8 0,-9 0-8 0,8 0 0 16,1 0-8-16,0 0-12 0,-1-4-4 0,-8 4-8 0,18 0-8 15,-10 0-16-15,-8-6-36 0,8 6 0 0,0 0 0 0,2 0 0 16,-2-4 0-16,0 4 0 0,1 0 0 0,-1 0 0 0,1 0 0 15,8 0-36-15,-17 0-72 0,8 0-32 0,0 0-36 0,2 0-28 0,-2 0-60 16,0 0-28-16,2 0 56 0,-2 0 40 0,0 0 44 0,1 0 24 16,-1-5 24-16</inkml:trace>
          <inkml:trace contextRef="#ctx0" brushRef="#br0" timeOffset="219228.5069">2658 6772 55 0,'0'-9'104'0,"0"-1"-8"0,8 1 0 16,-8-1-24-16,0-5 4 0,8 6 0 0,-8-5 4 0,0 4 4 16,0-5 0-16,0 6-8 0,0-5 0 0,0 4 0 0,-8 0 8 15,8 1-4-15,-8 4 0 0,-1-4-4 0,9 4 0 0,-8-5-12 0,-1 10 0 16,1-5-12-16,-1 5 0 0,1 0-8 0,0 0-8 15,-10 5 0-15,10 0-8 0,-2 5 0 0,-6-6-4 0,8 6 0 0,-1-1-4 16,-8 6 0-16,8-1-4 0,1 0 0 0,-10 1-8 0,10 5 4 16,0-7-4-16,0 2-4 0,-2 4 4 0,2-5-4 0,8 1 0 15,-8-1 0-15,8 0-4 0,0-4 4 0,-9 5-4 0,9-6 4 0,9 1-4 16,-9-1-4-16,0-4 4 0,8 0 0 0,0-1 0 0,-8-4 0 16,10 6 0-16,-2-6 0 0,0 0 4 0,10 0-4 0,-10 0 0 15,0 0-4-15,9 0 4 0,-8 0 4 0,8 0-4 0,-1 0 4 16,-6 0 0-16,6 0-8 0,2 4 0 0,-1-4 4 0,0 5 0 15,-9-5 4-15,9 5 0 0,1 1-8 0,-2 2 4 0,2-3 0 0,-10 0 4 16,9 5 0-16,0-1 0 0,-8 0-4 0,7 6 0 16,-6-6-4-16,-2 6 4 0,0-1 0 0,10 1 0 0,-10-1 4 0,0 1-8 15,-8-1 4-15,9 5 0 0,-9-4 0 0,8-1 0 0,-8 5 4 16,0-4-4-16,0-1 0 0,0 5 0 0,-8-5 0 0,8 6 0 16,-9-5 0-16,1-2 0 0,0 2 0 0,-10-1 0 0,10 1 0 0,-10-6 0 15,10 5 0-15,-9-4 0 0,0-1 0 0,0 1 0 0,1-5 0 16,-2 0 0-16,0 1 0 0,2-3 0 0,-1-3 0 0,0 0 0 15,0 0 0-15,-1-3 0 0,10-3 0 0,-10 1 0 0,2-4-52 16,8-1-32-16,-1 0-24 0,0 1-16 0,-8-6-24 0,17 5-20 16,-8-4-20-16,0 0-52 0,-2 0-16 0,10-6 48 0,0 6 44 0,10 0 28 15,-10-1 28-15</inkml:trace>
          <inkml:trace contextRef="#ctx0" brushRef="#br0" timeOffset="219871.7855">3152 7161 35 0,'0'-5'116'0,"0"1"-8"16,0-3-4-16,0 4-20 0,0-2 0 0,0 5-8 0,0-5 0 16,0 0-8-16,0 5 0 0,0 0-8 0,0-4 4 0,0 4-8 15,0 0 0-15,0 0 0 0,0 0 0 0,9 0 0 0,-9 0-4 16,0 0 4-16,9 0-4 0,-9 4-4 0,0 1-4 0,8 0 0 15,-8 0-4-15,8-2-12 0,-8 4 0 0,9 2-4 0,-1 0-4 0,-8 1-4 16,9-1-4-16,0 6-4 0,-9-6 4 0,8 6-4 0,-8-1-4 16,8 0 0-16,-8 0-4 0,10-3 4 0,-2 3-4 0,-8 0 0 15,8-4 0-15,-8 0 4 0,8-1-4 0,-8 2 0 0,10-8 4 16,-10 7-4-16,0-10 0 0,8 5 4 0,-8-5-4 0,8 4 4 16,-8-8 0-16,9 4-4 0,-9-5 0 0,0 0 0 0,8 0 0 0,-8 2-4 15,0-8 4-15,8 6-4 0,-8-5 0 0,10 1 4 0,-10-1 0 16,0 1 0-16,8-1-4 0,-8 0 8 0,8 1-4 0,-8-1 0 15,0 1 0-15,8-1 0 0,-8 1 0 0,10-1 0 0,-10 1 0 16,8-1 0-16,-8 0 0 0,8 6 0 0,-8-6 4 0,0 5-4 16,9-4 0-16,0 4-4 0,-9-6 4 0,8 8 0 0,-8-2-4 15,9 0 4-15,-9 0 0 0,8 5 4 0,0-4-4 0,-8 4 0 0,9-6 4 16,-9 6-4-16,9 0 4 0,-1-4 8 0,-8 8 0 16,8-4 0-16,2 0 0 0,-10 6 4 0,8-2 0 0,-8 1 0 0,8 0 0 15,1 0 4-15,-9 5 4 0,9-1-4 0,-9 0 0 0,8 1-4 16,-8-1 4-16,8 1 0 0,-8 4-4 0,9 1 0 0,-9-6-8 15,0 6 0-15,8-1-4 0,-8 1-4 0,8-6 0 0,-8 5 0 0,0-4 0 16,10 5 0-16,-10-6-16 0,8 2-12 0,-8-8-8 16,0 7-16-16,8-5-8 0,-8-1-20 0,10 2-16 0,-10-2-12 0,0-4-16 15,0 5-20-15,8-5-12 0,-8 0-44 0,0 0-44 0,8 0 36 16,-8-5 40-16,0 5 28 0,8-4 32 0</inkml:trace>
        </inkml:traceGroup>
        <inkml:traceGroup>
          <inkml:annotationXML>
            <emma:emma xmlns:emma="http://www.w3.org/2003/04/emma" version="1.0">
              <emma:interpretation id="{AF699AA8-8CE8-4969-B464-975E302142AB}" emma:medium="tactile" emma:mode="ink">
                <msink:context xmlns:msink="http://schemas.microsoft.com/ink/2010/main" type="inkWord" rotatedBoundingBox="3328,9705 8978,9901 8956,10510 3307,10314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220090.2021">3800 7270 27 0,'0'0'128'15,"0"0"-12"-15,8 5-8 0,-8-5-20 0,0 6 8 0,0-6-4 0,0 0 0 16,10 0-4-16,-10 0 0 0,8 0-4 0,-8 0 0 0,8 0-4 16,-8 0 0-16,9 0 0 0,0 0-4 0,-1 0-8 0,1 0-8 15,-9 0-8-15,8 0-8 0,0 0-8 0,0 0-8 0,2 0-8 16,-2 0-4-16,0 0-4 0,2 0-8 0,-2 0-8 0,0 0-12 15,1 0-16-15,-1 0-20 0,1 0-20 0,-1 0-20 0,1 0-28 0,-1 0-16 16,0 0-32-16,-8 0-64 0,10-6 0 0,-2 6 44 0,0-5 36 16,-8 5 28-16,10-4 24 0</inkml:trace>
          <inkml:trace contextRef="#ctx0" brushRef="#br0" timeOffset="220429.2958">4192 7329 35 0,'0'4'120'0,"9"1"-16"0,-9 0 0 16,0 1-24-16,9-3 4 0,-9-3 0 0,0 0-8 0,0 5 0 15,8-5-4-15,-8 0-12 0,8 0-4 0,-8 0-4 0,8 0-4 0,-8-5-4 16,10 5-4-16,-2-3-4 0,0-3-4 0,2 1-4 0,-10 0-4 16,8-5 0-16,0 6-4 0,1-1-4 0,-1-5 0 0,1 1 0 15,-1-1-8-15,1 0 0 0,-1 1 0 0,0-1 4 0,2 1-4 16,-10-1 4-16,8 1-4 0,0 5 0 0,-8-7 0 0,10 2 4 15,-10 4 4-15,8 0 0 0,-8 0-4 0,0 1 4 0,8-1 4 0,-8 5 8 16,0-5 0-16,0 5 8 0,9 0 0 0,-9 0 0 0,0 0-4 16,0 5 0-16,8 0 0 0,-8-5 0 0,0 9 0 0,0-4 4 15,8 5-8-15,-8-1 0 0,0 1 0 0,9-1-4 0,-9 1-8 16,9 4 0-16,-9 0-4 0,0 1-4 0,0 4 0 0,0-5-8 16,8 1 0-16,-8 4 0 0,0-5 0 0,0 1-16 0,8 4-16 0,-8-4-12 15,0-1-20-15,0 0-32 0,10-4-28 0,-10 5-40 0,0-6-28 16,0 1-80-16,0 0 0 0,0-6 44 0,0 1 48 0,8-5 32 15,-8 4 24-15</inkml:trace>
          <inkml:trace contextRef="#ctx0" brushRef="#br0" timeOffset="218311.9593">458 7113 79 0,'0'0'132'15,"0"-5"-8"-15,0 0 0 0,8 1-20 0,-8-1-4 0,0 5-4 16,0-5-8-16,0 0-8 0,10 0-4 0,-10 5-4 0,0 0 0 0,0 0-8 15,8 0 0-15,-8-5-4 0,0 5 0 0,8 0-4 0,-8 0 0 16,0 0-4-16,8 5-8 0,-8-5 0 0,10 5-4 0,-10 0 0 16,8 5-8-16,-8-6 0 0,8 6-4 0,1 0-4 0,-9-1-4 15,8 1 0-15,-8 4-4 0,8-5-4 0,2 6 4 0,-10-1-8 16,8 1 0-16,-8 0-4 0,8-2 0 0,2 6 4 0,-10-5-4 16,8-3 0-16,-8 3 0 0,8 0 0 0,-8-4-4 0,8 0 4 15,-8-1-4-15,9 2 0 0,-9-8 0 0,9 2-4 0,-9 5 4 0,0-10-4 16,8 4-16-16,-8-4 24 0,0 0 0 0,0 0-4 0,0 0 0 15,0-4 0-15,0 4 0 0,0-5 0 0,0-5-4 0,0 7 0 16,0-8 0-16,0 6 4 0,0-5-4 0,0 1 0 0,0-5 0 0,9 4 0 16,-9-5 0-16,0 6 0 0,8-5 0 0,-8-1 4 15,8 6-4-15,-8-1 4 0,10-4-4 0,-10 4 4 0,8 1-4 0,0-6 0 16,0 6 4-16,2 0-4 0,-10-1 4 0,8 0 4 0,0 5-8 16,1-5 0-16,0 6 0 0,-1-1 12 0,9-4-12 0,-9 4 4 15,0 5-4-15,2 0 4 0,-2-5 4 0,0 5-4 0,2 0 4 0,-2 0 0 16,0 5-4-16,1-5-4 0,-1 5 4 0,1-1 4 0,-1 1 0 15,1 0 0-15,-9-1 0 0,8 6-4 0,0 0 4 0,-8-2-4 16,10 3 4-16,-10-2 0 0,0 6 0 0,8-1 4 0,-8 1-4 16,0-6 0-16,0 6 4 0,8-1 0 0,-8 0 0 0,0 0-4 15,10 1 0-15,-10-1 0 0,0 1-4 0,8-5 4 0,-8 4 0 16,8-5 0-16,-8 1-8 0,8-1 4 0,-8-3 0 0,9-2 4 0,0 6-4 16,-9-10-4-16,8 4 4 0,1 1-8 0,-1-5 0 0,0 0-4 15,2 0-8-15,-2-5-24 0,-8 1-12 0,8 4-24 0,10-10-24 16,-10 6-16-16,0-2-28 0,1-3-20 0,0-1-40 0,-1 7-48 15,9-8 32-15,-9-4 40 0,0 6 40 0,2-5 24 0</inkml:trace>
          <inkml:trace contextRef="#ctx0" brushRef="#br0" timeOffset="221424.6324">5701 6954 63 0,'0'5'112'0,"0"0"-8"0,-8-5-4 0,8 0-20 0,0 0 4 0,0 5 8 15,8-5 8-15,-8 0-4 0,0 0 4 0,10 0-4 0,-2 0 4 16,-8 0 0-16,8 0 8 0,1 0-8 0,-1 0-8 0,0 0 4 15,1 0-8-15,8 0-4 0,-9 0 0 0,10 0-8 0,0 0-16 16,-2 0-28-16,1 0-32 0,-9 0 0 0,18 0 0 0,-18 0 0 0,18 0 0 16,-8 0 0-16,-10 0 0 0,9 0 0 0,0 0 0 0,0 0 0 15,-1 0 0-15,2 0 0 0,-10 0 0 0,10 0 0 0,-10 0 0 16,1 0 0-16,-1 0 0 0,0 0 0 0,1 0 0 0,0 0 0 16,-1 0 0-16,-8 0 0 0,0 0 0 0,0 0-48 0,0 0-72 15,0 0-24-15,0 0-20 0,0 0-24 0,-8 0-28 0,-1 0-56 0,0 0 24 16,1 0 44-16,0 4 44 0,-9-4 24 0,9 0 28 15</inkml:trace>
        </inkml:traceGroup>
        <inkml:traceGroup>
          <inkml:annotationXML>
            <emma:emma xmlns:emma="http://www.w3.org/2003/04/emma" version="1.0">
              <emma:interpretation id="{4EDE05D9-B595-48D1-B8A6-6C14BDC6D184}" emma:medium="tactile" emma:mode="ink">
                <msink:context xmlns:msink="http://schemas.microsoft.com/ink/2010/main" type="inkWord" rotatedBoundingBox="8654,9782 10681,9852 10664,10335 8637,10265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221626.0936">5786 7117 15 0,'0'6'140'0,"0"-2"-8"0,0 1 4 15,10 0-20-15,-10-5 8 0,0 5 0 0,8-2 4 0,0-3 0 16,-8 7 0-16,10-7 0 0,-2 4-12 0,0-4-12 0,0 0-4 15,1 0-8-15,8 0-8 0,-8 0-12 0,7 0-8 0,-6 0-12 16,6 0-8-16,-8 0-24 0,10 0-20 0,-10 0 0 0,9 0 0 0,1 0 0 16,-10 0 0-16,0 0 0 0,10 0-4 0,-10 0-88 0,0 0-40 15,10 0-36-15,-10 0-44 0,1 0-84 0,-1 0 8 0,-8 0 48 16,8 0 44-16,1-4 36 0,0 4 32 0,-9-7 24 0</inkml:trace>
          <inkml:trace contextRef="#ctx0" brushRef="#br0" timeOffset="223136.0525">7271 6996 55 0,'8'-10'92'0,"-8"6"0"0,0-2-12 0,0-3-20 0,0 4 0 16,8 0 0-16,-8 0 0 0,0-4 4 0,-8 4-4 0,8 1 4 15,0-1 0-15,-8 0-4 0,8 0-8 0,-10 0-4 0,10 0 0 16,-8 2-4-16,0 3 4 0,8-6 0 0,-8 6-8 0,-2 0 0 16,2 0-4-16,0 0-4 0,-1 0 0 0,0 6-4 0,1-3-8 0,-1 2 0 15,1 0 0-15,-8 5-4 0,6-1 0 0,2 1 0 0,0 4 0 16,-2-4-4-16,2 4 4 0,0 1-4 0,-1 4 0 0,1-5 0 15,-1 5 0-15,1-4-4 0,8 4 0 0,-9 0 0 0,9-5-4 16,0 6 0-16,0-1-4 0,0 0 4 0,0-5-4 0,9 6 4 16,-9-5-4-16,8-2 0 0,1 6 4 0,-1-5-4 0,1 1 4 0,-1 0-4 15,0-6 0-15,10 5 4 0,-10-4-4 0,10 0 0 0,-2-1 0 16,1 1 0-16,-8-5 4 0,8-1-4 0,1 2 0 0,6-6 0 16,-6 4 0-16,-1-4 0 0,0-4 0 0,0-2 0 0,-1 2 4 0,2-1-4 15,0 0 0-15,-2-3 4 0,1-3 0 0,-9 2-4 16,1-1 0-16,8-5-4 0,-9 1 0 0,2-1 4 0,-10 1 4 0,8 0 0 15,-8 0-4-15,8-1 0 0,-8 1 4 0,-8-1-4 0,8 1 0 16,0 0 0-16,-8-5-4 0,-2 4 0 0,2 1 0 0,0 4 0 16,-1-4 4-16,-8-1-20 0,0 6 16 0,9-6-4 0,-10 6 4 0,-8-1 0 15,10 0 0-15,-1 1 0 0,0-1 0 0,0 6 0 0,-9-1 0 16,10 0 0-16,-2 0 0 0,1 5 0 0,0 0 4 0,0 0 0 16,1 5 0-16,6 0 0 0,2 0-4 0,0 4 4 0,-2-4-4 15,2 4 4-15,0 1 0 0,8 5-4 0,0-6 8 0,-9 5-4 16,9 1 0-16,9-5 0 0,-9 9 0 0,8-9 0 0,-8 4 0 15,8-6 0-15,2 8 0 0,6-7-4 0,-6 1 0 0,-2-1 4 16,8 1 0-16,1-5 0 0,-8 0 0 0,16-1 0 0,-15 1 0 0,14-5 0 16,-6 6 0-16,-10-6-4 0,18-6 4 0,-9 6 4 0,-1-5 0 15,-6 1-4-15,6 4-4 0,2-5 8 0,-1 0-4 0,-9 0 0 16,0 0 0-16,1 1 0 0,8-1 0 0,-9 5 4 0,-8-5 0 16,10 5 0-16,-2-5 4 0,0 5 8 0,1 0 0 0,-9 0 4 15,9 0 8-15,-1 5 4 0,-8-5 4 0,9 5-8 0,-1 0 4 16,-8 4 0-16,8-4-16 0,1 5 8 0,0-1 4 0,-1 1-4 0,0-1-4 15,2 1 0-15,-2-1-4 0,0 5-4 0,1-3-4 0,0-2 0 16,-1 5 4-16,0-4-4 0,1-1-4 0,-1 1 0 0,0-5-8 16,2 6-8-16,-2-8 0 0,0 2-4 0,10 5-16 0,-10-10-12 0,0 0-20 15,2 4-20-15,-2-4-16 0,0 0-12 0,1-4-24 16,-1 4-16-16,0-5-28 0,2 0-64 0,-2 0 12 0,0-4 48 0,-8 4 32 16,8-4 32-16,2 3 20 0</inkml:trace>
        </inkml:traceGroup>
        <inkml:traceGroup>
          <inkml:annotationXML>
            <emma:emma xmlns:emma="http://www.w3.org/2003/04/emma" version="1.0">
              <emma:interpretation id="{220D0273-3EB9-4509-B69A-71E54537DDCB}" emma:medium="tactile" emma:mode="ink">
                <msink:context xmlns:msink="http://schemas.microsoft.com/ink/2010/main" type="inkWord" rotatedBoundingBox="2754,9338 11566,9643 11534,10574 2722,10269"/>
              </emma:interpretation>
              <emma:one-of disjunction-type="recognition" id="oneOf19">
                <emma:interpretation id="interp23" emma:lang="" emma:confidence="0">
                  <emma:literal>ani</emma:literal>
                </emma:interpretation>
                <emma:interpretation id="interp24" emma:lang="" emma:confidence="0">
                  <emma:literal>a n</emma:literal>
                </emma:interpretation>
                <emma:interpretation id="interp25" emma:lang="" emma:confidence="0">
                  <emma:literal>a w</emma:literal>
                </emma:interpretation>
                <emma:interpretation id="interp26" emma:lang="" emma:confidence="0">
                  <emma:literal>a</emma:literal>
                </emma:interpretation>
                <emma:interpretation id="interp27" emma:lang="" emma:confidence="0">
                  <emma:literal>a m</emma:literal>
                </emma:interpretation>
              </emma:one-of>
            </emma:emma>
          </inkml:annotationXML>
          <inkml:trace contextRef="#ctx0" brushRef="#br0" timeOffset="223677.6063">7969 7197 23 0,'0'-5'124'16,"0"1"-8"-16,0-1-8 0,0 0-20 0,0 0 0 0,9 5-8 15,-9-5-4-15,0 5-4 0,0-4-8 0,0 4-4 0,8 0 0 0,-8 0-8 16,0 0 0-16,0-5 4 0,8 5-4 0,-8 0 0 0,0 5-4 15,0-5 0-15,10 0 0 0,-10 4 0 0,0 1-8 0,8 0 4 16,-8 0 0-16,0 0 0 0,8 4-8 0,-8-4 0 0,10 5-4 16,-10-1 0-16,0 1-8 0,8 4-4 0,-8 0-8 0,8 0 0 15,-8-3 0-15,8 3-4 0,-8 0 0 0,9 0 4 0,0 1-12 16,-9-1 4-16,8-4 4 0,1 5-8 0,-9-6 4 0,8 0-8 0,-8 1 4 16,8 0 4-16,2 0 0 0,-10-6-4 0,8 1 0 0,-8 0-4 15,8-5 8-15,2 0 0 0,-10 0-8 0,8 0 0 0,-8-5 0 16,8 0 4-16,0-4 0 0,-8-1 0 0,9 0 4 0,-9 1-4 0,9-1 0 15,-1 0 0-15,1-4-4 0,-9 6 0 0,8-8 0 16,0 2 0-16,2 4 4 0,-2-4-4 0,0 4 4 0,0-5-4 0,2 6 4 16,-10 0 0-16,8-1 0 0,0 1-4 0,1 0 4 0,-1 3-4 15,1-3 4-15,0 4 0 0,-1 0 0 0,-8 0 0 0,8 0 0 16,0 1 0-16,2 4 0 0,-2 0 4 0,-8-5 0 0,8 5 0 0,2 5 0 16,-10-5-4-16,8 4 0 0,-8 1 4 0,8 0 0 0,-8 0 4 15,9 4 4-15,-9 2 0 0,0-2 4 0,0 0 0 0,0 1 0 16,0 4 4-16,0-5 4 0,0 6-4 0,0-1 4 0,0 1 4 15,0-1-16-15,0 2-12 0,8-3 0 0,-8 2 0 0,0-6 0 16,0 5 0-16,9 1 0 0,-9-1 0 0,8-4 0 0,-8 5 0 16,9-6 0-16,-1 1 0 0,0 4 0 0,-8-5 0 0,10-3 0 0,-2 3 0 15,0-5 0-15,2 6 0 0,-2-5 0 0,0-5 0 0,9 5 0 16,-9-5 0-16,1 0 0 0,0-5 0 0,7 0 0 0,-6 1 0 16,6-6 0-16,-8 1 0 0,2-1 0 0,6-5 0 0,-7 1-80 15,8-1-64-15,-8-4-36 0,-1-5-48 0,0 5-88 0,0-5 32 16,2 0 48-16,-10 0 48 0,0 0 36 0,0 0 24 0,0 0 32 15</inkml:trace>
          <inkml:trace contextRef="#ctx0" brushRef="#br0" timeOffset="217742.4822">262 6521 75 0,'0'0'96'16,"0"0"0"-16,0-5-4 0,0 5-24 0,0 0 0 0,0-5 4 0,0 5 0 15,0-4-4-15,0 4 4 0,0-5-4 0,0 0 0 0,0 0-20 16,0 5 20-16,0-4 0 0,0-1 0 0,0 0-4 0,0-5 0 16,-8 5 0-16,8 0-8 0,0 5 0 0,-10-4-4 0,10-1 0 15,0 0-12-15,-8 1 0 0,8-2-8 0,-8 6 8 0,0-4-12 16,8-1 0-16,-9 5-4 0,0-5 0 0,1 5-4 0,-1 0 0 0,1 0-4 15,0-5 0-15,-2 5-4 0,2 0 0 0,0 5-4 0,0-5 4 16,-10 5-4-16,10-5 4 0,-10 5-4 0,10-1 8 0,-9 6-8 16,9-5 0-16,-10 4 0 0,10-4 0 0,-10 5-4 0,2 0 0 15,7-1-4-15,-8 6 0 0,9-1 4 0,-1-5-4 0,-7 6 4 16,6-1 0-16,2 1-4 0,0-1 0 0,-2 1 0 0,10-1 0 0,-8 0 0 16,8-4 0-16,-8 3 4 0,8 3-4 0,0-2 0 0,0 1 0 15,0-5 0-15,8-1 0 0,-8 6 0 0,0-6 0 0,8 0 0 16,-8 1 0-16,10-1 0 0,-2-4 0 0,0 5 0 0,2-5 0 0,-10-1 0 15,8 1 0-15,9 0 0 0,-17 0 0 0,8-5 0 16,9 4 0-16,-8-4 0 0,-1 0 0 0,0 0 0 0,2-4 0 0,6 4 0 16,-6-5 0-16,-2 5 0 0,0-5 0 0,9 0 0 0,-9 5 0 15,10-4 0-15,-10-1 0 0,10 5 0 0,-10-6 0 0,0 6 0 16,10-4 0-16,-10 4 0 0,0 0 0 0,9 0 0 0,-8 0 0 0,0 4 0 16,-1-4 0-16,0 6 0 0,0-1 0 0,10-1 0 15,-10 6 0-15,2-5 0 0,-2 4 0 0,0 1 0 0,-8 0 0 0,9-1 0 16,-1 1 0-16,0 4 0 0,-8-5 0 0,9 6 0 0,-9-1 0 15,9 1 0-15,-9-1 0 0,8 0 0 0,-8 6 0 0,0-6 0 16,0 5 0-16,0 0 0 0,8-4 0 0,-8 4 0 0,-8 0 0 16,8 1 0-16,0-6 0 0,0 5 0 0,-8-1 0 0,8-2 0 0,-9 3 0 15,0-5 0-15,9 1 0 0,-8 4 0 0,0-5 0 16,-1 0 0-16,1-4 0 0,0 5 0 0,-10-6 0 0,10 1 0 0,-2-1 0 16,-6 1 0-16,8-6 0 0,-10 2 0 0,1-2 0 0,9 1 0 15,-10-5 0-15,10 5 0 0,-8-10 0 0,-2 5 0 0,10-5 0 16,-10 1 0-16,1-6 0 0,9 5 0 0,-8-5 0 0,6 1 0 15,-6-5 0-15,6-1 0 0,2 5 0 0,0-4 0 0,-1 0 0 16,0-1 0-16,1 1-8 0,0 0-52 0,-1-1-8 0,9 1-20 0,0 3-12 16,-8-2-12-16,8 4-16 0,8-1-12 0,-8 0-12 0,0 1-32 15,9 4-56-15,-1 0 16 0,0-5 44 0,1 5 28 0,0 1 36 16,-1-1 24-16</inkml:trace>
        </inkml:traceGroup>
      </inkml:traceGroup>
    </inkml:traceGroup>
    <inkml:traceGroup>
      <inkml:annotationXML>
        <emma:emma xmlns:emma="http://www.w3.org/2003/04/emma" version="1.0">
          <emma:interpretation id="{6417C8F4-162B-440D-A03B-5F401779CDB3}" emma:medium="tactile" emma:mode="ink">
            <msink:context xmlns:msink="http://schemas.microsoft.com/ink/2010/main" type="paragraph" rotatedBoundingBox="1967,11230 7740,11078 7766,12059 1993,122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680726-E23F-4707-A478-C660654357F0}" emma:medium="tactile" emma:mode="ink">
              <msink:context xmlns:msink="http://schemas.microsoft.com/ink/2010/main" type="line" rotatedBoundingBox="1967,11230 7740,11078 7766,12059 1993,12212"/>
            </emma:interpretation>
          </emma:emma>
        </inkml:annotationXML>
        <inkml:traceGroup>
          <inkml:annotationXML>
            <emma:emma xmlns:emma="http://www.w3.org/2003/04/emma" version="1.0">
              <emma:interpretation id="{62F8A384-3804-4E5A-B0D8-69754F0178AD}" emma:medium="tactile" emma:mode="ink">
                <msink:context xmlns:msink="http://schemas.microsoft.com/ink/2010/main" type="inkWord" rotatedBoundingBox="1975,11506 3851,11456 3867,12043 1990,12092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1" timeOffset="530652.3727">-786 8607 43 0,'0'0'84'0,"0"0"-12"0,0 0-8 0,0 0-16 0,0 0-8 16,0 0 0-16,0 0 4 0,0 0-4 0,8 0 4 15,-8 0-24-15,0 0 20 0,0 0 0 0,0 0 0 0,0 0 4 0,0 0 0 16,-8 0 4-16,16 0 0 0,-8 0 0 0,0 0 4 16,0 0-8-16,0 0 0 0,0 0 0 0,0 0 0 0,0 0 0 0,0 0-8 15,0 0-4-15,0 0-8 0,0 0 4 0,0 0-8 0,-8 6 4 0,8-6-8 16,0 3 0-16,-9 3 0 0,9-2 0 0,0 1 0 15,-9-1 0-15,9 2-4 0,-8 4 4 0,8-2-4 0,-8 3 0 0,-2-2 0 16,10 5 0-16,-8-4-4 0,8 5 4 0,-8-6-8 0,8 5 4 16,-8 1 0-16,8-5 0 0,0 4 0 0,-10 1 0 0,10-6-4 15,0 5 4-15,0 0-8 0,0-3 0 0,0 3 4 0,10-5 0 16,-10 1 0-16,8-1-4 0,0 1-4 0,-8 0 8 0,8-5-4 16,2 4 0-16,-2-4 0 0,0 4 4 0,1-4-4 0,0 0 4 0,8 0-4 15,-9-5 4-15,1 5-4 0,8-5 0 0,-1 4 4 0,-6-4-4 16,6 0 4-16,-6 0 0 0,6 0 0 0,-6 0-20 0,6-4 24 15,-8 4 0-15,10-5 0 0,-10 0 0 0,9 0-4 0,-8-4 0 0,0 4 4 16,-1 0-4-16,9-4 0 0,-8-1-4 0,-1 0 4 16,0 1 4-16,-8-1-4 0,10 1 0 0,-2-1-4 0,-8 1 4 0,0-6 0 15,0 5 0-15,8 1 0 0,-8-1-4 0,0-4 0 0,0 4-4 16,-8 1 4-16,8-6 4 0,0 5-4 0,-8-4 0 0,8 5 0 16,-10-2-4-16,2-3 4 0,0 5-4 0,-1-5 4 0,9 3 0 0,-17 3-4 15,9-8 0-15,-1 7 0 0,0-1 0 0,-8 1 4 16,9-1 0-16,0 6-4 0,-10-6 4 0,10 5-4 0,-10 1 0 0,10 4 0 15,-10-5 0-15,10 5 0 0,-10 0 0 0,10 0 4 0,-9 5 0 16,9-5-4-16,-9 4-4 0,8 1 0 0,1 1 0 0,-10 2-4 16,10-2-8-16,0 4-4 0,-2-7 0 0,2 7-4 0,0-1-4 0,0-3-4 15,-2 4 0-15,2-2-8 0,8 3-4 0,-8-2-4 16,8-4-4-16,0 4-4 0,0 1-8 0,0-6-4 0,0 7 0 0,0-7 0 16,8 1-8-16,-8 5-4 0,8-6-40 0,-8 2-32 0,10-2 4 15,-2 1 32-15,0 5 20 0</inkml:trace>
          <inkml:trace contextRef="#ctx0" brushRef="#br1" timeOffset="530955.5606">-590 8751 83 0,'0'-4'96'0,"0"-2"-12"0,0 2-4 0,0-1-24 16,0 0 0-16,0 0-4 0,0 1 0 0,0-2 0 0,0 6 0 16,0-5-4-16,9 1-4 0,-9 4 0 0,0-4 4 0,0 4-4 0,0 0 0 15,9 0 0-15,-9 0-12 0,0 0 4 0,8 0 0 16,-8 0 0-16,8 0 0 0,-8 0 4 0,0 4 0 0,9-4 0 0,-9 4-4 15,9 1-4-15,-9-5 0 0,8 6 0 0,0-2 0 0,-8 1-8 16,10 0 0-16,-2 0-24 0,-8 5 24 0,8-6 0 0,2 5-4 16,-2 1-4-16,-8-5 0 0,8 5 0 0,0 0-4 0,2-1 0 0,-2 1-4 15,0-6 0-15,-8 6-8 0,9-1 4 0,-1 1 0 0,1 0 0 16,0-1 0-16,-9-4-4 0,8 5 0 0,0-6 0 0,1 6-4 16,-9-5 4-16,9 0 4 0,-1 0-8 0,0-5 0 0,-8 4 0 15,10-4-8-15,-10 0 0 0,8 0-4 0,0 0-4 0,-8 5-8 16,10-10-4-16,-10 5-12 0,8 0-8 0,-8-4-4 0,8 4-12 0,-8-5-12 15,0 5-16-15,8-5-4 0,-8 5-4 0,0-5-8 0,10 5-40 16,-10-5-32-16,0 0 16 0,8 5 32 0,-8-4 24 0</inkml:trace>
          <inkml:trace contextRef="#ctx0" brushRef="#br1" timeOffset="531540.9963">-110 8843 35 0,'0'0'120'0,"8"-6"-12"0,-16 6-8 0,16 0-20 0,-8-5-4 15,0 5 0-15,0-4-4 0,8 4-4 0,-8 0-8 16,0-5-4-16,0 5 0 0,9-5 0 0,-9 5-8 0,0 0 4 0,8-4-4 16,-8 4 4-16,0 0-8 0,9 0 0 0,-9 0 0 0,9 0-4 15,-9 4 0-15,8-4-4 0,-8 5 0 0,8 0-4 0,-8-1 0 16,10 1-4-16,-2 5-4 0,-8-5 0 0,8 5-12 0,0-1 4 0,2 1 0 15,-2-1-8-15,0 6-4 0,-8-6 4 0,10 6-4 0,-2-1 0 16,0 0 0-16,1 1-4 0,0-1 0 0,-1 1 4 0,-8-6-4 16,8 5 4-16,1 1 0 0,0-5-4 0,-9-1 0 0,8 1 4 15,1-1 0-15,-9 1-8 0,8-6 0 0,-8 6 4 0,0-10-4 16,0 6 4-16,8-6 0 0,-8 3-4 0,0-3 4 0,0 0 4 0,0-3-4 16,0-3-4-16,0 6-4 0,0-10 4 0,0 6-4 0,0-2 0 15,0-3 0-15,0-1 4 0,0 1 0 0,0-1-4 0,0 2-4 16,0-7 4-16,10 5-4 0,-10 1 4 0,0-6 0 0,0 5 0 15,8-4 0-15,-8 5 0 0,0-1 0 0,8 0 4 0,-8 1-4 16,0-1 4-16,8 1 0 0,-8 4 0 0,10-5 0 0,-10 5 0 0,0 1 4 16,8-1 0-16,-8 0 0 0,8 0 0 0,-8 1 4 0,10 4 0 15,-10 0 0-15,8-5 4 0,-8 5-4 0,8 0 4 0,-8 0-8 16,9 0 4-16,0 0 0 0,-9 0 0 0,8 0 0 0,0 5 0 0,-8-5 0 16,9 4 4-16,0 1 0 0,-1 0 4 0,-8 0-4 15,9-1 0-15,-9 6 0 0,8-5 0 0,-8 5 0 0,8-6 4 16,-8 6 0-16,10-1 0 0,-10 1-4 0,8 4 0 0,-8-4-12 0,8-1 20 15,-8 1 0-15,0-1 0 0,8 1 0 0,-8 0-4 16,10-1 4-16,-10 2-4 0,8-3 0 0,-8 2-4 0,8-5 0 0,-8 5 0 16,10-6 0-16,-10 5-8 0,8-3 0 0,0 4 8 0,-8-6-8 15,9 2 4-15,-9-3 0 0,9 3-4 0,-9-6 0 0,8 0-4 16,0 4-4-16,-8-4-8 0,9 0 0 0,-9 5-12 0,9-5-20 0,-9 0-12 16,8 0-12-16,-8-5-12 0,9 5-16 0,-9-4-12 0,8-2-12 15,0 3-12-15,-8-3-36 0,10-4-44 0,-10 0 16 0,8 1 40 16,0-5 28-16,-8-1 32 0</inkml:trace>
          <inkml:trace contextRef="#ctx0" brushRef="#br1" timeOffset="531904.0241">667 8597 67 0,'0'0'132'0,"0"0"-4"0,0 0 4 0,0 0-16 16,0 0-8-16,10 0 0 0,-10 0-4 0,8 0 0 0,-8 0-4 15,8 0 0-15,-8 0-8 0,8 0 4 0,2 0-4 0,-2 0-8 16,0 0-8-16,2 0 0 0,-2 0 0 0,9 0-8 0,-9 0-4 0,1 0-8 15,8 0-4-15,-9 0-36 0,10 0-16 0,-10 0 0 16,0 0 0-16,10 0 0 0,-10 0 0 0,10 0 0 0,-10 0 0 0,10 0 0 16,-10 0 0-16,0 0 0 0,1 0 0 0,-1 0 0 0,1 0 0 15,-1 0 0-15,1 0 0 0,-1 0 0 0,1 0 0 0,-9 0 0 16,9 0-76-16,-9 0-20 0,0 0-16 0,0 0-20 0,0 6-28 16,0-6-24-16,0 0-44 0,0 0-40 0,-9 0 40 0,0-6 40 15,9 6 40-15,-8 0 24 0,-1 6 24 0</inkml:trace>
          <inkml:trace contextRef="#ctx0" brushRef="#br1" timeOffset="532125.4316">719 8814 47 0,'0'4'144'0,"0"1"0"0,0-5 8 0,0 5-20 0,8-5 0 0,-8 0 0 15,10 0-20-15,-10 0 24 0,8 0-12 0,0 0 0 0,1 0-8 16,-1 0-8-16,1 0-8 0,-1 0-4 0,1 0-8 0,8 0-12 15,-8 0-8-15,7 0-52 0,-6 0-16 0,6 0 0 0,-8 0 0 16,10 0 0-16,-10 0 0 0,10 0 0 0,-10 0 0 0,9 0 0 0,-8 0 0 16,-1 0 0-16,1 0 0 0,-1 0 0 0,1 0-28 0,-9 0-104 15,9 0-36-15,-9 0-48 0,8 0-96 0,-8 0 12 0,0 0 48 16,0 0 48-16,0 0 40 0,-8 0 28 0,8 0 24 0</inkml:trace>
        </inkml:traceGroup>
        <inkml:traceGroup>
          <inkml:annotationXML>
            <emma:emma xmlns:emma="http://www.w3.org/2003/04/emma" version="1.0">
              <emma:interpretation id="{2BE3EDD8-D738-40DB-976F-261AD31817E4}" emma:medium="tactile" emma:mode="ink">
                <msink:context xmlns:msink="http://schemas.microsoft.com/ink/2010/main" type="inkWord" rotatedBoundingBox="4142,11392 5704,11351 5724,12113 4162,12155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1" timeOffset="535424.6036">1285 8521 55 0,'9'-5'104'0,"-9"0"-8"0,0 1-8 0,8-1-16 0,-8 0-4 0,0 0 0 15,9 1-4-15,-9-1 4 0,0 0 0 0,8 5-4 0,-8-5-4 16,0 0 0-16,9 5-4 0,-9 0-4 0,0-4 4 0,8 4-4 16,-8 0 0-16,0 0-4 0,0 0-4 0,0-6 4 0,8 6-4 15,-8 0-16-15,0 0 20 0,0 6 4 0,0-6-4 0,0 4-4 16,0-4 0-16,0 5-8 0,0 0-4 0,0 0-4 0,0 4-8 15,0 1 8-15,0-1-8 0,0 1-4 0,0 3-4 0,0 2 0 0,0 5-8 16,0-6 4-16,0 6-4 0,0-1 0 0,0 0 4 0,0 4-8 16,0-3 4-16,0-1-4 0,0 0 0 0,0 0 4 0,0 0-8 15,0 1 8-15,0-5-8 0,0 4 4 0,0-5-4 0,0 1 0 16,10-6 0-16,-10 5 4 0,8-4 0 0,-8-1-4 0,8 1 4 16,-8-5-4-16,10 0 0 0,-2 0 0 0,0-1 0 0,0-4-4 0,1 5 0 15,-1-5-4-15,1 0 0 0,0 0 0 0,-1 0 0 0,10-5-4 16,-10 1 0-16,0-1 4 0,10 0-4 0,-10 0 0 0,9 0 4 15,-9-4 4-15,10 4 0 0,-10-5 0 0,0 6 0 0,0-6 0 0,2 1 0 16,-2-2 4-16,0 7 0 0,2-6 0 0,-2 1 4 16,0 4-4-16,-8-4 4 0,9 3 0 0,-9-3-4 0,0 4 4 0,8 0-16 15,-8 1 16-15,0-2 8 0,0 2-4 0,0-1-4 0,0 1 0 16,0-2 0-16,0 2 4 0,0 4 4 0,0-5-12 0,0 5 8 16,0 0-4-16,0-5 8 0,0 5-4 0,0 0 4 0,0 0 0 0,0 0 0 15,0 5 0-15,0-5 4 0,0 5-4 0,0-1-4 16,0 2 4-16,0-2 0 0,8 1 4 0,-8 5-8 0,0-6 4 0,0 6 0 15,9-1-4-15,-9 6 4 0,0-5 0 0,0 4 0 0,0 1-4 16,9-1 0-16,-9 0 0 0,0 5 0 0,0-4 0 0,8 4 0 16,-8-5 0-16,0 5-4 0,0-4 0 0,0 4 0 0,0-5 4 0,0 5-4 15,8-4 0-15,-8-1 0 0,0 1 0 0,0-6-4 16,10 5-4-16,-10-4 0 0,0-1-8 0,0-3-4 0,0 3-12 16,0-4-16-16,8 0-8 0,-8-1-8 0,0 2-8 0,0-6-12 0,0 0-8 15,0 4-8-15,0-4-8 0,0 0-12 0,0-4-28 0,0 4-44 16,0-6-4-16,0 2 32 0,0-1 32 0,0 0 8 0</inkml:trace>
          <inkml:trace contextRef="#ctx0" brushRef="#br1" timeOffset="536031.9984">1881 8847 55 0,'0'0'108'0,"0"0"-4"16,0 0-4-16,0-4-16 0,10 4-4 0,-10 0 0 0,0 0-4 16,8 0 4-16,-8 4-4 0,0-4-4 0,0 0-12 0,8 0 0 15,-8 0 0-15,10 0-4 0,-10 0 0 0,0 0 4 0,8 5-8 16,0 0 0-16,-8-5 0 0,8 5-8 0,-8 4-4 0,10-4-4 16,-10 0-8-16,8 4-4 0,-8 1-4 0,8 0 0 0,-8-1 0 0,9 5-4 15,-9 1-4-15,8-6-4 0,-8 6 4 0,8-1-8 0,-8-5 4 16,10 6-8-16,-10-1 8 0,8 1-4 0,-8-1 0 0,0 1 0 15,8-2-4-15,-8-3 0 0,8 6 0 0,-8-7 0 0,0 5-4 0,10-5 4 16,-10 1-4-16,8-1 0 0,-8 1-4 0,0-5 8 16,8 5-4-16,-8-6 0 0,0 2-8 0,0-2 4 0,0-4-4 0,0 5 0 15,9-5 0-15,-9 0 4 0,0 0 0 0,0-5-4 0,0 5 4 16,9-4 0-16,-9-2 0 0,0 6-8 0,0-4 4 0,0-6 0 16,8 5 0-16,-8-5 0 0,9 5-4 0,-9-3 4 0,8-2-4 0,-8 5 0 15,8-9 4-15,-8 5 0 0,0-1 4 0,9 0 0 0,-9 0 4 16,9-5-4-16,-1 6 4 0,-8-1 0 0,8-5 0 0,-8 7 4 15,10-7 0-15,-2 5-4 0,-8 1 4 0,8-5-4 0,1 4 4 16,0 1 0-16,-9-1-20 0,8 5 24 0,0-4 0 0,-8-1 0 16,9 5 0-16,-1 1-4 0,-8-1 0 0,8 0 0 0,2 0 4 0,-10 5 0 15,8-5 0-15,-8 5 4 0,8 0 0 0,-8 0 4 0,10 0 4 16,-10 0-4-16,8 0 4 0,-8 0 0 0,8 0 0 0,-8 0 0 16,8 5 4-16,1-5-4 0,-9 5 0 0,9-5 0 0,-9 5 0 15,8 0-4-15,1-1 4 0,-1-4-4 0,-8 10 0 0,8-5 0 16,2-1 0-16,-2 6 0 0,0 0 4 0,-8-6 0 0,8 6-4 0,-8-1 0 15,10 1 0-15,-2-1 4 0,-8 1-8 0,0 5 0 0,8-7 4 16,-8 3 0-16,0 3-4 0,9-5-4 0,-9 1 0 16,0 5 0-16,0-5 0 0,0 0 0 0,0-1-4 0,0 0 0 0,0 1-4 15,0-6-8-15,0 6-4 0,0-6-12 0,0 7-4 0,0-7-8 16,0 1-12-16,0-5-8 0,0 5-8 0,0 0-12 0,0-5-8 16,0 0-20-16,0 0-12 0,0 4-12 0,0-4-36 0,-9-4-44 15,9 4 20-15,0 0 32 0,0-5 32 0,0 0 24 0</inkml:trace>
          <inkml:trace contextRef="#ctx0" brushRef="#br1" timeOffset="536376.0583">2649 8818 51 0,'9'0'136'0,"-9"0"-4"0,0 0 8 0,8 0-20 16,-8 0 0-16,8 0 4 0,-8 0-4 0,10 0 0 0,-10 0-8 16,8 0-4-16,0 0-4 0,-8 0-8 0,10 0-12 0,-2 0 4 0,0 0-8 15,0-4 0-15,1 4-12 0,-1 0-8 0,1 0-8 0,0-5-8 16,-1 5-36-16,-8-5-8 0,8 5 0 0,2-5 0 0,-2 5 0 15,0-4 0-15,-8 4 0 0,8-6 0 0,-8 6 0 0,10-4 0 16,-10-1 0-16,8 5 0 0,-8-5 0 0,8 5-52 0,-8-5-32 16,0 5-20-16,0-4-20 0,9 4-24 0,-9-6-28 0,0 2-40 0,0 4-60 15,0-5 28-15,0 1 52 0,0 4 40 0,0-6 24 16,0 6 24-16</inkml:trace>
        </inkml:traceGroup>
        <inkml:traceGroup>
          <inkml:annotationXML>
            <emma:emma xmlns:emma="http://www.w3.org/2003/04/emma" version="1.0">
              <emma:interpretation id="{A4790D6F-3F87-485B-BCD7-B5BCD7A403B1}" emma:medium="tactile" emma:mode="ink">
                <msink:context xmlns:msink="http://schemas.microsoft.com/ink/2010/main" type="inkWord" rotatedBoundingBox="5971,11124 6811,11102 6834,11972 5994,11994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1" timeOffset="536993.4062">3126 8699 55 0,'0'0'124'0,"0"-6"-8"0,0 6-12 16,10-4-20-16,-10 4 0 0,0 0-4 0,0 0-4 0,0 0 0 16,8 0-4-16,-8 0 0 0,0 0-4 0,8 0-4 0,-8 4-4 0,0-4-8 15,9 6 0-15,-9-6 4 0,9 4-8 0,-9 0 0 0,8 1-4 16,-8 5-4-16,8 0 0 0,-8-1-24 0,0 1 20 0,9-1-4 16,-9 6 0-16,8-1-12 0,-8 1 0 0,0-1-4 0,9 0 0 15,-9 1-4-15,9 0-4 0,-9-1-4 0,8 5 4 0,-8-4 0 16,0-1-4-16,8 0 0 0,-8-4 4 0,10 4-4 0,-10-4 0 0,8 4-4 15,-8-5 0-15,0-3 0 0,8 3-8 0,-8-4 4 16,0 0-4-16,8-1 0 0,-8 0 4 0,0-4 0 0,0 0 0 16,0 0 4-16,10-4-4 0,-10 0 0 0,0-1-4 0,0 0 8 0,8-4-4 15,-8 3-4-15,0-3 0 0,8-5 0 0,-8 4 0 0,0 1-4 16,9-6 4-16,-9 6-4 0,8-6 0 0,-8 1 4 0,0-1 4 16,8 1 0-16,-8 5-4 0,10-6 8 0,-10 0-4 0,8 6 4 0,-8 0-4 15,8-6 4-15,-8 5-4 0,8 1 4 0,-8-1 0 16,0 6 0-16,10-6 0 0,-10 1 4 0,8 3-4 0,-8 2 4 0,8-1-4 15,-8-5 4-15,9 6 0 0,-9 4 4 0,9-6-4 0,-9 1 4 16,8 5-4-16,-8-4 8 0,9 4-4 0,-1 0 4 0,-8 0-4 16,8 0 4-16,1-4 0 0,0 4-4 0,-9 4 4 0,8-4 0 0,0 0 4 15,2 4 0-15,-10 1-4 0,8 1 4 0,0-2-4 0,1 6 4 16,-9-5 0-16,9 5 0 0,-1-1 0 0,-8 1 0 0,8-1 0 16,-8 1 4-16,9 4 0 0,-1 1-4 0,-8-1 0 0,8 1 0 15,-8-6-4-15,10 5 0 0,-10 1-4 0,8-1 4 0,-8 1-4 16,8-1 0-16,-8 0-8 0,10 1 0 0,-10-6 0 0,0 5 0 0,8-4 0 15,-8-1 0-15,0 1 0 0,8 0 0 0,-8-5 0 0,0 3-16 16,0-1-4-16,0-3-12 0,0 0-8 0,0-4-12 0,0 0-20 16,8 6-16-16,-16-6-20 0,8 0-16 0,0 0-16 0,0-6-16 15,-8 6-20-15,8-4-44 0,0 0-8 0,-8-3 44 0,8-1 32 16,0 3 32-16,0-9 24 0</inkml:trace>
          <inkml:trace contextRef="#ctx0" brushRef="#br1" timeOffset="537525.9819">3596 8295 87 0,'0'-4'112'0,"0"-1"-8"0,-8 0 0 0,16 0-24 15,-8 1 0-15,0-2 0 0,0 2 0 0,8-5 0 0,-8 3-12 16,8 2 0-16,1-6-4 0,-9 5-4 0,9-5 0 0,-1 5 0 16,1-3-4-16,-1 2-4 0,0 2 0 0,10-1-4 0,-10 0-16 15,0 0 12-15,2 5 0 0,-2-4-12 0,0 4 0 0,1 0 0 16,8 0 0-16,-8 4-8 0,-1-4-4 0,0 5 0 0,2 0 0 16,-10 4-8-16,8-3 4 0,0 2-8 0,-8 3 0 0,8-2 0 0,-8 5-4 15,0-4 0-15,0 5 0 0,0-1 0 0,0-5 0 0,0 6-4 16,-8-1 4-16,8 0-4 0,-8 1 4 0,0 0-4 0,8-1 0 15,-10-5 0-15,2 1-4 0,8-2 4 0,-8 3 0 0,8-1 0 16,-9-5 0-16,9-1 0 0,-8 1 0 0,8 0 0 0,0-5-4 16,0 5-4-16,-9-5 4 0,9 0 0 0,0 0 0 0,0-5-4 0,0 5 4 15,0-5 0-15,0 5 4 0,9-5-8 0,-9 1 4 0,0-1 0 16,0 0 4-16,8 0 0 0,-8 1 0 0,0-3 0 0,9 7-4 16,-9-3 8-16,8-2-4 0,-8 5 4 0,8-4 0 0,2 4 4 15,-10 0 0-15,8 0 4 0,0 4 0 0,-8 1 4 0,8-2 0 16,2 4 0-16,-2 2 4 0,-8 1 4 0,8-1 4 0,1 5 0 0,0-4-4 15,-9 0 8-15,8 4-8 0,1 1 0 0,-1-6-24 0,-8 5 0 16,8-4 0-16,0 5 0 0,-8-6 0 0,10-4 0 0,-2 4 0 16,0-4 0-16,-8 1 0 0,10-2 0 0,-10 0 0 0,8-4 0 15,-8 0 0-15,8 0 0 0,-8-4 0 0,9 0 0 0,-9-2 0 16,0-3 0-16,8 4-88 0,-8-5-48 0,0 0-32 0,0-5-40 0,0 7-60 16,-8-7-28-16,8 1 48 0,0 0 44 0,-9-1 44 0,9 1 28 15,-8 4 28-15</inkml:trace>
        </inkml:traceGroup>
        <inkml:traceGroup>
          <inkml:annotationXML>
            <emma:emma xmlns:emma="http://www.w3.org/2003/04/emma" version="1.0">
              <emma:interpretation id="{8C35EAE6-D05E-46ED-909E-7F59E799F5C1}" emma:medium="tactile" emma:mode="ink">
                <msink:context xmlns:msink="http://schemas.microsoft.com/ink/2010/main" type="inkWord" rotatedBoundingBox="7239,11742 7758,11728 7759,11774 7241,11788"/>
              </emma:interpretation>
              <emma:one-of disjunction-type="recognition" id="oneOf23">
                <emma:interpretation id="interp31" emma:lang="" emma:confidence="0">
                  <emma:literal>z.</emma:literal>
                </emma:interpretation>
                <emma:interpretation id="interp32" emma:lang="" emma:confidence="0">
                  <emma:literal>z _</emma:literal>
                </emma:interpretation>
                <emma:interpretation id="interp33" emma:lang="" emma:confidence="0">
                  <emma:literal>2 _</emma:literal>
                </emma:interpretation>
                <emma:interpretation id="interp34" emma:lang="" emma:confidence="0">
                  <emma:literal>z-</emma:literal>
                </emma:interpretation>
                <emma:interpretation id="interp35" emma:lang="" emma:confidence="0">
                  <emma:literal>Zi _</emma:literal>
                </emma:interpretation>
              </emma:one-of>
            </emma:emma>
          </inkml:annotationXML>
          <inkml:trace contextRef="#ctx0" brushRef="#br1" timeOffset="538277.9702">4389 8809 63 0,'0'0'116'0,"-8"0"-12"0,8 0-8 0,0 0-20 0,0 0-4 15,0 5 0-15,0-5 8 0,0 0 8 0,0 0-12 0,8 4 4 16,-8-4 0-16,0 5 0 0,8-5 4 0,-8 5 4 0,9-5 4 16,-9 4-4-16,8-4 0 0,0 0-4 0,1 5 0 0,8-5 0 15,-9 0-4-15,10 0-8 0,-1 0-4 0,-8 6-16 0,7-6-52 0,1 0 0 16,9 0 0-16,-8 0 0 0,-2-6 0 0,2 6 0 0,7 0 0 16,-9 0 0-16,2 0 0 0,8 0 0 0,-10 0 0 0,2 0 0 15,-1 0 0-15,-1 0 0 0,2-5 0 0,-2 5 0 0,2 0 0 16,-1 0 0-16,-8 0 0 0,-1 0 0 0,9 0 0 0,-17 0 0 15,8 0 0-15,1 0 0 0,0 0 0 0,-9 0 0 0,0 0 0 0,0 0 0 16,8 0 0-16,-8 0 0 0,0 0 0 0,0 0 0 0,0 0 0 16,0 0 0-16,0 0 0 0,0 0 0 0,-8 0 0 0,8 0 0 15,0 0 0-15,0 0 0 0,0 0 0 0,-9 0 0 0,9 0 0 16,0 5 0-16,-9-5 0 0,9 0-16 0,-8 0-132 0,8 0-40 16,-9 0-40-16,1 0-88 0,0 0 20 0,8 6 52 0,-9-6 44 15,0 0 44-15,1 0 24 0,0 0 28 0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33:16.77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CA3F5C4-80D3-442F-A13F-8455AD558BDC}" emma:medium="tactile" emma:mode="ink">
          <msink:context xmlns:msink="http://schemas.microsoft.com/ink/2010/main" type="writingRegion" rotatedBoundingBox="2049,11266 13961,11423 13902,15841 1991,15683"/>
        </emma:interpretation>
      </emma:emma>
    </inkml:annotationXML>
    <inkml:traceGroup>
      <inkml:annotationXML>
        <emma:emma xmlns:emma="http://www.w3.org/2003/04/emma" version="1.0">
          <emma:interpretation id="{F0CB51FB-7D04-47A1-9995-E66234B5851C}" emma:medium="tactile" emma:mode="ink">
            <msink:context xmlns:msink="http://schemas.microsoft.com/ink/2010/main" type="paragraph" rotatedBoundingBox="8712,11354 13915,11423 13899,12617 8696,125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7C04B03-F3E4-4722-B30D-850F6F42EF7B}" emma:medium="tactile" emma:mode="ink">
              <msink:context xmlns:msink="http://schemas.microsoft.com/ink/2010/main" type="line" rotatedBoundingBox="8712,11354 13915,11423 13899,12617 8696,12549"/>
            </emma:interpretation>
          </emma:emma>
        </inkml:annotationXML>
        <inkml:traceGroup>
          <inkml:annotationXML>
            <emma:emma xmlns:emma="http://www.w3.org/2003/04/emma" version="1.0">
              <emma:interpretation id="{76464516-67C7-4238-B97F-3FF3BD2F096B}" emma:medium="tactile" emma:mode="ink">
                <msink:context xmlns:msink="http://schemas.microsoft.com/ink/2010/main" type="inkWord" rotatedBoundingBox="8712,11355 10116,11373 10107,12108 8702,120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5863 8974 51 0,'0'-6'88'16,"-8"6"-8"-16,8 0-16 0,0 0-12 0,-9 0 0 0,9 0 0 0,0 0 0 16,0 0 0-16,0 0 4 0,0 0 8 0,0 0 4 15,0 0 8-15,0 0-4 0,0 0-4 0,0 0-4 0,9 0 8 16,-9 0-8-16,8 0 8 0,-8 0-4 0,0 6 0 0,9-6-4 0,-9 0 4 16,9 4 0-16,-1-4-12 0,0 6 0 0,2-6-4 0,-2 4 0 15,0-4-8-15,0 0-4 0,2 5 0 0,-2-5-4 0,0 0-4 16,9 0-4-16,-8 0-4 0,0 0-4 0,7 0-8 0,-8 0-12 0,10 0 0 15,-10-5 0-15,2 5 0 0,-2 0 0 0,9-4 0 16,-9-2 0-16,0 6 0 0,1-4 0 0,0 4 0 0,-1 0 0 0,0-6 0 16,-8 2 0-16,10 4 0 0,-10-6-16 0,0 6-28 0,8 0-12 15,-8 0-20-15,0 0-20 0,0 0-20 0,-8 0-16 0,8 0-16 16,0 0-20-16,-10 0-36 0,2 0-52 0,8 0 36 0,-8 0 44 0,8 0 36 16,-9 0 24-16</inkml:trace>
          <inkml:trace contextRef="#ctx0" brushRef="#br0" timeOffset="535.566">6333 8912 111 0,'0'0'136'0,"0"0"-4"15,0 0 0-15,0-6-24 0,0 6-8 0,0-5 0 0,8 5-8 16,-8-4-8-16,8 4 0 0,-8 0 0 0,0 0-8 0,10-5-4 0,-10 5-4 15,8 0-4-15,-8 0 0 0,8 5 0 0,-8-5-12 0,8 4 0 16,-8 1-4-16,9 5-4 0,-9-6-8 0,9 6 0 0,-9 0-4 16,8-1-12-16,-8 6 0 0,9-5 0 0,-9 4 0 0,8 1-24 15,-8-6 16-15,8 5-4 0,-8 1 0 0,10-1 0 0,-10 1-4 16,8-6 4-16,-8 6-4 0,8-5 0 0,-8-1-4 0,8 1-4 0,2 0 4 16,-10-1 0-16,8-4 0 0,-8 0-4 0,8 4 0 0,-8-9 0 15,9 5 4-15,-9-5 0 0,0 0 0 0,9 0 0 0,-9 0-4 16,8-5 4-16,-8-1-4 0,0 3 4 0,0-2-4 0,0-5 0 15,0 0-4-15,9 1 0 0,-9 0 0 0,0-1 0 0,0 0 0 16,8-5 0-16,-8 6 0 0,0-5 0 0,8 4 0 0,-8-5 0 0,0 1 4 16,8 5-4-16,2-6 4 0,-10 5-4 0,8 0 4 0,0-3 0 15,-8 3 0-15,10 0 4 0,-2 1 0 0,0-1 0 0,-8 6 0 16,9-7-4-16,-1 7 4 0,1-6 0 0,-1 5 0 0,-8 0 0 16,9 0 0-16,-1 1 0 0,0-1 0 0,2 0 0 0,-2 5-4 15,0 0 4-15,2-5 0 0,-2 5 4 0,0 0 0 0,0 0 0 0,1 5 4 16,8-5-4-16,-8 5 0 0,-1-5 0 0,0 5 4 0,2-1 0 15,-2 6 0-15,0-5-4 0,0 5 0 0,2-1 0 0,-2 1 4 16,0 0 0-16,1-1 0 0,0 5-4 0,-9 1-4 0,8-5 4 16,-8 4 0-16,9 1-4 0,-9-2 8 0,8-3-8 0,-8 5 0 15,8-1 0-15,-8-4 0 0,0-1 0 0,0 6 0 0,0-5-4 0,0-5-4 16,0 4 0-16,0-4-12 0,0 4 4 0,0-3-8 0,0-6-8 16,0 4-20-16,0-4-16 0,0 0-16 0,0 5-12 0,0-10-16 15,0 5-16-15,0 0-16 0,0-4-12 0,0-2-60 0,-8 2-12 0,8-1 44 16,0-4 36-16,-8 4 20 0,8-5 32 0</inkml:trace>
          <inkml:trace contextRef="#ctx0" brushRef="#br0" timeOffset="1056.1734">6963 8579 31 0,'0'-5'112'0,"0"0"-8"0,0 0 0 0,9 1-24 0,-9-1-4 16,0-5 4-16,0 6 0 0,9-2-4 0,-9-3-8 0,8 4 8 0,0-5-4 16,-8 1-4-16,8 4 4 0,2-4 0 0,-2 4 0 15,0-5 0-15,2 5 0 0,-2-5-8 0,0 6-8 0,-8-1-4 0,9 0-4 16,-1 5-8-16,1-5-4 0,-1 5-4 0,1 0-8 0,-9 0-4 16,8 0-4-16,0 5-4 0,-8 0 4 0,10 0 0 0,-10-1-8 15,8 6 4-15,-8-5-8 0,0 5 0 0,0 0 4 0,0-6 0 16,0 6-8-16,0 4 0 0,0-4 0 0,0 0-4 0,-8 4 8 15,8-5 0-15,0 6-8 0,-10-4 0 0,2 2 4 0,8-3 0 0,-8 4-4 16,8-5 8-16,-9 6-4 0,9-6 0 0,-8 2 4 0,-1 3-4 16,9-9-4-16,-8 5 4 0,8-2 0 0,0 3 4 0,0-2-4 15,-9-4 4-15,9 4 0 0,0-3 0 0,0-2 4 0,0 1 0 0,0-1 4 16,0 2 0-16,9-2 8 0,-9 1 4 0,8 0 4 16,-8 1 4-16,9-3-4 0,-9-3-28 0,8 6 0 0,1-2 0 0,-9-4 0 15,8 5 0-15,0-5 0 0,2 5 0 0,6-5 0 0,-16 0 0 16,10 0 0-16,6 0 0 0,-8 5 0 0,1-5 0 0,-1 0 0 15,1 0 0-15,0 0 0 0,-1 0 0 0,0-5-16 0,-8 5-100 16,10 0-24-16,-2 0-32 0,-8 0-40 0,8 0-88 0,-8 0 12 16,0 0 52-16,0 0 48 0,0 0 36 0,-8 0 28 0,8 0 28 15</inkml:trace>
        </inkml:traceGroup>
        <inkml:traceGroup>
          <inkml:annotationXML>
            <emma:emma xmlns:emma="http://www.w3.org/2003/04/emma" version="1.0">
              <emma:interpretation id="{72763CDB-9B0A-4177-97B9-93EF49022403}" emma:medium="tactile" emma:mode="ink">
                <msink:context xmlns:msink="http://schemas.microsoft.com/ink/2010/main" type="inkWord" rotatedBoundingBox="10626,11599 11456,11610 11448,12249 10617,1223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401.5735">7764 8906 99 0,'0'0'116'0,"0"-5"-8"0,0 5 4 0,0 0-24 0,0 0 0 0,0 0 0 15,0-4-4-15,0 4-4 0,10 0-4 0,-10 0-4 16,0 4 0-16,0-4-4 0,8 5-8 0,-8 1 0 0,8-6-4 0,-8 4-4 15,8 6 0-15,-8-6-8 0,0 6 0 0,10-1 0 0,-10 0-12 16,8 1 0-16,-8 6 0 0,0-3-8 0,0 2 4 0,0-1-8 16,0 1-4-16,0-1-4 0,0 1 0 0,8-1-4 0,-8 1 0 0,0-1 4 15,0 0-8-15,0 1 0 0,9-5-4 0,-9 4-4 0,0-5-8 16,0 1-4-16,9 0-8 0,-9-1-20 0,8-3-16 0,-8-2-8 16,0 1-16-16,9-1 0 0,-9-4-20 0,8 0-8 0,-8 0-12 15,8 0-8-15,-8-4-52 0,9-1-32 0,-9-5 36 0,9 6 36 16,-1-6 28-16</inkml:trace>
          <inkml:trace contextRef="#ctx0" brushRef="#br0" timeOffset="2867.328">8430 8704 15 0,'0'-4'120'0,"0"4"-8"0,0-6-4 0,8 6-24 15,-8-4 0-15,0-1 0 0,0 5 0 0,0 0 4 0,0-5-4 16,0 5-4-16,0 0 0 0,0 0 4 0,0 0-4 16,0 0-8-16,0-5-4 0,0 10-4 0,0-5 0 0,0 5-4 0,-8 0-4 0,8-1-4 15,0 2-8-15,-9 2 0 0,9 3 0 0,-8-2-4 16,-1 1 0-16,1 4-4 0,-1 1-4 0,1 5-20 0,8-7 20 0,-8 6-4 16,-2 1 0-16,2 4-8 0,0-5 0 0,-2 0-16 0,10 6-4 15,-8-6 0-15,8 4 0 0,-8 2 0 0,8-6 0 0,0 6 0 16,0-7 0-16,0 1 0 0,0 6 0 0,8-6 0 0,-8 0 0 0,8-1 0 15,2-2 0-15,-10 3 0 0,8-5 0 0,0 1 0 0,10 0 0 16,-10-1 0-16,1 0 0 0,-1-4 0 0,9-1 0 0,-8 1 0 16,-1-5 0-16,10 0 0 0,-10 0 0 0,0-1 0 0,10 1 0 15,-10-5 0-15,0 0 0 0,1-5 0 0,8 1 0 0,-8-1 0 16,-1 0 0-16,0-5 0 0,-8 1 0 0,10-1 0 0,-2 0 0 0,-8-4 0 16,8 0 0-16,-8 4 0 0,0-5 0 0,8-4 0 0,-8 5 0 15,0-2 0-15,0 3 0 0,-8-2-4 0,8 1-16 0,-8 0 0 16,8-1 8-16,-8 5-8 0,8-4 4 0,-10 5-4 0,2-1 4 15,0-1-4-15,-1 7 4 0,0-6-4 0,1 6-4 0,-1-1 0 16,-7 5 0-16,8-4-24 0,-2 4 24 0,2 0-8 0,0 4-8 0,-2-4-4 16,2 5-8-16,0-1-4 0,-1 2-4 0,1-2-4 0,-1 7-8 15,1-7-8-15,8 6-12 0,-9-6-4 0,9 6-8 0,0-1-32 16,0 1-44-16,-8 0-12 0,8 0 36 0,0-1 28 0,8 1 24 0</inkml:trace>
        </inkml:traceGroup>
        <inkml:traceGroup>
          <inkml:annotationXML>
            <emma:emma xmlns:emma="http://www.w3.org/2003/04/emma" version="1.0">
              <emma:interpretation id="{BDA4C879-6B6B-4CE8-8456-A9FD36FC7E0D}" emma:medium="tactile" emma:mode="ink">
                <msink:context xmlns:msink="http://schemas.microsoft.com/ink/2010/main" type="inkWord" rotatedBoundingBox="11646,11804 12832,11819 12826,12273 11640,1225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421.8446">8797 8920 51 0,'0'0'124'16,"0"-4"-16"-16,0 4-8 0,0 0-28 0,0-4 0 0,0 4-8 15,-10 0-8-15,10 0 0 0,0 4 0 0,0-4-4 0,0 4 0 16,0 2 0-16,0-2-12 0,0 1 0 0,0 0-4 0,10 0 0 0,-10-1 0 16,0 5-4-16,0-3 0 0,0 4-8 0,0 0 0 0,8-1-4 15,-8 1-4-15,0-1 0 0,8 1-4 0,-8-2 0 0,0 3 0 16,10-1-4-16,-10-1 0 0,8 1-4 0,-8-1 0 0,8 1 0 16,-8 0-4-16,9 0 0 0,-9-6 0 0,0 6-4 0,8-6 4 15,-8 6 0-15,8-5 4 0,-8 0-4 0,9-5 4 0,-9 5-4 0,9-5 0 16,-9 0 0-16,8 0 4 0,-8 0-4 0,8 0 4 0,2 0 0 15,-10-5-4-15,8 0 4 0,-8 0-4 0,8 1 0 0,1-2 0 16,-9 2 4-16,9-1-4 0,-1-4 4 0,-8 4 4 0,8-5 4 16,1 5-4-16,-9-5 0 0,8 1 0 0,1-1 0 0,-9 5-16 15,9-5 20-15,-1 6 0 0,-8 0 4 0,8-7 0 0,-8 7-4 16,10-2 4-16,-2 2 4 0,-8-1 4 0,8 1 0 0,-8 4 0 0,0-6-4 16,8 6-4-16,-8-4 8 0,10 4-4 0,-10 0-4 0,8 0 0 15,-8 0 0-15,0 0 0 0,8 0 4 0,-8 0-4 0,9 0 0 16,-9 0 0-16,8 0 4 0,-8 0 0 0,0 4-4 0,8-4 0 0,-8 6 0 15,10-6 0-15,-2 4 0 0,-8-4 0 0,0 5 0 16,8-1 0-16,0 2 0 0,-8-2 0 0,10 7 0 0,-10-7-4 0,0 6 4 16,8-6-4-16,-8 6-12 0,0-1 0 0,8 1 0 0,-8 0 0 15,0 0 0-15,0-1 0 0,0 5 0 0,0-4 0 0,0 5 0 16,0-1 0-16,0-5 0 0,0 6 0 0,0-1 0 0,0 1 0 16,0 0 0-16,0-1 0 0,0-5 0 0,0 6 0 0,0-6 0 15,0 1 0-15,0 0-64 0,0-1-28 0,0-4-24 0,0 0-20 16,-8 0-32-16,8 0-44 0,0-5-80 0,0 0 28 0,0-5 52 0,8 0 44 15,-8 0 28-15,0 0 24 0</inkml:trace>
          <inkml:trace contextRef="#ctx0" brushRef="#br0" timeOffset="4066.1242">9657 8920 31 0,'0'0'128'0,"0"0"-8"0,0 6-4 16,-8-6-28-16,8 0-4 0,0 0 0 0,0 0 0 0,0 0 0 15,0 0 0-15,8-6 4 0,-8 12 0 0,0-6 0 0,8 0 0 16,2 0-4-16,-10 0 0 0,8 0-8 0,0 0-4 0,2 0-12 0,-2 0-8 16,0 0-8-16,9 0-8 0,-8 0-4 0,8-6-8 0,-9 6-4 15,10 0-4-15,-2 0-4 0,-6-4-4 0,6 4-8 0,-8 0-12 16,10 0-4-16,-10-4-24 0,9 4-24 0,-9 0-16 0,2 0-20 15,6-6-24-15,-8 6-36 0,2-5-24 0,-2 5-72 0,0-4 20 16,1 4 44-16,-9 0 32 0,8-5 32 0,1 0 24 0</inkml:trace>
        </inkml:traceGroup>
        <inkml:traceGroup>
          <inkml:annotationXML>
            <emma:emma xmlns:emma="http://www.w3.org/2003/04/emma" version="1.0">
              <emma:interpretation id="{22A9AD34-EA55-4DCC-88E4-F41189B4ED27}" emma:medium="tactile" emma:mode="ink">
                <msink:context xmlns:msink="http://schemas.microsoft.com/ink/2010/main" type="inkWord" rotatedBoundingBox="10504,11378 13915,11423 13899,12617 10488,1257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680.4766">10280 8671 11 0,'-17'9'128'0,"8"-4"-8"0,1 4-12 16,0 1-20-16,-2-1 4 0,10 1 0 0,-8 5-16 0,0-1 12 0,8-5-4 15,0 6-8-15,-9-1-4 0,9 1-8 0,0-5-4 16,0 4 0-16,0 1-4 0,0-1-8 0,9 0 0 0,-9-4 0 0,0 5-4 16,8-6 0-16,0 5-4 0,2-4 0 0,-2 0-4 0,0-5 0 15,-8 5-4-15,18-7-4 0,-10 3 0 0,0-2-4 0,1 2-4 16,8-2-4-16,-8-4-4 0,7 6 4 0,-6-6-4 0,-2 0 0 0,8 0-4 16,-6 0-4-16,6 0 0 0,-7-6 0 0,7 6 4 0,-6-4-4 15,-2 4 0-15,0 0 0 0,10-6 0 0,-10 2-4 0,0 4 0 16,1 0 4-16,0-6 0 0,-1 6-4 0,-8 0 0 0,9 0 4 15,-1 0 0-15,0 0 4 0,-8 0 0 0,9 6-4 0,-9-6 0 16,9 4 0-16,-9 2-4 0,8-2 0 0,-8 6 4 0,8-5-4 0,-8 5 4 16,0-6-4-16,10 5 0 0,-10 1 0 0,0 1 0 0,0-3 4 15,0 2 0-15,0 5 0 0,0-6 0 0,0 6 0 0,0-5 0 16,-10 4 4-16,10-5-4 0,-8 6 4 0,0-5 0 0,-1-1-4 16,9 1 0-16,-9 4-4 0,1-9 0 0,0 5-4 0,-1-6-8 15,1 2-8-15,-1-2-4 0,0 1-12 0,1-5-20 0,0 0-24 0,-2 0-16 16,2-5-16-16,0 1-28 0,8-2-20 0,-8-3-20 0,-2-1-68 15,2-4 12-15,8 4 40 0,-8-4 36 0,-1 0 36 0,9-6 16 16</inkml:trace>
          <inkml:trace contextRef="#ctx0" brushRef="#br0" timeOffset="4334.406">10305 8656 95 0,'0'0'124'0,"0"0"-8"0,0 0-16 15,0 0 0-15,0 0 0 0,0 0 0 0,0 0-4 0,9 0-8 16,-9 0-4-16,0 0 0 0,9 0 0 0,-9 0-4 0,8 0-4 16,0 0-4-16,-8 0-8 0,10 0-8 0,-2 0-4 0,0 0-4 0,0 0-12 15,2 0-4-15,-2 0-4 0,0 0-8 0,1 0-4 0,-1 0-4 16,0 0-12-16,2 0-8 0,-10 0-8 0,8 0-16 0,0 0-16 15,0 0-12-15,-8 0-12 0,10 4-8 0,-10-4-16 0,8 0-8 16,-8 0-12-16,0 0-4 0,8 0-4 0,-8 0-36 0,0 0-44 0,0 0 32 16,-8 0 36-16,8 0 20 0,-8 0 20 0</inkml:trace>
          <inkml:trace contextRef="#ctx0" brushRef="#br0" timeOffset="5077.4161">10860 8492 3 0,'8'0'136'0,"-8"0"-8"0,8 0 0 16,-8-4-24-16,10 4 4 0,-2 0 0 0,-8 4-8 0,8-4 4 0,0 0 0 16,2 5-4-16,-2 0-4 0,-8 0-4 0,8-1-4 0,1 1 0 15,0 5-8-15,-1-2-4 0,1 3-4 0,-1-1 0 0,0 4-4 16,0 6 0-16,-8-6-8 0,10 9-4 0,-2-4-48 0,-8 6-8 16,8-6 0-16,2 10 0 0,-10-6 0 0,8 6 0 0,-8 0 0 15,0 0 0-15,8 0 0 0,-8-1 0 0,0 1 0 0,0 5 0 0,0 0 0 16,0-6 0-16,0 5 0 0,0 1 0 0,0-1 0 0,0 2 0 15,0-2 0-15,0 1 0 0,-8-1 0 0,0 0 0 0,8 1 0 16,-10-5 0-16,2 5 0 0,0-5 0 0,-2 4 0 0,-6-4 0 16,-1-6 0-16,9 6 0 0,-10-4-136 0,-8-2-84 0,10-4-88 15,-10 1-36-15,9-1 60 0,-9 0 60 0,-8-4 44 0,8-1 32 0,1-5 32 16</inkml:trace>
          <inkml:trace contextRef="#ctx0" brushRef="#br0" timeOffset="2142.2668">7663 9094 67 0,'0'0'108'0,"-10"0"-4"0,10 0 0 0,0 0-24 16,-8 0-4-16,8 0 0 0,0 0 0 0,0 0-8 0,-8 0 4 16,8 0-8-16,0 0 4 0,0 0 4 0,0 0 0 0,8 0 0 0,-8 0 8 15,0 0-4-15,8 0 0 0,-8 0 0 0,10 0-8 0,-10 0 0 16,8 0-4-16,0-5-4 0,2 5-8 0,-2 0 4 0,0-5-4 15,0 5-8-15,10-5-4 0,-10 5-4 0,1-5-16 0,7 5-20 16,-6-4 0-16,6-1 0 0,-8 5 0 0,10-5 0 0,-1 5 0 16,-8 0 0-16,8-5 0 0,-9 5 0 0,0 0 0 0,10 0 0 0,-10 0 0 15,0 0 0-15,2 0 0 0,-2 0-20 0,0 0-32 0,1 0-8 16,-9 0-16-16,9 0-8 0,-9 0-8 0,0 0-8 0,0 0-16 16,8 0-20-16,-8 0-20 0,-8 0-24 0,8 0-52 0,-9 0 16 15,9-4 40-15,-9 4 36 0,1 0 24 0</inkml:trace>
        </inkml:traceGroup>
      </inkml:traceGroup>
    </inkml:traceGroup>
    <inkml:traceGroup>
      <inkml:annotationXML>
        <emma:emma xmlns:emma="http://www.w3.org/2003/04/emma" version="1.0">
          <emma:interpretation id="{38D455A0-D36F-4374-9B50-A2C5D25B1BB9}" emma:medium="tactile" emma:mode="ink">
            <msink:context xmlns:msink="http://schemas.microsoft.com/ink/2010/main" type="paragraph" rotatedBoundingBox="2019,12937 13929,12901 13932,13886 2022,139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9EFAA1-AC9A-4F79-9976-AF36428C95D2}" emma:medium="tactile" emma:mode="ink">
              <msink:context xmlns:msink="http://schemas.microsoft.com/ink/2010/main" type="line" rotatedBoundingBox="2019,12937 13929,12901 13932,13886 2022,13922"/>
            </emma:interpretation>
          </emma:emma>
        </inkml:annotationXML>
        <inkml:traceGroup>
          <inkml:annotationXML>
            <emma:emma xmlns:emma="http://www.w3.org/2003/04/emma" version="1.0">
              <emma:interpretation id="{9E28184F-CE17-48F3-8BF7-209A224C51BF}" emma:medium="tactile" emma:mode="ink">
                <msink:context xmlns:msink="http://schemas.microsoft.com/ink/2010/main" type="inkWord" rotatedBoundingBox="2020,13295 3879,13289 3880,13916 2022,1392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3111.173">-701 10410 27 0,'0'0'112'16,"0"-4"-12"-16,0 4 0 0,0-5-32 0,0 5 4 0,0-5-4 0,0 5 4 15,0-5 0-15,-9 5-8 0,9 0 4 0,0-4-8 0,0 4-4 16,-9 0-4-16,9 0 0 0,0 0-8 0,-8 0-4 0,8 0 0 16,0 0 0-16,-8 4 0 0,8-4-8 0,-10 5 4 0,10 0-4 15,0 0 0-15,-8-1 4 0,8 0-4 0,-8 2 4 0,8-1-4 16,-8 5 0-16,8-1-4 0,-10 1-4 0,10-1 0 0,-8 5 0 0,8-4 0 16,-8 0 0-16,8 4 0 0,-9-4-4 0,9 4 0 15,0-4 0-15,0 4-4 0,0-4-4 0,0 4 0 0,0-3 0 0,-8 2-4 16,16-3-4-16,-8 4 0 0,0-5 0 0,0 1 0 0,9 0-4 15,-1 4 0-15,-8-4 4 0,8-5-4 0,2 4 4 0,-10 1 0 16,8-6 0-16,0 6-8 0,0-5 8 0,10 0-4 0,-10 0 0 0,1-1 4 16,8 1-8-16,-8 0 4 0,-1-5 0 0,10 5 4 0,-10-5-8 15,8 0 8-15,-6 0 0 0,6 0 0 0,-7 0 0 0,8-5-8 16,-8 5 4-16,-1-5 0 0,8 0 4 0,-6 1 0 0,-2-1-4 16,10-5 0-16,-10 5-4 0,0-4 4 0,1-1 4 0,-1 1-4 15,-8-1 0-15,9 0 0 0,-1 1 0 0,-8-6 4 0,9 6-4 16,-9-1 0-16,0-4 0 0,0 4 0 0,0-5 0 0,0 7 0 15,0-2 0-15,0-5 0 0,0 6 0 0,0-1 0 0,0 0 4 0,0 0 0 16,-9 1 0-16,9 0-4 0,-8-1-4 0,8 6 4 0,-9-6 0 16,1 0 4-16,8 5 0 0,-9-4-8 0,1 4 4 0,0-4 0 15,-2 3-4-15,-6-3 0 0,6 3 4 0,2-2 0 0,-8 3 0 16,7 0 0-16,-8-4 0 0,8 3 0 0,-7 2 0 0,6-1 0 16,2 1 0-16,-8 4 0 0,6 0-4 0,-6-6 0 0,7 6 4 15,1 6-4-15,-10-6 0 0,10 4-4 0,0 1 0 0,-2-1 0 0,2 2-8 16,-8 3 0-16,6 1-8 0,2-2 4 0,0 3-4 0,-1-1-4 15,9 4-4-15,-8-5 0 0,0 6-4 0,-2-1 0 0,10-4-4 16,-8 4-4-16,8 0-4 0,0 1 4 0,0-5-12 0,0 4 4 0,0-5-12 16,0 1-4-16,0 1 0 0,8-3-4 0,2 2 0 15,-2-1-4-15,-8-4 0 0,8 0 0 0,1 4-12 0,7-9-24 0,-6 5-20 16,-2-5-4-16,0 0 16 0,10 0 20 0</inkml:trace>
          <inkml:trace contextRef="#ctx0" brushRef="#br0" timeOffset="23337.5673">-599 10583 39 0,'0'-4'100'0,"9"-2"-4"0,-9 2-12 0,8-1-24 0,-8 0 0 15,0 0 0-15,0-4 4 0,0 4-8 0,0 0 0 0,9 1 0 16,-9-2-4-16,0 2-4 0,0-2 4 0,0 6-4 0,0-4-4 16,0 4 8-16,8 0 0 0,-8-5 0 0,0 5 0 0,8 0 0 15,-8 5 4-15,8-5-4 0,2 4 4 0,-10 2-4 0,8-2 0 0,-8 2-8 16,8 3-4-16,2 1 0 0,-10-1-4 0,8 1 0 0,0 0-4 16,-8-2-4-16,9 3 0 0,-1-2-12 0,-8 1 4 0,9-1-8 15,-1 5-4-15,-8-9 0 0,9 5 0 0,-1 0-4 0,0-6 0 16,2 6 0-16,-10-5-4 0,8 0 0 0,0-1 4 0,2-4-12 15,-10 5-8-15,8-5-8 0,0 0-16 0,-8 0-16 0,8 0-12 0,1 0-12 16,-9-5-16-16,9 5-20 0,-9-4-20 0,8-1-8 0,-8-5-40 16,0 5-48-16,0-4 28 0,0 4 36 0,0-5 32 0,0 5 28 15</inkml:trace>
          <inkml:trace contextRef="#ctx0" brushRef="#br0" timeOffset="23906.0483">-241 10602 55 0,'0'0'116'0,"0"-4"-4"16,0 0-8-16,0 4-16 0,9-7 0 0,-9 7-4 0,0-4-8 16,0 4 4-16,0-4-12 0,0-2-4 0,0 6 0 0,0 0-4 15,0-4 0-15,8 4 4 0,-8 0-4 0,0 0 4 0,0 0 0 16,8 0-8-16,-8 0 4 0,8 0-4 0,-8 4-4 0,10 2-4 15,-10-2 0-15,8 0-12 0,0 3 0 0,2-3-4 0,-2 5-4 0,0 1 0 16,1-1-8-16,-9 1-4 0,8 4 0 0,1-4-4 0,-1 4-4 16,1 1 0-16,7-1 0 0,-16 5 0 0,18-4-4 0,-10-1 0 15,2 5 4-15,-2-4-8 0,0-1 0 0,1 5 4 0,-1-4 0 16,0-1 0-16,1 1-4 0,0-6-16 0,-9 5 20 0,8-4 0 16,0-1-4-16,-8 2 4 0,10-7-8 0,-10 6 8 0,8-10-8 0,-8 4 4 15,0 1-4-15,0-5 4 0,8 0-4 0,-8 0 0 0,0-5-4 16,0 1 0-16,0 4-4 0,0-10 0 0,0 6 4 0,0-7 4 15,0 7-4-15,0-6 4 0,0 1-8 0,0-1 0 0,0-5 4 16,0 6 4-16,10-5 0 0,-10 4-4 0,0 0 0 0,8-4 4 16,-8 5-4-16,8-2 4 0,-8 2 0 0,8-5 4 0,-8 4-8 15,9 1 8-15,-9 4 0 0,0-5 0 0,8 5 0 0,-8-4 4 0,9 4-4 16,-9 0 0-16,9 0 4 0,-9 1-4 0,8 4 4 0,-8 0-4 16,8-5 4-16,2 5-4 0,-10 0 0 0,8 0 0 0,-8 0 4 15,8 0-4-15,0 0 0 0,-8 0 0 0,10 0 0 0,-2 0 4 0,-8 5-4 16,8-5 0-16,1 4 4 0,-1 1 4 0,-8-5-4 15,9 5 4-15,0 0-4 0,-1-1 0 0,-8 6 0 0,8-5 0 0,0 5 4 16,2-1 0-16,-10 1-4 0,8-1 4 0,0 1-4 0,2 0 4 16,-10 4-4-16,8-5 4 0,0 1-4 0,-8 5 0 0,9-6 4 15,-9 5-4-15,8-4 0 0,-8 5 0 0,8-6-4 0,-8 1-4 16,9 5-4-16,-9-7-4 0,0 2-4 0,0 0-12 0,0-1-16 16,0-4-20-16,9 5-20 0,-9-6-16 0,0 2-8 0,0-2-12 0,0 1-20 15,0-5-4-15,0 0-36 0,0 0-44 0,0 0 20 0,0-5 40 16,0 1 28-16,0-6 28 0</inkml:trace>
          <inkml:trace contextRef="#ctx0" brushRef="#br0" timeOffset="24248.1295">569 10444 39 0,'0'0'136'0,"8"0"-4"0,-8 0 4 0,0 5-12 0,10-5-8 16,-10 0 4-16,8 0-4 0,0 0-4 0,0 0 0 0,1-5-4 0,0 5 0 15,-1 0-4-15,1-5-16 0,7 5-4 0,-6-4-8 0,6 4-8 16,2-6-4-16,-10 6-12 0,9-4-8 0,0-1-8 0,0-1-8 15,-9 6 0-15,10-4-12 0,-2 0-16 0,2 4 0 0,-1-5 0 0,-9 5 0 16,9 0 0-16,-8 0 0 0,7 0 0 0,-6 0-16 0,-2 0-28 16,0-5-16-16,2 10-24 0,-2-5-28 0,-8 5-40 15,8-5-4-15,-8 4-24 0,0 0-60 0,-8-4-28 0,8 6 44 0,0-1 48 16,-8-1 32-16,-2 2 28 0</inkml:trace>
          <inkml:trace contextRef="#ctx0" brushRef="#br0" timeOffset="24439.6197">696 10655 127 0,'-8'10'140'0,"8"-1"-4"0,0-4 0 15,0 0-20-15,0 0-8 0,0-1 0 0,8 1 0 0,-8 0-4 0,0-5-8 16,10 0-4-16,-2 0 0 0,-8 5-4 0,8-5-8 16,1 0-12-16,0 0-4 0,-1 0-8 0,1 0-8 0,7 0-12 0,-8 0-8 15,10-5 0-15,-10 5-12 0,10 0-4 0,-1-5-8 0,-9 5-12 16,9 0-20-16,0-5-24 0,1 5-32 0,-10-4-32 0,10 4-28 15,-10-5-28-15,8 5-48 0,-7-5-52 0,8 0 40 0,-8 0 48 0,7 5 32 16,-6-4 28-16,-2-1 24 0</inkml:trace>
        </inkml:traceGroup>
        <inkml:traceGroup>
          <inkml:annotationXML>
            <emma:emma xmlns:emma="http://www.w3.org/2003/04/emma" version="1.0">
              <emma:interpretation id="{9844B0F2-F959-4CBA-B7BF-E474D5E3F739}" emma:medium="tactile" emma:mode="ink">
                <msink:context xmlns:msink="http://schemas.microsoft.com/ink/2010/main" type="inkWord" rotatedBoundingBox="4450,13041 6087,13036 6089,13728 4452,1373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5127.7755">1592 10180 11 0,'0'-5'132'0,"0"1"-8"0,0-1-8 0,0 0-20 0,0-4 0 0,0 5-4 16,8-2 0-16,-8 1-4 0,0 1-8 0,0-2 0 0,0 2-4 16,10-1-4-16,-10 5-4 0,0-5 0 0,0 5-4 0,0-5 0 15,0 5-4-15,0 0 0 0,0 0 0 0,0 0-8 0,0 0-4 16,8 0 0-16,-8 5-4 0,0 0-4 0,0 0 4 0,0-1-8 15,0 6-4-15,0 1-4 0,0-3-4 0,0 2-4 0,0 4 0 0,0 0-8 16,0 1-12-16,0 4 0 0,0 0 0 0,0 0 0 0,0 6 0 16,0-6 0-16,0 4 0 0,0 2 0 0,8-6 0 0,-8 5 0 15,9 0 0-15,-9-5 0 0,8 0 0 0,-8 5 0 0,8-5 0 0,1-4 0 16,0 4 0-16,-1-5 0 0,0 1 0 0,2-5 0 0,-2-2 0 16,9 3 0-16,-8-7 0 0,-1 1-4 0,9 0-4 0,-9-5-4 15,10 0-4-15,-10 0 0 0,10 0 0 0,-10-5 0 0,9 0-4 16,0-3 8-16,-9 1-8 0,9-1 4 0,-9-2 0 0,2 0-4 15,6 1 0-15,-6-1 4 0,-2 1 0 0,0-7 4 0,0 7 0 16,2 0 4-16,-10-1 4 0,8 0 0 0,-8 2-4 0,8-3 4 16,-8 2 4-16,9-1-4 0,-9 6 4 0,0-6 0 0,0 5-4 0,8-5 4 15,-8 6 0-15,0-1 0 0,0 5 0 0,0-5 4 0,0 5 0 16,0 0 0-16,0-5 8 0,0 5 0 0,0 0-4 0,0 5 0 16,8-5 0-16,-8 5 8 0,0 0-4 0,10-1 0 0,-10 0-4 15,0 2-12-15,8 3 16 0,-8 1 4 0,8 0-8 0,-8-1 8 16,0 2-4-16,8 3 0 0,-8 0-4 0,10 0 8 0,-10 6-4 15,0-6-4-15,8 0 4 0,-8 6-4 0,0-1-4 0,8-5 4 0,-8 5-4 16,0-5 0-16,9 6 0 0,-9-6-4 0,9 5 0 0,-9-5 0 16,0 1-8-16,8-5 0 0,-8 4-8 0,9-5-16 0,-9 1-12 15,8-1-12-15,-8-3-24 0,8-1-20 0,-8-1-16 0,0 1-8 0,0-5-12 16,9 0-8-16,-9 0-16 0,0-5-36 0,9 1-20 16,-9-1 32-16,0-1 32 0,8-3 32 0,-8-5 20 0</inkml:trace>
          <inkml:trace contextRef="#ctx0" brushRef="#br0" timeOffset="25576.591">2248 10449 95 0,'0'0'120'0,"0"-5"-4"15,0 0 0-15,10 5-24 0,-10-4 4 0,0 4-8 0,0-6-4 16,8 6-8-16,-8-4 0 0,8 4-4 0,-8-5 0 0,0 5-4 16,8-6 0-16,-8 6-4 0,9 0 0 0,-9 0 0 0,9 0-4 0,-9 0-4 15,0 0 0-15,8 0-4 0,1 6-4 0,-9-1-4 0,8-1-8 16,-8 6 0-16,0-5-8 0,8 5-4 0,-8-1 0 0,10 1-4 15,-10 4-4-15,0-4-4 0,8 4-4 0,-8 6 0 0,8-6-4 16,-8 0 4-16,8 0-4 0,-8 7-4 0,10-8 0 0,-10 1 0 16,8 1 0-16,-8-6 4 0,8 6-4 0,1-6-4 0,0 6 0 15,-9-10-4-15,8 4 4 0,1-4-4 0,-1 0 0 0,-8-1 0 0,8 1 0 16,2-5 0-16,-2 0-4 0,-8 0 8 0,8-5-4 0,0 1 4 16,-8-1-8-16,10 0 0 0,-2-4-4 0,0-1 0 0,-8 0 0 15,9 1 0-15,-9-1 0 0,8-4 0 0,1 4 0 0,-9-4 0 16,9 0 8-16,-9-1-4 0,8 5 8 0,0-4 0 0,-8 5 4 15,0-1 0-15,8-5 0 0,-8 5 0 0,10 6-4 0,-10-5 4 0,8 4 4 16,-8-5 0-16,0 6 0 0,8 4 0 0,-8-6 8 16,10 6 0-16,-10 0 0 0,8 0 4 0,-8-4-4 0,8 8-4 0,-8-4 12 15,9 6-4-15,-9-6-4 0,8 4 4 0,1 2 0 0,-9-2-4 16,8 1 4-16,1 4-4 0,-9-5 4 0,8 6-4 0,0 0 0 16,-8 0-4-16,10-1 0 0,-2 6 0 0,0-5 0 0,-8 5 0 0,10-7-4 15,-10 7 0-15,8-6 0 0,-8 5-4 0,8-4 0 16,-8 5-8-16,0-6-4 0,0 1-4 0,8 4-4 0,-8-4-20 0,0-1-16 15,0-4-12-15,0 5-24 0,0-5-12 0,0-1-16 0,0 6-20 16,0-10-12-16,0 5-36 0,0-1-48 0,0-4 12 0,0 0 44 16,0 0 36-16,0 0 24 0</inkml:trace>
          <inkml:trace contextRef="#ctx0" brushRef="#br0" timeOffset="25859.8176">2982 10469 99 0,'0'0'148'0,"0"0"-8"0,8 0 4 15,-8 0-24-15,0 0 0 0,9 0-8 0,-9 0 0 16,8 0-4-16,0 0-4 0,-8 0-8 0,10 0-8 0,-2 0-4 0,0 0-12 15,-8 0-8-15,10 0-8 0,-2 0-12 0,0 0-12 0,1 0 0 16,-1 0-8-16,0 0-8 0,1 0-4 0,8 0-12 0,-9-6-4 16,2 6-20-16,-2-5-24 0,0 5-28 0,10-4-28 0,-10-1-28 15,0 5-28-15,1-5-40 0,-1 0-64 0,1 1 32 0,0-2 44 16,-9 2 32-16,8-1 28 0,-8-1 28 0</inkml:trace>
        </inkml:traceGroup>
        <inkml:traceGroup>
          <inkml:annotationXML>
            <emma:emma xmlns:emma="http://www.w3.org/2003/04/emma" version="1.0">
              <emma:interpretation id="{05BB9176-9603-4738-AF0C-8839F84144A0}" emma:medium="tactile" emma:mode="ink">
                <msink:context xmlns:msink="http://schemas.microsoft.com/ink/2010/main" type="inkWord" rotatedBoundingBox="6342,12924 7458,12921 7461,13648 6345,13651">
                  <msink:destinationLink direction="with" ref="{1B775A2D-F02C-4F0C-B15F-DEC101452C9C}"/>
                </msink:context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6435.2795">3485 10344 103 0,'0'-5'128'0,"0"5"-12"0,0-6-4 16,8 6-16-16,-8 0-4 0,0-4-4 0,9 4-12 0,-9 0-4 0,0 0-4 16,9 0-4-16,-9 0 0 0,8 0-4 0,-8 0-4 0,8 0 0 15,-8 4 0-15,9-4 0 0,-1 0-4 0,0 6-4 0,-8-6-4 16,10 5-4-16,-2-1-4 0,0 1-4 0,2 4-8 0,-2-3-4 16,0 3 0-16,0 1-4 0,-8-1 0 0,18 5-8 0,-18-4 4 15,8 5 0-15,1-6-4 0,-1 5-4 0,0 1 0 0,2-5 0 0,-10 4-4 16,8-5 0-16,0 0 0 0,0 1 0 0,-8 0-4 0,10 0 4 15,-2-1 0-15,0-4-4 0,1 5 4 0,0-6-4 0,-1-4 0 16,1 6 0-16,-9-6 4 0,8 4 0 0,0-4 0 0,2-4 0 16,-2 4-4-16,-8-6 4 0,8 2 0 0,0-1-4 0,2 0-16 15,-10 0 24-15,8-4 0 0,0 4-4 0,1-4 0 0,-9-1 4 0,9 0-4 16,-1 1-4-16,-8 0 4 0,9-7 4 0,-9 8-4 0,8-3 0 16,0 2 0-16,-8-5 4 0,8 4-4 0,-8-1 4 0,10 3 0 15,-10-2 0-15,8 1 0 0,-8 3 0 0,8-3 0 0,-8-1 4 16,10 6 4-16,-10-1 0 0,8 0 0 0,-8 1 0 0,8-1 4 15,-8 5 4-15,9-6 0 0,-9 6 0 0,8 0 4 0,-8 0 0 16,9 0 0-16,-9 0-4 0,8 6 0 0,-8-1 0 0,0-1 4 0,9 1-20 16,-1 4-4-16,-8-3 0 0,8 3 0 0,-8 1 0 0,10 4 0 15,-10-5 0-15,8 6 0 0,-8-1 0 0,8 1 0 0,2 0 0 16,-10 3 0-16,0-3 0 0,8 4 0 0,-8 0 0 0,8-5 0 0,-8 5 0 16,8-5 0-16,-8 6 0 0,0-6 0 0,9 1 0 15,-9-1 0-15,0-4 0 0,9 4 0 0,-9-4 0 0,0-1-8 0,0 1-72 16,0-5-16-16,0-1-16 0,0 1-4 0,0-5-20 0,0 0-12 15,0 0-16-15,0-5-24 0,0 1-52 0,8-6 12 0,-8 1 48 16,0-1 28-16,0 0 36 0</inkml:trace>
          <inkml:trace contextRef="#ctx0" brushRef="#br0" timeOffset="26846.1801">4141 10137 39 0,'0'-10'124'0,"0"6"-4"0,0-6-8 0,0 1-12 15,8-2 4-15,-8 3-4 0,10 2-8 0,-10-3 0 0,8-1 0 16,0 1 0-16,-8-1-4 0,9 6-16 0,-1-6 24 0,1 4-12 16,0-3 0-16,7 5-16 0,-8-1-4 0,2 0 0 0,-2 0-4 15,10 5-8-15,-10-4-4 0,9 4-4 0,-9 0-8 0,1 4-4 0,-1 1-4 16,9-5 0-16,-9 10-8 0,2-6-8 0,-10 5-12 0,8 1 0 15,0 0 0-15,-8 5 0 0,0-1 0 0,0-5 0 0,0 11 0 16,0-6 0-16,0 0 0 0,-8 7 0 0,8-8 0 0,-8 6 0 0,-2-5 0 16,10 1 0-16,-8-1 0 0,0 1 0 0,-1-1 0 15,9-4 0-15,-8-1 0 0,8 1 0 0,-9 0 0 0,9-1 0 0,0 1 0 16,0-6 0-16,0 1 0 0,-8 0 0 0,8 0 0 0,0 5 0 16,8-10 0-16,-8 5 0 0,0-1 0 0,9 1 0 0,-9 0 0 15,8-1 0-15,1 2 0 0,-9-2 0 0,8 1 0 0,0-1 0 0,2-4 0 16,-2 6 0-16,0-2 0 0,2 1 0 0,6-5 0 0,-7 5 0 15,-1-5 0-15,9 0 0 0,-8 5 0 0,7-5 0 0,2 0 0 16,-10 0 0-16,10-5-28 0,-2 5-136 0,-7-5-48 0,8 0-76 16,-8 1-44-16,7-6 60 0,-6 1 48 0,-2 3 40 0,0-3 40 15,0 0 24-15</inkml:trace>
        </inkml:traceGroup>
        <inkml:traceGroup>
          <inkml:annotationXML>
            <emma:emma xmlns:emma="http://www.w3.org/2003/04/emma" version="1.0">
              <emma:interpretation id="{FABB6D20-3EB2-4DE6-8F64-E02C0B01A00B}" emma:medium="tactile" emma:mode="ink">
                <msink:context xmlns:msink="http://schemas.microsoft.com/ink/2010/main" type="inkWord" rotatedBoundingBox="7826,13252 8184,13251 8185,13625 7827,13626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0547.2784">4968 10550 75 0,'0'0'120'15,"0"4"0"-15,0-4 0 0,0 0-12 0,0 5 0 0,9-5 0 16,-9 0 4-16,8 0 0 0,-8 0 0 0,8 0 4 0,-8 0-4 15,10 0-4-15,-2 0-8 0,0 0-4 0,2-5-8 0,-2 10 0 16,0-5-12-16,9 0-4 0,-8 0-8 0,-1 0-32 0,1 0-32 0,-1 0 0 16,0 0 0-16,10 0 0 0,-10-5 0 0,0 5 0 0,2 0 0 15,-2-4 0-15,0 4 0 0,10-5 0 0,-10 5 0 0,1 0 0 16,-1-5 0-16,0 5 0 0,10-5 0 0,-10 1 0 0,0 4 0 16,2-6 0-16,-2 6 0 0,0 0 0 0,1-4 0 0,-1 4 0 15,-8 0 0-15,9 0-28 0,-1 0-84 0,1 0-24 0,-9 0-16 0,0 0-20 16,8 0-20-16,-8 0-60 0,0 0-16 0,0 0 52 0,0 0 32 15,0 0 40-15,0 0 32 0</inkml:trace>
          <inkml:trace contextRef="#ctx0" brushRef="#br0" timeOffset="30274.008">5148 10324 83 0,'0'0'96'0,"0"-5"-8"0,0 5 0 0,0 0-24 15,-10 0-4-15,10 0 4 0,10 0-4 0,-10 0 0 0,0 0 0 0,0 0-4 16,0 0 8-16,0 0-12 0,0 0 0 0,0 0 0 0,0 0 0 16,0 0 4-16,0 0 4 0,0 0-4 0,0 0 4 0,0 0 0 15,0 0 0-15,0 0-4 0,0 0 0 0,0 0 4 0,0 0-8 0,0 5-4 16,0-5 0-16,0 5-4 0,0-5 0 0,0 4-8 16,0 2 0-16,0 3 0 0,0-4-8 0,8 4-4 0,-8-3 0 0,0 3-4 15,0 5-4-15,0-4 0 0,0 3-16 0,8-2 0 0,-8 3 0 16,0 1 0-16,0 0 0 0,0-1 0 0,0 5 0 0,0-6 0 15,0 3 0-15,0-2 0 0,0 0 0 0,0 6 0 0,0-5 0 0,0-7 0 16,0 7 0-16,0-6 0 0,0 5 0 0,0-4 0 16,0-5 0-16,0 5 0 0,0-1 0 0,0-4 0 0,0 0 0 0,0 0-8 15,0-5-12-15,0 0-8 0,0 4-4 0,0-4 0 0,0 0-12 16,0 0-8-16,0 0-20 0,0 0-12 0,0 0-4 0,0 0-8 16,-8-4-8-16,8 4-4 0,0-5-8 0,0 5-8 0,-8-5-4 0,8 0-40 15,-10 0-40-15,10 1 28 0,-8-6 32 0,0 5 32 16</inkml:trace>
        </inkml:traceGroup>
        <inkml:traceGroup>
          <inkml:annotationXML>
            <emma:emma xmlns:emma="http://www.w3.org/2003/04/emma" version="1.0">
              <emma:interpretation id="{2AC52BE5-B065-47F5-B8E8-82ECED86A478}" emma:medium="tactile" emma:mode="ink">
                <msink:context xmlns:msink="http://schemas.microsoft.com/ink/2010/main" type="inkWord" rotatedBoundingBox="8559,13101 9659,13098 9661,13802 8561,13805">
                  <msink:destinationLink direction="with" ref="{CB7D5432-7B57-4DB1-9BAF-FE0963A831AC}"/>
                </msink:context>
              </emma:interpretation>
              <emma:one-of disjunction-type="recognition" id="oneOf8">
                <emma:interpretation id="interp8" emma:lang="" emma:confidence="0">
                  <emma:literal>n-</emma:literal>
                </emma:interpretation>
                <emma:interpretation id="interp9" emma:lang="" emma:confidence="0">
                  <emma:literal>na</emma:literal>
                </emma:interpretation>
                <emma:interpretation id="interp10" emma:lang="" emma:confidence="0">
                  <emma:literal>na.</emma:literal>
                </emma:interpretation>
                <emma:interpretation id="interp11" emma:lang="" emma:confidence="0">
                  <emma:literal>n.</emma:literal>
                </emma:interpretation>
                <emma:interpretation id="interp12" emma:lang="" emma:confidence="0">
                  <emma:literal>nie.</emma:literal>
                </emma:interpretation>
              </emma:one-of>
            </emma:emma>
          </inkml:annotationXML>
          <inkml:trace contextRef="#ctx0" brushRef="#br0" timeOffset="31122.7583">5701 10497 35 0,'0'0'140'0,"0"-4"-8"0,0 4-8 0,0 0-20 15,0 0-8-15,0 0-4 0,0 0-8 0,0 0 0 0,0 0-8 16,0-6 4-16,0 6-4 0,0 0-4 0,10 6-4 0,-10-6 0 16,0 0-4-16,8 0 0 0,-8 0-4 0,8 4 0 0,-8-4-8 15,9 0-8-15,-1 5 0 0,0-1-8 0,-8 1-4 0,9-1-8 0,0 6 4 16,-1 0-4-16,-8 0 0 0,8-1-4 0,2 1 0 15,-2 5-8-15,0 0 4 0,-8-2-8 0,10 1 0 0,-2 1 0 0,0-1-4 16,-8 1 0-16,8-1 0 0,1 0 0 0,-9 1-4 0,8-1 0 16,-8 1 0-16,9-1-8 0,-9-5 4 0,9 1-4 0,-9 5 0 15,8-10-8-15,-8 4 4 0,0-4 0 0,0-1 0 0,0-4 4 0,8 5 0 16,-8-5 0-16,0 0 0 0,10-5 0 0,-10 1-4 0,0-1-4 16,0 0 4-16,0-4-4 0,8-1 0 0,-8 0 4 0,0 1-4 15,0-6 4-15,8 6 0 0,-8-6 0 0,8 1 0 0,-8 0 4 16,10-1 0-16,-10 6 4 0,8-6 0 0,-8 1 4 0,8 4-4 15,-8-4 4-15,9 4-4 0,-9 2 0 0,8-3 4 0,1 1 0 0,-9 1 0 16,9 4 4-16,-1-4-4 0,0 4 0 0,-8 0 0 0,8 0 0 16,2 1 4-16,-10 4-4 0,8 0 4 0,0-6 0 0,2 6 0 15,-10 0 4-15,8 0 0 0,0 0-4 0,1 0 8 0,-1 0-4 16,-8 0 8-16,8 6 0 0,1-6-4 0,0 4 0 0,-1-4 0 16,0 5 0-16,2 0 0 0,-10-5 4 0,8 5 0 0,0 4 0 0,1-4 0 15,0 4 0-15,-1-3 0 0,-8 2 8 0,8 7-8 16,1-5 0-16,-1-1 0 0,-8 6-4 0,0-6 0 0,9 6 0 0,-9-1-12 15,9-4 0-15,-9 4 0 0,0 0 0 0,0 1 0 0,0-1 0 16,8 1 0-16,-8-1 0 0,0-5 0 0,0 6 0 0,0-5 0 16,0-1-16-16,0 1-16 0,0 0-4 0,0-1-16 0,-8-4-12 0,8 0-12 15,0-1-20-15,0 2-16 0,0-2-12 0,0-4-20 0,0 0-12 16,0 5-36-16,0-10-40 0,0 5 16 0,0 0 44 0,0-4 28 16,0-2 32-16</inkml:trace>
          <inkml:trace contextRef="#ctx0" brushRef="#br0" timeOffset="33161.2827">6367 10305 11 0,'-8'0'124'0,"8"0"-12"0,-10-5-8 0,10 5-24 0,0-5 4 15,-8 1-4-15,8 4 4 0,0-5 0 0,0 0-4 0,0 0-8 16,0-5 0-16,8 6 0 0,-8-1-4 0,0 0 4 0,10-4 0 16,-2 4 0-16,-8 0 0 0,8-5 0 0,0 5-4 0,1-4-12 0,0 4-4 15,-1-5 4-15,1 6-8 0,-1-1-8 0,0 0 0 16,10 0-8-16,-10 5-4 0,0-4-4 0,2 4-4 0,6-5 0 0,-7 5-4 16,0 5 0-16,-1-5-4 0,9 4-4 0,-9-4 0 0,0 5 0 15,2 0-4-15,-2 4 0 0,-8-3-4 0,8 3 0 0,-8 0 0 16,0 1 0-16,10 0 0 0,-10-1 0 0,0 1 0 0,-10 4 0 15,10-4 0-15,0 4-12 0,-8 1 4 0,0-6 0 0,8 5-4 0,-10-3 0 16,2 3 4-16,0-4-4 0,0-1 4 0,8 5 0 16,-9-4 0-16,1-1 4 0,8-5-4 0,-9 7 4 0,9-1 0 0,-9-6 0 15,9 1 0-15,0 0 4 0,0 0-4 0,0-1 8 0,0 1 0 16,0 1 4-16,0-6 0 0,0 4 0 0,9-4 4 0,-9 4 0 16,9-4 4-16,-9 0 0 0,8 6 0 0,1-6-4 0,-9 0 0 0,8 4-12 15,0-4 0-15,0 0 0 0,2 6 0 0,6-6 0 0,-6 4 0 16,-2-4 0-16,0 0 0 0,1 0 0 0,8 0 0 0,-9 0 0 15,9 5 0-15,-9-5-40 0,10 0-64 0,-10 0-36 0,10 0-48 16,-2 0-56-16,-7 0-84 0,8-5 60 0,-8 5 48 0,7-4 44 16,-6-2 32-16,6 2 24 0</inkml:trace>
        </inkml:traceGroup>
        <inkml:traceGroup>
          <inkml:annotationXML>
            <emma:emma xmlns:emma="http://www.w3.org/2003/04/emma" version="1.0">
              <emma:interpretation id="{3B3C2DDA-BE66-4091-8C7B-7E13E286926E}" emma:medium="tactile" emma:mode="ink">
                <msink:context xmlns:msink="http://schemas.microsoft.com/ink/2010/main" type="inkWord" rotatedBoundingBox="10180,13479 10529,13477 10530,13511 10181,13512"/>
              </emma:interpretation>
            </emma:emma>
          </inkml:annotationXML>
          <inkml:trace contextRef="#ctx0" brushRef="#br0" timeOffset="33174.2564">7322 10569 103 0,'0'0'128'0,"0"0"-4"0,0 0 4 16,0 0-20-16,0 0 4 0,0 0-4 0,8-5 0 0,-8 10-4 15,0-5 4-15,8 0 0 0,0 0-4 0,-8 4-4 0,10-4-8 0,-2 0 0 16,0 0-4-16,2 0-8 0,-2 0 0 0,9 0-4 0,-9 0-12 16,9 0-32-16,0 6-32 0,-9-6 0 0,10 0 0 0,-1 0 0 15,0-6 0-15,-8 6 0 0,7-4 0 0,2 4 0 0,-10-5 0 16,10 5 0-16,-10-5 0 0,9 5 0 0,-8-5 0 0,-1 5 0 16,0-4 0-16,1 4 0 0,-1 0 0 0,0-5 0 0,-8 5 0 0,10 0-44 15,-10 0-80-15,0 0-28 0,0 0-40 0,8 0-44 0,-8 0-76 16,0 0 48-16,0 0 48 0,0 0 40 0,0 0 36 0,0 0 24 15</inkml:trace>
        </inkml:traceGroup>
        <inkml:traceGroup>
          <inkml:annotationXML>
            <emma:emma xmlns:emma="http://www.w3.org/2003/04/emma" version="1.0">
              <emma:interpretation id="{B9A48397-F272-489C-93DB-F9E16B923041}" emma:medium="tactile" emma:mode="ink">
                <msink:context xmlns:msink="http://schemas.microsoft.com/ink/2010/main" type="inkWord" rotatedBoundingBox="11091,13142 12224,13139 12227,13875 11093,13879"/>
              </emma:interpretation>
              <emma:one-of disjunction-type="recognition" id="oneOf9">
                <emma:interpretation id="interp13" emma:lang="" emma:confidence="0">
                  <emma:literal>6 t</emma:literal>
                </emma:interpretation>
                <emma:interpretation id="interp14" emma:lang="" emma:confidence="0">
                  <emma:literal>but</emma:literal>
                </emma:interpretation>
                <emma:interpretation id="interp15" emma:lang="" emma:confidence="0">
                  <emma:literal>Gut</emma:literal>
                </emma:interpretation>
                <emma:interpretation id="interp16" emma:lang="" emma:confidence="0">
                  <emma:literal>Gryt</emma:literal>
                </emma:interpretation>
                <emma:interpretation id="interp17" emma:lang="" emma:confidence="0">
                  <emma:literal>byt</emma:literal>
                </emma:interpretation>
              </emma:one-of>
            </emma:emma>
          </inkml:annotationXML>
          <inkml:trace contextRef="#ctx0" brushRef="#br0" timeOffset="33189.2097">8421 10218 47 0,'0'0'104'0,"9"-4"0"0,-9 4-12 0,0 0-20 0,0-5 0 15,0 5 0-15,0 0 4 0,0 0 0 0,0 0 0 0,0 0-8 16,0 0 0-16,0 0 4 0,-9 0-4 0,18 0-4 0,-9 0-4 0,-9 0-4 16,9 0 0-16,0 0 0 0,0 0-8 0,-8 0 0 0,8 5-4 15,-9-5 0-15,9 4 0 0,-8 1-4 0,8 0 0 0,-9 0-8 16,1 0 0-16,0 4-8 0,-2 1-4 0,2-1 0 0,0 1 0 15,-2 5-4-15,2-6 8 0,0 5-8 0,0 1-4 0,-1 0 0 0,0-1-4 16,1 5 4-16,-1-5-4 0,1 5 4 0,0 0-8 16,8 1 0-16,-10 0 0 0,2-2 4 0,8 1-8 0,0 0 0 0,-8 1 4 15,8-1-4-15,0 0 0 0,0 5 0 0,0-5 4 0,8-5-4 16,-8 6 0-16,8-1 0 0,2 0 0 0,-2 0 4 0,0-4 4 16,1-1-4-16,-1 5 0 0,1-5 0 0,8-3 4 0,-9 3 0 0,10-5-4 15,-2 1 0-15,2 0 0 0,-10-1 0 0,9-4 0 16,0 0 0-16,0-1-4 0,1-4 0 0,-2 6 0 0,2-6 0 0,-2-6 0 15,-7 6 0-15,8-4-4 0,0-1 0 0,1 0 0 0,-10-4 0 16,0-1 0-16,10 0 0 0,-10 1 0 0,0-1 0 0,1 1 0 16,-9-6 0-16,0 5 0 0,8-4 4 0,-8 5 0 0,0-6-4 0,-8 1 4 15,8 4 0-15,0 1 0 0,-9-6-4 0,1 6 0 0,0-1-4 16,-2 0 0-16,2 1-16 0,0 4 16 0,0-5-4 0,-10 6 0 16,10-1 4-16,-1 0-8 0,-8 5 8 0,8 0 0 0,-7 0-4 15,-2 0-4-15,10 5 0 0,0-5-4 0,-10 9 0 0,10-4-8 16,-9 5-4-16,8-1-8 0,1 1-4 0,-1 0-4 0,1-1-8 0,0 6-8 15,8-1-4-15,-10-5-8 0,10 6-8 0,0-1-8 0,0-4-8 16,0 4-12-16,0-4-36 0,0 0-48 0,10 4 8 0,-2-9 36 16,0 4 28-16,1 1 24 0</inkml:trace>
          <inkml:trace contextRef="#ctx0" brushRef="#br0" timeOffset="33205.1675">8839 10617 19 0,'0'-10'120'0,"0"5"-4"0,9 1-8 0,-9-7-24 15,8 7-4-15,-8 0 0 0,0-2 0 0,8 2-12 16,-8-1 4-16,9 0-12 0,-9 0 4 0,9 5-4 0,-9 0 4 0,8-4 0 16,-8 4-4-16,0 0 4 0,8 4-4 0,-8 1 4 0,10 0-4 15,-10 0-8-15,0-1 0 0,0 6-8 0,0 1-4 0,8-3-4 16,-8 2-8-16,0 4-4 0,0-4-8 0,0 4 0 0,8 1-4 0,-8 4-4 15,0-5 0-15,9 0 0 0,-9 1-4 0,0-1 0 0,9 1 4 16,-9-1-8-16,8 1 4 0,-8-6 0 0,8 1-4 16,1 4 0-16,-1-5-4 0,-8-3 4 0,9 3 0 0,0-4 0 0,-1 0 0 15,0-1-4-15,2-4 4 0,-10 0-4 0,8-4 4 0,0 4 0 16,0-5-4-16,2 0 0 0,-2-4 0 0,0 3 0 0,1-3 0 16,-9-1 0-16,8 1-4 0,0-5 8 0,2 4-4 0,-2-5 0 0,-8 6 4 15,8-5 0-15,0-1-4 0,2 5 0 0,-10-4 4 0,8 5 0 16,0-1 0-16,-8-4 0 0,9 4 4 0,0 0-4 0,-9 1 0 15,8-1 4-15,1 5 0 0,-1-4 4 0,-8-1 0 0,8 6 0 16,1 0 4-16,0-7-4 0,-9 7 4 0,8-2-4 0,0 2 8 16,-8 4-4-16,10 0 4 0,-2-5 4 0,0 5 4 0,-8 0-4 0,9 0 4 15,0 5 0-15,-9-5 0 0,8 4 0 0,0 2-12 16,-8 2-12-16,9-1 0 0,-1 1 0 0,-8 2 0 0,8 4 0 0,-8-4 0 16,10 4 0-16,-10 1 0 0,8-1 0 0,-8 0 0 0,8 5 0 15,-8 1 0-15,0-6 0 0,0 5 0 0,0 1 0 0,0-6 0 16,0 5 0-16,0-4 0 0,0 4 0 0,10-5-4 0,-10 1-100 0,0-1-28 15,0-5-36-15,0 2-36 0,0-3-64 0,0-2-32 0,0-2 60 16,0 1 36-16,8 0 44 0,-8-5 28 0,0-5 24 0</inkml:trace>
        </inkml:traceGroup>
        <inkml:traceGroup>
          <inkml:annotationXML>
            <emma:emma xmlns:emma="http://www.w3.org/2003/04/emma" version="1.0">
              <emma:interpretation id="{6DE6F9D7-6864-4E99-BCE2-B53EED3F574B}" emma:medium="tactile" emma:mode="ink">
                <msink:context xmlns:msink="http://schemas.microsoft.com/ink/2010/main" type="inkWord" rotatedBoundingBox="12712,13224 13138,13223 13139,13621 12713,13622"/>
              </emma:interpretation>
            </emma:emma>
          </inkml:annotationXML>
          <inkml:trace contextRef="#ctx0" brushRef="#br0" timeOffset="33945.1869">9854 10483 115 0,'0'4'140'0,"0"6"-4"0,0-10 4 0,0 5-24 15,8-5 0-15,-8 4 0 0,9 1-4 0,-1-5-4 0,-8 0-8 16,8 4 0-16,10-4-12 0,-10 0-4 0,0 0-8 0,10 0-4 16,-10-4-12-16,9 4-8 0,1 0-4 0,-2-5-8 0,-8 5-8 0,10-4-8 15,0 4-4-15,-2-5-12 0,10 5-8 0,-17 0-12 16,7-4-16-16,2-2-24 0,-2 2-28 0,2 4-24 0,-1-6-28 0,-9 2-28 15,9 0-20-15,0-2-72 0,-9 1 4 0,2 1 48 0,6-6 32 16,-7 5 36-16,8-5 24 0</inkml:trace>
          <inkml:trace contextRef="#ctx0" brushRef="#br0" timeOffset="33612.0804">9973 10305 83 0,'0'-5'124'0,"-9"0"-8"0,18 5-8 0,-9 0-20 0,0 0-4 15,-9-4-4-15,9 4 0 0,0 0-4 0,0 0 4 0,0 0 0 16,0 4 0-16,0-4-4 0,0 5 0 0,0 0-4 0,0 0 0 16,0 4-4-16,0-4-8 0,0 4 0 0,0-3-8 0,9 8-4 0,-9-5-4 15,0 1-4-15,0 5-4 0,0-1-4 0,0-1-4 0,9 2 0 16,-9 0-4-16,0 4-8 0,8-5 4 0,-8 6-8 0,0-6 0 15,8 0-4-15,-8 6 0 0,0-6-4 0,0 0 0 0,8 0-4 16,-8 1-8-16,0 0-4 0,0-6-8 0,10 5-8 0,-10-4-16 16,0 0-12-16,0-1-12 0,0-4-16 0,0 0-16 0,0 0-12 0,0-5-20 15,0 5-12-15,0-5-32 0,0 0-44 0,-10-5-8 16,10 0 52-16,0 0 24 0,-8 0 16 0</inkml:trace>
        </inkml:traceGroup>
        <inkml:traceGroup>
          <inkml:annotationXML>
            <emma:emma xmlns:emma="http://www.w3.org/2003/04/emma" version="1.0">
              <emma:interpretation id="{FBF4F251-F68E-4439-A39E-204AE6A7644A}" emma:medium="tactile" emma:mode="ink">
                <msink:context xmlns:msink="http://schemas.microsoft.com/ink/2010/main" type="inkWord" rotatedBoundingBox="13522,13127 13930,13125 13932,13794 13524,13795"/>
              </emma:interpretation>
              <emma:one-of disjunction-type="recognition" id="oneOf10">
                <emma:interpretation id="interp18" emma:lang="" emma:confidence="0">
                  <emma:literal>5</emma:literal>
                </emma:interpretation>
                <emma:interpretation id="interp19" emma:lang="" emma:confidence="0">
                  <emma:literal>ś</emma:literal>
                </emma:interpretation>
                <emma:interpretation id="interp20" emma:lang="" emma:confidence="0">
                  <emma:literal>t</emma:literal>
                </emma:interpretation>
                <emma:interpretation id="interp21" emma:lang="" emma:confidence="0">
                  <emma:literal>to</emma:literal>
                </emma:interpretation>
                <emma:interpretation id="interp22" emma:lang="" emma:confidence="0">
                  <emma:literal>ty</emma:literal>
                </emma:interpretation>
              </emma:one-of>
            </emma:emma>
          </inkml:annotationXML>
          <inkml:trace contextRef="#ctx0" brushRef="#br0" timeOffset="34573.5058">10698 10194 19 0,'-8'0'124'0,"8"6"-4"0,-10-2-8 16,10 1-20-16,-8 4 0 0,8-4 4 0,0 5-12 0,-8 0 0 16,8-1-4-16,0 5-8 0,0 1-4 0,0-1-4 0,0 1-4 0,0-1 4 15,0 1-4-15,0 4 0 0,0 0-8 0,0-5 0 0,0 5 0 16,8 0-8-16,-8 1 0 0,0-6-8 0,8 6-4 0,-8-6-4 15,10 0-4-15,-10 0-4 0,8 1-4 0,0-5-4 0,1-1 4 16,0 1-4-16,-1 0-4 0,0-6 0 0,-8 0-8 0,9 3 0 16,-1-7 0-16,0 0 0 0,2-7 0 0,-2 3-8 0,0 0 4 0,2-2 4 15,6 2-4-15,-8-6 0 0,1 1 0 0,0-1 0 16,-1 5 4-16,1-5 0 0,-1 0 0 0,0 1-4 0,2 0 0 0,-10 5 4 16,8-2 4-16,0 2 0 0,0-2-4 0,-8 2 0 0,10 4 4 15,-10-4 0-15,8 4 4 0,-8 0 0 0,8 0 0 0,-8 4 0 16,9-4 4-16,-9 4-4 0,9 2 4 0,-1-2-20 0,-8 2 24 0,9 3 0 15,-1 0 0-15,0-5-4 0,0 6-4 0,-8 0 0 0,10 0 0 16,-2 4-4-16,0-4 0 0,2 0 0 0,-2 5 0 0,-8-7 0 16,8 2 0-16,1 4 0 0,-9-4 0 0,8 4 0 0,-8-4 8 15,0 4 4-15,0-4 4 0,9-1 4 0,-9 1-12 0,-9 4-12 16,9-4 0-16,-8 0 0 0,8 4 0 0,-9-5 0 0,1 1 0 0,0-1 0 16,-10 2 0-16,10-2 0 0,-10 0 0 0,10-4 0 0,-9 5 0 15,0-6 0-15,0 6 0 0,-1-5 0 0,2 0 0 0,-2 0 0 16,2-5 0-16,7 4 0 0,-8-4 0 0,0 0 0 0,9 6-24 15,-10-6-80-15,10 0-28 0,0-6-36 0,-2 2-44 0,2 4-76 16,0-10 0-16,-1 5 48 0,9 1 44 0,-8-2 36 0,0-3 32 16,8-1 28-16</inkml:trace>
          <inkml:trace contextRef="#ctx0" brushRef="#br0" timeOffset="34117.7275">10690 10214 71 0,'-10'0'120'0,"10"4"-8"0,0-8-8 0,0 8-28 15,0-4 20-15,0 0-4 0,0-4-4 0,10 4-8 16,-10 0 0-16,8 0-4 0,0 0 0 0,-8 0-4 0,9 0 0 0,0 4-4 15,-1-4 0-15,0 0-8 0,1 0-8 0,-1 0-8 0,10 0 0 16,-10 0-8-16,0 0-8 0,10-4-4 0,-10 4-8 0,9 0 0 16,0-5-8-16,-8 5-4 0,7 0-12 0,-6 0-16 0,6 0-24 0,-8-5-16 15,10 5-16-15,-10 0-20 0,1 0-24 0,0-4-20 0,-1 4-40 16,1 0-48-16,-9 0 24 0,8 0 40 0,-8 0 32 0,0 0 28 16</inkml:trace>
        </inkml:traceGroup>
      </inkml:traceGroup>
    </inkml:traceGroup>
    <inkml:traceGroup>
      <inkml:annotationXML>
        <emma:emma xmlns:emma="http://www.w3.org/2003/04/emma" version="1.0">
          <emma:interpretation id="{975F3C6B-AE00-4C4C-9416-9C91A28B5B40}" emma:medium="tactile" emma:mode="ink">
            <msink:context xmlns:msink="http://schemas.microsoft.com/ink/2010/main" type="paragraph" rotatedBoundingBox="2169,14880 9200,14980 9189,15779 2157,156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A4C5AD-7A9D-483D-ADAC-3F237C730AA0}" emma:medium="tactile" emma:mode="ink">
              <msink:context xmlns:msink="http://schemas.microsoft.com/ink/2010/main" type="line" rotatedBoundingBox="2169,14880 9200,14980 9189,15779 2157,15678"/>
            </emma:interpretation>
          </emma:emma>
        </inkml:annotationXML>
        <inkml:traceGroup>
          <inkml:annotationXML>
            <emma:emma xmlns:emma="http://www.w3.org/2003/04/emma" version="1.0">
              <emma:interpretation id="{A412DC8A-C978-4526-8CAF-628052C17B69}" emma:medium="tactile" emma:mode="ink">
                <msink:context xmlns:msink="http://schemas.microsoft.com/ink/2010/main" type="inkWord" rotatedBoundingBox="2167,15015 3631,15036 3623,15559 2159,15538"/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35937.857">-599 12194 47 0,'0'0'88'0,"0"0"-8"0,0-4-4 0,0 8-24 0,0-8-4 16,0 4 4-16,0 0-4 0,0-5 4 0,0 5 0 0,0-5 0 15,0 5 4-15,0 0 0 0,0-5 0 0,0 5 0 0,0-4-4 16,0-2 4-16,0 6-4 0,0 0-20 0,0-4 20 0,0 4 0 15,0 0-4-15,-9 0-4 0,9 0-4 0,0 0-4 0,-8 0 0 16,8 0-4-16,-8 0-8 0,8 4 0 0,-10 2-4 0,10-2-4 16,-8 1 0-16,8 0 0 0,-8 4-4 0,8-4 0 0,-8 5-4 0,8 0 0 15,0-1-4-15,-10 5 0 0,10 1 4 0,0-5 0 0,0 4-8 16,0 1 4-16,0-2 0 0,10-3-4 0,-10 5 4 0,8 0-4 16,-8-7 0-16,8 2 0 0,0 5 4 0,2-11-4 0,-2 5 4 0,0 2 0 15,1-7 4-15,0 6-4 0,8-5-8 0,-9-5 8 16,8 4-4-16,-6-4 4 0,6 5 0 0,-6-10-4 0,6 5 0 0,1-4 4 15,-8 4-4-15,8-10 4 0,-9 5-4 0,10 1 0 0,-10-7 4 16,0 2-4-16,2 5 0 0,-2-11 4 0,0 5 0 0,0 2-4 16,1-3 0-16,-9-3 0 0,0-1 0 0,9 6 0 0,-9-5 0 0,0 4 4 15,-9-5 0-15,9 6 0 0,0-5-4 0,-9 4-4 0,1-5 4 16,0 6 0-16,0-1 0 0,-2-4-4 0,2 5 0 16,0-1 0-16,-2 1 4 0,-6-1-4 0,7 0-4 0,-8 1 4 0,0 3 0 15,9-3-4-15,-10 5 4 0,2-2 0 0,6 2 0 0,-6-1 4 16,8 5 0-16,-9-5-4 0,8 5 0 0,-8 0 4 0,9 5 0 15,-2 0 0-15,2-1 0 0,0 2-4 0,0-2 0 0,-2 5 4 0,2 1 0 16,8 0 0-16,-8-1-4 0,8 6 0 0,-9-5 4 0,9 4 0 16,0 0-4-16,0 0 0 0,0 1 4 0,0-1 0 0,0-4-4 15,9 5-4-15,-9-1 4 0,8-5 0 0,-8 1 0 0,8-1 0 16,2 1-4-16,-2 0 4 0,0-5 0 0,0-1-4 0,2 1 0 16,-2 1 4-16,0-6 0 0,1 0 0 0,0 0 4 0,8 0-4 0,-9-6 0 15,0 1 4-15,0 1 0 0,2-1 0 0,-2 0 0 0,0 0 0 16,2 1 0-16,-2-6-4 0,0 5 4 0,1 1 0 0,-1-2 4 15,-8-3 0-15,9 4 0 0,-1-1-4 0,-8 6 8 0,9-3 0 16,-1 3 0-16,0 0 0 0,-8 0 4 0,10 0 0 0,-2 3 0 16,0-3 0-16,2 6-4 0,-10-1 4 0,8 4 0 0,0-3 0 0,0 3-4 15,1-5 0-15,0 6 4 0,-1 0 0 0,1-1 0 16,-1 2 0-16,0-3-4 0,2 2-4 0,6 0 4 0,-8-1-4 0,2 0 0 16,-2 2 4-16,0-7-4 0,1 6-4 0,-1-5-4 0,10-1 0 15,-10 1-8-15,0 0-8 0,0-5 0 0,-8 5-16 0,10-5-8 16,-2 0-8-16,0 4-8 0,2-4-8 0,-2 0-20 0,0-4-12 0,-8 4-12 15,9-5-16-15,-1 5-32 0,-8-5-52 0,9 0 16 0,-1 1 44 16,-8-6 24-16,9 5 28 0</inkml:trace>
          <inkml:trace contextRef="#ctx0" brushRef="#br0" timeOffset="36463.4532">100 12305 91 0,'9'-5'128'0,"-1"-5"-8"16,-8 6 0-16,8-1-24 0,-8 0-4 0,10-1 4 0,-10 3-12 16,8-3-4-16,-8 2-4 0,8 4-4 0,-8-5 0 0,8 5-4 0,-8 0 0 15,10-4 0-15,-10 4-4 0,8 4-8 0,-8-4-4 16,8 5-4-16,-8-5-8 0,9 4-4 0,-9 5-4 0,8-3-4 0,1 4-4 16,-9-6-8-16,9 6 0 0,-1-1 0 0,-8 6-4 0,8-5-4 15,0 5 0-15,2-2-4 0,-2 2 0 0,-8-1 0 0,8 1 0 16,2-1 0-16,-2 0 0 0,0 6-4 0,1-7 0 0,-9 2 0 0,8-1 0 15,0 1 0-15,1-1 0 0,0 1-4 0,-9-5 0 0,8 3 0 16,0-7-4-16,-8 3 0 0,10 1 0 0,-10-6 0 0,8 2 0 16,-8-6 0-16,8 4-4 0,-8-4 0 0,0-4 4 0,9 4-4 15,-9-6-4-15,0-3 0 0,0 4 0 0,9-4 0 0,-9-1 0 16,0 1 0-16,8-1 4 0,-8-5 0 0,0 5 0 0,8-3 4 0,-8 3 4 16,0-5 0-16,9 5 0 0,-9-3 0 0,8 3 4 0,-8 0-4 15,9-4 0-15,-9 4 4 0,9 6 0 0,-9-7 0 0,8 2 4 16,0 5-4-16,-8-1 0 0,10 0 4 0,-10 0 0 0,8 0 0 15,0 0 0-15,-8 5 8 0,8-4-8 0,2 4 0 0,-10 0 4 16,8-4 0-16,0 4 0 0,1 0 0 0,-1 0 0 0,0 0 4 0,2 0 0 16,-10 0 0-16,8 0 0 0,0 0 0 0,2 4 4 0,-2-4 0 15,0 4 0-15,0-4 0 0,1 5 0 0,0 0-4 0,-1 0 4 16,-8 5-4-16,9-6 8 0,-1 5-4 0,0 2-4 0,-8-2 0 16,10 1 4-16,-2-1 4 0,-8 5-4 0,8-4-4 0,-8-1 0 15,8 6 0-15,-8-5 0 0,10 0-4 0,-10 3 0 0,8-3 0 16,-8 0-4-16,0 0-4 0,8-1 0 0,-8 0-24 0,9 1 20 0,-9 0-8 15,0-5-4-15,9 5-4 0,-9-6-16 0,0 1-16 0,0-1-20 16,8 2-16-16,-8-2-12 0,0-4-24 0,0 5-16 0,0-5-20 16,9 0-52-16,-9 0-40 0,0-5 40 0,8 1 40 0,-8-2 36 15,0-3 28-15</inkml:trace>
        </inkml:traceGroup>
        <inkml:traceGroup>
          <inkml:annotationXML>
            <emma:emma xmlns:emma="http://www.w3.org/2003/04/emma" version="1.0">
              <emma:interpretation id="{6D2F7227-F965-4ADD-8D91-2AABB482A6B4}" emma:medium="tactile" emma:mode="ink">
                <msink:context xmlns:msink="http://schemas.microsoft.com/ink/2010/main" type="inkWord" rotatedBoundingBox="4084,14974 4391,14979 4387,15241 4080,15237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36911.2523">1225 12046 35 0,'0'5'124'0,"0"-5"-12"0,0 0-4 0,0 5-28 0,0-5-4 0,0 0 4 16,0 0-8-16,0 0 4 0,0 0 0 0,0 4-4 0,0-4 0 15,8 0 8-15,-8 0-4 0,0 0 4 0,10 0 4 0,-10-4 0 16,8 4 0-16,0 0-4 0,2 0-4 0,-2 0 0 0,0 4-4 15,1-4 0-15,-1 0-4 0,1 0-4 0,-1 0-4 0,9 0-52 16,-9 0-8-16,2 0 0 0,-2 0 0 0,10 0 0 0,-10-4 0 0,0 4 0 16,9 0 0-16,-9-5 0 0,1 5 0 0,0 0 0 0,7 0 0 15,-6 0 0-15,-2 0 0 0,0-5 0 0,0 5 0 0,2 0 0 16,-2 0 0-16,0 0 0 0,-8 0 0 0,9 0 0 0,-9 0 0 16,8 0-60-16,-8 0-32 0,0 0-24 0,0 0-16 0,0 0-28 15,0 0-16-15,-8 0-28 0,8 0-48 0,-9 0 20 0,1 0 32 16,0 0 44-16,-2 5 28 0,2-5 20 0</inkml:trace>
          <inkml:trace contextRef="#ctx0" brushRef="#br0" timeOffset="37207.4614">1243 12290 83 0,'0'6'124'0,"0"-2"-8"0,0-4-4 0,0 0-16 0,8 5 8 15,-8-5-4-15,0 0-8 0,0 0 0 0,8 0 0 0,-8 0-4 16,10 0 4-16,-10 0 4 0,8 0 0 0,-8 0-4 0,8 0-4 0,1 0 0 16,-1 0 4-16,-8 0-8 0,17 0 0 0,-17 0-12 0,9 0-8 15,-1 0-64-15,0 0 0 0,10 0 0 0,-10 0 0 0,2 0 0 16,-2 0 0-16,0-5 0 0,0 5 0 0,1 0 0 0,-1 0 0 16,1-4 0-16,0 4 0 0,-1 0 0 0,-8 0 0 0,8 0 0 15,2-6 0-15,-2 6 0 0,-8 0 0 0,8 0 0 0,0 0 0 16,-8 0 0-16,10 0 0 0,-10 0 0 0,0 0 0 0,8 0 0 0,-8 0 0 15,0 0 0-15,0 0 0 0,0 0 0 0,0 0 0 0,0 0-92 16,0 0-68-16,0 0-56 0,-8 0-80 0,8 0-24 0,0 0 52 16,-10 0 56-16,2 0 36 0,0 0 32 0,8 0 28 0</inkml:trace>
        </inkml:traceGroup>
        <inkml:traceGroup>
          <inkml:annotationXML>
            <emma:emma xmlns:emma="http://www.w3.org/2003/04/emma" version="1.0">
              <emma:interpretation id="{F8DA11EA-A621-4B1D-99F7-22B59DF706BF}" emma:medium="tactile" emma:mode="ink">
                <msink:context xmlns:msink="http://schemas.microsoft.com/ink/2010/main" type="inkWord" rotatedBoundingBox="5202,15217 5636,15223 5635,15258 5202,15252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72439.2077">2351 12319 7 0,'0'0'112'16,"-8"0"-4"-16,8 0-8 0,0 0-16 0,0 0-4 0,0 0 4 15,0 0 0-15,0 0-8 0,0 0-4 0,0 0 0 0,0 0 0 0,0 0-8 16,0 0 4-16,0 0 0 0,0 0 4 0,0 0 0 0,0 0 8 16,0 0-4-16,8 0 0 0,-8 0-4 0,0 0-8 0,8 0 0 15,-8 0 0-15,8 0-4 0,2 0-4 0,-10 0 0 0,8 0-4 16,0 0-20-16,10 0-32 0,-10 0 0 0,1 0 0 0,7 0 0 15,-6 0 0-15,6-4 0 0,-8 4 0 0,10 0 0 0,-1-6 0 0,0 6 0 16,0 0 0-16,-9 0 0 0,10-4 0 0,-2 4 0 0,2 0 0 16,-1-5 0-16,0 5 0 0,-9 0 0 0,9 0 0 0,1 0 0 15,-10 0 0-15,10 0 0 0,-10 0 0 0,0 0 0 0,9 0 0 0,-9 0 0 16,1 0 0-16,-9 0 0 0,9 0 0 0,-9 0 0 16,8 0 0-16,-8 0 0 0,0 0 0 0,0 0 0 0,0 0 0 0,0 0 0 15,0 0 0-15,-8 0 0 0,8 0 0 0,-9 0 0 0,9 0 0 16,0 0-28-16,-9 0-80 0,9 0-20 0,-8 0-16 0,8 0-24 15,-9 0-16-15,1 0-48 0,8-4-40 0,0 4 52 0,-8 0 36 16,8 0 32-16,0-6 28 0,0 6 28 0</inkml:trace>
        </inkml:traceGroup>
        <inkml:traceGroup>
          <inkml:annotationXML>
            <emma:emma xmlns:emma="http://www.w3.org/2003/04/emma" version="1.0">
              <emma:interpretation id="{A40E65BB-6D15-4EAE-B573-22E38B0A345A}" emma:medium="tactile" emma:mode="ink">
                <msink:context xmlns:msink="http://schemas.microsoft.com/ink/2010/main" type="inkWord" rotatedBoundingBox="6157,14937 7419,14955 7409,15612 6147,15594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73105.4233">3425 12132 47 0,'-8'5'108'0,"-1"-5"-8"0,1 5-4 0,-1-5-24 0,0 0-4 15,1 0 4-15,0 0 0 0,-2 0 4 0,10 0 0 0,-8 0-4 16,0 0-4-16,0 4-4 0,-2-8-4 0,2 4 0 0,8-5-4 15,-8 5 0-15,8-5 0 0,0 5-4 0,-9-5-4 0,9 1-4 0,0-2 0 16,0 2-4-16,0-1 0 0,0-5 0 0,0 6 0 0,9-1 0 16,-9-5-4-16,0 5 0 0,8-4-4 0,0 4 0 0,2 1 0 15,-10-1-4-15,8-5 0 0,0 5-4 0,0 0-4 0,2 2-4 16,6-3 4-16,-7 1-4 0,0 0-4 0,-1 5 0 0,9-5-4 16,-9 5 0-16,1 0 0 0,8 0-8 0,-9 0 4 0,10 0 0 15,-1 0 0-15,-8 5-4 0,7 0 0 0,-7 0 0 0,-1 1 0 0,10-3 0 16,-10 7 0-16,0 0 0 0,2-1 0 0,-2 0 0 15,-8 1 0-15,8 5 0 0,-8 4 0 0,0-5 0 0,0 5 0 0,0 0 0 16,-8 1 0-16,0 4 0 0,8-5 0 0,-18 5 0 0,10 0 0 16,-2 5 0-16,-6-5 0 0,7 0 0 0,-7 5 0 0,-2-5 0 15,2 4 0-15,-2-4 0 0,1 0 0 0,8 0 0 0,-7-5 0 16,7 1 0-16,-8-2 0 0,8 2 0 0,-7-5 0 0,6-6 0 16,2 5 0-16,8-4 0 0,-8-5 0 0,0-1 0 0,8 2 0 0,0-6 0 15,0 0 0-15,0 0 0 0,0-6-4 0,0 2 0 0,0-1 4 16,8 0-4-16,-8-4 4 0,8 3-4 0,-8-3 4 0,8-1-4 15,-8 1 4-15,10-1 0 0,-2 6-4 0,-8-6 4 0,8 1 0 0,1-1 0 16,0 0 0-16,-9 5 0 0,8-5 4 0,-8 6 0 16,9-1 0-16,-1 1-4 0,-8 4 4 0,8 0 4 0,1-6-8 0,-9 6 0 15,9 0 0-15,-1 0 0 0,0 0 0 0,-8 6 0 0,10-6 0 16,-2 4 0-16,0-4 0 0,1 5 0 0,0-1 0 0,-1 1 0 16,0 0 0-16,1 0 0 0,7 5 0 0,-6-5 0 0,-2 0 0 0,0 4 0 15,10 1 0-15,-10-6 0 0,0 6 0 0,10-5 0 0,-10 5 0 16,9-6 0-16,-9 1 0 0,10-1 0 0,-10 2 0 0,10 3 0 15,-10-9 0-15,9 5 0 0,-8-5 0 0,8 5 0 0,-9-5 0 16,10 0 0-16,-10 0 0 0,0 4-8 0,0-8-56 0,10 4-16 16,-10 0-16-16,1-5-24 0,0 5-12 0,-1-5-20 0,-8 0-12 0,9 1-28 15,-1 4-48-15,-8-6 12 0,8 6 40 0,-8-4 36 0,0-5 36 16,8 9 12-16</inkml:trace>
          <inkml:trace contextRef="#ctx0" brushRef="#br0" timeOffset="73595.1137">3962 12410 7 0,'0'-4'132'16,"0"-1"-12"-16,0-1-4 0,0 6-24 0,9-4 0 0,-9-1 0 0,0 1-4 15,0-1-8-15,8 0-12 0,-8 0-4 0,0 0 0 0,9 0 0 16,-9 1 4-16,0 0-4 0,8-2 0 0,-8 1 0 0,8 5 4 16,-8-4-4-16,10 4 0 0,-10 0 0 0,0-5 0 0,8 5-12 0,-8 5-4 15,0-5 0-15,8 4 0 0,-8-4-4 0,0 11-4 16,10-7 0-16,-10 5-12 0,0-4-4 0,8 10-12 0,-8-6-12 0,8 1 0 15,-8 4 0-15,0-4 0 0,8 4 0 0,-8 1 0 0,9-2 0 16,-9 2 0-16,9-1 0 0,-1 1 0 0,-8-1 0 0,9-4 0 16,-9 5 0-16,8-6 0 0,0 1 0 0,2-1 0 0,-10-4 0 0,8 4 0 15,0-3 0-15,0-2 0 0,2 1 0 0,-10-5 0 0,8 4 0 16,0-4 0-16,1 0 0 0,-9 0 0 0,8 0 0 0,-8-4 0 16,9-1 0-16,0 1 0 0,-9-2 0 0,8 2 0 0,-8-1 0 15,8-5 0-15,0 0 0 0,-8 6 0 0,0-5 0 0,10-1 0 16,-2-5 0-16,-8 5 0 0,8 1 0 0,-8-5 0 0,10 4-4 0,-10 2 4 15,8-8 0-15,-8 6 0 0,8 1 0 0,1-1 0 0,-9 6 4 16,8-6-4-16,-8 1 0 0,9 4 0 0,-1-1 0 0,-8 2 0 16,9-1 0-16,-1 1 0 0,0 4 0 0,-8 0 0 0,10-5 0 15,-2 5 0-15,0 0 0 0,-8 5 0 0,10-5 0 0,-2 4 0 16,0-4 0-16,-8 5 0 0,9 5 0 0,-1-5 0 0,-8-1 0 16,8 6 0-16,1-1 0 0,0 1 0 0,-9-1 0 0,8 1 0 0,-8 6 0 15,8-8 0-15,-8 6 0 0,10 1 0 0,-10-1 0 0,8 1 0 16,-8-1 0-16,8-5 0 0,-8 6 0 0,0-1 0 0,9-4 0 15,-9 5 0-15,9-6 0 0,-9 1 0 0,0 0 0 0,8-1-36 16,-8-5-116-16,0 7-32 0,8-7-32 0,-8-4-64 0,0 5-24 16,9-5 56-16,-9 0 48 0,8-5 36 0,1 1 32 0,0-1 28 0</inkml:trace>
        </inkml:traceGroup>
        <inkml:traceGroup>
          <inkml:annotationXML>
            <emma:emma xmlns:emma="http://www.w3.org/2003/04/emma" version="1.0">
              <emma:interpretation id="{BDAE5D3E-29F7-4DEA-AFD0-4614FA0004CE}" emma:medium="tactile" emma:mode="ink">
                <msink:context xmlns:msink="http://schemas.microsoft.com/ink/2010/main" type="inkWord" rotatedBoundingBox="8809,14979 9200,14985 9189,15779 8798,15773"/>
              </emma:interpretation>
              <emma:one-of disjunction-type="recognition" id="oneOf15">
                <emma:interpretation id="interp27" emma:lang="" emma:confidence="0">
                  <emma:literal>"</emma:literal>
                </emma:interpretation>
                <emma:interpretation id="interp28" emma:lang="" emma:confidence="0">
                  <emma:literal>+ 5</emma:literal>
                </emma:interpretation>
                <emma:interpretation id="interp29" emma:lang="" emma:confidence="0">
                  <emma:literal>„</emma:literal>
                </emma:interpretation>
                <emma:interpretation id="interp30" emma:lang="" emma:confidence="0">
                  <emma:literal>5</emma:literal>
                </emma:interpretation>
                <emma:interpretation id="interp31" emma:lang="" emma:confidence="0">
                  <emma:literal>my</emma:literal>
                </emma:interpretation>
              </emma:one-of>
            </emma:emma>
          </inkml:annotationXML>
          <inkml:trace contextRef="#ctx0" brushRef="#br0" timeOffset="75745.3602">6008 12060 15 0,'0'5'136'0,"-8"-1"-8"0,8-4-4 0,-8 5-28 16,8 0 4-16,0 5 0 0,-9-5-8 0,9 5-4 15,0-1-4-15,0 1 0 0,-9 4-12 0,9-5 0 0,0 6-4 0,0-5 0 16,0 4-4-16,0 0-4 0,0 0-4 0,0 1-4 0,0-1 0 15,0 5-4-15,0-4-4 0,9-1-8 0,-9 1-4 0,0-1 0 16,0 1-4-16,9 0-8 0,-9-7 0 0,8 7-4 0,-8-5 0 16,0-1 0-16,8-5-4 0,-8 7 0 0,8-7 0 0,2 1 0 15,-10 0 0-15,8-5-8 0,-8 5 0 0,8-5 0 0,-8-5 4 0,10 5-4 16,-2-5 0-16,-8 0-4 0,8 5 0 0,1-4 0 0,-1-7 4 16,-8 7 0-16,8-1-4 0,1 1 0 0,-9-1 0 0,9 0-4 15,-1 0 4-15,-8 0 0 0,8 0 0 0,2 1 0 0,-10 0 0 16,8 4 0-16,-8 0 4 0,8-6-4 0,-8 6 0 0,9 0 4 15,0 0 4-15,-9 0-4 0,8 0 0 0,0 0 0 0,-8 0 4 0,9 0-8 16,-1 6 0-16,1-6 0 0,-9 4 0 0,9 0 0 0,-1 1 0 16,0 0 0-16,2 0 0 0,-2 5 0 0,-8-6 0 0,8 5 0 15,1 2 0-15,0 3 0 0,-9-5 0 0,8 6 0 0,0-5 0 0,-8 3 0 16,9 2 0-16,-1-1 0 0,-8 1 0 0,0 4 0 16,8-4 0-16,-8-1 0 0,0 0 0 0,0 5 0 0,0-4 0 0,10-1 0 15,-10 1 0-15,0-1 0 0,-10 6 0 0,10-6 0 0,0 0 0 16,-8-5 0-16,8 6 0 0,-8-1 0 0,-1 1 0 0,1-5 0 15,0 4 0-15,-1-5 0 0,0 2 0 0,1-2 0 0,-10 0 0 0,2 1 0 16,-2-5 0-16,10-1 0 0,-9 1 0 0,0 1 0 0,0-6 0 16,9 0 0-16,-10 0 0 0,1 0 0 0,8-6 0 0,-7 1 0 15,-1 1-36-15,-1-1-104 0,10-5-40 0,-10 1-36 0,10-6-72 16,-8 6-12-16,-2-6 52 0,10 5 44 0,-1-3 40 0,1 3 32 16,0-6 28-16</inkml:trace>
          <inkml:trace contextRef="#ctx0" brushRef="#br0" timeOffset="75267.6412">6077 12060 87 0,'0'0'124'0,"0"0"-16"0,0 0-8 15,0 0-24-15,0 0-4 0,0 0-4 0,0 0 4 0,0 0 4 0,0 0-8 16,0 0 0-16,0 0-4 0,0 0-4 0,8 0 0 0,-8 0 4 15,8 0-4-15,-8 0 4 0,9 0 4 0,-9 0 0 0,9 0 0 16,-1 0-12-16,0 0 0 0,2 0-4 0,-2-4-16 0,0 4-4 16,1 0-4-16,0 0-8 0,-1 0 4 0,0 0-32 0,1 0 20 15,-1 0 0-15,1 0-12 0,0 0-16 0,-1 0-12 0,0 0-20 0,2-5-12 16,-10 10-12-16,8-5-12 0,0 0-8 0,-8 0-8 0,0 0-12 16,0 0-8-16,9 0-8 0,-9 0-44 0,0 0-40 0,-9 0 28 15,9 0 36-15,0 0 28 0,-8 0 20 0</inkml:trace>
          <inkml:trace contextRef="#ctx0" brushRef="#br0" timeOffset="74722.0981">5233 12209 23 0,'0'-5'88'0,"0"5"-4"16,0-5 0-16,0 0-28 0,0 5 4 0,0-4 4 0,0-1-8 15,0 0 4-15,-10-4 8 0,10 3 0 0,0 2 8 0,0-1-4 0,0 1 4 16,0-2 0-16,0 2 0 0,0-1 4 0,0 0 4 15,0 0-4-15,0 5 0 0,0 0 4 0,0-4-12 0,0 4 0 16,0 0-4-16,0 0-8 0,0 0 0 0,0 0 0 0,0 0-4 0,10 4-4 16,-10 1 0-16,0 0-52 0,0 0 0 0,0-1 0 15,0 6 0-15,0-1 0 0,8 1 0 0,-8 0 0 0,0-1 0 0,0 6 0 16,0 0 0-16,8 3 0 0,-8-3 0 0,0 4 0 0,10-5 0 16,-10 5 0-16,0-4 0 0,0 4 0 0,0 0 0 0,0-4 0 15,0-1 0-15,0 1 0 0,0-1 0 0,8 0 0 0,-8 0 0 0,0-4 0 16,0-1 0-16,-8 1 0 0,8 0 0 0,0-5 0 0,0-1 0 15,0 2 0-15,0-6 0 0,0 4 0 0,8-4-20 0,-16 5-52 16,8-5-12-16,0-5-12 0,0 5-12 0,0-4 0 0,0-2-8 16,-10 6-12-16,10-9-4 0,-8 4-8 0,8 0-8 0,-8-5-32 15,8 1-24-15,-10 5 28 0,2-6 36 0,8 0 24 0</inkml:trace>
          <inkml:trace contextRef="#ctx0" brushRef="#br0" timeOffset="74959.4641">5079 12324 79 0,'0'5'112'16,"0"0"8"-16,0-5 0 0,0 4-20 0,0-4 8 0,9 0-8 16,-9 5 0-16,0-5-4 0,8 6 0 0,-8-6-4 0,8 0 0 15,-8 0 0-15,10 0 0 0,-2 0-8 0,0 0-4 0,0 0 0 16,2 0-8-16,-2 0 0 0,0 0-4 0,10 0-4 0,-10-6 0 16,1 6-12-16,-1-5-40 0,8 5-12 0,-6 0 0 0,6-4 0 15,-6-1 0-15,6 5 0 0,-7-5 0 0,8 5 0 0,-9-5 0 0,9 1 0 16,1-2 0-16,-10 6 0 0,10 0 0 0,-10-4 0 15,8-1 0-15,-7 5 0 0,8-4 0 0,-8 4 0 0,7-6-28 0,-6 6-80 16,6-4-28-16,2-1-28 0,-10 5-32 0,0-5-44 0,9-1-60 0,-8 3 52 16,8-3 48-16,-9-3 40 0,10 5 28 0,-10-2 28 15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26:55.17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29CA53B-11F1-4014-88B1-5769CC26C284}" emma:medium="tactile" emma:mode="ink">
          <msink:context xmlns:msink="http://schemas.microsoft.com/ink/2010/main" type="inkDrawing" rotatedBoundingBox="5303,4043 17158,4144 17152,4903 5296,4803" semanticType="underline" shapeName="Other">
            <msink:sourceLink direction="with" ref="{14FC2AF1-063A-4C43-908B-3334CFF1C903}"/>
            <msink:sourceLink direction="with" ref="{ED24F7C0-59A9-4DD8-95B8-817551D4DF93}"/>
            <msink:sourceLink direction="with" ref="{81FA1D2B-F88B-44EE-AA2B-ACC2033ED8C2}"/>
            <msink:sourceLink direction="with" ref="{F25EA8D1-3C8C-496E-8FC2-06ECDE588BF1}"/>
            <msink:sourceLink direction="with" ref="{31C3457D-111D-431A-900C-8ED0A2C886E4}"/>
            <msink:sourceLink direction="with" ref="{D57F93C2-66CF-464F-B954-C34846842127}"/>
            <msink:sourceLink direction="with" ref="{E2047414-4EE7-4C0C-A235-AF07845156C6}"/>
            <msink:sourceLink direction="with" ref="{31FEF9F9-5A30-40D5-828C-C19868F8047F}"/>
            <msink:sourceLink direction="with" ref="{309856A3-E9E3-4E30-A2FE-FD6D6CB0315A}"/>
            <msink:sourceLink direction="with" ref="{1D425597-418E-4F5B-8650-484296DDC2A3}"/>
            <msink:destinationLink direction="with" ref="{471A87F2-648C-4920-A733-84B757E131AC}"/>
          </msink:context>
        </emma:interpretation>
      </emma:emma>
    </inkml:annotationXML>
    <inkml:trace contextRef="#ctx0" brushRef="#br0">-1 6 27 0,'0'0'84'0,"0"0"12"0,0-5-8 0,0 5-24 0,0 0 0 16,0 0-4-16,0 0 0 0,0 0 0 0,0 0-4 0,0 0 0 15,0 0 8-15,0 0-4 0,0 5 0 0,0-5 0 0,0-5 0 16,0 5 0-16,0 0 4 0,10 0-4 0,-10 0 0 0,0 5 0 0,0-5 0 15,0 0 0-15,8 5-8 0,-8 0-4 0,0-5 0 0,0 5 0 16,0 4-4-16,0-4-4 0,8 5-4 0,-8 0-4 0,0 3 0 16,0-3-4-16,0 5-4 0,0 4 4 0,0-5-8 0,0 5-4 15,0 0 4-15,0 0-4 0,0 0 0 0,0 5-4 0,0-4 0 16,0 4 0-16,0-5-4 0,0 5 0 0,0-4-4 0,0 3-4 0,0-3 0 16,0-1 0-16,0 0 0 0,0 0 0 0,0 0 0 0,0 0 0 15,0 1 0-15,0-6 0 0,0 0 0 0,0 0 0 0,0 0 0 16,0 1 0-16,0-5 0 0,0 5 0 0,0-6 0 0,0 1 0 0,0 4 0 15,0-5 0-15,0-3 0 0,0 3 0 0,0-5 0 16,0 2 0-16,0-2 0 0,0 1 0 0,0 0 0 0,0-5 0 0,0 6 0 16,0-6 0-16,0 0 0 0,0 0 0 0,0 0 0 15,0 0 0-15,0 0 0 0,0 0 0 0,8 0 0 0,-8 0 0 0,0 0 0 16,10 0 0-16,-10-6 0 0,0 6 0 0,8 0 0 0,-8 0 0 0,8-5 0 16,-8 5 0-16,9-5 0 0,-1 1 0 0,1 4 0 15,0-6 0-15,-1 2 0 0,0-1 0 0,0 1 0 0,2 4 0 0,-2-6 0 16,10 2 0-16,-10 4 0 0,9-5 0 0,0 0 0 0,-9 5 0 15,9-5 0-15,1 5 0 0,-2 0 0 0,10 0 0 0,-9-4 0 16,0 4 0-16,8 0 0 0,-7-6 0 0,8 6 0 0,-10 0 0 16,10 0 0-16,-1-4 0 0,-7 4 0 0,8 0 0 0,-1-5 0 15,-8 5 0-15,8 0 0 0,1-4 0 0,0 4 0 0,-9 0 0 0,8 0 0 16,0-6 0-16,-7 6 0 0,8 0 0 0,-10 0 0 0,10 0 0 16,-9 0 0-16,9 0 0 0,-10 0 0 0,2 0 0 0,-1 0 0 15,9 0 0-15,-10 0 0 0,2 0 0 0,-2 6 0 0,10-6 0 16,-9 0 0-16,0 4 0 0,0-4 0 0,1 0 0 0,7 5 0 15,-8-5 0-15,0 4 0 0,-1 2 0 0,10-6 0 0,-8 4 0 16,-2-4 0-16,2 5 0 0,-1-5 0 0,-1 5 0 0,2-5 0 0,-2 0 0 16,10 0 0-16,-17 0 0 0,17 0 0 0,-18 5 0 0,10-5 0 15,-2 0 0-15,2 0 0 0,-2 0 0 0,1 0 0 0,-8 0 0 16,8 4 0-16,-1-4 0 0,2 0 0 0,0 0 0 0,-10 6 0 0,9-6 0 16,0 0 0-16,-9 0 0 0,9 0 0 0,1 0 0 15,-2 0 0-15,2 4 0 0,-10-4 0 0,9 0 0 0,0 0 0 0,0 5 0 16,1-5 0-16,-10 0 0 0,8 4 0 0,2-4 0 0,-1 0 0 15,0 6 0-15,0-6 0 0,-1 0 0 0,2 4 0 0,0-4 0 16,-10 0 0-16,9 0 0 0,8 0 0 0,-8 0 0 0,1 0 0 0,-2 0 0 16,2 0 0-16,7 0 0 0,-8 0 0 0,8 0 0 0,-7 0 0 15,8 0 0-15,-1 0 0 0,-8 0 0 0,8 0 0 0,1 0 0 16,0 0 0-16,-1 0 0 0,1 0 0 0,0 0 0 0,-1 0 0 16,1 0 0-16,-1 5 0 0,0-5 0 0,1 0 0 0,0 5 0 15,-1-5 0-15,-7 6 0 0,16-3 0 0,-18-3 0 0,10 6 0 0,-1-6 0 16,1 4 0-16,0-4 0 0,0 5 0 0,-1-5 0 15,1 0 0-15,0 5 0 0,-1-5 0 0,1 0 0 0,-2 0 0 0,2 0 0 16,9 0 0-16,-10 0 0 0,10-5 0 0,-9 5 0 0,7 0 0 16,-7 0 0-16,8 0 0 0,0 0 0 0,-9 0 0 0,9 0 0 15,-8 0 0-15,8 0 0 0,1 0 0 0,-11 0 0 0,2 5 0 16,9-5 0-16,-10 5 0 0,0-1 0 0,1-4 0 0,0 5 0 16,-1 0 0-16,1-1 0 0,0 1 0 0,0 1 0 0,-1-2 0 15,1 6 0-15,-2-5 0 0,2-1 0 0,-8 1 0 0,15-5 0 0,-7 5 0 16,0 0 0-16,0-1 0 0,-1 2 0 0,1-6 0 0,0 0 0 15,-1 4 0-15,9-4 0 0,-8 0 0 0,8 0 0 0,-9 5 0 16,9-5 0-16,0 0 0 0,-8 0 0 0,8 0 0 0,-1 0 0 0,3 0 0 16,-11 0 0-16,9 0 0 0,0-5 0 0,-8 10 0 15,8-5 0-15,-9 0 0 0,9 0 0 0,-8 0 0 0,0 0 0 0,-1 0 0 16,1 0 0-16,8 0 0 0,-9 0 0 0,1 0 0 0,0 0 0 16,0 0 0-16,-1 0 0 0,0 5 0 0,0-5 0 0,1 0 0 15,0 0 0-15,-1 0 0 0,9 5 0 0,-8-5 0 0,0 0 0 0,8 0 0 16,-9 0 0-16,1 0 0 0,8 4 0 0,-9-4 0 0,9 0 0 15,-8 0 0-15,0 0 0 0,8 0 0 0,-9-4 0 0,1 4 0 16,8 0 0-16,-9 0 0 0,1 4 0 0,0-8 0 0,0 4 0 16,-1 0 0-16,1 0 0 0,0 0 0 0,-1 0 0 0,1 0 0 15,-1 0 0-15,0 0 0 0,1 0 0 0,0 0 0 0,-1 0 0 0,1 0 0 16,0 0 0-16,-1 0 0 0,1 0 0 0,0 0 0 16,0 4 0-16,7-4 0 0,-7 0 0 0,0 0 0 0,8 5 0 0,-9-5 0 15,1 0 0-15,8 0 0 0,-8 0 0 0,7 0 0 0,-7 0 0 16,8 0 0-16,0 0 0 0,-9 0 0 0,9 0 0 0,-8 0 0 15,8 0 0-15,1 0 0 0,-11 0 0 0,12 0 0 0,-11 0 0 0,9 0 0 16,-8 0 0-16,8 0 0 0,-9 0 0 0,9 0 0 16,0 0 0-16,0 0 0 0,-8 0 0 0,9-5 0 0,-1 5 0 0,-1 0 0 15,1-4 0-15,0 4 0 0,1 0 0 0,-1-5 0 0,8 5 0 16,-8 0 0-16,1 0 0 0,-1-5 0 0,0 5 0 0,-1 0 0 16,3 0 0-16,-3 0 0 0,1 0 0 0,0 0 0 0,0 0 0 15,-8 0 0-15,7 0 0 0,3 0 0 0,-11 0 0 0,9 0 0 0,0 0 0 16,-8 0 0-16,8 0 0 0,-9 0 0 0,9 0 0 15,0 0 0-15,1 0 0 0,-11 0 0 0,12 0 0 0,-3 0 0 0,1 0 0 16,-8-5 0-16,8 5 0 0,0 0 0 0,1 0 0 0,-1 0 0 16,-1-4 0-16,-7 4 0 0,8 0 0 0,0-6 0 0,-9 6 0 15,9-4 0-15,-8 4 0 0,0-5 0 0,8 5 0 0,-9-5 0 0,1 5 0 16,0-5 0-16,8 5 0 0,-9 0 0 0,1 0 0 0,0-4 0 16,-1 4 0-16,1 0 0 0,0 0 0 0,-1 0 0 0,9 0 0 15,-8-5 0-15,0 5 0 0,-1 0 0 0,1 0 0 0,8-5 0 16,-8 5 0-16,-1-5 0 0,0 5 0 0,10 0 0 0,-9-4 0 15,-2 4 0-15,2 0 0 0,9 0 0 0,-11 0 0 0,2 0 0 0,0 0 0 16,-1 0 0-16,-7 0 0 0,8 0 0 0,-1 4 0 0,1-4 0 16,-10 0 0-16,10 0 0 0,0 5 0 0,-9-5 0 0,8 0 0 15,-8 0 0-15,9 0 0 0,0 0 0 0,-10 5 0 0,10-5 0 16,-1 0 0-16,-7 0 0 0,8 0 0 0,-1 0 0 0,1 0 0 16,-2 0 0-16,2 0 0 0,0 0 0 0,-1 0 0 0,1 0 0 0,0 0 0 15,0 0 0-15,-1-5 0 0,9 5 0 0,-8 0 0 0,0 0 0 16,-1 0 0-16,1 0 0 0,8 0 0 0,-9 0 0 0,1-5 0 15,0 5 0-15,-2 0 0 0,2 0 0 0,0 0 0 0,-1 0 0 16,1 0 0-16,-8 0 0 0,15 0 0 0,-16 0 0 0,8 0 0 16,1 0 0-16,-8 0 0 0,7 0 0 0,1 0 0 0,-10 0 0 0,10 0 0 15,0 0 0-15,-9 0 0 0,9 0 0 0,0 0 0 0,-2 0 0 16,2 0 0-16,-9 0 0 0,9 0 0 0,0 0 0 0,0 0 0 16,-1 0 0-16,0 0 0 0,0 0 0 0,1 0 0 0,0 0 0 15,-1 0 0-15,1 0 0 0,0 0 0 0,0 0 0 0,-1 0 0 16,1 0 0-16,-2 0 0 0,-6 0 0 0,8 0 0 0,-1 0 0 0,1-4 0 15,-10 4 0-15,10-6 0 0,-8 6 0 0,7-5 0 0,-8 5 0 16,8-4 0-16,-7-1 0 0,8 0 0 0,-10 5 0 0,1-4 0 16,9-1 0-16,-8 0 0 0,-2 5 0 0,2-5 0 0,-2 1 0 15,1 4 0-15,1-6 0 0,-2 6 0 0,10 0 0 0,-18-3 0 16,10 3 0-16,-1-6 0 0,-1 6 0 0,2 0 0 0,-10 0 0 16,10 0 0-16,-2 0 0 0,-7 0 0 0,8 0 0 0,-9 0 0 0,9 0 0 15,-9 0 0-15,2 0 0 0,-2 0 0 0,10 0 0 0,-10 0 0 16,0 0 0-16,9 0 0 0,-8 0 0 0,-1 0 0 0,1 0 0 15,-1 0 0-15,10 0 0 0,-10 0 0 0,0 0 0 0,2 0 0 16,-2 0 0-16,8 0 0 0,-7 0 0 0,0 0 0 0,-1 0 0 16,1 0 0-16,-1 0 0 0,0 0 0 0,2 0 0 0,-2 0 0 0,0 0 0 15,0 0 0-15,2 0 0 0,-10 0 0 0,8 0 0 0,0 0 0 16,1 0 0-16,-1 0 0 0,1 6 0 0,-9-6 0 0,9 0 0 16,-1 0 0-16,0 0 0 0,-8 0 0 0,8 3 0 0,-8-3 0 0,10 0 0 15,-2 6 0-15,-8-6 0 0,8 4 0 0,2-4 0 16,-10 0 0-16,8 5 0 0,0-5 0 0,-8 0 0 0,9 0 0 0,-1 0 0 15,1 5 0-15,-9-5 0 0,8 0 0 0,1 0 0 0,-1 0 0 16,0 0 0-16,-8 0 0 0,10 0 0 0,-2 0 0 0,0 0 0 16,-8 0 0-16,10 0 0 0,-2 0 0 0,-8 0 0 0,8 0 0 15,-8 0 0-15,8 0 0 0,-8 0 0 0,9 0 0 0,-9 0 0 16,0 0 0-16,0 0 0 0,0 0 0 0,8-5 0 0,-8 5 0 0,0 0 0 16,0-5 0-16,0 5 0 0,0-4 0 0,-8 4 0 0,8-6 0 15,0 3 0-15,0-3 0 0,0 1 0 0,0 0 0 0,-9 1 0 16,9-2 0-16,0-3 0 0,0 5 0 0,-8-2 0 0,8 2 0 15,0-6 0-15,0 5 0 0,0 1 0 0,-8-2 0 0,8-3 0 16,0 5 0-16,0-2 0 0,0 2 0 0,0-1 0 0,0 0 0 0,0 0 0 16,0 1 0-16,0-1 0 0,0-1 0 0,0-2 0 0,0 8 0 15,0-6 0-15,0 2 0 0,0-6 0 0,0 10 0 0,0-5 0 16,0-4 0-16,0 9 0 0,0-4 0 0,0-6 0 0,0 10 0 0,0-10 0 16,0 6 0-16,0-2 0 0,0 2 0 0,0-1 0 15,0 0 0-15,0-5 0 0,0 6 0 0,0-1 0 0,0 0 0 16,0-6 0-16,0 8 0 0,0-2 0 0,8 0 0 0,-8 0 0 0,0 1 0 15,0-1 0-15,0 5 0 0,0-5 0 0,0 5 0 0,0 0 0 16,0 0 0-16,0-5 0 0,0 5 0 0,0 0 0 0,0 0 0 16,0 0 0-16,0 0 0 0,0 0 0 0,0 0 0 0,0 0 0 0,0 5 0 15,0-10 0-15,0 10 0 0,0-5 0 0,0 0 0 16,0 0 0-16,0 5 0 0,0-5 0 0,0 5 0 0,0-5-44 0,0 4-16 16,-8 1-28-16,8-5-32 0,0 5-36 0,-8-5-40 0,8 5-68 15,-10-2-24-15,10-3 52 0,-8 0 36 0,0 0 44 0,-2 0 28 16,-6 6 28-16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24:14.76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A949C17-5232-49CE-9379-E075961B861B}" emma:medium="tactile" emma:mode="ink">
          <msink:context xmlns:msink="http://schemas.microsoft.com/ink/2010/main" type="writingRegion" rotatedBoundingBox="2649,2920 19294,3376 19001,14071 2356,13615"/>
        </emma:interpretation>
      </emma:emma>
    </inkml:annotationXML>
    <inkml:traceGroup>
      <inkml:annotationXML>
        <emma:emma xmlns:emma="http://www.w3.org/2003/04/emma" version="1.0">
          <emma:interpretation id="{3441669D-3D75-43E5-A277-B4049434B759}" emma:medium="tactile" emma:mode="ink">
            <msink:context xmlns:msink="http://schemas.microsoft.com/ink/2010/main" type="paragraph" rotatedBoundingBox="2876,2807 19317,3666 19249,4967 2808,41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2B37F4-B8CB-4D23-A1FC-BE58E9610343}" emma:medium="tactile" emma:mode="ink">
              <msink:context xmlns:msink="http://schemas.microsoft.com/ink/2010/main" type="line" rotatedBoundingBox="2876,2807 19317,3666 19249,4967 2808,4109"/>
            </emma:interpretation>
          </emma:emma>
        </inkml:annotationXML>
        <inkml:traceGroup>
          <inkml:annotationXML>
            <emma:emma xmlns:emma="http://www.w3.org/2003/04/emma" version="1.0">
              <emma:interpretation id="{A85C8181-CCC4-4847-9288-24741823456B}" emma:medium="tactile" emma:mode="ink">
                <msink:context xmlns:msink="http://schemas.microsoft.com/ink/2010/main" type="inkWord" rotatedBoundingBox="2870,2922 3945,2978 3905,3741 2830,3685"/>
              </emma:interpretation>
              <emma:one-of disjunction-type="recognition" id="oneOf0">
                <emma:interpretation id="interp0" emma:lang="" emma:confidence="0">
                  <emma:literal>Sałata</emma:literal>
                </emma:interpretation>
                <emma:interpretation id="interp1" emma:lang="" emma:confidence="0">
                  <emma:literal>Salata</emma:literal>
                </emma:interpretation>
                <emma:interpretation id="interp2" emma:lang="" emma:confidence="0">
                  <emma:literal>B-ara</emma:literal>
                </emma:interpretation>
                <emma:interpretation id="interp3" emma:lang="" emma:confidence="0">
                  <emma:literal>Brauna</emma:literal>
                </emma:interpretation>
                <emma:interpretation id="interp4" emma:lang="" emma:confidence="0">
                  <emma:literal>Santa</emma:literal>
                </emma:interpretation>
              </emma:one-of>
            </emma:emma>
          </inkml:annotationXML>
          <inkml:trace contextRef="#ctx0" brushRef="#br0">236 42 83 0,'0'-5'96'0,"0"5"-8"16,0 0 0-16,0 0-20 0,0 0 0 0,0 0 4 0,0 0-4 0,0 0-4 16,0 0-4-16,0-5-4 0,0 5 4 0,0 0-12 0,0-4 0 15,0 4 0-15,0-6-4 0,0 6 0 0,0-4-4 0,-8-1-4 16,8 5 0-16,-8-4-4 0,8 4 4 0,-9-6-4 0,9 6-4 0,-9 0-4 16,1-4-4-16,-1 4 0 0,1 4 0 0,0-4-4 15,-2 6 0-15,2-2 0 0,0 1 0 0,0-1-4 0,-10 2 0 0,10 3 4 16,-1 1-4-16,0 0-4 0,1 3 4 0,-1-3-8 0,1 5 4 15,-8-1 0-15,6 0 0 0,10 1 0 0,-8 0-4 0,0-2-4 16,-2 1 4-16,10-4 0 0,-8 5-4 0,8-1 0 0,0-5 4 16,0-3-8-16,-8 3 4 0,8 1 0 0,8-6 0 0,-8 6 0 15,0-10 4-15,8 4 0 0,-8 1-4 0,10-5 0 0,-2 0 0 0,-8 0 0 16,8 0 4-16,2 0-4 0,-2 0 0 0,0 0 4 0,0 0 0 16,1 0 0-16,8 0 0 0,-8 0-4 0,-1 0 4 0,0 0-4 15,10 0 0-15,-10 0 4 0,0 0 0 0,10 0 0 0,-10 6 0 0,1-6-4 16,8 4 4-16,-8-4 0 0,-1 5 0 0,0 0 0 0,0-1-4 15,10 1 4-15,-10 5 4 0,2-6-4 0,-2 1 0 0,0 5 0 16,1 0-4-16,-1-1 4 0,0 1-4 0,-8-1 4 16,9 1-4-16,0 3 4 0,-1-2-4 0,-8 4 0 0,8-6 0 0,2 5 4 15,-10 1 0-15,8 0 0 0,-8-7-4 0,0 7 0 0,0-1 4 0,8 0 0 16,-8-4 4-16,0 5 0 0,0-2 4 0,0 2 0 0,0-5 4 16,-8 4 0-16,8-5-4 0,-8 1 0 0,-2 0-4 0,2-1 8 15,0 1-8-15,-1 0-4 0,0 0 4 0,1-6-4 0,0 6 0 16,-9-6 4-16,-1 1 0 0,10-5-8 0,-10 5 0 0,2-5 4 0,-1 0-4 15,8 0 8-15,-8 0-12 0,1-5 4 0,-2 0-4 16,2 1 0-16,6-1 0 0,-6-4-4 0,7 4-4 0,-8-5-4 0,8 1-16 16,1-1-8-16,-8 0-12 0,6 1-16 0,2-1-12 0,0 1-8 15,8-1-20-15,-10-5-16 0,2 5-16 0,8 1-36 0,0 0-56 16,0-1 24-16,0 0 32 0,0-4 40 0,8 5 24 0</inkml:trace>
          <inkml:trace contextRef="#ctx0" brushRef="#br0" timeOffset="760.9626">543 550 47 0,'0'0'104'0,"-8"-5"-8"0,8 5-4 0,0-5-24 0,0 5-4 16,0-5 0-16,0 5-4 0,0 0 4 0,-9-5-4 0,9 5-4 0,0 0-4 15,0 0-8-15,0 0-4 0,9 0-4 0,-9-5 4 0,0 5-8 16,0 0 4-16,0 0 4 0,0 0-4 0,0 0-4 0,0 0 4 16,0 5 4-16,0-5-4 0,0 5-4 0,8-5-4 0,-8 5-4 15,8 0-8-15,-8 0 0 0,10 4 0 0,-10-5-4 0,8 6 0 16,0 0 0-16,-8-1-4 0,10 1 0 0,-2 5-4 0,0-6 0 15,-8 5 4-15,8-4-4 0,1 5 0 0,-9-6-4 0,9 1 4 16,-9-1-4-16,8 1 0 0,-8-1-12 0,9 1 16 0,-9-5 0 0,0 4 0 16,0-4 0-16,0-5 0 0,8 5 0 0,-8-5-4 0,0 4 0 15,0-4 0-15,0 0 4 0,0-4-4 0,0 4 0 0,0-5 0 16,0 0 0-16,-8 0 0 0,8-4 0 0,0 3 0 0,0 2 0 16,8-5 0-16,-8-1 0 0,0 5 0 0,0-4 0 0,8 0 0 15,-8-6 0-15,0 6 0 0,10-1 0 0,-10 5-4 0,8-5 4 0,-8 0 0 16,8 1 0-16,-8-1 0 0,8 6 0 0,2-6 0 0,-10 5 0 15,8-5 0-15,-8 6 0 0,8-1 0 0,-8 1 0 0,9-1 0 16,-9 0 0-16,9 5 0 0,-9-5 0 0,8 5 0 0,-8 0 4 16,9 0-4-16,-1 0 0 0,-8-5 0 0,0 10 0 0,8-5 0 15,-8 0 0-15,8 5 0 0,-8-5 0 0,10 5 0 0,-10 0 4 0,8-1-4 16,-8 5 4-16,8-3 0 0,-8-2 4 0,10 6 4 0,-10-5 4 16,8 5 0-16,-8-1 4 0,8 5 4 0,-8-4 0 0,9-1 8 15,-9 1-4-15,8 0-16 0,-8 4 20 0,0-4-4 0,9-1 0 0,-1 6-4 16,-8-7-4-16,9 3-4 0,-9-2-4 0,8 1 4 0,0 0-4 15,-8-1-4-15,10-5 0 0,-2 6-4 0,-8-5 0 0,8 0 4 16,2 0 4-16,-2-5-12 0,0 4 0 0,-8-4 0 0,8 6 0 16,1-6 0-16,0-6-12 0,-1 6-4 0,1-4-12 0,-1-1-16 15,0 0-20-15,-8 0-28 0,10-5-16 0,-2 1-32 0,0-1-28 16,-8-4-48-16,8 5-48 0,-8-6 40 0,10 1 36 0,-10-5 36 16,0 5 32-16,8-5 20 0</inkml:trace>
        </inkml:traceGroup>
        <inkml:traceGroup>
          <inkml:annotationXML>
            <emma:emma xmlns:emma="http://www.w3.org/2003/04/emma" version="1.0">
              <emma:interpretation id="{00D42572-1912-4E65-AA75-1DC59F828FD9}" emma:medium="tactile" emma:mode="ink">
                <msink:context xmlns:msink="http://schemas.microsoft.com/ink/2010/main" type="inkWord" rotatedBoundingBox="4375,3228 4763,3249 4755,3393 4367,3373"/>
              </emma:interpretation>
            </emma:emma>
          </inkml:annotationXML>
          <inkml:trace contextRef="#ctx0" brushRef="#br0" timeOffset="1423.1894">1524 329 55 0,'0'0'108'0,"0"-5"0"0,-9 5-16 0,18 0 4 16,-9 0 4-16,0 0 0 0,8 0 4 0,-8 0 0 0,0 0-4 15,9 5 0-15,-9-10 4 0,9 5-4 0,-1 0-4 0,-8 0-4 0,8 0-12 16,10 0-8-16,-10 0 0 0,0 0-4 0,2 0-4 0,-2 0-4 15,9 0-4-15,-9 0-12 0,9 0-4 0,-8 5-8 0,7-5-32 16,-6 0 0-16,6-5 0 0,-7 5 0 0,8 0 0 0,-9 0 0 16,9 0 0-16,-8 0 0 0,8 0 0 0,-9-5 0 0,2 5 0 15,-2 0 0-15,9 0 0 0,-8 0 0 0,-1 0 0 0,-8 0 0 16,8-4 0-16,1 4 0 0,-1 0 0 0,-8 0 0 0,0 0 0 0,0 0-12 16,0 0-44-16,8 0-24 0,-16 0-20 0,8 0-12 15,0 0-8-15,0 0-20 0,-8 0-8 0,-1 4-4 0,1-4-32 0,8 0-48 16,-8 5 20-16,-1-5 44 0,-8 5 28 0,9-5 36 0</inkml:trace>
          <inkml:trace contextRef="#ctx0" brushRef="#br0" timeOffset="1640.6083">1584 430 115 0,'0'4'128'0,"0"-4"-4"0,0 6 4 0,-10-6-16 15,20 0 4-15,-10 4 8 0,0-4-4 0,8 0 8 0,-8 0 4 0,8 0-12 16,-8 0-8-16,10 0-4 0,-2 0-4 0,-8 0-8 0,8 0-4 15,1 0-12-15,-1 0-12 0,0 0-28 0,10 0-40 0,-10 0 0 16,0 0 0-16,10 0 0 0,-10 0 0 0,1-4 0 0,8 4 0 16,-9-6 0-16,9 6 0 0,-8 0 0 0,0-4 0 0,7 4 0 15,-6-5 0-15,-2 5 0 0,9 0 0 0,-8-4-48 0,-1 4-80 0,0 0-24 16,1 0-32-16,-1 0-32 0,0 0-76 0,-8 0 16 0,10 0 52 16,-10 0 44-16,8 0 36 0,-8 0 28 0</inkml:trace>
        </inkml:traceGroup>
        <inkml:traceGroup>
          <inkml:annotationXML>
            <emma:emma xmlns:emma="http://www.w3.org/2003/04/emma" version="1.0">
              <emma:interpretation id="{14FC2AF1-063A-4C43-908B-3334CFF1C903}" emma:medium="tactile" emma:mode="ink">
                <msink:context xmlns:msink="http://schemas.microsoft.com/ink/2010/main" type="inkWord" rotatedBoundingBox="5453,3276 6496,3331 6462,3976 5419,3921">
                  <msink:destinationLink direction="with" ref="{029CA53B-11F1-4014-88B1-5769CC26C284}"/>
                </msink:context>
              </emma:interpretation>
            </emma:emma>
          </inkml:annotationXML>
          <inkml:trace contextRef="#ctx0" brushRef="#br0" timeOffset="3606.3497">2700 392 35 0,'0'0'76'0,"0"-6"-8"0,0 6-8 15,10-4-28-15,-10 4-8 0,-10-5 4 0,10 5 0 0,0 0 0 16,0-5 0-16,0 5 0 0,0-5 0 0,0 1 0 0,0 4 4 16,0 0-4-16,0-5 4 0,0 5 0 0,0 0 8 0,0-5 4 15,0 5 4-15,0 0 4 0,0 0 0 0,0 0-4 0,-8 0 0 0,8-4-4 16,0 4-4-16,-8 0 0 0,8 0 0 0,-10 0-4 0,10 0 4 15,0 0-4-15,-8 4 0 0,0-8-4 0,8 8-4 0,-9-4-4 16,9 0 0-16,-8 5-4 0,8 0 0 0,-9-5-4 0,9 4 0 0,0 1 0 16,-8 0 0-16,8 4-4 0,0-3-4 0,-9 3 0 15,9 1 0-15,0 0 0 0,0-1 0 0,0 1 0 0,0-1 0 0,0 1 0 16,0-6-4-16,0 7 0 0,0-3 0 0,0 2 0 0,0 0 0 16,9-6 0-16,-9 6 4 0,0-1 0 0,0 1-4 0,8-5 4 15,-8 5 0-15,9-1-4 0,-9-5 4 0,8 6-4 0,-8-5 0 16,9 5 4-16,-1-6 0 0,-8 6-4 0,8-5 0 0,2 5 0 0,-10-6 0 15,8 1 0-15,0 0 0 0,2 0-4 0,-2-1 0 0,0 2 4 16,-8-2-4-16,8-4 4 0,1 5-4 0,-1 0 4 0,1-5-4 16,0 0 0-16,-1 0 4 0,0 5-4 0,2-5 4 0,-2 0-4 15,0 0 4-15,-8 0 0 0,8 0 0 0,2-5 0 0,-2 5 0 16,0-5 4-16,-8 0-4 0,9 5-4 0,-1-4 0 0,-8-2 4 0,9 2 0 16,0-1 0-16,-9 0-4 0,8 0 0 0,-8-5 0 0,8 1 4 15,-8-1-4-15,0 6-4 0,0-6 4 0,8 1 0 0,-8 3 0 16,0-3 0-16,0 0 0 0,0-1 0 0,0 5 0 0,0-5 0 15,0 6 4-15,0-6-4 0,0 6 0 0,0-6 0 0,0 5 0 16,-8-4-4-16,8 5 8 0,0-3-20 0,0 3 20 0,-8-5-4 0,8 4 4 16,-8 0 0-16,8 1 0 0,-9-2-4 0,9 2 0 15,-9-1 0-15,1 1 4 0,-1-2-4 0,1 2 4 0,8-1-4 16,-8 0 0-16,-2-1 0 0,2 6-4 0,0-3 4 0,0 3 0 0,-2 0 0 16,2 0-4-16,0 0 0 0,-1-6 4 0,0 6-4 0,1 0 0 15,-9 0-4-15,9 0 0 0,0 6 0 0,-2-6 0 0,2 0-4 16,-10 3-4-16,10 3-4 0,0-6-4 0,-1 5-4 0,1-5-4 0,-1 5-4 15,1-1-8-15,-1 2-4 0,1-2-4 0,0 1 0 0,8-1-8 16,-10 2 0-16,10-2-12 0,0 1 0 0,0 0 0 0,0 0-4 16,0-5 0-16,0 4 0 0,0 0-16 0,0 3-36 0,0-3-36 15,10 0 16-15,-10 1 32 0,8 0 20 0</inkml:trace>
          <inkml:trace contextRef="#ctx0" brushRef="#br0" timeOffset="3966.3864">2888 506 59 0,'0'-4'92'0,"0"-1"0"0,0 5-12 0,0-5-28 15,0 5-4-15,0 0-4 0,0-5-4 0,0 5-8 0,0 0 0 16,0 0 4-16,0 0 0 0,0 0 4 0,0 0 4 0,0 0 0 0,0 5 0 15,8-5 0-15,-8 5-4 0,0 0 0 0,0-1 0 0,8-4-4 16,-8 5 0-16,10 4 0 0,-2-4-4 0,0 5 4 0,-8-5-8 16,10 5 0-16,-2-1 0 0,0 5 4 0,1-4 0 0,-1-1 0 15,1 1-16-15,-1-1 16 0,1 6 0 0,-1-5 0 0,0 0 4 16,2-1 0-16,-2 1-4 0,0-1-4 0,2 1-4 0,-2-1 0 0,0 1-4 16,1-5 0-16,-1 3 0 0,0-2-4 0,-8-1-4 0,9-1-4 15,0 1 4-15,-1-5-4 0,-8 0 0 0,8 0 0 0,2 0 0 16,-2 0 0-16,-8-5-8 0,8 1 0 0,-8-1-4 0,9-5-8 15,0 1-12-15,-1-1-12 0,-8 1-20 0,8-5-24 0,-8 4-16 16,9-4-32-16,-9-1-24 0,0 1-60 0,0-1-44 0,8 1 36 16,-8 4 52-16,0-5 32 0,0 2 24 0</inkml:trace>
          <inkml:trace contextRef="#ctx0" brushRef="#br0" timeOffset="4662.5274">3366 937 31 0,'0'0'104'0,"0"0"-12"15,-10 0 0-15,10 5-28 0,0-5 4 0,0 0 0 0,0 0 0 16,0 0 0-16,0-5 0 0,10 5-4 0,-10-4 8 0,8-2-8 15,-8 2 0-15,0-1 0 0,8-1-4 0,-8-2 0 0,9-2-4 16,-9 5 0-16,9-4-4 0,-1-1-24 0,-8-4 24 0,9 4 0 16,-1 1-8-16,0-5-4 0,1 4-8 0,0-5-4 0,-1 1-4 0,0-1-4 15,2 6-4-15,-2-5 0 0,0-1-4 0,1 6 0 16,0-1-8-16,-1-4 4 0,-8 9-8 0,8-4 12 0,1-1-12 0,-9 6 0 16,8-1 8-16,-8 0 0 0,8 0-4 0,-8 5 0 0,0-5 8 15,0 5 4-15,0 0-4 0,0 0 0 0,10 5 8 0,-10-5-8 16,0 5 0-16,0 0 0 0,0 0 4 0,0 4-8 0,0 0 8 15,8-4 0-15,-8 5 0 0,0-1 0 0,8 1 0 0,-8 4 0 0,0 0 0 16,0 1 0-16,0-1 4 0,0 1-12 0,10 4-8 16,-10-5 0-16,0 1 0 0,0 4 0 0,0-5 0 0,0 0 0 0,0 5 0 15,0-4 0-15,8-1 0 0,-8 1 0 0,0-6 0 0,0 5 0 16,0-4 0-16,0 0 0 0,8-1 0 0,-8 0-24 0,0-3-48 16,0 4-20-16,0-6-28 0,0 0-28 0,0-4-36 0,0 0-52 0,0 6-60 15,-8-6 36-15,8 0 64 0,0-6 44 0,0 6 20 16,0-4 28-16</inkml:trace>
        </inkml:traceGroup>
        <inkml:traceGroup>
          <inkml:annotationXML>
            <emma:emma xmlns:emma="http://www.w3.org/2003/04/emma" version="1.0">
              <emma:interpretation id="{ED24F7C0-59A9-4DD8-95B8-817551D4DF93}" emma:medium="tactile" emma:mode="ink">
                <msink:context xmlns:msink="http://schemas.microsoft.com/ink/2010/main" type="inkWord" rotatedBoundingBox="6926,3318 7280,3337 7259,3750 6905,3732">
                  <msink:destinationLink direction="with" ref="{029CA53B-11F1-4014-88B1-5769CC26C284}"/>
                </msink:context>
              </emma:interpretation>
            </emma:emma>
          </inkml:annotationXML>
          <inkml:trace contextRef="#ctx0" brushRef="#br0" timeOffset="6062.7793">4056 611 63 0,'0'0'108'0,"0"0"-4"0,0 6 4 0,0-6-20 16,0 0 0-16,8 0 4 0,-8 0-4 0,0 0 0 0,9 0 0 0,-9 0-4 16,9 0-4-16,-1-6 0 0,1 6-4 0,-1 0-8 0,0-4 4 15,2-1-12-15,6 5 0 0,-8-4-8 0,2-2-8 0,6 2-4 16,-7-1-8-16,8 0-4 0,-8 0-8 0,7 1 0 0,2-2-4 16,-10-3 0-16,10 9-8 0,-2-4 0 0,-7-1-8 0,8 0-8 15,-9 5-20-15,9-5-20 0,-9 5-24 0,2 0-20 0,6-5-20 16,-6 10-32-16,-2-5-24 0,0 0-76 0,-8 5 4 0,9-5 24 0,-9 5 64 15,0 0 24-15,8-1 24 0</inkml:trace>
          <inkml:trace contextRef="#ctx0" brushRef="#br0" timeOffset="5836.3869">4192 411 63 0,'-8'-5'100'0,"8"5"-8"0,0-5-8 0,0 5-20 15,0-6-4-15,0 6-8 0,0 0-4 0,0 0-4 0,0-3-4 16,0 3 0-16,0 0 0 0,0 0-4 0,0 0 4 0,0 3 0 15,0-3 4-15,0 0 4 0,0 0-8 0,0 6 0 0,0-1 0 16,0-5 4-16,0 5-4 0,0 5 4 0,0-6-8 0,0 5 4 0,0 1-4 16,8 0-8-16,-8 3 0 0,0 2-4 0,0 0 0 0,9 4-4 15,-9-5-4-15,0 6-4 0,9-1 4 0,-9 0-8 0,0-5 0 16,8 5-4-16,-8 0 0 0,0 1 4 0,0-1-4 0,0-5 0 16,0 1-4-16,0-1 4 0,0 0-4 0,0 0-4 0,0-4 0 15,0-1-4-15,0 1 0 0,0-5-4 0,0 5 0 0,0-6-8 16,0-4 0-16,0 6-12 0,0-6-4 0,0 4-12 0,0-4-4 0,0-4-4 15,0 4-16-15,0-6 0 0,0 2-12 0,0 4 0 0,-8-5-8 16,8 0-28-16,0 0-32 0,0-5-16 0,-9 6 28 0,9-1 28 16,-9 1 24-16</inkml:trace>
        </inkml:traceGroup>
        <inkml:traceGroup>
          <inkml:annotationXML>
            <emma:emma xmlns:emma="http://www.w3.org/2003/04/emma" version="1.0">
              <emma:interpretation id="{81FA1D2B-F88B-44EE-AA2B-ACC2033ED8C2}" emma:medium="tactile" emma:mode="ink">
                <msink:context xmlns:msink="http://schemas.microsoft.com/ink/2010/main" type="inkWord" rotatedBoundingBox="7823,3436 8363,3464 8341,3877 7801,3848">
                  <msink:destinationLink direction="with" ref="{029CA53B-11F1-4014-88B1-5769CC26C284}"/>
                </msink:context>
              </emma:interpretation>
            </emma:emma>
          </inkml:annotationXML>
          <inkml:trace contextRef="#ctx0" brushRef="#br0" timeOffset="8725.6555">5156 611 63 0,'0'-4'76'0,"0"4"0"0,0 0-8 0,0-5-28 0,0 5 4 15,0-4-4-15,0-2 0 0,0 6-4 0,0-4 8 0,0 4-8 16,0-5 4-16,0 0-4 0,0 5 8 0,0-5 0 0,0 5 0 16,-8-4 8-16,8-2-8 0,0 6 4 0,0-4-4 0,-10-1 0 15,10 5 0-15,0-4 0 0,-8 4 0 0,8 0-4 0,-8 0 0 0,8 0 0 16,-8-5-4-16,8 5-4 0,-10 0 0 0,2 0 0 0,8 5-8 15,-8-5 4-15,-1 4-4 0,9-4-4 0,-8 5-4 0,-1-1 4 16,0 6 0-16,1-5-4 0,8 0 4 0,-8 4-8 0,0-3 4 16,-2 3-4-16,2 5 0 0,0-4 0 0,-2-1-4 0,2 1 0 0,8 5 0 15,-8-1 0-15,-1-5 0 0,9 6-4 0,-8-6 0 16,8 6 0-16,-8-1-4 0,8-5 0 0,0 6 4 0,0-1 0 16,0-4-4-16,0-1 4 0,0 6-4 0,0-5 0 0,0-1-4 0,8 1 4 15,-8-1 0-15,8 1-4 0,1-1 8 0,-9-4 0 0,8 5-4 16,0-6 0-16,2 1 0 0,-2 5 0 0,0-6-4 0,2-4 8 15,-2 4-4-15,0 2 4 0,0-6-8 0,10 0 8 0,-10 5-4 0,1-5 0 16,-1-5 0-16,10 5 0 0,-10 0 4 0,0-6-4 16,0 2 0-16,2 0 0 0,-2-1 4 0,0-5-4 0,1 6 0 0,0-6 0 15,-1 1 4-15,1-1-8 0,-1 0 8 0,-8-4 0 0,8 5-4 16,-8-6 0-16,0 1-4 0,8 4 4 0,-8-5-4 0,0 2 4 16,0-2-4-16,0 1 0 0,0-1 0 0,0 1-4 0,-8 0 4 0,8-5-4 15,0 4 0-15,-8 1-4 0,0-1 0 0,8 1 4 16,-9-1-4-16,1 1 4 0,-1 5-4 0,0-6 0 0,1 6 4 0,0-1-8 15,-2 5 4-15,2-5-4 0,-8 6 0 0,6-1-4 0,2 5 0 16,0 0 0-16,-9 0-4 0,8 5 4 0,0-1 0 0,1 1 0 16,0 5 0-16,0 0 0 0,-2-1 0 0,2 0 4 0,0 1 0 15,-2 5 0-15,2-1 0 0,8 1 4 0,-8-1 0 0,8-5-4 16,0 6 0-16,0 0 0 0,0-1 4 0,0 0-4 0,0-4 8 16,8-2 0-16,0 7 0 0,-8-10 0 0,10 5 4 0,-2-6 0 0,0 6-4 15,2-5 4-15,-2-5 4 0,0 4 0 0,0-4 0 0,10 0-4 16,-10 0 8-16,1-4-4 0,-1 4 4 0,0-5-4 0,10 5 0 15,-10-4 4-15,0-2-4 0,2 2 0 0,-2-6 0 0,0 5 4 16,1 1-4-16,-9-1 0 0,9-1 4 0,-1 2-4 0,-8 0 8 0,9-6-8 16,-1 10 8-16,-8-5-4 0,8 0 0 0,-8 1 0 0,0-1 8 15,8 5 0-15,-8 0 4 0,10-5 4 0,-10 5 4 0,8 0 4 16,-8 0 0-16,0 5 4 0,8-5 0 0,2 5 0 0,-10-1 0 16,8 6-4-16,-8-5 4 0,8 4-4 0,1 1 4 0,-1-1-8 15,1 1-4-15,-1 5-4 0,-8-6 0 0,9 5 0 0,-1-4 0 16,0 5-4-16,2-6-4 0,-2 1 0 0,0-1-4 0,2 1 0 0,-2-1-4 15,0-4 0-15,0 0-4 0,1 0-4 0,0-5-12 0,-9 4-20 16,8-4-16-16,1 0-24 0,-1 0-16 0,0-4-28 0,2-1-20 16,-2 0-60-16,-8 0-44 0,8 0 48 0,-8-4 36 0,8 4 32 15,2-4 28-15</inkml:trace>
        </inkml:traceGroup>
        <inkml:traceGroup>
          <inkml:annotationXML>
            <emma:emma xmlns:emma="http://www.w3.org/2003/04/emma" version="1.0">
              <emma:interpretation id="{F25EA8D1-3C8C-496E-8FC2-06ECDE588BF1}" emma:medium="tactile" emma:mode="ink">
                <msink:context xmlns:msink="http://schemas.microsoft.com/ink/2010/main" type="inkWord" rotatedBoundingBox="8712,3316 9677,3366 9633,4221 8668,4170">
                  <msink:destinationLink direction="with" ref="{029CA53B-11F1-4014-88B1-5769CC26C284}"/>
                </msink:context>
              </emma:interpretation>
              <emma:one-of disjunction-type="recognition" id="oneOf1">
                <emma:interpretation id="interp5" emma:lang="" emma:confidence="0">
                  <emma:literal>zł</emma:literal>
                </emma:interpretation>
                <emma:interpretation id="interp6" emma:lang="" emma:confidence="0">
                  <emma:literal>z</emma:literal>
                </emma:interpretation>
                <emma:interpretation id="interp7" emma:lang="" emma:confidence="0">
                  <emma:literal>ze</emma:literal>
                </emma:interpretation>
                <emma:interpretation id="interp8" emma:lang="" emma:confidence="0">
                  <emma:literal>ź</emma:literal>
                </emma:interpretation>
                <emma:interpretation id="interp9" emma:lang="" emma:confidence="0">
                  <emma:literal>zi</emma:literal>
                </emma:interpretation>
              </emma:one-of>
            </emma:emma>
          </inkml:annotationXML>
          <inkml:trace contextRef="#ctx0" brushRef="#br0" timeOffset="9295.1338">5872 1004 67 0,'-9'0'88'0,"9"0"-8"0,-8-4-4 16,8 4-24-16,0-5 0 0,-9 5 0 0,9-4-4 0,0-2 0 16,0 2-4-16,0 4 4 0,-8-10-4 0,8 6 4 0,0-2-4 15,0 1 0-15,8-4 4 0,-8-1-4 0,0 6-4 0,9-2 4 16,-9-3 0-16,8 3 0 0,-8-2-4 0,9 3-4 0,-9 0 0 16,9-4-4-16,-1 4 0 0,0 0-4 0,2 0-4 0,-2 1-4 0,0 4-4 15,0 0-4-15,2 0-4 0,-2 0 0 0,-8 0 0 0,8 4 0 16,1 1-4-16,-1 0 0 0,1 4 0 0,-9 1 0 0,9-1 0 15,-9 6-4-15,0-1 0 0,8 1 0 0,-8 0 4 0,-8-1 0 0,8 5-4 16,0 0 4-16,-9-1-4 0,0 2 0 0,9-1 0 16,-8 0 0-16,-1 0 0 0,1 0 0 0,-10-4 0 0,10 0 0 0,0-1 0 15,0 0 0-15,-10-4 0 0,10-2 4 0,-1 3-4 0,0-2 0 16,1-4-4-16,-1-5 4 0,1 5 0 0,0-5-4 0,8 0 0 16,-8-5 4-16,8 0 0 0,0 1 0 0,-10-6-4 0,10 4 8 0,0-2-4 15,0 3-4-15,0-4 0 0,10-1 0 0,-10 0 4 16,0 6 0-16,8-6 4 0,0 5-4 0,-8-5 0 0,8 5 0 0,1 1 0 15,-9-1-4-15,8 0 4 0,1 5 0 0,0-5 0 0,-1 5 0 16,0 0 0-16,2 5 0 0,6-5 4 0,-8 5 0 0,2 0 4 16,-2-1-4-16,9 1 4 0,-9 5-4 0,1-5 4 0,8 0 0 15,-9 4 0-15,10-4-4 0,-10 0 0 0,0 5 0 0,10-6 0 16,-10 1 0-16,9 0 0 0,-9 0-4 0,1-5-12 0,8 3 12 0,-9-3 0 16,2 0-8-16,-2 0-12 0,9 0-20 0,-8 0-20 0,-1-3-24 15,0-7-24-15,1 5-24 0,-1-5-60 0,1 1-44 0,0 0 48 16,-1-6 32-16,0 0 32 0,2 1 20 0</inkml:trace>
          <inkml:trace contextRef="#ctx0" brushRef="#br0" timeOffset="9799.7797">6434 660 59 0,'0'0'132'0,"0"5"-12"0,0-5 0 0,0 5-16 0,0-5 8 16,0 4-4-16,0-4-4 0,10 5 0 0,-10-5-8 0,8 0-8 0,0 0-8 15,-8 0-4-15,8 5-8 0,2-5-8 0,-2 0-8 16,0 0-4-16,10 0-8 0,-10 0-8 0,9 0-12 0,-1-5 0 16,-6 5-4-16,6-5-4 0,2 5-12 0,-1-4-16 0,0 4-24 0,8-5-20 15,-7 0-20-15,-2 0-36 0,2 0-28 0,-2 1-28 0,2-2-76 16,-1 2 24-16,-1-1 32 0,-6 0 36 0,6 0 36 0,-8 5 24 15</inkml:trace>
          <inkml:trace contextRef="#ctx0" brushRef="#br0" timeOffset="9615.2902">6579 430 63 0,'0'-5'108'0,"0"5"-8"0,0 0 0 0,0-4-28 16,0 4 4-16,0 0 0 0,0 0 0 0,0 4 0 0,0-4 0 0,0 5-8 15,0-1 4-15,0 2-8 0,0-2 0 0,0 6 0 16,10-5 0-16,-10 3-4 0,0 3-8 0,0-2 0 0,0 1 0 16,8 4-8-16,-8 0 0 0,0 1-12 0,0 4-4 0,8-5 0 0,-8 5-4 15,0-4-4-15,0 4-8 0,0 1-4 0,0-1 0 0,9 0 0 16,-9-5 0-16,0 4-4 0,0 2 4 0,0-6-4 0,0 1-4 15,0-1 0-15,8 1 0 0,-8-1 0 0,0-5-8 0,0 1-4 0,0 0-8 16,0-5-8-16,0-1-8 0,0 1-20 0,0 0-8 0,0-5-12 16,0 5-16-16,0-5-16 0,-8 0-12 0,8-5-16 0,0 0-40 15,-9 0-40-15,9 1 36 0,-8-1 28 0,8 0 36 0,-8-4 20 16</inkml:trace>
        </inkml:traceGroup>
        <inkml:traceGroup>
          <inkml:annotationXML>
            <emma:emma xmlns:emma="http://www.w3.org/2003/04/emma" version="1.0">
              <emma:interpretation id="{31C3457D-111D-431A-900C-8ED0A2C886E4}" emma:medium="tactile" emma:mode="ink">
                <msink:context xmlns:msink="http://schemas.microsoft.com/ink/2010/main" type="inkWord" rotatedBoundingBox="10193,3267 11922,3357 11880,4161 10151,4070">
                  <msink:destinationLink direction="with" ref="{029CA53B-11F1-4014-88B1-5769CC26C284}"/>
                </msink:context>
              </emma:interpretation>
              <emma:one-of disjunction-type="recognition" id="oneOf2">
                <emma:interpretation id="interp10" emma:lang="" emma:confidence="0">
                  <emma:literal>as</emma:literal>
                </emma:interpretation>
                <emma:interpretation id="interp11" emma:lang="" emma:confidence="0">
                  <emma:literal>Nas</emma:literal>
                </emma:interpretation>
                <emma:interpretation id="interp12" emma:lang="" emma:confidence="0">
                  <emma:literal>nas</emma:literal>
                </emma:interpretation>
                <emma:interpretation id="interp13" emma:lang="" emma:confidence="0">
                  <emma:literal>ast</emma:literal>
                </emma:interpretation>
                <emma:interpretation id="interp14" emma:lang="" emma:confidence="0">
                  <emma:literal>asa</emma:literal>
                </emma:interpretation>
              </emma:one-of>
            </emma:emma>
          </inkml:annotationXML>
          <inkml:trace contextRef="#ctx0" brushRef="#br0" timeOffset="10533.8169">7509 611 51 0,'-8'-4'100'0,"8"-1"-4"0,0 1-12 0,-9-2-24 16,9 2 0-16,-9-1-4 0,9 0-4 0,-8 0 0 0,0 5-4 16,8-4 0-16,-10 4 0 0,10 0-8 0,-8 0 4 0,8 0-4 0,-8 0-4 15,-1 4 0-15,9-4-4 0,-9 5 4 0,1 5-8 0,8-6 4 16,-8 6-8-16,8-5 4 0,-9 5-4 0,9-1 0 0,-8 1 4 16,8 4-8-16,-8-4 0 0,8 4 0 0,0-4 0 0,0 4-4 15,-10 0 0-15,10-4 0 0,0 4-4 0,0-4 0 0,0 4 0 16,10-5 0-16,-10 6-8 0,8-5 8 0,-8 0-4 0,8-1-4 15,1 1 0-15,-1-6 0 0,0 6 4 0,1-5-4 0,0-1 4 0,-1 1-4 16,10 0 0-16,-10-5 0 0,9 0 0 0,-8-5 0 16,8 5 0-16,-9-5 0 0,9 1-4 0,-8-6 0 0,-1 1 4 0,10-1-4 15,-10 1 0-15,0-1-4 0,1-5 4 0,-9 1 0 0,9-1-4 0,-9-4 0 16,8 4 0-16,-8 2 0 0,0-6-16 0,0 5 16 16,0-1 0-16,0-4-4 0,-8 4 4 0,8 1 4 0,-9-1 4 0,0 1-8 15,1-1 0-15,0 6 0 0,-2-5-4 0,2 4 4 0,0 0 4 16,-10 1-4-16,10 0 0 0,-9 4 4 0,9 0 0 0,-10-5 0 15,2 10-4-15,6-4 0 0,-6 4 4 0,-2 0-4 0,10 0 4 0,-9 4 0 16,9 1 0-16,0 0 0 0,-10 5-4 0,10-6 0 0,-2 10 4 16,2-4 0-16,8 0 0 0,-8 0 0 0,8 3-4 0,-8 2 8 15,8-5-4-15,0 4 0 0,8-5 0 0,-8 1 0 0,8 5 0 16,0-5 0-16,-8-6 0 0,18 6 0 0,-10 0 0 0,2-6 0 16,6 1 4-16,1-5-8 0,0 5 8 0,-8-5-4 0,7 0 4 0,2 0-4 15,-1 0 0-15,0 0 0 0,0-5 0 0,0 5 0 16,0 0 4-16,1 0 0 0,-2 0 0 0,-7 0 0 0,8-5 0 15,-9 10 4-15,9-5 8 0,-9 5 4 0,10-5 0 0,-10 4 8 0,2 1 4 16,-2 5 0-16,0-5 4 0,0 3-4 0,-8 3 4 0,10-2-4 16,-2 1-4-16,0 0-8 0,-8 3-4 0,9-3 0 0,-1 5-4 15,-8-5 0-15,8-1-4 0,2 1 0 0,-2-1-4 0,0 1-4 16,0-6-4-16,-8 6-16 0,18-10-12 0,-10 5-20 0,1-5-24 16,0 0-16-16,-1 0-24 0,9-5-24 0,-9 0-28 0,1 0-68 0,8 1 0 15,-9-6 40-15,2 1 32 0,6-1 32 0,-7 1 24 0</inkml:trace>
          <inkml:trace contextRef="#ctx0" brushRef="#br0" timeOffset="11002.5632">8131 827 87 0,'0'0'100'0,"-8"-4"-8"16,8-2-4-16,0 2-24 0,0-1 0 0,0 1-4 15,0-6-4-15,0 5 0 0,8-5 0 0,-8 6 0 0,10-6-4 0,-10 1 0 16,8-1 0-16,0 0-4 0,0 5-8 0,1-4 4 0,0 3-4 16,-1 2-4-16,1 0-4 0,-1-1-4 0,10 5-4 0,-18 0 0 15,16 0-4-15,-8 0 4 0,-8 5-4 0,10-1 0 0,-2 6-4 0,-8-1 4 16,0-4-4-16,8 9 0 0,-8-4-4 0,0 5 4 0,0-6-4 16,0 5 0-16,0 1-4 0,-8-1 0 0,8 1 0 0,0-6-4 15,-8 6 0-15,8-6 4 0,0 1-8 0,-10-1 4 0,10 1-4 16,0-6 0-16,0 0 0 0,0 2-4 0,0-1 4 0,0-5 0 15,0 0-4-15,0 0 4 0,0 0 0 0,0 0 0 0,10 0 0 0,-10-5 0 16,0-1 0-16,8 2 0 0,-8 0 0 0,8-1 0 16,-8 0 0-16,9 5 0 0,-1-5 0 0,1 1-4 0,0-1 4 0,-1 0-16 15,-8 5 24-15,8-5-8 0,0 5 4 0,2 0 0 0,-2 0-4 16,0 5 4-16,2-5-4 0,-2 5 4 0,0 0-4 0,1-1 4 16,-1 6-4-16,1-1 4 0,8 1-4 0,-17-1 4 0,16 1 4 0,-16 5 0 15,10-6 4-15,-2 5 0 0,0 2 8 0,-8-3 4 16,10 2 0-16,-10 3 4 0,0-3-4 0,0 0 0 0,0-1-4 0,-10 0 0 15,10 1-4-15,-8-6 0 0,0 5 0 0,-2-4-4 0,2 0-8 16,-9 0 0-16,9-1 0 0,-1 0 0 0,-8-9 0 0,1 6-8 16,-2-2-12-16,10-4-12 0,-10 0-12 0,2 0-16 0,7-4-12 15,-8-2-20-15,0 2-12 0,9-6-24 0,-10 1-16 0,2-1-40 0,6-5-52 16,-6-4 20-16,7 5 36 0,-8-5 36 0,17-5 24 16</inkml:trace>
          <inkml:trace contextRef="#ctx0" brushRef="#br0" timeOffset="11590.99">8676 607 39 0,'0'0'120'15,"0"4"-8"-15,0 2-8 0,0-6-20 0,0 4 4 0,0-4 4 0,0 0 0 16,10 5-4-16,-10 0 0 0,0 0-4 0,8-5-8 0,0 0 0 16,-8 4-4-16,10-4-4 0,-2 6 0 0,0-6-4 0,1 0-4 15,-1 0-12-15,1 0 0 0,8 4-16 0,-9-4-4 0,10 0-4 16,-10 0-8-16,10 0 0 0,-10 0-4 0,9 0 0 0,-1-4-8 15,2 4-4-15,-2 0-16 0,2-6-24 0,-1 6-20 0,0-4-24 16,-9 4-28-16,9-5-40 0,1 5-56 0,-2-5-64 0,-6 5 44 16,-2-5 48-16,8 5 32 0,-6 0 32 0</inkml:trace>
          <inkml:trace contextRef="#ctx0" brushRef="#br0" timeOffset="11388.5293">8779 425 7 0,'0'-4'112'0,"0"4"-4"0,8-6-12 0,-8 6-24 0,0 0-8 16,0-4 0-16,10 4 4 0,-10 0 0 0,0 0 0 0,0 0 4 16,8 0-8-16,-8 4 4 0,0-4-4 0,0 6 0 0,8-2 0 0,-8 1-4 15,0-1-4-15,0 6 0 0,0 0-4 0,10-1-4 0,-10 2 0 16,0 2-4-16,8 2-4 0,-8-1-4 0,0 0-8 0,0 6-4 15,0-7 0-15,8 2 0 0,-8 5-8 0,0-1-4 0,9-5-4 0,-9 5 0 16,0-4-4-16,8-1 0 0,-8 0 0 0,0 1-4 16,0-7 0-16,0 7-4 0,0-5-4 0,0-5-8 0,0 5-12 0,8-6-12 15,-8 1-12-15,0-1-16 0,0 2-8 0,0-6-12 0,-8 0-16 16,8 0-12-16,0-6-4 0,0 2-16 0,-8-1-40 0,8 1-24 16,-9-6 36-16,1 5 28 0,8-5 20 0</inkml:trace>
        </inkml:traceGroup>
        <inkml:traceGroup>
          <inkml:annotationXML>
            <emma:emma xmlns:emma="http://www.w3.org/2003/04/emma" version="1.0">
              <emma:interpretation id="{D57F93C2-66CF-464F-B954-C34846842127}" emma:medium="tactile" emma:mode="ink">
                <msink:context xmlns:msink="http://schemas.microsoft.com/ink/2010/main" type="inkWord" rotatedBoundingBox="12823,3853 12951,3860 12951,3872 12823,3865">
                  <msink:destinationLink direction="with" ref="{029CA53B-11F1-4014-88B1-5769CC26C284}"/>
                </msink:context>
              </emma:interpretation>
              <emma:one-of disjunction-type="recognition" id="oneOf3">
                <emma:interpretation id="interp15" emma:lang="" emma:confidence="0">
                  <emma:literal>"...tan-stan</emma:literal>
                </emma:interpretation>
                <emma:interpretation id="interp16" emma:lang="" emma:confidence="0">
                  <emma:literal>„...tan-staw</emma:literal>
                </emma:interpretation>
                <emma:interpretation id="interp17" emma:lang="" emma:confidence="0">
                  <emma:literal>„...tan-stan</emma:literal>
                </emma:interpretation>
                <emma:interpretation id="interp18" emma:lang="" emma:confidence="0">
                  <emma:literal>E-azotan.</emma:literal>
                </emma:interpretation>
                <emma:interpretation id="interp19" emma:lang="" emma:confidence="0">
                  <emma:literal>El-azotan.</emma:literal>
                </emma:interpretation>
              </emma:one-of>
            </emma:emma>
          </inkml:annotationXML>
          <inkml:trace contextRef="#ctx0" brushRef="#br0" timeOffset="12004.8819">9964 933 35 0,'0'0'140'0,"0"0"-8"0,0 0-8 16,0 0-20-16,0 0 4 0,0 0-16 0,0 0 0 0,0 0 0 15,0 0-8-15,0 0-8 0,0 0-12 0,0 0-4 0,0 0-8 16,9 0-12-16,-9 0-8 0,9 0-8 0,-9 0 0 0,8 0-12 16,-8 0 0-16,8 0-4 0,0 0-4 0,-8 0-12 0,10-6-20 15,-2 6-16-15,0 0-36 0,2 0-28 0,-2 0-24 0,-8 0-60 16,8 0-36-16,1 0 40 0,-1 0 36 0,1 0 28 0,0 0 24 16</inkml:trace>
        </inkml:traceGroup>
        <inkml:traceGroup>
          <inkml:annotationXML>
            <emma:emma xmlns:emma="http://www.w3.org/2003/04/emma" version="1.0">
              <emma:interpretation id="{E2047414-4EE7-4C0C-A235-AF07845156C6}" emma:medium="tactile" emma:mode="ink">
                <msink:context xmlns:msink="http://schemas.microsoft.com/ink/2010/main" type="inkWord" rotatedBoundingBox="13269,3801 13753,3827 13750,3876 13267,3851">
                  <msink:destinationLink direction="with" ref="{029CA53B-11F1-4014-88B1-5769CC26C284}"/>
                </msink:context>
              </emma:interpretation>
            </emma:emma>
          </inkml:annotationXML>
          <inkml:trace contextRef="#ctx0" brushRef="#br0" timeOffset="12212.3269">10408 918 31 0,'0'0'156'0,"0"0"-4"0,8 0-4 0,-8 0-24 16,8 0-8-16,-8 0-4 0,0 0-16 0,0 0-4 0,10-6-16 16,-10 6-8-16,0 0-8 0,8-4-12 0,-8 4-8 0,8 0-8 15,-8 0 0-15,0-4-8 0,8 4-8 0,2-5-4 0,-10 5 0 16,8 0 0-16,-8-5-8 0,8 5-4 0,1 0-8 0,-9 0-8 15,9 0-16-15,-1 0-20 0,-8 0-20 0,9 0-24 0,-9 0-16 16,8 0-20-16,-8 0-52 0,8 0-36 0,-8 0 40 0,0 0 32 0,9 0 32 16,-9 0 24-16</inkml:trace>
          <inkml:trace contextRef="#ctx0" brushRef="#br0" timeOffset="12381.8723">10791 894 79 0,'10'0'136'0,"-10"0"-8"0,8 0-4 0,-8 0-20 15,0 0 0-15,8 0-16 0,-8 0-4 0,0 0-8 0,0 0-8 16,0 0-8-16,0 0-12 0,8 0-8 0,-8 0-8 0,0 0-4 0,0 0-12 16,9 0 0-16,-9 0-4 0,9 0-12 0,-9 0-12 15,8 0-16-15,-8 0-16 0,9 0-20 0,-9 0-16 0,8 0-24 0,-8 0-32 16,8 0-56-16,-8 0 4 0,10 0 36 0,-2 0 32 0,-8 0 28 16</inkml:trace>
        </inkml:traceGroup>
        <inkml:traceGroup>
          <inkml:annotationXML>
            <emma:emma xmlns:emma="http://www.w3.org/2003/04/emma" version="1.0">
              <emma:interpretation id="{31FEF9F9-5A30-40D5-828C-C19868F8047F}" emma:medium="tactile" emma:mode="ink">
                <msink:context xmlns:msink="http://schemas.microsoft.com/ink/2010/main" type="inkWord" rotatedBoundingBox="14136,3792 14172,3794 14171,3832 14134,3830">
                  <msink:destinationLink direction="with" ref="{029CA53B-11F1-4014-88B1-5769CC26C284}"/>
                </msink:context>
              </emma:interpretation>
            </emma:emma>
          </inkml:annotationXML>
          <inkml:trace contextRef="#ctx0" brushRef="#br0" timeOffset="12560.3959">11277 866 95 0,'9'-5'164'0,"-1"5"-8"0,1 0-4 0,-9 5-28 0,9-5-4 0,-9 0-4 16,0 0-12-16,0 4-8 0,0 1-8 0,0-5-12 0,0 0-16 16,0 5-8-16,0-5-12 0,0 0-4 0,0 5-12 0,0-1-4 15,0-4-4-15,0 0-12 0,0 5-20 0,0-5-20 0,0 0-32 0,0 5-24 16,0-5-40-16,0 0-48 0,0 0-72 0,0 0 32 0,0 0 40 15,0 0 36-15,0 0 24 0,0 0 24 0</inkml:trace>
        </inkml:traceGroup>
        <inkml:traceGroup>
          <inkml:annotationXML>
            <emma:emma xmlns:emma="http://www.w3.org/2003/04/emma" version="1.0">
              <emma:interpretation id="{309856A3-E9E3-4E30-A2FE-FD6D6CB0315A}" emma:medium="tactile" emma:mode="ink">
                <msink:context xmlns:msink="http://schemas.microsoft.com/ink/2010/main" type="inkWord" rotatedBoundingBox="14888,3442 15372,3468 15353,3834 14869,3809">
                  <msink:destinationLink direction="with" ref="{029CA53B-11F1-4014-88B1-5769CC26C284}"/>
                </msink:context>
              </emma:interpretation>
            </emma:emma>
          </inkml:annotationXML>
          <inkml:trace contextRef="#ctx0" brushRef="#br0" timeOffset="13272.4906">12020 693 127 0,'0'5'148'0,"0"0"-4"0,0 0 8 15,8-1-20-15,-8 0 0 0,0-4 0 0,8 6 0 0,1-1-4 16,-9-1-8-16,9 1-12 0,7-5-8 0,-7 5-8 0,-1-5-8 16,0 0-8-16,10 0-12 0,0 0-8 0,-2 5-12 0,1-5-4 0,0 0-12 15,0 0-20-15,9-5-8 0,-10 5 0 0,10-5 0 0,-8 5 0 16,7-5-36-16,1 5-56 0,0-4-40 0,-10 4-48 0,10-5-52 16,-9-1-92-16,-1 6 48 0,2-4 48 0,0 0 40 0,-2-1 40 15,1 0 24-15</inkml:trace>
          <inkml:trace contextRef="#ctx0" brushRef="#br0" timeOffset="13088.9811">12147 540 31 0,'0'0'108'0,"0"-5"-4"0,0 0-4 0,0 0-24 0,0 5-4 15,0-5 4-15,0 5-4 0,0-4-8 0,0 4 0 0,0 0-8 16,0 0 0-16,0 0 0 0,0 0 4 0,0 0 0 0,0 0 0 16,0 0 0-16,0 4 0 0,0 1-4 0,0 0 0 0,8 0 4 0,-8 0-4 15,0 5 0-15,0-1-8 0,0 1 0 0,0-1-8 0,0 5-4 16,0-4-4-16,0 9-4 0,9-4-12 0,-9-1 4 0,0 6-4 16,0-6-4-16,0 5 0 0,0-6-8 0,0 7 0 0,0-6 0 15,0 5-4-15,0-4 0 0,0-1-4 0,9 1 0 0,-9-5-8 16,0 4-12-16,0-5-4 0,0 1-12 0,0-5-8 0,0 4-12 0,8-4-12 15,-8 0-16-15,0 0-12 0,0-5-16 0,-8 0-16 0,8 0-20 16,0 0-64-16,-9-5 4 0,9 0 28 0,-9-4 44 0,1 4 28 16,8-5 20-16</inkml:trace>
        </inkml:traceGroup>
        <inkml:traceGroup>
          <inkml:annotationXML>
            <emma:emma xmlns:emma="http://www.w3.org/2003/04/emma" version="1.0">
              <emma:interpretation id="{1D425597-418E-4F5B-8650-484296DDC2A3}" emma:medium="tactile" emma:mode="ink">
                <msink:context xmlns:msink="http://schemas.microsoft.com/ink/2010/main" type="inkWord" rotatedBoundingBox="15628,3473 17095,3550 17058,4269 15590,4192">
                  <msink:destinationLink direction="with" ref="{029CA53B-11F1-4014-88B1-5769CC26C284}"/>
                </msink:context>
              </emma:interpretation>
            </emma:emma>
          </inkml:annotationXML>
          <inkml:trace contextRef="#ctx0" brushRef="#br0" timeOffset="49458.6831">12829 722 31 0,'0'-6'88'0,"0"6"-24"15,0-4 16-15,0 0-24 0,0 4 4 0,0-5-8 0,0 0 4 16,0 5-4-16,0-5 0 0,0 5-4 0,0 0 4 0,0-5 0 0,0 5-4 16,0 0 0-16,0 0-12 0,-8 0 4 0,8 0-4 0,0 0-4 15,0 0-4-15,-8 0 0 0,8 0 0 0,-10 5-4 0,10 0 4 16,-8-5-4-16,8 5 0 0,-8 0-4 0,8-1-4 0,-10 0 0 0,10 7 0 15,-8-7-4-15,8 6 0 0,0-1 0 0,-8 1-4 16,8 5-4-16,0-6 0 0,0 1 0 0,0 4 0 0,0-5-4 0,0 1 0 16,0 5 0-16,0-6 4 0,0 1 0 0,8-1-4 0,-8 1 0 15,8-1 0-15,-8 1 0 0,10-1 0 0,-10-5 0 0,8 7 0 16,0-7 4-16,-8 2-4 0,10-2 0 0,-2-4 0 0,0 5 0 16,1-5 4-16,-1 0 0 0,9 0-4 0,-8 0 0 0,-1-5 0 15,0 5 0-15,2-4 4 0,-2-2-4 0,10 2 0 0,-10-1 0 0,0-5 0 16,0 6 0-16,1-6 0 0,-1 5 0 0,1-4 4 15,0-1-4-15,-9-4 0 0,8 4 0 0,0 1 0 0,-8-1 4 0,0-4-4 16,10 5 0-16,-10-1 0 0,0-5 0 0,0 5 0 0,0-3 0 16,0 3 4-16,0 0-4 0,-10-4 0 0,10 4 4 0,-8 1-4 15,8-1 0-15,-8-4 0 0,8 5 0 0,-9 4 0 0,0-5 0 16,1 1 0-16,8 3 0 0,-9-3 0 0,1 4 0 0,0 0 0 0,0 1 4 16,-10-2-4-16,18 2 0 0,-18 4 0 0,10 0-4 15,0 0 0-15,-1 0 0 0,1 0 0 0,-1 4 0 0,1-4 0 0,-1 6-4 16,1-2 0-16,0 6-4 0,-2-5 0 0,2 5 0 0,0-1 0 15,-2 1 4-15,10-1-4 0,-8 1 4 0,8-1 0 0,-8 1-4 16,8-1 4-16,0 1 0 0,0-1 4 0,0 1-4 0,0-1 4 0,0 1-8 16,0-5 8-16,0 5-4 0,8-6 0 0,-8 1 4 0,8 0-8 15,2 0 0-15,-2-1 0 0,0-4 0 0,-8 0 0 0,18 6 0 16,-10-6 4-16,1 0 0 0,-1 0 4 0,1 0 0 0,-1 0 0 0,1-6 4 16,7 6-4-16,-6-4 0 0,-2 4 0 0,0-5 0 15,2 0 4-15,-2 5 0 0,-8-5 0 0,8 5 0 0,0-4 0 0,-8-2 4 16,9 6-4-16,-9 0 4 0,8-4 0 0,-8 4 0 0,0 0 0 15,9 0 4-15,-9 0-4 0,0 0 0 0,9 0 0 0,-9 0 8 16,0 0 4-16,8 4-8 0,-8 2 4 0,0-6 0 0,8 4 4 16,-8 1 0-16,10 0 0 0,-10 0 0 0,8 5 0 0,-8-6 0 0,8 5 4 15,-8 1-4-15,8 0 4 0,2 4 0 0,-10-4-4 0,8-1 0 16,-8 1-4-16,8 4 4 0,1-4-4 0,-9-2 0 0,8 7-4 16,-8-5 0-16,9 0-4 0,-9-1 0 0,9-4-4 0,-1 5 4 15,-8-6 0-15,8 2-4 0,-8-2 4 0,8 2-4 0,-8-6-4 16,10 4 4-16,-10-8-8 0,0 4-8 0,8 0-8 0,-8-6-12 15,0 2-4-15,8-2-16 0,-8 2-16 0,0 0-16 0,0-7-12 16,0 7-16-16,0-6-60 0,0 5-28 0,0-5 40 0,0 1 32 0,0-1 24 16</inkml:trace>
          <inkml:trace contextRef="#ctx0" brushRef="#br0" timeOffset="50169.7797">13162 961 71 0,'8'-5'104'0,"-8"1"-8"0,0-1-8 0,0 0-24 16,9 0-4-16,-9 5-4 0,0-4 0 0,0 4 0 0,0-6-4 15,8 6 0-15,-8 0 0 0,0 0-4 0,0 0-4 0,0 0 0 16,0 0-4-16,8-4 0 0,-8 4 0 0,0 0 0 0,0 0-4 16,9 4 4-16,-9-4-4 0,0 0 4 0,9 0 0 0,-9 0 0 15,0 0-4-15,0 0 0 0,0 0 0 0,0 6-8 0,0-2 0 0,0-4-4 16,0 5-4-16,0 0 0 0,8 0-8 0,-8 4 0 0,0-3 0 15,0 2-4-15,0 2 0 0,0 0-4 0,0-1-4 0,0 0 0 16,8 1 4-16,-8 0-4 0,0 0 0 0,0-1 4 0,10 1 0 16,-10-1-4-16,0 1 0 0,0-6 0 0,0 6 0 0,8-5-20 15,-8 5 24-15,0-6 0 0,0 1-4 0,0-5 0 0,0 5 0 0,0-5 0 16,8 0-4-16,-8 5 4 0,0-5-4 0,0 0 4 16,0 0 0-16,9 0-4 0,-9-5 4 0,0 5-4 0,9-5 4 15,-9 0-4-15,0 5 0 0,0-4 0 0,8-1 0 0,-8 0 4 0,9 0-4 16,-9 2 0-16,0-4 0 0,0-2 0 0,8 0 0 0,-8 4 4 15,0-5 0-15,8 1 0 0,-8 3 0 0,0-2 0 0,0-2-4 16,9 4 0-16,-9-3 4 0,0 0 0 0,0 5 0 0,9-6 0 0,-9 4 0 16,0-2-4-16,0 2 4 0,8 1 0 0,-8 1 0 0,0-6 0 15,0 5 0-15,0 5 0 0,0-4 0 0,0-2-4 0,8 6 4 16,-8-4-4-16,0 4 4 0,0 0-4 0,0 0 4 0,0 0 0 16,0 0 4-16,0 0-4 0,10 0 4 0,-10 0-8 0,0 0 8 15,0 0-4-15,8 0 4 0,-8 0 0 0,0 0-8 0,0 0 8 0,8 0 0 16,-8 0 0-16,0 4 4 0,9-4-4 0,-9 6-20 0,9-2 24 15,-9 1 0-15,0 0 0 0,8 4 0 0,-8-4 4 0,0 5-8 16,8 0 8-16,-8 0 0 0,0-1-4 0,9 4 0 0,-9-3 0 0,0 4 4 16,0 1-4-16,0-5 0 0,0-1-4 0,0 5 0 15,0-4-4-15,0 0 0 0,0-5 4 0,0 4-4 0,0 1 0 0,0-6 0 16,0 1-4-16,0 0-4 0,0 0-4 0,0-5-8 0,0 5-12 16,0-5-16-16,0 0-20 0,0 0-8 0,0 5-20 0,0-5-28 15,0 0-16-15,0 0-48 0,0-5-44 0,0 5 28 0,0 0 44 16,0-5 28-16,0 5 28 0</inkml:trace>
          <inkml:trace contextRef="#ctx0" brushRef="#br0" timeOffset="50460.0041">13536 1081 87 0,'0'0'116'0,"0"0"-8"0,0 0-4 0,0 0-24 16,0 0 4-16,0 4-4 0,0-4-8 0,0 0 4 15,0 7-16-15,0-7 0 0,0 3 0 0,0-3-4 0,0 5-4 0,0-5 0 16,10 5-4-16,-10-5 0 0,0 5-4 0,0-5-4 0,8 0 4 16,-8 0 0-16,8 0-8 0,-8 4-8 0,8-4 0 0,-8-4-4 15,10 8-4-15,-10-8-4 0,8 4-4 0,0-5 0 0,1 5 0 0,-9-5-8 16,9 5-4-16,-1-5 4 0,1 5-8 0,-9-3-8 15,8-4-16-15,0 7-28 0,1-4-20 0,-9-1-36 0,9 5-24 0,-1-5-32 16,-8 5-68-16,0 0 12 0,8 0 36 0,-8 0 44 0,0 0 24 16,0 0 24-16</inkml:trace>
          <inkml:trace contextRef="#ctx0" brushRef="#br0" timeOffset="50924.7622">13852 1225 43 0,'-8'0'104'0,"8"0"-8"0,0 4-8 0,0-4-28 0,0 0-8 15,0 0 0-15,0 0-8 0,0 0 0 0,0 0-8 0,0 0 0 16,0 0-8-16,0 0 4 0,0 0-4 0,0-4 4 0,0 4-4 15,0-5 0-15,8 0 4 0,-8 5 0 0,0-6 0 0,9 3 4 16,-9-2-8-16,8 0 4 0,-8-4 0 0,8 3 0 0,-8-3-4 0,10 4 0 16,-2-4 0-16,-8 4 0 0,8 0-4 0,-8-5 0 0,10 5 0 15,-10 1 0-15,8-1-4 0,-8 0 0 0,0 0-4 0,8 1 0 16,-8-1-4-16,0 5-4 0,0-5 4 0,8 5-4 0,-8 0-4 0,0 0 0 16,0-5 4-16,0 5 0 0,0 0-4 0,9 0 4 15,-9 0 0-15,0 0 0 0,0 0 0 0,9 0 4 0,-9 0 4 0,0 5 0 16,8-5 4-16,-8 0 0 0,0 5 4 0,9-5 4 0,-9 5 4 15,0-1-4-15,0-4 0 0,8 5 4 0,-8 0-8 0,0 0 8 16,0 4-8-16,0-4-4 0,8 5 4 0,-8-5-4 0,0 4 0 16,0-4-4-16,0 4 0 0,0 1 0 0,0 0-4 0,0-2-16 15,0-2 16-15,0 4-4 0,0-1 0 0,0 1-4 0,0-1 4 0,10-4-4 16,-20 5 0-16,20-1-4 0,-10-4 4 0,0 4-8 0,0-3-4 16,0-2-12-16,0 1-8 0,0-1-16 0,0 2-16 0,0-6-24 15,0 4-20-15,0-4-24 0,0 5-32 0,0-5-32 0,0 0-76 16,0 0 16-16,-10 0 52 0,10 0 40 0,0 0 28 0,0 0 24 15</inkml:trace>
          <inkml:trace contextRef="#ctx0" brushRef="#br0" timeOffset="48291.8069">13921 813 51 0,'0'0'96'0,"0"0"-4"0,0 0-4 0,0 0-28 0,0 0-4 16,0 0 0-16,0 0-4 0,0 0 0 0,0 0 4 0,0 0 0 0,0 0 8 15,0 0 4-15,0 0-4 0,0 0 0 0,8 0 0 0,-8 0 0 16,0 0 0-16,8 0 4 0,-8 0-4 0,9 0-20 0,-9 0 24 15,9 0-4-15,-1 0-4 0,1 0 0 0,-1-5-8 0,0 5 0 0,2 0-12 16,6-4 0-16,-8 4 4 0,2-6-8 0,-2 6-4 0,0-4-4 16,9 4-4-16,-8 0-4 0,0-5 0 0,7 5 0 0,-8-5-4 15,2 5 0-15,-2 0-4 0,0 0-12 0,10-5 0 0,-10 5 0 16,1 0 0-16,-1 0 0 0,1 0 0 0,-9 0 0 0,8 0 0 16,1 5 0-16,-1-5 0 0,-8 0-4 0,8 0-36 0,-8 0-20 15,0 0-24-15,10 0-24 0,-10 0-20 0,-10 5-36 0,10-5-20 0,0 0-60 16,-8 5-24-16,8-5 48 0,-8 4 36 0,-1-4 40 0,1 0 24 15,8 0 28-15</inkml:trace>
          <inkml:trace contextRef="#ctx0" brushRef="#br0" timeOffset="47877.9139">14032 621 67 0,'0'-4'100'0,"8"4"-8"0,-8-6-8 15,0 6-36-15,0 0 12 0,0 0 0 0,0-4-4 0,0 4 4 16,0 0-4-16,0 0-4 0,0 0 0 0,0 0 4 0,0 0-4 15,0 4 0-15,0-4 0 0,0 0 0 0,0 0 4 0,0 0 4 0,8 6-4 16,-8-2-4-16,0-4-4 0,0 5 0 0,0 0-8 0,0 0 0 16,0 5-4-16,0-1-4 0,0 1 0 0,0-1 0 0,0 1-12 15,0-1 0-15,0 6-4 0,0-1 0 0,0-5-4 0,0 6 0 0,0-1 4 16,0-5 0-16,0 6-8 0,0-1 4 0,0 1-4 16,0-1 0-16,0 1 0 0,0-6 0 0,0 6-4 0,0-1 0 0,0-5 0 15,0 6 0-15,0-7 0 0,0 3 0 0,0 3 0 0,0-9-8 16,0 5 4-16,0-1 0 0,0-3 0 0,0 2 0 0,0-2 0 15,0-2 0-15,0 2-4 0,0-2-4 0,0-4 0 0,0 0-4 0,0 5-4 16,0-5-4-16,0 0-12 0,0 0-16 0,0 0-8 16,0 0-4-16,0 0-8 0,0 0-8 0,0-5-8 0,0 1-8 0,0-2-4 15,0 2 0-15,0-2-4 0,0 2 4 0,0-6-16 0,0 5-28 16,0-4-20-16,0-1 8 0,-8 0 28 0,8-5 24 0</inkml:trace>
        </inkml:traceGroup>
        <inkml:traceGroup>
          <inkml:annotationXML>
            <emma:emma xmlns:emma="http://www.w3.org/2003/04/emma" version="1.0">
              <emma:interpretation id="{518E30AA-829C-44AF-9ACA-881B82AFE048}" emma:medium="tactile" emma:mode="ink">
                <msink:context xmlns:msink="http://schemas.microsoft.com/ink/2010/main" type="inkWord" rotatedBoundingBox="17432,3631 19313,3729 19249,4967 17367,4869"/>
              </emma:interpretation>
            </emma:emma>
          </inkml:annotationXML>
          <inkml:trace contextRef="#ctx0" brushRef="#br1" timeOffset="117867.6744">14535 1437 31 0,'0'0'108'0,"0"-4"-8"0,0 4-8 0,0 0-24 16,0 0-4-16,0 0 0 0,0 0 0 0,0-5-4 0,0 5 0 15,0 5 0-15,0-5 4 0,0 0-8 0,0 0 0 0,0 0-8 16,0 0 4-16,0 0-4 0,0 0 0 0,0 0-4 0,0 0 4 16,0 0 0-16,0 0 4 0,0 0 4 0,0 0 0 0,0 0 0 15,0 0-4-15,0 0 0 0,0 0 0 0,0 0-4 0,0 4-4 0,0-4 4 16,0 6-8-16,0-2 0 0,0 1-4 0,0 0 0 0,0-1-8 16,0 6 0-16,0 0-4 0,0 0-8 0,0-1-16 0,0 5 0 15,0 1 0-15,0-1 0 0,0 0 0 0,0 1 0 0,0 0 0 0,0 3 0 16,0-3 0-16,0 4 0 0,0-1 0 0,0-3 0 0,0 4 0 15,0 0 0-15,-9 1 0 0,9-5 0 0,0 4 0 0,0 1 0 16,0-7 0-16,0 2 0 0,0-1 0 0,-9 1 0 0,9-1 0 16,0-5 0-16,0 6 0 0,0-5 0 0,0-1 0 0,0-4 0 15,0 0 0-15,0 4 0 0,0-4 0 0,0-5 0 0,0 5 0 0,0 0 0 16,0-5 0-16,0 0 0 0,0 0 0 0,0 5 0 16,0-5 0-16,0 0 0 0,0 0 0 0,0 0 0 0,0 0 0 0,0 0 0 15,0 0 0-15,0 0 0 0,0 0 0 0,9-5 0 0,-9 10 0 16,0-5 0-16,0-5 0 0,9 5 0 0,-9 0 0 0,0 0 0 15,8-5 0-15,-8 5 0 0,8 0 0 0,-8-5 0 0,8 5 0 16,-8 0 0-16,10 0 0 0,-10 0 0 0,8-5 0 0,-8 5 0 16,8 0 0-16,2 0 0 0,-10 0 0 0,8 0 0 0,0 0 0 15,1 0 0-15,-1 0 0 0,0 0 0 0,1 0 0 0,0 0 0 0,7 0 0 16,-6 0 0-16,-2 0 0 0,9 0 0 0,0 0 0 16,-9 0 0-16,9 0 0 0,1 0 0 0,-10 0 0 0,10 0 0 0,-2 0 0 15,2 0 0-15,-2 0 0 0,-7 0 0 0,7 0 0 0,2 0 0 0,-2 0 0 16,2 0 0-16,-1 0 0 0,0 0 0 0,-8 0 0 15,7 0 0-15,2 0 0 0,-2 0 0 0,2 0 0 0,-1 0 0 0,0 0 0 16,0 0 0-16,-1 0 0 0,-6 0 0 0,6 0 0 0,2 0 0 16,-1 0 0-16,0 0 0 0,-9 0 0 0,9 0 0 0,1 0 0 15,-2 0 0-15,-6 0 0 0,6 0 0 0,1 0 0 0,0 5 0 0,-8-5 0 16,7 5 0-16,-6-5 0 0,6 0 0 0,-8 5 0 16,10-5 0-16,-10 5 0 0,10-5 0 0,-1 4 0 0,-9 1 0 0,8-5 0 15,-6 0 0-15,6 0 0 0,-6 5 0 0,6-5 0 0,-7 0 0 16,8 0 0-16,0 4 0 0,-9-4 0 0,10 0 0 0,-2 0 0 15,-6 0 0-15,6 0 0 0,-8 0 0 0,10 0 0 0,-1 0 0 0,-1 0 0 16,-6 0 0-16,6 0 0 0,2 0 0 0,-10 0 0 16,9 0 0-16,0 0 0 0,-8 5 0 0,7-5 0 0,2 0 0 0,-10-5 0 15,10 5 0-15,-2 0 0 0,-7 0 0 0,8 0 0 0,-8 0 0 16,7-4 0-16,2 4 0 0,-10-5 0 0,10 5 0 0,-10-5 0 16,9 1 0-16,-9 4 0 0,9-5 0 0,-8 0 0 0,7 0 0 0,-6 5 0 15,6-5 0-15,-7 0 0 0,8 5 0 0,-9-4 0 16,1 4 0-16,8 0 0 0,-8-5 0 0,-1 5 0 0,0 0 0 0,10 0 0 15,-10 0 0-15,0 0 0 0,2 0 0 0,-2 0 0 0,0 0 0 16,1 0 0-16,-1 0 0 0,0 0 0 0,2 0 0 0,-2 0 0 16,0 5 0-16,0-5 0 0,2 0 0 0,-10 4 0 0,8-4 0 0,0 5 0 15,1-5 0-15,0 5 0 0,-1-5 0 0,1 5 0 0,-1 0 0 16,0 0 0-16,1-5 0 0,-9 4 0 0,9 1 0 0,-1 0 0 16,0-5 0-16,2 4 0 0,-10 1 0 0,8-5 0 0,0 5 0 15,-8-5 0-15,9 5 0 0,-9-5 0 0,9 5 0 0,-9-5 0 16,0 0 0-16,8 0 0 0,-8 3 0 0,0-3 0 0,0 0 0 15,0 0 0-15,0 0 0 0,0 0 0 0,0 0 0 0,0 0 0 0,0 0 0 16,0 0 0-16,0 0 0 0,0 0 0 0,0-3 0 16,0 3 0-16,0 0 0 0,0 0 0 0,0-5 0 0,0 0 0 0,0 5 0 15,0-5 0-15,0 0 0 0,0 1 0 0,0-1 0 0,0 0 0 16,0-4 0-16,0 4 0 0,0-5 0 0,0 1 0 0,0 4 0 16,0-5 0-16,0 0 0 0,0 1 0 0,0-1 0 0,0-4 0 15,0 5 0-15,0-6 0 0,0 5 0 0,0-4 0 0,0-1 0 16,0 6 0-16,0-5 0 0,0-1 0 0,0 1 0 0,0 4 0 0,0-5 0 15,0 2 0-15,0-2 0 0,0 5 0 0,0-5 0 0,0 7 0 16,0-7 0-16,0 5 0 0,0 1 0 0,0-5 0 0,0 4 0 16,0 0 0-16,0 1 0 0,-8-1 0 0,8 1 0 0,0-1 0 0,0 5 0 15,0-4 0-15,0 4 0 0,0-5 0 0,0 6 0 16,0-1 0-16,0 0 0 0,0 5 0 0,0 0 0 0,0-5 0 0,0 5 0 16,0 0 0-16,0 0 0 0,0 0 0 0,0 0 0 0,0 0 0 15,0 5 0-15,0-5 0 0,0 5 0 0,0-5 0 0,0 5 0 16,0-1 0-16,0 1 0 0,0-5 0 0,0 5 0 0,0 0 0 0,0-2 0 15,0 8 0-15,0-6 0 0,0 0 0 0,0-1 0 0,0 1 0 16,0 0 0-16,0-5 0 0,0 5 0 0,0 0 0 0,0-1 0 16,0-4-32-16,0 6-84 0,0-6-24 0,-9 4-36 0,9-4-8 15,-9 0-52-15,9 5-60 0,-8-5 48 0,0 0 52 0,-2 0 36 16,-6 0 36-16,7 0 20 0</inkml:trace>
          <inkml:trace contextRef="#ctx0" brushRef="#br0" timeOffset="15062.7012">14714 775 79 0,'0'-6'96'0,"0"2"-8"16,0 4-4-16,0-5-24 0,0 5-4 0,0-4 4 0,0 4 0 15,0-6 4-15,8 6-4 0,-8 0 4 0,0-4 0 0,-8 4-4 0,8 0 0 16,0 0-8-16,0 0 0 0,0 0-4 0,0 0-4 16,0 0 0-16,-9 0 0 0,9 0-4 0,0 0-4 0,-9 0 0 0,9 0 0 15,-8 4-4-15,8-4-8 0,-8 6 4 0,-2-2-4 0,2 1 0 16,8-5-4-16,-8 10-4 0,-1-6 0 0,9 6-4 0,-9-1 0 15,9 1 0-15,-8 5-4 0,8-6-4 0,0 5 4 0,-8 1 0 0,8-1-4 16,0 0 0-16,0 1-4 0,0-1 4 0,8-5-4 0,-8 6 0 16,8-1 0-16,-8 1 0 0,9-1 0 0,0 1 0 0,-1-5 0 15,0-1 4-15,2 5-4 0,6-4 0 0,-7-1 0 0,8 1 0 16,0-5 0-16,-9 4 4 0,10-4 0 0,-2-1 0 0,2 3 0 16,-2-4 0-16,2-3 0 0,-1 0-4 0,-1 0 4 0,-6 0-4 0,6 0 0 15,2-3-16-15,-2-4 20 0,-7 3 0 0,8-1-4 16,-8-4 4-16,-1-1-4 0,0 1 4 0,1-2-8 0,0 3 0 0,-1-2 4 15,-8-5 0-15,8 6-4 0,-8-5 4 0,0 4 0 0,0-5 0 16,10 1-4-16,-10 5 8 0,0-6-4 0,0 5-4 0,-10-4 4 16,10 5 0-16,0-1 0 0,0 1-4 0,-8-1 4 0,8-4-4 0,-8 9 4 15,-1-9 0-15,9 4-4 0,-9 5 0 0,1-9 0 0,0 4 0 16,-1 5-4-16,1-5 8 0,-1 1-4 0,0-1 4 0,-7 6-4 16,6-6 4-16,2 5-4 0,0 1 0 0,-10-1 0 0,10-1 0 15,0 6 0-15,-1-4 0 0,-7 4 4 0,6 0 0 0,2 4 0 16,0-4 0-16,0 6 0 0,-2-1-4 0,2 4 4 0,0-4-4 0,-1 4 4 15,9-3-4-15,-9 3 0 0,9 5 0 0,-8-9 4 0,8 9-4 16,0-4 0-16,0 5-4 0,0-6 4 0,0 1-4 0,8-1 0 16,-8 6 4-16,9-6-4 0,-9 1 4 0,9-1 0 0,-1 1 0 15,0-6-4-15,2 6 0 0,-2-5 0 0,0-1 4 0,0 2 0 16,2-2 0-16,6-4 4 0,-7 5 0 0,-1-5-4 0,0 0 4 16,2 5-4-16,6-10 0 0,-8 5 0 0,2 0 4 0,-2-5-4 0,0 5 4 15,1-4 0-15,0-2 0 0,-1 2-4 0,-8-7 4 16,9 7 0-16,-1 0 0 0,0-1 4 0,-8 0-4 0,9-4 0 0,-9 4 0 15,9 0 0-15,-1 0 0 0,-8 1 4 0,8 4 0 0,-8-5 8 16,10 5 4-16,-10 0 0 0,8 0 4 0,-8 0 4 0,8 5 0 16,-8-5 0-16,9 9 4 0,-9-4 4 0,9 0 4 0,-9 4-8 0,8 1-4 15,0-2 4-15,-8 3-4 0,9 3-4 0,-9-4 0 16,8-1 0-16,0 6-4 0,-8-1-4 0,10-4-4 0,-2-1 4 0,-8 0-4 16,8 1 0-16,2 0-4 0,-2-6 0 0,0 2-8 0,1-1 0 15,-1-1-8-15,1-8-20 0,-1 4-20 0,1-5-32 0,7-1-24 16,-6-2-28-16,-2-2-32 0,0-5-48 0,2 6-68 0,6-5 28 0,-8-6 64 15,1 6 44-15,0-6 24 0,-1 5 24 0</inkml:trace>
          <inkml:trace contextRef="#ctx0" brushRef="#br0" timeOffset="15949.33">15515 1037 79 0,'0'0'100'15,"0"-4"-8"-15,0 0-8 0,0 4-16 0,0-6-8 0,0 2 0 16,0 4 0-16,0 0-4 0,0-6 0 0,0 6 8 0,0-3-12 16,0 3 4-16,0 0-4 0,0-6 0 0,0 6 4 0,0 0-4 15,0 0-4-15,8 0 0 0,-8 0-4 0,0-4 0 0,0 4 8 0,0 0-8 16,0 0 4-16,9 0 0 0,-9 4 0 0,0-4-12 16,8 6 0-16,-8-3-4 0,8 3-4 0,-8-2-8 0,0 2 4 0,10 2-4 15,-10-2-4-15,8 3-4 0,-8 1-4 0,8-1 0 0,-8 5 0 16,10-4 0-16,-10 5-8 0,0-1 4 0,8-5 0 0,-8 6-4 15,8-5 4-15,-8-1 0 0,8 5-8 0,-8-4 8 0,0-5 0 0,9 5-4 16,-9-1 0-16,0 1 0 0,9-6 0 0,-9 1 4 0,0 0-4 16,0-5 0-16,0 5-4 0,0-5 0 0,0 5 4 0,8-5-4 15,-8-5 4-15,0 5-4 0,0-5 4 0,9 5 0 0,-9-10-8 16,0 6 4-16,0-1-4 0,8-6 4 0,-8 3-4 0,8-2 0 16,-8 0 0-16,10 1 0 0,-10 0 0 0,8-6 0 0,0 5 0 0,-8-4 4 15,8 4-24-15,-8-4 28 0,10 6-8 0,-2-3 4 0,-8 1 4 16,8 1-4-16,-8-1 4 0,9 1-4 0,-1 3 0 0,-8-2 4 15,9 2 0-15,-9-4 0 0,9 7 0 0,-9-3 0 0,8 2 0 16,-8-1-4-16,8 1 4 0,-8 4 0 0,10 0 0 0,-10-6 4 16,8 6-4-16,-8 0 0 0,8 0 0 0,-8 0 0 0,8 0 0 0,-8 0 4 15,10 0 0-15,-10 0 0 0,8 6 0 0,-8-6 0 16,8 4 0-16,-8 1-4 0,0-5 4 0,9 4 0 0,-9 2 0 16,0-6 0-16,8 9 4 0,-8-5-4 0,0 2 4 0,0-2 0 0,9 6 4 15,-9-5 4-15,0 4-4 0,0-4 4 0,0 4 0 0,0 1-4 16,0-6 8-16,0 6 4 0,0 0 0 0,0-1 0 0,0 1 0 15,9-1 4-15,-9 1-4 0,0 0 4 0,0 0 0 0,0 4-8 0,8-4-20 16,-8-1 0-16,8 1 0 0,-8-1 0 0,8 1 0 16,-8-1 0-16,10 1 0 0,-10-1 0 0,8-4 0 0,-8 5 0 0,8-1 0 15,-8-4 0-15,10 1 0 0,-2 3 0 0,-8-5 0 0,8 1 0 16,1-5 0-16,-1 0 0 0,0 4 0 0,1-4 0 0,0 0 0 16,-1-4 0-16,0 4 0 0,2-5 0 0,-2 1 0 0,0-5 0 15,1 3 0-15,0-4 0 0,-1-4 0 0,9 5 0 0,-17-6 0 0,8 6 0 16,1-7-12-16,0 3-104 0,-9-6-28 0,0 5-32 0,0-6-24 15,0 1-64-15,0 0-28 0,-9 6 52 0,0-8 44 0,1 2 40 16,8 4 28-16,-17 1 24 0</inkml:trace>
        </inkml:traceGroup>
      </inkml:traceGroup>
    </inkml:traceGroup>
    <inkml:traceGroup>
      <inkml:annotationXML>
        <emma:emma xmlns:emma="http://www.w3.org/2003/04/emma" version="1.0">
          <emma:interpretation id="{77346E6E-40B2-485B-9C35-09B8EF26953A}" emma:medium="tactile" emma:mode="ink">
            <msink:context xmlns:msink="http://schemas.microsoft.com/ink/2010/main" type="paragraph" rotatedBoundingBox="2651,7187 9128,7059 9145,7915 2668,80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8305AE-7306-4160-A594-1CF045AFEFE0}" emma:medium="tactile" emma:mode="ink">
              <msink:context xmlns:msink="http://schemas.microsoft.com/ink/2010/main" type="line" rotatedBoundingBox="2651,7187 9128,7059 9145,7915 2668,8043"/>
            </emma:interpretation>
          </emma:emma>
        </inkml:annotationXML>
        <inkml:traceGroup>
          <inkml:annotationXML>
            <emma:emma xmlns:emma="http://www.w3.org/2003/04/emma" version="1.0">
              <emma:interpretation id="{FF7D4F3F-56A8-42E7-A44E-F1107CCC1A2B}" emma:medium="tactile" emma:mode="ink">
                <msink:context xmlns:msink="http://schemas.microsoft.com/ink/2010/main" type="inkWord" rotatedBoundingBox="2657,7484 3925,7459 3934,7931 2666,7956"/>
              </emma:interpretation>
              <emma:one-of disjunction-type="recognition" id="oneOf4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1" timeOffset="698386.639">-79 4555 43 0,'0'0'72'0,"0"0"-8"0,-8 0-16 15,8 0-20-15,0 0-8 0,8 0 0 0,-8 0-8 0,0 0 0 16,0 0 0-16,0 0-4 0,0 0 0 0,0 0 4 0,0 0-4 16,0 0 0-16,0 0-4 0,0 0-4 0,0 0 4 0,0 0 0 0,0 0-8 15,0 0 8-15,0 0 0 0,0 0 0 0,0 0 0 0,0 0-24 16,0 0 24-16,0 0 4 0,0 0-4 0,0 0 0 0,0 0 0 16,0 0-4-16,0 0 8 0,0 0 0 0,0 0 0 0,0 0 0 15,0 0 0-15,0 0 4 0,0 0 4 0,0 0-4 0,0 0 0 16,0 0 0-16,0 0 4 0,0 0 0 0,0-5 0 0,0 5 0 15,0 0 0-15,0 0 4 0,0 0 0 0,0 0 0 0,0 0 0 0,0 0 4 16,0 0-4-16,0 0-4 0,0 0 0 0,0 0 0 0,0 0 0 16,0 0 0-16,0 0 0 0,0 0 0 0,0 0 4 0,0 0-4 15,0 0 0-15,0 0 0 0,0 0 0 0,0 0 0 0,0 0 0 16,0 0 4-16,0 0 0 0,0 0 4 0,0 0-4 0,0 0-4 16,0 0 4-16,0 0 4 0,0 0-8 0,0 0 4 0,0 0 0 15,0 0 0-15,0 0-4 0,0 0 4 0,0 0-4 0,0 0 0 0,0 0 0 16,0 0 0-16,0 0 0 0,0 0-4 0,0 0 0 0,0 0 0 15,0 0 4-15,0 0-8 0,0 0 4 0,0 0 0 0,0 0 0 16,0 0-4-16,0 0 4 0,0 0-4 0,0 0 8 0,0 0-4 16,0 0 0-16,0 0 0 0,0 0 4 0,0 0 0 0,0 0 0 0,0 0 0 15,0 0 0-15,0 0 4 0,0 0 0 0,0 0-4 16,0 0 0-16,0 0-8 0,-8 0 4 0,8 0-4 0,0 0 0 0,0 0-4 16,0 0 0-16,0 0 0 0,-10 0 4 0,10 0 0 0,0 0-4 15,0 0 0-15,0 0 0 0,0 0 0 0,0 0 0 0,0 0-4 16,-8 0 4-16,8 0 0 0,0 0-4 0,0 0 4 0,0 0 0 0,0 0 0 15,-8 0 0-15,8 0-4 0,0 0 4 0,-9 0 0 0,9 0 4 16,0 0-4-16,-8 0 4 0,8 0 0 0,-9 5 0 0,9-5-4 16,-8 0 0-16,8 4 0 0,0 2 0 0,-9-6-4 0,9 4 0 15,-8 1 4-15,8-1 0 0,-8 2 0 0,8-2-4 0,-10 1 4 16,10 0-4-16,-8 5 4 0,8-6-4 0,0 6 0 0,-8-5 0 0,8-1 4 16,0 6 0-16,0-5-4 0,0 6-16 0,0-3 20 0,0-3 0 15,0 4-4-15,0-4 4 0,0 5-4 0,0-1 0 0,0-4 0 16,0 4 0-16,0 2 0 0,0-2 0 0,0-4 0 0,8 4 0 15,-8-4 0-15,0 4 0 0,8-3 0 0,-8 3 0 0,10 1 0 16,-2-6 0-16,-8 2-4 0,8 3 8 0,1-5-4 0,-1 2 0 16,1-2 0-16,-1 1 0 0,1 0 0 0,-1 0-4 0,0-1 4 0,2 2 0 15,6-6 0-15,-6 5 0 0,-2-5 0 0,0 4 0 16,1-4 0-16,-1 0 0 0,9 4 0 0,-8-4 0 0,-1 0-4 0,0 0 4 16,2 0 0-16,-2 0 0 0,0 0 0 0,2-4 0 0,6 4 4 15,-16-4-8-15,8 4 8 0,1-5-4 0,-1 5 0 0,1-6 0 16,0 2 0-16,-1-1 0 0,-8 0 0 0,8 0 0 0,-8 1 0 0,10-2 0 15,-10 2 0-15,8-1-4 0,-8-5 8 0,0 6 0 16,8-6-4-16,-8 5 0 0,0-5 4 0,0 6-8 0,0-6 8 0,0 1-4 16,0 4 4-16,0-4-4 0,0-2 0 0,0 2 0 0,0 4 0 15,0-4 0-15,-8-1 0 0,8 1-4 0,0-1 4 0,-8 5 4 16,8-5-4-16,0 1 0 0,-10 4 0 0,10-4 4 0,-8 4-8 16,0 0 4-16,8 0 0 0,-9-4 0 0,0 4 0 0,1 0 0 0,8 0 0 15,-9 5 0-15,1-4 4 0,0-2-4 0,0 6 0 16,-2-4-4-16,2 4 4 0,0-5-4 0,-2 5 0 0,-6 0 4 15,7 0-4-15,0-4 4 0,1 4-4 0,0 0-4 0,-9 0-4 0,9 0 0 16,-2 0-4-16,2 0-4 0,0 4 0 0,-2-4-8 0,2 0-4 16,0 5-8-16,-1-5-8 0,1 4-4 0,-1-4-4 0,9 6 0 15,-8-2-8-15,8 1-4 0,-9 0-16 0,9 5 0 0,0-6 0 16,0 6-4-16,0-5 0 0,-8 4-16 0,16 1-32 0,-8 1-36 0,0-8 16 16,0 7 32-16,9-1 28 0</inkml:trace>
          <inkml:trace contextRef="#ctx0" brushRef="#br1" timeOffset="698693.8205">40 4708 23 0,'10'-5'108'15,"-10"-4"-12"-15,8 4 0 0,-8-5-32 0,0 6 0 0,0-1-8 16,8 0 0-16,-8 0-8 0,0 2 0 0,0-4-8 0,0 3 0 16,0-1-4-16,8 0 0 0,-8 5 0 0,0 0 0 0,0-5 4 15,0 5 0-15,9 0-8 0,-9 0 8 0,0 0 0 0,8 0 0 0,-8 0 0 16,9 5 0-16,0-5-4 0,-9 5 0 0,8 0 0 0,0-1-4 15,-8 3-4-15,10-4 0 0,-2 7-4 0,0-5 4 0,0 4-8 16,-8 1 4-16,10-1-8 0,-2 1 0 0,0 0 0 0,1-1-4 16,-9 1-4-16,8-1 0 0,1 1 0 0,0 0 0 0,-1-1 0 0,-8-4-4 15,8 4 0-15,0-3 0 0,2-2-4 0,-10 1 0 16,8-1-16-16,0 2 24 0,-8-6-4 0,10 0 0 0,-10 4 0 0,0-4-4 16,8 0 0-16,-8 0-8 0,8 0-4 0,-8 0-4 0,0 0-4 15,0 0-8-15,0 0-8 0,9 0-8 0,-9 0-4 0,0 0-8 16,0-4-20-16,0 4-16 0,0 0-4 0,0 0-8 0,0-6-4 0,0 6-36 15,0-4-32-15,0-1-4 0,0 5 36 0,0-4 28 0,0-2 24 16</inkml:trace>
          <inkml:trace contextRef="#ctx0" brushRef="#br1" timeOffset="699373.0004">476 4698 71 0,'0'0'104'0,"0"0"-8"0,0 0-12 0,0 0-20 16,0 0-4-16,0 0-4 0,0 0 0 0,0 0 0 0,8 0-8 15,-8-4 4-15,0 4-4 0,0 0-4 0,0 0 4 0,8 0-4 16,-8 0-4-16,0 0 4 0,8-5-4 0,-8 5 0 0,0 0 4 0,10 0 4 15,-10 0 0-15,8 5-8 0,-8-5 0 0,8 4-4 16,-8 1 0-16,9 0-4 0,-9 0 0 0,8 5-4 0,-8-5-4 0,8 4 4 16,-8 0-8-16,10 1 0 0,-2-1-4 0,-8 6 0 0,8-5 0 15,2 4-4-15,-10 1 0 0,8-6-4 0,-8 5 0 0,8-3 0 16,0 3 0-16,-8-5-4 0,9 1 0 0,-9 3-4 0,9-3 0 16,-9-4 4-16,8 3-8 0,-8-4 4 0,0 4-4 0,0-3 4 0,0-6 4 15,9 4-4-15,-9-4 0 0,0 0 0 0,0 5 4 16,0-5-4-16,0-5 4 0,0 5-4 0,0 0 0 0,0-4 4 0,0-2-4 15,0 2-4-15,0-1 0 0,0-5 0 0,0 6 4 0,0-2 0 16,0-4-4-16,0 1 0 0,0 0 0 0,0-1 8 0,0 0-8 16,0 2 0-16,8-3 4 0,-8 2 4 0,0-1-4 0,8 0-4 15,-8 6 0-15,10-5 0 0,-10-1 8 0,8 5-4 0,-8-5 4 0,8 6-4 16,-8-2 4-16,8-3-4 0,-8 4 0 0,10 5 0 0,-10-5 0 16,0 1-4-16,8-1 4 0,-8 5 4 0,0 0-4 0,8 0 0 15,-8-5 4-15,9 5-4 0,-9 0 0 0,0 0-4 0,9 0 4 16,-9 0 4-16,0 0-4 0,8 5-4 0,-8-5 8 0,9 5 0 0,-9-5 0 15,0 4-4-15,8 1 0 0,-8-5 0 0,0 5 4 0,8 4 0 16,-8-3-8-16,0-2 8 0,8 6-4 0,-8-5 0 0,10 5 4 16,-10-1 0-16,0 1-20 0,0-1 24 0,8 1 4 0,-8 0 0 15,8-1 4-15,-8 1 0 0,10-1 0 0,-10 1 0 0,0 0 0 16,8-1 0-16,-8 1 0 0,8-1-8 0,1 1 4 0,-9 0 0 0,8-6 4 16,-8 6-8-16,9-5 0 0,-1 3 4 0,1-2 4 15,-9-1-8-15,8-1 4 0,0 1-4 0,2 0-4 0,-2-5 0 0,0 0 0 16,2 5 0-16,-2-5 0 0,0 0-4 0,0 0 0 0,1-5-4 15,0 5-4-15,-1-5-8 0,1 0-8 0,-1 1-20 0,0-7-16 16,2 3-24-16,-2-2-24 0,0 1-20 0,0-1-28 0,2-5-32 16,-10 1-72-16,8-5 20 0,-8 4 40 0,8-3 40 0,-8 3 28 0,9-4 20 15</inkml:trace>
        </inkml:traceGroup>
        <inkml:traceGroup>
          <inkml:annotationXML>
            <emma:emma xmlns:emma="http://www.w3.org/2003/04/emma" version="1.0">
              <emma:interpretation id="{B07915AA-9083-4BF6-8ECA-3DC897AEB33E}" emma:medium="tactile" emma:mode="ink">
                <msink:context xmlns:msink="http://schemas.microsoft.com/ink/2010/main" type="inkWord" rotatedBoundingBox="4284,7410 4543,7405 4547,7621 4289,7626"/>
              </emma:interpretation>
              <emma:one-of disjunction-type="recognition" id="oneOf5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1" timeOffset="700104.0477">1430 4684 111 0,'0'0'124'0,"0"5"-4"0,0-5 8 0,9 0-20 0,-9 0 0 15,0 0 0-15,8 0-4 0,-8 0 0 0,0 0-4 0,8 0-4 16,-8 0 0-16,10 0-8 0,-2 0 0 0,-8 0-8 0,8 0-8 16,0 0-4-16,2 0-8 0,-2 0-4 0,0 0-16 0,1 0 12 0,-1 0-8 15,1 0-12-15,0 0 0 0,-1 0-8 0,0 0-20 0,0 0-4 16,10 0 0-16,-18 0 0 0,8 0 0 0,2 0 0 0,-2 0 0 15,0 0 0-15,1 0 0 0,-1 0 0 0,-8 0-36 0,8 0-28 16,-8 0-20-16,9 0-24 0,-9 0-16 0,9 0-16 0,-9 0-16 16,0 0-20-16,0 0-56 0,0 0-20 0,0-5 48 0,0 5 40 0,8 0 28 15,-8-5 28-15</inkml:trace>
          <inkml:trace contextRef="#ctx0" brushRef="#br1" timeOffset="699861.6944">1455 4477 59 0,'0'0'108'0,"0"0"-4"0,0 0-4 0,-8 0-20 0,8 0 0 15,0 6 8-15,8-6 0 0,-8 0-4 0,0 0 0 16,0 0 0-16,10 5 4 0,-10-5-4 0,0 0 4 0,8 4 0 0,-8-4-4 16,8 0 0-16,-8 0-8 0,8 0 0 0,2 0-4 0,-2 0-4 15,-8 0-4-15,8 0-4 0,1 0 4 0,-1 0-8 0,1 0-20 16,0 0-36-16,-1 0 0 0,-8 0 0 0,8 0 0 0,0 0 0 16,2 0 0-16,-2 0 0 0,0 0 0 0,2 0 0 0,-2 0 0 0,0 0 0 15,1 0 0-15,-1 0 0 0,-8 0 0 0,8 0 0 16,1 0 0-16,0 0 0 0,-9 0 0 0,8 0 0 0,-8 0 0 0,0 0 0 15,0 0 0-15,8 0 0 0,-8 0 0 0,0 0 0 0,0 0 0 16,0 0-24-16,0 6-60 0,0-6-20 0,-8 4-16 0,8-4-12 16,-8 0-16-16,8 5-12 0,-9-5-8 0,0 4-44 0,1 2-24 15,0-6 36-15,-1 4 32 0,1 1 36 0,0 1 28 0</inkml:trace>
        </inkml:traceGroup>
        <inkml:traceGroup>
          <inkml:annotationXML>
            <emma:emma xmlns:emma="http://www.w3.org/2003/04/emma" version="1.0">
              <emma:interpretation id="{43716CCD-84E2-42E5-B29A-082A2DA16B79}" emma:medium="tactile" emma:mode="ink">
                <msink:context xmlns:msink="http://schemas.microsoft.com/ink/2010/main" type="inkWord" rotatedBoundingBox="5236,7549 5568,7543 5569,7562 5236,7569"/>
              </emma:interpretation>
              <emma:one-of disjunction-type="recognition" id="oneOf6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1" timeOffset="700549.852">2377 4617 91 0,'0'0'108'0,"0"0"-4"0,0 0-4 0,0 0-16 0,0 0 4 15,8 0 8-15,-8 0 4 0,0 0-8 0,0 0 0 0,8 5 4 16,-8-5 0-16,9 0 0 0,0 0-8 0,-9 0-8 0,8 5 0 16,1-5-8-16,-1 0-4 0,0 0-8 0,10 0-4 0,-10 0-8 0,0 0-4 15,2 0-8-15,-2 4-8 0,9-4-4 0,-9 0-4 0,1 0-4 16,0 0 0-16,7 0-4 0,-8-4-8 0,2 8 0 0,-2-4-4 16,0-4-12-16,10 8-16 0,-10-4-16 0,1 0-24 0,-1 0-24 0,1 0-24 15,-1 0-20-15,1-4-20 0,-1 4-28 0,0 0-64 16,2 0 0-16,-2-5 44 0,-8 5 36 0,8-5 32 0,2 5 24 0</inkml:trace>
        </inkml:traceGroup>
        <inkml:traceGroup>
          <inkml:annotationXML>
            <emma:emma xmlns:emma="http://www.w3.org/2003/04/emma" version="1.0">
              <emma:interpretation id="{5350FF7B-60F8-4F4D-9CB5-5B55D30CD87A}" emma:medium="tactile" emma:mode="ink">
                <msink:context xmlns:msink="http://schemas.microsoft.com/ink/2010/main" type="inkWord" rotatedBoundingBox="6236,7116 7335,7094 7350,7841 6251,7863"/>
              </emma:interpretation>
              <emma:one-of disjunction-type="recognition" id="oneOf7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1" timeOffset="701293.8628">3433 4407 59 0,'0'0'100'0,"-8"0"-8"0,8 4-4 15,-8-4-20-15,8 0-4 0,0 0 4 0,-9 0-4 0,9 0 4 16,0 0 0-16,-8-4 4 0,8 4-12 0,0-5 4 0,0-1 0 16,0 2 0-16,-9-1 4 0,9-5-4 0,0 6 4 0,0-6-8 0,0 1 8 15,9-1-4-15,-9 0-8 0,0-5 0 0,8 2-8 0,-8 3 0 16,9-5-4-16,-9 5-8 0,8-4-4 0,0 0 0 0,-8 5-4 15,9-1 0-15,0 0-4 0,-1 1 4 0,0-1-4 0,10 5 0 0,-10 0-8 16,1 5 0-16,0-4 0 0,-1 4-4 0,9 0 0 16,-9 0-4-16,0 4-4 0,10 1-4 0,-10 0 0 0,2 5 0 0,6-4 0 15,-8 2 0-15,1 7 0 0,0-6 0 0,-1 5 0 0,1 0 0 16,-1 1 0-16,-8 5 0 0,8-1 0 0,-8 0 0 0,0 4 0 16,0-3 0-16,0 8 0 0,-8-3 0 0,0-2 0 0,8 6 0 0,-9 0 0 15,-8 0 0-15,8-1-8 0,1 2 4 0,-8-2 0 0,-2 1 0 16,10-5 4-16,-10 0-4 0,1 0 0 0,1 0 0 0,7-5 4 15,-8 1-4-15,9-1 0 0,-10-10 0 0,10 5 0 0,-1-3-4 16,0-3 0-16,1-2 0 0,0-6 0 0,-1 4 0 0,9-4 4 16,-8 0-4-16,8-4 4 0,0 4 0 0,0-10 0 0,-9 6 0 0,9-1 0 15,0-5 0-15,0 0 4 0,9 1-4 0,-9-1 4 0,0 5 0 16,8-5 0-16,-8 1-4 0,0-1 4 0,9 0 0 0,-1 1 0 16,-8 4 0-16,8-4 0 0,1 4 0 0,-9 0 4 0,9 5-4 15,-1-4 4-15,0 4-4 0,2-5 4 0,-2 5 0 0,0 0 0 16,1 5 4-16,0-5 0 0,-1 4 0 0,0 1-4 0,9 0 0 15,-9-1 4-15,2 1-4 0,6 5 4 0,-6-6 0 0,-2 6-4 16,8-5 0-16,-7 5 0 0,8 0 0 0,-8-6 4 0,7 5-8 16,-6-3 8-16,-2 3-4 0,8-4-20 0,-6 0 20 0,6 5 0 0,-7-5-4 15,0-1 4-15,8-4-4 0,-9 4 0 0,0 2 4 0,10-6-4 16,-10 0-4-16,0 0-4 0,2 0-4 0,6 0-8 0,-7 0-8 16,0 0-24-16,-1-6-28 0,9 2-24 0,-9 4-24 0,0-4-24 0,-8-1-24 15,10-5-40-15,-2 5-52 0,0-5 40 0,-8 6 44 16,10-6 32-16,-10 1 36 0,8-1 20 0</inkml:trace>
          <inkml:trace contextRef="#ctx0" brushRef="#br1" timeOffset="701813.4733">4048 4641 71 0,'0'-5'124'0,"0"5"-12"0,0-5 0 15,8 1-20-15,-8-1 0 0,0 0-8 0,0 0 4 0,0 1-12 16,8-1-8-16,-8 0-8 0,0-5-4 0,9 6-8 0,-9-2 4 15,9 2-4-15,-9-1-4 0,0 1 0 0,0 4 0 0,8-6 4 0,-8 6-4 16,0 0 8-16,0-4-8 0,9 4 4 0,-9 4-4 0,0-4-4 16,0 6 0-16,0-2-4 0,8 1-8 0,-8-1 0 0,0 6-4 15,0 0-8-15,8 0 4 0,-8-6-4 0,0 6-4 0,0-1-4 16,10 6 0-16,-10-4-4 0,0 2 0 0,0-4 0 0,8 6-4 16,-8-6 0-16,8 5 0 0,-8-3 4 0,8-2-4 0,-8 0 4 15,10 1-4-15,-10-1 0 0,8 1 0 0,-8 0 4 0,8-5-4 16,-8-1 0-16,9 6 0 0,-9-10 0 0,8 5-4 0,-8-5 4 0,9 4 0 15,-9-4-4-15,9 0 0 0,-9 0 0 0,8 0 0 0,-8-4 4 16,8-1-4-16,-8 1 0 0,8-2 0 0,-8 2 0 0,10-6 0 16,-10 5 4-16,8-5 0 0,-8 6-4 0,8-6 0 0,-8 1 8 0,10-1-4 15,-10 6 0-15,8-7 0 0,-8 2-4 0,8 4 4 16,-8-4 4-16,9 4-4 0,-9-5 0 0,0 6 0 0,8-1 0 0,-8 0 0 16,9 0 0-16,-9-5 0 0,0 6 4 0,8-1-4 0,-8 0 0 15,0 0 8-15,9 1-8 0,-9 4 8 0,0-5-4 0,8 0 0 16,-8 0 0-16,0 5-4 0,8 0 4 0,-8-4 0 0,10 4 4 0,-10 0 0 15,0 0 4-15,8 0 0 0,-8 0 4 0,8 0 0 0,-8 4 4 16,10-4 0-16,-10 5 0 0,8 0-4 0,-8 0-8 0,8 4-8 16,-8 1 0-16,9-6 0 0,-9 6 0 0,8 0 0 0,-8-1 0 15,8 6 0-15,-8-1 0 0,9-5 0 0,-9 6 0 0,9-5 0 16,-9 4 0-16,0 1 0 0,8-6 0 0,-8 5 0 0,8-4 0 0,-8 5 0 16,0-6 0-16,10 1 0 0,-10 5 0 0,0-7 0 15,0 2 0-15,0-5-44 0,0 5-24 0,8-6-20 0,-8 2-16 0,0-3-16 16,0 3-20-16,0-2-20 0,0-4-20 0,0 0-52 0,0 0-20 15,0 0 48-15,8-4 44 0,-8-2 32 0,9 3 20 0</inkml:trace>
        </inkml:traceGroup>
        <inkml:traceGroup>
          <inkml:annotationXML>
            <emma:emma xmlns:emma="http://www.w3.org/2003/04/emma" version="1.0">
              <emma:interpretation id="{D0FA50A2-F878-4F76-91EB-5F160A96E29A}" emma:medium="tactile" emma:mode="ink">
                <msink:context xmlns:msink="http://schemas.microsoft.com/ink/2010/main" type="inkWord" rotatedBoundingBox="7822,7388 8285,7379 8292,7736 7830,7745"/>
              </emma:interpretation>
              <emma:one-of disjunction-type="recognition" id="oneOf8">
                <emma:interpretation id="interp24" emma:lang="" emma:confidence="0">
                  <emma:literal>-</emma:literal>
                </emma:interpretation>
                <emma:interpretation id="interp25" emma:lang="" emma:confidence="0">
                  <emma:literal>_</emma:literal>
                </emma:interpretation>
                <emma:interpretation id="interp26" emma:lang="" emma:confidence="0">
                  <emma:literal>.</emma:literal>
                </emma:interpretation>
                <emma:interpretation id="interp27" emma:lang="" emma:confidence="0">
                  <emma:literal>~</emma:literal>
                </emma:interpretation>
                <emma:interpretation id="interp28" emma:lang="" emma:confidence="0">
                  <emma:literal>z</emma:literal>
                </emma:interpretation>
              </emma:one-of>
            </emma:emma>
          </inkml:annotationXML>
          <inkml:trace contextRef="#ctx0" brushRef="#br1" timeOffset="702228.3636">5088 4498 31 0,'0'-6'92'0,"0"2"-12"0,0 4-8 0,0-5-20 0,0-1-4 15,0 2 4-15,0 4 0 0,0-4 0 0,0-2 0 0,0 6-8 16,0-4 0-16,0 4 4 0,0 0 0 0,0-6 0 0,0 6 0 16,0 0 4-16,0 0-4 0,0 0 4 0,0 0 0 0,0 6 0 0,0-6 0 15,0 4 0-15,0 2-4 0,0 2-4 0,0-2 4 16,8 3 4-16,-8 1-4 0,0-1-4 0,0 6 0 0,8-1-8 0,-8 1-4 16,0-1 0-16,10 5-8 0,-10-4-4 0,0 4-4 0,8-5-4 15,-8 7-4-15,0-8 0 0,8 6 0 0,-8-5-4 0,8 0 0 16,-8 1-4-16,0-1 0 0,10-4-4 0,-10-1-4 0,0 1-8 15,8 0-4-15,-8-5-12 0,0 5-8 0,0-6-12 0,0-4-4 0,0 5-8 16,0-5-4-16,0 0-16 0,0 0-12 0,0 0-8 16,0-5-8-16,0 1-8 0,-8-2-56 0,8 2-20 0,-10-1 20 0,10 0 40 15,-8-4 24-15</inkml:trace>
          <inkml:trace contextRef="#ctx0" brushRef="#br1" timeOffset="702446.7802">4968 4657 55 0,'0'3'116'0,"0"-3"0"0,0 0-4 0,9 0-20 16,-9 0 0-16,0 0 4 0,0 0 0 0,8 0-4 0,-8 0-4 0,8 0 0 15,-8 0-8-15,10 0-4 0,-2 0-4 0,0 0-4 16,2 0-4-16,-2 0-4 0,0 0-4 0,9 0-8 0,-8 0-8 0,-1 0 0 16,9 0-8-16,-9 0-8 0,10 0-4 0,-2 0-4 0,-6 0-4 15,6 0-4-15,2 0-4 0,-1-3-8 0,-1-4-12 0,2 7-20 16,-2-4-20-16,2 4-20 0,7-5-20 0,-8 0-28 0,-8 0-24 0,17 1-32 15,-18-1-64-15,10 0 16 0,-2 0 44 0,1 1 36 0,-8-1 36 16,8 0 16-16</inkml:trace>
        </inkml:traceGroup>
        <inkml:traceGroup>
          <inkml:annotationXML>
            <emma:emma xmlns:emma="http://www.w3.org/2003/04/emma" version="1.0">
              <emma:interpretation id="{4A54AB49-B47C-44D7-8ECB-8D92F7254232}" emma:medium="tactile" emma:mode="ink">
                <msink:context xmlns:msink="http://schemas.microsoft.com/ink/2010/main" type="inkWord" rotatedBoundingBox="8778,7269 9132,7262 9145,7915 8791,7922"/>
              </emma:interpretation>
              <emma:one-of disjunction-type="recognition" id="oneOf9">
                <emma:interpretation id="interp29" emma:lang="" emma:confidence="0">
                  <emma:literal>5</emma:literal>
                </emma:interpretation>
                <emma:interpretation id="interp30" emma:lang="" emma:confidence="0">
                  <emma:literal>9</emma:literal>
                </emma:interpretation>
                <emma:interpretation id="interp31" emma:lang="" emma:confidence="0">
                  <emma:literal>ty</emma:literal>
                </emma:interpretation>
                <emma:interpretation id="interp32" emma:lang="" emma:confidence="0">
                  <emma:literal>ly</emma:literal>
                </emma:interpretation>
                <emma:interpretation id="interp33" emma:lang="" emma:confidence="0">
                  <emma:literal>Ly</emma:literal>
                </emma:interpretation>
              </emma:one-of>
            </emma:emma>
          </inkml:annotationXML>
          <inkml:trace contextRef="#ctx0" brushRef="#br1" timeOffset="703252.6219">5949 4354 75 0,'0'4'124'0,"-8"-4"-8"0,8 0-4 0,0 5-24 15,0-5 0-15,-10 4 0 0,10 2 0 0,0-2-12 0,0 1 4 16,0 5-4-16,0 0-4 0,0-5 0 0,0 9-8 0,0-4 0 15,10-1-4-15,-10 4-8 0,0 3 0 0,8-2-8 0,-8 1-8 16,0-2-4-16,8 2 4 0,-8-1-8 0,9 5 0 0,-1-4-12 0,-8-1 4 16,9 1-4-16,0-1 0 0,-9-4-4 0,8 4-4 0,0-5 0 15,-8 1-4-15,8 0 4 0,2-1-4 0,-10-4 0 0,8 5-4 16,-8-10 0-16,8 4 0 0,2-4 4 0,-10 0-8 0,8 0 8 16,-8 0-4-16,8-4 0 0,-8-1 0 0,9 0 0 0,-1-4 0 0,-8 4 0 15,8-5 0-15,-8 0-4 0,9 6 0 0,-9-6 4 16,9 1 0-16,-1 4-4 0,-8-5 4 0,8 1 0 0,-8 4 0 0,10 0 0 15,-10-4 0-15,8 3 4 0,-8 6-8 0,0-4 8 0,8 4 0 16,-8 0 4-16,9-5 0 0,-9 5-4 0,9 0 4 0,-9 5 0 16,8-5 0-16,-8 4 0 0,8-4 4 0,1 6 0 0,-9-2 0 15,8 1-8-15,1 0 0 0,-9 0 0 0,9 4 0 0,-1-4 0 16,-8 5-4-16,8-1 4 0,2 1 0 0,-2 1 4 0,-8-3 0 16,8 2 0-16,-8 4 4 0,9-5 4 0,-9 6 0 0,0-5 0 0,0 4 4 15,9 0 0-15,-9 0 0 0,0-4 0 0,-9 5-20 16,9-1 0-16,0 1 0 0,-9-6 0 0,9 5 0 0,-8 1 0 0,0-1 0 15,-2-4 0-15,2 5 0 0,0-6 0 0,-1 1 0 0,0 4 0 0,1-5 0 16,-9 1 0-16,9-5 0 0,-10 5 0 0,10-6 0 16,-10 6 0-16,10-5 0 0,-9-5 0 0,0 4-72 0,0-4-40 0,9 0-24 15,-10-4-32-15,2 4-40 0,-2-5-80 0,10-5 8 0,-9 6 52 16,0-6 44-16,8-5 36 0,-7 6 28 0,6-1 20 0</inkml:trace>
          <inkml:trace contextRef="#ctx0" brushRef="#br1" timeOffset="702793.8485">5941 4377 23 0,'-10'0'112'15,"10"-4"-8"-15,0 4-4 0,0 0-24 0,0-6 4 0,0 6 0 16,0 0 4-16,0-4-4 0,0 4 4 0,10-5-4 0,-10 5-4 15,8 0-4-15,-8-4 4 0,8 4-4 0,-8-6 0 0,9 2 0 16,-1 4-4-16,-8 0 0 0,9-5-4 0,0 5-4 0,7 0-12 16,-16 0-4-16,18 0 0 0,-10 0-4 0,0 0-8 0,2 0-8 0,-2-5-4 15,9 5 0-15,-9 0-4 0,0 0-8 0,10 0 0 0,-10 0 0 16,0 0-8-16,10 0-8 0,-10 0-8 0,1 0-12 0,0 0-16 16,-1 0-16-16,0 0-16 0,-8 0-16 0,9 0-12 0,-9 0-24 0,8 0-20 15,-8 5-16-15,0-5-56 0,-8 0-20 0,8 0 48 16,-9 5 36-16,9-5 32 0,-8 0 28 0</inkml:trace>
        </inkml:traceGroup>
      </inkml:traceGroup>
    </inkml:traceGroup>
    <inkml:traceGroup>
      <inkml:annotationXML>
        <emma:emma xmlns:emma="http://www.w3.org/2003/04/emma" version="1.0">
          <emma:interpretation id="{16806EAA-7CCE-4474-ACEA-4945A0AEC5F2}" emma:medium="tactile" emma:mode="ink">
            <msink:context xmlns:msink="http://schemas.microsoft.com/ink/2010/main" type="paragraph" rotatedBoundingBox="2477,9187 16918,9560 16880,11020 2439,106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27F6BC-1CB8-4DC2-8863-FCEC01E043F2}" emma:medium="tactile" emma:mode="ink">
              <msink:context xmlns:msink="http://schemas.microsoft.com/ink/2010/main" type="line" rotatedBoundingBox="2477,9187 16918,9560 16880,11020 2439,10647"/>
            </emma:interpretation>
          </emma:emma>
        </inkml:annotationXML>
        <inkml:traceGroup>
          <inkml:annotationXML>
            <emma:emma xmlns:emma="http://www.w3.org/2003/04/emma" version="1.0">
              <emma:interpretation id="{318F5D39-1D44-4E40-B00A-3A5A2A5BEA60}" emma:medium="tactile" emma:mode="ink">
                <msink:context xmlns:msink="http://schemas.microsoft.com/ink/2010/main" type="inkWord" rotatedBoundingBox="2467,9566 4157,9610 4143,10135 2453,10091"/>
              </emma:interpretation>
              <emma:one-of disjunction-type="recognition" id="oneOf10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839621.8253">-258 6670 35 0,'0'0'76'0,"0"0"-12"16,0 0-4-16,0 0-28 0,0 0-8 0,0 0 4 0,0 0-4 16,0 0 4-16,0 0 0 0,0 0 0 0,0 0-4 0,0 0 0 15,0 0 0-15,0 0 0 0,0 0 0 0,0 0 0 0,0 0 0 16,0 0 0-16,0 0 4 0,0 0 0 0,0 0 0 0,0 0 0 0,0 0 4 15,0 0-4-15,-9 0 0 0,9 0 0 0,0 0 0 0,0 0 0 16,0 0 0-16,-8 0-8 0,8 0 4 0,-8 0 0 0,8 0-4 16,0 0-4-16,-10 0 8 0,10 4-8 0,-8-4 0 0,8 6-4 15,-8-2 0-15,8-4 0 0,-8 5 0 0,8 0-4 0,-10 0 0 16,10 5 4-16,-8-6-4 0,8 5 0 0,0-4 0 0,-8 5-4 0,8 0 0 16,0-6 4-16,-9 6-4 0,9-1 0 0,0 0 0 0,0 2-4 15,0-2 4-15,0 1-4 0,0-1 4 0,0 1-4 0,0 0 0 16,0-1 4-16,0 1-4 0,0-1 0 0,0 1 4 0,0 0 0 0,0-1 0 15,0 2 0-15,9-8 0 0,-9 7 0 0,0 0 0 16,8-1 0-16,-8-4 0 0,8 4 0 0,-8-4 0 0,10 0 0 0,-2 0 0 16,-8 0 0-16,8-1 0 0,0 2-4 0,2-2 4 0,-2 1 0 15,-8-5 0-15,8 0 0 0,1 5 4 0,-1-5-4 0,1 0 0 16,0 0 0-16,-9 0 4 0,8 0 0 0,0 0 0 0,0 0 8 16,2-5-4-16,-10 5 0 0,8-5-4 0,0 5 0 0,2-4 0 15,-2-2 4-15,0 2-4 0,-8-1 4 0,9 0 0 0,-1 0 0 16,-8 0 4-16,9-4-8 0,-1 4 0 0,-8-4 0 0,9 4 4 0,-9-5-4 15,8 2-4-15,-8 2 0 0,0-4 0 0,0 0 0 16,0 1 0-16,0-1 0 0,8 1 0 0,-8-1 4 0,0 1-4 0,-8-1-20 16,8 0 24-16,0 1-4 0,0-1-4 0,-8 1 8 0,8-1-8 15,-9 1 0-15,9 4 4 0,0-5-4 0,-8 1 4 0,-1 0-4 16,1 3 0-16,8-3 0 0,-9 0 0 0,1 3 0 0,0-3 0 0,-2 4 4 16,2-4-4-16,0 3 0 0,-2 2 0 0,2-1 0 0,0 0 0 15,0-1 0-15,-1 3 0 0,0-2-4 0,1 5 4 0,-1-5 0 16,1 5 0-16,0 0-4 0,-2-5 0 0,2 5-4 0,0 0 8 15,0 5-8-15,-2-5-4 0,2 5 0 0,0 0-4 0,-1-2 0 16,9 3 0-16,-8-1-4 0,-1 0-4 0,0 5 0 0,9-6 0 0,-8 6-4 16,8-5-4-16,0 5 0 0,0-1-4 0,-8 0 4 0,8 1-4 15,0 0 0-15,0-1-4 0,0 1-4 0,8-1-4 0,-8 1 4 16,8-1-4-16,-8-4 8 0,9 5 0 0,0-1 8 0,-1-4 0 16,-8 5 8-16,9-5 4 0,-1-1 4 0,10 1 8 0,-10 0 0 15,0 0-4-15,0-5 4 0,2 4 0 0,-2-4 8 0,0 5-4 0,9-5 4 16,-8 0 0-16,0 0 0 0,-1 0 0 0,-8 0 4 0,8 0-4 15,0 0 4-15,2-5 0 0,-10 5 4 0,8-4 0 0,-8-1 0 16,8 0 4-16,-8 5 0 0,10-5 4 0,-10 1 0 0,0-1 0 16,8 0-4-16,-8 0 0 0,8 0 8 0,-8 0-4 0,0 1 4 15,0 4-4-15,0 0 8 0,9-5 4 0,-9 5 4 0,0 0-4 0,0 0 4 16,8 0 4-16,-8 5 0 0,0-5 4 0,9 4 0 0,-9 1 0 16,8 0 4-16,-8 5-8 0,9-1 4 0,-1 1-4 0,0-1 0 15,-8 1 4-15,10-1-4 0,-2 6-4 0,0-4-4 0,2 2 0 0,-10 2 0 16,8-6-4-16,0 5-4 0,1-4 0 0,-1 5-4 0,0-6-4 15,1 1-4-15,0-1 0 0,-1-4 0 0,0 4 0 0,-8-3-4 16,10-2 0-16,-2 1 0 0,0-5-4 0,2 5-8 0,-10-10-12 16,8 5-16-16,0-5-12 0,0 1-16 0,1-6-16 0,-9 5-20 15,8-9-20-15,1 4-20 0,-9-5-44 0,9-4-56 0,-9 5 36 0,8-5 28 16,-8 1 32-16,0-2 36 0</inkml:trace>
          <inkml:trace contextRef="#ctx0" brushRef="#br0" timeOffset="840402.7102">262 6957 15 0,'0'-5'100'0,"-8"5"-12"16,8-4-8-16,0-6-24 0,0 10 0 0,0-9-8 0,0 4 0 16,0 0 4-16,0 0-8 0,0 0 4 0,0 2-4 0,0-3 4 15,0 1-4-15,0 5 0 0,0-5-4 0,0 1-4 0,0 4 4 0,0-6-4 16,0 6 0-16,0 0-8 0,0-4-4 0,0 4 0 0,0 0-4 16,0 0 0-16,0 0 0 0,0 0 0 0,0 0-4 0,0 0 4 15,0 4-4-15,0 2 0 0,8-2 0 0,-8-4-4 0,0 5-4 0,0 0 4 16,8 4-4-16,-8-4-4 0,0 0 4 0,10 5 0 15,-10-1-4-15,0 1 0 0,8-1 0 0,-8 1-4 0,8-1 0 0,-8 1 0 16,9 0 4-16,-9-5-4 0,8 4 0 0,-8 1-4 0,8 0 4 16,-8-6 0-16,0 6-4 0,9-5 8 0,-9-1-4 0,9 1-4 15,-9 0 4-15,0 0 0 0,8-5 0 0,-8 0-4 0,8 4 4 16,-8-4-4-16,0 0 4 0,10 0 0 0,-10-4 0 0,0 4 0 16,0 0 0-16,8-5 0 0,-8 0-4 0,0 5 4 0,0-5-4 0,8 1 0 15,-8-1 0-15,0 0 4 0,9 0 0 0,-9 1-4 0,0-2 4 16,0-3-4-16,0 4 4 0,9 0 0 0,-9 1 0 0,0-1 0 15,8-5 0-15,-8 6 0 0,0-2-4 0,0-3 4 0,8 4 0 16,-8 0 0-16,0 0 0 0,0 1 0 0,9-6 0 0,-9 10 0 0,0-4-16 16,8-1 20-16,-8 0 0 0,0 0 0 0,9 0 0 0,-9 5-4 15,0-5 0-15,0 5 4 0,9-3-4 0,-9 3 0 0,0 0 0 16,0 0 0-16,8 0 0 0,-8 0 0 0,0 0 4 0,8 0 0 16,-8 0 0-16,0 0-4 0,10 0 8 0,-10 0-4 0,0 0 0 0,8 3 0 15,-8-3 4-15,0 0 4 0,8 5-4 0,-8-5 4 0,8 5 0 16,-8 0 0-16,0 0 4 0,10 0-4 0,-10-1 0 0,8 1 0 15,-8 4-4-15,0-4 0 0,0 5 0 0,8-1 0 0,-8-3 0 16,0 3-4-16,0 1 0 0,0-1 0 0,0 1 0 0,0-6-4 16,0 6 0-16,9 0 0 0,-9-5-4 0,0 4 0 0,0-4-4 15,0 4-4-15,0-4-4 0,0 0-8 0,0 0-4 0,0 5-8 0,0-10-8 16,0 5-8-16,0-1-12 0,0 1-12 0,0-5-8 16,0 0 0-16,0 5-4 0,0-5-8 0,0 0-24 0,0 0-36 0,0 0-4 15,0 0 24-15,0 0 24 0</inkml:trace>
          <inkml:trace contextRef="#ctx0" brushRef="#br0" timeOffset="840890.4131">662 7005 99 0,'0'5'112'0,"0"0"-8"0,0-5-4 0,0 5-20 0,0-1-4 15,10-4 4-15,-10 6-4 0,0-6-4 0,8 0-8 0,-8 4-4 16,0-4-4-16,8 0-8 0,-8 0 0 0,8 0-4 0,2 0-4 16,-10 0-4-16,8 0-8 0,0 0 0 0,1 0-8 0,0 0-4 0,-1 0-4 15,1-4-4-15,-1 4-8 0,8-6-12 0,-6 6-8 0,-2-4-20 16,0 4-24-16,2-5-16 0,6 5-16 0,-7-5-20 0,-1 0-48 16,1 5-36-16,8-4 28 0,-17 4 28 0,16 0 24 0</inkml:trace>
          <inkml:trace contextRef="#ctx0" brushRef="#br0" timeOffset="840690.9394">722 6886 39 0,'0'0'104'0,"0"0"-12"0,9-6-4 0,-9 6-28 0,0 0-4 0,9 0 0 16,-9 0-8-16,0-4 0 0,0 4-8 0,0 0 0 0,0 0 0 15,0 0 4-15,8 0-4 0,-8 0 4 0,0 0-8 0,0 4 8 16,0-4-4-16,9 6 0 0,-9-6 0 0,0 4-4 0,0 1 0 16,8 0-4-16,-8 4-4 0,0-4 0 0,0 5 0 0,8 4 0 0,-8-4 0 15,0-1 0-15,0 6-4 0,0-1-28 0,8 1 28 0,-8-1-8 16,0 1 0-16,10-1-4 0,-10 0-4 0,0 0-4 0,0-4 0 16,8 5 0-16,-8-6-4 0,8 1 0 0,-8 4-4 0,0-9-8 0,0 5-4 15,10-7-12-15,-10 4-8 0,0-3 0 0,0 1-16 16,0-5-16-16,0 4-8 0,0-4-12 0,0-4-8 0,0 4-8 15,0-5-40-15,0 5-32 0,-10-4 8 0,10-6 36 0,-8 5 24 0</inkml:trace>
          <inkml:trace contextRef="#ctx0" brushRef="#br0" timeOffset="841309.3132">1055 7168 75 0,'0'5'92'15,"8"-5"-4"-15,-8 0-4 0,0 0-24 0,0 5 4 0,9-5 0 16,-9 0 0-16,0 0 4 0,9-5-4 0,-9 5-4 0,8-5 8 16,-8 1-16-16,9-1 4 0,-9 1-4 0,8-3-4 0,-8 4-4 0,8-7-4 15,-8 1 0-15,8-1-8 0,2 0-4 0,-10 1-4 0,8-6-4 16,0 5 0-16,-8-4 0 0,10 5-4 0,-2-6-4 0,-8 5-4 16,8-4 0-16,1 5 4 0,-9-6-4 0,8 5-4 0,-8 1 0 15,9-1 0-15,-9 1 0 0,0-1 0 0,9 1 0 0,-9 4 0 16,8 0 0-16,-8-5 0 0,0 10 8 0,0-3 0 0,8-3-4 0,-8 6 4 15,0 0 4-15,8-5 0 0,-8 5 4 0,0 5 0 0,0 1 0 16,10-6 0-16,-10 3 4 0,0 2-4 0,0 5 4 0,8-5-16 16,-8 4 20-16,0 1 0 0,8-1 0 0,-8 1 0 0,0 5-4 15,10-1 0-15,-10-5-4 0,0 6 0 0,0-1-4 0,0 1-4 16,0-1 4-16,8 0-8 0,-8 1 0 0,0-1 0 0,0-4-8 0,0 4 4 16,0-4-4-16,0 5-8 0,0-6-8 0,0 0-8 0,0-4-24 15,0 5-24-15,0-6-12 0,0 1-24 0,0 0-24 0,0-5-24 16,0 0-28-16,0 0-64 0,0 0 4 0,0 0 48 0,0-5 40 0,8 0 32 15,-8 1 20-15</inkml:trace>
        </inkml:traceGroup>
        <inkml:traceGroup>
          <inkml:annotationXML>
            <emma:emma xmlns:emma="http://www.w3.org/2003/04/emma" version="1.0">
              <emma:interpretation id="{BAD1FF81-EE76-4903-BFD1-1E61CE810E46}" emma:medium="tactile" emma:mode="ink">
                <msink:context xmlns:msink="http://schemas.microsoft.com/ink/2010/main" type="inkWord" rotatedBoundingBox="4800,9673 5117,9681 5116,9711 4800,9703"/>
              </emma:interpretation>
              <emma:one-of disjunction-type="recognition" id="oneOf11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841794.9897">1941 6770 51 0,'0'0'112'0,"0"0"-4"0,0 0-8 15,0 0-24-15,0 0 0 0,0 0 8 0,0 0 4 0,0 0 4 16,0 0-4-16,0 0-4 0,0 0 0 0,10 0 0 0,-10 0 4 15,0 0-4-15,8 0 0 0,-8 0 0 0,8 0-8 0,1 0-12 0,-1 0 0 16,0 0 0-16,2-4-4 0,-2 4 0 0,0 0-8 0,10 0-4 16,-10-5-4-16,0 5-4 0,10 0-32 0,-10-5-8 0,1 5 0 15,7 0 0-15,-7-5 0 0,8 5 0 0,-9 0 0 0,2 0 0 16,-2-4 0-16,9 4 0 0,-8 0 0 0,-1 0 0 0,0 0 0 0,1 0 0 16,-1 4 0-16,0-4-28 0,2 0-64 0,-2 0-28 0,-8 0-32 15,8 0-32-15,-8 0-40 0,0 0-72 0,0 0 40 0,10 5 44 16,-10-5 40-16,0 5 32 0,0-5 32 0</inkml:trace>
        </inkml:traceGroup>
        <inkml:traceGroup>
          <inkml:annotationXML>
            <emma:emma xmlns:emma="http://www.w3.org/2003/04/emma" version="1.0">
              <emma:interpretation id="{24778FDE-3799-4E6D-9C0B-CD1523929954}" emma:medium="tactile" emma:mode="ink">
                <msink:context xmlns:msink="http://schemas.microsoft.com/ink/2010/main" type="inkWord" rotatedBoundingBox="5692,9677 7029,9711 7016,10222 5679,10187"/>
              </emma:interpretation>
            </emma:emma>
          </inkml:annotationXML>
          <inkml:trace contextRef="#ctx0" brushRef="#br0" timeOffset="843144.3797">3655 7044 15 0,'0'-5'112'0,"0"0"-12"0,0 1 0 0,8-6-24 0,-8 5-4 16,0 0 0-16,0 0-4 0,10 1-4 0,-10-6-4 0,0 5 0 15,0 1-4-15,8-2 0 0,-8 2-12 0,0-1-8 0,0 5 0 16,8 0 0-16,-8-5 0 0,0 5 0 0,0-5-4 0,0 5 0 0,0 0 4 15,0 0 0-15,8 0-4 0,-8 5 0 0,0 0-4 16,0-5 0-16,0 5-4 0,10 5-4 0,-10-6 0 0,8 6 0 0,-8-5 0 16,8 4-4-16,-8 1-4 0,0 0 4 0,9-1-4 0,-9 5 0 15,9-4 0-15,-9 4-4 0,0-4 0 0,8 0-4 0,-8 4 0 16,9-5 0-16,-9 1 0 0,0 0 0 0,8-5-4 0,-8 5 4 16,8-1-4-16,-8-5 4 0,10 1-4 0,-10 0 0 0,0-5 4 15,8 5-4-15,-8-5 0 0,8 0 0 0,-8 0 0 0,0-5 0 0,8 5 4 16,-8-5-4-16,10 0 0 0,-2 1 0 0,-8-5 0 0,8-1-4 15,-8 5 8-15,9-5-8 0,-9 6 4 0,9-6 0 0,-1 0 0 16,-8 1 0-16,9-1 0 0,-9 0 0 0,8 1 0 0,0 4 0 16,-8-5 0-16,8 1 4 0,2 4 0 0,-10 0-4 0,8 1 4 15,0-6 0-15,-8 10-4 0,10-5 4 0,-10 0 4 0,8 5 0 0,0-5 0 16,1 5 4-16,-9 0 0 0,8 0 4 0,-8 0 0 0,9 5 0 16,-1-5-20-16,-8 5 20 0,9 0 0 0,-9-1 4 0,8 2-4 15,0 3 4-15,-8-4 0 0,10 4 0 0,-10 1 0 0,0-1 0 16,8 1 0-16,-8 0 4 0,8 4-4 0,-8-4 0 0,10 4 4 15,-10-4 0-15,0 5-12 0,8-2-12 0,-8-3 0 0,8 4 0 16,-8-4 0-16,8 4 0 0,-8-3 0 0,9-2 0 0,-9 0 0 0,9 1 0 16,-9-1 0-16,8-4 0 0,-8-1 0 0,9 7 0 0,-9-11 0 15,8 4 0-15,0-4 0 0,-8 0 0 0,10 0-20 0,-10-4-64 16,8-2-36-16,0 1-32 0,-8 1-44 0,8-6-52 0,-8-4-56 16,0 5 52-16,10-6 44 0,-10 1 40 0,0-1 40 0,0 1 16 15</inkml:trace>
          <inkml:trace contextRef="#ctx0" brushRef="#br0" timeOffset="842540.0001">2888 6833 67 0,'-8'0'104'0,"8"0"-12"0,0-5-4 0,-9 5-16 0,9 0-12 16,0 0-4-16,-9 0 0 0,9 0-4 0,0 0 0 0,-8 5-8 15,8-5 8-15,0 5-8 0,0-1-4 0,0 1 4 0,0 5-4 16,0-6-8-16,0 6 0 0,-9-5 0 0,18 5-8 0,-9-1 0 16,0 2-4-16,8 2 4 0,-8-3 0 0,9 4-4 0,-9-5 0 0,0 1-4 15,9 4 0-15,-1-4 4 0,0 0 0 0,0-1 0 0,2 1 0 16,-2-1 4-16,0 1-4 0,2-5 0 0,-2 5 0 0,0-6 0 16,9 1-4-16,-8 0 4 0,-1 0-4 0,9-1 0 0,-9 1-4 0,10-5 0 15,-10 0 0-15,2 5 0 0,6-5-4 0,-7-5 0 16,7 5 0-16,-7-5-4 0,0 1 4 0,-1-1-4 0,0 0 0 0,2 0 0 15,-2-4 0-15,0-1 0 0,-8 0-4 0,9 1 0 0,-9-1 0 16,0 1 0-16,0-5 0 0,0 4 0 0,0-5-4 0,0 6-12 16,0-5 16-16,-9-1-4 0,9 5 0 0,-8-4 4 0,0 5-4 0,-2-6 0 15,2 1-8-15,0 4 4 0,-1-4-4 0,-8 4 4 0,9 0-4 16,-9-4 4-16,9 9 0 0,-10-4 0 0,0-1 0 0,10 1 4 16,-9 4 0-16,0 0 4 0,0 0-4 0,9 1 4 0,-10 4 0 15,10 0 0-15,-10 4 4 0,10 1 0 0,0 0-4 0,-9 4 0 16,8 0 0-16,9 6 4 0,-8 0-4 0,-1-1 0 0,9 1 4 15,-8 4 0-15,8 0 0 0,0 0-4 0,-8 0 4 0,8 1 0 16,8-2 0-16,-8 2-4 0,0-1 4 0,8-5 0 0,-8 1 4 0,9-1-4 16,-1 1 0-16,1-6 0 0,0 1-4 0,-1-6 0 0,0 1 4 15,10-5 0-15,-10 0 0 0,10-5-4 0,-10 1 0 0,9-1-4 16,-9-5 4-16,9 1 0 0,-8-1 0 0,7-4-4 0,-6-1 0 0,6 6 4 16,-6-5-4-16,-2-1 4 0,0 5 4 0,1 1-4 15,-1-1 4-15,0 1-4 0,1-1 8 0,0 5 4 0,-9 0-16 0,8 2 28 16,-8 3 8-16,8 0 4 0,-8 0 4 0,0 3-8 0,10-3 4 15,-10 5 0-15,0 0-8 0,8 5 0 0,-8-5-4 0,8 4-4 16,-8 0 0-16,9 1-4 0,-9 0 4 0,9 0-4 0,-1-1-4 16,-8 1-4-16,8 4-4 0,1-5 4 0,-1 1-4 0,-8 0 0 15,9-1 0-15,0 1 0 0,-1-1-4 0,0 1-4 0,2-5-4 16,-2 5-8-16,0-5-8 0,0-1-8 0,2 1-16 0,-2 0-16 0,0-5-20 16,1 0-12-16,-1 0-16 0,0 0-24 0,2 0-12 0,-2 0-20 15,-8 0-56-15,8-5-16 0,0 0 48 0,-8 1 36 0,10-1 32 16,-10 0 20-16</inkml:trace>
        </inkml:traceGroup>
        <inkml:traceGroup>
          <inkml:annotationXML>
            <emma:emma xmlns:emma="http://www.w3.org/2003/04/emma" version="1.0">
              <emma:interpretation id="{362971CB-9F9B-482F-9186-B43D6D768139}" emma:medium="tactile" emma:mode="ink">
                <msink:context xmlns:msink="http://schemas.microsoft.com/ink/2010/main" type="inkWord" rotatedBoundingBox="7811,9717 8177,9727 8170,9962 7805,9952"/>
              </emma:interpretation>
              <emma:one-of disjunction-type="recognition" id="oneOf12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844220.497">4960 6794 43 0,'-8'0'96'0,"8"0"-8"0,0 0-4 0,0 0-24 16,0 0 4-16,0 0-4 0,8 0 4 0,-8 0 4 0,0 0 4 0,8 0 0 15,-8 0-4-15,9 0 0 0,-9 0 0 0,8 0 0 0,0 0 0 16,-8 0-4-16,10 0 4 0,-2 0-4 0,0 0 0 0,2 0 0 16,-2 0-8-16,0 0-4 0,9 0 0 0,-8 0-4 0,-1 0-8 15,9 0-4-15,-9 0-8 0,10 0 0 0,-10 0 0 0,10 0-4 16,-10 0-4-16,9 0 0 0,-8 0 0 0,8 0-4 0,-9 0-4 16,0 0-4-16,10 0 0 0,-10 0 0 0,0 0 0 0,10 0-4 15,-10 0 0-15,1 0-4 0,-1 0 0 0,-8 0 0 0,9 0-4 16,-1 0 0-16,-8 0 0 0,0 0-4 0,9 0-8 0,-9 0-4 0,0 0-8 15,0 0-16-15,0 0-20 0,0 0-16 0,-9 0-20 0,9 0-8 16,-8 0-16-16,8 0-20 0,-9 0-12 0,1 0-52 0,-1 0-44 16,1 5 60-16,0-5 40 0,-2 0 32 0,2 5 20 0</inkml:trace>
          <inkml:trace contextRef="#ctx0" brushRef="#br0" timeOffset="844472.8247">5011 7015 35 0,'8'0'116'0,"-8"0"4"0,0 0-4 0,10 0-12 0,-10 0 4 15,8 0 4-15,-8 5 4 0,8-5-4 0,0 0 4 0,1 0-4 16,0 0-4-16,-1 0-8 0,1 0-8 0,-1 0-4 0,0 4-8 16,2-4-8-16,6 0-8 0,-8 0-4 0,2 0-4 0,-2 0-8 15,0 0-8-15,10 0-8 0,-10 0-4 0,1 0-16 0,-1 0-12 16,0 0 0-16,0 0 0 0,2 0 0 0,-10 0 0 0,8 0 0 0,0 0 0 15,-8 0 0-15,10 0 0 0,-10 0 0 0,8 0-44 0,-8 0-40 16,0 0-36-16,0 0-40 0,0 0-44 0,0 0-68 0,-8 0-28 16,8 0 60-16,-10 0 44 0,2 0 36 0,0 0 32 0,-2 0 20 15</inkml:trace>
        </inkml:traceGroup>
        <inkml:traceGroup>
          <inkml:annotationXML>
            <emma:emma xmlns:emma="http://www.w3.org/2003/04/emma" version="1.0">
              <emma:interpretation id="{E33982B9-B960-481C-84FE-C08C65DA7AB8}" emma:medium="tactile" emma:mode="ink">
                <msink:context xmlns:msink="http://schemas.microsoft.com/ink/2010/main" type="inkWord" rotatedBoundingBox="8937,9881 9268,9890 9266,9956 8935,9947"/>
              </emma:interpretation>
              <emma:one-of disjunction-type="recognition" id="oneOf13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859180.4771">6077 7015 19 0,'0'0'116'0,"0"0"0"15,0 0-8-15,0-5-20 0,0 5 0 0,0 0 8 0,0 0-4 0,0 0-4 16,0 0-4-16,0 0 0 0,0 0-4 0,0 0-4 0,0 0 4 16,0 0-4-16,8 0-4 0,-8 0 0 0,8 0-8 0,-8-5-8 15,9 5-4-15,-9 0-8 0,9 0-4 0,-1 0-8 0,-8-4-8 16,8 4-4-16,10 0-4 0,-18-5 0 0,17 5 0 0,-8-5-8 16,-1 0 0-16,0 5-12 0,9-4 0 0,-8 4-20 0,8 0-24 15,-9-6-16-15,10 2-28 0,-10 4-24 0,10-5-24 0,-2 5-16 0,1-5-40 16,1 5-56-16,-2-5 36 0,2 5 36 0,7 0 40 0,-8 0 28 15</inkml:trace>
        </inkml:traceGroup>
        <inkml:traceGroup>
          <inkml:annotationXML>
            <emma:emma xmlns:emma="http://www.w3.org/2003/04/emma" version="1.0">
              <emma:interpretation id="{BD4FC922-CAF8-4D5C-9D9C-8C2A2DB64A9D}" emma:medium="tactile" emma:mode="ink">
                <msink:context xmlns:msink="http://schemas.microsoft.com/ink/2010/main" type="inkWord" rotatedBoundingBox="9526,9583 11832,9643 11812,10400 9506,10340"/>
              </emma:interpretation>
            </emma:emma>
          </inkml:annotationXML>
          <inkml:trace contextRef="#ctx0" brushRef="#br0" timeOffset="860334.3907">7953 7044 91 0,'0'5'132'0,"0"-5"-4"16,0 4-8-16,0 1-12 0,0-5-4 0,0 5-12 0,8-5-4 0,-8 0 0 16,0 5-8-16,8-5-4 0,1 0-8 0,-9-5-4 0,8 5-4 15,0-5-8-15,2 5-4 0,-2-5-8 0,10 1-8 0,-10-1-8 16,8 0 0-16,-7 0-12 0,8 1-12 0,0-2-8 0,1 2-20 15,-2-1-16-15,2 0-20 0,-2 0-24 0,2 1-20 0,-1-1-20 16,-1 0-20-16,-6 5-60 0,6-5 0 0,2 5 36 0,-10 0 32 0,0 0 28 16</inkml:trace>
          <inkml:trace contextRef="#ctx0" brushRef="#br0" timeOffset="860148.8865">8063 6794 87 0,'0'-9'124'0,"0"3"-12"0,9 2-4 16,-9-1-16-16,8 5-4 0,-8-4-8 0,9 4 0 0,-9-5-16 0,0 5 0 16,0 0 0-16,8-5 0 0,-8 10 0 0,0-5 0 0,0 0-4 15,0 5 0-15,0-1 4 0,0 1-4 0,0 5 0 0,0-1-8 16,0 1 0-16,0-1-8 0,0 1-4 0,0 5-4 0,0-1 0 0,0 5-8 15,0 0 0-15,0-3-4 0,0 2-4 0,0 6 0 16,0-5-4-16,0 0-4 0,0 5 0 0,0-4 0 0,8 3-4 0,-8-4 0 16,0 1-4-16,0-1-4 0,10 0 4 0,-10-1-4 0,0-2-4 15,8-2-4-15,-8 0-8 0,0-4-4 0,0 0-16 0,8-1-12 16,-8-3-20-16,0-2-20 0,0 1-12 0,0-1-16 0,0-4-24 0,0-4-8 16,0-1-28-16,-8 1-44 0,8-7 4 0,-8 7 44 0,8-11 32 15,-10 6 24-15</inkml:trace>
          <inkml:trace contextRef="#ctx0" brushRef="#br0" timeOffset="858738.6611">6682 6842 55 0,'-8'0'96'0,"8"0"-8"16,0-4-4-16,0 4-24 0,0-5-4 0,-10 0 4 0,10 0 0 16,0 0 0-16,0 0-4 0,0 1 0 0,0-1 4 0,0-5-4 15,0 6-4-15,0-1 4 0,10-5 0 0,-10 5 4 0,0 1 0 0,8-6-8 16,-8 5 4-16,8-4-4 0,-8 4 0 0,10-5 0 0,-10 5-4 15,8 1-4-15,0-1-8 0,0 1 0 0,1-2 0 0,0 2-4 16,-1 4-4-16,1 0 0 0,-1-5 0 0,-8 5-8 0,8 0 0 0,2 5-8 16,-2-5 4-16,0 4 0 0,0 2 0 0,2-2-8 15,-10 5 0-15,8-4-4 0,0 5 0 0,1 0 8 0,-9-1-4 16,9 5 0-16,-9-5-12 0,0 6 4 0,8 0-4 0,-8 4 4 0,0-5 4 16,0 5 0-16,-8 6-8 0,8-5 4 0,-9-2-4 15,0 6 8-15,9 0-8 0,-8 0-4 0,-10 0 4 0,10 0 4 0,0 0-4 16,-10 0 4-16,10 0 0 0,-9 0 0 0,9 0 0 0,-10-5 0 15,10 0 0-15,0 0 0 0,0-4-4 0,-2-1 4 0,2 0-4 16,0-5 0-16,-2 6 4 0,10-10 4 0,0 5-4 0,-8-6 0 0,8 1 0 16,8 0 0-16,-8-5 0 0,0 0-4 0,10 5 4 0,-10-5 0 15,8 0 0-15,0 0 0 0,2 0-16 0,-2 0 24 0,0 0 0 16,-8 0 0-16,8-5 0 0,1 5 0 0,8 0 0 0,-8-5 8 16,-1 5 0-16,0 0 8 0,2 0-8 0,-2 0 4 0,8 0 0 15,-6 0-4-15,-2-5-4 0,0 5-4 0,10 0 4 0,-10 0 0 0,1 0-4 16,-1 0 0-16,0 0-8 0,10 0 0 0,-10 0 0 0,0 0 0 15,2 0 0-15,6 0 0 0,-7 0 0 0,-1 0 0 0,1 0-8 16,0 0-20-16,-1 0-8 0,0 0-20 0,0 0-20 0,-8 0-24 16,10-4-16-16,-2 4-16 0,0-10-24 0,-8 5-8 0,10 1-44 15,-10-7-36-15,0 2 28 0,0 0 44 0,8-1 36 0,-8 1 20 0</inkml:trace>
          <inkml:trace contextRef="#ctx0" brushRef="#br0" timeOffset="859850.6858">7211 7015 7 0,'0'-5'116'0,"-9"0"-8"0,9 1-8 0,0-1-24 0,0 5 0 0,0-5 0 15,0 0-4-15,0 1 4 0,0-2 0 0,0 6-12 0,0-4-4 16,0-1 0-16,0 5-4 0,9-5-4 0,-9 5-4 0,0-5 4 16,0 5-4-16,8 0 0 0,-8 0 0 0,0-5 0 0,8 10-4 15,-8-5 0-15,10 5-4 0,-2 0 0 0,-8 0-12 0,8-1 0 16,0 6-4-16,-8 0-8 0,10-1 4 0,-2 1-4 0,0-1-4 0,-8 6 0 16,9-1-4-16,-1 1 4 0,1-1-8 0,0 6 0 0,-9-6 4 15,8 5-4-15,0-6 0 0,-8 3-4 0,8 3 0 0,2-5 0 16,-10 1 0-16,8 0 4 0,0-6 0 0,-8 5-8 0,10-5 0 15,-10 1 0-15,0-6 0 0,8 1 4 0,-8 5 0 0,0-10 0 16,8 5 0-16,-8-5 0 0,0 0-4 0,0 0 4 0,0-5 0 0,0 5 0 16,9-4 0-16,-9-7 0 0,0 7 0 0,0-1 0 0,0-4-4 15,0-1 8-15,8 1-8 0,-8 0 0 0,0-2 0 0,8-3 4 16,-8 4 0-16,9-4-4 0,-9 4 4 0,0-3 0 0,9 3 0 0,-9-5 0 16,8 1 0-16,0 4 0 0,-8 1 0 0,10-6 0 15,-10 5 4-15,8 1-8 0,0-5 4 0,1 9 4 0,-9-5-4 0,9 0 0 16,-1 1 4-16,-8 4 0 0,9-4-4 0,-9 4 4 0,8 0-4 15,0 0 0-15,-8 1 0 0,9 4 4 0,-9-6-4 0,9 6 4 16,-1 0-4-16,-8 0 4 0,8 0 0 0,-8-4 0 0,10 4-4 16,-10 0 4-16,8 4 4 0,0-4-4 0,-8 6 4 0,9-2-4 0,-9-4 4 15,9 5 0-15,-1 0 0 0,-8 0 4 0,8-1-8 16,-8 1 4-16,9 5-4 0,-1 0 8 0,-8-1-4 0,8 1 0 0,-8-1 4 16,0 5 0-16,10-4-4 0,-10 5 4 0,0-1-4 0,0-5 4 15,0 6-4-15,0-2 0 0,0 3-4 0,0-2 4 0,0 0-8 16,0 1 4-16,0-1-4 0,0 1 0 0,0-6-4 0,0 5 0 15,8-4-4-15,-8-1-16 0,0 1 8 0,0 0-20 0,8-5-16 16,-8 4-20-16,0-4-16 0,10 0-16 0,-10-5-24 0,0 4-16 0,8-4-20 16,-8-4-40-16,8 4-36 0,-8-5 36 0,0-5 44 0,8 6 24 15,2-6 32-15</inkml:trace>
          <inkml:trace contextRef="#ctx0" brushRef="#br0" timeOffset="860893.8913">8523 6828 35 0,'0'-5'132'0,"0"0"-8"0,0 0-4 0,0 1-20 0,9-1 4 16,-9 0 0-16,0 0-4 0,9 1 0 0,-9-1-4 0,0-1 4 0,8 2-4 16,-8-5-4-16,8 4 0 0,2 0-8 0,-10 0-4 0,8-4-12 15,0 4 0-15,0 1-4 0,2-2-8 0,-2 1-4 0,0 1-4 16,1-1-4-16,-1 1-4 0,1 4-8 0,0-6-16 0,-1 6-16 0,0 0 0 15,0 0 0-15,2 0 0 0,-10 6 0 0,8-2 0 0,0 1 0 16,-8 4 0-16,0 1 0 0,10 0 0 0,-10 4 0 0,0-5 0 16,0 6 0-16,0-1 0 0,0 0 0 0,-10 6 0 0,10-1 0 15,0 0 0-15,-8-4 0 0,8 5 0 0,-8-7 0 0,8 2 0 16,0-1 0-16,0 0 0 0,0-4 0 0,-10 4 0 0,10-4 0 16,0-1 0-16,0-4 0 0,0 5 0 0,0-6 0 0,0-4 0 15,10 6 0-15,-10-6 0 0,0 0 0 0,8 4 0 0,-8-8 0 0,0 4 0 16,8 0 0-16,2-6 0 0,-10 2 0 0,8-1 0 15,0-5 0-15,1 6 0 0,-1-1 0 0,-8-5 0 0,9 6 0 0,-1-6 0 16,1 5 0-16,-1-5 0 0,0 5 0 0,2 1 0 0,-10-1 0 0,8 0 0 16,0 5 0-16,2-4 0 0,-10 4 0 0,8 4 0 15,0-4 0-15,-8 0 0 0,9 5 0 0,-1 4 0 0,-8-4 0 0,8 0 0 16,-8 5 0-16,9 0 0 0,-9-1 0 0,9 1 0 0,-9-1 0 16,8 1 0-16,0 4 0 0,-8-4 0 0,10 4 0 0,-10-4 0 15,8 4 0-15,-8 1 0 0,8-1 0 0,1 1 0 0,-9-6 0 0,9 4 0 16,-9 3 0-16,8-2 0 0,-8 0 0 0,0 1 0 15,0-1 0-15,8 1 0 0,-8-1 0 0,0 0 0 0,0 0 0 0,0 1 0 16,-8-1 0-16,8 1 0 0,-8-1 0 0,8-4 0 0,-9 4 0 16,0-4 0-16,1 4 0 0,-10 0 0 0,10-4 0 0,-9 0 0 15,8 0 0-15,-7-6 0 0,-1 6 0 0,-1-1 0 0,2-3-84 16,-10-6-40-16,9 4-20 0,0-4-40 0,0 0-20 0,-1-4-68 16,2-2 0-16,-2 2 48 0,2-6 44 0,7 1 32 0,-8-1 24 15</inkml:trace>
        </inkml:traceGroup>
        <inkml:traceGroup>
          <inkml:annotationXML>
            <emma:emma xmlns:emma="http://www.w3.org/2003/04/emma" version="1.0">
              <emma:interpretation id="{9785878C-D8DA-4F4C-A55D-82C288C73971}" emma:medium="tactile" emma:mode="ink">
                <msink:context xmlns:msink="http://schemas.microsoft.com/ink/2010/main" type="inkWord" rotatedBoundingBox="12474,9928 12832,9938 12830,9985 12472,9975"/>
              </emma:interpretation>
              <emma:one-of disjunction-type="recognition" id="oneOf14">
                <emma:interpretation id="interp38" emma:lang="" emma:confidence="0">
                  <emma:literal>_</emma:literal>
                </emma:interpretation>
                <emma:interpretation id="interp39" emma:lang="" emma:confidence="0">
                  <emma:literal>-</emma:literal>
                </emma:interpretation>
                <emma:interpretation id="interp40" emma:lang="" emma:confidence="0">
                  <emma:literal>i</emma:literal>
                </emma:interpretation>
                <emma:interpretation id="interp41" emma:lang="" emma:confidence="0">
                  <emma:literal>m</emma:literal>
                </emma:interpretation>
                <emma:interpretation id="interp42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861372.6111">9615 7001 79 0,'0'4'112'16,"0"1"0"-16,0 0 0 0,0-5-12 0,0 5 0 0,0-1 0 0,0-4 0 16,9 6-8-16,-9-2 4 0,8-4 0 0,1 5 0 0,-9-5 8 15,8 0-4-15,0 5-4 0,0-5 0 0,10 0 0 0,-10 0-8 16,10 0-4-16,-10 0-8 0,9 0-4 0,0 0-32 0,0-5-40 0,1 5 0 15,-2-5 0-15,2 5 0 0,-2-4 0 0,2 4 0 0,-10 0 0 16,9-6 0-16,1 2 0 0,-2 4 0 0,-8-5 0 0,10 5 0 16,-10 0 0-16,1-5 0 0,-1 5 0 0,-8 0-76 0,9 0-96 15,-9 0-60-15,0-5-92 0,-9 5 16 0,9 0 52 0,-8 0 48 16,-1 0 36-16,1 0 36 0,0 0 20 0</inkml:trace>
        </inkml:traceGroup>
        <inkml:traceGroup>
          <inkml:annotationXML>
            <emma:emma xmlns:emma="http://www.w3.org/2003/04/emma" version="1.0">
              <emma:interpretation id="{6595E6EC-113D-4B8F-869A-00B275780DB1}" emma:medium="tactile" emma:mode="ink">
                <msink:context xmlns:msink="http://schemas.microsoft.com/ink/2010/main" type="inkWord" rotatedBoundingBox="13431,9470 14069,9486 14031,10946 13393,10930"/>
              </emma:interpretation>
            </emma:emma>
          </inkml:annotationXML>
          <inkml:trace contextRef="#ctx0" brushRef="#br0" timeOffset="863807.0998">10680 6540 63 0,'0'0'92'0,"0"0"-4"16,0 0-4-16,0 0-28 0,0 0 4 0,0 5-4 0,0-5-4 16,0 0 0-16,0 5 4 0,0-5 0 0,0 5-4 0,-8-5 0 15,8 4 4-15,0 1-8 0,0 0 0 0,0-5 0 0,-8 9 0 16,8-3 0-16,0-2-4 0,-9 1 8 0,9 5-4 0,-9-5-8 0,9 4 0 15,-8 0 0-15,8 1 0 0,-9 0 0 0,9 4-4 0,-8-4-4 16,8 4 4-16,-8 1-4 0,8-1-4 0,-9 0 0 0,0 1 0 16,9 4-4-16,0-1-4 0,-8 2 0 0,0 4-4 0,8 0 0 15,0 0 4-15,-10 0-12 0,10 0 8 0,0 5 0 0,-8-5-4 0,8 5 0 16,0 4 0-16,0-4 0 0,0 0 0 0,0 5 0 16,0-5 0-16,0 4-4 0,0-5 8 0,0 1-8 0,8 4 8 0,-8-4 0 15,0 5-8-15,10-5 4 0,-10 4 0 0,8-4 0 0,-8 0-4 16,8 0 4-16,1-1-12 0,0 2 0 0,-9-2 0 0,8 1 0 15,0 0 0-15,1-5 0 0,-1 4 0 0,-8-4 0 0,9 0 0 0,0-5 0 16,-1 6 0-16,0-6 0 0,-8 0 0 0,10 0 0 16,-2 1 0-16,0-6 0 0,-8 0 0 0,9 0 0 0,0 1 0 0,-9-5 0 15,8 4 0-15,0-5 0 0,-8 1 0 0,9-5 0 0,-9 5 0 16,0-6 0-16,8 1 0 0,-8 5 0 0,0-6 0 0,0-4 0 16,0 5 0-16,0-5-20 0,0 5-12 0,0-5-4 0,0 0-12 15,0 0-12-15,0 0-20 0,0 0-20 0,0 0-12 0,0-5-20 0,0 0-20 16,0 1-4-16,0-1-52 0,0 0-32 0,0-4 36 0,0-1 40 15,0 1 32-15,0-6 20 0</inkml:trace>
          <inkml:trace contextRef="#ctx0" brushRef="#br0" timeOffset="864157.1621">10902 7255 31 0,'0'5'112'0,"0"0"-4"0,0-1-4 0,0 1-16 15,8 1 0-15,-8-2 0 0,0-4 4 0,10 5-8 0,-10 0 0 0,8-5 0 16,0 5-4-16,1-5 0 0,0 0-4 0,-1 0 0 15,1 0 0-15,-1 4-4 0,8-4 0 0,-6 0-4 0,6 0-16 0,-6-4 4 16,6 4-12-16,1 0-4 0,-8-5-8 0,8 5-4 0,-1-5-4 16,-6 5 0-16,-2 0-8 0,10-5-4 0,-10 5 0 0,0 0-4 15,0-4-4-15,1 4 0 0,-9 0-4 0,9-6-8 0,-9 6-4 0,8 0-12 16,-8 0-8-16,0 0-16 0,0 0-12 0,0 0-20 0,0 0-16 16,0 0-20-16,0 0-20 0,0 0-16 0,0 0-40 0,0-5-60 15,-8 5 40-15,8-4 40 0,0 4 36 0,-9-5 24 0</inkml:trace>
        </inkml:traceGroup>
        <inkml:traceGroup>
          <inkml:annotationXML>
            <emma:emma xmlns:emma="http://www.w3.org/2003/04/emma" version="1.0">
              <emma:interpretation id="{7FC0A376-C60A-4E89-B32C-3355CFC35EEC}" emma:medium="tactile" emma:mode="ink">
                <msink:context xmlns:msink="http://schemas.microsoft.com/ink/2010/main" type="inkWord" rotatedBoundingBox="14292,9561 16916,9629 16887,10765 14263,10697"/>
              </emma:interpretation>
              <emma:one-of disjunction-type="recognition" id="oneOf15">
                <emma:interpretation id="interp43" emma:lang="" emma:confidence="0">
                  <emma:literal>+5)</emma:literal>
                </emma:interpretation>
                <emma:interpretation id="interp44" emma:lang="" emma:confidence="0">
                  <emma:literal>+ 5)</emma:literal>
                </emma:interpretation>
                <emma:interpretation id="interp45" emma:lang="" emma:confidence="0">
                  <emma:literal>t 5)</emma:literal>
                </emma:interpretation>
                <emma:interpretation id="interp46" emma:lang="" emma:confidence="0">
                  <emma:literal>f 5)</emma:literal>
                </emma:interpretation>
                <emma:interpretation id="interp47" emma:lang="" emma:confidence="0">
                  <emma:literal>I 5)</emma:literal>
                </emma:interpretation>
              </emma:one-of>
            </emma:emma>
          </inkml:annotationXML>
          <inkml:trace contextRef="#ctx0" brushRef="#br0" timeOffset="864696.7192">11439 7049 27 0,'0'0'108'16,"-8"0"-4"-16,8 0-4 0,0-4-16 0,-8 4-4 0,8 0 0 0,0-5-4 15,0 5 0-15,0-5 0 0,0 0-4 0,8 1-8 0,-8-2 0 16,8-3 0-16,-8 4-4 0,8-4 4 0,2 4 0 0,-10-5 0 15,8 0 0-15,0 1 0 0,2 4-4 0,6-5 0 0,-7 6-8 16,-1-1 0-16,0 0-8 0,10 1-4 0,-10-1-4 0,0 0-8 0,10 5 0 16,-10 0-8-16,2 0-4 0,6 5 0 0,-8 0-4 15,1-1-4-15,-1 1 0 0,1 4 0 0,0 1 0 0,-1 0-4 0,-8 0 0 16,8 4 0-16,-8 0 0 0,10 0-4 0,-10 6 0 0,0-6 0 16,0 5-4-16,0 1 4 0,-10-1-8 0,10 5 4 0,-8-5 0 15,0 0-4-15,8 5 0 0,-9 1 4 0,0-7 4 0,1 6-4 0,-1-5-4 16,1 5 4-16,0-4 0 0,0 3 0 0,-2-8 4 0,10 4-4 15,-8 0 4-15,8 1 0 0,-8-6 0 0,8 1-4 0,0-2 4 16,0 2 4-16,0-5-4 0,0 0 0 0,0 3 0 0,0-3-4 16,8-5 8-16,-8 5 0 0,0-5-4 0,8 4 0 0,-8-4 0 15,10-1 4-15,-10 1 0 0,8 0 0 0,0-5 0 0,-8 0 0 0,8 5 4 16,1-5-4-16,-1 0 4 0,1 0-4 0,0 0 0 0,-9 0 0 16,8 0 0-16,0 0-4 0,2 0 0 0,-2 0-4 0,8 0 0 15,-6 0-4-15,-2 0-8 0,0 0 0 0,1-5-16 0,-1 5-16 16,10-5-24-16,-10 0-24 0,0 1-20 0,0 4-20 0,2-10-20 15,-2 6-16-15,0-1-64 0,2 0 0 0,-10-5 44 0,8 6 32 0,0-6 32 16,-8 1 28-16</inkml:trace>
          <inkml:trace contextRef="#ctx0" brushRef="#br0" timeOffset="865173.4461">11909 7361 71 0,'0'-5'116'0,"0"0"-8"0,0 2-8 0,0-3-20 0,8 1-4 16,-8 0-4-16,0 1 0 0,8-2 4 0,-8 2-4 15,0-1-8-15,0 0-4 0,9 0-4 0,-9 5 0 0,0-4-4 0,9-1 0 16,-9 5-4-16,8-5 0 0,-8 5 0 0,9 0-8 0,-9 0 0 16,0 0-4-16,8 0-4 0,-8 5 0 0,0-5-8 0,8 5 4 15,-8-1-8-15,0 1-4 0,0 5 0 0,9-6-8 0,-9 6 4 0,0 0-4 16,9-1 0-16,-9 1-4 0,0-1 4 0,0 6-4 0,8-1 0 16,-8 1-4-16,8-5 0 0,2 4 0 0,-10 1 0 0,8-2-8 15,-8-3 4-15,8 5 4 0,1-5-8 0,0-1 8 0,-1 1-8 16,0-1 4-16,1 1 0 0,-1-5 0 0,0-1 0 0,2 1 0 15,-2-5 0-15,0 5 4 0,2-10 0 0,-2 5-4 0,0-5 4 0,0 1-4 16,1-1 4-16,0 0 0 0,-1-5 0 0,1 6-4 0,-1-6 0 16,-8 1 4-16,8-1 0 0,2-5 0 0,-2 5 0 0,-8-3 0 15,8 3-4-15,-8-5 4 0,8 1 0 0,2 4 0 0,-10 0 0 16,0-4 4-16,8 0 0 0,0 4 0 0,-8 2 0 0,9-3 0 16,-9 2 0-16,0-1 4 0,9 0 0 0,-9 1-4 0,8 4 4 0,-8-5 4 15,9 6 0-15,-9-2 0 0,8 1 4 0,-8 1 0 0,0-1 0 16,8 5 0-16,-8 0 4 0,8-5-4 0,-8 5 0 0,10 0 0 15,-10 0 0-15,0 5 0 0,8-5 0 0,-8 5 0 0,8-1 0 16,-8 1 4-16,10 5 0 0,-10-5-4 0,8 5 0 0,-8-1 0 16,0 1-4-16,8 0-4 0,-8 4 0 0,9-5-4 0,-9 6 4 15,0-1-4-15,8 0-4 0,-8-4 4 0,0 5 0 0,0-1-4 0,9 0-4 16,-9 1 0-16,0-5-8 0,8 4-8 0,-8-5-12 16,0 6-4-16,9-5-16 0,-9-6-16 0,0 6-20 0,8-5-12 0,-8 0-16 15,8-1-20-15,-8-4-16 0,10 0-20 0,-10-4-60 0,8-1 4 16,-8 0 44-16,8-5 32 0,2 0 20 0,-2-3 28 0</inkml:trace>
          <inkml:trace contextRef="#ctx0" brushRef="#br0" timeOffset="865639.1968">12522 7223 35 0,'0'4'136'0,"0"-4"-12"0,-8 0 4 0,8 5-28 0,8-5 12 16,-8 0-8-16,0 0-4 0,9 0 0 0,-9 4 0 0,8-4-4 15,0 0-4-15,2-4 0 0,-2 4-4 0,-8 0-8 0,18-5-12 16,-10 1-8-16,8 4-8 0,-7 0-8 0,8-6-12 0,0 1-4 16,1 1-8-16,-2 4-8 0,2-5 0 0,-2 0-8 0,1 0-16 0,1 0-16 15,-2 1-16-15,2 4-36 0,-2-5 4 0,2 0-20 0,-1 5-16 16,0-5-28-16,0 5-12 0,-1-5-52 0,-6 1-40 0,6-1 52 16,-6 5 28-16,-2-4 36 0,8-6 24 0</inkml:trace>
          <inkml:trace contextRef="#ctx0" brushRef="#br0" timeOffset="865441.7255">12650 7059 39 0,'0'-5'120'0,"0"0"-8"0,0 1-4 0,0-1-20 15,0 0 0-15,0 0-4 0,0 1 4 0,8-2-16 0,-8 6 0 16,0-4 0-16,10 4-4 0,-10 0 0 0,0-5 0 0,8 5-4 15,-8 0 0-15,0 0 0 0,0 5 4 0,0-5 0 0,8 4 0 16,-8 2-8-16,0 3-4 0,0 1-4 0,0-6 0 0,0 11-4 16,0-6-4-16,0 6-4 0,0-1-8 0,0 0 0 0,0 6-8 0,0-1-4 15,0 0 0-15,0-5-4 0,0 6-8 0,0-1-8 16,0 0 0-16,0 0 0 0,0 0 0 0,0-4 0 0,0-1 0 0,0 1 0 16,0-1 0-16,0 0-8 0,8-4-20 0,-8 0-4 0,0-1-8 15,0 0-12-15,0-4-12 0,0 0-8 0,10 0-12 0,-10 0-4 16,0-5-8-16,0 5-20 0,0-5-16 0,0-5-8 0,0 5-24 15,0-5-44-15,0 0 0 0,-10 0 32 0,10-4 28 0,0-1 36 0</inkml:trace>
          <inkml:trace contextRef="#ctx0" brushRef="#br0" timeOffset="866289.4584">13195 6872 55 0,'-8'4'124'0,"0"2"-12"16,-1-2 0-16,1 1-20 0,0 6 8 0,-2-8 0 0,2 7-4 16,0 0-24-16,8-1 20 0,-10 5-4 0,2-4-4 0,8 4 0 0,-8-4-4 15,8 5-8-15,0-1-4 0,-8 1-4 0,8-1 0 0,0 0-8 16,0 5-12-16,0-4 0 0,0-1-8 0,0 0-8 0,8 6 0 15,-8-5-8-15,8-6 0 0,-8 5 0 0,8 0-4 0,2-4-8 16,-2 0 4-16,-8-1-8 0,8 1 0 0,10-5 0 0,-10-1 4 16,1 1-4-16,-1-5-4 0,9 5 0 0,0-10 0 0,-9 5 0 0,10-5 0 15,-10 1 0-15,10-1-4 0,-10 1 0 0,9-2 4 0,0 1-4 16,-8 1 8-16,-1-1-4 0,10 0-4 0,-10 0 4 0,0 0-4 16,10 5 4-16,-10-4-4 0,-8 4 0 0,8 4 4 0,1-4 0 15,-1 5 0-15,-8 0 0 0,9 0 4 0,0 4-4 0,-9-4 0 16,8 5 0-16,-8-1 0 0,0 1 0 0,8-1 0 0,-8 1 0 0,10 5 0 15,-10-6 0-15,8 5-4 0,-8 1 4 0,8-5 4 0,-8 4-4 16,0 0-4-16,0-4 8 0,0 4 0 0,0 0 0 0,0 1-4 16,0 0 0-16,0-1 0 0,-8 1 0 0,8-6 0 0,-8 5-4 15,-2 1 0-15,2-1 4 0,-9 1 4 0,8-6-12 0,1 6 8 16,-9-6-8-16,9 0-8 0,-10 1-8 0,2 0-12 0,-2-5-12 16,10-2-16-16,-10 3-20 0,2-6-16 0,7 0-24 0,-8-6-20 0,8 6-16 15,1-8-48-15,0 3-32 0,-10-10 40 0,18 6 40 0,-8-5 32 16,-1-1 20-16</inkml:trace>
          <inkml:trace contextRef="#ctx0" brushRef="#br0" timeOffset="865913.464">13094 6886 7 0,'0'0'132'0,"0"0"-8"0,0 0 0 0,0 0-16 0,8 0 0 15,-8 0 0-15,0 0 0 0,8 0-4 0,-8 5 0 0,8-10-4 0,2 5-4 16,-2 0-4-16,-8 0-8 0,8 0-4 0,10 0-8 16,-10 0-16-16,1 0-8 0,-1 0-8 0,9 0-8 0,-8 0-8 0,7 0-4 15,-6 0-4-15,-2 0-4 0,9 0-4 0,-8 0-8 0,-1 0 0 16,9 0-12-16,-9 0-16 0,1 0-16 0,0 0-16 16,-1 0-12-16,0 0-16 0,2 0-16 0,-2 0-16 0,-8 0-12 0,8 0-4 15,-8 0-48-15,0 0-36 0,9-4 24 0,-9 4 40 0,0 0 32 16,0-6 24-16</inkml:trace>
          <inkml:trace contextRef="#ctx0" brushRef="#br0" timeOffset="866711.3295">13725 6694 27 0,'8'-5'116'0,"0"5"-8"0,-8 0 4 16,9 0-20-16,-1 0 0 0,0 5 0 0,-8-5 8 0,10 5-12 16,-2-5 0-16,0 4 0 0,-8-4 0 0,10 6 0 0,-2-6-4 0,0 4-4 15,0 1-4-15,1-1 0 0,0 1 0 0,-1 5-12 0,1-5 0 16,-1 4 0-16,0-4-8 0,2 5 4 0,-2-1-4 0,0 1-4 15,-8-1 0-15,10 6-44 0,-2-6-8 0,0 6 0 0,0-1 0 0,1 0 0 16,-9 1 0-16,9-1 0 0,-1 2 0 0,1 2 0 16,-1-4 0-16,-8 5 0 0,8 0 0 0,2 1 0 0,-10-1 0 0,8 0 0 15,0 0 0-15,-8 0 0 0,8 6 0 0,-8-6 0 0,10 0 0 16,-10 5 0-16,0-5 0 0,8 5 0 0,-8 1 0 0,0-2 0 16,0 0 0-16,0-3 0 0,0 9 0 0,0-5 0 0,0 0 0 15,-8 0 0-15,8 0 0 0,-10 5 0 0,10-6 0 0,-8 6 0 16,0-4 0-16,8-1 0 0,-8 4 0 0,-2-4 0 0,2 0 0 0,0 1 0 15,-9-1 0-15,8-6-104 0,-8 1-64 0,9 5-52 0,-10-9-80 16,2 4-16-16,-2-5 56 0,-7 1 48 0,-1-5 36 0,10 3 40 16,-10-7 24-16</inkml:trace>
        </inkml:traceGroup>
      </inkml:traceGroup>
    </inkml:traceGroup>
    <inkml:traceGroup>
      <inkml:annotationXML>
        <emma:emma xmlns:emma="http://www.w3.org/2003/04/emma" version="1.0">
          <emma:interpretation id="{B320E432-DD03-49DA-8F98-0233B704FB33}" emma:medium="tactile" emma:mode="ink">
            <msink:context xmlns:msink="http://schemas.microsoft.com/ink/2010/main" type="paragraph" rotatedBoundingBox="2466,11095 16492,11479 16468,12333 2442,119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7FB554-CDC0-43A5-BC35-4D01D7350FF3}" emma:medium="tactile" emma:mode="ink">
              <msink:context xmlns:msink="http://schemas.microsoft.com/ink/2010/main" type="line" rotatedBoundingBox="2466,11095 16492,11479 16468,12333 2442,11949"/>
            </emma:interpretation>
          </emma:emma>
        </inkml:annotationXML>
        <inkml:traceGroup>
          <inkml:annotationXML>
            <emma:emma xmlns:emma="http://www.w3.org/2003/04/emma" version="1.0">
              <emma:interpretation id="{5FF54502-DA3A-4D4B-929A-C77C08544688}" emma:medium="tactile" emma:mode="ink">
                <msink:context xmlns:msink="http://schemas.microsoft.com/ink/2010/main" type="inkWord" rotatedBoundingBox="2459,11349 4454,11404 4442,11852 2446,11798"/>
              </emma:interpretation>
              <emma:one-of disjunction-type="recognition" id="oneOf16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878039.0263">305 8593 15 0,'0'-4'124'0,"0"4"0"0,8 0-8 0,-8-6-20 15,0 6 0-15,8-5 0 0,-8 5-4 0,0-4-8 0,9 4-4 16,-9-5-4-16,0 5-8 0,0-5 0 0,0 0-4 0,9 5-4 0,-9 0 0 15,0-4-4-15,0 4-4 0,8 0 0 0,-8 0 0 0,0 4-12 16,8 1 0-16,-8 0-4 0,0 0-4 0,10 4-8 0,-10 1 0 16,0 0-4-16,8 0-4 0,-8-1-4 0,8 4 0 0,-8-3-4 15,9 4-4-15,-9-3 0 0,0 3 0 0,9 1-4 0,-1-2 4 16,-8-3 0-16,8 0-4 0,-8-1-4 0,9 1 0 0,-1-5 4 16,-8 5-4-16,9-10 0 0,0 4-4 0,-9-4 0 0,8 5-4 0,-8-5 0 15,8-5 4-15,-8 5-8 0,10-4 4 0,-10-2 0 0,8 2 0 16,-8-5 0-16,8 3 4 0,-8-3 0 0,8 4 0 0,-8-4 0 15,0 3 4-15,10-3 0 0,-10 5 4 0,8-6-4 0,-8 0 0 16,8 1 4-16,-8 3 0 0,9-3-4 0,-9 5 4 0,8-6 0 16,-8 4 0-16,8-3-4 0,2 5 8 0,-10-5-8 0,8 3 4 0,0 2-4 15,-8-2 4-15,10 2 0 0,-2 0 0 0,-8 4 0 16,8 0 8-16,-8-6-4 0,8 6 4 0,1 0-4 0,-9 0 4 0,9 6 0 16,-9-2 0-16,8 0-4 0,-8 2 4 0,9 4 0 0,-9-1 0 15,8-5 0-15,-8 11-4 0,8-5 0 0,-8-2 0 0,10 3 0 16,-10 3 0-16,0 1 0 0,8-2 0 0,-8 2-4 0,8-1 0 0,-8 1 0 15,8-5-4-15,-8 4-4 0,10 1-4 0,-10-6-12 0,8 1-12 16,-8-1-12-16,8-4-8 0,-8 4-8 0,9-3-8 0,-9-2-16 16,9-4-4-16,-9 0-12 0,8 0-8 0,1 0-4 0,-9-4-48 0,8-2-32 15,-8-3 20-15,8 4 28 0,0-4 32 0,-8-1 24 16</inkml:trace>
          <inkml:trace contextRef="#ctx0" brushRef="#br0" timeOffset="878371.1371">867 8718 43 0,'0'4'124'0,"0"-4"0"0,0 0 0 16,9 0-16-16,-9 0-8 0,0 0 0 0,8 0-4 0,0 5 0 0,-8-5-8 15,10 0-8-15,-2 0-8 0,0 0-8 0,10 0-8 16,-10 0-8-16,9-5-8 0,-8 5-8 0,8-4-8 0,-9 4-8 0,10-6-8 16,-10 1-16-16,8 5-20 0,2-4-24 0,-10 0-20 0,10 4-32 15,-10-6-24-15,9 2-44 0,-9-1-52 0,0 5 24 0,2-5 36 16,-2 5 36-16,0 0 24 0</inkml:trace>
          <inkml:trace contextRef="#ctx0" brushRef="#br0" timeOffset="878199.5954">918 8569 75 0,'0'0'116'0,"0"-5"-8"0,0 5-4 16,0 0-28-16,0 0 0 0,0 0 0 0,0 0 0 0,0 0-4 16,0 5 4-16,0 0-12 0,0-1 0 0,10 1 4 0,-10 1-8 0,0-2 0 15,0 6-4-15,8 0-4 0,-8-7-4 0,0 7 0 0,0 5-8 16,8-1-8-16,-8-5 0 0,0 6-8 0,8-1-4 0,-8 0 0 16,9-3-8-16,-9 3-4 0,0 1-4 0,9-2 0 0,-9-3 0 15,0 5-8-15,8-5 0 0,-8-1-12 0,0 1-8 0,9-1-12 16,-9-4-4-16,0 4-8 0,0-3-16 0,0-6-12 0,0 4-20 0,0-4-16 15,0 0-8-15,0 0-48 0,-9 0-44 0,9-4 32 0,-8-2 32 16,-1 1 32-16,9 1 12 0</inkml:trace>
          <inkml:trace contextRef="#ctx0" brushRef="#br0" timeOffset="878641.4134">1243 8770 31 0,'8'0'128'0,"-8"0"0"0,8-4-8 0,2 4-12 0,-10-6-8 16,8 2 0-16,-8 4-12 0,0-5-4 0,8 1 0 0,1-2-4 0,-9-3-8 15,8 4-4-15,-8-4-4 0,9-2-4 0,-1 3-4 0,-8-2-8 16,9 0-4-16,-1-5-4 0,0 6-8 0,-8-1-4 0,10 0 0 16,-2-3-12-16,0 4 0 0,-8-1 0 0,10 0-4 0,-2 6 4 15,0-7-4-15,-8 7 0 0,8-1 0 0,1 0 0 0,-9 5 0 16,8-5 4-16,-8 10 0 0,9-5 4 0,-9 5-8 0,9 0 4 0,-9-1 0 15,8 7-4-15,-8-3-4 0,0 2 0 0,8 5 4 16,-8-2-4-16,10 3 0 0,-10 3 0 0,8-5 0 0,-8 5-8 0,8 0 4 16,-8 0-4-16,8 0 0 0,-8 1 0 0,10-1-8 0,-10 0-4 15,8 0-8-15,-8-4-20 0,8-1-16 0,-8 1-24 0,9-1-16 16,-1-4-20-16,-8-5-24 0,9-1-16 0,0 1-32 0,-9-5-52 0,8-5 24 16,0 1 40-16,0-6 28 0,2 0 32 0</inkml:trace>
          <inkml:trace contextRef="#ctx0" brushRef="#br0" timeOffset="877539.362">-317 8439 71 0,'-10'0'100'0,"10"0"-4"0,-8 0-4 0,0-4-24 0,8 8-4 16,-9-4-4-16,1 0 0 0,8 5-8 0,-9 0 0 0,0 0 0 16,9-5 0-16,-8 4-4 0,8 2 0 0,-8-2-4 0,8 6-12 15,0-5 0-15,-8 4-4 0,8 1 4 0,0-1-4 0,0 1 0 0,0-5-4 16,0 9 4-16,0-5 0 0,0 1 0 0,0 0 0 15,0-1 0-15,0 6-4 0,0-5-4 0,0 3 0 0,0-3-4 0,8 5 0 16,-8-5 0-16,8-2 0 0,-8 7 0 0,8-5 0 0,1-1-4 16,0 1 0-16,-1-1 4 0,1 1-4 0,-1-5 4 0,10 5-4 15,-10-6 4-15,8 2-8 0,-6-6 0 0,6 4 4 0,-7-4-4 0,8 0 0 16,0 0 0-16,-9 0-4 0,10-4 0 0,-2-2 0 16,2 2 4-16,-10-1-4 0,9 0 0 0,-8-4 0 0,8 3 4 0,-9-3-8 15,0-1 4-15,10 1 0 0,-10-1-4 0,2-5 0 0,-10 7 0 16,8-2 0-16,-8-5 0 0,8 5 0 0,-8-3 0 0,0 3 4 15,0 0-4-15,0-4-4 0,-8 4 8 0,8 0 0 0,-8-5-4 0,8 7 0 16,-10-2 0-16,-6 1 0 0,6-1 0 0,2 1 4 0,0-1-8 16,-9 5 4-16,8-4 4 0,-8-1-4 0,1 5 0 0,6-5-4 15,-6 6 4-15,-2-1 0 0,2 5 0 0,-2-5-4 0,10 5 4 16,-9-5-4-16,-1 5 0 0,10 5 4 0,-8-5-4 0,6 5 4 16,-6 0 0-16,7-1-4 0,1 1-8 0,-1 5 8 0,0-6-4 0,9 6 0 15,-8 5-4-15,8-6 0 0,-8 1-4 0,8-1 0 16,0 6-4-16,0-1 0 0,0 1-4 0,0-6 0 0,8 5 0 0,-8-3 8 15,8 3-8-15,1-4 4 0,-9-1 4 0,9 4 0 0,-1-7 0 16,1 4 4-16,-1-2 0 0,10-3 0 0,-10 1 0 0,0-2 4 16,0 1 0-16,10-5 4 0,-10 5 0 0,1-5 0 0,8-5 0 15,-8 5 4-15,-1 0-4 0,0-5 4 0,0 1 0 0,10-2 0 0,-10 1 0 16,-8 1 0-16,10-6 0 0,-2 6 4 0,0-2 0 16,1-3-4-16,-9 5 0 0,8-5 0 0,1 3 4 0,-9-4 0 0,8 6 0 15,-8 0 0-15,9-2 4 0,-1 1 0 0,-8 1-8 0,8-1 20 16,-8 5 0-16,10 0 0 0,-2 0 0 0,-8 0 8 0,8 0-8 15,2 5 4-15,-10-1 0 0,8 1 4 0,0 1-4 0,1-2-8 0,-9 6 0 16,8-6 4-16,0 5-4 0,1 1 0 0,0-1-4 0,-1 1 0 16,0 0 0-16,2-1-4 0,6 1 0 0,-6 0 0 0,-2 5-4 15,0-7 0-15,0 3-4 0,1-2 0 0,-1 1 0 0,1-6-4 16,0 6-4-16,-1-5-8 0,0 5-8 0,2-6-12 0,-2-4-12 16,0 5-8-16,-8-5-12 0,8 5-8 0,2-5-16 0,-10-5-20 0,8 5-8 15,-8-5-36-15,8 1-48 0,-8-2 0 0,0 2 40 16,0-5 32-16,0-1 24 0</inkml:trace>
        </inkml:traceGroup>
        <inkml:traceGroup>
          <inkml:annotationXML>
            <emma:emma xmlns:emma="http://www.w3.org/2003/04/emma" version="1.0">
              <emma:interpretation id="{E31EEBBA-8CFF-48D8-A07D-DAF3461ADA0F}" emma:medium="tactile" emma:mode="ink">
                <msink:context xmlns:msink="http://schemas.microsoft.com/ink/2010/main" type="inkWord" rotatedBoundingBox="4731,11305 4996,11312 4995,11352 4730,11345"/>
              </emma:interpretation>
              <emma:one-of disjunction-type="recognition" id="oneOf17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878868.8064">1873 8372 35 0,'0'5'140'0,"0"-5"-4"0,0 5-4 0,8-5-12 15,-8 0 0-15,0 0 4 0,10 5-4 0,-10-5 0 0,8 4-4 16,-8-4 0-16,8 6-8 0,-8-6-16 0,10 4 0 0,-2-4-12 0,0 0-8 15,-8 5-28-15,8-5 12 0,2 0-8 0,-2 3-12 0,0-3-4 16,1 0-8-16,7 0-4 0,-6 0-12 0,-2 0-8 0,0 7-16 16,0-7-20-16,10 0-36 0,-10-7-36 0,1 7-36 0,0 0-40 15,-1 0-40-15,9-3-68 0,-9-2 44 0,1 5 44 0,0 0 32 16,-1-4 40-16,0 4 24 0</inkml:trace>
        </inkml:traceGroup>
        <inkml:traceGroup>
          <inkml:annotationXML>
            <emma:emma xmlns:emma="http://www.w3.org/2003/04/emma" version="1.0">
              <emma:interpretation id="{D82F572A-6660-400D-8BB3-C51929B2634B}" emma:medium="tactile" emma:mode="ink">
                <msink:context xmlns:msink="http://schemas.microsoft.com/ink/2010/main" type="inkWord" rotatedBoundingBox="5493,11311 5960,11323 5950,11674 5483,11662"/>
              </emma:interpretation>
              <emma:one-of disjunction-type="recognition" id="oneOf18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879491.1405">2718 8430 71 0,'-8'0'104'0,"-2"0"-4"0,2 0 0 0,0 0-20 16,-2 0-4-16,2 0 4 0,0 0 0 0,8 5-8 0,-9-5-4 0,9 4-12 16,-8 1 0-16,8 0 0 0,0 0 0 0,0 5 0 0,-9-1-4 15,9 1-4-15,0-1 0 0,0 6-4 0,0-1-4 0,9-1-8 16,-9 2 0-16,0 0-4 0,8-1 0 0,-8 1-4 0,9-1-4 0,-1 1-4 16,-8-2 0-16,8 3 0 0,2-8 0 0,6 7 0 0,-6-5-4 15,6-1-4-15,-8-3 4 0,9-2 0 0,-8 0 0 16,8 1 0-16,1-5-4 0,-2 6 0 0,2-12-4 0,-2 6 0 0,-7-5 0 15,8 1 4-15,0 0-8 0,-9-6 4 0,10 5-4 0,-10-5 4 16,0-5-8-16,2 7 4 0,-2-8-4 0,-8 7 0 0,0-4 0 16,8-3-8-16,-8 2-4 0,0-5 0 0,-8 4 0 0,8 0-8 15,-8 2-4-15,-2-1 4 0,2-1-4 0,0 1 0 0,-2 0 0 0,2-1 4 16,-8 5 4-16,7-4 4 0,-8 5-4 0,8-1 4 0,-7 1 4 16,-2 3 0-16,10 2 4 0,-10 4 0 0,10-5 4 0,-9 5 0 15,8 5 0-15,-8-5 0 0,9 10 4 0,0-6-4 0,0 4 4 16,-2 3 0-16,2-1 4 0,0 4-4 0,8 0 0 0,-10 1 8 0,10 0-8 15,0-1 0-15,-8 5 0 0,8-6 4 0,0 2-4 16,8 0 4-16,-8-1 0 0,0 1-4 0,10-5 0 0,-2 0 4 0,-8-1-4 16,8 0 0-16,2-5 4 0,-2 2-4 0,8-6 4 0,-7 0-4 15,-1 0 0-15,10-6 0 0,-10 2 0 0,10-1 4 0,-10 1 4 16,8-2 0-16,2 3 4 0,-10-7 4 0,9 4 8 0,-8 2 0 16,8 0 8-16,-9-2 0 0,0 1 0 0,10 1 0 0,-10 4 4 15,2 0 4-15,-2 0 0 0,0 0 0 0,1 4-4 0,-1 1-8 0,1 1 4 16,-9-2-8-16,8 6-8 0,1 0 4 0,-9-7-8 0,8 7 0 15,-8 5-4-15,8-5 0 0,-8-2-4 0,10 3-4 0,-10-2 0 16,8 1-8-16,-8 0-4 0,0-2-16 0,8 3-20 0,-8-7-28 0,10 1-20 16,-10 0-16-16,8 0-32 0,-8-1-20 0,8-4-28 0,-8 0-56 15,9 0 20-15,-9-4 40 0,8 4 36 0,-8-5 32 0,8 0 20 16</inkml:trace>
        </inkml:traceGroup>
        <inkml:traceGroup>
          <inkml:annotationXML>
            <emma:emma xmlns:emma="http://www.w3.org/2003/04/emma" version="1.0">
              <emma:interpretation id="{2DAF2828-CAA7-48E4-825F-5F368A8673B7}" emma:medium="tactile" emma:mode="ink">
                <msink:context xmlns:msink="http://schemas.microsoft.com/ink/2010/main" type="inkWord" rotatedBoundingBox="6259,11496 6777,11510 6769,11795 6251,11781"/>
              </emma:interpretation>
              <emma:one-of disjunction-type="recognition" id="oneOf19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880037.6796">3408 8679 35 0,'-8'-9'108'0,"8"3"-8"16,0-3-8-16,0 5-20 0,0-6 0 0,0 0 0 0,0 1 4 0,0 0 0 16,0 3-4-16,0-4-8 0,0 6-4 0,0-6 4 15,0 5-4-15,8 1 0 0,-8-1-4 0,0 5-4 0,0-5 0 0,0 5 0 16,9 0 0-16,-9 0 0 0,8 0-4 0,-8 5 0 0,8 0 0 16,-8-1-8-16,9 7-12 0,-9-7 0 0,9 6-4 0,-9 0-4 15,8 3 0-15,0-4-8 0,-8 1 0 0,10 4 0 0,-10 1-4 16,8 0-4-16,-8-5 4 0,8 3-4 0,1 2 0 0,-9-5 0 0,9 4-4 15,-1-9 0-15,-8 5-4 0,8-1 4 0,1-4-4 16,-1 0 0-16,-8-1 0 0,8 2 0 0,2-6 0 0,-10 0 0 0,8-6 0 16,0 6 0-16,2-4 0 0,-10-6-4 0,8 5 4 0,-8-5 0 15,8 1 0-15,0-1-4 0,-8-4 4 0,9 5 0 0,0-6 0 16,-1 5 0-16,-8 1 4 0,9-5-4 0,-1 3 4 0,0 3 0 0,-8-2 0 16,10 0 0-16,-2 1 4 0,-8 3 0 0,8-3 0 15,0 5 0-15,-8-2 0 0,10 2-4 0,-2 4 8 0,-8-4 0 0,8 4 0 16,1 0 0-16,0-6 0 0,-9 12 4 0,8-6 0 0,1 4 0 0,-1-4 0 15,0 10-4-15,2-6 0 0,-10 2 0 0,8 3 0 16,0 0 0-16,0 1-4 0,2 4 4 0,-2-5 0 0,-8 6 0 16,8-1 0-16,1 0-4 0,-9 1-4 0,9 0 4 0,-1 4-4 0,-8-5 0 15,9 1-8-15,-9-5 4 0,0 4-12 0,8-5-20 0,-8 1-20 16,0 5-28-16,8-11-24 0,-8 6-36 0,0-10-20 0,8 5-44 16,-8-5-60-16,0 0 48 0,10 0 36 0,-10-5 32 0,8 0 36 15,-8 0 20-15</inkml:trace>
        </inkml:traceGroup>
        <inkml:traceGroup>
          <inkml:annotationXML>
            <emma:emma xmlns:emma="http://www.w3.org/2003/04/emma" version="1.0">
              <emma:interpretation id="{61B3D16B-F3D4-4325-8915-581B7BC7A994}" emma:medium="tactile" emma:mode="ink">
                <msink:context xmlns:msink="http://schemas.microsoft.com/ink/2010/main" type="inkWord" rotatedBoundingBox="7478,11363 7843,11373 7835,11660 7470,11650"/>
              </emma:interpretation>
              <emma:one-of disjunction-type="recognition" id="oneOf20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880420.6545">4619 8430 43 0,'0'5'116'0,"0"-5"0"0,8 0 0 15,-8 4-20-15,9-4-4 0,-9 0 12 0,8 5-8 0,-8-5-4 16,8 0-4-16,2 5 0 0,-2-5 0 0,8 5 0 0,-6-5-8 16,-2 0 4-16,9 4-8 0,-8-4 0 0,8 0-8 0,-1 6-12 15,2-6-8-15,-10 0-8 0,10 4-4 0,-2-4-8 0,2 5-4 16,-10-5-12-16,9 5-4 0,-9-5 0 0,10 5-4 0,-10 0-8 0,0-5-16 16,10 4-16-16,-10-4-20 0,-8 5-24 0,8-5-24 15,-8 5-20-15,10 0-24 0,-10-1-16 0,-10-4-56 0,10 5-20 0,-8 0 36 16,8 0 40-16,-8 3 36 0,-10-2 24 0</inkml:trace>
          <inkml:trace contextRef="#ctx0" brushRef="#br0" timeOffset="880607.1577">4652 8674 111 0,'0'5'136'16,"0"0"-8"-16,0-5 8 0,0 5-16 0,10-1-4 0,-10 2 8 15,8-2-8-15,-8-4 0 0,8 4-4 0,0 1 4 0,2-5-12 16,-2 6-8-16,0-6-8 0,1 0-8 0,0 0-12 0,8 0-12 0,-1 4-8 15,-7-4-12-15,8 0-4 0,1 0-8 0,-2 0-8 16,2 0-8-16,-10 0-20 0,9 0-20 0,0 0-36 0,-8 0-44 0,7 0-32 16,-6 0-40-16,-2 0-36 0,8 0-72 0,-6 0 40 0,-10 0 48 15,8 0 36-15,0 0 32 0,1 0 20 0</inkml:trace>
        </inkml:traceGroup>
        <inkml:traceGroup>
          <inkml:annotationXML>
            <emma:emma xmlns:emma="http://www.w3.org/2003/04/emma" version="1.0">
              <emma:interpretation id="{73187738-99B4-4415-889D-C948914CA404}" emma:medium="tactile" emma:mode="ink">
                <msink:context xmlns:msink="http://schemas.microsoft.com/ink/2010/main" type="inkWord" rotatedBoundingBox="8423,11546 8740,11555 8738,11602 8422,11593"/>
              </emma:interpretation>
              <emma:one-of disjunction-type="recognition" id="oneOf21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881886.7323">5574 8645 51 0,'0'0'100'0,"-10"-4"-4"0,10 4 0 0,0 0-20 16,0-6 0-16,10 6 8 0,-10 0 0 0,0 0 0 0,8 0 0 16,-8 6-4-16,8-6 4 0,2 0 4 0,-10 4 0 0,8 2 4 0,0-6 0 15,1 4-4-15,-1-4-4 0,1 0-4 0,8 4 0 16,-9-4-4-16,10 0-8 0,-10 5-4 0,0-5-4 0,10 0-4 0,-1 0-20 15,-9-5-36-15,9 5 0 0,-8 0 0 0,-1-4 0 0,10 0 0 16,-10 4 0-16,0-6 0 0,10 2 0 0,-10 4 0 0,0-6 0 16,1 2 0-16,-9 4 0 0,8-5 0 0,1 5 0 0,-9 0 0 15,0 0-44-15,9-4-56 0,-9 4-20 0,0 0-16 0,0 0-28 0,0 0-16 16,0 0-44-16,0 0-44 0,0 0 36 0,0 4 48 16,0-4 32-16,0 0 24 0,0 0 28 0</inkml:trace>
        </inkml:traceGroup>
        <inkml:traceGroup>
          <inkml:annotationXML>
            <emma:emma xmlns:emma="http://www.w3.org/2003/04/emma" version="1.0">
              <emma:interpretation id="{FE74D6AE-168A-41E1-889C-7C1E2A8138AA}" emma:medium="tactile" emma:mode="ink">
                <msink:context xmlns:msink="http://schemas.microsoft.com/ink/2010/main" type="inkWord" rotatedBoundingBox="9336,11286 11152,11335 11134,11997 9318,11947">
                  <msink:destinationLink direction="with" ref="{B9DF2153-AE4B-4E99-807F-CCB3F1F79C1A}"/>
                </msink:context>
              </emma:interpretation>
              <emma:one-of disjunction-type="recognition" id="oneOf22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883153.3434">8054 8574 83 0,'0'-5'140'0,"0"0"-16"0,0 5 0 0,0-5-20 16,9 5-24-16,-9-4 16 0,0 4-8 0,0 0-4 0,0 0-12 0,0 0 0 15,0 0-4-15,9 0-8 0,-9 0-4 0,0 0 0 0,0 0 0 16,8 0 8-16,-8 4-8 0,9 1 4 0,-9 0-4 0,0 0-8 15,0 4 4-15,8 1-8 0,-8 0-4 0,0 0-4 0,0 3 0 16,0 2-4-16,0-1-8 0,0 5 0 0,0 0-8 0,0 0 0 16,0 1-8-16,0-1 0 0,0 0-4 0,8 0 4 0,-8 1-8 0,0-1-4 15,0 0 0-15,0-4-8 0,10-1-4 0,-10 5-8 0,0-9-8 16,0 4-20-16,8-4-16 0,-8-6-16 0,0 6-20 0,0-5-20 16,0 0-24-16,0-5-16 0,0 0-36 0,0 0-44 0,-8-5 32 15,8 0 36-15,-10 0 32 0,2 0 32 0</inkml:trace>
          <inkml:trace contextRef="#ctx0" brushRef="#br0" timeOffset="883330.8678">7978 8747 79 0,'0'0'144'0,"0"0"-12"0,0 4-4 16,0-4-12-16,0 0-12 0,0 0 0 0,8 5 0 0,-8-5-4 16,8 0-8-16,-8 0-4 0,0 0-4 0,10 0-4 0,-2 0-12 0,0 0-4 15,2 0-12-15,-2 0-12 0,0 0-8 0,9 0-4 0,-8 0-8 16,8 0-4-16,-9 0-12 0,10 0-12 0,-2 0-28 0,-6 0-20 15,6-5-24-15,1 5-24 0,0 0-20 0,-8-4-16 0,7 4-32 0,2-6-56 16,-10 6 16-16,10-4 40 0,-10-1 32 0,9 0 24 16</inkml:trace>
          <inkml:trace contextRef="#ctx0" brushRef="#br0" timeOffset="882479.147">6571 8549 27 0,'-8'-4'104'0,"-2"4"-8"15,10-5-8-15,-8-1-24 0,0 2 0 0,8 0 4 0,-8-6 0 0,8 5-4 16,0-4 4-16,-9-1-4 0,9 6 0 0,0-6-4 0,0 0 0 16,0 0-4-16,0 1 4 0,0 4 0 0,9-4 0 0,-9-1-4 15,8 5 0-15,-8-6-4 0,8 8 0 0,0-6 0 0,-8 3-4 16,10-3-4-16,-2 4-4 0,0 0-4 0,2 1-8 0,-2 4 0 15,9-5-4-15,-9 5-8 0,1-5 0 0,8 5 0 0,-9 0-4 0,0 5-4 16,10 0 0-16,-10-1 0 0,10 6-4 0,-10-5-20 0,9 5 20 16,-8 2 0-16,-1 4 0 0,9-2 0 0,-9 5-4 0,-8 1 4 15,10-1-4-15,-2 0 4 0,-8 5-4 0,0 0 0 0,0 5 0 16,-8-6 0-16,-2 6-4 0,2 0 0 0,0 0 0 0,-9 0 0 16,-1 5 0-16,2-5 0 0,-2-6 0 0,2 6 4 0,-2 0 0 15,-7-5-4-15,8 0 4 0,0-5 0 0,-9 0 0 0,8-5 4 0,2 1-8 16,-1-5 4-16,0-1-4 0,8-4-4 0,1-5 8 15,0 0-4-15,-2 0 0 0,10-5 0 0,-8-4 4 0,8 3 0 0,0-3-4 16,8-5 4-16,-8-1 0 0,10 6 0 0,-2-6 0 0,0 1 0 16,1 0 0-16,8 4 0 0,-8-4 0 0,7-1 4 0,-8 6 0 15,10-1-4-15,-10 0 4 0,10 1 0 0,-10 9 4 0,9-5 0 0,0 0 4 16,-8 5-4-16,7 0 0 0,-6 0 0 0,6 5 8 0,2 0-8 16,-10-1 4-16,9 7 4 0,-8-7-4 0,8 6 4 0,-1-1-4 15,-6 1-4-15,6-1 0 0,-8 1 0 0,10 0 0 0,-1-1-4 16,-8 1 0-16,8-1 0 0,-1 1-4 0,-6-5 0 0,6 4 4 15,-8-4-4-15,10 0-4 0,-1 0-8 0,-9-5-4 0,10 4-8 0,-10-4-20 16,8 0-24-16,-6 0-20 0,-2 0-24 0,0-4-16 0,10-1-24 16,-10 0-16-16,1 0-40 0,-9 1-36 0,8-6 32 0,1 5 40 15,-1-4 32-15,-8-1 32 0</inkml:trace>
          <inkml:trace contextRef="#ctx0" brushRef="#br0" timeOffset="882908.0022">7168 8770 99 0,'0'-4'120'0,"0"-2"-12"15,8 2-4-15,-8-1-20 0,0 1 0 0,0-2 0 0,0 2-4 16,0-1-8-16,0 5-4 0,0-5-8 0,0 0 4 0,9 1-8 16,-9 4 4-16,0-6 0 0,0 6-4 0,8 0-4 0,-8-5 4 15,9 5 0-15,-9 5-4 0,0-5-24 0,9 6 20 0,-9 3-4 0,0-4-4 16,8 4-4-16,-8 1-8 0,8-1-4 0,-8 6-4 0,0-5-4 16,10 4 0-16,-10 1-4 0,8-1 0 0,-8 5-4 0,8-4-4 15,0-1 0-15,-8 0 0 0,10 1 0 0,-2-1-4 0,0-4 0 16,-8-1-4-16,9 1 0 0,8-1 0 0,-8 1 0 0,-1-5-4 15,0-1 4-15,0-4-4 0,2 6-4 0,-2-6 0 0,0 0-4 0,10 0 0 16,-10-6 0-16,1 6-4 0,-1-4 0 0,0-1 0 0,1 0 0 16,0 0 0-16,-1-4 0 0,0 4 4 0,2-5 0 0,-2 1 0 15,0-1 4-15,1 6 4 0,-9-6-4 0,9 0 4 0,-1 1 4 16,1-1 4-16,-9 1-4 0,8-1 0 0,0 1 4 0,-8-2 0 16,9 2 0-16,0 0 4 0,-9 4 0 0,8-5 0 0,0 6 8 15,2-2 0-15,-10 2 0 0,8-1 4 0,-8 5 0 0,8-5 0 0,1 5 0 16,-9-5 4-16,9 10 0 0,-1-5 4 0,-8 0 0 0,8 5 4 15,1 0-24-15,-9-5 20 0,8 10 4 0,0-6 4 0,-8 6-12 16,10-5 0-16,-2 4 4 0,-8 0-4 0,8 2-4 0,-8-2-4 16,10 5-4-16,-10-4 0 0,8 4 0 0,-8-4-4 0,8 0-4 0,-8 4 4 15,0-5-4-15,0 1-4 0,0 4-4 0,8-4-8 0,-8-1-16 16,0 1-12-16,0-5-20 0,0-1-24 0,10 6-16 0,-10-10-12 16,0 5-16-16,0-5-8 0,8 5-12 0,-8-10-36 0,0 5-40 15,8-5 28-15,-8-5 36 0,9 6 36 0,-9-5 20 0</inkml:trace>
        </inkml:traceGroup>
        <inkml:traceGroup>
          <inkml:annotationXML>
            <emma:emma xmlns:emma="http://www.w3.org/2003/04/emma" version="1.0">
              <emma:interpretation id="{5FB37CA5-B1A1-4414-A63E-A5176C69F370}" emma:medium="tactile" emma:mode="ink">
                <msink:context xmlns:msink="http://schemas.microsoft.com/ink/2010/main" type="inkWord" rotatedBoundingBox="11479,11411 12202,11431 12180,12216 11457,12196"/>
              </emma:interpretation>
              <emma:one-of disjunction-type="recognition" id="oneOf23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883855.4644">8617 8626 15 0,'0'0'136'0,"0"0"-12"0,0 0-16 0,0-4-24 0,0-2 0 0,0 3 8 16,0-7-8-16,9 4-4 0,-9-2 4 0,8 2-8 0,-8-3-4 0,9-1-8 15,0 1 4-15,-1-1 0 0,0-1 0 0,0 3 0 0,2-2-4 16,6 1-8-16,-6-1 0 0,6 5-4 0,-7 1-4 0,-1 4 0 15,9-5-12-15,-8 5-8 0,-1 5 0 0,10-5-8 0,-10 4 0 16,0 6-4-16,2-5-4 0,-2 4-4 0,0 1 0 0,1 4 0 16,-9 1-4-16,8-1 0 0,-8 0 0 0,0 6 0 0,0-1-4 0,0 0 4 15,0-1-4-15,-8 2-16 0,8 0 20 0,-9-1 0 0,1 0-4 16,8 0 4-16,-8-5-4 0,8 1 4 0,-10-1-8 0,10 1 4 16,-8-6-4-16,8 0-8 0,0-4 4 0,-8 1 0 0,8-2 0 0,0 1 4 15,8-5 0-15,-8 0 0 0,0-5 0 0,8 1-4 16,2 4 4-16,-10-11-4 0,8 7 4 0,0-1 0 0,1 0-4 0,-1 1 4 15,0-6 0-15,1 5 4 0,0 1-8 0,-1-2 4 0,0 2 0 16,2-1 8-16,6 0-4 0,-7 5 4 0,0-5 0 0,-1 5 0 16,0 0 4-16,1 0-4 0,-1 5 4 0,1 0-4 0,0-5 4 15,-1 5 0-15,0 5 4 0,10-6-4 0,-10 6 4 0,0-5-4 16,10 4 4-16,-10 0 0 0,9 6-4 0,1-5 4 0,-10 4 0 16,8 0-4-16,2 1 0 0,8-1 0 0,-9 5-4 0,-1-4 4 0,2 4-4 15,-2 0-4-15,2 0 4 0,-1-4 0 0,0 8-4 16,-9-4 0-16,1 0 4 0,-1 1-4 0,0-1 0 0,-8 0 4 0,0 0-4 15,0-4-4-15,0 5 0 0,-8-5-4 0,0-2-8 0,-1 1-12 16,-7-4-12-16,-2 5-20 0,2-11-24 0,-10 6-28 0,8-6-20 16,-7-4-32-16,-1 0-28 0,0 0-64 0,2-4 8 0,-2-1 48 0,-9-4 40 15,11-1 28-15,-2 1 28 0</inkml:trace>
        </inkml:traceGroup>
        <inkml:traceGroup>
          <inkml:annotationXML>
            <emma:emma xmlns:emma="http://www.w3.org/2003/04/emma" version="1.0">
              <emma:interpretation id="{8EAFD317-DF21-4D83-B792-B9CD6FF48036}" emma:medium="tactile" emma:mode="ink">
                <msink:context xmlns:msink="http://schemas.microsoft.com/ink/2010/main" type="inkWord" rotatedBoundingBox="12667,11551 13085,11562 13074,11962 12656,11951"/>
              </emma:interpretation>
              <emma:one-of disjunction-type="recognition" id="oneOf24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885445.2128">9931 8635 7 0,'0'0'88'0,"0"-4"-8"16,0 4-4-16,0 0-20 0,0 0-4 0,0 0 4 0,0 0-4 15,0 0 0-15,0 0 4 0,0 0-4 0,0 0 8 0,0 0 0 0,0-5 0 16,0 10 0-16,0-5-4 0,8-5 0 0,-8 5-4 0,0 0 0 16,0 0 0-16,0 0 0 0,0 0 0 0,0 0 0 0,0 0 4 15,0 0-4-15,8 0 4 0,-8-4-8 0,0 8 4 0,9-4 0 16,-9 0-8-16,0 5-4 0,0-1-4 0,0 2-4 0,0-2-4 15,0 6 0-15,8-6-4 0,-8 7-4 0,0-2 0 0,0 1 0 16,0 4-4-16,0 1 0 0,0-1-4 0,0 1 4 0,0-2-8 0,0 7 4 16,9-5-4-16,-9 4-4 0,0-5-4 0,9 5 4 0,-9-4 0 15,0-1 0-15,8 5-4 0,-8-4 0 0,8-1 0 0,-8 0 0 16,0-4-4-16,0 4 4 0,0-4-8 0,0 0-4 0,8-1-4 0,-8 1-8 16,0-6 0-16,0 1-8 0,0 0-4 0,0 0-8 15,0-5-8-15,0 4-8 0,0-4-8 0,0 0-4 0,0-4-8 0,0 4-8 16,0-5-8-16,0 0-8 0,0 0-4 0,0 1-4 0,0-2-4 15,-8-3-20-15,8 5-32 0,0-6-16 0,-8 5 44 0,8-5 24 16,-8 1 24-16</inkml:trace>
          <inkml:trace contextRef="#ctx0" brushRef="#br0" timeOffset="885727.4569">9802 8857 71 0,'0'0'108'0,"0"0"-8"0,0 0-8 0,0 0-20 16,0 0 4-16,0 0 0 0,0 0 4 0,10 0 4 0,-10 0-8 16,0 0 4-16,0 0 4 0,8 0 4 0,-8 0 4 0,8 0 8 15,-8 0-8-15,8 0-4 0,1 0 0 0,0 0-4 0,-1 0 4 16,1 0-16-16,-1 0 0 0,10 0-8 0,-10 0 0 0,8 0-8 16,-6 0-56-16,6 0 0 0,-7 0 0 0,8 0 0 0,0 0 0 15,-9 0 0-15,10 0 0 0,-2 0 0 0,2 0 0 0,-10 0 0 0,9 0 0 16,1 0 0-16,-10 0 0 0,8 0 0 0,2 0 0 0,-10 0 0 15,10 0 0-15,-10 0 0 0,1 0 0 0,-1 0 0 0,0 0 0 16,1 0 0-16,0 0-52 0,-9 0-64 0,0 0-28 0,8 0-40 0,-8 0-40 16,0-5-84-16,0 5 40 0,-8 0 48 0,8-5 36 15,0 5 40-15,0 0 28 0</inkml:trace>
        </inkml:traceGroup>
        <inkml:traceGroup>
          <inkml:annotationXML>
            <emma:emma xmlns:emma="http://www.w3.org/2003/04/emma" version="1.0">
              <emma:interpretation id="{5CAF5DF3-0FBE-4075-B92D-D6F28F102880}" emma:medium="tactile" emma:mode="ink">
                <msink:context xmlns:msink="http://schemas.microsoft.com/ink/2010/main" type="inkWord" rotatedBoundingBox="13653,11402 14656,11429 14637,12116 13634,12089">
                  <msink:destinationLink direction="with" ref="{9A133158-1991-41F6-AFA8-1888D078A45A}"/>
                </msink:context>
              </emma:interpretation>
              <emma:one-of disjunction-type="recognition" id="oneOf25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886438.553">10825 8664 71 0,'-8'0'112'0,"8"0"-4"0,0 0-4 0,-8 0-20 0,8 0 0 16,0 0 0-16,-8-5 0 0,8 5-8 0,0-4-8 0,0 4 0 0,-10-4 0 15,10-2-4-15,0 2-4 0,0-2 0 0,0 2 0 16,0-5 0-16,0 0-4 0,0 3 0 0,0-4 0 0,10 2 0 0,-10-3 0 16,8 2-8-16,0-1 4 0,-8 0-8 0,8 1 4 0,1-1-4 15,0 1 4-15,-1-1-4 0,1 1-4 0,-1 4-8 0,0-4 0 16,2 4-12-16,6 0-20 0,-8 5 0 0,2-5 0 0,6 5 0 0,-7 5 0 16,0-5 0-16,8 5 0 0,-9 0 0 0,8 4 0 15,-6 1 0-15,-2-1 0 0,0 5 0 0,2 1 0 0,-2-1 0 0,0 5 0 16,1-4 0-16,-1 5 0 0,-8 2 0 0,0-2 0 0,0 4 0 15,0 0 0-15,0 5 0 0,-8-5 0 0,-1 0 0 0,1 5 0 16,0-1 0-16,-10-3 0 0,10 3 0 0,-10-4 0 0,2 5 0 0,-1-5 0 16,-1 0 0-16,2 0 0 0,6-4 0 0,-6-2 0 0,-2-3 0 15,2 4 0-15,7-9 0 0,1 0 0 0,-10-1 0 0,10-5 0 16,8 1 0-16,-8 0 0 0,0-5 0 0,8-5 0 0,0 5 0 16,0-5 0-16,-10 1 0 0,10-5 0 0,10 3 0 0,-10-4 0 15,0 0 0-15,8 1 0 0,-8-1 0 0,8 1 0 0,-8 5 0 0,8-6 0 16,-8-1 0-16,9 7 0 0,0 0 0 0,-9-1 0 0,8 0 0 15,1 0 0-15,-9 5 0 0,8-4 0 0,0 4 0 0,-8 4 0 16,10-4 0-16,-2 5 0 0,0 0 0 0,0 0 0 0,2-1 0 16,-2 0 0-16,0 7 0 0,1-7 0 0,0 6 0 0,-1-5 0 15,1 5 0-15,7-1 0 0,-8 1 0 0,2-6 0 0,6 6 0 0,-6-1 0 16,6-3 0-16,1 3 0 0,-8-4 0 0,8 0 0 16,-9 5 0-16,10-6 0 0,-2 0 0 0,-6 1 0 0,6-5 0 0,-8 6 0 15,1-6-24-15,8 0-52 0,-8 0-20 0,-1 4-8 0,0-8-20 16,2 4-16-16,-2 0-12 0,0-6-12 0,-8 6-32 0,8-5-48 15,-8 1 28-15,10 0 40 0,-2-2 32 0,-8 2 28 0</inkml:trace>
          <inkml:trace contextRef="#ctx0" brushRef="#br0" timeOffset="886887.3562">11405 8957 51 0,'0'-4'116'0,"9"-1"-12"16,-9 0-4-16,0 0-20 0,9 0-8 0,-9 1 0 0,0-1-8 15,8 0 8-15,-8 5-4 0,0-5-4 0,8 1 0 0,-8 4-4 16,8-5 0-16,-8 5 0 0,0 0 4 0,10 0 0 0,-10-5 0 16,8 5-4-16,-8 5 4 0,8-5-4 0,-8 5-4 0,10-1-4 15,-10 1 0-15,8 0-8 0,-8 0-24 0,0 4 20 0,8 1-8 0,-8-1-4 16,9 1-4-16,-9 5-8 0,0-6 0 0,0 5 0 0,8 1-4 16,-8 0-4-16,0-7 0 0,8 7-4 0,-8-1 0 0,0 1 0 15,9-5 0-15,-9 3-4 0,0-3 0 0,9 0 0 0,-9-1 0 16,8 1 0-16,-8-6 0 0,8 1 0 0,-8 1 0 0,10-2 0 15,-10-4-4-15,8 0 4 0,0 0-4 0,-8-4 4 0,10-2-4 0,-10 1-4 16,8 1 0-16,0-6 0 0,0 1 4 0,-8-1 0 0,9 0 4 16,-1 1-4-16,-8-5 0 0,9 4 4 0,0 1 0 0,-9-1-4 15,8 1 0-15,0-1 0 0,-8-5 4 0,10 6 0 0,-10 4 0 0,8-4 0 16,0-1 4-16,-8 5-4 0,8-5 4 0,-8 6 0 16,10-1 0-16,-10 0 0 0,8 0 0 0,-8 1 4 0,8 4 0 0,-8-5 0 15,9 5 4-15,-9 0-4 0,8-5 4 0,-8 5 4 0,9 5 0 16,-9-5 0-16,9 5 0 0,-9-5 4 0,0 4-8 0,8 1 0 15,-8 5-12-15,0-6 0 0,0 6 0 0,0-1 0 0,8 1 0 16,-8 0 0-16,0-1 0 0,0 6 0 0,0-5 0 0,0 3 0 16,0-3 0-16,0 5 0 0,0-5 0 0,0 0 0 0,-8-1-24 15,16 0-20-15,-8-4-20 0,0 4-24 0,0-9-24 0,-8 6-28 0,8-6-28 16,0 0-24-16,0 0-64 0,-8-6-8 0,8 2 56 0,-9-6 40 16,0 1 28-16,1-6 28 0</inkml:trace>
        </inkml:traceGroup>
        <inkml:traceGroup>
          <inkml:annotationXML>
            <emma:emma xmlns:emma="http://www.w3.org/2003/04/emma" version="1.0">
              <emma:interpretation id="{E4CB8B72-0CAC-4EFC-9893-045CF1FEC3E4}" emma:medium="tactile" emma:mode="ink">
                <msink:context xmlns:msink="http://schemas.microsoft.com/ink/2010/main" type="inkWord" rotatedBoundingBox="15228,11794 15492,11801 15491,11831 15227,11824"/>
              </emma:interpretation>
              <emma:one-of disjunction-type="recognition" id="oneOf26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888793.2537">12386 8862 15 0,'0'0'116'0,"0"0"-8"16,-9 0 0-16,9 0-24 0,0 0 0 0,0 0 0 0,0 0 4 15,0 0 0-15,0 4-8 0,-8-4-8 0,8 0-4 0,0 0-4 0,0 0 0 16,0 0-4-16,0 0 8 0,0 5 4 0,8-5 8 0,-8 0 0 16,0 0-8-16,0 5 4 0,0-5 0 0,9 0 0 0,-9 0-4 15,8 5-4-15,-8-5 0 0,9 4-12 0,-9-4-56 0,8 0 0 16,1 0 0-16,-1 5 0 0,0-5 0 0,2 0 0 0,6 0 0 15,-6 0 0-15,-2 0 0 0,0 0 0 0,0 5 0 0,1-5 0 0,8-5 0 16,-8 5 0-16,-1 0 0 0,0 0 0 0,10 0 0 0,-10 0 0 16,2 0 0-16,-2 0 0 0,0 0 0 0,0 0 0 0,-8 0 0 15,9 0 0-15,-9 0 0 0,9 0 0 0,-9 0 0 0,0 0 0 16,8 0 0-16,-8 0 0 0,0 0 0 0,0 0 0 0,0 0 0 16,0 0 0-16,0 0 0 0,-8 0-96 0,8 0-52 0,-9 0-36 0,9 0-32 15,0 0-72-15,-9 0 4 0,9 0 48 0,-8 0 44 0,8 0 40 16,0 0 20-16,-8 0 28 0</inkml:trace>
        </inkml:traceGroup>
        <inkml:traceGroup>
          <inkml:annotationXML>
            <emma:emma xmlns:emma="http://www.w3.org/2003/04/emma" version="1.0">
              <emma:interpretation id="{E3361CC2-CA28-4EAF-8816-D4FA62406072}" emma:medium="tactile" emma:mode="ink">
                <msink:context xmlns:msink="http://schemas.microsoft.com/ink/2010/main" type="inkWord" rotatedBoundingBox="16127,11544 16490,11554 16469,12314 16106,12304"/>
              </emma:interpretation>
              <emma:one-of disjunction-type="recognition" id="oneOf27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889187.2004">13298 8622 91 0,'-8'0'124'0,"8"0"-12"0,0 0-4 0,0 0-24 16,0 0 0-16,0 0 0 0,0-6-4 0,0 6-4 15,0 0 0-15,0 6-4 0,0-6 0 0,0 0 4 0,0 0 4 0,8 0-4 16,-8 0 0-16,0 0 0 0,8 0-8 0,-8 0 8 0,9 0-8 16,-9 0-8-16,9 0 0 0,-1 0-8 0,0 0-8 0,2 0 0 15,-2 0-4-15,9 0-8 0,-8 0-4 0,-1 0-4 0,9 0-20 0,-9 0-4 16,1 0 0-16,8 0 0 0,-9 0 0 0,2 0 0 0,6 0 0 16,-8 0 0-16,2 0 0 0,-2 0-12 0,9 0-28 0,-9 0-12 15,-8 0-20-15,8 0-12 0,2 0-12 0,-2 0-4 0,-8 0-4 16,0 0-20-16,8 0-12 0,-8 0-16 0,0 0-32 0,0 0-44 15,-8 0 28-15,8 0 36 0,-8 0 32 0,-2 0 24 0</inkml:trace>
          <inkml:trace contextRef="#ctx0" brushRef="#br0" timeOffset="889621.0393">13315 8613 103 0,'-9'0'132'0,"9"3"-4"0,-8 3-8 0,8-2-24 15,-8 1 4-15,-1 5-8 0,9-6-4 0,0 6-4 0,-8-1-4 16,8 1-4-16,0 5 0 0,0-5-4 0,0 3-4 0,0 2 0 15,0-1-4-15,-9 5 0 0,9-4 0 0,0 5-8 0,0-6-4 16,0 5-4-16,0-4-4 0,9-1-4 0,-9 5 0 0,0-5-4 16,0 1-4-16,8-1-4 0,-8-4-4 0,9 4-4 0,-9-4 0 15,8-1 0-15,0 1-8 0,-8-6-12 0,9 6 0 0,0-5 0 0,-1-1 0 16,0-4 0-16,2 6 0 0,-2-6 0 0,9 0 0 16,-8-6 0-16,-1 6 0 0,0-4 0 0,1-1 0 0,-1 1 0 0,1-2 0 15,0 2 0-15,-1-1 0 0,0 0 0 0,2 0 0 0,-10 1 0 16,8-1 0-16,0 0 0 0,-8 5 0 0,8-5 0 0,-8 5 0 15,10-5 0-15,-10 5 0 0,8 0 0 0,-8 0 0 0,0 5 0 0,8-5 0 16,-8 5 0-16,9-5 0 0,-9 5 0 0,8 0 0 0,-8-1 0 16,8 6 0-16,-8-5 0 0,10 5 0 0,-10-6 0 0,8 5 0 15,0 1 0-15,-8 5 0 0,8-7 0 0,-8 7 0 0,10-5 0 16,-10 5 0-16,8-2 0 0,-8-3 0 0,8 6 0 0,-8-3 0 16,0 2 0-16,9-1 0 0,-9 1 0 0,0-1 0 0,9 1 0 0,-9 0 0 15,0-7 0-15,0 7 0 0,0-1 0 0,-9 1 0 0,9-6 0 16,-9 0 0-16,9 6 0 0,-8-5 0 0,0-1 0 0,-2 1 0 15,-6-1 0-15,8 1 0 0,-10-5 0 0,10 4 0 0,-9-4 0 16,-1 0 0-16,2 0 0 0,-2 0 0 0,2-5 0 0,-2 0 0 16,1 0 0-16,1 0 0 0,-2-5-44 0,10-5-92 0,-10 5-20 0,2-4-40 15,7-6-56-15,0 1-84 0,1 0 80 0,-9-1 48 0,17-4 40 16,-8 4 32-16,8-4 24 0</inkml:trace>
        </inkml:traceGroup>
      </inkml:traceGroup>
    </inkml:traceGroup>
    <inkml:traceGroup>
      <inkml:annotationXML>
        <emma:emma xmlns:emma="http://www.w3.org/2003/04/emma" version="1.0">
          <emma:interpretation id="{86C08643-C946-44C0-9FB8-3F882EEDB0B0}" emma:medium="tactile" emma:mode="ink">
            <msink:context xmlns:msink="http://schemas.microsoft.com/ink/2010/main" type="paragraph" rotatedBoundingBox="2447,12795 16044,13187 16021,13997 2424,136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47CDE2-78C3-4D8A-B644-E650EE4DA0A0}" emma:medium="tactile" emma:mode="ink">
              <msink:context xmlns:msink="http://schemas.microsoft.com/ink/2010/main" type="line" rotatedBoundingBox="2447,12795 16044,13187 16021,13997 2424,13604"/>
            </emma:interpretation>
          </emma:emma>
        </inkml:annotationXML>
        <inkml:traceGroup>
          <inkml:annotationXML>
            <emma:emma xmlns:emma="http://www.w3.org/2003/04/emma" version="1.0">
              <emma:interpretation id="{E1C8EE5A-ABB3-4CAB-AC3C-F0112E29D204}" emma:medium="tactile" emma:mode="ink">
                <msink:context xmlns:msink="http://schemas.microsoft.com/ink/2010/main" type="inkWord" rotatedBoundingBox="2443,12958 4934,13030 4919,13571 2427,13499"/>
              </emma:interpretation>
              <emma:one-of disjunction-type="recognition" id="oneOf28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890965.4438">-360 10027 67 0,'0'0'80'0,"0"0"-4"0,0 0-8 16,0 0-24-16,0 0 4 0,0 0 0 0,0 0 0 0,0 0 0 16,0 0 4-16,0 0 4 0,0 0 4 0,0 0-4 0,0 0 4 0,0 0 0 15,0 0-4-15,0 0 0 0,0 0-8 0,-9 0-8 16,9 0-4-16,0 0 0 0,0 4 0 0,-9 2 0 0,9-2 0 0,-8 2-4 16,8 3-4-16,-8 0 0 0,8 1 0 0,-8 4-8 0,8-4 4 15,-10 4-4-15,10 0 0 0,0 7-4 0,-8-3-4 0,8-4-4 16,0 6 0-16,0-6 4 0,8 5-8 0,-8-5 0 0,10 5 4 15,-10-4-8-15,8-1 0 0,0-4 4 0,0 4 0 0,1-4-4 16,0 0 4-16,-1-1 0 0,1 1-4 0,7-6 0 0,-6 2 0 0,6-2 4 16,-8 1-4-16,10-1 0 0,-1-4 0 0,-9 0 4 0,10 0-4 15,-2-4 0-15,-8 4-16 0,10-5 20 0,-10 1-4 0,10-6 0 16,-10 5 0-16,9-4 0 0,-8-2 0 0,-1 2-4 0,1-5 0 16,-1 4 8-16,-8-4 0 0,8-1-4 0,-8 1 0 0,0 0-4 15,0-1 0-15,0 1 4 0,0 0 0 0,0-1 0 0,-8 1-4 0,0 4 0 16,-1-3 4-16,1-2 4 0,-1 5-4 0,1 0-4 0,-9 1 0 15,9-2 4-15,-10 3-4 0,10 2 4 0,-10-3-4 0,2 4 0 16,-2 0 0-16,1 1 0 0,9-1 0 0,-10 5 0 0,2-4 4 0,8 4-4 16,-10 4 4-16,10-4-4 0,-1 5 0 0,1-1 4 15,-1 1-4-15,0 0 4 0,1 4 0 0,8 1-4 0,-8 0 4 0,8-1 0 16,0 6 0-16,0-5 0 0,0 5-4 0,0-2 4 0,8 1 0 16,-8 1 0-16,8-1 0 0,1 0 0 0,0 1 0 0,-1-1 0 15,-8 1 4-15,17-6-4 0,-9 6 0 0,2-6 0 0,-2 1 0 16,8-1 0-16,-6-4 0 0,6 0 0 0,1 0 0 0,-8-5 0 0,8 0 0 15,-1 0-16-15,2 0 20 0,-10-5 0 0,10 0 0 0,-1 0 0 16,0 1 0-16,-9-6-4 0,9 5 0 0,-9-4 0 0,10 4 0 16,-10-5 0-16,10 5 0 0,-10-4 4 0,1 4-4 0,-1 0 4 15,0 1-4-15,1-1 4 0,0 5 0 0,-1 0 4 0,0-5-4 0,2 10 4 16,-10-5 4-16,8 5-4 0,0-1 4 0,2 1 4 16,-2 5 0-16,0-6 0 0,0 6 0 0,1 5 0 0,-1-6-4 0,1 1 0 15,0 4-8-15,7-5 4 0,-6 6-4 0,-2-1 0 0,0-4 4 16,0-1-8-16,10 6 0 0,-10-5 0 0,1-2-8 0,-1 3-8 15,1-7-16-15,8 2-4 0,-9-2-20 0,0 1-16 0,2 0-20 0,-2-5-24 16,0 0-16-16,2 0-28 0,-10 0-60 0,8 0 4 0,0-5 44 16,-8 0 32-16,9 1 20 0</inkml:trace>
          <inkml:trace contextRef="#ctx0" brushRef="#br0" timeOffset="891401.2771">484 10291 51 0,'0'0'120'0,"0"-5"-8"0,8 0-8 16,-8 5-20-16,0-5-4 0,0 0 0 0,0 5 4 0,0-5-4 16,0 1-12-16,0 4-8 0,0 0 0 0,0 0-4 0,8 0-4 15,-8-5 4-15,0 5-4 0,0 0-4 0,0 5-8 0,0-5-4 0,10 4-4 16,-10 1 0-16,0 0 0 0,8 0-8 0,-8 5 0 0,8-6-8 16,-8 6 0-16,0-1 0 0,9 1-8 0,-9 5 0 0,0-6 0 15,8 5-4-15,-8 1 0 0,8-1 0 0,2 1 4 0,-10-1-8 16,8-5 0-16,-8 6-4 0,8-5 0 0,2-1 4 0,-2 5-4 15,0-8 4-15,0 4-4 0,1-6 0 0,0 1 0 0,-1-1 0 0,1 1-4 16,-1-5 4-16,0 0 0 0,2-5-4 0,-2 1-16 0,0-1 24 16,0 5-4-16,2-10 4 0,-2 6-4 0,-8-6 0 0,8 6 0 15,1-7 0-15,0 2 0 0,-1-1 4 0,-8 6 0 0,9-6 0 0,-1-1 0 16,-8 7 0-16,8-5 0 0,0 4 0 0,-8-4 0 16,10 3-4-16,-10 2 8 0,8-1-4 0,0 1 4 0,-8-2-4 0,10 2 0 15,-2-1 0-15,-8 0 0 0,8 1 4 0,1 4 4 0,-1 0 0 16,1-5 0-16,-1 5 4 0,1 0 4 0,-9 0 0 0,8 5 0 15,0-1 4-15,2 1 4 0,-2 0 0 0,0 5 0 0,2-6-4 16,-2 5 0-16,-8 6 0 0,8-5-4 0,0-2-4 0,-8 7 0 16,9 0-4-16,0-1 0 0,-9-3-4 0,8 3-4 0,-8 0 0 15,9 0-4-15,-9-4 0 0,8 4-8 0,-8-4-8 0,8-1-16 0,-8-4-16 16,10 5-12-16,-10-6-12 0,0 2-16 0,8-2-20 0,-8 0-4 16,8-4-8-16,-8 0-8 0,8-4-44 0,-8 0-32 0,10-2 28 15,-10 2 32-15,8-6 32 0</inkml:trace>
          <inkml:trace contextRef="#ctx0" brushRef="#br0" timeOffset="891616.7017">1217 10314 83 0,'0'-4'104'0,"8"4"-12"15,-8-5 4-15,8 5-28 0,-8-5-4 0,10 0 0 0,-10 5 0 16,0 0 0-16,8 0 0 0,-8 0 0 0,0-4 0 0,8 8-4 16,-8-4-8-16,0 0 8 0,10 5-4 0,-10 0 0 0,0 0 0 0,8 4-12 15,-8-4 0-15,0 4-4 0,0 2-4 0,8 3-4 0,-8-4-4 16,0 3-4-16,9 2 0 0,-9 3-8 0,0-3 0 0,0 5-8 15,8-6 0-15,-8 6 0 0,0-6-4 0,9 0 0 0,-9 6 0 16,0-6-4-16,8-5-8 0,-8 6-8 0,0-5-4 0,9-2-20 16,-9 3-12-16,0-7 0 0,0 1-16 0,0 0-16 0,0 0-20 0,0-5-12 15,0 0-20-15,0 0-48 0,0-5-24 0,0 5 40 0,-9-5 32 16,9-4 28-16</inkml:trace>
          <inkml:trace contextRef="#ctx0" brushRef="#br0" timeOffset="891799.2136">1209 10497 55 0,'0'0'120'0,"8"0"0"16,-8 5 0-16,8-5-16 0,-8 0-4 0,8 0-4 0,2 4-4 15,-10-4-8-15,8 0-4 0,0 0-8 0,2 0-4 0,-2 0-8 16,0 0-12-16,1 0-4 0,-1 0-8 0,1-4-12 0,-1 4-4 16,9 0-4-16,-9-5-8 0,10 5-8 0,-10 0-16 0,2-4-16 0,6-2-24 15,-8 2-24-15,9 4-20 0,-8-6-24 0,0 2-48 0,7 0-44 16,-6 4 32-16,-2-6 32 0,0 1 32 0,10 5 20 0</inkml:trace>
          <inkml:trace contextRef="#ctx0" brushRef="#br0" timeOffset="892096.4178">1643 10540 27 0,'8'5'128'0,"-8"0"-16"0,0 4-4 0,9-4-20 16,-9-5-8-16,9 5 8 0,-9-5-12 0,8 4 0 0,-8-8-12 0,8 4 0 15,-8-5 0-15,10 0-12 0,-2 0-4 0,-8-4 0 16,8 4-8-16,1-4-4 0,0-7-4 0,-1 7-4 0,0-4-4 0,9-3-8 15,-8 8 0-15,0-12 0 0,-1 6-4 0,0-1-4 0,2 1 0 16,-2-1 0-16,0 5-4 0,1-3 0 0,0-2 0 0,-1 6 0 16,0-2-4-16,-8 2 8 0,9 4 0 0,-1-4-4 0,-8 4 4 15,8 5 0-15,-8-5 8 0,10 5 0 0,-10 0 8 0,8 0 0 0,-8 5 0 16,8 0 4-16,-8 4-4 0,10-4 4 0,-10 4-8 0,8 2-20 16,-8 3 20-16,8 0-4 0,-8 1-4 0,0-1 0 0,8 5 0 15,-8-4-8-15,10 4 0 0,-10 0-4 0,8-5 4 0,-8 5-8 16,8 0-4-16,-8-4-12 0,9-1-16 0,-1 1-16 0,-8-1-16 15,8-3-12-15,2-3-24 0,-10 2-24 0,8-5-16 0,0-1-44 16,0 1-44-16,2-5 32 0,-2 0 36 0,0-5 32 0,1-4 24 16</inkml:trace>
        </inkml:traceGroup>
        <inkml:traceGroup>
          <inkml:annotationXML>
            <emma:emma xmlns:emma="http://www.w3.org/2003/04/emma" version="1.0">
              <emma:interpretation id="{16F2D1BF-3F0E-4AA1-803B-43CEC42BB156}" emma:medium="tactile" emma:mode="ink">
                <msink:context xmlns:msink="http://schemas.microsoft.com/ink/2010/main" type="inkWord" rotatedBoundingBox="5313,13133 5628,13142 5627,13154 5312,13145"/>
              </emma:interpretation>
              <emma:one-of disjunction-type="recognition" id="oneOf29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892322.8124">2454 10200 83 0,'0'0'140'0,"8"4"-8"15,-8-4-8-15,8 0-8 0,-8 0-4 0,0 0 0 0,8 5-4 16,-8-5-4-16,10 0 0 0,-10 0-8 0,8 0 0 0,-8 0-4 0,8 0-8 16,1 0-4-16,-1 5-8 0,1-5-8 0,0 0-12 0,-1 0-8 15,0 0-12-15,10 0-4 0,-10 0-8 0,10 0-4 0,-10 0-12 16,9 0-20-16,0 0-32 0,-9 0-36 0,9 0-44 0,1 0-32 15,-10 0-32-15,10 0-68 0,-10 0-12 0,8 0 56 0,-7 0 36 0,-1 0 28 16,10 0 32-16</inkml:trace>
        </inkml:traceGroup>
        <inkml:traceGroup>
          <inkml:annotationXML>
            <emma:emma xmlns:emma="http://www.w3.org/2003/04/emma" version="1.0">
              <emma:interpretation id="{A16C20B4-5C34-49C5-B929-E934B6550150}" emma:medium="tactile" emma:mode="ink">
                <msink:context xmlns:msink="http://schemas.microsoft.com/ink/2010/main" type="inkWord" rotatedBoundingBox="6167,13041 7458,13078 7443,13578 6153,13541"/>
              </emma:interpretation>
              <emma:one-of disjunction-type="recognition" id="oneOf30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892976.0644">3425 10344 7 0,'-8'0'116'0,"-1"-5"-8"15,9-1-4-15,-8 2-28 0,-1 4 4 0,0-5-4 0,9 5-8 16,-8 0 0-16,8-5 0 0,-8 10 0 0,-2-5-8 0,10 0-8 15,0 5 0-15,-8-1-4 0,8 2-4 0,-8-1 4 0,8 4-4 16,0-4-4-16,0 5 0 0,0-1-8 0,0 1-4 0,0-1 0 16,0 1-4-16,0-2 4 0,8 7-8 0,-8-5 0 0,8 0-4 15,2-1 4-15,-2 2-4 0,0-3-16 0,1-2 24 0,0 4 0 0,-1-6-4 16,9 1-4-16,0-1 0 0,0 1 4 0,-9-5-4 0,10 0-4 16,-1 0 0-16,0-5 0 0,0 1-8 0,-1-1 0 0,2 1 4 0,0-6 0 15,-2 0-4-15,1 0 0 0,-8-4-4 0,8 4-4 16,-9-4 4-16,0-1-4 0,2-4 0 0,-10 0 0 0,8 5 0 0,-8-5 0 15,0-1-4-15,0 6 4 0,-8-5 0 0,-2-1 0 0,2 1 0 16,0 5 0-16,-1-5 0 0,-8 5 0 0,8-1-4 0,-7 5 8 16,-2-4 0-16,2 5-4 0,-2-1 0 0,1 1 8 0,-8-1-4 15,8 5 0-15,-1 0-4 0,2 5 0 0,-2 0 0 0,2 0 4 16,-1 0 0-16,-1 5 0 0,2 0-8 0,6 5 8 0,2-6 0 0,-8 11 4 16,6-6-8-16,10 1 4 0,-8 4 0 0,0 1 0 0,8-1-4 15,0 0 0-15,0 1 4 0,0 4 4 0,0-5-8 0,8 1 8 16,-8-1-4-16,8 0 0 0,2-4 4 0,-2 0-4 0,0 4 0 15,0-9 0-15,2 5-4 0,6-6 8 0,-7 1-4 0,8-1 0 16,-8-4 0-16,7 0 0 0,-7 0 0 0,8 0 0 0,-9 0 0 0,10-4 0 16,-1-1 4-16,-8 1 0 0,7 4-8 0,-7-6 4 0,7 2 4 15,-6 4 0-15,-2-5 0 0,0 5 0 0,2 0 0 0,-2 0 4 16,8-5 0-16,-16 10 4 0,18-5 0 0,-10 0 0 0,1 5 4 0,-1-1 4 16,0 2-4-16,2-2 4 0,-10 1 0 0,8 5-4 15,0-6 0-15,0 1-4 0,2 5-4 0,-2-6-4 0,0 6 0 16,1-1 0-16,0 1 0 0,-1-5-4 0,1 5 0 0,-9-1-4 0,8-3 8 15,0 2-4-15,2 2-12 0,-2-4-12 0,0 3-12 0,-8-5-24 16,8 1-20-16,2-1-24 0,-2 6-28 0,0-10-20 0,-8 6-28 16,9-6-60-16,0 4 8 0,-1-4 44 0,-8 0 32 0,9 0 28 0,-1-4 24 15</inkml:trace>
          <inkml:trace contextRef="#ctx0" brushRef="#br0" timeOffset="893391.9512">4099 10439 19 0,'0'0'140'0,"0"0"-12"0,8-4-4 16,-8 4-24-16,0-6 0 0,8 2-4 0,-8-1-12 0,0-1 0 0,10 2-8 16,-10 0-4-16,0-1-8 0,8 0-4 0,-8 0-4 0,0 1-4 15,8 4 0-15,-8-6 0 0,8 6-4 0,-8 0 4 0,0 0 0 16,0 0-4-16,10 0-8 0,-10 6-4 0,0-2-8 0,8 1 0 0,-8 5-8 16,0-2-4-16,0-2 0 0,0 9 0 0,0-6-8 15,8 1 0-15,-8-1 0 0,0 5-4 0,9 2-4 0,-9-7 4 0,0 4-4 16,8-3 0-16,-8 5 0 0,9-5 0 0,-9-1-4 0,9 1 0 15,-1 0 0-15,0-6 4 0,-8 7-4 0,8-7-4 0,2-4 4 16,-2 4 0-16,0-4 0 0,2 5 0 0,-2-10 0 0,0 5 0 16,1-4 0-16,-1 0 0 0,1-3 0 0,-1 3 0 0,1 0-4 15,-1-6 4-15,0 0 0 0,2 5 0 0,-2-4 0 0,0-1 0 16,2 0 4-16,-2 0 0 0,0 1-4 0,1 0 4 0,-9-1 0 0,8 0-4 16,0 2 4-16,-8 2 0 0,9-3 4 0,-9 4-4 0,9 0 8 15,-9 0-4-15,8 1 4 0,-8-2-4 0,8 2 8 0,-8 4 4 16,10 0 4-16,-2-5-4 0,-8 5-4 0,8 5 0 0,-8-5 4 0,9 4 0 15,0 2-4-15,-9 3 4 0,8-4-8 0,0 4 4 16,-8 2-4-16,9-3 0 0,-1 8 0 0,-8-7 0 0,9 0-4 0,-9 5 0 16,9 1-4-16,-9-1 0 0,0-4-4 0,0 5-4 0,0-7-8 15,0 3-8-15,0-2-20 0,8 1-24 0,-8-1-28 0,0 1-24 16,0-6-28-16,0-4-20 0,0 5-32 0,0-5-60 0,8 0 36 0,-8 0 44 16,10-5 36-16,-10 1 24 0,8-1 20 0</inkml:trace>
        </inkml:traceGroup>
        <inkml:traceGroup>
          <inkml:annotationXML>
            <emma:emma xmlns:emma="http://www.w3.org/2003/04/emma" version="1.0">
              <emma:interpretation id="{60523053-3F0D-479D-9588-07B0B7AD0882}" emma:medium="tactile" emma:mode="ink">
                <msink:context xmlns:msink="http://schemas.microsoft.com/ink/2010/main" type="inkWord" rotatedBoundingBox="8143,13170 8552,13182 8543,13483 8134,13471"/>
              </emma:interpretation>
              <emma:one-of disjunction-type="recognition" id="oneOf31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893750.9922">5292 10238 99 0,'0'0'140'0,"0"0"-16"0,-8 5-8 0,8-5-20 0,0 0 4 0,0 0-4 16,8 0-4-16,-8 4 0 0,0-4-4 0,9 0 0 15,-1 5 0-15,-8-5 0 0,9 0 0 0,-1 5-8 0,0-5-8 0,2 0 0 16,6 0-8-16,-6 0-8 0,6 5 0 0,1-5-8 0,0 0-8 15,0 4-4-15,-9-4-4 0,10 0-12 0,-2 0-4 0,2 0 0 16,-1 5 0-16,0-5-12 0,0 0-4 0,-1 0-4 0,2 0-8 0,-10 5-8 16,10-5-12-16,-1 0-16 0,-9 0-28 0,1 0-24 0,8 0-20 15,-9 0-24-15,-8 0-20 0,8 0-32 0,2 0-64 0,-10 0 16 16,0 0 52-16,0 0 40 0,0 0 24 0,-10 0 28 0</inkml:trace>
          <inkml:trace contextRef="#ctx0" brushRef="#br0" timeOffset="893983.3702">5318 10502 87 0,'0'4'152'0,"0"1"-20"16,0-1 0-16,0-4-28 0,0 6 12 0,8-6 4 0,-8 4 0 16,0-4 0-16,8 0 0 0,2 0-8 0,-10 0-4 0,8 0-8 15,0 0-4-15,2 0-8 0,-2 6 0 0,0-6-8 0,9 0-4 0,-8 0-12 16,8 4-32-16,-9-4-32 0,10 5 0 0,-2-5 0 0,2 0 0 15,-10 5 0-15,9-5 0 0,0 0 0 0,0 0 0 0,-1 0 0 16,2 0 0-16,-10 0 0 0,10 0 0 0,-10 0 0 0,9 0-96 0,-8 0-60 16,0 0-48-16,-1 0-68 0,0 0-48 0,-8 0 48 15,8 0 52-15,-8 0 40 0,0-5 36 0,10 5 28 0</inkml:trace>
        </inkml:traceGroup>
        <inkml:traceGroup>
          <inkml:annotationXML>
            <emma:emma xmlns:emma="http://www.w3.org/2003/04/emma" version="1.0">
              <emma:interpretation id="{C883DFC5-F736-4392-B0D2-5B87157E5315}" emma:medium="tactile" emma:mode="ink">
                <msink:context xmlns:msink="http://schemas.microsoft.com/ink/2010/main" type="inkWord" rotatedBoundingBox="9430,13376 9805,13387 9804,13406 9429,13395"/>
              </emma:interpretation>
              <emma:one-of disjunction-type="recognition" id="oneOf32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900025.2055">6571 10454 67 0,'0'4'116'0,"0"-8"-8"0,0 8 0 0,0-4-24 15,0 0 8-15,0 0-4 0,0 0-4 0,0 0 0 0,0 0 4 0,0 0 0 16,0 0-4-16,8 5 4 0,-8-5 0 0,0 0-4 16,0 0 4-16,10 0-4 0,-10 0-4 0,8-5-4 0,0 5 0 0,-8 5-4 15,9-5-4-15,-1 0 0 0,1 0-4 0,8 0-44 0,-9 0-20 16,0 0 0-16,10 0 0 0,-10 0 0 0,10 0 0 0,-2 0 0 15,-7 0 0-15,8 0 0 0,0 0 0 0,-9 0 0 0,10 0 0 0,-2 0 0 16,2 0 0-16,-10 0 0 0,10 0 0 0,-10 0 0 0,9 0 0 16,-9 0 0-16,2 0 0 0,6 0 0 0,-8 0 0 0,-8 0 0 15,10 0 0-15,-2 0 0 0,-8 0 0 0,8 0 0 0,-8 0 0 16,0 0 0-16,0 0-120 0,0 0-28 0,0 0-36 0,0 0-36 16,0 0-68-16,0-5 8 0,-8 5 48 0,8 0 44 0,-8 0 36 0,8-4 28 15,-10 4 24-15</inkml:trace>
        </inkml:traceGroup>
        <inkml:traceGroup>
          <inkml:annotationXML>
            <emma:emma xmlns:emma="http://www.w3.org/2003/04/emma" version="1.0">
              <emma:interpretation id="{9D16F316-37B7-4035-B639-BCF9A0A98BA9}" emma:medium="tactile" emma:mode="ink">
                <msink:context xmlns:msink="http://schemas.microsoft.com/ink/2010/main" type="inkWord" rotatedBoundingBox="10584,13079 11151,13096 11129,13856 10562,13839"/>
              </emma:interpretation>
              <emma:one-of disjunction-type="recognition" id="oneOf33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900884.9055">7833 10381 35 0,'0'0'92'0,"0"0"-12"0,-9 0-4 16,9 0-24-16,-8 0 0 0,0 0 0 0,8-4 0 0,-10 4 0 15,10-5 4-15,-8 5 4 0,0-4-8 0,8-2 4 0,-8 2-4 0,8-1 4 16,0 0-4-16,-10-4-4 0,10-1 4 0,0 5-4 0,0-5 0 16,0 1 0-16,0-1-4 0,0 1-4 0,0-1 4 0,10 0 0 15,-10 1 0-15,8-1 0 0,0 1-24 0,-8-1 28 0,8 0-8 16,2 1 4-16,-2 0-4 0,0-1-4 0,1 5 0 0,0-5-4 15,-1 6 0-15,1-1-8 0,-1 0 0 0,0 0 0 0,1 5-4 0,0-4-4 16,-1 4-4-16,0 4 0 0,2-4 0 0,-2 5-4 16,0 0 0-16,1 0 0 0,0-1 0 0,-1 6-4 0,-8-1 0 0,8 1 0 15,1 0 0-15,-9-1-4 0,8 6 4 0,-8-1 0 0,0 0 0 16,0 1-4-16,0 4 0 0,0 0 0 0,0 1 4 0,-8-1-4 16,-1 4 0-16,9-3 0 0,-8 4 0 0,-9 0 0 0,8 0 0 0,1 5 4 15,-10-6-4-15,10 6 4 0,-9-4-4 0,0-2 4 16,0 1-8-16,0 5 4 0,8-5 0 0,-7-5 0 0,-2 5-4 0,2-5 0 15,6 0 8-15,2-4-8 0,0 0 4 0,-1-1 0 0,1-5 0 16,0 1-4-16,-2-6 0 0,10 2 0 0,0-2 0 0,0 1 0 16,-8-5 0-16,16 0 0 0,-8-5 0 0,0 1 4 0,0-2 0 0,10-3 0 15,-10-1-4-15,8 1-20 0,0 0 24 0,-8-2 4 0,9 2 0 16,-1-5 0-16,-8 4-4 0,8-4 0 0,2 4 0 0,-2-4 0 16,0 4 0-16,0 1 4 0,-8-1-4 0,10 5-4 0,-2-4 4 15,0 4 0-15,-8 0-4 0,9 0 4 0,-9 5 4 0,9-5 0 16,-9 5-4-16,8 0 0 0,-8 0 4 0,9 0 0 0,-9 5 0 0,8 0-4 15,-8-5 4-15,8 5 0 0,-8 4 0 0,9-4 0 16,-9 5 0-16,9-5 0 0,-1 4 0 0,-8 1 0 0,8-1 4 0,2 6 0 16,-2-6 4-16,0 6-4 0,1-6 8 0,0 5 0 0,-1-3-4 15,0 3-12-15,1-5 0 0,-1 5 0 0,10-4 0 0,-10 0 0 16,0 5 0-16,10-6 0 0,-10 1 0 0,9-6 0 0,-8 6 0 0,8-5 0 16,-9 3 0-16,10-1 0 0,-10-7 0 0,0 4 0 0,10-4 0 15,-10 0 0-15,0 0 0 0,10-4 0 0,-10-3 0 0,1 3 0 16,-1-5 0-16,0-1 0 0,2 0 0 0,-2 1 0 0,0-5 0 0,0 4 0 15,2-5 0-15,-10 1 0 0,8 0 0 0,-8-6 0 16,0 6 0-16,0 0 0 0,8 0 0 0,-8-1 0 0,-8-4 0 16,8 5 0-16,0-1 0 0,0 6 0 0,-8-6 0 0,8 5 0 0,-10 1-24 15,10-1-52-15,-8 1-20 0,8 4-20 0,-8-4-28 0,0 5-28 16,8-3-48-16,-18 7-72 0,10-4 44 0,-1 4 40 0,1 0 44 16,-1 4 28-16,0-4 28 0</inkml:trace>
        </inkml:traceGroup>
        <inkml:traceGroup>
          <inkml:annotationXML>
            <emma:emma xmlns:emma="http://www.w3.org/2003/04/emma" version="1.0">
              <emma:interpretation id="{01D3B198-AC7A-489B-9235-75FDD196DF39}" emma:medium="tactile" emma:mode="ink">
                <msink:context xmlns:msink="http://schemas.microsoft.com/ink/2010/main" type="inkWord" rotatedBoundingBox="12005,13309 12490,13324 12482,13621 11996,13606"/>
              </emma:interpretation>
              <emma:one-of disjunction-type="recognition" id="oneOf34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928905.9436">9138 10665 39 0,'0'0'104'0,"0"0"-12"15,0 0-4-15,0 0-24 0,0 0-4 0,0 0 0 0,0 4 0 16,0-4-4-16,0 0 0 0,0 0 0 0,0 0-4 0,0 0 4 15,0 0 4-15,0 0-8 0,0 5-8 0,0-5 4 0,0 0 0 0,8 0 0 16,-8 0 4-16,0 0 0 0,8 0 0 0,-8-5-4 0,0 5 4 16,9 0 0-16,0 5-4 0,-9-5 0 0,8 0 4 0,1 0 0 15,-1 0-8-15,0 0-8 0,1 0 0 0,0 0 0 0,-1 0 0 16,0 0-4-16,10 0 4 0,-10 0 0 0,1 0-4 0,8 0 0 16,-9 0-8-16,9 0-8 0,-9 0-16 0,10 0 0 0,-10 0 0 15,10 0 0-15,-10 0 0 0,9 0 0 0,-8-5 0 0,8 5 0 0,-9 0 0 16,10-4 0-16,-10 4 0 0,10-5 0 0,-10 0 0 15,0 5 0-15,9 0 0 0,-8-5 0 0,-1 0 0 0,1 5 0 0,-1-5 0 16,0 5 0-16,2 0 0 0,-2 0 0 0,0 0 0 0,-8 0 0 16,8 0 0-16,-8 0 0 0,10 0 0 0,-10 0 0 0,0 0 0 15,0 0 0-15,0 0 0 0,0 0 0 0,0 0 0 0,0 0 0 0,0 0-16 16,0 0-52-16,0 0-28 0,0 0-20 0,0 0-12 0,0 0-28 16,0 0-20-16,0-4-36 0,0 4-56 0,-10-5 36 0,10 0 44 15,0 5 40-15,-8-5 20 0,8 1 24 0</inkml:trace>
          <inkml:trace contextRef="#ctx0" brushRef="#br0" timeOffset="929172.2312">9223 10449 55 0,'0'-5'120'0,"0"5"-4"0,0 0-12 16,-9 0-20-16,9 0-4 0,0 0-4 0,0 0 4 15,0 0-4-15,0 0-4 0,0 5 0 0,9-5-4 0,-9 0 0 0,0 0 0 16,0 0 0-16,8-5-4 0,-8 5 0 0,8 0 0 0,2 0 0 16,-2 0 0-16,-8-5-4 0,17 5-8 0,-8-4 0 0,-1 4-8 15,9-6-8-15,-9 6-8 0,10-4-4 0,-10-1-4 0,10-1-4 0,-10 6 0 16,8-4-4-16,2 0-4 0,-10 4 0 0,9-5-8 0,1 5-4 16,-10 0-8-16,10 0-12 0,-10 0-20 0,8-5-32 0,-7 5-24 15,8 0-16-15,-8 0-28 0,7 0-16 0,-6 0-56 0,6 0-48 16,2 5 48-16,-10-10 36 0,9 5 36 0,0-5 24 0</inkml:trace>
        </inkml:traceGroup>
        <inkml:traceGroup>
          <inkml:annotationXML>
            <emma:emma xmlns:emma="http://www.w3.org/2003/04/emma" version="1.0">
              <emma:interpretation id="{8F5AA48F-985B-4594-8900-1B7F7E4AB9CC}" emma:medium="tactile" emma:mode="ink">
                <msink:context xmlns:msink="http://schemas.microsoft.com/ink/2010/main" type="inkWord" rotatedBoundingBox="13170,13187 16024,13166 16029,13797 13174,13818"/>
              </emma:interpretation>
              <emma:one-of disjunction-type="recognition" id="oneOf35">
                <emma:interpretation id="interp67" emma:lang="" emma:confidence="0">
                  <emma:literal>const.</emma:literal>
                </emma:interpretation>
                <emma:interpretation id="interp68" emma:lang="" emma:confidence="0">
                  <emma:literal>coust.</emma:literal>
                </emma:interpretation>
                <emma:interpretation id="interp69" emma:lang="" emma:confidence="0">
                  <emma:literal>const</emma:literal>
                </emma:interpretation>
                <emma:interpretation id="interp70" emma:lang="" emma:confidence="0">
                  <emma:literal>Const</emma:literal>
                </emma:interpretation>
                <emma:interpretation id="interp71" emma:lang="" emma:confidence="0">
                  <emma:literal>Kont.</emma:literal>
                </emma:interpretation>
              </emma:one-of>
            </emma:emma>
          </inkml:annotationXML>
          <inkml:trace contextRef="#ctx0" brushRef="#br0" timeOffset="929905.2737">10587 10493 43 0,'0'0'112'0,"0"0"-8"0,0 0-8 0,8-6-24 15,-8 6 0-15,-8 0-4 0,8 0-4 0,0-4 0 0,-8 4-4 0,8 0 4 16,-10-6-4-16,10 2-12 0,-8 4 0 0,8-4 0 16,-8-2-4-16,-1 6-8 0,0 0 0 0,1-5-4 0,0 5-4 0,-1 0 0 15,1 0-8-15,-1 0 0 0,0 5 0 0,-7-5-4 0,6 6 0 16,2 2 0-16,-8-2 0 0,6-2 0 0,2 6 0 0,-9-1 0 15,9 0 0-15,-10 1-4 0,10 5 0 0,0-5 0 0,0 4-4 0,-2 1-4 16,2-7 0-16,0 7 0 0,8-5 0 0,-9 4 4 0,9 0-4 16,0-4-4-16,0 0 0 0,9 4 0 0,-1-4 0 0,0-1 4 15,2 1-4-15,-2-5 0 0,8 4-4 0,2 1 8 0,-1-5-4 16,-1 4 0-16,2-4 0 0,8 0 0 0,-10 0 0 0,10-1 0 16,-1-4 0-16,1 5 0 0,-8-5 0 0,7 5 0 0,0-5 0 0,-8 0 0 15,9 0-4-15,-8 0 4 0,-2-5 0 0,2 5 0 0,-2-5 0 16,1 1 4-16,-9-1-4 0,10 0 0 0,-10 0 0 0,2 1 0 15,-2-1 4-15,0 0 0 0,0 0-4 0,-8 0 0 0,0-4 0 16,9 4 4-16,-9 0 0 0,0 0 0 0,0 1 0 0,0-1 0 16,0 5 0-16,0 0 0 0,0-5 0 0,0 5-4 0,0 0 4 0,0 0-4 15,0 0 8-15,0 0-8 0,0 0-4 0,9 0 8 0,-9 0-4 16,0 0 0-16,8 0 0 0,-8 5 0 0,0-5 4 0,9 5-4 16,-9-5 4-16,8 4-4 0,0 1 0 0,-8 0 4 0,10 0 0 0,-2-1 0 15,0 1-4-15,-8 5 8 0,8-5 0 0,2 4-4 16,-2 1 0-16,0-5 0 0,10 4 4 0,-10-4-4 0,1 4 4 0,-1-3 0 15,8 3 0-15,-6-4 0 0,6 0 4 0,-6-1-4 0,6 1 0 16,-7 0 0-16,8-5-4 0,-9 5 0 0,9-5 0 0,-9 0 0 16,10 0 4-16,-10-5-4 0,2 5-4 0,6-5 4 0,-8 0-4 15,1 1 0-15,0-1 4 0,-1-4 0 0,1 4 0 0,-9-5-4 16,8 0 0-16,-8 1-4 0,8-1 0 0,-8-4-4 0,0 4 0 16,0-4 4-16,0 4 0 0,0-4-4 0,-8 4 4 0,8-4-4 0,-8-1 0 15,-1 6 0-15,9-1 4 0,-8-4 0 0,-10 9-4 16,18-4 4-16,-16-2-4 0,8 3 0 0,-2 2-4 0,-6 2 8 0,6-1-4 15,2 0-8-15,-9 5 4 0,9 0-4 0,-1 0-4 0,-8 0 0 16,9 5-4-16,0 0-4 0,-2-1-4 0,-6 2-4 0,6 2-4 16,2-1-4-16,0 1-4 0,0 2-12 0,-1-1-8 0,9 1-8 0,-8-1-4 15,8 6-4-15,0-5 4 0,0-1-24 0,0 1-40 0,0-1-20 16,0 1 16-16,8-5 28 0,1 4 24 0</inkml:trace>
          <inkml:trace contextRef="#ctx0" brushRef="#br0" timeOffset="930274.2849">11320 10669 19 0,'0'-4'104'0,"8"-1"-12"0,2 0-12 16,-10 0-28-16,0-5 0 0,8 6-8 0,-8-1 0 0,0 0-4 0,8-4 0 15,-8 4-8-15,0 0 0 0,8 0-4 0,-8 1 4 16,0 0-4-16,0-3 0 0,10 3 0 0,-10 4 4 0,0-4-20 0,0 4 28 16,0 0-4-16,0-6 4 0,8 6-4 0,-8 6 0 0,0-6-8 15,0 4-4-15,8-4 0 0,-8 4-4 0,0 3 4 0,0 1-8 16,9-3 0-16,-9 5-4 0,0-1 0 0,8-4-4 0,-8 4 0 15,9 6 0-15,-9-5-4 0,9-1 0 0,-9 6 0 0,8-6-4 0,0 5 4 16,-8-4-4-16,8 0 0 0,2-1 0 0,-2 1 0 16,0-1 0-16,2-4 0 0,-2 0 0 0,0 0 0 0,1-1 0 0,-1 2 0 15,0-6 0-15,1 0 4 0,8 0-4 0,-9 0 0 0,2 0 0 16,-2-6 0-16,0 2 0 0,2-1-4 0,-2-5 4 0,0 6-4 16,0-6 4-16,1 5-4 0,-1-4 0 0,1-1 0 0,0 0 4 15,-1 1 0-15,0-1-4 0,2 1 4 0,-2-1 0 0,0 5 0 16,0-4 4-16,2 4-4 0,-10-5 0 0,8 5 4 0,0 1 0 0,1-1 0 15,-9 5 4-15,8-5 0 0,-8 5 4 0,0 0 0 0,0 0 0 16,9 5 4-16,-9 0 0 0,0-1 0 0,0 1-4 0,0 5 0 16,0-5 4-16,0 4-8 0,0 1 0 0,0 0-4 0,0 4 0 15,0-5-4-15,0 1 0 0,0 5-4 0,0-1 0 0,9-5-12 16,-9 1-12-16,8 5-8 0,-8-6-16 0,8 1-20 0,0-6-20 0,-8 1-16 16,10 0-16-16,-2 0-52 0,10-5-24 0,-10 0 32 0,9-5 32 15,-9 5 28-15</inkml:trace>
          <inkml:trace contextRef="#ctx0" brushRef="#br0" timeOffset="930577.4712">12121 10564 99 0,'-8'-5'124'0,"0"5"-12"15,8 0-8-15,-10 0-20 0,2 0-4 0,8 0-12 0,-8 0-8 16,-1 0-8-16,9 5-4 0,-8-5-12 0,8 5-4 0,-8-5-12 0,8 0 4 16,0 4 0-16,0-4 0 0,0 0-4 0,0 6 0 0,8-6-4 15,-8 0-4-15,8 4-20 0,-8-4 28 0,9 0-4 16,-1 4 0-16,0-4 0 0,-8 7 4 0,10-7 4 0,-2 0 0 0,10 4 0 15,-10 0 0-15,0-4 4 0,9 5-4 0,-8 0-4 0,-1 0 0 16,9-1-4-16,-9 1 0 0,10 0 0 0,-10 0 0 0,10-1 0 16,-10 6-4-16,9-5-4 0,-8 0 0 0,-1 4 4 0,1-4-4 0,7 5 4 15,-8-1 0-15,2 1-4 0,-10-1 4 0,8 1 0 0,0 0 0 16,-8-1 4-16,0 1-4 0,10-1 4 0,-20 1 0 0,10 5-4 16,0-6-4-16,-8 1 0 0,8-1-4 0,-8 1 0 0,-2 0 0 15,2-1-4-15,0-4 0 0,8 4-4 0,-17-3-12 0,9-2-8 16,-1-4-12-16,0 5-12 0,1-5-12 0,0 0-8 0,-2-5-16 15,2 1-4-15,0-2-12 0,8 2-12 0,-8-6-8 0,8 1-52 16,-10-1-24-16,10-5 24 0,0 1 32 0,0-1 28 0</inkml:trace>
          <inkml:trace contextRef="#ctx0" brushRef="#br0" timeOffset="931024.2821">12557 10506 59 0,'-10'5'152'0,"2"-5"-16"15,8 4-20-15,-8 2-32 0,8-6-4 0,0 4-4 0,-9 2 4 16,9-6-8-16,0 4-4 0,0 1 0 0,0-5-8 0,9 5-4 0,-9-5-4 16,0 5-4-16,8-1-8 0,0-4-8 0,2 5-4 15,-2-5-8-15,0 5-4 0,2 0-4 0,-2-5-4 0,0 4-12 0,9 2-16 16,-8-6-20-16,8 4-16 0,-1-4-24 0,2 0-20 0,-10 4-20 16,10-4-36-16,-2 0-52 0,1 0 24 0,1 7 28 0,-10-7 28 15,8 4 28-15</inkml:trace>
          <inkml:trace contextRef="#ctx0" brushRef="#br0" timeOffset="930848.7456">12539 10286 71 0,'8'-10'112'0,"2"0"-12"0,-2 6-4 15,-8-6-28-15,8 5-4 0,2 1 0 0,-10 4-8 0,8-5 0 16,-8 5 0-16,0 0 0 0,8 0 0 0,-8 0-8 0,0 0-4 0,0 5 0 16,0-1 0-16,8 1-4 0,-8 5 4 0,0-6 0 0,0 11 0 15,0-5 0-15,0 4-4 0,-8-5 0 0,8 10-4 0,0-4 0 16,-8 5-4-16,8-1-4 0,0 0 0 0,-8 4 0 0,8 2-4 16,0-6-4-16,-10 5 0 0,10 4 0 0,-8-3 0 0,8-2-4 15,0 2 0-15,0 3-4 0,0-4 4 0,-8 0-8 0,16 0 0 16,-8-5 0-16,0 5-4 0,0-5-4 0,8 0 4 0,-8-4-8 0,10-1-16 15,-2 1 4-15,0-5-12 0,0-1-16 0,1 1-12 16,-9-6-16-16,17-4-12 0,-8 6-16 0,-1-12-16 0,0 2-12 0,2-1-32 16,-2-5-48-16,0 0 4 0,0-4 36 0,2 0 28 0,-2 0 24 15</inkml:trace>
          <inkml:trace contextRef="#ctx0" brushRef="#br0" timeOffset="931248.6758">13144 10775 111 0,'0'4'176'0,"10"-4"-8"0,-10 0-12 0,8 6-20 0,-8-6 8 16,0 5 0-16,8-5 8 0,-8 0-8 0,0 4-4 0,0-4-4 15,0 0-12-15,0 0-16 0,0 5-20 0,0-5-20 0,0 0-16 16,0 0-52-16,0 0 0 0,0 5 0 0,0-5 0 0,0 0 0 0,0 0 0 16,0 0 0-16,0 0 0 0,0 4 0 0,0-4-56 0,0 0-100 15,0 0-52-15,0 0-68 0,-8 0-60 0,8 0 60 0,0 0 56 16,-8 0 40-16,8 0 36 0,-10 0 24 0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36:54.16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53E0BC6-A06F-435F-9041-5072175A4A67}" emma:medium="tactile" emma:mode="ink">
          <msink:context xmlns:msink="http://schemas.microsoft.com/ink/2010/main" type="writingRegion" rotatedBoundingBox="18376,7008 28039,7060 28014,11632 18351,11579"/>
        </emma:interpretation>
      </emma:emma>
    </inkml:annotationXML>
    <inkml:traceGroup>
      <inkml:annotationXML>
        <emma:emma xmlns:emma="http://www.w3.org/2003/04/emma" version="1.0">
          <emma:interpretation id="{72FC6A47-FD24-4206-832E-EA8F3201BF99}" emma:medium="tactile" emma:mode="ink">
            <msink:context xmlns:msink="http://schemas.microsoft.com/ink/2010/main" type="paragraph" rotatedBoundingBox="18376,7013 27773,7054 27767,8369 18370,83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0FE775-3BC6-4998-AFEF-BD81BDEA99F5}" emma:medium="tactile" emma:mode="ink">
              <msink:context xmlns:msink="http://schemas.microsoft.com/ink/2010/main" type="line" rotatedBoundingBox="18376,7013 27773,7054 27767,8369 18370,8328"/>
            </emma:interpretation>
          </emma:emma>
        </inkml:annotationXML>
        <inkml:traceGroup>
          <inkml:annotationXML>
            <emma:emma xmlns:emma="http://www.w3.org/2003/04/emma" version="1.0">
              <emma:interpretation id="{A07571F7-2B9E-4C77-B8E1-163AC76F03BA}" emma:medium="tactile" emma:mode="ink">
                <msink:context xmlns:msink="http://schemas.microsoft.com/ink/2010/main" type="inkWord" rotatedBoundingBox="18374,7391 20302,7399 20299,7974 18371,796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716 259 47 0,'0'-4'116'15,"0"-1"-4"-15,10 5-8 0,-10-5-28 0,0 0-4 0,0 1-4 0,0 4 0 16,0-5-12-16,0 5 4 0,0-5-8 0,0 5-8 0,0 0 0 16,0 0-8-16,0 0 0 0,0 0-4 0,8 0 4 0,-8 0 0 15,0 0 0-15,8 0-4 0,-8 5 0 0,0 0 0 0,9-5-4 0,-9 9 0 16,0-4-4-16,0 0-4 0,0 5 0 0,9-1 0 0,-9 1-4 16,0-1-4-16,8 5 0 0,-8-4 0 0,0 5-4 0,9-1-4 15,-9 1 0-15,0-1 0 0,8 1 0 0,-8-2 0 0,8-3 0 16,-8 5-4-16,9-5 0 0,0 3 0 0,-9-3 0 0,8-5-4 15,-8 5 0-15,8-6 4 0,-8 2-4 0,10-2 0 0,-10 1 4 16,8-5-8-16,0 0 4 0,-8-5-4 0,9 1-4 0,0-2 0 16,-9 2 4-16,8-6-16 0,-8 1 16 0,9-1 0 0,-1 1 0 0,-8-1-4 15,8-5 4-15,-8 5 0 0,9 2 0 0,-9-7 4 0,9 5 0 16,-9 1 0-16,0-1 0 0,8 1 4 0,-8-1-4 0,8 0 0 16,-8 5 4-16,0-5 0 0,0 6 0 0,10-1 0 0,-10 0 0 0,0 0 0 15,0 1 0-15,0 4 0 0,8 0 0 0,-8-5 4 16,0 5-4-16,0 0 0 0,0 0 0 0,8 0 4 0,-8 0 0 15,0 0 4-15,9 0 0 0,-9 5 0 0,0-5-4 0,9 4 0 0,-9 1 4 16,8 0 0-16,0 0-4 0,-8-1 0 0,9 2 4 0,-9 3-4 16,0 1 4-16,8 0-8 0,0-1 4 0,-8 1 0 0,0-1-4 15,10 5 0-15,-10-3 0 0,8 3 0 0,-8-5-4 0,0 1 0 0,8 0-8 16,-8 3-12-16,0-3-8 0,10 0-20 0,-10-5-20 16,8 5-12-16,-8-6-8 0,0 1-8 0,8 0-28 0,-8 0-40 0,8-5-20 15,1 0 28-15,-9 0 36 0,9-5 24 0</inkml:trace>
          <inkml:trace contextRef="#ctx0" brushRef="#br0" timeOffset="423.8625">1245 380 83 0,'0'0'132'0,"0"4"-16"0,0 2 0 0,0-6-28 16,8 5-4-16,-8-5-8 0,0 4-8 0,0-4-4 0,0 4-8 15,10 2-8-15,-10-6-16 0,0 4 0 0,8-4-8 0,0 0-8 0,-8 0-4 16,10 0 4-16,-2 0-4 0,0 0-8 0,1 0-16 15,8 0-20-15,-9-4-20 0,1 4-8 0,-1-6-32 0,10 6 0 0,-10-4-60 16,0 4-32-16,2 0 32 0,6-4 28 0,-8 4 28 0</inkml:trace>
          <inkml:trace contextRef="#ctx0" brushRef="#br0" timeOffset="246.3383">1279 221 71 0,'0'0'104'0,"0"0"-8"16,0 0-4-16,0 0-24 0,10 0-4 0,-10 0 0 0,0 0 0 0,0 0-4 15,8 0 4-15,-8 5-4 0,0 0 0 0,8-5-4 0,-8 5-8 16,0-5-4-16,9 9 0 0,-9-4-4 0,8 0-4 0,-8 5 4 15,0-1-4-15,9 1 0 0,-9-1-4 0,0 1-8 0,8 4 0 16,-8 1-4-16,0-5-4 0,9 3 4 0,-9 2-8 0,0-1 0 16,0 1-4-16,8-1 0 0,-8 1 0 0,0-2-4 0,8 7 0 15,-8-5-8-15,0-1-4 0,0-4-4 0,0 3-4 0,0 2-12 0,0-5-8 16,0 0-4-16,0-1-16 0,10 2-12 0,-10-7-12 16,0 0-12-16,0 1-8 0,0-5-20 0,-10 0-44 0,10 0-28 0,0 0 36 15,0-5 32-15,-8 1 20 0</inkml:trace>
          <inkml:trace contextRef="#ctx0" brushRef="#br0" timeOffset="787.889">1604 528 55 0,'0'5'132'0,"0"0"-16"0,0 0-8 16,0-5-24-16,0 5 0 0,0-5-4 0,0 0-8 0,0 0-4 0,0 0-8 16,8 0-8-16,-8-5-8 0,8 0-12 0,-8 0 4 15,10 0-12-15,-2-4 0 0,-8 3-4 0,8-2-8 0,1-2 0 0,-1 1 0 16,1-6 4-16,0 5-8 0,-1-4 0 0,0 5 0 0,0-6-4 16,2 1 0-16,-2 4 0 0,0-5 0 0,2 1 0 0,-2 5 0 15,0-6-4-15,-8 5 0 0,9-4 0 0,-1 5 0 0,-8-1 4 16,9 0-4-16,-9 1 0 0,8-1 0 0,-8 6 0 0,9-1 4 15,-9-5-4-15,0 5 0 0,0 5 4 0,8-5 4 0,-8 5 8 0,0-5 0 16,0 5 4-16,0 0 4 0,0 5 4 0,0 0 0 0,0-5 0 16,0 9 4-16,0-3 0 0,0-1-4 0,0 4 4 0,0 0 0 15,8 1-8-15,-8-1 0 0,0 1-4 0,0 5 4 0,0-1-4 0,0 1-4 16,10-1-4-16,-10 6 0 0,0-6-8 0,0 0 4 16,0 4 0-16,8-2-4 0,-8-2 0 0,0 5 0 0,0-4-4 0,0-7-4 15,8 7 0-15,-8 0-4 0,10-6-16 0,-10 1-12 0,8 0-16 16,-8-6-16-16,8 1-12 0,0-5-16 0,-8 0-24 0,9 0-16 15,-1-5-52-15,-8 1-52 0,9 0 36 0,0-7 44 0,-1 2 28 0,0-6 24 16</inkml:trace>
          <inkml:trace contextRef="#ctx0" brushRef="#br0" timeOffset="-487.6959">137 92 79 0,'0'-5'92'15,"0"0"-8"-15,0 1 0 0,0 4-28 0,0-4-4 0,0-2 0 0,-8 6-4 16,8-5 0-16,0 5-4 0,0 0 0 0,0-4 0 0,-9 4-4 16,9 0 4-16,0 0-4 0,-8 0-4 0,8 0 4 0,-9 0 0 15,9 0-4-15,-9 0 0 0,9 0 4 0,0 0-8 0,-8 4 0 0,8-4 0 16,-8 5 0-16,8-5 0 0,-8 6 0 0,-2-2 0 16,10 0-4-16,-8 6-4 0,8-5 4 0,-8 5 0 0,8-6-8 0,-10 5 0 15,10 6 0-15,-8-5 0 0,8-1-8 0,-8 6 4 0,8-6-16 16,0 5 12-16,0-4 0 0,0 5-4 0,0-1-4 0,0-5 4 15,0 6 0-15,0-5-8 0,0 4 4 0,8-5 0 0,0 6 0 16,-8-5 0-16,10-1 0 0,-2 1-4 0,0 0-4 0,2-6 4 16,-2 5 0-16,0-3 0 0,9-2 4 0,-8 1-4 0,8 0 0 15,-9 0 4-15,10-5-8 0,-10 4 4 0,8-4 4 0,-6 0-4 0,6 0 0 16,-7 0 0-16,-1-4 0 0,10 4-4 0,-10-5 4 0,0-5 0 16,2 6 4-16,-2-2-4 0,0-3 4 0,0-1-4 0,2 1 0 15,-10-1 0-15,0 0 0 0,8-4 0 0,-8 5 0 0,0-5 0 16,0-1 0-16,0 0-4 0,0 1 4 0,-8 0 0 0,8 1 0 15,-10-3 0-15,10-3 0 0,-8 5 0 0,0-1-4 0,0 0 4 0,-2 2 0 16,2-2 0-16,0 1-4 0,-10-1 4 0,10 1 0 0,-1 5-4 16,-7-1 4-16,6-1 0 0,-6 7-4 0,8-6 4 0,-2 10-4 15,-6-4 0-15,7 4 0 0,-8 0 4 0,8 0-8 0,1 4-12 16,-8 2 20-16,6-2-4 0,2 0-4 0,0 7 0 0,-2-1-4 16,2-1-4-16,0 1 4 0,-1 5-4 0,9-7 0 0,-8 2-4 0,8 5 0 15,0-2-4-15,0-3 0 0,0 5 0 0,0-6 0 0,0 6 4 16,8-6-4-16,1 5 8 0,-9-4-4 0,16 0 4 0,-6-1 0 15,-2 1 4-15,0-5 4 0,10 4-4 0,-10-4-4 0,9 0 8 0,-8-5 0 16,8 4 0-16,-1 2 0 0,-6-6 4 0,6 0-4 0,-8 0 8 16,10 0-4-16,-10 0 0 0,1 0 4 0,8 0 4 0,-8 0 0 15,-9-6-4-15,8 6-4 0,0-4 8 0,2-1-4 0,-10 5 0 16,8-5 4-16,-8 0 0 0,8 1 0 0,-8-6 4 0,8 5-8 16,-8 1 0-16,10-6 4 0,-10 5-4 0,0-5 4 0,8 6 0 15,-8-1 0-15,8 0 4 0,-8 0 4 0,9 5-4 0,-9-4 8 0,0 4 4 16,8 0-4-16,-8 0 4 0,9 0 4 0,0 4 4 0,-9 1-4 15,8 0-4-15,0 0 0 0,-8 6-16 0,8-8 12 0,2 7 4 16,-2 4-4-16,0-4 0 0,2-1-4 0,-2 5 4 0,0 1-8 16,1-5 4-16,-1 4-4 0,0 1 0 0,1-6-4 0,0 5 0 15,-1-4 4-15,0-1-4 0,2 1 0 0,-2 0-4 0,0-5 0 16,1 5 4-16,0-5-8 0,-9-5 0 0,8 4-8 0,0-4-8 16,1 0-8-16,-9 0-16 0,8 0-8 0,-8-4-20 0,9 4-20 0,-9-11-20 15,0 7-8-15,0-1-48 0,9-5-48 0,-9 0 32 0,0 1 36 16,0-1 24-16,0 1 20 0</inkml:trace>
        </inkml:traceGroup>
        <inkml:traceGroup>
          <inkml:annotationXML>
            <emma:emma xmlns:emma="http://www.w3.org/2003/04/emma" version="1.0">
              <emma:interpretation id="{6C969FA7-FFB0-4ADD-9470-0895B475A051}" emma:medium="tactile" emma:mode="ink">
                <msink:context xmlns:msink="http://schemas.microsoft.com/ink/2010/main" type="inkWord" rotatedBoundingBox="20847,7335 21204,7336 21202,7613 20845,761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64.1499">2474-56 47 0,'0'5'140'0,"0"-5"-4"0,8 0 0 0,-8 0-12 0,8 4-8 0,-8-4 4 16,8 4-4-16,2-4 0 0,-10 6 0 0,8-6 0 16,0 0-12-16,1 0-16 0,8 0-12 0,-8 4-8 0,-1-4-12 0,8 0-8 15,-6 0-8-15,6 0-12 0,2 0 0 0,-10 0-4 0,9 0-28 16,0 0 20-16,0-4-4 0,1 4-4 0,-2 4-8 0,2-4-12 15,-2 0-8-15,2 0-16 0,-10 0-24 0,9 0-20 0,-9 0-16 0,2 0-24 16,-2 6-20-16,-8-6-16 0,8 4-36 0,-8-4-52 16,0 5 28-16,0-1 36 0,-8 2 40 0,8-6 28 0</inkml:trace>
          <inkml:trace contextRef="#ctx0" brushRef="#br0" timeOffset="1262.6194">2609 145 43 0,'0'9'184'0,"-8"-4"-8"0,0 5-16 0,8-1-24 16,0-4 4-16,-10 4-4 0,10-2-4 0,0-4-12 0,0 2 0 16,0 0-12-16,10 0-12 0,-10-1-8 0,8-4-8 0,0 0-12 15,-8 0-8-15,10 0-12 0,6 0-4 0,-7 0-8 0,-1 0-4 0,9-4-12 16,-8 4-4-16,7-5-12 0,2 5-4 0,-10-5 0 0,10 0-4 16,-2 5-32-16,-7 0-28 0,8-3-36 0,-8-4-36 0,-1 7-32 15,0 0-48-15,-8-4-84 0,10 4 28 0,-10 0 48 0,8 0 40 16,-16 0 36-16,8 0 32 0</inkml:trace>
        </inkml:traceGroup>
        <inkml:traceGroup>
          <inkml:annotationXML>
            <emma:emma xmlns:emma="http://www.w3.org/2003/04/emma" version="1.0">
              <emma:interpretation id="{3E173B82-E7E2-4B69-B0AA-9440DC8D8529}" emma:medium="tactile" emma:mode="ink">
                <msink:context xmlns:msink="http://schemas.microsoft.com/ink/2010/main" type="inkWord" rotatedBoundingBox="21775,7516 22066,7518 22065,7569 21774,756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440.7704">3437 126 59 0,'0'0'92'0,"-9"4"-8"0,1-4-4 15,8 5-20-15,-8-5-4 0,8 5 0 0,0-5-8 0,0 0 0 16,-10 0 0-16,10 0 0 0,0 0 4 0,0 0 8 0,0 0 4 15,10 0-4-15,-10 0 0 0,0 0 4 0,8 0-4 0,-8 0 0 0,8 0 4 16,-8 0 4-16,9 0 0 0,-9 0-4 0,8 0 0 0,0 0 0 16,2 5-12-16,-2-5 0 0,0 0 0 0,0 5 0 0,2-5 0 15,6 0 0-15,-7 4-4 0,0-4-4 0,-1 0-4 0,1 5 0 16,-1 0-28-16,9-5-12 0,-8 5 0 0,-1-5 0 0,0 4 0 16,2-4 0-16,-2 0 0 0,9 0 0 0,-8 0 0 0,-1 0 0 0,-8 0 0 15,8 5 0-15,1-5 0 0,-1 0 0 0,-8 0 0 0,9 0 0 16,-9-5 0-16,0 5 0 0,9 0 0 0,-9 0 0 0,0 0 0 15,0 0 0-15,0 5 0 0,0-5-4 0,0 0-76 0,0 0-32 16,0 0-24-16,0 0-32 0,0 0-36 0,-9-5-76 0,9 5 0 16,-9 0 48-16,9 0 44 0,0 0 36 0,-8 0 32 0</inkml:trace>
        </inkml:traceGroup>
        <inkml:traceGroup>
          <inkml:annotationXML>
            <emma:emma xmlns:emma="http://www.w3.org/2003/04/emma" version="1.0">
              <emma:interpretation id="{395EFB5E-F2B1-4DEB-8DF4-621641D8F800}" emma:medium="tactile" emma:mode="ink">
                <msink:context xmlns:msink="http://schemas.microsoft.com/ink/2010/main" type="inkWord" rotatedBoundingBox="22722,7213 23269,7215 23266,7883 22719,788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246.6114">4365 25 35 0,'-8'0'92'0,"8"0"-8"16,0 0-24-16,0-6-4 0,0 6 0 0,-8 0-4 0,8-4 4 15,0 0-4-15,0-2 4 0,0 6-4 0,0-10 0 0,0 7 0 16,8-7 0-16,-8 5 8 0,0-5-4 0,8 0 0 0,-8 2 0 16,10-3 4-16,-10 2 4 0,0-1-8 0,8-4 0 0,0 5 0 15,2-1 0-15,-2 0 0 0,0 1-8 0,1-1 0 0,-1 5-12 0,-8-5-4 16,9 6 8-16,-1-1-8 0,1 0 0 0,-1 0-4 15,0 5-4-15,2 0 0 0,-2 5-4 0,0 0-4 0,2 0 0 0,-10 5-4 16,8-1-4-16,0 1 0 0,0 4 0 0,1 1-4 0,-9-2 0 16,8 7 0-16,1 0 0 0,-9-2-4 0,9 7 0 0,-9-6 4 15,0 4 0-15,8 2-4 0,-8 3 4 0,-8-4-4 0,8 0 0 0,0 5 0 16,-9-5 0-16,0 5 0 0,1-6 0 0,-1 7 0 16,1-7 0-16,-8 6 4 0,6-5-8 0,-6-5 8 0,6 6-12 0,2-6 4 15,-9 0 4-15,9-6 0 0,-1 3-4 0,1-7-4 0,-1 1-16 16,1-6 16-16,0 6 4 0,-2-10 0 0,10 0-4 0,0 0-4 15,-8-4 4-15,8-2 0 0,0-3 0 0,0 4 8 0,0-10-8 16,8 5 8-16,-8 1 0 0,0 0-4 0,10-5 0 0,-10 4 0 16,8-5 8-16,0 6-4 0,-8-5 0 0,9 4 0 0,-1 1 0 0,-8-1 0 15,9 0 0-15,-1 5 0 0,1-5 0 0,-9 6 0 0,8-1 0 16,0 5 0-16,2-5 4 0,-2 5 0 0,-8 0 0 0,8 5 0 16,2-5 0-16,-2 5 0 0,-8-1 4 0,8 2 0 0,0-2 0 15,1 1 0-15,-1 5 0 0,1 0 4 0,0-6 0 0,-1 5 0 0,0 1 0 16,2 0 0-16,-2-1 0 0,0 2 4 0,0-3-8 0,2-2 4 15,6 3-4-15,-7 1 0 0,-1 0 0 0,10-7 0 0,-10 3-4 16,0-2 0-16,10 2 0 0,-10-6 0 0,0 4-4 0,2-4 4 16,6 0 0-16,-7-4-4 0,-1-2 0 0,10 2-8 0,-10-2 0 15,0 3-8-15,0-7-4 0,2 0-16 0,-2 1-8 0,0-1-32 16,2 1 4-16,-2-1-20 0,-8-5-12 0,8 5-12 0,1 1-20 0,-9-5-8 16,8 4-16-16,-8 1-44 0,0 3-16 0,0-3 40 0,8-1 32 15,-8 6 32-15,0-1 20 0</inkml:trace>
        </inkml:traceGroup>
        <inkml:traceGroup>
          <inkml:annotationXML>
            <emma:emma xmlns:emma="http://www.w3.org/2003/04/emma" version="1.0">
              <emma:interpretation id="{440E489D-B238-425D-ACEF-CEC5D3DFEEB4}" emma:medium="tactile" emma:mode="ink">
                <msink:context xmlns:msink="http://schemas.microsoft.com/ink/2010/main" type="inkWord" rotatedBoundingBox="23610,7036 26051,7047 26045,8361 23604,835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0991.5922">5534 140 35 0,'0'0'100'0,"0"-5"-8"0,0 5-8 0,0 0-24 0,0 0 0 16,0 0 0-16,0-5 4 0,0 5-4 0,9 0 8 0,-9 0-8 15,0 0 4-15,8 5-4 0,-8-5 0 0,0 0-4 0,9 0 4 16,-9 0 8-16,8 0-8 0,-8 0 0 0,8 5 0 0,-8 0 0 0,10 0-4 15,-2-1 4-15,-8 1-12 0,8 5 0 0,-8-6-4 16,8 6-8-16,2-1-4 0,-2 6-8 0,-8-5-4 0,8 4-4 16,1 0 0-16,0 0-4 0,-9 1-4 0,8-1 0 0,1-4 0 0,-1 5-4 15,-8-1 4-15,8 1-4 0,0-2 0 0,-8 2-4 0,10-5 4 16,-2 5-4-16,-8-7 0 0,8 2 0 0,-8 0-4 0,10-5 4 16,-10-1-4-16,0 2 0 0,0-3 0 0,0 3 0 0,8-2 0 15,-8-4 4-15,0 0-4 0,0 0 0 0,0-4 0 0,0-2-4 16,8 3 4-16,-8-3-4 0,0-3 4 0,9-1-4 0,-9 0-4 15,8 2 4-15,1-3-4 0,-9-3 4 0,8 5-4 0,1-6 4 0,-1 1 0 16,0-1-4-16,-8 1 4 0,10 4 0 0,-2-4 4 0,0 0-4 16,2 4-16-16,-2 0 20 0,0 1 4 0,0-1 0 0,1 1 0 15,0 4 0-15,-9-5-4 0,8 7 4 0,1-4 0 0,-9 3 0 16,8 4 4-16,-8-5-4 0,8 5 4 0,-8 0-4 0,0 0 0 0,10 0 4 16,-10-5-4-16,8 10 0 0,-8-5 4 0,8 5 0 0,-8-5 0 15,0 4 0-15,10-4 0 0,-2 7-4 0,-8-4 4 0,8 2 0 16,-8 0 0-16,8 4 0 0,1-4 4 0,-9 5-4 0,8-1 0 0,-8 1 0 15,9 0 0-15,-9 4 4 0,9-5-4 0,-9 1 0 16,0 5-4-16,0-6 4 0,0 5-4 0,8 1 4 0,-8-5-4 16,0 4 0-16,0 1 0 0,0-2 0 0,8-3 0 0,-8 5 0 0,0-5 0 15,0-1-12-15,0 1-8 0,0-1-16 0,10 1-16 0,-10-6-16 16,8 6-4-16,-8-5-24 0,0-5-12 0,8 5-12 0,-8-5-12 16,8 0-24-16,-8-5-52 0,10 0 8 0,-10 1 40 0,8-2 32 0,0-3 28 15</inkml:trace>
          <inkml:trace contextRef="#ctx0" brushRef="#br0" timeOffset="7692.4369">5346-306 51 0,'0'-5'108'0,"0"-4"-8"0,0 3-4 15,0 2-28-15,0-1 0 0,8 1-4 0,-8 4 0 0,0-6-4 0,0 6 4 16,0-4-4-16,0 4 0 0,0 0-4 0,0 0-4 0,0 0 0 16,0 0-4-16,0-5 0 0,0 10 4 0,10-5-4 0,-20 4 4 15,10-4 0-15,0 6 4 0,0-2 0 0,0 5-4 0,0-3 0 16,0 3 0-16,-8-4-4 0,8 9 0 0,0-4 0 0,-8 4 0 15,8 1-4-15,-8 4-4 0,-1 0 0 0,9 0-4 0,-8 0 0 0,-1 0-8 16,0 6 0-16,1-6-16 0,8 4-12 0,-8 2 0 0,-2-2 0 16,2 2 0-16,8 4 0 0,-8-6 0 0,8 2 0 0,-9-2 0 15,9 2 0-15,0 3 0 0,0-4 0 0,0 0 0 0,-9 0 0 16,9 5 0-16,0-6 0 0,9 2 0 0,-9-2 0 0,0 2 0 16,9-2 0-16,-9 2 0 0,0-2 0 0,8 2 0 0,-8-2 0 15,8-3 0-15,-8 4 0 0,10-6 0 0,-2 7 0 0,-8-6 0 16,8 0 0-16,1 1 0 0,0-2 0 0,-1-3 0 0,1 4 0 15,-1-4 0-15,0-1 0 0,0-5 0 0,2 6 0 0,-2-5 0 0,0-5 0 16,2 4-108-16,-2-4-56 0,-8-5-48 0,8 4-64 0,1-8-44 16,-9 4 52-16,0-5 52 0,8 0 44 0,-8-4 28 0,0-1 32 15</inkml:trace>
          <inkml:trace contextRef="#ctx0" brushRef="#br0" timeOffset="11459.3431">6284 270 19 0,'0'4'124'0,"0"-4"-8"0,0 0-4 0,9 0-20 0,-9 5 4 16,0-5 0-16,9 0-8 0,-9 0-4 0,8 0-4 0,-8 0-8 15,8 0-4-15,1 5-8 0,-1-5-8 0,1 0-12 0,0 0-8 16,7 0-4-16,-6 0-8 0,6 0-4 0,-8 0-4 0,10-5-4 15,-1 5-12-15,-1 0-16 0,2-5-16 0,-2 5-20 0,2-4-24 16,-1 4-16-16,0-5-20 0,0 5-52 0,1 0-44 0,-2-6 36 16,2 6 36-16,-2 0 20 0</inkml:trace>
          <inkml:trace contextRef="#ctx0" brushRef="#br0" timeOffset="11253.8895">6335 30 3 0,'9'-5'112'0,"-9"-1"-12"16,0 6-8-16,0-4-20 0,0 4-8 0,0 0 0 0,9-4 0 15,-9 4 0-15,0 4 4 0,0-4-4 0,8 4 0 0,-8 2-8 16,0-1 4-16,0 5 0 0,0-1 0 0,0-5-4 0,0 6-4 15,0 5-4-15,0-6-4 0,0 5-4 0,0 1-4 0,0-1-4 16,0 6-8-16,0-6-4 0,0 5 0 0,0 0-4 0,8-4 0 16,-8 4-4-16,0 0 0 0,0-4-4 0,10 3-4 0,-10-3 4 0,8 4-8 15,-8-5 0-15,0 1 0 0,8-1-4 0,-8 1-16 0,0-5 12 16,0-1-8-16,8 1-12 0,-8-1-8 0,0-4-8 0,0 4-16 16,0-9-12-16,0 6-8 0,0-6-16 0,0 0-12 0,0 0-32 15,-8 0-48-15,8-6-4 0,0 2 32 0,-8-6 28 0,8 5 24 16</inkml:trace>
          <inkml:trace contextRef="#ctx0" brushRef="#br0" timeOffset="11807.4085">6821 298 51 0,'0'5'132'0,"0"-1"-12"0,0-4-8 16,0 6-24-16,0-6-4 0,0 0 0 0,0 0-4 0,0 0-8 16,0 0-4-16,0-6-8 0,10 6-8 0,-2-4-4 0,-8-6-4 15,8 5-4-15,0 1-4 0,-8-6-4 0,9 1 0 0,8-1-8 16,-8 0 0-16,-1 1 0 0,0-6-4 0,2 6 0 0,-2-1-4 0,8-4 0 16,-16 4 4-16,10 1-16 0,-2-1 20 0,0-4 0 0,1 4-4 15,0 1 0-15,-9 3 0 0,8-3-4 0,-8-1-4 0,9 6 0 16,-1-1 0-16,-8-5-4 0,0 6 0 0,8 0 4 0,-8-2-4 0,8 6 0 15,-8-5 0-15,0 5 0 0,10 0 0 0,-10-4 4 16,8 8-4-16,-8-4 4 0,0 0 4 0,8 5-4 0,-8 1 4 16,0-2 0-16,0 5 0 0,0-4 0 0,0 10-4 0,0-6-4 0,0 1 0 15,10 4 0-15,-10 0 0 0,0 1-4 0,0 4 4 0,0-5-4 16,0 5 0-16,-10 0 0 0,10 0-8 0,0 1 4 0,0-1 0 16,0 0 0-16,0 0 0 0,0 0 0 0,0 6 0 0,0-10-4 0,10 3 4 15,-10 1-12-15,0 0 4 0,0-4-12 0,8 5-4 16,-8-6-8-16,0-1-4 0,8-2-12 0,-8 3 0 0,0-4-4 0,9-1-4 15,-1-4 0-15,-8 5-8 0,9-10-8 0,-1 4-12 0,-8-4-12 16,9 0-12-16,-9 0-16 0,8-4-44 0,0 0-36 0,-8-2 32 16,0-4 12-16,10 1 52 0</inkml:trace>
          <inkml:trace contextRef="#ctx0" brushRef="#br0" timeOffset="12173.4295">7376-181 11 0,'0'0'120'0,"8"0"0"0,0 0-8 16,-8 0-20-16,10 0 0 0,-2 0 0 0,0 0-4 0,1 4 8 15,-1 1-12-15,1 0 0 0,0 0-4 0,-1-1 0 0,0 2-4 16,0-2 8-16,2 5-4 0,-2-3-4 0,0 3 0 0,2 5-8 0,-2-4-8 15,0-1 0-15,1 6-4 0,-1-1 0 0,1 1 0 0,-1-1-4 16,1 5-4-16,-1 0-8 0,0 1-32 0,2-1-8 0,-10 0 0 16,8 0 0-16,0 6 0 0,2-6 0 0,-10 5 0 0,8-1 0 0,0 3 0 15,0-8 0-15,-8 5 0 0,9 2 0 0,-9 3 0 16,8-8 0-16,-8 3 0 0,9 6 0 0,-9-4 0 0,0-2 0 0,0 2 0 16,0-2 0-16,0 6 0 0,0-6 0 0,0 7 0 0,0-1 0 15,0-5 0-15,0 4 0 0,-9 1 0 0,1 0 0 0,8-6 0 16,-9 6 0-16,1-4 0 0,0-2 0 0,0 2-100 0,-2-2-24 15,2 2-20-15,-10-6-32 0,2 0-28 0,7-5-72 0,-16 5 4 16,8-4 44-16,-1-5 48 0,2-2 36 0,-10 3 24 0</inkml:trace>
        </inkml:traceGroup>
        <inkml:traceGroup>
          <inkml:annotationXML>
            <emma:emma xmlns:emma="http://www.w3.org/2003/04/emma" version="1.0">
              <emma:interpretation id="{8E495DA5-3CC6-4EBB-8796-D8F14AB57820}" emma:medium="tactile" emma:mode="ink">
                <msink:context xmlns:msink="http://schemas.microsoft.com/ink/2010/main" type="inkWord" rotatedBoundingBox="26439,7589 26865,7591 26863,7988 26438,798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4515.1649">8066 380 3 0,'0'0'108'0,"0"0"-8"16,0 4-8-16,0-4-24 0,0 6 0 0,9-6-4 0,-9 0 4 15,0 0-4-15,0 5 0 0,9-5 8 0,-9 0-24 0,8 0 16 16,-8 0 0-16,8 0-4 0,1 0 4 0,-1 0 0 0,0 0 0 0,2-5-4 16,-2 5 0-16,0 5-4 0,2-5-8 0,6 0-8 0,-8 0-4 15,1-5-8-15,0 5-4 0,8 0-4 0,-9 0-4 0,0 0 0 16,10-6-4-16,-10 6-4 0,0-4-4 0,10 4-4 0,-10 0-4 16,1-5-4-16,8 5-16 0,-8-5-16 0,7 5-16 0,-8-5-16 15,10 5-20-15,0-4-20 0,-10 4-16 0,9-6-36 0,0 2-64 0,-9-1 16 16,9 5 44-16,1-4 24 0,-2-2 32 0</inkml:trace>
          <inkml:trace contextRef="#ctx0" brushRef="#br0" timeOffset="14271.8191">8203 231 11 0,'0'0'72'0,"8"-5"-4"0,-8 5-4 16,0-5-24-16,0 5-8 0,0-4-8 0,0 4 4 0,0-5 0 15,9 0 0-15,-9 5 0 0,0-5 4 0,0 5 0 0,0 0 0 16,0 0 4-16,0 0 4 0,0-3 4 0,0 3 8 0,8 0-4 0,-8 0 8 16,0 0-4-16,0 0 4 0,0 0 0 0,0 0-4 15,0 3 0-15,0-3 8 0,0 0 0 0,0 0 8 0,0 0 0 0,0 0-4 16,0 5 0-16,0-5-4 0,0 5-4 0,8 0-8 0,-8 4-4 15,0 1 0-15,0-6-4 0,0 6-8 0,0 5-4 0,0-6-4 16,0 5-4-16,0 1 0 0,0-1-8 0,0 1 0 0,0 4-4 0,0-5 0 16,0 1 0-16,0 4-4 0,0-5 4 0,10 5-4 0,-10-4-4 15,0-1 0-15,0 5 4 0,8-4-4 0,-8-1-4 0,0 1-4 16,0-6-4-16,0 1-4 0,8 4-4 0,-8-3-12 0,0-7-4 0,0 5-4 16,0-4-4-16,0 0-12 0,0-5-12 0,0 5-8 15,0-5-8-15,0 0-12 0,0-5-12 0,0 5-8 0,-8-5-4 0,8-5-12 16,0 6-40-16,0-6-28 0,0 0 32 0,-8 1 32 0,8-1 24 15</inkml:trace>
        </inkml:traceGroup>
        <inkml:traceGroup>
          <inkml:annotationXML>
            <emma:emma xmlns:emma="http://www.w3.org/2003/04/emma" version="1.0">
              <emma:interpretation id="{761BF9ED-6558-4090-B33D-A4F9B3BF6A33}" emma:medium="tactile" emma:mode="ink">
                <msink:context xmlns:msink="http://schemas.microsoft.com/ink/2010/main" type="inkWord" rotatedBoundingBox="27386,7366 27771,7368 27768,8131 27382,8129"/>
              </emma:interpretation>
              <emma:one-of disjunction-type="recognition" id="oneOf6">
                <emma:interpretation id="interp6" emma:lang="" emma:confidence="0">
                  <emma:literal>5</emma:literal>
                </emma:interpretation>
                <emma:interpretation id="interp7" emma:lang="" emma:confidence="0">
                  <emma:literal>§</emma:literal>
                </emma:interpretation>
                <emma:interpretation id="interp8" emma:lang="" emma:confidence="0">
                  <emma:literal>s-</emma:literal>
                </emma:interpretation>
                <emma:interpretation id="interp9" emma:lang="" emma:confidence="0">
                  <emma:literal>s.</emma:literal>
                </emma:interpretation>
                <emma:interpretation id="interp10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14836.3064">9013 5 59 0,'0'0'116'0,"0"0"-8"0,0 0 0 0,8 0-20 0,-8 0 4 16,0 0 0-16,8 0-4 0,2 0-4 0,-10 0-4 0,8 0 0 15,0-4-4-15,0 4-4 0,10 0-4 0,-10-6-4 0,9 6-8 16,-8-3-12-16,8 3-4 0,1-6-8 0,-2 6-8 0,-8 0-4 15,10-4-4-15,-1 4-4 0,-1 0-4 0,-6-5 0 0,6 5-4 16,2 0-4-16,-10 0-12 0,0 0-12 0,10 5-12 0,-18-5-16 16,8 4-4-16,1-4-16 0,-1 6-12 0,-8-6-12 0,0 3-8 15,0-3-12-15,0 0-36 0,0 6-48 0,0-6 20 0,-8 4 32 16,-1-4 28-16</inkml:trace>
          <inkml:trace contextRef="#ctx0" brushRef="#br0" timeOffset="15268.1507">9073 15 63 0,'0'4'112'0,"-10"-4"-8"0,10 6 0 0,0-1-24 16,-8-1 0-16,8 2 4 0,0 3 0 0,0-5-4 0,0 6-8 15,0 5 0-15,0-6-4 0,0 5-8 0,0-4 4 0,0 5-8 16,0-1-4-16,0 0 0 0,0 1-8 0,0-1-4 0,0 2-4 0,0-3-4 16,8 1-4-16,-8 0-4 0,10-4-4 0,-10 5-4 15,8-1 0-15,-8-5-4 0,8 1 0 0,1-1-4 0,-1 1-4 0,1 0-16 16,0-5 16-16,-1 5 4 0,0-6 0 0,10 1-4 0,-10-5 0 15,0 4-4-15,2 2 0 0,-2-6 0 0,9 0 4 0,-9 0-4 16,0-6-4-16,2 6 4 0,6-4-4 0,-8 4 4 0,2-5 0 0,-2 1 0 16,-8-2 0-16,8 6 4 0,1-4-4 0,-9 4-4 0,9-5 4 15,-9 5 0-15,8 0 0 0,-8-5 0 0,0 5 0 0,0 0 8 16,9 5 0-16,-9-5 4 0,0 5 0 0,8-1 0 0,-8 2 4 16,0-2-4-16,8 1 0 0,-8 5 8 0,0-6-4 0,9 6 0 15,-9-1-4-15,9 2 4 0,-9-3-4 0,8 2-4 0,-8 5 4 16,8-5-4-16,-8 3-4 0,10-3 0 0,-10 5 4 0,8-1 8 15,-8-4 0-15,0 3 0 0,0 2 4 0,0-5 0 0,0 4 4 16,8 2 0-16,-8-3 4 0,-8 2-4 0,8-1 0 0,-8-5-8 0,8 6-16 16,-10-1 0-16,2-4 0 0,0-1 0 0,-1 6 0 0,0-4 0 15,-7-3 0-15,7 2 0 0,-8-5 0 0,0-1 0 0,9 6 0 16,-10-10 0-16,2 4-20 0,-2 1-40 0,1-5-24 0,9 0-24 16,-10 0-12-16,10 0-32 0,-8-5-20 0,6 1-40 0,-6-1-60 15,7 0 32-15,0 1 40 0,1-1 40 0,-1-5 32 0,1 5 24 0</inkml:trace>
        </inkml:traceGroup>
      </inkml:traceGroup>
    </inkml:traceGroup>
    <inkml:traceGroup>
      <inkml:annotationXML>
        <emma:emma xmlns:emma="http://www.w3.org/2003/04/emma" version="1.0">
          <emma:interpretation id="{2CBC9CF9-D041-4130-824D-7E882A23164F}" emma:medium="tactile" emma:mode="ink">
            <msink:context xmlns:msink="http://schemas.microsoft.com/ink/2010/main" type="paragraph" rotatedBoundingBox="18452,9149 28027,9201 28024,9910 18448,98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33531C-FA25-4430-8272-BF38CA6B5C58}" emma:medium="tactile" emma:mode="ink">
              <msink:context xmlns:msink="http://schemas.microsoft.com/ink/2010/main" type="line" rotatedBoundingBox="18452,9149 28027,9201 28024,9910 18448,9858"/>
            </emma:interpretation>
          </emma:emma>
        </inkml:annotationXML>
        <inkml:traceGroup>
          <inkml:annotationXML>
            <emma:emma xmlns:emma="http://www.w3.org/2003/04/emma" version="1.0">
              <emma:interpretation id="{35C2B463-DADD-4877-A7CC-70366C4782B9}" emma:medium="tactile" emma:mode="ink">
                <msink:context xmlns:msink="http://schemas.microsoft.com/ink/2010/main" type="inkWord" rotatedBoundingBox="18451,9265 20831,9278 20828,9766 18449,9753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6615.5465">171 1886 51 0,'0'0'84'0,"0"-5"-4"0,0 5-8 15,0-6-20-15,0 6-4 0,0 0 0 0,0 0 0 0,0 0 0 16,0 0-4-16,0 0 0 0,0 0 0 0,0 0 0 0,0 0-4 16,0 0 0-16,-8 0 0 0,8 0 0 0,0 0 0 0,-8 6 0 0,8-6-4 15,-10 5 0-15,10-5-4 0,-8 4 0 0,8 1 0 0,-8 5-4 16,-1-6 0-16,1 6 0 0,8 0 0 0,-9-5 0 0,0 9 0 15,9-5-4-15,-8 6-4 0,8-5-4 0,0 4 0 0,-8 0-8 16,8 1 4-16,0-6 0 0,0 6-8 0,0-1 0 0,0 1 0 16,8-1 4-16,0-5-4 0,-8 6 0 0,9-5 0 0,0-1-4 0,8 6 0 15,-9-6 4-15,0-4-4 0,2 4 0 0,6-4-16 16,2 0 20-16,-2 0-4 0,-7 0 4 0,8-5-4 0,0 3 0 0,1-3 4 16,-2 0 0-16,2 0-4 0,-2-3 0 0,1 3 0 0,-8-5 0 0,8 0 4 15,-1-5-4-15,-6 5 0 0,-2 1 4 0,0-6-4 16,2 1 0-16,-2-1 0 0,0 1 0 0,-8-1 0 0,9 0 0 0,-9 1 0 15,0-6 0-15,0 5 0 0,0-4 0 0,0 5-4 0,-9-6 4 16,9 6 0-16,-8-1-4 0,0-5 4 0,-2 6 0 0,2-6-4 16,0 6 8-16,-2-4-4 0,2 2 0 0,-8 2-4 0,7-1 0 15,-8 0 4-15,0 1 0 0,9 4 0 0,-10 0 4 0,2 0-4 16,-2 1-4-16,1-1 0 0,0 5 4 0,8 0 0 0,-7 0 0 0,-2 0-4 16,10 5 0-16,-10-1 0 0,10 1 4 0,0 5 0 15,-1-6 0-15,1 6 0 0,-1 0-4 0,9-1 0 0,-9 7 8 0,9-8-8 16,0 2 4-16,0 4 0 0,9-4-4 0,-9-1 0 0,9 6 4 15,-1-5 0-15,1 4-4 0,-1-5 4 0,0 1 0 0,10-1-4 16,-10-3 4-16,10 3 0 0,-2 1-4 0,-7-6 4 0,8 1 0 0,0-5 0 16,1 5 0-16,-2-5 0 0,2 0 0 0,-10 0-4 0,9 0 4 15,0-5 0-15,0 5 0 0,-1-5 0 0,2 1-4 0,-10-6 8 16,10 5-4-16,-1 1 0 0,-9-6 0 0,0 5 4 0,10-5 0 0,-10 6-8 16,0-1 4-16,2 0 0 0,-2 0 0 0,0 1 0 15,-8 4 4-15,9-5 0 0,0 5 0 0,-9 0 0 0,8 0 0 0,-8 5 8 16,8-1-4-16,-8 1 0 0,0 0 0 0,9 4 0 0,-9-4-4 15,8 5 4-15,-8 0 0 0,0-1 0 0,9 1-4 0,-9 4 0 16,9-5 0-16,-9 6-4 0,8-5 0 0,0-1 4 0,-8 5 0 0,10-4-4 16,-2 0 0-16,-8-2 0 0,8 3 0 0,0-6 0 0,2 5-8 15,-10-6-8-15,8 6-4 0,0-5-12 0,1-1-16 16,-1-4-12-16,0 6-16 0,2-2-12 0,-10-4-16 0,8 0-12 0,0 0-40 16,0 0-40-16,2 0 8 0,-10 0 40 0,8 0 28 0,0-4 24 15</inkml:trace>
          <inkml:trace contextRef="#ctx0" brushRef="#br0" timeOffset="17082.3006">888 2150 95 0,'0'-5'108'0,"0"-5"-8"0,8 5-4 16,-8 1-24-16,0-2-4 0,0 2 0 0,0-1 0 0,0 0-8 15,8 0-4-15,-8 5-4 0,0-4 0 0,0 4-8 0,0-5-4 0,9 5-8 16,-9 0 0-16,0 0-4 0,0 0-4 0,9 0 0 0,-9 0-4 15,0 5 0-15,0-5 0 0,8 4-4 0,-8 1 0 0,8 0 0 16,-8 4 4-16,0-3-4 0,10 3-4 0,-10 1 0 0,0-1 0 0,8 1-4 16,-8 4 0-16,0-4-4 0,8 4 0 0,-8-4 0 15,9 4 0-15,-9 1 0 0,9-5 0 0,-9-1-4 0,0 6 0 0,8-6 0 16,0 0 0-16,-8 1 0 0,9-5 0 0,-9 4-4 0,8-5 4 16,0 2 0-16,-8-1-4 0,10-1 4 0,-2-4 0 0,0-4 0 15,2 4-4-15,-2-5 0 0,-8-1 0 0,8-3 0 0,0 5 0 0,1-6 0 16,8 1 0-16,-8-1-4 0,-1 0 4 0,0 1-4 0,2 0 8 15,-2-1-4-15,0-5 0 0,0 5 4 0,2 1 0 0,-2-2-4 16,0 3 0-16,1-2 4 0,0 0 0 0,-9 1-4 0,8 4 0 16,1 1 8-16,-1-6-4 0,-8 5 4 0,8 0-4 0,-8 1 4 15,8-2-4-15,-8 6 0 0,10 0 0 0,-10-4 0 0,8 4 4 16,-8 0-4-16,0 0 8 0,8 0 0 0,-8 0-4 0,10 0 4 16,-10 4 0-16,8-4-4 0,-8 6 4 0,0-2 0 0,8 1 0 15,-8 0 4-15,9 0-4 0,-9 0 0 0,8 4-4 0,-8 0 0 0,9 1-20 16,-9 0 24-16,0-2 0 0,8 3 0 0,-8 4 0 0,9-6-4 15,-9 5 0-15,0-4 0 0,0 4-4 0,8-4-4 0,-8 4 0 16,0-4-8-16,8 4-8 0,-8-4-8 0,10-1-12 0,-10 1-8 16,0-5-12-16,8-1-16 0,-8 1-8 0,8 0-12 0,-8 0-12 15,10-5-40-15,-10-5-40 0,8 5 20 0,-8-5 28 0,8 0 24 0</inkml:trace>
          <inkml:trace contextRef="#ctx0" brushRef="#br0" timeOffset="17327.6423">1586 2044 59 0,'0'-5'112'0,"0"5"-8"16,0 0-8-16,0 0-28 0,0 0 0 0,0 0-4 0,0 0 4 15,0 0-4-15,10 0-4 0,-10 0 8 0,0 5-8 0,8-5 0 0,-8 5-4 16,8-5-4-16,-8 4 0 0,0 6-8 0,8-5 0 0,-8-1-8 16,10 6 0-16,-10 0-8 0,0-1 0 0,8 1-4 0,-8 5 0 15,0-1-4-15,0-4 0 0,8 4-4 0,-8 0-4 0,9 1 4 16,-9-1-4-16,0 1 0 0,0 4-4 0,8-5-8 0,-8 0 0 15,0-4 0-15,0 4-4 0,9 1 0 0,-9-6-8 0,0 1-8 16,0-1-8-16,0-4-4 0,0 5-12 0,0-10 0 0,0 4-16 0,0 1-12 16,0-5-16-16,0 0-12 0,0 0-8 0,0 0-40 0,0-5-44 15,-9 1 8-15,9 4 44 0,0-5 24 0</inkml:trace>
          <inkml:trace contextRef="#ctx0" brushRef="#br0" timeOffset="17511.1495">1604 2260 71 0,'0'0'124'0,"0"0"-4"0,0 0-4 0,8 0-16 16,-8 0 0-16,0-5-8 0,0 5-8 0,8 0-4 0,-8 0 0 15,10 0-8-15,-2-4-12 0,0 4-8 0,1-6-8 0,-1 6-8 0,1-4-8 16,0 4-8-16,-1-5-4 0,0 0 0 0,10 0-12 16,-10 1-4-16,10 4-8 0,-10-6-16 0,9 2-16 0,-9-1-24 0,9 5-20 15,-8-5-24-15,7-1-28 0,-6 3-56 0,-2 3-8 0,10 0 36 16,-10-5 28-16,0 5 24 0</inkml:trace>
          <inkml:trace contextRef="#ctx0" brushRef="#br0" timeOffset="17834.2872">2064 2251 71 0,'0'0'124'0,"0"4"-8"0,0-4-8 0,0 5-24 0,8-5 0 15,-8 0-4-15,0-5-12 0,10 5-4 0,-10-4 0 0,8-2-8 0,0 2-8 16,1-6-8-16,-1 1-8 0,0-1-8 0,2 0 4 0,-2-4-12 15,8 4 0-15,-6-4-4 0,-2 0-4 0,9-1 4 0,-8 0-4 16,8 1 0-16,-9 5-4 0,9-6 4 0,-8 1-8 0,-1 4 0 16,10 1 0-16,-10-1 0 0,0 5 0 0,1-4 4 0,0 4 0 15,-9 0-4-15,8 0 4 0,-8 5 4 0,8-5 8 0,-8 5 0 0,9 0 8 16,-9 0 0-16,0 0 4 0,0 5 0 0,8 0 0 0,-8-5 0 16,0 5 0-16,0 5-4 0,8-6 0 0,-8 6-4 0,0-1 0 15,10 1 0-15,-10-1 0 0,0 1-8 0,8 5 4 0,-8-1 0 16,0-5-8-16,8 6 0 0,-8 0-4 0,0-1 0 0,0 0 4 15,10 1 0-15,-10-1-4 0,0 1 0 0,0 4-4 0,8-5-4 0,-8 0-8 16,0-4-8-16,0 4-16 0,8-4-16 0,-8-1-8 16,0 0-8-16,8 2-24 0,-8-7 8 0,0 1-16 0,9 0-12 0,-9-5-20 15,9 0-48-15,-1 0-20 0,-8-5 32 0,9 0 32 0,-1-4 24 16</inkml:trace>
        </inkml:traceGroup>
        <inkml:traceGroup>
          <inkml:annotationXML>
            <emma:emma xmlns:emma="http://www.w3.org/2003/04/emma" version="1.0">
              <emma:interpretation id="{B0FEA988-0236-468D-8284-F6F303197E6A}" emma:medium="tactile" emma:mode="ink">
                <msink:context xmlns:msink="http://schemas.microsoft.com/ink/2010/main" type="inkWord" rotatedBoundingBox="21494,9237 21827,9239 21825,9441 21492,9439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8125.5071">3121 1852 55 0,'9'0'104'16,"-9"-5"8"-16,8 5 0 0,-8 0-16 0,8 0 0 0,-8 5 4 15,10-5-4-15,-10 0-4 0,8 0-4 0,0 0-4 0,2 0-4 0,-2 0-4 16,0 0-4-16,0 0-4 0,1 0-4 0,-1 0-4 0,1 0-8 16,8 0-4-16,-9 0-8 0,2 0-4 0,6 0-8 0,-8 0-8 15,10 0-4-15,-10 0 0 0,9 0-4 0,-8 0-8 0,8 0-4 16,-1 0-12-16,-6 0-16 0,-2 0-16 0,0 0-16 0,2 0-24 16,-2 0-12-16,0 0-24 0,1 0-20 0,-9 0-28 0,0 0-60 15,0 0 12-15,0 0 40 0,0 0 32 0,0 0 24 0</inkml:trace>
          <inkml:trace contextRef="#ctx0" brushRef="#br0" timeOffset="18357.8856">3182 2015 119 0,'0'5'136'0,"0"0"-8"0,0 0-4 0,0-1-20 0,0 1 0 15,0-5 0-15,0 5-4 0,0-5 0 0,0 0 0 0,8 0-4 16,-8 0-4-16,8 5 0 0,0-5-4 0,1 0-12 0,-1 0-4 15,1-5-4-15,-9 5 0 0,17 0-8 0,-9 0-4 0,2 0-4 0,6 0-8 16,-8 0-4-16,2 0-16 0,6 0-24 0,-7 0 0 0,-1 5 0 16,1-5 0-16,8 0 0 0,-9 0 0 0,0 0 0 0,2 0 0 15,-2 0 0-15,0 0-20 0,2 0-64 0,-2 0-36 0,0 0-28 16,1 0-36-16,-9-5-48 0,8 5-72 0,-8-5 44 0,8 5 48 16,-8-5 36-16,0 5 36 0,0-4 24 0</inkml:trace>
        </inkml:traceGroup>
        <inkml:traceGroup>
          <inkml:annotationXML>
            <emma:emma xmlns:emma="http://www.w3.org/2003/04/emma" version="1.0">
              <emma:interpretation id="{5012515B-8405-4429-8194-B095A841FCA9}" emma:medium="tactile" emma:mode="ink">
                <msink:context xmlns:msink="http://schemas.microsoft.com/ink/2010/main" type="inkWord" rotatedBoundingBox="22441,9429 22730,9431 22729,9469 22440,9468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0801.3477">4068 2039 75 0,'0'0'96'0,"8"0"0"0,-8 0 0 0,9 0-24 0,-9 5 0 16,8-5 0-16,1 5-4 0,-9-5 4 0,8 4 4 0,1 1-8 16,-1-5-4-16,0 5-4 0,2-5 0 0,-2 5 0 0,0-5 0 15,2 4 0-15,-2-4 4 0,0 0-8 0,0 6 4 0,1-6-4 0,0 0-4 16,8 0-4-16,-9 0-4 0,0-6-8 0,2 6 0 16,-2 0-4-16,0-4-8 0,0 4-8 0,2-5 0 0,-2 5-4 0,0 0-4 15,-8 0 0-15,9 0-4 0,-1 0-4 0,-8 0 4 0,9 0-4 16,-9-5-8-16,9 5-8 0,-9 0-16 0,0 5-20 0,8-5-20 15,-8 0-16-15,0 0-20 0,0 0-24 0,0 0-24 0,0 0-52 0,8 0-48 16,-8 0 48-16,0 0 40 0,0 0 32 0,0 0 24 16</inkml:trace>
        </inkml:traceGroup>
        <inkml:traceGroup>
          <inkml:annotationXML>
            <emma:emma xmlns:emma="http://www.w3.org/2003/04/emma" version="1.0">
              <emma:interpretation id="{F163F186-E05F-44E6-BE0A-A735A14E3643}" emma:medium="tactile" emma:mode="ink">
                <msink:context xmlns:msink="http://schemas.microsoft.com/ink/2010/main" type="inkWord" rotatedBoundingBox="23115,9241 24353,9248 24349,9885 23112,9878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1351.8754">4801 1982 67 0,'-8'0'104'0,"-1"0"-8"0,0 0-8 0,9 0-20 0,-8-6-4 15,-1 6-4-15,9-4 0 0,-8-1 0 0,8 0-4 0,0 0-20 16,-8 2 24-16,8-3 0 0,8 1-4 0,-8-4-4 0,0 4 0 15,8-5-4-15,1 0 0 0,-1 6 4 0,1-6-8 0,0 5 0 16,-1-4-4-16,0 3 4 0,10-3-8 0,-10 5-4 0,10-1 0 0,-10 5-4 16,9-5 0-16,-9 5-4 0,9 0-4 0,-8 0-4 0,7 0 0 15,2 5-4-15,-10 0 0 0,10-1-4 0,-10 1 0 0,9 5-4 16,-9-1 4-16,10 1-8 0,-10-1 4 0,0 1 0 0,2 5 0 16,-2-6 0-16,0 5 0 0,-8 5-4 0,0-4 0 0,0-1 4 15,0 6-8-15,0-1 4 0,-8 0 0 0,8 0-4 0,-8 0 0 16,-10 6 4-16,10-6-4 0,-10 4 4 0,10 2-4 0,-9-2 0 15,0 2 4-15,0-6-4 0,-1 5 4 0,2-5-4 0,-2-1 0 0,2 2 4 16,-1-6 0-16,9 6 0 0,-10-11-4 0,10 6 4 0,-2-6-8 16,2-4 0-16,0 4 0 0,0-3 4 0,8-6 0 0,0 4 0 15,-9-4 0-15,9 0 4 0,9-4-4 0,-9 4 0 0,0-6 4 0,8 2 0 16,-8-1 0-16,8 5 0 0,0-5 4 0,-8 0 0 16,10 1-4-16,-2-1 4 0,0 5 0 0,2-5 0 0,-2 0 0 0,0 5-4 15,1-4 4-15,7 4 0 0,-7 0 4 0,0-5-4 0,-1 5 0 16,0 0 0-16,10 0 0 0,-10 5-4 0,10-5 4 0,-10 0 4 15,0 4 0-15,9-4-4 0,-8 5 0 0,8 0 0 0,-9 0-4 0,10-5 4 16,-10 4-4-16,10 1 0 0,-10 0 0 0,9 0 0 0,-9-1 0 16,10 2-4-16,-10-2-12 0,8-4-12 0,-6 5-16 0,6-5-12 15,-7 0-12-15,8 0-12 0,-8 5-12 0,-1-5-16 0,0-5-12 16,1 5-20-16,0-5-56 0,-1 1-16 0,0-2 40 0,-8 2 32 16,10-1 32-16</inkml:trace>
          <inkml:trace contextRef="#ctx0" brushRef="#br0" timeOffset="21847.5484">5423 2241 95 0,'0'0'112'0,"0"-5"-8"0,0 0-8 0,9 5-32 0,-9-5 0 16,0 1-8-16,0 4-4 0,0-6 0 0,8 2 0 0,-8 4-12 16,9-5 0-16,-9 5 0 0,8-5 0 0,-8 5 4 0,0-6 0 15,8 6 0-15,2 0 0 0,-10-3 8 0,8 6-4 0,-8-3 0 16,0 6-4-16,8-6 0 0,-8 5 0 0,0 0-4 0,0 5-4 15,0-6-4-15,10 11-4 0,-10-11 0 0,0 6-12 0,0 4 0 0,0-4-8 16,0 4 8-16,0 1-12 0,0-6 0 0,0 6 0 16,8-1 8-16,-8 0-8 0,0-4 0 0,8 4-4 0,-8 1 0 0,8-6 0 15,1 1 0-15,-9 0 4 0,9-1-8 0,-1-4 4 0,1 4 0 16,-1-4 0-16,0-5 0 0,-8 5 0 0,10-5 0 0,6 5-4 16,-16-10 0-16,8 5 0 0,10-5 0 0,-10 0 0 0,1 2 4 0,0-3-4 15,-1-4 4-15,1 0-4 0,-1 1 0 0,0 4 0 0,0-4-4 16,2-1 4-16,-2 1 0 0,0-6 0 0,2 5 0 0,-2 1 0 15,-8-1 4-15,8-5-4 0,1 6 0 0,-1 0 0 0,1-1 0 16,-9 6 4-16,8-6 0 0,1 0 0 0,-1 1 4 0,-8 4-4 16,8-5 0-16,2 6 4 0,-10-1 0 0,8-5-4 0,0 6 4 0,2 4-4 15,-10-6 4-15,8 6-4 0,0-4 8 0,-8 4 0 0,8 0-4 16,1-5 8-16,-9 5 0 0,9 5 0 0,-1-5 4 0,-8 4 4 16,9-4 0-16,-1 6 0 0,-8-2 4 0,8 6 4 0,-8-5-4 15,10 5-4-15,-10-6 4 0,8 5 0 0,-8 2 0 0,8 3-4 16,-8-5 4-16,10 1 0 0,-10 3-8 0,0 2 0 0,8 0-4 0,-8-1-4 15,0-4 0-15,8 4-4 0,-8-4 4 0,0 4-4 0,0 1 0 16,0-6-4-16,0 2 0 0,0-3-4 0,0-3-8 0,0 5-12 16,0-5-28-16,0-1 4 0,0 1-20 0,0 0-20 0,0-1-16 0,0-4-12 15,0 0-24-15,0 0-12 0,0 0-36 0,0 0-48 16,0-4 12-16,0-1 44 0,0 0 32 0,8 1 28 0,-8-1 24 16</inkml:trace>
        </inkml:traceGroup>
        <inkml:traceGroup>
          <inkml:annotationXML>
            <emma:emma xmlns:emma="http://www.w3.org/2003/04/emma" version="1.0">
              <emma:interpretation id="{284E9DB4-4B47-44C3-A8F8-E139D15AABB5}" emma:medium="tactile" emma:mode="ink">
                <msink:context xmlns:msink="http://schemas.microsoft.com/ink/2010/main" type="inkWord" rotatedBoundingBox="24819,9467 25160,9469 25159,9489 24818,9487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2263.4361">6454 2087 43 0,'-8'5'116'0,"8"-5"4"0,0 0-4 0,8 0-12 0,-8 0 0 15,0 0-4-15,0 5-4 0,10-5 0 0,-2 0 0 0,0 0-4 16,-8 0 0-16,8 0 4 0,2 0-4 0,-2 0-4 0,0 0-8 16,10 0-4-16,-10-5-4 0,9 5-8 0,-9 0-4 0,10 0-8 0,-2 0-8 15,-6 0-8-15,6-5 0 0,-7 5-12 0,8 0-24 0,-8 0 20 16,7 0-4-16,-7 0 0 0,0 0-16 0,-1 0 0 0,0 0-8 16,2 0-24-16,-2 0-12 0,0 0-24 0,1 0-32 0,0 0-24 0,-1 0-36 15,-8 0-24-15,8 0-60 0,-8 0-40 0,9-5 52 16,-9 5 40-16,8-4 36 0,-8 4 32 0</inkml:trace>
        </inkml:traceGroup>
        <inkml:traceGroup>
          <inkml:annotationXML>
            <emma:emma xmlns:emma="http://www.w3.org/2003/04/emma" version="1.0">
              <emma:interpretation id="{B0DA485F-96E3-4C2F-AB90-BEE719849A2A}" emma:medium="tactile" emma:mode="ink">
                <msink:context xmlns:msink="http://schemas.microsoft.com/ink/2010/main" type="inkWord" rotatedBoundingBox="25638,9293 27020,9301 27016,9904 25635,9897"/>
              </emma:interpretation>
              <emma:one-of disjunction-type="recognition" id="oneOf12">
                <emma:interpretation id="interp16" emma:lang="" emma:confidence="0">
                  <emma:literal>2+5</emma:literal>
                </emma:interpretation>
                <emma:interpretation id="interp17" emma:lang="" emma:confidence="0">
                  <emma:literal>2+ 5</emma:literal>
                </emma:interpretation>
                <emma:interpretation id="interp18" emma:lang="" emma:confidence="0">
                  <emma:literal>zł 5</emma:literal>
                </emma:interpretation>
                <emma:interpretation id="interp19" emma:lang="" emma:confidence="0">
                  <emma:literal>2+-5</emma:literal>
                </emma:interpretation>
                <emma:interpretation id="interp20" emma:lang="" emma:confidence="0">
                  <emma:literal>z 5</emma:literal>
                </emma:interpretation>
              </emma:one-of>
            </emma:emma>
          </inkml:annotationXML>
          <inkml:trace contextRef="#ctx0" brushRef="#br0" timeOffset="22947.6062">7273 2049 59 0,'-8'-5'100'16,"8"0"-8"-16,0 0-4 0,0 1-28 0,0 4 0 0,0-10-4 0,0 5 0 15,0 0-4-15,0 0 4 0,0 0-4 0,0-4 4 0,0 4-4 16,8 1 0-16,-8-6-4 0,10 5 4 0,-2-5 0 0,-8 7 0 16,8-3 0-16,0-4-24 0,1 6 24 0,-1-1 0 0,10 0 0 0,-10 0-4 15,0 0 0-15,10 0-4 0,-10 5-4 0,0-4 0 16,10 4-8-16,-10 0 0 0,9 4-4 0,-8 1-4 0,0 0-4 0,7 0-4 15,-8 5 0-15,2-1 0 0,-2 2-4 0,10-3-4 0,-18 6 0 16,8 1 0-16,0-6 0 0,1 11 0 0,-9-6-4 0,8 5 4 16,-8 0-4-16,0 1 0 0,0-1 0 0,-8 0-4 0,8 5 0 15,-9-5 4-15,1 4 0 0,0 3 0 0,-10-3 0 0,10 1-4 0,-10 0 0 16,2-5 0-16,7 5 0 0,-8-5 0 0,0 1 0 16,-1-1 0-16,10 0 4 0,-8-4-4 0,6-6 0 0,2 5 0 0,0-4 0 15,-1 0 0-15,0-5 0 0,1-1 0 0,8 1 0 0,0 0 0 16,-9-5 0-16,9 0-4 0,9-5 0 0,-9 0 4 0,0 1-4 15,8-1 0-15,-8-5 0 0,9 0 4 0,0 7 0 0,-1-8-4 16,0-4 4-16,2 6 0 0,6-1-4 0,-8-4 0 0,2 5 4 16,6-1 0-16,-7 0-20 0,-1 1 24 0,1-1 0 0,8 5 0 0,-9 5 4 15,0-4 0-15,2-1 0 0,-2 5 0 0,0 0 8 0,2 0 4 16,-10 5 4-16,8-1 4 0,0 1 0 0,1 5 4 0,-9-6 0 16,8 6-4-16,1 0-12 0,-1-1-16 0,1 1 0 0,-1-1 0 0,0 1 0 15,2 5 0-15,-2-6 0 0,10 2 0 0,-10-3 0 0,8 2 0 16,-7 0 0-16,8-1 0 0,-8-4 0 0,7 4 0 0,2-9 0 15,-2 5 0-15,-6 0 0 0,6-5 0 0,1 0 0 0,1 0 0 16,-2-5 0-16,2 0-88 0,-10 0-48 0,10-4-24 0,-10 4-36 16,9-9-44-16,-9 4-64 0,10-4 44 0,-10 0 48 0,0-1 44 0,0-4 36 15,2 0 24-15</inkml:trace>
          <inkml:trace contextRef="#ctx0" brushRef="#br0" timeOffset="23481.1784">8254 2120 95 0,'0'0'120'0,"0"0"-8"0,-8 0 0 0,8 0-16 0,0 0-4 15,0 0 0-15,8 0-4 0,-8 0-8 0,0 6-4 16,8-6 0-16,-8 0-8 0,8 0-4 0,2 0-4 0,-2 0 0 0,0 0-4 15,1 0-4-15,0 0-4 0,-1 0-20 0,1 0 16 0,-1 0-4 16,8 0-4-16,-6 0-12 0,6 0 0 0,-6 0-8 0,-2 0 0 16,9 0 0-16,-9 0-8 0,9 0-4 0,0 0-4 0,-9 0-8 15,10 4-8-15,0-4-20 0,-10 0-24 0,9 0-16 0,0 0-24 0,-9 0-24 16,9-4-24-16,1 4-44 0,-10 0-60 0,10-6 40 16,-10 6 44-16,8-4 24 0,-7-1 32 0</inkml:trace>
          <inkml:trace contextRef="#ctx0" brushRef="#br0" timeOffset="23274.7316">8407 1909 75 0,'0'0'120'0,"0"0"-16"0,0 0-4 0,0 0-20 0,0 0 0 16,0 0-4-16,0 5 0 0,0-5 0 0,0 5-8 15,0-5-4-15,0 5 4 0,0 0-4 0,0 0-8 0,0-1 4 0,0 6 0 16,9-1-4-16,-9-4-4 0,0 9 0 0,0-4-8 0,8 0 4 16,-8 4-8-16,0-4-8 0,0 4 0 0,0 1-12 0,0-1 4 15,0 1-8-15,0 4 0 0,0-5-4 0,0 1-4 0,0 4 0 0,0-5 0 16,0 0-4-16,0 6 0 0,0-6-4 0,0 1 0 0,0-6-4 16,0 5-4-16,0-4-8 0,0-1-16 0,0 2-16 0,0-2-12 15,0 0-16-15,0-4-24 0,0 0-24 0,0-5-20 0,0 0-48 16,0 0-48-16,0 0 32 0,-8-5 40 0,8 0 36 0,-9-4 20 15</inkml:trace>
        </inkml:traceGroup>
        <inkml:traceGroup>
          <inkml:annotationXML>
            <emma:emma xmlns:emma="http://www.w3.org/2003/04/emma" version="1.0">
              <emma:interpretation id="{C1F1301D-7245-4D16-9A9F-888B7C0D6189}" emma:medium="tactile" emma:mode="ink">
                <msink:context xmlns:msink="http://schemas.microsoft.com/ink/2010/main" type="inkWord" rotatedBoundingBox="27601,9198 28027,9201 28024,9901 27597,9899"/>
              </emma:interpretation>
            </emma:emma>
          </inkml:annotationXML>
          <inkml:trace contextRef="#ctx0" brushRef="#br0" timeOffset="24218.2075">9414 1809 67 0,'-9'0'120'0,"0"5"-16"0,-7-1 0 0,6 1-28 15,10 1 0-15,-8 3 0 0,0-4 4 0,-1 4-8 0,0 1-8 0,1-1 0 16,8 1-8-16,-8-1-4 0,-1 6 0 0,9-6-4 0,-8 6 0 16,8-1-4-16,0-3-4 0,0 2 0 0,0 2-8 0,0-1 0 15,0 0-8-15,0 1-4 0,0-1-4 0,8 0 0 0,-8-4 0 0,9 5-4 16,-1-6 0-16,-8 1 0 0,8 4-4 0,1-9 0 0,0 5 0 16,-1-1-4-16,0-4 0 0,2 0-4 0,6 0 4 0,-7-5-4 15,0 4 0-15,-1-4 0 0,0 0 0 0,1-4-4 0,-1 4 0 16,1-5 4-16,8 0-4 0,-9 0 4 0,2 0 0 0,-2-5 0 15,0 6 0-15,0-1 0 0,2 0 4 0,-2 0 0 0,-8 1-4 0,8-6 0 16,1 10 0-16,-1-5 4 0,-8 5 0 0,8 0 4 0,-8-4 0 16,10 4 8-16,-10 0 4 0,8 4 0 0,0-4 4 0,-8 5 4 15,0 0 0-15,8 0 4 0,-8-1-4 0,10 1 0 0,-10 5 0 16,8-6 0-16,-8 6 0 0,8 0-4 0,-8 0 0 0,9 4-4 16,-9-5 0-16,0 6 0 0,9-1-4 0,-9 0 0 0,0 1 0 0,0-1-4 15,0 1 0-15,0 0 0 0,8-1-4 0,-8 0 0 16,0 0-8-16,0 5 0 0,-8-4 0 0,8-1 0 0,0 1 0 0,0-1 0 15,-9 0 0-15,0-4 0 0,1 4 0 0,0 2 0 0,-2-8 0 16,2 2 0-16,0 0 0 0,-10-1 0 0,2-4 0 0,-1-1 0 16,-1 1 0-16,-6 0 0 0,6 0 0 0,-8-5-60 0,9 0-68 0,-8 0-36 15,0-5-40-15,7 0-60 0,-8 0-48 0,1 5 40 0,8-9 68 16,-8 4 40-16,7 1 32 0,-8-1 20 0</inkml:trace>
          <inkml:trace contextRef="#ctx0" brushRef="#br0" timeOffset="23794.3405">9303 1852 75 0,'-9'0'108'16,"9"0"-8"-16,0 0-8 0,-9 0-24 0,9 0 0 0,0 0 4 16,9 0 0-16,-9 0 4 0,0 0 0 0,9 0-8 0,-9 0 0 15,8 0 0-15,1 0 0 0,7 0 0 0,-7 0-4 0,0 0 4 0,-1 0-8 16,10 0-8-16,-10 0 0 0,9 0-8 0,-8 0-8 0,7 0-4 16,1 0-8-16,-8 0-4 0,8 0-4 0,-9 0-8 0,10 0 0 15,-10 0 0-15,0 0-4 0,10 0-4 0,-10 0-8 0,1 0-12 16,-1 0-16-16,10 0-16 0,-10 0-12 0,0 0-20 0,0 0-20 15,2 0-16-15,-10-5-20 0,8 5-48 0,-8 0-40 0,8-4 32 0,-8 4 36 16,0 0 32-16,0-5 28 0</inkml:trace>
        </inkml:traceGroup>
      </inkml:traceGroup>
    </inkml:traceGroup>
    <inkml:traceGroup>
      <inkml:annotationXML>
        <emma:emma xmlns:emma="http://www.w3.org/2003/04/emma" version="1.0">
          <emma:interpretation id="{DA52771E-CC6B-4306-B45E-F7DED08CEE15}" emma:medium="tactile" emma:mode="ink">
            <msink:context xmlns:msink="http://schemas.microsoft.com/ink/2010/main" type="paragraph" rotatedBoundingBox="18731,10722 27167,10963 27146,11680 18710,114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7C5C56-CE92-422B-8C7E-38FFD39857A8}" emma:medium="tactile" emma:mode="ink">
              <msink:context xmlns:msink="http://schemas.microsoft.com/ink/2010/main" type="line" rotatedBoundingBox="18731,10722 27167,10963 27146,11680 18710,11438"/>
            </emma:interpretation>
          </emma:emma>
        </inkml:annotationXML>
        <inkml:traceGroup>
          <inkml:annotationXML>
            <emma:emma xmlns:emma="http://www.w3.org/2003/04/emma" version="1.0">
              <emma:interpretation id="{1D039DFE-3E4F-4023-9E23-AF1067DD3D2C}" emma:medium="tactile" emma:mode="ink">
                <msink:context xmlns:msink="http://schemas.microsoft.com/ink/2010/main" type="inkWord" rotatedBoundingBox="18727,10844 20930,10908 20914,11435 18712,11372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25348.1878">385 3579 27 0,'8'0'80'15,"-8"-10"-8"-15,8 5-4 0,-8 0-24 0,10 0 0 0,-10 1 4 0,0-1 0 16,8 0 4-16,-8 0-4 0,0-4 4 0,0 4 4 0,0 5 0 16,8-5 0-16,-8 1 4 0,0-2 4 0,0 2-8 0,0 4-4 15,-8-5 0-15,8 5 0 0,0 0-4 0,0-4 0 0,-8 4-4 16,8 0-4-16,0 0 4 0,-10 0-8 0,10 4 0 0,-8-4 0 15,8 5-4-15,-8-1-4 0,8 2-4 0,-10 3 0 0,2-4 0 0,8 4-4 16,0 1 0-16,-8-1 0 0,8 1 0 0,0 5-4 0,0-6 0 16,0 5-4-16,0 1-4 0,0-2 0 0,8 3-4 0,-8-2 4 15,8-4-4-15,2 4 0 0,-2 1 0 0,0-5 0 0,2-1 0 0,-2 0 0 16,0 1-4-16,9 0 4 0,-9-6-4 0,10 0-4 16,-2 1 4-16,-6 1 0 0,6-6 0 0,2 0 0 0,-10 0 0 0,9-6 0 15,0 1-4-15,-8 1 0 0,7 0 0 0,-6-6 4 0,6 5-24 16,-8-5 24-16,2-3 0 0,-2 3-4 0,-8-5 4 0,8 5-4 15,-8-4 0-15,0 4-4 0,0-3 4 0,0-2-4 0,0 0 0 0,-8 1 0 16,0 5 0-16,8-6 4 0,-10 0-4 0,2 1 0 0,0 5-4 16,-10-1 4-16,10-5 0 0,-9 6 4 0,8-1-4 15,-8 1 0-15,9 4 4 0,-9 0 0 0,8 1-4 0,-7-2 4 0,-2 6 0 16,10 0 0-16,-10 0 4 0,10 6 0 0,0-2 0 0,-9 6 0 16,9-1 0-16,-2 1 0 0,2-1-4 0,0 6 4 0,-2-5-4 15,2 4 8-15,0 0-8 0,8 1 0 0,-8 4 0 0,8-5 4 16,0 1 4-16,0 0-4 0,8-2 0 0,-8 2 0 0,8-6 4 0,0 6-8 15,2-5 4-15,-2 0 0 0,0-1 0 0,10-5 0 0,-1 1 0 16,-1 0 0-16,-7-5 0 0,8 5 0 0,9-5 0 0,-9-5 0 16,0 5 4-16,0-5-8 0,0 0 4 0,-8 1 0 0,7-2-4 15,2 3 0-15,-2-3 4 0,-6-4 4 0,6 6-4 0,-7-1 0 16,-1 0 4-16,0-4-4 0,2 4-4 0,-2 0 8 0,0 0-4 0,0 5 4 16,-8-5 0-16,10 5 4 0,-10 0 0 0,8-4 4 0,0 4 0 15,-8 4 0-15,9-4 4 0,-9 5 0 0,9 0 0 0,-9 0-8 16,8 4 4-16,1-4-4 0,-9 5 0 0,8 0 0 0,-8 3-4 15,8-3 0-15,1 0 0 0,-9 5 0 0,9-7-4 0,-1 7 4 0,0-5 0 16,-8 5-8-16,10-6 0 0,-2 1 4 0,0-1-4 16,1 1-8-16,0-6-12 0,-1 6-16 0,1-5-12 0,-1-1-12 0,0 2-12 15,1-2-24-15,0-4-16 0,-1 0-12 0,0 0-36 0,2 0-48 16,-2 0 4-16,0-4 32 0,1 4 36 0,0-6 32 0</inkml:trace>
          <inkml:trace contextRef="#ctx0" brushRef="#br0" timeOffset="25788.0071">1118 3709 83 0,'0'-6'116'0,"8"2"-12"0,-8 4-4 0,0-6-24 15,0 2-4-15,0-1-4 0,8 5 0 0,-8-5-8 0,0 5 0 0,10-5 0 16,-10 5-12-16,8-4 0 0,-8 4 4 0,8 0 0 0,-8 0 0 16,8 0-4-16,-8 0 0 0,10 0-4 0,-10 4-4 0,8-4-4 15,-8 5-4-15,8 0-4 0,-8 0-4 0,9-1 0 0,-9 6-8 16,9-4 0-16,-9-3-4 0,8 7-4 0,-8 0 0 0,9-1-4 15,-9 1 0-15,8-1 4 0,-8 6-4 0,0-5 0 0,8 0 0 0,-8-1 0 16,0 1-4-16,8-1 0 0,-8 1 0 0,10-6 0 0,-10 6-4 16,0-5 0-16,8 5 4 0,-8-6-4 0,8 1 0 0,-8 0 0 15,10-5 0-15,-10 0 0 0,8 4 4 0,0-8-4 0,-8 4 0 16,9-5 0-16,-1 0 0 0,1 5 4 0,-1-10-4 0,-8 6 0 16,9-1-4-16,-1-5 0 0,0 1 4 0,2 4 0 0,-2-4 0 0,0-1 0 15,2 1 0-15,-2-1 4 0,0 0 0 0,0 1-4 16,1 3 4-16,0-3 0 0,-1 5-4 0,1-6 0 0,-9 0 4 0,8 5 0 15,0 1 0-15,2-2 4 0,-2 3-4 0,-8-3 0 0,8 2 0 16,2-2 4-16,-10 6 0 0,8 0 0 0,0 0 4 0,-8-4 4 16,8 8 0-16,-8-4 0 0,9 0 0 0,-9 6 0 0,8-2 4 0,-8 2 0 15,0-3 4-15,9 7 0 0,-9-5-8 0,0 5 4 0,0 0 0 16,9-2 0-16,-9 3-4 0,0-2-4 0,0 5 4 0,0 1-4 16,0-5-4-16,0 4 0 0,0 1-4 0,8-6 0 0,-8 5-4 15,0 0-4-15,0-3-8 0,0 3-8 0,8-5-16 0,-8 1-16 16,10-1-12-16,-10 1-16 0,8-2-8 0,0-1-24 0,-8-3-8 0,8 1-20 15,2-5-48-15,-2 0-20 0,-8 0 36 0,8 0 32 16,1-5 28-16</inkml:trace>
          <inkml:trace contextRef="#ctx0" brushRef="#br0" timeOffset="26199.9069">1852 3814 3 0,'0'4'136'0,"0"1"-8"0,0-5-4 0,0 5-24 15,0-5 4-15,0 5-4 0,8-1-8 0,-8-4 0 0,0 6-8 16,8-2-8-16,-8-4-16 0,8 0-4 0,-8 5-8 0,9-5-8 15,-1 0 0-15,1 0-12 0,0 0-4 0,-1 0-8 0,10 0-4 16,-10 0-8-16,8 0-8 0,-6 0-16 0,6 0-20 0,-7 0-20 16,8 0-24-16,0 0-28 0,-9 0-16 0,0 0-60 0,10 0-28 0,-10 0 40 15,2 0 32-15,-2 0 28 0</inkml:trace>
          <inkml:trace contextRef="#ctx0" brushRef="#br0" timeOffset="26015.399">1927 3718 95 0,'0'0'128'0,"0"-6"-8"0,0 6-4 0,0 0-28 16,0 0 0-16,0 0-8 0,0 0-4 0,0 0-4 0,0 0-4 15,0 0-4-15,0 0-4 0,10 6 4 0,-10-6-8 0,0 0 0 16,0 4-4-16,8-4 0 0,-8 5-8 0,8 0-4 0,-8 0-4 16,0-1-4-16,0 6-4 0,8-6-4 0,-8 7-4 0,0-2-4 0,0 1 0 15,0 4-4-15,0 1 0 0,0-6-4 0,0 5-4 0,0 1 0 16,0-1-4-16,0-4 0 0,0 5-4 0,0-1-4 0,10 0-4 16,-10 0-12-16,0-4-8 0,0 5-16 0,0-6-8 0,0 1-12 0,0-6-20 15,0 6-12-15,0-5-24 0,0-1-24 0,0-4-68 16,0 0 8-16,0 0 36 0,0 0 32 0,0-4 28 0</inkml:trace>
          <inkml:trace contextRef="#ctx0" brushRef="#br0" timeOffset="26522.0443">2294 3885 39 0,'0'10'148'0,"0"0"-20"0,0-5-8 0,0-1-24 0,0 1-4 0,0 0-4 15,0-5-8-15,9 0-8 0,-9 5-4 0,0-5-8 0,9-5-4 16,-9 5-8-16,8-5-12 0,-8 0-4 0,8 1-8 0,1-1-4 16,-1 0 0-16,0-4-4 0,2-2 0 0,-2 2-4 0,0 0-4 0,2-1-4 15,6-5 4-15,-8 6-4 0,1-5-4 0,0 4 4 16,-1-5-4-16,1 6 0 0,-1-5 4 0,0 3-4 0,-8 3 0 0,10-2 0 15,-2 0 4-15,-8 5-4 0,8-5 4 0,-8 7-4 0,8-3 4 16,-8 2 0-16,0 4 8 0,0-6 4 0,0 6 8 0,10 0 12 16,-10 0 4-16,0 0 0 0,0 6 4 0,0-2 0 0,0 2-4 0,0-3 4 15,0 7-8-15,0 0-4 0,0-1-4 0,0 5-4 0,0 1-4 16,0-5-4-16,0 9-4 0,0-4 4 0,8 4-4 0,-8 0-8 16,0 0-4-16,0-5 4 0,0 6-12 0,0-1-12 0,0-4-28 15,8 4-20-15,-8-5-32 0,0 0-32 0,0 0-32 0,0 1-44 16,0-5-64-16,0-1 32 0,0-4 44 0,9 0 36 0,-9-5 32 0,9 0 20 15</inkml:trace>
        </inkml:traceGroup>
        <inkml:traceGroup>
          <inkml:annotationXML>
            <emma:emma xmlns:emma="http://www.w3.org/2003/04/emma" version="1.0">
              <emma:interpretation id="{B7D3C11B-E0C2-49CE-BFC7-6368258FF2AE}" emma:medium="tactile" emma:mode="ink">
                <msink:context xmlns:msink="http://schemas.microsoft.com/ink/2010/main" type="inkWord" rotatedBoundingBox="21844,10893 22284,10905 22277,11165 21836,11153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26977.8288">3471 3502 63 0,'0'0'124'16,"0"0"-8"-16,8 4 0 0,-8-4-20 0,0 0 4 0,0 0-4 16,8 0-8-16,-8 0 0 0,10 0-4 0,-10 6 0 0,8-6-4 0,0 0 4 15,1 0 0-15,0 0 0 0,-1 0-4 0,1 0 0 0,7 0-4 16,-7 0-8-16,8 0 0 0,-9 0-4 0,10 0-8 0,-1 4-4 15,0-4-8-15,0 0-4 0,0-4-8 0,0 4-32 0,1 0 0 16,-2 0 0-16,2 0 0 0,-2 4 0 0,1-4 0 0,-9 0 0 16,10 0 0-16,-2 5 0 0,-6-5 0 0,-2 0-52 0,0 0-20 0,1 5-20 15,0-5-24-15,-1 5-12 0,-8-5-20 0,0 0-28 0,9 4-32 16,-18-4-48-16,9 0 24 0,0 5 40 0,-8 0 40 0,-1-5 28 16,9 0 28-16</inkml:trace>
          <inkml:trace contextRef="#ctx0" brushRef="#br0" timeOffset="27193.2488">3564 3712 47 0,'0'6'140'0,"-8"-2"-8"0,8 1-4 0,0 0-20 16,8 0 4-16,-8-1-4 0,0 2 0 0,9-6 0 0,-9 4-4 16,9-4 4-16,-1 4 0 0,0 1-4 0,2-5-8 0,-2 0-8 0,0 6 0 15,1-6-12-15,8 0-4 0,-9 0-4 0,9 0-8 16,1 0-8-16,-2 0-20 0,-6 0-32 0,6 4 0 0,2-4 0 0,-2 0 0 15,-7 0 0-15,7-4 0 0,2 4 0 0,-10 0 0 0,10 0 0 16,-10 0-72-16,9 0-32 0,-8 0-32 0,-1 0-36 0,1 0-48 16,-9-6-84-16,8 6 24 0,-8 0 52 0,8-5 44 0,-8 5 32 0,0 0 32 15</inkml:trace>
        </inkml:traceGroup>
        <inkml:traceGroup>
          <inkml:annotationXML>
            <emma:emma xmlns:emma="http://www.w3.org/2003/04/emma" version="1.0">
              <emma:interpretation id="{BDC604F3-197E-4D2C-AB42-0509E5D39AB7}" emma:medium="tactile" emma:mode="ink">
                <msink:context xmlns:msink="http://schemas.microsoft.com/ink/2010/main" type="inkWord" rotatedBoundingBox="22960,11147 23361,11158 23360,11187 22960,11176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28420.964">4587 3785 3 0,'0'0'116'0,"0"0"-8"0,0 0-4 0,10 0-20 0,-10 0 0 0,8 0 4 15,-8 0-4-15,0 0-4 0,8 0 0 0,0 0-4 0,2 0 0 16,-10 0 0-16,8 0 4 0,0 0 4 0,1 0 0 0,8 0-4 16,-8 0 4-16,-1-5-8 0,10 5 0 0,-2 0-8 0,2-5-4 15,-2 5-4-15,1 0-4 0,1 0-4 0,-2-5-8 0,2 5 0 16,-2 0-16-16,2 0-20 0,-10-4-8 0,9 4 0 0,0 0 0 0,-8 0 0 16,-1 0 0-16,10 4 0 0,-10-4 0 0,0 0 0 0,-8 0 0 15,9 0 0-15,0 0 0 0,-9 5 0 0,8-5 0 0,-8 0 0 16,0 0-8-16,0 0-68 0,0 0-28 0,0 5-20 0,8-5-32 15,-8 0-32-15,0 0-60 0,-8 0-44 0,8 0 52 0,0 0 40 16,0 0 40-16,-8-5 28 0,8 5 24 0</inkml:trace>
        </inkml:traceGroup>
        <inkml:traceGroup>
          <inkml:annotationXML>
            <emma:emma xmlns:emma="http://www.w3.org/2003/04/emma" version="1.0">
              <emma:interpretation id="{1E44D6A9-8988-4A87-A422-6284F463C48C}" emma:medium="tactile" emma:mode="ink">
                <msink:context xmlns:msink="http://schemas.microsoft.com/ink/2010/main" type="inkWord" rotatedBoundingBox="23748,10945 24341,10962 24323,11599 23730,11582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29116.1168">5423 3760 59 0,'0'0'100'0,"-8"0"-12"0,-1 0-4 0,1 0-20 16,8 0-4-16,-8-5-4 0,-2 1 0 0,10 4 0 0,-8-4-4 16,8-6 0-16,0 5 0 0,0 0-8 0,0 0 0 0,0-5 4 15,0 1-8-15,0-1-4 0,8 1 4 0,-8-5-4 0,10 4 4 16,-2 0 0-16,0 1-4 0,1-6 4 0,-1 6 0 0,1-1 0 0,-1 1 4 15,1 4-4-15,-1-4 0 0,0 4-4 0,2-5 0 0,-2 10 0 16,0-5-4-16,2 5 0 0,-2-5-8 0,0 5-4 0,0 0-4 16,1 5-16-16,0-5 16 0,-1 5-4 0,1 5 0 0,-1-5 0 15,0 4-12-15,-8 0 8 0,10 1-4 0,-2 4-4 0,0-3-4 16,-8 2 8-16,0 2-4 0,8 4 0 0,-8 0 0 0,0 0 0 0,0 0 0 16,0 0 0-16,-8 6 0 0,8-2-4 0,-8-3 8 0,0 4-4 15,-10 0 0-15,10 0-4 0,-1 0 4 0,-8 0-4 0,8 0 0 16,-7-5 4-16,8 5 0 0,-10-5 0 0,10-4-4 0,-2 4 4 0,2-5-4 15,-9-5 4-15,9 6-4 0,8-10 0 0,-9 4-4 16,1-4 0-16,8 1-4 0,0-6 0 0,-9 4 4 0,9-4 0 0,0 0 0 16,0-4-4-16,9-2 8 0,-9 6 0 0,8-9 0 0,-8 4 4 15,9 0-4-15,-9 0 0 0,8 1 0 0,1-6 4 16,-9 5 0-16,8-1 0 0,0-2 0 0,2 3 4 0,-2 0 4 0,-8 0-4 16,8 5 4-16,2 0 0 0,-2-4 0 0,0 4 4 0,0 0 0 15,1 0 0-15,0 0 4 0,-1 4 4 0,1-4 0 0,-1 5 0 16,0 0-4-16,2 0 0 0,6-1 4 0,-8 0 0 0,2 2-4 0,6-1 4 15,-7-1-4-15,8 6 0 0,-8 0 0 0,7-5-4 0,-8 4 0 16,10 1-4-16,-10-6 4 0,10 6-8 0,-10-1 4 0,9-3-4 16,-8 3 0-16,8-5 0 0,-9 2 0 0,10 4-4 0,-10-6-4 15,10-4-8-15,-10 4-4 0,0-4-8 0,0 5-16 0,1-5-20 16,0 0-24-16,-1-5-24 0,1 1-20 0,-1 0-20 0,0-2-20 0,2-4-44 16,-2 6-40-16,-8-5 40 0,8-6 36 0,-8 5 28 0,10-4 32 15</inkml:trace>
        </inkml:traceGroup>
        <inkml:traceGroup>
          <inkml:annotationXML>
            <emma:emma xmlns:emma="http://www.w3.org/2003/04/emma" version="1.0">
              <emma:interpretation id="{496B9879-839D-48CD-9545-343D3917DBD9}" emma:medium="tactile" emma:mode="ink">
                <msink:context xmlns:msink="http://schemas.microsoft.com/ink/2010/main" type="inkWord" rotatedBoundingBox="24489,10886 27167,10963 27147,11660 24469,11583"/>
              </emma:interpretation>
              <emma:one-of disjunction-type="recognition" id="oneOf17">
                <emma:interpretation id="interp25" emma:lang="" emma:confidence="0">
                  <emma:literal>n+3</emma:literal>
                </emma:interpretation>
                <emma:interpretation id="interp26" emma:lang="" emma:confidence="0">
                  <emma:literal>nt 3</emma:literal>
                </emma:interpretation>
                <emma:interpretation id="interp27" emma:lang="" emma:confidence="0">
                  <emma:literal>n-3</emma:literal>
                </emma:interpretation>
                <emma:interpretation id="interp28" emma:lang="" emma:confidence="0">
                  <emma:literal>3+3</emma:literal>
                </emma:interpretation>
                <emma:interpretation id="interp29" emma:lang="" emma:confidence="0">
                  <emma:literal>nr-3</emma:literal>
                </emma:interpretation>
              </emma:one-of>
            </emma:emma>
          </inkml:annotationXML>
          <inkml:trace contextRef="#ctx0" brushRef="#br0" timeOffset="30371.7454">7316 3900 47 0,'0'5'136'0,"0"-5"-8"0,0 5 4 15,0-1-24-15,8-4-4 0,-8 5-4 0,9 0 0 0,0 0-4 16,-9-1 0-16,8-4-8 0,0 6-4 0,2-6 4 0,6 0-12 16,2-6-8-16,-2 6-8 0,1-4-8 0,1 4-8 0,-2-5-12 15,2 5-8-15,-2-5-8 0,2 0-4 0,7 1-12 0,-8-1-12 16,0 0-20-16,1 0-16 0,-2 5-20 0,2-4-20 0,-10-2-24 0,9 1-28 16,-9 5-16-16,1-4-76 0,0 4 0 0,7-5 44 0,-6 5 36 15,-2-5 24-15,0 5 28 0</inkml:trace>
          <inkml:trace contextRef="#ctx0" brushRef="#br0" timeOffset="30182.2508">7453 3699 87 0,'0'-6'120'0,"8"2"-12"0,-8-1-4 0,0 5-24 0,0 0 0 16,0-5 0-16,0 5 0 0,0 0-8 0,0 0 0 0,8 0-4 16,-8 0 0-16,0 0-4 0,0 0 4 0,0 5-4 0,0-5 0 0,8 5 0 15,-8-1-4-15,0 2 0 0,0-2 0 0,10 2-4 16,-10 3-8-16,0-5-8 0,0 11 0 0,0-5-8 0,0 3-4 0,0-3-4 16,0 9-8-16,0-4 0 0,0-1-8 0,0 5 0 0,0-4 4 15,0 4-8-15,0 1 0 0,0-6-4 0,0 5 4 0,0-4-4 16,0 4-8-16,0-5-4 0,0 0-12 0,0 0-16 0,0 1-12 15,0-5-16-15,0-1-8 0,0 1-12 0,0-5-20 0,0-1-24 16,0 1-20-16,0-5-36 0,0 0-48 0,0-5 24 0,0 5 44 0,-10-4 32 16,2-6 20-16</inkml:trace>
          <inkml:trace contextRef="#ctx0" brushRef="#br0" timeOffset="29605.794">6105 3910 43 0,'0'-5'120'0,"9"0"-8"0,-9 0-4 0,9 1-20 15,-1-2-4-15,-8 1 4 0,8 1-4 0,-8 4-8 0,0-5-4 16,8 5-4-16,-8-5 0 0,10 5 0 0,-10 0 0 0,0 0-4 0,8-4-4 15,-8 4 0-15,8 0 0 0,-8 4-4 0,0-4 0 0,10 5-4 16,-10 0 0-16,0-1-4 0,0 1-8 0,0 5-4 0,0-5-4 16,0 5 0-16,0-1-12 0,0 1 0 0,0 4-4 0,0 1 0 15,8-1-4-15,-8 0-4 0,0 0 0 0,0 6 0 0,0-6-4 16,8 5 0-16,-8-4-4 0,0-1 4 0,9 1 0 0,-9 4-4 0,8-4-4 16,-8-7 4-16,8 8-4 0,-8-7 0 0,9 0 4 0,-9 1-4 15,9-6 0-15,-9 2 0 0,8-2 4 0,-8-4-4 0,8 0 0 16,-8 0 0-16,10 0 0 0,-2-4 0 0,0-6-4 0,-8 4 0 15,9-3-8-15,0-1 0 0,-1 1-24 0,9-5 28 0,-9-1 0 16,1 1-4-16,0 5 4 0,7-6-4 0,-6-4 0 0,-2 5 4 0,8-1 0 16,-6 1 8-16,-2 0 0 0,0 4 4 0,1-5 0 0,7 6-8 15,-6-1 8-15,-2-1 0 0,0 3 0 0,-8 4 4 0,8-6 0 16,2 5 0-16,-2 0-4 0,0 0 4 0,-8 5 4 0,9-4 4 16,-9 4-4-16,9 0 0 0,-1-5 4 0,-8 5 0 0,9 0 4 15,-1 5 0-15,-8-5-4 0,8 0 4 0,2 4 0 0,-10 1 0 0,8 0 0 16,0-5 0-16,-8 9 4 0,8-3-4 0,-8-2 8 15,10 4 4-15,-2 3-4 0,-8-1 4 0,8-1-4 0,-8 1-4 0,9 5-20 16,-9-1 0-16,9-4 0 0,-9 4 0 0,0 0 0 0,0-4 0 16,0 4 0-16,0 1 0 0,0-1 0 0,8-5 0 0,-8 2 0 15,0 3 0-15,0-4-16 0,0-7-64 0,0 7-32 0,-8-5-28 0,8-1-44 16,0 2-44-16,0-6-76 0,0 0 40 0,0 0 44 0,0 0 44 16,0-6 32-16,8 2 12 0</inkml:trace>
          <inkml:trace contextRef="#ctx0" brushRef="#br0" timeOffset="30957.1819">8314 3684 79 0,'-9'0'132'0,"0"-5"-16"16,9 5-8-16,-8-5-28 0,0 1 0 0,8 4-4 0,0-5-12 16,-10 0-4-16,10 0 4 0,0 0-12 0,10-4 0 0,-10 5-8 15,0-3 0-15,8-1 4 0,0 3 0 0,1-5 0 0,8 5 4 16,-8-4 0-16,-1 4 0 0,8 1 0 0,2-6 0 0,-10 5 0 0,10 5 0 16,-1-5-4-16,0 5-4 0,0 0-4 0,-1 0-8 0,2 0-4 15,-10 0 0-15,10 5-8 0,-10 0 0 0,9 0-4 0,-8 4-4 16,-1 1-4-16,1-1 4 0,-9 1-4 0,0-1-8 15,8 2 4-15,-8 2 0 0,-8 2 0 0,8-1 0 0,0 0-4 0,-9 2 0 16,1-3-4-16,-1 6 8 0,9-5-4 0,-8 1 0 0,-1-5-4 0,1 5 4 16,0-2 0-16,-2-3-4 0,10 0 0 0,-8-1 0 0,8-3 4 15,-8 3 0-15,8-9-4 0,0 4 4 0,0-4 0 0,0 6 0 16,0-6-4-16,0 0 0 0,8 0 0 0,-8 0-4 0,8-6 0 0,2 6 4 16,-10-4 0-16,8-1 0 0,0 1 4 0,1 4 0 15,-1-6-4-15,1 2 0 0,8-1 4 0,-9 0-4 0,10 0 0 0,-10 1 4 16,0-2 0-16,10 2 0 0,-10-1 0 0,0 1 0 0,10 4 4 15,-10 0-4-15,1-6 0 0,7 6 0 0,-6 0 0 0,-2 0 0 16,0 0 4-16,0 6-4 0,2-6 4 0,-2 4 4 0,0 1-4 16,-8-1-20-16,9 2 28 0,-1 3-4 0,-8-4 0 0,9 4 0 0,-9-3-4 15,0 3 0-15,0 5 4 0,9-4-4 0,-9 5 0 16,0-1 4-16,0-5-4 0,0 6 0 0,0 4 4 0,0-5 0 0,-9 1-4 16,9-1 8-16,0 5 0 0,0-4-4 0,-9-1 4 0,9 0 8 15,-8 5-4-15,8-4 4 0,-9-1 0 0,9 1-12 0,-8 0-8 16,0-7 0-16,-2 8 0 0,-6-7 0 0,8 4 0 0,-2-3 0 15,-6 0 0-15,7-6 0 0,-8 7 0 0,0-7 0 0,9 6 0 16,-10-5 0-16,2-5 0 0,-2 4-4 0,1-4-68 0,0 0-24 0,0 0-32 16,1 0-24-16,-2-4-36 0,0 4-56 0,2-5-52 0,7 0 44 15,-8 0 52-15,0 1 36 0,9-2 32 0,-10 1 28 0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26:56.2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71A87F2-648C-4920-A733-84B757E131AC}" emma:medium="tactile" emma:mode="ink">
          <msink:context xmlns:msink="http://schemas.microsoft.com/ink/2010/main" type="inkDrawing" rotatedBoundingBox="9814,5415 9912,6295 9532,6338 9433,5458" semanticType="callout" shapeName="Other">
            <msink:sourceLink direction="with" ref="{EFC60B4E-2F2E-44D3-B350-BB9CD9935DE0}"/>
            <msink:sourceLink direction="with" ref="{029CA53B-11F1-4014-88B1-5769CC26C284}"/>
          </msink:context>
        </emma:interpretation>
      </emma:emma>
    </inkml:annotationXML>
    <inkml:trace contextRef="#ctx0" brushRef="#br0">6775 2593 51 0,'0'0'84'0,"0"0"-8"15,10 0-4-15,-10 0-20 0,8 0-4 0,-8 0 0 0,8-4 4 0,-8-2-4 16,0 6 0-16,8-4 4 0,2-1 4 0,-10 0 0 0,0 0 0 16,8 1 8-16,-8-1-4 0,8 1 0 0,-8-2 4 0,0 2-4 15,0-2 4-15,0-2 0 0,0 2 0 0,0 6 0 0,0-5-4 16,0 1 0-16,0-1-4 0,0 5 0 0,0-5-12 0,0 5-4 16,0 0-8-16,-8-5-4 0,8 5-4 0,-8 5-4 0,8-5-4 0,-10 5-4 15,2 0-4-15,0-1-4 0,0 1 4 0,-2 5-4 0,2 0-4 16,0 0 0-16,-1 3 0 0,-8-3 0 0,8 5 8 0,1 4-4 15,0-5-4-15,0 5 4 0,-2-4-4 0,2 4 4 0,-10 0-4 16,18-5-4-16,-8 5 8 0,0 1-4 0,8-6-4 0,-9 0 4 16,9 1 4-16,-8-1-4 0,8-4 0 0,0-1 0 0,0 1 4 0,8 0-4 15,-8-1 0-15,9-4-4 0,-1 0 4 0,-8 0 0 0,8-5 0 16,2 5 0-16,-2-5 0 0,0 0-4 0,10 0 0 0,-10 0 4 16,0 0-4-16,10 0 0 0,-10 0 8 0,9 0-8 0,-9 0 0 15,2 0 8-15,6 0 0 0,-8 0 0 0,10 4-8 0,-10-4 4 16,10 5 0-16,-10 0 0 0,9 0 0 0,-9-1-4 0,2 1 4 15,6 5 0-15,-8-6-4 0,2 6 8 0,6 0-4 0,-7-1 4 0,-1 6-8 16,1 0 4-16,0-7 0 0,-1 7 0 0,0-1 0 0,-8 1 4 16,8-1-4-16,2 5 0 0,-10-4 0 0,8-1 0 0,-8 5-4 15,0-4 4-15,0-1 0 0,0 1 0 0,0 4 0 0,0-5 0 16,0 1 8-16,-8 3-4 0,8-3 4 0,-10 0 0 0,2-1-4 16,0 0 8-16,0 1 0 0,-1-1 8 0,0 0-4 0,-8 1 0 0,9-6 0 15,-10 1 0-15,10-1 0 0,-8 1 0 0,-2-5-4 0,1 0-4 16,9 0 0-16,-10-5-8 0,2 0 4 0,-2 0-4 0,10-5 4 15,-10 0-4-15,10 0 0 0,-9-5-4 0,9 1-8 0,-10-1-16 16,10-4 12-16,0 0-4 0,0-1-8 0,-2 1-16 0,2-1-12 16,0 1-20-16,-2 0-8 0,10 0-16 0,-8-1-20 0,8-5-16 0,-8 7-12 15,8 3-28-15,0-5-52 0,0 1 8 0,0 5 36 0,8-1 40 16,-8 0 28-16,8 1 24 0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39:12.11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9DF2153-AE4B-4E99-807F-CCB3F1F79C1A}" emma:medium="tactile" emma:mode="ink">
          <msink:context xmlns:msink="http://schemas.microsoft.com/ink/2010/main" type="inkDrawing" rotatedBoundingBox="8969,12468 10520,11294 10544,11325 8993,12499" semanticType="strikethrough" shapeName="Other">
            <msink:sourceLink direction="with" ref="{FE74D6AE-168A-41E1-889C-7C1E2A8138AA}"/>
          </msink:context>
        </emma:interpretation>
      </emma:emma>
    </inkml:annotationXML>
    <inkml:trace contextRef="#ctx0" brushRef="#br0">7 1169 19 0,'0'0'96'0,"-8"4"-8"0,8-4-8 16,0 6-28-16,0-6-4 0,0 0 0 0,0 0-4 0,0 4-4 16,0-4-4-16,0 0 0 0,0 0-4 0,0 0 4 0,0 0 4 15,0 0-4-15,8 0 4 0,-8-4 0 0,0 4 0 0,10-6 0 16,-10 6 4-16,8-4-12 0,-8 4 4 0,8-4 0 0,10-7-4 0,-10 7 0 15,0-6 4-15,9 1-4 0,1-6 4 0,-2 1 0 0,10-5-8 16,0 0 4-16,-1-1-8 0,1-4 0 0,8 0-4 0,0-5-4 16,9 1 0-16,-9-1 0 0,9 0 0 0,7-4-4 0,-7-1 0 15,-1 1-4-15,10-5-4 0,-1 3 0 0,-9 2 0 0,10-5 0 16,-9 4-4-16,8 0 4 0,-9 1 0 0,2 4 0 0,-2 1-8 0,1-6 4 16,-1 5-4-16,-8 5 0 0,1-5 0 0,-1 5 0 0,-1 0 0 15,1 0 0-15,-8 4-8 0,0 1 0 0,-1 0-4 0,1 0 0 16,-10 0-4-16,2 0 0 0,-1 5-4 0,0-1 0 0,0-4 0 15,0 10-4-15,-8-6-4 0,7 1 4 0,-6 4-12 0,6-4-4 16,-7 4-8-16,0-1-8 0,-1 3 0 0,0-2-4 0,1 6-4 16,-1-1-4-16,0-5 4 0,-8 6-48 0,10 4-44 0,-10 0 12 0,0-5 20 15,0 5 32-15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26:56.93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9A82D5E-9BA8-4083-B198-C431C83F0609}" emma:medium="tactile" emma:mode="ink">
          <msink:context xmlns:msink="http://schemas.microsoft.com/ink/2010/main" type="writingRegion" rotatedBoundingBox="10023,5980 11529,6119 11485,6600 9979,6460"/>
        </emma:interpretation>
      </emma:emma>
    </inkml:annotationXML>
    <inkml:traceGroup>
      <inkml:annotationXML>
        <emma:emma xmlns:emma="http://www.w3.org/2003/04/emma" version="1.0">
          <emma:interpretation id="{3217075F-595F-4EB8-9264-1B10698EABC0}" emma:medium="tactile" emma:mode="ink">
            <msink:context xmlns:msink="http://schemas.microsoft.com/ink/2010/main" type="paragraph" rotatedBoundingBox="10023,5980 11529,6119 11485,6600 9979,64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27396A-58C5-4A1F-B89F-9FB089B4C51D}" emma:medium="tactile" emma:mode="ink">
              <msink:context xmlns:msink="http://schemas.microsoft.com/ink/2010/main" type="line" rotatedBoundingBox="10023,5980 11529,6119 11485,6600 9979,6460"/>
            </emma:interpretation>
          </emma:emma>
        </inkml:annotationXML>
        <inkml:traceGroup>
          <inkml:annotationXML>
            <emma:emma xmlns:emma="http://www.w3.org/2003/04/emma" version="1.0">
              <emma:interpretation id="{EFC60B4E-2F2E-44D3-B350-BB9CD9935DE0}" emma:medium="tactile" emma:mode="ink">
                <msink:context xmlns:msink="http://schemas.microsoft.com/ink/2010/main" type="inkWord" rotatedBoundingBox="10012,6100 10883,6180 10857,6468 9986,6388">
                  <msink:destinationLink direction="with" ref="{471A87F2-648C-4920-A733-84B757E131AC}"/>
                </msink:context>
              </emma:interpretation>
              <emma:one-of disjunction-type="recognition" id="oneOf0">
                <emma:interpretation id="interp0" emma:lang="" emma:confidence="0">
                  <emma:literal>n-A</emma:literal>
                </emma:interpretation>
                <emma:interpretation id="interp1" emma:lang="" emma:confidence="0">
                  <emma:literal>n- 1</emma:literal>
                </emma:interpretation>
                <emma:interpretation id="interp2" emma:lang="" emma:confidence="0">
                  <emma:literal>na 1</emma:literal>
                </emma:interpretation>
                <emma:interpretation id="interp3" emma:lang="" emma:confidence="0">
                  <emma:literal>m-A</emma:literal>
                </emma:interpretation>
                <emma:interpretation id="interp4" emma:lang="" emma:confidence="0">
                  <emma:literal>n 1</emma:literal>
                </emma:interpretation>
              </emma:one-of>
            </emma:emma>
          </inkml:annotationXML>
          <inkml:trace contextRef="#ctx0" brushRef="#br0">7152 3241 91 0,'0'-5'104'0,"0"0"-4"15,0 1-8-15,0-2-20 0,0 1-4 0,0 1 0 0,0 0-4 16,0-2 0-16,0 6-8 0,0-4 4 0,0 4 0 0,0-6-4 16,0 6-4-16,0 0 0 0,0-4 4 0,0 4 0 0,0 0-4 15,0 0 8-15,8 0-4 0,-8 4 0 0,0-4 0 0,8 6-8 16,-8-2-4-16,0 2-4 0,8-2-4 0,-8 0-4 0,9 1 0 15,-9 1-4-15,8 3-4 0,-8-4-4 0,9 4-4 0,-9 1-4 0,9 4 0 16,-9-4-4-16,8 0 0 0,-8-1-4 0,8 5 0 0,-8-4 0 16,10 4 0-16,-10-4 0 0,8-1-24 0,-8 6 28 0,8-5 0 15,-8-1 0-15,0 5-12 0,0-10 8 0,8 7 0 0,-8-1 0 16,0-1 0-16,0-4 0 0,0 0-4 0,0-1 0 0,0-4 0 16,0 5 0-16,0 1 0 0,0-6 0 0,0 0 0 0,0 0 0 0,0 0 0 15,0-6 0-15,0 1 4 0,0 1-4 0,10-1 0 0,-10 0 0 16,0-4-8-16,0 3 8 0,8-9 0 0,-8 7 0 0,8-2 0 15,-8 1 0-15,9-6 0 0,-9 1-8 0,8 4 8 0,-8-4 0 0,9 4 0 16,0-4 0-16,-9 4 0 0,8-4 0 0,0 4 0 16,-8 1-4-16,8-6 4 0,2 11-4 0,-10-6 4 0,8 1 0 0,0 3 0 15,-8 1-4-15,10 1 4 0,-2 0 0 0,-8-2-4 0,8 2 8 16,1 4-4-16,-9 0 0 0,8-6 4 0,-8 6-4 0,8 0 4 16,-8 6-4-16,9-6 0 0,-9 0 0 0,9 4 0 0,-9 2-4 15,8-2 4-15,0 0 4 0,-8 1-4 0,10 1 0 0,-10 3 4 16,8-4-4-16,-8 4-20 0,8 1 24 0,-8-1 8 0,9 6 0 15,-9-5 8-15,0 4-4 0,9-5 4 0,-9 6 0 0,0-6 0 0,8 6 0 16,-8-1 0-16,0-4-4 0,9 4 0 0,-9 0 0 16,0-4-4-16,0-1-8 0,8 1-4 0,-8 0 0 0,0-1 0 0,8 2 0 15,-8-7 0-15,9 6 0 0,-9-6 0 0,9 2 0 0,-9-6 0 16,8 0 0-16,-8 4 0 0,8-4 0 0,-8 0-28 0,10 0-12 16,-10-4-20-16,8 4-12 0,-8-6-20 0,8 2-16 0,1-2-20 0,0 2-20 15,-9-6-12-15,8 5-40 0,0-4-52 0,1-1 32 0,-1 0 44 16,0 1 32-16,2-1 28 0,-2-4 20 0</inkml:trace>
          <inkml:trace contextRef="#ctx0" brushRef="#br0" timeOffset="397.935">7850 3399 91 0,'0'-5'112'0,"0"5"-4"0,0 0-4 0,0-5-24 0,0 5 4 0,0 0-4 15,0 0 0-15,0 0-4 0,0 0 4 0,0 0 0 0,0 5 8 16,0-5-4-16,0 0 0 0,0 0 4 0,0 0 0 0,0 0 0 16,9 0-8-16,-9 0 4 0,0 0-4 0,8 0 0 0,-8 0-16 15,8 0 0-15,1 0 0 0,-9 0-28 0,9 0-36 0,-1 0 0 0,0 0 0 16,2 0 0-16,-2 0 0 0,0-5 0 0,-8 5 0 0,9 0 0 16,0 0 0-16,-1-4 0 0,-8 4 0 0,8 0 0 0,1 0 0 15,-9 0 0-15,8 0 0 0,0 0 0 0,-8 0 0 0,10 0 0 16,-10 0-72-16,0 0-64 0,8 0-40 0,-8 0-40 0,0 0-76 15,0 0-4-15,0 0 56 0,0 0 44 0,0 0 44 0,0 0 24 0,0-5 20 16</inkml:trace>
        </inkml:traceGroup>
        <inkml:traceGroup>
          <inkml:annotationXML>
            <emma:emma xmlns:emma="http://www.w3.org/2003/04/emma" version="1.0">
              <emma:interpretation id="{4A903EDB-C5FA-4DF5-BCD3-D37C45CFC834}" emma:medium="tactile" emma:mode="ink">
                <msink:context xmlns:msink="http://schemas.microsoft.com/ink/2010/main" type="inkWord" rotatedBoundingBox="11281,6096 11529,6119 11485,6599 11236,6577"/>
              </emma:interpretation>
            </emma:emma>
          </inkml:annotationXML>
          <inkml:trace contextRef="#ctx0" brushRef="#br0" timeOffset="1265.6137">8396 3537 79 0,'0'6'100'0,"-9"-6"-4"0,9 5-4 0,0-5-24 0,0 0 0 15,0 4-4-15,0-4 8 0,0 0 0 0,0 0 4 0,0 0-4 0,0 0 4 16,0 0 4-16,9 0 0 0,-9-4-4 0,0-1 4 0,0-1-4 15,8 6 0-15,-8-4-8 0,9 0 0 0,-9-6-8 0,8 4-4 16,1-3 0-16,-9 0-8 0,8-1 4 0,0 0-12 0,2 2 0 0,-10-7-8 16,8 5-4-16,0-5-4 0,2 6-4 0,-2-5 0 15,0-1 0-15,0 1-8 0,1-1-12 0,-1 6 0 0,1-5 0 0,0-1 0 16,-1 1 0-16,0 4 0 0,2-4 0 0,-2-1 0 0,0 6 0 0,0-1 0 16,2-4 0-16,-10 5 0 0,8 3 0 0,0-3 0 15,-8 5 0-15,9-6 0 0,-9 4 0 0,0 2 0 0,0 4 0 0,8-5 0 16,-8 5 0-16,0 0 0 0,0 0 0 0,0 0 0 15,0 0 0-15,0 5 0 0,0-1 0 0,0 6 0 0,0-4 0 0,0 2 0 16,-8 3 0-16,16 3 0 0,-8-5 0 0,0 6 0 0,0-1 0 0,0 5 0 16,0 0 0-16,0 1 0 0,0 3 0 0,0-3 0 15,0 4 0-15,0-5 0 0,0 5 0 0,-8-4 0 0,8 4 0 0,0-5 0 16,0 4 0-16,0-4 0 0,0 0 0 0,0-4 0 0,0-1 0 16,0 1 0-16,0-1 0 0,0-5 0 0,0 1 0 0,0 0 0 15,0-5 0-15,0-5 0 0,0 4 0 0,0-4-100 0,0-4-48 16,0-1-36-16,0-5-44 0,0 0-76 0,0 1 28 0,0-5 40 0,0-1 48 15,-9 1 40-15,9-5 28 0,-8 0 20 0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39:12.96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A133158-1991-41F6-AFA8-1888D078A45A}" emma:medium="tactile" emma:mode="ink">
          <msink:context xmlns:msink="http://schemas.microsoft.com/ink/2010/main" type="inkDrawing" rotatedBoundingBox="13373,12537 14714,11428 14748,11468 13407,12578" semanticType="strikethrough" shapeName="Other">
            <msink:sourceLink direction="with" ref="{5CAF5DF3-0FBE-4075-B92D-D6F28F102880}"/>
          </msink:context>
        </emma:interpretation>
      </emma:emma>
    </inkml:annotationXML>
    <inkml:trace contextRef="#ctx0" brushRef="#br0">6 1100 51 0,'0'0'92'0,"0"6"-12"16,-8-6-8-16,8 5-24 0,0-5 0 0,0 0 0 0,0 0 0 16,0 0-4-16,0 0 0 0,0-5 8 0,8 5 0 0,0-6 0 0,-8 2 4 15,9 0 0-15,8-6-8 0,-9 4 4 0,2-3 0 0,6 0-4 16,-7-1 0-16,8-4-4 0,8-1-4 0,-7 1 4 0,8-5-4 15,-1 0-4-15,0 0 0 0,0-6-4 0,11 7-8 0,-3-11 4 16,1 5-12-16,0-5 4 0,9 0-4 0,-9 0-4 0,8 0-4 16,1-4 0-16,-1-1 0 0,2 1-4 0,-2-1-4 0,9 1 0 0,-8 0-4 15,-1-7 4-15,2 7-4 0,-11 0-4 0,9-6 0 16,-6 6-4-16,6-1 0 0,-9 0 0 0,3 1 0 0,-12 4 0 16,11-5-4-16,-9 11 4 0,-2-6-4 0,2 4-4 0,0 6-4 0,-9-4-4 15,-1 8 0-15,2 1-4 0,-10-1 8 0,2 6-12 0,6 4 0 16,-7-4 0-16,-9 4-8 0,0 5-4 0,8-5-8 0,-8 5 0 15,0 0-8-15,0 0-12 0,0 5-36 0,-8 0-56 0,8-5 0 16,-9 4 32-16,9 6 24 0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44:19.97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AC50155-C997-44F9-B07F-504DE86A3C9C}" emma:medium="tactile" emma:mode="ink">
          <msink:context xmlns:msink="http://schemas.microsoft.com/ink/2010/main" type="writingRegion" rotatedBoundingBox="32071,11107 32622,12135 32385,12262 31834,11233"/>
        </emma:interpretation>
      </emma:emma>
    </inkml:annotationXML>
    <inkml:traceGroup>
      <inkml:annotationXML>
        <emma:emma xmlns:emma="http://www.w3.org/2003/04/emma" version="1.0">
          <emma:interpretation id="{4194C66D-5581-48AC-A134-A2D558761F96}" emma:medium="tactile" emma:mode="ink">
            <msink:context xmlns:msink="http://schemas.microsoft.com/ink/2010/main" type="paragraph" rotatedBoundingBox="32071,11107 32622,12135 32385,12262 31834,112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05A737-FB81-44DD-A2CF-1DEDB60E7011}" emma:medium="tactile" emma:mode="ink">
              <msink:context xmlns:msink="http://schemas.microsoft.com/ink/2010/main" type="line" rotatedBoundingBox="32071,11107 32622,12135 32385,12262 31834,11233"/>
            </emma:interpretation>
          </emma:emma>
        </inkml:annotationXML>
        <inkml:traceGroup>
          <inkml:annotationXML>
            <emma:emma xmlns:emma="http://www.w3.org/2003/04/emma" version="1.0">
              <emma:interpretation id="{4598B3DF-0BC4-418D-8396-135EA7D28DC8}" emma:medium="tactile" emma:mode="ink">
                <msink:context xmlns:msink="http://schemas.microsoft.com/ink/2010/main" type="inkWord" rotatedBoundingBox="32071,11107 32622,12135 32385,12262 31834,11233"/>
              </emma:interpretation>
              <emma:one-of disjunction-type="recognition" id="oneOf0">
                <emma:interpretation id="interp0" emma:lang="" emma:confidence="0">
                  <emma:literal>w</emma:literal>
                </emma:interpretation>
                <emma:interpretation id="interp1" emma:lang="" emma:confidence="0">
                  <emma:literal>m</emma:literal>
                </emma:interpretation>
                <emma:interpretation id="interp2" emma:lang="" emma:confidence="0">
                  <emma:literal>u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n</emma:literal>
                </emma:interpretation>
              </emma:one-of>
            </emma:emma>
          </inkml:annotationXML>
          <inkml:trace contextRef="#ctx0" brushRef="#br0">241 578 7 0,'0'0'84'0,"8"0"-8"15,-8 0-4-15,0 0-28 0,0 6 0 0,0-6-8 0,8-6 0 16,-8 12 0-16,0-6 0 0,0 0 0 0,9 0-4 0,-9 0-4 15,0 0 0-15,0 4-4 0,8-4 4 0,-8 0 0 0,0 5 0 16,0-5-4-16,0 5 8 0,0 0-4 0,0-5-4 0,0 4 4 16,0 1 0-16,0 0-4 0,0-1-4 0,0 7 8 0,0-7-12 0,0 1 4 15,0 5-4-15,-8-6 4 0,8 6-4 0,0-1 0 0,0-4-8 16,-9 5 4-16,9 0-4 0,-8-1 0 0,8 1 0 0,0-1 0 16,-8-4-4-16,8 9 4 0,0-9-4 0,-9 5 0 0,9 0 0 0,0-6-4 15,0 5 0-15,0 1 0 0,0-5 0 0,0 0 8 16,0 0-4-16,9 3-4 0,-9-1-4 0,8-7 4 0,-8 4 4 0,8 0-4 15,1-4 4-15,-1 0-4 0,-8 0 0 0,8 6 0 0,10-12 0 16,-10 6 0-16,10 0 0 0,-10-4-4 0,9 4 4 0,-8-4 0 16,8 4 0-16,-9-7 0 0,10 3 0 0,-10 0 4 0,8 4-4 0,-6-5 0 15,-2 5-4-15,0 0 0 0,1-5 4 0,0 5 0 16,-1 0-16-16,-8 0 28 0,9 0 0 0,-9 0 4 0,0 0 0 0,8 0 0 16,-8 0 0-16,0 5 0 0,0 0 4 0,0-5 0 0,-8 4 0 15,8 0-4-15,0-4 4 0,0 7-4 0,-9 1 0 0,9-2 0 16,0-2-4-16,0 1 0 0,0 5 0 0,-8-1 0 0,8-5-4 0,0 2 4 15,0 4-4-15,0-6-4 0,0 5 0 0,0-3 0 0,0 3 0 16,0-4 0-16,0 0 0 0,0-1 0 0,0 2-4 0,8-2 0 16,-8 0 4-16,0 1-4 0,9-5 0 0,-9 0 0 0,8 6 0 15,-8-6 0-15,8 0 0 0,0 0 0 0,2 0 4 0,-2 0-4 16,0 0 0-16,2 0 0 0,-2 0 0 0,0 0 0 0,-8 0 0 0,9 0 0 16,0 0 0-16,-1 0 0 0,-8 0 0 0,9 0 0 0,-1 0 0 15,-8 4 0-15,0-4 4 0,0 5-4 0,8 0 4 0,-8 0-4 16,0-5 0-16,-8 4-8 0,8 2-4 0,0-2-12 0,-8 7-12 15,8-7-16-15,-9 0-28 0,9 1-20 0,-8 0-24 0,8 0-36 16,-9-5-60-16,0 4 16 0,9-4 32 0,-8 0 36 0,0 0 28 16</inkml:trace>
          <inkml:trace contextRef="#ctx0" brushRef="#br0" timeOffset="-586.4349">1 36 51 0,'0'0'72'0,"0"0"-4"15,0-4-8-15,0 4-24 0,0 0 0 0,0 0-4 0,0 0 0 0,0 0-4 16,0 0-4-16,0 0 4 0,0 0-4 0,0 0 0 0,0-5-4 16,0 5 0-16,0 0 0 0,0 0 4 0,0 0 0 0,0 0 0 15,0-5 0-15,0 5 0 0,0-5 0 0,0 5 4 0,0-4-4 0,0 4 0 16,0-6 4-16,10 6 0 0,-10 0-4 0,0 0-4 15,8 0 0-15,-8-5 4 0,8 5-8 0,-8-4 0 0,9 4 4 16,-9 0 4-16,8 0-4 0,0 0 0 0,-8 0 0 0,10 0-8 0,-10 0 0 16,8 0-4-16,-8 0 0 0,8 0 4 0,-8 0-4 0,8 0 0 15,-8 0 0-15,0 0 0 0,10 0 0 0,-10 0 0 0,0 4 0 16,0-4 0-16,8 0 0 0,-8 5 4 0,0 1-4 0,0-6 0 16,0 4 4-16,0 1 0 0,0 0-4 0,-8 0-4 0,8 5 4 0,0-6-4 15,-10 5 4-15,10 1-4 0,-8 0 0 0,8-1 0 0,-8 1 0 16,8-1-4-16,-8 1 0 0,-2 0 0 0,10-1 4 0,-8 6-8 15,0-5 4-15,8 4 0 0,-9-5 4 0,1 6-4 0,8-5 0 16,0-1 0-16,0 5 0 0,0-4 0 0,-8-1 0 0,8 1 0 16,0 0 0-16,0 0-4 0,0-1 4 0,0 1-4 0,0-6 4 0,8 6 0 15,-8-5 0-15,0-1 4 0,8 0-4 0,-8 2 0 0,9-1 0 16,-9-1 0-16,8-4 0 0,0 6 4 0,2-6-4 0,-2 0-4 16,0 0 4-16,0 0 0 0,2 0 0 0,-2 0 0 0,9 0 0 0,-8 0 0 15,-1-6 0-15,1 6 0 0,-1-4 4 0,9-1-4 0,-8 5 0 16,-1 0 0-16,0 0 0 0,-8 0 0 0,10-6 0 0,-2 6 0 15,0 0 0-15,-8 0 0 0,0 0 0 0,9 0 0 0,-9 0 0 16,0 0 0-16,0 0 0 0,0 0 4 0,0 0 4 0,0 0-4 16,0 6 0-16,0-6 4 0,0 0 0 0,0 5 4 0,0-5-4 15,0 4 4-15,0 2 0 0,0-6 0 0,0 4 0 0,0 1 0 16,0 0 0-16,0 0 0 0,0 4-4 0,0-3 0 0,0 2 0 16,0-2 0-16,0-2 0 0,0 5 0 0,0-3-4 0,0 3 0 0,0-5 0 15,0 6 0-15,0-4-4 0,0 2 4 0,0 3 0 0,0-7 0 16,0 6 0-16,0-5-4 0,0 5 0 0,0-6 0 0,0 0 0 15,0 7 0-15,0-7-4 0,0 1 0 0,0 0-4 0,0 0-8 16,0-1-4-16,0 2-4 0,0-2-8 0,-9-4-8 0,9 0-12 16,0 5-4-16,0-5-4 0,0 0-28 0,0 0 16 0,0 0-8 0,0 0-4 15,0 0-4-15,0 0-12 0,0-5-32 0,0 1-36 0,9 4 16 16,-9-6 28-16,0 2 24 0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44:35.49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B79149D-B132-4195-A5EE-4316EE6B8F95}" emma:medium="tactile" emma:mode="ink">
          <msink:context xmlns:msink="http://schemas.microsoft.com/ink/2010/main" type="writingRegion" rotatedBoundingBox="32134,13578 32660,14157 32465,14334 31939,13755"/>
        </emma:interpretation>
      </emma:emma>
    </inkml:annotationXML>
    <inkml:traceGroup>
      <inkml:annotationXML>
        <emma:emma xmlns:emma="http://www.w3.org/2003/04/emma" version="1.0">
          <emma:interpretation id="{3899F247-E083-45AC-88FC-5C761BAA9AF5}" emma:medium="tactile" emma:mode="ink">
            <msink:context xmlns:msink="http://schemas.microsoft.com/ink/2010/main" type="paragraph" rotatedBoundingBox="32134,13578 32660,14157 32465,14334 31939,137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8BD96C-4CB9-44D3-B122-AC1F5916CC5A}" emma:medium="tactile" emma:mode="ink">
              <msink:context xmlns:msink="http://schemas.microsoft.com/ink/2010/main" type="line" rotatedBoundingBox="32134,13578 32660,14157 32465,14334 31939,13755"/>
            </emma:interpretation>
          </emma:emma>
        </inkml:annotationXML>
        <inkml:traceGroup>
          <inkml:annotationXML>
            <emma:emma xmlns:emma="http://www.w3.org/2003/04/emma" version="1.0">
              <emma:interpretation id="{0BE886F1-D1E2-47D0-8D86-F74BFC703679}" emma:medium="tactile" emma:mode="ink">
                <msink:context xmlns:msink="http://schemas.microsoft.com/ink/2010/main" type="inkWord" rotatedBoundingBox="32134,13578 32660,14157 32465,14334 31939,13755"/>
              </emma:interpretation>
              <emma:one-of disjunction-type="recognition" id="oneOf0">
                <emma:interpretation id="interp0" emma:lang="" emma:confidence="0">
                  <emma:literal>m</emma:literal>
                </emma:interpretation>
                <emma:interpretation id="interp1" emma:lang="" emma:confidence="0">
                  <emma:literal>w</emma:literal>
                </emma:interpretation>
                <emma:interpretation id="interp2" emma:lang="" emma:confidence="0">
                  <emma:literal>u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n</emma:literal>
                </emma:interpretation>
              </emma:one-of>
            </emma:emma>
          </inkml:annotationXML>
          <inkml:trace contextRef="#ctx0" brushRef="#br0">3 62 3 0,'0'0'92'0,"0"-5"-12"15,0 5-8-15,0-5-24 0,0 5-8 0,-8-5-4 0,16 5-4 0,-8 0 4 16,0-4 0-16,0 4 0 0,0-5 0 0,10 5-4 0,-10-5-4 16,8 0 0-16,-8 5 0 0,8-5 0 0,-8 5-4 0,8-5-4 15,2 1 4-15,-2 4 4 0,-8-5 0 0,8 5 0 0,2-5-4 0,-2 5 0 16,0 0 0-16,2 0-4 0,-2-5 0 0,-8 5 4 0,8 0 4 15,0 5 0-15,-8-5 0 0,9 5 0 0,-9 0 0 0,0-1 0 16,0 6 4-16,0-5 0 0,0 9-4 0,-9-4 4 0,9-1-4 16,-8 1-4-16,8 5 0 0,-8-1 0 0,0 0-8 0,8 0 0 15,-10 6-4-15,2-5 0 0,8-2-4 0,-8 7 0 0,8-7 0 16,0 2-4-16,-10 0 0 0,10-1-4 0,0-5 4 0,0 7 0 0,10-7-4 16,-10 1 4-16,0-1-4 0,8 1-16 0,0-6 20 0,-8 6-4 15,10-6 4-15,6-4 0 0,-8 6-4 0,1-6 0 0,0 0 0 16,8 0 4-16,-9-6-4 0,10 2 0 0,-10 4 0 0,9-4 0 15,0-6 0-15,1 4 0 0,-10 2 0 0,10-1 0 0,-2-4 4 16,-8 4 0-16,2 0-4 0,6 1 0 0,-7-2 0 0,0 2 0 0,-1-2 0 16,1 2 0-16,-1 4-4 0,-8 0 4 0,9-5 0 15,-9 5 0-15,0 0 0 0,8 5 0 0,-8-5 4 0,0 4-4 0,0-4 4 16,0 6 0-16,0-2 0 0,-8 6 0 0,8-5 4 0,0 5-4 16,0-6 0-16,-9 5 0 0,9 1 0 0,-8 0 0 0,8 0 0 15,0-1 0-15,-9 1-4 0,9-1 0 0,0 1 0 0,-8 1 0 0,8-3 0 16,0 2 4-16,0-1-4 0,0 1 4 0,0-5 0 0,0 4-4 15,0-4 4-15,0 5-4 0,0-6-4 0,8 1 8 0,-8 0-8 16,0 0 4-16,9-5 0 0,-1 4 0 0,-8-4-4 0,9 6 8 16,-1-6-4-16,-8 0 0 0,17 0 0 0,-9 0 0 0,2-6 0 15,-2 6-4-15,0-4 4 0,2-1 0 0,6 5 0 0,-8-5 0 0,2 0 0 16,-2 5 0-16,0-4 0 0,2 4 0 0,-2 0 0 0,0-5 4 16,-8 5 0-16,9 0 8 0,-9 5 4 0,8-5 0 0,-8 4 4 15,0 1 0-15,0 0 4 0,0 0 0 0,0 5 0 0,0-1 0 16,0 1-4-16,-8-1-8 0,8-4 0 0,0 10-4 0,-9-6 0 15,9 1 4-15,0-1-8 0,-8 1 0 0,8 0 0 0,0-1-4 0,-8 1-16 16,8 0-8-16,0-1-16 0,0-5-20 0,-10 2-24 0,10-3-12 16,0 3-28-16,0-1-28 0,0-5-32 0,0 5-60 0,-8-5 20 15,8 0 36-15,0-5 40 0,-8 5 24 0,8-5 24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26:55.17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983C4DB-7E16-4CF8-83F9-B166071332EE}" emma:medium="tactile" emma:mode="ink">
          <msink:context xmlns:msink="http://schemas.microsoft.com/ink/2010/main" type="inkDrawing" rotatedBoundingBox="5303,4043 17158,4144 17152,4903 5296,4803" shapeName="Other">
            <msink:destinationLink direction="with" ref="{33F2EA58-DC36-4CD5-AA3D-097BBA1FB33B}"/>
          </msink:context>
        </emma:interpretation>
      </emma:emma>
    </inkml:annotationXML>
    <inkml:trace contextRef="#ctx0" brushRef="#br0">-1 6 27 0,'0'0'84'0,"0"0"12"0,0-5-8 0,0 5-24 0,0 0 0 16,0 0-4-16,0 0 0 0,0 0 0 0,0 0-4 0,0 0 0 15,0 0 8-15,0 0-4 0,0 5 0 0,0-5 0 0,0-5 0 16,0 5 0-16,0 0 4 0,10 0-4 0,-10 0 0 0,0 5 0 0,0-5 0 15,0 0 0-15,8 5-8 0,-8 0-4 0,0-5 0 0,0 5 0 16,0 4-4-16,0-4-4 0,8 5-4 0,-8 0-4 0,0 3 0 16,0-3-4-16,0 5-4 0,0 4 4 0,0-5-8 0,0 5-4 15,0 0 4-15,0 0-4 0,0 0 0 0,0 5-4 0,0-4 0 16,0 4 0-16,0-5-4 0,0 5 0 0,0-4-4 0,0 3-4 0,0-3 0 16,0-1 0-16,0 0 0 0,0 0 0 0,0 0 0 0,0 0 0 15,0 1 0-15,0-6 0 0,0 0 0 0,0 0 0 0,0 0 0 16,0 1 0-16,0-5 0 0,0 5 0 0,0-6 0 0,0 1 0 0,0 4 0 15,0-5 0-15,0-3 0 0,0 3 0 0,0-5 0 16,0 2 0-16,0-2 0 0,0 1 0 0,0 0 0 0,0-5 0 0,0 6 0 16,0-6 0-16,0 0 0 0,0 0 0 0,0 0 0 15,0 0 0-15,0 0 0 0,0 0 0 0,8 0 0 0,-8 0 0 0,0 0 0 16,10 0 0-16,-10-6 0 0,0 6 0 0,8 0 0 0,-8 0 0 0,8-5 0 16,-8 5 0-16,9-5 0 0,-1 1 0 0,1 4 0 15,0-6 0-15,-1 2 0 0,0-1 0 0,0 1 0 0,2 4 0 0,-2-6 0 16,10 2 0-16,-10 4 0 0,9-5 0 0,0 0 0 0,-9 5 0 15,9-5 0-15,1 5 0 0,-2 0 0 0,10 0 0 0,-9-4 0 16,0 4 0-16,8 0 0 0,-7-6 0 0,8 6 0 0,-10 0 0 16,10 0 0-16,-1-4 0 0,-7 4 0 0,8 0 0 0,-1-5 0 15,-8 5 0-15,8 0 0 0,1-4 0 0,0 4 0 0,-9 0 0 0,8 0 0 16,0-6 0-16,-7 6 0 0,8 0 0 0,-10 0 0 0,10 0 0 16,-9 0 0-16,9 0 0 0,-10 0 0 0,2 0 0 0,-1 0 0 15,9 0 0-15,-10 0 0 0,2 0 0 0,-2 6 0 0,10-6 0 16,-9 0 0-16,0 4 0 0,0-4 0 0,1 0 0 0,7 5 0 15,-8-5 0-15,0 4 0 0,-1 2 0 0,10-6 0 0,-8 4 0 16,-2-4 0-16,2 5 0 0,-1-5 0 0,-1 5 0 0,2-5 0 0,-2 0 0 16,10 0 0-16,-17 0 0 0,17 0 0 0,-18 5 0 0,10-5 0 15,-2 0 0-15,2 0 0 0,-2 0 0 0,1 0 0 0,-8 0 0 16,8 4 0-16,-1-4 0 0,2 0 0 0,0 0 0 0,-10 6 0 0,9-6 0 16,0 0 0-16,-9 0 0 0,9 0 0 0,1 0 0 15,-2 0 0-15,2 4 0 0,-10-4 0 0,9 0 0 0,0 0 0 0,0 5 0 16,1-5 0-16,-10 0 0 0,8 4 0 0,2-4 0 0,-1 0 0 15,0 6 0-15,0-6 0 0,-1 0 0 0,2 4 0 0,0-4 0 16,-10 0 0-16,9 0 0 0,8 0 0 0,-8 0 0 0,1 0 0 0,-2 0 0 16,2 0 0-16,7 0 0 0,-8 0 0 0,8 0 0 0,-7 0 0 15,8 0 0-15,-1 0 0 0,-8 0 0 0,8 0 0 0,1 0 0 16,0 0 0-16,-1 0 0 0,1 0 0 0,0 0 0 0,-1 0 0 16,1 0 0-16,-1 5 0 0,0-5 0 0,1 0 0 0,0 5 0 15,-1-5 0-15,-7 6 0 0,16-3 0 0,-18-3 0 0,10 6 0 0,-1-6 0 16,1 4 0-16,0-4 0 0,0 5 0 0,-1-5 0 15,1 0 0-15,0 5 0 0,-1-5 0 0,1 0 0 0,-2 0 0 0,2 0 0 16,9 0 0-16,-10 0 0 0,10-5 0 0,-9 5 0 0,7 0 0 16,-7 0 0-16,8 0 0 0,0 0 0 0,-9 0 0 0,9 0 0 15,-8 0 0-15,8 0 0 0,1 0 0 0,-11 0 0 0,2 5 0 16,9-5 0-16,-10 5 0 0,0-1 0 0,1-4 0 0,0 5 0 16,-1 0 0-16,1-1 0 0,0 1 0 0,0 1 0 0,-1-2 0 15,1 6 0-15,-2-5 0 0,2-1 0 0,-8 1 0 0,15-5 0 0,-7 5 0 16,0 0 0-16,0-1 0 0,-1 2 0 0,1-6 0 0,0 0 0 15,-1 4 0-15,9-4 0 0,-8 0 0 0,8 0 0 0,-9 5 0 16,9-5 0-16,0 0 0 0,-8 0 0 0,8 0 0 0,-1 0 0 0,3 0 0 16,-11 0 0-16,9 0 0 0,0-5 0 0,-8 10 0 15,8-5 0-15,-9 0 0 0,9 0 0 0,-8 0 0 0,0 0 0 0,-1 0 0 16,1 0 0-16,8 0 0 0,-9 0 0 0,1 0 0 0,0 0 0 16,0 0 0-16,-1 0 0 0,0 5 0 0,0-5 0 0,1 0 0 15,0 0 0-15,-1 0 0 0,9 5 0 0,-8-5 0 0,0 0 0 0,8 0 0 16,-9 0 0-16,1 0 0 0,8 4 0 0,-9-4 0 0,9 0 0 15,-8 0 0-15,0 0 0 0,8 0 0 0,-9-4 0 0,1 4 0 16,8 0 0-16,-9 0 0 0,1 4 0 0,0-8 0 0,0 4 0 16,-1 0 0-16,1 0 0 0,0 0 0 0,-1 0 0 0,1 0 0 15,-1 0 0-15,0 0 0 0,1 0 0 0,0 0 0 0,-1 0 0 0,1 0 0 16,0 0 0-16,-1 0 0 0,1 0 0 0,0 0 0 16,0 4 0-16,7-4 0 0,-7 0 0 0,0 0 0 0,8 5 0 0,-9-5 0 15,1 0 0-15,8 0 0 0,-8 0 0 0,7 0 0 0,-7 0 0 16,8 0 0-16,0 0 0 0,-9 0 0 0,9 0 0 0,-8 0 0 15,8 0 0-15,1 0 0 0,-11 0 0 0,12 0 0 0,-11 0 0 0,9 0 0 16,-8 0 0-16,8 0 0 0,-9 0 0 0,9 0 0 16,0 0 0-16,0 0 0 0,-8 0 0 0,9-5 0 0,-1 5 0 0,-1 0 0 15,1-4 0-15,0 4 0 0,1 0 0 0,-1-5 0 0,8 5 0 16,-8 0 0-16,1 0 0 0,-1-5 0 0,0 5 0 0,-1 0 0 16,3 0 0-16,-3 0 0 0,1 0 0 0,0 0 0 0,0 0 0 15,-8 0 0-15,7 0 0 0,3 0 0 0,-11 0 0 0,9 0 0 0,0 0 0 16,-8 0 0-16,8 0 0 0,-9 0 0 0,9 0 0 15,0 0 0-15,1 0 0 0,-11 0 0 0,12 0 0 0,-3 0 0 0,1 0 0 16,-8-5 0-16,8 5 0 0,0 0 0 0,1 0 0 0,-1 0 0 16,-1-4 0-16,-7 4 0 0,8 0 0 0,0-6 0 0,-9 6 0 15,9-4 0-15,-8 4 0 0,0-5 0 0,8 5 0 0,-9-5 0 0,1 5 0 16,0-5 0-16,8 5 0 0,-9 0 0 0,1 0 0 0,0-4 0 16,-1 4 0-16,1 0 0 0,0 0 0 0,-1 0 0 0,9 0 0 15,-8-5 0-15,0 5 0 0,-1 0 0 0,1 0 0 0,8-5 0 16,-8 5 0-16,-1-5 0 0,0 5 0 0,10 0 0 0,-9-4 0 15,-2 4 0-15,2 0 0 0,9 0 0 0,-11 0 0 0,2 0 0 0,0 0 0 16,-1 0 0-16,-7 0 0 0,8 0 0 0,-1 4 0 0,1-4 0 16,-10 0 0-16,10 0 0 0,0 5 0 0,-9-5 0 0,8 0 0 15,-8 0 0-15,9 0 0 0,0 0 0 0,-10 5 0 0,10-5 0 16,-1 0 0-16,-7 0 0 0,8 0 0 0,-1 0 0 0,1 0 0 16,-2 0 0-16,2 0 0 0,0 0 0 0,-1 0 0 0,1 0 0 0,0 0 0 15,0 0 0-15,-1-5 0 0,9 5 0 0,-8 0 0 0,0 0 0 16,-1 0 0-16,1 0 0 0,8 0 0 0,-9 0 0 0,1-5 0 15,0 5 0-15,-2 0 0 0,2 0 0 0,0 0 0 0,-1 0 0 16,1 0 0-16,-8 0 0 0,15 0 0 0,-16 0 0 0,8 0 0 16,1 0 0-16,-8 0 0 0,7 0 0 0,1 0 0 0,-10 0 0 0,10 0 0 15,0 0 0-15,-9 0 0 0,9 0 0 0,0 0 0 0,-2 0 0 16,2 0 0-16,-9 0 0 0,9 0 0 0,0 0 0 0,0 0 0 16,-1 0 0-16,0 0 0 0,0 0 0 0,1 0 0 0,0 0 0 15,-1 0 0-15,1 0 0 0,0 0 0 0,0 0 0 0,-1 0 0 16,1 0 0-16,-2 0 0 0,-6 0 0 0,8 0 0 0,-1 0 0 0,1-4 0 15,-10 4 0-15,10-6 0 0,-8 6 0 0,7-5 0 0,-8 5 0 16,8-4 0-16,-7-1 0 0,8 0 0 0,-10 5 0 0,1-4 0 16,9-1 0-16,-8 0 0 0,-2 5 0 0,2-5 0 0,-2 1 0 15,1 4 0-15,1-6 0 0,-2 6 0 0,10 0 0 0,-18-3 0 16,10 3 0-16,-1-6 0 0,-1 6 0 0,2 0 0 0,-10 0 0 16,10 0 0-16,-2 0 0 0,-7 0 0 0,8 0 0 0,-9 0 0 0,9 0 0 15,-9 0 0-15,2 0 0 0,-2 0 0 0,10 0 0 0,-10 0 0 16,0 0 0-16,9 0 0 0,-8 0 0 0,-1 0 0 0,1 0 0 15,-1 0 0-15,10 0 0 0,-10 0 0 0,0 0 0 0,2 0 0 16,-2 0 0-16,8 0 0 0,-7 0 0 0,0 0 0 0,-1 0 0 16,1 0 0-16,-1 0 0 0,0 0 0 0,2 0 0 0,-2 0 0 0,0 0 0 15,0 0 0-15,2 0 0 0,-10 0 0 0,8 0 0 0,0 0 0 16,1 0 0-16,-1 0 0 0,1 6 0 0,-9-6 0 0,9 0 0 16,-1 0 0-16,0 0 0 0,-8 0 0 0,8 3 0 0,-8-3 0 0,10 0 0 15,-2 6 0-15,-8-6 0 0,8 4 0 0,2-4 0 16,-10 0 0-16,8 5 0 0,0-5 0 0,-8 0 0 0,9 0 0 0,-1 0 0 15,1 5 0-15,-9-5 0 0,8 0 0 0,1 0 0 0,-1 0 0 16,0 0 0-16,-8 0 0 0,10 0 0 0,-2 0 0 0,0 0 0 16,-8 0 0-16,10 0 0 0,-2 0 0 0,-8 0 0 0,8 0 0 15,-8 0 0-15,8 0 0 0,-8 0 0 0,9 0 0 0,-9 0 0 16,0 0 0-16,0 0 0 0,0 0 0 0,8-5 0 0,-8 5 0 0,0 0 0 16,0-5 0-16,0 5 0 0,0-4 0 0,-8 4 0 0,8-6 0 15,0 3 0-15,0-3 0 0,0 1 0 0,0 0 0 0,-9 1 0 16,9-2 0-16,0-3 0 0,0 5 0 0,-8-2 0 0,8 2 0 15,0-6 0-15,0 5 0 0,0 1 0 0,-8-2 0 0,8-3 0 16,0 5 0-16,0-2 0 0,0 2 0 0,0-1 0 0,0 0 0 0,0 0 0 16,0 1 0-16,0-1 0 0,0-1 0 0,0-2 0 0,0 8 0 15,0-6 0-15,0 2 0 0,0-6 0 0,0 10 0 0,0-5 0 16,0-4 0-16,0 9 0 0,0-4 0 0,0-6 0 0,0 10 0 0,0-10 0 16,0 6 0-16,0-2 0 0,0 2 0 0,0-1 0 15,0 0 0-15,0-5 0 0,0 6 0 0,0-1 0 0,0 0 0 16,0-6 0-16,0 8 0 0,0-2 0 0,8 0 0 0,-8 0 0 0,0 1 0 15,0-1 0-15,0 5 0 0,0-5 0 0,0 5 0 0,0 0 0 16,0 0 0-16,0-5 0 0,0 5 0 0,0 0 0 0,0 0 0 16,0 0 0-16,0 0 0 0,0 0 0 0,0 0 0 0,0 0 0 0,0 5 0 15,0-10 0-15,0 10 0 0,0-5 0 0,0 0 0 16,0 0 0-16,0 5 0 0,0-5 0 0,0 5 0 0,0-5-44 0,0 4-16 16,-8 1-28-16,8-5-32 0,0 5-36 0,-8-5-40 0,8 5-68 15,-10-2-24-15,10-3 52 0,-8 0 36 0,0 0 44 0,-2 0 28 16,-6 6 28-16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47:49.35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02FC6EF-0749-40CD-8573-DC86D529E343}" emma:medium="tactile" emma:mode="ink">
          <msink:context xmlns:msink="http://schemas.microsoft.com/ink/2010/main" type="writingRegion" rotatedBoundingBox="22679,4643 23174,4643 23174,5934 22679,5934"/>
        </emma:interpretation>
      </emma:emma>
    </inkml:annotationXML>
    <inkml:traceGroup>
      <inkml:annotationXML>
        <emma:emma xmlns:emma="http://www.w3.org/2003/04/emma" version="1.0">
          <emma:interpretation id="{1595E755-D3CA-457E-8F5C-48B646C8D8CF}" emma:medium="tactile" emma:mode="ink">
            <msink:context xmlns:msink="http://schemas.microsoft.com/ink/2010/main" type="paragraph" rotatedBoundingBox="22679,4643 23174,4643 23174,5934 22679,59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DB7D3F-ACC3-4A53-AF05-C1F9506E842D}" emma:medium="tactile" emma:mode="ink">
              <msink:context xmlns:msink="http://schemas.microsoft.com/ink/2010/main" type="line" rotatedBoundingBox="22679,4643 23174,4643 23174,5934 22679,5934"/>
            </emma:interpretation>
          </emma:emma>
        </inkml:annotationXML>
        <inkml:traceGroup>
          <inkml:annotationXML>
            <emma:emma xmlns:emma="http://www.w3.org/2003/04/emma" version="1.0">
              <emma:interpretation id="{D40C4A72-FAAE-4589-9FC1-ED8D5B25A017}" emma:medium="tactile" emma:mode="ink">
                <msink:context xmlns:msink="http://schemas.microsoft.com/ink/2010/main" type="inkWord" rotatedBoundingBox="22679,4643 23174,4643 23174,5934 22679,593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19124 1292 11 0,'0'-4'84'0,"0"4"-8"0,0-5-8 0,0 5-20 0,0-5-8 0,0 5 0 16,0-5 0-16,0 5 0 0,0-4 4 0,0 4 0 0,0 0 8 15,0 0-4-15,0 0 0 0,0 0-4 0,0-6 4 0,0 6 4 16,0 0-4-16,0 0 0 0,0 0-4 0,0 0 4 0,0 0 0 0,0 0-4 16,0 6 0-16,0-6 4 0,0 0-4 0,0 0 0 15,0 0 0-15,0 0 0 0,0 4 0 0,0 1 0 0,0 0-4 0,0 0-4 16,0 5 4-16,0-1-4 0,0 1-4 0,0-1-4 0,8 5-20 16,-8 6 12-16,0-6 8 0,0 6-8 0,0-1-4 0,0 4 0 15,0 2-4-15,0-1 0 0,0-1 0 0,-8 6-4 0,16-5-4 16,-8 5 0-16,0 0 0 0,0-6 0 0,0 6 0 0,0 0 0 15,0-5-4-15,0 5 4 0,0-5-4 0,0 4 0 0,0-4 0 16,0 1 4-16,0-1-4 0,0 0 0 0,-8 0 0 0,8 0 0 16,0 0 4-16,0 0 0 0,0-5 0 0,0 5-4 0,0 0 0 0,0-1 0 15,0-3 0-15,0 4-4 0,0-6 8 0,0 7-4 0,0-6-4 16,0 0 4-16,0 0-4 0,0 0 4 0,0 1 0 0,0-1-4 16,0-4 0-16,0-1 4 0,0 1 0 0,0-6 4 0,0 5-4 15,0-4 0-15,0-5-4 0,0 4 0 0,0-4-4 0,0 0-8 0,0-5 0 16,0 5-4-16,0-5-8 0,0 5-8 0,0-5-4 15,0 0-12-15,0 0-12 0,0 0-8 0,0-5-8 0,0 0-12 0,0 5-8 16,-10-5-12-16,10 0-8 0,0 0-16 0,-8 1-44 0,8-6-24 16,-8 5 36-16,8-4 36 0,0-1 16 0</inkml:trace>
          <inkml:trace contextRef="#ctx0" brushRef="#br0" timeOffset="348.0821">18918 2213 75 0,'0'0'96'15,"0"0"-4"-15,0 0-4 0,0 0-24 0,9 0-4 0,-9 5 0 16,0-5-4-16,8 5 0 0,-8 0-4 0,9-1-4 0,-9 2-4 16,9-2-4-16,-1 1 0 0,-8 5 4 0,8-1-4 0,0 1 0 15,2 4 0-15,-2-4 0 0,0 4-8 0,2-5 4 0,-2 6-4 0,0 0 0 16,1-1 0-16,-1 0 0 0,1 1 0 0,-1-1 0 0,1 1-4 15,-1-1 0-15,0 0 4 0,2 0 0 0,-2 1-4 0,10-5 0 16,-10-1 4-16,0 5-4 0,0-3 0 0,1-7 0 0,-1 6 0 16,1-6-4-16,0 1 4 0,7 0-4 0,-6-5-4 0,-2 0-4 15,0 0-4-15,10 0 4 0,-10-5 0 0,0 0-8 0,1-5 4 0,8 2-4 16,-8-3-4-16,-1 2 0 0,10-5 4 0,-10-1-8 0,0 1 0 16,0-5-4-16,2 4-4 0,6-4-8 0,-7 0-8 0,-1 4-8 15,-8-4-12-15,9 5-8 0,0-1-12 0,-1 1-16 0,-8 0-12 0,0 4-24 16,0-4-16-16,0 9-20 0,0-5-48 0,0 6-32 15,0-2 36-15,-8 2 36 0,8 4 40 0,-9 0 16 0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47:24.57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5E2AB95-5D59-4C0E-A60E-6A3F764E198D}" emma:medium="tactile" emma:mode="ink">
          <msink:context xmlns:msink="http://schemas.microsoft.com/ink/2010/main" type="writingRegion" rotatedBoundingBox="17470,4605 18076,4605 18076,5838 17470,5838"/>
        </emma:interpretation>
      </emma:emma>
    </inkml:annotationXML>
    <inkml:traceGroup>
      <inkml:annotationXML>
        <emma:emma xmlns:emma="http://www.w3.org/2003/04/emma" version="1.0">
          <emma:interpretation id="{E3AF6984-0088-4E53-86D7-ABB44750E8E2}" emma:medium="tactile" emma:mode="ink">
            <msink:context xmlns:msink="http://schemas.microsoft.com/ink/2010/main" type="paragraph" rotatedBoundingBox="17470,4605 18076,4605 18076,5838 17470,58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BF2161-AD1A-4579-92CF-E03A8E2F4D0C}" emma:medium="tactile" emma:mode="ink">
              <msink:context xmlns:msink="http://schemas.microsoft.com/ink/2010/main" type="line" rotatedBoundingBox="17470,4605 18076,4605 18076,5838 17470,5838"/>
            </emma:interpretation>
          </emma:emma>
        </inkml:annotationXML>
        <inkml:traceGroup>
          <inkml:annotationXML>
            <emma:emma xmlns:emma="http://www.w3.org/2003/04/emma" version="1.0">
              <emma:interpretation id="{841110FB-D7D8-4053-B8F9-1B66E85CF5E6}" emma:medium="tactile" emma:mode="ink">
                <msink:context xmlns:msink="http://schemas.microsoft.com/ink/2010/main" type="inkWord" rotatedBoundingBox="17470,4605 18076,4605 18076,5838 17470,583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 93 55 0,'0'-6'104'0,"9"2"-4"0,-9-1 0 0,0-5-28 0,0 6-4 0,8 4 0 16,-8-5-4-16,0 5 0 0,8 0 4 0,-8-6 4 0,0 6-8 15,9 0-4-15,-9 6 0 0,9-6-4 0,-9 5 0 0,8-5-4 16,0 4-4-16,-8 6 0 0,10-5-4 0,-2-1-4 0,-8 6 0 16,8 1-4-16,1-3-4 0,0 7 0 0,-1-5-4 0,0 3-8 0,1-3 0 15,-1 5-4-15,10-1 4 0,-10 1 0 0,0-1 0 0,2 1-4 16,6-1 4-16,-8 0-4 0,2-4 0 0,6 4 0 0,-7-4 0 15,-1 4 0-15,10-4 0 0,-10-1-4 0,8-4 0 0,-6 5 8 16,6-6-8-16,-7 1 0 0,8-5 0 0,-8 5 0 0,7-5 0 16,2 0 0-16,-10 0-4 0,10 0 4 0,-10-5 0 0,9 0 0 0,0-4-4 15,-9 4-4-15,9-4 0 0,-9-1 0 0,10-4 4 0,0-1-4 16,-10 1 4-16,0-1-4 0,1 1-4 0,8-6 0 0,-9 2 0 16,1-1 0-16,-1-1-4 0,-8 5 0 0,8-4-8 0,-8 0 0 15,10 5-12-15,-10-1-12 0,0 1-20 0,0 0-16 0,0 4-20 16,0-4-16-16,-10 9-20 0,10-5-24 0,-8 6-16 0,0-1-60 0,8 1-20 15,-9 4 48-15,1 0 44 0,-1-6 28 0,9 6 20 0</inkml:trace>
          <inkml:trace contextRef="#ctx0" brushRef="#br0" timeOffset="-399.9297">254-872 59 0,'0'0'96'16,"0"0"-8"-16,0 0-8 0,0 0-24 0,0 0-4 0,0 0-4 15,0 0-4-15,-8 0 0 0,8 0 0 0,0 0 4 0,0 0 4 16,0 0-4-16,0 5 0 0,8-5-4 0,-8 5 8 0,0 0-8 0,0-1 0 16,0 2-4-16,0-2 0 0,0 5 0 0,0 1-4 15,0 0 0-15,0-1 0 0,0 6-4 0,0-5 0 0,0 4 0 0,0 1 4 16,0-1-8-16,0 0 4 0,0 0-4 0,0 6 0 0,0-6 0 15,0 6 0-15,0-6-4 0,0 5-4 0,0 0 4 0,0 0-8 16,0-1 4-16,0 7-4 0,0-5 0 0,0 4 0 0,0-5-4 16,0 4 0-16,0-3 0 0,0 4-4 0,0 1-4 0,0-2 8 0,0 2-4 15,0-1 0-15,0-2 0 0,0-2-4 0,0 4 4 0,0 0-4 16,0-5 0-16,0 5 0 0,0-5 0 0,0 5-4 0,0-4 0 16,0-1 4-16,0 0 0 0,0 0 0 0,0 0 0 0,0 0 0 15,0 1 0-15,0-6 0 0,0 5-4 0,0 0 0 0,0-4 0 16,0 4 4-16,0-5-4 0,0 5 0 0,0-4 0 0,0 4 0 0,0-5 0 15,0 1 0-15,0-1 0 0,0 1 4 0,0-6-4 0,0 5 0 16,0-4 0-16,0 0 0 0,0-1 0 0,0 1 0 0,0-5 0 16,0 4-4-16,0-4 0 0,0 0 4 0,0 0-4 0,0-5 4 15,0 5-4-15,0-5 0 0,0 0 0 0,0 0-4 0,0 4-4 16,0-8-4-16,0 4-4 0,0 0-16 0,0-5-12 0,0 0-12 16,0 0-32-16,0 0 12 0,0 0-16 0,0-4-20 0,0-1-8 15,0 6-12-15,0-11-48 0,0 5-36 0,0 1 44 0,0-5 32 16,0 4 28-16,0-5 24 0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46:24.60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2CB2D99-8ECA-413D-9BD0-53C275ABEB3B}" emma:medium="tactile" emma:mode="ink">
          <msink:context xmlns:msink="http://schemas.microsoft.com/ink/2010/main" type="writingRegion" rotatedBoundingBox="15448,4621 15298,7107 14691,7071 14841,4585"/>
        </emma:interpretation>
      </emma:emma>
    </inkml:annotationXML>
    <inkml:traceGroup>
      <inkml:annotationXML>
        <emma:emma xmlns:emma="http://www.w3.org/2003/04/emma" version="1.0">
          <emma:interpretation id="{B4799AFA-A820-4DC3-ACD5-360043F0E26F}" emma:medium="tactile" emma:mode="ink">
            <msink:context xmlns:msink="http://schemas.microsoft.com/ink/2010/main" type="paragraph" rotatedBoundingBox="15448,4621 15298,7107 14691,7071 14841,45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60A9CA-5196-4FE7-8029-F1548F777B31}" emma:medium="tactile" emma:mode="ink">
              <msink:context xmlns:msink="http://schemas.microsoft.com/ink/2010/main" type="line" rotatedBoundingBox="15448,4621 15298,7107 14691,7071 14841,4585"/>
            </emma:interpretation>
          </emma:emma>
        </inkml:annotationXML>
        <inkml:traceGroup>
          <inkml:annotationXML>
            <emma:emma xmlns:emma="http://www.w3.org/2003/04/emma" version="1.0">
              <emma:interpretation id="{E2A9CCD6-59FE-42BB-9F96-3368D3C5BEAA}" emma:medium="tactile" emma:mode="ink">
                <msink:context xmlns:msink="http://schemas.microsoft.com/ink/2010/main" type="inkWord" rotatedBoundingBox="15448,4621 15374,5841 14869,5811 14942,459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11253 1216 51 0,'0'0'76'15,"0"0"-8"-15,0 0 0 0,0 0-28 0,0 0-4 0,0 5 0 0,0-10 0 16,0 5 0-16,0 0 0 0,0 0-4 0,0 0 4 0,0 0-4 15,0 0-4-15,0 0 0 0,0 0 4 0,0 0 0 0,0 0 0 16,0 0 4-16,0 0-8 0,0 0 8 0,0 0 0 0,0 0 4 16,0 0 0-16,0 0-4 0,9 0 0 0,-9 0-4 0,0 0 4 15,0 0 0-15,0 0-8 0,9 5 4 0,-9-5 0 0,0 0 4 0,0 0 0 16,0 4-4-16,8-4 0 0,-8 5-4 0,0-5 4 0,0 5 0 16,0 0-8-16,0-1 8 0,0 2-8 0,0-6 4 0,0 4-4 15,0 5 0-15,0-9-4 0,0 10 0 0,9-5 0 0,-9 0 0 16,0 0-4-16,0-1 0 0,0 6 0 0,0-5-4 0,0-1 0 15,0 6 0-15,0 0-4 0,0-1-24 0,0-3 24 0,0 3-4 0,0 1 4 16,0-1-4-16,0 0 4 0,0 2-4 0,0-2 0 0,0 5 0 16,0-4-4-16,0-1 0 0,0 1 0 0,0 0 0 0,0 4 4 15,0-4-8-15,0 0 4 0,0-1 4 0,0 5 0 0,0-4-4 16,0-2 0-16,0 3 0 0,0 3 0 0,0-4 0 0,0 0 0 16,0 0 0-16,0 4 0 0,0-5 0 0,0 5 0 0,0-4 0 15,0 5 0-15,0-5 0 0,0-1 0 0,0 5 0 0,0-5 0 0,0 1 0 16,0 5 0-16,0-6 0 0,0 1 0 0,0 0 0 0,0 5 0 15,0-11 0-15,8 5 0 0,-8 2 0 0,0-2-4 0,0 0 4 16,0 1 0-16,0-6 0 0,0 6 0 0,0-1 0 0,8-3 0 16,-8 3 0-16,0-4 0 0,0 4 0 0,0-4 0 0,0 0 0 15,0 4 0-15,0-3 4 0,0-2-4 0,0 6 0 0,0-5 0 0,0-1 4 16,0 1-4-16,0 0 0 0,0 0 0 0,0-1 0 0,0 1-4 16,0-5-16-16,0 5 24 0,0 0 0 0,0-5-4 0,0 5 0 15,0-5 4-15,0 0-8 0,0 4-4 0,0-4 0 0,0 0 0 16,0 0-8-16,0 0 0 0,0 0-4 0,0 0-4 0,0 0-4 15,0 0 0-15,0-4-4 0,0 4 0 0,0 0 4 0,0-5-4 16,0 5 0-16,0-5 4 0,0 0-4 0,0 0 4 0,0 5 0 0,0-4-4 16,0-1 4-16,0 0 0 0,0-4 4 0,0 4 0 0,0 0 4 15,0 0-4-15,0 1 4 0,0 4 4 0,0-6-4 0,0 6 0 16,0-4 4-16,0 4 0 0,0 0 0 0,0 0 4 0,0 0 4 16,0 0 0-16,0 0 0 0,0 0 4 0,0 0 0 0,0 0 4 15,0 0 0-15,0 0 0 0,0 0-4 0,0 0 4 0,0 0 0 0,0 0 0 16,0 0 4-16,0 0-4 0,0 0 0 0,0 0 4 0,0 0-4 15,0 0 4-15,0 4 0 0,0-4 0 0,0 6 4 0,0-6 4 16,0 0-4-16,0 4 0 0,0 1 4 0,0 0-4 0,0 0 0 16,0-5-4-16,0 9 8 0,0-4-4 0,0 0 0 0,0-1 0 15,0 6 4-15,0-5 0 0,0 4 4 0,0-4 0 0,0 5 0 0,0-5 0 16,0 4 0-16,0 1 4 0,0-1-4 0,0-4-4 0,0 5 0 16,10-2 0-16,-10 3 0 0,0-1 0 0,0-1 0 0,0 1 0 15,0-1-8-15,0 1 4 0,0 0 0 0,0 0-4 0,0-1 0 0,0-5 0 16,0 6 0-16,0-1 4 0,0 1-4 0,0 0 0 15,0-1 0-15,0 1-4 0,0-1 0 0,0 1 0 0,0 1 4 0,0-3 0 16,0 2 0-16,0-5-4 0,0 5 0 0,0-1 0 0,0-5 4 16,0 2-4-16,0 3-4 0,0-4 4 0,0 0 0 0,0-1 0 15,0-4-4-15,0 6 4 0,0-6 0 0,0 0 0 0,0 4 4 16,0-4-4-16,0 0-4 0,0 0 4 0,0 0 4 0,0 0-8 16,0 0 0-16,0 0 4 0,0 0 0 0,0 0 0 0,0 0 0 15,0 0 0-15,8 0 0 0,-8 0 0 0,0 0-4 0,0-4-16 0,0 4 16 16,0-6-4-16,0 6-8 0,0-4-4 0,0-1-4 0,0 5-12 15,0-10 0-15,8 6-16 0,-8-2-12 0,0-3-12 0,-8-1-8 16,8 6-12-16,8-11-24 0,-16 7-44 0,8-3-24 0,0 1 32 16,0 1 32-16,0-5 20 0</inkml:trace>
          <inkml:trace contextRef="#ctx0" brushRef="#br0" timeOffset="400.928">11134 2002 35 0,'0'5'100'0,"0"-5"-8"0,0 0-8 0,0-5-28 15,0 5-4-15,0 5 0 0,0-5-20 0,0 0 12 0,0 0 0 16,0 0 0-16,0 0 0 0,0 0 0 0,0 0 0 0,0 0 8 16,0 0 0-16,0 5 0 0,0-5-4 0,9 5 0 0,-9-5-4 15,0 4 0-15,0 0-4 0,9 2-4 0,-9 4 4 0,0-5-4 0,8 4 0 16,-8 1-4-16,8-1-4 0,1 5 0 0,-9 2 0 0,8-3-4 15,0 2 4-15,2 3-8 0,-2-3 0 0,0 4 0 0,2 2 0 16,-2-3-4-16,0 1 0 0,0 0 0 0,10-4 0 0,-10 4-4 0,1 0 0 16,7 1 0-16,-6-6 4 0,6 0-4 0,2 0 0 15,-10 1 0-15,9-5 4 0,-8-1 0 0,8 1-4 0,-9-1 4 0,8-4-4 16,-6 0-4-16,-2 4 0 0,10-9 4 0,-10 5-4 0,0-5 4 16,1 0 0-16,-1 0 0 0,1 0-4 0,-1 0 4 0,1-5 0 15,-9 1-4-15,8-6 0 0,0 5 0 0,2-4-4 0,-2-1 0 16,-8 1 0-16,8-6 0 0,2 5 0 0,-2-4-4 0,-8 0 0 0,8-6 4 15,0 6 0-15,-8 0-20 0,9-6 16 0,0 6 0 0,-9-1-4 16,8 2-8-16,-8-2-4 0,9 5-16 0,-9-4-16 0,0 5-12 16,0-1-28-16,0 5-16 0,0 0-28 0,0 0-32 0,0 1-44 15,-9 4-64-15,9 0 52 0,-8 0 40 0,-1 4 32 0,9-4 24 16</inkml:trace>
        </inkml:traceGroup>
        <inkml:traceGroup>
          <inkml:annotationXML>
            <emma:emma xmlns:emma="http://www.w3.org/2003/04/emma" version="1.0">
              <emma:interpretation id="{49062038-03A4-4A92-8C13-20A362515284}" emma:medium="tactile" emma:mode="ink">
                <msink:context xmlns:msink="http://schemas.microsoft.com/ink/2010/main" type="inkWord" rotatedBoundingBox="15079,6517 15044,7092 14691,7071 14725,6496"/>
              </emma:interpretation>
              <emma:one-of disjunction-type="recognition" id="oneOf1">
                <emma:interpretation id="interp1" emma:lang="" emma:confidence="0">
                  <emma:literal>za</emma:literal>
                </emma:interpretation>
                <emma:interpretation id="interp2" emma:lang="" emma:confidence="0">
                  <emma:literal>ta</emma:literal>
                </emma:interpretation>
                <emma:interpretation id="interp3" emma:lang="" emma:confidence="0">
                  <emma:literal>e</emma:literal>
                </emma:interpretation>
                <emma:interpretation id="interp4" emma:lang="" emma:confidence="0">
                  <emma:literal>u</emma:literal>
                </emma:interpretation>
                <emma:interpretation id="interp5" emma:lang="" emma:confidence="0">
                  <emma:literal>u.</emma:literal>
                </emma:interpretation>
              </emma:one-of>
            </emma:emma>
          </inkml:annotationXML>
          <inkml:trace contextRef="#ctx0" brushRef="#br0" timeOffset="1145.9343">10930 3691 63 0,'0'0'104'16,"0"0"-4"-16,0 0-8 0,0 0-20 0,0 0-4 0,0 0-4 15,8 0 0-15,-8 0 4 0,0-6-8 0,0 6 0 0,9-4 0 16,-9-1-8-16,0 1-4 0,8-2-4 0,0-3 0 0,-8 4 0 15,9-4-8-15,0-1 0 0,-1-5 0 0,0 6-4 0,2-5 4 16,-2-1-4-16,0 1-4 0,1-1 0 0,0-4 0 0,8 5-4 0,-9-5 0 16,0 0-4-16,10 0 0 0,-10 4-4 0,0-5 0 0,10 1 4 15,-10 0-4-15,1 0-4 0,0 0 0 0,7 0 0 0,-7 4 0 16,-1-4-4-16,0 5 4 0,2-1-4 0,-2 1-4 0,0 0 4 16,-8 0-4-16,10 4 0 0,-2-5 4 0,-8 5-4 0,8 1 0 15,-8-1 0-15,8 6 4 0,-8-5-4 0,0 3 4 0,0 2-20 0,0 0 24 16,0-2-4-16,0 6 0 0,9 0 4 0,-9 0-4 0,0-5 0 15,0 5 4-15,-9 5-8 0,9-5 0 0,0 0 0 0,0 6 4 16,0-2 0-16,0 0 0 0,0 2-4 0,0 3 0 0,0-5-4 16,0 6 4-16,0-1 0 0,0 1 0 0,0 5-4 0,0-5 4 15,0 4 0-15,0 0 0 0,0 0-4 0,0 1 4 0,0 4-4 16,0-5 0-16,9 6 4 0,-9-6 0 0,0 5-8 0,0-4 0 0,0 4 4 16,0-5 4-16,0 5-4 0,9 0-4 0,-9-4 4 0,0 4 4 15,0-5-4-15,0 1 0 0,0-1 0 0,8 1 0 0,-8-5 0 16,0 3 0-16,0-3-4 0,0 0 0 0,0-1-8 0,0 1 0 0,0-1-8 15,0-3-4-15,0-2-8 0,0 1-8 0,0-5-8 16,0 6-4-16,0-6-8 0,9 0-8 0,-18 0-8 0,18 0-8 0,-18-6-16 16,18 1-4-16,-9 5-4 0,-9-10-8 0,9 6-36 0,0-1-32 15,0-5 12-15,0 1 32 0,0-1 8 0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47:44.29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F33C9C9-44D8-4977-819E-B6A3BAA90C40}" emma:medium="tactile" emma:mode="ink">
          <msink:context xmlns:msink="http://schemas.microsoft.com/ink/2010/main" type="writingRegion" rotatedBoundingBox="20303,4579 20390,7269 19942,7283 19856,4593"/>
        </emma:interpretation>
      </emma:emma>
    </inkml:annotationXML>
    <inkml:traceGroup>
      <inkml:annotationXML>
        <emma:emma xmlns:emma="http://www.w3.org/2003/04/emma" version="1.0">
          <emma:interpretation id="{9821E053-FE04-4C66-B844-6504EE514B70}" emma:medium="tactile" emma:mode="ink">
            <msink:context xmlns:msink="http://schemas.microsoft.com/ink/2010/main" type="paragraph" rotatedBoundingBox="20303,4579 20390,7269 19942,7283 19856,45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EFBA20-8C16-407B-A0CF-447E0C4AEB45}" emma:medium="tactile" emma:mode="ink">
              <msink:context xmlns:msink="http://schemas.microsoft.com/ink/2010/main" type="line" rotatedBoundingBox="20303,4579 20390,7269 19942,7283 19856,4593"/>
            </emma:interpretation>
          </emma:emma>
        </inkml:annotationXML>
        <inkml:traceGroup>
          <inkml:annotationXML>
            <emma:emma xmlns:emma="http://www.w3.org/2003/04/emma" version="1.0">
              <emma:interpretation id="{3E998CC5-0CE1-460E-8E22-20AA6AD41ABE}" emma:medium="tactile" emma:mode="ink">
                <msink:context xmlns:msink="http://schemas.microsoft.com/ink/2010/main" type="inkWord" rotatedBoundingBox="20303,4579 20351,6081 19904,6096 19856,459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111 0 39 0,'0'0'92'0,"0"0"-8"15,0 0-8-15,0 0-20 0,0 0-4 0,0 4 0 0,0-4-4 16,0 0 4-16,0 4-4 0,0 2 0 0,0-6-8 0,0 5 0 15,0 4 4-15,0-4-4 0,0 0 0 0,0 5 0 0,0-1 4 0,0 1-4 16,0 4-8-16,0-5 4 0,0 6-4 0,-10 4-4 0,10-5 0 16,0 6-4-16,0-1 0 0,0 0 0 0,-8 5-4 0,8-4 0 15,0 8-4-15,0-4 0 0,-8 0-4 0,8 5 0 0,0 0 0 16,-10-1 4-16,10 1-8 0,0 0 0 0,0-1-4 0,0 1-16 16,0 5 20-16,-8-4 0 0,8 2-4 0,0-3 4 0,0 0-4 0,0 5 0 15,0-6 0-15,0 6-4 0,0-5 4 0,0-2 0 16,0 8-4-16,0-7 0 0,-8 1 0 0,8 0 4 0,0-5 0 0,0 5-4 15,0-5 4-15,-9 0 0 0,9 0 0 0,0 0-8 0,0 0 4 16,0-5 0-16,0-4 4 0,0 4-8 0,0 0 0 0,0-5 4 16,0 1 4-16,0-6-8 0,0 1 0 0,-8 4 0 0,8-4 0 0,0-6 0 15,0 6-4-15,0-5-4 0,0 5 0 0,0-6 0 16,-9-4-8-16,9 5-12 0,0-5 4 0,0 5-16 0,0-5-4 0,0 0-8 16,-8 0-12-16,8-5-8 0,0 0-8 0,0 1-8 0,-9-1-16 15,9-5-36-15,-8 0-28 0,8 6 32 0,0-6 24 0,-8-4 24 16</inkml:trace>
          <inkml:trace contextRef="#ctx0" brushRef="#br0" timeOffset="344.0757">-214 1117 63 0,'-8'0'96'0,"8"0"-12"0,0 0 0 0,8-5-24 15,-8 5 4-15,0 5-4 0,0-5-4 0,8 4 0 0,-8-4 4 16,9 5-4-16,-9 1-4 0,8-2-8 0,-8 6 0 0,9-5 4 16,0 4-12-16,-9 1 0 0,8 4-4 0,0-4 4 0,2 4-8 0,-2 1 4 15,0-1 4-15,0 0-4 0,2 0-4 0,-2 1 0 0,-8 4 4 16,8-5-4-16,1 5-4 0,-1-4 0 0,1-1-4 0,-9 1 0 16,9-1 0-16,-1 1 4 0,0-1-8 0,0 1 0 0,2 0 0 15,-2-7-4-15,0 2 4 0,2-1 0 0,-2 1-4 0,0-5 4 16,1 1-4-16,-1-2-4 0,1 0 4 0,-1-4 0 0,9 0-8 0,-9 0 0 15,2-4-4-15,-2 0 4 0,10-7 0 0,-10 7-4 16,0-6 0-16,9 0 0 0,-9-3-4 0,1-2-4 0,0 0 0 0,-1 1-8 16,0-1-8-16,2 1-4 0,-2-1-8 0,0-4-12 0,-8 5-8 0,8-1-8 15,-8 1-16-15,10 0-12 0,-10 4-16 0,0-4-12 16,0 4-56-16,-10 5-40 0,10-4 36 0,-8 4 36 0,8 0 24 16</inkml:trace>
        </inkml:traceGroup>
        <inkml:traceGroup>
          <inkml:annotationXML>
            <emma:emma xmlns:emma="http://www.w3.org/2003/04/emma" version="1.0">
              <emma:interpretation id="{48EFA88F-BE10-4321-8BF7-5EBD37E0DF7C}" emma:medium="tactile" emma:mode="ink">
                <msink:context xmlns:msink="http://schemas.microsoft.com/ink/2010/main" type="inkWord" rotatedBoundingBox="20325,6577 20348,7270 20148,7277 20126,6584"/>
              </emma:interpretation>
              <emma:one-of disjunction-type="recognition" id="oneOf1">
                <emma:interpretation id="interp1" emma:lang="" emma:confidence="0">
                  <emma:literal>*</emma:literal>
                </emma:interpretation>
                <emma:interpretation id="interp2" emma:lang="" emma:confidence="0">
                  <emma:literal>ż</emma:literal>
                </emma:interpretation>
                <emma:interpretation id="interp3" emma:lang="" emma:confidence="0">
                  <emma:literal>ś</emma:literal>
                </emma:interpretation>
                <emma:interpretation id="interp4" emma:lang="" emma:confidence="0">
                  <emma:literal>Ę</emma:literal>
                </emma:interpretation>
                <emma:interpretation id="interp5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1499.9856">111 2066 59 0,'0'-5'112'16,"0"-4"-8"-16,0 0 0 0,0 4-28 0,0-5-4 0,0 6 4 16,0-2 0-16,0 2 0 0,0-1 0 0,0 5-12 0,0-5-4 0,0 5 0 15,0 0-4-15,0-5-4 0,0 10-12 0,0-5 0 0,0 0 0 16,0 5-4-16,-10 0-4 0,10 5 0 0,0-6 4 0,-8 6-4 16,8-1 0-16,0 1-4 0,0 4 4 0,-8-4-4 0,-2 9 0 15,10-5-8-15,-8 6 0 0,8-1-20 0,-8 0 16 0,-1 5 0 16,9-5-4-16,-8 5 0 0,8-4-4 0,0 3-4 0,-9 2 4 15,9-2-4-15,0 2 0 0,0-2 0 0,-8 2-4 0,16-6 0 0,-8 4 0 16,0-4 4-16,0 6 0 0,9-7 0 0,-9 2-4 0,8-1 4 16,1-3-4-16,-1 2 0 0,0-4 4 0,-8 0-8 0,10 0 4 15,-2-4 0-15,0 5 0 0,10-5 0 0,-10-6-4 0,0 5 0 16,1-3 4-16,-1-2 0 0,1 1-4 0,0 0-4 0,-1-5 4 16,0 0 0-16,2 0 0 0,-2-5-4 0,-8 0 0 0,8 1-4 15,0-2 0-15,-8-3 0 0,0 5-4 0,10-6-4 0,-10-5 0 16,0 5 4-16,0 1-4 0,0-5 4 0,0 0 0 0,0 4 4 0,0-3 0 15,-10-3 4-15,10 2-4 0,-8 4 0 0,0-5 4 0,0 1 0 16,8 4 4-16,-10-3 0 0,2 3 0 0,0 0 0 0,-1 5-4 16,0-3 4-16,1 2-4 0,-1 1 0 0,1 5 0 0,0-4 0 0,0 4 0 15,-2 4-4-15,2-4 4 0,0 5-8 0,8 1 4 16,-10 2-4-16,2-3-4 0,8 5-4 0,-8 0-4 0,-1 3-16 0,9-3 0 16,-8 0-16-16,8-1-4 0,0 6-8 0,0-6-4 0,0 1-12 15,0 6-28-15,0-8-36 0,0-3-20 0,0 5 36 0,0-6 28 16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50:17.9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88117D2-5954-49D5-A2AC-DBA7AABE0963}" emma:medium="tactile" emma:mode="ink">
          <msink:context xmlns:msink="http://schemas.microsoft.com/ink/2010/main" type="writingRegion" rotatedBoundingBox="4826,7080 4675,4557 5644,4499 5794,7022"/>
        </emma:interpretation>
      </emma:emma>
    </inkml:annotationXML>
    <inkml:traceGroup>
      <inkml:annotationXML>
        <emma:emma xmlns:emma="http://www.w3.org/2003/04/emma" version="1.0">
          <emma:interpretation id="{05CDD5E7-2197-4547-85DD-0F67761C2762}" emma:medium="tactile" emma:mode="ink">
            <msink:context xmlns:msink="http://schemas.microsoft.com/ink/2010/main" type="paragraph" rotatedBoundingBox="4826,7080 4675,4557 5644,4499 5794,70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03533F-69FC-4C9C-9DD5-D0C48439BCD9}" emma:medium="tactile" emma:mode="ink">
              <msink:context xmlns:msink="http://schemas.microsoft.com/ink/2010/main" type="line" rotatedBoundingBox="4826,7080 4675,4557 5644,4499 5794,7022"/>
            </emma:interpretation>
          </emma:emma>
        </inkml:annotationXML>
        <inkml:traceGroup>
          <inkml:annotationXML>
            <emma:emma xmlns:emma="http://www.w3.org/2003/04/emma" version="1.0">
              <emma:interpretation id="{AEA964B6-D16D-4154-BF3E-1B09AAAF218D}" emma:medium="tactile" emma:mode="ink">
                <msink:context xmlns:msink="http://schemas.microsoft.com/ink/2010/main" type="inkWord" rotatedBoundingBox="4826,7080 4761,5991 5730,5933 5794,7022"/>
              </emma:interpretation>
              <emma:one-of disjunction-type="recognition" id="oneOf0">
                <emma:interpretation id="interp0" emma:lang="" emma:confidence="0">
                  <emma:literal>\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i</emma:literal>
                </emma:interpretation>
              </emma:one-of>
            </emma:emma>
          </inkml:annotationXML>
          <inkml:trace contextRef="#ctx0" brushRef="#br0">1074 3680 51 0,'-9'4'104'0,"9"-4"-4"16,0 0-8-16,0 6-28 0,0-6-4 0,0 0-4 0,0 0 0 15,0 4-4-15,0-4 0 0,0 0-4 0,0 0-4 0,0 0-4 16,0 5-4-16,0-5-4 0,0 0 4 0,0 0 4 0,0 0-4 16,0-5 0-16,0 5 4 0,0-4 0 0,0 4-4 0,9-6 4 15,-9 2 4-15,8-1-4 0,-8 1 0 0,8-6 4 0,2 0 0 0,-2 1 0 16,0-1 0-16,0-5-4 0,2 2 4 0,6-2-4 0,-7-5-8 16,8 1 0-16,0 0-4 0,-9-1-4 0,10-3-4 0,-2 0-4 15,2-2 0-15,-1 1-4 0,0 0 0 0,0-4-4 0,9 4-4 16,-10-5 4-16,2 0 0 0,7 0 0 0,-8 1-4 0,0-1-4 15,9 0 4-15,0-5-4 0,-10 5 4 0,10 0 0 0,-1-3-4 16,-7 2 4-16,8 2 4 0,-10-1-4 0,10 0-4 0,-1 0 8 0,-7 5-8 16,8 0 4-16,-10-5-8 0,10 10 8 0,-9-4-4 0,-1 4 4 15,2-1-4-15,0 1 4 0,-2 4-8 0,1-4 4 0,0 9 0 16,-8-4 4-16,-1 1-4 0,10 2 0 0,-10 1 0 0,0 1 0 0,0 4 0 16,2-4 0-16,-2 4 0 0,-8-5 4 0,8 6-4 15,1-2 0-15,-9 2-4 0,8-1 4 0,-8 5 4 0,9-5 0 0,-9 0-4 16,0 5 8-16,0-4-4 0,0 4 0 0,0 0 4 0,0-5 0 15,0 5-4-15,0 0 0 0,0 0 0 0,0 0 4 0,0 0-4 16,0 0 0-16,0 0 0 0,0 0 0 0,0 0 0 0,0 0-4 16,0 0 4-16,0 0 0 0,0 0-4 0,0 0 4 0,0 0-4 15,0 0 0-15,0 0 4 0,0 0-4 0,0 0-4 0,0 0 0 0,0 0 0 16,0 0-4-16,0 0-8 0,0 0 0 0,0 0-4 0,0 0-20 16,0 5-16-16,0-5-16 0,0 0-24 0,0 4-20 0,0-4-32 15,0 5-32-15,-9-5-80 0,9 5 8 0,-8 0 44 0,8-1 36 16,-9 2 32-16,9 4 24 0</inkml:trace>
        </inkml:traceGroup>
        <inkml:traceGroup>
          <inkml:annotationXML>
            <emma:emma xmlns:emma="http://www.w3.org/2003/04/emma" version="1.0">
              <emma:interpretation id="{1E3CEDDC-C693-4F31-BD8D-9B00F6CE0DB4}" emma:medium="tactile" emma:mode="ink">
                <msink:context xmlns:msink="http://schemas.microsoft.com/ink/2010/main" type="inkWord" rotatedBoundingBox="4825,5545 4766,4551 5128,4530 5187,5523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-123479.6618">1304 1167 15 0,'0'-4'100'0,"0"4"-8"0,0-6 0 0,0 6-24 0,0 0 0 16,0 0-4-16,0-4 0 0,0 4 4 0,0 0 0 0,0 0 4 16,0 0-4-16,0 0-8 0,0 0 4 0,0 0-4 0,0 0-4 15,0 4-4-15,0-4 4 0,0 6 0 0,0-2-8 0,0 1 0 0,0 4 0 16,0-4-8-16,0 10-4 0,0-7 0 0,0 7 0 15,-9 4-4-15,9 0-4 0,0 1-4 0,0 8 0 0,0-2-4 0,-8 2 0 16,8 1-4-16,0-1 0 0,0 6-8 0,-8 0-20 0,8-1 24 0,-9 0-4 16,9 1 4-16,-9 4-8 0,9-4 0 0,-8 0 0 15,8-6-4-15,0 7 4 0,-8-8 0 0,8 2 0 0,0 0 0 0,0-5-4 16,0 0 0-16,0 0 0 0,-10-5-4 0,10 0-4 0,0-4-4 16,0-1 0-16,0 1-8 0,0-6-8 0,0 1-4 0,0-6-8 15,0 6-12-15,0-10-8 0,0 5-12 0,0-5-8 0,0 0-12 16,-8 0-12-16,8-5-8 0,0-1-4 0,-8 2-36 0,8 0-48 15,-9-6 20-15,9 5 28 0,-9-4 36 0,9 4 20 0</inkml:trace>
          <inkml:trace contextRef="#ctx0" brushRef="#br1" timeOffset="-123149.5411">1049 1896 31 0,'0'0'108'16,"0"0"-8"-16,8 0-4 0,-8 0-24 0,0 0 0 0,0 0 0 16,0-5 0-16,0 5-4 0,0 5 0 0,0-5-4 0,0 5-4 15,8 0-12-15,-8-1 0 0,0 1-8 0,9 0 0 0,-9 0-4 0,8 4-4 16,-8 1 0-16,8-1-4 0,2 1 0 0,-10 0 0 0,8 4-4 16,0 0 4-16,-8-4-8 0,8 3 0 0,2 3-4 0,-10-7 0 15,8 6-4-15,-8 0 4 0,8-7 0 0,1 2-4 0,0 5-4 0,-9-6 4 16,8-4 0-16,1 4 4 0,-1-3-4 0,0-2 0 15,-8 0 0-15,9 2 4 0,0-6-4 0,-1-6-4 0,0 2 0 0,2 0 0 16,-2-6-4-16,0 5 0 0,1-9 0 0,8 5 0 0,-9-7 0 16,1-3-4-16,-1 5-4 0,0-5 0 0,10 0-8 0,-10 0-8 15,2-5-8-15,-2 4-8 0,0 1-16 0,0 0-4 0,1-5-16 16,0 10-16-16,-9-5-16 0,0 4-16 0,8 0-24 0,-8 6-52 16,0 0 0-16,0-1 36 0,-8 5 28 0,8 5 24 0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45:34.23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53211C1-F053-4BFD-A232-4BA23048FE64}" emma:medium="tactile" emma:mode="ink">
          <msink:context xmlns:msink="http://schemas.microsoft.com/ink/2010/main" type="writingRegion" rotatedBoundingBox="2422,3010 28638,3305 28534,12610 2317,12315"/>
        </emma:interpretation>
      </emma:emma>
    </inkml:annotationXML>
    <inkml:traceGroup>
      <inkml:annotationXML>
        <emma:emma xmlns:emma="http://www.w3.org/2003/04/emma" version="1.0">
          <emma:interpretation id="{525CEF16-DCFE-4E1B-9B40-37E1FC36A2EF}" emma:medium="tactile" emma:mode="ink">
            <msink:context xmlns:msink="http://schemas.microsoft.com/ink/2010/main" type="paragraph" rotatedBoundingBox="2422,3010 25965,3275 25951,4488 2408,42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E950C6-E695-42A0-B7DF-D3CDC571BE68}" emma:medium="tactile" emma:mode="ink">
              <msink:context xmlns:msink="http://schemas.microsoft.com/ink/2010/main" type="line" rotatedBoundingBox="2422,3010 25965,3275 25951,4488 2408,4223"/>
            </emma:interpretation>
          </emma:emma>
        </inkml:annotationXML>
        <inkml:traceGroup>
          <inkml:annotationXML>
            <emma:emma xmlns:emma="http://www.w3.org/2003/04/emma" version="1.0">
              <emma:interpretation id="{6C8C7992-B551-4079-84E0-748C0C6371DA}" emma:medium="tactile" emma:mode="ink">
                <msink:context xmlns:msink="http://schemas.microsoft.com/ink/2010/main" type="inkWord" rotatedBoundingBox="2422,3010 3346,3021 3333,4127 2410,41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-700 202 31 0,'0'0'84'0,"0"0"-8"0,-8 0 4 16,8 0-24-16,0 0-4 0,0 0-4 0,-9 0-4 16,9 0-4-16,-8 0-4 0,8 0 0 0,0 5 0 0,-8-5-4 0,8 5 0 15,0-5 0-15,0 5-4 0,0-5-4 0,-10 5 0 0,10-1-4 16,0 1 0-16,0 0 0 0,0-1 0 0,0 1-8 0,0 0 0 16,0 5-4-16,10-6 0 0,-10 0 4 0,0 2-4 0,8-1 0 15,-8-1-4-15,8 1 4 0,-8 5 0 0,9-5-4 0,-9 0 0 16,8-1 0-16,1 1 0 0,0 0 4 0,-9 0-4 0,8-1 0 0,0-4 4 15,0 5-4-15,2 0-4 0,-2 1 4 0,0-6 4 0,2 0-4 16,-10 0 8-16,8 0-4 0,0 3 0 0,1-3-4 0,-1 0 0 16,-8 0 0-16,8 0 0 0,1 0-4 0,-9 0 0 0,9 0 8 15,-9 0 0-15,8-3 0 0,-8 3-8 0,0-6 4 0,8 6 0 16,-8-5 0-16,0 0-4 0,0 1 4 0,0-1-4 0,0 0 0 16,0-4 4-16,0-1-4 0,0 0 4 0,0 5-4 0,0-4 4 0,-8-1 0 15,8 1 0-15,-8-1 0 0,8 1 0 0,-9 4 0 0,9-4 0 16,-9-1 0-16,1 5-8 0,8-4 4 0,-8 3 8 0,-1 2-8 15,1-6 4-15,0 5 0 0,-2 5 0 0,2-4-4 0,0-2 0 0,-2 6 0 16,2 0 4-16,0-4 0 0,0 4-4 0,-1 0 0 16,9 0 4-16,-9 0-4 0,1 4 4 0,-1 2-4 0,1-6 0 0,8 4 0 15,-8 1 0-15,-2 5 0 0,10-6 4 0,-8 2-4 0,8 3 4 16,0 1 0-16,0-1-4 0,-8 1 0 0,8-1-4 0,0 1 0 16,0-1 4-16,8 1 0 0,-8 4 0 0,0-4-8 0,8 0 12 0,-8-1-8 15,10-4 0-15,-10 4 0 0,8-4 4 0,0 6-4 0,1-8 4 16,-9 3-4-16,8-2 4 0,1-4 4 0,0 5-8 0,-1-5 4 15,0 0 4-15,0 4-4 0,2-4 0 0,-2 0 0 0,-8-4 0 16,8 4 0-16,2 0 0 0,-2-5 0 0,-8 1-4 0,8 4 8 16,1-6 0-16,-9 3-8 0,0 3 4 0,8 0 0 0,-8-6 0 0,8 6 0 15,-8 0-4-15,9-5 4 0,-9 5 0 0,0 0 4 0,0 0-4 16,9 0 0-16,-9 0 0 0,8 5 0 0,-8-5 0 16,8 6 0-16,-8-3 4 0,10 3-4 0,-10-2 4 0,8 5-4 0,-8-3 4 15,8-2-4-15,1 6 4 0,-9-1 0 0,9 1 0 0,-1 5 0 16,0-6 0-16,-8 0 0 0,9 6 0 0,-1-6 4 0,-8 6 0 15,9-5 0-15,0 4 0 0,-9-5 0 0,8 6 0 0,-8-5 4 16,8 0 0-16,-8 4 0 0,0-5 4 0,10 1-4 0,-10-2 4 16,0 3-4-16,0-1 4 0,0-1 0 0,0 1 0 0,0-2 0 0,-10-1-4 15,10 2 0-15,0 0 4 0,-8-4 0 0,8 5-4 0,-8-1-4 16,-1-4 0-16,9 5 4 0,-9-5-4 0,1-1-4 0,-1 6 0 16,1-5 0-16,0-1 4 0,-1 1-4 0,0 0-4 0,1-5 4 0,0 5 0 15,-2-5-4-15,2 0 0 0,0 0 0 0,-1 0-8 16,0 0 0-16,1-5-4 0,0 0-4 0,8 5 0 0,-9-5-8 0,1-4-8 15,0 5-8-15,-2-6-8 0,2 5-4 0,0-5-16 0,-2 1-12 16,10-1-12-16,-8-4-8 0,0 4 0 0,8-1-48 0,-8-2-40 16,8-1 16-16,-9 0 32 0,9 4 28 0</inkml:trace>
          <inkml:trace contextRef="#ctx0" brushRef="#br0" timeOffset="-1556.8352">-1134-316 3 0,'8'-5'84'0,"-8"5"-12"16,0 0-8-16,0-4-24 0,0 4-4 0,0 0-4 0,0-6 0 16,0 6-4-16,0-4 0 0,0 4 4 0,0-5 0 0,0 5-4 15,0 0 0-15,0-4 0 0,0 4-4 0,0-6 0 0,0 6 4 16,0 0-4-16,0 0 4 0,0-4 0 0,0 4-4 0,0 0 0 0,0 0 4 15,0 0 0-15,0-5 0 0,0 5 0 0,0 0-4 0,0 0 8 16,0 0 0-16,0 0-4 0,0 0-4 0,0 0 0 0,-8-5-4 16,8 5-4-16,0 0 4 0,0 0-4 0,-9 0 4 0,9 0 0 15,0 0-4-15,-9 0 0 0,9-5 0 0,-8 5 0 0,8 0 0 16,-9 0 0-16,9 0-4 0,-8 0 4 0,8 0 0 0,-8 0 0 0,8 0 0 16,-10 0 0-16,10 0-16 0,-8 0 16 0,0 0 0 0,8 0-4 15,-8 0 0-15,8 0-4 0,-10 0 4 0,10 0-4 0,-8 0 4 16,0 5-4-16,8-5 0 0,-9 5-4 0,9-5 4 0,-8 0 0 15,8 5-4-15,-9-1 0 0,9 2 4 0,-9-6-4 0,9 4 0 16,-8 1 4-16,8 5-8 0,-8-6 4 0,8 1 0 0,-8 5-4 0,8-6 0 16,-10 2 4-16,10 3-4 0,-8-5 4 0,8 6 0 0,0-5 0 15,-8 5-4-15,8-1 0 0,0-4 0 0,-10 4 0 0,10 2 4 16,0-7-4-16,0 6 0 0,0-1 4 0,0-4-8 0,0 4 8 16,0-4-4-16,0 5 0 0,0-5 0 0,0 4 0 0,0 1 0 15,10-5 0-15,-10 4 0 0,0-4 0 0,8 5 0 0,-8-6 0 0,8 1 0 16,-8 6 4-16,10-8-4 0,-10 3 0 0,8-2 0 15,-8 1 0-15,8-1 0 0,0 2 0 0,-8-2 0 0,9-4-4 0,-9 5 4 16,9-5 0-16,-1 0 0 0,-8 5 0 0,9-5 0 0,-1 0 4 16,-8 0-24-16,8-5 28 0,2 5-8 0,-10-5 4 0,8 5 0 15,0-4-4-15,-8 4 0 0,8-6 0 0,2 2 0 0,-10 4 0 16,8-5 0-16,0 5 0 0,-8-4 0 0,9-2 0 0,-9 3 0 0,8 3 0 16,-8 0 0-16,9 0 0 0,-9 0 0 0,9 0 0 0,-9 0 0 15,8 0 4-15,-8 0 0 0,8 3-4 0,-8-3-4 0,8 6 4 16,2-2 0-16,-10-4 0 0,8 9 0 0,0-3 0 0,-8-2 0 15,10 1-4-15,-2 4 4 0,-8-4 0 0,8 5 0 0,1-5 0 16,-9 5 0-16,8-1 0 0,1-4 0 0,-9 4 0 0,8 1 0 0,-8-5 0 16,9 5 0-16,-9-1 0 0,8 1 4 0,-8-6-8 0,0 6 4 15,8-1 0-15,-8 1 0 0,0 0 0 0,10-5 0 0,-10 5 0 16,0-1 0-16,8 1 0 0,-8-1 4 0,0 1 0 0,0-7-4 16,0 8 4-16,8-2-4 0,-8 1 4 0,0 0-4 0,0-1 4 15,0 1-4-15,0-5 4 0,0 5 0 0,0-1 4 0,-8 1-4 0,8-1-12 16,0 1 20-16,0-5 4 0,-8 3-4 0,8 3 0 0,-10-7 0 15,10 6 0-15,-8 0-4 0,0-5 4 0,-1-1 0 0,1 1 0 16,-1 0-4-16,1 0 4 0,-9-1-8 0,9 1 4 0,-2-5-4 16,-6 0-4-16,6 5 4 0,-6-5 0 0,8 0 0 0,-10 0 0 15,10-5-4-15,-1 5 0 0,-7-5-4 0,6 1 0 0,-6-1-4 0,8 0-4 16,-2 0-12-16,2 1-4 0,-9-1-16 0,9 0-8 0,-1-5-12 16,0 5-8-16,1-4-24 0,0 3-12 0,0-2-20 0,-2 3-32 15,2-5-68-15,0 1 20 0,8 4 36 0,-10-4 32 0,10-1 28 16</inkml:trace>
        </inkml:traceGroup>
        <inkml:traceGroup>
          <inkml:annotationXML>
            <emma:emma xmlns:emma="http://www.w3.org/2003/04/emma" version="1.0">
              <emma:interpretation id="{88B7148E-D801-4244-A09B-91EDE84E6602}" emma:medium="tactile" emma:mode="ink">
                <msink:context xmlns:msink="http://schemas.microsoft.com/ink/2010/main" type="inkWord" rotatedBoundingBox="3761,3377 4128,3381 4125,3587 3758,358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68.6775">0 22 7 0,'0'0'100'16,"0"0"-12"-16,0 0-8 0,0 0-24 0,0 0 4 0,0 0 0 15,0 0 0-15,0 0 4 0,0 0 0 0,8 0 0 0,-8 0 0 16,8 0 0-16,-8 0-4 0,10 0 4 0,-2 0 0 0,0 0 0 15,0 0 0-15,1 0-4 0,0 0 0 0,-1 0-20 0,1 0 20 0,7 0-4 16,-6 0 0-16,6 0-4 0,-8 0-8 0,10 0 0 0,-10 0-8 16,10 0 0-16,-1 0-8 0,-9 0 0 0,8 0-4 0,-6 0-4 15,-2 0-4-15,10 0 0 0,-10 0-8 0,0 0 0 0,9 0 0 16,-8 0 4-16,0 0-4 0,-1 0-4 0,0 0-4 0,0 0 4 16,-8 0-4-16,10 0 4 0,-2 0 0 0,-8 0-4 0,8 0 0 0,-8 0 0 15,0 0 0-15,10 0-8 0,-10 0 0 0,0 0-4 0,0 0-8 16,0 0-4-16,0 0-8 0,0 0-20 0,0 0-16 0,0-4-16 15,0 4-8-15,-10 0-16 0,10-5-16 0,-8 5-8 0,8 0-8 16,-8-4-32-16,-2 4-36 0,10-6 20 0,-8 6 36 0,0 0 24 16,0-4 24-16</inkml:trace>
          <inkml:trace contextRef="#ctx0" brushRef="#br0" timeOffset="1141.9502">76 181 83 0,'9'0'104'0,"-9"5"0"0,0-5 0 0,0 0-24 0,8 0 8 0,-8 5 4 15,0-5 0-15,8 0-4 0,-8 0-4 0,10 0 0 0,-10 0 0 16,8 0 0-16,0 0 0 0,-8 0 0 0,8 0 0 0,2 0-4 16,-2 0-12-16,0 0-4 0,1 0 0 0,-9 0-8 0,9 0 0 0,-1 0-8 15,1 0-4-15,-1 0-4 0,0 0-4 0,0 0-4 0,2 0-12 16,-2 0-4-16,0 0-16 0,2 0 0 0,-10 0 0 0,8 0 0 15,0 0 0-15,1 0 0 0,-1 0 0 0,-8 0 0 0,9 0 0 0,0 0-4 16,-9 0-44-16,8 0-20 0,-8 0-32 0,8 0-28 16,-8 0-28-16,8 4-40 0,-8-4-68 0,0 0-16 0,0 6 44 15,0-6 48-15,0 4 36 0,0-4 28 0,0 0 28 0</inkml:trace>
        </inkml:traceGroup>
        <inkml:traceGroup>
          <inkml:annotationXML>
            <emma:emma xmlns:emma="http://www.w3.org/2003/04/emma" version="1.0">
              <emma:interpretation id="{43DCEBD1-189B-42DD-A34D-9F314AB8E258}" emma:medium="tactile" emma:mode="ink">
                <msink:context xmlns:msink="http://schemas.microsoft.com/ink/2010/main" type="inkWord" rotatedBoundingBox="4844,3379 5746,3389 5739,4052 4837,404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021.2425">1219 109 11 0,'0'0'56'0,"0"-4"16"16,0 4-4-16,0 0-32 0,0 0-8 0,0-5 4 0,0 5-8 16,0 0-4-16,0-5 4 0,0 5-4 0,0 0-4 0,0-5 4 15,0 5 0-15,0 0 0 0,0 0 0 0,0-5 0 0,0 5-4 16,0 0 4-16,0 0 0 0,0-5 4 0,0 5-4 0,0 0 4 0,0 0 0 15,0-5 0-15,0 5 4 0,0 0 0 0,0-5 0 16,0 5 8-16,0-4 0 0,0 4-4 0,-9-5 4 0,9 5 0 0,0 0 0 16,0 0-4-16,-9 0-4 0,9 0-4 0,0 0 0 0,-8-4-4 15,8 4 4-15,-8 0-4 0,8 0 0 0,-9 0 0 0,9 4-4 16,-8-4 0-16,8 0 0 0,-9 0 0 0,9 0 4 0,-9 0-8 0,1 0 4 16,8 5 0-16,-8-5 0 0,8 4-8 0,-10 1 4 0,10-5 0 15,-8 5-4-15,8 5-4 0,-8-5 0 0,8 0 0 0,-8 0 0 16,8 4 0-16,-10 1 0 0,10-1 0 0,0-4-4 0,0 3 4 15,-8 3 0-15,8-2-4 0,0 1-16 0,0 0 20 0,0-5 0 16,0 9-4-16,0-9 4 0,0 5-4 0,0-1 4 0,8 1-4 16,-8-1 0-16,0 1 4 0,10-5-4 0,-10 3 0 0,8 3-4 15,-8-7 4-15,8 6 0 0,-8-5 0 0,8 5-4 0,2-6 8 0,-2 1-4 16,0 0 0-16,1 0 0 0,0-1 0 0,-1 1 0 0,9-5 0 16,-9 5 0-16,1-5 0 0,0 0 0 0,-1 6 0 0,10-6 4 15,-10 0-8-15,0 0 4 0,1 0 0 0,8-6 4 0,-9 6-4 16,1-5 0-16,-1 5-4 0,0-5 4 0,10 1 0 0,-10 4 0 15,2-5 4-15,-2 0 0 0,0 0-8 0,-8-4 8 0,8 4-4 16,1-5 0-16,0 1 0 0,-9 4 0 0,0-5 0 0,8 1 0 0,-8-1 4 16,0 1-4-16,9-1 0 0,-9-4 4 0,0 4-4 0,0 0-4 15,0-4 4-15,-9 5 0 0,9-1 0 0,0-6 0 0,-8 8 4 16,8-2-4-16,-9 0 0 0,0-3-4 0,1 3 0 0,0 0 4 0,0 0 4 16,-2 1-8-16,2 0-12 0,0-1 16 0,-2 5 4 15,2-5-4-15,-9 6 4 0,9-2 0 0,0 2-4 0,-1-1 0 0,-8 1 0 16,9-2-4-16,-2 6 0 0,2 0-4 0,0-4 0 0,-1 4 0 0,0 4-8 15,9-4-8-15,-8 6-4 0,0-2-4 0,-1 1 0 16,1-1-8-16,8 6-12 0,-9 0-4 0,9-5-4 0,-9 5-4 0,9-1-4 16,-8 0 0-16,8 6-4 0,0-5 4 0,0-1-24 0,0 6-24 15,0-6-24-15,-8 1 0 0,16 4 24 0,-8-9 28 0</inkml:trace>
          <inkml:trace contextRef="#ctx0" brushRef="#br0" timeOffset="4323.4339">1330 195 47 0,'0'-4'88'0,"0"4"-12"0,0-5-4 0,0 0-24 15,0 0-4-15,8 1-4 0,-8-2-4 0,0 6 0 0,0-4-4 16,8-1-4-16,-8 5 4 0,0-4-4 0,0 4 0 0,10 0 0 0,-10-7 4 16,8 7 4-16,-8 0 4 0,0 0 0 0,8 7 4 0,-8-7-4 15,8 4 0-15,-8 1-4 0,9-1 0 0,-9 2-4 0,9-2 0 16,-9 6 0-16,8-5-4 0,-8 5 0 0,9-1 4 0,-9 1-4 15,8-1 0-15,-8 1 0 0,8 4 0 0,2-4-4 0,-10-2-8 16,8 3 8-16,-8-2-8 0,8 1 0 0,-8 0 0 0,8-6-4 0,2 6 0 16,-10-1 0-16,8-4-4 0,0 0 0 0,-8 1-4 15,9-3 4-15,0-3-4 0,-9 6 0 0,8-6 0 0,-8 0 0 0,9 0 0 16,-1 0-4-16,-8-6-4 0,8 3-4 0,-8 3-8 0,10-11-8 16,-10 6-12-16,8 1-12 0,-8-6-12 0,8 1-20 0,-8 4-20 15,0-5-16-15,0 0-36 0,0 1-60 0,0-1 16 0,0 6 36 0,0-6 24 16,0 0 32-16</inkml:trace>
          <inkml:trace contextRef="#ctx0" brushRef="#br0" timeOffset="4824.094">1756 640 71 0,'0'0'88'0,"0"7"0"0,0-7-8 0,0 0-16 16,0 0 0-16,0 0-8 0,0 0 0 0,0-7 0 0,0 4 0 0,0 3 0 15,8-10-4-15,-8 5 0 0,0 1 0 0,8-6 0 0,-8 5-4 16,10-6 0-16,-2 3-8 0,-8-2-4 0,8 1 0 0,2-5-4 16,-2-1-4-16,0 5 4 0,-8-4-4 0,8-1-8 0,1 6 0 15,-1-5 0-15,1-1-4 0,0 5 4 0,-1-4 0 0,0 5-4 16,2-6 0-16,-10 5 0 0,8 1 0 0,0-1 4 0,0 0 0 0,-8 6-4 16,10-5 0-16,-10 3 4 0,8 3-4 0,-8-3 0 15,0 1 0-15,0 5 0 0,0-5-4 0,8 5 4 0,-8 0 0 0,0 0 0 16,0 0 0-16,0 0 4 0,0 0 0 0,0 0 0 0,0 5-4 15,0 0-4-15,9 1-4 0,-9-3 8 0,0 3-4 0,0 3-4 16,0-5 4-16,8 6-8 0,-8 0 4 0,0-1-4 0,0 1 0 0,0 5 0 16,0-1 4-16,0 1-8 0,0-6 4 0,0 10 0 0,0-5-4 15,0 1 0-15,0-1 4 0,0 1-4 0,9-1-4 0,-9 0-4 16,0 1 0-16,0-7-12 0,0 8-12 0,0-2-12 0,0-4-16 16,0-5-16-16,0 5-16 0,9-1-12 0,-9-4-16 0,0-1-20 15,0-4-12-15,0 5-60 0,0-5-8 0,0 0 36 0,0-5 32 16,0 5 28-16,0-4 24 0</inkml:trace>
        </inkml:traceGroup>
        <inkml:traceGroup>
          <inkml:annotationXML>
            <emma:emma xmlns:emma="http://www.w3.org/2003/04/emma" version="1.0">
              <emma:interpretation id="{0FCAC189-3339-419B-AB82-C953A1B2216E}" emma:medium="tactile" emma:mode="ink">
                <msink:context xmlns:msink="http://schemas.microsoft.com/ink/2010/main" type="inkWord" rotatedBoundingBox="6242,3392 6626,3397 6623,3669 6239,366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671.8273">2480 128 47 0,'0'5'104'15,"0"-5"-4"-15,0 5-4 0,0-5-20 0,9 5 4 0,-9-5 4 16,0 0 0-16,9 3 4 0,-9-3-8 0,8 7-4 0,-8-7 0 15,9 0 0-15,-1 0 0 0,0 0-4 0,1 0-4 0,0 0-4 0,-1 0-4 16,0 0-8-16,10 0-4 0,-10 0-12 0,10 0-4 16,-10 0-4-16,9 0-8 0,-1 0-4 0,-6 0 0 0,6-7-4 0,2 7-8 15,-2 0-16-15,2-3-16 0,-10 3-16 0,9-5-28 0,1 5-24 16,-2-5-28-16,-8 5-24 0,10 0-36 0,-10 0-60 0,1-5 32 16,8 5 44-16,-8 0 24 0,-1 0 32 0</inkml:trace>
          <inkml:trace contextRef="#ctx0" brushRef="#br0" timeOffset="5465.3791">2686 13 27 0,'0'0'104'16,"0"0"-8"-16,0 0-8 0,0 0-28 0,0 0 0 0,0 0-4 0,0 0-4 15,0 0 0-15,0 0-4 0,0 0-4 0,0 0-4 0,0 0 4 16,0 0-4-16,0 0 4 0,0 0-4 0,0 5 0 0,0-5 4 15,0 4-8-15,0 2 0 0,0-6 0 0,0 4-4 0,0 6 0 0,0-5 4 16,0 5-4-16,0-6-8 0,0 5 0 0,0 1 0 0,0 5-4 16,8-5 0-16,-8-1 0 0,0 5-8 0,0-4 0 0,0-2 0 15,8 8-8-15,-8-6 4 0,0-1-4 0,0 5 0 0,0-4-4 16,8 0 0-16,-8 0 0 0,0-1-4 0,0 0 0 0,0-4-4 16,0 5-8-16,0-5 0 0,0-1-4 0,0 0 0 0,0 2-4 0,-8-6-4 15,16 5-12-15,-8-5-16 0,0 4-16 0,0-8-4 0,-8 4-8 16,8 0-4-16,0-5-4 0,-8-1-36 0,8 2-36 0,-8 0 0 15,8-1 32-15,-10-5 20 0</inkml:trace>
        </inkml:traceGroup>
        <inkml:traceGroup>
          <inkml:annotationXML>
            <emma:emma xmlns:emma="http://www.w3.org/2003/04/emma" version="1.0">
              <emma:interpretation id="{056567F8-0D12-4EB8-8654-64CE0EFFA280}" emma:medium="tactile" emma:mode="ink">
                <msink:context xmlns:msink="http://schemas.microsoft.com/ink/2010/main" type="inkWord" rotatedBoundingBox="7173,3343 8920,3363 8912,4098 7165,407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437.7805">3614 90 39 0,'-8'0'80'0,"0"0"0"0,-1 5-8 0,9-5-24 16,-9 0 0-16,1 0-8 0,0 0 0 0,8 0-4 0,-10 0-4 15,10 0 0-15,-8 5 0 0,0 0-4 0,8-1 4 0,-9 1-4 0,0-1 0 16,9 6-4-16,-8-5 0 0,0 5 0 0,8 0 0 0,0 3-4 16,-9-3 0-16,9 5-4 0,-8-5 0 0,8 4-4 0,0 0 4 15,0-4-4-15,0 4-4 0,-8-4 0 0,8 4 0 0,8-5-4 16,-8 6-4-16,0-5 4 0,8-1 0 0,-8 1-4 0,9-6 8 16,-1 6 0-16,-8-4 0 0,8 3 0 0,1-5 0 0,0-4 8 0,-1 5 0 15,10-5 4-15,-10 4 0 0,0-4-4 0,10 0 0 0,-10-4 4 16,9 4-8-16,-9-5 4 0,10 1-8 0,-10-5 0 0,0 3 4 15,10 1-4-15,-10-4-4 0,0-1-4 0,2 5 4 0,-2-4 0 0,-8-1-4 16,8-4 0-16,-8 3 0 0,9 3 4 0,-9-7 0 0,0 6-4 16,0-5 0-16,0 4 0 0,-9-4 0 0,9 4-4 15,-8-5 4-15,0 1-4 0,8 5 4 0,-10-6-4 0,-6 5 0 0,8-4 0 16,-2 5-4-16,-6-6 4 0,7 5 0 0,-8 0 0 0,8 1 4 16,-7-1 0-16,7 6 0 0,-8-1-4 0,-1 0 4 0,10 0 0 15,0 5 0-15,-10 0 0 0,10 0 4 0,-9 5-4 0,9 0 0 0,0 0 0 16,-2 5 4-16,2-1-4 0,0 0 0 0,-2 6-4 15,2-5 4-15,0 4 0 0,8 0 0 0,-9 1 0 0,9-1 0 0,0 5 0 16,-8-4 4-16,8-1 0 0,0 1-4 0,8-6 0 0,-8 5 4 16,0-4 0-16,9 0 0 0,-1-2 0 0,0 3-4 0,2-7 4 15,-2 1 0-15,0 0 0 0,10-5 0 0,-10 5 0 0,9-5 4 16,-9-5-4-16,10 5 0 0,-2-5 4 0,2 0-4 0,-1 1 0 16,0-1 4-16,-9-1 0 0,9 2 4 0,1 0 0 0,-2-1 0 0,-6 0 0 15,6 0 4-15,-8 5 0 0,2-5 8 0,6 5 0 0,-7 0 12 16,-1 0-8-16,0 0 8 0,2 5 0 0,-2-5 0 0,0 5 4 15,0 0-8-15,2 0 4 0,-2 3-4 0,0-2-4 0,1 3-4 0,0 1-4 16,-1-5-4-16,1 5 4 0,-1-1-4 0,-8 5-4 16,8-9-4-16,1 6 0 0,0-2-4 0,-1 0 0 0,0 1-4 0,2-1 0 15,-10-4-4-15,8 4 4 0,0-3-16 0,1-2-4 0,0 1-12 16,-9 0-16-16,8-5-16 0,0 0-20 0,1 5-4 0,-1-10-28 16,1 5-16-16,0 0-16 0,-9-5-44 0,8 0-44 0,0 1 32 15,2-5 40-15,-2 3 32 0,0-4 24 0</inkml:trace>
          <inkml:trace contextRef="#ctx0" brushRef="#br0" timeOffset="6917.4937">4212 411 67 0,'0'-4'96'0,"0"4"-8"16,0-6-4-16,0 3-24 0,0-3 0 0,0 1-4 0,8-4-4 0,-8 3 0 16,0 2-4-16,8-1 4 0,-8-5-8 0,8 7 0 15,-8-3-4-15,10 1-4 0,-10 0 0 0,8 1 0 0,0-1-4 0,1 5-4 16,0-5-4-16,-9 5-4 0,8 0-4 0,1 0 4 0,-1 5 0 16,-8-5-4-16,8 5 4 0,-8-1-8 0,8 6 0 0,-8-4 0 15,10 7 0-15,-10-4 0 0,0 1-4 0,0 6 0 0,0-3 0 16,0 2 0-16,-10 3-4 0,10-3 0 0,-8 4 0 0,0 0 4 15,0-4-4-15,-1 4 0 0,1 1-4 0,-1-2 0 0,0 2 4 0,1-6 0 16,-10 1 0-16,10-1-4 0,0 1 0 0,0-6 0 0,-2 0 4 16,2 1-4-16,0 0 4 0,-1-6-8 0,9 1 4 0,-8-5 0 15,8 5-4-15,0-5 4 0,0 0 0 0,0-5 0 0,0 5 0 16,0-5 0-16,0 1 0 0,0-1 0 0,8 0 0 0,-8 0-4 16,9 0 0-16,-9 1 4 0,8-1 0 0,-8 0 0 0,8-6 0 0,2 8 4 15,-10-2-4-15,8 0 4 0,0 0 0 0,0 5 0 0,2 0 8 16,-2-4 0-16,0 4 4 0,1 0 4 0,0 0 0 0,-1 4 4 15,1-4-4-15,-1 5 0 0,8 0 0 0,-6 0-4 0,-2-2-4 0,0 4 0 16,10 2 0-16,-10-4-4 0,1 4 0 0,-1-4-4 0,9 0 0 16,-8 4 0-16,-1-4-4 0,10 0 0 0,-10 0-8 0,0 0-8 15,10-5-16-15,-10 0-16 0,0 0-12 0,10 0-24 0,-10-5-24 16,1 0-16-16,-1-5-36 0,10 1-64 0,-10-6 24 0,0 1 36 16,0-5 32-16,2 0 24 0</inkml:trace>
          <inkml:trace contextRef="#ctx0" brushRef="#br0" timeOffset="7315.4326">5021-20 3 0,'0'0'108'0,"0"0"-8"0,0 0-12 0,0 0-24 0,0 0-4 16,0 0-8-16,0 0 4 0,0 0 0 0,0 0-4 0,0 0 0 15,0 4 0-15,0-4-4 0,0 5 4 0,0 0-4 0,0 0-4 0,0-1 0 16,0 2-8-16,0 3 0 0,0-5-4 0,0 6-4 15,0 0 0-15,0 5 0 0,0-6 0 0,0 5-4 0,0 1-4 0,0-5-4 16,0 3 0-16,8 2 0 0,-8-2-4 0,0 3-4 0,0-2 0 16,10 1-4-16,-10-5 4 0,0 4-4 0,0 0-4 0,8-4 0 15,-8 4 0-15,0-4 0 0,0-2-4 0,0 3-4 0,0-2-4 0,0-4-4 16,0 0 0-16,0 5-8 0,0-6-8 0,0-4-16 0,0 5-4 16,0-5-16-16,0 0-12 0,0 0-8 0,0-5-4 0,-8 5-40 15,8-9-40-15,0 4 4 0,-10 0 36 0,2-5 24 0</inkml:trace>
          <inkml:trace contextRef="#ctx0" brushRef="#br0" timeOffset="7500.4073">4868 146 87 0,'0'0'104'0,"0"0"-4"0,0 7-4 0,0-7-20 16,8 4 4-16,-8-4-4 0,0 5 0 0,8-5-4 0,2 4-4 15,-10-4-8-15,8 0 0 0,0 6-8 0,2-6-4 0,-2 0-8 16,0 0-8-16,0 0-8 0,9 0-4 0,-8 0-4 0,8-6 0 15,-9 6-8-15,10-4-12 0,-10 4-12 0,10-5-12 0,-10 5-16 0,9-4-32 16,0-3-20-16,0 7-28 0,-9-3-68 0,10 3-4 0,-10-5 32 16,10 5 40-16,-10 0 20 0</inkml:trace>
        </inkml:traceGroup>
        <inkml:traceGroup>
          <inkml:annotationXML>
            <emma:emma xmlns:emma="http://www.w3.org/2003/04/emma" version="1.0">
              <emma:interpretation id="{AA230FE7-5295-4AEA-A0AB-8628566162E2}" emma:medium="tactile" emma:mode="ink">
                <msink:context xmlns:msink="http://schemas.microsoft.com/ink/2010/main" type="inkWord" rotatedBoundingBox="9576,3437 10724,3450 10716,4182 9567,416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8184.1097">5907 100 35 0,'0'-5'88'0,"0"0"-8"0,-8 0 0 0,8 0-28 16,0 5 0-16,0-5 0 0,0 0-4 0,-8 1 0 0,8 4-8 15,-8 0 0-15,8-5-4 0,0 5 0 0,-10 0 0 0,10 0-4 16,-8 0 0-16,8 0-4 0,-8 5-4 0,8-1 4 0,0 1-4 16,-9 0 0-16,9 5 0 0,0-5 4 0,-8 5-4 0,8-1-4 15,0 1 0-15,0-1 0 0,-9 4 0 0,9 3-8 0,0-2 0 0,0 1 0 16,0-1-4-16,0 1 0 0,0-1 4 0,9 0-4 0,-9 1 4 15,0-7-4-15,8 7 0 0,-8 0 0 0,9-5 0 0,-1-1 0 16,0 1 4-16,2-1 0 0,-2 2 4 0,0-2 0 0,0-5-4 16,2 1 0-16,6-1 0 0,-7-4-4 0,8 0 0 0,-8 0-4 15,-1 0 0-15,10-4 0 0,-10-1 0 0,0-5 0 0,10 7 0 0,-10-8-4 16,0 2 0-16,1-6 0 0,-1 6 0 0,-8-6 0 0,9 1 0 16,-9 0 0-16,0-1-16 0,9 1 16 0,-9 0 0 0,0-1-4 15,-9 1 0-15,9-1-4 0,-9 1 0 0,9 5-4 0,-8-6 0 0,-1 5-4 16,1 0 0-16,0 1-4 0,-10 0 4 0,10-1 0 15,0 0 4-15,-10 5 0 0,1 0 8 0,9 1-4 0,-1-1 0 0,-8 1 8 16,9 4-4-16,-10 0 0 0,10 0-4 0,0 4 4 0,-2 1 8 16,2-1-4-16,-9 1 0 0,17 5 0 0,-8 0 0 0,-1 0 4 15,0-1-8-15,9 1 0 0,0 4 8 0,-8-6-4 0,8 3-4 0,0 4 8 16,0-6-4-16,0 1 0 0,8 0-4 0,-8-6 4 0,9 6 4 16,-9-5-4-16,9 0 0 0,-1-1 0 0,1-4 4 15,7 5 0-15,-6-5-4 0,-2 0 4 0,0 0 4 0,10 0 8 0,-2 0 4 16,-7 0 4-16,8 0 8 0,-8 0 4 0,7 5 0 0,2-5 12 15,-10 0 4-15,10 4 0 0,-10 1 4 0,9 0-4 0,-9 0 0 16,10 0-8-16,-10-1 0 0,0 6-8 0,10-5-4 0,-10 4-4 0,0 1-4 16,2 0-4-16,-2-1-8 0,0 1 0 0,1-1 0 15,-1 2-8-15,1 2-4 0,-1-8-4 0,1 5-4 0,-1-1-16 0,0-4-16 16,2 4-24-16,-2-3-16 0,0-6-24 0,2 4-24 0,6-4-20 16,-8-4-20-16,1 4-60 0,-1-9-20 0,1 3 48 0,0 1 40 15,7-4 32-15,-6-1 24 0</inkml:trace>
          <inkml:trace contextRef="#ctx0" brushRef="#br0" timeOffset="8691.7498">6632 392 55 0,'0'-5'100'0,"-8"5"-8"15,8-5-4-15,0 1-24 0,0-6-4 0,0 5-4 0,0 1 0 16,8-5-4-16,-8 3-4 0,9-4 4 0,-9 1-4 0,9-1 4 0,-9 1-4 16,8 4 0-16,0-5-4 0,2 5-8 0,-2-4-4 15,0 3 0-15,1 2-4 0,0 0-4 0,-1-1 0 0,0 5-4 0,1-5 0 16,-1 5-4-16,0 5-4 0,-8-5 0 0,10 5 0 0,-10 3 0 16,8-2 0-16,-8 3 0 0,0 1-4 0,0 5 0 0,0-6 0 15,0 5-4-15,0 2 4 0,-8-3 0 0,8 2 0 0,0-1-4 0,-10-5 0 16,10 6 0-16,-8-1 0 0,8-4 0 0,0-1-4 0,0 1 0 15,-8-5 0-15,8 5 0 0,0-6 0 0,0 1 0 0,0-5 0 16,0 5 0-16,0-5 0 0,0-5 4 0,8 5-4 0,-8-5 0 16,0 1 0-16,8-2 0 0,-8 2 0 0,10-1 0 0,-10 1 0 15,8-2 0-15,-8 1 0 0,8 1 0 0,2-1-16 0,-2 0 20 16,0 1 0-16,-8-1 0 0,8 0 4 0,2 5 4 0,-2 0-4 16,-8 0 8-16,8 0-8 0,1 0 0 0,-1 5 4 0,0 0 0 15,2-1-4-15,-2 1 0 0,0 4 0 0,0-4-4 0,-8 5-4 16,10-1 8-16,-2 1-8 0,0 5 4 0,1-5-4 0,-9 3 0 0,9-3 4 15,-1 5-4-15,-8-1 0 0,0 0 0 0,9 1 0 0,-9 0 4 16,0-1 0-16,0 0 0 0,0-1 4 0,-9 3 8 0,9-2 0 16,-8 1 4-16,-1-1-4 0,9 0 4 0,-9 1-4 0,-7-6 0 15,6 6-4-15,2-6-4 0,0 1 0 0,-10-5-4 0,10 4-4 16,-9-4-4-16,9 0-12 0,-10-1-12 0,10-4-16 0,0 0-16 0,-10-4-12 16,10 4-20-16,0-10-24 0,-2 5-12 0,2-10-32 0,0 7-52 15,-1-7 8-15,9-4 32 0,0 5 36 0,0-6 24 0</inkml:trace>
        </inkml:traceGroup>
        <inkml:traceGroup>
          <inkml:annotationXML>
            <emma:emma xmlns:emma="http://www.w3.org/2003/04/emma" version="1.0">
              <emma:interpretation id="{DCDF34A5-AF74-4F7D-90DF-8A2B3C3FB2B2}" emma:medium="tactile" emma:mode="ink">
                <msink:context xmlns:msink="http://schemas.microsoft.com/ink/2010/main" type="inkWord" rotatedBoundingBox="11281,3379 11716,3384 11712,3734 11277,373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9371.9278">7528 128 23 0,'0'5'112'0,"-9"-5"-8"16,9 5 0-16,0-5-24 0,0 5 0 0,0-2 0 0,9-3 4 0,-9 7-4 16,0-7-4-16,8 4-4 0,0 1-4 0,-8-1-8 0,10-4 0 15,-2 0-4-15,0 6-8 0,2-6 0 0,-2 0-8 0,8 0-28 16,1 4 16-16,1-4-8 0,-10 0 0 0,10-4-4 0,-2 4-8 0,10-6-8 15,-9 6-16-15,9-4-16 0,-10 4-20 0,2-5-24 0,8 1-24 16,-1 4-16-16,-8-7-32 0,0 4-64 0,9 3 12 0,-10-5 40 16,10 0 28-16,-9 0 28 0</inkml:trace>
          <inkml:trace contextRef="#ctx0" brushRef="#br0" timeOffset="9185.4288">7681 13 35 0,'0'0'100'0,"0"-4"-8"16,-8-2-8-16,8 6-24 0,0-4-4 0,0 4-4 0,0 0 0 16,0 0-4-16,0 0-4 0,0 0 0 0,0 0 0 0,0 0 4 15,0 0-4-15,0 0 0 0,0 0 0 0,0 4 0 0,0-4-12 16,0 6 8-16,0-2-12 0,0 1-4 0,0 5 0 0,0-6 0 0,0 6-4 15,8-1 0-15,-8 1-4 0,0 4 0 0,0-4 0 0,0 5-4 16,0-1 0-16,0 0 0 0,0 1-4 0,8-1 0 0,-8 5-4 16,0-4-16-16,0-1 16 0,0 1 4 0,10-1-4 0,-10 0 0 15,0 1-4-15,0-1 0 0,0-5-4 0,0 6-8 0,0-5-4 16,0-1-4-16,0-4-12 0,0 4-12 0,0-4-8 0,0-5-12 16,0 5-12-16,0 1-8 0,-10-6-8 0,10-6-20 0,0 6-40 15,-8-10-20-15,8 6 32 0,0-1 32 0</inkml:trace>
        </inkml:traceGroup>
        <inkml:traceGroup>
          <inkml:annotationXML>
            <emma:emma xmlns:emma="http://www.w3.org/2003/04/emma" version="1.0">
              <emma:interpretation id="{2CC00FE2-EDAC-4038-8C4A-1C639694565F}" emma:medium="tactile" emma:mode="ink">
                <msink:context xmlns:msink="http://schemas.microsoft.com/ink/2010/main" type="inkWord" rotatedBoundingBox="12125,3355 13216,3367 13207,4095 12117,408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0032.1655">8466 172 11 0,'0'-6'100'0,"-8"2"-4"0,8-1-8 15,-10 1-24-15,10-3-4 0,-8 7-4 0,8 0 0 0,0-3-8 16,0 3 0-16,-8 0-8 0,8 0 0 0,0 0 0 0,0 0 0 15,-10 3 0-15,10-3 0 0,0 7-4 0,0-3 4 0,0 1-4 16,0-1-4-16,0 6 0 0,0-5 0 0,0 5-4 0,10-6-4 0,-10 6 0 16,0 5 0-16,8-6-4 0,-8 1-4 0,8-1 0 0,-8 1 0 15,10 3-4-15,-2-2 0 0,0-2 0 0,0 1-4 0,1-5 0 16,0 4-4-16,-1 1 0 0,1-5 0 0,-1-1 4 0,0 1 0 16,2 0-4-16,-2 1 0 0,10-6 0 0,-10 0-4 0,0-6 4 0,9 6-4 15,-8-5 4-15,-1 0-4 0,1-4 0 0,7-1 0 16,-6 1 0-16,-2-1 0 0,0 0 0 0,-8-5 4 0,8 2-4 0,-8-2-4 15,10 1 0-15,-10 0 0 0,0-6 4 0,0 6-4 0,0-5 0 16,0 3 0-16,-10 3 4 0,10-6-4 0,-8 5 4 0,0-1-8 16,0 0 4-16,-2 2-4 0,2-2 0 0,-9 5 0 0,9-4 0 0,-10 5 4 15,10-1 0-15,-8 0 0 0,-2 5 0 0,0 1 0 0,2-1 0 16,7 5 4-16,-8 0 0 0,0 0 0 0,9 0 0 0,-10 5 0 16,10 4 0-16,-10-4 0 0,10 4 0 0,0 6 0 0,-1-5 0 15,1 4 0-15,0 1 0 0,-1-2 0 0,9 2 4 0,-9 0-4 16,9-1 0-16,0 0 0 0,0 1 0 0,0-1 0 0,9 1 0 0,0-1 4 15,-9 1-4-15,8-6 4 0,0 1-4 0,9-1 0 0,-9 1 4 16,10-6-4-16,-10 1 4 0,10-5-4 0,-10 5 0 0,18-5 0 16,-18-5 0-16,9 5 0 0,1-5 0 0,-2 1 0 0,2-1 4 15,-2 0-4-15,2 1 0 0,-10-1 0 0,9-5 0 0,-9 5 4 16,10 1 0-16,-10 4 4 0,0-6 4 0,2 2 4 0,-2 4 8 0,-8 0 0 16,8 0 8-16,1 0 4 0,0 4 4 0,-9 2-4 15,8-2 0-15,-8 6 4 0,9-5-4 0,-9 4 0 0,8 1-4 0,-8-6-4 16,8 6 0-16,-8 0-8 0,0-2 0 0,8 7-8 0,2-5 4 15,-10 0-8-15,8-1 0 0,-8 1 0 0,8-1 0 0,2-4-4 16,-2 6 4-16,-8-8-12 0,8 7 4 0,1-5-8 0,-1-1-12 16,1-4-12-16,-1 6-16 0,1-6-24 0,-1 4-16 0,0-4-16 0,2-4-24 15,-2 4-20-15,0-6-24 0,2 6-60 0,-2-4 8 16,0-1 36-16,0 1 36 0,-8-2 28 0,9 3 28 0</inkml:trace>
          <inkml:trace contextRef="#ctx0" brushRef="#br0" timeOffset="10444.0591">9130 301 63 0,'10'-5'132'16,"-10"0"-24"-16,0 0 16 0,0 1-24 0,0-1 0 0,0-1 4 15,0-2-12-15,0 3-4 0,0 0-8 0,0-5-4 0,0 6-4 16,8-1-4-16,-8 0-8 0,0 1-4 0,0-1-8 0,0 0 0 0,8 0-8 16,-8 0 4-16,0 5-4 0,0 0 4 0,0 0-4 0,9 0-4 15,-9 0-8-15,0 5 0 0,0 0-4 0,0 0 0 0,0 4-8 16,0 1 0-16,-9-1-4 0,9 1-4 0,0-1 4 0,0 6 0 15,0-6-8-15,0 6 0 0,0-1 0 0,0 0 0 0,0 2 0 16,-8-3 0-16,16 2-4 0,-8-1 4 0,0-5-4 0,0 6 0 16,9-5 0-16,-1-1 0 0,-8 0-4 0,9 2 4 0,0-7-4 0,-1 1 0 15,0-1 0-15,0 2 0 0,2-2 4 0,6-4 0 0,-6 0-4 16,-2 5 4-16,9-10-4 0,-9 5 0 0,0 0 4 0,10-4 0 16,-10-2-4-16,0 2 0 0,2-1 4 0,-2 1-4 0,0-2 0 15,1 1 4-15,8 1-4 0,-17-6 4 0,8 6-4 0,1-1-16 16,-1 0 24-16,-8-4-4 0,9 9 0 0,-9-6 0 0,9 3 4 0,-9 3 0 15,8-6 0-15,-8 6 0 0,0 6 0 0,8-6 0 16,-8 3 0-16,0 3-4 0,0-2 4 0,0 6 0 0,0-1 4 0,0 1 0 16,0 5 0-16,0-6 0 0,0 10-4 0,0-5-4 0,0 1 0 15,0 4 0-15,0 1 0 0,0-6-4 0,0 5 0 0,0 0 4 16,0-4-12-16,0-1-12 0,0 1-20 0,0-1-24 0,0 0-24 0,0-4-16 16,0-1-24-16,-8 1-24 0,8-5-28 0,0-5-56 0,0 4 16 15,8-4 36-15,-8 0 40 0,0-4 24 0,10-1 20 0</inkml:trace>
        </inkml:traceGroup>
        <inkml:traceGroup>
          <inkml:annotationXML>
            <emma:emma xmlns:emma="http://www.w3.org/2003/04/emma" version="1.0">
              <emma:interpretation id="{D27A1E2C-D059-4965-AA07-DE47B9F91FFE}" emma:medium="tactile" emma:mode="ink">
                <msink:context xmlns:msink="http://schemas.microsoft.com/ink/2010/main" type="inkWord" rotatedBoundingBox="13575,3364 13992,3369 13988,3719 13571,3714"/>
              </emma:interpretation>
            </emma:emma>
          </inkml:annotationXML>
          <inkml:trace contextRef="#ctx0" brushRef="#br0" timeOffset="10930.7587">9915 18 71 0,'0'-5'96'0,"0"1"-8"0,0-2-4 0,0 2-28 0,0-1 0 16,0 0-4-16,0 5-4 0,8 0 0 0,-8-5 0 0,0 5 0 15,0 0 0-15,0 0 0 0,0 5 0 0,0-5-4 0,0 5 4 16,0 0-12-16,0-1 4 0,0 6-4 0,0-5-4 0,0 5-4 15,9-1-4-15,-9 5 4 0,0-4-8 0,0 4 0 0,0 1-4 0,0 4 0 16,0-4-4-16,0-1 0 0,0 5 0 0,0-4-8 16,0 4 0-16,0-5 0 0,0 1 0 0,0 4 0 0,9-5 0 0,-9-4-8 15,0 4 0-15,0 0-4 0,0-4-4 0,0 0-4 0,0-6-8 16,0 6-16-16,0-5-12 0,0-1-12 0,8-4-12 0,-16 0-8 16,8 0-8-16,0 0-48 0,0-4-20 0,-9-1-12 0,9 0 28 0,-9 0 28 15</inkml:trace>
          <inkml:trace contextRef="#ctx0" brushRef="#br0" timeOffset="11101.3023">9813 146 75 0,'0'0'120'0,"0"0"-4"15,0 7-4-15,9-7-16 0,-9 0 0 0,0 0 0 0,8 4-12 16,0-4-4-16,-8 0-4 0,9 0-8 0,-1 0-4 0,0 0-8 16,2 0-4-16,6 0-8 0,-6 0-12 0,6 0 0 0,1 0-12 15,0 0 0-15,-8 0-8 0,7 0-4 0,10 0-8 0,-8 0-16 16,-2 0-12-16,10 0-12 0,-9 0-24 0,-1 0-20 0,10 0-20 0,-8 0-20 15,-1 0-52-15,8 0-36 0,-8 0 36 0,1 0 36 16,-2 0 32-16</inkml:trace>
        </inkml:traceGroup>
        <inkml:traceGroup>
          <inkml:annotationXML>
            <emma:emma xmlns:emma="http://www.w3.org/2003/04/emma" version="1.0">
              <emma:interpretation id="{28ABC0D1-DAA7-42D7-8F47-8DBE99512639}" emma:medium="tactile" emma:mode="ink">
                <msink:context xmlns:msink="http://schemas.microsoft.com/ink/2010/main" type="inkWord" rotatedBoundingBox="14563,3421 15969,3437 15960,4274 14554,4258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1779.486">10886 105 63 0,'0'-5'96'0,"0"0"-8"0,0 5-4 15,-8-5-24-15,8 5-8 0,0-5 0 0,-8 5-4 0,8 0-20 16,-8-5 20-16,8 10-4 0,-9-5 4 0,9 5-4 0,-9-5-4 15,1 5 4-15,8 5-4 0,-9-6 0 0,9 5 0 0,-8 1-8 0,8 0 4 16,-8-2-8-16,8 3 0 0,0 4 0 0,-10-1-4 0,10 1 0 16,0-1 0-16,0 0-4 0,0 0-4 0,0 6 0 0,0-6-4 15,0 0 0-15,10 1 0 0,-10 4 0 0,8-5-4 0,0 0 0 16,1 1 4-16,-1-5 0 0,1 4-4 0,0-5 4 0,7 1-4 16,-8-5 0-16,10 5 0 0,0-6-4 0,-2-4 4 0,1 5 0 0,0-5-4 15,8 0-4-15,-7-5 0 0,-1 1 4 0,9-1-4 0,-10-5 0 16,2 0 4-16,-2 1-4 0,2-5 0 0,-10-1-4 0,10 2 0 15,-10-3 0-15,0 2 0 0,1-5 0 0,-1 0 4 0,-8 4-8 16,8-4 4-16,-8 5-4 0,0-5 0 0,-8 5 0 0,8-6 0 16,-8 5 0-16,8 2-4 0,-9-2 4 0,1 1 0 0,-9-1 0 0,8 6 0 15,1-6 4-15,-10 5 0 0,10 1-4 0,0 4 4 16,-10 1 0-16,2-2 4 0,7 2 0 0,-8-1 0 0,8 5 0 0,-7 0 0 16,6 5 0-16,-6-1 0 0,7 2 0 0,0-2 4 0,-7 10-4 15,7-4 0-15,1 0 4 0,0 4-4 0,8-5 4 0,-10 6 0 16,2-2-4-16,8 3 4 0,-8-2 0 0,8 1-4 0,0-1 0 0,0 1 4 15,0-6-4-15,8 1 0 0,-8-1 4 0,8 1 0 0,2-1 0 16,-2-5 0-16,0 2-4 0,1-1 4 0,7-5 0 0,-7 4-4 16,8-4 0-16,-9 0 0 0,10-4 4 0,-1-1-4 0,0 5 4 15,0-6-4-15,0 2 0 0,0 0 4 0,1 4 0 0,-2-5 0 16,-7 0 8-16,8 5 4 0,0-5 4 0,-9 5 4 0,0 0 4 0,2 0 12 16,6 0 0-16,-6 5 4 0,-2 0 8 0,-8 0-4 0,8 3-4 15,0 3 0-15,1-2 0 0,-9 1 4 0,9 4-4 0,-1 1-4 16,-8-6-4-16,9 5-4 0,-9 5-8 0,8-4 0 0,0-1-12 15,2 1-12-15,-10-1 0 0,8 0 0 0,0-3 0 0,0-2 0 16,2 5 0-16,-2-4 0 0,9-5 0 0,-8-1 0 0,8 2 0 16,-9-6-20-16,8 0-32 0,-6 0-28 0,6-6-24 0,2 2-32 0,-1-6-40 15,-9 1-40-15,9-6-72 0,-8 0 24 0,7 1 44 0,-6-5 44 16,-2 0 32-16,10-1 28 0</inkml:trace>
          <inkml:trace contextRef="#ctx0" brushRef="#br0" timeOffset="12191.3881">11825 339 27 0,'0'0'116'0,"0"0"-8"0,8 0 4 15,-8 0-16-15,0 0-4 0,0 0 4 0,9 0-4 0,0 0-4 0,-9 0 0 16,8 0-4-16,0 0-4 0,0 0-4 0,2 0-4 0,-2 0-16 16,10 0-4-16,-10 0-4 0,9 0-12 0,-9 0-8 0,9 0-4 15,-8 0-8-15,7 0-4 0,-6 0 0 0,6 0-8 0,2 0-8 16,-10 0-12-16,0 0-16 0,1 0-12 0,-1 0-8 0,1 0-16 16,0 0-12-16,-1 0-8 0,-8 0-12 0,0 0-8 0,0 0-16 0,0 0-36 15,0 0-28-15,-8 0 28 0,-1 0 28 0,0 0 24 16</inkml:trace>
          <inkml:trace contextRef="#ctx0" brushRef="#br0" timeOffset="12488.5948">11867 359 3 0,'-8'4'104'0,"0"1"-8"0,-1-1-4 0,9 2-28 0,-9-2 4 15,9 6 0-15,0-4 0 0,-8-3 4 0,8 3-4 16,0-2 0-16,0 6 0 0,0-5-4 0,0 4-4 0,0-4 0 0,8 4-4 16,-8 1-4-16,0-5-4 0,9 5 0 0,0-1-4 0,-9 1 0 15,8-6-4-15,0 6 0 0,-8-1-4 0,8 1 0 0,10-5-16 16,-10 5 16-16,2-5-4 0,6 4-4 0,-7-4 0 0,-1 0-4 0,9 4 0 15,-8-4-4-15,7 5 0 0,2-7-4 0,-10 8 0 0,10-6-4 16,-2 5 0-16,-7-6 0 0,8 6 0 0,-8-2-4 16,7 3 0-16,-6-6-4 0,6 4 4 0,-8 1-8 0,2 4 4 0,6-4-4 15,-7 0 0-15,-1 0 0 0,1-1 4 0,0 0 0 0,-9 6-4 16,8-6 4-16,-8 1 0 0,0 4 0 0,0-4 0 0,0 0 0 16,0-1-4-16,-8 5 4 0,-1-4 0 0,0-1-4 0,1 1 4 0,-9-5-4 15,9 5-4-15,-10-6 0 0,2 1-8 0,-2 0-8 0,1-1-12 16,0-4-12-16,0 0-16 0,-9 0-16 0,10-4-16 0,-2-1-20 15,1 0-20-15,0-5-20 0,0-3-40 0,9 4-56 0,-10-11 44 16,10 5 36-16,0-4 32 0,8-6 28 0</inkml:trace>
        </inkml:traceGroup>
        <inkml:traceGroup>
          <inkml:annotationXML>
            <emma:emma xmlns:emma="http://www.w3.org/2003/04/emma" version="1.0">
              <emma:interpretation id="{1260423C-EBD7-4239-9B5A-3D3AEE52F180}" emma:medium="tactile" emma:mode="ink">
                <msink:context xmlns:msink="http://schemas.microsoft.com/ink/2010/main" type="inkWord" rotatedBoundingBox="16345,3383 16848,3389 16844,3719 16342,3714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3149.8223">12583 176 63 0,'0'0'120'0,"0"0"-8"0,0 5 0 0,10-5-20 0,-10 0 4 0,8 0 4 16,0 0-12-16,-8 0 0 0,9 5-4 0,-1-5 0 0,0 0-12 15,2 0-12-15,6 0-8 0,-8 0-4 0,10-5-12 0,-1 5-4 0,0-5-8 16,0 5-4-16,0 0-4 0,0 0-4 0,9-4-12 16,0 4-12-16,-1-6-24 0,-9 6-20 0,10 0-24 0,0-4-20 0,0 4-24 15,-1-5-52-15,9 5-48 0,-16 0 36 0,7 0 28 0,1 0 28 16,-10 0 32-16</inkml:trace>
          <inkml:trace contextRef="#ctx0" brushRef="#br0" timeOffset="12970.303">12694 9 59 0,'0'0'96'0,"0"0"-8"0,0-6 0 0,0 6-24 16,0 0-4-16,0 0-4 0,0 6 4 0,0-6 0 0,0 4-4 16,0 1 0-16,0 5 0 0,9-6-4 0,-9 6-8 0,0-5-4 15,0 9 0-15,9-5-12 0,-9 1-4 0,0 5-4 0,0-1-4 16,0 1 4-16,8-1-12 0,-8 5 0 0,0-4 4 0,0-1-8 16,9 1 0-16,-9 4-20 0,0-5 20 0,0-5-4 0,0 6 4 0,0-2-12 15,0-2-8-15,0-2-16 0,8 1-8 0,-8 0-4 0,0-1-12 16,0-4-8-16,0-5-8 0,0 5 0 0,-8-1-36 15,8-4-32-15,0 0-24 0,-9-4 28 0,1 4 28 0</inkml:trace>
        </inkml:traceGroup>
        <inkml:traceGroup>
          <inkml:annotationXML>
            <emma:emma xmlns:emma="http://www.w3.org/2003/04/emma" version="1.0">
              <emma:interpretation id="{FFF48C00-4C14-4B45-AD2B-9270D58E7761}" emma:medium="tactile" emma:mode="ink">
                <msink:context xmlns:msink="http://schemas.microsoft.com/ink/2010/main" type="inkWord" rotatedBoundingBox="17241,3422 18473,3436 18466,4130 17233,4116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3798.0869">13598 118 71 0,'-8'-4'100'0,"8"-1"-12"0,-8 5 0 0,8 0-24 16,-10-4-4-16,10 4-4 0,-8 0 0 0,0 0-4 0,-2 0 0 15,10 4-4-15,-8-4-8 0,8 5 4 0,-8-1-4 0,0 2 0 0,8 3 0 16,-9-4-8-16,9 3 0 0,0 3-8 0,-9-2 0 0,9 1-4 16,0 0-4-16,-8 5 0 0,8-6 0 0,0 6-4 0,0-6-4 15,0 5 0-15,8-4-4 0,-8 3 4 0,0-2 0 0,9-2-8 16,0 6 4-16,-9-6 0 0,8 1 0 0,0-1 4 0,0 1 0 15,10-4 0-15,-10-3 0 0,10 7 0 0,-10-10 0 0,9 5 0 0,1-5 0 16,-10 0-4-16,8 0 4 0,2-5-4 0,0 5-4 0,-10-10 0 16,9 7 0-16,-1-8 0 0,-7 2-4 0,0-1 0 0,-1-4 4 15,0-1-4-15,2 1 0 0,-2 0-4 0,-8-1-12 0,8 1 12 0,-8-5 4 16,-8 5-8-16,8-1-4 0,-8-5 4 0,8 7 0 16,-10-2 4-16,2 1-8 0,-9-1 0 0,8 6 4 0,-7-6 8 0,7 5-4 15,-7 1 4-15,-2 4 0 0,0 1 0 0,2-2 0 0,-1 2 0 16,8-1 4-16,-8 5 4 0,1 5-12 0,6-5 8 0,-6 4-4 15,6 2 8-15,-6-2-4 0,8 5-4 0,-1 1 4 0,0 0 0 0,1 0 0 16,8 4 4-16,-9-4 0 0,9-1 0 0,0 4 0 0,-8 3-4 16,8-6 0-16,8-1 4 0,-8 5-4 0,9-4 0 15,-9 0 8-15,8-5-4 0,10 4 0 0,-10-4 0 0,8-5 0 0,-6 5 4 16,6-5 4-16,10 4 4 0,-9-4 0 0,1 0 0 0,6 0 4 16,-6-4 4-16,8 4 4 0,-1 0 4 0,-8-5 4 0,8 5 8 15,-7 0 4-15,-1 0-4 0,8 0 8 0,-8 5 0 0,-8-5 4 16,8 4-4-16,1-4-4 0,-10 5 4 0,0 0-8 0,0 5 4 0,2-2-8 15,-2-2-4-15,0 3-4 0,1 1-4 0,-9 0-4 0,8 4-4 16,0-4-4-16,-8 4-16 0,10-5 0 0,-10 6 0 0,8-5 0 16,0-1 0-16,-8 2 0 0,8-2 0 0,2 0 0 0,-2 1 0 15,0-1-12-15,1-4-28 0,0-1-20 0,-1-4-28 0,1 0-28 16,7 0-20-16,-7 0-28 0,8 0-24 0,-9-9-56 0,2 4-24 16,6 1 48-16,-7-1 44 0,8-5 32 0,-9 0 28 0</inkml:trace>
          <inkml:trace contextRef="#ctx0" brushRef="#br0" timeOffset="14237.9117">14519 306 79 0,'8'-5'108'0,"0"0"-8"0,-8 0-4 0,10 0-28 0,-10-4 0 16,0 9 0-16,0-6 4 0,8 2-4 0,-8 0-8 15,0-1 0-15,0 0-4 0,0 5-8 0,0 0-8 0,-8-5 4 0,8 5-4 16,0 0-4-16,-10 0-4 0,10 0 0 0,-8 5 0 0,8-5 4 16,-8 5-4-16,0 0 0 0,8 3-4 0,-9-2 4 0,1 3 0 15,-1 1 0-15,0 0 4 0,9-1-4 0,-8 6 4 0,0-6-4 0,-2 11 0 16,2-7 0-16,8 2 4 0,-8 5-4 0,0-1-4 16,8-1-4-16,-10 2-4 0,10-1 0 0,0 1-4 0,0-1-4 0,0 0 4 15,0 0-4-15,0 0 0 0,0 1-4 0,10-1 0 0,-10 0-4 16,8-5 0-16,0 0 4 0,0 1-4 0,2-1 0 0,6-4 0 15,-7-1-4-15,8 1 0 0,-8-1 0 0,7-4-4 0,2 0 0 16,-2-5 0-16,2 5-4 0,-1-5 4 0,-9 0 0 0,9-5-4 0,0 0-16 16,1 0 20-16,-10 1-4 0,0-5 0 0,2-1 0 0,-2 0 0 15,0 0 0-15,0-4 0 0,-8 4 4 0,0-4 0 0,0 3 0 16,-8-2 4-16,8-1-8 0,-8 4 4 0,0-4 0 0,-2 4 4 16,2 0-4-16,0 1 0 0,-10 4 0 0,10 1 0 0,-9-1 0 15,8 0 4-15,-8 5-8 0,1 0 0 0,6 5-4 0,-6 0-4 16,6-1-16-16,2 6-8 0,-8-1-8 0,7 1-8 0,1-2-12 15,-1 8-8-15,0-6-24 0,1-1-12 0,8 4-12 0,-8-2-24 0,8-1-52 16,0-1-8-16,0 1 36 0,0-1 36 0,8-4 20 0</inkml:trace>
        </inkml:traceGroup>
        <inkml:traceGroup>
          <inkml:annotationXML>
            <emma:emma xmlns:emma="http://www.w3.org/2003/04/emma" version="1.0">
              <emma:interpretation id="{D4D3A4BF-E79D-4285-B0DE-EF90C6D7862B}" emma:medium="tactile" emma:mode="ink">
                <msink:context xmlns:msink="http://schemas.microsoft.com/ink/2010/main" type="inkWord" rotatedBoundingBox="18930,3341 19263,3345 19259,3709 18926,3705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4817.3616">15167 181 27 0,'0'0'108'0,"0"0"12"0,0 0-4 0,0 0-24 16,0 0 8-16,0 0-4 0,0 0-4 0,0 5-4 0,8-5-8 16,-8 0-8-16,9 0-4 0,-9 0-12 0,9 0-4 0,-1 0-4 15,0 0-8-15,2 0-8 0,-2 0-4 0,8 0-8 0,-6 0 0 0,6 0-4 16,1 0-12-16,1 0-4 0,-2 0-8 0,2 0-20 16,-2 0-16-16,2 0-20 0,-1 5-24 0,-1-5-20 0,2 0-16 0,-2 4-60 15,2-4-28-15,-10 0 32 0,10 6 36 0,-1-6 32 0</inkml:trace>
          <inkml:trace contextRef="#ctx0" brushRef="#br0" timeOffset="14641.8293">15312-30 63 0,'0'-5'108'16,"-8"5"-8"-16,8 0-8 0,0 0-20 0,0-4 0 0,0 4 4 15,0 4 0-15,0-4-8 0,0 5 4 0,0-5-28 0,0 5 24 16,0 0-4-16,0 4-4 0,0-4-4 0,0 4-4 0,0-3-4 16,0 3 0-16,0 1-4 0,0 4-4 0,0-5-4 0,0 6-4 15,0-1-4-15,0 1-4 0,0-1-4 0,0 1 0 0,0-1-8 0,8 1 0 16,-8-2-4-16,0 2-4 0,0-1 4 0,8 1-4 0,-8 0-4 15,0-6-4-15,8 5 0 0,-8-4-8 0,0-1-4 0,0 1-8 16,10-1-8-16,-10 1-12 0,0 0-4 0,0-5-16 0,0-1-8 16,0 1-16-16,0-5-16 0,0 5-12 0,-10-5-24 0,10 0-40 15,-8 0-8-15,0-5 32 0,8 5 36 0,-8-5 16 0</inkml:trace>
        </inkml:traceGroup>
        <inkml:traceGroup>
          <inkml:annotationXML>
            <emma:emma xmlns:emma="http://www.w3.org/2003/04/emma" version="1.0">
              <emma:interpretation id="{CA0B229E-3B62-4C3D-8605-B4EEF4D28F3C}" emma:medium="tactile" emma:mode="ink">
                <msink:context xmlns:msink="http://schemas.microsoft.com/ink/2010/main" type="inkWord" rotatedBoundingBox="19756,3472 20937,3485 20929,4238 19747,4224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5527.4662">16071 130 27 0,'-9'-5'92'0,"9"1"-8"15,-8 4-8-15,8-6-28 0,0 2 4 0,-9-1-8 0,9 5 0 0,-9 0-4 16,9 0-4-16,0-4 0 0,-8 8 0 0,8-4-4 16,0 5 0-16,-8-1-12 0,8 2 24 0,0-2-8 0,0 6 0 0,0-2 4 15,0 3-12-15,0 4 4 0,-8-6 0 0,8 5-4 0,0 1-8 0,0 0 0 16,0-1 0-16,0 5-4 0,0-6-4 0,8 2 0 0,-8 0 0 16,0-1 4-16,8 1-4 0,-8-1 0 0,8-5 4 15,1 6-4-15,0-5 0 0,-1-1 4 0,1 2 0 0,-1-8 0 0,0 7-4 16,10-5 0-16,-10 0-4 0,10-5 0 0,-10 0-4 0,9 0 0 0,-9 0 0 15,10-5 0-15,-10 5-4 0,10-9 0 0,-10 3 0 16,0-3 0-16,10-1 0 0,-10 0-4 0,0-3 0 0,1 4 0 0,-9-7 0 16,8 2 0-16,-8 0 0 0,9-1 0 0,-9 1 0 0,0 0 0 15,0-1 0-15,-9 1 0 0,9 0 4 0,0-1-4 0,-8 1 0 16,-1-1 4-16,1 5-4 0,0-3 0 0,-2 3 0 0,-6 0 4 16,8 1-4-16,-10-1 4 0,10 5 0 0,-10 1 0 0,10-1 0 15,-9 0-4-15,9 5 4 0,-10 0 0 0,10 0 0 0,-10 5 0 0,10 0 0 16,-9-1 0-16,9 1 0 0,-1 5 0 0,0-6 0 0,1 6 4 15,0-2-4-15,0 3 0 0,-2 4 0 0,10-6 0 0,-8 1-4 16,8 0 4-16,0 4 0 0,0-4 0 0,0-1-4 0,8 0 4 16,-8 1 0-16,10-5-4 0,-2 4 0 0,0-5 4 0,0 2 0 15,10-1 0-15,-10-5-4 0,9 4 8 0,-9-4-4 0,10 0-4 0,0 0 8 16,-2-4 0-16,1-1 0 0,0 5 0 0,0-6 0 0,1 2 0 16,-2 4 0-16,-8-4 0 0,10 4 4 0,-10-5 4 0,9 5 4 15,-8 0 8-15,0 0 8 0,7 5 0 0,-16-5 4 0,8 4 8 0,2 0-4 16,-2 7 0-16,-8-2-4 0,8-4-4 0,-8 5-8 15,10 4-4-15,-10-4 0 0,8-1-8 0,-8 5 0 0,0-4 0 0,8 5-4 16,-8-1-4-16,9-5-4 0,-9 6-4 0,8-5-4 0,-8-1-16 16,9 0-20-16,-1 2-12 0,-8-2-20 0,9-5-20 0,-1 2-28 15,0-2-24-15,2 1-48 0,-2-5-48 0,10 0 20 0,-10-5 60 16,0 5 36-16,9-4 24 0</inkml:trace>
          <inkml:trace contextRef="#ctx0" brushRef="#br0" timeOffset="15880.5166">16761 432 19 0,'0'0'108'0,"0"0"-12"0,0-5-4 0,0 5-28 0,0-4-4 16,8-1-4-16,-8-5 0 0,10 6 0 0,-10-5 0 0,8-2-4 16,0 6 0-16,1-5-8 0,0 1 4 0,-1-4-4 0,1 2-8 15,7 2 4-15,-7-1-4 0,8 1-4 0,-9 4-4 0,2-5 0 16,6 0-4-16,-7 6 4 0,0-1 0 0,-1-1-4 0,0 2 4 15,1 4 0-15,-1-4 0 0,0 4 0 0,2 4 0 0,-10-4 0 0,8 4-4 16,-8 2 4-16,8 3-4 0,-8-4 0 0,0 5-4 0,0 0 0 16,0-1 0-16,0 5-4 0,0 2 4 0,0-7 0 0,0 4 0 15,0 7-4-15,0-5 4 0,0-1-4 0,0 5 8 0,0 0 0 16,0 0 0-16,0-4-4 0,0 4 0 0,0 0 4 0,0 1-4 16,0-2 0-16,0 2-4 0,0-1 0 0,0 0 0 0,0 1 0 15,0-2-4-15,0 2-8 0,0-1 4 0,0-4-4 0,0 3-4 0,0-3 0 16,0-2 0-16,0 7-4 0,0-10-4 0,0 4-4 0,0-5-8 15,0 1-12-15,0-5-8 0,0 6-16 0,0-8-12 0,0 3-16 16,0-6-16-16,0 4-16 0,-8-4-24 0,8 0-12 0,0-4-32 0,-8-2-44 16,8 3 20-16,0-3 36 0,-10-4 40 0,2 6 20 15</inkml:trace>
          <inkml:trace contextRef="#ctx0" brushRef="#br0" timeOffset="16062.0337">16830 644 123 0,'-9'4'140'0,"9"-4"-20"0,0 5 0 0,0-5-28 0,0 5 0 16,-8-5-4-16,8 4-8 0,8 1 0 0,-8-5-8 0,0 5 0 0,9-5-8 16,-1 0-8-16,0 5-4 0,1-5-4 0,0 0-8 0,-1 0-4 15,0 0-8-15,10 0-8 0,-10 0-4 0,10 0-8 0,-2-5 4 16,1 5-12-16,1-5-8 0,-2 5-16 0,2-5-24 0,-2 1-24 16,2-1-28-16,-1 5-24 0,-1-9-28 0,10 2-68 0,-8 4 8 15,-2-7 40-15,2 5 28 0,-1-4 32 0</inkml:trace>
        </inkml:traceGroup>
        <inkml:traceGroup>
          <inkml:annotationXML>
            <emma:emma xmlns:emma="http://www.w3.org/2003/04/emma" version="1.0">
              <emma:interpretation id="{5A967B34-6469-4F6C-92A7-112B07B2CA8C}" emma:medium="tactile" emma:mode="ink">
                <msink:context xmlns:msink="http://schemas.microsoft.com/ink/2010/main" type="inkWord" rotatedBoundingBox="21538,3414 21914,3418 21909,3816 21534,3811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6687.3582">17776 173 99 0,'0'0'120'0,"0"5"-4"0,8-5 0 0,-8 5-20 0,0-5 0 0,10 5 0 16,-2-5-8-16,-8 4-4 0,8-4-4 0,0 6-4 0,1-2-8 15,-1-4-8-15,10 5-16 0,-10 0-8 0,10 0-4 0,-2-5-8 16,2 5-4-16,-2-5-8 0,1 4-4 0,1-4-16 0,6 0-20 0,-6 5-16 16,0-5-32-16,7 0-36 0,-9 0-24 0,2 0-56 0,-2 0-32 15,2 0 36-15,-1 0 40 0,0 0 28 0</inkml:trace>
          <inkml:trace contextRef="#ctx0" brushRef="#br0" timeOffset="16528.7826">17955 44 67 0,'0'0'88'0,"0"0"0"0,0-5-8 0,0 5-24 16,0 0-4-16,0-5 0 0,0 5 0 0,0 0-4 0,0 0-4 15,0 0 0-15,0 0 0 0,0 5 0 0,0-5 0 0,0 5 4 16,0-5 4-16,0 4-8 0,0 2 0 0,0-2 0 0,0 1 0 0,0 4 0 16,0 1 0-16,0 0 0 0,0 0 0 0,0 3-8 0,0 2-4 15,0-2-4-15,0 7-4 0,0-5-4 0,0 5-4 0,0-6-4 16,0 5 0-16,0 0-4 0,0-1 0 0,0-3-4 0,0 5 0 15,0-6-4-15,0 0 0 0,0 5-4 0,0-4-4 0,0-5-4 16,0 4-4-16,0-5-4 0,0 1-8 0,0-5-8 0,0 5-16 0,0-6-24 16,0-4-20-16,0 5-12 0,0-5-12 0,-9-5-48 0,9 1-36 15,-8-1 32-15,8 0 24 0,-9-4 36 0</inkml:trace>
        </inkml:traceGroup>
        <inkml:traceGroup>
          <inkml:annotationXML>
            <emma:emma xmlns:emma="http://www.w3.org/2003/04/emma" version="1.0">
              <emma:interpretation id="{02FAD13E-2737-471C-8B91-B9FB4DC55ED3}" emma:medium="tactile" emma:mode="ink">
                <msink:context xmlns:msink="http://schemas.microsoft.com/ink/2010/main" type="inkWord" rotatedBoundingBox="22459,3414 23464,3425 23455,4267 22450,4255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7494.1989">18833 111 7 0,'0'-5'96'0,"0"5"-4"15,0-4-8-15,0 4-24 0,0-5 0 0,-8 5-4 16,8 0-4-16,0 0 0 0,0-5 0 0,-9 5-4 0,9 0-4 0,0 5 0 16,-9-5 0-16,9 5 0 0,-8-1 0 0,8 1 0 0,0-1-4 15,-8 2-4-15,8 3 4 0,-8 1-8 0,8-7 0 0,0 13 0 16,0-6-4-16,-10 4 0 0,10 1 0 0,0-1 0 0,0 0 0 0,0 0-4 15,0 1-4-15,0-2 0 0,0 7 0 0,0-5-4 0,10-1 0 16,-10 0-4-16,8 2 0 0,-8 2-4 0,8-8 0 0,0 4 0 16,1-5-20-16,0 1 16 0,-1 0 0 0,1-1-4 0,-1-4 4 15,0 0-4-15,10-5 0 0,-10 4 0 0,0-4-4 0,2 0 0 16,-2-4-4-16,0-1 0 0,9 0-8 0,-17-4 0 0,9-1 0 0,0 0-4 16,-1-4 0-16,0 5 0 0,-8-6-4 0,0-4 4 0,8 5-4 15,-8-1 0-15,0-9 4 0,0 10-4 0,-8-10-4 0,8 5 0 16,-8 0 0-16,0-1 4 0,8 1 0 0,-18 0 4 0,10 0 4 15,-1 5 0-15,1-5 4 0,0 4 4 0,-2 5 4 0,-6-4-4 16,8 5 4-16,-10-1 4 0,10 5-4 0,-1 0 4 0,-8 5 4 16,8 0-4-16,1 0 4 0,-8 5-4 0,6 0 4 0,2 5 0 0,0-6-4 15,-2 10 4-15,2-4 4 0,0 0-4 0,-1 4 0 0,1 1 4 16,8-1-4-16,-9-6 0 0,9 8 0 0,0-2-4 0,-8 1 4 16,8-1 4-16,0 1-8 0,8-6 4 0,-8 1 8 0,9 4 0 15,-1-9 0-15,1 4-4 0,-1 1 0 0,0-5-4 0,2-1-16 16,6-4 24-16,-6 5 0 0,6-5-8 0,-8 5 0 0,10-5 0 0,-1-5 4 15,-1 5-4-15,-6 0 0 0,6-5 0 0,-8 1 0 0,10-1 8 16,-10 5-12-16,9-6 8 0,-8 2 0 0,0 0 4 0,-1-1 0 16,0 5 0-16,0-5 4 0,2 0 4 0,-2 5 4 0,0 0 4 15,-8 0 4-15,10 0 0 0,-2 0 4 0,-8 5 0 0,8-5 0 16,1 5 0-16,-9 4 0 0,8-5 0 0,1 2-8 0,-9 3 0 0,8 1-4 16,1 0-4-16,-9-1-4 0,8 1 0 0,-8 4 0 0,8-3-8 15,2 2 0-15,-10-4 4 0,8 6-8 0,0-4-4 0,2 2 0 16,-10-3-4-16,8-1-8 0,0 1-12 0,0-1-16 0,1 1-16 0,-9-5-16 15,8-1-20-15,1 2-20 0,0-2-20 0,-1-4-12 16,0 0-36-16,2 0-52 0,-2 0 32 0,0 0 36 0,10-4 32 0,-10-2 24 16</inkml:trace>
          <inkml:trace contextRef="#ctx0" brushRef="#br0" timeOffset="18037.7444">19465 528 39 0,'0'5'112'0,"0"0"-12"0,0 0-8 16,0 0-28-16,8-5-4 0,-8 4 0 0,0-4-8 0,8 5-12 16,-8-5 0-16,9-5-8 0,-1 1-4 0,0 4-4 0,1-5-8 15,0-5 0-15,-1 0-4 0,0 6-4 0,10-11 0 0,-10 5-4 16,1-4-4-16,0-1 4 0,-1 2-4 0,0-2 0 0,1 1 0 0,-9-5 0 16,8 4 0-16,-8 1 0 0,0-1 8 0,0 2-8 0,0-3 0 15,-8 2 4-15,8 0 0 0,-9 4 0 0,1 0 4 0,0 1 0 16,-1-1 4-16,0 6 0 0,-7-1 4 0,6 0-4 0,2 0 0 15,-9 5 4-15,8 0 0 0,-7 0-24 0,7 5 24 0,1 0 0 16,0 0-4-16,-10-1 4 0,10 0-4 0,-2 7 0 0,2-7 0 0,0 6 0 16,8 0 0-16,-8-1-4 0,8 1 4 0,-9-1-8 0,9 1 8 15,0-1-4-15,0 1 0 0,0-1 0 0,0 1 0 0,9 0 4 16,-9-1 0-16,8 1 4 0,0 0-4 0,0 4 0 0,2-5-4 16,-2 2 0-16,0-2 0 0,2 5 4 0,6-4-4 0,-7-1 0 15,7 6 0-15,-7-5 0 0,0-1 0 0,7 6 0 0,2-6-4 16,-10 1 4-16,1 4 4 0,8-4-4 0,-9 0 0 0,1 4 0 0,-1-5 4 15,1 1-4-15,8-2 0 0,-17 8-4 0,8-7-4 16,2 6 4-16,-2-6-4 0,0 1 4 0,-8 4-4 0,8-4 0 0,-8-1 0 16,10 6 0-16,-10-5 0 0,0-2 0 0,0 3 0 0,0-2-4 15,0 5 4-15,0-4 0 0,0-5 0 0,-10 5 0 0,10-1 0 16,-8 2 0-16,0-8 4 0,0 7-4 0,-2-5 0 0,2-1 0 16,0 2 4-16,-10-2 0 0,10 1 0 0,-9-5 4 0,0 5 4 0,0-5 0 15,9 0 8-15,-10 0-4 0,1 0 0 0,0 0 0 0,9-5 0 16,-9 5-4-16,-1-5 0 0,10-5-4 0,0 6 0 0,-2-1-4 15,2-5 0-15,0 1-4 0,8-1-4 0,0-4-12 0,0-1-8 16,0 1-8-16,0 0-12 0,8-5-8 0,0-1-28 0,2 1-16 0,-2-5-16 16,10 5-16-16,-10-4-56 0,9-2-40 0,-1 2 44 0,2-2 28 15,8 2 32-15</inkml:trace>
        </inkml:traceGroup>
        <inkml:traceGroup>
          <inkml:annotationXML>
            <emma:emma xmlns:emma="http://www.w3.org/2003/04/emma" version="1.0">
              <emma:interpretation id="{691E9899-15BA-4BEF-BB33-7BF92D070358}" emma:medium="tactile" emma:mode="ink">
                <msink:context xmlns:msink="http://schemas.microsoft.com/ink/2010/main" type="inkWord" rotatedBoundingBox="24087,3472 25962,3493 25951,4488 24076,4467"/>
              </emma:interpretation>
            </emma:emma>
          </inkml:annotationXML>
          <inkml:trace contextRef="#ctx0" brushRef="#br0" timeOffset="18613.206">20325 236 23 0,'0'0'132'0,"0"0"-28"0,8 0 16 0,-8 0-16 16,10 4-8-16,-10-4 0 0,8 5-4 0,-8-5 0 0,8 5-4 16,1-5-4-16,-1 5-4 0,1-5-4 0,8 0-8 0,-9 5-8 15,0-5-8-15,10 0-12 0,0 0-8 0,-2 0-4 0,1 4-8 16,0-4-12-16,0 0-8 0,1 0-12 0,8 0-20 0,-10 0-20 0,1 0-20 15,9-4-20-15,-10 4-16 0,10 0-20 0,-8 0-32 16,7 4-64-16,-8-4 32 0,8 0 36 0,-7 0 24 0,-2 0 32 0</inkml:trace>
          <inkml:trace contextRef="#ctx0" brushRef="#br0" timeOffset="18439.6685">20470 97 39 0,'0'0'108'0,"0"0"-8"0,0-5-8 0,0 5-24 0,0 0-20 16,0 5 24-16,0-5-4 0,0 5-4 0,0-1-4 0,0 1 0 0,0 5-4 15,0-6 0-15,0 6-8 0,0-2 0 0,0 3-8 0,0 4 0 16,8-6-4-16,-8 11 0 0,0-6-8 0,0 0-8 0,9 5 0 16,-9 0-4-16,9-4-4 0,-9 4-4 0,0 0 4 0,8 0-8 15,-8-5 0-15,9 5-4 0,-1 1 0 0,-8-5-8 0,0-1-4 16,8 0-12-16,-8 0-8 0,0-4-4 0,0-1-12 0,0 1-12 16,0-5-12-16,10 0-8 0,-20 0-12 0,10-5-24 0,0 0-36 0,-8-5-24 15,8 0 32-15,-8 0 28 0,-1 1 24 0</inkml:trace>
          <inkml:trace contextRef="#ctx0" brushRef="#br0" timeOffset="19215.5965">21126 250 31 0,'0'-5'108'0,"0"5"-12"16,-8 0-4-16,8 0-28 0,0-5 0 0,-8 5-12 0,8 0 0 16,-10 0 0-16,10 0 0 0,0 0 0 0,-8 5 0 0,8 0 0 0,0 0 4 15,0 0-8-15,-8-1-4 0,8 0 0 0,0 7-4 0,0-7 0 16,0 6-4-16,0 0 0 0,0 4-4 0,0-4-4 0,0 4 0 16,0-5-4-16,8 6 0 0,-8-1 0 0,0 2 0 0,8-7-8 15,2 5-4-15,-2 0 4 0,0-5-4 0,1 6 0 0,0 0 0 16,-1-6-8-16,9 1 0 0,-9 0 0 0,10-1 0 0,-2 1-4 0,2-6 0 15,-1 6 0-15,0-10 0 0,-8 5-4 0,7-5 4 0,2 0-4 16,-2 0 0-16,2-5-4 0,-10 0 0 0,10 0 0 0,-10-5 4 16,0 1 0-16,9-5-4 0,-9 4 4 0,-8-5 0 0,10 2 4 15,-10-2-4-15,8 1-4 0,-8-5 4 0,0 4 4 0,-8-5-4 16,8 7-4-16,-10-7 0 0,2 1 0 0,0 5 0 0,-1-6 0 0,1 5 0 16,0-3-12-16,-10 4 20 0,10 0-4 0,0-1 0 15,-10 6 4-15,1-1 0 0,8-5 0 0,-7 11-4 0,7-6 4 0,-8 10 0 16,0-5 0-16,9 5 0 0,-10 0 0 0,2 0 0 0,6 5 4 15,-6-1-4-15,7 6 0 0,-8 0 0 0,8-1 0 0,-7 1 0 16,6 5 0-16,-6-1 0 0,8 0 0 0,-2 1 0 0,2-1 0 16,0 5 0-16,-1-4 0 0,9-1 0 0,-8 5 0 0,8-4 0 0,0-2 0 15,0 2 0-15,8-4 0 0,-8 2 0 0,9-3 0 16,-1-1 4-16,10-4-4 0,-10 0-4 0,8-1 0 0,-6 1 0 0,6-5 0 16,2 0 4-16,-1 0-4 0,-1-5 0 0,10 1 0 0,-8-1 4 15,-2 0 0-15,2-4 0 0,-10 4 0 0,9-4 0 0,0 3 0 16,-8 3 4-16,-1-3 0 0,0-4 8 0,2 6-4 0,-2-2 4 0,0 2 0 15,1 4 4-15,-9-5 4 0,9 5 4 0,-9 0 4 0,0 0 4 16,8 0 0-16,-8 0 0 0,0 0 4 0,8 5 4 0,-8-1 0 16,0 2 0-16,9-2-4 0,-9 1-4 0,8 6 0 0,-8-2-4 15,8 0 4-15,-8 1-8 0,10-1 0 0,-2 5-4 0,0 1 0 16,-8-1-4-16,10-4-4 0,-2 5 0 0,0-2-4 0,0-3-4 0,1 5 4 16,-9-5-8-16,9-1-4 0,-1 0-8 0,1 1-4 0,-1-5-12 15,0 0-24-15,10-2-20 0,-10-3-16 0,0 0-28 0,2 0-28 16,6-8-28-16,-7 3-44 0,0-5-56 0,-1-4 48 0,9 0 40 15,-9-1 32-15,0 1 36 0</inkml:trace>
          <inkml:trace contextRef="#ctx0" brushRef="#br0" timeOffset="20176.0242">22081 576 19 0,'0'-5'104'0,"0"0"-12"15,0 5-8-15,0-4-24 0,0 4-8 0,0-5 0 0,0 5 0 16,0 0-4-16,0-5 4 0,0 5-4 0,0 0 4 0,0 0 8 15,0 5-4-15,0-5 0 0,0 5 0 0,0-1 0 0,0 1-4 16,0 0 0-16,0 0-4 0,8 0-4 0,-8 5 4 0,0-1-4 0,0-4-4 16,0 4-4-16,10 6 0 0,-10-5 0 0,0-1 0 0,8 5-4 15,-8 1 0-15,8-6-4 0,-8 6-4 0,10-1 0 0,-10 0-4 16,8-4 0-16,-8 4 0 0,8 1 0 0,1-1-4 0,-9-5 0 16,8 6-4-16,1-1 0 0,-9 2 0 0,8-3 0 0,-8 2 0 15,9-1-4-15,-9 1 0 0,8-6 8 0,-8 5-4 0,0 1 4 16,0-1 4-16,0 1 4 0,-8-6 4 0,8 5 0 0,-9-4 0 0,1 4 0 15,-1-4 0-15,1 0-8 0,-1 0-20 0,1-1 0 16,-10 1 0-16,10-1 0 0,-10-4 0 0,2 0 0 0,-1-2 0 0,8 8 0 16,-8-11 0-16,1 5 0 0,6-5 0 0,-6 0 0 0,-2 5 0 15,10-10 0-15,0 5 0 0,-10 0-16 0,10-5-64 0,-1 0-24 16,1-1-28-16,0 3-28 0,0-2-32 0,-2 0-48 0,10 0-48 0,-8-4 52 16,8 4 44-16,-8 0 28 0,8-4 40 0,0 4 24 0</inkml:trace>
          <inkml:trace contextRef="#ctx0" brushRef="#br0" timeOffset="19877.8211">21996 538 35 0,'0'-5'84'0,"0"0"-8"0,0-4-4 15,0 3-24-15,-8-3-4 0,8 5-8 0,0-2 4 0,0-3-4 16,-8 4 4-16,8 0-4 0,0 1-4 0,0-6 4 0,-10 10 0 0,10-5-4 15,0 1 0-15,-8-2 0 0,8 6 0 0,-8-5 0 0,8 5 0 16,0 0 0-16,-9-4 4 0,9 8-4 0,-9-4 0 0,9 5-4 16,0 1 0-16,-8-2 4 0,8 1-4 0,-9 5 0 0,9-6-4 15,0 6 4-15,-8 5-4 0,8-6-8 0,0 1 0 0,0 4 0 16,0-4-4-16,0 4 0 0,0 0 0 0,0 1-4 0,0-5 0 0,8-1-4 16,-8 5 0-16,9-9 0 0,-1 5-4 0,-8 0 4 15,9-6 0-15,0 1 0 0,-1 0-4 0,0-1 0 0,10-4-4 0,-10 0 0 16,0 0 0-16,10-4-4 0,-10-1-4 0,9 0 0 0,-8 1-4 0,0-6 0 15,7 0 0-15,-8 1 4 0,2-6-4 0,-2 4 4 16,0-2 4-16,2-1 0 0,-10 0 0 0,0-1 4 0,0 1 0 0,0-1 0 16,0 1 0-16,0-1 0 0,-10 1 0 0,2-1 4 0,0 6-4 15,-2-1 4-15,-6 1 0 0,8-1 0 0,-1 6 0 16,-8-5 0-16,0 9 0 0,9-6 0 0,-10 6 0 0,10 0-4 0,-10 0 4 16,10 6 0-16,0-6 0 0,-10 3 0 0,10 7 0 0,-1-5 0 15,1 5 0-15,0-1 0 0,0 0 0 0,8 2 0 0,-10-2-4 16,10 1 0-16,-8 4-8 0,8-5-4 0,0 1-8 0,0 5 0 0,0-6-8 15,0 1 0-15,8 0-8 0,-8 4 0 0,10-5-4 0,-2-4 0 16,0 5-4-16,0 0-4 0,-8-6 0 0,9 1 0 0,8 0-16 16,-8 0-24-16,-1-1-20 0,0-4-16 0,2 0 12 0</inkml:trace>
        </inkml:traceGroup>
      </inkml:traceGroup>
    </inkml:traceGroup>
    <inkml:traceGroup>
      <inkml:annotationXML>
        <emma:emma xmlns:emma="http://www.w3.org/2003/04/emma" version="1.0">
          <emma:interpretation id="{00A86C40-1586-44F6-8883-1AB3F1002A81}" emma:medium="tactile" emma:mode="ink">
            <msink:context xmlns:msink="http://schemas.microsoft.com/ink/2010/main" type="paragraph" rotatedBoundingBox="4003,5599 28605,6313 28550,8198 3948,74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08EC002-6888-4B74-AE47-B88DFE91E405}" emma:medium="tactile" emma:mode="ink">
              <msink:context xmlns:msink="http://schemas.microsoft.com/ink/2010/main" type="line" rotatedBoundingBox="4003,5599 28605,6313 28550,8198 3948,7484"/>
            </emma:interpretation>
          </emma:emma>
        </inkml:annotationXML>
        <inkml:traceGroup>
          <inkml:annotationXML>
            <emma:emma xmlns:emma="http://www.w3.org/2003/04/emma" version="1.0">
              <emma:interpretation id="{5D84CF95-06B1-4325-8067-149A1C4B1272}" emma:medium="tactile" emma:mode="ink">
                <msink:context xmlns:msink="http://schemas.microsoft.com/ink/2010/main" type="inkWord" rotatedBoundingBox="3994,5890 6096,5951 6077,6604 3975,6543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62893.22">1320 2596 99 0,'0'0'128'0,"0"0"-16"15,0 0-8-15,0 0-16 0,0 0-8 0,0 0 0 0,0 0-8 16,0 0 0-16,0 0-8 0,0 0-4 0,0 0-8 0,0 0-4 15,0 0 0-15,0 0-4 0,0 0-4 0,0 0 0 0,0 4-4 0,0 1 0 16,0-5-4-16,0 4-4 0,0 1 0 0,0 0-4 16,0 4 0-16,0-3-4 0,0 2 0 0,0 7-4 0,0-5-4 0,0 5 0 15,0 0-4-15,0-1 0 0,0-1 0 0,0 2-4 0,0 5 0 16,0-7 0-16,0 7-4 0,0-6 0 0,0 0 4 0,10 6-4 16,-10-6-4-16,0 0 4 0,8 1-4 0,-8-1-4 0,0-4 4 0,8 4-4 15,2-4-4-15,-10-5 0 0,8 4 4 0,0-4 4 0,-8 4-4 16,8-9 0-16,1 4 0 0,0-4 0 0,-9 6 0 0,8-6-4 15,1-6 0-15,-9 6 4 0,8 0-4 0,-8-4 0 0,8 0 0 16,2-1 4-16,-10 0 0 0,8 5 0 0,0-9 4 0,-8 4-4 16,0 0 4-16,8 0-4 0,-8 1 8 0,10-2-4 0,-10 2 4 0,8-1-4 15,-8 0 4-15,0 5 0 0,8-5-4 0,-8 1 0 0,0 4 4 16,0-5 0-16,0 5 4 0,9 0 0 0,-9 0-4 0,0 0 4 16,0 0 4-16,0 0-4 0,0 5 4 0,0-5 0 0,9 4-4 15,-9 1 0-15,0 5 0 0,0-6 4 0,0 6 0 0,0 0-4 16,0-1 4-16,0 1-4 0,0 3 0 0,0 2-4 0,0 0 0 0,0-1 0 15,0 5 0-15,0-3 0 0,0 3-4 0,0-6-4 0,0 1 0 16,0 7-8-16,0-8-8 0,8 2-8 0,-8-5-8 0,0 4-16 16,0-5-16-16,0-3-12 0,0 3-12 0,0-5-16 0,0 2-40 0,0-6-40 15,0 4 16-15,9-8 40 0,-9 4 20 0</inkml:trace>
          <inkml:trace contextRef="#ctx0" brushRef="#br0" timeOffset="163269.2172">1611 2883 103 0,'0'0'120'0,"0"0"-8"15,8 0-4-15,-8 0-24 0,0 0 4 0,0 0-4 0,9 0-12 16,-9 0 0-16,9 0-12 0,-9 0 0 0,8 5-8 0,-8-1-4 16,8-4-4-16,-8 5 0 0,8 5-4 0,-8-6-4 0,10 6-8 15,-2 0 4-15,-8 4-8 0,8 0 0 0,2-4-4 0,-10 9 0 16,8-4 0-16,-8 4 0 0,8-5-4 0,1 1 8 0,-9 4 0 0,8-5-4 15,-8 1 0-15,9-1-4 0,-9 1 0 0,0-6 0 0,8 1-4 16,-8 0 0-16,9-1 0 0,-9-5-16 0,0 2 16 0,0-6 0 16,0 4 0-16,8-4 0 0,-8-4-4 0,0-2 0 0,0 2-4 15,0-1 0-15,0-5 0 0,8 2 0 0,-8-7 0 0,0 5 0 16,0-5 0-16,0 0-4 0,10 1 4 0,-10 1-4 0,0-6 0 0,8 3 4 16,-8-3 0-16,8 5 0 0,-8-5 0 0,10 4-4 0,-10-4 0 15,8 5 0-15,0-1 0 0,-8 6 0 0,8-5-4 0,-8 4-4 16,9 0-4-16,-9 1-8 0,8-1-12 0,1 6-16 0,-9-6-12 0,0 5-16 15,9 0-20-15,-9 5-32 0,0-5-24 0,0 5-72 16,0 0-16-16,0 0 48 0,0 0 36 0,0 0 28 0,0 0 28 16</inkml:trace>
          <inkml:trace contextRef="#ctx0" brushRef="#br0" timeOffset="161166.8382">246 2969 31 0,'0'5'112'16,"-8"5"-4"-16,8-6-4 0,0 1-16 0,-8 0-4 0,8 4 4 15,0-9 0-15,0 5 0 0,-10 1-12 0,10-6-8 0,0 0-4 16,0 4-4-16,0-4 0 0,0 0 0 0,0-4-4 0,0-2 0 0,0 6 0 16,0-5 0-16,0-4-4 0,0 4 4 0,0-4 0 0,10-1-4 15,-10-1 0-15,0-2-12 0,0-1 0 0,8-1 0 0,-8 1 0 16,8-5-8-16,2-1 0 0,-10 1-4 0,8 0-4 0,0-5-4 15,1 5 4-15,-1-5-8 0,1 0 0 0,0 5 0 0,-1-4-8 16,0 2-8-16,0-2 0 0,2 4 0 0,-2-1 0 0,0 6 0 0,-8-6 0 16,10 6 0-16,-2 5 0 0,0-6 0 0,-8 5 0 0,9 6 0 15,-9 0 0-15,0-3 0 0,8 3 0 0,-8 4 0 0,0 0 0 16,0 0 0-16,0 0 0 0,0 4 0 0,0 3 0 0,0 1 0 0,0-2 0 16,0 3 0-16,0 5 0 0,0-4 0 0,0 5 0 15,0-1 0-15,0 0 0 0,0 0-4 0,0 7-4 0,0-3 0 0,0 6 0 16,0-4 0-16,0 3-4 0,0 2 0 0,-8-2 0 0,8 1 0 15,0 0 4-15,0 0-4 0,-9 5-4 0,9-5 4 0,0 0-4 16,0 0 4-16,-8-1-4 0,8-3-12 0,0 0-16 0,0-2 12 16,0 1-8-16,0-4-8 0,0-5-4 0,0 4-12 0,0-5-4 15,0-3 4-15,0 3-16 0,0-9-8 0,0 4-12 0,0-4-8 0,0 0-4 16,0 0-24-16,-8-4-44 0,8-1-16 0,0 1 44 16,0-2 24-16,-10-3 24 0</inkml:trace>
          <inkml:trace contextRef="#ctx0" brushRef="#br0" timeOffset="161641.5733">563 2538 7 0,'0'0'112'0,"0"-6"-8"0,0 6-8 0,0-4-24 16,0 4-4-16,0 0-4 0,0 0-4 0,0 0 0 0,0 0 0 15,0 0-8-15,0 0 4 0,0 4-4 0,0 2 0 0,0-2-4 16,0 1-4-16,0 5 0 0,0-6 0 0,0 6 0 0,0-1 0 0,0 1 0 16,0 5-4-16,0-1 0 0,0 1-4 0,0 4-4 0,0-5-4 15,0 5-4-15,0 0 0 0,0-4-4 0,0 8-4 0,0-3-4 16,0-1 0-16,0 0-4 0,0 5-4 0,0-4 4 0,0 3-4 16,0-3 0-16,8 3-4 0,-8-3 4 0,8-1-4 0,-8 0 4 15,8 0-4-15,2-4 0 0,-2 4 0 0,0-5 0 0,1 1-4 16,-1-2 4-16,1-3 0 0,8 0 0 0,-9 0 0 0,0-1 0 0,2-3 0 15,6-6 4-15,-6 4-4 0,-2 1 0 0,0-5 0 16,1 0 0-16,-1-5 0 0,0 1-4 0,1-2 4 0,0 2 0 0,-1-7 0 16,-8 3-4-16,8-2 0 0,-8 1 0 0,0-1 0 0,0-5-4 15,10 5 0-15,-10-4 0 0,0 0 0 0,0 0 0 0,-10-1-4 16,10 1 0-16,0 4-4 0,-8-4 4 0,8 0 4 0,-8 4-4 16,-1 0 0-16,9 1 4 0,-9-1 0 0,1 0 0 0,0 6 0 15,8-1 4-15,-17 0 0 0,9 5 4 0,-2-5-4 0,2 5 0 0,8 5-4 16,-18-5 0-16,10 10-4 0,0-6-4 0,8 1-4 0,-8 5-4 15,-1-1 0-15,0 1-4 0,1-1-8 0,-1 6-8 0,1-1-12 16,8-4-4-16,-8 3-8 0,8 2-8 0,0-5-4 0,-10 5-28 0,10-6-44 16,0 1-20-16,0 4 28 0,0-8 24 0,0 3 24 15</inkml:trace>
          <inkml:trace contextRef="#ctx0" brushRef="#br0" timeOffset="162400.5393">1005 2840 55 0,'0'0'104'0,"0"0"-4"0,0 0-4 0,0 0-20 16,0 0-4-16,0 0 8 0,0 0-4 0,10 0 4 0,-10 0 0 16,0 0-4-16,8 0-8 0,-8 0 0 0,8 0 0 0,0 0 0 15,-8 0 0-15,10-5-4 0,-2 5-20 0,0 0 20 0,1 0-8 16,-1 0-4-16,-8-5-12 0,8 5 0 0,2 0-8 0,-2 0-4 15,0 0-4-15,-8 0-8 0,8 0-4 0,2-5-4 0,-10 5 0 0,8 0-8 16,-8 0-8-16,8 0-8 0,-8 5-16 0,9-5-12 0,-9 0-12 16,0 0-20-16,9 0-16 0,-9 0-20 0,0 0-16 0,0 0-12 15,0 0-52-15,0 0-28 0,0 0 24 0,0 0 40 0,0 0 32 16,0 0 20-16</inkml:trace>
          <inkml:trace contextRef="#ctx0" brushRef="#br1" timeOffset="196213.0808">2002 2868 99 0,'0'0'116'0,"0"-4"-12"16,-8 4-4-16,8 0-24 0,0 4 4 0,0-4-4 0,0 0 4 16,0 0 0-16,0 0 0 0,8 0-4 0,-8 0 0 0,0 0 0 15,0 0 4-15,10 0 0 0,-10 0 0 0,8 0-8 0,-8 0 4 16,8 0-4-16,-8 0-4 0,10 0 0 0,-2 0-4 0,0 0-4 15,1 0 0-15,-1 0-8 0,1 0 4 0,-1 0-16 0,1 0-40 0,-1 0 0 16,0 0 0-16,2 0 0 0,-2 0 0 0,10 0 0 0,-10 0 0 16,0 0 0-16,9 0 0 0,-9 0 0 0,1 0 0 0,8 0 0 15,-9 0 0-15,2 0 0 0,6-4 0 0,-7 4 0 0,0 0 0 16,-1 0 0-16,0 0 0 0,1-5 0 0,-1 5 0 0,-8 0 0 16,9 0 0-16,0 0 0 0,-9 0 0 0,0 0 0 0,0-5 0 0,8 5 0 15,-8 0-48-15,0 0-88 0,0 0-28 0,-8 5-36 0,8-5-44 16,-9 0-64-16,9 0 48 0,-9 0 52 0,9 0 44 0,-8 0 24 15,8 0 28-15</inkml:trace>
          <inkml:trace contextRef="#ctx0" brushRef="#br1" timeOffset="195900.9168">2139 2624 63 0,'0'0'92'0,"0"0"-8"0,0-5-8 16,0 5-24-16,0 0-4 0,0 0 4 0,0 0-4 0,0 0-8 0,10 0 4 15,-10 0 0-15,0 0 0 0,0 0 0 0,0 0 0 0,0 0 0 16,0 0 8-16,0 0 0 0,8 0-4 0,-8 0 0 0,0 0-12 15,8 0 16-15,-8 5-4 0,0-5 0 0,0 4 0 0,9 2-4 16,-9-2-4-16,0 0 0 0,0 3 0 0,8 1-4 0,-8 2-4 16,0-1-4-16,0 1 0 0,0 1-4 0,0 3-4 0,0-5-4 0,0 5 0 15,0 1 0-15,0-1 0 0,0 1 0 0,0-1 0 16,0 0-4-16,0 0 0 0,0 1 0 0,0-1 0 0,0 1-4 0,0-1 0 16,0 0 0-16,0 1-4 0,0-1 4 0,0 1-4 0,0-6 4 15,0 5 0-15,0-4-4 0,0-1-4 0,0 1 4 0,0 0-4 16,0-1 0-16,0-4 0 0,0 1 0 0,0 2-4 0,0-8-4 0,0 6 0 15,0-2-4-15,0-4-4 0,0 6-4 0,0-6-4 0,0 0-8 16,0 0-8-16,0 0-4 0,0 0-8 0,0 0-8 16,0 0-4-16,-8 0-12 0,8 0-12 0,0-6-12 0,0 6-4 0,-9-4-4 15,9-2-8-15,0 6-36 0,-8-4-32 0,8 0 20 0,0-7 32 16,-8 7 24-16</inkml:trace>
        </inkml:traceGroup>
        <inkml:traceGroup>
          <inkml:annotationXML>
            <emma:emma xmlns:emma="http://www.w3.org/2003/04/emma" version="1.0">
              <emma:interpretation id="{D7C0AD04-F461-4422-8CC4-DFF9511F9020}" emma:medium="tactile" emma:mode="ink">
                <msink:context xmlns:msink="http://schemas.microsoft.com/ink/2010/main" type="inkWord" rotatedBoundingBox="6475,5801 8738,5866 8697,7288 6434,7222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58373.3118">3905 2921 23 0,'0'-4'104'0,"-10"-2"-4"0,10 6-4 0,0-4-28 0,0-1 0 0,0 0-4 15,-8 0-4-15,8 1 0 0,0-1 0 0,8 0 0 0,-8 0-4 16,0-4 0-16,10 4-4 0,-10-5 4 0,8 6-4 0,-8-1-4 0,8 0 0 16,1 0 0-16,-9 0-4 0,9 0-4 0,-1 5 4 0,0-4 4 15,1 4-4-15,-1 0-8 0,1-5 0 0,0 5-8 0,-1 5 0 16,0-5-4-16,2 4-4 0,-2-4 0 0,0 10-4 0,0-5 0 15,2 0-4-15,-10 4-4 0,8 1-4 0,-8-1 0 0,8 1 0 16,-8 4 4-16,0 1-4 0,0-1-4 0,0 1 0 0,0 4-4 16,-8 0 8-16,8 0-4 0,-8-5-4 0,8 11 4 0,-10-6 0 15,10-6 0-15,-8 7 0 0,0-1-4 0,8-4 4 0,0-1 0 0,-8-3 0 16,-2-3-4-16,10 7-4 0,0-11 4 0,-8 2-4 0,8-2 0 16,0 1 0-16,0-5 4 0,0 4 0 0,0-4 4 0,0-4-4 15,0 4 4-15,8-5 0 0,-8 5-4 0,0-10 4 0,10 10 0 0,-10-4 0 16,8-1 0-16,-8-5 0 0,8 10-4 0,-8-4 4 15,8 0 0-15,2-2 0 0,-2 1 0 0,-8 1 0 0,8 4 0 0,1 0 4 16,-1-6-4-16,0 6 4 0,2 6-4 0,-10-6 4 0,8 4-4 16,0 1 4-16,2 1 0 0,-2-2 0 0,0 6-4 0,0-6 0 15,-8 5 0-15,9 1 0 0,0-1 0 0,-9 1 4 0,8 0 0 16,1 5-4-16,-9-1 0 0,0-5 4 0,0 5-4 0,0 1 4 0,0-5-4 16,0 4 0-16,-9 0 4 0,9 1-8 0,-8-1 4 15,-1 0 0-15,0-4 0 0,1 5-24 0,0-6 24 0,-10 1-8 0,10 0-4 16,0-1-4-16,-10-5-8 0,10 2-4 0,-1-2-8 0,-7 1-4 15,6-5-8-15,2 0-8 0,0-5-4 0,0 1-12 0,-2-2-8 16,2 2-8-16,0-1-16 0,-1 1-8 0,9-6-48 0,-9 0-28 0,9 1 20 16,0 3 40-16,-8-3 12 0</inkml:trace>
          <inkml:trace contextRef="#ctx0" brushRef="#br0" timeOffset="158690.4656">4228 3122 83 0,'0'0'132'0,"8"0"-4"0,-8 0 4 0,10 0-16 16,-2 0-8-16,-8 0 0 0,8 0-8 0,1 6-4 0,-9-6-8 15,9 4 0-15,-1 1-12 0,1-5 0 0,-9 6-12 0,8 2 0 16,0-2-12-16,-8 3-4 0,8-5 0 0,2 6-4 0,-10 5-12 16,8-6-4-16,-8 5 0 0,8 1-4 0,-8-5 4 0,10 4-4 15,-10 0 0-15,0 1-4 0,8-1 4 0,-8 0-8 0,0 1 0 0,0-1-4 16,0-4-4-16,8 0 4 0,-8-1-4 0,0 1 0 0,0-6 0 15,9 1 4-15,-9 0-4 0,0-5 4 0,0 0-4 0,8 0-4 16,-8-5 0-16,0 0 4 0,9-5 0 0,-9 1-8 0,8 5 0 0,-8-11 4 16,0 6 0-16,9-6-4 0,-9 1 0 0,8-1 0 15,-8 1 4-15,8-1-8 0,-8-4-8 0,10 5 0 0,-2-1-4 0,-8-4-4 16,8 5-12-16,-8-1-20 0,10 2-16 0,-10-1-20 0,8 3-24 16,-8 1-20-16,0-3-40 0,8 7-52 0,-8-3-56 0,0 3 44 15,0 2 48-15,0 4 36 0,0-4 24 0,0 4 28 0</inkml:trace>
          <inkml:trace contextRef="#ctx0" brushRef="#br1" timeOffset="197205.4255">4672 3032 87 0,'0'0'116'0,"0"0"-16"0,0 0 0 0,0 0-16 16,0 0 0-16,0 0 4 0,0 0 4 0,8 0-8 0,-8 0 0 15,0 0 0-15,8 0 0 0,-8 0 4 0,10 0-4 0,-2 0 0 16,0 0-8-16,1 0 0 0,-1 0-4 0,1 0-8 0,0 0-8 0,-1 0-4 16,0 0-4-16,10 0-8 0,-10 0-4 0,0 0-12 15,2 0 0-15,6 0 0 0,-7 0-8 0,-1 0 0 0,0 0-4 0,1 0 0 16,0 0 0-16,7 0-8 0,-6 0 0 0,-2 0-8 0,-8 0-12 16,8 0-4-16,2 0-12 0,-2 4-20 0,0-4-20 0,-8 0-32 15,8 6-16-15,-8-6-36 0,9 0-28 0,-9 4-60 0,8-4-20 0,-8 5 48 16,0-1 36-16,0-4 36 0,0 0 28 0</inkml:trace>
          <inkml:trace contextRef="#ctx0" brushRef="#br1" timeOffset="196955.0961">4799 2816 27 0,'0'-5'108'0,"0"5"-12"0,0 0-4 0,0 0-28 16,0 0-4-16,0 0 0 0,0 0 4 0,0 0-4 0,0 0-4 16,0 0 4-16,0 5 0 0,0-5 4 0,0 4-4 0,0-4-4 15,10 0 0-15,-10 5 0 0,0 0 4 0,0 0 4 0,8 0 0 0,-8 4 4 16,0 1-4-16,0-5-4 0,0 9-4 0,0-4-4 0,8-1-4 15,-8 5-12-15,0-4-4 0,0 5 4 0,0-1-8 0,0-1-4 16,0 2-8-16,0 0 0 0,0-1 0 0,0 5-4 0,0-3-4 0,0-7 0 16,0 4-4-16,0 3 0 0,9-2-4 0,-9-5 4 0,0 1 0 15,0-1-8-15,0 6 0 0,0-9-8 0,0 2 4 0,0-2-12 16,0 3-8-16,0-5 0 0,0 2-12 0,0-2-28 0,0-4 16 16,0 5-12-16,0-5-4 0,0 0-8 0,0 4-12 0,0-4-12 15,0 0-12-15,0-4-4 0,-9 4-12 0,9-5-36 0,0 5-28 16,-8-4 24-16,8-2 24 0,0 2 28 0</inkml:trace>
          <inkml:trace contextRef="#ctx0" brushRef="#br0" timeOffset="156962.0878">2694 3137 19 0,'0'6'128'16,"0"-6"-8"-16,0 4-12 0,0-4-24 0,0 0 0 15,0 0-16-15,0 4 28 0,0-4-12 0,0-4 0 0,0 4-8 16,0-4-4-16,8-2-4 0,-8-3-4 0,8 3 0 0,-8-3-8 0,9-1 4 16,0-5-4-16,-9 1 0 0,8 4-4 0,1-8 0 0,7-2-4 15,-6 1-4-15,-2 0-4 0,8 0-8 0,-6 0-4 0,-2 0-4 16,9-5 0-16,-8 5-4 0,8-1-4 0,-9 1 0 0,0 0-4 16,2 0 4-16,-2 5-4 0,0-1 0 0,0 0-4 0,2 1-4 15,-2 4-4-15,-8 1 4 0,8-1-4 0,-8 6 8 0,9-1 0 0,-9 1 0 16,9-2-8-16,-9 6 4 0,0 0 0 0,0 0 0 0,8 6-4 15,-8-2 4-15,0 1-4 0,0 5 0 0,0-1 0 0,0 1 0 16,0 4 0-16,0 1 0 0,0-1 4 0,0 5-4 0,0 0 0 0,0 0-4 16,0 5 4-16,0 0 0 0,0 0-4 0,0 0 0 0,9 5 4 15,-9 0-4-15,0-6 4 0,0 6-4 0,0 0 0 0,0-4-4 16,0 3 0-16,-9-4 0 0,9 0-4 0,0 0-4 0,0-5-12 16,0 0-4-16,0 0-8 0,0-4-16 0,0-1-12 0,0 1-12 15,0-6-4-15,0-4-16 0,0 0-12 0,0 0-8 0,0 0-4 16,0-5-36-16,0 0-44 0,0-5 8 0,0 0 28 0,9 0 32 15,-9-5 20-15</inkml:trace>
          <inkml:trace contextRef="#ctx0" brushRef="#br0" timeOffset="157428.8388">3171 2806 35 0,'0'-5'124'16,"0"-4"-8"-16,0 4-4 0,0 0-28 0,0 1 0 0,0-2-4 15,0 1-4-15,0 5-8 0,0-4 0 0,0 4-8 0,0 0-4 16,0 0 0-16,0 0-4 0,0-4 0 0,0 8-16 0,0-4 16 0,0 4 0 16,0-4 0-16,0 5-8 0,0 1 0 0,0 3 0 15,0-4-4-15,0 4-4 0,0 1 0 0,0-1-4 0,0 6-8 0,0-1 0 16,0 1-4-16,0 4 0 0,0 0 4 0,0 0-8 0,0 5 0 16,0-6-8-16,0 7 0 0,9-6 0 0,-9 6-4 0,0-2 4 15,8 2-4-15,-8-2 0 0,9 2-4 0,-9-6 4 0,8 4-4 0,-8-4 4 16,8 1-4-16,2-1-4 0,-2 0 4 0,0-5 0 0,0 1 0 15,2-1 0-15,-2 1-4 0,0-6 4 0,1 6-4 0,-1-5 4 16,1-6 0-16,0 1 0 0,-1 4-4 0,0-9 4 0,0 6-4 16,2-6 8-16,-2 0-4 0,0 0-4 0,-8 0 4 0,10-6-4 15,-10 2 4-15,8-1-4 0,-8-4 0 0,8 4-4 0,-8-5-4 16,0 0 0-16,9 1 4 0,-9-1-4 0,0-4-4 0,0 4 0 16,0-4 0-16,0 0 0 0,-9 4 0 0,9-5 0 0,-8 6 4 15,8-5 0-15,-8 4 4 0,8 1-24 0,-10-1 24 0,10-5 4 0,-8 11-4 16,0-6 4-16,-2 5 0 0,2 1 0 0,0-2 4 0,0 2-4 15,8 4 0-15,-9-5 0 0,0 5 0 0,1 0 0 0,-1 5 0 16,1-1 0-16,0-4-4 0,8 10 0 0,-10-5 4 0,2 5-4 16,0 0-4-16,8-1-4 0,-8 1-4 0,8-1-4 0,-10 1-4 15,10 4-8-15,-8 1 0 0,8-6-12 0,0 5-4 0,-8-4-16 0,8-1-4 16,0 6-8-16,0-6 0 0,0 1-4 0,0-5-20 0,0 4-36 16,0 1-24-16,0-5 20 0,8 0 24 0,-8-5 16 0</inkml:trace>
          <inkml:trace contextRef="#ctx0" brushRef="#br0" timeOffset="157795.856">3554 3080 91 0,'0'0'120'0,"0"0"-4"0,0 0 0 16,0 4-20-16,0-4 0 0,0 0 0 0,0 0-8 0,10 4 4 15,-10-4-8-15,0 0 0 0,8 0 0 0,-8 0-4 0,8 6 0 16,-8-6-8-16,9 0-4 0,-9 0 0 0,9 0-4 0,-1 0-4 0,0 0-28 15,1 0 16-15,-9 0-8 0,8 0 0 0,1 0-12 0,0 0-4 16,-1 0-4-16,-8 0-4 0,8 0-4 0,2 0-4 0,-10 0-4 16,8 0-4-16,-8 0-12 0,8 0-4 0,-8 0-16 0,0 0-12 15,8 0-20-15,-8 0-16 0,0 0-16 0,0 0-12 0,0 0-24 0,0 0-20 16,0 0-28-16,0 0-64 0,0 0 20 0,0 0 40 16,0 0 40-16,0 0 28 0,0 0 24 0</inkml:trace>
          <inkml:trace contextRef="#ctx0" brushRef="#br2" timeOffset="287449.9998">3683 3870 35 0,'0'0'92'0,"0"0"-12"0,0 0-8 16,0 0-28-16,0 0-4 0,0 0-4 0,0 0 0 0,0 0-8 16,0 0 0-16,0 0 0 0,0 0-4 0,0 0 4 0,0 0 0 15,0 0 0-15,0 0 4 0,0 0 0 0,0-4 0 0,8 4 0 16,-8-5 4-16,8 1 0 0,-8 4 0 0,10-10 0 0,-10 5 4 0,8 0-4 16,0-4 0-16,1 3 4 0,-1-3-4 0,0-5 0 15,2 0 0-15,-2-1 0 0,0 1-4 0,10-1-4 0,-10-4 4 0,9 0-4 16,0-1 0-16,0-3-4 0,-9 4-8 0,10-10 8 0,8 5-12 15,-10-5 0-15,2 6 0 0,-2-6 0 0,10-6-4 0,-9 7 0 16,9-1 4-16,-10-4-8 0,10-1 0 0,-9 5 0 0,9-4 0 0,0-1 0 16,-10 0-4-16,10-4 4 0,-1 5 0 0,-7-1-4 15,8 1 0-15,-1-1 4 0,-8 0-4 0,8 0 0 0,1 1 0 0,-8-1 0 16,7 1-4-16,-8 4 4 0,0-4 4 0,9 4-4 0,-10 1-4 0,2 3 4 16,-2-4 0-16,2 6 0 0,-1-2 4 0,-9 6-4 15,10 0 0-15,-10 0 0 0,0 5 0 0,0-1 0 0,2 1 0 0,-2-1 0 16,0 5 0-16,1 2 0 0,-9-3 4 0,8 7 0 0,-8-6 0 15,9 5-4-15,-9 1 4 0,0-1 0 0,0 0 0 0,0 5 0 16,0 0 4-16,9-5 0 0,-9 5-4 0,0 0 0 0,0 0-4 16,0 0 4-16,0 0-4 0,-9 0 4 0,9 0-4 0,0 0 0 15,0 0-4-15,0 0 0 0,0 0 8 0,0 0-4 0,0 0-4 16,0 0 0-16,0 0-8 0,0 0-4 0,0 5-8 0,0-5-4 0,0 0-16 16,0 5-8-16,-9-5-8 0,9 5-16 0,0-1-16 0,-8 1-20 15,8-5-8-15,-9 5-64 0,1 0-28 0,8-1 40 0,-8 0 32 16,-2 7 24-16,2-7 24 0</inkml:trace>
        </inkml:traceGroup>
        <inkml:traceGroup>
          <inkml:annotationXML>
            <emma:emma xmlns:emma="http://www.w3.org/2003/04/emma" version="1.0">
              <emma:interpretation id="{49A609CF-C498-4FE9-88AE-150BF3906A88}" emma:medium="tactile" emma:mode="ink">
                <msink:context xmlns:msink="http://schemas.microsoft.com/ink/2010/main" type="inkWord" rotatedBoundingBox="9080,6140 11459,6209 11420,7566 9041,7497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52476.0897">5302 3386 63 0,'0'0'108'15,"0"0"-8"-15,0 0 0 0,0-4-28 0,0 4 4 0,0-6-8 16,0 2-4-16,0-1 4 0,0 1-4 0,9-6-4 0,-9 5-4 15,0-4 4-15,9-1-8 0,-9 0-4 0,0 1 0 0,8-6 0 16,-8 1 4-16,8-1 0 0,2 1-4 0,-2 0-4 0,0 0 0 16,-8-6 0-16,9 5-4 0,0-4 0 0,-1 0-8 0,0 5 0 0,1-5 0 15,-1 0-12-15,0 4 8 0,2-5-8 0,-2 2 0 0,0 4 0 16,2 0-8-16,-2-1 4 0,0 0-8 0,0 5 4 0,-8-5 0 16,9 11-4-16,0-5 0 0,-9 4 0 0,8 0-4 0,-8 1 0 15,0-1-4-15,0 5 4 0,0-5 0 0,0 5 0 0,9 0-4 16,-9 0 8-16,0 5-4 0,0-5-4 0,0 5 8 0,0-1-4 0,0 1 4 15,0 0-8-15,0 0 4 0,0 3 0 0,8 3-8 0,-8-1 8 16,0 4-8-16,0 0 8 0,0 0-8 0,0 6 4 0,8-2 4 16,-8 6-4-16,0-3-4 0,0 2 0 0,0 2 4 0,0-2 0 15,0 1-4-15,0 5 4 0,0-5 0 0,0 0 0 0,0 5 0 16,0-5 0-16,0-1 0 0,0 2 0 0,0-2-4 16,0-4-4-16,0 1-4 0,0 0 0 0,0-2-4 0,0-3-12 0,0-2-4 0,0 3-12 15,0-6-4-15,0-1-8 0,0-5-8 0,0 6-4 16,0-10-4-16,0 5-16 0,0-5-16 0,0 0-8 0,0 0-8 0,0-5-28 15,0 1-48-15,0-2 4 0,0-3 36 0,0 5 32 0,0-6 20 16</inkml:trace>
          <inkml:trace contextRef="#ctx0" brushRef="#br0" timeOffset="152983.7312">5780 2959 11 0,'0'-4'116'0,"0"-1"-12"0,0 0-4 0,0 0-24 0,0 5 0 15,0-4-4-15,0 4-4 0,0 0-4 0,0 0-4 0,0 0-4 16,0 0 0-16,0 0-4 0,0 4 0 0,0 1-4 0,0 0-4 16,0 0-4-16,0-1 0 0,0 6 0 0,0-1 0 0,0 1-4 0,0 0-4 15,0-1 4-15,-8 6 0 0,8-1-4 0,0 1-4 0,0-2-4 16,-10 7 0-16,10-1 0 0,0-4-8 0,-8 4 4 0,8 1 0 15,0-1 0-15,-8 4-4 0,8-4 0 0,-9 1-8 0,9 3 0 16,0-3 0-16,0 4-4 0,0-5 4 0,-8 5-4 0,16-5 0 16,-8 0 0-16,0 6 0 0,9-6 0 0,-9 0-4 0,8 0 4 0,-8-5 4 15,8 5-4-15,2-4 0 0,-2 5 4 0,0-7 0 16,2-3 0-16,-2 5 0 0,0-7 0 0,9 3-4 0,-8-1 0 0,-1-1 0 16,1-5 0-16,-1 2 0 0,0-2-4 0,10-4 0 0,-10 0 4 0,0 0-4 15,2 0 0-15,-10-4 4 0,8-2 0 0,0 2 0 16,1-5 0-16,-9 3-4 0,9-3-4 0,-9-5 4 0,0 4-4 0,8-5 0 15,-8 6-8-15,0-5 4 0,0-2 0 0,0 3 0 0,-8-2-4 16,8 1 4-16,0-1-4 0,-9 1 4 0,0-1 0 0,9 2 0 16,-8 3 0-16,0-5 4 0,8 5 0 0,-10 1 0 0,2 5 0 15,0-6 0-15,0 10 0 0,-2-5 4 0,2 5 0 0,0 0 0 16,-1 0 0-16,1 5-4 0,-1-1 4 0,-8 2 0 0,17 3-16 0,-8 1 16 16,0-1 0-16,-2 1 0 0,2 0 0 0,0 3-4 0,8-3 0 15,-10 0-4-15,10 5-12 0,-8-6-8 0,8 5-16 0,0-4-8 16,-8-1-4-16,8 0-16 0,0-3-8 0,8 4-8 0,-8-6-4 15,0-4-4-15,8 6-8 0,-8-2-32 0,10-4-40 0,-2 0 0 16,-8 0 36-16,8-4 24 0,2-2 24 0</inkml:trace>
          <inkml:trace contextRef="#ctx0" brushRef="#br0" timeOffset="153228.0766">6053 3271 103 0,'0'0'128'0,"8"-5"-4"0,-8 5-4 16,0 0-20-16,0 0 0 0,9-5-12 0,-9 5 0 0,0 0-4 15,9 0-4-15,-9 0-8 0,8-4 4 0,0 8-8 0,-8-4 0 16,8-4-4-16,-8 4-4 0,10 0-4 0,-2 0-8 0,-8 0-4 16,8-5-8-16,2 5-4 0,-2 0-8 0,0-5-4 0,1 5-4 0,-1-4-4 15,1 4-8-15,-1 0-4 0,1 0-12 0,-1-5-12 16,0 5-20-16,2 0-16 0,-2 0-24 0,0 0-20 0,2 0-24 0,-2-5-24 15,-8 5-44-15,8 0-44 0,0-5 32 0,-8 5 40 0,9-4 36 0,-1 4 24 16</inkml:trace>
          <inkml:trace contextRef="#ctx0" brushRef="#br2" timeOffset="290323.3187">6113 4116 31 0,'-10'4'100'0,"10"1"-16"0,0-5-4 16,0 4-28-16,0-4 0 0,0 6-8 0,0-6 0 0,0 0 0 0,0 0 0 15,0 4 0-15,0-4 4 0,0-4-4 0,10 4 4 16,-10-6 0-16,8 2 4 0,-8-1 0 0,8 1-12 0,2-6 0 0,-2 0 4 15,0 1-8-15,1-1 8 0,-1 1-4 0,9-6 0 0,0 1 0 16,-9-5-20-16,10 3 24 0,0-2-4 0,6-2-8 0,-7-3 4 16,1 4-4-16,8-6-4 0,-2 2-4 0,-6-6 0 0,7 4-4 15,1-3 0-15,0-1-4 0,0-4-4 0,7 4-4 0,-7 0-4 16,0-4 0-16,-1 4 0 0,1-5 4 0,-1 5-8 0,0-4 4 0,1 4-4 16,0-5 0-16,-9 1 4 0,9 4 0 0,0-5 0 0,-10 1 0 15,2 4-4-15,7 0 0 0,-9-4 0 0,2 4 0 0,-2 1 4 16,2-1-4-16,-1 0-4 0,-8-1 4 0,8 6 4 0,-1 2-4 15,-7-2 0-15,8-1 0 0,-9 6-4 0,2 0 0 0,6 0 4 16,-7 4-8-16,0-4 4 0,-1 5 0 0,0 4-4 0,1-4 4 16,-1 4 0-16,0 1 0 0,2-1-4 0,-10 5 0 0,8 0 0 0,-8 0 0 15,0 1 4-15,8 4 0 0,-8 0 0 0,0-5 0 0,0 5 0 16,0 0 0-16,0 5-4 0,0-5-8 0,0 4-4 0,0-4-4 16,0 5-16-16,0 0-16 0,-8 0-16 0,8 0-20 0,0 0-20 15,-8-1-36-15,8-4-36 0,-10 10-36 0,10-5 44 0,-8 4 32 16,0-4 24-16,-1 5 28 0</inkml:trace>
          <inkml:trace contextRef="#ctx0" brushRef="#br0" timeOffset="153805.5325">6513 3042 3 0,'0'0'108'16,"0"-6"-4"-16,0-4-8 0,0 6-28 0,0 0-4 0,0-2 0 0,0 1 0 15,0-4-4-15,0 4 0 0,0 0-4 0,8-5 4 0,-8 1-4 16,0 3 0-16,9-2-4 0,-9-2 0 0,9 5-4 0,-9-4-4 15,8-1 0-15,0 6 0 0,-8-6-4 0,10 5 0 0,-2 0-8 16,0 0 4-16,1 5 0 0,0-4-8 0,-1 4-4 0,1-5 0 16,-9 10-4-16,8-5-4 0,0 4 0 0,1 1-4 0,-9 0 0 0,9 4 0 15,-1 1-20-15,-8 0 16 0,8 4 0 0,-8 0 0 0,10 1-4 16,-10-1 4-16,0 5-4 0,0 0-4 0,8 6 4 0,-16-2-4 16,8-3 0-16,0 8-4 0,0-3 4 0,-10 4 0 0,2-1 0 0,8 1 0 15,-8-5 0-15,-1 5 0 0,-8-1 0 0,9 1 0 16,-1-5 0-16,-8 5 0 0,8-5 0 0,-7-5-4 0,6 1 0 0,-6-1 4 15,7 0-4-15,0-6 0 0,1 3 0 0,0-6 0 0,-1-6 0 16,1 5-4-16,0-3 0 0,-2-6 0 0,10 0 0 0,-8-6 0 16,8 6 4-16,0-9 0 0,0 5 0 0,0-6 4 0,0 4 0 15,0-4 0-15,0-3 0 0,8 3 0 0,-8 1 0 0,0-1 0 16,10-5 0-16,-2 6 0 0,-8-5 0 0,8 4 0 0,1 1 0 0,-9-1 4 16,8 5-4-16,0-5 4 0,1 6-4 0,0-2 4 0,-1 2 0 15,0 4 4-15,-8 0 0 0,10 0 0 0,-2 0 0 0,0 4 4 16,1 2 0-16,0 3-4 0,-1-4 4 0,1 4 0 0,-9 1 0 15,8-1-20-15,0 6 20 0,1-5-4 0,0 0-4 0,-1 3 0 16,0 2 0-16,2-5 4 0,-2 3-4 0,0-3 0 0,1 0 0 16,0 0-4-16,7-1-4 0,-16 1 0 0,9-1-8 0,-1-3 0 0,0-2-4 15,2 0-8-15,-2-4-8 0,0 6-12 0,-8-6-4 0,10 0-12 16,-2 0-12-16,-8-6-16 0,8 6-20 0,-8-4-4 0,0-6-4 16,8 6-32-16,-8-5-36 0,0 3-8 0,0-3 44 0,0-5 28 15,0 4 24-15</inkml:trace>
          <inkml:trace contextRef="#ctx0" brushRef="#br0" timeOffset="154077.8034">6821 3353 11 0,'0'-10'112'0,"0"6"-8"0,0-1-8 16,8 0-20-16,-8 0-8 0,0 5 4 0,0-5 0 0,8 5-4 0,-8-5 4 15,0 5 4-15,9 0-4 0,-9 0-4 0,0 0-4 16,8 5 0-16,-8-5 0 0,0 5-4 0,8 0 4 0,-8 0-24 0,10 0 20 16,-10-1-4-16,8 6-8 0,-8-6-4 0,8 6-4 0,-8-1 0 15,8 1-4-15,-8 0 0 0,0 5-12 0,10-6 0 0,-10 5-4 16,8 1-4-16,-8-5 4 0,8 3-4 0,-8 2 4 0,9-5 0 0,-9 3-4 15,0-3-4-15,9 6 0 0,-9-7-4 0,0 1 0 16,0-6 0-16,8 5 4 0,-8-3-4 0,0-2 4 0,0-4-4 0,9 0 0 16,-9 0 0-16,0-4-4 0,0-2 0 0,8 2 0 0,-8-5 0 15,0-1-4-15,8-5 0 0,-8 5 4 0,0-3-4 0,9-7-4 16,-9 5 4-16,9-4-8 0,-9 5-8 0,0-10-4 0,8 10-4 16,-8-5-16-16,0 0-16 0,0 4-24 0,0 1-24 0,0-1-16 15,0 1-32-15,8 4-28 0,-16 1-72 0,8-1 4 0,0 0 44 16,-8 10 40-16,8-5 28 0,0 1 28 0</inkml:trace>
          <inkml:trace contextRef="#ctx0" brushRef="#br1" timeOffset="198160.8705">7391 3147 47 0,'0'0'116'0,"0"0"-12"0,0 0 0 0,0 0-28 0,0 0 8 0,0 0 0 16,0 4 4-16,0-4-4 0,0 0 0 0,0 0 0 0,9 0 0 0,-9 0 0 15,0 0 4-15,9 0 4 0,-1 0 0 0,-8 0-8 16,8 0-8-16,0 0-4 0,2 0-4 0,-2 0-4 0,0 0-12 0,2 0-4 15,-2 0-12-15,9 0-4 0,-9 0-8 0,1 0 0 0,-1 0-4 16,1 0-4-16,-1 0-4 0,10 0-28 0,-10 0 20 0,0 0-4 16,2 0-16-16,-2 0-16 0,0 0-12 0,0 0-20 0,1 0-28 15,-1 0-20-15,1 0-24 0,0 0-28 0,-1 0-32 0,0 0-80 16,2 0 24-16,-2 0 52 0,-8 0 40 0,8 0 32 0,0 0 24 0</inkml:trace>
          <inkml:trace contextRef="#ctx0" brushRef="#br1" timeOffset="197941.4601">7511 2921 11 0,'0'-4'112'16,"0"4"-4"-16,0-6-4 0,0 2-24 0,0-1 0 0,0 5 0 0,0-5 0 15,0 5 0-15,0-5-8 0,0 5-8 0,0 0 0 0,0 0-8 16,0 0-4-16,0-4 0 0,0 4 0 0,8 0 0 0,-8 0-4 16,0 4 4-16,0-4 0 0,0 5-4 0,0 0 0 0,0 0-4 15,0 5 0-15,9-6 4 0,-18 6-4 0,18-1-4 0,-9 1-4 16,0 3-8-16,0 2 4 0,0 0-8 0,0-1 0 0,0 1 0 0,0 5 0 15,0-7-8-15,0 6 0 0,0 1-8 0,0-5 0 0,0 4-4 16,0-4 0-16,0-1 0 0,0-1-4 0,0 2 4 0,0-1-8 16,0 1 0-16,0-5-4 0,0-1-4 0,0 1 0 0,0-1-8 15,0-4-8-15,0 4-4 0,0-4-8 0,0-5-4 0,0 5-8 16,0-5-8-16,0 5-8 0,0-5-8 0,0 0 0 0,0-5-16 0,0 5-12 16,0-5 0-16,0 0-8 0,-9 0 0 0,9 1-16 0,0-1-32 15,-8-4-12-15,8 4 24 0,-9-5 24 0,9 6 24 0</inkml:trace>
        </inkml:traceGroup>
        <inkml:traceGroup>
          <inkml:annotationXML>
            <emma:emma xmlns:emma="http://www.w3.org/2003/04/emma" version="1.0">
              <emma:interpretation id="{FA110998-1247-4F8A-B6DB-4F10028D099F}" emma:medium="tactile" emma:mode="ink">
                <msink:context xmlns:msink="http://schemas.microsoft.com/ink/2010/main" type="inkWord" rotatedBoundingBox="11790,6281 14102,6348 14065,7619 11753,7552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19819.4561">8022 3420 35 0,'0'0'108'0,"0"0"-4"0,0 0-8 0,0 0-24 16,0 0 0-16,0 0 0 0,0 0-4 0,-8 0 4 16,16-5 0-16,-8 1-4 0,0-2-4 0,9 2 0 0,-9-1-4 0,0 0 0 15,9-4-8-15,-9-1 0 0,8 1 0 0,-8-6 4 0,8 6-4 16,1-11 0-16,-1 6-4 0,1-5 0 0,0 4-8 0,-1-4 0 15,0 0-8-15,10-5-4 0,-10 4 0 0,0 1-4 0,2 0 0 0,-2-4-4 16,9 4 0-16,-9-2-4 0,0-3-4 0,2 6-4 16,-2-2 4-16,0 6-8 0,0-5 8 0,2 4-4 0,-2 6 0 0,0-5-4 15,-8 4 0-15,9 1 0 0,-9-1 0 0,9 5 0 0,-9 1 8 16,0-2-4-16,0 6 0 0,0-4 4 0,0 4-4 0,8 0 0 16,-8 0-4-16,0 4 4 0,0 2-4 0,-8 3 0 0,8 1 0 0,0-1 0 15,0 1 0-15,0 4-4 0,0 1 4 0,0 4-4 16,0 0 4-16,0 1-4 0,0-1 0 0,0 4 4 0,0 2 0 0,0 3 0 15,0-4-20-15,0 0 20 0,0 5 0 0,0-5 0 0,0 4 0 16,-9-4-4-16,9 5 0 0,0-5 0 0,0 0 0 0,0 0 0 16,0 0 0-16,0-5-4 0,0 0 0 0,-9 0 0 0,9 1 0 15,0-5-4-15,0-2-8 0,0-3-8 0,0 0-8 0,0-1-8 0,0 1-12 16,0-5-8-16,9-1-8 0,-18 2-8 0,9-2-12 16,0-4-12-16,0 0-8 0,0 0-8 0,0 0 0 0,0-4 0 0,0 4-28 15,-8-6-40-15,8 2-4 0,0-5 36 0,-8 3 24 0,8-3 28 16</inkml:trace>
          <inkml:trace contextRef="#ctx0" brushRef="#br0" timeOffset="120372.9739">8543 3088 39 0,'8'-8'108'0,"-8"2"-16"15,0-4-4-15,0 7-20 0,0-3-4 0,0-3-4 0,0 5 4 0,0-2 0 16,0 2-4-16,8-2 8 0,-8 2-8 0,0 0 0 0,0-2 0 16,-8 6 4-16,8-5 0 0,0 5 4 0,0 0-4 0,0 0-4 15,0 0 0-15,0 0-4 0,0 0-8 0,0 5 0 0,0 1-4 0,0-2 0 16,0 0-8-16,0 2 0 0,0 4 0 0,0-6-8 16,0 5-4-16,-8 0-4 0,8 7-4 0,0-8 0 0,-10 7 0 0,10 4-8 15,-8-4 4-15,8-1 0 0,-8 5-4 0,8 0 0 0,-9 1 0 16,1-1-4-16,8 0 0 0,0 5-4 0,-9 0 4 0,9-5-4 15,-9 6 0-15,9-7 0 0,0 7 0 0,0-6 0 0,0 4-4 0,0-3 8 16,0 0-8-16,9-2 0 0,-9 1 4 0,9 0-16 0,-9 1 16 16,8-5 0-16,1 4 0 0,-1-5 4 0,-8 1 0 0,8-6 0 15,2 5-4-15,-2-3 0 0,10-3 0 0,-10 2 0 0,0-1-4 16,0-3 4-16,1-2 0 0,0-4 0 0,-1 5 0 0,1-5-4 16,-1 0 0-16,0-5 0 0,2 1 0 0,-2-2-4 0,-8 2-4 15,8-6 0-15,-8 1 0 0,8-1 0 0,-8 1-4 0,0-1 4 16,0-5-4-16,0 6 0 0,0-5 8 0,0-1-4 0,0 5 4 15,-8-3 0-15,8 3 0 0,0-6 4 0,-8 7 0 0,0 0 0 0,8 4 4 16,-10-4-4-16,2-1 4 0,8 6-4 0,-8-1 4 0,-1-1 0 16,1 6 0-16,-1-4 4 0,0 4-4 0,1 0-4 0,8 0 4 15,-8 0 0-15,0 4 0 0,-2-4-4 0,2 6 4 0,0-1-4 16,-2 3 4-16,2-2-4 0,8 3-8 0,-8 1 0 0,8-6-4 16,-9 5-8-16,1 1 0 0,8 0-4 0,0 0-12 0,0 5-4 0,0-11-8 15,-9 5-4-15,9 1-16 0,0-6-24 0,0 7 8 0,0-7-4 16,0 2-8-16,9-2-24 0,-9-4-40 0,0 5-20 0,8-5 28 15,1 0 32-15,-9 0 24 0</inkml:trace>
          <inkml:trace contextRef="#ctx0" brushRef="#br0" timeOffset="120595.3802">8858 3430 3 0,'0'0'104'0,"0"0"-8"0,0 0-4 0,0 0-28 16,0 0 4-16,0-6-4 0,0 6-4 0,8 0 0 0,-8 0 8 15,0 0 0-15,8 0-8 0,-8-4 4 0,10 4-4 0,-10 0 0 0,0 0-4 16,8 0 0-16,-8 0-4 0,8-5 0 0,2 5-8 0,-10 5-4 16,8-5-8-16,-8 0-8 0,8 0-4 0,-8 0-4 0,8 0-8 15,-8 0 0-15,9-5-16 0,-9 5-12 0,9 0-16 0,-9-4-12 16,8 4-24-16,-8 0-20 0,9-6-16 0,-9 6-16 0,8-4-72 15,-8-1-8-15,0 5 36 0,8-5 32 0,-8 0 24 0</inkml:trace>
          <inkml:trace contextRef="#ctx0" brushRef="#br2" timeOffset="293060.9911">8900 4197 47 0,'0'0'88'0,"0"0"-4"0,0 0-8 0,0 0-24 15,0 0 0-15,0-5 0 0,0 5-4 0,0-5 0 0,0 0-4 16,10 1 0-16,-10-1 0 0,0 0-4 0,8 0 8 0,-8-4 4 15,8-1-4-15,0 1-4 0,1-6-8 0,0 5 4 0,-1-4 0 16,1-5-4-16,-1 4-4 0,10-4 0 0,-2 4 0 0,-8-9 0 0,10 6-4 16,-1-6 0-16,-9 5-8 0,18-6 0 0,-10 2-4 0,2-2 0 15,0-3-4-15,-2 4 0 0,10-5-4 0,-9 2 4 0,-1 1-4 16,10-3 0-16,-8 1-4 0,-1-1-16 0,8 1 20 0,-8 3 0 16,9-4-4-16,-9 1 0 0,0 4 0 0,8-5-4 0,-7 6 0 0,-2-7 0 15,2 7 0-15,-2-2 4 0,2 2-4 0,-1-1 0 0,-1-1 4 16,2 6-4-16,-10-5 4 0,10 5-8 0,-2 0 4 0,-7 0-4 15,8 0 0-15,-8 4 0 0,-1-4-4 0,9 5-4 0,-8-1-4 16,-1 1 0-16,0 5-4 0,2-1-8 0,-10-1-4 0,8 3 0 16,0 2-4-16,-8 2-4 0,0-2-8 0,9 6-12 0,-9-3-12 0,0 3-8 15,0 0-16-15,0 0-28 0,0 0-52 0,0 0 8 16,-9 0 32-16,9 3 28 0</inkml:trace>
          <inkml:trace contextRef="#ctx0" brushRef="#br0" timeOffset="121219.7076">9165 3247 83 0,'0'0'112'16,"0"-4"-8"-16,0-1 0 0,0 5-32 0,0-5 0 0,0 5-4 0,0 0 4 15,0 0-4-15,0 0 0 0,0-5-12 0,0 5 0 0,0 0-4 16,8 0-4-16,-8 0 0 0,0 5-4 0,9-5 4 0,-9 5-4 15,9-5-8-15,-9 5 0 0,8-1 0 0,0 1 0 0,-8 4-4 16,8-4-4-16,2 5 0 0,-10 0-4 0,8-1-4 0,-8 1-4 0,8 4 0 16,2 1-4-16,-10-1 0 0,8-5 0 0,0 6-4 15,-8 4 0-15,9-5 0 0,-9 1-4 0,8-1 0 0,-8 1-4 0,8 0 4 16,-8-1 0-16,0 0-4 0,9 1 4 0,-9-2 0 0,0-3-4 16,0 0 0-16,9-1 0 0,-9 1 0 0,0-1 4 0,0-3 0 15,0-2 0-15,0 0 0 0,0-4 4 0,0 6 0 0,0-6-4 0,0 0 0 16,0 0-4-16,0 0 4 0,0-6 0 0,0 6 0 0,0-4 0 15,0 0-4-15,0-2 4 0,0-3-4 0,0 5 0 0,0-6 0 16,0 5 4-16,0-5 0 0,0 0-4 0,0 0 0 0,0-3 4 16,0 3 0-16,8-5-4 0,-8 2 0 0,0 3-4 0,8-5 4 15,-8 1 0-15,10 5 0 0,-10-6 4 0,8 1-8 0,-8 4 8 16,8 1-4-16,1-6 0 0,-9 6 4 0,9-1 4 0,-9 0-4 16,8 1 4-16,-8 4 0 0,8-5 4 0,-8 5-4 0,9 1 0 0,-1-1 0 15,-8 0 4-15,9 0 0 0,-9 0 0 0,9 0 0 0,-9 1 0 16,8 4 0-16,-8 0 0 0,8-5 0 0,-8 5 4 0,10 0 0 15,-2 0 0-15,-8 0 0 0,8 0 0 0,0 0 0 0,-8 5 0 0,10-5-4 16,-2 4 4-16,0 1-4 0,-8-5 0 0,9 5 0 16,-9 0 0-16,8 0-4 0,0-5-8 0,-8 5 0 0,10-1 0 15,-10 1 0-15,8-5 0 0,-8 5 0 0,8-5 0 0,-8 0 0 0,8 5 0 16,-8-5 0-16,0 0 0 0,10 0 0 0,-10 0 0 0,8 0 0 16,-8 0 0-16,0-5 0 0,0 5 0 0,8-5 0 0,-8 0 0 15,0 1 0-15,0-1-40 0,0 0-32 0,0-5-24 0,-8 5-20 0,8-4-24 16,0 4-28-16,-8-4-24 0,-2-1-64 0,2 0 4 15,8 1 40-15,-8 4 40 0,0-4 24 0,-2 3 40 0</inkml:trace>
          <inkml:trace contextRef="#ctx0" brushRef="#br1" timeOffset="199135.2633">9966 3271 79 0,'0'0'112'0,"0"0"0"0,0 0-4 16,0 0-16-16,0 0 0 0,8 0 8 0,-8 0 0 0,0 0-12 16,10 0-4-16,-2 0 0 0,0 0-4 0,0 0-4 0,2 0-4 15,-2 0-4-15,0 0 0 0,1 0-8 0,8 0-4 0,-8 0-4 16,7 0-8-16,-8 0-4 0,10 0-12 0,0 0-4 0,-10 0 0 15,9 0-8-15,0 0-4 0,-9 0-12 0,9 0-12 0,1 0-20 0,-10 0-24 16,10 0-20-16,-10 0-44 0,8 0 0 0,-7 0-32 0,0 0-36 16,-1 0-64-16,1 0 32 0,-1 0 40 0,0 0 36 0,2 0 28 15,-2 0 20-15</inkml:trace>
          <inkml:trace contextRef="#ctx0" brushRef="#br1" timeOffset="198933.8021">10103 3080 11 0,'0'-6'112'15,"0"2"-4"-15,0-2-4 0,0 3-24 0,0 3-4 0,0-6 0 16,0 2-4-16,0 4 0 0,0 0 0 0,0 0 0 0,8-5-8 0,-8 5 4 16,0 0 0-16,0 5 0 0,0-5-8 0,0 4-4 0,8 2 0 15,-8-3 0-15,0 7-8 0,0-4 0 0,0 2-8 0,0 3 0 16,0-1-4-16,0 3-4 0,0 2 4 0,0-1-4 0,0 1-4 15,0-1-4-15,0 1-4 0,0-1-4 0,0 5 0 0,0-4-4 0,0-1-4 16,0 0-4-16,0 1 0 0,0-1 0 0,10 0 0 16,-10-4-4-16,0 5 0 0,0-6-4 0,0 0-8 0,0-3-12 0,8 3 0 15,-8-5-8-15,0 2-12 0,0-2 0 0,0 1-8 0,0 0-8 16,8-5-12-16,-8 0-4 0,0 0-12 0,0 0-8 0,0 0-12 16,0-5-4-16,0 0-4 0,-8 1-36 0,8-2-24 0,-8 2 4 0,8-1 32 15,0-5 28-15</inkml:trace>
        </inkml:traceGroup>
        <inkml:traceGroup>
          <inkml:annotationXML>
            <emma:emma xmlns:emma="http://www.w3.org/2003/04/emma" version="1.0">
              <emma:interpretation id="{C836F564-4EA7-4686-9169-56758F7BE6A8}" emma:medium="tactile" emma:mode="ink">
                <msink:context xmlns:msink="http://schemas.microsoft.com/ink/2010/main" type="inkWord" rotatedBoundingBox="15399,6521 15691,6530 15667,7352 15375,7344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52604.3087">11748 3166 23 0,'0'0'92'0,"0"-5"-12"0,0 5-8 15,0-4-24-15,0 4-4 0,0-6 0 0,0 6 0 0,0 0 0 0,0-4-4 16,0 4-4-16,0 0 0 0,0 0-4 0,0 0 0 0,0-4 4 0,0 4-4 16,0 0 8-16,0 0-8 0,0 0 4 0,0 0 4 15,0 0-4-15,0 0 0 0,0 0-4 0,0 0 0 0,0 0-8 16,0 0 4-16,0 0-8 0,0 0 0 0,0 0 0 0,0 0-4 0,0 0 0 15,0 0-8-15,0 0 0 0,0 0 4 0,0 0-4 0,0 0 0 16,0 0-4-16,0 0 0 0,0 0 0 0,0 0-4 0,0 0 4 16,0 0-4-16,0 0 4 0,0 0-4 0,0 0 0 0,0 0 0 15,0 0 0-15,0 0 0 0,0 0 0 0,0 0 0 0,0 0 0 16,0 0 0-16,0 4 0 0,0-4 0 0,0 0 0 0,0 0 0 0,0 0 0 16,0 0 0-16,0 0 0 0,0 0 0 0,0 0 0 0,0 0 0 15,0 0 4-15,0 0-4 0,0 0 0 0,0 0 0 0,0 0 0 16,0 0 0-16,0 0 0 0,0 0 0 0,0 0-4 0,0 0 8 15,0 4-8-15,0-4 4 0,0 0 0 0,0 0 0 0,0 0 0 16,0 0 0-16,0 0 0 0,0 0 4 0,0 0-4 0,0 0 0 0,0 0 0 16,0 0 0-16,0 0 0 0,0 0 0 0,0 0 0 0,0 0 4 15,0 0-4-15,0 0 0 0,0 0 4 0,0 0-4 0,0 0-4 16,0 0 4-16,0 0 0 0,0 0 4 0,0 0-4 0,0 0 0 16,0 0 0-16,0 0 0 0,0 0-4 0,0 0 8 0,0 0 0 15,0 0-4-15,0 0 0 0,0 0 0 0,0 0 0 0,0 0 0 0,0 0 0 16,0 0 4-16,0 0 0 0,0 0 0 0,0 0 0 0,0 0 0 15,0 0 0-15,0 0 0 0,0 0 4 0,0 0 0 0,0 0 4 16,0 0-4-16,0 0 8 0,0 0-4 0,0 0 0 0,0 0-8 0,0 0 16 16,0 0 4-16,0 0 4 0,0 0-4 0,0 0 4 15,0 0 4-15,0 0 0 0,0 0-8 0,0 0 0 0,0 0-4 0,0 6-4 16,-8-6 0-16,8 4 0 0,0 1 0 0,0-5 0 0,-9 4-4 16,9 2 0-16,0-2 0 0,-8 1-4 0,8-1 4 15,-9 6-4-15,9-5-4 0,0 0 0 0,-9 4 0 0,9-3 0 0,-8 3 4 16,8-4 0-16,-8 4-4 0,8 1-4 0,0-1 4 0,-8 1-4 0,8 0 4 15,-10-1 0-15,10 1 0 0,-8 4 0 0,8-4-4 16,-8 4 4-16,8-4-4 0,0 4 4 0,-10 1-4 0,10-1 4 0,-8 1 0 16,8-2-4-16,0 2 4 0,0-1 0 0,-8 1 0 0,8-1 0 15,0 1-4-15,0-2 0 0,0 3 0 0,0-2 0 0,0-5 0 16,0 6 4-16,0-1-8 0,0-4 4 0,0 5 4 0,8-2-4 16,-8-3 4-16,0 5-8 0,8-6 4 0,-8 5 4 0,0-4 0 15,10 5-4-15,-2-6 4 0,-8 0-8 0,8 1 4 0,2 5-16 0,-10-6 24 16,8 1-4-16,0 1 0 0,0-3 0 0,1-3 0 0,0 5 0 15,-1-1 0-15,1-4 0 0,-1-1 0 0,0 1-4 0,2 0 0 16,-2 4 4-16,0-9 0 0,0 6-4 0,2-2 4 0,-2-4 0 16,0 0 0-16,1 0 0 0,-1 5 0 0,1-5-4 0,0 0 4 15,-1 0-4-15,0 0 4 0,0-5-4 0,-8 5 4 0,10-4 0 0,-2 4 0 16,-8-6-8-16,8 2 4 0,-8-1 4 0,0 5-4 0,10-5 0 16,-10-4 0-16,0 4 0 0,0-4 0 0,0 4 0 0,0-5 0 15,0 2 0-15,0-3 0 0,-10 6 0 0,10-5 4 0,-8 1-4 0,8-1 0 16,-8 0 0-16,8 1 0 0,-10 0-4 0,2 3 4 15,8-3 0-15,-8 5 0 0,0-6-4 0,-1 5 4 0,9 0 0 0,-9 0 0 16,1 5 0-16,8-4 4 0,-9 4-4 0,1 0 0 0,8 0 4 16,-8 0-4-16,8 4 4 0,-10-4-4 0,2 5 4 0,8 0-4 15,-8 4 0-15,8-3 4 0,-8 3-4 0,-2 1 0 0,10-1 4 16,-8 0-4-16,8 6 0 0,0-5 4 0,-8 4-4 0,8-4 0 16,-9 4-4-16,9 1 4 0,0-6 0 0,0 5-4 0,0 0-4 0,-8-4-4 15,8 0-8-15,0 5-4 0,0-6-20 0,0 1-8 0,8-1-20 16,-8 1-16-16,0 0-12 0,0-1-20 0,9 1-20 0,-9-6-20 15,0 6-56-15,0-5-28 0,0-1 48 0,0 7 36 0,0-11 32 16,0 8 20-16</inkml:trace>
        </inkml:traceGroup>
        <inkml:traceGroup>
          <inkml:annotationXML>
            <emma:emma xmlns:emma="http://www.w3.org/2003/04/emma" version="1.0">
              <emma:interpretation id="{BF56BA63-0090-49E4-A8C2-BE5C09D079D5}" emma:medium="tactile" emma:mode="ink">
                <msink:context xmlns:msink="http://schemas.microsoft.com/ink/2010/main" type="inkWord" rotatedBoundingBox="16290,6577 16659,6588 16650,6904 16281,6893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1" timeOffset="200012.9146">12523 3412 63 0,'0'0'116'0,"0"4"-4"0,0 1 0 16,0-5-16-16,0 4 0 0,10-4 0 0,-10 0-4 0,0 0-4 16,8 0 0-16,-8 0 0 0,8 0-4 0,-8 0 0 0,10 0-8 15,-2 0 4-15,0 0-8 0,0 0-4 0,10 0-8 0,-10 0-12 16,2 0-8-16,-2 0-4 0,10 0-4 0,-2 0-8 0,-8 0 0 15,10 0-8-15,-10 0-4 0,10 0-8 0,-1 0 0 0,-9 0-16 16,9 0-16-16,0 0-24 0,-8 0-20 0,8 0-28 0,-9 0-20 0,10 0-28 16,-10 6-28-16,0-6-64 0,10 0 4 0,-10 0 40 0,2 4 40 15,-2-4 24-15,0 5 24 0</inkml:trace>
          <inkml:trace contextRef="#ctx0" brushRef="#br1" timeOffset="199795.4972">12634 3199 83 0,'0'0'112'16,"0"0"-4"-16,10 0-8 0,-10 0-16 0,0 0 0 0,0 5 0 16,0 0 0-16,8-5-8 0,-8 5-4 0,0-1-4 0,0 2-4 15,0-2-4-15,8 1 4 0,-8 5-4 0,0-1-4 0,0 0 0 16,8 1-4-16,-8 0-4 0,0 4-8 0,0 1-4 0,0-6-24 15,0 6 20-15,0-1-8 0,0-5-8 0,0 6 0 0,0-1-4 16,0 1-4-16,0-5 0 0,0 3 0 0,0 2-8 0,0-5-8 0,0 0-8 16,0-1-4-16,0 1-4 0,0-1-8 0,0-4-8 0,0 0-8 15,0 5-4-15,0-7 0 0,0-3-20 0,0 6-12 0,0-6-8 16,0 0-8-16,0 0-8 0,0 0-8 0,0-6-36 0,0 6-24 0,-8-3 16 16,8-3 28-16,0 2 24 0</inkml:trace>
        </inkml:traceGroup>
        <inkml:traceGroup>
          <inkml:annotationXML>
            <emma:emma xmlns:emma="http://www.w3.org/2003/04/emma" version="1.0">
              <emma:interpretation id="{6F55ECDA-90D0-4A92-B83A-3F5FDB62A3B2}" emma:medium="tactile" emma:mode="ink">
                <msink:context xmlns:msink="http://schemas.microsoft.com/ink/2010/main" type="inkWord" rotatedBoundingBox="17159,6604 18329,6638 18312,7236 17142,7202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11427.9051">13393 3674 19 0,'0'5'96'0,"-8"-1"-4"0,8 2-8 0,0-2-24 0,0 1 0 0,0 0 4 16,0-5-4-16,8 4 0 0,-8-4 12 0,0 0-8 15,0 5 8-15,9-5-12 0,-9 0 4 0,0-5-4 0,0 1-4 0,9-1-4 16,-9 5 0-16,8-9 4 0,-8 3-8 0,8 2-4 0,-8-5 0 16,10-1-4-16,-2 0-4 0,-8 1-4 0,8-6 0 0,0 1 0 15,-8-1-8-15,10 0-8 0,-2 1 0 0,0-5 0 0,-8 0 0 0,9-1-4 16,-1 7 0-16,1-6-4 0,0 0 0 0,-9-1-8 15,8 1 4-15,0 0 4 0,0 0-8 0,2 0 4 0,-10 4-4 16,8-4 8-16,0 4-8 0,-8 1 0 0,10 4 4 0,-10-4 0 0,8 4 0 16,-8 1 0-16,0 4 0 0,0 0 0 0,0-4-4 0,0 9 4 15,8-5-4-15,-8 5 0 0,0-5 4 0,-8 5-4 0,8 5 0 16,0-5 4-16,0 5 0 0,0 0-4 0,0-1 4 0,0 1 0 16,0 4 0-16,0-4-4 0,0 10 4 0,0-6-4 0,0 1 4 15,0 4-4-15,0 1 4 0,8 4 0 0,-8 0-4 0,0-4 4 0,0 4-4 16,0 4 0-16,9-3 0 0,-9 0 0 0,0 3 4 0,8-3-4 15,-8 3 0-15,0-4 0 0,9 6 0 0,-9-6 0 0,0 4 0 16,9-2 0-16,-9-3-4 0,0 1 4 0,0 0 0 0,8 0 0 16,-8 1-4-16,0-6 0 0,0 2-4 0,0-3-4 0,0-3-12 15,0-1-8-15,0 0-4 0,0 1-8 0,0-5-8 0,0-1-4 0,0 2-12 16,0-6-8-16,0 0-12 0,0-6-16 0,0 6-12 0,0-9-16 16,0 4-44-16,0-4-32 0,0-1 40 0,0 1 36 0,0-1 20 15</inkml:trace>
          <inkml:trace contextRef="#ctx0" brushRef="#br0" timeOffset="111921.581">13948 3281 43 0,'0'-5'108'0,"8"0"-12"0,-8 0-4 16,0 5-28-16,0-5 0 0,0 5-4 0,0 0-4 0,0-4-4 15,0 4 0-15,0 0 0 0,0 0-4 0,0 0 4 0,0 0 0 16,0 0 0-16,0 0 0 0,0 0-4 0,0 4 0 0,0 1 0 0,0-5 0 16,0 5 0-16,0 0-4 0,0 0 0 0,0 0-4 0,0 4 0 15,0 1 0-15,0-1-4 0,0 1-4 0,0 5 0 0,-8-1-8 16,8 0 0-16,0 1 0 0,0-1-4 0,-9 5 0 0,9 0-4 16,0 0-4-16,0 0 0 0,0 1-4 0,0-2 0 0,0 8 0 15,0-7-8-15,0 0 0 0,0 0 8 0,0 0-8 0,9 6 4 16,-1-12-4-16,-8 7 0 0,8-1 4 0,2-5 0 0,-10 0-4 15,8 1-4-15,0-1-16 0,0 2 20 0,2-8 8 0,-2 2-4 16,0 4 0-16,1-9-4 0,0 4 0 0,-1 1 4 0,1-6-8 16,-1 2 4-16,0-2 0 0,1 1 0 0,-9-5 0 0,9 0 0 0,-1 0 0 15,0 0 0-15,-8-5-4 0,10 5 0 0,-10-4 4 0,8-6-4 16,-8 5 0-16,0-5 0 0,0 1-4 0,0-5 0 0,8 4 0 16,-8 2 4-16,-8-8-4 0,8 2 0 0,0-1 4 0,0 1 0 15,-8 0 0-15,-2-1 0 0,10 5 0 0,-8-4 4 0,0 1 0 0,-1 2-4 16,9 1 4-16,-9 1 0 0,1 5 0 0,0-6 0 0,-1 5 0 15,1 5 0-15,-1-6 0 0,0 6 0 0,1 6 0 0,0-6 0 16,-2 5-4-16,2-1 0 0,0 6 0 0,8-1-4 0,-8 1-4 16,-2 1-4-16,2-3-8 0,8 2-8 0,-8 5-8 0,8-6-12 15,-9 1-8-15,9 4-12 0,0-5-4 0,0 1-8 0,0 0-4 0,0-1-4 16,0-4-8-16,0 0-12 0,9 0-44 0,-1 1-32 0,-8-6 16 16,8 3 52-16,2-6 24 0</inkml:trace>
          <inkml:trace contextRef="#ctx0" brushRef="#br0" timeOffset="112518.984">14315 3526 23 0,'0'4'112'0,"-10"-4"-8"0,10 0-4 0,0 6-24 0,0-6-4 16,0 0 0-16,10 0 4 0,-10 4-4 0,0-4 4 0,0 0-8 0,8 0-4 16,-8 0-4-16,8 0-4 0,-8 0 0 0,10 0-4 0,-10 0 4 15,8 0-8-15,0 0-4 0,0 0-8 0,1 0-4 0,0 0-8 16,-1 0-4-16,1 0 0 0,-1-4-4 0,0 4-4 0,2 0 0 15,-2-6-4-15,0 6 0 0,0-4-4 0,2 4-4 0,-2 0 0 16,0 0-4-16,1-6-4 0,-9 6-12 0,9 0-12 0,-1 0-12 0,1 0-12 16,-1 0-20-16,-8 0-20 0,8 0-12 0,0 0-20 0,-8 0-56 15,10 0-28-15,-10 0 16 0,8 0 56 0,0 0 32 0</inkml:trace>
        </inkml:traceGroup>
        <inkml:traceGroup>
          <inkml:annotationXML>
            <emma:emma xmlns:emma="http://www.w3.org/2003/04/emma" version="1.0">
              <emma:interpretation id="{9762D932-CDCD-4D0A-A21C-5DA99B7FBAD5}" emma:medium="tactile" emma:mode="ink">
                <msink:context xmlns:msink="http://schemas.microsoft.com/ink/2010/main" type="inkWord" rotatedBoundingBox="18106,6327 19226,6360 19185,7769 18065,7736"/>
              </emma:interpretation>
              <emma:one-of disjunction-type="recognition" id="oneOf22">
                <emma:interpretation id="interp22" emma:lang="" emma:confidence="0">
                  <emma:literal>/</emma:literal>
                </emma:interpretation>
                <emma:interpretation id="interp23" emma:lang="" emma:confidence="0">
                  <emma:literal>.</emma:literal>
                </emma:interpretation>
                <emma:interpretation id="interp24" emma:lang="" emma:confidence="0">
                  <emma:literal>'</emma:literal>
                </emma:interpretation>
                <emma:interpretation id="interp25" emma:lang="" emma:confidence="0">
                  <emma:literal>r</emma:literal>
                </emma:interpretation>
                <emma:interpretation id="interp26" emma:lang="" emma:confidence="0">
                  <emma:literal>•</emma:literal>
                </emma:interpretation>
              </emma:one-of>
            </emma:emma>
          </inkml:annotationXML>
          <inkml:trace contextRef="#ctx0" brushRef="#br2" timeOffset="294271.7523">14305 4351 31 0,'10'0'96'16,"-10"0"-12"-16,0 4-12 0,0-4-20 0,0 0 0 0,0 0-4 15,0 0 4-15,-10 0-4 0,20 0 0 0,-10 0 4 0,0 0 8 16,0 0-12-16,0 0 8 0,0 0-4 0,8 0 4 0,-8-4-4 0,0 4-8 16,8-6 0-16,2 6 0 0,-10-4 4 0,8-1-4 0,0-5 0 15,0 6 0-15,1-2 0 0,0-3 4 0,-1-1-4 0,1-4 0 16,-1 5-4-16,10-6 0 0,-10 1 0 0,8-1-4 0,-6-4 4 16,6 5-4-16,2-5-8 0,-1 0-4 0,-1-5-4 0,10 5 0 15,-8-10 0-15,7 4-4 0,-8 2-4 0,8-6 0 0,1 1 0 16,0-1-8-16,-1 0 0 0,1-5 0 0,0 5 4 0,-2-4-4 0,11 4 0 15,-9-5-4-15,0 1 4 0,8 4 0 0,-9-4-4 0,1 4 4 16,-2-5-20-16,12 5 20 0,-11-4 0 0,0 4 0 0,0 0-8 16,1-5 4-16,0 5 0 0,-1 1-4 0,1-1 4 0,-8 1-4 0,6-1 0 15,-6 0 0-15,7 5 0 0,-7 0 0 0,-2 0 0 16,2 0 0-16,-2 5 4 0,-7 0-4 0,8 0 4 0,-8 0 0 0,-1 4 0 16,0 1-4-16,1 4 4 0,0 1 0 0,-1-1-4 0,-8 1 0 15,8 3 0-15,-8 2 0 0,0-2 4 0,10 2 0 0,-10 0 0 16,0-2 0-16,0 1-4 0,0 1 0 0,8-1-4 0,-8 5 4 15,0-5-4-15,0 5-8 0,0-5 0 0,8 1-4 0,-8 4 4 16,0 0-8-16,0-6-8 0,0 6-8 0,0 0-4 0,0 0-20 0,0 0-12 16,0 0-20-16,0 0-16 0,-8 6-12 0,8-6-12 0,0 4-40 15,-8 1-40-15,-2 0 28 0,10 0 36 0,-8-1 28 0,0 1 24 16</inkml:trace>
        </inkml:traceGroup>
        <inkml:traceGroup>
          <inkml:annotationXML>
            <emma:emma xmlns:emma="http://www.w3.org/2003/04/emma" version="1.0">
              <emma:interpretation id="{516988F4-2271-4BB9-AED0-84F078F653B9}" emma:medium="tactile" emma:mode="ink">
                <msink:context xmlns:msink="http://schemas.microsoft.com/ink/2010/main" type="inkWord" rotatedBoundingBox="18203,6686 19367,6720 19351,7249 18187,7216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12295.5815">14442 3314 11 0,'0'-4'120'16,"8"4"-8"-16,-8 0-8 0,0-5-28 0,0 5-8 0,0 0-4 15,0 0 0-15,0 0-4 0,0 0 0 0,10 0-4 0,-10 0 4 16,0 0-4-16,0 0-4 0,0 5 0 0,0-5-4 0,8 4 0 0,-8 1-4 16,0 0 0-16,0 0 4 0,0 5 0 0,0-1 0 0,0-4-4 15,0 9 0-15,0-5 0 0,0 6-4 0,0-1-4 0,0 1-4 16,0 4-4-16,0-5 0 0,0 1-4 0,0 4-8 0,8-5 0 15,-8 5-8-15,0-3 0 0,0 3 4 0,0-6-4 0,9 1-4 16,-9 1 0-16,0 0 0 0,0-1-4 0,0 1-4 0,0-6 0 0,0 1-4 16,0 0-4-16,9-1-12 0,-9 1-8 0,0-6-8 0,0 1-8 15,0 0-12-15,-9-1-8 0,18-4-12 0,-9 0-4 0,-9 0-12 16,9-4-12-16,0 4-8 0,0-5-16 0,0-4-36 0,-9 3-20 0,9-3 28 16,-8-1 28-16,8 1 24 0</inkml:trace>
          <inkml:trace contextRef="#ctx0" brushRef="#br0" timeOffset="113062.5307">14757 3472 87 0,'0'-4'116'15,"0"4"-8"-15,0-4-8 0,0 4-24 0,0 0 0 0,0-5-4 16,0 5-4-16,0 0-4 0,0 0 4 0,0 0-12 0,0 0 0 0,0 0-4 15,0 0 0-15,0 0-4 0,0 0 0 0,0 0 0 16,0 0-8-16,0 5 0 0,10-5-4 0,-10 0-4 0,0 4 4 0,8 0-8 16,-8-4 4-16,0 10-8 0,8-5-4 0,-8 0 0 0,8 4 0 15,-8-3-4-15,10 3-4 0,-10 1 0 0,8 4 0 0,-8-5-4 16,8 6 0-16,-8-5 0 0,9 4 0 0,-9 1 0 0,8-2 0 0,-8 2 0 16,0-1-4-16,9 1 0 0,-9-1 0 0,9 1 0 0,-9-1 0 15,0 0 0-15,8 1 0 0,-8-1 0 0,0-4 0 0,8 4 0 16,-8-4 0-16,0-1 0 0,0 1-4 0,0-1 0 0,0-4 4 15,10 4-4-15,-10-3 0 0,0-2 4 0,0 1-4 0,0 0 4 16,0-5 0-16,0 0 0 0,0 0 0 0,0 0 0 0,0 5 0 16,-10-5 4-16,20-5-4 0,-10 5 0 0,0-5 0 0,0 0 4 15,0 1-4-15,0-2-4 0,0 2 4 0,8-6 0 0,-8 1 0 16,0 4 0-16,8-9 0 0,-8 4-4 0,0-4 0 0,8-1 4 0,-8 1-24 16,10-1 28-16,-10 1-4 0,0-1 4 0,8 2 0 0,0-2 0 15,-8 1 0-15,9-1 4 0,-9 1 0 0,8-1 4 0,1 0 0 16,-9 7 4-16,9-7 4 0,-1 5-4 0,-8 1 0 0,8-1 0 15,0 6 0-15,-8-6-4 0,10 1 4 0,-2 3-4 0,0 2 0 16,-8-6-8-16,10 5-8 0,-2 1 0 0,0-2 0 0,1 2 0 0,-9 0 0 16,8-1 0-16,0 5 0 0,1-6 0 0,0 2 0 15,-9 4 0-15,8-5 0 0,0 5 0 0,-8 0 0 0,10-5 0 0,-10 5-24 16,0 0-16-16,0 0-28 0,8 0-24 0,-8 0-32 0,0 0-36 0,-8 0-32 16,8 0-72-16,0 0-16 0,-10 0 52 0,2 0 36 15,0 0 36-15,8 0 36 0,-18 0 20 0</inkml:trace>
          <inkml:trace contextRef="#ctx0" brushRef="#br1" timeOffset="200927.4698">15261 3492 71 0,'0'0'116'0,"0"0"-4"0,0 5-8 0,0-5-12 16,0 0 0-16,8 0 0 0,-8 0 0 0,9 0-4 0,-9 0-4 0,8 0 0 15,0 0 0-15,-8 0 0 0,10 0-4 0,-2-5-12 0,0 5-8 16,0 0-4-16,10 0-8 0,-10 0-8 0,1 0 0 0,8-5-12 16,-8 5-4-16,7 0-4 0,-7 0 0 0,8 0-4 0,-9 0-12 15,10-5 0-15,-10 5-8 0,10 5-12 0,-10-5-16 0,9 0-16 16,-9 0-12-16,1 0-20 0,8 0-36 0,-9 0-52 0,2 0-40 16,-2 0-48-16,0 0 40 0,1 0 44 0,0 0 28 0,-1 0 28 0</inkml:trace>
          <inkml:trace contextRef="#ctx0" brushRef="#br1" timeOffset="200704.0722">15372 3348 15 0,'0'0'92'0,"0"0"-4"0,0-5-8 0,0 5-24 0,0-4-4 16,0 4 0-16,0 0 0 0,8 0 0 0,-8 0 4 0,0 0 0 15,0 0 0-15,9 0 4 0,-9 0 0 0,0 0-4 0,8 0 0 16,-8 0 0-16,0 4 0 0,8-4-4 0,-8 5-4 0,0 0 0 0,0-5-4 15,0 4 0-15,0 6-4 0,0-5-4 0,9-1 4 0,-9 6 0 16,0 0-8-16,0-1 0 0,0 1-4 0,0 5-4 0,0-6-8 16,0 5 0-16,-9-3-4 0,9-3 0 0,0 7 0 0,0-5-8 15,0 0 4-15,0-1-4 0,0 1-4 0,0 4-4 0,0-9-8 16,0 5-4-16,0-6-12 0,0 5 0 0,0-3-12 0,0-2-8 16,0 0-4-16,0 2 0 0,0-6-4 0,0 5-16 0,0-5-16 0,0 0-4 15,0 4-12-15,0-4-4 0,0-4-24 0,0 4-32 16,0-5-16-16,0-1 28 0,0 6 32 0</inkml:trace>
        </inkml:traceGroup>
        <inkml:traceGroup>
          <inkml:annotationXML>
            <emma:emma xmlns:emma="http://www.w3.org/2003/04/emma" version="1.0">
              <emma:interpretation id="{059372A6-B98F-494F-9FC5-66F6B13E5656}" emma:medium="tactile" emma:mode="ink">
                <msink:context xmlns:msink="http://schemas.microsoft.com/ink/2010/main" type="inkWord" rotatedBoundingBox="19793,6624 19969,6629 19952,7210 19776,7205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31090.3019">16028 3655 15 0,'0'9'112'0,"0"-3"-4"0,0-6-12 16,-8 4-24-16,8 1-4 0,0-5-4 0,0 4 4 0,0-4-4 0,0 0 4 15,0 0 0-15,0-4-12 0,8 4 0 0,-8-5-4 0,8 1-4 16,-8-2-4-16,9-3-4 0,-9-1-4 0,9 2-4 0,-9-3-4 15,8 1-4-15,1-3 0 0,-1-2-4 0,0 1-4 0,10-5-4 16,-18 4 0-16,18-5-4 0,-10 1 0 0,0 0 0 0,0 1-4 16,1 3 0-16,-1-4 0 0,-8 0 0 0,9-1 4 0,0 5 4 0,-1-4 0 15,-8 5-4-15,0 0 0 0,8-1 0 0,-8 6 4 0,0-6-4 16,0 6 4-16,0 4-4 0,0-5 4 0,10 5-4 0,-10 1-12 16,0-1 16-16,-10 5-4 0,10-5 0 0,0 5-4 0,0 0 4 0,0 0-4 15,0 0 4-15,0 5-4 0,0 0 0 0,0-1 0 16,0 1 0-16,0 0-4 0,0 5 4 0,0-1-4 0,0 1 4 0,0 0-4 15,0 4 0-15,0-4 0 0,0 4 0 0,0 5 4 0,0-4 0 16,0 4-4-16,-8 0-4 0,8 0 4 0,0 1 0 0,0-1 0 16,-8 0 0-16,8 0 0 0,0 1-4 0,-9-1 4 0,9 0-4 0,0 0 4 15,-9 0 0-15,9 0 0 0,0 0-8 0,0-5 4 16,0 1-4-16,0 4 0 0,0-5-8 0,0 1 0 0,0-6-8 0,0 6-4 16,0-4-4-16,0 2-4 0,0-3-8 0,0-6 4 0,0 6-12 15,0-6-8-15,0 1-4 0,0 0-4 0,0 0-4 0,0-1-8 16,0-4 4-16,0 0-8 0,0 0-32 0,0 6-36 0,0-12-8 0,0 6 32 15,0-4 24-15</inkml:trace>
        </inkml:traceGroup>
        <inkml:traceGroup>
          <inkml:annotationXML>
            <emma:emma xmlns:emma="http://www.w3.org/2003/04/emma" version="1.0">
              <emma:interpretation id="{EF9CC45B-967A-4AC2-8B1D-43C64458397E}" emma:medium="tactile" emma:mode="ink">
                <msink:context xmlns:msink="http://schemas.microsoft.com/ink/2010/main" type="inkWord" rotatedBoundingBox="20460,6401 22291,6454 22246,8015 20415,7962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1" timeOffset="201935.7721">18220 3520 71 0,'-10'0'120'0,"10"0"-12"16,0 0-4-16,0 0-24 0,-8 0 4 0,8 0 0 0,0 6 4 16,0-6-8-16,0 0 4 0,8 0-4 0,-8 0 4 0,0 0 0 0,10 0-4 15,-2 0 4-15,-8 0-4 0,8 0-4 0,1 0-4 0,-9 0-4 16,9 0-4-16,-1 0-4 0,0 0-4 0,9 0-8 0,-8 4 0 15,0-4-12-15,-1 0-4 0,10 6-8 0,-10-6-4 0,0 0-4 16,10 0-4-16,-10 0-4 0,0 4-8 0,9-4-12 0,-9 0-12 16,2 0-16-16,6 0-28 0,-8 5-40 0,2-5-32 0,-2 0-48 15,9 0-56-15,-8 0-64 0,-1 0 60 0,1 0 40 0,-1 0 40 0,-8 0 36 16,8 0 24-16</inkml:trace>
          <inkml:trace contextRef="#ctx0" brushRef="#br1" timeOffset="201690.4276">18347 3376 83 0,'0'-4'104'0,"0"4"0"0,0-5-4 0,0 1-20 15,0 4-16-15,8-6 24 0,-8 6-4 0,0 0 0 0,0 0-4 16,0-4-4-16,0 4-4 0,0 0 0 0,0 0-4 0,0 0-4 16,0 0 0-16,0 0-4 0,10 0 8 0,-10 0-8 0,0 0 4 15,0 0-8-15,0 4-4 0,0 2-4 0,0-6 0 0,0 4 0 0,0 1-8 16,0-1 0-16,0 2-4 0,0 3 0 0,0 1-8 0,8 0 0 15,-16-1-8-15,16 1 0 0,-16 4-12 0,8-5-8 0,0 6 0 16,0-5 0-16,0 4 0 0,0-5 0 0,0 6 0 0,0-5 0 0,0 4 0 16,0-5 0-16,0 6 0 0,0-5 0 0,0-2 0 15,0 3-8-15,0-1-24 0,0-1-4 0,0-5-4 0,0 2-8 0,0-2-8 16,0 7-8-16,0-11-16 0,0 4-12 0,0-4-8 0,0 0-16 16,0 0-12-16,0 0-4 0,-10 0-4 0,10-4-24 0,0 4-28 15,0-6-12-15,-8-3 36 0,8 3 36 0,-8 2 28 0</inkml:trace>
          <inkml:trace contextRef="#ctx0" brushRef="#br0" timeOffset="132089.6274">16684 3568 99 0,'0'0'120'0,"0"0"0"0,0 0-8 0,10 0-24 15,-10 0-4-15,8 0-8 0,-8 0-4 0,0 0-4 0,8 0-12 16,1 0-4-16,-9 0-12 0,8 0-4 0,0 0-12 16,2-4 0-16,-2 4-8 0,0 0 0 0,0 0 0 0,2-5-8 0,-2 5-8 15,0 0 4-15,1-4-8 0,8 4-16 0,-8-6-16 0,-1 6-24 16,0-4-20-16,10 4-16 0,-10-5-32 0,0 5-64 0,10-4 16 15,-10-2 32-15,1 6 28 0</inkml:trace>
          <inkml:trace contextRef="#ctx0" brushRef="#br0" timeOffset="131897.1428">16804 3357 79 0,'0'-4'104'0,"0"4"-12"16,0 0-4-16,0 0-24 0,0 0 0 0,0 0 0 0,0 4 0 0,0-4-4 15,0 6 0-15,0-2 0 0,0 1 0 0,0-1-8 0,0 6 0 16,0-5-4-16,0 5-4 0,0-6-4 0,0 6 0 0,0-1-8 16,0 6 0-16,0-1 0 0,9-3 0 0,-9 3-4 0,0 0-4 15,0 1 0-15,0-2-4 0,0 7-4 0,0-5-4 0,0-2 4 16,8 7-8-16,-8-5 4 0,0 4-8 0,0-4-4 0,9 3 8 15,-9-3-8-15,0-2 0 0,0 2 0 0,0-1-4 0,8 1-4 0,-8-6-4 16,0 1-8-16,0 0-4 0,0-1-8 0,0 1-4 0,0-5-16 16,0 0-12-16,0-1-20 0,0-4-12 0,0 5-12 0,0-10-24 15,0 5-44-15,0-4-12 0,0-1 36 0,-8 0 28 0,8 0 24 16</inkml:trace>
          <inkml:trace contextRef="#ctx0" brushRef="#br2" timeOffset="291624.8313">17001 4577 39 0,'0'4'84'0,"0"-4"-12"0,-10 4-8 0,10-4-24 0,0 0-4 0,0 5 0 16,0-5-4-16,10 0 0 0,-10 0 4 0,0 0 4 0,0 0-4 16,0-5 4-16,0 5 0 0,8-4 4 0,-8 0 0 0,8-2 0 15,-8 1 0-15,8 0 12 0,1-4-4 0,0-1-4 0,-1 1 0 16,1-2-4-16,-1-2 0 0,0-1-4 0,2-1 4 0,6-5-8 16,-8 7 0-16,10-7 0 0,-10-3-8 0,10 3 4 0,-1-4-8 0,-1 0 0 15,2 0 0-15,-2 0 0 0,10-5-4 0,-9 0-4 0,9-4 4 16,0 4 0-16,-10-10 0 0,10 6-4 0,8-1 0 0,-9-4-8 15,1 0 8-15,8-1-8 0,-8 1 0 0,9-5 0 0,-11 5-4 16,11-5 0-16,-1 4 0 0,-8-4-4 0,8 4 0 0,0 1 0 16,-9 0 0-16,1-1 0 0,8 6 4 0,-9-1-8 0,1 1 4 0,-8 4 4 15,6 0-4-15,2 1 0 0,-9-1 0 0,1 5 4 16,-2 4-4-16,2-4 0 0,-2 5 4 0,-6 0-4 0,6 5 0 0,-7-5 0 16,-1 4 0-16,10 1 0 0,-18-1 8 0,8 7-8 0,0-7 4 15,0 5-4-15,2 1 0 0,-10-1 4 0,8-1 0 0,-8 7-4 16,8 0 4-16,-8-6-4 0,0 10-4 0,0-6-8 0,0 6-4 0,0-3-8 15,0 3-12-15,0 0-12 0,0 3-12 0,-8 3-8 0,8-2-28 16,-8 2-20-16,8-2-16 0,-10 0-36 0,2 7-60 16,0-1 24-16,0-1 40 0,-2 1 28 0,2-1 28 0</inkml:trace>
          <inkml:trace contextRef="#ctx0" brushRef="#br0" timeOffset="132535.4346">17051 3391 39 0,'-8'-9'104'16,"8"-1"-4"-16,0 1-8 0,0 3-24 0,0-3 0 0,8 0-4 16,-8-1 0-16,0 0 4 0,9 1-4 0,-9-1 0 0,8 0 0 15,0 1-12-15,-8-1 4 0,10 0-4 0,-10 1 0 0,8 0-4 0,0-1 0 16,0 5-4-16,2-5 0 0,-2 6-4 0,0-1-8 0,-8 0 0 16,9 5 4-16,0-5-4 0,-1 5-4 0,-8 0 0 0,9 5-4 15,-1-5-4-15,0 5-4 0,0 0 4 0,-8 5 0 0,10-6-4 16,-2 6-4-16,0-1 0 0,-8 1-4 0,10 4-4 0,-10-4 4 15,8 4-4-15,-8 5 0 0,0-4 0 0,0-1 0 0,0 6 0 0,0-1 0 16,0 0-4-16,0 0 0 0,0 5 0 0,-8-4 0 16,8 3 0-16,-10-3 0 0,10 3 4 0,-8 2-4 0,0-2 4 0,-2 2-8 15,10-2 0-15,-8-4 4 0,0 6 0 0,0-6 4 0,-1-1-4 16,9 2 0-16,-8-1 4 0,-1-3-4 0,9 2 4 0,-9-4-4 16,9 0 0-16,0 0 4 0,0-4-4 0,0 5 0 0,-8-5 0 0,8-1 0 15,0 1 0-15,0-6 0 0,8 6 0 0,-8-5 0 0,0-1 0 16,0 6 4-16,9-10-4 0,-9 5 0 0,9-1 0 0,-9-4 4 15,8 0-4-15,-8 6 0 0,9-6 0 0,-1 0-4 0,0 0-8 16,0-6-4-16,2 6-8 0,-2-4-12 0,0-1-12 0,2 5-12 16,-2-4-8-16,0-2-16 0,9 2-16 0,-8-1-12 0,-1 5-12 15,9-5-28-15,-9-4-52 0,2 3 8 0,6 2 32 0,-6-1 36 16,-2 5 16-16</inkml:trace>
          <inkml:trace contextRef="#ctx0" brushRef="#br0" timeOffset="132935.366">17486 3582 19 0,'0'-4'112'16,"0"0"-12"-16,0-2-4 0,0 2-24 0,0-1-8 0,9 5-4 0,-9-4 4 15,0 4 0-15,0 0-8 0,8 0 8 0,-8 0-4 16,0 0 0-16,0 0 0 0,9 0-4 0,-9 0 0 0,8 0 0 0,-8 0 0 15,8 0 4-15,2 0 0 0,-10 4-4 0,8 1 0 0,-8-5-4 16,8 4-4-16,-8 2-8 0,8-2 0 0,2 6-4 0,-10-5 0 16,8 5-4-16,-8-1-4 0,8 1-4 0,1 5-8 0,-9-2 4 15,8 1-8-15,-8 1 0 0,9-1-4 0,-9 5 0 0,9-4-4 0,-9 4 8 16,8-3 0-16,0 2-4 0,-8 1 0 0,8 0 4 16,-8 0-4-16,10 1 0 0,-10-1 4 0,8-5 0 0,-8 5 0 0,8-4-4 15,-8-1 4-15,10-5-4 0,-10 2 0 0,0-3 0 0,8 2-4 16,-8 0 4-16,8-10 0 0,-8 5 0 0,0-1 0 0,0-4 4 15,9 0 0-15,-9 0-8 0,0-4 0 0,8-1 4 0,-8-5-8 0,0 0 0 16,9 2 0-16,-9-3 0 0,8-3 0 0,-8-1 0 0,9 2 0 16,-9-2 0-16,8-5 0 0,0 1 0 0,-8 0 0 0,10 0 0 15,-2 0-12-15,0 0-4 0,-8 6-8 0,10-8-8 0,-2 7-8 16,0-1-12-16,0 1-12 0,-8-1-16 0,9 2-16 0,-1 3-36 16,1 0 4-16,-9 1-24 0,9-1-44 0,-9 5-72 0,8 1 48 0,-8-2 40 15,0 2 36-15,8 4 28 0</inkml:trace>
        </inkml:traceGroup>
        <inkml:traceGroup>
          <inkml:annotationXML>
            <emma:emma xmlns:emma="http://www.w3.org/2003/04/emma" version="1.0">
              <emma:interpretation id="{C4712D44-07E5-4BDE-BB44-123A8FC54BFB}" emma:medium="tactile" emma:mode="ink">
                <msink:context xmlns:msink="http://schemas.microsoft.com/ink/2010/main" type="inkWord" rotatedBoundingBox="22598,6405 25403,6486 25358,8011 22554,7930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1" timeOffset="202841.3522">21255 3555 27 0,'0'4'132'0,"0"-4"-8"15,0 0 0-15,0 0-20 0,0 5-4 0,0-5 0 0,8 0 4 16,-8 0-4-16,9 0 0 0,-9 4 0 0,8-4 4 0,0 0-8 16,1 0 4-16,8 0-4 0,-9-4-8 0,10 4-4 0,-10 0-4 0,10 0-4 15,-2 0-8-15,1 0-8 0,1 0-12 0,-2 0-16 0,2 0-32 16,-2 0 0-16,2 0 0 0,-1 0 0 0,-1-5 0 0,-6 5 0 16,6 0 0-16,-8 0 0 0,10 0 0 0,-10 0 0 0,1 0 0 15,0 0 0-15,-1 0-24 0,1 0-68 0,-9 0-28 0,8 0-32 16,-8 0-48-16,8 0-76 0,-8 0-24 0,0 0 52 0,-8 0 40 0,8 0 40 15,-8 0 36-15,8 0 28 0</inkml:trace>
          <inkml:trace contextRef="#ctx0" brushRef="#br1" timeOffset="202606.9751">21399 3382 31 0,'0'0'112'0,"0"0"-8"0,0 0-4 0,0-6-24 16,0 6 0-16,0 0 4 0,0 0 0 0,0 0 4 0,8 6 0 15,-8-6-4-15,0 0-4 0,0 4 0 0,0-4-4 0,0 5 0 16,10 0 0-16,-10 0-4 0,0-1 0 0,0 2-4 0,0 3-4 16,0 1-4-16,0-1-4 0,0 1 0 0,0 0-12 0,0-1 4 0,0 5-8 15,0 1-4-15,0-5-4 0,0 3-4 0,0-3 0 16,0 5-8-16,0-1-4 0,0-5 4 0,0 5-8 0,0-3-4 0,0 3 0 16,0-5-4-16,0 1-4 0,0 1-4 0,0-3-8 0,0 2-4 15,0-1-4-15,0-3-12 0,0 3-8 0,0-5-8 0,0 2-12 16,0-2-8-16,0-4-12 0,0 5-8 0,0-5-12 0,0 0-12 0,0 0-4 15,0 0-8-15,0-5-8 0,0 1-36 0,0-2-32 0,0 2 36 16,0-5 24-16,-10 3 28 0</inkml:trace>
          <inkml:trace contextRef="#ctx0" brushRef="#br0" timeOffset="137869.1663">20044 3357 39 0,'-9'0'104'0,"9"0"-12"16,0-4-4-16,-8 4-24 0,8 0-8 0,0-5 0 0,0 0-4 0,0 1 0 15,0 4-4-15,0-5-4 0,0 0 4 0,8-5-4 0,-8 5 4 16,9 1 0-16,-9-6 0 0,8 5-4 0,-8 0 0 0,9-4 0 16,-1 4 4-16,-8 0 4 0,8 0-4 0,2 0 4 0,-2 1-4 0,0-1 0 15,2 5-4-15,-2-5-8 0,0 5 4 0,0 0-8 16,1 5 0-16,0-5-8 0,-1 5 0 0,-8-1-8 0,9 1 4 0,-1 5-8 15,-8 0 4-15,8-1-4 0,-8 6 0 0,0-1-4 0,0-4-4 16,0 4 0-16,0 5 0 0,0-4 0 0,0 4-4 0,-8 0 4 16,8-5-4-16,-8 5 4 0,-1 0-4 0,9-4 0 0,-8 5 0 15,8-7 4-15,-9 3-4 0,9-3 0 0,-9-3-4 0,9-1 0 16,-8 1 0-16,8 0 0 0,0-1-4 0,0-9 0 0,0 6 4 0,0-2-4 16,0-4 0-16,8 0 0 0,-8-4 0 0,9 4 0 0,-9-6-4 15,9-3 4-15,-1 3 0 0,1 2 0 0,-9-6 0 0,8 6 4 16,0-5 0-16,2 3 0 0,6-3 0 0,-8 5 0 0,2-6 0 15,-2 4-12-15,0 2 20 0,1 4 0 0,0-6-4 0,-1 6 4 16,1 0-4-16,-1 0 4 0,0 0 0 0,0 6-4 0,2-2 0 16,-10 6 4-16,8 0 0 0,0-5 0 0,2 5-4 0,-10 3 4 0,8 1 0 15,0-3 4-15,-8 3 0 0,0 5 0 0,9-4 4 0,-9 4 0 16,0 0 4-16,0 0 0 0,0 0 4 0,-9 5 4 0,9-3 0 16,-8-3-4-16,0 5-4 0,-2-4 4 0,2 1-4 0,-10-1 0 15,10 0-4-15,-8 0-4 0,7-4 0 0,1-1-8 0,-10 1-4 16,2-5-4-16,6-5-8 0,-6 3-12 0,8-8-8 0,-2 6-24 0,2-6-16 15,-9-6-12-15,9 2-20 0,-1-5-20 0,9-1-12 16,-9-5-20-16,1 5-52 0,8-3-16 0,0-2 44 0,-8-5 36 0,8 7 28 16,0-7 24-16</inkml:trace>
          <inkml:trace contextRef="#ctx0" brushRef="#br0" timeOffset="138181.3342">20547 3555 103 0,'0'0'128'16,"8"0"-4"-16,-8-6-4 0,10 2-24 0,-2 4-4 0,0 0 0 0,0 0-8 15,1-5-4-15,-1 5-8 0,-8 0 0 0,9 5-8 0,0-5 0 16,-1 4-4-16,0 2 0 0,2-2-4 0,-2 1 0 0,0 5-8 16,0-2 0-16,-8 3-8 0,10-1 0 0,-2 3-8 0,-8 2-4 15,8-1 0-15,1 5-4 0,-9 0 0 0,8-4 0 0,-8 4-8 16,0 0 0-16,9 1-4 0,-9-1 4 0,0 0-4 0,9 0 0 0,-9-4 0 15,8-1-4-15,-8 1-8 0,0-2 4 0,8-3 0 0,-8 0 0 16,8-5 0-16,-8-1-4 0,10 2 4 0,-10-6 0 0,8-6 0 16,-8 2-4-16,8-1 4 0,2-5-4 0,-2 0-4 0,0-3 4 15,-8-2-8-15,9 1 0 0,-1-1 0 0,0-4-12 0,1 0-12 16,0 0-12-16,-1-1-16 0,0 1-24 0,2 0-16 0,-10 0-32 0,8 0-28 16,0 0-32-16,-8 0-60 0,9 4 20 0,-9 1 44 0,0-1 36 15,9 1 32-15</inkml:trace>
          <inkml:trace contextRef="#ctx0" brushRef="#br0" timeOffset="136801.022">19481 3247 51 0,'0'-9'104'16,"0"4"-4"-16,9 5-8 0,-9-5-20 0,0 5-4 0,0-4 0 16,0 4-4-16,-9 0 4 0,18 0-4 0,-9 0-4 0,0 0-8 0,0 0 0 15,-9 4-12-15,9 1 0 0,0 0 0 0,0 0 0 0,0-1-4 16,0 6 4-16,0-6-4 0,-8 6 0 0,8 0 0 0,-8 4 0 16,8 1-4-16,-10-1-4 0,2 1 0 0,8 3 0 0,-8-3-8 15,-2 4-4-15,2 1 0 0,0-1 0 0,8 0 0 0,-8 0-4 16,-1 0 0-16,9 1-4 0,-9 3 0 0,9-4 0 0,0 0 0 0,-8 1 0 15,8 4-4-15,0-5 0 0,0 0-4 0,0 1 4 0,0-1-4 16,8-1 4-16,-8 2-4 0,9-6 4 0,-9 7-4 0,9-8 0 16,-1 6 0-16,0-5 4 0,0 0-4 0,2 1 4 0,-2-1-4 15,0 1 0-15,10-5 4 0,-10-1-4 0,1 1 0 0,7 0 0 16,-7-1 0-16,0-5 0 0,7 2 4 0,-6-2-8 0,-2 1 0 0,0 0 0 16,1-5 0-16,0 0 0 0,-1-5 0 0,0 5-4 0,1-5 0 15,-9-5 0-15,8 6 0 0,-8-5 0 0,9-1-4 0,-9 0 4 16,0-5 0-16,0 6 0 0,0-5 0 0,-9-1 0 0,9 1 4 15,-8-1-20-15,8 1 28 0,-9 0-4 0,1 1 0 0,0-3-4 16,-10 6-4-16,10 1 4 0,0-1-4 0,-2 5 0 0,-6-4-4 0,7 4 0 16,-8 5 0-16,9 0 0 0,-9 0-4 0,9 0-4 0,-10 5 0 15,10-1-4-15,-2 6-4 0,2 0-12 0,0-1-8 0,0 1-12 16,-1 0-12-16,0-1-12 0,9 6-12 0,-8-6-20 0,8 1-48 16,0-1-20-16,-9 1 32 0,9 0 32 0,9-1 24 0</inkml:trace>
          <inkml:trace contextRef="#ctx0" brushRef="#br0" timeOffset="137347.5615">19736 3482 75 0,'0'5'108'0,"0"-5"-12"16,0 0-8-16,0 0-24 0,0 0-8 0,10 0-8 0,-10 0-4 16,0 0-8-16,8 5-8 0,-8-5-4 0,0 0-8 0,8 0 0 15,0 0-4-15,-8 0-4 0,10 0 0 0,-2 0-4 0,0 0-8 16,1 0-8-16,0-5-8 0,-1 5-8 0,1 0-12 0,-1-5-4 0,0 5-24 15,1 0-40-15,0-4-32 0,-1-2 12 0,0 6 24 0</inkml:trace>
          <inkml:trace contextRef="#ctx0" brushRef="#br0" timeOffset="137168.0414">19847 3324 55 0,'0'0'120'0,"0"-5"-8"0,0 0-12 0,0 5-28 16,0-4 0-16,0 4-4 0,0 0-8 0,0 0-4 0,0 0-4 16,0 0 0-16,0 0-4 0,0 0 0 0,0 4-12 0,0-4 0 15,0 5-4-15,0 0 0 0,0 0 0 0,0 5-4 0,0-6 0 16,0 6-4-16,0-6 0 0,0 11-4 0,0-5 4 0,0 4-4 0,0 1-4 15,0-2 0-15,0 2-4 0,0-1 0 0,0 1-4 0,0 4 0 16,0-5-4-16,0 5 0 0,0-3-4 0,0 3 0 0,0-6 0 16,9 1-4-16,-9 1 0 0,0 0-8 0,0-1-4 0,9 1-12 15,-9-6-8-15,0 5-16 0,0-8-16 0,0 3-12 0,8-5-4 16,-8 2-16-16,0-2-20 0,0-4-44 0,0 0-20 0,0 0 32 0,0-4 32 16,0-2 20-16</inkml:trace>
          <inkml:trace contextRef="#ctx0" brushRef="#br2" timeOffset="288986.8904">19916 4571 47 0,'0'6'88'0,"0"-6"-4"0,0 0-8 15,0 0-24-15,0 0-4 0,0 4 4 0,0-8-4 0,0 4 4 0,0 0 0 16,0 0 0-16,0 0 8 0,9 0-4 0,-9 0 4 0,0-6-4 16,8 1-4-16,-8 0 0 0,9 1 0 0,-1-1 0 0,0-5 0 15,10 1 0-15,-10-2-8 0,10-2 0 0,-10-1-8 0,9-1 0 0,8 1-4 16,-8-5-4-16,1-1-8 0,8-3 4 0,-2 3 0 16,2-4-4-16,-1 5-4 0,1-10 0 0,0 5-4 0,8-5 0 0,-9 0 0 15,9 0 0-15,1-4-4 0,-1 0 0 0,0-1-4 0,0 1 0 16,0-7-4-16,1 3 4 0,-1-1 0 0,-1-1 0 0,-7 1 0 15,8-6-4-15,0 6 0 0,-8-5 0 0,7 4 0 0,-7 1 0 16,9 1 0-16,-10-3 0 0,0 2 0 0,1 5 0 0,0-1 0 16,-1 6 0-16,1-2 0 0,0 1 4 0,-10 0-4 0,10 6 4 0,-9-1-4 15,9 5 4-15,-10-5-4 0,2 4 0 0,-1 6 0 0,0-5 0 16,0 4 0-16,-9 1 0 0,10-1 0 0,-10 2 4 0,10 3-4 16,-10-5 0-16,0 7 0 0,1-3 0 0,-9 1 0 0,9 6 0 15,-1-1-4-15,-8 1 0 0,0-2 0 0,9 2-4 0,-9 4-4 16,0-5-4-16,0 5-12 0,0 0-4 0,0 0-12 0,0 0-12 15,0 0-12-15,-9 5-20 0,9-1-20 0,-8 2-8 0,-1-2-16 0,0 1-56 16,1 5-20-16,0-1 28 0,-2-3 32 0,2 2 32 0</inkml:trace>
          <inkml:trace contextRef="#ctx0" brushRef="#br0" timeOffset="136327.2935">18816 3765 59 0,'0'5'88'0,"0"0"-4"0,0-5-12 0,0 5-20 15,0-5 4-15,0 0-4 0,0 5 4 0,9-5-4 16,-9 0 4-16,0 0 0 0,8 0 0 0,-8-5 4 0,0 5 0 0,9-5-4 16,-9 0-8-16,8 0 0 0,0 2-4 0,2-3-4 0,-10-4-4 15,8 5-8-15,0-4 0 0,0-6-4 0,2 5-4 0,-2-4-4 16,0 0 0-16,1-1-4 0,8 1-4 0,-8 1 0 0,-1-8 0 0,0 8-4 15,0-8 0-15,2 7 0 0,-2-5 0 0,10 6-4 0,-10-7 0 16,0 5 0-16,1-4 0 0,-1 5 4 0,1-1-20 0,-1 1 20 16,1-1 0-16,-1 6 0 0,-8-1-4 0,8 1 0 0,2-5 4 15,-10 8 0-15,0-3 0 0,8 5 4 0,-8-2 0 0,0 2 0 16,0-1 4-16,0 5-4 0,8 0 4 0,-8-5 0 0,0 5 0 0,0 0 0 16,0 0-4-16,-8 5 0 0,8-5 0 0,0 5 0 0,0-1 0 15,0 2-4-15,0-2 0 0,0 5 0 0,0 1 0 0,0 0-4 16,0-1 4-16,0 1 0 0,0 5-4 0,0-1 0 0,0 1 0 15,0 4 0-15,0-5 0 0,0 4 0 0,0 2 4 0,0-1-4 16,0 0 0-16,0 1 4 0,0-5 0 0,0 8-8 0,0-4 4 0,0 0-4 16,0 0 4-16,0-4-4 0,0 4 4 0,0 0-4 0,0-4 0 15,0 4 0-15,0-4-4 0,0-1 0 0,0-5-4 0,0 5-4 16,0-4 0-16,0 0-8 0,0-1-8 0,0 1 0 0,0-5-8 16,0-1-12-16,0 2-4 0,0-2-12 0,0-4-4 0,0 5-4 15,0-5-4-15,0 0-4 0,0 0-32 0,0 0-12 0,0-5-36 16,0 5 20-16,0-4 24 0,0-2 16 0</inkml:trace>
        </inkml:traceGroup>
        <inkml:traceGroup>
          <inkml:annotationXML>
            <emma:emma xmlns:emma="http://www.w3.org/2003/04/emma" version="1.0">
              <emma:interpretation id="{59953B45-D118-4C92-8792-AD966167E244}" emma:medium="tactile" emma:mode="ink">
                <msink:context xmlns:msink="http://schemas.microsoft.com/ink/2010/main" type="inkWord" rotatedBoundingBox="25817,6232 28605,6313 28565,7693 25777,7612"/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40775.3908">22047 3736 71 0,'-8'5'88'0,"8"0"-4"0,-9 0-4 0,9-5-24 0,0 5-4 0,0 1 4 16,0-6 4-16,0 3-4 0,0-3 0 0,0 0 0 0,0 0-4 16,0 5 0-16,0-5 4 0,0 0-8 0,0 0 8 0,0 0-4 15,0 0 0-15,0-5-4 0,0 2 0 0,0-3-4 0,9 1-4 16,-9 0-4-16,8 0-4 0,-8-4-4 0,9 4-4 0,0-10 0 0,-1 6 0 16,0-1-4-16,0-4 0 0,2-1-4 0,-2-4-4 0,10 5 0 15,-10-5-4-15,0 4 0 0,9-4-4 0,-8 0 0 0,-1 0 0 16,9-1 0-16,-9 7-4 0,2-7 4 0,-2 1 0 0,10 4-4 0,-10-4 4 15,0 5 0-15,0-5 0 0,1 4-4 0,-9 1-4 16,8 5 4-16,1-6 0 0,-9 6 0 0,9-1 0 0,-9 0 0 0,0 5 0 16,0 1 0-16,8-6 0 0,-8 10 4 0,0-5-4 0,0 5 4 15,0-5 0-15,0 5-16 0,0 0 16 0,0 5 4 0,0-5-4 16,0 5-4-16,0 0 8 0,0 0-4 0,0 4 0 0,0 1-4 16,0 0 4-16,0 4-8 0,0-4 4 0,0 3 4 0,0 7 0 15,0-1 0-15,0 0 0 0,0 6-4 0,0-2 4 0,0 2-4 0,0-2 4 16,0 2 0-16,0 2-4 0,0-2 4 0,0 5-4 0,0-3 0 15,0-2 0-15,0 3 0 0,0-4 4 0,0 5-4 0,8-5 0 16,-8 0-4-16,0 0 0 0,0-5-8 0,10 0-4 0,-10 0-8 16,0-4-8-16,8-1-4 0,-8 1-12 0,8-5-8 0,-8-5-8 15,8 3-16-15,-8-8-12 0,0 0-20 0,10 0-8 0,-10-4-48 16,0 0-44-16,0-7 32 0,8 2 28 0,-8-5 28 0</inkml:trace>
          <inkml:trace contextRef="#ctx0" brushRef="#br0" timeOffset="141123.4602">22687 3329 35 0,'9'-10'120'0,"-9"5"-8"0,0 1-8 0,0-6-28 0,8 5 0 0,-8 0-8 16,0 1 0-16,0-1 0 0,0 0-8 0,0 5 0 15,0-5 0-15,0 0-4 0,0 5-4 0,8 0 4 0,-8 0 0 0,0 0 4 16,0 0 0-16,-8 0 4 0,8 0 0 0,0 5 0 0,0 0-4 15,0 0 0-15,0 4-4 0,0-4-4 0,0 5-4 0,-8-1-8 16,8 6-4-16,0-5 0 0,-9 4-4 0,9 0-8 0,-9 1 0 16,9 4-4-16,-8 0-4 0,8 0 0 0,-8 1-4 0,8-1 0 0,-10 4 0 15,10-4-4-15,0 6 0 0,-8-6-4 0,8 5 0 16,0 0-4-16,0 1 4 0,8-7-4 0,-8 6 0 0,0 0 4 0,10-5-4 16,-10 0 0-16,8 2 0 0,0-3 4 0,-8 1-4 0,9-5 0 15,0 5-4-15,-1-9 4 0,0 5 0 0,1-2 0 0,7-7 0 16,-6 3-4-16,-2-4 0 0,0 0 0 0,10-1-4 0,-10-4-4 15,0 0 4-15,1 0-8 0,8-4 0 0,-8-1 0 0,-1-5-4 16,0 6-4-16,2-11 0 0,-2 5-4 0,0 1 4 0,0-5 0 0,2-1 4 16,-10 1 0-16,0 0 4 0,8-6 4 0,-8 6 0 0,0-1 0 15,0 1 0-15,0-1 4 0,-8 6 0 0,8-6 4 0,0 6 4 16,-10-1-4-16,2 1 4 0,0-1 0 0,0 6 0 0,-2 0-4 16,2 4 0-16,0-6 4 0,-9 6 0 0,8 6 0 0,0-6-4 15,-7 4 4-15,8 5 0 0,-2-4-8 0,2 4 4 0,0 1 0 0,-10-1-8 16,10 1-4-16,8 0-8 0,-9 4-4 0,1-4-8 0,0 4-12 15,-1-4-8-15,9 4-8 0,0-4-12 0,-9 0-12 0,9 4-12 16,0-5-4-16,0 1 0 0,0 0-24 0,9-6-52 0,0 1 0 0,-9 0 28 16,8 0 28-16,9-5 24 0</inkml:trace>
          <inkml:trace contextRef="#ctx0" brushRef="#br0" timeOffset="141435.6245">23334 3319 11 0,'0'-5'116'0,"0"1"-8"16,0-1-4-16,0 0-24 0,0 5 4 0,0-5-4 0,0 5 4 15,0 0-8-15,0 0 0 0,0 5 0 0,0 0-4 0,0 0 0 0,0-1 0 16,0 6-4-16,0 0 0 0,0-1 0 0,0 5-8 0,0 1 0 15,0-1-4-15,0 5-4 0,0 0 0 0,0 1-12 0,0 0-4 16,0-2-4-16,0 7-4 0,-8-6-8 0,8 4-4 0,0-4 0 16,0 6-4-16,0-6-4 0,0 0 0 0,0 0-8 0,0 1 0 15,0-7-8-15,0 2-8 0,0-1-4 0,0 1-12 0,0-6-12 16,0 1-8-16,0-5-8 0,0 0-16 0,0 1-12 0,0-6-24 0,0 0-16 16,0-6-20-16,0 6-36 0,-8-10-40 0,8 5 28 0,0-4 36 15,0-1 32-15,-8 0 24 0</inkml:trace>
          <inkml:trace contextRef="#ctx0" brushRef="#br0" timeOffset="141625.1184">23181 3510 51 0,'0'0'128'0,"0"0"-8"16,0 0-8-16,0 6-20 0,0-6-8 0,0 0-8 0,0 0-8 0,8 0-4 16,-8 0 0-16,10 0-12 0,-2 0-8 0,-8 0-4 15,8 0-4-15,2 0-8 0,-2 0 0 0,-8 0-8 0,16 0-4 16,-7 0-4-16,8 0 0 0,-8 0 0 0,7-6-8 0,-6 6 0 0,6 0-8 15,-8-3-12-15,10 3-16 0,-1-6-20 0,0 6-20 16,-8-4-20-16,7-1-24 0,-8 5-60 0,10-5-20 0,-10 0 40 0,2 1 32 16,-2-2 24-16</inkml:trace>
          <inkml:trace contextRef="#ctx0" brushRef="#br2" timeOffset="285280.8039">23514 4268 55 0,'0'0'80'0,"-9"0"-8"15,9 0-4-15,0 0-24 0,0 0-4 0,0 0-4 0,9 0 0 16,-9 0 0-16,0 6 4 0,0-6-4 0,0 0 4 0,0 0 0 15,0 0 4-15,0 0-4 0,8 0 0 0,-8 0 4 0,8 0 0 16,-8 0-4-16,10-6 0 0,-2 6 0 0,-8-4-8 0,8 4 8 16,2-5-4-16,-2 0 0 0,-8 0 0 0,8 1 0 0,0-6 0 0,1 5-4 15,8-4 0-15,-8-4 0 0,-1 2-8 0,10-4 0 16,-10 1-4-16,8-5-4 0,2 5-4 0,-1-5-4 0,0-1 0 0,8-4 0 16,-7 5-4-16,8-10 4 0,-10 6-4 0,9-2 0 0,1-4 0 15,0 6-4-15,0-6 4 0,-1 4-4 0,1-3 4 0,0-1-4 16,-10 5 4-16,10-3-4 0,-1 1 0 0,1-3 0 0,0 5 0 0,0 1 0 15,-1 0 0-15,1-2 0 0,-10-5 0 0,10 7 0 16,0 0-4-16,-1-3-8 0,1 3 16 0,0-5-4 0,-1 3 4 0,1-4-4 16,-2 0 0-16,2 6 0 0,0-6 0 0,0 0 0 0,-1 0 0 0,1 6 0 15,0-2 0-15,-1-4 0 0,1 6 0 0,0 0 0 16,-2-2 0-16,-6 6 0 0,7-6 0 0,-7 6 0 0,-2 6 0 16,2-3 0-16,-2 2 0 0,-6 0 0 0,6 4 4 0,-7 0-4 0,-1 1 4 15,1-1 4-15,-9 6 4 0,8-1 4 0,-8 0 0 0,9 0 0 16,-9 1 4-16,0 4-4 0,0 0 4 0,0 0-4 0,0 0-4 15,0-5 0-15,0 5-8 0,0 0 0 0,0 0 0 0,0 0 0 0,0 5-8 16,0-5-4-16,0 0 0 0,0 0-8 0,0 0-4 0,0 0-8 16,0 0-12-16,0 0-16 0,-9 0-8 0,9 0-20 0,-8 4-20 15,8-4-16-15,-9 5-16 0,9-5-64 0,-8 5-16 0,-1 0 36 16,1 3 32-16,-10-2 28 0</inkml:trace>
          <inkml:trace contextRef="#ctx0" brushRef="#br0" timeOffset="142209.5548">23770 3189 43 0,'0'-9'100'0,"0"-1"-8"0,0 6 0 0,0-5-24 15,0 3-4-15,0-2 0 0,0 2 4 0,0 1 4 0,0 1 0 16,0-2 4-16,0 6-4 0,0-4 0 0,0 4 0 0,0-5-4 16,0 5 4-16,0 0 0 0,0 0-4 0,0 5 0 0,0-5-12 15,0 4 0-15,0 2-4 0,0-2-8 0,-8 7 0 0,8-3-4 16,-10-2-8-16,10 7-4 0,-8-3-8 0,8 5-4 0,-8-1-16 0,8 1 20 16,-9-1-4-16,0 5-4 0,9-5 0 0,-8 5-4 15,8 1-4-15,-9-1-4 0,9 0 4 0,0 0 0 0,0 0 0 0,-8 0 0 16,8 0 0-16,0 1-4 0,0 0-4 0,8-6 0 0,-8 5 4 0,0-6 0 15,9 3-4-15,-1-2 0 0,-8 1 0 0,9-6 0 16,0 1 0-16,-1-2 0 0,0 3-4 0,2-7 0 0,-2 2-4 0,0-6-4 16,0 4-4-16,10-4 0 0,-10 0-4 0,1 0-8 0,-1-4 0 15,10-2-4-15,-10 2 4 0,0-1 0 0,10-5 0 0,-10 0 0 16,0 6 8-16,1-5 4 0,0-1 4 0,-1 1 0 0,1-1 4 16,-1 0 0-16,0 1 4 0,1-1 4 0,-9 0 0 0,9 5 4 15,-9-5-4-15,8 6 4 0,-8-5 0 0,8 9 4 0,-8-6 0 16,0 2 12-16,0 4 0 0,0-5 4 0,10 5-4 0,-10 0 4 0,0 0 0 15,0 0 4-15,0 5 0 0,0-1 4 0,0 2 4 0,0 3 4 16,0-5-4-16,-10 6 0 0,10 0 4 0,0 5-20 0,0-2 16 16,0-3 0-16,0 9 0 0,0-4-4 0,0 3-4 0,-8 3 0 15,8-2-4-15,0 0-4 0,0 0 0 0,-8 0-4 0,8 0-4 16,0 0 4-16,-9 0-8 0,9 1-4 0,0-6-4 0,0 1-4 0,-9-1-12 16,9 0-8-16,0-5-16 0,0 1-20 0,0 0-20 15,0-5-16-15,9-1-16 0,-9-4-20 0,0 0-16 0,9-4-28 0,-9-1-52 16,0 0-8-16,8 0 44 0,-8-5 36 0,8 1 32 0,2-1 28 15</inkml:trace>
          <inkml:trace contextRef="#ctx0" brushRef="#br0" timeOffset="142745.1208">24212 3453 35 0,'0'-4'100'16,"0"-1"-8"-16,0 0 0 0,0 0-28 0,0 1-4 0,0-2-4 15,-8 2 4-15,8-1-4 0,0 1 4 0,0 4-4 0,8-6 0 16,-8 6 0-16,0 0 0 0,10-4 0 0,-10 4 0 0,0 0 0 15,0 0 0-15,8 0 4 0,-8 0-4 0,8 4 0 0,-8 2-4 16,9-2 4-16,-9 1-4 0,9-1 0 0,-9 6 0 0,8 0-4 16,-8-1-4-16,9 6-4 0,-1-5-4 0,-8 4-4 0,8 1-4 0,1-2-4 15,-9 7 0-15,9-5-8 0,-1-2-4 0,-8 1-4 0,8 7 4 16,2-8-4-16,-10 2-4 0,8-1-4 0,0 1 0 0,-8-1 4 16,9 1 0-16,0-6 0 0,-9 5-4 0,8-4 4 0,-8 0 0 15,9-1-8-15,-9 1 4 0,0-5-4 0,0 1 4 0,8-3 0 16,-8 2-4-16,0 0 8 0,0-5-4 0,0 0 0 0,0 0 0 0,0-5-4 15,0 0 4-15,0 2 0 0,0-3 0 0,0-4 0 0,0 5-4 16,0-4 8-16,0-1-8 0,0-5 4 0,0 6 0 0,8-6 0 16,-8 6-4-16,0-5 0 0,8-1 4 0,-8 1-4 0,10-1 4 15,-10 2 0-15,8-2 0 0,-8 1 0 0,8-1 4 0,2 1-4 16,-2-1 0-16,0 1 0 0,-8 5 0 0,9-6 4 0,-1 5-4 0,1 0 4 16,-1-3-4-16,1 7 8 0,-1-3-4 0,-8 4 4 0,8-4 0 15,2 3-4-15,-2 2 0 0,-8 4 0 0,8-5-4 0,2 5 4 16,-10-4-8-16,8 4 4 0,-8 0-8 0,8 0-4 0,-8 0-12 0,0 0-12 15,0 0-28-15,8 0-28 0,-8 0-24 0,0 0-40 16,-8 0-36-16,8 4-76 0,0-8 0 0,-8 4 56 0,8 0 36 0,-8 0 36 16,-2 0 24-16</inkml:trace>
        </inkml:traceGroup>
      </inkml:traceGroup>
    </inkml:traceGroup>
    <inkml:traceGroup>
      <inkml:annotationXML>
        <emma:emma xmlns:emma="http://www.w3.org/2003/04/emma" version="1.0">
          <emma:interpretation id="{51EFE701-BE6E-4F4C-8C9D-2AF3D3749576}" emma:medium="tactile" emma:mode="ink">
            <msink:context xmlns:msink="http://schemas.microsoft.com/ink/2010/main" type="paragraph" rotatedBoundingBox="2472,8590 7669,8451 7707,9889 2511,100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65B47B-03A2-48C1-B2E3-F25DF3699FAE}" emma:medium="tactile" emma:mode="ink">
              <msink:context xmlns:msink="http://schemas.microsoft.com/ink/2010/main" type="line" rotatedBoundingBox="2472,8590 7669,8451 7707,9889 2511,10029"/>
            </emma:interpretation>
          </emma:emma>
        </inkml:annotationXML>
        <inkml:traceGroup>
          <inkml:annotationXML>
            <emma:emma xmlns:emma="http://www.w3.org/2003/04/emma" version="1.0">
              <emma:interpretation id="{EB5CF11B-E173-437A-B530-D56E02A3CC09}" emma:medium="tactile" emma:mode="ink">
                <msink:context xmlns:msink="http://schemas.microsoft.com/ink/2010/main" type="inkWord" rotatedBoundingBox="2472,8590 3336,8567 3375,10005 2511,10029"/>
              </emma:interpretation>
              <emma:one-of disjunction-type="recognition" id="oneOf28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261755.7434">-1024 5247 63 0,'0'0'88'0,"0"0"-12"0,0 0-4 16,0 0-28-16,0 0 4 0,0 0-4 0,0 0 4 15,0 0-4-15,0 0-4 0,9 0 0 0,-9 0 0 0,0 0 4 0,0 0 4 16,0 0-4-16,0 0-4 0,0 0 4 0,0-5 0 0,0 5 0 0,-9-5 4 15,9 5 0-15,0 0-4 0,0-4 0 0,0 4 0 16,0-5 4-16,0 0-4 0,0 5 0 0,0-4-8 0,0 4 0 0,0-5 4 16,0 5 0-16,0-5-4 0,-8 5-4 0,8 0 0 0,0-5 0 15,-9 5 0-15,9 0-4 0,-8 0-4 0,8 0 4 0,-9 0 0 16,1 0-8-16,0 0 0 0,-2 0-4 0,10 0 0 0,-8 0-4 0,0 0 0 16,8 0 0-16,-10 0 0 0,2 0-4 0,0 0 4 0,0 5 0 15,8-5-4-15,-9 5 0 0,0 0-4 0,1-1 4 0,-1 1-4 16,1 0 0-16,0-1 0 0,8 6 0 0,-10 0 0 0,2-2 0 15,0-2 0-15,0 8 0 0,8-4-4 0,-10 0 8 0,2-1-4 16,8 1 0-16,-8-1-4 0,-1 2 0 0,9 3 4 0,0-5-4 16,-8 5 4-16,8-5-4 0,-9 2-4 0,9 3 4 0,0-4 0 15,0-1 0-15,0 6 4 0,-9-6-4 0,9 1 0 0,0-1 0 0,0 1 0 16,0 0-4-16,0-1 8 0,0-4-4 0,0 4 4 0,9-4-4 16,-9 5 0-16,0-5 0 0,9 0 0 0,-9-1 0 0,0 1 0 15,8 0 0-15,-8-1 0 0,0-4 0 0,9 5 4 0,-9 0-4 16,8-5 0-16,0 0 0 0,-8 0 0 0,10 5 4 0,-10-5-8 15,8 0 4-15,0 0 0 0,0 0 0 0,-8 0 4 0,10 0-4 0,-2 0 0 16,-8 0 0-16,8 0 0 0,1-5 0 0,-1 5 0 0,-8-5 0 16,9 5 0-16,0 0 0 0,-1 0 0 0,0-5 0 0,0 5 0 15,2 0 0-15,-2 0 0 0,0-4 0 0,2 4 0 0,-2 0 0 0,0 0 0 16,1 4 0-16,-1 1 0 0,9-5 0 0,-8 5 0 0,-1 0 0 16,0 0 0-16,2 5 0 0,6-6 0 0,-6 6 0 0,-2-5 0 15,0 4 4-15,1 1-4 0,-1 0 0 0,0-1-4 0,1 1 8 16,-9-1-4-16,9 5 4 0,-1-4-4 0,0 0 0 0,-8 4 0 15,10 0 0-15,-10 1 0 0,8-2-4 0,-8 3 8 0,0-2-8 16,0 1 8-16,8 4-4 0,-8-4 0 0,0 3 0 0,0-3 4 16,0 4-4-16,0-5 4 0,-8 5 4 0,8-4-4 0,-8 4 0 15,8-5 8-15,-10 0-8 0,2 1 4 0,0-6-8 0,-1 6 0 0,9-5 0 16,-17-1 0-16,9 6 0 0,-1-11 0 0,-7 6 0 0,6-5 0 16,-6-1 0-16,6 2 0 0,-6-6 0 0,7 4 0 0,-8-4 0 15,0 0 0-15,9-4 0 0,-10 4 0 0,2-6 0 0,6 2 0 16,-6-1 0-16,8 0 0 0,-10-4-28 0,1 4 4 0,9-5-8 15,0 6-8-15,-2-1-12 0,2-5-16 0,-8 5-4 0,16 0-16 0,-10 0-8 16,2 1-20-16,8-1-12 0,-8 0-8 0,8 1 0 0,0 4-28 16,0-6-44-16,0 6 8 0,0-4 40 0,8-1 28 0,0 5 24 15</inkml:trace>
          <inkml:trace contextRef="#ctx0" brushRef="#br0" timeOffset="262379.0706">-708 5957 35 0,'0'0'116'0,"0"0"-4"0,0 0-8 15,0 0-20-15,0 0-8 0,0 0 4 0,0 0-4 0,0 0-8 16,0 0-8-16,0 0 0 0,0 6-24 0,0-6 16 0,0 3-8 16,0 2-4-16,0 0 0 0,0 0-4 0,0-1-4 0,0 2 0 15,0-2 0-15,0 6-8 0,0-1 4 0,0-4-8 0,8 5 0 0,-8 0 0 16,0-1-4-16,9 1 0 0,-9-6 0 0,9 6 0 0,-9-5 0 15,8 5 4-15,0-6-4 0,0 1 4 0,-8 0 0 0,10 0 4 16,-2-1-8-16,0-4 8 0,2 5-4 0,-10-5 4 0,8 0-8 16,0 0 4-16,1 0-4 0,-1-5 0 0,0 5 0 0,-8-4 0 15,9-1-4-15,0 0 0 0,-9-4 0 0,8 3-4 0,0-3-4 0,-8-1 0 16,0 6 0-16,10-11 0 0,-10 6-4 0,0-1 0 16,0 0 4-16,0-4-4 0,0 5 4 0,0-6-4 0,-10 5-4 0,10 1 4 15,-8-1 0-15,0 1 0 0,-1-1 0 0,9 0-4 0,-9 1 4 16,-7 4 0-16,7-4 0 0,1 4-4 0,0-1 0 0,-10 2 4 15,10 4 0-15,-2-5-4 0,-6 5 4 0,8 0 0 0,-1 0-4 0,-8 0 4 16,8 5 0-16,1-1 0 0,0-4 0 0,-2 11 0 16,2-7 0-16,8 6-4 0,-8-5 0 0,8 9 4 0,-8-4 0 0,8-5 0 15,0 9 0-15,0-5 0 0,0 6 0 0,0-5 4 0,0 4-4 16,8-5 4-16,-8 6-8 0,8-5 4 0,0-1-4 0,-8 1 4 16,10 4-4-16,-2-9 8 0,0 5-4 0,1-1 0 0,8 1-4 15,-8-6 4-15,-1 1 4 0,8 0-4 0,-6 0 0 0,-2-1 0 0,10-4 0 16,-10 6 0-16,0-6 0 0,9 4 0 0,-9-4 4 0,1 5 0 15,8 0-4-15,-9-5 4 0,2 5 0 0,6 0-4 0,-7-1 4 16,0 6-4-16,-1-6 4 0,0 6 0 0,1-5 0 0,-1 5 0 16,1 4 0-16,0-5 0 0,-1 1 0 0,0 5 0 0,2-5 4 15,-10 3 0-15,8 2-4 0,0-1 0 0,-8 1 0 0,8-2 4 0,-8 2 4 16,0 0-4-16,0-1-4 0,10 5 4 0,-10-4 4 0,0-1 0 16,0 1-4-16,0-1 4 0,-10 5-4 0,10-4 0 0,0-1 4 15,-8 0-4-15,0 0 0 0,0-4 0 0,8 5-4 0,-10-1 0 16,-6-5-4-16,16 1-4 0,-18 0-4 0,10-1 0 0,-1-4-4 15,-7 5-12-15,7-10-16 0,-8 4-12 0,9 1-12 0,-10-5-12 0,10 0-16 16,-10-5-24-16,10 1-20 0,-9-1-16 0,9-5-36 0,-10 1-52 16,2-1 28-16,6-4 32 0,2-1 36 0,-8 1 28 0</inkml:trace>
        </inkml:traceGroup>
        <inkml:traceGroup>
          <inkml:annotationXML>
            <emma:emma xmlns:emma="http://www.w3.org/2003/04/emma" version="1.0">
              <emma:interpretation id="{8D2D3A27-0B1E-4412-AA71-86159917D903}" emma:medium="tactile" emma:mode="ink">
                <msink:context xmlns:msink="http://schemas.microsoft.com/ink/2010/main" type="inkWord" rotatedBoundingBox="4152,9104 4518,9094 4526,9384 4160,9394"/>
              </emma:interpretation>
              <emma:one-of disjunction-type="recognition" id="oneOf29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262798.9506">392 5722 27 0,'0'5'120'15,"0"-5"-4"-15,0 4-4 0,0 2-20 0,8-6 4 0,-8 4 8 16,0 1-12-16,9 0 4 0,-9-5-4 0,0 5-4 0,8-5 0 16,1 0 0-16,-9 3 0 0,8-3-4 0,0 0 0 0,2 0-8 0,-2 0-4 15,10 0-8-15,-10 0-4 0,0 0-4 0,9 0-8 0,-9 0-4 16,10 0 0-16,-10-3-8 0,10 3 0 0,-10 0-28 0,8-5 20 15,-6 5-20-15,6 0-8 0,1 0 0 0,-8-5 0 0,8 5 0 16,-9 0 0-16,10 0 0 0,-10-5 0 0,0 5 0 0,10 0 0 16,-10 0 0-16,1 0 0 0,-9 0 0 0,8 0-16 0,0 0-32 0,-8 0-16 15,9 0-12-15,-9 5-20 0,0-5-12 0,0-5-24 0,0 10-16 16,0-5-20-16,-9 0-32 0,9 5-44 0,-8-5 28 0,0 5 40 16,-1-2 32-16,9 3 28 0,-8-1 24 0</inkml:trace>
          <inkml:trace contextRef="#ctx0" brushRef="#br0" timeOffset="263005.398">502 5985 51 0,'0'6'136'0,"0"-2"-12"0,0-4-8 0,0 5-20 16,-8-5 4-16,8 5 4 0,8-5-16 0,-8 0 20 0,0 0-4 16,0 4 0-16,9-4-4 0,-9 0 0 0,8 0-8 0,1 0-8 0,-9-4-8 15,9 4-12-15,-1 0-4 0,0 0-8 0,2 0-12 0,-2 0-4 16,0 0-12-16,0 0 0 0,2 0-4 0,-2 0-8 0,9-5-8 15,-9 5-4-15,-8 0-16 0,9 0-16 0,0 0-20 0,-1 0-32 16,0-5-24-16,0 5-40 0,-8 0-32 0,0-4-56 0,10 4-40 16,-10-6 48-16,0 2 40 0,0-1 40 0,8 0 32 0,-8 0 16 0</inkml:trace>
        </inkml:traceGroup>
        <inkml:traceGroup>
          <inkml:annotationXML>
            <emma:emma xmlns:emma="http://www.w3.org/2003/04/emma" version="1.0">
              <emma:interpretation id="{82FCAEC6-0B1D-4561-87A2-ED87B760ADA9}" emma:medium="tactile" emma:mode="ink">
                <msink:context xmlns:msink="http://schemas.microsoft.com/ink/2010/main" type="inkWord" rotatedBoundingBox="5308,8718 6267,8692 6288,9461 5329,9486"/>
              </emma:interpretation>
              <emma:one-of disjunction-type="recognition" id="oneOf30">
                <emma:interpretation id="interp34" emma:lang="" emma:confidence="0">
                  <emma:literal>6-9</emma:literal>
                </emma:interpretation>
                <emma:interpretation id="interp35" emma:lang="" emma:confidence="0">
                  <emma:literal>6.9</emma:literal>
                </emma:interpretation>
                <emma:interpretation id="interp36" emma:lang="" emma:confidence="0">
                  <emma:literal>69</emma:literal>
                </emma:interpretation>
                <emma:interpretation id="interp37" emma:lang="" emma:confidence="0">
                  <emma:literal>69-9</emma:literal>
                </emma:interpretation>
                <emma:interpretation id="interp38" emma:lang="" emma:confidence="0">
                  <emma:literal>699</emma:literal>
                </emma:interpretation>
              </emma:one-of>
            </emma:emma>
          </inkml:annotationXML>
          <inkml:trace contextRef="#ctx0" brushRef="#br0" timeOffset="267610.0775">2438 5344 75 0,'0'-5'116'0,"0"5"-8"16,0-6-4-16,0 2-20 0,0 4-4 0,0-5 0 0,0 5 0 15,0 0-4-15,0-5-8 0,0 5 4 0,-8 0-4 0,8 0 0 0,8 0 0 16,-8 0-8-16,0 0 0 0,0 0-4 0,0 0-4 0,0 5-4 16,-8-5 4-16,8 5-8 0,0-1-4 0,0 2 8 0,-10 3-4 15,10 1-4-15,-8-1 0 0,8 1-4 0,-8 3 4 0,-1 3-4 16,9 3-4-16,-8 0 4 0,0-1-4 0,-2 2-4 0,2 4-8 15,0 0 4-15,0 0-4 0,8 5-8 0,-10-5-12 0,2 4 0 0,8-3 0 16,-8 3 0-16,8 1 0 0,0-5 0 0,-9 5 0 0,9-5 0 16,0 5 0-16,0-5 0 0,9-5 0 0,-9 5 0 0,0-5 0 15,8 5 0-15,0-5 0 0,-8-5 0 0,10 5 0 0,-2-4 0 16,0-6 0-16,0 6 0 0,2-5 0 0,-2-1 0 0,0 1 0 16,1-5 0-16,7 4 0 0,-6-4 0 0,-2-5 0 0,0 5 0 15,0-1 0-15,-8-4 0 0,10-4 0 0,-2 4 0 0,0-5 0 0,1 0 0 16,0-4 0-16,-1 4 0 0,-8-5 0 0,9-4 0 15,-9 4 0-15,8 0 0 0,-8-4-12 0,0 0 0 0,0-1 0 0,0 1-4 16,0 0 4-16,0-1 0 0,-8 1 4 0,8 4 0 0,-9-5 0 16,1 2 4-16,8 3-4 0,-9 1 0 0,0-1 0 0,1 0-16 15,0 1 24-15,-2-1 0 0,2 5-4 0,0 5-4 0,0-4 8 0,-2 4-8 16,2-5 8-16,0 10-8 0,-1-5 4 0,9 4 0 0,-8 1-4 16,0 0-4-16,8 4-12 0,0-4-8 0,-10 5-12 0,10 0-12 15,0-6-8-15,0 6-12 0,0-1-8 0,0 0-4 0,0-3-16 16,10 3-8-16,-10-4-12 0,8 0-12 0,-8 0-44 0,8 4-24 15,1-9 36-15,-1 5 32 0,0-5 20 0</inkml:trace>
          <inkml:trace contextRef="#ctx0" brushRef="#br0" timeOffset="267101.4385">1568 6091 35 0,'0'5'104'0,"0"-5"-8"0,0 0-4 0,0 0-24 0,0 0-4 0,0 0 0 16,0 0-4-16,0 0 4 0,0 0 4 0,0 0-12 0,0 0 4 16,0 0 0-16,0 0 0 0,0 0 0 0,8-5 0 0,-8 5 0 15,0-4-8-15,10-2 8 0,-10 2-4 0,8-1 0 0,0 0 0 0,-8-4-4 16,9 4-4-16,-1-5 0 0,1-4 0 0,0 4-8 0,-1-4 4 16,0 0-12-16,10-6-4 0,-10 6-4 0,0-5-4 15,10-1 0-15,-10-3-4 0,9 3-8 0,-8-3 0 0,8-2-4 0,-1-3 4 16,2 4-4-16,0-5 0 0,-2 0 0 0,-8 0 4 0,18 1-8 15,-17-1-4-15,7 0 8 0,2 0-4 0,-2 1 0 0,-6 3 4 16,6 2-4-16,-7-2 0 0,8 2 4 0,-8 3-4 0,-1 6-4 16,0-5 8-16,0 4-4 0,-8 6 0 0,10-1 0 0,-10 1 4 15,8 4-8-15,-8-4 4 0,0 3 8 0,0 6 0 0,0-4 0 0,0 4 0 16,0 0 0-16,0 0 0 0,0-5 4 0,0 5-4 0,0 0-4 16,0 5 0-16,0-5 0 0,0 4 0 0,0 2-4 0,0-6 4 15,0 9-4-15,0-4 0 0,0 0 4 0,-8 4-4 0,8 1 0 0,0-1 4 16,0 6 0-16,-10-1 0 0,10 0-4 0,0 6 0 15,-8-1 4-15,8 0 0 0,-8 5 0 0,8-5 0 0,-8 10 4 0,8-5 0 16,-9 0-4-16,9 4-4 0,0-3 4 0,-9 3 0 0,9 1 0 16,-8 0 0-16,8-5 0 0,-9 5-4 0,9-5 0 0,0 0 0 15,0-5 0-15,0 5 0 0,0-5 0 0,0 0 0 0,0-4 0 0,-8-1 0 16,8 0 0-16,0 0 0 0,8-4 0 0,-8 0-4 16,0-1-4-16,0-4-4 0,0 0-4 0,0 0 0 0,0-5-8 0,0 0-8 15,0 5-8-15,0-5-8 0,0 0-8 0,0 0-16 0,0-5-12 16,0 0-8-16,0 5-16 0,0-5-12 0,0-5-12 0,0 6-4 15,0-6-28-15,0 0-44 0,0 1 12 0,0-1 36 0,0 1 28 16,0-5 20-16</inkml:trace>
        </inkml:traceGroup>
        <inkml:traceGroup>
          <inkml:annotationXML>
            <emma:emma xmlns:emma="http://www.w3.org/2003/04/emma" version="1.0">
              <emma:interpretation id="{31600295-90AC-4A22-9434-4A83B9ED5DEE}" emma:medium="tactile" emma:mode="ink">
                <msink:context xmlns:msink="http://schemas.microsoft.com/ink/2010/main" type="inkWord" rotatedBoundingBox="6743,9096 6813,9095 6813,9121 6744,9123"/>
              </emma:interpretation>
            </emma:emma>
          </inkml:annotationXML>
          <inkml:trace contextRef="#ctx0" brushRef="#br0" timeOffset="267815.5264">2983 5737 167 0,'0'0'184'0,"0"4"-8"0,0-4-8 15,0 0-20-15,0 0 4 0,0 0 0 0,0 0-12 0,0 0-8 0,0 0-12 16,0 0-16-16,0 0-8 0,0 0-16 0,0 0-8 0,0 0-8 16,0 0-16-16,0 0-4 0,0 0-44 0,0 0 0 0,0 0 0 15,0 0 0-15,0 0 0 0,0 0 0 0,0 0 0 0,0 0 0 0,0 0 0 16,0 0-4-16,0 0-68 0,0 0-28 0,0 0-20 0,0 0-16 16,8 0-20-16,-8 0-20 0,10-4-32 0,-10 4-60 0,8-6 48 15,0 2 28-15,2-1 36 0,-2 0 32 0,9 1 24 0</inkml:trace>
        </inkml:traceGroup>
        <inkml:traceGroup>
          <inkml:annotationXML>
            <emma:emma xmlns:emma="http://www.w3.org/2003/04/emma" version="1.0">
              <emma:interpretation id="{3ACB0497-33DB-408E-A74D-9B571FB6A315}" emma:medium="tactile" emma:mode="ink">
                <msink:context xmlns:msink="http://schemas.microsoft.com/ink/2010/main" type="inkWord" rotatedBoundingBox="7243,8800 7678,8789 7699,9578 7265,9590"/>
              </emma:interpretation>
            </emma:emma>
          </inkml:annotationXML>
          <inkml:trace contextRef="#ctx0" brushRef="#br0" timeOffset="268279.2888">3623 5520 71 0,'-9'-3'104'16,"9"-3"-12"-16,0 1-8 0,-8 5-20 0,8-5-8 0,0 1 0 16,-8 4-4-16,8 0-8 0,0 0 0 0,0-5-4 0,0 10-4 15,0-5-4-15,0 0-4 0,0 4 8 0,0 1 0 0,0 0-4 0,0 1 8 16,0 2-8-16,0-3-4 0,0 5 4 0,0-1-8 16,0 1 4-16,0-1 0 0,0 6-4 0,0-5 0 0,0 4-4 0,0-5 0 15,8 1-4-15,-8 5 0 0,8-6 0 0,-8 1 0 0,9-1 0 16,-9-4 4-16,8 4-4 0,1-4 4 0,0 5 0 0,-1-5-4 15,0 0 0-15,2-5 0 0,-2 5-4 0,0-5 0 0,10 0 4 0,-18 0-4 16,16 0-20-16,-7 0 20 0,-9-5 0 0,8 0-4 0,0-5 4 16,2 5-4-16,-2-4 0 0,0-1-4 0,0 1 0 0,-8-6 0 15,10 5 0-15,-10-4 0 0,0 0-4 0,8 0 0 0,-8-1 0 16,0 0 0-16,0 1 0 0,0 0-4 0,-8-1 4 0,8 1 0 16,-10 0-4-16,2 4 0 0,0-4 0 0,0 4 4 0,-2 5-4 0,-6-4 4 15,7-1 0-15,-7 5 0 0,6 1 0 0,-6-1-4 0,-2 5 0 16,2-5-4-16,-2 5 4 0,10 0 0 0,-9 5-4 0,0 0 4 15,0-1-8-15,9 1 0 0,-10 0 0 0,10 5-4 0,-1-6-4 16,0 5-8-16,1 1-4 0,0 0-8 0,-1 0 4 0,9-1-12 16,-8 1-8-16,8 4-12 0,0-4 0 0,0 0 0 0,0-1-4 15,0 0-4-15,0 1-4 0,8 0-16 0,-8 0-24 0,9-6-24 0,-9 6 0 16,8-5 28-16,0 4 20 0</inkml:trace>
          <inkml:trace contextRef="#ctx0" brushRef="#br0" timeOffset="268671.2417">3853 5501 67 0,'0'0'104'15,"0"-4"-8"-15,0 4-4 0,0 0-28 0,0 0-8 0,0-5 0 16,0 5-4-16,0 0 4 0,0 0 0 0,0 0 0 0,0 5 4 16,0-5-4-16,0 0 0 0,0 4 0 0,0 1-4 0,0 0-4 0,8-5 0 15,-8 6 4-15,0 2 0 0,0-3-4 0,9 5 4 0,-9-1-4 16,0 1-4-16,9-1-4 0,-9 6 0 0,0-1-8 0,0 1 0 15,0-6-4-15,0 5 0 0,8 1-4 0,-8 0 0 0,0-1-4 16,0 0 0-16,8 6-4 0,-8-6 0 0,0 0 0 0,10 1-8 16,-10-1 0-16,0 1 4 0,8-1 0 0,-8 0 0 0,8 0 0 15,-8-3 0-15,0 3 0 0,0 0 4 0,9 0 0 0,-9 1 0 0,0-1 0 16,0-5 0-16,0 6 0 0,0-1 8 0,0-4-8 0,0 4 12 16,0 0-4-16,0 1-16 0,0-1-8 0,-9-4 0 0,9 5 0 15,-8-1 0-15,8-5 0 0,-8 6 0 0,8-5 0 0,-10 4 0 16,2-5 0-16,0 6 0 0,-10-5 0 0,10-1 0 0,0 1 0 15,-9-1 0-15,8 1 0 0,-8-6 0 0,9 1 0 0,-10 5 0 0,10-5 0 16,0-5 0-16,-10 5 0 0,10-5 0 0,-9 0 0 0,9 0 0 16,-2 0 0-16,2 0 0 0,0-5 0 0,0 0 0 0,-2 0 0 15,2 0 0-15,0 0 0 0,-10-4-56 0,18 0-76 0,-8 4-24 16,-9-5-32-16,17 1-32 0,-8-6-76 0,-1 5 32 0,0 1 48 16,1-5 36-16,0 4 36 0,8 0 32 0</inkml:trace>
        </inkml:traceGroup>
      </inkml:traceGroup>
    </inkml:traceGroup>
    <inkml:traceGroup>
      <inkml:annotationXML>
        <emma:emma xmlns:emma="http://www.w3.org/2003/04/emma" version="1.0">
          <emma:interpretation id="{4B31798A-FA84-4927-B356-7687DA656D6E}" emma:medium="tactile" emma:mode="ink">
            <msink:context xmlns:msink="http://schemas.microsoft.com/ink/2010/main" type="paragraph" rotatedBoundingBox="2382,10948 7504,10502 7631,11958 2509,124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9ABD9D-56E0-4740-8EC6-2E9D2BB88230}" emma:medium="tactile" emma:mode="ink">
              <msink:context xmlns:msink="http://schemas.microsoft.com/ink/2010/main" type="line" rotatedBoundingBox="2382,10948 7504,10502 7631,11958 2509,12404"/>
            </emma:interpretation>
          </emma:emma>
        </inkml:annotationXML>
        <inkml:traceGroup>
          <inkml:annotationXML>
            <emma:emma xmlns:emma="http://www.w3.org/2003/04/emma" version="1.0">
              <emma:interpretation id="{A9BCA937-AAC8-4CFA-88F0-0632AF6FEDD8}" emma:medium="tactile" emma:mode="ink">
                <msink:context xmlns:msink="http://schemas.microsoft.com/ink/2010/main" type="inkWord" rotatedBoundingBox="2382,10948 3517,10849 3644,12305 2509,12404"/>
              </emma:interpretation>
              <emma:one-of disjunction-type="recognition" id="oneOf31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329968.2726">-402 8235 15 0,'0'0'88'0,"-8"-5"-4"0,8 0-8 15,0 1-28-15,-8 4 0 0,8-6-4 0,-8 6 0 0,8-5 0 16,0 5 0-16,-10-4 0 0,10 4-4 0,-8 0 0 0,0 0 0 16,8 0-4-16,-9 0-4 0,9 0 4 0,-9 0 4 0,9 0-4 15,-8 4 8-15,-1 1-8 0,9 1 4 0,-8-2-12 0,8 1 4 16,-8 5-4-16,8-6 0 0,-9 6 0 0,9-1 0 0,0 1-4 0,-9 0 0 16,9 5 0-16,0-6-4 0,0 1-4 0,-8 4 4 0,8-5-4 15,0 1 0-15,0 5-4 0,0-6 0 0,0 0 0 0,8 2-4 16,-8-2 0-16,9 1 0 0,-9-1 4 0,9-4 0 0,-9 4 0 15,8-4 4-15,0 0 0 0,1 0 0 0,-1 0 4 0,1 0 0 16,0-1 0-16,-1-4 0 0,0 5-4 0,2-5 4 0,6 0 0 0,-8 5-8 16,2-10 4-16,-2 5-4 0,9-5 0 0,-9 5 0 15,0-4-4-15,2-1 0 0,-2 0-4 0,0 0 0 0,2-5 0 0,-10 6 0 16,8-6 0-16,-8 1 0 0,8-1-4 0,-8 1 4 0,0-6-4 16,0 5 0-16,0 1 0 0,0-5 0 0,-8-1 0 0,8 5-4 15,-8-4 0-15,-2-1-4 0,2 1-4 0,0-1-4 0,-2 6 0 16,2-5-8-16,-9 4 4 0,9-5 0 0,-10 6-4 0,2-1 4 0,8 6 0 15,-10-6 0-15,1 5-4 0,8 5 8 0,-8-4 0 0,9 4-4 16,-9 0 4-16,8 4 0 0,1 1 0 0,0-1 0 0,-2 2 0 16,2 4 0-16,0-2-4 0,8 3 0 0,-9 3-8 0,9-5 0 0,0 5 8 15,0-3 0-15,0 3-12 0,0 1-4 0,9-6 0 16,-9 5-4-16,8-4-8 0,0 5 0 0,2-6 0 0,-10 1 0 0,16-1 4 16,-7-4-4-16,0 4 8 0,-1-3 0 0,0-2 8 0,9-4 0 15,-8 5 4-15,8-5 8 0,-9-5 0 0,2 5 4 0,6-4 0 16,-8-2 4-16,2 1 4 0,-2 1-16 0,0-1 24 0,1-4 4 0,-1 4 0 15,0 0 8-15,-8 0 0 0,0 1 4 0,10-6 4 16,-10 5 0-16,0 5 4 0,0-5 4 0,0 5 4 0,0-5 0 0,0 5 0 16,0 0 0-16,0 0 4 0,0 0-8 0,0 0 0 0,0 0 8 15,0 0 4-15,0 5-4 0,0 0 0 0,8 0 4 0,-8-1 4 16,0 2 0-16,8-2 0 0,-8 6 0 0,10-1 4 0,-2 1-8 16,-8 5 4-16,8-1 0 0,0 0 0 0,1 0-4 0,0 1 0 15,-1 4-4-15,1-5-4 0,-1 6-4 0,0-1 0 0,2 0-4 0,-2-5-4 16,0 5 0-16,10 0 0 0,-10 0-4 0,0 0 0 0,1-3 4 15,0 3 0-15,-1 0-4 0,-8-5 4 0,9 5 0 0,-1-4 4 16,-8-1 4-16,0 1-4 0,8-1 4 0,-8 1 0 0,0-2 4 16,-8-3-12-16,8 4-4 0,-8-3-16 0,-1 3 0 0,1-5 0 15,-1 1 0-15,-8-1 0 0,9 1 0 0,-10 0 0 0,2-1 0 0,-2-4 0 16,1 5 0-16,0-6 0 0,0 1 0 0,1 0 0 0,-10-5 0 16,8 5 0-16,1-5-8 0,-9 0-24 0,10 0-8 0,-2-5-16 15,2 5-20-15,-2-5-8 0,1 0-20 0,1-4-16 0,7 4-16 16,-8-5-16-16,9 1-20 0,-10-6-72 0,10 6 4 0,-1-5 56 15,0-1 32-15,9 0 32 0,-8-3 16 0</inkml:trace>
          <inkml:trace contextRef="#ctx0" brushRef="#br0" timeOffset="329091.6001">-878 7583 55 0,'0'0'100'16,"0"0"-12"-16,0 0 0 0,0 0-28 0,0 0 0 0,0 0 0 16,0 0 0-16,0 0 0 0,0 0 0 0,0 0 0 0,0 0-8 15,0-5 12-15,0 5-12 0,0 0 0 0,0-5 4 0,-10 5 0 16,10-5-4-16,0 5 0 0,-8-5 0 0,8 1-8 0,-8 4 0 16,-1-5 0-16,9 0-4 0,-9 0 0 0,1 5-4 0,0-4-4 0,-9 4-4 15,9-5 0-15,-2 5 0 0,2 0-12 0,0 0 4 0,-10 0-4 16,10 0 0-16,-1 5-4 0,1-5-16 0,-9 4 16 0,8 1 0 15,-7 5 0-15,6-6-4 0,2 1-4 0,-10 5 4 0,10 0-4 16,0-1 4-16,0 1-8 0,-10 4 8 0,10 0-4 0,-1-3-4 16,-7 2 0-16,6 2 4 0,2 4-4 0,0-4 0 0,0-2 0 15,-2 7 0-15,2-5 4 0,8 4 0 0,-8-5-8 0,-1 5 8 16,9-4-4-16,0-1 0 0,0 1 0 0,-8-2 4 0,8-3-8 0,0 4 4 16,0-3 0-16,0-7 0 0,8 6 0 0,-8-5 0 0,0-1-4 15,9 1 4-15,-9-5 4 0,8 5-4 0,0-5 0 0,2-5 4 16,-10 5 0-16,8-5-4 0,0 5 0 0,0-4-4 0,10-1 4 0,-10 0 0 15,1 0 4-15,8 1-4 0,-8 4 0 0,-1-6 0 0,8 6 0 16,-6-5 4-16,6 5-4 0,-6 0 0 0,6 0 0 0,1 0-4 16,-8 0 4-16,8 5 0 0,-1 1 4 0,-6-2 0 0,6 6 0 0,2-1 0 15,-10 1 0-15,9-1-4 0,-9 1 0 0,10-2 4 16,-10 8-4-16,10-2 4 0,-10 1 0 0,0-1-4 0,2 6 0 16,-2-6 0-16,0 5 0 0,0 0 4 0,1-4-4 0,-1 4 0 0,-8 0 4 15,9 1-4-15,-9-2-4 0,0 6 4 0,0-5 0 16,9 0 8-16,-9 0-4 0,-9 1 4 0,9-1 0 0,0 0 0 0,-9-4 4 15,1 4 4-15,-1-5 0 0,1 5 8 0,0-4-8 0,0-1 4 16,-10-4 0-16,10 4 0 0,-10-4 0 0,1 0 0 0,0-1-8 16,0-4-12-16,1 4 0 0,-2-9 0 0,0 5 0 0,-7 0 0 0,8-5 0 15,0 0 0-15,1-5 0 0,-2 0 0 0,0 1 0 0,-6-1 0 16,6-5 0-16,1 1 0 0,1-1 0 0,6 0 0 0,-6-4 0 16,-2 5 0-16,2-1-16 0,7-5-24 0,1 1-12 0,-10 5-8 15,10-6-20-15,0 5-12 0,0 1-12 0,8-1-8 0,-10-4-12 16,10 5-8-16,0-1-8 0,0 0-12 0,0 1-52 0,0-2-8 0,10 3 36 15,-10 2 32-15,8-3 28 0</inkml:trace>
        </inkml:traceGroup>
        <inkml:traceGroup>
          <inkml:annotationXML>
            <emma:emma xmlns:emma="http://www.w3.org/2003/04/emma" version="1.0">
              <emma:interpretation id="{9C354398-B126-4A7C-898F-C312624AA191}" emma:medium="tactile" emma:mode="ink">
                <msink:context xmlns:msink="http://schemas.microsoft.com/ink/2010/main" type="inkWord" rotatedBoundingBox="4331,11228 4677,11197 4704,11509 4358,11539"/>
              </emma:interpretation>
              <emma:one-of disjunction-type="recognition" id="oneOf32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331139.1306">571 7846 75 0,'0'0'92'0,"0"6"-4"0,0-6-8 0,0 0-28 0,0 4 0 0,0-4-4 16,0 0 0-16,0 0-4 0,0 0 0 0,0 0 0 0,0 0 4 15,0 0 4-15,0 0 0 0,8 0 4 0,-8 0-4 0,0 0 0 16,8 0 4-16,-8 0 0 0,10 0 0 0,-10 0 4 0,8 0-4 15,0 0 4-15,-8 0-4 0,9 0-4 0,-1 0 0 0,1 0 0 16,8 0 0-16,-17 0-4 0,16 0-8 0,-6 0 8 0,-2 0-8 0,0 0-4 16,10 0 0-16,-10 0-4 0,1 0-4 0,7 0-8 15,-7 0 4-15,8 0-4 0,-9 0 0 0,10 0-4 0,-10 0-4 0,1 0-4 16,8 0 0-16,-9 0 0 0,1 0 0 0,-1 0 0 0,1 0-8 16,8 0 0-16,-17 0 0 0,8 0 0 0,2 0 0 0,-2 0 0 15,-8 0 0-15,0 0 0 0,8 0 0 0,-8 0 0 0,0 0 0 0,0 0 0 16,0 0 0-16,0 0 0 0,0 0 0 0,0 0-8 0,0 0-12 15,0 0-12-15,-8 0-8 0,8 0-12 0,0-4-16 0,-8 4-20 16,8 0-24-16,-10-6 12 0,10 6-16 0,-8-4-8 0,8-1-16 16,-8 5-4-16,-1-5-44 0,0 5-36 0,9-5 40 0,-8 5 28 15,-1-4 32-15,1 4 28 0</inkml:trace>
          <inkml:trace contextRef="#ctx0" brushRef="#br0" timeOffset="331441.3113">648 8129 11 0,'0'0'116'0,"0"0"-4"0,0 0-8 16,0 0-24-16,0 0 0 0,0 0 4 0,0-4 0 0,0 8 4 16,0-4-4-16,0 0 4 0,0 0-8 0,8 0 4 0,-8 5-20 15,0-5 16-15,0 0 0 0,8 0 0 0,0 0 0 0,-8 0-12 0,10 0 0 16,-2 0-4-16,-8 6 0 0,8-6-4 0,2 0 0 0,-2 0-8 15,0 0-8-15,1 0-4 0,-1 0 0 0,0 0-32 0,1 0-8 16,0 0 0-16,-1 0 0 0,-8 0 0 0,8 0 0 0,2 0 0 0,-2 0 0 16,0-6 0-16,1 6 0 0,0 0 0 0,-1 0 0 15,0 0 0-15,1-5 0 0,-9 5 0 0,8-4 0 0,1 4 0 0,-9-5 0 16,9 5 0-16,-9 0 0 0,8-5 0 0,-8 5-44 0,0 0-76 16,0 0-20-16,8 0-40 0,-8 0-40 0,0 0-84 0,0 0 36 15,0 0 40-15,0 0 48 0,0 0 32 0,0 0 28 0</inkml:trace>
        </inkml:traceGroup>
        <inkml:traceGroup>
          <inkml:annotationXML>
            <emma:emma xmlns:emma="http://www.w3.org/2003/04/emma" version="1.0">
              <emma:interpretation id="{3D4F3527-D476-4735-AE93-6CF67ED6154E}" emma:medium="tactile" emma:mode="ink">
                <msink:context xmlns:msink="http://schemas.microsoft.com/ink/2010/main" type="inkWord" rotatedBoundingBox="5582,10918 6689,10821 6760,11642 5654,11738"/>
              </emma:interpretation>
              <emma:one-of disjunction-type="recognition" id="oneOf33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332718.8941">1883 8235 51 0,'0'5'96'0,"0"-5"-12"0,0 0-4 0,0 0-16 0,0 0-4 16,0 0 0-16,0 0 0 0,0 0 4 0,10 0 0 16,-10 0 0-16,0 0 8 0,8-5-12 0,-8 5-4 0,8-5 4 0,-8 0-4 15,8 1-4-15,2-2 0 0,-2 1 0 0,-8-3-4 0,8-2 4 16,1 0-8-16,-1-5 0 0,1 2 0 0,0-1 0 0,-1-1-4 16,0-4-8-16,10-2-4 0,-10 3-4 0,0-1-4 0,2-5 0 0,-2 0-4 15,9 0-4-15,-9 0 0 0,1-5 0 0,8 6 0 0,-9-6-8 16,0 0 0-16,2 4 0 0,6-3 0 0,-6 3 0 0,-2-3-4 15,0 4 4-15,1 0 0 0,-1 0 0 0,0 6-4 0,-8-7 0 16,9 6 0-16,0 5 4 0,-9-6 0 0,0 11-8 0,8-6 4 16,-8 6 0-16,0-1 4 0,0 0 0 0,0 6-8 0,0 4 4 0,0-5 0 15,0 1 0-15,0 4 0 0,0 0 0 0,0 0 0 16,0 0 0-16,0 4 0 0,0-4 0 0,0 5 0 0,0-1 4 0,0 2-4 16,0 3 0-16,0 1 0 0,0-1 4 0,0 1 0 0,0 4 4 15,0 1-4-15,0-1-4 0,0 5 4 0,0-1-8 0,0 2 4 16,0 4 4-16,0-5 0 0,0 6 0 0,0 4-4 0,0-6 0 0,0 2 8 15,0 3-4-15,0 1 0 0,0-1-4 0,0-3 8 0,0 3-4 16,0 1 0-16,0-5 0 0,0 5 4 0,0-5-4 0,0 0 0 16,0 0 0-16,0 0 0 0,0-4-8 0,0-2 8 0,8 1-4 15,-8-4 0-15,0 3 0 0,0-3 0 0,0-5 0 0,0 5-4 16,0-7 4-16,0 3 0 0,10-2-4 0,-10-4-8 0,0 4-4 16,0-3-4-16,0-2 4 0,0-4-8 0,0 5-8 0,0-5-12 0,0 0-4 15,0 0-16-15,0 0-8 0,0 0-4 0,0-5-20 16,0 1-8-16,0-2-12 0,0 2-4 0,0-6-32 0,-10 1-56 0,10-2 12 15,0 3 40-15,0-7 36 0,0 1 16 0</inkml:trace>
          <inkml:trace contextRef="#ctx0" brushRef="#br0" timeOffset="333285.3784">2565 7535 71 0,'0'-5'112'0,"10"0"-8"0,-10-5-4 16,8 6-24-16,-8-1 0 0,0 1 0 0,0-2-4 0,8 6-4 15,-8-4 4-15,0-1-16 0,0 0 0 0,0 5-4 0,0 0-4 16,9-5 0-16,-9 5 0 0,0 0 0 0,0 0 4 0,0 0 0 16,0 0 0-16,0 0 4 0,9 5 0 0,-9-5-4 0,0 5 0 0,0 4-8 15,0-3-4-15,0 3 0 0,0 1-4 0,0-1-8 0,0 1-8 16,0 4-4-16,0 0 0 0,0 1 0 0,0 4-4 0,0-5 0 15,-9 5-4-15,9-4 0 0,0 4 0 0,0 0-4 0,0 1 0 16,0-1 0-16,0-5-4 0,0 5 0 0,0 0 0 0,0-4 0 16,0-1 0-16,0 5 0 0,0-4 0 0,9-1 0 0,-9-5 0 0,8 6 0 15,-8-6 4-15,8 2-8 0,1-2 4 0,-9 1 0 0,8-6 0 16,0 1 0-16,2 0 0 0,6-5 0 0,-6 5-4 0,-2-5 0 16,8 0 0-16,-7-5-4 0,8 5 0 0,-8-5 0 0,7-4 0 0,-6 4 4 15,6-5-8-15,-8 6 4 0,10-7 4 0,-10-3 0 16,1 4 0-16,8 1 0 0,-8-1 0 0,-1 1 0 0,0-1 0 0,2 0 0 15,-2 1 0-15,0-1 4 0,-8 1 0 0,8-1-4 0,-8 6 8 16,0-2-4-16,0-3 0 0,10 5 0 0,-10-2 0 0,0 2-4 16,0-1 4-16,0 5 0 0,0-5 0 0,0 5 4 0,0 0-4 15,0-5 4-15,0 5 0 0,8 0 0 0,-8 0 4 0,0 0 0 16,8 5 0-16,-8 0-4 0,0 0 8 0,9-1 4 0,-9 6-4 16,9-1-4-16,-9 1 0 0,8 5 4 0,-8-1 4 0,0 1-4 0,0 4 4 15,0 0 0-15,9 5 0 0,-9 0 0 0,0 0 0 0,0-5 0 16,0 10-4-16,0-5 4 0,0 0-4 0,0-5-4 0,0 5-8 15,0 0 0-15,-9 0 0 0,9-4 0 0,9-2 0 0,-9-3 0 16,0 4 0-16,0-5 0 0,0-5-4 0,0 1-24 0,0 0-8 16,0-1-12-16,0 1-16 0,0-10-16 0,-9 4-12 0,18 1-12 0,-9-5-20 15,0-5-20-15,0 1-8 0,0 0-36 0,0-2-56 0,0-3 28 16,0-1 36-16,0 0 44 0,0 1 20 0,0-5 28 0</inkml:trace>
        </inkml:traceGroup>
        <inkml:traceGroup>
          <inkml:annotationXML>
            <emma:emma xmlns:emma="http://www.w3.org/2003/04/emma" version="1.0">
              <emma:interpretation id="{9FC8B35C-91DF-4473-95D3-5BDC45D7D2F6}" emma:medium="tactile" emma:mode="ink">
                <msink:context xmlns:msink="http://schemas.microsoft.com/ink/2010/main" type="inkWord" rotatedBoundingBox="7118,10808 7528,10773 7610,11714 7200,11750"/>
              </emma:interpretation>
              <emma:one-of disjunction-type="recognition" id="oneOf34">
                <emma:interpretation id="interp42" emma:lang="" emma:confidence="0">
                  <emma:literal>4</emma:literal>
                </emma:interpretation>
                <emma:interpretation id="interp43" emma:lang="" emma:confidence="0">
                  <emma:literal>y</emma:literal>
                </emma:interpretation>
                <emma:interpretation id="interp44" emma:lang="" emma:confidence="0">
                  <emma:literal>„</emma:literal>
                </emma:interpretation>
                <emma:interpretation id="interp45" emma:lang="" emma:confidence="0">
                  <emma:literal>Y</emma:literal>
                </emma:interpretation>
                <emma:interpretation id="interp46" emma:lang="" emma:confidence="0">
                  <emma:literal>"</emma:literal>
                </emma:interpretation>
              </emma:one-of>
            </emma:emma>
          </inkml:annotationXML>
          <inkml:trace contextRef="#ctx0" brushRef="#br0" timeOffset="333929.6559">3418 7467 23 0,'0'-4'120'0,"0"-1"-12"0,0 1-4 0,0-2-20 16,0 1 0-16,9 1 0 0,-9-1 0 0,0 5-8 0,0-5-8 0,0 5 0 15,0-4-8-15,0 4 0 0,8 0-4 0,-8 0 4 0,0-5 0 16,0 5 8-16,0 0 0 0,0 0 4 0,0 5-8 0,0-1 4 16,0-4-8-16,0 10-8 0,0-6 0 0,0 7 0 0,0-2-4 0,0 1 0 15,0-1-8-15,0 5 0 0,0 1-4 0,0-1 0 0,-8 5-8 16,8 0-12-16,0 1-16 0,0-1 0 0,-9 0 0 0,9 6 0 16,0-7 0-16,-8 6 0 0,8-4 0 0,0 3 0 0,-9-4 0 15,9 6 0-15,0-6 0 0,0 4 0 0,-8-3 0 0,16-5 0 16,-8 4 0-16,0-1 0 0,0-3 0 0,9 0 0 0,-9-1 0 0,8-5 0 15,-8 1 0-15,9-2 0 0,-1 3 0 0,0-6 0 0,2 5 0 16,-2-10 0-16,0 4 0 0,2-4 0 0,-2 0 0 0,9 0 0 16,-9 0 0-16,0 0 0 0,1-4 0 0,8-1 0 0,-9 0 0 15,2 0 0-15,6-6 0 0,-7 8 0 0,0-2 0 0,7-5 0 16,-7 1 0-16,-1 4 0 0,10-4 0 0,-10-1 0 0,0 1 0 0,2-2 0 16,-2 2 0-16,0 0 0 0,0-1 0 0,2 5 0 0,-2-5 0 15,-8 1 0-15,8-1 0 0,1 0 0 0,-9 1 0 0,8-1 0 16,0 1 0-16,-8-1 0 0,10 0-20 0,-10 1 20 0,8 5 4 0,-8-6 0 15,8 0-4-15,-8 5 4 0,8-5 0 0,-8 7 0 16,0-3-4-16,0 2 0 0,10 4 0 0,-10-6 0 0,0 6 0 0,0-4 0 16,0 4 0-16,0 4 0 0,0-4 0 0,0 6 0 0,0-2 0 15,0 2 0-15,0-3 0 0,0 7 0 0,0 0 0 0,0-1 0 16,0 1 0-16,0 5 0 0,0-1 0 0,0 1 0 0,0-2 0 16,0 2 0-16,0 5 0 0,0-1 0 0,0-1 0 0,0 2 0 15,-10 4 0-15,10-5 0 0,0 5 0 0,0-5 0 0,-8 5 0 16,8-4 0-16,0 3 0 0,0 0 0 0,0-2 0 0,-8-2 0 0,8 4 0 15,0-4 0-15,0 0 0 0,0-3 0 0,0 3 0 0,0-5 0 16,0 1 0-16,0-2 0 0,0-3 0 0,0 0 0 0,0-1 0 16,0 1 0-16,0-1 0 0,0-3 0 0,0-2 0 0,0 1 0 15,0 0 0-15,0 0 0 0,0-5 0 0,0 0 0 0,0 4 0 16,0-4-12-16,0 0-144 0,-8 0-8 0,8-4-36 0,-10 4-52 0,2-5-60 16,8 0 52-16,-8 0 48 0,-1 1 44 0,1-2 36 0,0-3 20 15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48:10.48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C98D7F1-4380-4443-AAE2-BD83D7F12F8F}" emma:medium="tactile" emma:mode="ink">
          <msink:context xmlns:msink="http://schemas.microsoft.com/ink/2010/main" type="writingRegion" rotatedBoundingBox="7122,5843 7147,4465 12746,4565 12721,5942"/>
        </emma:interpretation>
      </emma:emma>
    </inkml:annotationXML>
    <inkml:traceGroup>
      <inkml:annotationXML>
        <emma:emma xmlns:emma="http://www.w3.org/2003/04/emma" version="1.0">
          <emma:interpretation id="{130DCDC3-5CD1-49D0-83A0-30F37CD98602}" emma:medium="tactile" emma:mode="ink">
            <msink:context xmlns:msink="http://schemas.microsoft.com/ink/2010/main" type="paragraph" rotatedBoundingBox="7131,5821 7120,4491 7683,4487 7693,58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AB5BFE-1D25-42C8-B7BC-073A26003A03}" emma:medium="tactile" emma:mode="ink">
              <msink:context xmlns:msink="http://schemas.microsoft.com/ink/2010/main" type="line" rotatedBoundingBox="7131,5821 7120,4491 7683,4487 7693,5817"/>
            </emma:interpretation>
          </emma:emma>
        </inkml:annotationXML>
        <inkml:traceGroup>
          <inkml:annotationXML>
            <emma:emma xmlns:emma="http://www.w3.org/2003/04/emma" version="1.0">
              <emma:interpretation id="{AE722E8F-F49E-486F-8FB6-F44D69253CA7}" emma:medium="tactile" emma:mode="ink">
                <msink:context xmlns:msink="http://schemas.microsoft.com/ink/2010/main" type="inkWord" rotatedBoundingBox="7131,5821 7120,4491 7683,4487 7693,5817"/>
              </emma:interpretation>
              <emma:one-of disjunction-type="recognition" id="oneOf0">
                <emma:interpretation id="interp0" emma:lang="" emma:confidence="0">
                  <emma:literal>Tu</emma:literal>
                </emma:interpretation>
                <emma:interpretation id="interp1" emma:lang="" emma:confidence="0">
                  <emma:literal>tu</emma:literal>
                </emma:interpretation>
                <emma:interpretation id="interp2" emma:lang="" emma:confidence="0">
                  <emma:literal>Iw</emma:literal>
                </emma:interpretation>
                <emma:interpretation id="interp3" emma:lang="" emma:confidence="0">
                  <emma:literal>Ir</emma:literal>
                </emma:interpretation>
                <emma:interpretation id="interp4" emma:lang="" emma:confidence="0">
                  <emma:literal>u</emma:literal>
                </emma:interpretation>
              </emma:one-of>
            </emma:emma>
          </inkml:annotationXML>
          <inkml:trace contextRef="#ctx0" brushRef="#br0">-5213 119 99 0,'0'0'112'0,"0"0"0"15,0 0-8-15,0 0-24 0,0 0 0 0,0 0 0 0,0 0 0 16,8 4-8-16,-8-4-8 0,0 5 0 0,0 0-8 0,8-5-4 15,-8 5 0-15,9-1-8 0,-9 6 0 0,8-6-4 0,-8 7 4 0,9-2-8 16,-1 1 0-16,1 4 0 0,-1-3-8 0,0 2 4 0,2 1-4 16,-10-4 4-16,16 5 0 0,-6 4 0 0,-2-5 0 0,0 1-4 15,1-1 4-15,7 1 0 0,-7-1-4 0,0 0 0 0,7 0-4 16,-6-4 0-16,6 5 0 0,2-6-8 0,-10 1 4 0,9-5 0 16,-9 4-4-16,10-9 0 0,-2 5 0 0,2-5 0 0,-10 0-4 0,10-5 4 15,-2 0-4-15,1 1 0 0,1-6-4 0,-2-4-4 0,2-1 4 16,-10 1-8-16,9-5 4 0,0 0-4 0,0-6-8 0,-9 6 0 15,10-5-8-15,-10 0-8 0,0 0-8 0,2 0-12 0,-2 5-16 16,0-6-28-16,-8 7-20 0,9-1-20 0,-9 4-24 0,0-3-24 16,0 7-60-16,-9 2-16 0,1-1 40 0,0 6 44 0,8-1 32 0,-10 0 28 15</inkml:trace>
          <inkml:trace contextRef="#ctx0" brushRef="#br0" timeOffset="-330.1173">-4992-879 63 0,'0'0'92'0,"0"0"-8"0,0-5-4 0,0 5-24 16,0 0 0-16,0 0-4 0,0 0 0 0,-9 0-4 0,9 0 4 15,9 0-4-15,-9 0 4 0,0 0-4 0,0 0 0 0,9 0 0 0,-9 0 4 16,0 0-12-16,0 5 4 0,8-5-8 0,-8 5 4 15,0 0-4-15,8 0-4 0,-8 5 0 0,9-1-4 0,-9 0-4 0,0 1 4 16,8 4 0-16,-8 6-4 0,0-1 8 0,0 4-4 0,0 2-8 16,0 4 0-16,0-6 0 0,0 11-4 0,0-6 0 0,0 11-4 15,0-5 0-15,0 0-4 0,0 4 0 0,0 0 0 0,-8 0-4 16,8 0 4-16,0 1 0 0,-9-1 0 0,9 2-4 0,0-7 4 16,-8 0-4-16,8 1-4 0,-8 4 4 0,8-9-4 0,0 4 4 0,-9-4 0 15,9 0-4-15,0 0 0 0,0-1-4 0,0-4 4 0,0 0 0 16,0-4 0-16,0 3 4 0,0-4-4 0,0 2-4 0,0-8 4 15,0 1 0-15,0 1-4 0,0-1 0 0,0 1 4 0,0-5 0 0,0-1 0 16,0 1-8-16,0-1 0 0,0-4 0 0,0-1-8 16,0 7 0-16,0-7-4 0,0-4-4 0,0 5-4 0,0-5-4 0,0 5-4 15,0-5-8-15,0 0 4 0,0 0-12 0,0-5-8 0,0 5-4 16,-9-5-12-16,9 1 4 0,0-2-8 0,0 1-4 0,0-4-16 16,0 4-20-16,-8-4-40 0,8 4 4 0,-8-4 36 0,8-1 20 15</inkml:trace>
        </inkml:traceGroup>
      </inkml:traceGroup>
    </inkml:traceGroup>
    <inkml:traceGroup>
      <inkml:annotationXML>
        <emma:emma xmlns:emma="http://www.w3.org/2003/04/emma" version="1.0">
          <emma:interpretation id="{6C68B0F7-D398-41C2-B1E8-7A4E02E0E32C}" emma:medium="tactile" emma:mode="ink">
            <msink:context xmlns:msink="http://schemas.microsoft.com/ink/2010/main" type="paragraph" rotatedBoundingBox="9765,5890 9787,4644 10223,4652 10201,58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C3745D-2114-4CFC-BCF3-E80CF5A2C7DB}" emma:medium="tactile" emma:mode="ink">
              <msink:context xmlns:msink="http://schemas.microsoft.com/ink/2010/main" type="line" rotatedBoundingBox="9765,5890 9787,4644 10223,4652 10201,5897"/>
            </emma:interpretation>
          </emma:emma>
        </inkml:annotationXML>
        <inkml:traceGroup>
          <inkml:annotationXML>
            <emma:emma xmlns:emma="http://www.w3.org/2003/04/emma" version="1.0">
              <emma:interpretation id="{D2F0589E-A96F-42D2-9817-8023F6EF848A}" emma:medium="tactile" emma:mode="ink">
                <msink:context xmlns:msink="http://schemas.microsoft.com/ink/2010/main" type="inkWord" rotatedBoundingBox="9765,5890 9787,4644 10223,4652 10201,5897"/>
              </emma:interpretation>
              <emma:one-of disjunction-type="recognition" id="oneOf1">
                <emma:interpretation id="interp5" emma:lang="" emma:confidence="0">
                  <emma:literal>ł</emma:literal>
                </emma:interpretation>
                <emma:interpretation id="interp6" emma:lang="" emma:confidence="0">
                  <emma:literal>b</emma:literal>
                </emma:interpretation>
                <emma:interpretation id="interp7" emma:lang="" emma:confidence="0">
                  <emma:literal>l</emma:literal>
                </emma:interpretation>
                <emma:interpretation id="interp8" emma:lang="" emma:confidence="0">
                  <emma:literal>!</emma:literal>
                </emma:interpretation>
                <emma:interpretation id="interp9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-4815.12">-2307-711 63 0,'0'-5'88'16,"0"0"-4"-16,0 5-4 0,0 0-28 0,0-4 0 0,0 4 0 0,0 0-4 16,0 0-4-16,0 0 0 0,0 0-4 0,0 0-4 0,0 0 0 15,0 0 4-15,0 0 4 0,0 0 0 0,0 4 0 0,0-4 0 16,0 5-8-16,0-5 8 0,0 5-4 0,0 0 0 0,0 5-4 0,0-6-4 15,0 5 0-15,0-3 0 0,0 3-4 0,0 5 0 16,0 1 0-16,0-1-4 0,0 0 4 0,0 1-4 0,0 4 4 0,0 0-4 16,0 1 0-16,0 4-4 0,0-5 0 0,0 5-4 0,0 5 8 15,0-5-4-15,0 0-4 0,0 4 4 0,0 2-4 0,0-2-4 16,-8 1 0-16,8 0-4 0,0-1 4 0,0 1-4 0,0-1 0 16,0 2 4-16,-8-1-4 0,8-1-4 0,0 1 0 0,0-5 0 15,0 5 0-15,0-6-4 0,0 2 0 0,0-2 4 0,0 2 0 16,0-6 0-16,0 4 0 0,0-3 0 0,0-1 0 0,0 0-4 0,0 0 4 15,0-4-4-15,0-1 0 0,0 1 0 0,0-1 0 0,0 1-4 16,0-6 0-16,0 1-4 0,0-1 0 0,0-4 0 0,0-1 0 16,0 7-4-16,-8-7 0 0,8-4-4 0,0 5 0 0,0 0-4 15,0-5-8-15,-10 0-4 0,10 0-4 0,0 0-4 0,-8 0-8 16,8 5 4-16,0-5-8 0,-8-5-4 0,8 5-16 0,-10 0 0 0,10-5-4 16,0 0-4-16,0 5-4 0,-8-4 4 0,8-2-8 0,0 1-28 15,0 1-32-15,0-6-12 0,-8 6 28 0,8-6 20 0</inkml:trace>
          <inkml:trace contextRef="#ctx0" brushRef="#br0" timeOffset="-4464.0582">-2571 190 83 0,'0'0'96'0,"0"0"-8"15,8 6 0-15,-8-6-20 0,0 4 0 0,0-4-4 0,10 5 0 16,-10 1-4-16,8-2 4 0,-8 0-12 0,8 1 8 0,1 0-8 16,-9 0-8-16,8 5 0 0,1-1 0 0,0 1-4 0,-1-1 0 0,-8 1-4 15,8 4-4-15,0-4 4 0,2 4-4 0,-2-5 4 16,0 6-8-16,2 0 4 0,-2-1-4 0,0 0-4 0,1 1 4 0,-1-1-4 16,1-4 4-16,-1 4-4 0,1 0 4 0,-1-4-8 0,0-1-4 15,2 1 4-15,-2 0 0 0,0-1-8 0,2-4 4 0,-2 0-4 16,0 0 0-16,0-1 0 0,1-4 0 0,-1 0-4 0,10-4 4 0,-10-1-24 15,0 5 20-15,2-10 4 0,-2 1-8 0,8-1 4 0,-6 0-4 16,-2-4 0-16,0 5-4 0,1-10 0 0,-1 4-4 0,1 1-8 16,0-6-8-16,-1 6-8 0,0-5-12 0,-8 4-12 0,8-4-12 15,-8 5-12-15,0-1-12 0,0 1-16 0,0 5-16 0,0-1-8 16,0 1-40-16,-8-1-48 0,0 5 28 0,8 5 28 0,-8-5 28 16,-1 0 28-16</inkml:trace>
        </inkml:traceGroup>
      </inkml:traceGroup>
    </inkml:traceGroup>
    <inkml:traceGroup>
      <inkml:annotationXML>
        <emma:emma xmlns:emma="http://www.w3.org/2003/04/emma" version="1.0">
          <emma:interpretation id="{951453EB-ADE5-42A3-99EA-490C8C7158EB}" emma:medium="tactile" emma:mode="ink">
            <msink:context xmlns:msink="http://schemas.microsoft.com/ink/2010/main" type="paragraph" rotatedBoundingBox="12329,5747 12355,4557 12749,4565 12723,57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D409BB-5261-4DC5-B1B3-3FA709600086}" emma:medium="tactile" emma:mode="ink">
              <msink:context xmlns:msink="http://schemas.microsoft.com/ink/2010/main" type="line" rotatedBoundingBox="12329,5747 12355,4557 12749,4565 12723,5755"/>
            </emma:interpretation>
          </emma:emma>
        </inkml:annotationXML>
        <inkml:traceGroup>
          <inkml:annotationXML>
            <emma:emma xmlns:emma="http://www.w3.org/2003/04/emma" version="1.0">
              <emma:interpretation id="{27BBED64-C35F-4E27-9CFD-1B07DACCAC33}" emma:medium="tactile" emma:mode="ink">
                <msink:context xmlns:msink="http://schemas.microsoft.com/ink/2010/main" type="inkWord" rotatedBoundingBox="12329,5747 12355,4557 12749,4565 12723,5755"/>
              </emma:interpretation>
              <emma:one-of disjunction-type="recognition" id="oneOf2">
                <emma:interpretation id="interp10" emma:lang="" emma:confidence="0">
                  <emma:literal>b</emma:literal>
                </emma:interpretation>
                <emma:interpretation id="interp11" emma:lang="" emma:confidence="0">
                  <emma:literal>ł</emma:literal>
                </emma:interpretation>
                <emma:interpretation id="interp12" emma:lang="" emma:confidence="0">
                  <emma:literal>!</emma:literal>
                </emma:interpretation>
                <emma:interpretation id="interp13" emma:lang="" emma:confidence="0">
                  <emma:literal>l</emma:literal>
                </emma:interpretation>
                <emma:interpretation id="interp14" emma:lang="" emma:confidence="0">
                  <emma:literal>+</emma:literal>
                </emma:interpretation>
              </emma:one-of>
            </emma:emma>
          </inkml:annotationXML>
          <inkml:trace contextRef="#ctx0" brushRef="#br0" timeOffset="-37062.8503">-4 4 11 0,'0'-5'108'0,"0"5"-8"0,0-5-12 0,0 5-24 0,0 0-4 15,0 0 0-15,0 0 0 0,0 0 4 0,0 5-4 0,0 0-4 0,8-1 0 16,-8-4 0-16,0 10-4 0,0-5-4 0,0 3 0 0,8 3-12 16,-8-1 4-16,9-1-8 0,-9 5 0 0,9 1-4 0,-1 5 0 15,1-7 0-15,-9 2-4 0,8 3 8 0,0 2-12 0,2 0 0 16,-2-1 0-16,8 0 0 0,-6-5 0 0,-2 5 4 0,0-4 0 0,1 4 0 15,0-5 4-15,8 0-4 0,-9-3 4 0,0-2 0 0,0 1 4 16,10-1-4-16,-10-4-4 0,2 0 4 0,-2-5-20 0,9 0 20 16,-9 0 0-16,1-5-12 0,-1 0 0 0,9-4-4 0,-9-1 0 0,2-5-4 15,-2 1 0-15,0 0-4 0,2-6 0 0,-2 1-4 16,0 0-4-16,0-5-8 0,1 5-16 0,0-5-16 0,-9 5-12 16,8-5-20-16,-8 5-12 0,9 0-24 0,-9-1-20 0,0 1-20 0,0 5-56 15,-9 4-32-15,9-4 40 0,-8 9 36 0,-1-5 32 16,9 6 32-16</inkml:trace>
          <inkml:trace contextRef="#ctx0" brushRef="#br0" timeOffset="-37374.0157">226-812 59 0,'0'0'68'0,"0"0"0"16,0 0-8-16,0 0-28 0,0 0-8 0,0 0 0 0,0 0 0 0,0 0 4 15,0 0-4-15,0 0 4 0,0 0-4 0,0 0 0 0,0 0 4 16,0 0 0-16,0 0 4 0,0 0 0 0,0 0 4 0,0 0 4 16,0 0 4-16,0 0 4 0,0 0 0 0,0 0 0 0,0 0 0 15,0 5-8-15,0 0 0 0,0-5 0 0,0 4-4 0,0 2 0 16,0-2-4-16,0 6 0 0,0-5 0 0,0 4-4 0,0 1 0 16,0 0-4-16,0-1-4 0,0 5 0 0,0 1 0 0,0-5-4 0,0 9 0 15,0-5 0-15,0 1 0 0,0 4 0 0,0-1 0 16,0 2-4-16,0-1 0 0,0 5 4 0,0 0-4 0,0 0 0 0,0 0 0 15,0 0-16-15,0 0 20 0,-8 0 0 0,8 5-8 0,0-6 4 16,0 6-8-16,-10-4 4 0,10 3-4 0,0 1 4 0,-8-5-4 16,8 4 0-16,0 1 0 0,0-4 0 0,0 4 0 0,0-6 0 0,0 1-4 15,0 0 0-15,0 0 0 0,0-5 0 0,0 4 4 16,0 2-4-16,0-6 0 0,0 0 4 0,0-3-8 0,0 2 4 0,0-4 4 16,0 0-4-16,0 1 0 0,0-5-4 0,0 5 4 0,0-6 0 15,0 1 0-15,0-6-4 0,0 1 4 0,0 0-4 0,0 0-4 16,0-1 0-16,0-4-8 0,0 0-8 0,0 6 0 0,0-6-8 0,0-6-4 15,0 6-8-15,0 0 0 0,0-4-8 0,0 4-8 0,-8-5-4 16,8 0-8-16,-10-4-4 0,10 5-8 0,0-2 0 0,-8 1-8 16,8-5-4-16,-8 1-40 0,0-1-28 0,-1 1 12 0,9-1 32 15,-8 0 24-15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47:53.59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64FF8BD-CDC6-44C4-B99C-48CFCBA9873D}" emma:medium="tactile" emma:mode="ink">
          <msink:context xmlns:msink="http://schemas.microsoft.com/ink/2010/main" type="writingRegion" rotatedBoundingBox="25847,4726 26327,5872 25774,6104 25293,4958"/>
        </emma:interpretation>
      </emma:emma>
    </inkml:annotationXML>
    <inkml:traceGroup>
      <inkml:annotationXML>
        <emma:emma xmlns:emma="http://www.w3.org/2003/04/emma" version="1.0">
          <emma:interpretation id="{9ABD2A81-88CF-4271-9100-C40A922CFE22}" emma:medium="tactile" emma:mode="ink">
            <msink:context xmlns:msink="http://schemas.microsoft.com/ink/2010/main" type="paragraph" rotatedBoundingBox="25847,4726 26327,5872 25774,6104 25293,49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5FF7A6-B161-4551-8756-C3D5B53D9614}" emma:medium="tactile" emma:mode="ink">
              <msink:context xmlns:msink="http://schemas.microsoft.com/ink/2010/main" type="line" rotatedBoundingBox="25847,4726 26327,5872 25774,6104 25293,4958"/>
            </emma:interpretation>
          </emma:emma>
        </inkml:annotationXML>
        <inkml:traceGroup>
          <inkml:annotationXML>
            <emma:emma xmlns:emma="http://www.w3.org/2003/04/emma" version="1.0">
              <emma:interpretation id="{10613F61-8AD9-4E7B-8463-C7F29A700C88}" emma:medium="tactile" emma:mode="ink">
                <msink:context xmlns:msink="http://schemas.microsoft.com/ink/2010/main" type="inkWord" rotatedBoundingBox="25847,4726 26327,5872 25774,6104 25293,495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21859 1446 35 0,'0'0'92'16,"0"0"-4"-16,0-4-8 0,0 4-28 0,0 0 0 0,0 0 0 15,0 0-4-15,0 0 0 0,0 0-4 0,10 0 0 0,-20 0 0 0,10 4 0 16,0-4 0-16,0 0-4 0,10 0 4 0,-10-4 0 0,0 4 0 15,0 0 0-15,0 0 4 0,0 0-4 0,0 0 4 0,0 0 0 16,0 4 0-16,0-4 0 0,8 0 4 0,-8 0-4 0,0 0 0 16,8 5-4-16,-8 0 0 0,0-5 0 0,10 5 0 0,-10 4-4 15,0-4-4-15,8 5-4 0,-8-1-4 0,0 1 0 0,8-1-4 0,0 6 0 16,-8-6 0-16,0 6-4 0,9-1-4 0,-9 6 0 0,8-6 0 16,1 0 0-16,-9 5-4 0,9-4 0 0,-1 4 0 0,-8 0 0 15,8-1-4-15,2-3 0 0,-2 4 0 0,-8 2 0 0,8-3 0 0,0 1 0 16,2 0-4-16,-2 0 0 0,0 1 0 15,1-1 0-15,-1 0 0 0,1 0 0 0,0 0 0 0,-1 1 0 0,0-1-4 0,0 0 0 16,2 0 0-16,-2-1 4 0,0 7 0 0,2-6-4 0,-2 0 0 16,0 1 0-16,-8 4 0 0,9-6 0 0,-1 2 0 0,1 0 0 15,-1-1 0-15,-8 0 0 0,9 0 0 0,-9 0 0 0,8 1 0 0,0-6 0 16,-8 5 0-16,10-4 0 0,-10-1 0 0,0 0-4 0,8-4 0 16,-8 4-4-16,0-9 0 0,0 5-4 0,8-1-4 0,-8 1 0 15,0-10-4-15,0 5 4 0,0-1-4 0,0-4-8 0,0 5-4 16,0-5-8-16,0 0-4 0,0 0-12 0,0 0-8 0,0 0-8 15,0-5-8-15,0 1-12 0,0-1-8 0,-8 5-12 0,8-5-16 0,0-5-8 16,-8 6-52-16,8-1-28 0,-10 0 36 0,10 0 28 16,-8-5 36-16</inkml:trace>
          <inkml:trace contextRef="#ctx0" brushRef="#br0" timeOffset="446.8067">21851 2338 59 0,'0'0'96'0,"0"-4"-4"16,0 4-4-16,0 0-20 0,0 0 0 0,0-6-4 0,8 6 0 15,-8 0-4-15,10 0 4 0,-10 0-4 0,8 0 8 0,0 6-8 16,2-6 4-16,-10 4 0 0,8-4-4 0,8 5 4 0,-7 0-4 0,-1 0 0 16,1 4 4-16,8-4 0 0,-9 4-8 0,10-4 0 15,-10 5 0-15,10 0-4 0,-2 4-4 0,-7-4-4 0,8-1-4 0,0 5-4 16,-1-4-4-16,-6-1-4 0,6 6-4 0,2-5 0 0,-1-1-8 16,-9 5 0-16,9-3 0 0,0-3-4 0,1-2-4 0,-10 3 4 15,10 1-4-15,-2-6-4 0,-8 6 0 0,9-5 0 0,-8-5 0 0,8 4 0 16,-9 2 0-16,10-6 0 0,-10-6 0 0,0 6-4 0,10-4 0 15,-10-1 0-15,1-5 0 0,-1 6 0 0,1-6 0 0,0-5 4 16,-1 7-4-16,0-7 0 0,0 0 0 0,2 1-4 0,-2-1 0 16,0-4 4-16,-8 5-4 0,10-5 0 0,-10 5 0 0,0-1-4 15,8 1 0-15,-8-5-4 0,0 9-4 0,0-5 0 0,0 6-12 16,0-5-12-16,0 4-8 0,0 1-20 0,0 3-12 0,0-3-16 16,-8 4-20-16,8 0-24 0,-10 1-20 0,10 4-52 0,-8 0-40 0,8-6 32 15,-8 6 44-15,-2 6 36 0,2-6 24 0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57:25.05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247379E-A06E-4A60-820D-E72A4BAEA703}" emma:medium="tactile" emma:mode="ink">
          <msink:context xmlns:msink="http://schemas.microsoft.com/ink/2010/main" type="inkDrawing" rotatedBoundingBox="4631,12227 8289,12324 8287,12398 4629,12301" semanticType="underline" shapeName="Other">
            <msink:sourceLink direction="with" ref="{D9119B53-915B-48F6-9C94-D78A7C523211}"/>
            <msink:sourceLink direction="with" ref="{37E757F3-EF58-4D7D-A0D8-1B64D05AD0CC}"/>
            <msink:sourceLink direction="with" ref="{3A7F17E5-C09A-490E-8700-71B7469F1D8B}"/>
          </msink:context>
        </emma:interpretation>
      </emma:emma>
    </inkml:annotationXML>
    <inkml:trace contextRef="#ctx0" brushRef="#br0">58 41 7 0,'0'-5'80'0,"-9"10"-20"15,1-10 12-15,8 5-24 0,-8-5-4 0,8 5-4 0,-10 0 0 16,10 0 0-16,0-5-4 0,-8 5 0 0,8 0 4 0,-8 0 0 0,8 0 0 16,0-4 0-16,0 4 0 0,-9 0 0 0,9 0 0 0,0 0-4 15,0 0 0-15,0 0-4 0,0 0 0 0,0 0 0 0,0 0 0 16,0 0 0-16,0 0 0 0,0 0 8 0,0 0-4 0,9 0 4 16,-9 0 0-16,0 0 4 0,8 0 4 0,-8 0-4 0,8 0 0 15,2 0 4-15,-2 0-4 0,0 0 4 0,1 0-8 0,8 0 0 0,-9 0 4 16,9 0 0-16,1 0-8 0,-2 0 0 15,2 0-4-15,8 0 0 0,-1 0-4 0,-9-5 0 0,10 5-4 0,0 0-4 0,8-5 0 16,-9 5 0-16,9 0 0 0,1-5-4 0,-1 5-4 0,0 0-4 0,0-5 4 16,0 5 0-16,1 0-12 0,7 0 0 0,-8 0 0 15,9 0 0-15,-1-4 0 0,1 4 0 0,-1 0 0 0,1 4 0 0,-1-4 0 16,2 0 0-16,-2 0 0 0,1 0 0 0,-1 0 0 0,1 0 0 16,-1 0 0-16,10 0 0 0,-19 0 0 0,11 0 0 0,-2 0 0 15,1 0 0-15,-9 5 0 0,0-5 0 0,9 5 0 0,-9-5 0 16,-1 5 0-16,1-5 0 0,1 5 0 0,-1-1 0 0,0 1 0 15,0-5 0-15,0 5 0 0,1 0 0 0,-1 0 0 0,0-5 0 0,-9 4 0 16,9-4 0-16,0 5 0 0,-8 0 0 0,-1-5 0 0,9 0 0 16,-8 0 0-16,0 0 0 0,-1 5 0 0,1-5 0 0,0 0 0 15,-1 0 0-15,1 0 0 0,0-5 0 0,0 5 0 0,-10 0 0 16,10 0 0-16,-9-5 0 0,9 5 0 0,-10 0 0 0,2 0 0 16,-2 0 0-16,1 0 0 0,1-5 0 0,-2 5 0 0,2 0 0 15,-2 0 0-15,-6 0 0 0,6 0 0 0,1 0 0 0,0 0 0 0,-8 0 0 16,7 5 0-16,2-10 0 0,0 10 0 0,-2-5 0 0,-7 0 0 15,7 5 0-15,2-5 0 0,-2 0 0 0,2 5 0 0,-1-5 0 16,0 5 0-16,0 0 0 0,0-5 0 0,0 4 0 0,1 1 0 16,-2-5 0-16,2 5 0 0,-2-1 0 0,-7-4 0 0,7 6 0 15,2-2 0-15,-2-4 0 0,2 0 0 0,-1 0 0 0,0 5 0 0,0-5 0 16,0 0 0-16,-8 0 0 0,7 0 0 0,2 0 0 0,-1 0 0 16,-8 0 0-16,7 0 0 0,1 0 0 0,1 0 0 0,-10 0 0 15,10 0 0-15,-10 0 0 0,8-5 0 0,2 5 0 0,-10 0 0 0,9-4 0 16,1 4 0-16,-10-6 0 0,10 6 0 0,-2-4 0 15,-8 4 0-15,10-5 0 0,-1 0 0 0,-9 5 0 0,10 0 0 0,-10-4 0 16,8 4 0-16,-6 0 0 0,-2 0 0 0,0 0 0 0,1 0 0 16,0 0 0-16,-1 0 0 0,1 0 0 0,-1 4 0 0,0-4 0 15,-8 5 0-15,8-5 0 0,2 5 0 0,-10-5 0 0,8 0 0 0,-8 4 0 16,8-4 0-16,2 0 0 0,-10 6 0 0,8-6 0 16,0 0 0-16,-8 0 0 0,9 0 0 0,-1 0 0 0,-8 0 0 0,9 0 0 15,-1 0 0-15,1 0 0 0,-9 0 0 0,8 0 0 0,0 0 0 16,2 0 0-16,-10 0 0 0,8 0 0 0,0 0 0 0,-8 0 0 15,10 0 0-15,-2 4 0 0,-8-4 0 0,8 0 0 0,-8 0 0 16,8 0 0-16,1 0 0 0,-9 0 0 0,9 5 0 0,-9-5 0 16,0 0 0-16,8 0 0 0,-8 0 0 0,0 0 0 0,9 0 0 0,-9 0 0 15,0 0 0-15,0 0 0 0,0 4 0 0,0-4 0 0,0-4 0 16,0 4 0-16,0 0 0 0,0 0 0 0,0 0 0 0,0 0 0 16,0 0 0-16,-9 0 0 0,1 0-120 0,8 0-32 0,-9 0-36 0,-8 0-40 15,9 0-76-15,-10 0 24 0,2 0 52 0,-2 0 44 0,1 0 36 16,-8-5 24-16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58:12.54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E08E979-DF37-4212-B472-F557A8B1BB2F}" emma:medium="tactile" emma:mode="ink">
          <msink:context xmlns:msink="http://schemas.microsoft.com/ink/2010/main" type="writingRegion" rotatedBoundingBox="938,5805 1169,5805 1169,6443 938,6443"/>
        </emma:interpretation>
      </emma:emma>
    </inkml:annotationXML>
    <inkml:traceGroup>
      <inkml:annotationXML>
        <emma:emma xmlns:emma="http://www.w3.org/2003/04/emma" version="1.0">
          <emma:interpretation id="{80D48E1C-CAC7-4329-BDD3-654403A4D4C8}" emma:medium="tactile" emma:mode="ink">
            <msink:context xmlns:msink="http://schemas.microsoft.com/ink/2010/main" type="paragraph" rotatedBoundingBox="938,5805 1169,5805 1169,6443 938,64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0FBBD7-772C-4366-AD6A-DE0D2E98AFD4}" emma:medium="tactile" emma:mode="ink">
              <msink:context xmlns:msink="http://schemas.microsoft.com/ink/2010/main" type="line" rotatedBoundingBox="938,5805 1169,5805 1169,6443 938,6443"/>
            </emma:interpretation>
          </emma:emma>
        </inkml:annotationXML>
        <inkml:traceGroup>
          <inkml:annotationXML>
            <emma:emma xmlns:emma="http://www.w3.org/2003/04/emma" version="1.0">
              <emma:interpretation id="{1A34F16F-570C-4CFD-9077-50FD862FEEC2}" emma:medium="tactile" emma:mode="ink">
                <msink:context xmlns:msink="http://schemas.microsoft.com/ink/2010/main" type="inkWord" rotatedBoundingBox="938,5805 1169,5805 1169,6443 938,6443"/>
              </emma:interpretation>
              <emma:one-of disjunction-type="recognition" id="oneOf0">
                <emma:interpretation id="interp0" emma:lang="" emma:confidence="0">
                  <emma:literal>1</emma:literal>
                </emma:interpretation>
                <emma:interpretation id="interp1" emma:lang="" emma:confidence="0">
                  <emma:literal>M</emma:literal>
                </emma:interpretation>
                <emma:interpretation id="interp2" emma:lang="" emma:confidence="0">
                  <emma:literal>l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I</emma:literal>
                </emma:interpretation>
              </emma:one-of>
            </emma:emma>
          </inkml:annotationXML>
          <inkml:trace contextRef="#ctx0" brushRef="#br0">-3 509 87 0,'0'4'104'0,"0"-4"-8"16,0 0 0-16,0 0-20 0,0 0 4 0,0 0 0 0,0 0-4 15,0 0 4-15,0 0-8 0,9-4 0 0,-9 4 0 0,0-5-4 0,9 0 0 16,-9 0-4-16,0 1 0 0,8-2-4 0,-8-3-4 0,8 4-4 16,0-4 0-16,-8-1-4 0,10-4-8 0,-2 4 4 0,0 1-4 15,2-6 0-15,-10 1-8 0,8-1-4 0,0 1-4 0,1-6-4 16,-1 6 0-16,1-5-4 0,-1 0-4 0,1 1 8 0,-1-3-8 16,0 2 0-16,2 0-4 0,-2 5 0 0,0-5 4 0,2 0-8 0,-2-1 8 15,-8 6-8-15,8-6 0 0,0 5 0 0,-8 2 4 0,9 3-4 16,-9-4 4-16,0 5 0 0,9-1-4 0,-9 0 0 0,0 5 4 15,0 1-4-15,0-6 0 0,0 10 4 0,0 0-4 0,0-5 0 16,0 5 0-16,0 0 0 0,0-4 0 0,0 4 0 0,0 0-4 16,0 0 4-16,0 0-4 0,0 4 0 0,0-4 4 0,0 5 0 15,0 0 0-15,0 0-4 0,0-1 0 0,0 1 0 0,0 5 0 0,0-6 0 16,0 6 4-16,0 5-4 0,0-6 4 0,0 5-4 0,0 5 0 16,0-4-4-16,0 4 4 0,0 1 0 0,0-1 4 0,0 0-4 15,0 6 0-15,0-7 0 0,0 6 0 0,0 0 0 0,0-5 0 16,0 6 0-16,0-2 0 0,0 1 0 0,0-5 0 0,0 5 0 15,0-5 0-15,0 1 0 0,0-1 0 0,0 0 0 0,0 0 0 16,0-5 0-16,0 1 0 0,0-1 0 0,0-4 0 0,0 4 0 16,0-4 0-16,0 0 0 0,0-6 0 0,0 2 0 0,0 3-16 0,0-9-4 15,0 4 0-15,0-4-8 0,0 0-8 0,0 6-8 0,0-6-12 16,0 0-8-16,0-6-16 0,0 6-32 0,0-4 20 0,0-1-16 16,0 1-16-16,0-2-4 0,0 2-12 0,0-6-36 0,-9 6-40 15,9-7 28-15,0 2 36 0,0-5 32 0,0-1 16 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26:56.2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3F2EA58-DC36-4CD5-AA3D-097BBA1FB33B}" emma:medium="tactile" emma:mode="ink">
          <msink:context xmlns:msink="http://schemas.microsoft.com/ink/2010/main" type="inkDrawing" rotatedBoundingBox="9814,5415 9912,6295 9532,6338 9433,5458" semanticType="callout" shapeName="Other">
            <msink:sourceLink direction="with" ref="{AF27C427-7ECF-4871-A1DF-AD36FDF31311}"/>
            <msink:sourceLink direction="with" ref="{5983C4DB-7E16-4CF8-83F9-B166071332EE}"/>
          </msink:context>
        </emma:interpretation>
      </emma:emma>
    </inkml:annotationXML>
    <inkml:trace contextRef="#ctx0" brushRef="#br0">144 96 51 0,'0'0'84'0,"0"0"-8"15,10 0-4-15,-10 0-20 0,8 0-4 0,-8 0 0 0,8-4 4 0,-8-2-4 16,0 6 0-16,8-4 4 0,2-1 4 0,-10 0 0 0,0 0 0 16,8 1 8-16,-8-1-4 0,8 1 0 0,-8-2 4 0,0 2-4 15,0-2 4-15,0-2 0 0,0 2 0 0,0 6 0 0,0-5-4 16,0 1 0-16,0-1-4 0,0 5 0 0,0-5-12 0,0 5-4 16,0 0-8-16,-8-5-4 0,8 5-4 0,-8 5-4 0,8-5-4 0,-10 5-4 15,2 0-4-15,0-1-4 0,0 1 4 0,-2 5-4 0,2 0-4 16,0 0 0-16,-1 3 0 0,-8-3 0 0,8 5 8 0,1 4-4 15,0-5-4-15,0 5 4 0,-2-4-4 0,2 4 4 0,-10 0-4 16,18-5-4-16,-8 5 8 0,0 1-4 0,8-6-4 0,-9 0 4 16,9 1 4-16,-8-1-4 0,8-4 0 0,0-1 0 0,0 1 4 0,8 0-4 15,-8-1 0-15,9-4-4 0,-1 0 4 0,-8 0 0 0,8-5 0 16,2 5 0-16,-2-5 0 0,0 0-4 0,10 0 0 0,-10 0 4 16,0 0-4-16,10 0 0 0,-10 0 8 0,9 0-8 0,-9 0 0 15,2 0 8-15,6 0 0 0,-8 0 0 0,10 4-8 0,-10-4 4 16,10 5 0-16,-10 0 0 0,9 0 0 0,-9-1-4 0,2 1 4 15,6 5 0-15,-8-6-4 0,2 6 8 0,6 0-4 0,-7-1 4 0,-1 6-8 16,1 0 4-16,0-7 0 0,-1 7 0 0,0-1 0 0,-8 1 4 16,8-1-4-16,2 5 0 0,-10-4 0 0,8-1 0 0,-8 5-4 15,0-4 4-15,0-1 0 0,0 1 0 0,0 4 0 0,0-5 0 16,0 1 8-16,-8 3-4 0,8-3 4 0,-10 0 0 0,2-1-4 16,0 0 8-16,0 1 0 0,-1-1 8 0,0 0-4 0,-8 1 0 0,9-6 0 15,-10 1 0-15,10-1 0 0,-8 1 0 0,-2-5-4 0,1 0-4 16,9 0 0-16,-10-5-8 0,2 0 4 0,-2 0-4 0,10-5 4 15,-10 0-4-15,10 0 0 0,-9-5-4 0,9 1-8 0,-10-1-16 16,10-4 12-16,0 0-4 0,0-1-8 0,-2 1-16 0,2-1-12 16,0 1-20-16,-2 0-8 0,10 0-16 0,-8-1-20 0,8-5-16 0,-8 7-12 15,8 3-28-15,0-5-52 0,0 1 8 0,0 5 36 0,8-1 40 16,-8 0 28-16,8 1 24 0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58:12.92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9A62DC1-6F81-4BD3-AABD-1FB7BD9F1B5D}" emma:medium="tactile" emma:mode="ink">
          <msink:context xmlns:msink="http://schemas.microsoft.com/ink/2010/main" type="inkDrawing" rotatedBoundingBox="1417,5611 1419,6710 1248,6711 1245,5612" semanticType="callout" shapeName="Other">
            <msink:sourceLink direction="with" ref="{13FAE9F0-ADC4-48E2-94EC-0437852B7F9E}"/>
          </msink:context>
        </emma:interpretation>
      </emma:emma>
    </inkml:annotationXML>
    <inkml:trace contextRef="#ctx0" brushRef="#br0">-919 1639 55 0,'0'0'108'0,"0"0"-8"0,8 0-8 0,-8 0-12 16,0 0-4-16,0 0-4 0,8 0 4 0,-8 6-4 0,9-6 8 0,-1 4-8 15,-8-4 0-15,9 5-4 0,-9-1 0 0,9 6 0 0,-1-5-4 16,-8 5 0-16,8 0-4 0,0-1-4 0,-8 1 0 0,10 4-4 16,-2-5-4-16,0 6-8 0,2-1 4 0,-10 1-4 0,8-1-8 0,0 5 0 15,-8-4-4-15,9 4 0 0,-1 0-4 0,-8 0-4 16,8 0 0-16,-8 4-4 0,9 2 0 0,-9-6 0 0,0 6 0 0,9-2 0 15,-9 6-4-15,0-5 8 0,0 5-12 0,0 0 4 0,0-6 0 16,0 6-4-16,0 0-4 0,-9 0 4 0,9 0-4 0,0 0-4 16,-9 0 0-16,9-1 0 0,0 1 4 0,-8 0 0 0,8-6-8 0,-8 6 4 15,-1-4 0-15,9-2-8 0,-8 2 0 0,0-6-8 0,-2 4-8 16,10-4-8-16,-8 1-24 0,0-5-16 0,-2 4-24 0,10-5-12 16,-8-5-28-16,0 6-24 0,0-6-32 0,-1 1-76 0,0 0 28 15,1-6 24-15,-1 1 60 0,1 0 28 0,0 0 20 0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59:10.98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0-3 19 0,'0'0'84'0,"0"0"-12"0,0 0-4 0,0 0-20 0,0 0-8 16,0 0-4-16,0 0 0 0,0 0-4 0,0 0 4 0,0 0-4 15,0 0-4-15,0 0 4 0,0 0-4 0,0 0-4 0,0 0 0 16,0 0-16-16,0 0 16 0,0 0 0 0,0 0 0 0,0 0 4 16,0 0-4-16,0 0 4 0,0 0-4 0,0 0 4 0,0 0-4 15,0 0 4-15,0 0-4 0,0 0 0 0,8 0 0 0,-8 0 0 0,9 0 0 16,-9 0 0-16,8 0-4 0,-8 0 0 0,9 0 0 0,-1 0 0 16,1 0-4-16,-1 0 4 0,0 0-4 0,2 0 0 0,-2 0 0 15,-8 0-4-15,8 0 0 0,2 0 0 0,-2 0 0 0,0 0 0 16,0 0 0-16,1 0 0 0,0 0 0 0,-1 0-4 0,1 0 4 15,-1 0-4-15,0 0 4 0,2 0-4 0,-10 0 4 0,8 0-4 0,0 0 0 16,0 0 4-16,-8 0-4 0,10 0 0 0,-10 0 0 0,8 0 0 16,-8 0 0-16,0 0 4 0,8 0 0 0,-8 0 0 0,0 0 4 15,0 0-4-15,0 0 0 0,0 0 0 0,0 0 0 0,0 0 0 0,0 0 0 16,0 0 0-16,0 0-4 0,0 0-4 0,0 0 0 16,0 0 4-16,0 0 0 0,0 0-8 0,0 0 4 0,0 0 0 0,0 0 0 15,0 0 0-15,0 0-4 0,0 0-4 0,0 0 4 0,0 0 0 16,0 0-4-16,0 0 0 0,0 0-4 0,0 0-4 0,0 0-12 15,0 0-8-15,0 0-8 0,0 0-12 0,0 0-8 0,-8 0-12 16,8 0-16-16,0 0-16 0,-8 0-20 0,8 0-60 0,-10 0-36 16,10 0 36-16,-8 0 32 0,0 0 28 0,0 0 20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59:57.68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79FA373-3475-4044-97F7-981602FCB589}" emma:medium="tactile" emma:mode="ink">
          <msink:context xmlns:msink="http://schemas.microsoft.com/ink/2010/main" type="writingRegion" rotatedBoundingBox="13837,5880 29942,5807 29946,6656 13841,6729"/>
        </emma:interpretation>
      </emma:emma>
    </inkml:annotationXML>
    <inkml:traceGroup>
      <inkml:annotationXML>
        <emma:emma xmlns:emma="http://www.w3.org/2003/04/emma" version="1.0">
          <emma:interpretation id="{08D95FD6-0712-4A0D-9380-9F21AD4D0DCF}" emma:medium="tactile" emma:mode="ink">
            <msink:context xmlns:msink="http://schemas.microsoft.com/ink/2010/main" type="paragraph" rotatedBoundingBox="13837,5880 29942,5807 29946,6656 13841,67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885E92-9929-4B39-B08D-2990121928A0}" emma:medium="tactile" emma:mode="ink">
              <msink:context xmlns:msink="http://schemas.microsoft.com/ink/2010/main" type="line" rotatedBoundingBox="13837,5880 29942,5807 29946,6656 13841,6729"/>
            </emma:interpretation>
          </emma:emma>
        </inkml:annotationXML>
        <inkml:traceGroup>
          <inkml:annotationXML>
            <emma:emma xmlns:emma="http://www.w3.org/2003/04/emma" version="1.0">
              <emma:interpretation id="{974DF741-8A9C-45DE-A113-52420AAD558C}" emma:medium="tactile" emma:mode="ink">
                <msink:context xmlns:msink="http://schemas.microsoft.com/ink/2010/main" type="inkWord" rotatedBoundingBox="13838,6102 15994,6092 15997,6616 13840,662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11798 2301 23 0,'0'-9'116'0,"0"4"-8"0,0 5-4 0,0-5-24 16,0 0 4-16,0 1-4 0,0 4-8 0,0 0 0 0,-8 0-4 0,8-5-4 16,0 5 0-16,-8 0-12 0,8 0 0 0,-9 5-4 0,9-5 0 15,0 4 0-15,-8 1 0 0,-1 0 4 0,9 0-4 0,-8 0-4 16,-1 4 0-16,9 1 0 0,-8 0-4 0,8-1 0 0,-8 1-8 15,8 4-4-15,0-1 0 0,-10 2-4 0,10 0-8 0,0 4 0 16,0-5 0-16,0 2-4 0,0 3-4 0,0-6 0 0,0 1 0 0,10 7-4 16,-10-8 0-16,8 2-4 0,0-5 0 0,1 4 4 0,-1-5-4 15,1 6 4-15,-1-5 0 0,1-1 0 0,7 1-4 0,2-6 4 16,-10 6-4-16,10-5 0 0,-2-5 0 0,-7 5 0 0,8 0 4 16,0-5-4-16,1 0 4 0,-2-5 0 0,-8 5-4 0,10-5 0 0,-1 0 0 15,-9 1 4-15,10-6-4 0,-10 0 0 0,0 1 0 0,10-1 0 16,-10 1-4-16,0-1-16 0,-8-5 24 0,10 1 0 0,-10 5 0 15,8-6 0-15,-8 1 0 0,0-1-4 0,0 1 0 0,0-1 4 16,-8 6 0-16,8-5-4 0,-10 0-4 0,2-1 4 0,0 5 0 16,0-5-4-16,-2 6 0 0,2-1 0 0,0-4 0 0,-10 5-4 15,1-1-4-15,9 1 0 0,-10 3 0 0,2-3 0 0,-2 4 4 0,2-4-4 16,-2 4 8-16,1 5-4 0,1-5 0 0,-2 5 4 0,10 0-4 16,-10 0 0-16,2 0 0 0,7 5 0 0,-8 0 0 0,9-1-4 15,-1 6 0-15,-7-1 0 0,6 1 0 0,2 0-4 0,0 4 0 16,-2-4 0-16,10 4-4 0,-8 1 0 0,8-1-4 0,-8-5 4 0,8 6-4 15,0-1 4-15,8 1 0 0,-8-2 4 0,8-3 4 0,-8 4 0 16,18-3 4-16,-10-1 0 0,2-1 0 0,6-5 4 0,1 6 0 16,0-5 0-16,0-5 0 0,1 6 0 0,-2-2 4 0,2-4 0 15,-2 0 0-15,10-4 0 0,-9 4 0 0,1-6 0 0,-2 1 0 16,2 1 4-16,-2-2 0 0,-7 2 0 0,8-1 0 0,-8 1 0 0,-1-2 4 16,0 2 0-16,2-1 8 0,-2-1-8 0,0 2 4 0,0 0 0 15,-8 4 0-15,10-6 4 0,-10 6 4 0,0 0 0 0,8 0 4 16,-8 0 4-16,8 0 4 0,-8 0 0 0,9 0 0 0,-9 0 4 15,8 6 0-15,-8-6 0 0,8 4 0 0,-8 0 0 0,10 2 0 16,-2-1-4-16,0-1-4 0,-8 2 0 0,8 3 0 0,2-5-4 16,-2 6 0-16,0 1-8 0,10-3 0 0,-10 2-4 0,1-1-4 0,-1 1-4 15,8-5 8-15,-6 5-12 0,-2-6 0 0,10 6 0 0,-10-5 0 16,9-1 0-16,-9 2 0 0,1-2-12 0,8-4-8 0,-9 5-12 16,10-5-16-16,-10-5-20 0,10 5-28 0,-10-4-20 0,8-2-20 15,-7 2-24-15,-1-1-16 0,10-5-56 0,-10 0-24 0,0 1 44 16,10-1 44-16,-10-3 28 0,0 3 32 0</inkml:trace>
          <inkml:trace contextRef="#ctx0" brushRef="#br0" timeOffset="322.1257">12805 2191 71 0,'0'-4'104'15,"0"-2"-8"-15,0-3-4 0,0 5-24 0,0-2 0 0,0 2 0 16,0-2 4-16,0-3 0 0,0 9-4 0,0-4 0 0,0-2-4 16,0 2-4-16,0 4-4 0,0 0 0 0,0-5 4 0,0 5 0 0,0 0 4 15,0 0 0-15,0 0 0 0,8 5-4 0,-8-5-4 16,0 4 0-16,0 6 0 0,0-5-12 0,0 5-4 0,0 0 4 0,0-6-4 16,9 11-8-16,-9-6-4 0,0 5 4 0,0 1-12 0,8 4-4 15,-8-5 0-15,0 5 4 0,0 1-12 0,0-1-4 0,9-5 0 16,-9 5 0-16,8 0 0 0,-8 0 0 0,0-4-4 0,9-1-4 0,-9 5 0 15,8-3-12-15,-8-3 0 0,0-4-4 0,0 7 0 0,8-8-12 16,-8 3-4-16,0-1-8 0,0-6-12 0,0 1-12 0,0-1-16 16,0-4-8-16,0 6-12 0,0-6-12 0,0 0-4 0,-8-6-4 15,8 6-20-15,-8-9-36 0,8 5-24 0,-9-2 40 0,1-3 20 16,-1 3 40-16</inkml:trace>
          <inkml:trace contextRef="#ctx0" brushRef="#br0" timeOffset="539.5431">12686 2364 83 0,'0'0'124'0,"0"4"-12"0,0 0-4 0,0-4-16 16,0 6 0-16,0-6 4 0,0 5-4 0,0-5-20 0,8 0 20 0,-8 4 0 15,8-4 0-15,1 0-8 0,-9 0-4 0,9 0-4 0,-1-4-4 16,1 4-8-16,-1-5-12 0,8 5-4 0,-6-6-8 0,6 6-12 16,-6-4-4-16,-2 4-8 0,9-4 0 0,-9-1 0 0,9 5-4 15,0-5-12-15,-9 0-8 0,10 5-12 0,-10-4-20 0,10 4-16 16,-2-5-16-16,-7 5-8 0,8 0-20 0,-8-5-20 0,7 5-16 0,2 0-12 15,-10-5-64-15,10 5-12 0,-10 0 40 0,0 0 40 16,1 0 24-16,8 0 24 0</inkml:trace>
          <inkml:trace contextRef="#ctx0" brushRef="#br0" timeOffset="965.4048">13615 2320 59 0,'0'0'84'0,"8"-4"-8"0,-8-1-4 0,0 0-24 0,0 0-4 16,0 5-4-16,0-4-4 0,0-1 0 0,0 0 0 0,0 0 0 15,0-4 4-15,0 4 0 0,0 0 4 0,0 0 0 0,0-4-4 16,0 4 8-16,-8 0-4 0,8 0 0 0,0-4 4 0,-9 4-4 0,9 0 0 15,-9 0 0-15,9 1-4 0,-8-1-4 0,-1 0 0 0,9 5 0 16,-8 0 4-16,0-5-8 0,-2 5 4 0,2 0-4 0,0 0 0 16,8 0 0-16,-8 5 4 0,-2-5 0 0,2 5-4 0,0 4 0 15,-1-4 0-15,0 5 4 0,1-6-4 0,-1 11 0 0,9-5-4 16,-8-1-4-16,0 5 4 0,8 1 0 0,-8-1 4 0,-2 6 4 0,10-6-4 16,0 5-4-16,0-6-4 0,-8 8 4 0,8-2-4 0,0 0-4 15,0-5-16-15,8 5-4 0,-8-4 0 0,0-1 0 0,10 1 0 16,-2-1 0-16,-8 1 0 0,8-6 0 0,0 1 0 0,1 0 0 15,-1-1 0-15,10-5 0 0,-10 2 0 0,10-2 0 0,-2-4 0 16,-8 0 0-16,10 0 0 0,-1 0 0 0,0-4 0 0,0-6 0 16,-1 5 0-16,2-5-48 0,0 2-48 0,-2-3-28 0,1-3-20 0,9 5-32 15,-18-6-24-15,10 1-72 0,-2-2 12 0,2 3 44 16,-10-2 44-16,0 1 32 0,9-1 28 0</inkml:trace>
        </inkml:traceGroup>
        <inkml:traceGroup>
          <inkml:annotationXML>
            <emma:emma xmlns:emma="http://www.w3.org/2003/04/emma" version="1.0">
              <emma:interpretation id="{62847EE4-D8AC-4DE3-A155-C240E3179706}" emma:medium="tactile" emma:mode="ink">
                <msink:context xmlns:msink="http://schemas.microsoft.com/ink/2010/main" type="inkWord" rotatedBoundingBox="16634,5909 17904,5903 17907,6576 16637,658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95.1843">14475 2335 63 0,'0'0'120'0,"0"0"-12"15,0 0-4-15,0 0-20 0,-8 0 4 0,16 0 4 0,-8 0 0 16,0 0 0-16,8 0 0 0,-8-5-8 0,10 5 0 0,-2 0-4 16,-8-4-4-16,8-2-4 0,0 6-4 0,2-4-8 0,6-1-8 0,-7 0-8 15,8 0-4-15,-8 1-8 0,7-1-8 0,2 0-4 0,-2 0-4 16,2 0 0-16,-10 1-4 0,9-1 0 0,1 5-8 0,-2-5-4 15,2 0-16-15,-2 5-16 0,2-4-20 0,-1 4-28 0,-1-5-16 0,2 5-28 16,-10 0-20-16,10-5-24 0,-2 5-68 0,-7 0 16 16,8-5 40-16,0 5 28 0,-9-5 32 0,0 5 24 0</inkml:trace>
          <inkml:trace contextRef="#ctx0" brushRef="#br0" timeOffset="1600.7047">14671 2139 23 0,'-8'0'92'0,"8"-6"-12"0,0 6-4 0,0-4-24 0,0 4-4 16,0 0-4-16,0 0-4 0,0 0 4 0,0-5 0 16,-9 5 0-16,9 0-4 0,0 0 4 0,0 0 0 0,0 0 0 0,0-4 4 15,0 4 8-15,0 0-4 0,0 0 0 0,0 0 0 0,0-6 0 0,-8 6 0 16,16 0 0-16,-8 0-4 0,0 0 4 0,0 0 4 16,0 0 0-16,0 0 4 0,0 0 0 0,0 0 0 0,0 6-4 0,0-2-4 15,0 1-8-15,0-5 0 0,0 10-4 0,0-6-4 0,0 5-4 16,0 1 0-16,0 0-8 0,0 5-8 0,0-1 4 0,0 0-8 15,0 0 0-15,0 1 0 0,0 4-4 0,0 0-4 0,0-4 0 16,0 4 0-16,0-5 4 0,0 5-4 0,0-4 0 0,0 4-4 0,9-5-4 16,-9 1-4-16,0-6-8 0,0 5-4 0,0-4-8 0,0 0-8 15,8-1-8-15,-8 0-8 0,0-3-12 0,0-2-20 0,0 2-12 16,0-6-12-16,0 4-20 0,-8-4-4 0,8 0-12 0,-9-4-8 16,9-2-44-16,-8 2-16 0,8-2 40 0,-8 3 40 0,-2-7 20 0,2 1 20 15</inkml:trace>
          <inkml:trace contextRef="#ctx0" brushRef="#br0" timeOffset="2349.6992">15286 1980 67 0,'0'-10'112'0,"0"6"-8"0,0-6-4 0,0 5-16 0,0 1-4 16,0-2 0-16,0 6-4 0,0-4 0 0,0 4-4 0,8-4-4 15,-16 4 4-15,8 0 4 0,0 0-4 0,8 0 8 0,-8 4-4 16,0 0-4-16,0 2 0 0,0-2-4 0,8 6-4 0,-8-1-12 15,0 6 0-15,0-5-4 0,0 4-4 0,0 5-8 0,0-4 0 0,0 4-12 16,0 0 0-16,0 0-4 0,0 5-4 0,0-5 0 16,0 0-4-16,0 6-4 0,0-6 0 0,0 0 0 0,9 0-4 0,-9-5 0 15,0 5 0-15,8-4-4 0,-8-1-4 0,8-4 4 0,-8 4 0 16,0-4 4-16,9-5-4 0,-9 4 0 0,9-9 0 0,-1 5 0 16,-8-5 0-16,8 0 0 0,-8 0-4 0,10-5 4 0,-2 0 4 0,0-4-4 15,1-1 0-15,0 0-4 0,-1 1 4 0,0-1-4 16,1-4 4-16,7 4 0 0,-6-4 0 0,-2 5-4 0,0-6 0 0,10 5 4 15,-10 1 0-15,0-1 0 0,1 1 0 0,0-1 0 0,-1 6 0 16,9-7 0-16,-9 7 0 0,-8 4 4 0,18-4-4 0,-10 4 0 16,0-6 0-16,-8 6 0 0,10 6 4 0,-2-6 0 0,0 4-4 15,1-4 0-15,0 4 0 0,-1 7 0 0,-8-7 4 0,9 1-4 0,-1 5-4 16,0-1 4-16,0-4 0 0,2 4 0 0,-2 6 0 16,-8-5 0-16,8 4 0 0,2-5 0 0,-2 6 0 0,-8-1-16 0,8 0 20 15,-8 6-4-15,9-6 0 0,-9 4 4 0,0-3 0 0,0 0 0 16,0 4-4-16,0 1 4 0,0-6 0 0,-9 4 0 0,9-2-4 15,-8-2 4-15,0 1 0 0,-2-2 4 0,-6 2-4 0,6-5 0 0,-6 0 4 16,-1-1-8-16,0 1 4 0,0-6 0 0,-1 5 0 0,2-3 0 16,-2-6-4-16,2 0 0 0,-10 0 0 0,9 0-4 0,1-6-8 15,6 2-8-15,-6-5-12 0,-2-1-16 0,10-5-12 0,-1 1-24 16,1-5-20-16,0 0-12 0,-1 0-16 0,9 0-16 0,0 0-12 16,0-5-56-16,0-1-36 0,0 6 52 0,9-5 36 0,-1 0 32 0,0 5 28 15</inkml:trace>
        </inkml:traceGroup>
        <inkml:traceGroup>
          <inkml:annotationXML>
            <emma:emma xmlns:emma="http://www.w3.org/2003/04/emma" version="1.0">
              <emma:interpretation id="{19757BD8-A78A-4CD6-816F-FA4F09D917A5}" emma:medium="tactile" emma:mode="ink">
                <msink:context xmlns:msink="http://schemas.microsoft.com/ink/2010/main" type="inkWord" rotatedBoundingBox="18578,6073 19115,6070 19116,6317 18580,631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806.4783">16410 2100 19 0,'0'6'116'0,"0"-6"-8"0,0 0 0 0,9 0-24 15,-9 0 4-15,8 0 8 0,-8 4 4 0,8-4-4 0,2 0 0 16,-2 0 0-16,0 0 0 0,1 0 0 0,8 0 0 0,-9 0-8 0,9 0-4 16,1 0-8-16,-2 4-12 0,2-4 0 0,-2 0-8 0,2 0-4 15,-1 0-16-15,-1 6-4 0,2-6-8 0,-2 0 0 0,2 0-8 16,-1 4-4-16,0-4 0 0,0 5-4 0,-9-5-4 0,10 0-8 15,-10 0-4-15,10 4-12 0,-10-4-16 0,0 6-16 0,-8-6-12 0,9 0-12 16,-1 4-12-16,-8-4-12 0,0 0-28 0,0 0-20 16,0 5-20-16,-8-5-52 0,8 4-16 0,-9-4 48 0,1 6 36 0,0-2 28 15,-10-4 20-15</inkml:trace>
          <inkml:trace contextRef="#ctx0" brushRef="#br0" timeOffset="2987.9922">16504 2287 35 0,'-9'5'164'0,"9"4"-16"0,0-4-12 0,0 0-20 0,9 0 0 16,-9-1-4-16,0 6 4 0,8-10-4 0,-8 5 0 16,8 0-8-16,2-5-20 0,-2 5-4 0,0-5-8 0,10 0-12 0,-10 0-8 15,9 0-12-15,0 0-8 0,0 0-8 0,1 0-4 0,-2 0-4 0,2 0-8 16,-2 0-24-16,2 0-24 0,7 0-16 0,-9 0-24 0,2-5-20 16,8 5-28-16,-9 0-20 0,0-5-32 0,0 0-64 0,9 1 20 15,-10-2 48-15,2 2 28 0,7-1 32 0,-8 0 16 0</inkml:trace>
        </inkml:traceGroup>
        <inkml:traceGroup>
          <inkml:annotationXML>
            <emma:emma xmlns:emma="http://www.w3.org/2003/04/emma" version="1.0">
              <emma:interpretation id="{291814C4-4A72-4390-AC52-A3520BDB46A1}" emma:medium="tactile" emma:mode="ink">
                <msink:context xmlns:msink="http://schemas.microsoft.com/ink/2010/main" type="inkWord" rotatedBoundingBox="19796,5899 20257,5897 20260,6579 19799,658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561.457">17646 2023 75 0,'-8'-5'96'0,"8"1"-8"0,0-1-4 15,-10 1-20-15,20-2 0 0,-10 2-4 0,0-2 4 0,0 2 4 16,8-1-4-16,0 0 4 0,-8 0-4 0,9 1 0 0,0-1 4 16,-1 0-8-16,1 0 4 0,-1 1 4 0,10-2-4 0,-10 2-12 15,8 0 16-15,2 4 0 0,-10-7-8 0,10 7-4 0,-1 0-8 0,-9 0-4 16,8 7-12-16,2-7 4 0,-10 4-12 0,10 6-4 0,-10-6 0 15,1 6-4-15,-1-1 0 0,1 1 4 0,-9 5-8 0,0-5 4 16,0 3-8-16,0 2-4 0,0 3 0 0,0-3 4 0,-9 4-4 16,1-4 0-16,-1-1-4 0,1 5 4 0,8-4 0 0,-8-1 0 15,-2 0 0-15,2-3-4 0,0-2 4 0,8 1 0 0,-10-1 0 0,10-4-4 16,-8 0-4-16,8-1 0 0,0 1 4 0,0-5 0 0,0 0 0 16,0 0 0-16,8 0 4 0,-8 0-4 0,10-5 0 0,-10 5 0 15,8-4 0-15,0-1 0 0,2 5 0 0,-2-5 0 0,0 0 4 0,1 1-4 16,-1 4-4-16,1-5 4 0,8 5 0 0,-9-5 4 15,0 5-4-15,2 0 0 0,-2-5 0 0,10 5-4 0,-10 5 4 0,0-5 4 16,0 5-4-16,1-5 0 0,-1 5 0 0,1-1 0 0,0 1 0 16,-1 5 0-16,0-1 0 0,2-4-16 0,-2 5 16 0,-8-1 0 15,8 6 4-15,-8-6-4 0,8 6 0 0,-8-6 4 0,10 5 0 16,-10 1 0-16,0-1-4 0,0 1 0 0,0-1 4 0,0 1-4 0,-10 4 4 16,10-4 0-16,-8-1 4 0,0 0 4 0,0 4 0 0,-2-2 0 15,2-2 4-15,0 1-4 0,-10-6 0 0,1 5 0 0,9-3-4 16,-18 3 0-16,18-5-4 0,-18 1 0 0,9-6-4 0,0 1 0 15,0-1 0-15,1 2 0 0,-2-2-12 0,0-4-12 0,2 0-4 0,-1-4-16 16,0-2-20-16,8-3-24 0,1-1-20 0,-10 1-12 16,10-5-20-16,0-1-16 0,8-4-20 0,-8 0-56 0,8-1-8 15,0-3 52-15,8 4 32 0,-8-6 28 0,8 2 24 0</inkml:trace>
        </inkml:traceGroup>
        <inkml:traceGroup>
          <inkml:annotationXML>
            <emma:emma xmlns:emma="http://www.w3.org/2003/04/emma" version="1.0">
              <emma:interpretation id="{9FC5C83C-EF93-4CA8-A157-4C2B7A657B38}" emma:medium="tactile" emma:mode="ink">
                <msink:context xmlns:msink="http://schemas.microsoft.com/ink/2010/main" type="inkWord" rotatedBoundingBox="20818,5848 21144,5846 21147,6494 20821,649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235.6552">18652 2460 39 0,'0'0'96'0,"0"4"-16"0,0-4-4 15,0 0-24-15,0 0 0 0,0 0 0 0,0 6 0 0,0-6-4 0,0 0 0 16,0 0 4-16,8-6-4 0,-8 6-4 0,9-4 0 0,-9 4 4 15,0-5-12-15,9 1 4 0,-1-2 0 0,0 2-8 0,-8-6 0 16,8 6-4-16,2-7 0 0,6 2 0 0,-16-1-8 0,9-4 0 16,0 3 0-16,-1-2 0 0,1-1 0 0,7-1-4 0,-16 1 0 15,18-1-4-15,-10 1 0 0,0 0 0 0,2-1-4 0,-2-4 0 16,0 5 0-16,1-5 0 0,0 4 0 0,-1-4 0 0,0-1 0 16,1 1 0-16,-1 0-4 0,0 0 0 0,2 5 4 0,-2-5 8 15,0 0 0-15,-8 4 0 0,10-4 4 0,-2 5 0 0,-8-1 4 0,8 1 4 16,-8-1 4-16,8 1-4 0,-8 3 4 0,9 3-4 0,-9-2 4 15,0 5-8-15,0-4 0 0,0 4 4 0,9 0-8 0,-9 1-16 16,0 4 16-16,0-6 0 0,0 6-4 0,-9 0 0 0,9 0-4 0,0 0 8 16,0 0-4-16,0 0 4 0,0 6 0 0,0-2 4 15,0 1 0-15,0 0-4 0,0 0 4 0,0 4-4 0,0 1 4 0,0-2-8 16,0 3-16-16,0-1 0 0,0 4 0 0,0 0 0 0,0 6 0 16,0-6 0-16,0 0 0 0,0 6 0 0,0-1 0 0,-9-5 0 15,9 5 0-15,0 0 0 0,0 0 0 0,0 0 0 0,0 1 0 0,0-5 0 16,0 8 0-16,0-8 0 0,0 4 0 0,0 0 0 0,0 0 0 15,0 0 0-15,0-4 0 0,0 4 0 0,0 0 0 0,0-5 0 16,0 1 0-16,9-1 0 0,-9 5 0 0,0-8 0 0,0 3 0 16,0 0 0-16,0-5 0 0,0 0 0 0,0 1 0 0,0 0 0 15,9-6 0-15,-9 7 0 0,0-7 0 0,0-4 0 0,0 6 0 0,0-2 0 16,0-4 0-16,-9 0 0 0,9 0 0 0,0-4-76 0,0-2-64 16,0 2-24-16,0-1-36 0,0-5-48 0,-9 0-56 0,9 0 56 15,-8 1 40-15,8-4 40 0,-8 3 32 0,8-4 28 0</inkml:trace>
        </inkml:traceGroup>
        <inkml:traceGroup>
          <inkml:annotationXML>
            <emma:emma xmlns:emma="http://www.w3.org/2003/04/emma" version="1.0">
              <emma:interpretation id="{C7055D83-24FA-4AFC-9568-BA11E2F536C6}" emma:medium="tactile" emma:mode="ink">
                <msink:context xmlns:msink="http://schemas.microsoft.com/ink/2010/main" type="inkWord" rotatedBoundingBox="21954,6190 22687,6187 22689,6432 21956,643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04520.368">19786 2225 79 0,'0'0'108'16,"0"0"-4"-16,0 0 0 0,0 0-24 0,0 0-4 0,0 0 4 0,8 0 0 16,-8 0-4-16,8-5-8 0,-8 10 4 0,10-5-4 15,-10 0 0-15,8 0-4 0,0 0 0 0,1 0 0 0,0 0 0 0,-1 0-4 16,9 0 4-16,-9 0-4 0,10 0-4 0,-10 0-4 0,10 0-4 16,-2 0 0-16,2 0-4 0,-2 0 4 0,9 0-4 0,-7 0-4 15,-2 0-4-15,10 0 4 0,0 0-4 0,-1 0-4 0,-7 0-12 0,8 0-20 16,-1 0 0-16,0 0 0 0,-8 0 0 0,9 0 0 0,-8 0 0 15,7 0 0-15,-8 0 0 0,0 0 0 0,9 0 0 0,-10 0 0 16,-6 0 0-16,6 0 0 0,1 0 0 0,0 0 0 0,-8 0 0 16,-1 0 0-16,0 0 0 0,10 0 0 0,-10 0 0 0,-8 0 0 15,8 0 0-15,2 0 0 0,-2 0 0 0,-8 0 0 0,8 0 0 0,-8 0 0 16,0 0 0-16,0 0 0 0,0 0 0 0,9 0 0 16,-9 0 0-16,0 0 0 0,0 0 0 0,-9 0 0 0,9 0 0 0,0-5 0 15,-8 5-36-15,8 0-40 0,-8 0-16 0,8 0-16 0,-10-5-4 16,2 5-20-16,0 0-20 0,0 0-4 0,-2 0-24 0,2 0-40 15,-9 0-4-15,9 0 44 0,-10 0 28 0,2 5 32 0,-2-5 24 0</inkml:trace>
          <inkml:trace contextRef="#ctx0" brushRef="#br0" timeOffset="104839.5144">19812 2445 47 0,'0'0'108'16,"0"0"-4"-16,0 0 0 0,0 0-24 0,0 0 0 0,8 0-4 16,-8 0 0-16,8 0 0 0,-8 0-8 0,9 0 8 0,-9 0-8 15,9 0-4-15,-9 0 0 0,8 0 0 0,0 0 0 0,1 0 0 16,-1 0 0-16,1 0 4 0,8 0-8 0,-9 0 0 0,10 0-4 0,-10 0-4 16,10 6-8-16,-2-6-4 0,1 0 0 0,1 0-4 0,-2 0 0 15,10 4-4-15,-9-4-4 0,9 0 0 0,-10 0-4 0,10 0-4 16,-8 5 0-16,7-5-4 0,-8 0 4 0,8 0-8 0,-7 0-4 15,8 0-8-15,-10 0 0 0,1 0 0 0,9 0 0 0,-10 0 0 0,2 0 0 16,0 0 0-16,-2-5 0 0,-8 10 0 0,10-5 0 0,-10-5 0 16,1 5 0-16,7 0-32 0,-6-4-4 0,-10 4-12 0,8 0-12 15,0 0-20-15,-8 0-12 0,0 0-12 0,8-6-20 0,-8 6-20 16,0 0-12-16,0-4-40 0,0-2-48 0,0 6 28 0,0 0 40 16,0-4 36-16,0 4 24 0</inkml:trace>
        </inkml:traceGroup>
        <inkml:traceGroup>
          <inkml:annotationXML>
            <emma:emma xmlns:emma="http://www.w3.org/2003/04/emma" version="1.0">
              <emma:interpretation id="{477F3FAD-4650-4B80-96C8-305C3F09B012}" emma:medium="tactile" emma:mode="ink">
                <msink:context xmlns:msink="http://schemas.microsoft.com/ink/2010/main" type="inkWord" rotatedBoundingBox="23096,6068 23547,6065 23550,6685 23099,668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05231.4648">20936 2100 67 0,'0'0'112'0,"0"-5"-12"0,-8 5-8 0,8 0-24 16,0 0-4-16,0 0 0 0,0 5 0 0,0-5-4 0,0 0 4 15,8 0-4-15,-8 0-4 0,10 0 0 0,-10 0-4 0,8 6 8 16,0-6-4-16,1 4 0 0,-1 0 0 0,1-4-4 0,0 6 0 16,7-2-4-16,-8 1 4 0,10-1 0 0,0 2-4 0,-2-2-12 15,1 5-4-15,0-3 0 0,0-2 4 0,1 2-8 0,-2 2-4 16,2-3 0-16,-2 1-4 0,1 3 0 0,1-4-4 0,-2 4-4 0,2-4 4 16,-2 5-4-16,-6-1 4 0,6 1 0 0,-7 0 4 0,7-1-4 15,-6 1 8-15,-2-1-4 0,0 1 4 0,0-1 0 0,-8 1 4 16,10-1 0-16,-10 6-16 0,0-5-12 0,8-1 0 0,-8 5 0 0,0-4 0 15,0 5 0-15,0-6 0 0,-8 5 0 0,8 1 0 0,-10-1 0 16,10 1 0-16,-8-2 0 0,0 3 0 0,0-2 0 0,-2 1 0 16,2-2 0-16,-9 2 0 0,9-1 0 0,0 1 0 0,-10 4 0 15,10-9 0-15,-10 4 0 0,10 1 0 0,0-1 0 0,-10-5 0 16,10 1 0-16,-1-1 0 0,1 1 0 0,0 0-84 0,8-6-68 16,-9 1-44-16,0 0-48 0,1 0-100 0,8-5 76 0,-8 0 48 15,8 0 40-15,0-5 28 0,-10 5 32 0</inkml:trace>
        </inkml:traceGroup>
        <inkml:traceGroup>
          <inkml:annotationXML>
            <emma:emma xmlns:emma="http://www.w3.org/2003/04/emma" version="1.0">
              <emma:interpretation id="{1069E133-3C8D-4AB9-90D8-0C610D0F65F5}" emma:medium="tactile" emma:mode="ink">
                <msink:context xmlns:msink="http://schemas.microsoft.com/ink/2010/main" type="inkWord" rotatedBoundingBox="24338,5905 26751,5894 26754,6619 24342,6630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09821.1862">22309 2172 19 0,'0'0'100'0,"0"0"-8"0,-8 0-8 0,8 0-24 0,0 0 0 16,0 0 0-16,-9 0 0 0,9 0 0 0,0 0-4 0,-8 0 0 0,8 0 4 16,0 0-24-16,0 0 28 0,0 0-12 0,-8 0 4 0,8-4 0 15,0-2-4-15,0 6 0 0,0-4 0 0,0-2 0 0,0 2-4 16,0-1 0-16,0 1 0 0,8-2-4 0,-8 2 4 0,0-5-8 16,0 3 4-16,0-2-8 0,8 2 0 0,-8-3 0 0,9 3-4 15,-9-3-4-15,8 4-8 0,1-4 0 0,0 5 0 0,-9-7-4 0,8 7-4 16,0-2 0-16,0 2 0 0,2-1-4 0,-2 0 4 0,0 5-4 15,2-5 0-15,-10 5-4 0,8 0 4 0,0 0-4 0,1 0-8 16,-1 5 8-16,0 0 0 0,-8 0-4 0,9 5 0 0,0-2 4 0,-9 3-8 16,0-2 4-16,8 5 0 0,-8-4 0 0,0 9-4 15,0-4 8-15,0-1-4 0,-8 5-4 0,-1 0 4 0,9 1-4 0,-9 4 0 16,-7 0 0-16,7 0 0 0,-7 0 0 0,6-1 8 0,-6 2-12 16,-2 2 4-16,2-2-4 0,-2-1 8 0,1 0-4 0,1-5 4 15,-2 6 0-15,10-6 0 0,-10 0-4 0,10-5 8 0,-9 1-8 0,8-1 0 16,1-5 4-16,-1 1 0 0,1-5 0 0,8-1 0 0,0-4-4 15,0 6 4-15,0-6 0 0,0 0 0 0,8-6 0 0,-8 2 0 16,9-1-4-16,-1 1 4 0,-8-2 0 0,9 2 0 0,0-5-4 16,-1 3 4-16,0 2 4 0,2-6 0 0,-2 5 0 0,0 1-8 15,0-2 4-15,2 2 0 0,-2-1 4 0,-8 5 0 0,8-4 0 16,1 4-4-16,-1 4 4 0,1-4 4 0,-9 0-8 0,9 5 8 16,-1-1-4-16,0 2 0 0,0-2 4 0,2 1-8 0,-2 1 0 0,0-2 4 15,2 0-4-15,-2 2 4 0,0 3-4 0,1-5 0 0,-1 2 4 16,9-2-4-16,-8 1 4 0,-1-5-4 0,0 4-4 0,10-4 4 15,-10 6-4-15,1-6 0 0,8 0 0 0,-9 0-8 0,1 4 0 16,-1-8-12-16,1 4-16 0,0 0-12 0,-1-6-16 0,0 2-12 16,2-1-4-16,-2 1-12 0,0-2-12 0,-8 2-8 0,8-5-4 15,2 3-12-15,-10-2-28 0,8-7-36 0,-8 5 4 0,0-5 24 0,8 6 44 16,-8-5 28-16</inkml:trace>
          <inkml:trace contextRef="#ctx0" brushRef="#br0" timeOffset="110337.8075">22702 1999 79 0,'8'0'108'0,"-8"0"0"0,0-4-8 16,0 4-20-16,8 0-8 0,-8-6 0 0,0 6 4 0,0 0-4 0,9 0 0 16,-9 0-4-16,9 0-4 0,-9 0 0 0,0 6 0 0,8-6 0 15,-8 4 4-15,9-4 0 0,-9 6 4 0,8-2-8 0,-8 1 4 16,0 4-8-16,8-4-4 0,-8 4-8 0,0 5-12 0,0-3 0 15,10 3-8-15,-10 5 4 0,0-4-8 0,0 4-20 0,0 0 12 16,0 1 4-16,0 3-4 0,0-4-4 0,0 5 0 0,0 0-4 0,0 0 0 16,0 0-4-16,0 0 0 0,0 0 0 0,0 0 0 0,0-5 0 15,0 0 0-15,0 6-4 0,0-11 4 0,0 4-8 0,0-2 4 16,8-2 0-16,-8-5 0 0,0 1 0 0,0-1 0 0,0-3 0 16,0-2 0-16,8 1 0 0,-8-5 4 0,0 0-4 0,8 0-4 15,-8-5 4-15,0 1 0 0,10-2-4 0,-10-3 4 0,8 5-4 0,-8-6 4 16,8-5 0-16,-8 5-4 0,9 0 0 0,0-3 4 0,-1-2-4 15,1 5-4-15,-1-4 4 0,-8 0 0 0,8 4 0 0,1 0 0 16,0 1 0-16,-1-1 0 0,0 1 0 0,2 4-4 0,-2-4 8 16,0 9 0-16,1-5-8 0,-9 5 8 0,9 0 0 0,-1-5-4 15,0 10 4-15,-8-5-4 0,9 5 4 0,-1-5 0 0,-8 4-4 0,8 6 4 16,-8-5 4-16,10 3-4 0,-2-2-4 0,-8 3 8 16,8 1-4-16,-8-5 0 0,10 9 0 0,-10-3 0 0,0-3-4 0,0 2 4 15,8 5 4-15,-8-5-8 0,0 3 8 0,0-3-4 0,0 0-4 16,-8 5 8-16,8-2-4 0,-10-3-4 0,10 1 8 0,-8-3-4 15,0 7 0-15,-2-5 0 0,2-1 0 0,0 1 0 0,-1-1 0 0,1-4-4 16,0 4-8-16,-1-3-8 0,0-2-12 0,1-4-4 0,0 5-20 16,-2-5-8-16,2 0-12 0,0 0-8 0,-1-5-8 0,9 1-8 15,-9-2-12-15,1-3-12 0,8-1-4 0,0 0-48 0,-8 1-32 16,8-5 28-16,0-1 32 0,0 7 28 0</inkml:trace>
          <inkml:trace contextRef="#ctx0" brushRef="#br0" timeOffset="110885.3434">23188 2292 11 0,'-9'0'128'0,"9"0"-8"15,9 0-4-15,-9 0-20 0,0 0 0 0,8 0-4 0,-8 0-4 16,0 0-12-16,9 0-4 0,-1 0-8 0,-8 0-4 0,8 0-4 15,0 0 4-15,2 0-4 0,-2-5-4 0,0 5-8 0,10 0-8 0,-10 0-4 16,1-5-12-16,8 5 0 0,0-5-4 0,-9 1-4 0,10 4-4 16,-2 0-4-16,2-5 0 0,-1 0-4 0,-9 5-16 0,9-5-12 15,0 5-12-15,1 0-12 0,-2-4-28 0,-6 4-16 0,6 0-16 16,1 0-20-16,-9-5-56 0,10 5-20 0,-10 0 40 0,0-5 32 16,2 5 20-16</inkml:trace>
          <inkml:trace contextRef="#ctx0" brushRef="#br0" timeOffset="110632.0166">23281 2076 99 0,'0'0'120'0,"0"0"-8"0,9 0-4 0,-9-5-24 0,0 5 0 0,0 0-4 15,0 0 0-15,0 0-8 0,0 0-4 0,8 0-8 0,-8 5 4 16,0-5-8-16,0 5 4 0,9-5 0 0,-9 4-4 0,0 2 4 15,8-2-8-15,-8 7-4 0,0-3 4 0,0-2-4 0,0 3-8 0,0 5-4 16,0 1 0-16,9-1-4 0,-9 1-8 0,0-1 0 16,0 0-4-16,0 5-4 0,0 1-4 0,0-6 0 0,-9 5-8 0,9 0 4 15,0 1 4-15,9-6-8 0,-9 5 0 0,0-6-4 0,0 8 0 16,8-7 0-16,-8 0-8 0,0-4-4 0,0 4-8 0,0-4-8 16,0-1-4-16,0-3-12 0,0-3-4 0,8 3-12 0,-8-2-8 0,0-4-8 15,0 0-16-15,0 0-16 0,0 0-4 0,-8-4-12 0,8-2-24 16,0 3-36-16,-8-7-20 0,8 1 44 0,0 3 36 15,-9-4 24-15</inkml:trace>
          <inkml:trace contextRef="#ctx0" brushRef="#br0" timeOffset="111274.305">23707 2320 31 0,'-8'10'116'0,"8"-5"-8"0,0 0-8 0,-8-5-24 15,8 5-8-15,0-1-4 0,0-4-8 0,0 5 0 0,0-5-4 16,0 0-4-16,0 0 0 0,0 0-4 0,0 0 0 0,0 0-4 15,0 0 0-15,8 0-4 0,-8-5-4 0,8 1-24 0,-8-1 20 16,10 0 4-16,-2-4 0 0,0 3-8 0,1-3 0 0,-1-1 0 0,1 1 0 16,-1-1-4-16,9-4 0 0,-9 0 4 0,10 4 0 15,-10-5 0-15,2 1-4 0,6 0 0 0,-8 0 4 0,1-1-4 0,-1 1-4 16,10 4 0-16,-10-5-4 0,0 6 0 0,2-5 0 0,-10 4 4 16,8 1 0-16,0-1-4 0,-8 0-4 0,8 1 0 0,-8 5 0 15,10-3-4-15,-10 3 0 0,0 0 4 0,0-2-4 0,0 2 0 0,0 4 0 16,8 0 0-16,-8 0 0 0,0-5 0 0,0 5 0 0,0 0 0 15,0 0 4-15,0 5 0 0,0-5-4 0,0 0 4 0,-8 4 0 16,16 2 0-16,-8-2 0 0,0 7-4 0,0-7 0 0,0 0 0 16,0 6 0-16,0-1-4 0,0 1 4 0,0 5-4 0,0-5 0 15,0 3 4-15,0 2-4 0,0 5 0 0,0-7 0 0,0 7 0 0,0-1 0 16,0 0 0-16,0 0 4 0,0 0-4 0,0 5 4 0,0-5 0 16,0 1 0-16,0 4-8 0,0-1 0 0,0-3 0 0,8 0-8 15,-8-2-4-15,0 1-16 0,0 0-16 0,9 1-12 0,-9-5-12 16,0 4-8-16,8-10-12 0,-8 5-12 0,9-4-12 0,-9-1-8 15,9 1-56-15,-9-5-32 0,0-1 28 0,8 2 36 0,-8-6 28 0,8 0 24 16</inkml:trace>
          <inkml:trace contextRef="#ctx0" brushRef="#br0" timeOffset="111759.9993">24415 1956 19 0,'9'-5'120'16,"-9"-5"-8"-16,0 6-4 0,8 4-24 0,-8-4-4 0,0-3 0 15,0 7 0-15,0-4-4 0,0 4 0 0,8 0-4 0,-8 0-12 16,0 0-4-16,0 0 0 0,0 0 4 0,0 0 4 0,0 0 4 0,0 0 0 16,0 4 4-16,0-4-8 0,-8 7-4 0,8-3-4 0,0 0-4 15,0 6-8-15,-8-5 0 0,8 5 0 0,-9-1-4 0,9 1-4 16,-8 4-4-16,-1 1-4 0,0-1 0 0,1 1-4 0,0 4-4 15,8 0 0-15,-8-5-4 0,-2 5-4 0,2 0 4 0,0 6-16 0,-2-7 0 16,10 2 0-16,-8 4 0 0,8-5 0 0,0 5 0 0,-8 0 0 16,8-5 0-16,0 5 0 0,0-5 0 0,0 0 0 0,8 6 0 15,-8-6 0-15,8 0 0 0,-8 1 0 0,10-1 0 0,-2 0 0 16,0-5 0-16,2 5 0 0,-10-4 0 0,8 0 0 0,8-1 0 16,-7-5 0-16,0 5 0 0,-1-5 0 0,1 1 0 0,7 0 0 15,-6-1 0-15,-2-3 0 0,8-2 0 0,-6 1 0 0,-2 0 0 16,0-5 0-16,1 0 0 0,0 0 0 0,8 0 0 0,-9-5 0 15,-8 0 0-15,8 1 0 0,0-6 0 0,2 5 0 0,-10-9 0 0,8 4 0 16,-8 1-12-16,8-6 8 0,-8 1-4 0,0-1 0 0,0 1 4 16,0-5 0-16,0 4 0 0,-8 1 0 0,8-1 0 0,-8 2 0 15,-2 3 8-15,2 0 0 0,0-5-4 0,0 11-4 0,-1-6 0 0,-8 10 0 16,8-5 4-16,1 5 0 0,-10 0 0 0,2 5 0 16,-2 5-4-16,2-6-4 0,7 7-4 0,-8-3-4 0,0 8-8 0,1-3-16 15,-2 2-16-15,10-5-20 0,-10 9-28 0,1-9-16 0,1 3-32 16,7 2-36-16,-8-1-84 0,9 1 20 0,-2-5 44 0,2-1 36 15,0 1 32-15,-10-1 32 0</inkml:trace>
        </inkml:traceGroup>
        <inkml:traceGroup>
          <inkml:annotationXML>
            <emma:emma xmlns:emma="http://www.w3.org/2003/04/emma" version="1.0">
              <emma:interpretation id="{BC547952-4CB6-488B-B460-3F5E5FEB5DA2}" emma:medium="tactile" emma:mode="ink">
                <msink:context xmlns:msink="http://schemas.microsoft.com/ink/2010/main" type="inkWord" rotatedBoundingBox="27187,5826 28031,5822 28035,6599 27191,6603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15163.8942">25021 2301 47 0,'0'0'112'0,"0"0"-8"0,0 0-4 0,0 0-24 16,0 0-4-16,0 5 4 0,0-5 0 0,0 0 4 0,0 0-8 15,0 0-4-15,0 0 0 0,0 0-4 0,8 0 0 0,-8 0 4 16,0 0-8-16,8 5 0 0,2-10-4 0,-10 10-4 0,8-5 0 0,-8 0-4 16,8 0-12-16,1 0-4 0,-1 0-4 0,1 0-8 0,-1 0 0 15,1 0-8-15,-1 0 0 0,-8 0 0 0,8 0-8 0,2 0 0 16,-2 0 0-16,0 0-8 0,2-5-8 0,-2 5-16 0,0 0-16 15,9-5-20-15,-17 5-12 0,17-4-16 0,-8 4-28 0,-1-5-16 16,0 0-44-16,2 0-60 0,-2 0 36 0,0 1 36 0,-8 4 36 0,8-10 24 16</inkml:trace>
          <inkml:trace contextRef="#ctx0" brushRef="#br0" timeOffset="114949.4676">25122 2091 63 0,'0'-6'112'15,"0"6"-8"-15,0 0-4 0,0 0-28 0,0 0-4 0,0 0 0 16,0 0 0-16,0 0-4 0,0 0 4 0,0 0-4 0,0 0-8 0,0 0-4 15,0 0 0-15,0 0-4 0,10 0 0 0,-10 0-4 0,0 0 4 16,0 0 0-16,0 0 0 0,8 0 0 0,-8 0-4 0,0 0 4 16,0 0 0-16,8 6-4 0,-8-6 0 0,0 4 0 0,0 1-4 15,0 1-4-15,0-2-4 0,0 0-4 0,0 6-4 0,0-1-16 16,0 1 20-16,0-1-4 0,0 7 0 0,0-8-8 0,0 7 0 0,0 0 0 16,0-1-8-16,0 0 4 0,0 1-8 0,0 4 0 0,0-5 0 15,0 1 0-15,0 4 0 0,0-5 0 0,0 1 0 0,0-1-4 16,0-1 0-16,0 2 0 0,0 0-4 0,0-1 0 0,0 1-4 0,0-5-8 15,0 0 4-15,0-1-4 0,0 1-4 0,0-1-12 16,0-5-4-16,0 2-4 0,0-2-8 0,0 0-8 0,0-4-8 16,0 0-8-16,0 6-4 0,0-6-12 0,0 0-8 0,-8-6-8 0,8 6-8 15,0-4-4-15,0 0-20 0,-8-2-28 0,8 2-20 0,-10-2 16 16,10-3 40-16,-8 5 24 0</inkml:trace>
          <inkml:trace contextRef="#ctx0" brushRef="#br0" timeOffset="115822.1325">25498 1874 75 0,'0'-4'124'16,"0"-1"-8"-16,0 5-4 0,0-5-24 0,0 0-4 0,0 5 0 0,0 0-12 16,0 0 0-16,9-4-8 0,-9 4 4 0,0 0-4 0,0 4 4 15,0-4-4-15,8 0 4 0,-8 5 0 0,0 0 0 0,9 0 0 16,-9-1 0-16,0 6 0 0,8-5-4 0,-8 5-4 0,0-1-4 15,0 5-4-15,0-3-4 0,0 3-8 0,0 5 0 0,8-5-4 16,-8 5 4-16,0-4-12 0,-8 4-8 0,8-1-20 0,0 2 0 16,0 0 0-16,0 3 0 0,0-8 0 0,0 8 0 0,0-3 0 0,0-1 0 15,0 0 0-15,0 0 0 0,0-4 0 0,0 4 0 0,0 0 0 16,0-4 0-16,0-1 0 0,0 1 0 0,0-1 0 0,0-5 0 16,0 1 0-16,0 3 0 0,0-7 0 0,0 3 0 0,0-3 0 15,8-2 0-15,-8 1 0 0,0-5 0 0,0 5 0 0,0-5 0 16,0 0 0-16,0 0 0 0,9 0 0 0,-9-5 0 0,0 5 0 0,9-5 0 15,-9 1 0-15,8-2 0 0,-8-3 0 0,8 3 0 0,2-2 0 16,-10 3 0-16,8-5 0 0,0 1 0 0,1-1 0 0,0 0 0 16,-1 1 0-16,-8 4 0 0,8-4 0 0,1-1 0 0,-1 5 0 15,1-4 0-15,0 4 0 0,-9 0 0 0,8 0 0 0,0 1 0 16,2-1 0-16,-10 0 0 0,8 5 0 0,0-5 0 0,-8 5 0 0,8-5 0 16,2 5 0-16,-10 0 0 0,8 0 0 0,-8 0 0 0,8 0 0 15,1 0 0-15,-9 0 0 0,8 0 0 0,0 0 0 0,-8 0 0 16,10 5 0-16,-2 0 0 0,0-5 0 0,-8 5 0 0,8 0 0 0,2-1 0 15,-10 1 0-15,8 0 0 0,-8 0 0 0,8 4 0 16,1 1 0-16,-9-1 0 0,9 6 0 0,-9-5 0 0,0-1 0 0,8 5 0 16,-8-4 0-16,0 3 0 0,9 2 0 0,-9-5 0 0,0 5 0 15,0 0 0-15,0-1 0 0,0 0 0 0,0-5 0 0,0 6 0 16,0-1 0-16,0 1 0 0,-9-5 0 0,9 3 0 0,-8-3 0 16,8 5 0-16,-9-5 0 0,9-1 0 0,-9 1 0 0,1-1 0 15,0-5 0-15,-2 2 0 0,2 3 0 0,0-4 0 0,-10-5 0 16,10 5 0-16,-9-5 0 0,9 4 0 0,0-4 0 0,-10 0 0 0,10-4 0 15,0 4 0-15,-2-5 0 0,2 0 0 0,0 0 0 0,-1 1 0 16,0 4 0-16,1-10 0 0,8 5 0 0,-9 1 0 0,9-6 0 16,-8 1 0-16,8 3-80 0,0-2-44 0,0-3-28 0,-8 1-36 15,8-3-36-15,0 3-80 0,0-5 36 0,0 5 52 0,0-3 40 16,8-2 40-16,-8 1 24 0</inkml:trace>
        </inkml:traceGroup>
        <inkml:traceGroup>
          <inkml:annotationXML>
            <emma:emma xmlns:emma="http://www.w3.org/2003/04/emma" version="1.0">
              <emma:interpretation id="{E5C6DB09-8E2E-4777-B2CA-EF99AC08DE72}" emma:medium="tactile" emma:mode="ink">
                <msink:context xmlns:msink="http://schemas.microsoft.com/ink/2010/main" type="inkWord" rotatedBoundingBox="28544,5940 29942,5933 29946,6628 28547,6635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17831.756">26377 2320 11 0,'8'0'132'0,"-8"0"-8"0,0 6 4 0,8-6-20 0,-8 0 0 15,0 0 4-15,9 0-4 0,-9 0-4 0,8 0-4 0,1 0 0 16,-1 0-4-16,1 0-8 0,-1 0-4 0,0 0-8 0,2 0-4 15,-2 0-12-15,0 0-8 0,10 0-4 0,-10 0-4 0,0 0-12 0,9 0-8 16,-8 0-4-16,0 0-4 0,-1 0-4 0,0 0 0 0,10 0-8 16,-10 0-8-16,2 0-12 0,-2 0-20 0,0 0-12 0,0 0-28 15,1 0-24-15,-1 0-28 0,-8 0-20 0,9 0-40 16,-9-6-32-16,9 6-40 0,-1 0 56 0,-8 0 40 0,8-4 32 0,-8 4 24 16</inkml:trace>
          <inkml:trace contextRef="#ctx0" brushRef="#br0" timeOffset="117610.3489">26393 2120 15 0,'0'0'96'0,"0"0"-8"0,0 0-4 0,0 0-24 15,0 0 0-15,0 0 0 0,0 0-4 0,0 0 0 0,0 0 4 0,0 0-4 16,0 0 8-16,0 0 0 0,0 4-4 0,0-4 4 0,0 0 0 16,0 5 0-16,9-5 4 0,-9 0 0 0,0 4 0 0,0-4 0 15,8 6 4-15,-8-6-4 0,9 0 0 0,-9 4-4 0,8-4 0 16,1 0-4-16,-1 0-4 0,0 0-4 0,2 0 0 0,-2 0-4 15,0 0-8-15,2 0-4 0,-2 0-12 0,8 0-24 0,-7 0 0 0,-1 0 0 16,1 0 0-16,0 0 0 0,7 0 0 0,-6 0 0 0,-2 0 0 16,0 0 0-16,2 0 0 0,-2 0 0 0,0 0 0 0,0 0 0 15,1 0 0-15,-1 0 0 0,1 0 0 0,-9 0 0 0,9 0-52 16,-9 0-20-16,0 0-16 0,8 0-16 0,-8 0-16 0,0 0-8 16,0 0-16-16,0 0-8 0,-8 0 0 0,8 0-40 0,-9 0-32 0,0 5 32 15,9-5 36-15,-8 0 28 0,-1 4 24 0</inkml:trace>
          <inkml:trace contextRef="#ctx0" brushRef="#br0" timeOffset="118405.2226">26973 2095 87 0,'0'-4'108'0,"-9"-2"-4"15,9 2 0-15,0 4-28 0,0-5 0 0,-8 0 0 0,8 5-4 16,0-5 0-16,0 1-4 0,0 4 0 0,0-4-8 0,0-3-4 16,8 3 0-16,-8 4 0 0,0-4 0 0,9-2-4 0,-1 2 0 15,1 4-4-15,-9-5 0 0,9 0-4 0,7 5 4 0,-6-5-8 0,-2 5-4 16,0 0-4-16,10-4-4 0,-10 4-8 0,0 0-4 0,9 0-4 16,-9 0 0-16,2 4 0 0,6-4 0 0,-8 5-4 0,2 0 4 15,-10 0-8-15,8 5 0 0,0-6 0 0,-8 7 4 0,0-3-4 0,0 2-4 16,0-1 0-16,0 1 4 0,-8 5 0 0,0-5 0 15,8 3 0-15,-10-3 0 0,2 5-4 0,0-5 4 0,0-2-4 0,-2 7 0 16,2-5 0-16,0-1-4 0,-1-4 8 0,9 5-4 0,-8-6-4 16,8 6 4-16,-8-5 0 0,8 0-4 0,0-5 0 0,0 5 4 15,0-5 0-15,0 0-8 0,0 0 8 0,0 4 0 0,8-4 0 0,-8 0 0 16,8 0-4-16,1-4 4 0,-9 4-4 0,8 0 4 0,0-5 0 16,2 5 4-16,-2 0-4 0,0 0 0 0,0 0 0 0,2 0-4 15,-2 0 4-15,0 0 0 0,1 0 0 0,0 0 0 0,-1 0 0 16,1 0 0-16,-1 5 4 0,0-1-4 0,2 1 0 0,-2 0 4 15,0 0-4-15,0 4 4 0,2-4-4 0,-2 5 4 0,0-1 0 0,-8 1-4 16,9 0 4-16,0 4-4 0,-9-5 0 0,8 6 0 0,-8-1 0 16,9 1 4-16,-9-6-4 0,0 10 4 0,0-5 0 0,-9 2 0 15,9-3 0-15,-8 2 4 0,8-1-4 0,-9 1 4 0,0-1 0 16,1 1-4-16,0-6 0 0,-10 5 4 0,10 1 0 0,0-5-8 16,-10-1 0-16,10 1 4 0,-9-6-4 0,8 6 0 0,0-5-4 15,-7-5 0-15,6 4-4 0,2 2-8 0,0-6-8 0,0 0-16 16,-2 0-8-16,2-6-12 0,8 2-12 0,-8-1-12 0,-1 0-20 15,9 0-20-15,-8-5-8 0,8 6-12 0,0-5-32 0,0-1-40 0,0-5 24 16,0 7 36-16,0-3 28 0,0 1 24 0</inkml:trace>
          <inkml:trace contextRef="#ctx0" brushRef="#br0" timeOffset="118947.7704">27562 2340 23 0,'0'0'108'0,"0"5"0"16,0-5-8-16,0 4-28 0,0-4 0 0,0 0 4 0,0 0 0 15,0 0-4-15,0 0 0 0,0 0-12 0,8 0-4 0,-8-4-8 0,8-1-24 16,-8 0 12-16,8 0-8 0,2 1-8 0,-10-6 4 0,8 5 0 15,0-5-8-15,1 1-4 0,8-1 0 0,-8-4 0 0,-1 0-8 16,0 4 0-16,0-5 4 0,2 1 0 0,6 0 0 0,-6 0-8 16,-2-1 4-16,0 1 4 0,-8-1-4 0,9 1 4 0,-1-1 4 15,1 7 0-15,-9-7 0 0,8 0 0 0,-8 5 0 0,9-5 4 0,-9 7-4 16,0-2 0-16,0 0 0 0,0 1 4 0,0 0 0 0,0-1 4 16,8 4-4-16,-8 2 0 0,0-6-4 0,0 5 4 0,0 5 0 15,-8-4 0-15,8 4-4 0,0-5 0 0,0 5-4 0,0 0 4 16,0 0 0-16,0 0 4 0,0 0-4 0,0 0 4 0,0 0 0 15,0 0 0-15,0 0 8 0,0 5-4 0,0-1 4 0,0-4 0 16,0 5 0-16,0 0 4 0,0 0-4 0,0-1-4 0,0 6 4 16,0 0 0-16,0-1 0 0,0 1 4 0,-9 5 0 0,9-7-4 15,0 7 0-15,0 0 4 0,-8-1 0 0,8 1 0 0,0-1-24 0,0 5-4 16,0-4 0-16,-9 3 0 0,9 2 0 0,0-1 0 0,0 0 0 16,0 5 0-16,0-5 0 0,0 5 0 0,0-5 0 0,0 6 0 15,0-6 0-15,0 4 0 0,0 2 0 0,0-6 0 0,0 5 0 0,0-6 0 16,0 2 0-16,0-1 0 0,0 0 0 0,0-4 0 15,0 5 0-15,0-7 0 0,0 2 0 0,0-1 0 0,0-4 0 0,0-1 0 16,0 1 0-16,0-5 0 0,0 0 0 0,0 0 0 0,0-1 0 16,0-4 0-16,-8 0-100 0,8 0-48 0,0 0-28 0,-9-4-36 15,1-6-72-15,8 5-12 0,-8-5 56 0,-2 1 40 0,2-1 44 0,0-4 28 16,-2 5 24-16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54:36.43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A483801-A0FA-4C32-BACD-828ECF3344E0}" emma:medium="tactile" emma:mode="ink">
          <msink:context xmlns:msink="http://schemas.microsoft.com/ink/2010/main" type="writingRegion" rotatedBoundingBox="2021,3835 32707,4608 32491,13187 1805,12415"/>
        </emma:interpretation>
      </emma:emma>
    </inkml:annotationXML>
    <inkml:traceGroup>
      <inkml:annotationXML>
        <emma:emma xmlns:emma="http://www.w3.org/2003/04/emma" version="1.0">
          <emma:interpretation id="{60825C16-7B0F-44E8-9DA9-A520876D3F6F}" emma:medium="tactile" emma:mode="ink">
            <msink:context xmlns:msink="http://schemas.microsoft.com/ink/2010/main" type="paragraph" rotatedBoundingBox="2185,3706 17278,4253 17228,5652 2134,51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A01FFC-1C81-456A-8735-2CD8387A5BD3}" emma:medium="tactile" emma:mode="ink">
              <msink:context xmlns:msink="http://schemas.microsoft.com/ink/2010/main" type="line" rotatedBoundingBox="2185,3706 17278,4253 17228,5652 2134,5106"/>
            </emma:interpretation>
          </emma:emma>
        </inkml:annotationXML>
        <inkml:traceGroup>
          <inkml:annotationXML>
            <emma:emma xmlns:emma="http://www.w3.org/2003/04/emma" version="1.0">
              <emma:interpretation id="{1F77E306-3335-4A1B-B23E-BF717FD5B853}" emma:medium="tactile" emma:mode="ink">
                <msink:context xmlns:msink="http://schemas.microsoft.com/ink/2010/main" type="inkWord" rotatedBoundingBox="2176,3964 3008,3994 2985,4615 2153,458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191 19 15 0,'0'0'88'0,"0"0"-4"0,0 0-8 0,0 0-28 0,0 0-8 16,0 0 0-16,0 0 0 0,0-5 0 0,0 5 0 0,0 0-16 16,0 0 20-16,0 0 0 0,0-5-4 0,0 5 0 0,0 0 0 15,0-5-8-15,0 5 4 0,0 0-4 0,0-6 0 0,0 6 0 16,0 0-8-16,0 0 4 0,-8 0-4 0,8 0 0 0,0 0 0 0,-9 0-4 16,9 0 0-16,0 0-8 0,-9 0 4 0,9 0 0 15,-8 0-4-15,0 0 0 0,8 0 0 0,-10 0 4 0,10 0-4 0,-8 0-4 16,8 6 0-16,-8-6 4 0,8 5-4 0,-8-5 0 0,-2 5 0 15,10 0 0-15,-8-5 0 0,0 9 0 0,8-9 0 0,-9 10 4 16,1-5-4-16,8-2-4 0,-8 8 0 0,-2-1 4 0,10-6 0 0,-8 6-4 16,0-5 0-16,8 4 4 0,-8 1 0 0,8 0 0 15,-10-6-4-15,10 5 0 0,-8 1 0 0,8 0 0 0,-8-1 0 0,8 1 0 16,0-1 0-16,0 1-4 0,0 0 0 0,0-1 0 0,-9 1 0 16,9 5 4-16,0-6 0 0,0 1-4 0,0 0 8 0,9-1-8 15,-9-5 0-15,0 11 0 0,0-10 8 0,8 4-8 0,-8 1-16 0,0-5 20 16,8 5 0-16,-8-6 0 0,10 1-4 0,-10 5 4 0,8-6-4 15,0 1 4-15,0 0 0 0,2 0-4 0,-10 0 0 0,8 0 0 16,0-5 0-16,1 4 0 0,-1 1 4 0,0-5 0 0,2 5 0 16,-2-5 0-16,0 4-4 0,10-4 4 0,-10 0-4 0,0 0 0 15,1 0 0-15,0 5 0 0,-1-10 0 0,1 5 0 0,-1 0 4 0,0-4 0 16,1 4-4-16,0-5 4 0,-1 0-8 0,-8 1 4 0,8-1 4 16,2 0-8-16,-2 0 0 0,0 0 4 0,-8-4 0 0,9 4 0 15,-9-5 0-15,9 1 0 0,-9 4 0 0,8-5 0 0,-8 0 0 16,0 1 0-16,0 0 0 0,0-1 4 0,0 1-4 0,0-1 0 15,8 0 0-15,-16 1 0 0,8-1 0 0,0 1 0 0,-8-1 0 16,8-5 0-16,-9 5 0 0,9 1 0 0,0-1 0 0,-9 1 0 0,1-1 0 16,8 0 0-16,-8 1 0 0,-2 5 4 0,2-6-8 0,0 5 4 15,-1 0 4-15,0 5-4 0,1-5-20 0,0 1 20 0,-1 4 0 16,1 0-4-16,-1 0 0 0,0 0 0 0,9 4-4 0,-8-4-4 16,0 5 4-16,-2 0-4 0,10 0 0 0,-8-1-4 0,0 2 0 15,8 4 0-15,0-7 4 0,0 3-8 0,-8 3 0 0,8-4 4 0,0 4-8 16,0 1 8-16,0-6-4 0,0 7-4 0,8-2-4 0,-8-4 0 15,0 4 0-15,8-3 8 0,-8-2-4 0,8 5 0 0,-8-3 8 16,10-2 0-16,-2 1 4 0,-8 0 0 0,8-5 4 0,1 5 4 16,0-5-4-16,-1 0 4 0,-8 0 0 0,9 4 0 0,-1-4 4 15,0 0 0-15,-8 0 4 0,9-4-4 0,-9 4 4 0,9-5-4 0,-1 5 0 16,-8 0 4-16,8-5 4 0,-8 5 4 0,0-5 0 0,10 5 0 16,-10 0 0-16,0-4 0 0,0 4 4 0,8 0 0 0,-8-6 0 15,0 6 4-15,0 0-4 0,8 0 8 0,-8 0 0 0,0 0 0 16,9 6 0-16,-9-6 4 0,0 4 0 0,9 1 0 0,-9 0 0 15,8 4 0-15,0-3 0 0,-8 3-20 0,9 1 16 0,-1-1 0 0,0 0 0 16,2 1 4-16,-10 5-4 0,8-6 0 0,0 6-4 0,2-6 0 16,-2 1-4-16,0 0 0 0,0-1 0 0,1 0-4 0,0 1-4 15,-1-5-8-15,1-1 8 0,-1 2-4 0,0-2 4 0,2 1-4 16,-2-5 0-16,0 4-4 0,-8-4 4 0,8-4-4 0,2 4-8 16,-2-5-12-16,0 5-12 0,-8-4-12 0,9-2-12 0,-9 2-16 0,9-1-12 15,-9-5-16-15,8 6-16 0,-8-6-8 0,0 6-36 16,9-1-52-16,-9-5 28 0,0 5 28 0,0 0 32 0,0 1 24 0</inkml:trace>
          <inkml:trace contextRef="#ctx0" brushRef="#br0" timeOffset="309.1721">805 392 11 0,'-8'-4'92'0,"8"4"-8"0,0 0-8 16,0 0-24-16,0 0-4 0,0 0-4 0,0 0 0 0,0 0 0 16,0 0 0-16,0 0 0 0,8 4 8 0,-8 1-4 0,0-5 4 15,0 5 0-15,0-5 0 0,0 5 4 0,0-1-4 0,0 6 0 0,8-5 0 16,-8 5-4-16,0 0-4 0,0-1 0 0,0 1-12 0,0-1-4 15,0 5-4-15,0-4-8 0,0-1 0 0,0 1 0 0,0 5-8 16,0-6 0-16,0 1-12 0,0 0-12 0,0 3-8 0,0-3-20 16,0-1-28-16,0 1-24 0,0-5-24 0,0 4-52 0,0-4-44 15,0 5 32-15,0-5 36 0,0-5 32 0,0 5 16 0</inkml:trace>
        </inkml:traceGroup>
        <inkml:traceGroup>
          <inkml:annotationXML>
            <emma:emma xmlns:emma="http://www.w3.org/2003/04/emma" version="1.0">
              <emma:interpretation id="{F2DEBF1A-F9EF-4986-BDEC-72020BC9F70D}" emma:medium="tactile" emma:mode="ink">
                <msink:context xmlns:msink="http://schemas.microsoft.com/ink/2010/main" type="inkWord" rotatedBoundingBox="3599,3900 4332,3927 4307,4610 3575,458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29.9742">1435-34 31 0,'0'-5'100'16,"-8"1"-8"-16,8 4-4 0,0-5-24 0,0 5-4 0,0-5 0 15,0 5-4-15,0-5 0 0,0 0-4 0,0 5 0 0,0 0-4 0,0-5-4 16,0 5 0-16,0 0 4 0,0 0 0 0,0 0-4 0,0-4 0 15,0 8 4-15,0-4-4 0,8 5-4 0,-8 0-4 0,0 0 0 16,10 0-4-16,-10 4 0 0,0 1-8 0,8 4 0 0,-8-4 0 16,0 4-8-16,8 1 0 0,-8 4 0 0,8-5-4 0,-8 5-4 15,0 0 0-15,0 1 0 0,0-1-4 0,0 4 4 0,0-9-4 16,0 6 0-16,0 0 0 0,0-7 0 0,0 2-4 0,0-1 0 16,0 1 0-16,0-5 0 0,0-1 0 0,0 0 0 0,0-4 0 0,0 5 0 15,0-5 0-15,0-5 4 0,0 0-4 0,0 0 0 0,10 0 4 16,-10 0-8-16,0-5 4 0,0 0 0 0,0 0 0 0,8 0 0 15,-8-4 0-15,0 4 0 0,8-5 0 0,-8 1 0 0,9-1 4 16,-9 1-8-16,8-1 0 0,-8 0 4 0,9 1 4 0,0-1-4 0,-9 6-4 16,8-6 4-16,-8 5-4 0,8 1 0 0,0-2 4 15,-8 1 0-15,10 1 0 0,-2 4 0 0,-8 0 0 0,8-4 0 0,2 4 0 16,-2 0 0-16,-8 4 0 0,8-4 4 0,1 4-4 0,-1 1 0 16,1 1 0-16,-1-2 0 0,1 1 0 0,-1 5 0 0,0-6 0 15,2 6 0-15,-10-1-4 0,8 1 8 0,0 5-4 0,2-5 0 0,-2 3 0 16,-8 2 0-16,0-6 0 0,8 6 4 0,-8 0-4 0,0-1 0 15,0 0 4-15,0 1 0 0,0-1-4 0,-8 0 4 0,8 0 0 16,-8-4 0-16,-2 5 0 0,2-5 4 0,0 3 4 0,-2-3-4 16,-6-1 0-16,7-3-4 0,1-2 4 0,-1 0 0 0,-8 2-4 15,1-6-4-15,6 0 4 0,-6 0 4 0,6-6-4 0,-6 2-4 16,8-6-4-16,-1 6 4 0,-8-11-4 0,8 6 0 0,1-1-8 0,0-4-4 16,-2-1-12-16,2 1-8 0,8 0-8 0,-8 0-12 0,8-1-12 15,-8 1-16-15,8-5-12 0,0 4-12 0,0 1-8 0,0 0-36 16,0 4-52-16,8-5 24 0,-8 1 36 0,8 5 24 0,-8-1 24 15</inkml:trace>
          <inkml:trace contextRef="#ctx0" brushRef="#br0" timeOffset="1567.8037">2091 459 87 0,'0'-4'108'16,"0"-1"-12"-16,0 1-8 0,-8 4-24 0,16 0 0 0,-8 0 0 15,0 0 0-15,0-6-4 0,0 6 0 0,0 6 0 0,0-6-4 16,0 4-4-16,10-4 0 0,-10 5-12 0,0-1 0 0,0 6-8 0,8-5 0 15,-8-1-8-15,0 6 0 0,8-6-8 0,-8 7 0 16,0-1-4-16,10-1-4 0,-10 5 0 0,0-3-4 0,0-3 0 0,8-2-12 16,-8 7-12-16,0-7-16 0,0 3-16 0,0 1-24 0,0-6-16 15,0 6-12-15,0-6-56 0,0 1-40 0,0 1 32 0,0-2 36 16,0 1 24-16</inkml:trace>
        </inkml:traceGroup>
        <inkml:traceGroup>
          <inkml:annotationXML>
            <emma:emma xmlns:emma="http://www.w3.org/2003/04/emma" version="1.0">
              <emma:interpretation id="{6BB7FA6C-9F54-4F9E-B1C1-2599B99D2465}" emma:medium="tactile" emma:mode="ink">
                <msink:context xmlns:msink="http://schemas.microsoft.com/ink/2010/main" type="inkWord" rotatedBoundingBox="5004,4164 5372,4177 5358,4565 4990,455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292.8646">2987 253 67 0,'0'0'96'0,"0"-4"-8"0,0 4-4 0,0 0-24 0,0-5 0 15,0 5-4-15,0 0 4 0,0-5-4 0,0 5 4 0,0-5-4 16,0 1 0-16,0 4 4 0,0-6-4 0,0 2-4 0,0-1-4 16,0 5 0-16,0-4-4 0,0-2 4 0,0 6-4 0,-8-4 0 15,8 4-8-15,0 0 4 0,-10-5-4 0,10 5 0 0,-8 0-8 16,8 0 0-16,-8 0-4 0,8 0 0 0,-8 0-4 0,-1 0-4 0,9 0 4 15,-8 5-4-15,-1-5 0 0,0 4-4 0,1 2 4 0,8-2-4 16,-8 5-4-16,-2-3 4 0,2 3-4 0,8-4 0 0,-8 4-4 16,0 6-4-16,-2-5 4 0,10 4 0 0,-8-5 0 0,8 6 0 0,-8-1 4 15,8 1 0-15,0-1-4 0,-9 1 4 0,9-1 4 16,0 5-4-16,0-5 0 0,0 1 0 0,0-1 4 0,9 1 0 0,-9-2-8 16,8-3 8-16,-8 5-8 0,8-1 4 0,2-5 0 0,-2 1-4 15,0 1 0-15,0-3-4 0,2 2 4 0,6-5-4 0,-7-1 0 16,8 2 0-16,0-2 4 0,-9-4 0 0,10 0-4 0,-2 0-4 15,2-4-8-15,-1-2-12 0,0 6-20 0,-9-9-24 0,9 5-20 0,1-10-20 16,-2 3-32-16,2 1-28 0,-10-3-72 0,9-2-8 16,-8 1 24-16,-1-1 64 0,9-4 24 0,-9-1 24 0</inkml:trace>
        </inkml:traceGroup>
        <inkml:traceGroup>
          <inkml:annotationXML>
            <emma:emma xmlns:emma="http://www.w3.org/2003/04/emma" version="1.0">
              <emma:interpretation id="{C96765E2-0409-41FB-B832-9D42C8C789A6}" emma:medium="tactile" emma:mode="ink">
                <msink:context xmlns:msink="http://schemas.microsoft.com/ink/2010/main" type="inkWord" rotatedBoundingBox="6397,4340 6729,4352 6728,4362 6396,435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199.4142">4240 378 67 0,'0'-4'76'0,"-8"4"-4"0,8 0-4 0,0 0-20 15,0 0 4-15,0 0-4 0,0 0-4 0,0 0 0 0,-8 0 0 16,8 0-4-16,0 0 0 0,0 0 0 0,0 0 0 0,0 0 0 16,0 0 0-16,0 0 4 0,0 0-8 0,0 0 0 0,0 0 0 15,0 0-4-15,0 0 0 0,0 0 0 0,0 0 4 0,0 0 4 0,0 0 4 16,0 0 0-16,8 0 0 0,-8 0 0 0,0 0 0 0,8 0 0 15,-8 0-4-15,9 0 4 0,-9 0 0 0,8 0-4 0,1 0-4 16,0 0 0-16,-1 0-8 0,0 0 4 0,0 0-4 0,10 0-4 16,-10 0-8-16,10 0 0 0,-10 0 0 0,1 0 0 0,7 0 0 15,-7 0 0-15,8 4-4 0,-9-4-4 0,10 0 0 0,-10 0-4 16,1 0 0-16,8 0 0 0,-8 0 0 0,-1 0-4 0,0 0 4 16,1 0-4-16,0 0 8 0,-1 5-8 0,0-5 0 0,2 0 4 15,-2 0 0-15,-8 0-4 0,8 0 0 0,-8 0 0 0,9 0 8 0,-9 0-8 16,0 0 4-16,0 0 4 0,0 0-4 0,0 0 8 0,0 0-4 15,0 0-4-15,0 0 4 0,0 0-4 0,0 0 0 0,0 0-4 16,0 0 0-16,0 0 4 0,0 0-4 0,0 0 0 0,0 0-4 0,0 0-12 16,0 0-12-16,0 0-20 0,0 0-24 0,0 0-20 15,0 0-28-15,-9 0-28 0,9 0-36 0,0 0-56 0,-8 0-28 0,8 0 52 16,0 0 36-16,0 0 36 0,0 0 24 0</inkml:trace>
        </inkml:traceGroup>
        <inkml:traceGroup>
          <inkml:annotationXML>
            <emma:emma xmlns:emma="http://www.w3.org/2003/04/emma" version="1.0">
              <emma:interpretation id="{4FD4E023-4E47-48D4-8F87-4723B0962DF2}" emma:medium="tactile" emma:mode="ink">
                <msink:context xmlns:msink="http://schemas.microsoft.com/ink/2010/main" type="inkWord" rotatedBoundingBox="7842,4059 9664,4125 9619,5377 7796,531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846.686">5783 388 51 0,'0'0'84'0,"0"-5"-8"0,0 5-4 0,0-5-24 0,0 5 4 16,0-4-4-16,0 4 0 0,0-5-4 0,0 5 0 0,9-5 0 15,-9 5 8-15,0-5-4 0,-9 5 0 0,9-5 0 0,0 5-4 16,0 0 0-16,-8-5 0 0,8 5-8 0,0 0-4 0,0 0-4 15,-9 0 0-15,9 0 4 0,-8 0-8 0,8 0 0 0,-8 0-4 0,8 0-4 16,-10 0 0-16,10 0 0 0,-8 5 0 0,0 0-4 0,8-5 0 16,-8 5 0-16,8-5 0 0,-10 5 0 0,2 0-4 0,8-1 4 15,-8 6-4-15,8-6 0 0,-9 1 0 0,9 5 0 0,-8 0-4 16,8-6 0-16,-9 5 4 0,9 1-4 0,0-4 0 0,0 7 0 16,0-7 4-16,-9 3 0 0,9 5 0 0,0-10-4 0,0 11 0 0,0-5 0 15,0-1 0-15,9 1 0 0,-9 1 4 0,0-3 0 0,9-2 0 16,-9 3 0-16,8 1 0 0,1-1 0 0,-1-5 4 0,-8 2 0 15,8 3-4-15,2-4 4 0,-2-1-4 0,8 1 0 0,-6 1 0 16,-2-2-4-16,9-4 0 0,-9 5 0 0,1-5 0 0,0 5-4 16,7-5 4-16,-8 0 0 0,2 0-8 0,-2 0 0 0,10 0-8 0,-10 0-8 15,0-5-8-15,1 5-12 0,-1-5-8 0,0 5-8 0,-8-4-12 16,9-2-8-16,0 1-8 0,-9 1-8 0,8-1-4 0,-8 0-8 16,8 1-32-16,-8-2-28 0,0 2-8 0,0-1 32 0,0 1 32 15,10-2 12-15</inkml:trace>
          <inkml:trace contextRef="#ctx0" brushRef="#br0" timeOffset="7424.1402">6107 446 23 0,'0'-6'96'0,"0"6"-12"15,0 0-4-15,0 0-24 0,0 0-4 0,0 0 0 0,0 0 4 16,0 0-8-16,0 0 0 0,0 0 0 0,0 6 0 0,0-6-4 0,0 4 0 16,0 1 0-16,0-1-4 0,0 2 0 0,0-2 0 15,0 1-4-15,0 5-4 0,0-2 8 0,0 3-4 0,9-1-8 0,-9-1 4 16,0 1-4-16,0-1-4 0,0 5-4 0,8-4 0 0,-8-1-4 16,0 1 0-16,0-1-4 0,8 1 4 0,-8 0-8 0,0-1 0 15,10-3-4-15,-2 3 0 0,-8-4 0 0,8 0 0 0,0 4 0 16,-8-9-4-16,10 5 4 0,-2 0 0 0,0-5-4 0,1 4 0 15,0-4 0-15,-1-4-4 0,1 4 0 0,-1-5-4 0,9 0-12 16,-8 0-8-16,-1 1-20 0,10-6-16 0,-10 1-20 0,9-6-12 0,-8 5-16 16,-1-4-48-16,1-1-44 0,-1 2 28 0,0-7 40 0,0 5 28 15</inkml:trace>
          <inkml:trace contextRef="#ctx0" brushRef="#br0" timeOffset="7582.7122">6312 119 31 0,'0'-4'124'0,"-9"4"-8"0,1-6-8 0,8 6-20 0,-8 0-8 0,-2 0-4 16,10 0-12-16,-8 0-16 0,8 0-8 0,0 0-4 0,-8 0-12 16,8 0-4-16,0 6-4 0,0-6 0 0,0 4-4 0,0-4 0 15,0 6-12-15,0-6-12 0,8 3-4 0,-8 3-16 0,8 3-12 0,2-4-8 16,-10 0-4-16,8 5-28 0,0-2-48 0,-8 3-28 16,9-2 24-16,0 1 28 0</inkml:trace>
          <inkml:trace contextRef="#ctx0" brushRef="#br0" timeOffset="8065.4604">6576 446 79 0,'0'4'100'0,"0"1"-24"0,0-1 16 0,0 2-24 16,8-2-4-16,-8 1 0 0,0 5-8 0,0-6 0 0,0 0 0 16,0 7-8-16,10-7 4 0,-10 6-8 0,0-5 0 0,8 5-4 0,-8-1-8 15,8-3 0-15,-8 2-4 0,8 2-8 0,2-1 8 0,-10-3-8 16,8 3-4-16,0-5-4 0,1 6 4 0,-1-5 0 0,1 4-8 15,0-4 0-15,-1 1 4 0,0-6-4 0,0 4 0 0,2-4 0 16,-2 0-4-16,0 0 4 0,2 0-4 0,-2-4 0 0,0-2 0 16,1 1 0-16,-1 1-4 0,0-6 0 0,-8 0 0 0,9 1 0 15,0-1 0-15,-9 1 0 0,8-5 0 0,-8 4 0 0,0-5 0 16,0 2 0-16,0-2 0 0,0 1 0 0,-8-1 0 0,8 5 0 0,-9-3 0 16,0-3 0-16,9 7-4 0,-8-1 4 0,0 1 0 0,-1-1 0 15,1 1 0-15,-10 4 0 0,10 1 0 0,0 4 0 0,-2-5 0 16,2 5 0-16,0 0 0 0,0 0 0 0,-1 5 0 0,0-1-4 15,1 1 4-15,8 4 0 0,-9 1-16 0,1-5 16 0,8 5 8 0,0 3-8 16,-8-3 4-16,8 0-4 0,0-1 0 0,0 1 0 0,0-1 0 16,0 1 0-16,0 0 0 0,0-1 0 0,8 1 0 0,-8-5 0 15,8-1 0-15,-8 2 0 0,9-2 0 0,-1 1 0 0,1 1 4 0,0-2-4 16,-1-4 0-16,0 4 4 0,0 2 0 0,2-6 0 16,-2 4 0-16,10-4 4 0,-10 5 0 0,0-1 0 0,9-4 4 0,-9 6 4 15,1-2 0-15,0 1 4 0,-1 5-4 0,0-6 0 0,2 6 4 16,-2-1-4-16,-8 6 0 0,8-5-4 0,-8 4-4 0,9 0 0 15,-9 5 0-15,0-4-4 0,0 4 0 0,-9 0 0 0,9-5-4 16,0 5 0-16,-8-4-4 0,8 5-12 0,0-7-12 0,0-3-16 16,-8 5-12-16,8-5-20 0,0-1-12 0,0-5-20 0,0 2-12 0,0-6-44 15,0 0-40-15,8-6 20 0,-8 6 36 0,8-8 32 0,1-3 16 16</inkml:trace>
          <inkml:trace contextRef="#ctx0" brushRef="#br0" timeOffset="8595.0044">7199 498 7 0,'8'-6'124'0,"-8"6"-16"0,0-4-4 16,9 4-28-16,-9-4 4 0,-9 4-4 0,9 4-8 0,0-4 0 16,0 4 0-16,-8-4-4 0,8 6-8 0,-9-1-4 0,9-1-4 15,-9 2 0-15,9-2-8 0,0 1-4 0,0-1 0 0,0 2-4 16,-8 3-4-16,8-3-4 0,0 2-4 0,8-2-4 0,-8-2 0 16,0 5-4-16,9-9 0 0,-9 10 0 0,9-5-4 0,-1-5 0 0,1 4-4 15,-1 2 0-15,0-2 0 0,0-4 0 0,10 0-4 16,-10 0 4-16,10 5-4 0,-10-5 0 0,9 0 0 0,-8 0 0 0,8-5 4 15,-9 5-4-15,0-4 0 0,2 4 0 0,6-6 0 0,-16 2 0 0,10-1 0 16,-2 1 0-16,0-2-4 0,-8 2-4 0,0-5 0 16,0 3-4-16,0-2 0 0,0-3-4 0,0 1 4 0,-8 1 4 0,0-1 0 15,8 1 0-15,-10-1 4 0,2 0 0 0,0 6 0 0,-2-5 0 16,2 3 0-16,-9-3 0 0,9 5 4 0,-1-2 0 0,-8 2 0 16,9 4 0-16,0-6 0 0,-2 6-4 0,2 6 4 0,-10-6-4 15,10 4 4-15,0 2 4 0,0-2 0 0,-1 5-4 0,1-3 0 0,8 3 0 16,-9 1 4-16,0-2 0 0,9 7-4 0,-8-5 0 0,8-1 4 15,0 6-4-15,0-5 0 0,0 4 0 0,0-5 0 0,0 6 0 16,0-5 0-16,8 4 0 0,-8-5 4 0,9 6-4 0,0-5 4 16,-1 4-4-16,1-5 0 0,-1 6 0 0,0-1 4 0,0 0-4 15,2 1 0-15,6 0 0 0,-6-1 0 0,6 0 0 0,-7 1 0 16,-1 4 4-16,9-5-4 0,-8 5-4 0,7 0 4 0,-6 0 0 0,-2 1 0 16,0 4 0-16,10-6 0 0,-10 7 0 0,0-2 0 0,1-3 0 15,0 4 0-15,-1 0 0 0,1 0 0 0,-9 0-12 0,8 4 16 16,-8-8 0-16,0 8 0 0,0-8 0 0,-8 4 8 0,8 0 0 15,-9-5 4-15,1 5 0 0,-1-5-4 0,0-5 4 0,1 6 0 16,-8-6-4-16,6-5 0 0,-6 6 0 0,6-5-4 0,-6-6 0 16,7 1-4-16,-8-5 0 0,9 0 0 0,-1-5-4 0,1 1-4 0,-10-6-8 15,18 0-12-15,-8-4-8 0,0-5-8 0,-2-1-8 16,10-3-12-16,0 3-16 0,-8-8-4 0,8 4-12 0,8-5-4 0,-8 1-36 16,10-7-44-16,-10 7-4 0,8-1 32 0,10-5 28 0,-10 6 24 15</inkml:trace>
        </inkml:traceGroup>
        <inkml:traceGroup>
          <inkml:annotationXML>
            <emma:emma xmlns:emma="http://www.w3.org/2003/04/emma" version="1.0">
              <emma:interpretation id="{28387A49-BE26-42E2-8DB4-6CEC08A9D714}" emma:medium="tactile" emma:mode="ink">
                <msink:context xmlns:msink="http://schemas.microsoft.com/ink/2010/main" type="inkWord" rotatedBoundingBox="10953,4396 13149,4475 13119,5321 10922,524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9249.2555">8887 517 67 0,'0'-4'92'0,"-10"-6"-4"15,2 5-4-15,0-1-24 0,-1 6 0 0,1-4-8 0,8 4 0 16,-9 0-4-16,1 0 0 0,-1 0-4 0,1 0-4 0,8 4-4 15,-8-4 8-15,8 6 0 0,-10-1-28 0,10 5 28 0,-8-6-8 0,8 5-4 16,0 1 0-16,-8 1-8 0,8-3-4 0,0 7 4 0,0-5-4 16,0 3-4-16,8-3-4 0,-8 4 4 0,8 1-8 0,-8-5 0 15,10 4 4-15,-2-4 0 0,0-1-4 0,1 1 4 0,-1-1-8 16,1 1 4-16,-1-5-4 0,9 4 0 0,1-9 0 0,-10 5 0 16,10 0-4-16,-10-5 4 0,8 0-4 0,2-5 4 0,-10 0-4 0,9 0 0 15,-9 1 0-15,2-1-4 0,-2-5 4 0,0 1-4 0,0-1 4 16,2-4 0-16,-10 4-4 0,8 1 4 0,-8-1-4 0,-8-5 0 15,8 6 4-15,0-6-4 0,-10 6 4 0,2-1 0 0,0 1 4 0,0-1-8 16,-2 2 8-16,-6 2-4 0,7-3-4 0,1 3 4 16,-1 2-4-16,-8 4 4 0,1-5 0 0,6 5 0 0,2 0 0 0,-10 0 4 15,10 0-4-15,0 5 4 0,-1-1-8 0,1 2 4 0,-1-2 0 16,9 1 0-16,-8 5 0 0,8-6 0 0,-9 6 0 0,9-1 0 16,0 1-12-16,0-1 16 0,0 6-4 0,0-6 0 0,0 6 0 15,9-5 4-15,-9 4-4 0,8 0 0 0,1 1 0 0,-1 4 4 16,1-5-4-16,-1 0 0 0,0 6 4 0,2-5-4 0,-2 4 0 0,10 0 0 15,-10-5 0-15,8 5 0 0,2 0 0 0,-10 0 0 0,9 1 0 16,1-2 0-16,-10 2 0 0,8-5 0 0,-6 4 0 0,6-1 0 16,-7 2 0-16,-1 4 0 0,1-5 0 0,0 1 0 0,-9-1 0 15,8 0 0-15,-8 0 4 0,0 0 0 0,0 1 0 0,0-1-4 16,-8-5 4-16,8 5-4 0,-9-4 0 0,0-6 4 0,9 5-4 0,-8-4-4 16,-1-1 4-16,1-4-8 0,0-5-12 0,8 0 0 0,-10 0-20 15,2-5-16-15,0-4-24 0,8-1-16 0,0-4-16 0,-8-5-56 16,8 0-28-16,0-6 36 0,0-3 32 0,0 4 24 0</inkml:trace>
          <inkml:trace contextRef="#ctx0" brushRef="#br0" timeOffset="9925.4449">9185 632 51 0,'0'5'100'0,"0"0"-12"16,0 0-4-16,0 4-24 0,0-4 0 0,0 4 0 0,0-4-4 0,0 5-4 15,0-5 0-15,8-1 0 0,-8 6-8 0,9-10-4 16,-1 9-4-16,0-9-4 0,2 5 4 0,-2-5-12 0,0 0 4 0,2 5-4 15,6-5-4-15,-8 0 0 0,9 0-4 0,1 0-4 0,-10 0 0 16,10-5-4-16,-10 5 0 0,8-5 4 0,2 1-4 0,-10-1 0 16,9 5 0-16,-8-5-8 0,0 0 0 0,7 1 0 0,-8-1 4 15,2-5-4-15,-10 5 0 0,8-4 0 0,0-1 0 0,-8 6-4 0,9-6 0 16,-9 1 8-16,0-2-8 0,0 2 4 0,0-6 0 16,-9 6 0-16,9-1-4 0,-8 1 4 0,0-1 0 0,8 2-4 0,-10-7 4 15,2 5-4-15,0 1 8 0,0-1-4 0,-1-1-4 0,-8 7 0 16,8-6 0-16,1 6 8 0,0-1-4 0,-2-5 0 0,-6 10 0 15,8-4 0-15,-2 4 4 0,2 0 0 0,0 0-4 0,-1 4 4 0,9 2-4 16,-9-2 4-16,1 5 0 0,8 1 0 0,-9 5-4 16,9-5 4-16,0 3 0 0,0 2 4 0,0 5 0 0,-8-7 0 0,16 6 0 15,-8 1 0-15,0-1-4 0,9 0-4 0,-9-4 8 0,8 4 0 16,-8 0 0-16,9-5-12 0,0 6 4 0,-1-6 0 0,0 1 4 16,2-6-4-16,-2 5 0 0,8-4 4 0,-6-5-8 0,6-1 4 15,-7 2 0-15,-1-6-4 0,10 4 0 0,-2-8 8 0,-8 4-4 16,10-6-8-16,-10 2 4 0,10-1 0 0,-10 0 4 0,9-4-4 0,-9-1-4 15,10 5 4-15,-10-5 0 0,0 1 0 0,2 0 4 0,-2-2-4 16,0 2 4-16,-8 4 0 0,9-4 0 0,0 4-4 0,-9-5 4 16,8 6 0-16,-8-1 0 0,9 0-4 0,-9 0 4 0,0 5 0 15,8-5 0-15,-8 5 0 0,0 0 0 0,8 0 0 0,-8 0 0 16,0 0 4-16,8 5 0 0,-8 0-4 0,10 0 0 0,-10-5 8 16,8 9-4-16,-8-4 0 0,8 0 0 0,2 4 0 0,-2-4 4 0,0 5 0 15,-8 0-4-15,17-1 0 0,-8-4 4 0,-1 4-4 0,1 1 0 16,-1-5 4-16,10 5-4 0,-10-6 4 0,10 6-4 0,-10-5 0 15,8-1-4-15,-7 2 0 0,8-6 0 0,-8 4 0 0,7-4 4 0,2 0-8 16,-10 0 8-16,10-4-4 0,-10 4 0 0,9-6 0 16,-9-3 0-16,10 4 0 0,-10-4-4 0,0-1 4 0,10 1-4 0,-10-6 4 15,0 6 0-15,2-6-4 0,-10 0 0 0,8 1 4 0,-8 0-4 16,8-5 4-16,-8 4-4 0,0 1 0 0,-8-1 4 0,8 1-4 16,0-1 4-16,-8 6-4 0,-10-5 4 0,10 5 0 0,-2-1 0 0,-6 0-4 15,-1 5 4-15,8-5 0 0,-8 10 0 0,1-4 0 16,-10-1-4-16,8 5 0 0,2 5 4 0,-1-5 0 0,-1 4-4 0,2 2 0 15,-2 3-8-15,2-3-16 0,-2 2 16 0,10 2-8 0,-1-1-12 16,1 1-4-16,-1 5-16 0,1-6-4 0,8 0-4 0,0 2-8 16,0 3-8-16,0-5-24 0,8 1-36 0,-8-1-28 0,9 1 28 15,8-5 24-15</inkml:trace>
          <inkml:trace contextRef="#ctx0" brushRef="#br0" timeOffset="10587.6749">10207 547 71 0,'10'-6'104'16,"-10"-3"-12"-16,8 3-4 0,-8-3-20 0,8 5 0 0,-8-6 0 16,9 5 0-16,0-1 0 0,-9 2 0 0,8 0 0 0,-8 4-8 0,8-6 0 15,1 6-4-15,-9 0-4 0,8 0 0 0,-8 0-4 16,9 0 0-16,-9 6-4 0,9-2-4 0,-9 0 0 0,0 2-4 0,8 3-4 15,-8 1-4-15,8-1-8 0,-8-3 0 0,0 3-8 0,10 5 4 16,-10-4-4-16,0 5-4 0,8-6 0 0,-8 5-4 0,0 0 0 16,8-3-4-16,-8 3 4 0,0-5-4 0,8 6 4 0,-8-6-4 15,10 1 0-15,-10-1 0 0,8 1 0 0,-8-1-4 0,8-4 4 0,1 5 0 16,-9-6-4-16,8-4 4 0,0 6 4 0,-8-1-4 0,10-5-4 16,-2 0 4-16,0-5-4 0,-8 5 8 0,8-6-4 0,2 2 0 15,-2-1 0-15,-8 0 0 0,8 0 0 0,1 1 0 0,0-6 0 16,-9 5 4-16,8-4-4 0,1 4 0 0,-9-5 0 0,8 1 0 0,0 4 0 15,-8-4 4-15,0 4-4 0,8-5 0 0,-8 6 0 0,10-2 0 16,-10 1 0-16,0-4 0 0,0 4 4 0,8 5-4 0,-8-4-16 16,0-2 20-16,0 2 0 0,0 4 0 0,0 0 0 0,0-5 0 15,0 5 0-15,0 0 4 0,0 0 0 0,0 0 4 0,0 0-8 16,0 0 8-16,0 5-4 0,0-5 4 0,0 4-4 0,0 6 0 16,0-5 0-16,8 0 0 0,-8 4 0 0,0-3-4 0,0 3 4 15,10 1-4-15,-10 4 0 0,0-5 0 0,8 1-4 0,-8 4 4 16,0-4-4-16,8-1 0 0,-8 1 4 0,9-1-4 0,-1 2 0 0,-8-2 4 15,9 0-8-15,-9-3 8 0,8 3-4 0,1-5 0 0,-1 2 0 16,-8-6 4-16,8 4-4 0,2-4-4 0,-2 0 4 0,0 0 0 16,2 0-4-16,-2-4 8 0,0-2-8 0,0 2 0 0,1-1 4 0,0-5-4 15,-9 6 0-15,17-6 0 0,-9 1 0 0,-8-1 4 16,8 0-4-16,2 1 0 0,-2-6 4 0,0 6 0 0,2-1 4 0,-10 1-4 16,8-1 0-16,0 1 4 0,-8 4-4 0,8-5 0 0,-8 6 0 15,9-2 4-15,-9 1 0 0,8 1 4 0,-8-1 0 0,9 0 4 16,-9 5 4-16,9 0-4 0,-9 0 4 0,0 0 4 0,8 0-4 0,-8 5 4 15,8 0-4-15,-8-1 0 0,10 1 0 0,-2 1 0 0,-8 3-4 16,8-4-4-16,-8 4 0 0,8 1 0 0,-8-1 0 0,10 6 0 16,-10-6-4-16,8 1-4 0,-8 4-4 0,8-4-8 0,-8 5-4 15,9-6-20-15,-9 0-16 0,8 1-24 0,-8-1-24 0,0 1-20 16,9-5-28-16,-9 5-20 0,0-10-48 0,9 4-32 0,-9 2 36 0,8-6 36 16,-8-6 32-16,8 2 28 0</inkml:trace>
        </inkml:traceGroup>
        <inkml:traceGroup>
          <inkml:annotationXML>
            <emma:emma xmlns:emma="http://www.w3.org/2003/04/emma" version="1.0">
              <emma:interpretation id="{20B9C6B1-0B77-4BFF-BA11-2A9E9D3C9614}" emma:medium="tactile" emma:mode="ink">
                <msink:context xmlns:msink="http://schemas.microsoft.com/ink/2010/main" type="inkWord" rotatedBoundingBox="13660,4122 15046,4172 14998,5512 13611,546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1384.5413">11537 570 3 0,'0'0'116'16,"0"4"-12"-16,0-4-16 0,0 0-28 0,0 6-4 0,0-2 8 16,0-4-4-16,0 5 0 0,10-1 0 0,-10 2 4 0,8-2 0 0,-8 1 0 15,8 4-16-15,-8-4 0 0,9 1 0 0,-1-2-4 16,1 1-8-16,-1 0-4 0,9 0-4 0,-9-5-4 0,10 4-4 0,-10 1-4 15,10-5-4-15,-10 0 0 0,9 5-4 0,0-5 0 0,-8 0-4 16,7 0 4-16,-6 0-4 0,-2 0-8 0,0 0 4 0,0-5 0 16,2 5 0-16,-2-5-4 0,0 5 0 0,-8-4-4 0,9-1 0 0,-9 0 0 15,0 0 4-15,-9 1-4 0,9-7 4 0,0 7-4 0,-8-6 4 16,0 6 0-16,-2-6 0 0,2 1-4 0,0 3 4 0,-10-3 0 16,10 5 0-16,-9-6-4 0,8 6 0 0,-8-7 8 0,1 7 0 15,8-2-4-15,-10 2 0 0,0-1 0 0,10 1 4 0,-9 4 0 16,9-6 0-16,-9 6 0 0,8 0 0 0,1 0 0 0,0 6 0 0,-10-2 4 15,10 1 0-15,-2-1 0 0,10 6 0 0,-8 1 4 16,0-3-4-16,0 7 0 0,8-5 4 0,-9 3 0 0,9 2-4 0,0-1 0 16,0 1 4-16,-9-1-4 0,9 5 0 0,0-4 0 0,9-1 0 15,-9 0 0-15,0 1-4 0,9 0 0 0,-1-1 4 0,0-4-4 16,0-1 0-16,2 5 0 0,-2-4 0 0,0-5 4 0,10 5-4 16,-1-6 4-16,0 1-4 0,0-1 0 0,-1-4 0 0,2 6 0 15,8-6 0-15,-10-6 0 0,10 6 0 0,-9-4-4 0,9-5 0 16,0 3 4-16,-1-3-4 0,1-1-4 0,-2 0 4 0,2-3 0 0,-8-2 0 15,7 1 0-15,1-1 4 0,-10-4-4 0,10 0 0 0,-8 4 4 16,-1-4-4-16,-1 0 4 0,-7 0-4 0,8-1 4 0,-9 1 0 16,2 0 0-16,-2 0 0 0,0 0 0 0,1 0 0 0,-9-1 4 0,0 1-4 15,9 0 0-15,-9 5 0 0,0-5 4 0,0 0 0 16,0 5-4-16,-9-6 0 0,9 6 4 0,0-5-4 0,0 4 0 0,-9 1 0 16,9 0 4-16,0-1-4 0,-8 1 4 0,8 4 4 0,0-5 0 15,0 6 0-15,-8-1-4 0,8 6 8 0,0-6 0 0,0 5 0 16,0 1 0-16,0-2 4 0,0 6 0 0,0-5 0 0,0 5-4 0,0 0 0 15,0 0 4-15,0 5 0 0,0 1 0 0,0 3 0 16,-10-4 0-16,10 4-4 0,0 1 0 0,0 5 0 0,0-1 4 0,0 1-4 16,-8-2 0-16,8 7 4 0,0-1-4 0,0 5 0 0,0-5 0 15,0 5-4-15,0 0 0 0,8 0 0 0,-8 0 0 0,0 0-4 16,10 0-4-16,-10 0 0 0,0 1 4 0,0 2 0 0,8-2-4 16,-8-2 0-16,0 2 4 0,8-2-8 0,-8-3-8 0,9-1-4 15,-9 0-8-15,0 0-8 0,9-5-16 0,-9 1-8 0,0-1-16 0,0-4-12 16,0-1-20-16,8-3-16 0,-8-2-24 0,0-4-52 0,0 0-12 15,-8-4 36-15,8-2 36 0,0 2 20 0</inkml:trace>
          <inkml:trace contextRef="#ctx0" brushRef="#br0" timeOffset="11528.1578">12058 555 3 0,'0'0'120'0,"0"0"-16"0,0 0-8 0,0 6-32 0,0-6 0 15,0 4-12-15,0 1-4 0,0-5-8 0,0 4-4 0,8 2-8 16,0-2-8-16,-8 1-4 0,10-5-4 0,-10 10-4 0,8-6-12 0,0 1-8 15,1 0-12-15,0-1-16 0,-1 1-4 0,0 5-40 16,9-5-40-16,-9 0-16 0,2 0 20 0,-2-1 24 0</inkml:trace>
          <inkml:trace contextRef="#ctx0" brushRef="#br0" timeOffset="12176.4224">12322 685 55 0,'0'0'104'0,"8"-5"-8"0,-8 0-8 16,0 0-24-16,0 1-4 0,0-6-4 0,0 5 0 0,0 1-4 15,0-1 0-15,9 0-8 0,-9 0-4 0,0 1-4 0,0-2 4 16,8 1-4-16,-8 5 0 0,0-4 0 0,9 4 0 0,-9 0-8 16,0-5-4-16,9 10 8 0,-9-5-8 0,0 0 0 0,0 4-4 0,8 1-4 15,-8-5 0-15,0 10 0 0,0-5-20 0,0 0 20 0,8 4-4 16,-8 1 0-16,0-1 0 0,0 1-4 0,0 0 0 0,0-1-4 16,0 5 4-16,0-4-4 0,8-1-4 0,-8 6 0 0,0-5 4 15,0 0-4-15,0-1 0 0,10 1 0 0,-10-1 0 0,8 1 0 16,-8-6 0-16,8 2-4 0,2-2 4 0,-10 1-4 0,8-1 4 15,-8-4 0-15,8 0 0 0,1 0 0 0,-9 0 0 0,8 0 0 16,1-4 0-16,-1-1 0 0,1 1 0 0,-1-2 0 0,0 2 0 0,-8-1 0 16,10-5 0-16,-2 0 0 0,0 6 0 0,2-5 0 0,-10 3 4 15,8-3-4-15,0 0 4 0,0-2 0 0,-8 7-4 0,9-6-4 16,-9 5 4-16,8-4 4 0,-8 4-4 0,9 0 0 0,-9 1 4 0,0 4-4 16,0-5 4-16,0 5 0 0,9-5 0 0,-9 5 8 15,0 0 0-15,0 5 4 0,0-5 0 0,0 5 4 0,0-1 0 0,0 1 4 16,0 5-4-16,0-6 0 0,0 6-4 0,0-1 0 0,0 2 0 15,0-2-8-15,8 0-16 0,-8 1 20 0,0 5-4 0,8-6 0 16,-8 1-4-16,10 0 0 0,-10-6-4 0,0 5 0 0,8-3 0 0,-8-2-4 16,8 1 0-16,-8-5-8 0,9 5 4 0,-9-5-4 0,0-5-4 15,9 5 0-15,-9-9 0 0,8 3 0 0,-8 2 0 0,8-5 4 16,-8-1 0-16,9 0 4 0,-9-5 0 0,8 6 4 0,1-1 0 16,-9-4 0-16,9-1 4 0,-9 6 4 0,8-5-4 0,0 4 4 15,-8 1 0-15,10-1 8 0,-10 0-4 0,0 6 4 0,0-6 4 0,8 5 0 16,-8 5 0-16,0-4 4 0,0 4 0 0,0 0 0 0,0 0 4 15,0 0 0-15,0 4-4 0,8 1 0 0,-8 0 0 0,0 4 0 16,0 1 0-16,0 0 0 0,8 4-4 0,-8 0 0 0,0 0 4 16,10 1-8-16,-10 5 4 0,8-7-4 0,0 12 0 0,-8-6 0 15,9 0 0-15,-1 6-8 0,-8-2 8 0,8-3-8 0,2 3 0 16,-10 1 0-16,8-5 0 0,-8 10 0 0,8-10 0 0,-8 10 0 16,0-5 0-16,8 0-20 0,-16 0 24 0,8 0-4 0,0 4 0 0,-8-3-4 15,8 4 4-15,-18-6-4 0,10 6 0 0,0-5 4 0,-9 0-8 16,-1 4 4-16,2-8-4 0,-10 4-4 0,9 0 8 0,-9-5-8 15,10 1-4-15,-10-7-8 0,0 2-4 0,9 0-16 0,-9-6-12 16,10-4-12-16,-10-1-16 0,8-4-16 0,2-4-20 0,-1-5-16 0,0-1-24 16,0-9-52-16,9 0-32 0,-10-6 48 0,10 2 40 15,-2-11 24-15,2 0 24 0</inkml:trace>
        </inkml:traceGroup>
        <inkml:traceGroup>
          <inkml:annotationXML>
            <emma:emma xmlns:emma="http://www.w3.org/2003/04/emma" version="1.0">
              <emma:interpretation id="{072862FC-0384-4E65-B1E6-997AFAC0E582}" emma:medium="tactile" emma:mode="ink">
                <msink:context xmlns:msink="http://schemas.microsoft.com/ink/2010/main" type="inkWord" rotatedBoundingBox="15453,4374 17272,4440 17234,5480 15416,5414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2569.3711">13311 478 7 0,'0'-4'108'0,"0"-5"-8"0,0 3-8 16,0 2-20-16,0-1-8 0,0 1-4 0,0 4-4 0,-8-6 0 15,8 6-4-15,0 0 0 0,0 0 0 0,-10 6 0 0,10-2 0 16,0 1 0-16,0-1-4 0,-8 6-4 0,8-5-4 0,0 5-4 16,0-2-4-16,-8 7-4 0,8-5 0 0,0-1-4 0,0 6 0 15,0-1-4-15,0 1-4 0,0-1 0 0,0 1 0 0,8-1-8 0,-8 1 0 16,8-6 0-16,-8 5-4 0,10 1-4 0,-10-6-4 15,8 1-4-15,0-1-4 0,1 1-4 0,-1-1-4 0,10-4-8 16,-10-5-16-16,0 5 0 0,10-5-8 0,-10 0-8 0,10 0-4 0,-10-5-4 16,0 0 0-16,9-4 0 0,-9 4 4 0,1-4 0 0,8-6-12 15,-9 6-8-15,2-6-8 0,-2 6 0 0,0-5 4 0,1 3 12 16,0-3 12-16,-1 0 12 0</inkml:trace>
          <inkml:trace contextRef="#ctx0" brushRef="#br0" timeOffset="13702.3416">13566 536 27 0,'9'-4'88'0,"0"-6"-8"0,-9 5-12 15,8 5-24-15,-8-4-4 0,8 4 0 0,-8-6-4 0,0 6 0 0,10 0-4 16,-10 0 4-16,8 0 0 0,-8 0 0 0,0 6 4 0,8-6 0 15,-8 4 0-15,0 1 0 0,8-5 0 0,-8 4-4 0,0 2 0 16,10-2 0-16,-10 1-4 0,0 1 0 0,0-2-8 0,0 6-4 0,0-1 0 16,0 1-4-16,8-1-4 0,-8 1 0 0,0-1 0 0,0 0-4 15,0 6 0-15,0-5-4 0,0 4-16 0,0 0 28 0,-8-4-8 16,8 4-4-16,0-4 0 0,8 4 0 0,-8 0-4 0,0-3 0 16,0-2 4-16,8 0 0 0,-8-3-4 0,9 3 4 0,-1-9-4 15,-8 4 0-15,8 2 0 0,2-6 0 0,-2 0 0 0,8-6-8 0,-6 2 0 16,6-1 8-16,-7 1-8 0,8-6 0 0,-8 0 0 0,7-5-4 15,2 6 0-15,-10-5 4 0,10-1 4 0,-2 1-4 0,2 0 4 16,-10-1 0-16,9 1 4 0,-9-1 0 0,0 1 4 0,2 5 0 16,-2-6 8-16,0 5 0 0,2 1 4 0,-10-1-4 0,8 2 4 15,-8 2 0-15,0 1 4 0,0 1 0 0,8 4 4 0,-8-6 0 16,0 6 4-16,0 0-4 0,0 0-4 0,0 0 0 0,-8 0 0 0,8 0 0 16,0 0 0-16,0 6 0 0,0-6 4 0,0 4 0 0,0 1 0 15,0-5 0-15,0 6 0 0,0-2 0 0,0 6-4 0,0-6-4 16,0 1 0-16,0 5-4 0,0-1-4 0,8 1 0 0,-8-1-4 15,0 0 0-15,0-4 0 0,9 5 0 0,-9 0 0 0,0-1 0 16,8 1-4-16,-8-5 4 0,9 4 0 0,-9 1-4 0,8-5 4 0,-8-1-4 16,9 6 0-16,-1-10-4 0,-8 9 4 0,8-9 0 15,2 5 0-15,-2-5-4 0,-8 0 8 0,8 5-4 0,2-5 0 0,-2-5 0 16,0 5 0-16,0-5 0 0,1 1 0 0,0-1-4 0,8 0 4 16,-9-4 0-16,0 4-4 0,2-5 4 0,-2 1 0 0,0 4 0 15,0-5 0-15,2 1 0 0,-2-5-4 0,0 3 4 0,1 2 0 0,-9 4 0 16,8-5 4-16,1 1 0 0,-9-1 0 0,9 6 0 0,-9-1 4 15,0 1-4-15,8-2 4 0,-8 6 0 0,0-4 4 0,0 4 4 16,0 0-4-16,0-4 0 0,0 4 0 0,0 4 4 0,0-4-4 16,0 4 0-16,0-4-4 0,0 6 0 0,0-6-4 0,0 4 4 15,0 1 0-15,0-1 0 0,0 2-4 0,0-2 4 0,0 5 0 0,0-3-8 16,8 3 4-16,-8-4 0 0,0 4 0 0,0-3 0 0,8-2-4 16,-8 6 4-16,10-5-4 0,-10 4 0 0,8-4 0 0,0 4 0 15,-8-4 0-15,10 0 0 0,-2 0 0 0,0 0 4 0,1-5-4 16,-1 4-4-16,-8 1 4 0,8-5-4 0,1 5 4 0,0-5 0 15,-1 0 0-15,0 0 0 0,2 0 0 0,-2-5 0 0,0 5-4 0,1-5 8 16,0 1 0-16,-1-1-8 0,-8 0 4 0,8 0 0 0,1 0-4 16,-1-4 4-16,1 4-4 0,0-4 0 0,-1-1 0 0,0 1 0 15,2-2 0-15,-2 2 4 0,0 0 0 0,-8-1 0 0,8 5 0 16,2-5 4-16,-2 6-4 0,-8-5 8 0,8 3-4 0,-8 2 0 16,0 4 8-16,0-4 0 0,9 4 4 0,-9 0 0 0,0 0 4 15,0 0 0-15,0 0-4 0,0 0 0 0,0 4 4 0,0 0 0 0,-9 2-12 16,9-2-8-16,0 5 0 0,0-3 0 0,0-2 0 0,0 1 0 15,0 5 0-15,0-6 0 0,0 6 0 0,0-6 0 0,9 7 0 16,-9-7 0-16,0 1 0 0,8 0 0 0,-8 0 0 0,8-5 0 16,2 4 0-16,-2-4 0 0,0 0 0 0,2 0 0 0,-2-4 0 15,0-1 0-15,9 0 0 0,-8 0 0 0,8 1 0 0,-9-7 0 0,0 7 0 16,10-6-4-16,-10 0 0 0,10 1 0 0,-10-1 4 0,9-3 0 16,0 3 0-16,-8 0 0 0,-1 1 0 0,8-6 0 0,-6 5 4 15,-2 6 0-15,0-7 0 0,2 7-4 0,-2-6 0 0,0 6 0 16,1-1 0-16,-1 5 0 0,-8-4 0 0,9 4 0 0,-9-6 0 15,0 6 0-15,0 6 0 0,0-2 0 0,8 1 0 0,-8-1 0 0,0 2 0 16,0 2 0-16,0 3 0 0,0-1 0 0,0 3 0 0,0-3 0 16,0 5 0-16,9-1 0 0,-9 5 0 0,0 0 0 0,8 0 0 15,-8 1 0-15,8-1 0 0,-8 5 0 0,10 0 0 0,-2-1 0 0,0 2 0 16,-8-2 0-16,10 2 0 0,-2 4 0 0,0 0 0 16,-8-6 0-16,8 2 0 0,1 2 0 0,0-2 0 0,-1 5 0 0,-8-8 0 15,9 2 0-15,-1 1 0 0,0-1 0 0,-8-1 0 0,10 2 0 16,-2-2 0-16,0 2 0 0,-8-6 0 0,8 0 0 0,-8 5 0 15,10-5 0-15,-10 0 0 0,0 0 0 0,0 0 0 0,0-4 0 0,8 4 0 16,-16-5 0-16,8 1 0 0,0-1 0 0,-10 0 0 16,10-4 0-16,-8 5 0 0,0-6 0 0,0 1 0 0,-2 0 0 0,-6-6 0 15,7 5 0-15,-8-3 0 0,0-2 0 0,1-4 0 0,-2 5 0 16,0-5 0-16,2 5 0 0,-10-5 0 0,9 0 0 0,1-5 0 16,-2 5 0-16,0-5 0 0,2 1 0 0,-1-6 0 0,9 5 0 0,-10-5 0 15,10 1 0-15,0-1 0 0,-2-4 0 0,2 5 0 16,0-6 0-16,8 1 0 0,0-1 0 0,0-4 0 0,8 5 0 15,-8-6 0-15,8 1 0 0,10 0 0 0,-10 0 0 0,1 0 0 0,8-1 0 16,0 1 0-16,-1-4 0 0,2 4 0 0,0-6 0 0,-2 6-32 16,10 0-12-16,-9-5-16 0,-1 5-20 0,2-1-12 0,0 1-12 15,-2-5-16-15,1 10-20 0,0-5-20 0,-8 5-32 0,7-5-52 16,-6 3 20-16,-2 7 40 0,-8-5 32 0,8 5 32 0,-8-1 24 16</inkml:trace>
        </inkml:traceGroup>
      </inkml:traceGroup>
    </inkml:traceGroup>
    <inkml:traceGroup>
      <inkml:annotationXML>
        <emma:emma xmlns:emma="http://www.w3.org/2003/04/emma" version="1.0">
          <emma:interpretation id="{372B02B4-75FA-4280-9CFA-D29B197470C2}" emma:medium="tactile" emma:mode="ink">
            <msink:context xmlns:msink="http://schemas.microsoft.com/ink/2010/main" type="paragraph" rotatedBoundingBox="1988,5633 16185,6282 16146,7145 1948,64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C00894-45DB-4C43-9485-56D72748E9F2}" emma:medium="tactile" emma:mode="ink">
              <msink:context xmlns:msink="http://schemas.microsoft.com/ink/2010/main" type="line" rotatedBoundingBox="1988,5633 16185,6282 16146,7145 1948,6496"/>
            </emma:interpretation>
          </emma:emma>
        </inkml:annotationXML>
        <inkml:traceGroup>
          <inkml:annotationXML>
            <emma:emma xmlns:emma="http://www.w3.org/2003/04/emma" version="1.0">
              <emma:interpretation id="{13FAE9F0-ADC4-48E2-94EC-0437852B7F9E}" emma:medium="tactile" emma:mode="ink">
                <msink:context xmlns:msink="http://schemas.microsoft.com/ink/2010/main" type="inkWord" rotatedBoundingBox="1979,5836 3995,5928 3964,6588 1948,6496">
                  <msink:destinationLink direction="with" ref="{B9A62DC1-6F81-4BD3-AABD-1FB7BD9F1B5D}"/>
                </msink:context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8745.8475">-153 2161 7 0,'-8'0'92'0,"8"6"-12"16,-9-2-8-16,9 0-24 0,0 1-4 0,-8 1-4 0,0-2-4 15,8 6 0-15,-10-5-4 0,10 5-4 0,-8-1 0 0,8 1 0 0,0 4-4 16,-8-5-4-16,8 1 0 0,0-1-4 0,0 6 0 0,0-6 0 15,0 1 0-15,0 5-4 0,0-6 0 0,8 1 0 0,-8-1 0 16,8 1 0-16,2-2 4 0,-2 3 0 0,0-6 4 0,-8 4-20 16,9-4 20-16,8 5 4 0,-9-6 0 0,1 1-4 0,7 1 0 15,-6 3 0-15,6-9 0 0,-6 5 0 0,6-1-4 0,1-4 4 0,-8 6-4 16,8-6-4-16,-1 0 0 0,-6 0-4 0,6 0 8 0,-6 0-8 16,6-6 0-16,-8 6 4 0,1-4-4 0,8-1 0 0,-8 0-8 15,-1-5 0-15,0 1 0 0,2 4 0 0,-2-5 0 0,-8 1 0 16,8-1 4-16,0-4 0 0,-8 4 0 0,0 1 0 0,0-6 4 15,10 6-4-15,-10-6-8 0,-10 6 8 0,10-1-8 0,0-4 8 0,-8 4-8 16,8 1 8-16,-8-1-8 0,8-5 8 0,-8 11-4 0,-2-5 0 16,2-1 0-16,0 0 4 0,-1 1 0 0,-8-2 0 0,8 7-4 15,1-6 4-15,-8 6-4 0,6-6-4 0,-6 5 0 0,6 1 4 0,-6 4-4 16,-1-6 0-16,8 6 8 0,-8-3 0 0,9 6-8 16,-10-3 8-16,10 6-4 0,-10-2 0 0,10 1-4 0,-9-1 8 15,9 6-4-15,-1 0 0 0,1-1 4 0,-1 1-8 0,1 5 0 0,8-5 4 16,-8 3 0-16,8 2 0 0,-10-1 0 0,10-4 0 0,0 5 0 15,0-1-4-15,10-5 4 0,-10 6 0 0,8-6-4 0,0 6 4 16,-8-6 4-16,9 1 0 0,8-5-8 0,-9 4 0 0,1-4 4 16,-1 0 0-16,0 0 0 0,10-5 0 0,-10 4 0 0,10-4-4 15,-10 0 4-15,9 0 4 0,-8-4-4 0,8 4 0 0,-9-5 0 0,10 0 0 16,-10 0 0-16,0-1-4 0,10 3 8 0,-10-2-4 0,0 0 0 16,9 0 0-16,-8-4-4 0,0 4 0 0,-1 0 0 0,0 0 0 15,2 1 4-15,-2-1-4 0,0 0 8 0,-8 0-4 0,8 0 0 16,2 5 4-16,-2 0-4 0,0-5 0 0,-8 5 0 0,9 0 4 15,-1 0-4-15,0 0 4 0,-8 5 0 0,10-5 4 0,-2 5 4 0,0 0 0 16,0 0 0-16,-8 0 4 0,10 4-4 0,-2-4 0 16,0 4 0-16,1-4 0 0,0 5 0 0,-1-2 0 0,1-2-4 0,-1 4 0 15,8-1-4-15,-6-4 0 0,-2 5-16 0,0-6 20 0,2 7 0 16,-2-7-4-16,0 1 0 0,1 0 0 0,8-1-4 0,-9 2 0 16,1-6-4-16,-1 4-8 0,0-4-8 0,10 0-12 0,-10-4-12 0,2 4-20 15,-2-6-16-15,8 2-12 0,-7-1-12 0,-1 0-48 0,1-5-44 16,0 1 20-16,-1-1 36 0,10 1 28 0</inkml:trace>
          <inkml:trace contextRef="#ctx0" brushRef="#br0" timeOffset="19064.9947">1015 1979 47 0,'0'-5'108'0,"0"5"-8"0,0 0-4 0,0 0-28 16,0 0-4-16,0 0 0 0,0 0-4 0,0 0 4 0,0 0-4 15,0 5 4-15,0-5 0 0,0 5-8 0,0-1-4 0,0 2-4 16,0-2-4-16,0 6 0 0,0-1 0 0,0 1-4 0,0-1 0 16,0 1-4-16,0 5-4 0,8-1 0 0,-8 1-4 0,0 4-4 0,0-5-4 15,9 1-4-15,-9 4 4 0,0-5-8 0,8 1-4 0,-8 4 4 16,9-5-4-16,-9 1-8 0,0-1 4 0,9-5-4 0,-9 6 0 15,0-1-8-15,0-4 0 0,0-1-4 0,0-4-4 0,0 5-4 0,0-5-8 16,0-1 4-16,0 1-16 0,0-5 0 0,0 5-12 16,0-5-16-16,0 0-12 0,0 0-4 0,-9 0-4 0,9-5-8 0,0 0-16 15,-9 5-36-15,1-4-24 0,8-1 28 0,-9 0 24 0,1 0 24 16</inkml:trace>
          <inkml:trace contextRef="#ctx0" brushRef="#br0" timeOffset="19272.4553">870 2180 15 0,'0'0'108'0,"0"6"-4"0,0-6-12 0,0 0-24 0,0 0-4 16,0 0 0-16,0 0 4 0,0 0-4 0,0 0-4 0,0 0 4 15,8 0 0-15,-8 0-4 0,10 0-8 0,-10 0-4 16,8 0-4-16,0 0-4 0,-8 0-4 0,9 0-4 0,-1 0-4 0,9 0 0 16,-8 0-4-16,-1 0-8 0,0 0-4 0,10 0 0 0,-10 0-4 0,2 0 0 15,6 0-4-15,-8 0-4 0,9 0-4 0,-8 0-8 0,8 0-12 16,-9 0-4-16,10 0-16 0,-10 0-16 0,10-6-16 0,-10 6-8 15,9-5-8-15,-9 5-20 0,10-4-44 0,-10 4-28 0,0-4 32 16,10-2 32-16,-10 6 20 0</inkml:trace>
          <inkml:trace contextRef="#ctx0" brushRef="#br0" timeOffset="19793.0474">1510 1965 87 0,'0'-5'104'0,"0"0"-8"0,0 0-4 0,0 1-28 0,0 4-4 15,0-5 0-15,0 5-4 0,0 0 4 0,0 0 0 0,0 0-8 0,0 0 8 16,0 0-4-16,0 5-4 0,8-1 0 0,-8 1-4 16,0 0-4-16,8 4 0 0,-8 1-4 0,0-1 0 0,9 1 0 0,-9 5 0 15,9-1 4-15,-9 1-4 0,8 0 0 0,-8 3-20 0,0 1 20 16,0 0-4-16,0-3-4 0,0 6-8 0,0-2 0 0,8-1-4 15,-8 0-4-15,0 0-4 0,0 1 0 0,0-6-4 0,0 6-4 0,-8-6 4 16,8 0-4-16,0-4 0 0,8-1-4 0,-8 1 4 0,0-1 0 16,0 1 0-16,0-5-4 0,0 0 4 0,9-5-4 0,-9 0 4 15,0 0-4-15,0 0 0 0,8-5-4 0,-8 0 0 0,0 0 0 16,9-4-4-16,-9 4-4 0,0-5 0 0,9 1 0 0,-9 4 0 16,8-5 0-16,-8 1 4 0,8-1 0 0,-8 0 0 0,10 6 0 15,-2-6 4-15,-8 5-4 0,8 1 4 0,0-1 0 0,2 0 4 16,-2 5-4-16,0 0 4 0,1 0 0 0,-9 0 0 0,16 0-4 15,-6 5 4-15,-2 0 0 0,0-1 0 0,0 6 0 0,2-5 0 0,-2 5 0 16,0-1 0-16,1 0-4 0,-9 6 4 0,9-5 0 0,-1 4 0 16,1 0 0-16,-9 1 0 0,8-1 0 0,-8 0 4 0,0 5-4 15,0-4 0-15,0-1 4 0,0 1-16 0,-8 4 20 0,8-5 0 16,-9 1 0-16,1-1 0 0,-1 1 0 0,-8 0 0 0,9-1 0 16,-10-5 0-16,10 1-4 0,-10-1-4 0,2-5 4 0,7 2-4 0,-7-2 4 15,-2-4-4-15,10 0 0 0,-10 0 0 0,2-4-4 0,7-2-4 16,-8-3 0-16,8-1-4 0,1-3-8 0,0-1-8 0,-10-1-4 15,10-4-12-15,0 4-8 0,8-5-8 0,-10 1-8 0,10 0-12 0,-8-5-12 16,8 5-8-16,0 0-4 0,0-5-28 0,0 10-44 16,8-5-12-16,2-1 32 0,-10 6 24 0,16-1 28 0</inkml:trace>
        </inkml:traceGroup>
        <inkml:traceGroup>
          <inkml:annotationXML>
            <emma:emma xmlns:emma="http://www.w3.org/2003/04/emma" version="1.0">
              <emma:interpretation id="{134B3FD4-193D-46E4-BAB1-084640092C89}" emma:medium="tactile" emma:mode="ink">
                <msink:context xmlns:msink="http://schemas.microsoft.com/ink/2010/main" type="inkWord" rotatedBoundingBox="4436,5994 5543,6045 5516,6621 4409,6571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0354.5451">2251 2286 31 0,'0'0'112'0,"0"0"-12"0,0 0-4 15,0 0-24-15,0 0 0 0,0 0-4 0,0 0-4 0,8 5 0 0,-8-5 0 16,0 0 0-16,8 0-12 0,2 0 0 0,-10 0-12 0,8-5-4 16,0 5-8-16,1 0-4 0,-1 0-4 0,1-4-4 0,0 4 0 15,7-6-4-15,-8 6-4 0,10-4 0 0,0 4-4 0,-10 0-4 16,9 0-8-16,0 0-16 0,8 0-12 0,-7-5-12 0,-2 5-12 16,2 0-12-16,-1 0-8 0,-1 0-16 0,10 0-44 0,-8 5-40 15,-2-5 36-15,2 4 28 0,-2-4 16 0</inkml:trace>
          <inkml:trace contextRef="#ctx0" brushRef="#br0" timeOffset="20161.0613">2378 2042 23 0,'0'-6'100'0,"0"2"-8"0,0 4-8 16,0 0-20-16,0 0-4 0,0-5 0 0,0 5 0 0,0 5 0 16,0-1-4-16,0-4 4 0,10 6-4 0,-10 2-4 0,0-1-4 0,0 1 4 15,0 2-12-15,8-1 0 0,-8 1 0 0,0 5-4 0,0-1-4 16,8 1 0-16,-8 4-8 0,0-5-4 0,9 1-4 0,-9 4-4 16,0 0-16-16,0 0 16 0,8-5 0 0,-8 5-4 0,0 1 0 15,0-1-4-15,0-5 0 0,0 1-4 0,0 4 0 0,0-5 0 16,0 1-8-16,0-6-4 0,0 5-8 0,0-3-4 0,0-2-4 15,0-4-12-15,0-1-4 0,0 2-16 0,0-2-12 0,0 1-4 0,0-5-8 16,-8 0-16-16,8 0-40 0,0 0-32 0,-9-5 24 16,9 1 32-16,-8 4 20 0</inkml:trace>
          <inkml:trace contextRef="#ctx0" brushRef="#br0" timeOffset="20658.7309">3077 2315 55 0,'0'0'96'0,"0"0"-8"16,0-5-4-16,0 5-28 0,0-5 0 0,9 0-4 0,-9 5 0 0,0-4-8 15,-9-1 4-15,9 0-4 0,0-5 0 0,0 6-16 0,-8-1 16 16,8 0 4-16,-9 0-4 0,9 1 0 0,-8-1-4 0,8 0-4 15,-8 0-4-15,-1 5 0 0,0-4 0 0,9 4-4 0,-8 0 0 0,0 0 0 16,-2 0 0-16,2 4 4 0,0 1 0 0,-1-5 0 16,0 10 0-16,1-6 0 0,0 6 4 0,-1-5 0 0,9 9 0 0,-8-4 0 15,0-1 4-15,-2 6 0 0,10-1 4 0,-8 0-4 0,8 6-4 16,0-1 4-16,0-5-4 0,0 5 0 0,0 1-4 0,0-1 0 16,0-5-4-16,8 5 0 0,2 0-8 0,-2 0 0 0,-8-4-8 15,17-1 4-15,-9 1-4 0,0-1 0 0,10-5-8 0,-10 7 0 0,10-12-4 16,-2 5-4-16,2-3-8 0,-2-2-8 0,1-4-20 15,9 0-32-15,-8-4-36 0,7-2-28 0,0-3-44 0,0-1-40 0,1-4-76 16,-8-5 40-16,16 0 44 0,-9 0 44 0,1-6 32 0,0 2 20 16</inkml:trace>
        </inkml:traceGroup>
        <inkml:traceGroup>
          <inkml:annotationXML>
            <emma:emma xmlns:emma="http://www.w3.org/2003/04/emma" version="1.0">
              <emma:interpretation id="{E8E915C0-8708-48FE-A14F-905D53AE8CC0}" emma:medium="tactile" emma:mode="ink">
                <msink:context xmlns:msink="http://schemas.microsoft.com/ink/2010/main" type="inkWord" rotatedBoundingBox="6639,6100 6954,6115 6943,6359 6627,6345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1307.9936">4466 2129 83 0,'0'0'104'0,"0"0"-8"0,0 3 4 0,10-3-20 0,-10 6 4 15,0-6 0-15,0 4 0 0,8-4 0 0,-8 0 0 0,8 0-8 16,0 0-4-16,-8 0 4 0,10 0-8 0,6 0 4 0,-7 0-4 16,0 0-4-16,-1 0-4 0,1 0-4 0,7 0 0 0,-8 0-8 15,2 0-4-15,6 0-8 0,-6 0-8 0,6 0-4 0,-7 0-8 0,8 0 4 16,-9 0-8-16,9 0-4 0,-9 0 0 0,2 0 0 0,6 0-4 15,-6 0-4-15,-2 0-16 0,0 0-8 0,0 0-16 0,1 0-8 16,-1 0-12-16,-8 0-12 0,9 0-8 0,-9 0-12 0,0 0-36 16,0 0 12-16,0 0-8 0,0 0-32 0,0 0-44 0,-9 5-4 15,1-5 44-15,-1 4 32 0,9-4 24 0</inkml:trace>
          <inkml:trace contextRef="#ctx0" brushRef="#br0" timeOffset="21544.362">4484 2339 79 0,'0'5'120'0,"0"-5"-8"0,0 4 0 0,8 1-16 0,-8-5 8 15,0 5 0-15,8-5 0 0,-8 5-4 0,0 0-4 0,10-5 0 0,-2 0-4 16,0 0-8-16,1 3 0 0,0-3-4 0,-1 0-4 0,1 0-12 0,-1 6-4 16,0-6 0-16,10 0-8 0,-10 0-8 0,0 0-12 15,10 0-4-15,-10 0-4 0,1 0-4 0,-1 0 0 0,9 5-8 0,-8-5 0 16,-1 0 0-16,0 0-4 0,2 0-8 0,-2 0-12 0,0 0-8 15,-8 0-12-15,10 0-28 0,-10 0-16 0,8 0-20 0,-8 0-16 16,8 0-24-16,-8 0-24 0,0 0-36 0,0 0-68 0,0 0 32 16,0 0 44-16,0 0 32 0,0 0 36 0,0 0 20 0</inkml:trace>
        </inkml:traceGroup>
        <inkml:traceGroup>
          <inkml:annotationXML>
            <emma:emma xmlns:emma="http://www.w3.org/2003/04/emma" version="1.0">
              <emma:interpretation id="{A89A7D15-8D54-48F6-91C2-B40D7AB3515B}" emma:medium="tactile" emma:mode="ink">
                <msink:context xmlns:msink="http://schemas.microsoft.com/ink/2010/main" type="inkWord" rotatedBoundingBox="7790,5899 8854,5947 8822,6634 7759,6585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2349.2083">5609 2129 23 0,'0'-6'104'0,"0"2"-12"0,0 4 0 16,0-6-16-16,8 2-4 0,-8 0-4 0,0-2 4 0,9 1-8 0,-9 1 8 16,8-2 0-16,1-3-4 0,-9 4-8 0,8 0-4 0,0-3 0 15,2 1-4-15,6-1 0 0,-6 2 0 0,6 2 0 0,-7-6 0 16,-1 5-4-16,9 1-8 0,0-1-8 0,-9 1-4 0,10-2 0 0,-1 6-8 15,-8-4-4-15,7 4-4 0,-7 0-4 0,8 0 0 0,-8 4 0 16,-1 2-4-16,0-2 4 0,2 1 0 0,-2 4-4 0,-8 1 0 16,8 0 0-16,-8-2-4 0,0 3 4 0,0 3 0 0,0-5 0 15,0 6-4-15,-8 5 0 0,8-7 4 0,-8 2 0 0,-2-1-4 16,2 0 0-16,0 1 0 0,-1 0 0 0,0-1 0 0,1 1 0 0,-1-1-4 16,1-5 4-16,0 1 0 0,-1-1 0 0,9 1 0 15,-9-5 0-15,9 0 0 0,-8-1-4 0,8-4 4 0,0 5 0 0,0-5 0 16,0 0 0-16,0 0-4 0,0 0 4 0,8-5 4 0,-8 1-4 15,9 4 0-15,-9-5 0 0,9 0-4 0,-9 1 4 0,8 4 0 16,0-6 0-16,-8 2-4 0,9-1 4 0,-1 0 0 0,1 0 0 0,0 5-4 16,-1 0 8-16,0-4-4 0,2 4-4 0,-2 0 4 15,0 0 0-15,0 0 0 0,2 4 0 0,-2-4-4 0,0 5 8 0,1 0-8 16,-1 0 4-16,0-1 0 0,2 6 4 0,-2-5 0 0,0 4-8 16,0 1 4-16,2 0 0 0,-2-1 4 0,0 1-4 0,1 4 4 15,0-4 0-15,-9 4 0 0,8-4 4 0,-8 4 4 0,0 0 4 16,9 1 0-16,-9-1 4 0,0 1-4 0,-9-1 4 0,9-5 0 0,-8 5 0 15,-1 1-4-15,0 0 0 0,1-5-4 0,0-1-4 16,-2 5 0-16,-6-4-4 0,8-5 0 0,-2 5 0 0,-6-6 0 0,7 1-20 16,-7-1 20-16,6-4 0 0,-6 6-4 0,8-12-8 0,-2 6-8 15,-6-4-12-15,7-1-8 0,0 1-12 0,1-6-8 0,-1 1-12 16,1-1-16-16,0-5-4 0,-1 5-12 0,0-3-12 0,1-2-8 0,8 5-12 16,-8-4-52-16,8-1-24 0,-10 2 28 0,10 3 40 0,0-4 24 15,0 3 24-15</inkml:trace>
          <inkml:trace contextRef="#ctx0" brushRef="#br0" timeOffset="22934.6418">6376 2353 3 0,'0'5'104'0,"0"0"-4"0,0 0-8 16,0-2-24-16,0 3 0 0,0-6-4 0,0 5 0 0,0-5-4 0,8 5-4 16,-8-5 0-16,9 0-4 0,-9 0 4 0,9-5-4 15,-9 5-4-15,8-5-8 0,0-1 4 0,-8 3 0 0,10-2-4 0,6-5 0 16,-8 1-4-16,1 4-4 0,0-5 0 0,-1-4 0 0,1 4-4 15,7-4-4-15,-6-1 0 0,-2 6-4 0,0-5 0 0,10-1 0 16,-10 1 0-16,0-1-4 0,1 1 0 0,0-6-4 0,-1 12 4 16,1-8-8-16,-1 3 4 0,0-2 0 0,0 5 0 0,-8-4-4 0,10-1 0 15,-2 6 4-15,-8-1 0 0,8 2-24 0,-8-3 24 16,10 1 0-16,-10 1 4 0,0-1-4 0,0 6 4 0,0-5-8 0,8 3 0 16,-8 2 0-16,0-2 0 0,0 2 0 0,0 4 0 0,0-5 0 15,0 5 0-15,0 0 0 0,0-5 0 0,0 5 0 0,0 0-4 16,0 0 0-16,0 0 4 0,0 5 4 0,0-5 0 0,0 5 0 15,0-1 0-15,0 2-8 0,0-2 0 0,0 2 4 0,0 3 4 0,0-5 4 16,0 6 4-16,0-1 4 0,0 1 0 0,0 5 0 0,0-1 4 16,0 1-4-16,0 0 4 0,0 3 0 0,0-3-16 0,0 4-12 15,0-1 0-15,0 2 0 0,0 0 0 0,0 3 0 0,-8 1 0 16,8 0 0-16,0 0 0 0,0 0 0 0,0 0 0 0,0 0 0 0,0 0 0 16,0 0 0-16,0 0 0 0,0 0 0 0,-10 0 0 0,10-5 0 15,0 0 0-15,0 0 0 0,0-4 0 0,0-1 0 0,0 1 0 16,0-1 0-16,0-5 0 0,0-3 0 0,0 3 0 0,0-4 0 15,0 0 0-15,0-1 0 0,0-4 0 0,0 6 0 0,0-6 0 16,0-6 0-16,0 6-44 0,0-4-64 0,0-1-20 0,0 0-12 0,-8-4-28 16,8 3-20-16,0-3-44 0,-8-1-32 0,8 0 40 15,-10-3 48-15,2 3 28 0,8-5 28 0,-8 1 24 0</inkml:trace>
        </inkml:traceGroup>
        <inkml:traceGroup>
          <inkml:annotationXML>
            <emma:emma xmlns:emma="http://www.w3.org/2003/04/emma" version="1.0">
              <emma:interpretation id="{7CF4E647-F4AC-4CDC-993C-458EDAEF8D25}" emma:medium="tactile" emma:mode="ink">
                <msink:context xmlns:msink="http://schemas.microsoft.com/ink/2010/main" type="inkWord" rotatedBoundingBox="10090,6024 11756,6100 11732,6633 10066,6557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08920.559">7917 2243 67 0,'0'5'96'16,"-8"-5"-12"-16,8 0 0 0,0 0-24 0,0 0 0 0,0 0-4 0,0-5 0 16,0 5 0-16,0 0 0 0,0 0 0 0,8 0 12 0,-8 5-4 15,0-5-4-15,10 0 4 0,-10 0-4 0,8 0 0 0,0 0 4 16,-8 0-4-16,8 0 0 0,2 0 0 0,-2 0 0 0,0 0 0 16,9 5-4-16,-8-5 0 0,0 0-4 0,7 0-8 0,2 4-4 15,-2-4 0-15,-6 0-4 0,6 0 4 0,1 5-8 0,0-5-4 0,8 0-4 16,-7 0 0-16,-1 0 0 0,9 0-8 0,-10 0 0 0,10 0-4 15,-8 0 0-15,7 0 0 0,-8 0-4 0,8 0-4 0,-7 0-4 16,8 5 0-16,-10-10 0 0,10 5 0 0,-9 0 0 0,-1 0 0 16,2 0 0-16,-2 0 0 0,2 0 0 0,-1 0 0 0,0 0 0 15,0 0 0-15,-9 0 0 0,10 0 0 0,-10 0 0 0,10 0 0 0,-10 0 0 16,0 0 0-16,1 0 0 0,-1 0 0 0,0 0 0 0,1 0 0 16,-9 0 0-16,9 0 0 0,-9 0 0 0,8 0 0 0,-8 0 0 15,0 0 0-15,0 0 0 0,0 0 0 0,0 0 0 0,0 0 0 0,8 0 0 16,-8 0 0-16,-8 0 0 0,8 0 0 0,0 0-4 15,0 0-48-15,0 0-16 0,-8 0-16 0,8 0-20 0,0 5-12 0,-9-5-12 16,9 0-12-16,-9 0-16 0,1 5-24 0,0-5-52 0,-9 4 4 16,9-4 44-16,-10 6 44 0,0-2 24 0,10 1 20 0</inkml:trace>
          <inkml:trace contextRef="#ctx0" brushRef="#br0" timeOffset="309236.7139">8054 2473 3 0,'-8'5'108'0,"8"-5"-16"0,0 0-8 15,0 0-20-15,0 4 0 0,0-4 0 0,0 0-4 0,0 0 4 0,8 0 0 16,0 0 4-16,-8 0 0 0,10 0 0 0,-2 0 4 0,0 0-8 16,1 0 0-16,-1 0 4 0,0 0-4 0,1 0 0 0,8 0 0 15,1 0-8-15,-2 0 4 0,-7 0-4 0,17 0-8 0,-10 0 0 16,2 0-4-16,-2 0-4 0,2 0-4 0,7-4-8 0,-8 4-4 15,8-5 0-15,-7 5-4 0,8-4-4 0,-10-2 0 0,10 6-8 0,-9-4 4 16,1-1-8-16,6 5 4 0,-6-4-4 0,-1-2 0 0,0 2 0 16,0 4-4-16,-1-5 0 0,2 5 4 0,0 0 0 0,-10 0-4 15,9 0 0-15,-9 0-4 0,9 0 0 0,-8 0-8 0,-1 0-4 16,0 0-8-16,2 0-12 0,-2 0-12 0,0 0-16 0,1 0-12 16,0 0-12-16,-1 0 0 0,-8 0-20 0,8 0-16 0,1 0-16 15,-9 0-32-15,8 0-60 0,1 0 28 0,-9 5 44 0,9-5 24 0,-9-5 32 16</inkml:trace>
          <inkml:trace contextRef="#ctx0" brushRef="#br0" timeOffset="309628.6644">9146 2138 27 0,'-10'0'116'0,"10"0"-8"0,0 0-4 15,-8 0-24-15,8 0-4 0,-8 0-4 0,8 0-8 16,0 0-8-16,0 0 0 0,0-6-4 0,0 6-4 0,0 0 0 0,0-3-8 16,8 3 4-16,-8 0-8 0,8-6-8 0,-8 6 0 0,10-4 0 15,-2 4 0-15,0-6-8 0,1 6 0 0,-1 0-4 0,0 0 8 16,1 0 0-16,0 0 0 0,7 0 0 0,-6 0-4 0,-2 0 0 0,9 0 0 16,-8 6 0-16,7-2-4 0,-7-4 0 0,-1 6-12 15,10-3 20-15,-10 3 0 0,10-2 0 0,-2 1-4 0,-8-1 0 0,10 2 0 16,-10 4 4-16,9-6-4 0,1 5 4 0,-10 1-4 0,8 0 0 15,-6-1-4-15,6 1 0 0,-7-1 4 0,0 1 0 0,8 0 0 16,-9-1-4-16,0 6 0 0,2-5-4 0,-2 4 0 0,0-5 4 16,-8 6 0-16,8-6 0 0,-8 6 0 0,0-6 0 0,10 6 0 15,-10-6 0-15,-10 1 0 0,10 4-4 0,0-4 0 0,-8 5 0 0,0-6-8 16,0 6 0-16,-2-2 0 0,2-3-4 0,-9 5-8 0,9-1-4 16,-10-5-8-16,2 6-4 0,-2-1-12 0,2-3-16 0,-10 3-20 15,9-5-16-15,-1 5-16 0,2-5-12 0,-2 1-24 0,2 0-12 0,-2-1-44 16,1-3-48-16,1-2 32 0,7 1 48 0,0 0 24 15,1-5 32-15</inkml:trace>
        </inkml:traceGroup>
        <inkml:traceGroup>
          <inkml:annotationXML>
            <emma:emma xmlns:emma="http://www.w3.org/2003/04/emma" version="1.0">
              <emma:interpretation id="{5EA0A43B-F84D-4B1D-925C-027CBB96C00A}" emma:medium="tactile" emma:mode="ink">
                <msink:context xmlns:msink="http://schemas.microsoft.com/ink/2010/main" type="inkWord" rotatedBoundingBox="13500,6387 16175,6510 16150,7047 13476,6925"/>
              </emma:interpretation>
              <emma:one-of disjunction-type="recognition" id="oneOf13">
                <emma:interpretation id="interp13" emma:lang="" emma:confidence="0">
                  <emma:literal>w</emma:literal>
                </emma:interpretation>
                <emma:interpretation id="interp14" emma:lang="" emma:confidence="0">
                  <emma:literal>n</emma:literal>
                </emma:interpretation>
                <emma:interpretation id="interp15" emma:lang="" emma:confidence="0">
                  <emma:literal>m</emma:literal>
                </emma:interpretation>
                <emma:interpretation id="interp16" emma:lang="" emma:confidence="0">
                  <emma:literal>_</emma:literal>
                </emma:interpretation>
                <emma:interpretation id="interp17" emma:lang="" emma:confidence="0">
                  <emma:literal>u</emma:literal>
                </emma:interpretation>
              </emma:one-of>
            </emma:emma>
          </inkml:annotationXML>
          <inkml:trace contextRef="#ctx0" brushRef="#br1" timeOffset="343856.0985">11328 2430 31 0,'0'0'76'0,"0"0"-12"0,0 0-8 0,0 0-24 0,0 0-4 15,0 0-4-15,0-4 4 0,0 4-4 0,0 0-4 0,0 0-16 16,0 0 12-16,0-6 0 0,0 12 4 0,0-12-4 0,0 6 4 16,0 0 0-16,0 0 4 0,0 0 0 0,0 0 4 0,0-5 0 0,0 5 0 15,0 0 4-15,0 0 0 0,0 0 0 0,0 0 4 0,0 0 0 16,0 5 8-16,0-5 8 0,0-5-8 0,0 10 8 0,0-5-4 16,0 0 0-16,0 0-4 0,0 0 0 0,0 0 0 0,0 0 0 0,0 0-4 15,0 0 4-15,0 0-4 0,0 0-4 0,0 6 4 16,0-6-4-16,0 4 0 0,0-4-4 0,0 5-4 0,0-5 0 0,0 5-4 15,0-1-4-15,8 2 4 0,-8-2 0 0,0 1 0 0,0-1-4 16,0 6-4-16,0-5 4 0,0-1-8 0,0 6 0 0,0-6 4 16,0 7-4-16,0-7-4 0,0 6 0 0,0-1 8 0,0 1-4 0,0-5 0 15,0 5-4-15,0 0 4 0,0-1 0 0,0 1 0 0,0-1-4 16,0 1 0-16,0 0 8 0,0 0-8 0,0-1 0 0,0 0 4 16,0 1-4-16,0 0 0 0,0-2 0 0,0 3 0 0,0-2-4 15,0 1 0-15,0 0 0 0,0-1-4 0,0 1 0 0,0-1 0 16,0 1 0-16,0 0 0 0,0-6 0 0,0 6 0 0,0-1 0 0,0 1 0 15,0-1 0-15,0 1 0 0,0 0 0 0,0-6 0 0,0 6 0 16,0 0 0-16,0-1 0 0,0-4 0 0,0 5 0 0,0-5 0 16,0 4 0-16,0-4 0 0,0-1 0 0,0 1 0 0,8 0 0 15,-8 0 0-15,0-5 0 0,0 5 0 0,0-5 0 0,0 5 0 16,0-5 0-16,0 0 0 0,0 0 0 0,0 0 0 0,0 0 0 16,0 0 0-16,0 0 0 0,0 0 0 0,0 0 0 0,0 0 0 0,0 0 0 15,0 0 0-15,0 0 0 0,0 0 0 0,0 0 0 0,0 0 0 16,0 0 0-16,0 0 0 0,0 0 0 0,0 0 0 0,0 0 0 15,9 0 0-15,-9 0 0 0,0 0 0 0,0 0 0 0,-9 0 0 16,9 0 0-16,0 0 0 0,0 0 0 0,9 0 0 0,-18 0 0 16,9 0 0-16,0 4 0 0,0-4 0 0,0 0 0 0,0 0 0 0,0 0 0 15,0 0 0-15,0 0 0 0,0 0 0 0,0 0 0 0,0 0 0 16,0 0 0-16,0 0 0 0,0 0 0 0,0 0 0 0,0 0 0 16,0 0 0-16,0 0 0 0,0 0 0 0,0 0 0 0,0 0 0 0,0 0 0 15,0 0 0-15,0 0 0 0,0 0 0 0,0 0 0 16,0 0 0-16,0 0 0 0,0 0 0 0,0 0 0 0,0 0 0 0,0 0 0 15,0 0 0-15,0 0 0 0,0 0 0 0,0 0 0 0,0 0 0 16,0 0 0-16,0 0 0 0,0 0 0 0,0 0 0 0,0 0 0 16,9 5 0-16,-9-5 0 0,0 0 0 0,0 5 0 0,0-5 0 15,8 0 0-15,-8 5 0 0,0-5 0 0,0 4 0 0,8-4 0 16,-8 6 0-16,0-2 0 0,10-4 0 0,-10 0 0 0,8 0 0 0,-8 5 0 16,8-5 0-16,-8 0 0 0,10 4 0 0,-10-4 0 0,8 0 0 15,0 0 0-15,-8 0 0 0,8 0 0 0,1 0 0 0,-9 0 0 16,9 0 0-16,-1 0 0 0,1 0 0 0,-1 0 0 0,0 0 0 15,2 0 0-15,6 0 0 0,-8 0 0 0,2 0 0 0,-2 0 0 16,9 0 0-16,-9 0 0 0,10 0 0 0,-2 0 0 0,-8 0 0 16,10 0 0-16,0 0 0 0,-2 0 0 0,-7 0 0 0,8 0 0 0,0 0 0 15,-1 0 0-15,2 0 0 0,-1 0 0 0,-8 0 0 0,7 0 0 16,1 0 0-16,1 0 0 0,-2 0 0 0,2 0 0 0,-10 0 0 16,10 0 0-16,-2 0 0 0,1-4 0 0,-9 4 0 0,10 0 0 15,-2-5 0-15,2 5 0 0,-10 0 0 0,10 0 0 0,-1-4 0 16,-9 4 0-16,10-6 0 0,-2 6 0 0,-8 0 0 0,10-4 0 0,-1 4 0 15,-9 0 0-15,10 0 0 0,-2 0 0 0,-8 0 0 0,10 0 0 16,-10 0 0-16,10-5 0 0,-10 5 0 0,9 0 0 0,-8 0 0 16,8 0 0-16,-9 0 0 0,10 0 0 0,-10 0 0 0,10 0 0 0,-10-5 0 15,8 5 0-15,-7 0 0 0,8 0 0 0,-8 0 0 16,7 0 0-16,-6 0 0 0,-2 0 0 0,8 0 0 0,-6 0 0 0,6 0 0 16,-7 0 0-16,-1 0 0 0,10 0 0 0,-10 0 0 0,8 0 0 15,-6 0 0-15,6 0 0 0,-7 0 0 0,8 0 0 0,-8 0 0 16,7 0 0-16,-7 0 0 0,8 0 0 0,-9 0 0 0,10 0 0 15,-10 5 0-15,10-5 0 0,-1 0 0 0,-9 0 0 0,8 0 0 16,-6 0 0-16,6 0 0 0,-6 0 0 0,6 0 0 0,1 5 0 0,-8-5 0 16,8 0 0-16,-9 0 0 0,10 0 0 0,-10 0 0 0,10 0 0 15,-10 0 0-15,8 0 0 0,-7 0 0 0,8 0 0 0,-8 0 0 16,-1 0 0-16,10 0 0 0,-10 4 0 0,8-8 0 0,-6 4 0 16,6 4 0-16,-7-8 0 0,-1 4 0 0,10 0 0 0,-10 0 0 15,8 0 0-15,-6 0 0 0,-2 0 0 0,10 0 0 0,-10 4 0 0,9-4 0 16,-9 0 0-16,0 0 0 0,10 0 0 0,-10 0 0 0,10 0 0 15,-10 0 0-15,9 0 0 0,-8 0 0 0,7 0 0 0,-7 0 0 16,7 0 0-16,-6 0 0 0,-2 6 0 0,10-6 0 0,-10 4 0 16,9-4 0-16,-9 0 0 0,1 5 0 0,8-1 0 0,-9-4 0 15,0 6 0-15,2-6 0 0,-2 4 0 0,10 1 0 0,-10-5 0 16,0 4 0-16,0-4 0 0,1 6 0 0,0-6 0 0,-1 0 0 0,1 4 0 16,7-4 0-16,-6 4 0 0,-2-4 0 0,0 0 0 0,0 6 0 15,2-6 0-15,6 0 0 0,-7 5 0 0,-1-5 0 0,1 0 0 16,0 0 0-16,7 0 0 0,-8 4 0 0,2-4 0 0,-2 0 0 0,0 0 0 15,2 0 0-15,-2 0 0 0,0 0 0 0,1 0 0 16,-1 0 0-16,-8 0 0 0,8 0 0 0,1 6 0 0,0-6 0 0,-1 0 0 16,0 0 0-16,2 0 0 0,-2 0 0 0,0 0 0 0,1 4 0 15,0-4 0-15,-9 0 0 0,8 0 0 0,0 0 0 0,1 5 0 16,-1-5 0-16,1 0 0 0,0 0 0 0,-1 0 0 0,0 0 0 16,2 0 0-16,-2 0 0 0,-8 4 0 0,8-4 0 0,0 0 0 15,2 6 0-15,-2-6 0 0,-8 4 0 0,8-4 0 0,1 0 0 0,-1 5 0 16,-8-5 0-16,8 6 0 0,2-6 0 0,-10 0 0 0,8 4 0 15,0-4 0-15,-8 0 0 0,8 0 0 0,2 0 0 0,-10 0 0 16,8 0 0-16,-8 0 0 0,8 0 0 0,-8 0 0 0,9 0 0 16,-9 0 0-16,9 0 0 0,-9 0 0 0,8 4 0 0,-8-8 0 15,9 4 0-15,-9 4 0 0,8-4 0 0,-8-4 0 0,0 4 0 0,8 0 0 16,-8 0 0-16,0 0 0 0,10 0 0 0,-10 0 0 0,0 0 0 16,0-4 0-16,0 4 0 0,0 0 0 0,0-6 0 0,0 6 0 15,0-5 0-15,0 1 0 0,0-2 0 0,0 6 0 0,0-4 0 0,0-5 0 16,0 3 0-16,0 2 0 0,0-1 0 0,0-5 0 15,0 6 0-15,0-2 0 0,0-3 0 0,0-1 0 0,0 1 0 0,0 5 0 16,0-6 0-16,0 0 0 0,0 1 0 0,0-1 0 0,0 0 0 16,0 1 0-16,0-1 0 0,0 1 0 0,0-1 0 0,0 0 0 15,0 1 0-15,0-1 0 0,0 1 0 0,0-6 0 0,0 5 0 0,0 1 0 16,0 0 0-16,0-1 0 0,0 1 0 0,-10-1 0 0,10 0 0 16,0 1 0-16,0 3 0 0,0-3 0 0,0-1 0 0,0 1 0 15,0 4 0-15,0-4 0 0,0 3 0 0,0-3 0 16,0 5 0-16,0-6 0 0,0 5 0 0,0 0 0 0,0 0 0 0,0 1 0 15,0-2 0-15,0 3 0 0,0 3 0 0,0-6 0 0,0 6 0 16,0-4 0-16,0 4 0 0,0 0 0 0,0 0 0 0,0 0 0 0,0 0 0 16,0 0 0-16,0 0 0 0,0 0 0 0,0 0 0 0,0 0 0 15,0 4 0-15,0-4 0 0,0 0 0 0,0 6 0 0,0-6 0 16,0 3 0-16,0 3 0 0,0-6 0 0,0 4 0 0,0 1-44 16,0 0-132-16,0 0-52 0,-8-1-112 0,8 2 28 0,0 2 48 15,-8-3 56-15,-1 5 36 0,9 0 36 0,-8-1 24 0</inkml:trace>
        </inkml:traceGroup>
      </inkml:traceGroup>
    </inkml:traceGroup>
    <inkml:traceGroup>
      <inkml:annotationXML>
        <emma:emma xmlns:emma="http://www.w3.org/2003/04/emma" version="1.0">
          <emma:interpretation id="{A55FAA79-E587-4867-8654-29998CA1CCFC}" emma:medium="tactile" emma:mode="ink">
            <msink:context xmlns:msink="http://schemas.microsoft.com/ink/2010/main" type="paragraph" rotatedBoundingBox="2135,7211 32622,7978 32574,9868 2088,91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6C5B71-13AE-42FA-BC34-F9FF15EB8CF1}" emma:medium="tactile" emma:mode="ink">
              <msink:context xmlns:msink="http://schemas.microsoft.com/ink/2010/main" type="line" rotatedBoundingBox="2135,7211 32622,7978 32574,9868 2088,9100"/>
            </emma:interpretation>
          </emma:emma>
        </inkml:annotationXML>
        <inkml:traceGroup>
          <inkml:annotationXML>
            <emma:emma xmlns:emma="http://www.w3.org/2003/04/emma" version="1.0">
              <emma:interpretation id="{2752135B-A23C-4154-8949-4EEEB2FD3A03}" emma:medium="tactile" emma:mode="ink">
                <msink:context xmlns:msink="http://schemas.microsoft.com/ink/2010/main" type="inkWord" rotatedBoundingBox="2118,7887 2709,7902 2700,8260 2109,8245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47751.252">86 3936 79 0,'-9'-6'92'0,"9"2"-8"0,0 4-4 16,-8 0-20-16,8-4-4 0,-9 4-4 0,9 0 0 0,-8 0-4 15,8 0 0-15,-8 0-8 0,8 0 0 0,-8-5-4 0,8 5-4 16,-10 5-4-16,10-5 0 0,-8 4-4 0,8-4 0 0,-8 4 12 16,8 2-4-16,-10-1-4 0,10-5 0 0,-8 10-4 0,0-6-4 0,8 1 4 15,-9 5-4-15,9-1 0 0,-8 1 0 0,8 0-4 0,-9 0 0 16,9-1 0-16,0 0 0 0,-9 1-4 0,9 4 0 0,0-4-4 16,0-1 0-16,0 6 0 0,0-5 0 0,-8 5 0 0,16-7-4 15,-8 7-4-15,0-5 4 0,0-1 0 0,9 5-4 0,-9-4 0 0,9-1 0 16,-1 1 0-16,-8 0 4 0,9-1-4 0,-1 1 0 0,-8-6 0 15,8 7 0-15,2-7 0 0,6 1 0 0,-16 5 0 0,18-6 0 16,-10-4 0-16,0 5 0 0,1 0 0 0,-1-5 0 0,1 0 0 16,8 5 0-16,-9-5 0 0,2 0 0 0,-2 0 0 0,8 0 0 15,-6 0 4-15,-2-5 0 0,0 5 0 0,1-5 0 0,-1 0-4 0,0 1 4 16,2-1 4-16,-2 0-4 0,0 0 0 0,0 1 0 0,-8-2 0 16,10 1 0-16,-2-4 4 0,-8 0-4 0,8 4 0 0,-8-5 0 15,0 0 0-15,9 6 0 0,-9-6 0 0,0 1 0 0,0-1 4 16,0 1-4-16,0 3 0 0,0-3 4 0,0-1-4 0,0 2 0 15,-9-3 0-15,9 7-4 0,-8-6 0 0,8 0 0 0,-8 1 4 0,-2 4-4 16,2-5 4-16,0 0-4 0,0 0 0 0,-2 6 0 16,2-5 4-16,0 0-4 0,-1 3 0 0,-7-4 0 0,6 6 0 0,2 0 0 15,0-2-4-15,0 1 4 0,-2 1-4 0,2 4 0 0,0-5 0 16,-1 5 0-16,0 0 0 0,1 0-4 0,-1 0 0 0,1 5-4 16,0-1-4-16,8 1 0 0,-8 1 4 0,-2-2 0 0,2 6 0 15,8-6-4-15,-8 6 0 0,8-1 4 0,-10 0 4 0,10 1-8 16,-8 0-4-16,8 0 8 0,0-1-4 0,0 1 0 0,0-1 0 15,0 1 0-15,0 1-4 0,0-3 4 0,8 2-4 0,-8-5 4 0,0 5 4 16,10-6 0-16,-2 1 4 0,0-1 4 0,2-4 0 0,-2 6 0 16,0-6 0-16,0 4 0 0,1-4 4 0,-1 0-4 0,1-4 0 15,0 4 0-15,-1-6 8 0,0 6-4 0,10-4 0 0,-10-1 4 0,0 1 0 16,-8-2 0-16,10 2 0 0,-2-1 0 0,0 5 4 0,-8-5 4 16,9 0 4-16,-9 1-4 0,8 0 0 0,-8-2-8 0,8 6 4 15,-8-5 0-15,0 5 4 0,10 0 4 0,-10-4 0 0,0 4 0 0,8 0 4 16,-8 0 4-16,8 0 0 0,-8 4 0 0,8-4 0 15,-8 5 4-15,0-5 0 0,10 6 0 0,-2-2 4 0,-8 5 0 0,8-4 0 16,1 0 0-16,0 5 0 0,-9-6 0 0,8 5-4 0,1 1 0 16,-1 0-4-16,0-1-8 0,0 1 0 0,2 0-4 0,-2-1 4 15,0 1-4-15,-8-6-4 0,10 7 0 0,-2-7 0 0,0 1 0 16,1 5-4-16,-1-10 0 0,1 4-4 0,-1 1 0 0,-8-5-4 16,9 0-4-16,-1 0-12 0,0 0-16 0,2 0-16 0,-2-5-16 0,0 5-12 15,2-4-20-15,-10-1-16 0,8 0-12 0,0 0-16 0,0 1-56 16,1-2-24-16,-1 1 36 0,1 5 40 0,0-4 24 0,-1-1 28 15</inkml:trace>
        </inkml:traceGroup>
        <inkml:traceGroup>
          <inkml:annotationXML>
            <emma:emma xmlns:emma="http://www.w3.org/2003/04/emma" version="1.0">
              <emma:interpretation id="{861D22BC-18F8-4B34-8B6E-8B6374149E72}" emma:medium="tactile" emma:mode="ink">
                <msink:context xmlns:msink="http://schemas.microsoft.com/ink/2010/main" type="inkWord" rotatedBoundingBox="3120,8109 3169,8111 3161,8427 3112,8425"/>
              </emma:interpretation>
            </emma:emma>
          </inkml:annotationXML>
          <inkml:trace contextRef="#ctx0" brushRef="#br0" timeOffset="48054.4407">947 4152 79 0,'0'-5'104'0,"0"5"-12"0,0-4-4 0,0 4-24 0,0 0-4 0,8 0 0 16,-8-6 4-16,0 6 0 0,0 6-8 0,0-6 0 16,8 0 0-16,-8 4-4 0,0 1-4 0,0-1-4 0,10 2-4 0,-10 3-4 15,0-4 0-15,8 4 0 0,-8 1-4 0,0 0-4 0,0-1-4 16,0 5-4-16,0 1-4 0,8-5 0 0,-8 4-4 0,0 0 4 15,0 1-12-15,0-1 0 0,0 1-8 0,0-6-8 0,0 6-12 16,0-1-8-16,0-4-20 0,-8 4-16 0,8-4-20 0,0-1-16 16,8 1-28-16,-8-1-64 0,0 1 8 0,0-6 36 0,0 6 32 15,0-5 24-15</inkml:trace>
        </inkml:traceGroup>
        <inkml:traceGroup>
          <inkml:annotationXML>
            <emma:emma xmlns:emma="http://www.w3.org/2003/04/emma" version="1.0">
              <emma:interpretation id="{96F2ED47-7F95-4D7C-B123-C44AB4466631}" emma:medium="tactile" emma:mode="ink">
                <msink:context xmlns:msink="http://schemas.microsoft.com/ink/2010/main" type="inkWord" rotatedBoundingBox="3828,7732 4162,7740 4147,8350 3812,8341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48754.5673">1655 3797 75 0,'0'-5'112'0,"0"0"-8"0,0 1-4 15,0-1-24-15,0 0 0 0,0 0-4 0,0 5-4 0,0-4-4 0,0 4-8 16,0 0-4-16,0 0 4 0,0-5-4 0,0 5 0 0,0 0 0 16,0 5-4-16,0-5-4 0,8 4 0 0,-8 1 0 0,0 0 0 15,0 0 0-15,8 4-4 0,-8 1-4 0,9 0 0 0,-9-1-4 0,0 1 0 16,8 4-4-16,-8 0 0 0,8 5-4 0,-8-4 0 15,10 4-4-15,-10-1-8 0,8 3 4 0,-8-2 0 0,0 0-4 0,0 1 0 16,0-2 0-16,0 2-4 0,0-1 0 0,0 0-4 16,0-5 0-16,8 5 0 0,-8-4 0 0,0-5-4 0,0 3 0 0,-8-3 4 15,8-5-8-15,0 5 4 0,0-6 0 0,0-4 0 0,0 6 4 16,8-6 0-16,-8 0-4 0,0-6 0 0,0 2 0 0,8-1 0 16,-8 0 0-16,0-4 0 0,0 3 0 0,10-3-4 0,-10-1 0 15,0 1-4-15,8-5 4 0,-8 4 4 0,8 1-16 0,1-6 16 0,-9 5 0 16,0 1 0-16,9-1 0 0,-1 0 4 0,-8 6-4 0,9-6 0 15,-9 5 4-15,8 1-8 0,0-1 4 0,-8 5 0 0,8-4 0 16,2 4 4-16,-2 0-4 0,-8 4 0 0,8-4 0 0,2 5 0 16,-2-1 0-16,0-4 4 0,1 5 0 0,-1 5-4 0,1-6 0 15,0 2 0-15,-1 2 0 0,0 3-4 0,0-7 8 0,2 11-4 0,-2-5 0 16,0-1 4-16,-8 1-8 0,10 4 4 0,-2-5 4 0,-8 6 0 16,0-1 0-16,8-4-4 0,-8 5 4 0,0-1-4 0,0 0 4 15,-8 0 0-15,8 1 0 0,-8-1-4 0,-2 1 4 0,2-1-4 16,0 1 0-16,-2-6 4 0,2 6-4 0,0-6 4 0,0 1 0 15,-10-1-4-15,10-4 0 0,-9 0 4 0,9 0 0 0,-10-5-4 0,10 0 0 16,-2 0 0-16,-6 0 0 0,8-5 0 0,-1-5-4 0,-8 5-4 16,8-4 0-16,1-1-8 0,0 1-12 0,-2-6-4 0,2 1-8 15,0 4-12-15,8-4-12 0,-8 0-4 0,8-1-16 0,-10 0-16 16,10 1-8-16,-8 0-12 0,8-5-24 0,8 4-52 0,-8 1-12 16,0-1 32-16,10 1 36 0,-2 1 28 0</inkml:trace>
        </inkml:traceGroup>
        <inkml:traceGroup>
          <inkml:annotationXML>
            <emma:emma xmlns:emma="http://www.w3.org/2003/04/emma" version="1.0">
              <emma:interpretation id="{FF0AEF83-F8D6-4C1C-9D2C-1394149B2C22}" emma:medium="tactile" emma:mode="ink">
                <msink:context xmlns:msink="http://schemas.microsoft.com/ink/2010/main" type="inkWord" rotatedBoundingBox="4816,8196 4876,8198 4867,8552 4807,8550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49139.5389">2643 4243 59 0,'0'-4'108'0,"0"-2"-8"0,0 1-8 0,0 5-16 16,0 0 0-16,0-4 4 0,0 4-8 0,8 0 4 0,-8 4-4 16,0-4-4-16,0 5-4 0,8 5-4 0,-8-5-4 0,0 0 0 15,10 4-4-15,-10 1-8 0,0 4 0 0,8-4 0 0,-8 0-4 0,0 4 4 16,8 0 0-16,-8 5-12 0,0-4-4 0,0-1-4 0,10 5-4 16,-10-4-4-16,0 0-4 0,0-1-4 0,0 0-4 15,0 0-4-15,0 0-8 0,0 2-12 0,0-7-20 0,0 0-20 0,0 5-12 16,0-4-24-16,0-6-28 0,-10 7-16 0,10-7-64 0,0 1-24 15,0 0 44-15,-8 0 32 0,8-5 28 0,0 0 28 0</inkml:trace>
        </inkml:traceGroup>
        <inkml:traceGroup>
          <inkml:annotationXML>
            <emma:emma xmlns:emma="http://www.w3.org/2003/04/emma" version="1.0">
              <emma:interpretation id="{A13AA8D6-8053-486F-BCD1-3BF15D753C83}" emma:medium="tactile" emma:mode="ink">
                <msink:context xmlns:msink="http://schemas.microsoft.com/ink/2010/main" type="inkWord" rotatedBoundingBox="5733,7843 6126,7853 6115,8316 5721,8306"/>
              </emma:interpretation>
            </emma:emma>
          </inkml:annotationXML>
          <inkml:trace contextRef="#ctx0" brushRef="#br0" timeOffset="50112.9366">3725 3878 55 0,'0'0'92'0,"-8"0"-8"16,8 0-4-16,-9 0-20 0,9-4-4 0,0 4 0 0,-8 0-4 0,8 0 4 15,-9 0-8-15,0 0 0 0,9 0 4 0,-8 0-4 0,8 4 0 16,-8-4-4-16,0 6 0 0,8-6-4 0,-10 0 4 0,2 4-8 16,8 1 0-16,-8 0 0 0,-2 0-4 0,10-1 0 0,-8 6 4 15,0-1 0-15,8 1 4 0,-9-1 0 0,1 1 0 0,8 0-4 16,-8-1-4-16,8 2 0 0,-9 3 4 0,9-4-8 0,-9 3 0 16,9 2-4-16,0-5 0 0,0 4-4 0,-8 0 0 0,8-4-4 0,0 4 4 15,0 1 0-15,0-1 0 0,0-5 0 0,0 6 4 0,0-1-8 16,8-4 4-16,-8 5 0 0,0-6 4 0,9 5 0 0,0-4 0 15,-1-1 0-15,-8 1-4 0,8 5 4 0,1-6-4 0,-1 1 0 16,0-1 0-16,2-4-8 0,6 5-4 0,-6-5-8 0,-2 4 0 16,8-4 0-16,-7 0 0 0,0 0 0 0,8-5 0 0,-9 4 0 0,0-4 0 15,10 5 0-15,-10-5 0 0,10 0 0 0,-10 0 0 0,9-5 0 16,-9 5 0-16,10-4 0 0,-10-1 0 0,10 0 0 0,-10 0-40 16,0-4-60-16,10-1-12 0,-10 0-36 0,0 1-40 0,1-6-64 0,-1 1-48 15,1-1 52-15,0-4 44 0,-9 0 40 0,0 0 32 16,8-1 20-16</inkml:trace>
        </inkml:traceGroup>
        <inkml:traceGroup>
          <inkml:annotationXML>
            <emma:emma xmlns:emma="http://www.w3.org/2003/04/emma" version="1.0">
              <emma:interpretation id="{7B9F7FBF-DEAD-45AC-BF6C-FEB84881203B}" emma:medium="tactile" emma:mode="ink">
                <msink:context xmlns:msink="http://schemas.microsoft.com/ink/2010/main" type="inkWord" rotatedBoundingBox="6498,7931 7376,7953 7363,8460 6486,8438"/>
              </emma:interpretation>
            </emma:emma>
          </inkml:annotationXML>
          <inkml:trace contextRef="#ctx0" brushRef="#br0" timeOffset="51568.0433">4330 4110 15 0,'0'0'104'0,"0"0"-8"0,0 0-8 0,-8 0-24 0,8 0 0 16,0 0-4-16,0 4-4 0,0-4 4 0,0 0 4 0,0 0 8 16,0 0 0-16,8 0-4 0,-8 0 4 0,9 0-8 0,-9 0-4 15,8 0 4-15,-8 0-4 0,9 0 0 0,0 0 0 0,-1 0 0 16,0 0-8-16,0 0 4 0,2 0 0 0,6 0 0 0,-6 0-8 16,-2 0-8-16,9 0 4 0,-9 0-8 0,0 0-4 0,2 0 0 0,6 0-4 15,-8 0-4-15,2 0 0 0,6 0-8 0,-7 0 4 0,0 0-8 16,-1 0 0-16,1 0 0 0,-1 0-8 0,0 0 0 0,0 0 4 15,-8 0-4-15,10 0-4 0,-10 0 0 0,8 0 0 0,-8 0 4 16,0 0-12-16,0 0-8 0,0 0-8 0,0 0-24 0,0 0-24 16,0 0-20-16,0 0-28 0,-8 0-12 0,8 0-28 0,-10 0-12 0,10 0-60 15,-8 0-16-15,0 0 44 0,8 4 40 0,-8-4 28 0,-1 5 28 16</inkml:trace>
          <inkml:trace contextRef="#ctx0" brushRef="#br0" timeOffset="52078.6751">4936 4406 55 0,'0'5'100'0,"0"-5"-4"0,0 0-8 0,0 0-16 16,0 0-4-16,0 5 4 0,0-5-4 0,0-5 4 0,0 5 0 16,0-5 0-16,0 5-16 0,8-5 4 0,-8 1-8 0,8-6-4 0,-8 5 0 15,10-4 0-15,-10-1-4 0,8 0 4 0,0 1-8 0,1-5-4 16,-1-1-4-16,0 1 4 0,1-1-8 0,0 1 0 0,-1 0 0 16,0-5-8-16,2 4 4 0,-2-4 0 0,0 5-4 0,1-1 4 15,0-5-4-15,-9 7 0 0,8-2-4 0,1 1 4 0,-1 4-4 16,-8-5-4-16,8 6 0 0,-8-5 0 0,8 3-4 0,2 3 4 15,-10-2 0-15,0 0-20 0,8 5 24 0,-8-4 0 0,0 5-4 0,8-2-4 16,-8 2 4-16,0-2-4 0,0 6 0 0,0-4 0 0,0 0-4 16,0 4 0-16,0 0 0 0,0 0 4 0,10 0 0 0,-10 0 0 15,0 0 8-15,0-6 0 0,0 12 4 0,0-6 4 0,0 4 0 16,8-4-4-16,-8 4 4 0,0 2-4 0,8-2-4 0,-8 6-4 16,0-1-12-16,0-4 0 0,9 9 0 0,-9-4 0 0,0 5 0 0,0-1 0 15,0 1 0-15,0 4 0 0,0-5 0 0,0 5 0 0,0 0 0 16,0 0 0-16,0 1 0 0,0-1 0 0,0 0 0 0,0 0 0 15,0 0 0-15,0 1 0 0,0-6 0 0,0 5 0 0,0 0 0 0,0-4 0 16,0-1 0-16,0 1 0 0,0-1 0 0,0 0 0 16,0-4-44-16,0 0-12 0,0-1-16 0,0 1-8 0,0-6-12 0,0 6-12 15,0-5-8-15,0-5-16 0,0 4-12 0,0-4-8 0,0 0-48 16,0 0-40-16,0 0 40 0,0-4 40 0,0-1 24 0,8 0 28 16</inkml:trace>
        </inkml:traceGroup>
        <inkml:traceGroup>
          <inkml:annotationXML>
            <emma:emma xmlns:emma="http://www.w3.org/2003/04/emma" version="1.0">
              <emma:interpretation id="{C2CDD1AD-A669-4CAC-B1C7-D7DB0E898CB2}" emma:medium="tactile" emma:mode="ink">
                <msink:context xmlns:msink="http://schemas.microsoft.com/ink/2010/main" type="inkWord" rotatedBoundingBox="7816,7858 8103,7866 8085,8586 7797,8579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52653.1404">5711 3941 31 0,'0'-5'96'0,"9"-1"-12"0,-9 2-8 0,0 4-40 16,0-4 20-16,0-1 0 0,8 0-4 0,-8 0 0 0,0 5 4 0,0-4 4 15,0-1-4-15,0 5 4 0,0 0 0 0,0-5 0 0,0 5-4 16,0 0-4-16,0 0-8 0,0 0-4 0,0 0-4 0,0-5 0 16,0 5-8-16,0 5 0 0,0-5 0 0,0 5 0 0,-8-5-4 15,8 5 4-15,0-1-4 0,0 1-4 0,-9 5 0 0,9-6 0 0,-8 0-4 16,8 7 4-16,0-1 0 0,-8 4-4 0,-2-5 0 15,10 6 0-15,-8-1 0 0,0 1 0 0,8-2-4 0,0 7 4 0,-10-1-8 16,10-4 0-16,-8 4 4 0,8 0 0 0,-8 1-4 0,8 3 0 16,0-4 4-16,0 1 0 0,0 3-4 0,-9-3 0 0,9-1-4 15,0 0 4-15,0 1 0 0,9-1 0 0,-9 0 0 0,0-5-4 0,8 1 0 16,-8-1 0-16,8 5 0 0,2-9 0 0,-10 5 0 16,8-1 0-16,0-5-4 0,2 5 8 0,-2-4-8 0,0-1 4 0,1 1 0 15,8-4-4-15,-9 3 0 0,1-5-16 0,7 6 24 0,-6-5-4 16,-2-1-4-16,9-4 4 0,-8 6-4 0,-1-6 4 0,9 4-4 15,-9-4 4-15,1-4-4 0,0 4 0 0,-1-6 0 0,0 2 0 16,2-1 4-16,-2 0 0 0,0 0-8 0,-8-4 4 0,8 5 0 16,-8-6 0-16,0 4 0 0,0-3 0 0,0-1 0 0,0 1 0 0,0-1 0 15,-8 0 4-15,8 2-4 0,-8-3 0 0,8 7 0 0,-8-6 0 16,-2 5 0-16,2-4-4 0,0 4 4 0,-1 0-4 0,0 5 4 16,1-6 0-16,-9 6 0 0,9 0 0 0,-1 0-4 0,0 6 4 15,1-1-4-15,-10 5-8 0,10-6 0 0,0 6-12 0,-1-1-8 16,1 2-12-16,-1 3-12 0,-8-5-8 0,17 5-8 0,-8 1-12 15,0-1-20-15,-2 1-12 0,10-1-20 0,-8 1-44 0,8-7-44 0,0 7 44 16,0 4 28-16,0-4 32 0,0-5 20 0</inkml:trace>
        </inkml:traceGroup>
        <inkml:traceGroup>
          <inkml:annotationXML>
            <emma:emma xmlns:emma="http://www.w3.org/2003/04/emma" version="1.0">
              <emma:interpretation id="{061D05C6-6801-40DD-BC96-123FC20F2994}" emma:medium="tactile" emma:mode="ink">
                <msink:context xmlns:msink="http://schemas.microsoft.com/ink/2010/main" type="inkWord" rotatedBoundingBox="9409,8220 9827,8230 9826,8250 9409,8240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53533.7817">7236 4267 43 0,'0'0'96'0,"0"0"-8"16,0 0-8-16,0 0-12 0,0 0-4 0,0 0 4 0,0 0 0 0,0 0 4 16,9 0 0-16,-9 0 8 0,9 0-8 0,-9 0 0 0,8 0-4 15,0 0-4-15,2 0 4 0,-2 0-4 0,0 0 0 0,1 0 0 16,0 0-8-16,7 0 0 0,-7 0-4 0,8 0-4 0,-8 0-4 16,7 0-4-16,-6 0-8 0,6 0-4 0,-8 0-4 0,10 0-4 15,-10 0-4-15,9 0-4 0,-9 0-4 0,10 0-16 0,-10-5 16 16,0 5 0-16,10 0-8 0,-10 0-12 0,1 0-16 0,8-4-24 0,-8 4-28 15,-1 0-12-15,0 0-36 0,2 0-28 0,-2 0-36 0,0 0-68 16,0 0 32-16,2 0 52 0,6 0 28 0,-7 0 28 0,-1 0 24 16</inkml:trace>
        </inkml:traceGroup>
        <inkml:traceGroup>
          <inkml:annotationXML>
            <emma:emma xmlns:emma="http://www.w3.org/2003/04/emma" version="1.0">
              <emma:interpretation id="{99D551BB-7FBC-4CCB-82C5-EA703C8DD932}" emma:medium="tactile" emma:mode="ink">
                <msink:context xmlns:msink="http://schemas.microsoft.com/ink/2010/main" type="inkWord" rotatedBoundingBox="11172,7949 13266,8002 13231,9380 11137,9328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54289.7595">9121 4291 63 0,'0'-5'88'0,"0"-4"-8"0,0 4-4 15,0 0-20-15,-10 0 0 0,10 1-4 0,-8-1 0 0,8 0 0 16,-8 0 0-16,8 5 0 0,-8-4 0 0,-2-2 0 0,10 6 0 16,-8 0 0-16,0-5 0 0,-1 5-12 0,9 0 4 0,-8 0-12 15,-1 0 4-15,9 0-4 0,-9 5-4 0,1 1 0 0,8-6-8 16,-8 4 0-16,8 1 0 0,-8 0-4 0,8 0 0 0,0 4 0 0,0-4-4 15,-10 4-4-15,10-4 0 0,0 5-4 0,10 0 0 16,-10-1 0-16,0 6-4 0,8-6 4 0,-8 1-4 0,8-1 0 0,0 1 0 16,1 4 4-16,0-4-4 0,-1-1 4 0,9 1-4 0,-9-1 0 15,10 2 0-15,-2-3 0 0,-6 2 4 0,6 0-4 0,1-5-4 16,1-1 4-16,-2 1 0 0,2 0-4 0,-2 0 0 0,2-5 4 0,-1 4-16 16,-1-4 16-16,2-4 0 0,-2 4 0 0,-6-5 0 0,6 0-4 15,2 5 0-15,-10-5 0 0,9-4 0 0,-9 4 0 16,0 0 4-16,2 1-4 0,-2-6 4 0,0 6 0 0,2-7 0 0,-10 7 0 15,8-6 0-15,-8 5 0 0,8 1 0 0,-8-6 0 0,0 5 0 16,8-1 0-16,-8 3 0 0,0-2 0 0,0 0 0 0,0 5 4 16,0-5-4-16,0 5 4 0,0 0 0 0,9-5 0 0,-9 5 0 0,0 0 0 15,0 5 4-15,9-5 4 0,-9 5 4 0,0 0 0 16,8 0 0-16,1-2 0 0,-9 3 4 0,8 4-4 0,0-5 0 0,2 4 0 16,-10 1-4-16,8-6-4 0,0 7 0 0,2 3 0 0,-2-5-4 15,-8 1 0-15,8-1 0 0,0-4 0 0,1 4 0 0,-1 1 0 16,1-4-4-16,-9-2-4 0,9 1 0 0,-1-1-8 0,0-4-12 15,2 0-12-15,-2 0-12 0,0 0-12 0,0 0-16 0,-8-9-20 16,10 5-16-16,-2-6-20 0,0 0-40 0,-8-5-32 0,9 1 4 0,-1-1 64 16,-8-4 20-16,8 5 24 0</inkml:trace>
          <inkml:trace contextRef="#ctx0" brushRef="#br0" timeOffset="54456.3151">9658 3999 67 0,'0'0'140'16,"-10"0"-4"-16,2-6 0 0,8 6-28 0,-8 0 0 0,8 0-8 15,-8 0-16-15,8 0-8 0,0 0-8 0,0 6-12 0,-10-6-8 16,10 0-8-16,0 4-8 0,0-4-8 0,0 0-4 0,0 0-4 0,0 6-4 16,0-6-8-16,0 4-4 0,0 1-8 0,0-5-16 0,10 4-12 15,-10 1-16-15,0-1-16 0,8 2-8 0,-8-2-12 16,8 2-12-16,-8-2-44 0,8 0-48 0,2 7 20 0,-2-7 36 0,0 6 24 16</inkml:trace>
          <inkml:trace contextRef="#ctx0" brushRef="#br0" timeOffset="54984.9017">10015 4420 31 0,'0'11'104'16,"0"-7"-8"-16,0 0-8 0,0 2-24 0,0-2 0 0,0 1-4 16,0 5-4-16,0-6-4 0,0 1 0 0,0 0-4 0,0 0 4 0,9 5-8 15,-9-6 0-15,8 2 0 0,-8-2-4 0,0 5-4 0,8-4-4 16,2 0 0-16,-10 4 0 0,8-3-4 0,0-2 0 0,0 0 0 15,2 3 4-15,-2-3-4 0,0 0-4 0,1 1 4 0,-1-5-4 16,1 5 0-16,0-5 0 0,-1 0 0 0,10 0-4 0,-10 0-4 16,0 0 0-16,0 0-4 0,2 0-4 0,-2-5 0 0,0 0-4 15,1 1 4-15,-1 0 0 0,-8-3 0 0,8 3-8 0,2-6 0 0,-10 1 0 16,8-1 0-16,-8 1 0 0,0-1 0 0,0 0 0 0,0-4 0 16,0 5-4-16,0-6 0 0,0 1 0 0,-8 4 0 0,-2-4 0 15,10 0 0-15,-8 4-4 0,0-4 4 0,-1-1-4 0,1 6 4 16,-10-1-4-16,10 1 4 0,0-1-4 0,-10 5 8 0,10 0-8 0,-9 1 8 15,0-1-4-15,8 5 4 0,-7 0-4 0,-2 0 4 16,10 5 0-16,-10-1 0 0,10 6 0 0,0-5 0 0,-9 4 0 0,8 1 0 16,0 4 0-16,1-4 0 0,8 4 0 0,-8-4 0 0,8 4 0 15,0-4-4-15,0 5 0 0,0-7 4 0,0 7 0 0,8-5 0 16,-8-1 0-16,8 5-4 0,1-4 4 0,0-4 0 0,8 3 4 0,-9 0-4 16,0 1 0-16,10-6 0 0,-10 2 4 0,10-2-4 0,-10 0 0 15,9 7 0-15,0-11 0 0,0 4 0 0,-9 1 4 0,10 0 0 16,-2 0 0-16,2-1-4 0,-10 2 4 0,9-2 0 0,-9 1 0 15,10-1 0-15,-10 2-4 0,10 4 4 0,-10-6 0 0,0 5 0 16,1 1 4-16,0-1 4 0,-1 1 0 0,-8 0 4 0,9-1 0 0,-9 6 0 16,0-5 0-16,8 4-4 0,-16 1 0 0,8-1-4 0,0 0 4 15,0 6-8-15,-9-6 0 0,1 0-4 0,8 5-4 0,-9-4 0 16,9-1-8-16,-9-1-12 0,9 3-16 0,-8-7-12 0,8 1-12 16,0-1-20-16,0 2-12 0,-8-2-8 0,8-4-12 0,0-5-24 15,0 4-40-15,8-4-16 0,-8-4 36 0,8 4 32 0,-8-5 20 16</inkml:trace>
          <inkml:trace contextRef="#ctx0" brushRef="#br0" timeOffset="55586.2915">10621 4516 83 0,'0'-9'112'0,"0"5"-8"0,0-2-8 0,0 2-24 0,0-2-16 16,-10 2 20-16,10 4-4 0,0-5-8 0,0 5-4 0,0 0 0 15,0 0-12-15,0 0 0 0,0 0-4 0,0 0 0 0,-8 5-4 16,8-5-4-16,0 4 0 0,0-4 0 0,0 6-4 0,0-2 0 0,8 2 4 15,-8-2-8-15,0 1 4 0,0-1 0 0,10 1 0 16,-10 5-4-16,0-6 0 0,8 2 0 0,-8-2-12 0,8 0 4 0,1 3-4 16,-1-3 0-16,1 0-4 0,0 1 0 0,-1-5-4 0,0 5 0 15,0-5-4-15,10 0 0 0,-10 0 0 0,1-5-4 0,8 0 4 16,-8 5 0-16,7-4-4 0,-6-7 0 0,-2 7-4 0,0-6 0 16,0 1 0-16,2-1-4 0,-2 1 0 0,-8-5-4 0,8 4 0 15,-8-5 0-15,0 6-4 0,0-5 4 0,0 4 4 0,-8-5 0 16,0 6 0-16,-2-5 4 0,2 4-4 0,0-1 0 0,0 3 4 0,-10-2 0 15,1 1 0-15,9 4 4 0,-10-5 0 0,2 6-4 0,-2-1 4 16,10 5 0-16,-9-5 0 0,0 5 0 0,0 0 4 0,9 5-4 16,-10 0 4-16,10-1 0 0,0 1-4 0,-2 0 8 0,2 4-8 15,0-4 0-15,8 5 0 0,-9-2 0 0,9 3 0 0,-9-6 4 16,9 4-4-16,0 6 4 0,0-6-4 0,9 1 0 0,-9 0 0 0,9-1 4 16,-1 1 0-16,-8-1 4 0,8 5 0 0,2-4 0 0,-2 0 0 15,8-1 0-15,-6 6 0 0,-2-1 0 0,9-3 0 0,-9 2 0 16,10 1 0-16,-10-4-4 0,8 5 0 0,2-1 0 0,-10 1 0 15,10-2 0-15,-1 3 0 0,-1-3 0 0,2 7-4 0,-2-5 0 16,2 4 4-16,-10 0-8 0,10 0 4 0,-1 0 0 0,-1 5-4 0,2 0 0 16,-2 0 0-16,2 0 0 0,-1 0 0 0,0 5-4 0,0 0 0 15,-9-6 0-15,10 6-4 0,-10 1 4 0,0-6 0 0,2 4 0 16,-2-5 0-16,0 2 0 0,-8-2 0 0,8 2 4 0,-8-2 0 0,0-3 0 16,-8 4 4-16,8-5-4 0,-8-5 4 0,0 6 0 15,-2-6 4-15,2 0-4 0,0-4 4 0,-10 5-16 0,10-6 16 0,-9-4 4 16,8 4-4-16,-8-4 0 0,1-5 4 0,-2 5 0 0,10-5-4 15,-10-5 8-15,2 5-4 0,7-5 0 0,-8 0-4 0,8-4 4 16,1 0-4-16,-10-1-4 0,10 0 4 0,0-4 0 0,8-1-4 16,-8 1-4-16,-2-1-4 0,10-3-4 0,0-2-4 0,-8 1-12 15,8 0-8-15,0-5-12 0,8 4-12 0,-8-3-16 0,0-2-12 0,10-4-20 16,-2 7-16-16,0-2-40 0,-8-6-48 0,18 5 24 0,-10-2 36 16,9 2 28-16,-8-4 24 0</inkml:trace>
        </inkml:traceGroup>
        <inkml:traceGroup>
          <inkml:annotationXML>
            <emma:emma xmlns:emma="http://www.w3.org/2003/04/emma" version="1.0">
              <emma:interpretation id="{8FED6ECA-6F8E-4B9B-9135-0AAF1EAE684F}" emma:medium="tactile" emma:mode="ink">
                <msink:context xmlns:msink="http://schemas.microsoft.com/ink/2010/main" type="inkWord" rotatedBoundingBox="14522,7676 16734,7732 16694,9332 14482,9276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57551.0355">14328 3759 87 0,'8'-5'100'15,"-8"5"-8"-15,0 0-4 0,0 0-24 0,0 0 0 0,0 5 0 0,0-5 0 16,0 5 4-16,-8 4 0 0,8 1 0 0,0-1-12 0,0 1 4 16,0 4 0-16,0 1-4 0,0-1-4 0,0 5 0 0,-8 1 0 15,8 3-4-15,0 0-4 0,0 2 4 0,-10 5-4 0,10-2-8 16,0-4 8-16,0 5-12 0,0 0 4 0,0-1-4 0,0 1-4 16,0 0 0-16,0 0-4 0,0 0 0 0,0-6-8 0,10 6 0 15,-10-5 0-15,8 0-4 0,-8 0 0 0,8-5-20 0,0 0 16 0,2 0 0 16,-2 0 0-16,0-4-4 0,1-1-4 0,-1 1-8 0,10-5-8 15,-10 0-4-15,8-1-16 0,-6-5-8 0,-2 1-12 0,9 0-16 16,-8 0-16-16,-1-5-12 0,9 0-16 0,-9-5-8 0,-8 0-8 16,9 0-32-16,0 1-32 0,-9-5 0 0,8-1 40 0,-8 0 28 15,0 0 24-15</inkml:trace>
          <inkml:trace contextRef="#ctx0" brushRef="#br0" timeOffset="57740.5286">14201 4152 99 0,'-8'0'128'0,"8"4"-16"0,-8 2-4 0,8-6-20 16,-10 4 4-16,10-4 0 0,0 0-8 0,0 5-4 0,10-5-4 15,-10 0-4-15,8 0-8 0,0 0-4 0,1 0-8 0,-1 0-8 16,1 0-8-16,8 0-8 0,-1 0-8 0,2 0-4 0,-1 0-8 16,0 0-12-16,0 0-12 0,9 0-16 0,-10 0-24 0,10 0-28 15,-8 0-28-15,7 0-20 0,1 0-76 0,-10 0-4 0,10 0 40 0,-9 0 32 16,9 0 28-16</inkml:trace>
          <inkml:trace contextRef="#ctx0" brushRef="#br0" timeOffset="57196.9818">12370 4373 15 0,'0'0'104'16,"0"-5"-8"-16,0 5-8 0,0-5-20 0,0 0-8 0,0 5 4 0,0 0-4 16,0-5-4-16,0 5 4 0,0 0-4 0,0 0 0 0,0 0 4 15,0 0-8-15,0 0-8 0,0 0-4 0,-10 0-4 0,10 0 0 16,0 0-4-16,0 5 0 0,0 0 0 0,0 0-4 0,0-5-4 16,0 5-4-16,0 4 0 0,0-4 0 0,0 0-4 0,10 4-4 15,-10 1 0-15,0-1-4 0,8 2 0 0,-8-3 4 0,8 2-4 16,0-5 0-16,-8 5 0 0,10-1 0 0,-2-4 0 0,0 4 0 0,9-3-4 15,-8-2 4-15,0-4-4 0,7 6 4 0,-8-6-4 0,10 0-4 16,-10 0 4-16,10 0-4 0,-10 0 0 0,9-6 0 0,0 2 0 16,-8-2 0-16,-1-3 0 0,10-1 0 0,-10 6-4 0,0-6 0 15,1-5 0-15,0 7 0 0,-1-3 0 0,-8-3 0 0,9 0-4 16,-9 4 4-16,0-4-4 0,0-1 4 0,-9 1 0 0,1 0 0 0,-1-1 0 16,9 1 4-16,-17-1-4 0,9 1 0 0,-10 0 4 0,10 0 0 15,-10-1 0-15,2 5 0 0,-1-4 0 0,8 5 0 0,-16-1 0 16,15 5 4-16,-6 0-4 0,-1 0 4 0,0 1 0 0,8 4 4 15,1 4-8-15,-10-4 4 0,10 5 0 0,0 0 0 0,0 4 0 16,-2 1-4-16,2 0 4 0,8 4 0 0,-8-5 4 0,8 6-4 0,0 4 4 16,-9-4 0-16,9-1-4 0,0 1 4 0,0-1 0 0,0 5-4 15,9-5 0-15,-9 1 0 0,0-7 0 0,8 8 4 0,0-7 0 16,2 6 0-16,-2-11 0 0,8 7-4 0,-6-7 0 0,6 0 0 16,-7 2 0-16,8-6-4 0,0 0 0 0,-1 0 4 0,2-6-4 15,-1 2 0-15,0 0-4 0,0-2 4 0,0 1 0 0,0 1 0 0,-9-1-4 16,10-5 4-16,-1 6 0 0,-8-1 4 0,-1 0-4 0,1 0 0 15,-1-1 0-15,0 3-4 0,0 3 8 0,2-5-4 0,-10 5 0 16,8 0 0-16,-8 0 0 0,8 0 0 0,-8 0 4 0,10 0 0 16,-10 5-4-16,0-5 4 0,8 3 0 0,-8 3 0 0,8-6 0 15,-8 5 0-15,9 0 4 0,-9 0 0 0,8-1 0 0,1 1-4 16,-9 5-4-16,8-6 4 0,1 7 0 0,-1-7-4 0,0 6 4 0,2-6 0 16,-10 6-4-16,8-1 0 0,0-4 4 0,10 5-4 0,-18-6 0 15,16 6 0-15,-7 0 0 0,-1-5 0 0,1 4 0 0,0-4-4 16,-1 0 0-16,0 5 4 0,2-6 0 0,-10 0 0 0,8 3-4 15,0-7 0-15,0 4 4 0,-8-4 0 0,9 0-4 0,0 0 4 16,-9 0 0-16,8 0-4 0,-8-4 4 0,9 4-4 0,-9-7 4 0,8 3 0 16,-8-6-4-16,8 6 4 0,-8-6 0 0,10 5-4 0,-10-4 0 15,8-1 4-15,-8 0 0 0,8 1 4 0,-8-1-8 0,8 1 4 16,2-5 0-16,-10 4 4 0,8 0-4 0,-8 1 0 0,8-1 4 16,1 1 0-16,-9-1-4 0,9-1 4 0,-9 3 0 0,8-2 0 15,-8 5-4-15,9-4 4 0,-9 4 0 0,0-4 0 0,8 4 0 0,-8 0 4 16,0 0-4-16,8 0 4 0,-8 1 4 0,0 4 4 0,8-5 0 15,-8 5 0-15,10 0 0 0,-10 0 4 0,0 0 0 0,8 0 0 16,-8 5-4-16,8-1 0 0,-8 1-4 0,10 0 4 0,-10 0-4 16,0 4 0-16,8 1-4 0,-8-1-4 0,8-4 4 0,-8 10-4 15,0-6 8-15,9 6-8 0,-9-1 4 0,0-5-4 0,0 6 0 0,8-1 0 16,-8 1 0-16,0-1 0 0,0 1-4 0,9-1 0 0,-9 0 4 16,0 0-8-16,8 0 8 0,-8 1-8 0,9-5 8 0,-9 5-8 15,8-6 4-15,-8 1-4 0,8 0 4 0,2 0 0 0,-10-7 0 16,8 3 0-16,-8-2 0 0,8 1-4 0,1-5-4 0,0 0 4 15,-1 0 0-15,1-5 0 0,-1 1 0 0,0-2-4 0,1 3 4 0,0-7 0 16,-1 4 0-16,0-4 4 0,2 1-4 0,-2-1 0 0,0-4 0 16,1 5 4-16,-1-6 0 0,1 1 0 0,-9 4-4 0,8-4 4 15,1 4 0-15,-1 0 0 0,0-4 0 0,-8 5 0 0,10-1-4 16,-10 1 4-16,8-1 4 0,-8 6-4 0,8-7 0 0,-8 7 0 16,0-1 0-16,0 0 0 0,0 5 0 0,0-5-4 0,0 5 8 15,0 0 0-15,0 0 0 0,0 5 0 0,0-5 0 0,0 5 0 0,0 0-4 16,0-1 0-16,0 1 0 0,0 1 4 0,0 2 0 0,0 2 0 15,10-5-4-15,-10 5 4 0,0-1 4 0,0 1-8 0,8 4-4 16,-8-4 4-16,8-1 8 0,-8 1-8 0,8-1 4 0,-8 1 0 16,9 1-4-16,0-7-4 0,-1 5 8 0,9-4-8 0,-9 4 0 15,2-3 0-15,-2-2 0 0,8 1 0 0,-6-5 4 0,6 0 0 0,1 4 0 16,1-4 0-16,-10-4 0 0,8 4 0 0,2-5-4 0,-1 1-4 16,-8-2 0-16,8 2 0 0,-9-6 0 0,9 5-8 0,-8-3 0 15,7-3 4-15,-6 1-4 0,-2 1 4 0,0-5 4 0,1 5 0 0,-1-7 0 16,-8 7 4-16,9-5 0 0,-9 4 0 0,0-5 8 15,8 7 0-15,-8-3-20 0,0 2 24 0,0-1 0 0,0 6 0 0,0-6 4 16,0 5 0-16,0-1-4 0,0 3 0 0,0 3 0 0,0-5 8 16,0 5 0-16,0 0-4 0,0 5 4 0,0-5-4 0,0 3 4 15,0 3 0-15,0-1 4 0,9 5-4 0,-9-6 4 0,0 6 0 16,0-1-4-16,8 6 0 0,-8-5 0 0,8 4 0 0,-8 5 0 0,10-4-4 16,-2 4-4-16,-8 0-8 0,8-1 0 0,2 2 0 15,-2 0 0-15,0-1 0 0,0 4 0 0,1 2 0 0,0-7 0 0,-1 12 0 16,1-7 0-16,-1 2 0 0,0-2 0 0,2 6 0 0,-2-5 0 15,0 0 0-15,1 5 0 0,0-5 0 0,-1 5 0 0,0-5 0 16,1 5 0-16,-1-6 0 0,-8 2 0 0,9-2 0 0,0 2 0 16,-9-2 0-16,0 2 0 0,8-6 0 0,-8-1 0 0,0 7 0 15,-8-10 0-15,8 4 0 0,-9 0 0 0,0-5 0 0,9 1 0 0,-8-1 0 16,-9-5 0-16,9 1-4 0,-10 0 0 0,10-6 0 0,-10 6 0 16,2-5 4-16,-1-5-4 0,-1 5 0 0,2-5 0 0,-2 0 4 15,2 0-8-15,-2-5 4 0,-7 5 4 0,16-5-4 0,-8 0-4 16,1 0 0-16,6 1 0 0,-6-6-4 0,7 0 8 0,0 1-4 15,9-1-4-15,-8-4 0 0,8-1-4 0,0 1-4 0,-8-5-4 0,16-5-8 16,-8 4-8-16,0-3-4 0,8-5-4 0,1-2-4 0,0 2-8 16,-1-7-4-16,10 7-12 0,-10-5 0 0,9-1-12 0,0-5-8 15,0 6-8-15,-1-1-8 0,10-4-20 0,-8 4-40 0,7 1-28 0,-8-1 36 16,8 5 28-16,-7-3 24 0</inkml:trace>
        </inkml:traceGroup>
        <inkml:traceGroup>
          <inkml:annotationXML>
            <emma:emma xmlns:emma="http://www.w3.org/2003/04/emma" version="1.0">
              <emma:interpretation id="{EED76440-6476-48E7-A175-05666F7D6DDE}" emma:medium="tactile" emma:mode="ink">
                <msink:context xmlns:msink="http://schemas.microsoft.com/ink/2010/main" type="inkWord" rotatedBoundingBox="17001,7585 19568,7650 19537,8881 16970,8817"/>
              </emma:interpretation>
            </emma:emma>
          </inkml:annotationXML>
          <inkml:trace contextRef="#ctx0" brushRef="#br0" timeOffset="58557.3426">14815 4214 11 0,'0'-9'104'0,"0"4"-12"16,0 0-8-16,0 1-24 0,0-2-4 0,0 2 0 0,0-1 0 15,0 0 0-15,0 5-4 0,0 0-4 0,0-5 0 0,0 5-8 16,0 0 8-16,0 0 0 0,0 0 0 0,0 5-4 0,0-5-4 0,0 5-20 16,8 0 20-16,-8-1-4 0,0 6-4 0,0 0-4 0,9-1 4 15,-9 1-4-15,0-1-4 0,9 1-4 0,-9 5 0 0,8-1-8 16,-8 0 0-16,9 6 0 0,-1-6-4 0,-8 0 0 0,8 5-4 0,0-4 0 15,2-1 0-15,-2 1 0 0,0-1 0 0,2-5-4 16,-2 6 0-16,0-5-4 0,1-6 4 0,-1 6 0 0,1-5 0 0,-1-1 0 16,1 1 0-16,-1-5 4 0,0 0 0 0,2 0-4 0,-2-5 0 15,0 5 0-15,2-9 0 0,-2 4 0 0,0 0 0 0,-8-5 0 16,8 6 0-16,1-6 0 0,-9 1 0 0,8-1 4 0,1 5-4 16,-9-4 0-16,0-7 4 0,9 13-4 0,-9-7 0 0,8 0 4 15,-8 1 0-15,0 4-4 0,0-4 0 0,8 4 0 0,-8 0 0 0,0 0 0 16,0 0 4-16,0 1 0 0,0 4 0 0,0-5 0 0,10 5 0 15,-10 0 0-15,0-5 0 0,0 5 4 0,0 0 4 0,8 0 0 16,-8 0 4-16,0 5 0 0,8-5 0 0,-8 5 0 0,0-1 4 16,8 1-4-16,2 0 4 0,-10 0-8 0,8 0 4 0,-8-1 0 15,8 1-4-15,-8 5-4 0,9-6 0 0,-9 6 0 0,8 0 0 16,1-7 0-16,-9 8-4 0,9-1-4 0,-1-6 0 0,0 6 0 0,-8-5 0 16,10 4 4-16,-2-3-4 0,0-2 4 0,0 6-4 0,2-6 4 15,-10-4-4-15,8 5 0 0,0 0 0 0,1-5 0 0,-1 0 0 16,0 5 0-16,2-5 4 0,-2 0-8 0,0 0 4 0,0-5 0 15,-8 0 0-15,10 5 0 0,-2-5 0 0,0 1 0 0,1-6 0 16,-9 6 0-16,9-7-4 0,-1 7 4 0,-8-6 0 0,9 1 0 0,-1-1 0 16,-8-4 0-16,8 4 0 0,0 0-4 0,-8 1 4 0,10-1 0 15,-10 1 0-15,8-1-4 0,-8 1 4 0,8 4 0 0,-8-5-4 16,10 5 4-16,-10 0 0 0,8 1 0 0,-8-1 4 0,8 5 0 0,-8-5 0 16,9 5 4-16,-9 0 4 0,8 5 4 0,-8 0 4 15,9-1 0-15,-9 1 4 0,8 5-4 0,-8 0-4 0,9-1-4 0,-9 1 0 16,8 4 0-16,-8-4 0 0,8 4-4 0,-8-1-4 0,10 3 0 15,-10-2-4-15,8 0 4 0,-8 1-8 0,8-1-4 0,-8 1-16 16,10-1-12-16,-10-5-20 0,8 7-20 0,0-7-16 0,0 0-20 16,1 1-20-16,-1-6-20 0,1 6-44 0,0-10-52 0,-1 4 36 15,0-4 36-15,2 0 32 0,-2 0 36 0</inkml:trace>
          <inkml:trace contextRef="#ctx0" brushRef="#br0" timeOffset="59234.532">15804 4301 75 0,'0'5'120'0,"8"-1"-8"16,-8 1-4-16,9 0-20 0,-1 0 0 0,0 0 0 0,2-5 0 16,-10 4-12-16,16 1-8 0,-8-5-4 0,2 5-8 0,6-5-4 15,-7 0-8-15,8 0-4 0,0 0-4 0,-9-5-8 0,10 0-4 16,-2 1-4-16,2-1-4 0,-10-5-4 0,9 1-4 0,-8-1 0 0,8 0 0 15,-9-4-4-15,0 4-4 0,2-4 0 0,-2-1 0 0,0 1 0 16,1 0 0-16,-9 0 0 0,9 4 0 0,-9-5 0 0,0 1 0 16,-9 5 0-16,9-6 0 0,0 5 0 0,-9 2 0 0,1-3 0 15,0 7 0-15,-2-6 0 0,2 10 0 0,0-5 0 0,-1 0 0 16,1 5 0-16,-1 0 0 0,-8 0 4 0,9 5-8 0,0-5 4 0,-2 5 0 16,2 5 0-16,-10-6-4 0,10 7 4 0,0-3 0 15,0 2 0-15,-1 5 0 0,9-2 4 0,-9-3 0 0,1 5 0 0,8 4 0 16,0-5 4-16,-9 0 0 0,9 6 4 0,0-1-4 0,0-5 4 0,0 6 0 15,0-6 0-15,0 5 0 0,9 0 0 0,-9-4 0 16,8 4 0-16,1-5-4 0,0 1 0 0,-1 0-4 0,0-1 0 0,0 0 0 16,10 0 0-16,-10-4 0 0,10 0 0 0,-1 0-4 0,0-6 0 15,8 5-4-15,-7-9 0 0,7 5-4 0,-8-5 4 0,8 0-4 16,1 0 0-16,0-5-4 0,0 1 0 0,-1-1-4 0,1-5-4 16,-2 0 0-16,2-4 0 0,0 5 0 0,-1-10 0 0,1 5-4 15,0-6 8-15,-9 1 4 0,9 0 4 0,-10-5 4 0,2 5-4 0,-2-10 0 16,-6 5 4-16,6 0 4 0,-7-1 0 0,7-3 0 0,-7-1 4 15,0 1-4-15,-1 3 4 0,0-4 0 0,-8 1-4 0,10-2 0 16,-2 2 0-16,-8 4 0 0,8-4 0 0,-8 3 4 0,0-3-4 16,0 4 0-16,0 0 4 0,0 0 0 0,0 5 0 0,0-5 0 15,0 5-4-15,0 4 4 0,0-4 0 0,0 5 4 0,0-1-4 0,0 5 4 16,0 1-4-16,0-1 0 0,0 6 0 0,0-2 4 16,0 6-16-16,0-4 16 0,0 4 4 0,0 0 0 0,0 4 4 0,0 2 0 15,0-2 8-15,0 6-4 0,0-1 0 0,0 1 8 0,0 5-4 16,0-1 4-16,0 5 0 0,0 0 0 0,0 0 4 0,0 6-4 15,0-2 0-15,0 6 0 0,0 0 4 0,-8 0-4 0,8 0-8 16,0 5 4-16,0-6-4 0,0 6-4 0,0-1 0 0,0 1-4 0,0-5 0 16,0 4-4-16,0-4-4 0,0-1 4 0,0 1-4 15,8 0-4-15,-8-5 4 0,0 0-8 0,9-5-4 0,-9 5-4 0,0-9-8 16,9 4-8-16,-9-10-16 0,8 5-16 0,0-4-16 0,-8-5-12 16,9 0-12-16,-9 0-20 0,8-5-12 0,-8 0-16 0,8-5-28 15,-8 0-48-15,10-4 20 0,-10-1 32 0,0 0 36 0,0-4 28 0</inkml:trace>
          <inkml:trace contextRef="#ctx0" brushRef="#br0" timeOffset="59392.1101">16596 4104 59 0,'0'0'136'0,"-8"6"-12"0,8-6-12 16,0 4-28-16,0 0 4 0,0 1-8 0,0 0 4 0,0 0-8 16,0 5 0-16,8-6-16 0,0 1-8 0,-8 5-8 0,10-6-12 15,-2 1-8-15,0 5-8 0,1-6-8 0,0 6-12 0,-1-5-24 16,9 0-20-16,-1 4-24 0,-6-4-16 0,6 0-8 0,2-1-60 15,-2 1-40-15,2 1 32 0,-1-2 36 0,-1 1 24 0</inkml:trace>
          <inkml:trace contextRef="#ctx0" brushRef="#br0" timeOffset="59795.0326">17005 4200 35 0,'0'-5'140'15,"0"1"-8"-15,-8-2-12 0,8 2-20 0,0-1-4 0,0 5-8 0,0-5-4 16,0 5-8-16,0 0 0 0,0 0-8 0,0 5 0 0,0 0-4 15,0-1 0-15,0 2-4 0,0 3-8 0,0 1 0 0,0-1-8 16,8 0-4-16,-8 6-8 0,0 0 0 0,9-1-12 0,-9 0 4 0,8 1-8 16,-8-1 0-16,8 1-8 0,2-1 4 0,-2 0-4 15,0 1-4-15,2-1 4 0,-2 0-8 0,9-4 0 0,-9-1-4 0,0-4-4 16,10 5 0-16,-10-6-8 0,10 2-4 0,-10-6-4 0,0 0-4 16,10 0-4-16,-10-6-4 0,0 2 0 0,1 0 4 0,7-7 0 15,-6 2 4-15,-2-1 4 0,0 1 4 0,2-7 4 0,-2 3 4 16,-8-1 4-16,8 4 4 0,0-4 4 0,-8-1 0 0,9 1 4 15,-9 4 4-15,0 1 0 0,9-1 8 0,-9 1 0 0,0 4 8 16,0 0 8-16,0 0-4 0,0 5 4 0,8 0 4 0,-8 5 0 0,0 0 0 16,0 0 0-16,0 4 0 0,9 1 0 0,-9 4 0 0,0-4-4 15,0 4-4-15,8 5-28 0,-8-4 24 0,8 4-8 0,-8 0 0 16,10 5-4-16,-10-4-4 0,8 3 4 0,-8-4 0 0,8 5-4 16,-8 0-4-16,8 0 4 0,-8 0-8 0,0-4 0 0,0 3 4 15,0 2 0-15,0-2-4 0,-8-4 0 0,8 6 0 0,-16-2 0 0,6-3-4 16,-6-1 0-16,-1 0 0 0,-9 0-4 0,0 1-12 0,0-6-8 15,1 0-16-15,-9 1-8 0,0-6-8 0,8 1-8 0,-7-5-16 16,-1 4-16-16,8-9-24 0,0-5-24 0,1 1-44 0,-1-6-52 16,0-1 40-16,10-2 40 0,-1-6 24 0,8-5 24 0</inkml:trace>
        </inkml:traceGroup>
        <inkml:traceGroup>
          <inkml:annotationXML>
            <emma:emma xmlns:emma="http://www.w3.org/2003/04/emma" version="1.0">
              <emma:interpretation id="{8CF47E3E-A504-47F6-A20B-00781CEF7260}" emma:medium="tactile" emma:mode="ink">
                <msink:context xmlns:msink="http://schemas.microsoft.com/ink/2010/main" type="inkWord" rotatedBoundingBox="19940,8044 22305,8104 22280,9075 19915,9015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60159.057">17918 4128 39 0,'0'-10'112'0,"0"2"-12"0,-10-3-4 16,10 7-28-16,0-6-4 0,-8 10-4 0,8-5-4 0,-8 0 0 16,8 5-8-16,-8 0 4 0,-2 5-4 0,2 0 4 0,0-5 0 15,-1 10 0-15,1-6-4 0,-1 7 0 0,0-3 0 0,1 7-4 16,0-5 4-16,0 3-8 0,-2 2 0 0,2 5 0 0,0-6-4 0,8 0-20 16,-10 6 16-16,10-6-4 0,0 5-4 0,0-5-4 0,0 6-4 15,0-6 0-15,0 0-4 0,10 1-8 0,-2-1 0 0,-8-4-4 16,18 4 0-16,-10-4-8 0,0-1-8 0,9-4-16 0,-8 4-12 15,8-4-12-15,-1-5-20 0,2 6-16 0,-2-6-16 0,2 0-16 16,-1 0-28-16,0-6-52 0,0 1 8 0,9 1 36 0,-10-6 32 0,2 1 24 16</inkml:trace>
          <inkml:trace contextRef="#ctx0" brushRef="#br0" timeOffset="61432.6498">18130 4152 71 0,'0'0'100'0,"9"0"-4"0,0 0-4 0,-9 4-24 0,8-4-4 16,0 0 0-16,-8 6 0 0,9-6-4 0,-1 4-4 0,-8-4 4 0,8 5-4 16,2 0-8-16,-10 0 0 0,8-1-8 0,-8 2 0 15,8-2-8-15,-8 1 0 0,0 5-8 0,0-6 0 0,10 6-4 0,-10-6-4 16,0 7 0-16,0-7-4 0,0 6 0 0,-10-1 0 0,10 1-8 16,0-1 0-16,0 1 0 0,0 0 0 0,0-1 0 0,0 1-4 15,-8 0 4-15,8-1-4 0,0 1 0 0,0-1 0 0,0 1 0 16,0-2 0-16,8 3 4 0,-8-6-8 0,0 4 4 0,10 1 0 15,-2-5 0-15,-8 4 0 0,8-3 0 0,0-2 0 0,1 6 0 16,0-10 0-16,8 4 4 0,-9 1-8 0,10-5 4 0,-10 5 0 0,10-5-4 16,-2 0 4-16,1 0 0 0,-9-5 0 0,10 5 0 0,-2-5 0 15,2 1-4-15,-2-2 4 0,2-2 0 0,-10 2 0 0,9-3 0 16,-8-1 0-16,8 5 0 0,-9-4 0 0,0-1 0 0,10-4 0 16,-18 4 8-16,8 1-4 0,1-1 4 0,0-4 0 0,-9 4 0 15,8 1 4-15,-8-6 4 0,0 5 0 0,9 1-16 0,-9-1 20 0,0 1 4 16,0-1-4-16,0 6 0 0,0-7 0 0,0 7-4 0,0-1 4 15,0 0 0-15,0 5 8 0,0-4 0 0,8 4 4 0,-8-5 0 16,0 5 0-16,0 0 0 0,8 5 0 0,-8-5 0 0,0 4-4 16,0-4 0-16,9 10-4 0,-9-6 0 0,0 1 0 0,0 5-4 15,0 0-4-15,0-1 0 0,0 1-4 0,9-1 0 0,-9 1 0 0,0 5-4 16,0-6-4-16,8 6 0 0,-8-1 0 0,0-5 0 0,8 6 0 16,-8-7-4-16,10 3 4 0,-2-1-4 0,0-1 0 0,1 1 0 15,0-1-4-15,-1-3-4 0,0 2 0 0,9-2 4 0,-9-6-4 0,2 4 4 16,-2-4 0-16,10 0-4 0,-10-4 0 0,0 4-4 15,9-6 4-15,-8 2-4 0,-1 0-4 0,1-7 4 0,7 2 0 0,-6-1 4 16,-2 1 0-16,0-7 4 0,0 8 0 0,10-7 0 0,-10 6 0 16,1-5 0-16,-1-1 4 0,1 6 0 0,-9-6-4 0,9 5 8 15,-1 1 0-15,0-1 0 0,-8 6 0 0,8-6 4 0,-8 5 4 16,0 1 0-16,0-2 0 0,10 1 4 0,-10 5-4 0,0-4 0 16,0 4-4-16,0 0 0 0,0 0 0 0,0 0 4 0,0 0-4 15,0 0 0-15,0 0 4 0,0 4-4 0,0-4 4 0,0 5 0 0,0 1 0 16,0-2-4-16,8-4 0 0,-8 5 0 0,0 5-4 0,8-6-4 15,-8 1 0-15,10 5 0 0,-10-6 0 0,8 6 0 0,-8 0 0 16,8-5 0-16,1 4 0 0,-9 1 0 0,8-5 0 0,0 4 0 16,-8 1 0-16,10-6 0 0,-2 6 0 0,0 0 0 0,0-7 0 15,2 3 0-15,-2-1 0 0,0 0 0 0,1 0 0 0,0-1 0 0,-1 1 0 16,1-5 0-16,7 0 0 0,-8 5 0 0,2-5 0 0,-2-5 0 16,10 5 0-16,-10 0 0 0,0-5 0 0,1 1 0 0,-1-1 0 15,9-5 0-15,-8 4 0 0,-1-2 0 0,0-2 0 0,2 5 0 16,-2-4 0-16,0-1 0 0,2 1 0 0,-2-6 0 0,0 6 0 15,-8-1 0-15,8 0 0 0,1 1 0 0,-9-1 0 0,8 6 0 0,1-6 0 16,-9 5 0-16,0-5 0 0,0 5 0 0,9 5 0 0,-9-4 0 16,0 4 0-16,0-5 0 0,0 5 0 0,0 5 0 0,0-5 0 15,0 4 0-15,0-4 0 0,0 5 0 0,8 1 0 0,-8-2 0 0,0 6 0 16,0-5 0-16,8 4 0 0,-8-4 0 0,0 4 0 16,10 1 0-16,-10 0 0 0,8-1 0 0,0 1 0 0,-8 0 0 0,8-1 0 15,2 1 0-15,-2-1 0 0,0 1 0 0,1-2 0 0,-1 3 0 16,1-1 0-16,8-6 0 0,-9 6 0 0,10-5 0 0,-10 4 0 15,9-3 0-15,-8-2 0 0,8-4 0 0,-9 4 0 0,9-4 0 0,-8 0 0 16,7-4 0-16,-6 4 0 0,-2-4 0 0,9-7 0 0,-8 7 0 16,-1-6-20-16,1 1 8 0,-1-1 0 0,0-4 0 15,0-1 4-15,-8 6 0 0,10-6 0 0,-2 6 4 0,-8-6 0 0,8 1 4 16,2 4 0-16,-10-4 4 0,0 4 0 0,8 1 8 0,-8-1-20 16,0 6 20-16,0-2 8 0,0 1-4 0,0 5 4 0,0-4-12 15,0 4-8-15,0 0 0 0,0 0 0 0,0 4 0 0,0-4 0 16,0 5 0-16,0 5 0 0,0-5 0 0,0 5 0 0,0-1 0 15,0 1 0-15,0-1 0 0,0 6 0 0,0-1 0 0,8 1 0 0,-8-1 0 16,0 0 0-16,0 1 0 0,9 4 0 0,-9 0 0 0,8-5 0 16,-8 6 0-16,9-1 0 0,-1 0 0 0,1 1 0 0,-1-7 0 15,0 12 0-15,2-6 0 0,-2 0 0 0,0 0 0 0,10 1 0 16,-10 3 0-16,9-4 0 0,-9 6 0 0,10-6 0 0,-10 4 0 16,10-3 0-16,-2 4 0 0,-8 0 0 0,10-5 0 0,-1 5 0 0,-9-5 0 15,10 5 0-15,-10-5 0 0,0 0 0 0,0 1 0 0,2-6 0 16,-2 5 0-16,0-4 0 0,-8-1 0 0,9 1 0 0,-9-6 0 15,0 1 0-15,0-1 0 0,0 1 0 0,-9 0 0 0,1-6 0 0,0 2 0 16,-2-3 0-16,-6 3 0 0,8-2 0 0,-10 1 0 16,1-5 0-16,-9 4 0 0,10-4 0 0,-2 0 0 0,2 0 0 0,-10 0 0 15,9 0 0-15,-9-4 0 0,10-1 0 0,-10 1 0 0,9-2 0 16,0-3 0-16,0-1 0 0,9-4 0 0,-10 5 0 0,10-6 0 16,-2 1 0-16,2-1 0 0,0-4 0 0,8 0 0 0,0 0 0 0,0 4 0 15,8-9 0-15,0 5 0 0,2 0 0 0,-2-5 0 0,10 5 0 16,-2-5 0-16,1 5 0 0,0-5 0 0,8 0 0 0,-7 5 0 15,8-6 0-15,-1 2 0 0,1 4 0 0,0-6-4 0,-10 6-64 16,10 0-12-16,-1 1-20 0,-7-3-12 0,6 7-20 0,-6 0-20 16,-1 0-12-16,0-1-36 0,-8 5-40 0,-1-4 12 0,0 5 44 15,1-1 32-15,-9 6 28 0,9-7 20 0</inkml:trace>
        </inkml:traceGroup>
        <inkml:traceGroup>
          <inkml:annotationXML>
            <emma:emma xmlns:emma="http://www.w3.org/2003/04/emma" version="1.0">
              <emma:interpretation id="{65EAF2C7-9C22-4046-B5E4-9078CA9D6EF8}" emma:medium="tactile" emma:mode="ink">
                <msink:context xmlns:msink="http://schemas.microsoft.com/ink/2010/main" type="inkWord" rotatedBoundingBox="24754,8556 25643,8578 25628,9199 24738,9176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452134.4282">22596 4687 51 0,'0'0'104'0,"0"0"-8"16,0-4-4-16,0 4-20 0,0 0-4 0,0 0 0 0,0-5-4 0,0 5 4 16,0-6 0-16,0 6 0 0,0-4-4 0,0 4-4 15,0-4 0-15,0-1 0 0,0 5-4 0,0-5 4 0,8 0-4 16,-8 0 4-16,0 1-4 0,9-1 0 0,-1 0-4 0,-8 1 0 0,9-1 0 15,0 0 0-15,-9 0-4 0,8 0-8 0,0 0-8 0,2 0-4 16,-2 5-4-16,0-4-4 0,0 4 0 0,2-5 0 0,-2 5-4 0,0 0-4 16,-8 0-4-16,9 5 4 0,-1-1-8 0,0-4 4 0,2 5-4 15,-10 5 0-15,8-5-4 0,-8 5 0 0,0-6 0 0,8 6 0 16,-8-1 4-16,0 1-4 0,0 3 0 0,-8-2 0 0,8 3-4 16,-8-5 4-16,8 6 0 0,-10-1 0 0,2-4 0 0,0 5-4 15,-1-6 0-15,9 1 4 0,-8-1-4 0,0 5 4 0,-2-8-4 0,2 3 0 16,8-4 4-16,-8 4-4 0,8-4-4 0,-8-5 4 15,8 5-4-15,0-5-4 0,0 5 4 0,0-5 0 0,0 0 4 0,0 0-8 16,0 0 4-16,0 0 4 0,0 0 0 0,0-5-4 0,8 5 4 16,-8-5 0-16,8 5-4 0,-8-5 4 0,8 5 0 0,2-4 0 15,-2 4 4-15,0-5-4 0,-8 5 4 0,17 0 0 0,-9-5 0 0,2 5 0 16,-2 0 0-16,0 0 0 0,2 0-4 0,6 5 4 16,-8 0 0-16,1-1 0 0,0 1 4 0,-1 5-4 0,1-6 0 0,-1 6-4 15,0-1 0-15,2 1 4 0,-2 5-4 0,0-5 4 0,0 3 0 16,-8 2-4-16,10 0 8 0,-10-1-4 0,8 0 4 0,-8 0-8 15,0 1 8-15,0 4 0 0,0-5 0 0,-8 1 0 0,-2-1 4 16,10 1 0-16,-8-2 0 0,0 3 0 0,-10-3 4 0,10 2-4 0,-9-5-4 16,9 0 4-16,-10-2-4 0,2 3 0 0,-2-2 0 15,2-4 0-15,-2 0 0 0,1-1 0 0,9 2-8 0,-10-6-12 0,2 0 20 16,-2 0-4-16,10 0 0 0,0-6-8 0,-10 2 4 0,10-1-8 16,-1-5-4-16,1 0-8 0,8 1-8 0,-8-1-8 0,-1 1-12 15,9-1-8-15,-9 0-16 0,9 1 0 0,0-5-20 0,0 4-12 0,0-5-8 16,0 6-4-16,0-1-8 0,0-4-48 0,0 5-24 0,9-1 24 15,-9 1 36-15,9-1 28 0</inkml:trace>
          <inkml:trace contextRef="#ctx0" brushRef="#br0" timeOffset="452724.8466">23048 4626 59 0,'8'-5'112'0,"-8"0"-8"0,0 0 0 0,9 0-20 0,-9 5-4 16,0-5-4-16,8 5 0 0,-8 0 0 0,0-5-8 0,8 5-4 16,-8 0 0-16,0 0 0 0,0 0-4 0,10 0 4 0,-10 0-4 15,0 5 0-15,8-5-8 0,-8 5 0 0,0 0 0 0,0 0 0 0,0 5 0 16,8-6 0-16,-8 6-4 0,0-1-8 0,0 6 0 15,0-1-8-15,0 0 0 0,10 0-4 0,-10 11-4 0,0-5 0 0,0-2-4 16,0 6-4-16,0 0 0 0,0 0-4 0,0 0-4 0,0 0 4 16,0 0-4-16,0 0-4 0,0 0 0 0,0 0 0 0,8-1-4 15,-8-3 0-15,0 0 0 0,0-6 0 0,8 5 0 0,-8-10 0 0,0 5 0 16,0-4-4-16,8-4 4 0,-8 3-4 0,0-5 0 0,0-4 0 16,0 5 0-16,9-10 0 0,-9 5-4 0,0-4 4 0,0-2 0 15,9 3-4-15,-9-7 0 0,0 0 0 0,8 0 0 0,-8-5-8 16,0 2 8-16,9-1-4 0,-1-1 0 0,0 0 0 0,-8 1 0 15,10-1 0-15,-2 1 4 0,0 0 0 0,0 0 0 0,2 4 4 16,-2-4-4-16,0 4 4 0,1 1-4 0,-1-1 4 0,1 5 0 0,0 0 4 16,-1 0 0-16,0 1 0 0,0-2 4 0,2 6-4 0,-10 0 8 15,8 6 0-15,0-6-4 0,2 4 0 0,-2 6 0 0,0-5 0 16,-8 5 0-16,9-6 0 0,-1 5 0 0,1 1 0 0,0 0-4 16,-1 4 0-16,0-4 0 0,0 4 4 0,-8-4-4 0,10 4 4 15,-2-5 0-15,0 6 0 0,-8-5 0 0,0 5 0 0,10-7-4 0,-10 8 8 16,0-7 0-16,0 4 0 0,0-3 0 0,0 0 0 0,-10-1-4 15,10 1 0-15,-8 5 0 0,0-5 0 0,-2-6 0 0,10 5-4 16,-16 1 4-16,8 0 0 0,-1-5-8 0,0-1 0 0,1 2 0 16,-9-2 0-16,9-4 0 0,-2 5-8 0,-6-5-4 0,6 0-8 15,2 0-8-15,0 0-8 0,0-5-12 0,-1 1-8 0,0 4-8 0,1-10-8 16,8 5-12-16,-9-5-16 0,9 0-4 0,0 1-8 16,-8 5-4-16,16-6-24 0,-8-5-32 0,0 5-12 0,0-3 28 0,9 3 24 15,-1 0 32-15</inkml:trace>
        </inkml:traceGroup>
        <inkml:traceGroup>
          <inkml:annotationXML>
            <emma:emma xmlns:emma="http://www.w3.org/2003/04/emma" version="1.0">
              <emma:interpretation id="{A3D70487-AF4C-4EA7-BDAF-505C0E304015}" emma:medium="tactile" emma:mode="ink">
                <msink:context xmlns:msink="http://schemas.microsoft.com/ink/2010/main" type="inkWord" rotatedBoundingBox="26107,8755 26462,8764 26456,8996 26101,8987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453032.025">23934 4788 43 0,'0'0'124'0,"0"0"0"0,0 0 0 0,9 0-20 16,-9 0-4-16,8 0 4 0,-8 0-4 0,8-5 0 0,-8 10 0 15,10-5-4-15,-2 0 0 0,0 0-8 0,2 0-4 0,-2 0 4 16,0 0-16-16,0 0-8 0,10 0-4 0,-10 0-8 0,9 0-12 0,-9 0-4 16,10 0-12-16,-10 0 0 0,10 0-4 0,-10 0-8 0,9 5 0 15,-9-5-8-15,1 0-4 0,8 4-4 0,-9-4-12 0,2 5-12 16,-2-5-12-16,-8 6-16 0,8-6-12 0,0 4-12 0,-8 1-4 15,0 0-16-15,10-5-12 0,-10 5-12 0,0-1-12 0,-10-4-16 16,10 5-40-16,-8-5-24 0,8 5 48 0,-8-5 28 0,0 5 24 0</inkml:trace>
          <inkml:trace contextRef="#ctx0" brushRef="#br0" timeOffset="453212.5423">23943 4951 51 0,'0'5'132'16,"0"0"-12"-16,0 0 0 0,0-1-20 0,0 1 0 15,0 0-4-15,0 0 4 0,8-1 0 0,-8-4-8 0,8 4 4 0,-8 2-8 16,10-1-4-16,-2-5-4 0,0 4-4 0,2-4-12 0,-2 6-8 16,0-6-4-16,9 0-16 0,-8 0-4 0,8 4-8 0,-1-4-12 15,-6 0-12-15,6 0-24 0,2 0-28 0,-2 0-32 0,1 0-32 16,1 0-36-16,-2 0-48 0,2-4-64 0,-2 4 32 0,2 0 40 0,-1 0 36 16,0 0 32-16,0 0 20 0</inkml:trace>
        </inkml:traceGroup>
        <inkml:traceGroup>
          <inkml:annotationXML>
            <emma:emma xmlns:emma="http://www.w3.org/2003/04/emma" version="1.0">
              <emma:interpretation id="{C707509E-B0B1-426B-932C-C55B6DA09824}" emma:medium="tactile" emma:mode="ink">
                <msink:context xmlns:msink="http://schemas.microsoft.com/ink/2010/main" type="inkWord" rotatedBoundingBox="27057,8506 28391,8540 28376,9159 27041,9125"/>
              </emma:interpretation>
              <emma:one-of disjunction-type="recognition" id="oneOf24">
                <emma:interpretation id="interp28" emma:lang="" emma:confidence="0">
                  <emma:literal>1-16</emma:literal>
                </emma:interpretation>
                <emma:interpretation id="interp29" emma:lang="" emma:confidence="0">
                  <emma:literal>1-10</emma:literal>
                </emma:interpretation>
                <emma:interpretation id="interp30" emma:lang="" emma:confidence="0">
                  <emma:literal>1-19</emma:literal>
                </emma:interpretation>
                <emma:interpretation id="interp31" emma:lang="" emma:confidence="0">
                  <emma:literal>1-1:</emma:literal>
                </emma:interpretation>
                <emma:interpretation id="interp32" emma:lang="" emma:confidence="0">
                  <emma:literal>1-1!</emma:literal>
                </emma:interpretation>
              </emma:one-of>
            </emma:emma>
          </inkml:annotationXML>
          <inkml:trace contextRef="#ctx0" brushRef="#br0" timeOffset="454362.4667">25452 4985 51 0,'0'8'120'0,"0"3"-8"0,0-7-12 0,-8 6-24 0,8-5-12 16,0 0-4-16,0 0-8 0,0-5 8 0,0 4-12 0,0-4-4 16,0 0 0-16,8 0-8 0,-8-4-8 0,0-1 4 0,8 0-4 15,1-4-4-15,-1 3 0 0,-8-3-4 0,8-5-4 0,10 4 4 0,-10-4-4 16,2 0 0-16,-2-1-4 0,8-4-8 0,-7 0 4 0,0 0 4 15,8 0 0-15,-9-1-4 0,0 6 0 0,10-6 0 0,-10 1 4 16,0 0-4-16,2 6 0 0,-2-7 4 0,0 5-8 0,1 1 0 16,0-1 0-16,-1 0 4 0,1 2 0 0,-9 3 0 0,8 1 0 15,0-1 0-15,-8 1 4 0,0-1 0 0,8 0 0 0,-8 5 0 16,0 1 0-16,0-1-4 0,0 0 4 0,0 5-4 0,0-5 4 16,0 5 0-16,0 0 0 0,0 0 4 0,0-4 4 0,0 8 0 15,0-4 4-15,0 5 0 0,0-5 0 0,0 5 4 0,0 4-4 0,0-4 0 16,0 5 0-16,0 0 4 0,0-1 0 0,0 1 0 0,0 4 4 15,0 0-12-15,0 5 8 0,0-4-20 0,0 4 24 0,0 0-8 16,0 1 4-16,0 3-8 0,0-4 0 0,0 6-4 0,-8-6 0 0,8 4-4 16,0 2-4-16,0-6 0 0,0 0-4 0,0 5 0 15,0-5-4-15,0-1 0 0,0 3-4 0,0-7-4 0,-8 6-8 0,8-6 4 16,0-1-16-16,0-3-12 0,0-1-12 0,0 1-12 0,8 0-8 16,-8-4-12-16,0 3-8 0,0-9-24 0,0 4-16 0,-8 1-16 15,8-5-32-15,0-5-44 0,8 5 12 0,-8-4 40 0,0 4 32 0,0-6 28 16</inkml:trace>
          <inkml:trace contextRef="#ctx0" brushRef="#br0" timeOffset="454637.7298">25963 4932 19 0,'0'-5'128'0,"0"5"-4"0,10-4-4 15,-10 4-20-15,8 0 0 0,-8-6 4 0,8 6-16 0,-8-4 4 16,8 4-4-16,-8 0 4 0,9 0-4 0,-1 0 0 0,-8-5-8 0,9 5-4 16,0 0-12-16,-1 0-8 0,0 0-4 0,2 0-12 0,-2 0-8 15,0 0-8-15,0 0-8 0,2 0 0 0,-2 0-8 0,0 0-8 16,1-4-8-16,-1 4-20 0,1 0-16 0,0 0-16 0,-1-6-16 16,0 6-16-16,0-4-16 0,-8 4-20 0,10-5-16 0,-2 5-40 15,0-5-36-15,-8 0 32 0,10 1 32 0,-2-2 28 0,-8 6 28 0</inkml:trace>
          <inkml:trace contextRef="#ctx0" brushRef="#br0" timeOffset="453937.6024">24881 4678 39 0,'0'-6'100'0,"0"2"-8"0,0 0-4 0,0-1-24 0,0 0-4 0,8-5-4 16,-8 6-4-16,9-1 4 0,-9 0-4 0,8-4 0 0,1 4 0 15,-1-5 0-15,1 5-4 0,-1-4 4 0,0 4 0 0,2-5 0 16,-2 6-4-16,10-6 0 0,-10 5 0 0,8 1-4 0,-7-3-4 0,0 7 0 15,8-3-4-15,-9 3-4 0,0-5 0 0,10 5-4 16,-10 0-4-16,0 5-4 0,2-5 0 0,-10 3-4 0,8 4 0 0,0 2-8 16,-8-5-20-16,0 6 24 0,9 0-4 0,-9 4 0 0,-9-4-4 15,9 5 0-15,0-1-4 0,-8 0 4 0,0 4 0 0,8-3 0 16,-10 4 0-16,-6-4-4 0,16 4 4 0,-18 1-4 0,10-1-4 0,0-5 4 16,-1 5 0-16,1-4 0 0,-1-1 0 0,0-5 0 0,1 6 0 15,0-5-4-15,8-1 0 0,-8-4 0 0,8 0 0 0,0-1 4 16,0 2-4-16,0-6 4 0,0 0 0 0,0-6-4 0,8 6 0 15,-8-4 4-15,8-1-8 0,0 0 4 0,1 0 4 0,-9 1 0 16,9-2 0-16,-1 2 0 0,9-1 0 0,-9 1-4 0,2-2 4 0,-2 2 0 16,0-1 0-16,10 5 0 0,-10-5-4 0,0 5 4 15,9 0 0-15,-8 0 0 0,0 0 0 0,-1 5 0 0,0 0 0 0,0-1 4 16,2 6-4-16,6-1 0 0,-6-3-4 0,-2 8 4 0,-8-5 0 16,8 6 0-16,1-5 4 0,-1 4-4 0,-8 0 4 0,0 1-4 15,0 4 4-15,0-5 0 0,0 1 0 0,0-1 0 0,0 0 0 0,-8 0 4 16,-1 2-4-16,1-7 0 0,0 4 0 0,-2-3 0 15,2 0 4-15,-10-1-8 0,10 1 4 0,-8-5-8 0,-2 0 0 0,10 0-4 16,-9-1-8-16,-1 2-4 0,10-6-12 0,-8-6-16 0,6 6-8 16,-6-4-12-16,7-1-16 0,1-5-16 0,-1 6-12 0,0-11-16 15,1 5-48-15,0-4-36 0,8-1 40 0,0 2 28 0,0-1 28 16</inkml:trace>
        </inkml:traceGroup>
        <inkml:traceGroup>
          <inkml:annotationXML>
            <emma:emma xmlns:emma="http://www.w3.org/2003/04/emma" version="1.0">
              <emma:interpretation id="{5133239F-79C2-4AC7-B5E9-F812A7FDDA9A}" emma:medium="tactile" emma:mode="ink">
                <msink:context xmlns:msink="http://schemas.microsoft.com/ink/2010/main" type="inkWord" rotatedBoundingBox="28743,8500 29435,8517 29420,9102 28728,9085"/>
              </emma:interpretation>
            </emma:emma>
          </inkml:annotationXML>
          <inkml:trace contextRef="#ctx0" brushRef="#br0" timeOffset="455106.4789">26577 4917 15 0,'-8'6'112'0,"8"-2"-12"0,0 1-4 16,0-5-28-16,-9 0-4 0,9 5-4 0,0-5 0 0,0 0-4 0,0 0-4 15,0 0-4-15,9-5-4 0,-9 5-4 0,8-9-4 0,-8 3-8 16,8 2 4-16,2-5-8 0,-10-1 0 0,8 0 4 0,0 1-8 0,0-6 4 15,2 5-4-15,-2-4 0 0,9 0 0 0,-8-6 0 0,-1 6 4 16,1-1-4-16,7 2-4 0,-8-2 4 0,2 1-4 0,-2-1 0 16,0 1 0-16,10-1 0 0,-10 0 0 0,1 2 0 0,-1 3-4 15,1-4 0-15,-1 5 0 0,-8-1 0 0,9 0 0 0,-1 0 0 16,0 1 0-16,-8-1 0 0,10 6 0 0,-10-6 0 0,0 5 0 16,8 1-4-16,-8-3 4 0,0 7 0 0,0-3 0 0,0 3-4 15,0 0 4-15,0 0-4 0,0 0 0 0,0 3 0 0,0 4 0 0,0-3-4 16,0 1 4-16,0-1 0 0,0 6 0 0,-8 0 0 0,8-1 0 15,0 1 4-15,-10 5 0 0,10-1-4 0,0 0 4 0,-8 1-4 16,8 4 4-16,-8 0 0 0,8-5 0 0,-9 5-4 0,9 6 0 0,0-6 0 16,-8-1-4-16,8 7 0 0,0-6-8 0,-9 5 8 15,9-5-4-15,0 1 0 0,0-1-8 0,0 5-4 0,0-10-8 0,0 5-8 16,0 0-8-16,0-4-8 0,0-1-12 0,0-5-8 0,0 6-20 16,0-5-12-16,0 0-12 0,0-7-12 0,9 3-28 0,-9-2-48 15,0 1-4-15,0-5 36 0,8 0 28 0,-8 0 28 0</inkml:trace>
          <inkml:trace contextRef="#ctx0" brushRef="#br0" timeOffset="455558.2668">27225 4567 51 0,'0'-4'112'0,"0"-1"-4"15,0 1-4-15,0-3-28 0,0 7-20 0,0 0 20 0,0 0 4 16,0-3-4-16,0 3 0 0,0 0-8 0,-8 0-8 0,8 0 0 0,0 0-4 16,-9 3 0-16,9-3 4 0,-8 7-4 0,-1-3 4 0,9 1 0 15,-9-1 0-15,1 6-4 0,0-5 0 0,-2 5-4 0,2-1-4 16,0 1-4-16,-1 5 0 0,0-6-4 0,1 5-4 0,0 1 0 16,-1 4-4-16,1-5 0 0,0 5-4 0,-2-4-4 0,2 5 0 15,8-2-8-15,-8 1 0 0,-2 1 0 0,10-1 0 0,0 0-8 16,0 4 4-16,-8-3-12 0,8-5 0 0,0 4 0 0,0 0 0 15,0 0 0-15,8-5 0 0,-8 4 0 0,0-3 0 0,10 0 0 16,-2-1 0-16,-8-3 0 0,8 3 0 0,2-4 0 0,-10-1 0 0,8 0 0 16,0 1 0-16,1-6 0 0,-1 2 0 0,0-2 0 0,1 2 0 15,0-3-4-15,-1-3-12 0,0 0 0 0,2 0 0 0,-2-3 0 16,0-3 0-16,-8 2 0 0,9-2-4 0,0-4 4 0,-1 6 0 0,1-5 4 16,-1-6 0-16,-8 5 4 0,8 2 4 0,1-3 4 15,-9 2-4-15,0-5 4 0,0 4-4 0,9-1 4 0,-9 3-4 0,-9-2 0 16,9 5 4-16,0 1 0 0,-9-1 0 0,1 5-4 0,0-5 8 15,-1 5-4-15,1 0 0 0,-10 5 0 0,10 0-4 0,0-1-4 16,-10 1-12-16,1 5-12 0,8-2-20 0,-7 3-24 0,-1-1-16 0,9-1-32 16,-10 5-36-16,0-3-48 0,10 3-60 0,-8-4 40 0,7 3 40 15,-8-4 32-15,8 7 32 0,1-3 24 0</inkml:trace>
        </inkml:traceGroup>
        <inkml:traceGroup>
          <inkml:annotationXML>
            <emma:emma xmlns:emma="http://www.w3.org/2003/04/emma" version="1.0">
              <emma:interpretation id="{87BAE460-8D11-4C97-B161-138A84ADFF19}" emma:medium="tactile" emma:mode="ink">
                <msink:context xmlns:msink="http://schemas.microsoft.com/ink/2010/main" type="inkWord" rotatedBoundingBox="32143,8313 32613,8324 32594,9067 32124,9055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-73370.715">29987 4371 59 0,'-9'0'96'16,"9"0"-16"-16,0 0 0 0,0 0-28 0,0 0-4 0,-8 0-4 15,8 0 0-15,0-5 4 0,0 5-4 0,0 0-4 0,0-4 0 16,0 4 4-16,0-5-8 0,8 5 0 0,-8 0 0 0,9-6 0 0,-9 6-4 16,9-4 4-16,-9 4 0 0,8-5-4 0,-8 5-4 0,8 0 0 15,-8 0-8-15,10 0 0 0,-2 0-4 0,0 0 4 0,-8 0 0 16,9 0 0-16,-9 0 0 0,0 5-4 0,0-1 4 0,0 2-4 0,9-1 4 15,-18-1 0-15,9 5-4 0,0 1 0 0,0 0-4 16,-9-1-4-16,9 6 0 0,-8-4 0 0,8 2 4 0,-8 2-8 0,8 3 4 16,-10-3-24-16,10 0 24 0,-8 4-4 0,8-5 0 0,-8 5 0 15,8 0 0-15,-9 0-4 0,9-4 0 0,0 4 4 0,-9-5-4 16,9 6 0-16,0-6 0 0,0 0 0 0,0 6 0 0,0-6 0 0,0-5 0 16,9 7 0-16,-9-7 0 0,9 0 0 0,-9 1 4 15,8-6-4-15,0 1 4 0,-8 0 0 0,10-1 0 0,-2-4 4 0,0 0 0 16,10 0 0-16,-10 0 0 0,0-4 0 0,9 4 0 0,-8-5 4 15,8 0-4-15,-9 1 0 0,10-2-4 0,-10 2 0 0,0-1 4 16,10 1 0-16,-10-2-4 0,1 6 0 0,-1-3 0 0,0 3 4 16,2-6-4-16,-2 6 0 0,-8 0 8 0,8 0 0 0,-8-5 0 0,8 10 4 15,-8-5 0-15,0 6 0 0,0-6 0 0,0 3 4 16,0 3-4-16,0-2 0 0,0 1-4 0,0-1 0 0,0 2 0 0,0 3 0 16,0-4 0-16,0 4-4 0,0-3-4 0,0 3 4 0,10 1-4 15,-10-1 4-15,0-4-8 0,8 4 4 0,-8 1 0 0,0-5 0 16,8 5-16-16,-8-6 16 0,9 6 0 0,-9-5 0 0,9-1 0 15,-1 2 4-15,-8-2-4 0,9 5 0 0,-1-9 0 0,0 6 0 16,1-2 4-16,-9 1 0 0,9-5 0 0,-1 5 4 0,0 0 0 0,2 0 8 16,-2-5 0-16,0 4-4 0,-8 1 4 0,9 0 4 0,0 0-4 15,-9-1 0-15,8 1 0 0,-8 5 0 0,9-6-16 0,-9 6-4 16,0-5 0-16,8 5 0 0,-8-6 0 0,0 6 0 0,0-5 0 0,0 4 0 16,0 1 0-16,0-6 0 0,0 6 0 0,0-4 0 15,0-3-40-15,0 3-32 0,0-2-32 0,0 1-28 0,-8-1-28 0,8-4-36 16,0 0-68-16,-9 0-20 0,9 0 52 0,0 0 44 0,-8 0 32 15,8-4 32-15</inkml:trace>
        </inkml:traceGroup>
      </inkml:traceGroup>
    </inkml:traceGroup>
    <inkml:traceGroup>
      <inkml:annotationXML>
        <emma:emma xmlns:emma="http://www.w3.org/2003/04/emma" version="1.0">
          <emma:interpretation id="{EC2F2957-2B19-4FE3-A043-03CBFA18B443}" emma:medium="tactile" emma:mode="ink">
            <msink:context xmlns:msink="http://schemas.microsoft.com/ink/2010/main" type="paragraph" rotatedBoundingBox="9809,11685 29310,11873 29301,12839 9800,1265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590BC25-7886-43AC-9833-17D2F544372A}" emma:medium="tactile" emma:mode="ink">
              <msink:context xmlns:msink="http://schemas.microsoft.com/ink/2010/main" type="inkBullet" rotatedBoundingBox="9807,11882 11607,11900 11600,12656 9800,12639"/>
            </emma:interpretation>
            <emma:one-of disjunction-type="recognition" id="oneOf26">
              <emma:interpretation id="interp34" emma:lang="" emma:confidence="0">
                <emma:literal>-</emma:literal>
              </emma:interpretation>
            </emma:one-of>
          </emma:emma>
        </inkml:annotationXML>
        <inkml:trace contextRef="#ctx0" brushRef="#br0" timeOffset="226253.7136">7641 8162 51 0,'-9'0'92'0,"9"0"-8"0,0 0-4 0,0 0-24 0,0 0 0 15,0 0-4-15,0 0 4 0,0 0 0 0,0 0 0 0,0 0 0 16,0 0-8-16,0 0-4 0,0 0 0 0,0 0 0 0,0 0-8 16,0 0 4-16,0 0-4 0,0 0-12 0,0 0 0 0,0 0 8 15,0 0 0-15,0 0 0 0,0 0 0 0,0 0 4 0,9 0 4 16,-9 0 0-16,0 0-4 0,8 0 4 0,-8 0 4 0,9 0-4 0,0 0 0 15,-9 0 0-15,8 0-4 0,0 0-4 0,0 0-4 16,10 0 0-16,-10 0 4 0,2 0-4 0,6 0 0 0,-7 0 0 16,8 0 0-16,-9 0-4 0,9 0 0 0,1 0-4 0,-2 0 0 0,2 0-4 15,-2 0 0-15,1 0 0 0,1 0 0 0,-2 0 0 0,2 0-4 16,-2 0 4-16,10 0-8 0,-9 0 0 0,1 0 4 0,-2 0-4 16,2 0 0-16,-2 0-4 0,2 0 8 0,-1 0-8 0,-1 0-4 15,2 0 0-15,-2 0 0 0,2 0 0 0,-1 0 0 0,-8 0 0 16,8 0 0-16,-9 0 0 0,9 0 0 0,-8 0 0 0,-1 0 0 0,10 0 0 15,-10 0 0-15,0 0 0 0,1 0 0 0,0 0 0 0,-1 0 0 16,0 0 0-16,-8 0 0 0,9 0 0 0,-1 0 0 0,-8 0 0 16,8 0 0-16,-8 0 0 0,0 0 0 0,0 0 0 0,0 0 0 15,10 0 0-15,-10 0 0 0,0 0 0 0,0 0 0 0,0 0 0 0,0 0 0 16,0 0 0-16,0 0 0 0,0 0 0 0,0 0 0 0,0 0-4 16,0 0-36-16,-10 0 0 0,10 0-20 0,0 0-16 0,0 0-16 15,-8 0-12-15,8 0-20 0,-8 0-20 0,-1-5-16 0,9 5-24 16,-8-4-52-16,-9 4 12 0,8-6 40 0,1 6 36 0,-10 0 28 0,10 0 24 15</inkml:trace>
        <inkml:trace contextRef="#ctx0" brushRef="#br0" timeOffset="227207.1627">8886 7922 55 0,'-9'0'100'0,"9"5"-8"15,0-5-4-15,0 5-24 0,-8-5 0 0,8 0-4 0,0 4 0 16,0 2 0-16,0-2-4 0,0-4 0 0,0 5 0 0,0-1-4 16,8 2 0-16,-8-6-4 0,9 4-4 0,-9-4 0 0,0 5 4 15,8 0-4-15,0-5 0 0,2 5 0 0,-2-1 0 0,0-4 4 16,0 4-8-16,10 3 4 0,-10-7-4 0,9 4-4 0,-8 0 0 15,8 2-4-15,-1-6-4 0,2 4 0 0,0 1-4 0,-2-1 0 0,1 2-8 16,0-2 12-16,0-4-8 0,1 5 0 0,-2-1 0 16,2 2-4-16,-2-2 0 0,1 2 0 0,1-2 0 0,-2 2 0 0,2 3 0 15,-2-5-4-15,-6 1 0 0,6 0-4 0,-7 4 0 0,8-3 4 16,-8 2 0-16,-1-3 0 0,0 5-16 0,10 0 20 0,-18-1 0 16,8 1 0-16,0 1-4 0,2-3 4 0,-2 2-4 0,-8-1 4 0,8 1-4 15,-8 5-8-15,9-1-4 0,-9-5 0 0,0 6 0 0,0-1 0 16,8-4 0-16,-8 4 0 0,0 1 0 0,-8-1 0 0,8 0 0 15,-9 6 0-15,9-6 0 0,-8 1 0 0,0 4 0 0,-2-5 0 16,2 5 0-16,0-4 0 0,-2 4 0 0,-6 0 0 0,-1-5 0 16,0 5 0-16,8-4 0 0,-7 3 0 0,-2-3 0 0,2 0-44 0,-10-1-56 15,8 1-32-15,1-6-32 0,1 5-40 0,-2-4-72 16,2-5-12-16,-2 5 48 0,10-6 44 0,-9 1 44 0,8 0 24 0,-8-5 24 16</inkml:trace>
      </inkml:traceGroup>
      <inkml:traceGroup>
        <inkml:annotationXML>
          <emma:emma xmlns:emma="http://www.w3.org/2003/04/emma" version="1.0">
            <emma:interpretation id="{9CACE8C3-31C8-4320-9E8D-C694B8F5A625}" emma:medium="tactile" emma:mode="ink">
              <msink:context xmlns:msink="http://schemas.microsoft.com/ink/2010/main" type="line" rotatedBoundingBox="9871,11686 29310,11873 29301,12839 9861,12652"/>
            </emma:interpretation>
          </emma:emma>
        </inkml:annotationXML>
        <inkml:traceGroup>
          <inkml:annotationXML>
            <emma:emma xmlns:emma="http://www.w3.org/2003/04/emma" version="1.0">
              <emma:interpretation id="{41E652F2-AFBB-4FE6-88B3-FB263924E142}" emma:medium="tactile" emma:mode="ink">
                <msink:context xmlns:msink="http://schemas.microsoft.com/ink/2010/main" type="inkWord" rotatedBoundingBox="12735,11946 13340,11952 13334,12595 12729,12589"/>
              </emma:interpretation>
            </emma:emma>
          </inkml:annotationXML>
          <inkml:trace contextRef="#ctx0" brushRef="#br0" timeOffset="233246.0084">10625 8118 83 0,'-8'0'96'0,"8"0"-8"0,-10 0-4 0,10 0-20 0,-8 0-4 16,8-5-4-16,0 5 4 0,0-4 4 0,0 4 0 0,0-4 0 15,0-2 0-15,0 2-8 0,0-1 0 0,-8 0 0 0,16-4 0 16,-8 3 4-16,0-3 0 0,0 5-4 0,8-6 0 0,-8 4-4 16,10-3 0-16,-10 5 0 0,8-6-4 0,-8 5-4 0,8-5-4 0,1 6 0 15,-1 0-4-15,1-3-4 0,0 3-4 0,-1 0-4 0,0 4-4 16,0-5 0-16,2 5-4 0,-2 5 0 0,10-5-8 0,-10 4 0 16,0 0-4-16,1 3 4 0,-1-3-8 0,1 6 0 0,0-1 4 15,-1 1 0-15,0-1 0 0,0 5-8 0,-8 2 8 0,10-3-4 16,-10 6 0-16,0 0 4 0,0 1-4 0,0 4 0 0,-10 0-4 0,2 0 0 15,0 0 0-15,0 5 0 0,-10-5 0 0,10 4 4 0,-9 1-4 16,-1-5 0-16,2 0 4 0,-2 5 0 0,10-5 0 0,-9-5 0 16,0 0 0-16,0 1 0 0,9-6 0 0,-10 0-4 0,10-4 4 15,0 0-4-15,-2-2 0 0,10-2 0 0,-8-6-8 0,8 5 4 16,0-5 0-16,-8 0-4 0,16-5-12 0,-8-1 28 0,0 2-4 0,0 0 0 16,8-6 0-16,-8 4-4 0,10-3 4 0,-10 5-4 15,8-5 4-15,0 3 0 0,-8-4 0 0,8 6 0 0,2-6 4 0,-2 5 0 16,0 1 4-16,1-2-4 0,-1 2 0 0,1 4 4 0,8 0-4 15,-9 0 8-15,0 0-4 0,10 4-4 0,-10 2 4 0,10-2-4 16,-10 1 0-16,9 1 4 0,-8-2-8 0,8 6 8 0,-1 0-8 0,2-6 8 16,0 5-8-16,-2 0 4 0,1 1 4 0,0-4-4 0,0 2-4 15,1 3 0-15,-2-2 0 0,2-4 0 0,-2 4 4 0,1-3-8 16,-8-2 0-16,8 0-4 0,1 3-8 0,-2-3-8 0,-8-4-8 16,10 4-12-16,-10-4-16 0,1 0-12 0,-1-4-12 0,0 4-16 15,2-4-20-15,-2-3-16 0,0-1-16 0,0-2-52 0,-8 0-20 16,10 1 32-16,-10-6 44 0,8 5 20 0,-8-4 28 0</inkml:trace>
        </inkml:traceGroup>
        <inkml:traceGroup>
          <inkml:annotationXML>
            <emma:emma xmlns:emma="http://www.w3.org/2003/04/emma" version="1.0">
              <emma:interpretation id="{864D21DD-D686-4716-A79B-56F638785F11}" emma:medium="tactile" emma:mode="ink">
                <msink:context xmlns:msink="http://schemas.microsoft.com/ink/2010/main" type="inkWord" rotatedBoundingBox="13352,11967 14845,11981 14839,12665 13345,12651"/>
              </emma:interpretation>
            </emma:emma>
          </inkml:annotationXML>
          <inkml:trace contextRef="#ctx0" brushRef="#br0" timeOffset="233743.6769">11179 8041 67 0,'9'-4'124'0,"-9"-5"-8"0,0 3-4 0,8 2-20 0,-8-5 0 16,9 3-8-16,-9 6 4 0,0-4-8 0,8 4-4 0,-8-4 0 15,8 4 0-15,-8 0 0 0,9 0 0 0,0 0 0 0,-9 4 0 16,8 0 8-16,-8 2-12 0,8-2 0 0,2 5-8 0,-10 1-4 0,8-1-4 16,-8 7-4-16,8-6 0 0,-8 3-4 0,9 2-8 0,-9 3-4 15,0 2-12-15,9 0-24 0,-9 3 0 0,0-4 0 0,0 0 0 16,0 1 0-16,0-1 0 0,0 5 0 0,0-5 0 0,8-4 0 0,-8 4 0 16,0-5 0-16,0 1 0 0,0-1 0 0,0 1 0 15,0-6 0-15,8 1 0 0,-8-6 0 0,0 6 0 0,0-5 0 0,0-5 0 16,9 4 0-16,-9-4 0 0,0 4 0 0,0-8 0 0,0 4 0 15,0 0 0-15,0-4 0 0,8-1 0 0,-8-5 0 0,0 6 0 16,0-2 0-16,9-3 0 0,-9-1 0 0,9 6 0 0,-9-6 0 16,8 6 0-16,-8-6 0 0,8 0 0 0,-8 5 0 0,10 1 0 15,-10-6 0-15,8 5 0 0,-8 5 0 0,8-5 0 0,-8 5 0 16,9-4 0-16,-9 4 0 0,9 0 0 0,-1 0 0 0,-8 0 0 0,8 4 0 16,-8-4 0-16,9 5 0 0,-1 0 0 0,-8 0 0 0,8 0 0 15,2-1 0-15,-2 6 0 0,0-5 0 0,-8 5 0 0,10-1 0 16,-2 0 0-16,0 1 0 0,0-1 0 0,-8 6 0 0,9-5 0 15,0-2 0-15,-9 7 0 0,0 0 0 0,8-1 0 0,-8-3 0 16,0 3 0-16,0 0 0 0,0 0 0 0,0 0 0 0,-8 0 0 0,8 1 0 16,-9-5 0-16,9 5 0 0,-9-7 0 0,1 7 0 15,-8-5 0-15,6-1 0 0,2 1 0 0,0-5 0 0,-10 5 0 0,10-6 0 16,-1 1 0-16,-7-5 0 0,7 5 0 0,0-5 0 0,-7 0-32 16,6-5-40-16,2 0-20 0,0 1-24 0,-1-6-16 0,0 1-24 15,1-1-20-15,8-5-36 0,-9 0-44 0,9 1 36 0,0 0 32 0,0-6 36 16,0 2 28-16,9-1 24 0</inkml:trace>
          <inkml:trace contextRef="#ctx0" brushRef="#br0" timeOffset="234164.5494">12254 8147 95 0,'0'-4'112'0,"0"4"-4"0,0 0 4 16,0 0-16-16,0 0 0 0,8 0 0 0,-8 0-8 0,8 0 0 15,2 0 0-15,-10 0-4 0,8 4 4 0,0-4 0 0,0 0 4 16,9 0-4-16,-8 0-8 0,8 0-20 0,-9 0 8 0,10 0-4 0,-2 0-8 16,2 0-8-16,-1 0-4 0,0 0-8 0,0 0-4 0,-1 0-4 15,2 0-8-15,0 0-4 0,-2 0-4 0,1 0-4 0,0 0-8 16,0 0-12-16,-9 6-4 0,10-6-12 0,-1 4-8 0,-8-4-16 15,-1 5-16-15,1-5-12 0,-1 6-12 0,0-2-12 0,-8 0-20 16,9-4-24-16,-9 5-20 0,-9 0-44 0,9 0-20 0,-8-1 36 0,0 2 40 16,-1-2 32-16,1 5 24 0</inkml:trace>
        </inkml:traceGroup>
        <inkml:traceGroup>
          <inkml:annotationXML>
            <emma:emma xmlns:emma="http://www.w3.org/2003/04/emma" version="1.0">
              <emma:interpretation id="{F9B77581-BFD5-4D5B-9A1E-E79340619064}" emma:medium="tactile" emma:mode="ink">
                <msink:context xmlns:msink="http://schemas.microsoft.com/ink/2010/main" type="inkWord" rotatedBoundingBox="9865,12287 14998,12337 14996,12476 9863,12426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226638.6824">7691 8445 35 0,'0'0'96'0,"0"0"-8"15,0 0 0-15,0 0-24 0,10 0-4 0,-10 0 0 16,0 0 0-16,0 0-4 0,0 0 4 0,8 0 4 0,-8 0-8 0,8 0 4 16,-8 0-8-16,10 0 0 0,-2 0 0 0,-8 0 0 0,8 4 4 15,1-4-12-15,-1 0 20 0,9 0 0 0,-8 0 0 0,-1 0 0 16,10 0-4-16,-10 6-8 0,10-6 4 0,-2 0-4 0,-8 0-8 0,9 0 0 15,1 0 0-15,-2 0-4 0,10 0-4 0,-8 0-4 0,-2 0 4 16,1-6-8-16,9 6 0 0,-10 0-4 0,2 0-4 0,8-4 0 16,-9 4 0-16,-1-5-20 0,2 5 0 0,-2 0 0 0,2-6 0 15,-1 6 0-15,-8-4 0 0,8 4 0 0,-9 0 0 0,9 0 0 16,-8 0 0-16,-1-4 0 0,0 4 0 0,2 0 0 0,-2 0 0 16,-8 0 0-16,8 0 0 0,-8 4 0 0,9-4 0 0,-9 0-4 0,0 0-40 15,0 0-12-15,0 0-16 0,0 0-20 0,0 0-20 0,0 0-12 16,0 0-24-16,0 0-28 0,0 0-60 0,0 0-24 0,0 0 44 15,0 0 48-15,0-4 28 0,9 4 24 0</inkml:trace>
          <inkml:trace contextRef="#ctx0" brushRef="#br0" timeOffset="234366.01">12304 8382 23 0,'0'0'128'0,"-8"6"-4"15,8-6 0-15,0 0-20 0,0 4 0 0,8-4 0 0,-8 0-4 16,0 5 0-16,0-5-20 0,9 0 20 0,-1 4 0 0,1-4-4 16,-9 0-4-16,9 0-4 0,-1 0-4 0,10 6-8 0,-10-6-12 15,0 0-8-15,10 0-8 0,-2 0-4 0,1 0-12 0,1 0-4 0,-2 0-8 16,2 0-4-16,8 0-4 0,-10 0-12 0,9-6-16 0,-7 6-12 16,8-4-24-16,-10 4-36 0,10 0-24 0,-9-5-36 0,9 5-28 15,0-4-24-15,-10-2-72 0,2 6 28 0,7-4 52 0,-9-1 32 16,10 0 36-16,-8 1 24 0</inkml:trace>
        </inkml:traceGroup>
        <inkml:traceGroup>
          <inkml:annotationXML>
            <emma:emma xmlns:emma="http://www.w3.org/2003/04/emma" version="1.0">
              <emma:interpretation id="{E97481A3-4AD6-484D-9013-E91AF1E7DD2A}" emma:medium="tactile" emma:mode="ink">
                <msink:context xmlns:msink="http://schemas.microsoft.com/ink/2010/main" type="inkWord" rotatedBoundingBox="15691,11851 17781,11871 17775,12479 15685,12459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235348.3822">14581 7917 87 0,'0'-4'104'0,"0"-6"-8"0,0 10-4 0,0-5-24 0,0 0 0 16,0 5 0-16,8-4 4 0,-8 4-4 0,0 0 8 0,0 4-4 15,0-4-4-15,0 5 0 0,0 0-4 0,0 5 4 0,0-6 4 0,0 6 0 16,0 5-4-16,0-6 0 0,0 5 0 0,0 1-4 0,0 0 0 15,0 3-12-15,0 1-4 0,0 0-4 0,0 6-4 0,0-6-4 16,0 4-8-16,0-3-8 0,0 4 0 0,0-5-4 0,0 1-4 0,0 3 0 16,0-4 0-16,0-4-12 0,0 4 0 0,0-5-12 15,10 1-4-15,-10-1-4 0,0-4-12 0,0-1-12 0,0 1-16 0,0-10-16 16,0 5-16-16,0 0-20 0,0-5-20 0,0 0-16 0,0-5-16 16,0 0-52-16,-10-5-20 0,10 6 48 0,0-11 36 0,-8 6 24 15,0-1 24-15</inkml:trace>
          <inkml:trace contextRef="#ctx0" brushRef="#br0" timeOffset="235827.1029">15212 8113 51 0,'9'0'124'0,"-9"0"-12"0,0 0-12 15,0-4-24-15,0 4 0 0,0-4-4 0,-9 4 0 0,9-6-4 16,0 2-4-16,-9 4-8 0,9-5-4 0,-8 0-4 0,8 0 0 0,-9 1-4 16,9 4 0-16,-8-6-4 0,0 3 0 0,8 3-4 0,-10-6 0 15,2 6-4-15,8 0 4 0,-8 0 0 0,-2 6 8 0,2-3-4 16,0 3 4-16,8-2 0 0,-8 6 0 0,-1-1 4 0,0 1-8 0,1-1 4 16,-1 6-4-16,9-1 4 0,-8 1-4 0,0-1 0 15,8 5 0-15,-10-4 0 0,10 4 0 0,0 0-8 0,0-4-12 0,0 4-20 16,0 0 0-16,0 0 0 0,10-4 0 0,-2 4 0 15,-8-5 0-15,8 0 0 0,1 5 0 0,8-4 0 0,-8-1 0 0,-1-4 0 16,8 5 0-16,2-6 0 0,-10 1 0 0,18-1 0 0,-9 1 0 0,1-6 0 16,-2-4 0-16,10 6 0 0,0-6 0 0,-1 0-52 15,1-6-80-15,0 2-24 0,-1-6-32 0,0 1-28 0,10-6-72 0,-9 1 20 16,8-1 48-16,-1-4 36 0,-7 0 44 0,8 0 24 0</inkml:trace>
          <inkml:trace contextRef="#ctx0" brushRef="#br0" timeOffset="235065.1416">13729 8205 75 0,'-10'-4'96'0,"2"-2"-8"15,0 2-4-15,0-1-16 0,-2 0-8 0,2 5 0 0,8 0 4 16,-8-5-8-16,-1 5 4 0,0 0-4 0,1 0 0 0,-1 0 0 0,1 5-8 15,0 0 0-15,0 0-4 0,-2-1 4 0,2 2 0 16,8 3-4-16,-8 1 0 0,-2-1-4 0,2 0 0 0,8 1-4 0,0 5 0 16,-8-1-4-16,8 0 0 0,0 1-4 0,0-1-24 0,0 1 20 15,8-1 4-15,-8 1-8 0,8-1-4 0,-8-4 4 0,10 3 0 16,-2-3-4-16,0 5 4 0,2-7-8 0,-2 3 0 0,8-7 4 16,-7 6-4-16,8-5 0 0,0-5-8 0,-9 4 0 0,10-4 4 15,-2 0 0-15,2 0-8 0,-1-4 4 0,0 4 0 0,0-9-4 0,-9 3 0 16,10-3 0-16,-2-1 0 0,-6 1-4 0,6-5 4 0,-7-1-4 15,-1 1-4-15,0 0 4 0,-8-1-4 0,9 1 4 0,-9-6 0 16,0 6 0-16,0-5-4 0,-9 5 0 0,9-1 4 0,-8-4-4 16,0 5 0-16,-9-1 0 0,9 1-4 0,-10-1 4 0,0 1 4 15,2-1-4-15,-1 6 4 0,0-1 0 0,0 6 0 0,-1-7 4 16,-6 7 0-16,6 0 4 0,1-2 0 0,0 6 0 0,0 0 0 0,1 6-4 16,6-2 4-16,-6 0-4 0,6 1 4 0,-6 5 0 15,7 0 0-15,1-1 0 0,-1 6 0 0,9-5 0 0,-8 4 0 0,8 1-4 16,-9-2 4-16,9 2-4 0,0-1 0 0,9-4-16 0,-9 5 20 15,8-1 0-15,-8-5 0 0,9 6 0 0,-1-6 0 0,1 1-4 16,7 0 4-16,-6-6-4 0,6 1-4 0,2 0 4 0,-10 0 4 0,9-5 0 16,9 0-8-16,-10 0 8 0,2 0-4 0,-2 0 0 15,2-5 0-15,-1 5 0 0,0-5 0 0,0 0 0 0,-1 1 0 0,2 4 0 16,0-5 4-16,-2 5-4 0,1 0 0 0,0-5 0 0,-8 5 0 16,7 0 4-16,-6 0 0 0,6 5 0 0,-7-5 4 0,0 5 4 15,8-1-4-15,-9 1 0 0,0 0 4 0,10 0 0 0,-10 5 0 0,0-6 0 16,2 6 0-16,-2-6 0 0,9 6-4 0,-8-1 0 0,-1 1-4 15,0 0 4-15,1-1-4 0,8 1-8 0,-8-5 4 0,-1 5 0 16,0-1-12-16,2-5-8 0,-2 2-4 0,0-2-16 0,0 1-12 16,2 1-20-16,-2-6-16 0,0 0-16 0,1 0-20 0,-1 0-12 0,-8-6-24 15,8 1-56-15,2 1-4 0,-2-6 44 0,-8 1 32 0,8-1 28 16</inkml:trace>
          <inkml:trace contextRef="#ctx0" brushRef="#br0" timeOffset="235574.7771">14462 8147 63 0,'-10'6'128'0,"10"-6"-8"0,0 4-8 0,0 1-20 0,0 1 4 16,10-2-4-16,-10-4 4 0,8 4-12 0,-8-4 0 0,8 5-4 16,2-5-8-16,-2 0-4 0,0 5-8 0,9-5-8 0,-8 0-8 15,8 0-20-15,-1 0 8 0,2 0-8 0,0 0-4 0,-2-5-8 0,1 5-8 16,0-5-12-16,0 5-16 0,1 0-16 0,-2 0-12 0,2 0-24 15,-2-4-16-15,1 4-16 0,1 0-16 0,-2 0-28 0,-8-4-52 16,10 4 20-16,0 0 32 0,-10-6 32 0,9 6 20 0</inkml:trace>
        </inkml:traceGroup>
        <inkml:traceGroup>
          <inkml:annotationXML>
            <emma:emma xmlns:emma="http://www.w3.org/2003/04/emma" version="1.0">
              <emma:interpretation id="{9B3BB880-AD3D-486E-931B-6516C513A3C9}" emma:medium="tactile" emma:mode="ink">
                <msink:context xmlns:msink="http://schemas.microsoft.com/ink/2010/main" type="inkWord" rotatedBoundingBox="18540,11769 20257,11786 20247,12752 18531,12735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236463.4002">16371 8263 59 0,'0'5'128'0,"0"-1"-8"0,0-4-4 0,-8 5-16 0,8 0 0 16,8-5 4-16,-8 5-4 0,0-5-8 0,0 4-4 0,8-4 0 15,-8 5 0-15,10 0-4 0,-2-5 4 0,0 5-4 0,1-5-8 16,8 0-4-16,-8 5-12 0,7-5-8 0,-6 0-8 0,6 4-8 15,2-4-8-15,-2 0-4 0,-7 0-8 0,8 5-8 0,0-5-16 16,-1 0-16-16,2 0-28 0,0 0-24 0,-2 0-24 0,-7-5-28 0,7 5-28 16,2 0-24-16,-10 0-48 0,10 0-20 0,-10 0 48 0,0 5 36 15,10-5 28-15,-10 0 28 0</inkml:trace>
          <inkml:trace contextRef="#ctx0" brushRef="#br0" timeOffset="240494.6149">17122 8344 15 0,'-9'5'104'16,"9"0"-8"-16,-9 5-8 0,1-6-24 0,8 6 0 0,-8-6-4 16,8 2 4-16,0-2-4 0,-9 1 0 0,9-1 0 0,0-4-4 15,0 6-4-15,0-6 4 0,0 0-8 0,-8 4-4 0,8-4-4 0,0 0 4 16,8-4 0-16,-8 4 0 0,0-6-4 0,9 2 0 16,-9-1 0-16,8 1-8 0,-8-6 0 0,8 0 0 0,1 6 0 0,0-11 0 15,-1 5 0-15,10-4-4 0,-10-5-4 0,0 4 0 0,10-4-4 16,-10 0-4-16,9 0 0 0,-9-1-4 0,10 1 0 0,-2-4 0 15,-6 4 0-15,6-1-4 0,-8-4-4 0,10 5 0 0,-10-4 4 16,9 3-4-16,-9 1-20 0,2-6 20 0,6 6-4 0,-8 0 4 16,2 0 0-16,-2 5 0 0,0-5 0 0,1 4-4 0,0 1 4 0,-9 0 0 15,8 4 8-15,1 0 0 0,-9 1 0 0,0-1 0 0,8 1 0 16,-8 4-4-16,0 5 0 0,0-5 4 0,0 5-4 0,0-5 0 16,0 5 0-16,0 5 0 0,0-5-4 0,0 5-4 0,0 0 4 15,0 4 8-15,0-4 0 0,0 4 4 0,0 1-4 0,0 5 4 16,0-1 4-16,0 0 0 0,0 5 0 0,0 0 4 0,0 6-4 15,0-6 0-15,-8 4 0 0,8 6-4 0,0 0-16 0,0 0 0 0,0-1 0 16,-9 1 0-16,9 0 0 0,0 5 0 0,0-6 0 16,0 2 0-16,0-2 0 0,-8 1 0 0,8 0 0 0,0-1 0 0,0-3 0 15,0-2 0-15,0-4 0 0,0 0 0 0,0 2 0 0,0-3 0 0,8-3 0 16,-8-6 0-16,0 5 0 0,0-4 0 0,0 0-8 16,0-5-40-16,0-1-16 0,9 1-20 0,-9-5-16 0,8 0-16 0,-8-5-20 15,0 5-24-15,8-9-8 0,-8 3-44 0,8-2-32 0,2-2 32 16,-10-5 40-16,0 2 32 0,8-3 28 0</inkml:trace>
          <inkml:trace contextRef="#ctx0" brushRef="#br0" timeOffset="241018.2165">17889 7903 51 0,'0'0'100'0,"0"0"-8"16,0 0-8-16,0 0-24 0,0-5-4 0,0 5 0 0,8 0 0 16,-8-5 0-16,0 5 0 0,0 0 4 0,0 0-4 0,0 0-12 15,0-4 16-15,0 4 0 0,0 0 0 0,0 0 0 0,0 0 0 16,0 4 0-16,0-4-4 0,0 5 4 0,-8-5 0 0,8 5 0 16,0 0 0-16,0 4-8 0,-8-4 0 0,8 0-8 0,-9 4 0 0,9 1-8 15,-9-1 4-15,9 1-4 0,-8 5-4 0,-1 0-4 0,1-1-4 16,0-1 0-16,-2 2 0 0,2 5-8 0,0-7 4 0,0 7-4 15,-2-1 0-15,2 5 0 0,8-4-4 0,-8 3 4 0,-1 2-4 0,0-2-8 16,9 1-4-16,-8 0 0 0,-1 0 0 0,9 0 0 16,0 0 0-16,-8 0 0 0,8 0 0 0,0 0 0 0,0-6 0 0,0 7 0 15,8-6 0-15,-8 0 0 0,9 1 0 0,-9-6 0 0,8 6 0 16,1-6 0-16,0 0 0 0,-1 0 0 0,0 0 0 0,2 1 0 16,6-5 0-16,-8 5 0 0,2-6 0 0,6 1 0 0,-7-6 0 0,-1 6 0 15,10-1 0-15,-2-4 0 0,-8 0 0 0,10 0 0 0,-10-5 0 16,10 5 0-16,-10-5 0 0,9 0 0 0,-8 0 0 0,8-5 0 15,-9 5 0-15,0-5 0 0,10 0 0 0,-10 0-4 0,2-4-8 16,-2-1-4-16,0 6 4 0,-8-6-4 0,8 1 4 0,-8-1 4 16,0-5-4-16,0 7 4 0,0-7 0 0,0 5 4 0,0 0 0 0,-8-4 4 15,0 4 0-15,8 0-4 0,-18 0 4 0,10 1 0 0,0 5 0 16,-2-1 0-16,-6 1 4 0,7 4 0 0,-8 0 0 0,0 0 0 16,1 4 0-16,-2 1-4 0,0 4 0 0,2-5 0 0,-1 6 0 15,8 4 0-15,-8-3-12 0,1 3-8 0,-2-5-16 0,10 5-20 16,0 1-28-16,-10 0-28 0,10 4-24 0,-1-5-36 0,0 1-44 15,9-1-60-15,-8 1 36 0,8-1 52 0,-9 0 28 0,9 1 36 16,0 4 24-16</inkml:trace>
        </inkml:traceGroup>
        <inkml:traceGroup>
          <inkml:annotationXML>
            <emma:emma xmlns:emma="http://www.w3.org/2003/04/emma" version="1.0">
              <emma:interpretation id="{21AEC16F-DB62-4CB4-A707-18A1E24B91BE}" emma:medium="tactile" emma:mode="ink">
                <msink:context xmlns:msink="http://schemas.microsoft.com/ink/2010/main" type="inkWord" rotatedBoundingBox="21895,12278 22707,12286 22704,12586 21892,12578"/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245001.558">19756 8306 55 0,'-8'0'92'16,"8"0"-12"-16,-9 5 0 0,9-5-24 0,-8 0-4 0,8 0 4 15,0 0 0-15,0 0 0 0,0 0-4 0,-9 0 0 0,9 0-4 0,0 0 4 16,0 0-8-16,0 0 8 0,0 0-4 0,0 0 4 16,0 0 0-16,0 4 0 0,0-4 4 0,9 5 0 0,-9-5 0 0,8 0 4 15,-8 0 0-15,9 5 0 0,-9-5-4 0,8 5 0 0,0-5 0 16,1 5-8-16,0-5 0 0,-1 0-4 0,10 0 4 0,-10 4-4 16,9-4 0-16,0 0-4 0,-9 0-4 0,18 0-4 0,-9 0 0 0,1 0-4 15,-2 0-28-15,10 0 0 0,-1 0 0 0,-7 0 0 16,6 5 0-16,11-5 0 0,-9 0 0 0,-1 0 0 0,0 0 0 0,1 0 0 15,0 0 0-15,-1 5 0 0,1-5 0 0,0 0 0 0,-9 0 0 16,8 5 0-16,0-5 0 0,-7 5 0 0,0-5 0 0,-2 0 0 16,1 0 0-16,0 0 0 0,-8 5 0 0,-1-5 0 0,0 0 0 0,2 0 0 15,-2 0 0-15,-8 0 0 0,8 0 0 0,-8 0 0 16,0 0 0-16,8 0 0 0,-8 0 0 0,0 0 0 0,0 0-20 0,-8 0-36 16,8 4-8-16,-8-4-16 0,8 0-12 0,-8 0-12 0,8 0-4 15,-10 5-16-15,2-5-12 0,0 0-4 0,-1 5-4 0,1-5-40 16,-1 0-32-16,-8 0 28 0,9 4 32 0,-10-4 32 0,2 6 24 0</inkml:trace>
          <inkml:trace contextRef="#ctx0" brushRef="#br0" timeOffset="245280.8115">19850 8603 11 0,'-8'0'104'0,"16"0"-4"0,-8 4-8 0,0-4-24 0,8 0-4 15,-8 0 0-15,9 0 0 0,-1 0 4 0,1 0 4 0,0 0-8 16,-1 0 8-16,0 0-8 0,10 0 0 0,-10 0 0 0,10 0 0 16,-2 0 0-16,1 0-4 0,1 0 4 0,6 0 0 0,-6 0-8 0,-1 0 0 15,9 0-4-15,-10-4 0 0,10 4-4 0,-8 0-4 16,7 0-8-16,-8 0-4 0,8 0-4 0,-7 0-12 0,-2 0 0 0,10 0-8 16,-9 0 0-16,0 0 0 0,0 0 4 0,1 0-8 0,-2 0 0 15,-6 0-4-15,6 0 0 0,-8 0-12 0,1 0-4 0,0 0-8 16,8 0-8-16,-17 0-16 0,8 0-12 0,0 0-12 0,2 0-4 15,-2 0-20-15,0 0-12 0,-8 0-12 0,8 0-16 0,2-4-24 0,-2-2-56 16,0 6 0-16,1-4 56 0,-1-1 24 0,1 0 28 16</inkml:trace>
        </inkml:traceGroup>
        <inkml:traceGroup>
          <inkml:annotationXML>
            <emma:emma xmlns:emma="http://www.w3.org/2003/04/emma" version="1.0">
              <emma:interpretation id="{2FBE7111-10B0-4307-9731-12BEAA1ED0F5}" emma:medium="tactile" emma:mode="ink">
                <msink:context xmlns:msink="http://schemas.microsoft.com/ink/2010/main" type="inkWord" rotatedBoundingBox="23267,12019 23714,12024 23708,12664 23260,12659"/>
              </emma:interpretation>
            </emma:emma>
          </inkml:annotationXML>
          <inkml:trace contextRef="#ctx0" brushRef="#br0" timeOffset="245698.6947">21120 8047 83 0,'-8'0'104'0,"8"0"-4"0,0 0-8 0,-9 0-24 16,9 0-4-16,0 0-4 0,-9 0-4 0,9 0-4 0,0 0 0 0,0 0-28 15,0 4 24-15,0-4-4 0,9 0 4 0,-9 6-4 0,9-6 4 16,-1 4-4-16,0-4 0 0,2 6 0 0,-2-3-4 0,0 3-8 15,10-2 4-15,-10 1-4 0,9 0-4 0,-9 0 0 0,10 5-4 0,-2-6 4 16,2 0 4-16,-10 7-8 0,10-7 0 0,-2 6-4 0,1-5-4 16,1 5 4-16,-10-1-4 0,8-3 0 0,2 2-4 0,-1 7 4 15,-8-5-4-15,8-1 0 0,-9 1-4 0,9 4 8 0,-8-5-4 16,-1 6 0-16,10-5-4 0,-10 4 0 0,0 0 4 0,1-4 0 16,0 4-4-16,-9 1 4 0,8-1 4 0,-8-4 0 0,9 4 4 0,-9-5-4 15,0 6 0-15,0-1 4 0,8-4 0 0,-16 3 0 16,8 2 4-16,0 0-4 0,0-5 0 0,-9 5 0 0,1-1-4 0,8-4 0 15,-9 3 0-15,0 2-4 0,1-5 0 0,0 4-4 0,-2 0 0 16,2-4-8-16,0 0-4 0,-10 5-4 0,10-7-8 0,-9 2-12 16,9-1 0-16,-1 1-24 0,-8-5-12 0,9 5-20 0,-2-6-24 0,2 1-28 15,0 0-28-15,0 0-32 0,8-5-68 0,-10 4 20 0,10-4 44 16,0 0 36-16,0-4 36 0,10 4 24 0</inkml:trace>
        </inkml:traceGroup>
        <inkml:traceGroup>
          <inkml:annotationXML>
            <emma:emma xmlns:emma="http://www.w3.org/2003/04/emma" version="1.0">
              <emma:interpretation id="{C99AEC7B-71AF-46E5-9CF3-4666F75F12DE}" emma:medium="tactile" emma:mode="ink">
                <msink:context xmlns:msink="http://schemas.microsoft.com/ink/2010/main" type="inkWord" rotatedBoundingBox="24377,11924 28175,11961 28167,12758 24370,12721"/>
              </emma:interpretation>
              <emma:one-of disjunction-type="recognition" id="oneOf31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248358.5848">25520 8434 51 0,'0'0'84'0,"0"-4"-8"0,0 0-4 0,0-1-24 0,-9 0 0 0,9-4-4 15,0 3 4-15,0 2 0 0,-8-1-4 0,8 1 8 0,0-2-8 16,-9-3 4-16,9 4 0 0,-9 1 0 0,9-1 0 0,-8 0-4 15,0 0 0-15,-2 5-4 0,2-5-4 0,0 5 0 0,0-5 0 16,-2 5-4-16,2 0 0 0,0 0 0 0,-1 5 0 0,1 0-4 16,-10-5 0-16,10 5-4 0,-8 0-4 0,6 4 4 0,-6-4-4 0,7 4 4 15,0 1-4-15,-8-5-4 0,9 5 4 0,-10 4-4 0,10-5-4 16,0 1 0-16,0-1 0 0,-2 6-4 0,2-5-4 0,8 5 4 16,-8-7-4-16,8 8 4 0,0-7-4 0,0 4-4 0,0-3 8 15,0 4-4-15,8-3 0 0,-8-2-4 0,8 5 8 0,2-4-4 0,-2 1 0 16,0-3 4-16,10 7-4 0,-10-5 8 0,9-6-4 0,-9 5-4 15,10-3 4-15,-2-2-4 0,2 6 0 0,-2-10 0 0,2 5 0 16,-1-5 0-16,-1 0-4 0,10 0 0 0,-8 0 0 0,-2-5 0 0,2 0 0 16,-10 0 0-16,9 1-4 0,-9-6 0 0,10 5 0 0,-10-5 0 15,0 1 0-15,2-1 0 0,-10 2 0 0,8-7-4 0,-8 5 4 16,0 0-4-16,8-4 0 0,-16 4-4 0,8-4 4 0,0 4 0 16,-8-4 0-16,-2 4 0 0,2-4-4 0,0 4 0 0,-1 1 0 15,0-1 0-15,1 1 4 0,-9-1-4 0,9 5 4 0,-1-5 4 16,-8 6-4-16,9-1 4 0,-10 5 0 0,10-5 0 0,-10 5 4 15,10 0-4-15,0 0 0 0,-1 5 4 0,1 0 0 0,0-1 0 16,-2 0 0-16,2 2 0 0,0 3-4 0,0-3 4 0,8 3 0 0,-10-5 0 16,10 6 0-16,0-5 0 0,0 5-4 0,0-6 4 0,0 6 0 15,10-4-4-15,-2-2 4 0,0-4 0 0,-8 5 0 0,18-5-4 16,-10 0 0-16,9 4 4 0,-9-4 0 0,10 0-4 0,-2 0 4 16,2 0 0-16,-2 0-4 0,2-4 4 0,-1 4 0 0,-1 0 0 15,2 0 0-15,-10 0 4 0,10 0 4 0,-2 0 4 0,-7 4 0 0,8-4 4 16,-9 0 4-16,1 5 0 0,-1-1 4 0,1 2 4 0,0-2 4 15,-1 2-4-15,0 2 0 0,2-2 0 0,-2 3 4 0,0 1-4 16,-8-1 0-16,8 1-4 0,2 1-4 0,-2 2 0 0,-8-3-8 0,8 0 4 16,1-1-8-16,-1 1 0 0,0-1 0 0,2 1-4 15,-2-1 0-15,0 1-4 0,10-5-4 0,-10 0 0 0,0-1-12 0,1 1-8 16,0 0-8-16,8-5-16 0,-9 0-20 0,0 0-16 0,10-5-8 16,-10 5-24-16,10-9-20 0,-10 4-12 0,0-5-44 0,10 0-44 15,-10 1 36-15,9-5 36 0,-9 4 28 0,0-5 28 0</inkml:trace>
          <inkml:trace contextRef="#ctx0" brushRef="#br0" timeOffset="253810.9936">22323 8186 27 0,'-9'0'80'0,"0"0"0"15,9 0-8-15,-8 0-28 0,-9 0 4 0,17 0-4 0,-8 0 0 16,-2 5 4-16,2-5-4 0,0 0 0 0,0-5 4 0,-2 5 0 0,10 0 0 16,-8-5-4-16,8 5-4 0,-8-5 0 0,8 1-4 0,0 0 0 15,-9-2 8-15,9 1-12 0,9-5 0 0,-9 6 0 0,0-6 0 16,8 1 4-16,0-6-4 0,-8 5 0 0,10 1 0 0,-2-1 4 16,0-3 0-16,0 3 0 0,2 0 0 0,-2 0 0 0,9 1-4 15,-9-1-16-15,10 5 16 0,-10-5-4 0,0 6 0 0,10 0-4 0,-10-3 0 16,0 3-8-16,2 4 0 0,6-4 0 0,-7 8 0 0,-1-4-8 15,0 4 0-15,1-4 4 0,0 11-4 0,-1-7 0 0,0 6-4 16,-8-5 0-16,10 5 4 0,-2 3-4 0,0-3-4 0,-8 6 0 16,0-3 0-16,9 6 4 0,-9 0 0 0,0-4-4 0,0 9 0 15,-9-5 4-15,9 6-4 0,-8-6 0 0,0 4-4 0,-2 2 4 16,2-2-4-16,-9 6 4 0,8-5 0 0,-7 0-4 0,7 0 0 0,-7 0 4 16,-2 0 0-16,0-5 0 0,2 5 0 0,8-4-4 0,-10-1 4 15,1-6-4-15,9 3 4 0,0-2 0 0,-10 0 0 0,10-4-4 16,0-6 0-16,8 6 0 0,-10-6 0 0,10 3 0 0,0-7 0 15,-8 0 4-15,8 0-4 0,0-7 0 0,8 7 0 0,-8-4 4 16,10-6 0-16,-10 6 0 0,8-1-4 0,0-5 4 0,-8 6 0 0,8-1 0 16,2-5 0-16,-2 6 0 0,0-2 0 0,1 2-16 0,-1-2 20 15,1 6 0-15,0-4 0 0,-1 4-4 0,0-5 4 0,0 5 4 16,2 0-4-16,-2 5 0 0,0-5 8 0,2 4-4 0,-2 2-4 16,0-6 4-16,1 4-4 0,-1 2 0 0,0-2 0 0,1 0 0 15,0 2 4-15,7-1-8 0,-6-1 4 0,-2 1 0 0,9 0 0 16,-8 0-4-16,-1-1 0 0,9-4 0 0,-9 0 4 0,10 6-4 0,-10-6-4 15,0 0-8-15,10 0 4 0,-10 4-12 0,0-8-8 0,2 4-12 16,-2-6-8-16,0 6-12 0,1-4-8 0,-1 4-12 0,0-5-8 16,2 0-16-16,-2 0-8 0,0 1-4 0,-8-7-16 0,8 7-40 15,2-6-24-15,-10 6 36 0,8-6 24 0,-8 1 24 0</inkml:trace>
          <inkml:trace contextRef="#ctx0" brushRef="#br0" timeOffset="254338.5789">22843 7995 39 0,'0'-7'108'0,"8"7"-12"0,-8-4-8 0,0 0-20 0,0 4 0 0,9-5-4 16,-9 5-4-16,8 0 4 0,-8 0 0 0,0 0-4 15,8 0 12-15,-8 5-8 0,9-1 4 0,-9 0-4 0,0 3 0 0,9-3-4 16,-9 6-4-16,8-1 0 0,-8 1 0 0,0 3-4 0,0-3 0 15,8 6-4-15,-8 2-8 0,0 2 4 0,0-7 0 0,0 12-4 16,0-6-8-16,0 0-4 0,0 5-4 0,0-5 0 0,0 5 0 0,-8 0-4 16,8-5-8-16,0 5 0 0,0-4-4 0,0 4 0 0,0-5 0 15,0-5 0-15,0 5-4 0,0-4 0 0,0-1-4 16,0-5 0-16,0 6 0 0,8-5-20 0,-8-6 24 0,0 1-4 0,0 1 0 16,0-2 4-16,10-4-4 0,-10 0-4 0,8 0 4 0,-8 0-4 15,8-4 4-15,-8-2 0 0,9 1 0 0,0 1-4 0,-9-6 0 16,8 1 0-16,0-1 0 0,1-1-4 0,-1 3 0 0,0-2-4 15,2 1 8-15,-2-1 0 0,0 1-4 0,2-1 4 0,-2 0-4 16,0 1 4-16,0-1-4 0,1 5 4 0,0 0 0 0,-1 1 0 0,-8-1 4 16,9 5-4-16,-1 0 0 0,0-5 4 0,-8 5-4 0,10 0 4 15,-2 0 0-15,-8 5 0 0,8 0 0 0,0-5 0 0,-8 4 0 16,10 6 4-16,-2-5-4 0,0 0 4 0,1 4 0 0,0 1-4 16,-1 0 0-16,-8-1 4 0,9 1 0 0,-1 4-4 0,0-1 0 15,0 2 4-15,-8 0 4 0,10-1-4 0,-10 1 4 0,0 5 0 0,8-7 4 16,-8 6 0-16,0-5 0 0,0 6 4 0,0-6 4 0,-8 7 8 15,8-8 0-15,-10 1 4 0,2 1-4 0,0-1 0 0,0 1-4 16,-1-1-16-16,-8-4-8 0,8-1 0 0,-7 1 0 0,6-1 0 0,-6-4 0 16,-2 0 0-16,2 0 0 0,7-5 0 0,-8 5-4 15,0-10-40-15,1 5-20 0,-2 0-24 0,10-5-20 0,-10-5-12 0,10 5-28 16,-9-4-20-16,9 0-16 0,-1-1-60 0,0 0-4 0,1 1 52 16,0-1 32-16,8-5 32 0,-10 6 28 0</inkml:trace>
          <inkml:trace contextRef="#ctx0" brushRef="#br0" timeOffset="256224.5336">23422 8320 35 0,'0'0'120'0,"0"0"-12"0,0 0-4 0,9 0-20 16,-9 5 0-16,0-5 4 0,8 5 0 0,-8-5-4 15,8 5-12-15,-8-5 0 0,10 0-4 0,-2 4 0 0,0-4-4 0,2 0-4 16,-2 0-4-16,0 5 0 0,0-5-8 0,9 0-4 0,-8 0-8 16,8 0-8-16,-9 0-4 0,10 0-4 0,-10 0-4 0,10 0-8 15,-10-5 0-15,9 5-8 0,-9-4-16 0,10 4-8 0,-10 0-8 0,0-5-12 16,10 5-12-16,-10-5-20 0,0 0-16 0,2 5-16 0,-2-5-16 16,0 1-44-16,1-1-48 0,-1 5 32 0,1-5 28 0,-9 5 32 15,8-5 20-15</inkml:trace>
          <inkml:trace contextRef="#ctx0" brushRef="#br0" timeOffset="256011.1048">23568 8105 71 0,'0'0'92'0,"0"-6"-4"0,0 6-8 0,0 0-24 0,0-4 0 16,0 4-4-16,0 0-4 0,0 0 0 0,0-5 0 0,0 5 0 16,0 0-4-16,0 0 8 0,8 0-4 0,-8 0 0 0,0 0 4 15,0 0-8-15,0 0 4 0,8 0 0 0,-8 0 4 0,0 5 4 0,8-5-4 16,-8 4 0-16,0-4-4 0,0 6-16 0,0-2 20 0,10 0 4 15,-10 7-8-15,0-7-4 0,0 6-4 0,0-1-4 0,0 6-4 16,0-5-8-16,0 4 0 0,0 1-4 0,0-2 0 0,0 2-4 16,0-1-4-16,0 6-4 0,0-6 0 0,0 0-4 0,0 6 0 15,0-1 0-15,0-5 0 0,0 1 0 0,0 4-4 0,0-5-4 16,0 1-4-16,0-1-4 0,0-5 0 0,0 6-8 0,0-5 4 16,0-1-8-16,0 1-12 0,0-6 0 0,0 7-4 0,0-7-8 0,0-4-8 15,0 4-8-15,0-4-4 0,0 0-8 0,0 0-12 0,0 0-4 16,0-4-8-16,-10 4-8 0,10-4-12 0,0-2-32 0,-8 1-36 15,8-5 24-15,-8 6 32 0,8-5 20 0</inkml:trace>
          <inkml:trace contextRef="#ctx0" brushRef="#br0" timeOffset="256670.3415">23840 8368 31 0,'0'0'116'0,"0"0"-12"0,0 0-8 16,0 0-20-16,0-4-8 0,-8 4-4 0,16-5-8 0,-8 0-4 15,0 0 0-15,8 5-8 0,-8-10 0 0,9 6-8 0,-1-6 0 0,-8 0-4 16,9 1 0-16,0-1-8 0,-1-4 0 0,0 4 0 0,2-4 0 16,-2-1-4-16,8 1-4 0,-6 5 0 0,-2-10 0 0,0 9 4 15,1-9 0-15,-1 4 0 0,1 1 0 0,0-1 4 0,-1 0-4 0,0 1 4 16,0 5-4-16,2-5 4 0,-2 5-4 0,-8-7 0 16,8 6 0-16,2 1 0 0,-10-1-4 0,8 6 0 0,-8-5 4 0,0 3-4 15,8 2 0-15,-8-7 0 0,0 7-4 0,0 4 0 0,0-4 0 16,0 4-4-16,9-5 0 0,-9 5 4 0,0 0-4 0,0 0 4 15,0 0 0-15,0-5 0 0,0 10 0 0,-9-5 4 0,9 0 0 0,0 5 0 16,0-1-4-16,0 0 4 0,0 3 0 0,0 1 0 16,0-2 0-16,0 3 0 0,0 1 0 0,0 3-4 0,0-3 4 0,0 6 0 15,0 2 0-15,0 2-4 0,0-1 0 0,0 0-8 0,0 0 4 16,-8 0 0-16,8 5 4 0,0 0-8 0,0 0 0 0,-8 0 4 16,8 0-8-16,0 0 4 0,0 0-4 0,0 0 4 0,-10 0 0 0,10-5-4 15,0 5 0-15,0 0 0 0,0-5-4 0,0 1-8 0,0-1 4 16,0 0-8-16,0-5-8 0,0 1-4 0,0-1-12 15,0 1-12-15,0-7-12 0,0 3-8 0,0-2-8 0,0-4-8 0,0 0-12 16,0-5-12-16,0 4-8 0,0-4-8 0,0-4-20 0,0 4-36 16,0-10-4-16,0 5 24 0,10-3 36 0,-10-3 24 0</inkml:trace>
        </inkml:traceGroup>
        <inkml:traceGroup>
          <inkml:annotationXML>
            <emma:emma xmlns:emma="http://www.w3.org/2003/04/emma" version="1.0">
              <emma:interpretation id="{5064E435-1E38-409A-8E86-CECCC5DCC516}" emma:medium="tactile" emma:mode="ink">
                <msink:context xmlns:msink="http://schemas.microsoft.com/ink/2010/main" type="inkWord" rotatedBoundingBox="26404,11879 29309,11907 29301,12765 26395,12737"/>
              </emma:interpretation>
              <emma:one-of disjunction-type="recognition" id="oneOf32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257166.015">24420 7922 19 0,'0'0'108'0,"0"-5"-8"0,0 5-8 16,0-4-24-16,0 4-4 0,0 0 0 0,0 0-4 0,0-5 0 0,0 5-4 15,0 0 0-15,0 0 0 0,0 0 8 0,0 0-12 0,0 0 4 16,0 5-4-16,0-5 0 0,0 4 0 0,0-4 0 0,-9 5 0 15,9 0-8-15,0 0 4 0,-8-5 0 0,8 10 0 0,-9-6-8 16,9 5 4-16,-9 1-4 0,9 0-4 0,-8 3-4 0,0-2 0 16,0 3 0-16,8 1-4 0,-10 4-4 0,2-5-4 0,0 5-4 15,-2 0 0-15,10 0-4 0,-8 6 4 0,0-6-4 0,-1 5 4 0,1 0-4 16,8 0 0-16,-8 0-4 0,8 5 4 0,-9-5-4 0,9 0 0 16,0 0 0-16,-9-1 0 0,9 2 0 0,0-2 0 0,0-4-4 15,0 6 4-15,9-6-4 0,-9 1 0 0,9-2-4 0,-9 2 4 16,8-6 0-16,-8 0 0 0,8 0-4 0,1 0 0 0,-9-3 4 15,8-2-4-15,0 1 0 0,2 0 0 0,-2-6 0 0,0 1-4 0,2-1 4 16,-2 2-4-16,0-6 0 0,0 0-4 0,1 0 0 0,-9-6-4 16,9 2 0-16,-1-1-4 0,1-5 4 0,-1 6 0 0,-8-6 0 15,8 1 0-15,-8-2-4 0,0-3 0 0,10 0 0 0,-10 5 4 16,0-2 4-16,0-3-4 0,-10 4 4 0,10-3 0 0,-8 4 4 16,0-1-4-16,8 0 4 0,-17 6 0 0,8-2 4 0,0 1-4 0,1 1 4 15,0 4 0-15,0 0-4 0,-10 4 0 0,10 1 4 16,-2 1-4-16,2-2 0 0,-9 6-8 0,9 0-12 0,0-1-4 0,-1 4-12 15,0-3-8-15,1 0-12 0,0 5-12 0,8-6-8 0,-10 5-16 16,2 0-16-16,8-3-16 0,0 3-36 0,-8-5-52 0,8 1 12 16,0 5 44-16,0-6 28 0,0 1 28 0</inkml:trace>
          <inkml:trace contextRef="#ctx0" brushRef="#br0" timeOffset="248818.3474">26133 8392 95 0,'0'0'108'0,"0"0"-8"15,0 0-4-15,0 0-24 0,0 0 0 0,0 0 0 0,0 0-4 0,0 0-4 16,10 0 0-16,-10 0-4 0,8 0-8 0,-8 0 4 0,8 0 4 15,0 0 0-15,1 0-4 0,0 0-8 0,-1 0-8 0,9 0-12 16,-9 5-4-16,10-5-4 0,-10 0-4 0,10 4-4 0,-2-4-12 16,1 6-12-16,1-6-12 0,-2 0-12 0,2 4-20 0,8-4-24 15,-10 5-24-15,1-5-12 0,0 5-52 0,0-5-44 0,1 5 36 0,-2-5 24 16,2 0 32-16</inkml:trace>
          <inkml:trace contextRef="#ctx0" brushRef="#br0" timeOffset="248646.8052">26244 8128 19 0,'0'-4'112'0,"0"4"-4"0,0 0-8 0,0 0-24 16,0 0-4-16,0 0 0 0,0 0 0 0,0 4 4 0,0 1-4 15,0 0 4-15,0 0-8 0,0-1 0 0,0 6-4 0,0-5 0 16,0 5 0-16,0-1-12 0,0 5 0 0,0-4 0 0,0 9-4 16,0-5-4-16,0 1 0 0,0 4-4 0,0-4 0 0,0 4-8 15,0 0-4-15,0 0-4 0,0 1 0 0,0-2-4 0,0 1-4 0,0 1-4 16,0-1-4-16,0-4 4 0,0 4-4 0,0-4-4 0,0 3-4 16,0-3 0-16,0-6 0 0,0 5-4 0,0-4-8 0,0 0-4 15,0-1-8-15,0-4-12 0,0 0-8 0,0 0-8 0,0-1-8 0,0-4-12 16,0 0-8-16,0 0-16 0,0-4-12 0,0-1-8 15,0 0-4-15,-8 0-32 0,8-4-32 0,0-1-4 0,-8 0 40 0,8 0 24 16,0 1 24-16</inkml:trace>
          <inkml:trace contextRef="#ctx0" brushRef="#br0" timeOffset="274046.8556">24702 8382 15 0,'0'0'44'16,"0"0"-4"-16,0-4 4 0,0 4-20 0,0 0 4 0,0 0-8 15,0 0 4-15,0 0-4 0,0 0 0 0,0 0 0 0,0 0-4 16,0 0-8-16,0 0 4 0,0 0-4 0,0 0 0 0,0 0 4 15,0 0 0-15,0 0 0 0,0 0-4 0,0 0 0 0,0 0-4 16,0 0 0-16,0 0 0 0,0 0 0 0,0 0 0 0,0 0 8 0,0 0-4 16,0 4 4-16,-10-4-4 0,10 0 4 0,0 0 0 0,0 0 0 15,0 0 0-15,0 0 4 0,-8 0 0 0,8 0 0 0,0 0 4 16,0 0 4-16,0 0 0 0,0 0 4 0,0 0 0 0,0 6-4 16,0-12 4-16,0 6 0 0,0 0 4 0,0 0 0 0,0 0-4 15,0 0 4-15,0 0-4 0,0 0 4 0,0 0-4 0,0 0 0 0,0 0-4 16,0 0-4-16,0 0-4 0,0 0-4 0,0 0 0 0,0 0 0 15,0 0 0-15,0 0 4 0,0 0 0 0,0 0 4 0,0 0 0 16,0 0 0-16,0 0 4 0,8 0 0 0,-8 0-4 0,0 0 0 0,10 0 0 16,-10 0 0-16,8 0-4 0,0 0 4 0,-8 0 0 15,9 0 0-15,-1-4 0 0,1 4 0 0,-1 0-4 0,1-5 0 0,-1 5 0 16,0-5 0-16,2 1-4 0,-2 4 0 0,10-5-4 0,-10 0 4 16,0 0-8-16,0 5 4 0,1-5-4 0,8 0 0 0,-8 1 0 15,-1 4 0-15,0-5 0 0,2 5 0 0,-2-5 0 0,0 0-4 16,0 5 4-16,2 0-4 0,-10 0 0 0,8 0 0 0,0 0 0 15,-8-5 0-15,9 5 4 0,-9 0-4 0,8 0 0 0,-8 0 0 0,0 0 4 16,0 0-4-16,0 0 0 0,0 5 4 0,0-5-4 0,0 0-4 16,0 0 4-16,0 0 4 0,0 0-8 0,0 0 8 0,0 0-4 15,0 0 0-15,0 0 0 0,0 0 0 0,0 0 0 0,0 0 4 16,0 0-4-16,9 0 0 0,-9 0-4 0,0 0 4 0,0 0-4 16,0 0 4-16,9 0 0 0,-9 0 0 0,0 0 0 0,8 0 0 0,-8 0-4 15,0 0-4-15,0 0-4 0,8 0-4 0,-8 0-4 0,0 0-8 16,0 0-8-16,0 0-4 0,0 0 0 0,0 0-8 0,0 0 0 15,0 5-4-15,0-5-12 0,0 5-4 0,0-5 4 0,-8 5-4 16,8-5 0-16,-8 4 0 0,8 1 0 0,0 0-4 0,-9-5 4 16,0 5-24-16,9 0-24 0,-8-5-8 0,-1 5-4 0,1-5 16 15</inkml:trace>
          <inkml:trace contextRef="#ctx0" brushRef="#br0" timeOffset="249130.5153">26900 8349 47 0,'10'-5'120'0,"-10"0"-8"0,0 1-12 15,0-1-24-15,0 0 0 0,0 0-4 0,0 5-4 0,0-5-4 0,0 1-4 16,0 4-4-16,0-5-4 0,0 0-8 0,0 5 0 16,-10 0-8-16,10 0 0 0,0-5 4 0,0 5 4 0,-8 5 0 15,8-5 4-15,-8 5 4 0,-1 0 0 0,9-1 0 0,-9 1 4 0,-7 5 0 16,7-1 0-16,1 1 0 0,0 5-8 0,-10-6 0 0,10 0-4 15,-2 6 0-15,-6-1-4 0,8 1-4 0,-1-1 0 0,0 1 0 16,-8-2-4-16,17 2 4 0,-8-1-8 0,0 2-28 0,-2 2 0 0,10-4 0 16,0 0 0-16,0 1 0 0,0 0 0 0,0 3 0 15,0-3 0-15,0 0 0 0,10-1 0 0,-2 1 0 0,-8 4 0 0,8-5 0 16,1 1 0-16,-1-6 0 0,10 5 0 0,-10 1 0 0,0-6 0 16,10-4 0-16,-2 5 0 0,2-6 0 0,-1 1 0 0,-1 0 0 15,2-5 0-15,8-5 0 0,-10 5-120 0,10-9-64 0,-1-1-52 0,1 1-88 16,-8-1 16-16,6-5 56 0,2 1 52 0,-1-5 40 15,-7 0 28-15,-2-1 28 0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02:03.57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846225B-4AFD-4945-9431-A264CE9E9F05}" emma:medium="tactile" emma:mode="ink">
          <msink:context xmlns:msink="http://schemas.microsoft.com/ink/2010/main" type="writingRegion" rotatedBoundingBox="24630,7242 29713,7171 29776,11644 24693,11716"/>
        </emma:interpretation>
      </emma:emma>
    </inkml:annotationXML>
    <inkml:traceGroup>
      <inkml:annotationXML>
        <emma:emma xmlns:emma="http://www.w3.org/2003/04/emma" version="1.0">
          <emma:interpretation id="{445C7F69-0761-49CF-B288-9717D8CAF675}" emma:medium="tactile" emma:mode="ink">
            <msink:context xmlns:msink="http://schemas.microsoft.com/ink/2010/main" type="paragraph" rotatedBoundingBox="24630,7242 29423,7175 29432,7811 24639,78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F8517E-624D-4EAC-B521-A34AE2A4378F}" emma:medium="tactile" emma:mode="ink">
              <msink:context xmlns:msink="http://schemas.microsoft.com/ink/2010/main" type="line" rotatedBoundingBox="24630,7242 29423,7175 29432,7811 24639,7878"/>
            </emma:interpretation>
          </emma:emma>
        </inkml:annotationXML>
        <inkml:traceGroup>
          <inkml:annotationXML>
            <emma:emma xmlns:emma="http://www.w3.org/2003/04/emma" version="1.0">
              <emma:interpretation id="{490377F9-80B7-4C9F-A902-93A1FE2E4778}" emma:medium="tactile" emma:mode="ink">
                <msink:context xmlns:msink="http://schemas.microsoft.com/ink/2010/main" type="inkWord" rotatedBoundingBox="24630,7242 25017,7237 25026,7847 24639,7853"/>
              </emma:interpretation>
            </emma:emma>
          </inkml:annotationXML>
          <inkml:trace contextRef="#ctx0" brushRef="#br0">22488 3299 31 0,'0'0'104'0,"-8"0"-12"0,8 0 0 16,0 0-20-16,-8 0-4 0,8 0 8 0,0 0-4 0,-10 0 0 16,10 0-16-16,0 0 24 0,0 0-12 0,0 0-4 0,0 0-4 15,0 0 0-15,0 0-4 0,0 0-4 0,0 0-4 0,0 0 0 0,0 0 4 16,0 0 0-16,0 0 4 0,0 0-4 0,0 0-4 0,10 0-4 16,-10-5 0-16,8 5-4 0,-8-5-4 0,8 5-8 0,-8-4 0 15,9 4 0-15,0-6-8 0,-1 6 0 0,0-4 0 0,1 4-8 16,-1-5 4-16,10 5-4 0,-10 0-4 0,0-4 0 0,2 4-4 15,6 0 0-15,-8 0 0 0,2 4-4 0,-2-4 0 0,0 5 4 16,9-5-4-16,-9 4 0 0,-8 2 4 0,10-2 0 0,-2 6-4 0,0-5 0 16,-8-1 0-16,0 6 0 0,0-1 0 0,0 1 4 15,0 0-4-15,0 5 0 0,0-6 4 0,-8 1-4 0,0 4 0 0,8 1 4 16,-10-6 0-16,2 5-4 0,0-4 0 0,-1 5 0 0,1-6 0 16,0 5-4-16,-2-3 4 0,2-3 0 0,0 2 0 0,0-5 0 15,-2 5 0-15,10-6-4 0,-8 1 4 0,8-1 0 0,0-4 0 0,0 6-16 16,-8-6 16-16,8 4 0 0,0-4 0 0,0 0 0 0,0 0-4 15,8 0 4-15,-8 0 0 0,0 0 0 0,8 0 0 0,-8 0-4 16,10-4 8-16,-10 4-4 0,8-6 0 0,0 6 0 0,-8 0-4 16,8 0 4-16,2-4 0 0,-2 4 0 0,0 0-4 0,1-5 4 15,-1 5 0-15,0 0 0 0,2-4-4 0,-2 4 4 0,0 0 0 0,0 4 0 16,10-4 0-16,-10 5 0 0,1-1 0 0,0 2 0 0,8-2 0 16,-9 1 0-16,0 5 0 0,2-5 0 0,-2 4 0 0,8 1 0 15,-6-1 0-15,-2 1 0 0,0 4 0 0,-8 1 0 0,9-6 0 16,0 5 0-16,-9 1-4 0,0 0 4 0,8-1 0 0,-8 0 4 15,0-5 0-15,0 6 0 0,-8-1-8 0,8 1 4 0,-9-1 0 0,9-4 4 16,-9 5-4-16,1-6 4 0,0 1 0 0,-2-1-4 0,2 1 0 16,0-6 0-16,-10 5 4 0,10-3-4 0,-9-6 0 0,9 4 0 15,-10-4 0-15,10 6 0 0,-10-6 0 0,2 0-16 0,8-6 16 16,-10 6-4-16,10-4 4 0,-9-2-8 0,9 3 0 0,-2-7-4 16,2 5-4-16,-8-5-4 0,6 6-12 0,2-6 0 0,0 6-16 0,8-11-8 15,-9 5-4-15,0 1-16 0,9-1-8 0,-8 1-12 0,8-1-16 16,0 0-12-16,0 1-4 0,-9-1-20 0,9 0-48 15,9 1-8-15,-9-1 48 0,0 1 20 0,8 3 32 0</inkml:trace>
        </inkml:traceGroup>
        <inkml:traceGroup>
          <inkml:annotationXML>
            <emma:emma xmlns:emma="http://www.w3.org/2003/04/emma" version="1.0">
              <emma:interpretation id="{CC654BB7-D12B-495D-A074-738116DD8258}" emma:medium="tactile" emma:mode="ink">
                <msink:context xmlns:msink="http://schemas.microsoft.com/ink/2010/main" type="inkWord" rotatedBoundingBox="25203,7302 25529,7298 25537,7852 25211,785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666.2179">23035 3381 59 0,'0'0'112'0,"8"-6"-8"0,-8 2 0 0,0 0-28 0,0-1 0 16,8-1 0-16,-8 2 0 0,0-1-8 0,8 0 0 0,-8 5-4 15,9-5 0-15,-9 5-8 0,0-4-4 0,9 4-4 0,-9 0 0 16,0 0 0-16,8 0 0 0,-8-6 0 0,0 12 4 0,9-6 0 16,-9 4 0-16,0-4 0 0,8 10-4 0,-8-5 8 0,0-1-8 15,0 7 0-15,0-3-8 0,0 2-4 0,0 5-4 0,0-2 0 0,8 3-4 16,-8 3-4-16,0 0 0 0,0 0-4 0,0 0-8 0,0 1 0 16,-8-1 4-16,8 0-8 0,0 0 0 0,0 0 0 0,8 0-4 15,-8 0 0-15,0-4 0 0,0-1 0 0,0 1 0 0,0-1-4 16,0 0 4-16,0-4-4 0,0 0 0 0,0-1 0 0,10-4 4 15,-10 0-8-15,0-1 4 0,0-4 0 0,0 6 0 0,0-6 0 0,0 0-4 16,0 0 4-16,0-6 0 0,0 6 0 0,0-4 0 0,8-1-4 16,-8 0 0-16,0-4 0 0,8 3 4 0,-8-3-4 0,8 4-4 15,-8-4 4-15,10-1 0 0,-2 1 0 0,-8-1 0 0,8 0 0 16,1 1 0-16,0 4 0 0,-9-5 0 0,8 1 4 0,1 4-4 16,-9 0 0-16,8 2 4 0,0-4 0 0,-8 3-4 0,8 4 4 15,2-5-4-15,-10 5 4 0,8 0-4 0,-8-5 4 0,8 5 4 0,-8 0-4 16,10 0 4-16,-2 5-4 0,-8-5-4 0,8 0 4 0,-8 5 4 15,9-1-4-15,-1-4 0 0,-8 7 4 0,9-4-8 0,-1 2 8 16,-8 0-4-16,9 0 0 0,-9-1 0 0,8 6-4 0,0-1 4 16,-8 1-16-16,10-5 20 0,-10 5 0 0,8-1 0 0,-8 1-4 15,0-1 4-15,8 1-4 0,-8 0 4 0,0-1 0 0,0 1-4 0,0 0 4 16,0-1 0-16,-8 1-4 0,8-1 4 0,-8 1 0 0,8 0 4 16,-10-1-4-16,2 1 0 0,0-1 0 0,-1-4-4 0,1 4 4 15,-1-3-4-15,1-3 0 0,-1 7 0 0,1-4 0 0,-10-6 4 16,10 4-4-16,0-4 0 0,-2 0-4 0,2 0 4 0,0 0-12 15,0 0-8-15,-1-4-4 0,9-2-8 0,-8 2-16 0,-1-2-12 0,0-3-24 16,9 0-16-16,-8-1-12 0,8 0-20 0,0 2-16 0,-8-3-12 16,8-3-40-16,0-1-36 0,0 2 36 0,8-2 40 0,-8 1 24 15,8-1 32-15</inkml:trace>
        </inkml:traceGroup>
        <inkml:traceGroup>
          <inkml:annotationXML>
            <emma:emma xmlns:emma="http://www.w3.org/2003/04/emma" version="1.0">
              <emma:interpretation id="{66DD9460-5C0C-475F-89D7-301DE0673BD8}" emma:medium="tactile" emma:mode="ink">
                <msink:context xmlns:msink="http://schemas.microsoft.com/ink/2010/main" type="inkWord" rotatedBoundingBox="25897,7302 27268,7282 27276,7841 25905,786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32.4357">23733 3663 63 0,'0'0'108'0,"0"5"0"16,0-5-4-16,0 0-24 0,9 0 4 0,-9 0 0 0,8 0 0 15,1 0-4-15,-1 0-8 0,-8 0-4 0,9 0-4 0,-1 0 0 16,10 0-4-16,-10 0-4 0,10 0-12 0,-10 0-4 0,8 0-4 16,-7-5-12-16,8 5-4 0,0-5-4 0,1 5 0 0,-10-4-8 15,8 4-12-15,2-5-8 0,-1 5-12 0,0-5-8 0,0 5-8 0,-1-5-24 16,-6 1-16-16,6 4-16 0,-6-5-8 0,6 5-24 0,-7 0-48 16,7 0-24-16,-6-5 20 0,-2 5 52 0,0 0 28 0</inkml:trace>
          <inkml:trace contextRef="#ctx0" brushRef="#br0" timeOffset="1132.9691">23852 3437 51 0,'0'0'100'0,"0"-4"-4"0,0 0-12 0,0 4-20 15,9 0-8-15,-9-6 0 0,0 6 4 0,0 0-4 0,0 0 4 0,0 0-4 16,0 0 0-16,0 0 4 0,8 0-8 0,-8 0-4 0,0 0 0 15,0 6 0-15,0-6 0 0,9 4-4 0,-9 0 0 0,0-4 0 16,0 6 0-16,9 3-4 0,-9 1 0 0,0-5-4 0,0 5 0 16,0 5 0-16,0-7-4 0,0 7-4 0,0-1-4 0,0 1 0 15,8-1-4-15,-8 0 0 0,0 5-4 0,0-4-4 0,0 4 0 0,8-5-4 16,-8 1-4-16,10-1 0 0,-10 1 0 0,0 4-4 16,8-10 0-16,-8 5-4 0,0 1 0 0,0-5 0 0,8 0-8 0,-8-1-8 15,0 1-4-15,0-6-8 0,0 6-12 0,0-5-8 0,0-5-16 16,0 4-12-16,0-4-12 0,0 0-12 0,0 0-8 0,-8-4 0 15,8 4-32-15,-8-5-40 0,8-5-4 0,0 6 36 0,-10-6 28 0,2 5 24 16</inkml:trace>
          <inkml:trace contextRef="#ctx0" brushRef="#br0" timeOffset="1744.3338">24321 3625 39 0,'0'0'100'0,"0"0"-4"16,0 0-4-16,0 5-20 0,0-5 0 0,0 0 0 15,0 0 4-15,0 0-4 0,8-5 0 0,-8 5 0 0,10-5-4 0,-10 5-8 16,0-3-4-16,8-4-8 0,0 3 0 0,-8-1-4 0,10 0-8 16,-2 0 0-16,0-4-4 0,0-1 0 0,1 6-8 0,0-6 0 15,-1-4-4-15,1 4-4 0,-1 1 4 0,0-6-4 0,2 5 0 0,-2 2 4 16,0-7 0-16,0 5 4 0,2 1-4 0,-2-6-4 0,0 5 0 16,1 0 0-16,-9 0-4 0,9 1 0 0,-1 0 0 0,1-1 0 15,-9 6 0-15,8-6-4 0,-8 6 0 0,8-1 0 0,-8-1 0 16,0 6-4-16,8-4 0 0,-8 4 0 0,0 0 0 0,10 0 4 15,-10 0 0-15,0 4 4 0,0 2 0 0,0-1-4 0,0-1-4 0,0 6 8 16,0-6-4-16,8 6 0 0,-8-1 4 0,0 6-4 0,0-5 0 16,0 4-4-16,0 1 0 0,0-2 0 0,0 8 0 0,0-8-4 15,0 7 0-15,-8-7 4 0,8 7-4 0,0-1 0 0,0-5 4 16,0 5-4-16,0 1-4 0,0-6-4 0,0 5 0 0,-10 1 0 16,10-6-12-16,0 0-4 0,0 0-16 0,0 1-8 0,0-1-12 15,0 1-8-15,-8-5-8 0,8-1-20 0,0 1-8 0,0 0-16 0,0-5-24 16,8-1-4-16,-8 0-40 0,0 2-8 0,10-6 36 0,-10 0 32 15,8 0 20-15</inkml:trace>
          <inkml:trace contextRef="#ctx0" brushRef="#br0" timeOffset="2200.1174">25072 3395 31 0,'0'-10'108'0,"0"6"-8"15,8-6-8-15,-8 6-20 0,0-7-8 0,0 7 0 0,0-1 0 16,0 0 4-16,0 0 0 0,0 1 0 0,0-2-4 0,0 2-4 0,0-1 4 16,0 1 0-16,0 4 4 0,0 0-4 0,0-6 0 15,0 6 0-15,0 0-4 0,0 0-4 0,0 0-8 0,0 0 0 0,-8 6-4 16,8-2 0-16,0 1 0 0,-9-1-4 0,1 2-4 0,8 3-4 16,-8 1 4-16,-2 0-4 0,2-1 0 0,0 1-4 0,-2 4-4 15,2 1 4-15,0-2-4 0,0 1-4 0,-1 7-4 0,0-8-4 0,1 8-4 16,-1-8 4-16,1 7 0 0,0-7-12 0,8 7 0 0,0-1 0 15,-10 0 0-15,10 2 0 0,0-3 0 0,0-4 0 0,0 5 0 16,0-4 0-16,10 4 0 0,-10-5 0 0,8 5 0 0,0-4 0 16,-8-1 0-16,9 1 0 0,-1-6 0 0,1 5 0 0,-9-3 0 15,9-3 0-15,-1 2 0 0,0 0 0 0,0-5 0 0,2 5 0 0,-2-10-4 16,0 3-8-16,2-3 0 0,-2 6-4 0,0-12 0 0,1 6 0 16,-1 0-4-16,-8-3 0 0,9-3 0 0,-1-3-4 0,-8 4-4 15,9-4 4-15,-9-1 0 0,0 1 0 0,0-1 4 0,0 5 0 16,0-9 4-16,0 4 0 0,0 1 4 0,0 3-4 0,-9-3 4 15,9-1 4-15,-8 6-4 0,-1-2 4 0,1-3 4 0,-1 9 0 0,1-5 4 16,0 5-4-16,-2 0 0 0,2 0 0 0,-10 5-4 16,10 0 0-16,0-1-4 0,0 2-4 0,-1 3-8 0,-8 1-4 0,8-6-12 15,1 6-8-15,0-1-12 0,8 1-12 0,-10 5-20 0,10-5-12 16,-8-1-12-16,8 1-16 0,0-1-52 0,0 1-24 0,0 0 44 16,8-7 28-16,-8 7 24 0</inkml:trace>
        </inkml:traceGroup>
        <inkml:traceGroup>
          <inkml:annotationXML>
            <emma:emma xmlns:emma="http://www.w3.org/2003/04/emma" version="1.0">
              <emma:interpretation id="{A8360B1F-68A9-44C3-8E28-E856835404A8}" emma:medium="tactile" emma:mode="ink">
                <msink:context xmlns:msink="http://schemas.microsoft.com/ink/2010/main" type="inkWord" rotatedBoundingBox="27825,7257 29424,7234 29431,7777 27833,780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587.0797">25660 3538 15 0,'0'0'112'0,"0"0"-8"0,0 0 4 0,0 0-24 0,0 0 4 16,0 0 0-16,9 0-4 0,-9 0 0 0,8 0 0 0,-8 0-4 16,0 0-4-16,8 0 8 0,2 0-8 0,-2 0 0 0,0 0-4 15,0 0-4-15,2 0-4 0,-2 0-8 0,0 0-4 0,9 0-8 0,-9 0-4 16,2 0-8-16,6 0-4 0,2 0-8 0,-10 0-4 0,9 0-8 15,0-4-8-15,-8 4-8 0,7 0-16 0,2 0-16 0,-10 0-24 16,10 0-20-16,-10-5-16 0,9 5-24 0,-8 0-20 0,-1 0-20 16,-8 0-52-16,9 0-8 0,-9 0 40 0,0 0 40 0,0 0 24 15,0 0 20-15</inkml:trace>
          <inkml:trace contextRef="#ctx0" brushRef="#br0" timeOffset="2755.6304">25695 3649 39 0,'0'5'136'16,"0"-1"-8"-16,0 1-8 0,-10-5-16 0,20 5-4 0,-10-5 0 0,0 5-4 16,8-5-4-16,-8 0-8 0,8 0-12 0,-8 0-12 15,8 4-12-15,2-4-4 0,-2 0-12 0,0 0-4 0,1 0-8 0,-1 0-4 16,10-4-8-16,-10 4-8 0,8 0-12 0,2 0-16 0,-10 0-8 16,10 0-28-16,-1 0-24 0,-1 0-20 0,2 0-16 0,-10-5-60 15,10 5-24-15,-2-5 40 0,2 5 28 0,-10-5 28 0</inkml:trace>
          <inkml:trace contextRef="#ctx0" brushRef="#br0" timeOffset="3228.3638">26351 3385 51 0,'-10'-4'116'0,"10"4"-16"0,0-6-8 0,-8 2-24 16,8 4 0-16,0-4 4 0,8-1 0 0,-8-1-8 0,10 6 4 16,-10-4 0-16,8-1-4 0,0 0 0 0,2 0 0 0,-2 1 0 15,0-2 0-15,9 6 0 0,-8-4 4 0,-1 4-8 0,9-5-16 0,-9 5 12 16,10 5-4-16,-10-5-4 0,2 4-4 0,6 2-4 0,-8-2-4 16,1 1-8-16,-1 5-4 0,-8 0-4 0,9-1-4 0,-9 1 0 15,0 4-4-15,0 1 0 0,0-6-4 0,0 5 0 0,-9 1-4 16,9-1 0-16,-8 1 0 0,-1-6 0 0,9 5-4 0,-8-4 0 15,8-1 0-15,-8 1-8 0,8-1 0 0,-8 1 0 0,8-5-4 16,0 0 0-16,-10 0 0 0,10 0 0 0,10-5 4 0,-10 0 0 0,0 4 0 16,8-8 0-16,-8 4 0 0,8 0-4 0,-8-5 4 0,8 5 4 15,1-5 0-15,-1 0 0 0,1 5 0 0,0-5 0 0,-1 1 0 16,0-2 0-16,10 6 4 0,-10 0 0 0,2-4-4 0,-2 4 4 0,0-5 4 16,0 5 0-16,1 0 0 0,-1 0-4 0,1 0 4 15,0 5 0-15,-1-5 0 0,0 4 4 0,2 2 0 0,-10-2 0 0,8 1-4 16,0 5 0-16,-8-5 0 0,8 4 0 0,-8 1 0 0,10-1 0 15,-10 1 0-15,0 4 4 0,0-4 0 0,0-1-8 0,0 6 4 16,0-6 0-16,0 5 4 0,0-3 0 0,-10 3-4 0,10-5 4 0,-8 5-4 16,0-4 0-16,0 5 4 0,-2-5-4 0,-6-1 0 0,7 1 0 15,-8-6-4-15,0 6 0 0,1-5-4 0,-2-1-4 16,0 2-8-16,2-1-8 0,-2-5-8 0,1 0-16 0,1 0-12 0,-2-5-12 16,2 5-8-16,6-6-16 0,-6 2-12 0,7-6-12 0,1 5-8 15,-1-5-24-15,1 1-40 0,-1-1-12 0,9 1 40 0,0-1 28 16,0 0 20-16</inkml:trace>
          <inkml:trace contextRef="#ctx0" brushRef="#br0" timeOffset="3670.1805">27007 3601 23 0,'0'0'112'0,"0"0"-8"16,0 5-8-16,0-5-24 0,8 0 0 0,-8 0 0 0,0-5-8 15,10 5-8-15,-10-5-4 0,8 0-4 0,-8 1-8 0,8-1 4 16,0-5-8-16,2 6 0 0,-2-6-8 0,0 0 4 0,1 0-4 0,7-3-8 16,-6 3 0-16,-2-5-4 0,8 1 0 0,-6-1 0 0,-2 6 4 15,0-5-4-15,10-1 0 0,-10 1 4 0,1-1 4 0,-1 2 4 16,0-3 0-16,2 8 0 0,-2-7 8 0,-8 5-4 0,8-5 0 0,0 6 4 15,-8-1 0-15,0 1-4 0,0 4 0 0,10-4 4 16,-10 3-4-16,0 2-4 0,0-1 0 0,0 5 0 0,0-4-8 0,0 4 4 16,0 0-20-16,0-6 20 0,0 6-4 0,0 0 8 0,0 6 0 15,0-6 4-15,0 4 0 0,0 1 0 0,0-1 4 0,0 6-4 16,0-5 0-16,0 5 0 0,0 0-32 0,0-1 0 0,0 5 0 0,0 1 0 16,0 0 0-16,0 3 0 0,0 1 0 0,0 0 0 0,0 1 0 15,-10-1 0-15,10 0 0 0,0 0 0 0,0 6 0 0,0-6 0 16,0 0 0-16,0 0 0 0,0 0 0 0,0 0 0 0,0-4 0 15,0 4 0-15,0-5 0 0,0 1 0 0,0-1 0 0,0 0 0 16,0-4 0-16,0 0 0 0,0-1 0 0,0-4-140 0,0 0-52 16,0-1-52-16,-8-4-80 0,8 0 28 0,-8-4 52 0,8-1 44 15,-8 0 44-15,8 0 24 0,-10-5 28 0</inkml:trace>
        </inkml:traceGroup>
      </inkml:traceGroup>
    </inkml:traceGroup>
    <inkml:traceGroup>
      <inkml:annotationXML>
        <emma:emma xmlns:emma="http://www.w3.org/2003/04/emma" version="1.0">
          <emma:interpretation id="{20090262-30A2-47E8-9D57-5B13603002D2}" emma:medium="tactile" emma:mode="ink">
            <msink:context xmlns:msink="http://schemas.microsoft.com/ink/2010/main" type="paragraph" rotatedBoundingBox="24819,9668 29757,9693 29753,10524 24815,104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4B77C7-D6B1-4E72-8695-E7C1177999E7}" emma:medium="tactile" emma:mode="ink">
              <msink:context xmlns:msink="http://schemas.microsoft.com/ink/2010/main" type="line" rotatedBoundingBox="24819,9668 29757,9693 29753,10524 24815,10499"/>
            </emma:interpretation>
          </emma:emma>
        </inkml:annotationXML>
        <inkml:traceGroup>
          <inkml:annotationXML>
            <emma:emma xmlns:emma="http://www.w3.org/2003/04/emma" version="1.0">
              <emma:interpretation id="{9F28D8AA-3807-4C2C-BD87-863522B121E0}" emma:medium="tactile" emma:mode="ink">
                <msink:context xmlns:msink="http://schemas.microsoft.com/ink/2010/main" type="inkWord" rotatedBoundingBox="24819,9750 25717,9754 25714,10383 24816,10379"/>
              </emma:interpretation>
            </emma:emma>
          </inkml:annotationXML>
          <inkml:trace contextRef="#ctx0" brushRef="#br0" timeOffset="38640.6271">23213 5834 47 0,'8'-5'120'0,"-8"0"-12"0,8 0-8 0,-8 1-28 0,0 4-4 15,10-5 0-15,-10 5-4 0,0-5 0 0,0 5 0 16,0 0 0-16,0 0-4 0,0 0-4 0,0 0 0 0,0 5 0 0,8 0-4 16,-8-1-4-16,0 1 0 0,0 0 0 0,0 4 0 0,0 1 0 15,8 0-4-15,-8-1-4 0,0 1 0 0,10 5 0 0,-10-1-4 16,0 5-4-16,8-4 0 0,-8 4-4 0,0-5 0 0,0 5 0 0,0 0-4 16,0 0-20-16,0 1 16 0,8-6-4 0,-8 6 4 0,0-1 0 15,0-5-8-15,0 0 0 0,0 1-4 0,0-1 0 0,0 0 4 16,-8-3-4-16,16 2 0 0,-8-3-8 0,-8-1 4 0,8-4 0 15,0 4-4-15,0-4 4 0,0-5-4 0,0 6 0 0,0-6 4 16,0 4 0-16,0-4-4 0,0-4-4 0,0 4 4 0,0-6 0 0,8 1-4 16,-8 1 0-16,0-1 4 0,0-4 0 0,0 4-4 0,9-5 4 15,-9 1-4-15,8-1 0 0,-8 1-4 0,9-1 8 0,-9 0-4 16,8 1 4-16,1 4-4 0,-9-5 0 0,8 1 0 0,0 5 0 16,2-6 4-16,-2 10-4 0,-8-10 0 0,8 10 4 0,2-5 0 15,-2 5-4-15,0 0 4 0,1-4 4 0,-9 4-8 0,8 0 4 0,1 4 0 16,-1-4 0-16,1 5 0 0,-1 0 0 0,0 0 0 15,2-2 4-15,-10 4-4 0,8-3 0 0,0 5-4 0,2 1 8 0,-2-5 0 16,0 4-4-16,0 6 0 0,1-6 0 0,-9 2 0 0,8 2 0 16,-8-3 4-16,9 4 0 0,-9-5 0 0,0 6 0 0,9 0-4 15,-9-6 0-15,-9 5 0 0,9 1 0 0,0-4 0 0,-9 2 4 0,1-4-4 16,-1 1 0-16,9 4 0 0,-8-4 0 0,0 0 0 0,0-5-4 16,-2 4 8-16,-6-4-4 0,6-5 0 0,2 5-4 0,0 0 4 15,-1-5-4-15,1 0-8 0,-1-5-8 0,1 0-12 0,-1 0-12 16,1 1-20-16,0-6-8 0,8-5-16 0,-10 6-8 0,10-5-20 15,-8 4-4-15,8-5-8 0,0 1-24 0,0-5-48 0,0 4-20 16,0 1 52-16,8-6 32 0,-8 6 20 0</inkml:trace>
          <inkml:trace contextRef="#ctx0" brushRef="#br0" timeOffset="38088.1063">22676 5844 23 0,'-8'0'112'0,"8"0"-8"0,0 0-8 0,-10 0-28 0,10 0 0 0,0 0 4 16,0 0 0-16,0 0-8 0,0 0-4 0,0 0-4 0,-8 0 0 15,8 0-4-15,0 0-8 0,0 0-8 0,0 0 0 0,0 0 0 16,8-6 0-16,-8 6 0 0,0-4 0 0,10-1 0 0,-10 5-4 0,8-5 0 16,0 0 0-16,-8 1 0 0,8-1 4 0,2 0 0 0,-2 0 0 15,0 1-4-15,10-1 0 0,-10 0 0 0,9 0 0 0,-9 5 0 16,2 0-4-16,6 0-4 0,-8-5-8 0,10 5 0 0,-10 0-4 16,10 0-4-16,-10 5 4 0,1-5-4 0,7 5 0 0,-7-5 0 15,0 5 0-15,-1 4-4 0,0-4 4 0,2 5-4 0,-10-6-16 16,0 6 20-16,8-1 0 0,-8 1 0 0,-8 6-4 0,8-8 4 15,-10 7-4-15,10-1 0 0,-8-5 0 0,0 6 0 0,-10 4 0 16,10-4 0-16,-9-6 0 0,9 5-4 0,-10 1 0 0,10-5 4 0,-10 4 0 16,10-5 0-16,-8 1-4 0,6 0 0 0,-6-5 4 0,7 4-4 15,1-4 0-15,-1 0 0 0,0-5 4 0,9 4-8 0,0-4 0 16,-8 0 4-16,8 6 0 0,0-6 0 0,0 0 4 0,0 0-4 0,8 0 4 16,-8-6 0-16,9 6-4 0,-9-4 0 0,9 4 4 15,-1 0 0-15,1-5-8 0,-1 5 4 0,0 0 0 0,-8-5-4 0,18 5 0 16,-10 0 4-16,0 0 0 0,2-4 0 0,-2 4 0 0,0 0 0 15,1 0 0-15,0 0 4 0,-1 0-4 0,9 4 4 0,-9-4-4 16,1 5 0-16,0 0-4 0,-1-5 0 0,0 4 0 0,2 2 4 0,6-2 0 16,-16 1 0-16,18 0 4 0,-10 3-4 0,-8-1 4 15,8 2-4-15,1 0-4 0,-1 1 4 0,-8-1-20 0,8 1 24 0,-8 0 0 16,0-1 0-16,10 1-4 0,-10-1 0 0,0 1 4 0,0 4 0 16,-10-5 4-16,10 6-8 0,-8-5 0 0,8-1 4 0,-8 6 0 15,-1-5 0-15,1 4 0 0,0-5-4 0,-10 6 4 0,10-5 0 0,-10-1 0 16,10 0 4-16,-9 1 0 0,0 0-4 0,0-5 4 0,9 4-4 15,-10-4 0-15,2-5-4 0,-2 5 8 0,2 0-8 0,6-5 4 16,-6-5-4-16,7 5 0 0,1-5-4 0,-10 0 4 0,18-4-4 16,-8 4-4-16,0-5-4 0,-2 0 0 0,2-4-8 0,8 4-12 15,0-4-4-15,0 6-16 0,0-8-4 0,0 2-12 0,-8 4-8 16,8 1-4-16,8-6-12 0,-8 5-16 0,0-4-4 0,0 5-4 16,8-1-12-16,2 1-32 0,-10 0-36 0,8 3 20 0,0-3 28 15,1-1 28-15,0 0 24 0</inkml:trace>
        </inkml:traceGroup>
        <inkml:traceGroup>
          <inkml:annotationXML>
            <emma:emma xmlns:emma="http://www.w3.org/2003/04/emma" version="1.0">
              <emma:interpretation id="{5B365C52-8649-4080-A1BF-06F8C19FF751}" emma:medium="tactile" emma:mode="ink">
                <msink:context xmlns:msink="http://schemas.microsoft.com/ink/2010/main" type="inkWord" rotatedBoundingBox="26448,9952 26908,9954 26907,10146 26447,10144"/>
              </emma:interpretation>
            </emma:emma>
          </inkml:annotationXML>
          <inkml:trace contextRef="#ctx0" brushRef="#br0" timeOffset="38950.797">24279 5978 7 0,'9'0'132'0,"-9"0"-8"0,8 0-4 15,0 0-12-15,-8 0 0 0,9 0 0 0,-1 0-4 0,0 0-4 0,2 0-4 16,-2 0-12-16,0 0-4 0,2 0-8 0,-2 0-4 0,0 0-16 15,9 0 0-15,0 0-12 0,-8 0 0 0,7 4-12 0,2-4-4 16,-2 6-4-16,2-6-4 0,-1 4 0 0,0-4-4 0,0 5-8 0,-1-5 0 16,2 5 0-16,-10 0-12 0,10-1-4 0,-1-4-20 15,-9 5-12-15,1 0-12 0,8 0-4 0,-9-5-44 0,-8 4 8 0,8 1-16 16,-8 0-16-16,0-5-32 0,0 0-52 0,0 0 20 0,-8 5 44 16,0 0 20-16,-1-5 28 0</inkml:trace>
          <inkml:trace contextRef="#ctx0" brushRef="#br0" timeOffset="39140.2919">24365 6117 31 0,'0'5'140'0,"0"-1"-12"0,0 1 0 15,0-5-16-15,0 5-8 0,0-5-4 0,0 5 0 0,0 0-8 0,8-5-8 16,-8 4-4-16,8-4-4 0,-8 5 0 0,8 0 0 0,1-5-8 16,0 0-8-16,-1 5-12 0,1-5 0 15,7 0-12-15,2 0-8 0,-10 5-4 0,10-5-8 0,-2 0-4 0,2 0 0 0,-1 0-12 16,-1 0-12-16,2 0-24 0,-2 0-20 0,2 0-20 0,-1 0-16 15,0 0-28-15,0 0-20 0,-1-5-16 0,-6 5-96 0,6 0 32 16,2-5 40-16,-10 5 32 0,9-5 32 0</inkml:trace>
        </inkml:traceGroup>
        <inkml:traceGroup>
          <inkml:annotationXML>
            <emma:emma xmlns:emma="http://www.w3.org/2003/04/emma" version="1.0">
              <emma:interpretation id="{D07158C3-FC16-4773-8818-50D20EB69831}" emma:medium="tactile" emma:mode="ink">
                <msink:context xmlns:msink="http://schemas.microsoft.com/ink/2010/main" type="inkWord" rotatedBoundingBox="27311,9680 29757,9693 29753,10524 27306,10511"/>
              </emma:interpretation>
            </emma:emma>
          </inkml:annotationXML>
          <inkml:trace contextRef="#ctx0" brushRef="#br0" timeOffset="40997.324">27015 6203 127 0,'-8'5'160'0,"8"4"-8"0,0-4-4 16,-8 0-36-16,8-1 0 0,0-4-4 0,0 5-12 0,-9 1-8 0,9-2-12 15,0-4-16-15,0 0-8 0,0 0-24 0,0 5 8 16,0-5-8-16,0 0-4 0,0 0-4 0,0 0 0 0,0 0-8 0,0 0-4 16,0 0-4-16,0 0-4 0,0 0-8 0,0 0-8 0,9 0-8 15,-9 0-12-15,0 0-16 0,8 0-12 0,-8 0-20 0,0-5-16 16,8 5-20-16,-8 0-16 0,10-4-52 0,-10-2-12 0,8 1 32 0,-8 1 36 15,8-1 28-15</inkml:trace>
          <inkml:trace contextRef="#ctx0" brushRef="#br0" timeOffset="41483.0224">27330 6002 75 0,'0'-5'100'0,"0"0"-8"0,0 5-4 0,0-4-28 0,0-2 0 0,10 2 0 16,-10-1 4-16,8 0-4 0,0 0 0 0,2 1 4 15,-10 4-4-15,8-5 0 0,9 0 0 0,-9 0-4 0,1 1-4 16,-1-2 4-16,9 6-4 0,-9-4 0 0,2 4 0 0,-2 0-4 0,10 0-8 16,-10 0 0-16,0 0-4 0,0 4-4 0,-8 2-4 0,9-2 0 15,0-4 0-15,-9 10-4 0,0-5-8 0,0 4 0 0,0-4 0 16,0 4-4-16,-9 1 0 0,0 0-4 0,9-1 0 0,-8 1-4 0,0-1 0 15,-10 1 0-15,10 5 0 0,0-6 0 0,-2 1 0 16,2 0-4-16,0-6 0 0,-1 6 4 0,1-5-4 0,8 5 0 0,-9-6 0 16,9 1-4-16,-8-5 0 0,8 4 4 0,0-4 0 0,0 5 0 15,8-5 0-15,-8 0 0 0,9 0 0 0,-9 0 0 0,8 0 0 16,1 0 4-16,-1-5-4 0,0 5 0 0,2-4 0 0,-2 4 0 0,0-5 0 16,2 5-16-16,-2-4 16 0,0 4 4 0,0 0 0 0,1 0-4 15,0-7 0-15,-1 7 0 0,1 0 0 0,-1 0 0 0,-8 0 0 16,8 7 0-16,2-7 0 0,-10 4 4 0,8 1 0 0,-8-1-4 15,8 1 4-15,-8 5-4 0,0-5 0 0,0 4 0 0,8-4 4 16,-8 5 0-16,0-1 0 0,0 1 0 0,0 4 0 0,0-4 8 0,0-1 0 16,0 0 4-16,-8 6-4 0,8-5 0 0,-8 4 8 0,8-4-4 15,-8 0 0-15,-2 4 0 0,2-5 0 0,0 6 0 0,-1-5-4 16,1-1-4-16,-1 0-4 0,-8 1 4 0,1 0-8 0,6 0-8 16,-6-6-8-16,6 1-28 0,-6 0-28 0,-1 0-32 0,0-5-36 15,0 0-40-15,9 0-60 0,-10 0-44 0,0-5 48 0,2 0 44 0,-1 0 32 16,0 1 32-16,8-6 24 0</inkml:trace>
          <inkml:trace contextRef="#ctx0" brushRef="#br0" timeOffset="39797.5332">25140 6131 47 0,'0'10'100'0,"0"-5"-8"0,0-1-4 15,0 6-28-15,0-5 0 0,0 0 0 0,0-1 0 0,0 1 4 16,8 1-4-16,-8-6 0 0,0 4 0 0,10-4 0 0,-10 0-8 16,8 0 0-16,-8 0-20 0,8-4 16 0,0-2 0 0,1 1-4 15,8 1-8-15,-8-6 0 0,-1 5-4 0,10-4-8 0,-2-6-4 16,-8 6 0-16,10-7-4 0,-1 3 0 0,-9-2-4 0,10 1 0 0,-2 0 0 15,-6-6-4-15,6 6 0 0,-8 0 0 0,10-6 0 0,-10 6 0 16,1-5 4-16,-1 4 0 0,10 1 0 0,-10 0 4 0,0 0-4 16,-8-1 0-16,8 2 0 0,2-3 0 0,-10 6 0 0,0 1 0 0,8-5 0 15,-8 4-4-15,0 5-4 0,0-4 4 0,0-1 4 16,0 5-8-16,0 0-4 0,0 1 4 0,0-1 0 0,0 5 4 0,0-5-8 16,0 5 4-16,0 0 4 0,0 5 0 0,0-5 0 0,0 5 4 15,0-1-4-15,-8 6 4 0,8 0 4 0,0-1-4 0,-10 1 4 16,10 4 4-16,-8 0 0 0,8-4 0 0,-8 9-4 0,0-4 0 0,8 4-8 15,-10 0 0-15,2 1 0 0,8-1 4 0,-8 0-4 0,8 0 0 16,-9 0 0-16,9 0-8 0,-8 1 4 0,8-1 0 0,0-5-16 16,0 1 16-16,0 4-4 0,0-5-4 0,0-4 0 0,0 4-8 15,0-4-16-15,0 5-8 0,8-11-16 0,-8 5-12 0,0 1-8 16,9-5-8-16,-9-1-16 0,8 1-16 0,-8-5-12 0,8 5-12 16,2-5-36-16,-10 0-52 0,8-5 28 0,0 5 32 0,0-5 32 0,2 1 20 15</inkml:trace>
          <inkml:trace contextRef="#ctx0" brushRef="#br0" timeOffset="39967.0792">25873 5973 115 0,'0'-5'120'0,"0"5"-8"0,0-5-4 0,0 1-20 0,-8 4 0 0,8 0 0 16,0 0-8-16,0 0-12 0,0 0-16 0,0 0-4 0,0 0-4 15,0 0 0-15,0 0 0 0,0 0 0 0,0 4 4 0,0 1 0 16,0 0-4-16,0 0 0 0,0-1 4 0,0 2-4 0,0-2 0 0,0 6-4 15,0-1 0-15,0-4-4 0,0 5-8 0,0-1-4 16,0 1 0-16,0 0 0 0,0-5-4 0,0 4 0 0,0 0-4 0,0-3 0 16,8 3 0-16,-8-4 0 0,8 0-4 0,-8 5 0 0,9-6 0 15,0 1-8-15,-1 4 0 0,-8-4 4 0,8 0 0 0,10 0 0 16,-18-1 0-16,17 1 0 0,-8 0 4 0,-1 0-4 0,1 0 0 0,-1-1 0 16,0 7 0-16,0-7-4 0,2 1 4 0,-2-1 0 0,-8 6 0 15,8-5-4-15,2 4 0 0,-10-4 4 0,8 4 0 0,-8 1 0 16,0-5 0-16,0 5 0 0,0-1 0 0,0 1-4 0,0 0 4 15,-8-1 4-15,-2 2 0 0,2-3-4 0,0 2-4 0,-2 0 0 16,2-1-4-16,-8 0 0 0,7-4 0 0,-8 5 0 0,8-5 0 16,-7 0 0-16,-2 0 0 0,10-1 0 0,-10 1-4 0,2-5-12 0,7 0-8 15,1-5-8-15,-10 5-12 0,10-9-28 0,0 4 4 0,-2-5-16 16,10 0-12-16,-8-4-4 0,8 0-12 0,0-1-4 0,-8 1-8 16,8-5-4-16,0 4-8 0,0-4-24 0,0 0-32 0,0-5 12 15,0 6 32-15,8-2 28 0</inkml:trace>
          <inkml:trace contextRef="#ctx0" brushRef="#br0" timeOffset="40158.5658">25822 5882 63 0,'0'0'124'0,"0"-5"-8"0,0 5 0 0,0 0-20 16,0 0-8-16,0-5 4 0,0 5-4 0,8 0-4 0,-8-5 0 0,9 5 0 16,0 0 0-16,-9-3-4 0,8 3 4 0,1 0-4 15,7-6-8-15,-7 6-4 0,8 0-8 0,-9 0-12 0,10-5-8 0,-1 5-8 16,0 0-8-16,-8 0 0 0,7 0-8 0,10 0-8 0,-8 0-4 15,-2 0-12-15,1 0-20 0,0 0-16 0,0 0-24 0,9 0-20 16,-8 0-24-16,-2 0-20 0,1 0-20 0,0 0-48 0,0 0-44 0,1-5 36 16,-2 5 40-16,-8 0 24 0,10-4 32 0</inkml:trace>
          <inkml:trace contextRef="#ctx0" brushRef="#br0" timeOffset="40571.4612">26751 5724 27 0,'0'-5'108'0,"0"5"-12"0,0 0-12 0,0-5-24 0,0 5-4 16,0 0-4-16,0 0-4 0,0 0 8 0,0 0-4 0,0 5 4 16,0-5 0-16,0 5 0 0,0 4 8 0,0-5-8 0,0 7 0 15,0-2 4-15,0 1 0 0,0 4-4 0,-8 1 4 0,8 4-8 16,0-5 4-16,-9 10 0 0,9-5-4 0,-8 5 0 0,0-5 0 0,-2 6-4 16,10-2-4-16,-8 6-4 0,0-5 0 0,0 0-4 0,-2 5-4 15,2 0-4-15,0-5-4 0,-1 4 0 0,0-4-4 0,1 5 0 16,-1-1-4-16,1-3 0 0,0-1-4 0,0 0 0 0,-2 0 0 0,10 0-4 15,-8-5-4-15,0 0 0 0,-2 0-4 0,10 0 0 16,-8 1 4-16,8-5-4 0,-8-2-4 0,8 2-8 0,0 0-4 0,-9-6-24 16,9-4 12-16,0 4-12 0,0-4-12 0,0 0-12 0,0 0-12 15,0-5-8-15,0 0-20 0,0 0-12 0,0-5-12 0,0 0-12 16,9-5-20-16,-9 6-48 0,8-6-4 0,-8 1 36 0,8-1 32 0,-8 1 32 16</inkml:trace>
          <inkml:trace contextRef="#ctx0" brushRef="#br0" timeOffset="40795.8623">26990 6026 67 0,'0'0'152'0,"0"0"-16"15,0-5-12-15,0 5-28 0,9 0-12 0,-9 0 0 0,0 0-28 16,0 0 16-16,0 0-16 0,0 0-4 0,0 0-12 0,0 0-4 15,0 5-8-15,0-5-8 0,0-5 0 0,8 5-4 0,-8 0-4 16,0 0-4-16,8 5-4 0,-8-5-8 0,0 0-4 0,0 4-8 0,0-4-20 16,0 5-20-16,10-5-24 0,-10 5-16 0,0-5-40 0,0 5-60 15,0 0 16-15,0 0 36 0,0 0 28 0</inkml:trace>
        </inkml:traceGroup>
      </inkml:traceGroup>
    </inkml:traceGroup>
    <inkml:traceGroup>
      <inkml:annotationXML>
        <emma:emma xmlns:emma="http://www.w3.org/2003/04/emma" version="1.0">
          <emma:interpretation id="{C555DB35-A063-4D56-90FD-2D24CCC963EC}" emma:medium="tactile" emma:mode="ink">
            <msink:context xmlns:msink="http://schemas.microsoft.com/ink/2010/main" type="paragraph" rotatedBoundingBox="24892,10660 27829,10705 27819,11365 24881,113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C9846C-9E00-4D1A-8E8C-C0DA8D0056AE}" emma:medium="tactile" emma:mode="ink">
              <msink:context xmlns:msink="http://schemas.microsoft.com/ink/2010/main" type="line" rotatedBoundingBox="24892,10660 27829,10705 27819,11365 24881,11319"/>
            </emma:interpretation>
          </emma:emma>
        </inkml:annotationXML>
        <inkml:traceGroup>
          <inkml:annotationXML>
            <emma:emma xmlns:emma="http://www.w3.org/2003/04/emma" version="1.0">
              <emma:interpretation id="{CAE40BDF-E029-425C-9107-B2DF207ECDAF}" emma:medium="tactile" emma:mode="ink">
                <msink:context xmlns:msink="http://schemas.microsoft.com/ink/2010/main" type="inkWord" rotatedBoundingBox="24891,10666 25704,10679 25694,11332 24881,1131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2436.4726">23196 6922 43 0,'0'0'128'0,"0"-4"-12"16,9 4-8-16,-9-5-24 0,0 5 0 0,0 0 0 0,0 0-12 16,8 0 4-16,-8 0-8 0,0 0-8 0,0 0-4 0,8 0-4 0,-8 0-4 15,0 0 0-15,0 5 4 0,8-1 0 0,-8-4 0 0,10 6-4 16,-10-2 0-16,8 1-4 0,-8 5 0 0,0-6-4 0,8 11 0 16,-8-6-8-16,0 1-4 0,0 5-4 0,10-1-4 0,-10 5-4 0,0-6 0 15,0 3-8-15,0 3 4 0,0-5 4 0,0 0-8 16,0 2 0-16,0 2 0 0,0-4 0 0,0-4-4 0,0 5-4 0,0-6 4 15,0 1-4-15,0 0 0 0,0-6 0 0,0 5 0 0,0-9 0 16,0 6 4-16,0-2-4 0,0-4 4 0,0 0 0 0,0 0 0 16,0-4-4-16,0-2 0 0,0 2 0 0,0-5-4 0,0 3 0 0,0-3 0 15,8 4-4-15,-8-4 8 0,0-2-8 0,8 3 4 0,-8-2 0 16,9-5 0-16,-9 5 0 0,8 1 0 0,1-1 4 0,-1 1-4 16,-8-1 0-16,9 1-4 0,-1 4 4 0,0-5 4 0,2 6 0 15,-2-1-4-15,-8 1 4 0,8-3 0 0,2 3 0 0,-2 4 0 16,0-4-4-16,1 4 8 0,-9 0-4 0,8 0 0 0,1 0 0 0,-1 0 0 15,1 0 0-15,-1 4 0 0,0-4 0 0,2 4 0 16,-10 3 0-16,8-3 0 0,0 1 4 0,2-1-4 0,-2 6 0 16,-8-5 4-16,8 4-4 0,0 1 0 0,-8-1 0 0,9 1 0 0,-9-1 4 15,0 1-4-15,8 0 0 0,-8 5 0 0,0-7 0 0,0 3 0 16,0 3 8-16,0-5-4 0,-8 6 0 0,8-5 0 0,-9 4 0 16,9-5 0-16,-8 6-16 0,0-5 24 0,0-1 4 0,-2 0-4 15,2 2 0-15,0-2 0 0,-2 1-4 0,2-1 0 0,-9-4 4 16,9 0-4-16,-1-1 0 0,-8-4 0 0,9 6-4 0,0-6 4 0,-2 0-4 15,2-6 0-15,-10 2-4 0,18-1-4 0,-8-5-4 0,0 6 4 16,-1-6-8-16,9 1-8 0,-8-2-12 0,8 2-4 0,0-6-12 16,-9 6-8-16,9-1-16 0,0-4-12 0,0 5-8 0,0-1-16 0,0 1-16 15,0-1-4-15,0 0-28 0,0 1-36 0,9-2-20 16,-9 3 44-16,8-2 28 0,-8 5 32 0</inkml:trace>
          <inkml:trace contextRef="#ctx0" brushRef="#br1" timeOffset="53824.0073">22829 6750 47 0,'0'0'68'0,"0"0"-8"0,0 0-4 0,0 0-28 0,0-5-4 0,0 5-4 15,0-5 0-15,0 5-8 0,0-4 4 0,0 4 0 0,0-6-8 16,0 6 0-16,0 0 4 0,-8-4-4 0,8 4 4 0,0 0 0 15,0 0-4-15,-8 0 4 0,8 0 0 0,0 0-4 0,0 0-8 0,0 0 8 16,0 0-8-16,0 0 4 0,-10 0-4 0,10 0 4 16,0 0-4-16,0 0 4 0,0 0-8 0,0 0 4 0,0 0 0 0,0 0 4 15,0 0-4-15,0 0 4 0,0 0-4 0,0 0 0 0,-8 0-4 16,8 0 4-16,0-5-4 0,0 5 0 0,0 0 0 0,0 0-4 16,0-5 4-16,-8 5 8 0,8-5-12 0,0 5 4 0,0 0-4 15,0 0 8-15,0-4 0 0,0 4-4 0,0 0 8 0,0 0-8 0,-8 0 4 16,8 0-4-16,0 0 8 0,0 0-4 0,0 0 0 15,0 0-4-15,0 0 8 0,-10 0-4 0,10 0 0 0,0-5 0 0,0 5 4 16,0 0 0-16,-8 0 4 0,8 0-8 0,0 0 4 0,0 0 0 16,0-5-4-16,-8 10 4 0,8-10-4 0,0 5 8 0,0 0-4 15,0 0 8-15,0 0-4 0,0 0 8 0,0 0-4 0,0 0 4 0,0 0 0 16,0 0 0-16,0 0 4 0,0-5 0 0,0 5 4 0,0 0-8 16,0 0 4-16,0 0 0 0,0 0 0 0,0 0 4 0,0 0-4 15,0 0-4-15,0 5 8 0,0-5 4 0,0 0-4 0,0 0 4 16,0 0-4-16,0 0 12 0,0 0 0 0,0 0-4 0,0 0 4 15,0 0 0-15,0 0 0 0,0 5-4 0,0-5 4 0,0 5 0 0,0-1 0 16,0-4-4-16,0 5-4 0,0 0 0 0,0 0 0 16,0-1-4-16,0 2 4 0,0-2 0 0,0 6-4 0,0-5-4 0,0-1 0 15,0 6 0-15,0-5 0 0,0 5 0 0,0-6-4 0,0 6 0 16,0-4-4-16,0 3 4 0,0 0-8 0,0-4 4 0,0 4 0 16,0-4 0-16,0 4-4 0,0-4 4 0,0 5 0 0,-9-5-4 0,9 5 0 15,0-6 0-15,0 6-4 0,0-5 4 0,0 5 0 0,0-6-4 16,0 5 0-16,0-3-4 0,0 3 0 0,0-4 4 0,-8 4-4 15,8-4 4-15,0 5-4 0,0-6 4 0,0 1-4 0,0 0-4 16,0 0 0-16,0 0 0 0,-9 0 0 0,9 0 0 0,0-1-4 16,0-4-8-16,0 5-8 0,0-5-8 0,0 5-12 0,0-5-8 0,0 0-12 15,0 0-8-15,-9 4-8 0,9-4-12 0,0 0-16 0,0 0-8 16,0 0-16-16,0 0-52 0,0 0-28 0,0 0 32 0,0 0 36 16,0-4 28-16</inkml:trace>
        </inkml:traceGroup>
        <inkml:traceGroup>
          <inkml:annotationXML>
            <emma:emma xmlns:emma="http://www.w3.org/2003/04/emma" version="1.0">
              <emma:interpretation id="{6A035AD4-CB99-4150-BCA5-C95E462FA9BE}" emma:medium="tactile" emma:mode="ink">
                <msink:context xmlns:msink="http://schemas.microsoft.com/ink/2010/main" type="inkWord" rotatedBoundingBox="26397,10946 26766,10952 26763,11116 26394,1111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2909.2085">24228 6975 7 0,'0'0'116'0,"0"0"0"15,0 0-8-15,0 0-20 0,0 0 0 0,0 0 0 0,8 0 0 16,-8 0-4-16,8 0-4 0,2 0 0 0,-10 0-4 0,8 0 4 0,0 0-4 16,1 0 0-16,0 0-4 0,-1 0-8 0,0 0-12 0,1 0 0 15,7 0-8-15,-6 0-8 0,6 0-8 0,-6 0 0 0,6 0-4 16,1 0-8-16,-8 0-4 0,8 0-4 0,-1 0-4 0,-6 0-8 15,6 0-12-15,2 5-8 0,-10-5-20 0,9 0-12 0,-8 0-16 16,-1 5-16-16,9-5-20 0,-17 0-8 0,8 0-12 0,0 0-36 16,-8 5-52-16,0-5 12 0,0 5 40 0,0-5 28 0,-8 5 28 0</inkml:trace>
          <inkml:trace contextRef="#ctx0" brushRef="#br0" timeOffset="43086.7331">24296 7095 75 0,'0'5'132'0,"0"-5"-8"0,0 5 4 0,0-1-24 0,0-4-4 16,0 6-8-16,0-2-4 0,8 2 0 0,-8-6-4 0,9 3 0 0,-9-3 0 15,8 6-8-15,0-6 0 0,2 0-28 0,-2 0 4 16,0 0 0-16,2 4-8 0,-2-4-12 0,0 0-4 0,9 0-8 0,-8 0-4 16,8 0-4-16,-9 0 0 0,0 0-12 0,10 0-12 0,-10 0-16 15,0 0-20-15,10 0-20 0,-10 0-24 0,1-4-28 0,8 4-24 16,-8-6-20-16,-1 6-64 0,8-3 4 0,-6 3 48 0,6-6 28 15,-6 2 32-15</inkml:trace>
        </inkml:traceGroup>
        <inkml:traceGroup>
          <inkml:annotationXML>
            <emma:emma xmlns:emma="http://www.w3.org/2003/04/emma" version="1.0">
              <emma:interpretation id="{78E89AA6-8461-4368-AA3E-CA6C0C4BE759}" emma:medium="tactile" emma:mode="ink">
                <msink:context xmlns:msink="http://schemas.microsoft.com/ink/2010/main" type="inkWord" rotatedBoundingBox="27487,10700 27829,10705 27820,11299 27478,1129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3830.7423">25370 6726 107 0,'0'0'120'0,"-8"0"-12"0,8 4-4 15,-8-4-24-15,8 6-4 0,0-6 0 0,-10 4 0 0,10 1 0 16,0 0-16-16,-8 4 4 0,8-3 0 0,0 3 0 0,0 1-4 16,-8 4-12-16,8-5 16 0,0 11 0 0,0-6 0 0,0 0-4 0,0 5-4 15,-9-4 0-15,9 5-4 0,0-1-4 0,0 0-8 0,0 0-8 16,0-5 0-16,0 6-4 0,0-6-8 0,9 0 0 0,-9 0-8 16,0 1 0-16,8-6 0 0,-8 6 0 0,0-6-4 0,8 1-4 0,2-5 4 15,-10-1-8-15,8 2 4 0,0-6-4 0,0 0-4 16,2 0 0-16,-2-6-4 0,0 6 4 0,1-4 0 0,-1-6-8 0,0 5 4 15,2-4-8-15,6-1 8 0,-16 5 0 0,18-4 0 0,-10-2 0 16,-8 3 4-16,8 3-4 0,1-5 4 0,0 5 0 0,-9-4 4 16,8 9-4-16,1-5 4 0,-9 1 0 0,8 4 0 0,-8-5 4 15,0 5-4-15,8 0 4 0,-8 0 4 0,0 5 0 0,9-5 4 16,-9 4-4-16,9 1 0 0,-9 0-4 0,8-1 4 0,-8 6-4 0,8-5 0 16,-8 4 0-16,10 2 0 0,-2-2 0 0,-8 0 0 0,8 1 0 15,1 4 0-15,-9-4-4 0,9 0 0 0,-1 3 0 0,-8-3 4 16,8 0-4-16,-8-1 0 0,9 1 4 0,-9 5 0 0,0-6 0 15,8 1 4-15,-8 0 0 0,0-1 4 0,0 1 0 0,0-1 8 16,-8 1-8-16,8-6 4 0,-9 6-8 0,1-1 4 0,0 1-4 0,-1-5 0 16,0 0-4-16,-7 4-4 0,-2-3-4 0,10-2-8 0,-10-4-8 15,2 5-12-15,-10-5-16 0,9 0-20 0,-1 5-24 0,2-5-20 16,-2-5-32-16,2 5-28 0,-1-5-48 0,-1 1-56 0,2-2 36 0,-2 1 52 16,10 1 36-16,0-1 28 0,-10 0 24 0</inkml:trace>
          <inkml:trace contextRef="#ctx0" brushRef="#br0" timeOffset="43389.9206">25319 6798 91 0,'0'0'104'0,"0"0"0"0,0 0 0 0,0-5-20 16,0 5-4-16,9 0 0 0,-9 0 4 0,8 0-8 0,-8 0 0 0,8 0 0 15,2-5-8-15,-10 5 4 0,8 0 0 0,0 0 0 0,0 0 4 16,10-4-4-16,-10 4-4 0,9 0-12 0,-9 0-4 0,10 0-8 16,-2 0-8-16,-6 0-4 0,6 0-8 0,2 0-4 0,-1 0-4 0,-1 0-4 15,-7 0-8-15,8 0-8 0,1 0-4 0,-10 0-16 0,9 0-16 16,-8 0-16-16,-1 0-12 0,0 0-16 0,1 0-8 0,-1 0-16 15,1 0-16-15,-9 0-16 0,0 0-56 0,0 0-32 0,0 0 40 16,0 0 36-16,-9 0 28 0,9 0 24 0</inkml:trace>
        </inkml:traceGroup>
      </inkml:traceGroup>
    </inkml:traceGroup>
    <inkml:traceGroup>
      <inkml:annotationXML>
        <emma:emma xmlns:emma="http://www.w3.org/2003/04/emma" version="1.0">
          <emma:interpretation id="{25C17251-8C7E-4F07-90EF-57E03A6A0427}" emma:medium="tactile" emma:mode="ink">
            <msink:context xmlns:msink="http://schemas.microsoft.com/ink/2010/main" type="paragraph" rotatedBoundingBox="24871,10619 28349,10619 28349,11674 24871,116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D362E6-46FC-4483-BAFE-4DC4BC8F72EC}" emma:medium="tactile" emma:mode="ink">
              <msink:context xmlns:msink="http://schemas.microsoft.com/ink/2010/main" type="inkBullet" rotatedBoundingBox="24856,10860 28348,10610 28423,11659 24932,11910"/>
            </emma:interpretation>
            <emma:one-of disjunction-type="recognition" id="oneOf6">
              <emma:interpretation id="interp6" emma:lang="" emma:confidence="0">
                <emma:literal>↳</emma:literal>
              </emma:interpretation>
            </emma:one-of>
          </emma:emma>
        </inkml:annotationXML>
        <inkml:trace contextRef="#ctx0" brushRef="#br1" timeOffset="51605.9439">22702 6922 27 0,'0'0'72'0,"0"0"-8"0,0 0-8 0,0 0-28 16,0 0 0-16,0 0-4 0,0 0-4 0,0 0-8 16,0-4 4-16,0 4 0 0,0 0 0 0,0 0 4 0,0 0 0 0,0-5 0 15,0 5-4-15,0 0 0 0,0 0 0 0,0 0 0 0,0-4 0 16,0 4 4-16,0 0 0 0,0-6 4 0,0 6 0 0,0 0 4 15,0 0-4-15,0-4 4 0,0 4 0 0,0-5 8 0,0 5-4 0,0 0 4 16,0 0 4-16,0 0 0 0,0 0 0 0,0-5 0 16,0 5 0-16,0 0 4 0,0 0 0 0,0 0 0 0,0 0 0 0,0 0 0 15,0 0 0-15,0 0-4 0,0 0 4 0,8-5 0 0,-8 5-4 16,0 0-4-16,0 0 4 0,0 0-4 0,0 0 0 0,0 0-4 16,0 0 0-16,0 0 0 0,0 0-4 0,0 0 0 0,0 0 0 0,0 0 0 15,0 0-4-15,0 0 0 0,0 0 0 0,0 0 0 0,0 0 0 16,0 0 0-16,8 0 0 0,-8 0 0 0,0 0 4 0,0 0-8 15,0 0-20-15,0 5 0 0,0-5 0 0,0 5 0 0,0-5 0 16,0 5 0-16,0-1 0 0,0 2 0 0,0-2 0 0,0 1 0 16,0 5 0-16,0-6 0 0,0 6 0 0,0-1 0 0,0-4 0 0,0 5 0 15,0-1 0-15,0 1 0 0,0 0 0 0,0-1 0 0,0 1 0 16,0-1 0-16,0 1 0 0,0-1 0 0,0 2 0 0,0 2 0 16,0-3 0-16,0 0 0 0,0-1 0 0,0 5 0 0,0-4 0 15,0-1 0-15,0 6 0 0,0-5 0 0,0 4 0 0,0-5 0 16,0 6 0-16,0-5 0 0,0 4 0 0,0-5 0 0,0 6 0 15,0-5 0-15,0 0 0 0,0 3 0 0,0-3 0 0,0 4 0 16,0-3 0-16,9 3 0 0,-9-5 0 0,0 1 0 0,0 5 0 16,0-6 0-16,0 5 0 0,9-4 0 0,-9 4 0 0,0-4 0 0,0 0 0 15,0-1 0-15,0 1 0 0,0-1 0 0,8 1 0 0,-8-1 0 16,0 1 0-16,0-5 0 0,0 3 0 0,9-2 0 0,-9 3 0 16,0-3 0-16,0-2 0 0,0 1 0 0,0 0 0 0,8-5 0 0,-8 5 0 15,0-1 0-15,0-4 0 0,0 0 0 0,0 5 0 0,0-5 0 16,0 0 0-16,0 0 0 0,0 0 0 0,0 0 0 0,0 6 0 15,0-6 0-15,0 0 0 0,0 0 0 0,0 0 0 0,0 0 0 16,0 0 0-16,0 4 0 0,0-4 0 0,8 4 0 0,-8-4 0 16,0 6 0-16,0-6 0 0,0 4 0 0,0-4 0 0,0 6 0 0,0-6 0 15,0 0 0-15,0 3 0 0,0-3 0 0,0 0 0 0,0 0 0 16,0 0 0-16,0 6 0 0,0-6 0 0,0 0 0 0,10 0 0 16,-10-6 0-16,0 6 0 0,0 0 0 0,0 0 0 0,8 0 0 15,-8 0 0-15,8 0 0 0,-8 0 0 0,8 6 0 0,-8-6 0 16,10 0 0-16,-10 0 0 0,8 0 0 0,-8 0 0 0,8 0 0 0,1 0 0 15,-9 0 0-15,9 0 0 0,-1 0 0 0,-8 0 0 0,9 0 0 16,-9 0 0-16,8 0 0 0,0 0 0 0,1 0 0 0,-9 0 0 16,9 0 0-16,-1 0 0 0,-8 0 0 0,8 0 0 0,-8 0 0 15,10 0 0-15,-2 0 0 0,0 0 0 0,-8 0 0 0,9 0 0 16,0 4 0-16,-9-4 0 0,8 0 0 0,0 5 0 0,-8-5 0 0,9 0 0 16,-1 4 0-16,0-4 0 0,-8 6 0 0,10-6 0 0,-2 0 0 15,-8 0 0-15,8 0 0 0,2 0 0 0,-2 4 0 0,-8-4 0 16,8 0 0-16,0 0 0 0,-8 6 0 0,9-6 0 0,-9 0 0 0,9 0 0 15,-1 0 0-15,-8 0 0 0,9 0 0 0,-1 4 0 16,-8-4 0-16,8 0 0 0,-8 0 0 0,10 0 0 0,-2 0 0 0,-8 0 0 16,8 0 0-16,0 0 0 0,-8 0 0 0,10 0 0 0,-2 0 0 15,-8 0 0-15,8 0 0 0,1 0 0 0,0 0 0 0,-9 0 0 16,8 0 0-16,1 0 0 0,-1 0 0 0,-8 0 0 0,8 0 0 0,0 0 0 16,2 0 0-16,-10 4 0 0,8-4 0 0,0 0 0 0,-8 0 0 15,10 5 0-15,-2-5 0 0,0 6 0 0,-8-6 0 16,9 0 0-16,-1 4 0 0,-8-4 0 0,9 0 0 0,-1 5 0 0,-8-5 0 15,9 0 0-15,-1 0 0 0,-8 5 0 0,8-5 0 0,2 0 0 16,-10 0 0-16,8 0 0 0,0 0 0 0,-8 0 0 0,10 0 0 16,-2 0 0-16,0 5 0 0,1-5 0 0,-9 0 0 0,8 0 0 15,1 0 0-15,-1 4 0 0,-8-4 0 0,9 0 0 0,-1 0 0 16,0 6 0-16,2-6 0 0,-10 0 0 0,8 0 0 0,0 0 0 0,2 4 0 16,-2-4 0-16,0 0 0 0,-8 0 0 0,8 0 0 0,1 0 0 15,-1 0 0-15,1 4 0 0,0-4 0 0,-9 0 0 0,8 0 0 16,0 0 0-16,2 5 0 0,-10-5 0 0,8 0 0 0,0 0 0 15,0 0 0-15,2 0 0 0,-10 0 0 0,8 6 0 0,0-6 0 16,1 0 0-16,-1 0 0 0,-8 0 0 0,9 0 0 0,0 0 0 0,-1 0 0 16,0 0 0-16,0 0 0 0,-8 0 0 0,10 0 0 0,-2 0 0 15,0 0 0-15,2 0 0 0,-2 0 0 0,-8 0 0 0,8 0 0 16,1 0 0-16,-1 0 0 0,-8 0 0 0,9 0 0 0,-1 0 0 0,1 0 0 16,-1 0 0-16,-8 0 0 0,8 0 0 0,2 0 0 15,-2 0 0-15,0 0 0 0,2 0 0 0,-10 4 0 0,8-4 0 0,0 0 0 16,0 0 0-16,1 0 0 0,-1 5 0 0,1-5 0 0,0 0 0 15,-1 0 0-15,0 0 0 0,2 0 0 0,-2 0 0 0,0 0 0 16,0 0 0-16,10 0 0 0,-10 0 0 0,1 0 0 0,-1 0 0 16,1 0 0-16,0 0 0 0,-1 0 0 0,8 0 0 0,-6 0 0 15,-2 0 0-15,0 0 0 0,2 0 0 0,-2 0 0 0,9 0 0 0,-9 0 0 16,0 0 0-16,2 0 0 0,-2 0 0 0,0 0 0 0,10 0 0 16,-10 0 0-16,0 0 0 0,1 0 0 0,0 0 0 0,-1 0 0 15,1 5 0-15,-1-5 0 0,0 0 0 0,1 0 0 0,0 0 0 16,7 0 0-16,-6 5 0 0,-2-5 0 0,0 0 0 0,1 0 0 15,0 0 0-15,-1 4 0 0,0-4 0 0,1 0 0 0,-1 0 0 16,0 0 0-16,2 0 0 0,-2 0 0 0,10 0 0 0,-10 0 0 0,0 0 0 16,0 0 0-16,1 0 0 0,8 0 0 0,-8 0 0 0,-1 0 0 15,10 0 0-15,-10 0 0 0,0 0 0 0,10 0 0 0,-10 0 0 0,9 0 0 16,-8 0 0-16,8 0 0 0,-9 0 0 0,8 0 0 16,-6 0 0-16,6 0 0 0,-6 0 0 0,6 0 0 0,-7 0 0 15,8 0 0-15,-9 0 0 0,9 0 0 0,-9 0 0 0,10 0 0 0,-10 0 0 16,10 0 0-16,-1 0 0 0,-9 0 0 0,9 0 0 0,-8 0 0 15,7 0 0-15,2 0 0 0,-10 0 0 0,10 0 0 0,-10 0 0 16,9 0 0-16,-8 0 0 0,8 0 0 0,-9 0 0 0,10-4 0 16,-10 4 0-16,8 0 0 0,-6 0 0 0,6 0 0 0,-7-5 0 15,8 5 0-15,-8 0 0 0,-1 0 0 0,8 0 0 0,-6 0 0 0,6 0 0 16,-6 0 0-16,-2-5 0 0,9 10 0 0,-9-5 0 0,1 0 0 16,8 0 0-16,-9-5 0 0,0 5 0 0,2 5 0 0,6-5 0 15,-6-5 0-15,-2 5 0 0,0 0 0 0,9 0 0 0,-9 0 0 0,1 0 0 16,0 0 0-16,7 0 0 0,-6 0 0 0,-2 0 0 0,8 0 0 15,-6 0 0-15,6 0 0 0,-7 0 0 0,8 0 0 0,-8-5 0 16,7 5 0-16,-6 0 0 0,6 0 0 0,2 0 0 0,-10-4 0 16,9 4 0-16,-1 0 0 0,-6 0 0 0,6 0 0 0,2 0 0 15,-10-6 0-15,9 6 0 0,-8 0 0 0,8 6 0 0,-9-6 0 0,9-6 0 16,-8 12 0-16,7-6 0 0,-6 0 0 0,6 0 0 0,-7 0 0 16,0 0 0-16,-1 0 0 0,9 0 0 0,-9 0 0 0,1 0 0 15,8 0 0-15,-9 0 0 0,2 0 0 0,6 0 0 0,-8 0 0 16,2 0 0-16,-2 0 0 0,0 0 0 0,9 0 0 0,-9 0 0 15,2 0 0-15,6 0 0 0,-8 0 0 0,2 0 0 0,-2 0 0 0,9 0 0 16,-8 0 0-16,-1 4 0 0,1-4 0 0,7 0 0 16,-7 0 0-16,0 5 0 0,-1-5 0 0,0 0 0 0,2 0 0 0,-2 0 0 15,0 0 0-15,1 5 0 0,0-5 0 0,-1 0 0 0,1 0 0 16,-1 0 0-16,0 0 0 0,0 0 0 0,2 0 0 0,-2 0 0 16,0 0 0-16,2 0 0 0,-2 0 0 0,0 0 0 0,1 0 0 0,-1 0 0 15,1 0 0-15,-1 0 0 0,1 0 0 0,-1 0 0 0,-8 0 0 16,8 0 0-16,2 0 0 0,-2 0 0 0,-8 0 0 0,8 0 0 15,2 0 0-15,-10 0 0 0,8 0 0 0,-8 0 0 0,8 0 0 16,-8 0 0-16,0 0 0 0,8 0 0 0,-8 0 0 0,9 0 0 16,-9 0 0-16,0 0 0 0,0 0 0 0,0 0 0 0,0 0 0 0,0 0 0 15,0 0 0-15,0 0 0 0,0 0 0 0,0 0 0 0,0 0 0 16,0 0 0-16,0 0 0 0,0 0 0 0,0 0 0 0,0 0 0 16,0 0 0-16,0 0 0 0,0 0 0 0,0 0 0 0,0 0 0 15,0 0 0-15,0 0 0 0,0 0 0 0,0 0 0 0,0 0 0 16,0 0 0-16,0 0 0 0,0 0 0 0,0 0 0 0,0 0 0 15,0 0 0-15,0 0 0 0,0 0 0 0,0 0 0 0,0-5 0 0,0 5 0 16,0 0 0-16,0-5 0 0,0 1 0 0,0 4 0 0,0-6 0 16,0 1 0-16,0 1 0 0,0 0 0 0,0-2 0 0,0 2 0 15,0-1 0-15,0-5 0 0,0 6 0 0,0-7 0 0,0 7 0 16,0-6 0-16,0 6 0 0,0-6 0 0,0 1 0 0,0 0 0 16,0-1 0-16,0 0 0 0,0 0 0 0,0 1 0 0,0-1 0 0,0 1 0 15,0-6 0-15,0 5 0 0,0 1 0 0,0-5 0 16,0 4 0-16,0-4 0 0,0 4 0 0,0-5 0 0,0 6 0 0,0-1 0 15,0-4 0-15,0 5 0 0,0-1 0 0,0 1 0 0,0-6 0 16,0 5 0-16,0 1 0 0,0-1 0 0,0 6 0 0,0-7 0 16,0 2 0-16,0 4 0 0,0-5 0 0,0 6 0 0,0-5 0 0,0 3 0 15,0-3 0-15,0 4 0 0,0-4 0 0,0 3 0 0,0-3 0 16,0-1 0-16,0 1 0 0,0 4 0 0,0-4 0 0,0-2 0 16,0 7 0-16,0-6 0 0,0 1 0 0,0-1 0 0,0 0 0 15,0 1 0-15,0 5 0 0,0-6 0 0,0 5 0 0,0-5 0 16,0 6 0-16,0-1 0 0,0-5 0 0,0 5 0 0,0 1 0 0,0-1 0 15,0 1 0-15,0-3 0 0,0 7 0 0,0-4 0 0,0 0 0 16,0-1 0-16,0 5 0 0,0-5 0 0,0 0 0 0,0 0 0 16,0 5 0-16,0-4 0 0,0-1 0 0,0 0 0 0,0 1 0 15,0-1 0-15,0 0 0 0,0 0 0 0,0 0 0 0,0-5 0 16,0 6 0-16,0-1 0 0,0 0 0 0,0 0 0 0,0 1 0 0,0 4 0 16,0-5 0-16,0 0 0 0,0 5 0 0,0-5 0 15,0 5 0-15,0 0 0 0,0 0 0 0,0-4 0 0,0 4 0 0,0 0 0 16,0 0 0-16,0 0 0 0,0 0 0 0,0 4 0 0,0-4 0 0,0 0 0 15,0 0 0-15,0 0 0 0,0 0 0 0,0 0 0 16,0 0 0-16,0-4 0 0,0 4 0 0,0 0 0 0,0 0 0 0,0 0 0 16,0 0 0-16,0-6 0 0,0 6 0 0,0 0 0 0,0-4 0 15,0 4 0-15,0 0 0 0,0-5 0 0,0 5 0 0,0-4 0 16,0 4 0-16,0 0 0 0,0 0 0 0,0 0 0 0,0 0 0 0,0 0 0 16,0 0 0-16,0 0 0 0,0-6 0 0,0 6 0 0,0 0 0 15,0 0 0-15,0 0 0 0,0 0 0 0,0 0 0 0,0 0 0 16,0 0 0-16,0-4 0 0,0 4 0 0,0 0 0 0,0-5 0 15,0 5 0-15,0 0 0 0,0 0 0 0,0-5 0 0,0 5 0 16,0 0 0-16,0-5 0 0,0 5 0 0,0-4 0 0,0 4 0 16,0-6 0-16,0 6 0 0,0 0 0 0,0-4 0 0,0 4 0 15,0-5 0-15,0 5 0 0,0-4 0 0,0 4 0 0,0-6 0 16,0 6 0-16,0-5 0 0,0 5 0 0,0 0 0 0,0-4 0 0,0 4 0 16,0 0 0-16,0-5 0 0,0 5 0 0,0 0 0 0,0 0 0 15,0-5 0-15,0 5 0 0,0 0 0 0,0-4 0 0,0 4 0 16,0-5 0-16,0 5 0 0,0-5 0 0,0 5 0 0,0-5 0 15,0 5 0-15,0-4 0 0,0-2 0 0,0 6 0 0,0-3 0 16,0-3 0-16,0 1 0 0,0 5 0 0,0-5 0 0,0 1 0 0,0-2 0 16,0 2 0-16,0-1 0 0,0 5 0 0,0-4 0 0,0-2 0 15,0 2 0-15,0 4 0 0,0-5 0 0,0 0 0 0,0 5 0 16,0-5 0-16,0 5 0 0,0-4 0 0,0 4 0 0,0-6 0 0,0 6 0 16,0 0 0-16,0 0 0 0,0-4 0 0,0 4 0 15,0 0 0-15,0 0 0 0,0 0 0 0,0 0 0 0,0 0 0 0,0 0 0 16,0 0 0-16,0 0 0 0,0 0 0 0,0-5 0 0,0 5 0 15,0 0 0-15,0-5 0 0,0 5 0 0,0-5 0 0,0 5 0 16,0-4 0-16,0 4 0 0,0-5 0 0,0 0 0 0,0 5 0 0,0-5 0 16,0 1 0-16,0-2 0 0,0 6 0 0,0-5 0 0,0 1 0 15,0-1 0-15,0 5 0 0,0-5 0 0,0 1 0 0,0 4 0 16,0-5 0-16,0 5 0 0,0-5 0 0,0 5 0 0,0 0 0 16,0 0 0-16,0-5 0 0,0 5 0 0,0 0 0 0,0 0 0 15,0 0 0-15,0 0 0 0,0 0 0 0,0 0 0 0,0 0 0 16,0 0 0-16,0 0 0 0,0 0 0 0,0 0 0 0,0 0 0 0,0 0 0 15,0 0 0-15,0 0 0 0,0 0 0 0,0 0 0 0,0 0 0 16,0 0 0-16,0 0 0 0,0 5 0 0,0-5 0 0,0 0 0 16,0 0 0-16,0 0 0 0,0 0 0 0,0 0 0 0,0 0 0 15,0 5 0-15,0-5 0 0,0 5 0 0,0-5 0 0,0 4 0 0,0-4 0 16,-9 0 0-16,9 5 0 0,0-5 0 0,0 5-60 16,-8-5-36-16,8 0-16 0,0 4-12 0,0-4-24 0,-8 0-24 0,8 0-36 15,-8 0-68-15,-2 0 32 0,10 0 44 0,-8 0 44 0,0 0 28 16,8 0 20-16</inkml:trace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00:22.39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A39B6AB-F7AC-47F2-9574-1C35D95BAE66}" emma:medium="tactile" emma:mode="ink">
          <msink:context xmlns:msink="http://schemas.microsoft.com/ink/2010/main" type="writingRegion" rotatedBoundingBox="24064,12619 29986,12796 29874,16548 23952,16371"/>
        </emma:interpretation>
      </emma:emma>
    </inkml:annotationXML>
    <inkml:traceGroup>
      <inkml:annotationXML>
        <emma:emma xmlns:emma="http://www.w3.org/2003/04/emma" version="1.0">
          <emma:interpretation id="{729A7C8E-49A3-4316-99EA-FFF19CF293D1}" emma:medium="tactile" emma:mode="ink">
            <msink:context xmlns:msink="http://schemas.microsoft.com/ink/2010/main" type="paragraph" rotatedBoundingBox="27249,12715 29696,12715 29696,13358 27249,1335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B0FD1AD-1026-4589-A504-CCA381CA53BD}" emma:medium="tactile" emma:mode="ink">
              <msink:context xmlns:msink="http://schemas.microsoft.com/ink/2010/main" type="inkBullet" rotatedBoundingBox="27253,12679 29724,12861 29684,13409 27212,13226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3231-849 39 0,'9'-5'80'0,"-9"5"-12"0,0 0-12 16,0-4-24-16,0 4 0 0,0 0 4 0,0 0-4 0,0 0 0 0,8 0-4 15,-8-5 0-15,0 5 0 0,-8 0 0 0,8 0 0 0,0 0 4 16,0 0 0-16,0-5 4 0,0 5 0 0,0 0 0 0,0 0 4 16,0-5 0-16,0 5 0 0,0 0 4 0,0 0 4 0,0 0-8 15,0 0 0-15,0 0-4 0,0 0 0 0,0 0 4 0,0 0 0 0,8 0 4 16,-8 0 0-16,0 0 0 0,0 0 4 0,0 0 4 16,0 0 0-16,0 0 0 0,0 5 0 0,0-5-4 0,0 5-4 0,0-5-4 15,0 5 0-15,9-1 0 0,-9 1-4 0,0 0-4 0,0 4 0 16,0-4-4-16,0 5 0 0,0 0 0 0,-9-1-4 0,9 5-4 15,9-4 4-15,-18 5-4 0,9-6-8 0,0 5-12 0,0 1 0 0,0-1 0 16,0 1 0-16,0 0 0 0,0-1 0 0,0 0 0 16,0 0 0-16,0 0 0 0,0-4 0 0,0 5 0 0,0-1 0 0,0 1 0 15,0-7 0-15,0 7 0 0,0-5 0 0,0-1 0 0,0 1 0 16,0 1 0-16,0-3 0 0,0-3 0 0,0 5 0 0,0-6 0 16,0 1 0-16,0 0 0 0,0 0 0 0,0-1 0 0,0-4 0 0,0 6 0 15,0-2 0-15,0-4 0 0,0 0 0 0,0 0 0 0,0 0 0 16,0 5 0-16,0-5 0 0,0 0 0 0,0 0 0 0,0 0 0 15,0-5 0-15,0 5 0 0,0 0 0 0,9 0 0 0,-9 0 0 16,0 0 0-16,0 0 0 0,0 0 0 0,8 5 0 0,-8-5 0 16,8 0 0-16,-8 0 0 0,10 0 0 0,-2 0 0 0,-8 0 0 0,8 0 0 15,2 0 0-15,-2 0 0 0,0 0 0 0,0 0 0 0,1 0 0 16,-1 0 0-16,1 0 0 0,0 0 0 0,7 0 0 0,-6 0 0 16,-2 0 0-16,8 5 0 0,-6-5 0 0,6 0 0 0,1 4 0 15,1-4 0-15,-10 5 0 0,10-5 0 0,-2 0 0 0,2 5 0 16,-2 0 0-16,1-5 0 0,1 5 0 0,-2-5 0 0,2 5 0 0,-2-5 0 15,2 4 0-15,-1 1 0 0,-1-5 0 0,2 5 0 0,-2-5 0 16,2 0 0-16,-1 5 0 0,0-5 0 0,0 4 0 0,0-4 0 16,0 5 0-16,9-5 0 0,-10 0 0 0,2 0 0 0,-1 5 0 15,9-5 0-15,-10 0 0 0,2 0 0 0,7 5 0 0,-8-5 0 16,0 0 0-16,9 5 0 0,-10-5 0 0,2 5 0 0,-1-5 0 16,9 0 0-16,-10 4 0 0,2-4 0 0,-2 5 0 0,2 0 0 0,-1-5 0 15,0 5 0-15,8-1 0 0,-7-4 0 0,-2 5 0 16,2 0 0-16,-2-5 0 0,2 5 0 0,-1-1 0 0,-1 2 0 0,2-6 0 15,-2 5 0-15,2-5 0 0,-1 4 0 0,0 1 0 0,0-5 0 16,-1 5 0-16,10-5 0 0,-8 0 0 0,-1 4 0 0,0-4 0 16,0 6 0-16,9-6 0 0,-10 4 0 0,2-4 0 0,-2 5 0 0,1-5 0 15,1 4 0-15,-2-4 0 0,2 6 0 0,0-2 0 0,-2-4 0 16,1 5 0-16,0 0 0 0,0-5 0 0,-9 5 0 0,10-1 0 16,-2-4 0-16,2 4 0 0,-10-4 0 0,9 6 0 0,-8-6 0 15,8 0 0-15,-1 0 0 0,-6 0 0 0,6 5 0 0,2-5 0 16,-10 0 0-16,9 0 0 0,0 0 0 0,-8 0 0 0,7-5 0 0,2 5 0 15,-10 0 0-15,10 0 0 0,-2 0 0 0,1 5 0 0,-8-5 0 16,8 0 0-16,-9 0 0 0,10 0 0 0,-2 0 0 0,-6 0 0 16,6 0 0-16,-7 0 0 0,7 0 0 0,-6 0 0 0,6 0 0 15,-8 0 0-15,10 0 0 0,-10 0 0 0,1 0 0 0,8 0 0 16,-8 0 0-16,-1 0 0 0,10 0 0 0,-10 0 0 0,8 0 0 0,-6 0 0 16,6 0 0-16,-7 0 0 0,8 0 0 0,-8 0 0 0,7 0 0 15,-8 0 0-15,2 0 0 0,6 0 0 0,-6 0 0 0,6 0 0 16,-7 0 0-16,-1 0 0 0,9 0 0 0,-8 0 0 0,-1 0 0 0,0 0 0 15,2 0 0-15,-2 0 0 0,0 0 0 0,-8 0 0 16,10 0 0-16,-2 0 0 0,0 0 0 0,-8 0 0 0,8 0 0 0,-8 0 0 16,9 0 0-16,-9 0 0 0,0 0 0 0,0 0 0 0,9 0 0 15,-9 0 0-15,0 0 0 0,0 0 0 0,0 0 0 0,0 0 0 16,0 0 0-16,0 0 0 0,0 0 0 0,0 0 0 0,0 0 0 16,0-5 0-16,0 5 0 0,0 0 0 0,0-6 0 0,0 6 0 0,0-4 0 15,0 0 0-15,0-1 0 0,0 0 0 0,0 0 0 0,0 1 0 16,0-2 0-16,0-3 0 0,0-1 0 0,0 1 0 0,0 4 0 15,0-4 0-15,0-6 0 0,0 5 0 0,0 1 0 0,0-1 0 16,0-4 0-16,0 4 0 0,0-4 0 0,0 0 0 0,0-1 0 16,0 1 0-16,0 0 0 0,0 4 0 0,0-9 0 0,0 4 0 15,0 1 0-15,0-1 0 0,0 1 0 0,0 0 0 0,0 0 0 0,0-1 0 16,0 1 0-16,0-1 0 0,0 1 0 0,0 4 0 0,0-4 0 16,0 4 0-16,0 0 0 0,0 2 0 0,0-3 0 0,0 7 0 15,0-6 0-15,0 5 0 0,0 1 0 0,0-2 0 0,0 2 0 0,0 4 0 16,0-5 0-16,0 5 0 0,0 0 0 0,0 0 0 15,0 0 0-15,0 0 0 0,0 0 0 0,0 0 0 0,0 0 0 0,0 0 0 16,0 5 0-16,0-1 0 0,0-4 0 0,0 6 0 0,0-6 0 16,0 4 0-16,0 1 0 0,0 0 0 0,8 0 0 0,-8-1 0 15,0 0-44-15,0 3-92 0,0-3-44 0,0 0-44 0,-8 2-88 0,8-2 12 16,-9-4 52-16,0 5 52 0,1 0 36 0,0 0 32 0,0-1 20 16</inkml:trace>
      </inkml:traceGroup>
    </inkml:traceGroup>
    <inkml:traceGroup>
      <inkml:annotationXML>
        <emma:emma xmlns:emma="http://www.w3.org/2003/04/emma" version="1.0">
          <emma:interpretation id="{C809E654-97D2-4455-9149-8F9A42C67190}" emma:medium="tactile" emma:mode="ink">
            <msink:context xmlns:msink="http://schemas.microsoft.com/ink/2010/main" type="paragraph" rotatedBoundingBox="24041,13504 29959,13680 29935,14493 24017,143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2CCAC4-2563-4672-B9F2-A56DAC3B5752}" emma:medium="tactile" emma:mode="ink">
              <msink:context xmlns:msink="http://schemas.microsoft.com/ink/2010/main" type="inkBullet" rotatedBoundingBox="24039,13579 24711,13599 24689,14337 24017,14316"/>
            </emma:interpretation>
          </emma:emma>
        </inkml:annotationXML>
        <inkml:trace contextRef="#ctx0" brushRef="#br1" timeOffset="222043.9773">128 260 67 0,'0'0'104'0,"0"0"-8"15,0-7 0-15,-9 3-24 0,9 0 0 0,0-1 0 0,0-5-4 16,0 6-4-16,0-2-4 0,0-3 8 0,0-1-8 0,0 1-4 16,9-1 0-16,-9 0 0 0,0-4 0 0,8 5 0 0,1-5 0 15,-9 3-4-15,8 2 4 0,0-5 0 0,2 4-4 0,-2-5 0 16,0 6-4-16,2-1 0 0,-2 1-4 0,0-1-8 0,0 1 0 16,10 4-4-16,-10 0-4 0,1 0 0 0,-1 1-4 0,0-1-4 15,2 5 0-15,-2-5 0 0,0 5-4 0,2 0 0 0,-2 5 0 16,0-5 0-16,0 5-4 0,1-1 0 0,-1 1-4 0,-8 0 0 0,9 5 0 15,0-6 0-15,-1 6 4 0,0-1 0 0,-8 1-4 0,0-1 0 16,10 6-8-16,-10-5 0 0,0 4 0 0,0 1 0 0,0 4 0 16,0 0 0-16,-10 0 0 0,10 1 0 0,-8-1 0 0,0 4 0 0,-1 2 0 15,0-6 0-15,1 4 0 0,-9 6 0 0,9-4 0 0,-10-2 0 16,2 6 0-16,-2-5 0 0,1 0 0 0,0 0 0 0,0 0 0 16,1 0 0-16,-2-5 0 0,0 5 0 0,2-5 0 0,-1 1 0 0,0-6 0 15,0 1 0-15,-1-2 0 0,2 2 0 0,6-5 0 16,2 0 0-16,0-1 0 0,0-5 0 0,-1 2 0 0,1-2 0 0,8 1 0 15,-9-5 0-15,9 0 0 0,0-5 0 0,0 1 0 0,0-2 0 16,0 2 0-16,9-5 0 0,-9-1 0 0,0 0-4 0,8 1 4 16,-8-1 0-16,9-5 4 0,-9 6-4 0,8 0 0 0,-8-6 0 0,8 5 0 15,0-4 0-15,-8 4 0 0,10 6 0 0,-10-6 0 16,8 0 0-16,-8 5 0 0,8 1 0 0,2-1 0 0,-10 5 0 0,8-5 0 16,-8 5 0-16,8 0 0 0,-8 0 0 0,9 0 0 0,-9 5 0 15,8-5 0-15,-8 5 0 0,9-1 0 0,-9-4 0 0,8 10 0 16,-8-5 0-16,9-1 0 0,-1 2 0 0,-8-2 0 0,8 6 0 15,2-5 0-15,-2 4 0 0,0-4 0 0,2 4 0 0,-2-3 0 16,0 3 0-16,0 1 0 0,1-6 0 0,0 6 0 0,8-5 0 16,-9 5 0-16,0-7 0 0,10 3 0 0,-10 4 0 0,10-6 0 0,-10 2 0 15,9-6 0-15,-9 4 0 0,1-4 0 0,8 0 0 0,-9 5 0 16,10-5 0-16,-10-5 0 0,0 5 0 0,2-4 0 0,-2 4 0 16,0-6 0-16,1 2-16 0,-1-1-64 0,1-6-20 0,0 8-16 15,-9-7-12-15,8 5-20 0,-8-5-16 0,8 6-12 0,-8-10-60 16,0 9-12-16,0-5 52 0,0 0 28 0,8 1 40 0,-8-1 24 0</inkml:trace>
        <inkml:trace contextRef="#ctx0" brushRef="#br1" timeOffset="222287.3283">648 433 99 0,'0'-6'144'16,"0"6"-4"-16,0 0-8 0,0 0-20 0,0 0-4 0,0 0 0 0,9 0 0 15,-9 0-4-15,0 0 4 0,0 0-4 0,0 0-4 0,0 0-8 16,0 0-4-16,8 0 0 0,-8 0-12 0,0 0-4 0,0 0-4 16,0 6-8-16,0-6-8 0,0 0-8 0,0 0-4 0,0 0-40 15,0 0 0-15,0 0 0 0,0 0 0 0,0 0 0 0,0 0 0 16,0 3 0-16,0-3 0 0,0 0 0 0,0 0 0 0,0 0 0 16,0 0-16-16,0 0-56 0,0 0-28 0,0 0-16 0,0 0-24 0,0 0-28 15,0-3-16-15,8-3-56 0,-8 1-36 0,0 0 56 0,0 0 40 16,9-4 40-16,-9-1 20 0</inkml:trace>
      </inkml:traceGroup>
      <inkml:traceGroup>
        <inkml:annotationXML>
          <emma:emma xmlns:emma="http://www.w3.org/2003/04/emma" version="1.0">
            <emma:interpretation id="{7ADC3A1D-FFAB-4204-9E0B-0BF1B335E380}" emma:medium="tactile" emma:mode="ink">
              <msink:context xmlns:msink="http://schemas.microsoft.com/ink/2010/main" type="line" rotatedBoundingBox="25050,13534 29959,13680 29939,14368 25029,14222"/>
            </emma:interpretation>
          </emma:emma>
        </inkml:annotationXML>
        <inkml:traceGroup>
          <inkml:annotationXML>
            <emma:emma xmlns:emma="http://www.w3.org/2003/04/emma" version="1.0">
              <emma:interpretation id="{9D73974E-1911-404D-89EC-C7450095904D}" emma:medium="tactile" emma:mode="ink">
                <msink:context xmlns:msink="http://schemas.microsoft.com/ink/2010/main" type="inkWord" rotatedBoundingBox="25050,13534 26527,13578 26507,14266 25029,1422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223201.8785">1031-5 51 0,'0'0'108'0,"0"0"-4"0,0-5-4 0,0 5-24 0,0 0-4 15,0-5 0-15,0 5 0 0,9 0-4 0,-9-4 0 0,0-1 0 0,9 5-4 16,-9 0-4-16,8-5 4 0,0 5-4 0,-8 0 0 0,10 0-4 16,-2 0 4-16,0-5 4 0,1 5 0 0,0 0-4 0,7 0-8 15,-7 0 0-15,-1 0-28 0,10 0 24 0,-10 0-12 0,10 0 0 16,-10-4-12-16,8 4-4 0,2 4-4 0,-10-8 0 0,9 4 0 16,1 0-4-16,-10 0 0 0,8-5-8 0,-6 5 0 0,6 0-4 0,-7 0 4 15,0 0-4-15,-1 0-12 0,1 0-8 0,-1 0-12 0,0 0-16 16,0 0-8-16,-8 0-12 0,10 0 0 0,-10 0-8 0,8 0-12 15,-8 0-8-15,0 0-16 0,0 0-4 0,0 0-8 0,-8 0-28 16,8 0-28-16,-10 0-12 0,10 0 40 0,-8 0 28 0,0 0 20 16</inkml:trace>
          <inkml:trace contextRef="#ctx0" brushRef="#br1" timeOffset="223595.8281">1117-29 87 0,'0'5'100'0,"-8"0"-4"0,-1-1-4 0,0 1-20 0,9 5 0 0,-8-5 0 15,8 4 0-15,-8 1-12 0,8 0 0 0,-10 4 0 0,10-5 0 0,0 6-8 16,0-5 0-16,0 4-12 0,-8-5 4 0,8 6-4 0,0 0-4 16,0-6-4-16,8 5-4 0,-8-4 0 0,0 0-8 0,10 4 0 15,-10-5-4-15,8-3 0 0,0 3-4 0,-8-5 4 0,9 6-4 0,0-5-4 16,-1-5 0-16,0 5 4 0,1-5-8 0,7 0 0 16,-6 0 0-16,-2 0-4 0,0 0 4 0,2-5 0 0,6 0-4 0,-8 5 0 15,1-4 0-15,8-2 4 0,-8 2-4 0,-1 4 0 0,0 0 0 16,2-5 0-16,6 5 0 0,-8 0 0 0,2 0 4 0,-2 0 0 15,0 5-4-15,1-1 0 0,0 2 8 0,-1-2-8 0,1 1 4 16,-1 5 0-16,-8-2 0 0,8 3 4 0,0-1-4 0,2 4 0 16,-2 0 0-16,-8 0 0 0,8 1 4 0,2-1 0 0,-10 1 0 15,8 3 4-15,-8-3 0 0,8 4 4 0,-8-4 0 0,0 4 0 0,0-5 4 16,0 5 0-16,0-4 4 0,0 4 0 0,0-4 0 0,-8-1-20 16,8 0 20-16,-8 0 0 0,-2 1 0 0,2-5-8 0,0-1 0 15,-2 1-8-15,2 0 0 0,0-5 0 0,0-1-4 0,-1 1 0 16,-8 0 0-16,8-5-4 0,1 0-8 0,0 0-12 0,-2-5-8 15,2 0-4-15,-8 1-12 0,6-1-12 0,10-5-8 0,-8 0-4 0,0 5-12 16,-1-4-4-16,1-5-8 0,8 4-8 0,-9 0-8 0,9 1-8 16,-9-6-24-16,9 5-44 0,0 1-4 0,-8-1 36 0,8 1 32 15,0-1 16-15</inkml:trace>
          <inkml:trace contextRef="#ctx0" brushRef="#br1" timeOffset="224181.2587">1688 350 83 0,'0'-5'112'0,"0"5"-4"0,0 0-8 0,9 0-20 16,-9 0 0-16,0 0-4 0,0 0 8 0,8 0-8 0,-8 5-4 15,8-5 0-15,2 0-4 0,-2 0 0 0,0 0-8 0,0 0 0 0,2 0-8 16,6 0 0-16,-7 0-8 0,8 0-8 0,-8 0-4 16,7 0-8-16,-8 0-8 0,10 0 0 0,-10 0-4 0,10 0-4 0,-1 0-4 15,-9 0-8-15,9 0-16 0,-8 0-12 0,7 0-16 0,-6 0-16 16,6 0-20-16,-6 0-20 0,6-5-16 0,-8 5-40 0,9-4-64 15,-8-1 20-15,8 0 44 0,-9 5 32 0,10-9 24 0</inkml:trace>
          <inkml:trace contextRef="#ctx0" brushRef="#br1" timeOffset="223981.7999">1799 139 99 0,'0'-9'116'0,"0"9"-12"0,-9-6-4 0,18 2-28 0,-9 4-4 0,0-5 0 16,0 5-4-16,0-5-4 0,9 5-8 0,-9 0 0 0,0-5 0 16,0 5 0-16,8 0 0 0,-8 0 4 0,8 0 12 0,-8 0-4 15,0 5 0-15,0 0 0 0,0 0 0 0,8-1 0 0,-8 7-4 16,0-2-8-16,0 0 0 0,0 1-8 0,0 5 0 0,0 4-4 16,-8-5-8-16,8 5 0 0,0 0 0 0,0 0-8 0,-8 6-4 0,8-6-4 15,0 0 0-15,0 0-4 0,0 1 0 0,0-1-4 0,0 0-4 16,0 0 0-16,0-5 0 0,-8 1-4 0,8-1-12 0,0 0 0 15,0-4-4-15,0-1-8 0,0 1-8 0,8-5-16 0,-8-1 0 16,0 2-8-16,0-2-4 0,0-4-12 0,-8 0-12 0,8 0-8 16,0 0-16-16,0-4-8 0,0-6-4 0,0 5-12 0,0-5-36 0,0 6-32 15,0-6 12-15,-9 0 44 0,9-4 24 0,0 5 20 0</inkml:trace>
          <inkml:trace contextRef="#ctx0" brushRef="#br1" timeOffset="224601.1369">2250 341 63 0,'-8'4'88'15,"8"5"-4"-15,-8-3-24 0,8 4-4 0,-9-6 0 0,9 0 0 0,0 2 0 16,0-1 0-16,0-1 0 0,0 1-4 0,0 0-4 0,0 0 8 16,0-1 0-16,0-4 0 0,0 5-4 0,0-5 0 0,0 5 0 15,0-5-4-15,0 0 4 0,9 0-4 0,-9 5 0 0,0-5-4 16,8-5-4-16,0 5-4 0,-8-5-4 0,10 5 0 0,-2-9-12 16,0 4-4-16,0 0 0 0,10-4 0 0,-10-2-4 0,1 3-4 0,8-2 0 15,-8-5-4-15,-1 1 0 0,9-1 0 0,-8 1 0 0,7 0 0 16,-6 0-4-16,-2 0 4 0,9 3-4 0,-8-3 4 0,-1-1 0 15,0 6 0-15,1-1 0 0,-1-4 4 0,-8 5-4 0,8 3-4 0,2-3 8 16,-10 4 0-16,8 0-4 0,-8 1 4 0,0-1 0 16,0 5 0-16,0-5 0 0,0 5-4 0,0 0 0 0,0-4 0 0,0 4 0 15,0 0 4-15,0 0 0 0,0 4 4 0,0-4-4 0,0 5 0 16,0 0 0-16,0-1 0 0,0 1-4 0,0 0 4 0,0 4-20 16,0 1 24-16,0 0 0 0,0 5 0 0,0-2 0 0,-8 2-4 15,8 3-4-15,0 3 0 0,-10-2-4 0,10 0 4 0,-8 0 0 16,8 4 0-16,-8-3 0 0,8 4 0 0,-9 0-4 0,9-5 0 0,0 5-4 15,0-5 0-15,0 5-4 0,-8-4-12 0,8-1-12 0,0-5-8 16,0 5-16-16,0-4-12 0,8-1-16 0,-8-5-8 0,0 6-12 16,9-5-12-16,-9-6-16 0,8 2-32 0,-8-2-56 0,0-4 20 15,8 0 36-15,-8 0 28 0,10 0 28 0</inkml:trace>
        </inkml:traceGroup>
        <inkml:traceGroup>
          <inkml:annotationXML>
            <emma:emma xmlns:emma="http://www.w3.org/2003/04/emma" version="1.0">
              <emma:interpretation id="{1612088B-4995-4953-9480-42D62963CFD4}" emma:medium="tactile" emma:mode="ink">
                <msink:context xmlns:msink="http://schemas.microsoft.com/ink/2010/main" type="inkWord" rotatedBoundingBox="26858,13608 27900,13639 27880,14304 26838,1427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225117.754">2916 110 75 0,'0'-9'108'0,"0"4"-8"0,8-5-4 0,-8 0-24 16,0 6 0-16,0-6-4 0,8 5-4 0,-8 1-4 0,0-1 0 16,10 0-12-16,-10 0 4 0,0 1-4 0,0-1 4 0,0 5 12 0,0 0 4 15,8-5 4-15,-8 10 0 0,0-5 4 0,0 5 0 16,-8-5-4-16,8 9-4 0,-10-4-8 0,10 4 0 0,-8 1 0 0,8-5-8 15,-8 9-4-15,-1-4-4 0,9 4 0 0,-8 0-12 0,-1 1-4 16,1 4 4-16,-1 1-8 0,1-1-4 0,8 0-20 0,-8 0 0 16,-2-1 0-16,10 3 0 0,-8 2 0 0,8-4 0 0,-8 6 0 15,8-6 0-15,0 5 0 0,0-5 0 0,0 0 0 0,0 5 0 0,0-5 0 16,0 0 0-16,8 0 0 0,-8-4 0 0,8 4 0 16,-8-5 0-16,10 1 0 0,-2 4 0 0,0-9 0 0,-8 4 0 0,9 1 0 15,-1-6 0-15,9 1 0 0,-8 0 0 0,-1-1 0 0,0-5 0 16,2 5 0-16,6-3 0 0,-6-1 0 0,-2-5 0 0,8 5 0 15,-7-10 0-15,0 5 0 0,8-5 0 0,-9-1 0 0,0 3 0 16,2-7 0-16,-2 1 0 0,0-1 0 0,0 0-8 0,2 1 4 16,-2-6 0-16,-8 5 0 0,0 1 4 0,8-5-4 0,-8 4 4 0,0 0 4 15,0 1-4-15,-8 4 0 0,0-5 0 0,8 6 0 0,-10 4 0 16,-6-6 4-16,8 2-8 0,-2 4 0 0,-6 0 4 0,-1 4 4 16,8 2-8-16,-8-2 0 0,1-4 0 0,-2 10-8 0,10-5-12 15,-10 4-12-15,1-4-20 0,9 4-24 0,-1 1-20 0,-8 0-16 16,9-1-12-16,8 1-24 0,-8-1-12 0,8-3-44 0,0 3-44 0,0 1 40 15,0 0 44-15,8-6 32 0,0 5 24 0</inkml:trace>
          <inkml:trace contextRef="#ctx0" brushRef="#br1" timeOffset="225473.8027">3470 350 51 0,'9'0'116'0,"-9"0"-4"0,0-5-8 0,0 5-28 16,8 0 0-16,-8 0 4 0,8-4 0 0,2 4-4 0,-2-5-4 16,-8 0 0-16,8 5-8 0,10 0 4 0,-10-5-4 0,0 5-4 0,9 0-4 15,-9 0 0-15,10-4-4 0,-2 4-8 0,2 0-4 0,-10 0-12 16,10 0 0-16,-1 0-8 0,-1 0-4 0,-7 0 0 0,8 0-4 15,1 4-8-15,-10-4 0 0,0 0-8 0,10 5-8 0,-10 0-12 16,0-5-16-16,1 5-12 0,-1-5-12 0,-8 4-16 0,9 1-16 16,-9-1-20-16,9-4-16 0,-9 6-56 0,-9-2-32 0,9 2 40 0,0-6 36 15,-9 4 28-15</inkml:trace>
          <inkml:trace contextRef="#ctx0" brushRef="#br1" timeOffset="225657.3107">3529 460 111 0,'0'5'128'0,"0"0"-8"0,0 0-4 0,10-1-12 16,-10-4-4-16,8 5-4 0,-8-5-4 0,8 0-12 0,1 5-8 0,-1-5-12 15,0 0 0-15,10 0-12 0,-10 0-4 0,0 0-12 16,10 0-4-16,-1 0-4 0,0 0-4 0,0 0-8 0,0 0-4 0,0 0-8 16,1 0-16-16,-2 0-16 0,2 0-28 0,-2 0-28 0,1 0-28 15,-8-5-52-15,8 5-60 0,-9-5 24 0,10 5 36 0,-10-4 36 16,0-1 24-16</inkml:trace>
        </inkml:traceGroup>
        <inkml:traceGroup>
          <inkml:annotationXML>
            <emma:emma xmlns:emma="http://www.w3.org/2003/04/emma" version="1.0">
              <emma:interpretation id="{F128173F-6ADB-4092-B1A2-68C1ADA792AB}" emma:medium="tactile" emma:mode="ink">
                <msink:context xmlns:msink="http://schemas.microsoft.com/ink/2010/main" type="inkWord" rotatedBoundingBox="28311,13848 29953,13897 29940,14333 28298,14284"/>
              </emma:interpretation>
              <emma:one-of disjunction-type="recognition" id="oneOf3">
                <emma:interpretation id="interp3" emma:lang="" emma:confidence="0">
                  <emma:literal>te</emma:literal>
                </emma:interpretation>
                <emma:interpretation id="interp4" emma:lang="" emma:confidence="0">
                  <emma:literal>+ C</emma:literal>
                </emma:interpretation>
                <emma:interpretation id="interp5" emma:lang="" emma:confidence="0">
                  <emma:literal>+ c</emma:literal>
                </emma:interpretation>
                <emma:interpretation id="interp6" emma:lang="" emma:confidence="0">
                  <emma:literal>to</emma:literal>
                </emma:interpretation>
                <emma:interpretation id="interp7" emma:lang="" emma:confidence="0">
                  <emma:literal>+ [</emma:literal>
                </emma:interpretation>
              </emma:one-of>
            </emma:emma>
          </inkml:annotationXML>
          <inkml:trace contextRef="#ctx0" brushRef="#br1" timeOffset="226717.4743">5065 441 11 0,'0'0'124'0,"0"0"-16"0,-10 0-8 0,10 0-24 16,0 0 0-16,10 0 0 0,-10 0-4 0,0 0 0 0,8 0-12 15,0 0 4-15,-8 0-8 0,9 0-4 0,0 0-8 0,-1 0 0 16,0 0-8-16,9 0-4 0,-8 0-4 0,8 0-4 0,-9 0-8 0,10 0-4 15,-2 0 0-15,-6 0-8 0,6 0-4 0,1 0-12 0,-9 0-4 16,10 0-16-16,-2 0-24 0,2 0-20 0,-10 0-36 0,10 0 12 16,-1 0-56-16,-1 0-40 0,-6 0 32 0,6 0 28 0,-8 0 28 15</inkml:trace>
          <inkml:trace contextRef="#ctx0" brushRef="#br1" timeOffset="226553.9113">5166 374 95 0,'0'-10'100'0,"10"6"-12"0,-10-6-4 16,0 1-24-16,0 4 0 0,8-5 0 0,-8 6-8 0,8-2-4 15,-8-4 0-15,8 6 4 0,-8 4-4 0,10-5 4 0,-10 1 0 16,0 4 0-16,8-5 0 0,-8 5 8 0,0 0 4 0,0 0 0 15,0 5 0-15,0-5 0 0,0 4-8 0,0 5 0 0,0-3 0 16,0 4-8-16,0-1-8 0,0 1-4 0,0-1-4 0,0 1-4 0,0 4-4 16,0 1-8-16,0-1 0 0,0 0-8 0,0 2 0 0,0-3-4 15,0 1 0-15,0 1 4 0,0-6-4 0,0 6-4 0,0-1 0 16,0-5-8-16,0 1 0 0,0 5-12 0,0-11-16 0,0 6-12 16,0-1-16-16,0-3-12 0,0-2-20 0,0 1-28 0,0-5-20 15,0 0-36-15,0 0-60 0,0 0 24 0,0-5 40 0,0 5 28 16,-8-10 32-16</inkml:trace>
          <inkml:trace contextRef="#ctx0" brushRef="#br1" timeOffset="227143.3375">5789 456 31 0,'0'-5'92'0,"0"5"-12"16,9-5-4-16,-9 5-28 0,0-5-8 0,0 0 0 0,0 2 0 15,0 3 4-15,0-6 0 0,0-4-16 0,0 10 16 0,0-9-4 16,-9 9-4-16,9-5 4 0,0 0 0 0,0 5-4 0,-8-5 0 0,8 5-4 15,-9-4 0-15,9 4 0 0,-9 0 0 0,1 0 0 16,0 0-8-16,-2 0 4 0,10 4-4 0,-16-4 4 0,8 5 0 0,-2 0 4 16,2 0 4-16,0-1 0 0,-1 1 4 0,-8 0 0 0,8 6 4 15,1-8-4-15,0 7 4 0,0 0-4 0,-2-1 4 0,-6 5-8 16,6-4 4-16,10 0 0 0,-8 4 0 0,0-5-8 0,-1 6-4 0,9-5 4 16,-8 4 0-16,8-5 0 0,0 6-8 0,0-5 0 0,0 4-4 15,0-5 4-15,0 6-4 0,8-5-4 0,-8 0-4 0,9-1 0 16,-1 4 0-16,0-7-4 0,2 4 0 0,-2 0-4 0,0-1 0 15,10-5 0-15,-10 2 0 0,9-2-8 0,-8 1 0 0,8 0-4 16,-1-5-8-16,2 5-4 0,-10-5-12 0,10 0 0 0,-2-5-8 16,2 5-16-16,-1-5-20 0,-1 0-20 0,-8 1-12 0,10-2-24 0,0 2-20 15,-10-1-20-15,9-5-68 0,-9 1 0 0,1 4 48 0,-1-4 32 16,1-1 28-16,-1 1 28 0</inkml:trace>
          <inkml:trace contextRef="#ctx0" brushRef="#br1" timeOffset="226270.6707">4365 422 83 0,'-8'-5'104'0,"8"0"-4"0,0 1 0 0,0-1-20 0,-9 0-4 0,1 0 4 15,8 5 0-15,-9 0-4 0,9-4-8 0,0 8-4 16,-9-4-4-16,1 0 0 0,8 5-4 0,-8-5 0 0,8 5-4 0,0 0-4 16,-8-1-4-16,8 1-4 0,0 5 0 0,0-4-8 0,-10 2 0 15,10-3 0-15,0 5-4 0,0-1-16 0,0 1 16 0,10-1 0 16,-10 1-4-16,0-1 0 0,8 1-4 0,0-5 0 0,0 5 0 15,1-1-4-15,0-4-4 0,-1 4 0 0,1-4-4 0,-1 0 0 0,10 0 0 16,-2-5-4-16,-8 4 0 0,10-4 0 0,-1 6-4 16,0-12 4-16,0 6 0 0,-1-4-4 0,-6-1 0 0,6 0 0 0,2-4 0 15,-1-1 0-15,-9 5 0 0,1-9 4 0,8 4-4 0,-9 1 4 16,0-6-4-16,-8 1 0 0,10 4 0 0,-10-4 0 0,0 1-4 16,0-3 0-16,0 7 4 0,-10-6 4 0,10 6-4 0,-8-5 0 0,-9 4 0 15,9 0 0-15,-1 5 0 0,-8-4 0 0,9 4-4 16,-10 0 4-16,2 1 0 0,-2 4 0 0,2 0-4 0,7 0 4 0,-8 0 0 15,0 4 0-15,-1 1-4 0,2 5 4 0,8-6-4 0,-10 5 4 16,10 1 0-16,-9 0 0 0,8 0 0 0,0-1 0 0,1 1-4 16,0 4 0-16,0-4-4 0,8-1 0 0,-10 1-4 0,10 0 0 15,0-6 0-15,0 6-4 0,0-5 4 0,10-1 0 0,-2 1-4 16,-8-5 8-16,8 5 0 0,9-5-4 0,-8 0 4 0,8 0 0 0,-9 0 4 16,10-5 0-16,-2 5 4 0,2-5-4 0,-2 5 4 15,1-4 0-15,-8-1 4 0,8 5 0 0,-1-5-4 0,2 5 4 0,-10 0 0 16,10 0 12-16,-10-5 0 0,9 5 0 0,-8 5 4 0,-1-5 0 0,1 5 0 15,7 0 4-15,-6-5-4 0,-2 4 0 0,0 1 0 16,2 5-4-16,-2-5-4 0,0-1 0 0,0 6-4 0,1-5-4 0,-1 5 0 16,1-1 0-16,-9-4-4 0,9 4 0 0,-1 1 4 0,0-5-4 15,2 5-4-15,-2-6-12 0,0 1-8 0,2 0-8 0,-2 0-20 16,0-1-12-16,0-4-20 0,9 5-12 0,-8-5-24 0,0 0-16 16,-1 0-16-16,10-5-48 0,-10 1-36 0,0 4 40 0,10-5 32 0,-10-5 28 15,0 6 32-15</inkml:trace>
        </inkml:traceGroup>
      </inkml:traceGroup>
    </inkml:traceGroup>
    <inkml:traceGroup>
      <inkml:annotationXML>
        <emma:emma xmlns:emma="http://www.w3.org/2003/04/emma" version="1.0">
          <emma:interpretation id="{1E4CD566-D5FD-4B48-8905-ECB4DE3CB494}" emma:medium="tactile" emma:mode="ink">
            <msink:context xmlns:msink="http://schemas.microsoft.com/ink/2010/main" type="paragraph" rotatedBoundingBox="24896,14821 29610,14917 29596,15583 24883,154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3FD772D-3C47-49EC-93CC-8FEF5E766D05}" emma:medium="tactile" emma:mode="ink">
              <msink:context xmlns:msink="http://schemas.microsoft.com/ink/2010/main" type="line" rotatedBoundingBox="24896,14821 29610,14917 29596,15583 24883,15487"/>
            </emma:interpretation>
          </emma:emma>
        </inkml:annotationXML>
        <inkml:traceGroup>
          <inkml:annotationXML>
            <emma:emma xmlns:emma="http://www.w3.org/2003/04/emma" version="1.0">
              <emma:interpretation id="{B80A1DDD-266B-4F00-B856-333124F8A24D}" emma:medium="tactile" emma:mode="ink">
                <msink:context xmlns:msink="http://schemas.microsoft.com/ink/2010/main" type="inkWord" rotatedBoundingBox="24896,14821 25947,14842 25933,15508 24883,15487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231563.509">1723 1347 55 0,'0'-4'92'0,"8"-1"-8"0,-8-5-4 16,8 6-24-16,-8 4 0 0,0-6 0 0,0 2 8 16,0 4-4-16,8-5 4 0,-8 5 0 0,0 0 8 0,0-5-4 0,0 5-4 15,0 0 0-15,0 0 4 0,0 0 0 0,0 0-4 0,0 0 0 16,0 0-4-16,0 0-4 0,0 0-8 0,0 0-4 0,0 0 0 16,-8 5-4-16,8-5 0 0,0 0-8 0,-8 5 0 0,8-1 0 0,0 2-4 15,-8-2-4-15,8 6 0 0,-10-5-4 0,2 4 0 16,8 1 0-16,-8 4-4 0,-1-4 0 0,0 5 0 0,1-2 4 0,8 2-8 15,-9-1 0-15,1 5-4 0,0-4 4 0,8 5-4 0,-8-7 0 16,8 7 0-16,-10-6-4 0,2 6 0 0,8-1 0 0,0-5-4 16,0 4 4-16,-8 2 0 0,8-1 0 0,0-4 0 0,0 4 0 15,8-5-4-15,-8 6 0 0,0-6 4 0,8 5 0 0,2-4 0 16,-10-1-4-16,8 5 0 0,0-3 0 0,0-3 0 0,1 2 4 0,-1-6 0 16,1 5 0-16,0-4-4 0,7 0 0 0,-6-1 0 0,-2-4 0 15,8 5 0-15,2-10 0 0,-10 4-4 0,9-4 0 0,-8 0 0 16,8 0 4-16,-1-4-12 0,-6-2 4 0,6-3 0 0,-6 5-4 0,-2-6 0 15,9-5 4-15,-9 5 0 0,-8-3 4 0,9 3 0 16,-1-5-4-16,-8 1 4 0,0-1 0 0,0 6 4 0,0-5-8 0,0-1 8 16,0 0 0-16,-8 6-4 0,8 0 0 0,-9-1 4 0,1 5-4 15,-9-4 4-15,9 5 0 0,-2-2 0 0,-6 6 0 0,6-5 0 16,-6 5 0-16,-1 0 0 0,0 0 0 0,8 5-4 0,-7 1 4 0,-2-2 4 16,10 5-4-16,-10-4-4 0,2 5 0 0,7-1-4 0,-8 0-8 15,8 2-8-15,1-2-8 0,0 1-16 0,0-1-16 0,-2 5-16 16,10-4-16-16,-8-1-12 0,8 1-16 0,-8 0-12 0,8-1 0 15,0 1-52-15,0-1-36 0,8 1 36 0,0-5 32 0,2 5 24 16,-2-5 32-16</inkml:trace>
          <inkml:trace contextRef="#ctx0" brushRef="#br1" timeOffset="231052.8761">938 1386 27 0,'-8'5'92'0,"8"-5"-4"0,0 0-8 0,-10 0-24 15,10 0-4-15,0 0 0 0,0 0 4 0,0 0-4 0,0 0 0 0,0 0 4 16,0 0 4-16,0 0-4 0,-8 0 0 0,8 0 8 0,0 0-12 16,0 0 0-16,0 0 0 0,0 0 0 0,0 0 0 0,-8-5 0 15,8 5-4-15,0-5-8 0,0 5 4 0,0-5-4 0,0 5 4 16,0-3 0-16,0-3-4 0,0 1 0 0,8 0-4 0,-8-5-4 16,0 6-4-16,8-6 0 0,-8 5 4 0,0-5-8 15,10 6 4-15,-10-1-4 0,8-4-8 0,0 3 0 0,0-3-4 0,-8 5 8 16,10-1-8-16,-2 0-4 0,0 0 4 0,1 0 0 0,0 0-8 0,-9 1 8 15,8 0-8-15,1-2 4 0,-1 6 0 0,0 0-4 0,1-5 0 16,-9 5 0-16,9 0 4 0,-1 0-4 0,0 0 0 0,2 5 0 16,-10 1-4-16,8-2 8 0,0 0-4 0,-8 6 0 0,9-5 0 0,0 5 0 15,-1-1-4-15,-8 5 4 0,8-4 0 0,-8 4-4 16,0 5 4-16,9-4 0 0,-9 4-4 0,0-4 4 0,0 3-4 0,0 2 4 16,0-1 0-16,-9 5-4 0,9-4 4 0,-8 3-4 0,0-4 0 15,-1 0 0-15,-8 6 0 0,9-6 0 0,-2 0 0 0,-6 1 0 16,7-1 0-16,-8 0 0 0,0-4 0 0,0-2 0 0,0 2-4 0,9-1 0 15,-10-4 4-15,10-1-4 0,-10-4 4 0,10 0-4 0,0 0 0 16,-1-1-4-16,1-4 0 0,-1 0 0 0,9-4 4 0,0 4-4 16,-9-5 0-16,9-5 0 0,0 6 4 0,0-1 0 0,0-5 0 15,0 1 0-15,0-1 0 0,9 5 0 0,-9-5 0 0,9 2 0 16,-9-3 0-16,8 2 4 0,-8 4-4 0,9-4 4 0,-1 3 0 0,-8-3-4 16,8 5 4-16,2-2-4 0,-10 2 8 0,8 4-4 0,0-5 0 15,0 5 4-15,2 0 0 0,-10 0-4 0,8 0 4 0,0 0 0 16,1 0 4-16,0 5-8 0,-1-5 0 0,1 4 0 0,-1 2 4 15,0-2 0-15,1 1-4 0,0-1-4 0,7 2 8 0,-6-2 0 16,-2 6-4-16,0-5 4 0,10 4 0 0,-10-3 0 0,0 2 0 16,9-3 0-16,-9 5 0 0,10-5 0 0,-10 4 0 0,10-4-4 0,-10-1 0 15,0 7 4-15,10-7-4 0,-10-4 0 0,1 5 0 0,7 0 0 16,-6 0 0-16,-2-5 0 0,0 0 0 0,0 0-8 0,2 4 0 16,6-4-12-16,-16-4 0 0,9 4-16 0,0-5-12 0,-1 5-16 15,1-5-16-15,-1 0-12 0,-8 1-8 0,8-1-20 0,0-5-12 16,-8 5-4-16,10 1-8 0,-2-6-52 0,-8 0-20 0,8 1 32 0,-8 5 32 15,10-7 36-15,-10 2 20 0</inkml:trace>
        </inkml:traceGroup>
        <inkml:traceGroup>
          <inkml:annotationXML>
            <emma:emma xmlns:emma="http://www.w3.org/2003/04/emma" version="1.0">
              <emma:interpretation id="{198E979F-A113-46CF-A452-9C90764039D1}" emma:medium="tactile" emma:mode="ink">
                <msink:context xmlns:msink="http://schemas.microsoft.com/ink/2010/main" type="inkWord" rotatedBoundingBox="26622,14995 27019,15003 27015,15188 26618,15180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1" timeOffset="232311.5114">2601 1564 39 0,'0'5'112'0,"0"-1"-8"16,0-4 0-16,0 5-24 0,0 0 0 0,0-5 4 0,8 4-8 15,-8-4 4-15,8 0-4 0,0 6 0 0,2-6-4 0,-10 0-4 16,8 0 0-16,9 0-8 0,-8 0-4 0,-1 0-4 0,9 0-4 16,-9 0 0-16,10 0-8 0,-2 0-8 0,-6 0-8 0,6 0-4 0,1 0 0 15,0 0-8-15,0 0-4 0,1 0-8 0,-2 0-4 16,2 0-24-16,-10 0-24 0,9 0-36 0,0 0-28 0,0 0-44 0,-9 0-88 15,10 0-8-15,-10-6 64 0,2 6 36 0,-2 0 28 0,0 0 24 16</inkml:trace>
          <inkml:trace contextRef="#ctx0" brushRef="#br1" timeOffset="232090.1012">2609 1414 79 0,'0'0'100'0,"0"0"-4"16,0 0-4-16,0 0-24 0,8 0 0 0,-8 0-4 0,8 0 4 16,-8 0 0-16,10 0 4 0,-10 0-8 0,8 0 12 0,0 0-8 15,1 0 0-15,0 0-4 0,-1 0-4 0,1 0 0 0,7 0-4 16,-8 0-4-16,2 0-4 0,6 0 0 0,2 0-8 0,-1 0-4 16,-9 0-4-16,9 0-8 0,0 0-4 0,1 0-4 0,-10 0 0 15,10 0-4-15,-2 0-4 0,-7 0-4 0,8 0 0 0,-9 0 0 16,9 0-4-16,-9 0 0 0,2 0-8 0,-2 5-12 0,0-5-8 0,2 5-12 15,-2-5-12-15,0 0-12 0,-8 5-12 0,8 0-12 0,-8-5-12 16,9 5-12-16,-9-5-8 0,0 4-28 0,-9 2-40 0,9-2 0 16,-8-4 32-16,8 0 28 0,-8 0 24 0</inkml:trace>
        </inkml:traceGroup>
        <inkml:traceGroup>
          <inkml:annotationXML>
            <emma:emma xmlns:emma="http://www.w3.org/2003/04/emma" version="1.0">
              <emma:interpretation id="{D6D6C4A7-01E4-4D1F-A0A6-08B85EC64E97}" emma:medium="tactile" emma:mode="ink">
                <msink:context xmlns:msink="http://schemas.microsoft.com/ink/2010/main" type="inkWord" rotatedBoundingBox="27662,14996 29607,15036 29598,15481 27653,15442"/>
              </emma:interpretation>
              <emma:one-of disjunction-type="recognition" id="oneOf6">
                <emma:interpretation id="interp10" emma:lang="" emma:confidence="0">
                  <emma:literal>ale</emma:literal>
                </emma:interpretation>
                <emma:interpretation id="interp11" emma:lang="" emma:confidence="0">
                  <emma:literal>a te</emma:literal>
                </emma:interpretation>
                <emma:interpretation id="interp12" emma:lang="" emma:confidence="0">
                  <emma:literal>at c</emma:literal>
                </emma:interpretation>
                <emma:interpretation id="interp13" emma:lang="" emma:confidence="0">
                  <emma:literal>a Te</emma:literal>
                </emma:interpretation>
                <emma:interpretation id="interp14" emma:lang="" emma:confidence="0">
                  <emma:literal>at C</emma:literal>
                </emma:interpretation>
              </emma:one-of>
            </emma:emma>
          </inkml:annotationXML>
          <inkml:trace contextRef="#ctx0" brushRef="#br1" timeOffset="233253.9878">3760 1520 59 0,'0'-4'92'0,"0"4"-8"0,0-6-8 0,0 6-20 16,-9-4-4-16,18 4 4 0,-9 0-4 0,-9 0-4 0,9 0 0 15,0-5 0-15,0 5-8 0,-8 0 4 0,8 0 4 0,0 0 0 16,-8 0 0-16,8 5 0 0,-10-5-4 0,2 4 0 0,8-4-4 15,-8 6 0-15,-1-2 0 0,0 1 0 0,9 0 0 0,-8 0 0 0,0-1-8 16,-1 6 0-16,9-1-4 0,-8 2-4 0,8 3-4 0,-9-4-4 16,9-1 0-16,0 4-4 0,-9-2 0 0,9-2 0 0,0 6 0 15,0-5-8-15,9-1 0 0,-9 5 4 0,9-3 0 0,-9-3 0 16,8 2-4-16,1 0-4 0,-1-1 4 0,0 0 0 0,10 2 0 16,-10-7 0-16,0 1-4 0,10 5 0 0,-10-6 0 0,10 1 0 0,-2 0 0 15,-7-5 0-15,8 0 0 0,0 5-16 0,-9-5 20 0,10 0-4 16,-10 0 0-16,10 0 4 0,-10-5-4 0,9 0-4 0,-9 0 0 15,0 1 0-15,2-1 0 0,-2-5-4 0,0 1 0 0,0 3 0 16,-8-3-4-16,10-5 0 0,-10 4 0 0,8 1 4 0,-8-6 0 16,0 6-4-16,0-5 8 0,-8 4-4 0,8-5 4 0,0 6-4 0,-10-5 4 15,2 4 0-15,0 1 0 0,0-1 0 0,-2 0 0 16,2 1 0-16,0 3 4 0,-1 2-4 0,1-6 4 0,-10 10 0 0,10-5 0 16,-8 5 0-16,6-4 0 0,-6 4 0 0,7 4 0 0,-8-4 0 15,8 0 0-15,-7 5 0 0,7 5 4 0,-8-6-4 0,9 2 0 16,-2 3 0-16,2-4 0 0,0 4-4 0,-1 1 4 0,0-5 0 0,1 5 0 15,8-1 0-15,-8 1-4 0,8 0 0 0,0-1 4 0,0-5 0 16,0 6 0-16,0-5 0 0,8 5-4 0,0-6 4 0,1 1-4 16,0 1 0-16,-1-6 0 0,0 4 0 0,10-4 0 0,-10 0-4 15,10 0 4-15,-2 0 0 0,-7 0 0 0,8-4 0 0,0 4 0 0,1-6 4 16,-10 1-4-16,8 5 4 0,2-4-4 0,-10-1 4 0,1 5-4 16,7-5 4-16,-6 5 8 0,-2 0-4 0,0-5 4 0,0 5 0 15,2 0 4-15,-2 0 0 0,0 0 4 0,1 0 4 0,-9 5 4 16,9-5 0-16,-1 5 0 0,-8 4 0 0,9-9-4 0,-1 11-4 15,0-3 4-15,-8-3-4 0,9 5 0 0,-9-5 0 0,9 4-8 16,-1 6 0-16,-8-6 0 0,8 1 0 0,2-1-4 0,-2 1 0 0,-8 5-4 16,8-11 4-16,1 5-8 0,0 6-4 0,-1-10-4 15,1 4-12-15,-1-3-16 0,0-2-16 0,0 1-12 0,2-1-24 0,-2 1-20 16,0-5-20-16,2-5-36 0,6 5-60 0,-7-4 12 0,-1-1 44 16,1 1 36-16,-1-6 24 0</inkml:trace>
          <inkml:trace contextRef="#ctx0" brushRef="#br1" timeOffset="233784.568">4528 1569 39 0,'0'0'132'0,"0"0"-12"15,0 0-4-15,0 0-16 0,0 0-4 0,0 4-4 0,0-4 0 16,8 5-4-16,-8-5-8 0,8 0-4 0,-8 5-8 0,9-5 0 0,-1 4 0 15,1-4-4-15,-1 6-4 0,9-6-4 0,-9 4-12 16,10-4-4-16,-10 0-8 0,10 0-4 0,-2 0-4 0,1 0-20 0,-8 0 12 16,8 5-4-16,1-5-4 0,-2 0 0 0,2 0-12 0,-2 0-16 15,-7 0-20-15,8-5-12 0,0 5-16 0,-9 0-20 0,2 0-16 16,6 0-16-16,-8 5-12 0,2-5-36 0,-2 0-48 0,0 0 16 0,1 0 36 16,-1 0 36-16,1 0 20 0</inkml:trace>
          <inkml:trace contextRef="#ctx0" brushRef="#br1" timeOffset="233628.9838">4647 1439 59 0,'0'-5'128'0,"0"5"-12"0,0 0-12 0,8 0-24 0,-8-5-8 16,0 5-4-16,0 0-4 0,0 5 4 0,0-5 0 0,-8 0-4 0,8 0-4 15,0 5 0-15,0-5-8 0,0 4 4 0,0-4 4 0,0 6-8 16,8-2 0-16,-8 1-8 0,0 5-4 0,0-6 0 0,0 6 0 16,0-5-4-16,0 5-8 0,0 3 0 0,0-3-4 0,0 0-8 15,0-1 4-15,0 6-8 0,0-5-4 0,0-1 4 0,0 5-4 16,0-4-4-16,8 5 4 0,-8-6-4 0,0 5 0 0,9-4 0 16,-9 5-8-16,0-6 4 0,8 5-8 0,-8-9 4 0,9 9-12 15,-9-9-12-15,0 5-8 0,0 0-8 0,0-6-12 0,9 1-8 16,-9-1-20-16,0-4-28 0,0 6-16 0,0-6-28 0,0-6-48 0,0 6-12 15,-9-4 40-15,9-1 32 0,0 1 28 0</inkml:trace>
          <inkml:trace contextRef="#ctx0" brushRef="#br1" timeOffset="234141.6131">5362 1593 63 0,'10'0'92'15,"-2"-6"-8"-15,-8 6-8 0,8-4-36 0,-8 4 20 0,8-5 0 16,-8 5 0-16,0-5 0 0,0 1 0 0,0 4-8 0,0-5-4 15,0-1 0-15,0 6-4 0,-8-4 4 0,8 4-4 0,-8 0-4 16,0-5-4-16,8 5 0 0,-10 0-4 0,2 0 0 0,0-5 4 0,-1 5 0 16,1 0 0-16,-10 0 0 0,10 0 0 0,0 5 0 0,-2-5 0 15,2 5 4-15,-8-1 0 0,6 2 0 0,2-6 0 0,0 5 0 16,-1-1-4-16,1 6-4 0,0-6 0 0,-2 2 4 0,2 3-4 16,0 1 0-16,0-1 0 0,-2-4 0 0,10 4-4 0,-8 1 4 15,0-1-4-15,8 6 0 0,0-5 0 0,0-1 4 0,-9 1-4 16,9 4-16-16,9-4-12 0,-9-1 0 0,0 6 0 0,8-6 0 0,-8 1 0 15,8-1 0-15,2 1 0 0,-2 5 0 0,0-6 0 0,0-5 0 16,2 6 0-16,6 0 0 0,-7-1 0 0,-1-3 0 0,10-2 0 16,-2 1 0-16,-8-1 0 0,10-4 0 0,-10 5 0 0,10-5 0 0,-1 0 0 15,-1-5 0-15,2 5-12 0,-2-4-48 0,2-1-12 16,-1-5-16-16,0 1-20 0,0 4-12 0,-1-10-24 0,2 6-16 0,0-1-8 16,-10 1-52-16,9-5-28 0,-9 4 44 0,9-4 36 0,-8-1 36 15,-1 6 24-15</inkml:trace>
        </inkml:traceGroup>
      </inkml:traceGroup>
    </inkml:traceGroup>
    <inkml:traceGroup>
      <inkml:annotationXML>
        <emma:emma xmlns:emma="http://www.w3.org/2003/04/emma" version="1.0">
          <emma:interpretation id="{864F02BE-2B13-4540-8E08-0E4E0750BF0E}" emma:medium="tactile" emma:mode="ink">
            <msink:context xmlns:msink="http://schemas.microsoft.com/ink/2010/main" type="paragraph" rotatedBoundingBox="23978,15770 28482,15998 28453,16559 23950,163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842A03-7F37-42B4-8EEF-7B115685B30D}" emma:medium="tactile" emma:mode="ink">
              <msink:context xmlns:msink="http://schemas.microsoft.com/ink/2010/main" type="inkBullet" rotatedBoundingBox="23970,15918 24528,15946 24507,16359 23950,16330"/>
            </emma:interpretation>
            <emma:one-of disjunction-type="recognition" id="oneOf7">
              <emma:interpretation id="interp15" emma:lang="" emma:confidence="0">
                <emma:literal>↳</emma:literal>
              </emma:interpretation>
            </emma:one-of>
          </emma:emma>
        </inkml:annotationXML>
        <inkml:trace contextRef="#ctx0" brushRef="#br1" timeOffset="274108.6904">264 2374 39 0,'0'0'92'0,"0"-5"-8"0,8 5-4 0,-8-5-28 0,0 5 4 0,0-5-4 16,0 5 0-16,0 0 0 0,10 0 8 0,-10 0-8 15,0-5 0-15,0 5 0 0,0 0 0 0,-10-4 4 0,10 4-8 0,0 0 4 16,-8 0-8-16,8 0 0 0,0 0-4 0,-8 0-4 0,8 0-4 16,-9-5 0-16,1 5 0 0,-1 0-4 0,0 0-4 0,1 0 4 15,0 5-4-15,-10-5 0 0,10 4-20 0,0 1 16 0,-10 0 4 0,10-5-8 16,-9 10 4-16,8-10 0 0,-8 9-4 0,9-3 0 15,-10-2-4-15,10 5 0 0,0 1 0 0,-10 0 4 0,10-5 0 0,0 5-4 16,-1-1 0-16,1-5 0 0,-10 6 0 0,10 0 0 0,8-1 4 16,-8 1-4-16,-2 0 4 0,2 0-4 0,8-1 4 0,-8 0 0 15,8 1-8-15,0 0 4 0,0-2-4 0,-8 3 0 0,8-2 4 0,8 1 0 16,-8 4 0-16,0-4 4 0,8-1-4 0,-8 1 4 0,8 0 0 16,2-1 0-16,-2 6 0 0,9-11-4 0,-8 6 4 0,8-1-8 15,-1 1 4-15,-8 0 0 0,10-5 0 0,8 4 0 0,-9-4-8 16,0 4 4-16,0-3-4 0,-1-2 0 0,10 1 0 0,-8-1-8 15,-2-4 8-15,10 7-8 0,-9-7 4 0,1 0-4 0,-2 0-4 16,10 3-8-16,-9-3-8 0,-9-3-12 0,10 3-12 0,-2 0-20 0,2-7-20 16,-10 3-20-16,0-1-20 0,10 1-16 0,-10-2-16 0,1 2-52 15,-1-1-60-15,1-5 64 0,0 1 44 0,-1-1 28 0,0 0 28 16</inkml:trace>
      </inkml:traceGroup>
      <inkml:traceGroup>
        <inkml:annotationXML>
          <emma:emma xmlns:emma="http://www.w3.org/2003/04/emma" version="1.0">
            <emma:interpretation id="{457DC0F5-62FE-44D3-9750-6F7FDAD198BF}" emma:medium="tactile" emma:mode="ink">
              <msink:context xmlns:msink="http://schemas.microsoft.com/ink/2010/main" type="line" rotatedBoundingBox="24956,15819 28482,15998 28456,16507 24931,16328"/>
            </emma:interpretation>
          </emma:emma>
        </inkml:annotationXML>
        <inkml:traceGroup>
          <inkml:annotationXML>
            <emma:emma xmlns:emma="http://www.w3.org/2003/04/emma" version="1.0">
              <emma:interpretation id="{3922376D-EDCD-4B9C-BBC7-A458B06FBF02}" emma:medium="tactile" emma:mode="ink">
                <msink:context xmlns:msink="http://schemas.microsoft.com/ink/2010/main" type="inkWord" rotatedBoundingBox="24946,16019 25305,16038 25296,16220 24937,16201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1" timeOffset="274756.9562">920 2604 23 0,'0'5'120'0,"0"-5"-4"0,0 0-4 0,0 5-24 0,10-5-4 0,-10 0 12 16,8 0-8-16,-8 0 0 0,8 0-4 0,0 0-8 15,2 0 0-15,-2 0-8 0,0 0 0 0,1 0-4 0,0 0-4 0,8 0-8 16,-9 0 0-16,9 0-8 0,-8 0-8 0,7 0-8 0,2 0 0 16,-10 0-8-16,10 0-4 0,-10 0-4 0,9 0-4 0,-9 0-4 15,0 0 0-15,10 0-12 0,-10 0-12 0,2 0-16 0,6 0-20 0,-8 0-20 16,1 0-36-16,0 0-24 0,-1 0-40 0,1 0-76 0,-1 0 36 16,0 0 36-16,2 0 36 0,-2 0 24 0</inkml:trace>
          <inkml:trace contextRef="#ctx0" brushRef="#br1" timeOffset="274547.5163">930 2441 51 0,'0'0'104'0,"0"0"-8"0,0 0-8 0,0 0-24 0,0 0-4 16,0 0-4-16,0 0 4 0,0 0-4 0,0 0 4 0,0 0 4 15,0 0 8-15,0 0 0 0,0 0-4 0,8 0 0 0,-8 0 0 0,0 0-4 16,8 0 4-16,0 0 0 0,-8 0-4 0,10 0 0 0,-2 0 0 15,0 0-12-15,1 0 0 0,0 0-4 0,-1 0-8 0,9 0-4 16,-9 0 0-16,1 0-8 0,8 0-8 0,-9 0 4 0,10 0-4 16,-10 0-8-16,10 0 0 0,-10 5 4 0,9-5-8 0,-9 0 0 15,10 0 0-15,-10 4-4 0,0-4-4 0,10 6 0 0,-10-6-4 0,0 0 0 16,1 4-4-16,0-4-8 0,-1 5 0 0,1-5-8 0,-9 5-8 16,8-5-12-16,-8 0-8 0,8 0-8 0,-8 5-16 0,0-5-8 15,0 0-16-15,0 0-12 0,0 0-4 0,-8 0-4 0,8 0-4 16,-8 0-36-16,-1 0-48 0,1 0 24 0,-1 0 36 0,0 0 28 15,1 0 24-15</inkml:trace>
        </inkml:traceGroup>
        <inkml:traceGroup>
          <inkml:annotationXML>
            <emma:emma xmlns:emma="http://www.w3.org/2003/04/emma" version="1.0">
              <emma:interpretation id="{B70C250A-B524-472F-897E-838FA619FA81}" emma:medium="tactile" emma:mode="ink">
                <msink:context xmlns:msink="http://schemas.microsoft.com/ink/2010/main" type="inkWord" rotatedBoundingBox="25961,15870 26846,15915 26820,16420 25935,16375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1" timeOffset="275909.8723">2046 2450 55 0,'0'0'76'0,"-8"0"-4"0,-1 0-4 0,0 0-28 0,1 6 8 0,-1-6-8 16,9 0 4-16,-8 0-4 0,0 0 0 0,0 0 0 0,8 0-16 0,-10 0 20 16,2 0 4-16,0 0-4 0,8 0-8 0,0 0 0 15,-10 0 0-15,10-6 0 0,0 6 4 0,0 0 4 0,-8-4-8 16,16 4 0-16,-8-5 4 0,0 1-4 0,0-2 0 0,10 2 0 0,-10-1 0 15,0 0-4-15,8-4 0 0,0 3 0 0,2-3 4 16,-10 5-4-16,8-6 0 0,0 5 0 0,0-5-4 0,9 5 0 0,-8-4-4 16,0 4-4-16,-1 1 0 0,0-1-4 0,2 0 0 0,-2 0-4 0,0 0 0 15,0 5 0-15,2-5 0 0,-2 5-4 0,0 0 0 16,1 5 0-16,-1-5 0 0,-8 5-4 0,9 0 0 0,0 5 0 0,-9-6 0 16,0 10 0-16,0-4 0 0,8 0 0 0,-8 0 0 0,0 3 0 15,0 2-4-15,-8-1 4 0,8 1-4 0,-9 4 0 0,9-5 0 16,-9 6 4-16,1-6 0 0,-1 5-4 0,-7 1 0 0,6-1 0 0,-6-5 4 15,8 5-4-15,-10-5 0 0,10 6-4 0,-10-6 4 0,10 0 0 16,-9-4 0-16,9 5 0 0,0-6-16 0,-2 1 20 0,2-6-4 16,0 1 0-16,8 0 0 0,-10 0-4 0,10-5 4 0,0 0 0 15,0-5 0-15,10 0-4 0,-10 0 0 0,8 1 4 0,0-6-4 16,2 5 4-16,-2-5 0 0,0 1-4 0,0-1 4 0,1 1 0 0,8 4-4 16,-8-4 4-16,-1 4 0 0,0-5 4 0,2 5-4 0,-2 0 4 15,0 5-4-15,0-4 0 0,2 4 4 0,-2 0 0 0,-8 0 0 16,8 4 0-16,1-4 0 0,-9 5 0 0,8 6 0 0,-8-11 4 15,9 9-4-15,-9-5 4 0,9 6 0 0,-9-5-4 0,8 4 4 16,0 0-4-16,-8 2 4 0,8-2 4 0,2 1-4 0,-2-6-4 0,0 6 4 16,2-1-4-16,-2 1 0 0,0-1 0 0,1 1-4 15,-1-5 0-15,0 5 4 0,2-6-4 0,6 6 0 0,-8-10 0 16,2 9 0-16,6-9-4 0,-7 5-4 0,8-5-12 0,-8 0-16 0,7 5-20 16,-7-5-12-16,0-5-24 0,7 5-12 0,-6-5-16 0,-2 1-16 15,9-1-24-15,-8 1-64 0,-1-6-4 0,0 0 44 0,1 2 36 16,-1-3 28-16,0 2 24 0</inkml:trace>
          <inkml:trace contextRef="#ctx0" brushRef="#br1" timeOffset="276379.6159">2686 2398 59 0,'0'-9'112'16,"0"3"-8"-16,0-3-4 0,0-1-28 0,8 5-4 0,-8 0 4 15,0 1-4-15,0-1 0 0,0 1 0 0,0-1-8 0,0 0 0 16,0 0 4-16,0 5 4 0,0 0-4 0,0-5 0 0,0 5-4 15,0 0-4-15,0 0 0 0,-8 0 0 0,8 5-4 0,0-5 0 16,-9 5-8-16,9 0 0 0,-8 0 0 0,-1 4-4 0,9 0-4 0,-9-4-8 16,1 5-4-16,0-1 0 0,-2 6 0 0,2-5-8 0,0 4 0 15,0 1 0-15,-10-2-4 0,10 2-4 0,8 4 0 0,-9-4-4 16,1-1 0-16,-1 0 4 0,9 1-4 0,0-2 4 0,-9 3-4 16,9 3-4-16,0-5 0 0,0 0 4 0,0 2-4 0,0-3 4 15,9-3 4-15,-9 4-8 0,9 0 0 0,-9 1 0 0,8-5 4 0,1 4-4 16,-1-5 0-16,0 6 4 0,2-4-8 0,6-3 4 0,-8 2 0 15,2 0 0-15,6-1 0 0,-7-5 4 0,8 1-8 16,-8 5 0-16,7-5 4 0,-8-5 0 0,2 5 4 0,6-5-8 0,-6 5 0 16,-2-10 0-16,0 5 4 0,1 0-8 0,-1-5 0 0,1 0 0 15,-9-5 0-15,8 5 4 0,1-4-4 0,-9-1-4 0,0 1 4 16,0-1 0-16,0-4 4 0,0 5 0 0,0-6 0 0,-9 1 0 0,9-1 0 16,-8 0 0-16,-1 6 0 0,1-5 0 0,-1 4 4 15,1 1-4-15,0-1 4 0,-2 0-4 0,-6 6 4 0,6-1-4 0,2 0 8 16,0 5-4-16,0-5-4 0,-9 10 4 0,8-5-4 0,0 5 4 15,1 0 0-15,0-1 0 0,-2 6 0 0,2 0 4 0,8-1-4 16,-8 1-8-16,0 4 8 0,-2-5-4 0,2 6-12 0,8-5 0 0,-8 4-8 16,8-4-12-16,0 4-4 0,0-5-8 0,0 1-4 0,0 0-8 15,0-1-8-15,8 1-8 0,0-5-12 0,2 4-4 0,-2-9-8 16,0 5-12-16,10-5-8 0,-2 0-32 0,2 0-36 0,-1 0 16 16,-1-5 28-16,10 0 28 0</inkml:trace>
        </inkml:traceGroup>
        <inkml:traceGroup>
          <inkml:annotationXML>
            <emma:emma xmlns:emma="http://www.w3.org/2003/04/emma" version="1.0">
              <emma:interpretation id="{84AD275B-C1F7-4EE6-834B-57C757C2736B}" emma:medium="tactile" emma:mode="ink">
                <msink:context xmlns:msink="http://schemas.microsoft.com/ink/2010/main" type="inkWord" rotatedBoundingBox="27224,16134 27505,16148 27504,16159 27223,16145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1" timeOffset="276661.8599">3206 2555 67 0,'0'-3'136'0,"0"3"-4"0,0 0-8 0,0 0-32 16,0 0-4-16,0 0 0 0,0 0-4 0,0 0 0 0,0 0 0 0,0 0 0 15,0 3 0-15,8-6 0 0,-8 3-4 0,0 0-4 0,9 3-4 16,-9-3-4-16,8 0-4 0,-8 0-4 0,9 0-4 0,-1 0-8 0,-8 0 0 16,9 0-8-16,-1 0 0 0,0 6-4 0,2-6-8 15,-2 0 0-15,0 0-8 0,2 0-4 0,-2 0-4 0,0 0-4 0,0 0 0 16,1 0-4-16,-1 0-4 0,10 0-8 0,-10 0-16 0,0 0-12 16,2 0-24-16,-2 0-16 0,0 0-28 0,0 0-20 0,2 0-28 15,-2 0-20-15,0 0-44 0,1 0-56 0,-1 0 40 0,-8 0 44 0,9 0 36 16,0 0 32-16,-1 0 20 0</inkml:trace>
        </inkml:traceGroup>
        <inkml:traceGroup>
          <inkml:annotationXML>
            <emma:emma xmlns:emma="http://www.w3.org/2003/04/emma" version="1.0">
              <emma:interpretation id="{867FEC99-0871-432C-AF48-5D560DCC625F}" emma:medium="tactile" emma:mode="ink">
                <msink:context xmlns:msink="http://schemas.microsoft.com/ink/2010/main" type="inkWord" rotatedBoundingBox="27966,16098 28475,16124 28456,16507 27947,16481"/>
              </emma:interpretation>
              <emma:one-of disjunction-type="recognition" id="oneOf11">
                <emma:interpretation id="interp19" emma:lang="" emma:confidence="0">
                  <emma:literal>a</emma:literal>
                </emma:interpretation>
                <emma:interpretation id="interp20" emma:lang="" emma:confidence="0">
                  <emma:literal>ą</emma:literal>
                </emma:interpretation>
                <emma:interpretation id="interp21" emma:lang="" emma:confidence="0">
                  <emma:literal>q</emma:literal>
                </emma:interpretation>
                <emma:interpretation id="interp22" emma:lang="" emma:confidence="0">
                  <emma:literal>@</emma:literal>
                </emma:interpretation>
                <emma:interpretation id="interp23" emma:lang="" emma:confidence="0">
                  <emma:literal>e</emma:literal>
                </emma:interpretation>
              </emma:one-of>
            </emma:emma>
          </inkml:annotationXML>
          <inkml:trace contextRef="#ctx0" brushRef="#br1" timeOffset="277549.4893">4084 2604 43 0,'-8'-5'92'0,"8"5"-4"0,0-4-8 0,0-1-24 0,-10 5-4 16,10 0 8-16,-8 0-8 0,8-5 4 0,-8 5-8 0,8 0 8 0,-9 0-4 16,0 5 4-16,9-5-4 0,-8 0 0 0,0 5-4 0,-1-1 4 15,9 1-8-15,-8 0 0 0,-1 0-4 0,9-1 0 0,-9 1-8 16,1 0 0-16,8 1-8 0,-8 3 0 0,-2 0-4 0,10 1-4 0,-8-6 0 16,8 6 0-16,0-6-4 0,0 7 4 0,-8-2-8 15,8 1 0-15,0-6 0 0,0 6 0 0,8-1 0 0,-8 1 0 0,0-5-4 16,8 6 4-16,2-8-8 0,-10 7 4 0,8-5-4 0,0 5 0 15,1-6 4-15,0 1-8 0,-1-1 4 0,1 1 0 0,7 0 0 16,-7-5 0-16,0 5 0 0,7-5 0 0,-6 0 0 0,-2 5 0 16,9-5 0-16,-8 0 4 0,8-5-4 0,-9 5 0 0,0-5 0 0,10 0 0 15,-10 5 0-15,0-9 0 0,2 4-4 0,-2 1 4 0,0-6-4 16,1 5 4-16,-1-5-4 0,-8 0 0 0,9 1 0 0,-9-1 4 16,8 1-4-16,-8-5 4 0,0 4 0 0,0-5 0 0,0 6-4 15,0-5 4-15,0 4-4 0,-8-4 4 0,8 4 0 0,-9-4 0 0,9 4 0 16,-8 1 0-16,-1-6 0 0,1 6 0 0,0-1 0 0,-10 4 0 15,10-2 0-15,-2-2 0 0,2 5 0 0,-8 0 0 0,7 1 0 16,1 4 4-16,-10-5-4 0,10 5 0 0,0 0-4 0,-10 0 4 16,10 0 0-16,-1 0 0 0,0 5-4 0,1-1 4 0,0 1 0 15,-1 0 0-15,1 5 0 0,8-5 0 0,-9 4 0 0,0-4 0 16,1 4 0-16,8 6-4 0,0-6 0 0,0 6 4 0,-8-1 0 0,8 1-8 16,0-1 4-16,0 0-8 0,8 0 0 0,-8 1-4 15,0-1-4-15,8 1 0 0,1-1-8 0,0 2 4 0,-9-8 0 0,8 2 4 16,9 4 4-16,-9-5 4 0,1-4 0 0,0 5 4 0,7-5 0 15,-6 0 4-15,-2-5-4 0,9 5 0 0,-8-5 4 0,-1 0 0 16,9-5 4-16,-9 5 0 0,0-5 0 0,2 0-4 0,-2-5 8 0,0 5-4 16,2 1 0-16,-2-5 0 0,-8 3 0 0,8 2 4 15,-8-6 0-15,9 5 0 0,-9-5-4 0,8 6 4 0,-8-1 0 0,9 1 4 16,-9-2 0-16,0 2 4 0,8-1 0 0,-8 5 8 0,0-5-4 16,9 5 4-16,-9 0 4 0,0 0 0 0,8 0 4 0,-8 0 0 15,0 0 8-15,8 5 0 0,-8-5 0 0,0 5 4 0,10-1 0 0,-10 2 0 16,0-2-4-16,0 1 0 0,8 6 0 0,-8-8-4 0,0 7-8 15,8-1 4-15,-8 1-4 0,0-1-4 0,10-4-4 0,-10 10 0 16,8-10 0-16,-8 5-4 0,8-1 0 0,-8 1 0 0,8-1-4 16,-8-4 0-16,9 3 0 0,-9-1 0 0,9 2-4 0,-9-4 0 15,8 0 4-15,1-1-4 0,-9 1 4 0,8-5-4 0,-8 5 4 0,8-5-8 16,2 0 0-16,-10 0 0 0,8-5-4 0,0 0-16 0,-8 5 20 16,8-9-4-16,2 4 4 0,-10-4-8 0,8 2-8 0,0-6-16 15,-8 4-20-15,9-1-24 0,-9-4-28 0,0-1-24 0,0 0-28 16,0-4-36-16,0 0-76 0,0 0 16 0,-9 0 48 0,9-5 36 15,-8 0 36-15,0 0 20 0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05:03.07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B2DB1BA-97F2-490C-9DA0-935AA87FE2B7}" emma:medium="tactile" emma:mode="ink">
          <msink:context xmlns:msink="http://schemas.microsoft.com/ink/2010/main" type="inkDrawing" rotatedBoundingBox="23652,15907 28848,16076 28821,16908 23625,16739" shapeName="Other"/>
        </emma:interpretation>
      </emma:emma>
    </inkml:annotationXML>
    <inkml:trace contextRef="#ctx0" brushRef="#br0">-2 48 31 0,'0'-5'88'0,"0"0"-8"0,0 0-8 16,0 1-28-16,0-1 0 0,0 5-4 0,0-4 0 0,8 4-4 16,-8-5 0-16,0 0 0 0,0 5-4 0,0 0 0 0,8-5 0 15,-8 5-4-15,0 0 0 0,0 0 4 0,9 0-4 0,-9 0 4 0,9-5 0 16,-9 5 4-16,0 0-4 0,8 0 8 0,-8 5-4 0,0-5 0 16,9 5-4-16,-9-5 4 0,8 5 0 0,-8 4-4 0,0-9-4 15,0 9 0-15,8-4 0 0,-8 5-4 0,0 0 0 0,0 4 0 16,0-5-4-16,0 6-4 0,0-1 0 0,0 5 0 0,0-4-4 15,0 4 0-15,0-4 0 0,0 4-4 0,0 0 4 0,0-1-4 0,0 7-4 16,0-6 0-16,0 5 0 0,0 0 0 0,0-5 0 16,0 6-4-16,0-2-4 0,0 2 4 0,0-2 0 0,0-4 0 0,0 5 4 15,0 1-4-15,0-6 4 0,0 5-4 0,0-5 0 0,0 0 0 16,0 1 4-16,0-1 0 0,0 0-4 0,0-5 0 0,0 4 0 16,0-2 0-16,0-2 0 0,0 0-4 0,0 1 8 0,0-6-4 0,0 2 4 15,0 2-4-15,0-3 0 0,0-1 0 0,0-4 0 0,0 6 0 16,0-8 0-16,0 3 0 0,0-2 0 0,0 1 0 15,0-5 0-15,0 5 0 0,8-5 0 0,-8 0 0 0,10 0 0 0,-10 0 0 16,8 0 0-16,-8 0 0 0,8 5 0 0,-8-5 0 0,10-5 0 16,-2 5 0-16,0 0 0 0,1 0 0 0,-9 0 0 0,8 0 4 15,1 0-4-15,-1 0 0 0,9 0 0 0,-9 0 0 0,2 0 0 0,-2 0 0 16,10 0 0-16,-10 0 4 0,0 0-4 0,9 0 0 0,-8 0 0 16,8 0 0-16,-1 0 0 0,-6 0 4 0,6 0-4 0,2 0-4 15,-10 0 4-15,9 0 4 0,0 0 4 0,0 0-4 0,-9 0 0 16,10 0-4-16,-2 0 0 0,2 0 0 0,-1 0 0 0,0 0 4 15,-9 0-4-15,9 0 4 0,1 0 0 0,-2 0-4 0,2 0 4 0,-2 0-4 16,2 0 4-16,-1 0 0 0,-1 0 0 0,10 0-4 0,-8 0 4 16,-2 0-4-16,1 0 0 0,9 0 4 0,-8 0 0 0,6 0-4 15,-6 0 0-15,7 0 0 0,-7 0 0 0,6 0 0 0,-6 0 8 16,0 0-4-16,7 0-4 0,-9 0 4 0,10 0 0 0,-8 0-4 16,-2 0 4-16,2 0-4 0,-2 0 4 0,10 0 0 0,-9 5-4 0,1-5 0 15,-2 0 4-15,2 0-4 0,-2 0 4 0,9 4 0 16,-7-4 0-16,-2 0 0 0,2 0 0 0,8 0-4 0,-9 0 4 0,-1 0-4 15,10 0 4-15,-8 0 0 0,7 5 0 0,-8-10 0 0,8 10 0 16,-7-5 0-16,8 0-4 0,-10-5 4 0,10 5 0 0,-1 0 0 16,-7 5-4-16,8-5 0 0,-10 0 4 0,10 0-4 0,-9 5 4 0,-1-5 0 15,2 4-4-15,-2-4 0 0,10 5 4 0,-8-5-4 0,-1 6 4 16,-1-6 0-16,-8 4-4 0,10 1 4 0,0-5 0 0,-2 0 0 16,1 5 0-16,0-5 0 0,0 0 0 0,1 0-4 0,-2 0 4 15,2 0-4-15,-1 0 4 0,0 0 0 0,0 0-4 0,-1 0 0 16,2 0 8-16,0 0-12 0,6 0 4 0,-7 0 0 0,1 0 4 15,8 0 0-15,-10 0 0 0,10 0-4 0,-9 0 0 0,0 0 0 0,8 0 0 16,-7 0 0-16,8 0-4 0,-10 0 4 0,1 0 0 0,9 0 0 16,-10 0 0-16,2 0 0 0,0 0 4 0,-2 5 0 0,1-5-4 15,0 0 0-15,0 4 0 0,1-4 0 0,-2 0 0 0,-8 0 0 16,10 5 0-16,-1-5 0 0,0 0 4 0,-8 0-4 0,7 0 0 16,2 5 0-16,-10-5 0 0,10 0-4 0,-2 0 4 0,1 0 4 0,1 0-8 15,-2 0 8-15,2 0-4 0,-10 0 0 0,9 0 0 0,9 0 0 16,-10-5 0-16,2 5 4 0,-2 0-4 0,2-5 0 0,-1 5 4 15,0 0-4-15,0-4 4 0,-1 4-4 0,2 0 0 0,0 0 0 16,-2-5 0-16,1 5-4 0,0 0 0 0,0 0-12 0,1-5 20 16,-2 10 0-16,-8-5-4 0,10 0 4 0,-1 5-4 0,-8-5 4 0,8 0-4 15,-9 0 0-15,8 0 4 0,-6 0-4 0,6 0 4 0,-6 0-4 16,6 0-4-16,1 0 4 0,-8 4 0 0,8-8 0 0,-1 4 0 16,2-5 0-16,0 5 0 0,-10-5 0 0,9 5 0 0,0 0 0 0,0-5-4 15,-1 1 8-15,2 4-4 0,0-6 4 0,-2 6-4 16,1-5-4-16,0 5 4 0,0-4 0 0,1 4 4 0,-10-5-4 0,8 5 0 15,2 0 0-15,-10 0 0 0,9 0 0 0,-8 0 4 0,8 0-4 16,-9 0 0-16,10 0 0 0,-10 0-4 0,10 0 4 0,-10 0 0 16,9 0-4-16,-9 0 4 0,9 0 0 0,-8 0 0 0,-1-5 0 0,10 5 4 15,-10-4-4-15,10 4 0 0,-10 0 0 0,8-5 0 0,-7 5 0 16,8-5 0-16,0 5 0 0,-9-5 0 0,10 5 0 16,-10 0 0-16,10 0 0 0,-10-4 0 0,9 4 0 0,-9 0 0 0,10 0-4 15,-10 0 4-15,10 0-16 0,-10 0 20 0,8 0 0 0,-6 0 0 16,6 0 0-16,-7 0-4 0,7-6 0 0,-6 6 0 0,6-3 4 15,-8 3-4-15,10-6 0 0,-10 6 0 0,10-5 0 0,-1 5 0 16,-9-5 0-16,9 1 0 0,0 4 4 0,1-5-4 0,-10 5 0 16,9-5 4-16,0 5-4 0,-9-5 0 0,9 5 0 0,1-4-4 0,-2 4 0 15,-6-5 8-15,6 1-4 0,2 4-4 0,-2 0 4 0,-7-6 0 16,7 6 0-16,2 0 0 0,-2-5 0 0,-6 5-4 0,6 0 4 16,2 0 0-16,-10 0 0 0,9 0 0 0,-9 0 4 0,10 0-4 15,-10 0 0-15,10 0 0 0,-10 0 0 0,0 0 0 0,1 0 4 16,8 0-4-16,-8 0 0 0,-1 0-4 0,0 0 0 0,0 0 4 0,2 0 0 15,-2 0 0-15,0 0 4 0,10 0-4 0,-10 0 0 0,1 0 0 16,-1 0-4-16,1 0 4 0,-1 0 0 0,1 0-4 0,-1 0 4 16,0 0 0-16,2 0 0 0,-2 0 4 0,0 0-4 0,2 0-4 0,-2 0 4 15,0 0 8-15,0 0-8 0,-8 0 0 0,9 0 0 16,0 0 0-16,-1 0 0 0,1 0 0 0,-1 0 0 0,0 0 0 0,-8 0 0 16,10 0 0-16,-2 0 0 0,0 0 0 0,-8 5 0 0,8-5 0 15,2 0-4-15,-2 0 4 0,0 0 0 0,-8 0 0 0,9 0 4 16,-1 0-4-16,1 0 0 0,-9 0 0 0,9 0 0 0,-1 0 0 0,0 6 0 15,-8-6 0-15,8 0-4 0,2 0 4 0,-10 0 0 0,8 0 0 16,0 0 0-16,-8 4 0 0,10-4 0 0,-10 0 0 16,8 0 0-16,-8 5-4 0,8-5 4 0,-8 0 0 0,9 0 0 0,-1 0 0 15,-8 0 0-15,9 4 0 0,-9-4 0 0,8 0 0 0,1 0 0 16,-9 0 0-16,8 0 0 0,0 0 0 0,-8 0-4 0,10 0 8 16,-2 0-4-16,-8 0 0 0,8 5 0 0,2-5 0 0,-2 0 0 0,-8 5 0 15,8-5 0-15,0 5 0 0,-8-5 0 0,9 0 0 16,-1 0 0-16,-8 0 0 0,9 0 0 0,-9 4 0 0,9-4 4 0,-9 0-24 15,8 0 24-15,-8 0-4 0,8 5 4 0,-8-5-4 0,10 0 0 16,-10 0 0-16,0 5 0 0,8-5 0 0,-8 0 0 0,8 6 0 16,-8-6 0-16,0 0-4 0,10 3 4 0,-10-3 0 0,8 6 4 15,-8-6-8-15,0 0 4 0,8 0 0 0,-8 0 0 0,8 0 0 16,-8 4 0-16,0-4 4 0,0 0-4 0,9 0 0 0,-9 0 0 0,0 5 0 16,0-5 0-16,8 0 0 0,-8 0-4 0,0 0 4 0,0 0 0 15,0 0 0-15,0 0 4 0,0 0 0 0,0 0 0 0,0 0-4 16,0 0 4-16,0 0-4 0,9 0 0 0,-9 0 0 0,0 0 0 0,0 0-4 15,0 0 4-15,0 0 4 0,0 0 0 0,9-5 0 16,-9 5-4-16,0 0 0 0,0-4-4 0,0 4 8 0,0-6 0 0,0 6-8 16,0-3 4-16,0-3 4 0,0 1-4 0,0 0 4 0,0 1-4 15,0-1 0-15,0-5 0 0,0 6 0 0,0-5 0 0,0 3 0 16,0-4 0-16,0 6 0 0,0-6 0 0,0 1 0 0,0-1-4 0,0 0 8 16,0 6-4-16,0-6 4 0,0 1-4 0,0-1 4 0,0 0-8 15,0 1 8-15,0 4-4 0,0-4 0 0,0 4 0 16,0-5-4-16,0 5 4 0,0-5 0 0,0 6 4 0,0-1 4 0,0 0-4 15,0 5 4-15,0-5 4 0,0 5-8 0,0-4 4 0,0-1 0 16,0 5 0-16,0 0 0 0,0-5-4 0,0 5 0 0,0-5-4 16,8 5 4-16,-8 0 4 0,0 0-8 0,0-4 4 0,0 4 0 15,0 0-4-15,0 0 0 0,0 0 4 0,0 0-4 0,0 0 0 16,0 0 4-16,0 0-4 0,0 0 4 0,0 0-4 0,0 0 0 0,0 0 0 16,0 0 0-16,0 0-4 0,0 0 0 0,0 0 0 0,0 0-4 15,0 0-8-15,0 0-8 0,0 0-16 0,0 0-16 0,0 0-12 16,0 4-24-16,-8-4-16 0,8 0-20 0,0 5-24 0,-9-5-56 15,9 0-48-15,0 5 44 0,-9 0 40 0,1-1 32 0,-1-4 28 16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58:14.59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83B6535-5E8D-4A95-86AC-FDFF3802F854}" emma:medium="tactile" emma:mode="ink">
          <msink:context xmlns:msink="http://schemas.microsoft.com/ink/2010/main" type="writingRegion" rotatedBoundingBox="1671,9548 1740,12991 1168,13003 1099,9559"/>
        </emma:interpretation>
      </emma:emma>
    </inkml:annotationXML>
    <inkml:traceGroup>
      <inkml:annotationXML>
        <emma:emma xmlns:emma="http://www.w3.org/2003/04/emma" version="1.0">
          <emma:interpretation id="{03CABDFE-9679-459F-B424-368E7E19D490}" emma:medium="tactile" emma:mode="ink">
            <msink:context xmlns:msink="http://schemas.microsoft.com/ink/2010/main" type="paragraph" rotatedBoundingBox="1671,9548 1740,12991 1168,13003 1099,95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6C74FE-E6CE-4716-9186-C04CEC3B9FCA}" emma:medium="tactile" emma:mode="ink">
              <msink:context xmlns:msink="http://schemas.microsoft.com/ink/2010/main" type="line" rotatedBoundingBox="1671,9548 1740,12991 1168,13003 1099,9559"/>
            </emma:interpretation>
          </emma:emma>
        </inkml:annotationXML>
        <inkml:traceGroup>
          <inkml:annotationXML>
            <emma:emma xmlns:emma="http://www.w3.org/2003/04/emma" version="1.0">
              <emma:interpretation id="{8A0D20F2-30C0-416B-86AF-798C30EB8D6A}" emma:medium="tactile" emma:mode="ink">
                <msink:context xmlns:msink="http://schemas.microsoft.com/ink/2010/main" type="inkWord" rotatedBoundingBox="1671,9548 1695,10742 1191,10753 1167,955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-691 5584 43 0,'0'0'112'0,"0"-5"-4"0,0 5 0 0,8 5-20 0,-8-5 4 15,0 0 0-15,8 5 0 0,-8-1-4 0,9 1-8 0,-1 0 0 16,-8 5-4-16,8-1-4 0,2 1-4 0,-2 0-4 0,0 4-4 0,1 2-4 16,-1-4-4-16,0 3 0 0,2 4 0 0,-2 1 0 15,0-1-8-15,0 0 0 0,1 5-8 0,0-5 0 0,-1 5-4 0,1 1 0 16,-1-1 0-16,0-2 0 0,2 8 0 0,-10-6-4 0,8 5-4 16,-8 0 0-16,0-6-4 0,0 6-8 0,0 4-4 0,0-3 0 15,0 3 0-15,0-4 0 0,-8 4-8 0,8 1 0 0,-10 0 0 16,2-1 0-16,0 6 0 0,-1-6-20 0,1 1-12 0,-1-1-8 15,0 2-24-15,1-7-24 0,0 1-28 0,-10 0-24 0,10-1-28 0,0 1-44 16,-9-5-72-16,9-5 44 0,-10 5 36 0,10-4 44 0,-1-1 28 16,1-5 28-16</inkml:trace>
          <inkml:trace contextRef="#ctx0" brushRef="#br0" timeOffset="-304.1841">-930 5914 71 0,'0'0'100'0,"-8"0"-8"0,8 0-4 16,-8 0-16-16,0 0-8 0,8 0 4 0,-9 0-4 0,9 0 0 15,-8 0-4-15,8-3 0 0,0 3 4 0,-9-6-12 0,9 2 4 0,0-1-4 16,0 1-4-16,0-2 4 0,0 2-4 0,0-6-4 0,0 1-4 15,0-1 0-15,0 5 0 0,0-9 0 0,0 4-4 0,0 1 0 16,9-1-4-16,-9 5-8 0,0-5 8 0,8 0-4 0,-8 6-8 16,9-5 0-16,-1 3 0 0,-8 2 0 0,8 4-8 0,0-5 0 15,2 5-4-15,-2-5 4 0,0 10-4 0,1-5 4 0,-1 5-8 0,0-1 0 16,2 2 0-16,-2-2 0 0,0 5 0 0,0 1 0 0,1 5-4 16,0-1 0-16,-9 1 0 0,8-1 0 0,-8 1-4 0,0 4 4 15,0 0 0-15,0 4-4 0,0-3 0 0,-8 4 0 0,8 1 0 16,-9-7 0-16,0 6 4 0,1-4 0 0,0 3 0 0,0-8 0 15,-10 3 0-15,10 2-4 0,-1-6 4 0,1 1 0 0,0-5 0 0,-2-1-4 16,2-4 4-16,0 0-4 0,0-1 4 0,-1-4 0 0,1 0-4 16,-1 0 0-16,9-4 4 0,-9-1 0 0,9 0-4 0,0 0-20 15,-8-5 28-15,8 6-4 0,0-5 0 0,0 3 0 0,0-3 0 0,0 4 0 16,0-4 4-16,0 5-4 0,0-3 4 0,8 3 0 0,-8 0 0 16,9 4-4-16,-9-6 0 0,9 6 4 0,-9 0 0 0,8 6 0 15,1-6 0-15,-1 4-4 0,0-4 0 0,0 4 8 0,2 3-4 16,-2-3 4-16,0 5-4 0,9-4 4 0,-9 0-4 0,2 5 4 15,6-6 4-15,-8 5 0 0,10-3-4 0,-10 3 4 0,9-4-4 16,-9 0 0-16,10-1 0 0,-10 6-4 0,9-10-4 0,-9 5 4 16,0-5 0-16,10 5-4 0,-10-5 4 0,1 5-4 0,8-10 0 15,-17 5 0-15,8 0-4 0,1-5-4 0,-1 5-8 0,0-5-4 0,-8 1-12 16,10-2-12-16,-2 2-16 0,-8-6-12 0,0 5-12 0,0-5-24 16,0 1-16-16,8-1-16 0,-16 1-28 0,8-1-60 0,0-5 16 15,-8 7 40-15,8-2 28 0,-10-5 32 0</inkml:trace>
        </inkml:traceGroup>
        <inkml:traceGroup>
          <inkml:annotationXML>
            <emma:emma xmlns:emma="http://www.w3.org/2003/04/emma" version="1.0">
              <emma:interpretation id="{898B28D9-9F05-4DB2-B165-2807311E0328}" emma:medium="tactile" emma:mode="ink">
                <msink:context xmlns:msink="http://schemas.microsoft.com/ink/2010/main" type="inkWord" rotatedBoundingBox="1678,11635 1705,12992 1168,13003 1141,1164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49.855">-725 7672 91 0,'0'0'100'0,"0"0"0"0,0-5 0 0,0 5-24 16,8 0 0-16,-8 0 4 0,10 0-12 0,-10 0 0 0,0 0-4 0,8 0-4 16,-8 0 0-16,8 0-4 0,-8 0 0 0,8 0 4 15,-8 0 0-15,9 5 0 0,-1-5 4 0,-8 6 0 0,8-2 0 0,2 6-4 16,-2-5-4-16,0 5-4 0,1 3-4 0,0-3 0 0,-1 9 0 16,1-4-4-16,7 4-4 0,-8 5 0 0,2 0-4 0,-2 0 0 15,0 0-8-15,1 5 0 0,-1-5 0 0,0 9-4 0,2-3-20 16,-2 3-4-16,0 0 0 0,-8-4 0 0,8 9 0 0,-8-4 0 15,0-1 0-15,0 6 0 0,0-5 0 0,0 4 0 0,0 0 0 0,-8 0 0 16,8 1 0-16,-8-1 0 0,0 0 0 0,-2 0 0 0,2 1 0 16,-9 1 0-16,9-3 0 0,0 1 0 0,-10-4 0 0,10 0 0 15,0-1 0-15,-9 1-80 0,8-5-36 0,-8 0-32 0,9-6-40 16,-10 0-68-16,10 2-60 0,-9-6 60 0,9-4 44 0,-10 5 44 16,2-11 28-16,-2 0 32 0</inkml:trace>
          <inkml:trace contextRef="#ctx0" brushRef="#br0" timeOffset="1072.1332">-963 7892 67 0,'0'0'104'16,"0"0"-8"-16,0 0 0 0,0 0-24 0,0-4 0 0,0 4 0 16,0-6 0-16,0 2-8 0,0 4 0 0,0-4 4 0,0-1-8 15,0-1-8-15,9 2 0 0,-9-6 0 0,0 5 0 0,8 1-8 16,-8-6 0-16,8 5 0 0,-8 1 0 0,8-6-24 0,2 5 20 0,-10 0-4 15,8-1-4-15,0 6-4 0,1-3-8 0,-1 3 0 0,0 0 0 16,2 0-8-16,-2 0 4 0,0 0-4 0,0 3 0 0,1 3-4 16,-9-1-4-16,9 4 0 0,-9 1 0 0,8-1 0 0,-8 6-4 15,0-5 0-15,0 5 4 0,0-1 0 0,0 0 0 0,0 1-4 0,-8-2 4 16,8 7 0-16,-9-5-4 0,9-2 0 0,-9 1 0 16,9-3 4-16,-8 3 0 0,8-5-8 0,0 1 4 0,-8-5 0 15,8 5 0-15,0-6 0 0,0 1 0 0,-8 0 0 0,8-5 0 0,0 5 0 16,0-5 0-16,0 0 0 0,0 0 0 0,0 0 0 0,0 0 0 15,0 0 4-15,8-5-4 0,-8 5 0 0,0 0 0 0,8-5 0 16,-8 5 0-16,0-5 0 0,8 5 0 0,-8-4 0 0,9 4 4 16,0 0-4-16,-9 0 0 0,8-6 0 0,1 6 0 0,-1 0 0 15,0 0 0-15,10 0 4 0,-10 0 0 0,0 6 0 0,1-6-4 0,-1 4 4 16,0 1 0-16,2 0-4 0,-2 4 8 0,0-3-8 16,1 3 0-16,0 1 0 0,-1-1 4 0,0 0 0 0,1 6-4 0,-9 0 8 15,8-6 0-15,-8 7-4 0,0-3 8 0,0 1-4 0,0 1 0 16,0-1 4-16,0 0 0 0,0 6-4 0,-8-6 4 0,8 0 0 15,-9 1 0-15,1-5 0 0,0 4-4 0,-1-5 0 0,-8 1 0 0,9-1 0 16,-2 2 0-16,-6-7-4 0,7 6 0 0,-7-6-4 0,8-4 0 16,-10 6 4-16,10-6-4 0,-9 4-4 0,-1-8 0 0,10 4-4 15,-8-6 0-15,-2 6-8 0,10-4-4 0,-9-6-4 0,9 6-8 0,-2-1-8 16,-6-5-8-16,8 5-8 0,-1-5-12 0,1 6-12 0,-1-6-4 16,0 1-20-16,1-1-12 0,0 0-4 0,-2 1-20 0,10-1-52 15,-8 1-8-15,8-1 36 0,0 5 32 0,0-9 24 0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05:16.30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3-13 43 0,'0'0'144'0,"0"0"-8"16,9 0 0-16,-9 0-24 0,0 0 4 0,0 0-4 0,0 0-4 16,0 0 0-16,0 0-4 0,0 0-8 0,0 0-12 0,0 0-8 0,0 0-8 15,0 0-12-15,0 0-4 0,0 0-8 0,0 0-8 16,0 0-4-16,0 0-12 0,0 0-4 0,0 0-8 0,0 0-8 0,0 0-12 16,0 0-20-16,0 0-28 0,0 0-24 0,0 0-32 0,0 0-40 15,-9 0-52-15,9 4-76 0,0-4 64 0,-9 0 36 0,9 5 36 16,0-5 28-16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05:39.24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-20-20 11 0,'0'4'156'0,"0"-4"-4"0,0 5 0 16,0-5-24-16,0 0-4 0,0 0 8 0,0 0-8 0,0 0-4 15,0 0-8-15,0 0-12 0,0 0-16 0,0 0-4 0,0 0-8 16,0 0-8-16,0 0-16 0,0 0-4 0,0 0-12 0,0 0-4 15,0 0-8-15,0 0-4 0,0 0-4 0,0 0-12 0,0 0 0 0,0 0-20 16,0 0-20-16,0 0-24 0,0 0-28 0,0 0-32 16,0 0-36-16,0 0-60 0,0 0-60 0,0 0 48 0,0 0 44 0,0 0 40 15,0 0 28-15,0-5 20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29:57.00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266DE9C-1665-4161-8BA6-35310D6D8C4E}" emma:medium="tactile" emma:mode="ink">
          <msink:context xmlns:msink="http://schemas.microsoft.com/ink/2010/main" type="writingRegion" rotatedBoundingBox="28518,8700 27777,10152 27170,9842 27911,8391"/>
        </emma:interpretation>
      </emma:emma>
    </inkml:annotationXML>
    <inkml:traceGroup>
      <inkml:annotationXML>
        <emma:emma xmlns:emma="http://www.w3.org/2003/04/emma" version="1.0">
          <emma:interpretation id="{3258F9EB-3CD4-49E4-837E-FADDA8D28856}" emma:medium="tactile" emma:mode="ink">
            <msink:context xmlns:msink="http://schemas.microsoft.com/ink/2010/main" type="paragraph" rotatedBoundingBox="28518,8700 27777,10152 27170,9842 27911,83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782A72-C371-46F7-A456-073D8443E7C0}" emma:medium="tactile" emma:mode="ink">
              <msink:context xmlns:msink="http://schemas.microsoft.com/ink/2010/main" type="line" rotatedBoundingBox="28518,8700 27777,10152 27170,9842 27911,8391"/>
            </emma:interpretation>
          </emma:emma>
        </inkml:annotationXML>
        <inkml:traceGroup>
          <inkml:annotationXML>
            <emma:emma xmlns:emma="http://www.w3.org/2003/04/emma" version="1.0">
              <emma:interpretation id="{24D80D23-9451-4CB1-BA99-DA49A3C3BCA9}" emma:medium="tactile" emma:mode="ink">
                <msink:context xmlns:msink="http://schemas.microsoft.com/ink/2010/main" type="inkWord" rotatedBoundingBox="28518,8700 27777,10152 27170,9842 27911,8391"/>
              </emma:interpretation>
              <emma:one-of disjunction-type="recognition" id="oneOf0">
                <emma:interpretation id="interp0" emma:lang="" emma:confidence="0">
                  <emma:literal>z</emma:literal>
                </emma:interpretation>
                <emma:interpretation id="interp1" emma:lang="" emma:confidence="0">
                  <emma:literal>Z</emma:literal>
                </emma:interpretation>
                <emma:interpretation id="interp2" emma:lang="" emma:confidence="0">
                  <emma:literal>ż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?</emma:literal>
                </emma:interpretation>
              </emma:one-of>
            </emma:emma>
          </inkml:annotationXML>
          <inkml:trace contextRef="#ctx0" brushRef="#br0">7 70 27 0,'-9'0'104'0,"9"-5"-8"0,0 5-4 16,0 0-24-16,0 0-4 0,0-5 0 0,0 0 0 0,0 5 0 0,0 0 0 15,0-5 0-15,9 5 0 0,-9-4-8 0,8-1 0 0,-8 0-4 16,8 5 4-16,-8-4 0 0,10-1 0 0,-2 5 0 0,0-5-4 16,1 0 4-16,0 5-4 0,-1-5 0 0,1 0 0 0,7 5-4 0,-8-5 4 15,2 5-4-15,-2 0-12 0,0 0 0 0,10-4-4 16,-10 4 4-16,1 0-8 0,-1 0-4 0,1 0-4 0,-1 4 4 15,1-4-8-15,-1 5-4 0,-8-5 0 0,8 5-4 0,2 0 0 0,-10 0 0 16,0 0-4-16,0 4 4 0,8-4-4 0,-8 4 0 0,-8-4-4 16,8 5 4-16,0 3 0 0,-10-2 0 0,10-2-4 0,-8 1 4 15,0 0-4-15,-1 4 4 0,1-4-4 0,8 0 4 0,-9 4 0 16,1-5 0-16,-1 6 0 0,1-6 0 0,0 6 4 0,8-6 4 16,-10 6 0-16,2-6 0 0,8 6-4 0,0-6-8 0,0 5 0 0,0-4 0 15,-8 5 0-15,8-6 0 0,0 2 0 0,8-3 0 0,-8 7 0 16,0-6 0-16,8 1 0 0,-8-1 0 0,10-4 0 0,-2 5 0 15,-8-6 0-15,8 2 0 0,1 3 0 0,-1-4 0 0,1-5 0 16,-1 5 0-16,1-5 0 0,-1 4 0 0,10-4 0 0,-10 0 0 16,0 0 0-16,2 0 0 0,6 0 0 0,-8-4-20 0,1 4-120 0,0-5-40 15,-1 0-60-15,1-4-100 0,-9 3 28 0,8 2 72 0,-8-6 48 16,8 5 36-16,-8-4 28 0</inkml:trace>
          <inkml:trace contextRef="#ctx0" brushRef="#br0" timeOffset="-548.5306">-437 386 79 0,'0'0'96'16,"8"-5"-4"-16,-8 5-4 0,0 0-20 0,0 0 4 0,10 0 4 15,-10 0 0-15,8 0 0 0,-8 0 0 0,0 0-8 0,0 0 0 16,8 5 0-16,-8-5 0 0,0 0-4 0,0 0 4 0,9 5 0 16,-9 0-8-16,0-5 4 0,9 4 0 0,-9 2-4 0,0 3 0 0,0-4-4 15,8 4 0-15,-8-4 0 0,0 5-4 0,9 0 4 0,-9 4-4 16,8-4-4-16,-8 4 0 0,0 0-4 0,0-4-44 0,8 4 0 16,-8 6 0-16,0-6 0 0,9 5 0 0,-9-4 0 0,0 4 0 15,9 0 0-15,-9 0 0 0,0 0 0 0,0 0 0 0,8 5 0 16,-8-5 0-16,0 1 0 0,0 3 0 0,0-4 0 0,0 5 0 0,0-4 0 15,0-1 0-15,8 5 0 0,-8-5 0 0,0 0 0 16,0 6 0-16,0-6 0 0,0 0 0 0,0 5 0 0,-8-5 0 0,8 5 0 16,0 0 0-16,0-4 0 0,-8 3 0 0,8-4 0 0,0 5 0 0,-9 0 0 15,0-5 0-15,9 5 0 0,-8-4 0 0,0 3 0 16,-1-3 0-16,1-1 0 0,-1 0 0 0,0 0 0 0,1-4 0 0,8 4 0 16,-18-5 0-16,10 1 0 0,8-6 0 0,-8 1 0 0,0 4 0 15,-2-9 0-15,2 5 0 0,8-5-12 0,-8-1-52 16,-1-4-20-16,9 5-16 0,-8-5-16 0,8 0-16 0,0 0-8 0,0 0-12 15,0-5-4-15,-8 1-36 0,8-1-40 0,0-5 24 0,8 5 36 16,-8-5 36-16,0 1 24 0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56:30.86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E0E5BAC-54E3-4E8D-9BB5-DBFCC3DC56A8}" emma:medium="tactile" emma:mode="ink">
          <msink:context xmlns:msink="http://schemas.microsoft.com/ink/2010/main" type="writingRegion" rotatedBoundingBox="1004,9539 11299,9424 11376,16282 1081,16398"/>
        </emma:interpretation>
      </emma:emma>
    </inkml:annotationXML>
    <inkml:traceGroup>
      <inkml:annotationXML>
        <emma:emma xmlns:emma="http://www.w3.org/2003/04/emma" version="1.0">
          <emma:interpretation id="{A0ABEB61-829B-40E4-B2AD-BF42CE66F775}" emma:medium="tactile" emma:mode="ink">
            <msink:context xmlns:msink="http://schemas.microsoft.com/ink/2010/main" type="paragraph" rotatedBoundingBox="2183,9450 6508,10006 6379,11011 2054,104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4736048-28E2-4872-8F15-3D8C6262EA76}" emma:medium="tactile" emma:mode="ink">
              <msink:context xmlns:msink="http://schemas.microsoft.com/ink/2010/main" type="line" rotatedBoundingBox="2183,9450 6508,10006 6379,11011 2054,10455"/>
            </emma:interpretation>
          </emma:emma>
        </inkml:annotationXML>
        <inkml:traceGroup>
          <inkml:annotationXML>
            <emma:emma xmlns:emma="http://www.w3.org/2003/04/emma" version="1.0">
              <emma:interpretation id="{2754A37E-508C-4BD7-A14A-E4CC4D8295D4}" emma:medium="tactile" emma:mode="ink">
                <msink:context xmlns:msink="http://schemas.microsoft.com/ink/2010/main" type="inkWord" rotatedBoundingBox="2575,9501 3906,9672 3849,10116 2518,9945"/>
              </emma:interpretation>
              <emma:one-of disjunction-type="recognition" id="oneOf0">
                <emma:interpretation id="interp0" emma:lang="" emma:confidence="0">
                  <emma:literal>ą</emma:literal>
                </emma:interpretation>
                <emma:interpretation id="interp1" emma:lang="" emma:confidence="0">
                  <emma:literal>a</emma:literal>
                </emma:interpretation>
                <emma:interpretation id="interp2" emma:lang="" emma:confidence="0">
                  <emma:literal>d</emma:literal>
                </emma:interpretation>
                <emma:interpretation id="interp3" emma:lang="" emma:confidence="0">
                  <emma:literal>„</emma:literal>
                </emma:interpretation>
                <emma:interpretation id="interp4" emma:lang="" emma:confidence="0">
                  <emma:literal>b</emma:literal>
                </emma:interpretation>
              </emma:one-of>
            </emma:emma>
          </inkml:annotationXML>
          <inkml:trace contextRef="#ctx0" brushRef="#br0">426 5735 39 0,'-8'0'92'0,"8"4"-8"0,-8-4-8 0,8 0-24 16,-9 0 0-16,9 0-8 0,0-4 4 0,-8 4-4 0,8 0 0 15,0-5 0-15,0 0 0 0,0 5 0 0,-9-4-4 0,9-2 4 16,0-3 0-16,0 5 4 0,0-2-4 0,0-3-4 0,0 4 0 16,0-4-4-16,9-1 0 0,-9 1 0 0,0-1 0 0,8 5-4 0,-8-5 0 15,0 6 0-15,9-7 0 0,-1 3-4 0,-8 2-4 0,8-4 4 16,2 6-4-16,-2-5 0 0,0 3 0 0,2 3 0 0,-2-3-28 16,8 2 24-16,-7-2-4 0,-1 6-4 0,1-4 0 0,8 4-4 0,-9 0-4 15,2 0 4-15,-2 0 0 0,8 4-8 0,-6-4 4 16,-2 10 4-16,0-4-8 0,1 3 0 0,-1-5 4 0,1 11-4 0,0-5 0 15,-9 3 4-15,0 2-4 0,8-1 0 0,-8 7 0 0,0-3 0 16,-8 1 4-16,8 0 0 0,-9 0-4 0,0 6 0 0,1-6 4 16,-1 5-4-16,1-5 0 0,0 0 4 0,-2 0 0 0,-6 1 0 15,8-1 4-15,-2-5 0 0,-6-1 4 0,7-2-4 0,0-1 0 0,1-1 0 16,-1 1 0-16,1-6 0 0,0-4 0 0,0 5-4 0,8-10 0 16,-10 5-8-16,10-4 8 0,0-2 0 0,-8 2 0 0,8-1-4 15,0-5 0-15,0 1 4 0,0-1 0 0,0 1-4 0,8-1 0 16,-8 0-4-16,10 1 8 0,-10-1-8 0,0 1 4 0,8 4 0 0,-8-4 0 15,8 4-4-15,0 0 4 0,-8 0 0 0,9 0 4 16,-1 5-4-16,1 0 0 0,0 0 4 0,-1 5-16 0,0-5 20 16,2 5 0-16,-2 0 0 0,0 5 4 0,0-6 4 0,2 6 4 0,-2 0-4 15,9-1 4-15,-9 1-4 0,10-1 8 0,-10 1-4 0,0-2-4 16,10 3 4-16,-10 3 4 0,0-5-4 0,10 1 0 0,-10-5 0 16,9 5 0-16,-9 0-4 0,2-6 0 0,6 1 0 0,-8-1-4 0,2 2-4 15,-2-2-8-15,0-4 0 0,10 5 0 0,-10-5 0 16,1 0 0-16,-9 0 0 0,8-5 0 0,0 1 0 0,0-2 0 0,2 2 0 15,-2-5-20-15,0-1-16 0,2 0-24 0,-10 1-24 0,8-1-16 16,0-5-20-16,-8 6-16 0,9-5-16 0,-9-1-12 0,0 1-48 16,8 5-40-16,-8-6 40 0,0 6 48 0,9-1 32 0,-9 5 20 0</inkml:trace>
          <inkml:trace contextRef="#ctx0" brushRef="#br0" timeOffset="382.9722">1288 6090 3 0,'0'0'108'0,"0"0"-12"0,0 0-4 0,0 0-12 0,0 0 0 0,0 0 4 16,0 0 0-16,0 0 4 0,8 0 4 0,-8 0-4 0,8 0 0 0,-8 0-4 15,10 0 0-15,-10 0 0 0,8 0-4 0,0 0-4 16,1 0 0-16,-1-5-8 0,1 5-8 0,8 0-4 0,-9-5-4 0,0 5-8 16,10 0 0-16,-10 0-12 0,10 0-4 0,-10 0-4 0,9-5-4 15,0 5 0-15,-8 0-4 0,7 0-4 0,2 0 0 0,-1 0-4 16,0 0 0-16,-9 0-4 0,9 0 0 0,1 5-4 0,-10-5-12 15,10 0-4-15,-10 5-4 0,0-5-16 0,10 5-12 0,-10-5-16 16,-8 0-12-16,8 4-12 0,1-4-8 0,-9 6-20 0,0-2-20 0,0-4-4 16,0 4-20-16,0 3-44 0,-9-7-16 0,9 4 40 0,-8 0 28 15,0-4 32-15,-2 5 28 0</inkml:trace>
        </inkml:traceGroup>
        <inkml:traceGroup>
          <inkml:annotationXML>
            <emma:emma xmlns:emma="http://www.w3.org/2003/04/emma" version="1.0">
              <emma:interpretation id="{DB72D4BD-36E1-44B5-AB11-148C0C05DCAE}" emma:medium="tactile" emma:mode="ink">
                <msink:context xmlns:msink="http://schemas.microsoft.com/ink/2010/main" type="inkWord" rotatedBoundingBox="3559,9942 5138,10145 5089,10526 3510,10323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609.3696">1373 6301 59 0,'-8'5'116'0,"-1"4"-4"16,9-4-4-16,-9 0-24 0,9 0 0 0,0-1 4 0,0-4 0 16,-8 5-4-16,8-5 0 0,0 0 0 0,8 0 4 0,-8 0 0 15,0 0 4-15,9 0-4 0,-9 0-4 0,9 0 4 0,-1 0-8 16,-8 0-12-16,8 0 4 0,0 0-8 0,2 0 4 0,-2 5-12 0,0-5-8 16,10 0 0-16,-10 5-24 0,1-5-24 0,8 0 0 0,-9 0 0 15,9 5 0-15,-9-5 0 0,10 0 0 0,-10 0 0 0,10 4 0 16,-10-4 0-16,9 0 0 0,-9 0 0 0,1 0 0 0,0 0-76 0,7 0-44 15,-6 0-24-15,-2 0-40 0,-8 0-52 0,8 0-72 16,0-4 48-16,-8-1 44 0,10 5 36 0,-10-5 40 0,0 0 24 0</inkml:trace>
          <inkml:trace contextRef="#ctx0" brushRef="#br0" timeOffset="5548.1596">2413 6161 47 0,'0'-4'84'0,"8"-1"-8"0,-8 5-4 16,0-4-24-16,0-2 0 0,0 6 0 0,9-4 0 16,-9-1 0-16,0 5 0 0,0-5 0 0,0 0 0 0,0 5 0 0,0-4 4 15,0 4 4-15,0-4 0 0,0 4-4 0,0-7 0 0,0 7-8 16,0 0 0-16,0 0-4 0,0 0 0 0,0-4-4 0,-9 4-4 15,9 0 0-15,0 0-4 0,-8 0-4 0,8 0-4 0,-9 0 0 0,9 4-4 16,-8-4 0-16,8 0 0 0,-8 7-4 0,-2-3 0 0,2 0 0 16,8 1-4-16,-8 0 4 0,8 0-4 0,-10 5 0 0,2-1 0 15,0 1-4-15,8-1 4 0,-8 5 0 0,8 1 0 0,-9-1 0 16,9 0-4-16,-9 1 0 0,9 0 0 0,0-1 0 0,-8 0 4 16,8 1 0-16,0-1-4 0,0 0 4 0,0 1-4 0,0-1 0 15,0-4 4-15,8 4 0 0,-8-4-24 0,0 4 20 0,9-4 4 0,0-2 0 16,-9 3-4-16,8-1 4 0,0-1-4 0,0-4 4 0,2 0-4 15,-2-1 0-15,0 1 4 0,2 1 0 0,6-2 0 0,-7-4 0 16,-1 0 0-16,1 0 0 0,8 0 4 0,-9 0-4 0,0 0 0 16,2-4 0-16,-2-2 8 0,10 1-4 0,-10 1 0 0,0-1 0 15,-8 0 0-15,9 0 0 0,-1-5-4 0,0 6 4 0,-8-7-4 0,0 3 0 16,0-2 0-16,9 1 0 0,-9-1-4 0,0 5 0 0,0-5-4 16,-9 1 4-16,9-1 0 0,0 1-4 0,-8-1 0 0,8 1-4 15,-8-1 4-15,-1 5 0 0,1-4 0 0,0-1-4 0,-2 0 4 16,2 6-4-16,0-6 0 0,-2 5 0 0,-6-4 0 0,7 4 0 15,1 0 0-15,-9 1 0 0,8-2 0 0,1 1 0 0,-10 5 0 0,10 0 0 16,-10-4 0-16,10 8-4 0,0-4 8 0,0 0 0 0,-1 5-4 16,0 1 0-16,1-2 4 0,8 1 4 0,-9 5-4 0,1-6-4 15,8 6 8-15,0-5-4 0,0 4 0 0,-8 1-4 0,8 0 4 16,8-1-4-16,-8 1 0 0,0-1 8 0,0 1-4 0,8-1 0 16,1-4-4-16,-1 5 0 0,-8 0 4 0,9-6 0 0,0 6 0 15,-1-5-4-15,8-1 0 0,-6 1 0 0,-2-5 4 0,10 0-4 0,-10 5 4 16,0-5-4-16,9 0 0 0,-8 0 4 0,8-5 0 15,-9 5 0-15,0-5 0 0,10 1 0 0,-10-1 0 0,2 0-4 0,-2 5 4 16,0-9 4-16,1 9-4 0,-1-6 0 0,0 2-4 0,1-1 4 16,0 0 4-16,-1 0-4 0,0 1 0 0,2 4 4 0,-2-5 0 15,0 5 0-15,1-5 0 0,0 10 4 0,-1-5-4 0,0 5 0 0,1-5 8 16,-1 4 4-16,0 6 0 0,2-5-4 0,6 5 4 0,-6-1-8 16,-2 1 4-16,0-1 4 0,0 1 0 0,10-2-4 0,-10 3-4 15,1 3 4-15,-1-4 4 0,0-1-8 0,10 6-8 0,-10-11 4 16,0 12 0-16,2-12 0 0,-2 5-4 0,0-4 0 0,9-5 0 15,-17 4-20-15,9 2 16 0,0-6-8 0,-1 0-4 0,0 0-8 0,0-6-20 16,2 2-24-16,-10-1-16 0,8 1-16 0,-8-5-28 0,8 3-24 16,-8-8-20-16,10 4-64 0,-10 1-4 0,0-1 36 0,0-5 40 15,8 0 36-15,-8 2 20 0</inkml:trace>
        </inkml:traceGroup>
        <inkml:traceGroup>
          <inkml:annotationXML>
            <emma:emma xmlns:emma="http://www.w3.org/2003/04/emma" version="1.0">
              <emma:interpretation id="{1AC691CF-2DEC-4112-A71E-295FBB7C462E}" emma:medium="tactile" emma:mode="ink">
                <msink:context xmlns:msink="http://schemas.microsoft.com/ink/2010/main" type="inkWord" rotatedBoundingBox="5429,10049 6485,10185 6412,10759 5356,1062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797.49">3248 6267 47 0,'0'0'136'0,"0"-4"0"0,0 4-4 0,0 0-16 0,0 0-4 15,0 0 4-15,0-5-4 0,0 5 0 0,0 0-4 0,0 0-4 0,0 5-4 16,0-5-8-16,0 0-8 0,0 0-4 0,0 0-8 15,0 0 0-15,0 0-4 0,0 0-8 0,0 0-4 0,0 0-8 0,0 0-8 16,0 0-4-16,0 0-28 0,0 0-8 0,0 0 0 0,0 0 0 16,0 0 0-16,0 0 0 0,0 0 0 0,0 0 0 0,0 0 0 15,0 0 0-15,0 0 0 0,0 0-28 0,0 0-44 0,0 0-28 0,0 0-28 16,0 0-20-16,0 0-32 0,0 0-32 0,0 0-56 16,0 0 16-16,0 0 48 0,0 0 40 0,0 0 32 0,0 0 28 0</inkml:trace>
          <inkml:trace contextRef="#ctx0" brushRef="#br0" timeOffset="6415.8341">3998 6233 31 0,'0'0'88'0,"0"0"-8"0,0-4-4 0,0-1-24 16,0 0 0-16,0 5 0 0,0-4 0 0,0 4-4 0,0-5 0 15,0 0 0-15,0 5 4 0,0-5 0 0,0 5 0 0,0-4-4 0,0 4 4 16,0-6-4-16,0 2-8 0,0 4 8 0,0 0-8 0,0-5 0 16,0 0 0-16,0 5 0 0,-9 0 0 0,9-5 0 0,0 5 0 15,0 0-4-15,-8 0 0 0,8 0 0 0,-8 0-4 0,8 0 0 16,-10 0-4-16,10 0 0 0,-8 0 4 0,0 0-4 0,8 5 0 15,-8 0 0-15,-1-5 0 0,9 5-4 0,-9-1 0 0,1 2-4 0,-1 3 0 16,1-4 0-16,8 4-4 0,-8 1 0 0,-2-1 4 0,2 1-4 16,0 0-4-16,8 4 4 0,-8-4 0 0,-2 4-4 0,10-4-4 15,-8 4 4-15,8-4 4 0,-8 4-12 0,8 0 4 0,0 1 0 16,-9-1 0-16,9 1 4 0,0-1 0 0,0-1 4 0,0 2-4 16,0 0 0-16,0-1 4 0,9 1-16 0,-9 5 0 0,8-7 0 15,-8 2 0-15,8-1 0 0,-8 1 0 0,10-1 0 0,-2 1 0 0,0 0 0 16,-8-2 0-16,8 1 0 0,2 1 0 0,-2-1 0 0,9 0 0 15,-9-3 0-15,1-2 0 0,0 1 0 0,-1-1 0 0,8 1 0 16,-6 0 0-16,6-6 0 0,-7 1 0 0,8 0 0 0,-8 0 0 16,7-1 0-16,2-4 0 0,-2 0 0 0,-6 0 0 0,6-4 0 15,2-1 0-15,-2 0 0 0,1-4 0 0,-9-1 0 0,10 0-28 0,0-4-132 16,-10 0-48-16,8-6-72 0,-7 1-52 0,0 0 56 0,-1 0 56 16,1 0 36-16,-1-6 36 0,0 2 28 0</inkml:trace>
        </inkml:traceGroup>
        <inkml:traceGroup>
          <inkml:annotationXML>
            <emma:emma xmlns:emma="http://www.w3.org/2003/04/emma" version="1.0">
              <emma:interpretation id="{048754C5-AF11-4811-89DB-39A717CA3494}" emma:medium="tactile" emma:mode="ink">
                <msink:context xmlns:msink="http://schemas.microsoft.com/ink/2010/main" type="inkWord" rotatedBoundingBox="2156,9655 2575,9708 2472,10509 2054,10455"/>
              </emma:interpretation>
            </emma:emma>
          </inkml:annotationXML>
          <inkml:trace contextRef="#ctx0" brushRef="#br0" timeOffset="-632.3092">-16 5715 71 0,'0'-4'108'0,"0"-1"-8"0,0 5-4 0,0-4-20 16,0-2 0-16,0 2 0 0,0 4 0 0,0-5-8 0,0 5 0 16,0 0 0-16,0 0-12 0,0 0 0 0,0-5-4 0,0 5 0 15,0 0 0-15,0 0 0 0,0 0 0 0,0 0 4 0,0 0-4 0,0 5 0 16,0-5 0-16,0 5 0 0,8-1-8 0,-8 2 0 0,0-2-12 16,8 5 0-16,-8 1 0 0,0 4-4 0,0-4-4 0,10 5-4 15,-10 4 8-15,8-5-12 0,-8 5 4 0,8 5-8 0,-8-4 0 16,0 3-8-16,10-4 8 0,-10 6-8 0,0-2 0 0,8 2 4 15,-8-2-8-15,0 2 4 0,8-2 0 0,-8 2-4 0,0-2 4 16,8 2-4-16,-8-6 0 0,0 4 4 0,0-3-8 0,0-1 8 0,9 0 0 16,-9-5-4-16,0 1 0 0,0 0 0 0,0-1 0 15,0-5 0-15,0 1 0 0,0 0 4 0,0-5-4 0,0-1 0 0,0 1 4 16,0 0-4-16,0 0 0 0,0-5 4 0,0 0-4 0,0 0 0 16,0 0 4-16,0 0-4 0,0-5 0 0,0 0-4 0,0 0 0 15,0 1 4-15,0-6 0 0,0 5 0 0,0-5 0 0,0 1-4 0,-9-1 4 16,9 1 0-16,0-5 0 0,0-1-4 0,0 5 0 0,0-4 8 15,0-1-8-15,9 1 0 0,-9 5 0 0,0-6 8 0,0 1-8 16,8 4 0-16,-8 1 0 0,9-6 8 0,-9 5-8 0,0 6 4 16,9-6 0-16,-1 5 0 0,-8-4 0 0,8 5 0 0,2-2 0 15,-2 6-4-15,-8-4 0 0,8 4 8 0,0-6-4 0,2 6 0 0,-2 6 0 16,-8-6 4-16,8 4-8 0,1-4 8 0,-1 6-4 0,0-2-4 16,2 5 8-16,-2-4-8 0,0 5 4 0,0-6 0 0,-8 6 0 15,10 1 4-15,-2-3-4 0,0 7 0 0,1-5 0 0,0-1 0 16,-1 5 0-16,1-4 0 0,-9 5-4 0,8-1 4 0,0-5 0 15,-8 5 0-15,8 1 4 0,-8 0-4 0,0-1 4 0,0 0 0 0,10 1-4 16,-10-1 0-16,0 5 4 0,-10-4-4 0,10-1 0 0,0 1 0 16,-8-1 4-16,8 0-4 0,-8 0 4 0,0 1 0 0,-1-5 4 15,1 4 4-15,-1-5-4 0,0 2 4 0,1-3-4 0,-10 2 4 0,10-4 0 16,0-2-8-16,0 1 0 0,-10-5 0 0,10 4 0 16,-1-8 0-16,-7 4-4 0,6-5 4 0,2 1-4 0,0-2 4 0,0-4 0 15,-2 2-4-15,-6-3-4 0,7 2-4 0,0-5-4 0,1 0 0 16,-1 3-4-16,1-3-8 0,8 0-8 0,-8-6-12 0,0 6-20 15,8 0-12-15,-10-1-12 0,10-4-16 0,0 5-12 0,0-1-16 16,0-4-16-16,0 5-28 0,0-6-56 0,0 6 16 0,10-5 40 16,-2 5 40-16,0-5 20 0,0 0 28 0</inkml:trace>
        </inkml:traceGroup>
      </inkml:traceGroup>
    </inkml:traceGroup>
    <inkml:traceGroup>
      <inkml:annotationXML>
        <emma:emma xmlns:emma="http://www.w3.org/2003/04/emma" version="1.0">
          <emma:interpretation id="{8D6DEA7C-B59B-4B76-A0AB-4B14BD2C1BAD}" emma:medium="tactile" emma:mode="ink">
            <msink:context xmlns:msink="http://schemas.microsoft.com/ink/2010/main" type="paragraph" rotatedBoundingBox="2242,11571 9588,10856 9811,13154 2465,138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CB31828-A1D2-4BF0-9DA2-E932A517C8E3}" emma:medium="tactile" emma:mode="ink">
              <msink:context xmlns:msink="http://schemas.microsoft.com/ink/2010/main" type="line" rotatedBoundingBox="2242,11571 8509,10961 8592,11811 2324,12420"/>
            </emma:interpretation>
          </emma:emma>
        </inkml:annotationXML>
        <inkml:traceGroup>
          <inkml:annotationXML>
            <emma:emma xmlns:emma="http://www.w3.org/2003/04/emma" version="1.0">
              <emma:interpretation id="{4FE1BD93-F174-4A1D-9857-E5E6557D453D}" emma:medium="tactile" emma:mode="ink">
                <msink:context xmlns:msink="http://schemas.microsoft.com/ink/2010/main" type="inkWord" rotatedBoundingBox="3290,11890 3668,11853 3673,11900 3295,11936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5387.0812">1118 7917 31 0,'0'0'108'0,"0"0"-4"0,0 0-4 0,0 0-20 0,0 0 4 16,8 0 0-16,-8 0 4 0,0 0-4 0,8 5-4 0,-8-5 0 15,9 0 4-15,-9 0-4 0,8 0 0 0,0 0 0 0,2 4-4 16,-2-4 0-16,8 0-4 0,-6 0-4 0,-2 0-8 0,0 0-8 16,10 0-8-16,-10 0-4 0,9 0 0 0,-9 0-8 0,10 0-4 15,-2 0-4-15,-6 0-8 0,6 0 0 0,1 0-4 0,-8 0-4 0,8 0 0 16,-1 0-4-16,-6 0 0 0,6 0 0 0,-6 0 0 0,6 0-4 15,-7 0-4-15,-1 0-4 0,1 0-8 0,-1 0-12 0,1 0-12 16,-9 0-8-16,8 0-20 0,-8 0-20 0,0 0-20 0,8 0-20 16,-16 0-16-16,8 0-12 0,-8 0-48 0,8 0-40 0,-9 0 44 15,1 0 36-15,-1 0 36 0,1 6 24 0</inkml:trace>
        </inkml:traceGroup>
        <inkml:traceGroup>
          <inkml:annotationXML>
            <emma:emma xmlns:emma="http://www.w3.org/2003/04/emma" version="1.0">
              <emma:interpretation id="{3A7F17E5-C09A-490E-8700-71B7469F1D8B}" emma:medium="tactile" emma:mode="ink">
                <msink:context xmlns:msink="http://schemas.microsoft.com/ink/2010/main" type="inkWord" rotatedBoundingBox="3299,11627 5316,11430 5375,12045 3359,12241">
                  <msink:destinationLink direction="with" ref="{D247379E-A06E-4A60-820D-E72A4BAEA703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5607.4942">1185 8153 11 0,'0'4'120'0,"-8"1"-8"0,8 1 4 16,0 2-12-16,0-8 8 0,8 5-4 0,-8 0 0 0,0-5-4 15,8 5-4-15,-8-5 0 0,10 4 0 0,-2 2-4 0,0-6-8 0,-8 4-4 16,9-4-8-16,0 5-12 0,8-1-8 0,-9-4-8 0,0 6-4 16,10-6-4-16,-10 4-8 0,0-4-4 0,10 0-8 0,-10 5 0 15,9-5-4-15,-8 0-4 0,8 0 0 0,-9 0-8 0,10 0-4 16,-10 5-8-16,10-5-4 0,-10 0-16 0,9-5-20 0,-9 5-24 15,1 0-28-15,-1 0-20 0,1 0-32 0,-1 0-32 0,-8 0-80 0,8 5 8 16,-8-5 44-16,10 0 44 0,-10 0 28 0,-10 4 28 16</inkml:trace>
          <inkml:trace contextRef="#ctx0" brushRef="#br0" timeOffset="50749.2293">2659 7573 87 0,'-8'-6'104'0,"8"2"-4"0,-8-2-4 0,8 2-24 15,-9 0 0-15,9 4 0 0,-8-6-4 0,0 6-4 0,8 0 0 16,-9-5-8-16,0 5-4 0,1 0-4 0,8 0-4 0,-8 0 4 16,-2 0-12-16,2 0 4 0,8 0-8 0,-8 5 0 0,-1 1 0 15,0-2-24-15,1 0 24 0,0 2 4 0,8-2-4 0,-9 5-4 16,1-3 0-16,0 3 0 0,-2 1-4 0,10 4 0 0,-8-5-4 0,8 6-4 16,-8-5 0-16,8 4 0 0,0 1 0 0,-10-1-4 0,10-5 0 15,0 6-4-15,0-1 0 0,10-4 0 0,-10 4-4 0,8-4 0 16,0-1 0-16,2 1 0 0,-2-1-4 0,0 1 4 0,1 0 0 0,-1-5 0 15,0-1-4-15,10 1 0 0,-2 0 0 0,2 0 0 16,-10-5 0-16,10 0 4 0,-2 0 0 0,1 0-4 0,1-5 0 0,-10 0 4 16,10 0-4-16,-2 1 0 0,1-1-4 0,-8 0 0 0,8-5 4 15,-9 1 0-15,10 4-4 0,-10-5 4 0,0 1-4 0,0-1 4 16,2 1 0-16,-2-6 0 0,0 5 0 0,-8 1-4 0,0-1 0 16,9-4 0-16,-9 5 4 0,0-6 0 0,-9 5-4 0,9 1 4 0,-8-5 0 15,8 3 0-15,-8 3-4 0,-2-2 0 0,2 0 0 0,0 1 0 16,0 0 0-16,-2-1 0 0,2 0 4 0,-9 0-4 0,9 5-12 15,-10-5 16-15,10 6 0 0,-8-1 0 0,6 1 0 0,2 4 0 16,-10-6-4-16,10 6 4 0,-9 0 0 0,9 0-4 0,0 0 4 16,-1 6 4-16,-8-2-8 0,9 1 0 0,-2 5 4 0,2-6 0 15,8 7 0-15,-8-3 0 0,-1 2 0 0,0-1 0 0,9 1 0 0,0 5-4 16,0-1 0-16,-8-5 4 0,16 6 0 0,-8-5 0 0,0 4 4 16,0-5-8-16,9 1 8 0,0 5-4 0,-1-5 0 0,-8-1-4 15,8-5 4-15,10 6 0 0,-10-5 4 0,1 0-4 0,0-5 4 0,-1 5-4 16,9-5 4-16,-9 0-4 0,10 0 0 0,-10 0 0 0,0 0 0 15,10-5 0-15,-10 5 4 0,9-5-4 0,-8 0 0 0,-1 1 0 16,9-2 0-16,-9 2 0 0,2-1 0 0,-2 1 0 0,0-2 0 0,10 2 0 16,-10 4 4-16,0-5 0 0,1 5 0 0,-1 0 0 15,10 0 4-15,-10 0-4 0,0 5 4 0,0-1 4 0,2 2 0 16,-2-2-4-16,10 1 4 0,-10 5 0 0,0-6-24 0,1 6 28 0,-1-1-4 16,0 1-4-16,1 0 0 0,8-1-4 0,-9 1 4 15,2-1-4-15,-2 1 0 0,0 0 0 0,1-6-4 0,0 6 0 0,-1-5 0 16,0 4 0-16,1-4-4 0,-1 0 0 0,1 0-12 0,-9-5-12 15,9 5-12-15,-1-5-12 0,0 5-12 0,2-5-8 0,-2 0-20 16,-8 0-16-16,8-5-8 0,1 5-16 0,-9-5-32 0,8 0-48 0,1 0 20 16,-9 0 40-16,8 0 32 0,1 1 20 0</inkml:trace>
        </inkml:traceGroup>
        <inkml:traceGroup>
          <inkml:annotationXML>
            <emma:emma xmlns:emma="http://www.w3.org/2003/04/emma" version="1.0">
              <emma:interpretation id="{37E757F3-EF58-4D7D-A0D8-1B64D05AD0CC}" emma:medium="tactile" emma:mode="ink">
                <msink:context xmlns:msink="http://schemas.microsoft.com/ink/2010/main" type="inkWord" rotatedBoundingBox="5541,11479 6820,11354 6860,11756 5580,11880">
                  <msink:destinationLink direction="with" ref="{D247379E-A06E-4A60-820D-E72A4BAEA703}"/>
                </msink:context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51154.1468">3537 7528 71 0,'0'-4'96'0,"0"-1"-8"0,0 1-4 0,0 4-20 0,0-6-4 16,0 2-4-16,0 4 0 0,0-5 0 0,0 5-4 0,0 0 0 15,0-6-4-15,0 6-4 0,0 0 8 0,0-4-4 0,0 4-12 16,0 0-4-16,0 0 4 0,0 0 0 0,0 0 0 0,0 0 0 0,10 4 8 16,-10-4-4-16,0 6 0 0,0-1 4 0,0-5 0 0,0 10 0 15,0-6 4-15,0 5 0 0,0-3-4 0,8 3-8 0,-8 5 0 16,0-4-4-16,0 5 0 0,0-2-8 0,0-3 4 0,0 4-8 16,8 1-4-16,-8 4 0 0,0-5 0 0,0 1-4 0,0 0-4 15,9-1 4-15,-9 1-28 0,9-1 24 0,-9 0 0 0,0 1 0 0,0-6-4 16,8 5 0-16,-8-4 0 0,0 0-4 0,0-1 0 0,0 1 0 15,0-1-4-15,0-4 0 0,0 5 0 0,0-5-4 0,0-5-4 16,0 5-4-16,0 0-4 0,0-5-12 0,0 0-4 0,0 4-16 16,0-4-4-16,0 0-8 0,0 0-4 0,0 0-4 0,0-4-8 15,-8 4-8-15,8-5-12 0,0 0 0 0,-9 0-4 0,9 0-4 0,-9 0-36 16,9 0-28-16,-8-4 4 0,0 4 32 0,-2-4 28 0</inkml:trace>
          <inkml:trace contextRef="#ctx0" brushRef="#br0" timeOffset="51373.5598">3393 7659 7 0,'0'4'116'0,"0"-4"0"0,-9 0-8 0,9 4-20 0,0-4 4 0,0 0 4 15,9 0-4-15,-9 5-4 0,0-5 4 0,9 0 0 0,-9 0 0 16,8 6 0-16,0-6 0 0,-8 0 0 0,8 0 0 0,2 0-8 16,-2 0-12-16,0 0 0 0,2 0-8 0,-2 0-8 0,0 0-4 15,1 4-4-15,7-8-4 0,-7 4-8 0,0 0-8 0,7 0-4 0,-6 0-4 16,-2 0-20-16,9-6 0 0,-8 6 0 0,7-5 0 15,-7 5 0-15,7-4 0 0,-6 4-16 0,6-4-32 0,-6-2-24 0,6 2-20 16,-8 4-28-16,1-5-24 0,8 0-20 0,-8 0-20 0,7 1-60 16,-6 4-16-16,6-6 44 0,-6 1 48 0,-2 5 28 0,8-4 28 15</inkml:trace>
          <inkml:trace contextRef="#ctx0" brushRef="#br0" timeOffset="51820.3651">4518 7519 3 0,'8'0'92'0,"-8"-4"-8"15,0-2-12-15,0 2-20 0,0 4-4 0,0-5-4 0,0-1 0 16,0 2 4-16,0 0 0 0,0-2-4 0,0 2 4 0,0-1-4 16,-8 1-4-16,8-2 0 0,0 2-4 0,-8-1 0 0,8 1-4 15,-10-2 0-15,10 2 0 0,-8-2 0 0,0 2 0 0,0 0-8 0,8 4 0 16,-10 0-8-16,-6-6 4 0,7 6-4 0,1 0 0 0,0 0 4 16,-2 0-4-16,2 0 0 0,0 6 0 0,-2-2 0 0,2-4 4 15,0 10 0-15,0-6 0 0,-1 2-4 0,0 3 4 0,1-5-4 0,-1 6 4 16,1 5-4-16,8-7 4 0,-8 7 0 0,-2-5 0 15,10 5 4-15,0 0 0 0,0 3 4 0,-8-3 0 0,8-2-4 0,0 7 4 16,8-5-4-16,-8-1 0 0,0 1 0 0,10 4 4 0,-2-5-4 16,0 1 0-16,-8-6-8 0,17 5 0 0,-8-4 0 0,0 4 0 15,-1-4-4-15,8-1 0 0,-6-4-8 0,6 0 0 0,2 0 4 16,-1-1-4-16,-9 1-4 0,10-5-8 0,-2 5-8 0,2-10-12 0,-2 5-16 16,-7 0-16-16,8-5-16 0,0 1-20 0,-1-1-24 15,-6-5-16-15,6 6-8 0,-6-6-20 0,6 0-48 0,-7 1 4 0,-1-1 40 16,9 6 24-16,-8-11 32 0</inkml:trace>
        </inkml:traceGroup>
        <inkml:traceGroup>
          <inkml:annotationXML>
            <emma:emma xmlns:emma="http://www.w3.org/2003/04/emma" version="1.0">
              <emma:interpretation id="{D9119B53-915B-48F6-9C94-D78A7C523211}" emma:medium="tactile" emma:mode="ink">
                <msink:context xmlns:msink="http://schemas.microsoft.com/ink/2010/main" type="inkWord" rotatedBoundingBox="2242,11571 8509,10961 8592,11811 2324,12420">
                  <msink:destinationLink direction="with" ref="{D247379E-A06E-4A60-820D-E72A4BAEA703}"/>
                </msink:context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52063.7137">4918 7519 43 0,'0'0'112'15,"0"0"-4"-15,8-4 0 0,-8 4-20 0,10 0 8 0,-10 0-8 0,8 0 4 16,-8 0-4-16,8 0 4 0,2 0-4 0,-10 4 0 0,8-4 0 16,0 5-12-16,-8-5-4 0,9 4-4 0,-1-4-8 0,0 6-8 15,1-6-8-15,0 4-8 0,-1-4-12 0,0 0 0 0,2 5-4 16,6-5-4-16,-7 0-8 0,0 6-8 0,-1-6-16 0,1 0-24 16,-1 0-20-16,0 0-28 0,0 0-24 0,2 0-20 0,-2-6-20 15,0 6-40-15,2 0-68 0,-10-5 64 0,8 1 40 0,0 4 32 0,1-6 16 16</inkml:trace>
          <inkml:trace contextRef="#ctx0" brushRef="#br0" timeOffset="52514.5213">5515 7576 39 0,'0'-3'116'0,"0"3"-12"0,0-6-8 0,0 2-24 15,0 4 0-15,-8-6-8 0,8 2 0 0,0 0 0 0,8-7-8 16,-8 7-4-16,0-6-4 0,9 1-4 0,-9-1 0 0,8-5-4 16,-8 5 0-16,8-3 0 0,-8-2 0 0,9 1 0 0,0 0 0 15,-1-1-4-15,0 0 0 0,2 1 0 0,-2 0-4 0,0-1 4 0,1 1 0 16,-1 0-8-16,1-1 0 0,-1 5-4 0,1-4 4 0,-9 4-4 15,8 1 0-15,0-1-8 0,2 1 4 0,-10 4-4 0,8-4-4 16,-8 3 4-16,8 2-4 0,-8-1 0 0,0 5 0 0,10-4-4 16,-10 4 4-16,0 0 0 0,8 0 0 0,-8 0 0 0,0 4 0 15,0 1 0-15,0-1-4 0,0 2 0 0,0-2 0 0,0 6-4 0,0-1 4 16,8 1 0-16,-8 4-4 0,0 1 4 0,0-1 0 0,0 1 0 16,0 4-4-16,0 0 4 0,0 0-8 0,-8 0 0 0,16 6 8 15,-8-7-8-15,0 7 0 0,-8-6 0 0,8 4 4 0,0 2 0 0,0-6 0 16,0 4-8-16,0-4 4 0,0 1 0 0,0 4-20 15,0-10 24-15,0 5-4 0,0-4-4 0,0 5-12 0,0-11-8 0,0 5-12 16,0-4-16-16,0-1-8 0,0 1-12 0,0 0-4 0,0-6-20 16,0-4-16-16,0 5-12 0,0 0-8 0,0-5-28 0,0 0-40 15,8 0 4-15,-8-5 32 0,0 0 24 0,0 1 36 0</inkml:trace>
          <inkml:trace contextRef="#ctx0" brushRef="#br0" timeOffset="52968.295">6248 7213 115 0,'0'-6'132'0,"0"6"-12"16,8-4 4-16,-8 4-28 0,0-5 8 0,0 5-8 0,0 0-4 15,0 0-12-15,0 0-4 0,-8 0-12 0,8 0-8 0,0 0 0 16,-8 0-12-16,8 0-4 0,0 5-4 0,0-5-4 0,-8 4-4 15,8 2 0-15,-10-2 0 0,2 1 0 0,8 5 0 0,-8-1 4 0,-2 1-4 16,2-1 0-16,0 5 0 0,-1 1 4 0,1 4-4 0,-1-4 0 16,9 4-4-16,-8 5-4 0,-1-5 0 0,1 5 0 0,0-5-4 15,-2 5 4-15,10-5 0 0,-8 4-4 0,8 2-4 0,-8-1 4 16,8-4-8-16,0 3 0 0,-10-4-4 0,20 6 0 0,-10-11 0 16,0 5 0-16,8 0 4 0,-8 0-4 0,8-4 0 0,2-1 0 15,-2 1 0-15,0-1-4 0,1 0 4 0,8 1-4 0,-9-6 0 0,9 1 0 16,-9 0 4-16,10-6-4 0,0 6 0 0,-2-5 0 0,-8-1 0 15,9-4 0-15,1 5 0 0,-10-5 0 0,10 0-4 0,-2 0 4 16,-7-5-4-16,8 1 0 0,-9-1-20 0,1 0 24 0,-1-4 0 16,1-1-4-16,0 5 0 0,-1-9 0 0,-8 4 0 0,0 5-4 15,0-9 0-15,0 4 0 0,0 1 4 0,-8-1-4 0,-1 0 0 0,0 1-4 16,1-1 0-16,-1 6 0 0,-7-1 4 0,-2 0-4 0,10 0 0 16,-10 5 0-16,2 0-4 0,-2 5 8 0,-7-5-4 0,9 10-4 15,-2-6-8-15,0 6-12 0,2-1-8 0,-1 1-12 0,0 5-16 16,0-1-16-16,-1-4-20 0,2 4-20 0,-2 0-28 0,2 1-64 15,7-1-4-15,-8 0 40 0,0 1 32 0,9-5 32 0,-2 4 24 0</inkml:trace>
          <inkml:trace contextRef="#ctx0" brushRef="#br0" timeOffset="25006.1221">103 7659 63 0,'0'-10'96'15,"0"5"-4"-15,0-5 0 0,0 6-20 0,0-2 0 0,0 1-4 16,0 1 8-16,0 0-4 0,0 4-4 0,0-6 4 0,0 2-12 16,0 4-4-16,0 0-4 0,0 0-4 0,0-6-4 0,0 6 0 15,0 0 4-15,0 0 0 0,8 6-4 0,-8-6-4 0,0 4 4 0,0 2-4 16,0-2-4-16,0 5 4 0,10-3-4 0,-10 3 0 0,0 5-4 15,0-4 0-15,8 5-8 0,-8-1 0 0,0 5-4 0,8 0-4 16,-8 0 0-16,0 5-4 0,0-5 0 0,0 6-4 0,0-2 0 16,0 2-4-16,8-2-4 0,-8 6 4 0,0 0 0 0,0-5 0 15,0 5-4-15,0-6 0 0,0 2 4 0,0-2-4 0,-8 2 4 0,16-2 0 16,-16 2 0-16,8-6-4 0,0 0 0 0,0 1 0 16,0-7 0-16,0 2 0 0,0-6 4 0,0 1-4 0,0 0 0 0,0 0 0 15,0-6 0-15,0 1 4 0,0-5-4 0,0 5 0 0,0-5 0 0,0 0-4 16,0 0 4-16,0-5 0 0,0 0 0 0,0 1 0 15,0-1 4-15,0 0-8 0,8-5 0 0,-8 0 4 0,0 1 0 16,0 0 0-16,0-6 0 0,10 5 0 0,-10-4-4 0,0 1 4 0,8-2 0 16,-8 0 0-16,8 1 0 0,-8-1 0 0,9 5-4 0,-1-4 4 15,-8 5 0-15,8-6 0 0,2 5 0 0,-2 0 0 0,-8 1-4 16,8-1 4-16,0 6-4 0,2-1 0 0,-2-5 4 0,0 6 0 0,-8 4 0 16,9-4 4-16,0 4-8 0,-1 0 8 0,1 0-4 15,-1 4 0-15,0-4 0 0,0 4-8 0,2 2 8 0,6-2 0 16,-6 1 4-16,-2 5 0 0,0-1-8 0,1 1 4 0,-1 0-4 0,1 3 4 15,-1-3 0-15,1 5-4 0,-1-1 8 0,-8 5-4 0,8-4 0 16,2-1 0-16,-10 5 0 0,8-4-12 0,-8 4 16 0,8-5 0 16,-8 5 0-16,0 1 4 0,0-6-4 0,0 0-4 0,-8 6 4 15,8-6 0-15,-8 0-4 0,8-4 0 0,-10 5 4 0,2-6 0 0,0 0 0 16,-1 1 0-16,1-1 0 0,-9-3 0 0,8 3-4 0,1-9 4 16,-10 5-4-16,10-5 0 0,-10 5 0 0,10-10 0 0,-8 5 0 15,7-5 0-15,-8 0 0 0,8 1-4 0,-7-6 4 0,6 1 0 16,2-1 0-16,-8 0 0 0,6-4-4 0,2 4-4 0,0-4 0 15,-1-1-8-15,1 1-4 0,0 0-4 0,-2-1-16 0,10-4-8 0,-8 4-16 16,8 1-16-16,-8 4-4 0,8-3-20 0,0-2-20 16,0 1-12-16,0 4-32 0,8-5-60 0,-8 6 24 0,8-1 40 0,-8-5 28 15,10 7 28-15</inkml:trace>
        </inkml:traceGroup>
      </inkml:traceGroup>
      <inkml:traceGroup>
        <inkml:annotationXML>
          <emma:emma xmlns:emma="http://www.w3.org/2003/04/emma" version="1.0">
            <emma:interpretation id="{731EF10A-9AF2-4928-9019-BC2CF48271C2}" emma:medium="tactile" emma:mode="ink">
              <msink:context xmlns:msink="http://schemas.microsoft.com/ink/2010/main" type="line" rotatedBoundingBox="6259,12517 9534,11785 9792,12936 6517,13668"/>
            </emma:interpretation>
          </emma:emma>
        </inkml:annotationXML>
        <inkml:traceGroup>
          <inkml:annotationXML>
            <emma:emma xmlns:emma="http://www.w3.org/2003/04/emma" version="1.0">
              <emma:interpretation id="{6341C899-459C-4B7E-8189-0566679DED6F}" emma:medium="tactile" emma:mode="ink">
                <msink:context xmlns:msink="http://schemas.microsoft.com/ink/2010/main" type="inkWord" rotatedBoundingBox="9381,12450 9669,12385 9792,12936 9504,13000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17741.0109">7265 8565 47 0,'0'-6'100'0,"0"2"-8"0,0 0-8 0,0-6-24 16,0 4 0-16,0 2 0 0,0-5 0 0,10 4 0 0,-10-5 4 0,0 6-4 16,8-6-4-16,-8 6 4 0,8-2-12 0,-8-3 4 0,9 3-4 15,-9 2 0-15,8-1 0 0,1 1 0 0,-1 4-4 0,1-6 0 16,-9 6 4-16,8 0 0 0,0 0-8 0,2 0-4 0,-2 0 0 0,0 6-4 16,-8-2-12-16,10 1-4 0,-2-1 4 0,0 6-4 15,-8-5-4-15,8 5 0 0,1 0-4 0,-9 0 0 0,0 3 0 0,0 2-4 16,9-1 0-16,-9 1-4 0,0-1 0 0,0 1 0 0,-9 4 0 15,9-5 0-15,-9 5 0 0,1-4-4 0,8 4 4 0,-8 0 0 16,0 0 0-16,-2-5 0 0,2 6-4 0,0-6 4 0,-2 0 0 16,10 1 0-16,-8-1 0 0,0 0 4 0,-1 1-4 0,1-5 0 15,8 3 0-15,0-3 4 0,0-4-4 0,-9 3 0 0,9 1 4 0,0-6-4 16,0 6 0-16,0-5 4 0,0-1 0 0,9 0 8 0,-9 3 4 16,8-3 4-16,-8 0 4 0,9-4 0 0,-1 6 8 0,0-2 0 15,-8-4-4-15,18 5 4 0,-10 0-4 0,2-5-8 0,6 5 0 16,-8-5-4-16,10 4-4 0,-10-4 0 0,9 5-12 0,-9-5 4 15,10 0-20-15,-2 0-8 0,2 4-28 0,-10-4-32 0,10 0-36 0,-10-4-40 16,1 4-44-16,7-5-88 0,-6 1 24 0,-2 4 52 0,0-10 40 16,0 5 32-16,2 1 24 0</inkml:trace>
        </inkml:traceGroup>
        <inkml:traceGroup>
          <inkml:annotationXML>
            <emma:emma xmlns:emma="http://www.w3.org/2003/04/emma" version="1.0">
              <emma:interpretation id="{23E21279-F9E8-4A84-BC6B-911A601EEF3D}" emma:medium="tactile" emma:mode="ink">
                <msink:context xmlns:msink="http://schemas.microsoft.com/ink/2010/main" type="inkWord" rotatedBoundingBox="6259,12517 9284,11841 9522,12905 6497,13582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17051.8542">7112 7874 15 0,'0'0'96'0,"0"0"-8"0,0 0-8 0,0-4-24 15,0 4 0-15,0 0-4 0,-8 0 0 0,8 0 0 0,0 0-4 0,0 0 0 16,8 0-4-16,-8 4 0 0,0-4-4 0,0 0 4 0,-8 0-4 15,8 0 4-15,0 0-4 0,0 5-8 0,0 0 4 0,-9 0 4 16,9-1 0-16,-8 6-16 0,8-5 20 0,-9 4 0 0,0 6-4 0,9-1 0 16,-8 1 0-16,0-1-8 0,0 6 4 0,-2-2-4 15,2 1-4-15,-10 6-4 0,10 3 0 0,0-4 4 0,-1 5-8 0,1 1-4 16,-9 3 0-16,8 0 0 0,1-4 0 0,-10 9-4 0,10-4-4 16,0-1 4-16,-10 6-4 0,10-1-4 0,-1-5-4 0,1 2 8 15,-9 3-4-15,8-5-8 0,1 1 8 0,0-1-4 0,-2-4 0 16,2 0 0-16,8-1 4 0,-8 1 0 0,-1 0 0 0,9-5 0 15,-9 4-4-15,9-9 4 0,-8 6-4 0,8-6 0 0,-8-1-4 16,8 3 0-16,0-2 4 0,-9-6 0 0,9 3 0 0,0-2-4 0,0 0-4 16,0-4 8-16,0-6 0 0,0 6-4 0,-8-6-4 0,8 2-4 15,0-1-4-15,0-5-12 0,0 4-12 0,0-4-8 0,0 0-4 16,0 0-8-16,0-4-12 0,-8-1-8 0,8-1-8 0,0 6-12 16,-10-8-8-16,10 2-8 0,0-3-44 0,-8-1-40 0,8-3 32 15,0 3 16-15,0-6 44 0</inkml:trace>
          <inkml:trace contextRef="#ctx0" brushRef="#br0" timeOffset="117290.2166">6976 8680 87 0,'0'0'128'0,"0"0"-8"0,0 0-4 16,0 5-16-16,0-5-8 0,0 4 0 0,0-4-4 0,0 0 0 15,0 0-8-15,0 5-4 0,0-5-4 0,0 0-12 0,0 0-8 16,0 0-8-16,0 0-4 0,0 0-4 0,0 0-4 0,0 0-8 0,0 0-8 16,0 0-4-16,0 0-4 0,0 0-4 0,0 0-4 0,0 0-12 15,0 0-8-15,0 0-16 0,0 0-8 0,0 0-28 0,0 0-20 16,0 0-16-16,0 0-20 0,8 0-28 0,-8 0-60 0,0 0 32 16,9 0 32-16,-9 0 28 0,8-5 20 0</inkml:trace>
          <inkml:trace contextRef="#ctx0" brushRef="#br0" timeOffset="55021.8004">4375 9093 83 0,'0'-6'104'15,"-8"6"-12"-15,8 0 0 0,-8-4-24 0,8 4 0 0,-10-5 0 0,10 5-4 16,-8-5-4-16,8 0 0 0,0 5 0 0,-8-9-4 16,8 3-4-16,0 2-4 0,-9 0 4 0,9-2 0 0,0-3-4 0,0 4 0 15,0-4 0-15,0 4-4 0,0-5 4 0,0 0-12 0,0 6 4 16,0-6-4-16,0 1-4 0,9-1-8 0,-9 5 4 0,0-5-4 15,8 6 0-15,-8-7-4 0,8 7-8 0,-8 0 4 0,10-1-4 0,-10 0 4 16,8 0-4-16,0 5-4 0,-8 0-4 0,8-4 4 0,2 4 0 16,-2 0 0-16,0 0-4 0,-8 0 4 0,9 4-4 0,0-4 0 15,8 5-4-15,-17 0 8 0,8 0-4 0,0 3 0 0,2 3 4 16,-2-1-4-16,0-1 0 0,-8 1 0 0,8 3-16 0,-8 7 20 16,0-1-4-16,10 0 0 0,-10-5 0 0,-10 11 0 0,10-1 0 0,0-5 0 15,-8 5 0-15,0 0 0 0,0 5 0 0,-2-5-4 0,2 0 0 16,0 0 0-16,-9-1 0 0,8-3 4 0,0-1-4 0,-7 5 0 15,6-10 0-15,-6 5 4 0,8-4-4 0,-10-5 4 0,10-1 0 16,-1 1 0-16,1 0 0 0,-1-6-4 0,0-4 0 0,9 6 0 16,-8-12 0-16,8 6 0 0,0-4-4 0,0-2 0 0,0-2 0 15,-8-3-4-15,8 2 4 0,8-1 0 0,-8 0 4 0,0 1-4 16,0-5 0-16,8 4 0 0,-8 1 4 0,0-6 0 0,9 5 0 16,-9 1 0-16,9 4-4 0,-9-4 4 0,0 3 0 0,8 2 0 0,-8-1 0 15,9 5 0-15,-9-5-4 0,0 5 4 0,8 0 0 0,-8 0 4 16,8 0 0-16,-8 0 0 0,10 0-4 0,-10 0 4 0,8 0 0 15,-8 0-4-15,8 5 4 0,0-5 0 0,2 5 0 0,-2-5 0 0,0 4 0 16,1 2 0-16,0-1-20 0,-1-1 28 0,1 1-4 16,7 0 0-16,-6 5 4 0,-2-6-4 0,8 5 4 0,-6-3 0 0,6 3 0 15,-7-4 4-15,8 4 4 0,0 1 0 0,-9-1 0 0,10-3 0 16,-2 3 0-16,-6 1-4 0,6-6 0 0,-7 7-4 0,8-7 4 16,-9 6-8-16,9-6-4 0,-9 2-4 0,2-2 0 0,6-4 0 0,-6 0 0 15,-2 5 0-15,0-5 0 0,0 0 0 0,-8 0 0 0,9-5 0 16,0 5 0-16,-1-4 0 0,-8-2 0 0,9 2 0 0,-9-6 0 15,0 6 0-15,0-7 0 0,0 2 0 0,8-1 0 0,-16 0 0 16,8 1 0-16,0-1 0 0,0-4-40 0,-9 5-16 0,9-6-12 16,-8 5-12-16,8 1-16 0,-9-5-12 0,0 4-20 0,9 0-24 15,-8 1-20-15,0-1-68 0,0 1-12 0,-2 4 56 0,-6-5 32 0,6 5 28 16,2-4 28-16</inkml:trace>
        </inkml:traceGroup>
      </inkml:traceGroup>
    </inkml:traceGroup>
    <inkml:traceGroup>
      <inkml:annotationXML>
        <emma:emma xmlns:emma="http://www.w3.org/2003/04/emma" version="1.0">
          <emma:interpretation id="{0FD93169-AFAD-4769-BC05-C4ADAB5A5471}" emma:medium="tactile" emma:mode="ink">
            <msink:context xmlns:msink="http://schemas.microsoft.com/ink/2010/main" type="paragraph" rotatedBoundingBox="1094,13554 11386,14064 11323,15333 1031,148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8FA851-D728-4919-B7F0-72487FC9A373}" emma:medium="tactile" emma:mode="ink">
              <msink:context xmlns:msink="http://schemas.microsoft.com/ink/2010/main" type="line" rotatedBoundingBox="1094,13554 11386,14064 11323,15333 1031,14822"/>
            </emma:interpretation>
          </emma:emma>
        </inkml:annotationXML>
        <inkml:traceGroup>
          <inkml:annotationXML>
            <emma:emma xmlns:emma="http://www.w3.org/2003/04/emma" version="1.0">
              <emma:interpretation id="{0D52F1D4-4B4F-43D7-ACCC-8A461D411E24}" emma:medium="tactile" emma:mode="ink">
                <msink:context xmlns:msink="http://schemas.microsoft.com/ink/2010/main" type="inkWord" rotatedBoundingBox="1040,13674 2526,13635 2546,14417 1061,14456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1" timeOffset="523829.6239">-1005 10233 3 0,'-8'-4'100'0,"-2"4"-16"0,2-5-4 0,8 5-28 0,-8 0-8 0,0 0 4 15,-1 5-8-15,1-1 0 0,0 2 0 0,8-1-8 0,-10-1 0 16,2 6 0-16,8-6-4 0,-8 6-4 0,8-1 0 0,-9-3 0 15,9 3-4-15,0 1 0 0,0 0-4 0,-8-1 0 0,8 1-4 16,0-1 0-16,0 1-4 0,8-6-4 0,-8 7 0 0,0-7 0 16,9 0 0-16,-1 6-4 0,-8-5 0 0,8-5 4 0,2 5 0 0,-2 0-4 15,0-5-16-15,1 4 24 0,-1-4-4 0,0 0 8 0,10 0-8 16,-10 5 4-16,0-5 4 0,2-5-4 0,-2 5 0 0,9-4 4 16,-9 4-4-16,0-5 4 0,0 0-4 0,2 0 0 0,-2 1-4 15,-8-2 4-15,8 2-8 0,1-5 0 0,-9 3 0 0,0-3 0 16,8-1 4-16,-8 0-4 0,0 1 4 0,0-1-4 0,0 1 0 0,0-2 4 15,-8 2-8-15,8 0 8 0,-9-1-4 0,9 1 0 0,-8 0 0 16,0-2 0-16,-2 2 4 0,10 4-4 0,-8-4 0 0,0 4 0 16,0 0 0-16,-9 0-4 0,9 1 4 0,-2 4-4 0,2 0 0 15,0-6 0-15,-2 12 4 0,2-6-4 0,0 0 8 0,0 4-4 0,-1 1 0 16,1-5-4-16,0 5 8 0,-2 0-4 0,10 4 0 0,-8-4-8 16,8 4 0-16,-8-3-8 0,8 3 0 0,0-4-12 0,0 4-4 15,0 1-4-15,0-5-4 0,0 5-4 0,0-7-4 0,8 8-8 16,-8-6-20-16,0 5-44 0,8-6-28 0,-8 1 20 0,10-1 0 15</inkml:trace>
          <inkml:trace contextRef="#ctx0" brushRef="#br1" timeOffset="524468.913">-961 9711 67 0,'0'-5'84'0,"0"0"-4"16,0 5-8-16,0-4-20 0,0 4-8 0,0 0 0 0,0 0-4 15,0 4 4-15,0 1-4 0,0 0 4 0,0 0 0 0,0-1 0 0,0 6 4 16,8 5-4-16,-8-6 0 0,0 5 4 0,8 1-24 0,-8-1 28 16,0 5-12-16,8 6 0 0,-8-6-4 0,10 4-4 0,-2 6-4 15,-8-4-4-15,8 3-4 0,-8 0 0 0,9 2-4 0,-1-2-4 0,1 1 0 16,-9 0 4-16,9 5-12 0,-1-6 4 0,0-4-4 15,0 5 0-15,10 0 0 0,-10-5-4 0,2 0 4 0,-2-5-4 16,9 0 0-16,-9 0 0 0,9-4 0 0,-8-1 0 0,-1 1 0 0,10-11-4 16,-10 5 4-16,10-3-4 0,-2-2 0 0,-8 2 0 0,1-6 0 15,-1 0 0-15,10-6 0 0,-10 2-4 0,0-2 4 0,2 2-4 16,-2-5 4-16,0 4 0 0,-8-5-4 0,9 0 4 0,-9-3 0 0,9 3 4 16,-9 0 0-16,0 1-8 0,0-1 8 0,0-5 4 15,0 6-8-15,0-2 0 0,0 8 4 0,0-7 0 0,0 1-4 0,0 3 4 16,0-3 0-16,0 4-4 0,0 1 0 0,0-1 4 0,0-1-4 15,0 2 4-15,8 4 0 0,-8 0 0 0,0-5 4 0,0 5-4 16,0 0 4-16,8 0-8 0,-8 0 8 0,9 5-4 0,-9-1 0 16,8 2 4-16,-8-1 0 0,9-1-4 0,0 6 4 0,-1-6-4 15,-8 6 0-15,8-1 4 0,2 0 0 0,-2 2 0 0,0-2 4 0,0 6-4 16,2-5 0-16,-2-1 0 0,0 1 0 0,1 0 0 0,-1-1 0 16,0 1 0-16,10-1 0 0,-10-4 4 0,0 0-8 0,2-1 4 15,-2 1-4-15,0-5 0 0,1 0 4 0,0 0-4 0,-1-5 4 16,-8 1 0-16,9-1-4 0,-1-5 0 0,-8 0 0 0,0 2 0 15,8-7-4-15,-8 0 0 0,0-4 0 0,0 5 0 0,0-2 4 0,-8-2-4 16,8-1 0-16,-8-1 0 0,-1 1 0 0,9 0 4 0,-17 5 0 16,8-5-4-16,1 4 0 0,0 1 0 0,-10 4 0 0,10 1 4 15,-10-1-4-15,10 0 4 0,-9 6 0 0,9-1 0 0,-10 5 0 0,10 0 0 16,-8 0 0-16,6 5 0 0,2-1 0 0,0 6 0 16,-1 0-4-16,0-1 0 0,1 1-4 0,8 4-4 0,-9 1-4 0,9-1 0 15,-8 1-12-15,8-1-28 0,0 0 16 0,0 0-8 0,0 1-4 16,8-1-4-16,-8 1-4 0,9-5 0 0,-1 4 0 0,1-9-4 15,0 5-36-15,7-1-32 0,-6-5-20 0,6 2 28 0,-8-6 24 0</inkml:trace>
          <inkml:trace contextRef="#ctx0" brushRef="#br1" timeOffset="525113.1892">137 10051 51 0,'0'0'100'16,"-8"0"-16"-16,8 5-4 0,-8-10-24 0,0 5 0 0,8-3-4 0,-9 3-4 15,1-6 0-15,8-4-8 0,-9 5 0 0,0-4 0 0,9-1 0 16,-8 6-4-16,8-11 0 0,-8 5 0 0,8-4-4 0,0 0 0 15,-10 0 0-15,10-2 0 0,0 3 0 0,0-2-8 0,0 1 4 0,0-1 0 16,0 1 0-16,0 5-8 0,0-6 0 0,10 5 0 16,-10 6-4-16,8-6 4 0,-8 1-4 0,8 3 0 0,-8 6 0 0,9-4 4 15,-9 4-4-15,9 0-4 0,-1 0 0 0,1 4 0 0,-1 2 0 16,0-2 0-16,0 6 0 0,-8-1 4 0,10 6-4 0,-2-1 0 16,0 1 0-16,-8 0-4 0,10 3 0 0,-10 6 0 0,0 0 0 0,8 0-4 15,-8 4 0-15,-8-3 0 0,8 8 0 0,0-4 0 0,-10 0-4 16,2 5 8-16,0-6-8 0,-2 6 4 0,2-6 0 0,0 1-4 15,0-1 4-15,-1-2 0 0,-8-3-4 0,8 2 4 0,1-6 0 16,0 0-4-16,-2-6 0 0,2-3 4 0,0 0-4 0,0 0 0 16,-2-5 0-16,10-5 0 0,-8 4-4 0,8-8 0 0,-8-1 0 0,8 0 4 15,0 0-4-15,0-5 4 0,0-4-4 0,0 5 8 16,0-6-8-16,0 5 4 0,8-3 0 0,-8-7 0 0,0 11 0 0,8-6 0 16,-8 1 0-16,10-2 0 0,-10 3 0 0,8 4 0 0,0-1-4 15,-8 0 4-15,8 1 0 0,-8 3 0 0,10 2 4 0,-2-1 0 16,-8 5 0-16,8 0-4 0,1 0 4 0,0 5 8 0,-9-1-4 15,8 2 4-15,1-1-4 0,-1 4 0 0,0-4 0 0,0 5 4 16,2-1 4-16,-2 1 4 0,0-1 0 0,2 1-4 0,6 0 4 16,-7-1-4-16,-1 1 4 0,1-1 0 0,-1 1 0 0,9 0-4 0,-9-1 0 15,2-5-4-15,-2 6 0 0,0-5 0 0,2 5-4 0,-2-6 0 16,0-4 0-16,0 5-4 0,1-5 4 0,0 4 0 0,-1-4 0 16,-8-4-4-16,9-1-4 0,-1 5 4 0,-8-4-4 0,8-6 4 0,-8 5-4 15,0-5 0-15,10 2 0 0,-10-3-4 0,0-3-4 16,0 5-8-16,0-1-16 0,0-5-8 0,0 1-12 0,0-1-8 0,0 6-20 15,-10-5-4-15,10 4-20 0,-8-5-8 0,8 6-8 0,-8-1-12 16,8 1-28-16,-9 4-40 0,9-4-4 0,-8 3 44 0,8 2 28 16,-9-1 24-16</inkml:trace>
        </inkml:traceGroup>
        <inkml:traceGroup>
          <inkml:annotationXML>
            <emma:emma xmlns:emma="http://www.w3.org/2003/04/emma" version="1.0">
              <emma:interpretation id="{048F1332-7C9E-4588-9864-09869973C663}" emma:medium="tactile" emma:mode="ink">
                <msink:context xmlns:msink="http://schemas.microsoft.com/ink/2010/main" type="inkWord" rotatedBoundingBox="3635,13868 4744,13923 4691,15004 3581,14949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543721.4099">1485 10219 95 0,'-8'5'120'16,"8"-5"-4"-16,-10 5 0 0,2-1-16 0,8 2 0 0,0-1-4 15,-8-1-8-15,8 1-4 0,0 4-4 0,0-3 0 0,0 3-4 0,0-5 0 16,-8 5-4-16,8 2-8 0,0-2 0 0,0 1-4 0,0-1 0 15,0 1-8-15,8 0-8 0,-8-1 0 0,0 2-12 0,0-3 4 16,8 2-12-16,-8 0-4 0,0-1 0 0,8 0-4 0,-8 1-4 16,0 0 4-16,10-5-4 0,-10 5-4 0,8-6 0 0,-8 1-4 0,8 0-20 15,-8 0 20-15,10 4 4 0,-10-9-4 0,8 5 0 0,-8-1-4 16,8 3 0-16,-8-7 0 0,0 0 0 0,9 3 0 0,-9-3 0 16,8 0-4-16,-8 0 4 0,0 0-8 0,0 5 4 0,9-5-4 15,-9-5-12-15,0 5-8 0,0 0-12 0,0-3-20 0,0 3-12 16,0-7-16-16,0 3-16 0,0-1-16 0,0 0-16 0,-9 1-12 0,9-1-48 15,0-5-36-15,0 6 36 0,-8-6 32 0,8 1 36 16,0-1 20-16</inkml:trace>
          <inkml:trace contextRef="#ctx0" brushRef="#br0" timeOffset="544578.1369">1511 10229 47 0,'-8'4'108'0,"8"2"-8"0,-10-1 0 15,2 4-24-15,0-4 4 0,-2-1 0 0,10 6-8 0,-8-5 0 0,8 5 4 16,0-1-12-16,-8-4 0 0,8 4 0 0,0 1 0 15,0-1-4-15,0 1 0 0,0 5-4 0,-8-5-4 0,8-1 0 0,8 5 0 16,-8 1 0-16,0-6-4 0,0 5-20 0,8 1 20 0,-8-5 0 16,0 4-8-16,8 0-8 0,-8 2-4 0,10-3 4 0,-10 1-8 15,8-4-4-15,-8 4-4 0,8-4-4 0,2 4 0 0,-10-4-4 16,8-6 0-16,0 6-4 0,-8 0 0 0,9-5 0 0,-1-1 0 0,-8 1 4 16,9-5-4-16,-1 5-4 0,-8-5 4 0,9 0-4 0,-1 0 4 15,-8-5-8-15,8 0 8 0,2 5-4 0,-2-4 0 0,-8-6 0 16,8 5 0-16,2 1 0 0,-2-6 4 0,0 0-8 0,0 6 8 15,1-6-4-15,0 5 4 0,-1-5-8 0,-8 1 4 0,9 4-4 16,-1-4 4-16,0 4 0 0,2 0-4 0,-2 0 8 0,0 5-4 0,-8-5 4 16,8 5-4-16,2 0-4 0,-2 0 8 0,0 0-8 15,1 0 8-15,0 5 0 0,-1 0-4 0,1 0 0 0,-1 0-4 0,0 4 8 16,0-4 0-16,2 4-4 0,-2 1 0 0,0 0-4 0,2-1 4 16,-2 5 4-16,0-4-4 0,1 5 0 0,-9-1 4 0,8 1-4 15,1-1 4-15,0 1-4 0,-9-2 4 0,8 2-4 0,-8 4 0 0,8-5-4 16,-8 1 8-16,0 5 0 0,0-7-4 0,0 2 8 0,8 5 4 15,-16-7-4-15,8 2 4 0,0-1 0 0,-8 1 4 0,8-1 4 16,-8 1-8-16,8-6 0 0,-9 5 4 0,0-4-16 0,-8 0 0 16,9-1 0-16,0 1 0 0,-2-6 0 0,-6 6 0 0,-2-5 0 15,10 0 0-15,-9 1 0 0,9-6 0 0,-10 3 0 0,2-3 0 0,6 0 0 16,-6 0 0-16,-2-3 0 0,10-3-4 0,-9 6-24 0,9-10-4 16,-10 5-12-16,10 0-16 0,0-4-16 0,-10-1-20 0,10 0-12 15,0 1-12-15,-2 0-20 0,2-6-12 0,8 1-16 0,-8-1-48 16,8 1-12-16,0-5 44 0,0 4 32 0,8-4 32 0,0 0 24 15</inkml:trace>
          <inkml:trace contextRef="#ctx0" brushRef="#br0" timeOffset="544093.4121">1519 10253 99 0,'0'0'116'0,"0"-5"-4"0,0 5-4 15,0 0-24-15,0 0 0 0,0 0 0 0,0 0 0 0,0 0 0 0,0 5 0 16,0-5 0-16,0 0-4 0,0 0-4 0,9 0 4 0,-9 0-4 16,8 0 0-16,-8-5 4 0,9 5-4 0,-9 0-12 0,8-4 0 15,1 4-4-15,-1 0-4 0,10-5-4 0,-10-1 0 0,0 6 0 16,10-4-4-16,-10-1-16 0,9 0-32 0,-8 5 0 0,8-5 0 15,-1 1 0-15,-6-1 0 0,6 5 0 0,2 0 0 0,-10-5 0 16,9 5 0-16,-8 0 0 0,8 0 0 0,-9-5 0 0,8 5 0 0,-6 0 0 16,6 0 0-16,-6 0 0 0,-2 5 0 0,0-5 0 0,1 0 0 15,-1 0 0-15,1 0 0 0,0 0 0 0,-1 0 0 0,-8 0 0 16,8 0 0-16,-8 0 0 0,8 0 0 0,-8 0 0 0,0 0 0 0,0 0 0 16,0 0 0-16,0 0 0 0,0 0 0 0,0 0 0 15,0 0 0-15,0 0 0 0,0 0-40 0,0 0-48 0,-8-5-12 0,8 5-16 16,-8 0-12-16,8-4-16 0,-8 4-8 0,-1 0-8 0,0 0-28 15,1-6-40-15,-9 6 20 0,9 0 44 0,-10 0 28 0,10 0 20 16</inkml:trace>
          <inkml:trace contextRef="#ctx0" brushRef="#br0" timeOffset="545206.4356">2141 10176 3 0,'-8'0'104'0,"8"0"-16"16,-8 0-4-16,-1-5-24 0,0 5 0 0,9-5-4 0,-8 1-4 15,8 4 0-15,-9-5-4 0,1 0 0 0,8-4 0 0,-8 3 0 16,8-3 0-16,0 4-4 0,0-4 0 0,-8-1 4 0,8 0-28 15,0 1 24-15,8-1 0 0,-8 1-4 0,0-1 4 0,0 2-4 0,8-3 0 16,-8 1 0-16,8 1-4 0,1 4 0 0,-1-4-4 0,-8 4 0 16,9-5 0-16,0 6 0 0,-1-6 0 0,10 4-4 0,-10 2-4 15,0-1-4-15,10 1-4 0,-10-1 4 0,0 0-4 0,9 0-4 16,-8 5 0-16,8-4-4 0,-9 4-8 0,10 0 8 0,-10 0-4 16,10 0 0-16,-10 4 0 0,9 1 0 0,-9 0 0 0,0 0 0 0,1 4-4 15,-9 1 8-15,9 0-8 0,-9 4 4 0,0-5 0 0,0 6 0 16,0-1-4-16,0 5 4 0,-9 0 0 0,0 0-4 0,1 1 4 15,8-1-4-15,-17 0 0 0,9 0 0 0,0 1 0 0,-2-1 4 16,-6 0-4-16,6 0 4 0,2-5-4 0,0 1 0 0,0-2 4 16,-1 3-4-16,0-6 0 0,1-1 4 0,8-5-4 0,-9 6 0 15,9-5 0-15,-8-5 0 0,8 5 4 0,0-5-4 0,0 5 0 0,0-5 4 16,0 0 0-16,0-5-4 0,8 5 0 0,-8-5 0 0,9 0 4 16,-9 5 0-16,8-4-4 0,-8-2 4 0,9 2 0 0,-9 4 0 15,9-5 0-15,-1 1 8 0,-8 4 4 0,8-6-4 0,0 6 8 0,2 0 4 16,-2 0 4-16,0 0 0 0,2 6 4 0,-2-2 4 15,0 1-4-15,9-1 4 0,-9 2-16 0,1-2-20 0,8 6 0 0,-9-1 0 16,2-3 0-16,-2 3 0 0,9-5 0 0,-8 6 0 0,7-5 0 16,-7 0 0-16,-1 0 0 0,1-1 0 0,8 1 0 0,-9-1 0 15,2-4 0-15,-2 6 0 0,0-6 0 0,1 0 0 0,-9-6 0 16,9 6 0-16,-1-4 0 0,-8-1 0 0,8-4 0 0,-8 4 0 16,0-4 0-16,0 3 0 0,9-2 0 0,-9-3 0 0,-9 2-84 0,9-1-32 15,0-4-16-15,-8 5-16 0,8-1-16 0,-8 0-12 0,8 1-36 16,-9-1-36-16,0 5 32 0,9-5 36 0,-8 6 36 0,8-1 28 15,0 5 20-15</inkml:trace>
        </inkml:traceGroup>
        <inkml:traceGroup>
          <inkml:annotationXML>
            <emma:emma xmlns:emma="http://www.w3.org/2003/04/emma" version="1.0">
              <emma:interpretation id="{F496C980-0294-4672-B0BF-49C6DB281A33}" emma:medium="tactile" emma:mode="ink">
                <msink:context xmlns:msink="http://schemas.microsoft.com/ink/2010/main" type="inkWord" rotatedBoundingBox="5176,14542 5551,14560 5534,14902 5159,14883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545955.4317">3071 10900 111 0,'0'5'124'0,"0"-1"-4"0,0-4 0 0,8 0-8 0,-8 6 0 0,0-6-4 16,9 0 0-16,-9 0 0 0,9 0 0 0,-1 0 0 0,-8 0-8 16,9 0-4-16,-1 0-4 0,0 0-8 0,2 0-4 15,6 0-4-15,-8 0-4 0,2 0-16 0,-2 0-4 0,0 0-8 0,9 0-8 16,-8 0-16-16,0 0-20 0,7 0 0 0,-8 0 0 0,2 0 0 16,-2 0 0-16,0 0 0 0,10 0 0 0,-10 0 0 0,1 0-68 15,-9 0-28-15,8 0-28 0,1 0-28 0,-1 0-32 0,-8-6-48 0,9 6-60 16,-9-4 40-16,8-1 56 0,-8 1 28 0,0-1 36 0,0-5 20 15</inkml:trace>
          <inkml:trace contextRef="#ctx0" brushRef="#br0" timeOffset="545725.0482">3003 10569 39 0,'0'5'108'0,"0"-5"-4"0,0 0 0 16,8 5-24-16,-8-5 8 0,0 0 0 0,0 4-4 0,8-4 0 15,-8 0-4-15,10 6 4 0,-10-6 0 0,8 0-4 0,0 0 4 16,0 4 0-16,2-4 0 0,-2 0-4 0,0 0-8 0,1 0-4 0,0 0-8 16,8 0 0-16,-9 0 0 0,0 0-4 0,10 0-4 0,-10 0-4 15,10 0-8-15,-10 0-4 0,0 0-8 0,9 0 0 0,-8 0-28 16,8 0 0-16,-9 0 0 0,10 0 0 0,-10 0 0 0,10 0 0 16,-10 0 0-16,0 0 0 0,9 0 0 0,-8 0 0 0,-1 0 0 15,1 0 0-15,-1 0 0 0,0 0-40 0,-8 0-16 0,0 0-12 0,10 0-16 16,-10 5-12-16,0-5-12 0,8 5-12 0,-8-5-12 0,-8 5-8 15,8-1-8-15,0-4-36 0,-10 5-40 0,10 0 28 0,-8 0 36 16,0-1 32-16,-1 6 24 0</inkml:trace>
        </inkml:traceGroup>
        <inkml:traceGroup>
          <inkml:annotationXML>
            <emma:emma xmlns:emma="http://www.w3.org/2003/04/emma" version="1.0">
              <emma:interpretation id="{A5D9CB52-59D4-4C43-A1A3-945E57F8D067}" emma:medium="tactile" emma:mode="ink">
                <msink:context xmlns:msink="http://schemas.microsoft.com/ink/2010/main" type="inkWord" rotatedBoundingBox="6157,14511 6879,14767 6753,15121 6031,14865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548149.5615">4068 10708 7 0,'0'-4'88'0,"0"-1"-8"15,0 0-8-15,-8 1-20 0,8-1 0 0,0-1 0 0,0 6-4 0,-8-4 4 16,8-1-4-16,0 5 4 0,0-4 0 0,0 4 0 0,-10-6-8 16,10 6 0-16,0 0 4 0,-8 0-4 0,8 0 0 0,-8 0-4 15,8 0-20-15,0 0 20 0,-8 6 0 0,8-6 0 0,-10 4-4 16,10 1-4-16,-8-1 0 0,8 7-4 0,-8-7 0 0,8 6 4 16,-9-1-4-16,9 5 0 0,-8-5-4 0,8 7 0 0,-8-2-4 15,8 1 0-15,0-1-4 0,0 1 0 0,0-2-4 0,0 2 0 0,0-1 0 16,0 1-8-16,8-1 4 0,-8 1 0 0,8-6-4 15,1 1 4-15,-1-1 0 0,0 0-4 0,2 1 0 0,6 0 0 0,-8-5-4 16,10-1 4-16,-10 1 0 0,10 0 0 0,-1-5 0 0,-1 0 0 16,2 0-8-16,-2 0 8 0,2-5 0 0,-1 0 0 0,0 1 0 15,0-1-4-15,-9-5 4 0,10 0-4 0,-2 1 0 0,-6 0 4 0,-2-1 0 16,0-4 0-16,0 4 0 0,1-4 0 0,-9-1 0 0,9 1-4 16,-9-1 0-16,0-4 0 0,0 5 0 0,0-1 0 0,-9 2 0 15,0-2 0-15,9 1 0 0,-16-6 0 0,8 6 0 0,-2 0-4 16,-6-1 0-16,6 1 4 0,-6 4-4 0,-1-5 4 0,0 6-8 15,0-1 8-15,-1 1-4 0,2-1 4 0,7 6-4 0,-16-2 0 0,16 2 4 16,-8-1-4-16,0 5 4 0,-1 0 0 0,10 5-4 0,-8-1 8 16,6 2-4-16,-6-2-4 0,7 6 4 0,1-1 0 0,0 1 0 15,-2 5 0-15,2-6-4 0,0 5 4 0,8-4-4 0,0 5 4 16,-8-1-4-16,8-5 4 0,8 6-4 0,-8-2 0 0,0-2 4 16,8-2-4-16,0 1 0 0,2-1 0 0,-2 1 4 0,9-5-4 0,-9 5 0 15,10-6 4-15,-10-4-8 0,8 6 8 0,2-6-4 0,-10 5 0 16,10-5 4-16,-1 0 0 0,-1-5 0 0,2 5 0 0,-2-6 0 15,2 6 0-15,-1-4 0 0,-8-1 0 0,7 0 0 0,-7 0-4 0,7 1 8 16,-6-2-4-16,-2 2-4 0,10-1 0 0,-10 1 4 16,0-2 0-16,0 2 0 0,-8 4 0 0,9-5 0 0,0 5 4 0,-1-5 0 15,1 5 0-15,-1 0 0 0,-8 0 0 0,8 5 4 0,2-5 0 16,-2 5 0-16,0-1 4 0,0 2 4 0,-8 3-20 0,10-5 24 16,-2 6 0-16,0 0 4 0,10-1 4 0,-10 2 0 0,1-3 0 15,-1 7-4-15,0-1 0 0,10-3 0 0,-10-3-8 0,0 7 0 16,2-5 0-16,6 3-4 0,-7-3 0 0,0 0-4 0,-1-6-4 0,1 6-4 15,-1 0 4-15,0-5 0 0,0-1-4 0,2 1 4 0,-2 0-4 16,-8 0-8-16,8-5-4 0,2 0-12 0,-10 5-16 0,8-5-12 16,0-5-12-16,-8 5-16 0,9-5-16 0,-9 0-28 0,0 0-20 15,8-4-16-15,-8 4-52 0,0-4-28 0,9 3 40 0,-9-8 36 16,0 4 36-16,8 1 24 0</inkml:trace>
        </inkml:traceGroup>
        <inkml:traceGroup>
          <inkml:annotationXML>
            <emma:emma xmlns:emma="http://www.w3.org/2003/04/emma" version="1.0">
              <emma:interpretation id="{3DD1DF18-1346-4732-8805-7FC2DBA280B8}" emma:medium="tactile" emma:mode="ink">
                <msink:context xmlns:msink="http://schemas.microsoft.com/ink/2010/main" type="inkWord" rotatedBoundingBox="7717,14117 9268,14194 9223,15094 7672,15017"/>
              </emma:interpretation>
            </emma:emma>
          </inkml:annotationXML>
          <inkml:trace contextRef="#ctx0" brushRef="#br0" timeOffset="552968.6682">5620 10185 15 0,'0'0'88'0,"0"-4"-8"0,0-1-8 0,0 5-24 16,0 0-4-16,0-5 0 0,0 5-4 0,0 0 0 15,8 0 0-15,-8-5-4 0,0 5 4 0,0 0 0 0,0 0 0 0,0 0 0 16,0 0 4-16,0-4-4 0,0 4 0 0,0 0 0 0,10 0 4 16,-10 0 0-16,0 0-12 0,0 0 8 0,0 0 0 0,0 0 4 15,0 0 4-15,0 0 0 0,0 0 0 0,0 0-4 0,0 0-4 0,0 0-4 16,0 4 0-16,0-4-4 0,0 0 4 0,0 5-4 0,-10 0 4 16,10 0-4-16,0-1-4 0,-8 2 0 0,8 3 0 0,0 1-4 15,-8-1-4-15,8 1 4 0,-8 5 0 0,-2-1-4 0,2 0-8 16,8 4 0-16,-8-2 0 0,-1 3-4 0,0 0 8 0,9 1-28 15,-8-1 24-15,-1 0 0 0,9 4-4 0,-8-3 0 0,8 4 0 0,-8 1 0 16,8-2-4-16,0-4 0 0,0 10 0 0,0-11-4 0,0 11 4 16,0-4-4-16,0-2 4 0,8 2 0 0,-8-2-4 0,8 2 4 15,1-2 0-15,-9 2-4 0,8-2 0 0,1 2 0 0,0-2-4 16,-1-4 4-16,0 1 0 0,2-2-4 0,-2 2 8 0,0-1-8 16,0-5 4-16,2 1-8 0,-2-1-4 0,0-4 0 0,-8 0-8 0,9 4-16 15,-1-10-12-15,-8 6-12 0,8-5-12 0,2 0-8 0,-10 0-4 16,8-5-16-16,-8 0-8 0,0 0-12 0,0 0-8 0,0-10-24 15,0 5-48-15,0 0 0 0,0-4 44 0,8-5 16 0,-16 4 32 16</inkml:trace>
          <inkml:trace contextRef="#ctx0" brushRef="#br0" timeOffset="553662.8117">6020 10450 7 0,'0'4'96'0,"0"1"-8"0,-8 0-4 0,8-5-28 0,-8 5-4 16,8-5 0-16,-9 0-4 0,9 4 0 0,-8-4-8 0,8 0-4 15,-9 0 0-15,9-4 0 0,-8 4-4 0,8-5 0 0,0 0 0 0,0 0 8 16,-9 1-8-16,9-6 0 0,0 5 0 0,0-5 4 0,0 0-4 16,0 1-8-16,0 0-4 0,0-1 4 0,9-4 0 0,-9 5 4 15,8-6 0-15,-8 5 0 0,9-4 0 0,-9 5 0 0,8-1-4 0,1 0 0 16,-1 1 0-16,0-1 4 0,2 5-8 0,-2 1 0 15,0-2 0-15,2 2 0 0,-2 4 4 0,0-5-4 0,0 5 0 0,10 0 0 16,-10 5-4-16,1-1 0 0,7 2-8 0,-6-2 4 0,-2 1-4 16,8 5 0-16,-6-1 0 0,-2 5-4 0,0-4 0 0,9 5 0 15,-17-1 0-15,9 6 0 0,0-2 0 0,-9-3-4 0,8 4 4 16,-8 5-4-16,0-5 0 0,0 4 4 0,-8 2-4 0,8-1 0 16,-9 5 0-16,0-5 0 0,1-1 0 0,-1 6 0 0,1-4 0 0,-10 3 0 15,2-4 0-15,8 0 0 0,-10 0 0 0,1-5 0 0,9 0 0 16,-10 0 4-16,10-4-4 0,-8-1 0 0,6-3 0 0,2-3 0 15,0 2 0-15,-2-5-4 0,2-5 0 0,0 0 0 0,8 0 0 16,0-5 0-16,-9 0 4 0,9-4-4 0,0-1 0 0,0 1 4 16,9-1-4-16,-9-5 0 0,0 2 4 0,8-2-4 0,0 1 4 0,2-1-4 15,-10 1 0-15,8-2 4 0,0 3-4 0,2-2 4 0,-2 6 0 16,0 0 0-16,0-2 4 0,10 7-4 0,-10-1 0 0,1 1 0 16,-1-2 0-16,0 6 8 0,2 0-4 0,-2 0 0 0,0 6 0 0,0-2 0 15,10 1 0-15,-10-1 0 0,1 7 8 0,-1-7-4 16,1 6 4-16,8-1 0 0,-9 1 0 0,10 0-4 0,-10-1 0 0,0 1 0 15,10 0 0-15,-10-1-4 0,9 1 0 0,-8 4 4 0,8-9-8 16,-1 5 0-16,-6-1 0 0,6-5 0 0,2 6 0 0,-10-5-4 16,9 0 0-16,-9 4-4 0,10-9-8 0,-2 5-8 0,-6-5-12 15,6 6-24-15,-6-6 4 0,6-6-4 0,-8 6-24 0,9-5-20 0,-8 5-20 16,8-9-12-16,-9 4-36 0,2-4-40 0,-2-1 32 0,0 1 24 16,10-6 32-16,-10 1 28 0</inkml:trace>
          <inkml:trace contextRef="#ctx0" brushRef="#br0" timeOffset="554162.4748">6865 10287 63 0,'0'-10'124'0,"0"5"-16"16,0-5-4-16,0 6-20 0,0-1-8 0,0-4 8 0,0 4-4 16,0-1 0-16,0 2-12 0,0-1 0 0,0 5-4 0,0-5 0 15,0 5 8-15,0-5-4 0,0 5-4 0,0-4 0 0,0 4-4 16,0 0-4-16,0 0-4 0,0 0-4 0,0 4-8 0,-8 1-24 0,8 0 24 15,0 0-4-15,-9-1-4 0,9 7-4 0,-9-2 0 0,9 0 0 16,-8 1-4-16,8 5 0 0,-8-1 0 0,-2 5 0 0,10-4 0 16,-8 4-4-16,0 0 0 0,-1 0-4 0,9 0 0 0,-9 5 0 0,9-5-8 15,-8 5 4-15,8 0 0 0,-8-5-4 0,8 5-8 16,0 0 0-16,0 0 0 0,0-5 0 0,0 6 0 0,0-2 0 0,0-4 0 16,0 1 0-16,8 4 0 0,-8-11 0 0,8 7 0 0,1-1 0 15,0 1 0-15,-1-5 0 0,0-2 0 0,2 2 0 0,-2-1 0 16,9 1 0-16,-8-6 0 0,7 6 0 0,-7-6 0 0,8 0 0 0,-8-3 0 15,7 3 0-15,2-4 0 0,-10-1 0 0,10 2 0 0,-10-2 0 16,9-4 0-16,-9 5 0 0,0-5-4 0,10-5-8 0,-10 1 0 16,2 4 4-16,-2-10-8 0,-8 5 0 0,8-4 0 0,-8-1 4 15,0 1-4-15,0-6-4 0,0 5 0 0,0-4-8 0,0 5 0 16,-8-6-4-16,0 1-4 0,-2-1 4 0,10 1-16 0,-16-1 20 16,6 6 4-16,2-5 4 0,-9 4 4 0,9 1 4 0,-9 3-4 15,8 2 4-15,-7-1 0 0,6 0 4 0,-6 0 0 0,7 5 4 16,0 5-4-16,1-5 0 0,-9 5 0 0,17 0 4 0,-8 5-4 0,-1-1-4 15,0 1 4-15,1 0-4 0,0-1-4 0,8 1-12 0,-10 4 0 16,10-5-12-16,-8 2-4 0,8 3 0 0,0-5-16 0,0 5-8 16,0-9-12-16,0 5-8 0,0-1-8 0,8 1-24 0,-8-5-40 15,10 0-24-15,-2-1 36 0,-8-4 24 0,17 0 24 0</inkml:trace>
        </inkml:traceGroup>
        <inkml:traceGroup>
          <inkml:annotationXML>
            <emma:emma xmlns:emma="http://www.w3.org/2003/04/emma" version="1.0">
              <emma:interpretation id="{22984830-070F-47DF-9559-94F0D175D9F6}" emma:medium="tactile" emma:mode="ink">
                <msink:context xmlns:msink="http://schemas.microsoft.com/ink/2010/main" type="inkWord" rotatedBoundingBox="9583,14610 9848,14623 9846,14653 9582,14640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554420.7888">7410 10656 15 0,'0'0'136'0,"0"0"-8"15,0 0-12-15,0 0-20 0,0 0 0 0,9 0 0 16,-9 0 4-16,0 4-4 0,0-4 4 0,9 0-4 0,-9 6 0 0,8-6-4 15,-8 0-4-15,9 0-8 0,-9 0-4 0,8 0-8 0,0 4-4 16,2-4-4-16,-2 0-4 0,0 0-8 0,0 0-4 0,10 0-8 16,-10 0-8-16,1 0-8 0,0 0 0 0,-1 0-8 0,9 0 0 0,-9 0-12 15,2-4-12-15,-2 4-12 0,8 0-20 0,-6 0-36 0,-2-6-24 16,0 6-44-16,1 0-32 0,-1-4-40 0,-8 4-64 0,9-5 36 16,0 5 48-16,-9 0 36 0,8 0 36 0,-8 0 24 0</inkml:trace>
        </inkml:traceGroup>
        <inkml:traceGroup>
          <inkml:annotationXML>
            <emma:emma xmlns:emma="http://www.w3.org/2003/04/emma" version="1.0">
              <emma:interpretation id="{605C3A12-E50F-4825-AABF-D352277829DA}" emma:medium="tactile" emma:mode="ink">
                <msink:context xmlns:msink="http://schemas.microsoft.com/ink/2010/main" type="inkWord" rotatedBoundingBox="10243,14007 11386,14064 11331,15172 10188,15116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555178.7568">8264 10579 43 0,'-18'-5'104'0,"10"0"-8"0,-1 5 0 0,0 0-24 0,1-4 4 16,-9 4 4-16,9 4-8 0,-1-4-4 0,0 5-8 0,-7-5-4 0,6 5 4 15,2-1-12-15,0 2 0 0,-1-2-8 0,0-4-4 0,9 5-4 0,-8 0 0 16,8 4 0-16,-8-4-4 0,8 0-4 0,0 4 0 16,0-3-4-16,0-2 0 0,0 6-4 0,0-5 0 0,0 5 0 0,8-6 0 15,-8 5-4-15,8-3 4 0,1 3-4 0,0-4 0 0,-1 4-4 16,0-4 0-16,2 0 0 0,-2 0 4 0,0-1-8 0,10 2 0 16,-10-3 0-16,9 3 4 0,-9-6 0 0,10 5-4 0,-10-5 0 15,10 0 0-15,-10 0 0 0,9 0 0 0,-8 0 0 0,-1-5 4 16,9 5-4-16,-9-6 0 0,0 3 0 0,2-3 4 0,-10 2-4 0,8-1 0 15,0-5 0-15,-8 6 0 0,0-6-4 0,0 6 0 0,0-7 0 16,0 2 0-16,0-1 4 0,0 1 0 0,-8 4 0 0,0-4-4 16,-2-1 0-16,10 0 0 0,-8 5 0 0,-9-4 0 0,9-1-4 15,0 6 4-15,-1-6-4 0,0 5 4 0,-7 0 4 0,-2 1 0 16,10-1-8-16,-10 0 0 0,10 0 0 0,-9 0 4 0,0 5 0 0,8-5 0 16,-7 5-4-16,6 0 4 0,-6-4 0 0,7 8 0 0,-8-4 0 15,9 0 0-15,-1 5 0 0,1 0 0 0,0 0 0 0,-2 5 0 16,10-6 0-16,-8 6-4 0,8-6 4 0,0 6-4 0,0 0 4 0,-8-1-4 15,16 1 4-15,-8-1-4 0,0 1 4 0,8 0 0 16,-8-1 0-16,10 1-4 0,-2-1 0 0,0-3 0 0,1 3 0 0,-1-4 0 16,0 0 0-16,1-1 0 0,8 1-4 0,-9-5 0 0,10 5 4 15,-1-5-4-15,-8 0 0 0,8-5-4 0,-9 5 4 0,9-5 0 16,0 1 0-16,-9-1 0 0,10 0 8 0,-10 1-20 0,10-7 20 0,-10 7 0 16,9-1 0-16,-9 1 0 0,0-2 0 0,2 2 4 0,-2 4 0 15,0-5 0-15,2 5 0 0,-2 0 4 0,0 0 4 0,-8 0 4 16,8 0 0-16,2 5 4 0,-2-1 4 0,-8 2 4 0,8-2 0 15,1 1 0-15,-9 5 4 0,8-5-4 0,0 4-4 0,2 0 0 16,-2 1 0-16,-8-1-4 0,8 0-4 0,0 2 0 0,2 4-4 16,-2-6 0-16,0 1-4 0,1-1-8 0,0 1 4 0,8 0 0 0,-9-5-4 15,0 3-4-15,1-2-4 0,0-2-8 0,-1 1-16 0,0 0-8 16,2-5-20-16,-2 5-12 0,0-10-16 0,-8 5-16 0,9-5-20 16,0 0-20-16,-1 1-32 0,-8-6-56 0,8-5 20 0,1 6 48 15,-9-5 28-15,8-1 28 0</inkml:trace>
          <inkml:trace contextRef="#ctx0" brushRef="#br0" timeOffset="555682.4079">8869 10075 47 0,'8'0'108'16,"-8"0"-4"-16,0 0-4 0,9 5-16 0,-9-5 0 0,0 0 0 16,8 0-8-16,0 0 4 0,-8 5-8 0,10-5-8 0,-2 5 0 0,0-1-4 15,0 1 0-15,2-5 4 0,-2 5-4 0,0 5 0 16,1-6 0-16,-1 6 4 0,1-5 0 0,0 5 0 0,7-1 0 0,-8 1-12 16,2-1 4-16,-2 5-4 0,10-4 8 0,-10 5-4 0,0-1-4 15,1 1 4-15,-1 4-24 0,1-5 12 0,-1 4-44 0,1 2 0 16,-1-1 0-16,0 1 0 0,2 4 0 0,-2-5 0 0,0 4 0 0,-8 2 0 15,10-1 0-15,-2 6 0 0,-8-7 0 0,0 5 0 0,0-4 0 16,8 5 0-16,-8 0 0 0,0 0 0 0,0 0 0 0,-8-1 0 16,8 1 0-16,0 4 0 0,-8-4 0 0,-2 0 0 0,2 1 0 15,0-2 0-15,-2 0 0 0,-6 1 0 0,7 0-108 0,-8-5-48 16,9 4-36-16,-9-3-40 0,-9-2-76 0,8-3 36 0,2 4 44 0,-10-5 44 16,9 0 36-16,1-5 28 0,-10 1 24 0</inkml:trace>
        </inkml:traceGroup>
      </inkml:traceGroup>
    </inkml:traceGroup>
    <inkml:traceGroup>
      <inkml:annotationXML>
        <emma:emma xmlns:emma="http://www.w3.org/2003/04/emma" version="1.0">
          <emma:interpretation id="{7B24A7B7-7334-4FCD-B01C-16282216EDAB}" emma:medium="tactile" emma:mode="ink">
            <msink:context xmlns:msink="http://schemas.microsoft.com/ink/2010/main" type="paragraph" rotatedBoundingBox="3505,15573 11106,15488 11115,16285 3514,1637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8E53681-8DD0-4A15-B23C-362CEAC1EE62}" emma:medium="tactile" emma:mode="ink">
              <msink:context xmlns:msink="http://schemas.microsoft.com/ink/2010/main" type="line" rotatedBoundingBox="3505,15573 11106,15488 11115,16285 3514,16370"/>
            </emma:interpretation>
          </emma:emma>
        </inkml:annotationXML>
        <inkml:traceGroup>
          <inkml:annotationXML>
            <emma:emma xmlns:emma="http://www.w3.org/2003/04/emma" version="1.0">
              <emma:interpretation id="{B0142EEE-8EFC-4896-A5E8-DB3F12D18771}" emma:medium="tactile" emma:mode="ink">
                <msink:context xmlns:msink="http://schemas.microsoft.com/ink/2010/main" type="inkWord" rotatedBoundingBox="3506,15643 4701,15629 4709,16301 3514,16314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574287.6379">1493 11893 79 0,'-8'0'96'16,"8"5"-8"-16,-8-5-4 0,8 4-20 0,-10-4 0 0,10 0-4 0,-8 6 0 15,8-6-4-15,-8 0 0 0,8 0-8 0,0 0 0 0,-8 0 0 16,8-6 0-16,0 6 0 0,0-4-8 0,-9-1 0 0,9 0 0 15,0 0 0-15,0-5 4 0,0 6-8 0,0-5 4 0,0-2-4 16,9 7 0-16,-9-10 0 0,0 4-4 0,8 1-4 0,-8 0 8 16,0-2-4-16,8 2 0 0,0-1 0 0,-8-4-4 0,10 4 0 15,-2 1 4-15,0-1-4 0,2 5-4 0,-2-5 4 0,0 1-4 16,1 5-4-16,-1-6 0 0,1 5-4 0,8 0-4 0,-9-1 0 16,0 3 0-16,2 3 0 0,6-6-4 0,-6 6-8 0,-2 6 4 0,0-6 4 15,9 3-4-15,-8 3-4 0,-1 4 4 0,1 0 0 0,-9-1 4 16,8 1-4-16,0-1-4 0,-8 5-4 0,0 1 4 0,10 4 0 15,-10-5 0-15,-10 6 0 0,10-1 0 0,0-1 0 0,-8 2 4 16,0-1-4-16,-1 5 4 0,1-5-4 0,-1 6-4 0,0-7 12 16,-7 6-12-16,8-5 4 0,-10 6-4 0,0-6 4 0,2 0-4 0,-1 5 4 15,0-9-4-15,0 4 8 0,-1 0-4 0,2-6-4 16,-2 3 8-16,2-2 0 0,7 0-4 0,-8-4-4 0,8-1 4 0,-7-4 0 16,6 6 0-16,2-11 0 0,0 4 0 0,0 1-4 0,8-5 4 0,-10 0 0 15,10-5 0-15,-8 1 0 0,8 4 0 0,0-11 0 16,0 6 0-16,0-4 0 0,0 4-4 0,0-4 4 0,0-1 0 0,0 0-4 15,0 1 4-15,0-2-4 0,8 3 4 0,-8-7 0 0,10 6 4 16,-10-1-8-16,8 1 4 0,-8-1 4 0,8 5-4 0,0-5 0 16,2 1 4-16,-2 4 0 0,0 0-4 0,1 1 0 0,0-2 0 15,-1 6 4-15,1-4 0 0,-1 4 0 0,8 0 0 0,-6 0 0 16,-2 4 0-16,10 2-4 0,-10-2 0 0,9 1 0 0,-9 0 4 0,9 4 0 16,-8 1-4-16,7 0 8 0,-6 0-4 0,6-1 4 0,2 0 0 15,-10 1 0-15,9 5 0 0,0-6 0 0,-8 1 0 0,7 4-4 16,2-4 8-16,-10-1-4 0,10 1-4 0,-10-6 8 0,9 6-8 15,-8-4 0-15,8 3 0 0,-9-5 0 0,8-4 0 0,-6 5-4 16,6-5 4-16,-6-5-4 0,6 5-20 0,-7-4 16 0,-1-1-4 0,10 1-8 16,-10-2-12-16,0-4-4 0,10 1-20 0,-10-1-16 0,0 1-12 15,2-1-16-15,-10-4-8 0,8 3-12 0,0-2-12 0,-8-2-12 16,9 6-20-16,-9-5-48 0,0-1-12 0,0 1 48 0,8-1 24 0,-8 1 32 16,0-1 20-16</inkml:trace>
          <inkml:trace contextRef="#ctx0" brushRef="#br0" timeOffset="574546.9426">2074 11749 47 0,'8'0'112'0,"-8"6"-8"0,0-6-4 0,0 4-24 16,8-4 0-16,-8 0-4 0,0 0 0 0,9 0-4 0,-9 0 0 15,8 0-16-15,-8 0 16 0,9 5-4 0,0-5 0 0,-1 0-4 16,0-5 0-16,2 5-4 0,-2-4-4 0,0 4 0 0,0-6-4 0,10 6-4 15,-10-5-8-15,9 1-8 0,1-1-4 0,-10 5-4 0,8-5-8 16,2 0 0-16,0 1 0 0,-2-2-4 0,-7 6 0 0,7-4-8 16,2 4 0-16,-10 0-4 0,10 0-4 0,-10-5-12 0,0 5-8 15,10 0-8-15,-18 0-12 0,8 0-8 0,0 0-4 0,-8 5-16 16,9-5-8-16,-9 0-8 0,0 4-4 0,0-4-8 0,0 0-28 0,-9 0-36 16,9 0-16-16,-8 0 36 0,0 0 28 0,-1 0 24 0</inkml:trace>
          <inkml:trace contextRef="#ctx0" brushRef="#br0" timeOffset="574895.0106">2141 11730 35 0,'-8'5'112'0,"0"0"-12"0,-1-1-4 0,0 7-24 15,9-7-24-15,-8 5 20 0,8 1-4 0,0 0-4 0,-9-1-4 16,9 6 0-16,0-6-4 0,0 5 0 0,0 0 0 0,0-3-8 0,0 8-4 16,0-10 0-16,0 5 0 0,9 1-4 0,-9-1-4 0,8 1-4 15,-8-1-4-15,9-5-4 0,0 1-4 0,-9 0 0 0,8 5 0 16,0-11-4-16,2 5 0 0,-2-3-4 0,0-2 0 0,10-4 0 0,-10 5 0 15,0-5-4-15,9 0 0 0,-8 0 0 0,8 0 0 16,-9 0 0-16,10-5-4 0,-10 1 0 0,10 4 0 0,-10-6 0 0,9 2 0 16,-9-1 0-16,0 5-4 0,10-4 4 0,-10 4 0 0,0 0 0 15,10-6 0-15,-10 6 0 0,1 0 0 0,0 0 0 0,-1 6 4 16,9-2-4-16,-9 1 0 0,1-1 0 0,0 6 0 0,-1-5 0 0,0 9 0 16,2-4 0-16,-2 5 0 0,0-6 4 0,1 5-4 15,-9 1 4-15,9 4-4 0,-1-5 4 0,-8 1-4 0,0 4 0 0,0-5 4 16,0 1 0-16,0-1 0 0,0 5 0 0,0-4-20 0,-8-1 24 15,-1-4 0-15,9 4-4 0,-9-10 0 0,1 7-4 0,0-2 0 16,-10-4-4-16,10 0-4 0,-1-1-4 0,0-4-4 0,-8 0-8 0,9 0-12 16,-9-4-20-16,8-1-16 0,1 0-12 0,-10-4-12 0,10-2-12 15,0 7-24-15,-10-10-48 0,10 4 0 0,0 1 32 0,-1-6 28 16,9 5 24-16</inkml:trace>
        </inkml:traceGroup>
        <inkml:traceGroup>
          <inkml:annotationXML>
            <emma:emma xmlns:emma="http://www.w3.org/2003/04/emma" version="1.0">
              <emma:interpretation id="{D3ABECB9-B85D-434F-B6EE-C4C8ADC6D251}" emma:medium="tactile" emma:mode="ink">
                <msink:context xmlns:msink="http://schemas.microsoft.com/ink/2010/main" type="inkWord" rotatedBoundingBox="5260,15822 5778,15816 5781,16094 5264,16100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575217.1478">3088 11849 43 0,'0'0'108'15,"0"0"-4"-15,9 5-4 0,-9-5-20 0,0 0 4 0,0 6-4 16,8-6 4-16,-8 0 0 0,9 0-8 0,-9 4 4 0,8-4-4 0,0 5 0 16,2-1 0-16,-2-4-4 0,0 6-4 0,0-6 4 0,10 4-12 15,-10-4-8-15,9 0 0 0,-8 5-8 0,8-5-4 0,-1 5-8 16,2-5-12-16,0 5 4 0,-2-5-4 0,-7 4-4 0,16 2-4 16,-8-6-4-16,1 4-8 0,-2 1 4 0,-6-5-4 0,6 4-4 15,1 3-12-15,0-4-8 0,-8 2-16 0,-1 0-12 0,0-5-20 16,10 5-8-16,-18-5-16 0,8 5-20 0,0-5-20 0,-8 0-48 0,0 5-52 15,0-5 24-15,0 0 44 0,-8 0 32 0,8 0 24 0</inkml:trace>
          <inkml:trace contextRef="#ctx0" brushRef="#br0" timeOffset="575419.6078">3182 12065 35 0,'-8'6'124'0,"8"-2"0"0,0 1-4 0,8 0-20 15,-8 0 0-15,8-5 0 0,-8 4-8 0,9 1-4 0,-9 0-4 16,8-5 0-16,1 5-4 0,0 0-8 0,7-5-8 0,-8 5-4 0,2-5-8 16,6 0-8-16,2 5-4 0,-1-5-8 0,0 0-8 15,-9 0-4-15,17 0-4 0,-7 0-8 0,0 0-12 0,-2 0-12 0,9-5-20 16,-7 5-32-16,-2-5-36 0,10 0-40 0,-8 0-48 0,-2 5-68 16,1-5 44-16,9 0 40 0,-10-4 24 0,2 4 36 0</inkml:trace>
        </inkml:traceGroup>
        <inkml:traceGroup>
          <inkml:annotationXML>
            <emma:emma xmlns:emma="http://www.w3.org/2003/04/emma" version="1.0">
              <emma:interpretation id="{5F95D327-6B1F-4D38-83C2-F63CED2AF151}" emma:medium="tactile" emma:mode="ink">
                <msink:context xmlns:msink="http://schemas.microsoft.com/ink/2010/main" type="inkWord" rotatedBoundingBox="6422,15641 8415,15619 8423,16315 6430,16338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576938.5427">4333 11879 75 0,'-9'0'88'0,"9"-6"-4"16,0 2 0-16,0-1-28 0,-8 1 0 0,8-2 0 0,0-3-4 15,0 4 0-15,0-4-4 0,0-1 4 0,0 1-4 0,0 0 4 16,0-2-4-16,8 2 0 0,-8-1 0 0,0 1-4 0,9 0 0 15,-9-2-4-15,8 2 4 0,0-1-4 0,-8 0 4 0,10 6-8 0,-2-1 0 16,0 1-4-16,0-6 0 0,2 10-4 0,-2-5 0 0,0 5-4 16,1 0-4-16,0 0 0 0,8 5-4 0,-9-1-4 0,0 2-24 15,2-2 24-15,6 1 0 0,-8 5 0 0,2-1-4 0,-2 5 0 16,0-3 0-16,1 2-4 0,0 2 0 0,-9 5 0 0,8-2-4 16,-8 1 0-16,0 1 0 0,0-1 0 0,-8 4 0 0,8-4 4 0,-9 6-4 15,0-2 0-15,-7 2 0 0,6-2-4 0,-6 2 8 0,-2-2-4 16,2-3 0-16,7 4 4 0,-8-5-8 0,0 0 4 0,-1 1 0 15,2-6 4-15,-2 0-4 0,2 1 0 0,7-6 0 0,-8 1 4 0,8-6 0 16,1 1-8-16,0 0 0 0,0-5 0 0,-2 0 4 16,10-5 0-16,-8 0 0 0,8 1 4 0,0-1-4 0,0-5-4 0,0 1 8 15,8-1-8-15,-8 1 8 0,10-7-4 0,-10 8 0 0,8-7-4 16,0 6 4-16,0-5 0 0,-8 4 0 0,9 0 0 0,0 0 4 16,-1 1 0-16,1-1 0 0,-1 6-4 0,0 4 4 0,2-6 4 15,-2 2 0-15,0 4-4 0,0 0 4 0,2 0 4 0,-2 4-4 16,0 2 0-16,1-6 0 0,0 4 0 0,-1 6 4 0,1-5 0 0,-1 4 0 15,0-4 0-15,2 5 0 0,-2 0 0 0,8-1 0 0,-6-4 0 16,-2 9 0-16,0-4-4 0,10-2 0 0,-10 3-4 0,9-6 4 16,-9 4-4-16,10 1 0 0,-10-5 0 0,10 4 4 0,-10-4-8 0,9 0 4 15,0-1-4-15,-9 1 4 0,9-5-8 0,1 5 0 16,-10-5-8-16,10 6-8 0,-10-6-12 0,8 0-16 0,-7-6-16 16,8 6-16-16,-8-5-12 0,-1 5-28 0,0-5-8 0,2 1-16 0,6-1-36 15,-8 0-52-15,-8-4 28 0,10 4 48 0,-2-5 28 0,0 1 24 16</inkml:trace>
          <inkml:trace contextRef="#ctx0" brushRef="#br0" timeOffset="577497.0494">5168 11764 43 0,'0'-9'104'0,"9"-2"-8"0,-9 7-8 0,0-6-24 16,0 5 0-16,9-5 0 0,-9 6-8 0,0-5-4 0,0 3 4 0,0 2 0 15,0-6 0-15,0 4 4 0,0 3 0 0,0-3 8 0,0 2 0 16,0 4-4-16,0-5 0 0,0 5-8 0,0 0-4 0,0 0 0 16,0 0-4-16,-9 0-4 0,9 5 0 0,0-1-4 0,-9 2-4 0,9-3 0 15,-8 8 0-15,0-2 0 0,-2 1 0 0,2-1-8 0,0 6-4 16,8-1-4-16,-18 1 0 0,10 4 0 0,0 0-4 0,-1 0-4 16,1 5 4-16,0-4-4 0,-2 8 0 0,2-8-4 0,0 3 0 15,-2 6 0-15,10-5-4 0,-8 0 0 0,8 0 0 0,-8 0-4 16,8 5 4-16,0-10-4 0,0 5 0 0,0 0 4 0,0-6-8 15,0 2 4-15,8 0 0 0,0-1 0 0,2 1 0 0,-2-7 4 16,0 2-4-16,2-1 0 0,-2-5-16 0,9 6 24 0,-9-5 0 16,9-1-8-16,0-4 4 0,1 0-4 0,-2-1 4 0,2 2 0 0,-2-6-4 15,1 0 0-15,1 0 0 0,-2 0-4 0,2-6 0 0,-10 2-4 16,10-1 4-16,-10 0 0 0,9-4-8 0,-9-1 0 0,0 1 0 16,2-2 0-16,-2-3 0 0,0 5 0 0,-8-5-4 0,8 5-4 15,-8-7 4-15,0 2 8 0,0 5 0 0,0-6 4 0,0 6 0 16,0-1-4-16,-8 1 0 0,0-1 4 0,8 0 0 0,-8 1-4 0,-2 4 4 15,2 0-4-15,0 1 4 0,-1-1 0 0,1 5-4 0,-10-5 4 16,10 5 0-16,0 0 0 0,-10 0 0 0,10 5-4 0,-9-5 4 16,8 5-4-16,1-1-4 0,-1 1 0 0,-7 4-4 0,7-4-8 0,0 0-4 15,1 5-8-15,8-5-8 0,-8 4-8 0,-2-4-4 16,10 4-12-16,0-4-8 0,-8 5-8 0,8-5-4 0,8-1-4 0,-8 1 0 16,0 0-16-16,10 0-40 0,-10-5-36 0,8 4 28 0,0-4 28 15,1 5 20-15</inkml:trace>
          <inkml:trace contextRef="#ctx0" brushRef="#br0" timeOffset="577959.8113">5715 12109 51 0,'0'0'116'0,"8"0"-12"0,-8-5-12 0,0 5-28 16,0 0-8-16,0 0 0 0,0 0-8 0,0 0 0 0,0 0-8 0,0 5-12 15,0-5-4-15,0 0 0 0,0 5 4 0,0 0 4 0,0-5 0 16,0 5 4-16,0 4 0 0,0-4-4 0,0 4 4 0,0-4-4 15,0 5 8-15,0 4-8 0,0-4 0 0,0-1-4 0,0 1-4 16,8 4-4-16,-8-4-4 0,0-1 0 0,8 2-4 0,1 2 0 16,-9-8 0-16,9 5 0 0,-1-1-4 0,1-4 4 0,-1-1-8 0,0 1-16 15,10 1 20-15,-10-2 0 0,0-4-4 0,10 5 4 16,-10-5-4-16,10 0 0 0,-10 0 0 0,9-5 0 0,-9 1-4 0,0-2 4 16,10 1-4-16,-10 1 4 0,2-1-4 0,-2-4 0 0,0-1 0 15,1 1-4-15,-1 0 4 0,-8-2 0 0,0 2 0 0,9-1 0 16,-9-4 0-16,0 4-4 0,0-4 0 0,-9 3 4 0,9 3-4 0,0-7 0 15,-8 6 0-15,-1-1 0 0,1-4 0 0,0 4 0 16,-2 0 4-16,2 1 0 0,0-1-4 0,-2 6 4 0,-6-6 0 0,8 1-4 16,-9 3 0-16,-1 2 4 0,10-1-4 0,-10 0 0 0,10 5 4 15,-8-5-4-15,6 5 4 0,2 0 0 0,-9 5 4 0,9-5-4 16,-1 5 0-16,0 0 0 0,1-1 0 0,0 6 0 0,8-1 0 0,-8 1 0 16,-2 0 4-16,10-1-4 0,0 1 0 0,0 5 0 0,-8-1 4 15,8-5 0-15,0 6-4 0,8-5 4 0,-8-1-4 0,0 5 0 16,10-4 0-16,-10 0-4 0,8-1 4 0,0-4-12 0,0 4 16 15,-8-4 0-15,9 0 0 0,0 1 4 0,-1-6-8 0,9 0 4 16,-9 4 0-16,2-8 4 0,-2 4-4 0,8 0 4 0,-6 0 0 0,-2-6 8 16,9 6 0-16,-8-5 4 0,-1 5 4 0,9 0 4 0,-9-5 4 15,10 5 0-15,-10 0 0 0,0 0 0 0,10 0 0 0,-10 0-4 16,9 0-4-16,-8 0 0 0,-1 5-8 0,9-5 0 0,-9 5 0 16,10 1-4-16,-10-2-4 0,10 1-4 0,-10-1-12 0,9-4-12 15,-8 10-16-15,8-5-16 0,-9-1-28 0,10 1-24 0,-10 0-20 16,8-1-20-16,-6-4-40 0,6 5-64 0,1-5 32 0,-8 0 36 0,8 0 40 15,-1 0 20-15</inkml:trace>
        </inkml:traceGroup>
        <inkml:traceGroup>
          <inkml:annotationXML>
            <emma:emma xmlns:emma="http://www.w3.org/2003/04/emma" version="1.0">
              <emma:interpretation id="{786491F6-040C-41DD-A720-70923681B956}" emma:medium="tactile" emma:mode="ink">
                <msink:context xmlns:msink="http://schemas.microsoft.com/ink/2010/main" type="inkWord" rotatedBoundingBox="9037,16009 9387,16006 9388,16015 9038,16018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578489.3943">6873 12037 99 0,'0'0'116'0,"0"0"0"0,0 0-4 16,0 0-24-16,0 0-4 0,-8 0 0 0,8 0-4 0,0 0-4 0,0 0 0 15,8 0 0-15,-8 0-4 0,0 0 4 0,0 0-4 0,9 0-4 16,-1 0 8-16,-8 0-4 0,9 0 0 0,-9 0-4 0,9 0-4 16,-1 0-4-16,0 5 0 0,10-5-8 0,-10 0 0 0,1 0-8 15,8 0-4-15,-9 0-8 0,9 0-4 0,1 0-8 0,-10 0-8 16,10 0-12-16,-2 0 0 0,1 0 0 0,-8 0 0 0,8 0-12 0,-1 0-36 15,-6 0-32-15,6 0-36 0,-8 0-32 0,2 0-36 16,6 0-48-16,-7 0-76 0,0 0 56 0,-9 0 40 0,8 0 48 0,1 0 28 16,-9 0 24-16</inkml:trace>
        </inkml:traceGroup>
        <inkml:traceGroup>
          <inkml:annotationXML>
            <emma:emma xmlns:emma="http://www.w3.org/2003/04/emma" version="1.0">
              <emma:interpretation id="{870C88E0-0BD4-4996-8CBA-E8E14F3B857C}" emma:medium="tactile" emma:mode="ink">
                <msink:context xmlns:msink="http://schemas.microsoft.com/ink/2010/main" type="inkWord" rotatedBoundingBox="9927,15501 11106,15488 11113,16181 9935,16194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579335.134">7973 11969 63 0,'0'-4'100'0,"-8"-1"-12"0,8 1 0 16,-8 4-20-16,-2-5-4 0,10 5 0 0,-8 0 0 0,8-5 4 16,-8 5-4-16,8 0-4 0,-8 0-4 0,-2 0-4 0,10 0 0 0,-8 0-4 15,0 5-4-15,8 0-4 0,-9-1 0 0,0-4 4 16,9 9-4-16,-8-4-4 0,-1 0-4 0,9 5 0 0,-8-1 0 16,8 1-4-16,-8-1-4 0,8 1-4 0,0 0-4 0,0-1-4 0,-8 6 4 15,8-5-8-15,0-1 0 0,0 5 0 0,0-4 0 0,8 0-4 16,-8 0 0-16,8-1 4 0,-8 0 0 0,8 1-4 0,1 0 0 15,-1-5 0-15,1 4 0 0,0-4 0 0,-1 4 4 0,10-9-4 0,-10 5 0 16,8 0 0-16,2-5-4 0,-1 0 4 0,-9 0-4 16,10 0 0-16,-2-5 4 0,2 0-8 0,-2 1 8 0,-6-1-4 0,6 0 0 15,-7-4-4-15,-1-1 4 0,0 0 0 0,1 1-4 0,0-1 4 16,-9 1 0-16,8-6-4 0,-8 1 0 0,0 4 0 0,-8-5 4 16,8 2 0-16,-9 3-8 0,9-5 4 0,-17 1-8 0,9 5 0 0,-1-6 0 15,-7 0 4-15,-2 6 0 0,0 0 0 0,2-1 0 0,-1 0 4 16,0 2 0-16,0-3 0 0,-9 6 0 0,10 1 0 0,-2-2 4 15,1 6 0-15,0 0 0 0,0 0 4 0,1 0-4 0,-2 6-4 16,10-2 8-16,-2 5-4 0,-6 1-4 0,7 0 4 0,9 0 4 16,-8-1-4-16,-1 5-4 0,9-4 8 0,0 0-4 0,0 4 0 0,0-5 0 15,0 6-4-15,9-5 4 0,-9 0 0 0,8-1 0 0,1-5 0 16,7 6 0-16,-6-5 0 0,6 0 0 0,-6-5 4 0,6 5-4 16,1-5 0-16,9 0 4 0,-10-5-4 0,2 5 0 0,8-5 0 15,-10 0 0-15,10 1 0 0,-9 4 0 0,-1-10 0 0,2 10 4 16,0-5 0-16,-2 1 0 0,1-2 0 0,0 2 0 0,-8 4 4 0,7-5 4 15,-6 5 4-15,-2 0 0 0,0 0 8 0,1 0 0 16,0 5 4-16,-1-5 4 0,1 4-16 0,-1 2 20 0,0-2-4 0,1 1 0 16,0 5-8-16,-1-6 4 0,0 6-4 0,2-5 0 0,-2 4-4 15,0 1-4-15,1 0 4 0,0 4-4 0,-1-9-8 0,0 4 0 16,1 1-4-16,-1 0 0 0,0-1 0 0,2 1-4 0,-2-6 0 0,10 6-4 16,-10-5-12-16,0 0-4 0,0-5 0 0,2 4-24 0,-2-4-8 15,-8 0-20-15,8 0-12 0,1 0-20 0,-1-4-24 16,-8-1-28-16,8 0-32 0,-8-5-56 0,10 1 4 0,-10-2 56 0,0 3 32 15,0-2 24-15,0 0 32 0</inkml:trace>
          <inkml:trace contextRef="#ctx0" brushRef="#br0" timeOffset="580061.2036">8536 11644 27 0,'-8'-5'100'15,"8"0"-12"-15,0 5-8 0,-9-4-24 0,9-1-4 0,0-1-4 16,0 2-4-16,0-1-8 0,0 1 0 0,0-2 0 0,0 2 0 16,0-1-4-16,0 0 8 0,9 0-4 0,-9-5 4 0,8 6 0 0,-8-1-20 15,9 1 24-15,-9-2 0 0,8 2-4 0,0-1 4 16,-8 0-4-16,9 0 0 0,0 1 0 0,-1-2-8 0,0 6 0 0,2 0-4 16,-2-4-4-16,0 4 0 0,1 0-4 0,0 0-4 0,-1 0 4 15,-8 4 0-15,8-4 0 0,1 6-4 0,-9-2 0 0,8 6-4 16,-8-5 4-16,0 5-4 0,8-6-4 0,-8 5 0 0,-8 6 0 0,8-5-4 15,0 4 0-15,-8 1 0 0,-1-1 0 0,9 0-4 0,-8 0 0 16,0 1 4-16,-1-1-4 0,0 1 0 0,9-1 4 0,-8 1 0 16,0-6-4-16,-2 6 0 0,2-6-4 0,8 1 4 0,-8-1 0 15,8 2 0-15,-9-7 0 0,9 1 0 0,0-1-4 0,0 1 4 16,0 0-4-16,0 0 0 0,0-5 4 0,0 0 4 0,0 0-4 0,0 0 0 16,9 0 0-16,-9 0 0 0,8 0 4 0,-8 0 0 0,8 0-4 15,-8-5 0-15,10 0 0 0,-2 0 0 0,-8 5-4 0,8-4 4 16,1-1 0-16,0 5 4 0,-1-4-4 0,0-2-16 0,-8 1 20 15,9 1 0-15,-9-1-4 0,8 5 4 0,0 0 0 0,-8-5 0 16,10 5 0-16,-10 0 0 0,0 0 8 0,8 0 0 0,-8 5 0 0,8-5 0 16,-8 5 4-16,10-5 0 0,-10 4 0 0,0 1 0 0,8 5-4 15,-8-5 4-15,8-1 0 0,-8 1 0 0,8 5-4 0,-8-6 8 16,9 6 0-16,-9-6-4 0,9 7-4 0,-1-2 4 0,-8-5 0 0,9 2-4 16,-1 3 4-16,0-4 0 0,-8 0-8 0,10-1 4 15,-2 2 0-15,0-2-4 0,2 1 0 0,-2-1 4 0,0-4-4 16,0 0-4-16,1 0 0 0,0 0 0 0,-1 0 0 0,1-4 0 0,-1-1 0 15,0 1-4-15,-8-6 0 0,10 5 0 0,-2-5 4 16,0 0-4-16,-8 1 0 0,0-1 4 0,8-4-4 0,-8 5 0 0,0-6-4 16,0 6 8-16,0-1-4 0,0-4 0 0,0 4-4 0,0 1 4 15,-8 0-8-15,8 3 4 0,-8-3-8 0,8 4 0 0,-8 0-8 16,8 0-8-16,-10 1-16 0,10 4-12 0,-8 0-28 0,0-6 0 0,-1 6-12 16,1 0-24-16,-1 0-20 0,9 0-40 0,-9 0-60 0,1 6 12 15,0-6 40-15,0 4 32 0,-2 1 36 0,2-5 20 0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06:33.53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A9E52ED-66F4-469E-BB98-8A368E963BC4}" emma:medium="tactile" emma:mode="ink">
          <msink:context xmlns:msink="http://schemas.microsoft.com/ink/2010/main" type="writingRegion" rotatedBoundingBox="13507,14090 22428,14002 22437,14922 13516,15009"/>
        </emma:interpretation>
      </emma:emma>
    </inkml:annotationXML>
    <inkml:traceGroup>
      <inkml:annotationXML>
        <emma:emma xmlns:emma="http://www.w3.org/2003/04/emma" version="1.0">
          <emma:interpretation id="{4E20350E-66F6-4295-8764-527F98AF3139}" emma:medium="tactile" emma:mode="ink">
            <msink:context xmlns:msink="http://schemas.microsoft.com/ink/2010/main" type="paragraph" rotatedBoundingBox="13507,14090 22428,14002 22437,14922 13516,150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005C9B-0612-4A91-BA32-3506A010E496}" emma:medium="tactile" emma:mode="ink">
              <msink:context xmlns:msink="http://schemas.microsoft.com/ink/2010/main" type="line" rotatedBoundingBox="13507,14090 22428,14002 22437,14922 13516,15009"/>
            </emma:interpretation>
          </emma:emma>
        </inkml:annotationXML>
        <inkml:traceGroup>
          <inkml:annotationXML>
            <emma:emma xmlns:emma="http://www.w3.org/2003/04/emma" version="1.0">
              <emma:interpretation id="{5987584A-2887-45A8-AE44-CF7DF49C0B93}" emma:medium="tactile" emma:mode="ink">
                <msink:context xmlns:msink="http://schemas.microsoft.com/ink/2010/main" type="inkWord" rotatedBoundingBox="13507,14090 14695,14078 14704,14969 13516,1498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11435 10608 67 0,'0'0'108'16,"-9"0"-8"-16,9-5-4 0,0 5-24 0,-8 0-4 0,8 0 0 0,-8 0-12 16,8 0 0-16,0 0 0 0,-9 5-4 0,9-1-8 0,0-4 8 15,-9 10-4-15,9-5-8 0,0-1 4 0,-8 6 0 0,8 0-4 16,0-1 0-16,0 1-4 0,0-1-4 0,-8 6 0 0,8-1 0 16,0 1-4-16,0-5 0 0,0 4-8 0,0 1 0 0,0-2 0 15,8 2-4-15,-8-5 8 0,8 5-4 0,-8-7 0 0,9 7-4 0,-9-5 0 16,9-1 4-16,-1 1-4 0,0-1 4 0,1 1-8 0,7 0 0 15,-6-6 0-15,6 5-4 0,-6-3 4 0,6-2-4 0,1 1 4 16,0-5-4-16,-8 5-24 0,7-5 24 0,2 0-4 0,-2 0 0 16,10 0 4-16,-8-5-4 0,-1 0 0 0,-1 1 4 0,-8-2 0 15,10-3-8-15,0 5 4 0,-2-6 4 0,-7 0-4 0,8 1 0 16,-9 5-4-16,1-7 4 0,-1-3 0 0,-8 5-4 0,8-5 4 0,-8 3-4 16,0-3 0-16,0-1 4 0,0 6 0 0,-8-5-4 0,0-2 0 15,-1 3-4-15,1-2 8 0,-1 1-4 0,1-1 0 0,-9 2 0 16,-1-2 4-16,2 5-4 0,6-4 0 0,-6 4 4 0,-9 1-4 15,7-1 0-15,2 1-4 0,-2-1 4 0,2 10 0 0,-10-5-4 16,9 0 0-16,-1 5 0 0,2 0 0 0,-2 5 4 0,2 0-4 0,6-1 0 16,-6 2 0-16,-1 3 4 0,0 1-4 0,8-1-4 15,1 1 4-15,-10 4-4 0,18-4-4 0,-8 5-4 0,0-2 0 0,-1 2 0 16,9 4-4-16,0-5 0 0,0 6 4 0,0-5 0 0,9-2 0 16,-9 7-4-16,8-5 4 0,0-2 0 0,2 2 0 0,6-1 4 15,-7-3-16-15,8-3 20 0,0 2 4 0,-1-5 0 0,10 0 0 0,-8 0 0 16,-2-1 4-16,10-4-4 0,-9 0 4 0,9 0-4 0,-10-4 0 15,2 4 8-15,-1-5-4 0,9 0 4 0,-10 0-4 0,-8 0 4 16,10 0 0-16,0 1 0 0,-10 0 0 0,9-2 0 0,-9 1 4 16,1-4-4-16,-1 4 4 0,-8 0-4 0,9 1 4 0,-1-6 4 15,0 6-4-15,-8-1 0 0,10-1 0 0,-10 2 4 0,8-1 0 0,-8 5 0 16,8-5 4-16,-8 5 0 0,10 0 0 0,-2-5 0 16,-8 5 4-16,8 5 4 0,0-5-4 0,1 5 0 0,-9 0 0 0,9-1 0 15,-1 2 0-15,1 3-4 0,-1-5 0 0,0 6 0 0,2-5 0 0,-2 5-4 16,0-1-4-16,0 1 4 0,2 4-4 0,-2-4 4 15,0-1-8-15,1 6-4 0,-1-6 4 0,1 0 0 0,0 1-4 16,7 0 4-16,-6-1-4 0,-2-4 4 0,0 5-4 0,0-5 4 0,-8 1-8 16,10-3 0-16,-2 2 4 0,0-5-8 0,1 5 0 0,-1-5-28 15,1 0 16-15,-9 0-12 0,9 0-20 0,-1-5-12 0,-8 0-16 16,8 2-12-16,-8-8-24 0,8 1-20 0,-8 1-12 0,0-6-44 16,0 1-40-16,10 0 36 0,-10-1 32 0,0-4 36 0,0 1 24 15</inkml:trace>
          <inkml:trace contextRef="#ctx0" brushRef="#br0" timeOffset="418.8782">12048 10244 67 0,'0'-5'100'0,"0"-1"-12"16,0-3-4-16,0 4-24 0,0-4-8 0,10 4-4 0,-10-5 0 15,8 6 4-15,-8-6 0 0,8 5 0 0,1-5 0 0,-1 6 0 16,-8-6 4-16,18 5-8 0,-18-5-4 0,16 6 0 0,-8-1 0 0,2 0-4 16,6 0-4-16,-6 1-4 0,-2 4-4 0,0-5 0 0,9 5 0 15,-9 5-4-15,1-5 0 0,0 4-4 0,-1-4 4 0,0 10-4 16,2-5-4-16,-10-1 4 0,8 6-4 0,-8 0 0 0,0-1-4 16,8 1 0-16,-8 5-4 0,-8-6 0 0,8 5-4 0,0 1 0 15,-8 0 0-15,8-1 0 0,-10 0 0 0,2-5-4 0,0 6 4 0,-1-1-4 16,0-4 0-16,9 5 0 0,-8-6 4 0,0 1-4 0,-1 0 0 15,9-5 0-15,-8 3 0 0,8-2 4 0,-8-2 0 0,8 1 0 16,0-5 8-16,0 5 0 0,0-5 4 0,0 5 0 0,0-5 4 0,8 4 4 16,-8-4 8-16,8 5 4 0,-8-5 4 0,9 4-8 15,-1 2 0-15,0-6 0 0,1 4 0 0,0-4 0 0,-1 6-8 0,0-2 0 16,2-4-4-16,6 0-4 0,-6 5-4 0,6-5 0 0,-8 0-4 16,9 0-4-16,1 0 0 0,-2 5-4 0,-6-5-12 0,6 0-8 15,-8 0-8-15,10 0-20 0,-1 5-24 0,-9-5-24 0,10 0-20 16,-10 0-32-16,0 4-24 0,0-4-48 0,2 0-52 0,6 5 40 15,-6-5 52-15,-10 0 36 0,8 0 24 0,0 5 20 0</inkml:trace>
        </inkml:traceGroup>
        <inkml:traceGroup>
          <inkml:annotationXML>
            <emma:emma xmlns:emma="http://www.w3.org/2003/04/emma" version="1.0">
              <emma:interpretation id="{FB94353C-2660-416C-9B11-661DBAD040DA}" emma:medium="tactile" emma:mode="ink">
                <msink:context xmlns:msink="http://schemas.microsoft.com/ink/2010/main" type="inkWord" rotatedBoundingBox="15056,14552 15363,14548 15364,14585 15057,1458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24.7911">12892 10583 55 0,'0'0'124'0,"0"0"-4"15,-8 0-8-15,8-4-20 0,0 4-8 0,0 0 0 0,0 0 0 16,0 0-12-16,0 4 0 0,0-4 4 0,0 0-4 0,0 0 8 0,0 0-4 16,0 0 4-16,0 0 4 0,8 0 0 0,-8 6 4 0,10-6-8 15,-10 0-4-15,8 4 4 0,-8-4 0 0,8 0-4 0,0 5-8 16,2-5-20-16,-2 5-48 0,0-5 0 0,1 0 0 0,8 5 0 16,-8-5 0-16,-1 0 0 0,8 0 0 0,-6 0 0 0,-2 0 0 15,10 0 0-15,-10 0 0 0,9 0 0 0,-9 0 0 0,9 4 0 0,-8-8 0 16,7 4 0-16,-6 0 0 0,-2 4 0 0,0-4 0 0,2-4 0 15,-2 4 0-15,0 0 0 0,0 4 0 0,-8-4-68 0,0 0-84 16,9 0-44-16,-9 0-52 0,-9 0-80 0,9 0 48 0,0 0 56 16,-8 0 36-16,0 0 40 0,8 0 32 0,-8 0 20 0</inkml:trace>
        </inkml:traceGroup>
        <inkml:traceGroup>
          <inkml:annotationXML>
            <emma:emma xmlns:emma="http://www.w3.org/2003/04/emma" version="1.0">
              <emma:interpretation id="{259AA88A-E359-4F86-A471-871273FE59C5}" emma:medium="tactile" emma:mode="ink">
                <msink:context xmlns:msink="http://schemas.microsoft.com/ink/2010/main" type="inkWord" rotatedBoundingBox="15869,14214 17881,14194 17889,14953 15877,1497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892.937">13762 10411 51 0,'-8'-5'100'0,"-1"1"-4"0,9 4-8 15,-8-5-24-15,8 0-4 0,-8 0 0 0,8 1 0 0,0-2 4 16,0 2-4-16,0 0 4 0,-10-7 0 0,10 7-4 0,0-1-4 16,0-5 0-16,10 6 0 0,-10-2-4 0,0 2 4 0,8-1 0 0,-8-5-4 15,8 6 0-15,1-1-4 0,-9 0 0 0,8-1-4 16,1 6-4-16,0-3 0 0,-1 3 0 0,0 0 0 0,10-6-4 0,-10 6 0 16,0 6-12-16,2-6 0 0,-2 3 0 0,9 3 0 15,-9 4-8-15,0-6 0 0,1 6 0 0,0-1-4 0,-1 6-4 0,0-5 0 16,2 5 0-16,-10-1 0 0,0 0-4 0,8 4 0 0,-8 2-4 0,0-5 4 15,-8 8-4-15,8-2 0 0,-10 2 0 0,2 0 0 16,0 2 0-16,-1-1 0 0,-8-1 0 0,9 6-4 0,-9-4 4 0,-1-1 0 16,10 4 0-16,-10-10 4 0,2 8-4 0,-1-3-4 0,8-4 4 15,-8-4-4-15,9 4 0 0,0-5-4 0,-2-3 0 0,2-7 4 16,8 5 0-16,-8-4 0 0,8 0-4 0,0-5 4 0,0 0 0 0,0-5-4 16,0 0 4-16,8 0 0 0,0 1 0 0,-8-6-4 0,10 1 8 15,-2-1 0-15,0-5 0 0,1 7 0 0,-1-7 0 0,10 0 0 16,-10 5 0-16,0-3 0 0,10-2-4 0,-10 4 0 0,0-2 8 15,10 3 0-15,-10 5 0 0,1-4 0 0,-1 4 0 0,0 1 4 16,1-1 0-16,0 5 0 0,-1-6 0 0,0 12-4 0,2-6 4 16,-2 5 0-16,-8-1 0 0,8 1 0 0,1 0 0 0,0-1 0 15,-9 6 0-15,8-5 4 0,1 5-4 0,-1-7 0 0,0 8-4 16,-8-2 0-16,9 1 4 0,0-5 0 0,-1 5-4 0,0-1 0 0,2-4-4 16,-2 4 4-16,0-3-4 0,1-1 0 0,0-1 0 0,7 0 4 15,-7 2-4-15,-1-2-4 0,1 1 0 0,0-5-8 0,7 0-8 16,-6 5-4-16,-2-5-4 0,8-5-16 0,-6 5-20 0,-2 0-16 0,9-5-20 15,-9 1-20-15,0-2-20 0,2 6-16 0,-2-8-24 16,0 3-56-16,0-1 16 0,2-3 36 0,-2 4 32 0,0-4 32 0</inkml:trace>
          <inkml:trace contextRef="#ctx0" brushRef="#br0" timeOffset="2088.4131">14581 10325 11 0,'0'-5'108'0,"0"1"-8"0,0-6-8 0,0 5-20 16,0 0-4-16,0-1 0 0,0 3 0 0,0-7 0 0,0 5 4 0,0 5 0 15,0-10-4-15,0 10 0 0,0-4-8 0,0-1 0 0,0 0 0 16,0 5 4-16,0-4 0 0,0-1 4 0,0 5 0 0,0 0 4 16,0 0 0-16,0-6-8 0,0 6-8 0,0 0-4 0,-8 0 0 15,8 6-28-15,0-6 24 0,-10 5-4 0,10-1-4 0,-8 6 0 16,0-6-4-16,8 6-8 0,-9 5 4 0,1-6-24 0,-10 1-8 0,10 9 0 15,0-5 0-15,-10 5 0 0,10 0 0 0,0 1 0 0,-10-2 0 16,10 2 0-16,-1 4 0 0,1 0 0 0,0 0 0 0,-1-5 0 16,0 5 0-16,1 0 0 0,8 0 0 0,-8 0 0 0,8 0 0 15,0 0 0-15,0 0 0 0,0 0 0 0,0 0 0 0,8 0 0 16,-8-5 0-16,8 0 0 0,1 6 0 0,0-6 0 0,-1 0 0 0,0-5 0 16,9 5 0-16,-9-4 0 0,10-1 0 0,0-4 0 15,-2 4 0-15,1-5 0 0,0-4 0 0,0 5 0 0,1-5 0 0,8 1 0 16,-10-3 0-16,1-3 0 0,0 0 0 0,8 0 0 0,-7 0 0 15,-10-3 0-15,10-3 0 0,-2 1-20 0,-7 0 4 0,8-5 0 16,-8 1-4-16,-1-1 4 0,0 0-4 0,-8-4 4 0,0 4 0 0,8-3 4 16,-8-2-4-16,0 1-4 0,-8-1 0 0,8 1 4 0,-8-1 0 15,8 2 0-15,-8-2 4 0,-1 1-4 0,0-1 8 0,1 5 0 16,-9-4 0-16,9 5 4 0,-10-1 0 0,10 5 4 0,-10 0-4 16,10 0 4-16,-9 5 0 0,9 0-4 0,-10 0 0 0,10 5 4 15,-8 0-4-15,6 0 4 0,-6 5 0 0,-2-1 0 0,10 5 0 16,-1-4-4-16,1 5-8 0,-1-1-12 0,0-5-16 0,1 6-12 0,0-1-16 15,8 1-8-15,0-6-8 0,-8 5-12 0,16-4-8 0,-8 0-4 16,0-1-4-16,8 0-16 0,-8-3-32 0,8-2-24 0,10 1 16 16,-10-5 32-16,1 5 32 0</inkml:trace>
          <inkml:trace contextRef="#ctx0" brushRef="#br0" timeOffset="2485.3507">14981 10785 51 0,'9'0'124'15,"-9"0"-12"-15,9 0-16 0,-9 0-28 0,0 0-4 0,0 0-4 16,0 5 0-16,0 0-4 0,0-5 0 0,0 5-4 0,0-1-4 0,0 2-4 16,0-6 0-16,0 5-4 0,8 3-12 0,-8-2 4 0,0-2-4 15,8 6 0-15,-8-1-4 0,10-4 4 0,-10 5-4 0,8-6 0 16,0 6 0-16,-8 0 0 0,8-5 0 0,2 4 0 0,-2-5 0 0,0 6 0 16,1-5-4-16,8 4-4 0,-8-3 4 0,-1-2-4 15,8 1 0-15,-6 0 0 0,6 0-4 0,2-1 0 0,-10 1 0 0,9-5 0 16,1 0-4-16,-2 5 0 0,-8-5 0 0,10-5-4 0,0 5 0 15,-10 0 0-15,9-5 0 0,-9 1 4 0,9-1-8 0,-8-5 0 16,-1 6 0-16,-8-6 4 0,8 0-8 0,-8 0 4 0,10 1 4 16,-10-5-4-16,0-1-4 0,-10 7 4 0,10-7 4 0,0 0-4 15,-8 1 0-15,0 5 0 0,-1-6 4 0,0 1-4 0,-7-1 0 16,7 5 0-16,-7-4 4 0,6 5-24 0,-6-1 24 0,6 0 0 0,-6 1 0 16,-1-1 0-16,0 6 4 0,0-1 0 0,9-1 0 0,-10 6 0 15,0 0 4-15,10 0-4 0,-8 6 0 0,7-1 0 0,0-1 0 16,1 6 0-16,-1-6 0 0,1 6 0 0,0-1 0 0,8 0-4 15,-10 2-4-15,10-2 0 0,0 1 0 0,-8-5 4 0,8 5 0 16,0-1-4-16,8 1 0 0,-8-6-4 0,0 7 0 0,10-7-4 0,-10 0-4 16,8 2-8-16,0-2-4 0,-8 1-12 0,9-5-16 0,-1 0-8 15,-8 5-12-15,9-5-20 0,-9 0-16 0,9 0-12 0,-9-5-20 16,8 5-48-16,-8-5-24 0,0 5 36 0,0-4 36 0,0-2 28 16</inkml:trace>
          <inkml:trace contextRef="#ctx0" brushRef="#br0" timeOffset="3065.7975">15289 10762 51 0,'0'-6'140'0,"0"6"-8"15,0-4-4-15,0 4-24 0,0 0 0 0,0 0-4 0,0 0-4 16,0 4 4-16,0-4-8 0,0 6 0 0,0 3-4 0,0-5 0 0,0 2 0 16,0 3-8-16,0 1-12 0,0-6-4 0,0 7 0 0,8-3-4 15,-8 7-4-15,0-5-4 0,9-1-4 0,-1 1 4 0,-8 4-8 16,8-4-8-16,1-1-16 0,0 0-20 0,-1 1 0 0,10 0 0 15,-10-6 0-15,9 6 0 0,0-5 0 0,-9 0 0 0,9 0 0 16,1-1 0-16,-2-4 0 0,-6 5 0 0,14-5 0 0,-14 0 0 0,6-5 0 16,1 1 0-16,1-1 0 0,-2 0-56 0,2-4-64 0,-2 3-32 15,2-3-44-15,-1 0-48 0,-9-6-64 0,9 6 44 0,-8-1 48 16,7-4 40-16,-6-1 36 0,-2 1 24 0</inkml:trace>
        </inkml:traceGroup>
        <inkml:traceGroup>
          <inkml:annotationXML>
            <emma:emma xmlns:emma="http://www.w3.org/2003/04/emma" version="1.0">
              <emma:interpretation id="{3499650D-06D1-4811-BAE8-28241198F756}" emma:medium="tactile" emma:mode="ink">
                <msink:context xmlns:msink="http://schemas.microsoft.com/ink/2010/main" type="inkWord" rotatedBoundingBox="18635,14278 18705,14788 18264,14848 18194,14338"/>
              </emma:interpretation>
              <emma:one-of disjunction-type="recognition" id="oneOf3">
                <emma:interpretation id="interp3" emma:lang="" emma:confidence="0">
                  <emma:literal>zł25</emma:literal>
                </emma:interpretation>
                <emma:interpretation id="interp4" emma:lang="" emma:confidence="0">
                  <emma:literal>1225</emma:literal>
                </emma:interpretation>
                <emma:interpretation id="interp5" emma:lang="" emma:confidence="0">
                  <emma:literal>zł 25</emma:literal>
                </emma:interpretation>
                <emma:interpretation id="interp6" emma:lang="" emma:confidence="0">
                  <emma:literal>15225</emma:literal>
                </emma:interpretation>
                <emma:interpretation id="interp7" emma:lang="" emma:confidence="0">
                  <emma:literal>1+225</emma:literal>
                </emma:interpretation>
              </emma:one-of>
            </emma:emma>
          </inkml:annotationXML>
          <inkml:trace contextRef="#ctx0" brushRef="#br0" timeOffset="3736.0079">16056 10612 39 0,'0'0'120'0,"0"0"-8"0,0 0-8 0,0 5-24 0,0-5 4 16,8 0 0-16,-8 0-8 0,9 0 4 0,-9 0-12 0,9 0-4 16,-1 0-4-16,1 0-4 0,-1 0-4 0,8 0-8 0,2 0-8 15,0 0-4-15,-2 0-8 0,1 0-4 0,9-5-8 0,0 5-12 16,-10-4-16-16,10 4-28 0,0-5-28 0,-1 0-20 0,9 5-24 0,-8-5-60 16,-1 1-40-16,1-2 40 0,0 2 32 0,0 4 28 0</inkml:trace>
          <inkml:trace contextRef="#ctx0" brushRef="#br0" timeOffset="3507.6159">16133 10364 91 0,'8'0'104'0,"-8"-6"-8"0,0 2-4 0,0 4-24 16,0 0-4-16,0 0-4 0,0 0 0 0,0-5 0 0,0 5 0 16,8 0 0-16,-8 0 4 0,0 0 0 0,0 0-4 0,10 5 0 15,-10-5 4-15,8 4 0 0,-8 2 4 0,8-1 0 0,-8-1-8 16,9 6 0-16,-9-6 0 0,0 6 0 0,8 4-8 0,-8-4 0 16,0 4-8-16,9 1-4 0,-9 4-4 0,0-1-4 0,0 2-4 15,0-1-4-15,8 0-4 0,-8 5-4 0,0 0-4 0,0-5 0 16,0 6 0-16,0-2-8 0,0-4 0 0,0 6 0 0,0-6-8 0,9 0 0 15,-9 1-4-15,0-7-8 0,0 2-4 0,8-1-8 0,-8 1-8 16,0-5-12-16,0-1-4 0,0 1-8 0,0-6-8 0,0-4-8 16,0 5-4-16,0-5-16 0,0 0-16 0,0-5-12 0,0 5-8 0,0-9-24 15,-8 4-40-15,-1-10-4 0,9 7 36 0,-8-3 32 16,-1-3 32-16</inkml:trace>
        </inkml:traceGroup>
        <inkml:traceGroup>
          <inkml:annotationXML>
            <emma:emma xmlns:emma="http://www.w3.org/2003/04/emma" version="1.0">
              <emma:interpretation id="{8E005A33-BDFC-482D-AB8D-58723FCCB441}" emma:medium="tactile" emma:mode="ink">
                <msink:context xmlns:msink="http://schemas.microsoft.com/ink/2010/main" type="inkWord" rotatedBoundingBox="19024,14250 20325,14237 20332,14942 19031,14955"/>
              </emma:interpretation>
            </emma:emma>
          </inkml:annotationXML>
          <inkml:trace contextRef="#ctx0" brushRef="#br0" timeOffset="4215.7209">16951 10440 75 0,'-9'0'88'0,"-7"0"-4"0,16 0-8 16,-10-5-24-16,2 5 0 0,0-4 0 0,8-2-4 0,-8 2-8 16,8-2 0-16,0 2 0 0,-10-1 0 0,10 1-4 0,10-6 4 0,-10 5-4 15,0-5 4-15,8 2 0 0,-8-3 0 0,8 7 4 16,0-6-8-16,2 1 4 0,-10 3 0 0,16-3 0 0,-7 5 0 0,-9-2 0 15,17 2 4-15,-8-1 0 0,-1 0 0 0,0-1 0 0,10 6-4 16,-10 0-4-16,0 0-4 0,2 0 0 0,-2 0 0 0,0 6-4 16,1-1-8-16,0 4 0 0,-1 1-4 0,-8-5 0 0,9 9-8 0,-9-4 0 15,0 5 0-15,0-2 0 0,0 2-4 0,-9 4 0 0,1 1 0 16,8-1 0-16,-18 0 0 0,10 6 0 0,0-7-4 0,-10 6 0 16,10 0 0-16,-10-1 0 0,10 2 4 0,-9-6-4 0,0 5 0 15,0 0 4-15,9 0 0 0,-2-5-4 0,-6-1 0 0,8 2 0 16,-2-1 0-16,2 1-4 0,0-5 4 0,8-2 0 0,-9-3 0 0,9 0-4 15,0-1 0-15,0 2 8 0,0-7-4 0,9-4 0 0,-9 4 0 16,8 1 0-16,0-5 0 0,10 0 4 0,-10-5-4 0,0 1 0 16,10 4-4-16,-10-4 8 0,10-7-4 0,-1 7-4 0,-1-1 8 15,2 0-8-15,-2-4 0 0,2 3 8 0,-1 2 0 0,0 0-4 16,-8-1 4-16,7-1 0 0,2 6 0 0,-2 0 8 0,-6 0 4 16,6 0 4-16,-7 0 0 0,8 6 0 0,-9-1 0 0,1-1 0 15,7 0 0-15,-6 6 0 0,-2-5-4 0,0 5-4 0,2-1-4 16,-2 1 0-16,0-6 0 0,0 6-4 0,1-5 0 0,0 5 0 0,-1-1-4 15,9-5 0-15,-9 2-4 0,2-2-8 0,-2 1 0 0,0 0-8 16,10-1-16-16,-10-4-16 0,0 0-20 0,10 0-20 0,-10-4-16 16,1-1-20-16,7 0-20 0,-8-5-20 0,10 1-60 0,-10 0-16 0,10-6 48 15,-10 2 28-15,9-7 40 0,-8 0 20 0</inkml:trace>
          <inkml:trace contextRef="#ctx0" brushRef="#br0" timeOffset="4465.0552">17804 10268 107 0,'0'0'128'0,"0"4"-16"0,0-4-8 0,0 5-20 0,0-5 0 16,0 0 0-16,8 0 0 0,-8 0-16 0,0 0 12 0,8 4 0 16,-8-4-4-16,10 0-4 0,-2 0-4 0,0 0-4 0,1 0-4 0,-1 0-8 15,1 0 0-15,0 0-4 0,7 0-8 0,-8 0-4 0,2 0-8 16,6 0-4-16,-6 0-4 0,6 0-8 0,1 0 0 0,-8 0-4 15,8 0-4-15,-1 0-4 0,-6 0-12 0,6 6-4 0,2-6-16 16,-10 0-12-16,9 0-12 0,-9 3-16 0,10-3-8 0,-10 0-16 16,0 0-12-16,2 0-8 0,-2 0-12 0,-8 0-40 0,8 6-40 0,-8-6 20 15,0 0 40-15,0 0 32 0,0 0 20 0</inkml:trace>
          <inkml:trace contextRef="#ctx0" brushRef="#br0" timeOffset="4799.1607">17905 10287 15 0,'-8'0'132'0,"0"3"-8"0,0 8-16 0,-1-6-24 16,0-1 0-16,1 6-20 0,8-5 20 0,-9 5-4 0,9-1-8 0,0 1-4 16,-8 0-12-16,8-1-4 0,0 1-4 0,0-1-8 0,0 1-4 15,0-1-4-15,8 1-4 0,-8 0 0 0,9-6-4 0,-9 6 0 16,8-1 0-16,1-4 0 0,0 5 0 0,-1-6-4 0,-8 6 0 16,16-6-4-16,-6 3 0 0,-2-4 0 0,0 2 0 0,2 0 0 0,6 5 0 15,-7-6 0-15,-1 1 4 0,1 0-8 0,-1 0 4 16,1-1 0-16,-1 1 0 0,0 5 0 0,2-5 0 0,-2 0 0 0,0 4-4 15,-8-4 0-15,10 5 0 0,-2-1 0 0,-8 1 0 0,8-6 4 16,-8 6-4-16,8 5 0 0,-8-11 0 0,9 11 0 0,-9-5 0 16,8-1 0-16,-8 1-4 0,9-1-4 0,-9 5 0 0,9-4 0 0,-1-1 4 15,-8 6 0-15,0-5 0 0,8 4 0 0,-8 1-4 0,10-6 0 16,-10 5 0-16,0-3 0 0,0 3 0 0,0 0-4 0,0-5 4 16,-10 6 0-16,2-1-4 0,0-4 0 0,-1 4-4 0,0-4-4 15,-8-1-24-15,9 0 12 0,-18 1-12 0,10 0-12 0,-2-5-12 16,1-1-16-16,-8 1-20 0,8 0-20 0,-1-5-20 0,2 0-28 0,-10-5-56 15,9 0-28-15,8 1 44 0,-8-6 40 0,9 1 24 0,-10-6 28 16</inkml:trace>
        </inkml:traceGroup>
        <inkml:traceGroup>
          <inkml:annotationXML>
            <emma:emma xmlns:emma="http://www.w3.org/2003/04/emma" version="1.0">
              <emma:interpretation id="{C9D9E005-AE9C-4E9D-B585-B0C8D51DB2D1}" emma:medium="tactile" emma:mode="ink">
                <msink:context xmlns:msink="http://schemas.microsoft.com/ink/2010/main" type="inkWord" rotatedBoundingBox="20995,14241 22430,14227 22436,14844 21002,14858"/>
              </emma:interpretation>
              <emma:one-of disjunction-type="recognition" id="oneOf4">
                <emma:interpretation id="interp8" emma:lang="" emma:confidence="0">
                  <emma:literal>0</emma:literal>
                </emma:interpretation>
                <emma:interpretation id="interp9" emma:lang="" emma:confidence="0">
                  <emma:literal>=</emma:literal>
                </emma:interpretation>
                <emma:interpretation id="interp10" emma:lang="" emma:confidence="0">
                  <emma:literal>o</emma:literal>
                </emma:interpretation>
                <emma:interpretation id="interp11" emma:lang="" emma:confidence="0">
                  <emma:literal>-0</emma:literal>
                </emma:interpretation>
                <emma:interpretation id="interp12" emma:lang="" emma:confidence="0">
                  <emma:literal>O</emma:literal>
                </emma:interpretation>
              </emma:one-of>
            </emma:emma>
          </inkml:annotationXML>
          <inkml:trace contextRef="#ctx0" brushRef="#br0" timeOffset="5364.6471">18852 10641 27 0,'-8'5'180'0,"-1"5"-16"0,9-6-20 0,0 6-28 16,0-5-12-16,-8-1 0 0,16 7-8 0,-8-7 4 0,0 1-12 15,0 0-4-15,9-1-4 0,-1 1-4 0,1-5-8 0,-9 5-8 16,17-5-8-16,-9 5-8 0,10-5-8 0,-2 0 0 0,-6 0-8 16,6 0-4-16,10 0-8 0,-9 0-4 0,-1 0-8 0,2-5-12 0,8 5-8 15,-10-5-20-15,10 5-20 0,-9 0-24 0,1 0-20 0,6-5-28 16,-6 5-20-16,-1 0-40 0,0 0-56 0,-8 0 28 0,7 0 40 16,2 0 28-16,-10 0 32 0</inkml:trace>
          <inkml:trace contextRef="#ctx0" brushRef="#br0" timeOffset="5175.1547">18869 10440 39 0,'0'5'156'0,"-8"-5"-24"0,8 0-8 16,0 0-20-16,0 5-12 0,0-5 0 0,0 0 0 0,0 4 0 0,8-4-8 15,-8 5 0-15,9-5-4 0,-1 5-4 0,0-5-8 0,2 0-4 16,-2 0-4-16,0 5-8 0,10-5-4 0,-10 4-12 0,9-4-8 16,0 5-4-16,-8-5-4 0,7 5 0 0,2-5-4 0,0 4-4 0,-2-4-4 15,-8 7-8-15,10-7-8 0,-1 3-12 0,-9 2-12 0,10 0-20 16,-10-5-20-16,8 5-16 0,-6 0-24 0,-2-1-20 0,-8 1-20 15,8-5-52-15,-8 5-32 0,0 0 40 0,0-1 40 0,0 1 32 16,0-5 20-16</inkml:trace>
          <inkml:trace contextRef="#ctx0" brushRef="#br0" timeOffset="5813.4472">19731 10517 107 0,'-9'4'128'16,"9"1"-12"-16,-9-5-8 0,9 5-24 0,-8 0 0 16,0-5-4-16,8 4-4 0,-10 1-8 0,10 5-8 0,-8-5-4 0,8 0-4 15,-8 4-4-15,8 0-4 0,-8 1-4 0,8 0-4 0,0-1-4 16,0 1 0-16,0 5 0 0,0-6 0 0,0 5 4 0,0 1 0 15,-10 0 0-15,10-1-4 0,0-5 4 0,0 5-4 0,10 1 0 0,-10-1 0 16,0-4-20-16,8 5 20 0,-8-6-4 0,8 5 0 0,-8-3-4 16,8-3-4-16,2 2-4 0,-2-5 0 0,0 5 0 0,1-6-4 15,0 7 0-15,-1-7-4 0,9-4 0 0,-9 4 0 0,10-4 0 16,-10 5-4-16,10-10 4 0,-2 5-4 0,-7-4 0 0,8 4 4 16,0-10-4-16,0 5 4 0,8-4-4 0,-7 4 0 0,-2-10 0 0,10 7 0 15,-9-3 0-15,9-3 0 0,-10 5 4 0,10-6-4 16,-8 1 0-16,7-2 0 0,-8 3 0 0,8-2 0 0,-7 1-4 0,-1 5 4 15,0-6-4-15,0 1 4 0,-9-1 0 0,10 5 0 0,-10-4-4 16,0 5 0-16,2-6 0 0,-10 5 0 0,0-4 0 0,0 5 4 16,0-6 0-16,0 1 0 0,0 0-8 0,-10-1 4 0,2-4-4 0,0 5 4 15,-10-1-4-15,10-4 8 0,-9-1-4 0,0 7-4 16,8-6 4-16,-7 0 0 0,-2 4 0 0,1 1 0 0,0-1 0 0,0 1 0 16,0-2 0-16,-8 7 0 0,7 0-4 0,2 5 4 0,-10-2 0 15,9 2 0-15,-1 4-4 0,-6 0 0 0,6 4-4 0,1 2 0 16,-9-2-4-16,1 1-8 0,8 5-12 0,-9-7-12 0,9 8-24 0,-8-2-12 15,8 1-24-15,-1 5-16 0,2-11-32 0,-2 11-28 0,2-5-68 16,-2-1 8-16,1 1 44 0,1-1 40 0,6 1 24 0,-6 3 24 16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06:42.16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62EC7BF-3625-47EB-9A39-DF43612A729A}" emma:medium="tactile" emma:mode="ink">
          <msink:context xmlns:msink="http://schemas.microsoft.com/ink/2010/main" type="inkDrawing" rotatedBoundingBox="13110,14431 22954,14737 22917,15904 13074,15599" shapeName="Other"/>
        </emma:interpretation>
      </emma:emma>
    </inkml:annotationXML>
    <inkml:trace contextRef="#ctx0" brushRef="#br0">41 12 71 0,'0'-4'88'0,"0"-1"-8"0,0 5-8 15,0 0-40-15,0 0 16 0,0 0-4 0,0-5 0 0,0 5-4 0,0 0 4 16,0 0-8-16,0 0 0 0,0 0 0 0,0 0 0 0,0 0 0 15,0 0 0-15,0 0 4 0,0 5 4 0,0-10 0 0,0 10-4 16,0-5 0-16,0 0 4 0,0 5-8 0,9-1 4 0,-9 1 0 16,0-5-4-16,0 9 4 0,0-2 0 0,9 1-4 0,-9 2 4 15,0-1-4-15,0 6 0 0,0-1-4 0,0 1 0 0,8-1-4 0,-8 5 0 16,0 0-4-16,0 1-4 0,0-1-4 0,0 4 0 16,0-3 0-16,0 4-4 0,-8 0 0 0,8 0 0 0,0 0-4 0,0 0 0 15,0 0 0-15,0 0-4 0,8 0 4 0,-8 0-4 0,0 0-4 16,0-1 0-16,-8 3 4 0,8-3 4 0,0 0-4 0,0-3 0 15,0 3 0-15,0 2-4 0,0-6 0 0,0 5 0 0,0-5 0 16,-9 1 0-16,9-2-4 0,0 7 4 0,0-6 0 0,-9 0 0 0,9 0 4 16,-8-5-4-16,8 5 0 0,0 1 0 0,-8-2 0 0,8-3 0 15,0 4 0-15,-10 0 0 0,10-4-4 0,0-1 8 0,0 1-4 16,0-1 4-16,-8 0-4 0,8-4 0 0,0 5-4 0,0-6 4 16,0 0-4-16,0 1 4 0,0-5 0 0,0 5 0 0,0-6 0 15,0 2 4-15,0-2-4 0,0 1 0 0,0-1-4 0,8-4 4 0,-8 6 0 16,0-2 0-16,0 1 0 0,0-5 0 0,10 0 0 0,-10 5 0 15,8-5 4-15,-8 5-4 0,8-5-4 0,1 0 8 0,-9 4-4 16,9-4 0-16,-1 0 4 0,0 0-4 0,-8 6 4 0,9-6 0 0,-1 0 0 16,1 0 0-16,0 0-4 0,-1 0 8 0,0 0 0 15,2 0 0-15,-2 0-4 0,0 0 4 0,0 4 0 0,10-4 0 0,-10 0 0 16,1 0 0-16,7 5-4 0,-6-5 0 0,6 4 0 0,-8-4 8 16,10 6-8-16,-1-6 4 0,0 5 0 0,0-5 0 15,0 4 4-15,0-4 0 0,1 0-4 0,-2 0 0 0,10 5-4 0,-9-5 4 16,9 0-4-16,0 0 4 0,-1 0 0 0,0-5-16 0,0 5 20 15,1-4 0-15,8 4 0 0,-8-5 0 0,9-1-4 0,-1 2 0 16,0 4 0-16,-1-5 0 0,1 1-4 0,1-2 4 0,-1 6 0 0,0-4-4 16,0-1 0-16,0 0 4 0,1 5-4 0,-1-5-4 0,-1 5 0 15,1 0 0-15,-8 0 0 0,8 0 0 0,-8 0 0 0,7-4 0 16,-7 4 0-16,0 0 0 0,0 4 0 0,-1-4 0 0,-7 5 0 16,8-5 0-16,-2 0 0 0,2 5 0 0,-9-5 0 0,9 0 0 15,-10 5 0-15,10-5 0 0,-9 4 0 0,1-4 0 0,6 6 0 0,-6-2 0 16,8-4 0-16,-9 5 0 0,8-5 0 0,-8 4 0 0,1-4 0 15,7 6 0-15,-8-1 0 0,0-5 0 0,0 4 0 0,8-4 0 16,-7 5 0-16,-1-5 0 0,8 0 0 0,-8 0 0 0,1 5 0 16,-2-5 0-16,2 0 0 0,7 0 0 0,-8 0 0 0,0 0 0 15,1 0 0-15,-2 0 0 0,2 0 0 0,7 0 0 0,-8 0 0 0,0 0 0 16,-1 0 0-16,2 0 0 0,0 0 0 0,-2 0 0 0,1 0 0 16,0 0 0-16,0 0 0 0,1 0 0 0,-2 0 0 0,10-5 0 15,-9 5 0-15,0 0 0 0,0 0 0 0,9-5 0 0,-8 5 0 0,-2-4 0 16,10 4 0-16,-9-5 0 0,9 5 0 0,-10 0 0 15,10-6 0-15,-1 2 0 0,1 4 0 0,0 0 0 0,0-5 0 0,-1 5 0 16,0-4 0-16,0-2 0 0,1 6 0 0,0 0 0 0,8-4 0 16,-9-1 0-16,1 5 0 0,8 0 0 0,-8-5 0 0,7 0 0 15,-7 5 0-15,0 0 0 0,8 0 0 0,-9 0 0 0,1 0 0 16,0-4 0-16,-1 4 0 0,1 0 0 0,8 0 0 0,-8 0 0 16,-1 0 0-16,-7 0 0 0,8 0 0 0,-2 0 0 0,2 4 0 15,-1-4 0-15,1 0 0 0,0 0 0 0,-9 0 0 0,9 0 0 0,-1 0 0 16,0 0 0-16,1 0 0 0,0 0 0 0,-1 0 0 0,1 0 0 15,0 0 0-15,-1 0 0 0,1 0 0 0,0 0 0 0,0 0 0 16,-2 0 0-16,2 0 0 0,-1 0 0 0,1 0 0 0,0 0 0 16,-1 0 0-16,1 0 0 0,-10 0 0 0,10 0 0 0,0 0 0 15,-9 0 0-15,9 0 0 0,0 0 0 0,-10 0 0 0,10 0 0 0,-9 0 0 16,9 0 0-16,-10 0 0 0,2 0 0 0,8 0 0 0,-10 0 0 16,10 0 0-16,-9 0 0 0,-1 0 0 0,10 0 0 0,-8 0 0 15,-1 0 0-15,0 0 0 0,8 0 0 0,-7 0 0 0,8 0 0 16,-10 0 0-16,9 0 0 0,-7 0 0 0,-2 0 0 0,10 0 0 15,0 0 0-15,-9 0 0 0,9 0 0 0,-10 0 0 0,10 0 0 0,-8 0 0 16,-2 5 0-16,9-5 0 0,-7 0 0 0,8 0 0 0,-10 0 0 16,10 0 0-16,-9 0 0 0,0 0 0 0,8 0 0 0,-7 0 0 15,-1 5 0-15,8-5 0 0,-8-5 0 0,9 10 0 0,-8-5 0 0,7-5 0 16,-8 10 0-16,8-10 0 0,1 5 0 0,-8 0 0 16,6 0 0-16,2 5 0 0,-1-5 0 0,1 0 0 0,0 0 0 0,-9 0 0 15,9 0 0-15,8 0 0 0,-8 0 0 0,-1 0 0 0,0 0 0 16,0 0 0-16,1 0 0 0,0 0 0 0,8 0 0 0,-9 0 0 15,1 0 0-15,0 0 0 0,8 0 0 0,-9 0 0 0,1 0 0 0,8 0 0 16,-8 0 0-16,-1 0 0 0,1 0 0 0,8 0 0 16,-9 0 0-16,1 0 0 0,0 0 0 0,8 0 0 0,-9 0 0 0,1 0 0 15,8 0 0-15,-8 0 0 0,7 0 0 0,-7 0 0 0,0 0 0 16,8 0 0-16,0 0 0 0,-9 0 0 0,10 0 0 0,-1 0 0 16,-8 0 0-16,8 0 0 0,0 0 0 0,-1 0 0 0,3 0 0 15,-12 0 0-15,11 0 0 0,-1 0 0 0,0 0 0 0,-8 0 0 16,7 0 0-16,1 0 0 0,-8 0 0 0,8 0 0 0,1 0 0 15,-9 0 0-15,7 0 0 0,-7 5 0 0,8-5 0 0,-8 0 0 0,7 4 0 16,-7-4 0-16,8 6 0 0,0-6 0 0,-8 0 0 0,7 4 0 16,3-4 0-16,-3 5 0 0,1-5 0 0,-8 0 0 0,8 4 0 15,0-4 0-15,1 0 0 0,-1 0 0 0,-1 6 0 0,-7-6 0 16,8 0 0-16,0 0 0 0,-9 0 0 0,9 5 0 0,-8-5 0 16,9 0 0-16,-10 4 0 0,0-4 0 0,1 5 0 0,0-5 0 0,-1 0 0 15,1 0 0-15,0 5 0 0,-1-5 0 0,-8 0 0 0,8 0 0 16,1 4 0-16,-8 1 0 0,7-5 0 0,-8 0 0 0,8 5 0 15,-7-5 0-15,8 0 0 0,-10 0 0 0,10 5 0 0,-9-5 0 0,9 4 0 16,-10-4 0-16,10 0 0 0,0 0 0 0,-9 6 0 16,9-6 0-16,-10 0 0 0,10 0 0 0,0 0 0 0,-1 0 0 0,-7 0 0 15,6 0 0-15,2 3 0 0,0-3 0 0,-1 0 0 0,-7 0 0 16,8 0 0-16,-1 6 0 0,0-6 0 0,0 5 0 0,1-5 0 16,0 0 0-16,-9 5 0 0,9-5 0 0,0 4 0 0,-2 2 0 0,2-6-4 15,-9 0 4-15,9 0-4 0,0 0 4 0,0 0 0 0,-1 0 0 16,-9 4 0-16,10-4 0 0,-8 0-4 0,7 0 4 0,1 0-4 15,-10 0 4-15,10 0 0 0,0 0 0 0,-9 0 0 0,8 0 0 16,-8 0 0-16,9 0 0 0,-8 0 0 0,6 0 0 0,-6 0 0 16,7 0 0-16,-7 0 0 0,6 5 0 0,-6-5 4 0,-1 0-4 0,9 0-4 15,-10 0 4-15,10 0 0 0,-8 0-4 0,-2-5 4 16,2 10 0-16,-2-5 0 0,9 0 0 0,-7 0 0 0,0 0 4 0,-2 0-4 16,1 0-4-16,0 0 4 0,0 0 0 0,1 0 0 0,-2 0 0 15,-6 0 0-15,6 0-4 0,1 0 4 0,0 0 0 0,0 0 0 16,-9 4 0-16,10-4 0 0,-2 0-4 0,-6 0 4 0,6 0 0 0,1 0 0 15,-8 0 0-15,8 0 0 0,-1 0 0 0,-6 0 0 16,6 0-4-16,-6 0 4 0,6 0 0 0,-7 0-4 0,-1 0 8 16,9 0-4-16,-8 0 0 0,-1 0-4 0,0 0 4 0,2 0 0 0,-2 0 0 15,0 0 0-15,2 0 0 0,-10 0 0 0,8 0 0 0,-8 0 0 16,0 0 0-16,8 0 0 0,-8 0 0 0,0 0 0 0,0 0 0 16,0 0 0-16,0 0 4 0,0 0-8 0,0 0 4 0,0 0 0 0,0 0 0 15,0 0 4-15,0 0-4 0,0 0 4 0,0 0-8 16,8-4 4-16,-8 4 0 0,0-5 0 0,0 5-4 0,9-4 4 0,-9 4 0 15,0-6 0-15,0 2 0 0,0-1-4 0,0 0 4 0,0-1 4 16,8 3-4-16,-8-3 0 0,0-3 0 0,0 4 0 0,0 0 0 16,0-4 0-16,-8 4 0 0,8-4 0 0,0-1 0 0,0 1 0 0,0-1 0 15,0-5 0-15,0 5 0 0,0-3 0 0,0-2 0 0,0 5 0 16,0-4 4-16,0 0-4 0,0-1 0 0,0 0 4 0,0 6-4 16,0-5 0-16,0-1 0 0,0 5 4 0,-9 1-4 0,9-1 4 15,0 1 0-15,0-1 0 0,0 1 0 0,-8 4 0 0,8 0 0 16,0 1-4-16,0-1 0 0,0-1 0 0,0 6 0 0,0-4 0 0,0 4 0 15,0-5 0-15,0 5 0 0,0 0 0 0,0 0 0 0,0 0 0 16,0 0 0-16,0 0 0 0,0 0 0 0,0 0 0 0,0 0 0 16,0 0 0-16,0 0 0 0,0 0 0 0,0 0 0 0,0 0 0 15,0 0 0-15,0 0 0 0,0 0-4 0,0 0-24 0,-8 0-8 16,8 0-16-16,0 0-12 0,0 0-20 0,-8 0-20 0,8 0-12 0,-10 0-28 16,2 0-12-16,0 0-24 0,8 0-60 0,-10 0 0 15,2 0 40-15,-9 0 40 0,9 0 36 0,-1 0 24 0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07:10.78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-7 9 11 0,'0'0'72'0,"0"0"-12"16,0 0 0-16,0 0-28 0,0 0-4 0,0 0-4 0,8 0-8 16,-8 0 4-16,0 0-8 0,0 0 0 0,0 0 4 0,0 0-4 15,0 0-4-15,0 0 8 0,0 0-4 0,0 0 0 0,0-5 4 16,0 5 4-16,0 0-4 0,0 0 0 0,0-5 0 0,0 5 4 16,8 0 0-16,-8 0 4 0,0-5-4 0,0 5 0 0,0 0 4 15,0-5-4-15,0 5 0 0,0 0 0 0,0 0 4 0,0 0 4 0,0 0-4 16,0 0 4-16,0 0 0 0,0 0 0 0,0 0 0 0,0 0-4 15,0 0 0-15,0 0 4 0,0 0 4 0,0 0-12 0,0 0 4 16,0 0 0-16,0 0-8 0,0 0 0 0,0 0-4 0,0 0 0 16,0 0 0-16,0 0-4 0,0 0-4 0,0 0 8 0,0 0-8 15,0 0 0-15,0 0 0 0,0 0 0 0,0 0-4 0,0 0 8 0,0 0 0 16,0 0-8-16,0 0 8 0,0 0-4 0,0 0-8 16,0 0 4-16,0 0 4 0,0 0-4 0,0 0 0 0,0 0 0 0,0 0 4 15,0 0-4-15,0 0 0 0,0 0-4 0,0 0 4 0,0 0 0 16,0 0 4-16,0 0-4 0,0 0 0 0,0 0-8 0,0 0 4 15,0 0 4-15,0 0 0 0,0 0-4 0,0 0 0 0,0 0 0 0,0 0 0 16,0 0-4-16,0 0 0 0,0 0 4 0,0 0 0 0,0 0 4 16,0 0-4-16,0 0 4 0,0 0 0 0,0 0-24 0,0 0 24 15,0 0 4-15,0 0-4 0,0 0 0 0,0 0-4 0,0 0 4 16,0 0 0-16,0 0 0 0,0 0 0 0,0 0-4 0,0 0 0 16,0 0 4-16,0 0 0 0,0 0-4 0,0 0 4 0,0 0-4 15,0 0 8-15,0 0-4 0,0 0 4 0,0 0-4 0,0 0 0 0,0 0 0 16,0 0 0-16,0 0 0 0,0 0-4 0,0 0 8 0,0 0-4 15,0 0 4-15,0 0-8 0,0 0 8 0,0 0-8 0,0 0 8 16,0 0 0-16,0 0-4 0,0 0 0 0,0 0 0 0,0 0 0 16,0 0 0-16,0 0 0 0,0 0 0 0,0 0-4 0,0 0 8 15,0 0-4-15,0 0-4 0,0 0 8 0,0 0-4 0,0 0 0 0,0 0-4 16,0 0 8-16,0 0 0 0,0 0-4 0,0 0 0 0,0 0 0 16,0 0 0-16,0 0 0 0,0 0 0 0,0 0 0 0,0 0 0 15,0 0 0-15,0 0 0 0,0 0 4 0,0 0-4 0,0 0-8 16,0 0 8-16,0 0 0 0,0 0 0 0,0 0 0 0,0 0 0 15,0 0 0-15,0 0 0 0,0 0 0 0,0 0 4 0,0 0-4 16,0 0 0-16,0 0-4 0,0 0 4 0,0 0 0 0,0 0 0 0,0 0 0 16,0 0-4-16,0 0 8 0,0 0-4 0,0 0 0 15,0 0 0-15,0 0-4 0,0 0-4 0,0 0-8 0,0 0 0 0,0 0-12 16,0 0-4-16,0 0-8 0,0 0-8 0,0 0-4 0,0 0-12 16,0 0-12-16,0 0-32 0,0 0-56 0,0 0 0 0,0 5 32 15,0-5 24-15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07:13.74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2AC37B7-F903-4B1A-8531-8AB1E1DC4705}" emma:medium="tactile" emma:mode="ink">
          <msink:context xmlns:msink="http://schemas.microsoft.com/ink/2010/main" type="writingRegion" rotatedBoundingBox="21510,3580 26422,3524 26441,5227 21529,5283"/>
        </emma:interpretation>
      </emma:emma>
    </inkml:annotationXML>
    <inkml:traceGroup>
      <inkml:annotationXML>
        <emma:emma xmlns:emma="http://www.w3.org/2003/04/emma" version="1.0">
          <emma:interpretation id="{D9F7D822-8BCC-4820-A530-DA7347C148DF}" emma:medium="tactile" emma:mode="ink">
            <msink:context xmlns:msink="http://schemas.microsoft.com/ink/2010/main" type="paragraph" rotatedBoundingBox="21510,3580 23770,3459 23817,4338 21557,44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CB0A3E-D250-4CB9-AD04-3A991317E23B}" emma:medium="tactile" emma:mode="ink">
              <msink:context xmlns:msink="http://schemas.microsoft.com/ink/2010/main" type="line" rotatedBoundingBox="21510,3580 23770,3459 23817,4338 21557,4460"/>
            </emma:interpretation>
          </emma:emma>
        </inkml:annotationXML>
        <inkml:traceGroup>
          <inkml:annotationXML>
            <emma:emma xmlns:emma="http://www.w3.org/2003/04/emma" version="1.0">
              <emma:interpretation id="{E545C0AF-D42E-455B-8CCD-FE3BFCF493B6}" emma:medium="tactile" emma:mode="ink">
                <msink:context xmlns:msink="http://schemas.microsoft.com/ink/2010/main" type="inkWord" rotatedBoundingBox="21510,3580 21824,3563 21863,4291 21549,43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 16 43 0,'0'-5'84'16,"0"5"-20"-16,0 0 0 0,0-5-24 0,0 5-8 0,0-5 0 15,0 5 0-15,0 0-4 0,0 0 8 0,8 0-4 0,-8 0-4 16,0 0 4-16,0 0-4 0,0 0 4 0,0 0-4 0,0-4 0 0,0 4 0 16,0 0 0-16,0 0 4 0,0 4 0 0,0-4 0 15,0 0 0-15,0 0 0 0,0-4 0 0,0 4 8 0,0 0 0 0,0 4 0 16,10-4 4-16,-10 0-4 0,0 0 4 0,0 0 4 0,8 0 0 15,-8 0-4-15,0 5 0 0,0 0 0 0,0-5-4 0,8 5-4 16,-8 4 0-16,0-4-4 0,0 0 0 0,0 4-4 0,0 1-4 16,0 3 4-16,0-2-4 0,0 3-4 0,0 1 4 0,0-1-4 0,0 0-8 15,0 6 4-15,0-7-4 0,0 7 0 0,0-1 0 16,0 0-4-16,0-5 0 0,0 6-4 0,0-1 4 0,0 1-8 0,0-1 8 16,0 0-4-16,0 0-4 0,0 0 4 0,0 1-4 0,0-1-16 15,0-5 20-15,10 5 0 0,-10-5 0 0,0 6 0 0,0-6-4 16,0 0 0-16,0 1 8 0,0-6-8 0,0 6 0 0,0-2 0 0,0-2 4 15,0-2 0-15,0 1-4 0,0 0 4 0,0-1-4 0,0-5 0 16,0 6-4-16,0-5 12 0,0 0-8 0,0 1 0 0,0-3 0 16,0-3-4-16,0 6 8 0,0-6-4 0,0 0 4 0,0 4-4 15,0-4 0-15,0 0 4 0,0 0-8 0,0 0 8 0,0 0-4 16,0-4 0-16,0 4 0 0,0-6 0 0,0 6-4 0,0-3 8 16,0-3-4-16,0 1 0 0,0 0-4 0,0 1 8 0,0-6-4 15,0 5-4-15,0-5 4 0,0 1-4 0,0-1 0 0,0 1 0 0,0 3 8 16,0-7-4-16,0 3 0 0,0 0 0 0,8 1-4 0,-8-1 0 15,0 1 4-15,0-1 4 0,8 1-4 0,-8-1 0 0,8 0 4 16,-8 1-4-16,9 0-4 0,-9-1 4 0,8 0 0 0,1 5 4 0,-9-4-4 16,9 4-4-16,-1 0 0 0,0-6 8 0,-8 8-28 0,10-2 28 15,-2 0 0-15,0 0-4 0,-8 0 4 0,8 1 0 0,2 4-4 16,-2-5 4-16,0 5-4 0,-8 0-4 0,9 0 4 0,-1-5 4 16,1 5-8-16,0 0 8 0,-1 0-4 0,0 5 4 0,0-5-8 15,-8 5 4-15,10-1 0 0,-2 1 0 0,0 0 0 0,2 0 0 16,-2 0 0-16,-8-2 0 0,8 8 0 0,1-1 0 0,-1-1-4 0,-8 1 4 15,8-2 0-15,2 3 0 0,-10-1 4 0,0-1-4 16,8 1-4-16,-8 4 8 0,8-4 0 0,-8-1-4 0,0 1-4 0,0 4 4 16,0-4 0-16,0 0 0 0,0-2 0 0,0 3 4 0,0-2 0 15,0 1 0-15,0 0-4 0,0-1 0 0,-8 1 4 0,8-1 4 16,-8 2-8-16,8-2 8 0,-10 0 0 0,2-5-4 0,8 6-4 0,-8-5 4 16,-1 4 0-16,-7-4 4 0,6 1-8 0,2-2 4 0,0 1 0 15,-10 0 4-15,10-5-4 0,0 5 0 0,-1-5-4 0,-8 0 0 16,8-5 0-16,1 5-4 0,0-5 4 0,-2 0-4 0,2 1 4 15,-8-2-8-15,16-3-4 0,-10 4 0 0,2-4-8 0,0-1-16 16,-1 1-12-16,9 0-20 0,-9-7-12 0,9 6-12 0,0-3-16 0,-8 3-16 16,8-5-12-16,0 6-16 0,0-5-60 0,0 4-20 0,8-5 44 15,-8 2 32-15,9 3 32 0,0-5 20 0</inkml:trace>
        </inkml:traceGroup>
        <inkml:traceGroup>
          <inkml:annotationXML>
            <emma:emma xmlns:emma="http://www.w3.org/2003/04/emma" version="1.0">
              <emma:interpretation id="{C8009ADB-BCB2-4C5C-9566-C55CDCCCC5ED}" emma:medium="tactile" emma:mode="ink">
                <msink:context xmlns:msink="http://schemas.microsoft.com/ink/2010/main" type="inkWord" rotatedBoundingBox="22344,3850 22704,3831 22717,4074 22357,409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98.063">843 466 11 0,'0'5'104'0,"0"-5"-8"0,0 0 0 0,0 5-20 16,0-5-4-16,8 0 0 0,-8 0 0 0,0 0 4 0,0 0 0 15,8 5-4-15,-8-5 0 0,9 4 0 0,-9-4 0 0,8 0-4 16,-8 0 4-16,8 5 0 0,2-5 0 0,-10 0 0 0,8 0 0 0,0 0-8 16,2 0 4-16,-2 0-12 0,0 0 0 0,1 0 0 0,-1 0-4 15,1 0 0-15,-1 0-8 0,1 0-4 0,-1 0-4 0,0 0 0 16,2 0-16-16,-2 0-20 0,0 0 0 0,2 0 0 0,-2 0 0 15,8 0 0-15,-7 0 0 0,0 0 0 0,-1 0 0 0,-8 0 0 16,9 0 0-16,-1 0 0 0,0 0 0 0,2 0 0 0,-2 0 0 16,-8 0 0-16,8 0 0 0,-8 0 0 0,8 0 0 0,2 0 0 0,-10 0 0 15,0 0 0-15,0 0 0 0,0 0 0 0,0 0 0 16,8 0 0-16,-8 0 0 0,0 0 0 0,0 0 0 0,0 0 0 0,0 0 0 16,0 0 0-16,-8 0 0 0,8 0 0 0,0 0 0 0,0 0 0 15,0 0 0-15,0 0 0 0,0 0 0 0,0 0 0 0,0 0 0 16,0 0 0-16,0 0 0 0,0 0 0 0,0 0-56 0,0 0-56 0,0 0-20 15,0 0-28-15,0 0-24 0,-10 0-48 0,10 0-52 0,-8 5 40 16,8-5 36-16,-8 0 44 0,0 0 32 0,-2 0 24 0</inkml:trace>
          <inkml:trace contextRef="#ctx0" brushRef="#br0" timeOffset="724.0632">884 289 79 0,'-8'-5'92'16,"8"5"-8"-16,0 0-4 0,0 0-24 0,0 0 0 0,0 0 0 16,0-5-4-16,0 5 8 0,0 5 0 0,0-5-4 0,0 0 8 0,8 0-8 15,-8 0 4-15,0 0 4 0,0 0-4 0,10 0 4 0,-10 0 4 16,8 0-4-16,-8 0 0 0,8-5-4 0,2 5 0 0,-10 0 0 16,8 0 4-16,0 0-4 0,1-5-8 0,-1 5 0 0,1 0-20 15,-1 0 20-15,1-4 0 0,-1 4-4 0,0-6-4 0,2 6-4 16,-2 0-4-16,0-4 0 0,2 4-32 0,6 0-4 0,-8 0 0 0,1-5 0 15,0 5 0-15,-1 0 0 0,1 0 0 0,7 0 0 0,-6 0 0 16,-2 0 0-16,0 0 0 0,0 0 0 0,-8 0 0 0,10 0 0 16,-2 0 0-16,0 0 0 0,-8 0 0 0,9 0 0 0,-1 0 0 15,-8 0 0-15,0 0 0 0,9 0 0 0,-9 0 0 0,0 0 0 16,0 0 0-16,0 0 0 0,0 0 0 0,0 0 0 0,0 0 0 0,0 0 0 16,0 0 0-16,0 0 0 0,0 0 0 0,0 0 0 0,0 0 0 15,0 0 0-15,0 0 0 0,0 0 0 0,0 0 0 0,-9 5-60 16,9-5-20-16,-8 0-12 0,8 0-8 0,0 0-8 0,-9 4-8 15,1-4-8-15,8 0-4 0,-8 6 0 0,-2-6 4 0,2 0-20 16,0 0-28-16,0 0-24 0,-2 4 28 0,2-4 36 0,8 0 28 16</inkml:trace>
        </inkml:traceGroup>
        <inkml:traceGroup>
          <inkml:annotationXML>
            <emma:emma xmlns:emma="http://www.w3.org/2003/04/emma" version="1.0">
              <emma:interpretation id="{E5C3530F-647B-4701-92A8-290A2746BB87}" emma:medium="tactile" emma:mode="ink">
                <msink:context xmlns:msink="http://schemas.microsoft.com/ink/2010/main" type="inkWord" rotatedBoundingBox="23401,3610 23777,3590 23817,4338 23441,435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616.3249">1951 30 59 0,'-8'-5'104'0,"8"5"-8"16,0 0-8-16,0 0-20 0,0 0 0 0,0 0 0 0,0 0-4 15,8 0-4-15,-8 0 0 0,0 0 4 0,0 5-4 0,0-5-4 16,0-5-4-16,0 5 0 0,0 0 0 0,0 0 0 0,0 0 4 0,8 0-4 15,-8 0 4-15,9 0 0 0,-9 0 0 0,8 5 4 0,0-5-8 16,2 0 0-16,-2 0 0 0,-8 0-4 0,16 0-8 0,-6 0 4 16,-2 0-4-16,0 0 0 0,10 5-4 0,-10-5 0 0,1 0 0 15,7 0-8-15,-7 0 0 0,8 0-4 0,-9 0-4 0,10 0-8 16,-10 0-12-16,1 0 0 0,0 0 0 0,8 0 0 0,-9 0 0 16,0 0 0-16,0 0 0 0,2 0 0 0,-2 0 0 0,0 0 0 0,-8 0 0 15,10 0 0-15,-2 0 0 0,-8 0 0 0,0 0 0 0,8 0 0 16,-8 0 0-16,0 0 0 0,0 0-16 0,0 0-16 0,0 0-4 15,0 0-8-15,0 0-8 0,0 0-20 0,0 0-12 0,0 0-12 16,0 0-16-16,0 0-8 0,-8 0-12 0,8 0-8 0,0 0-20 16,-8 0-48-16,-2 0-12 0,2 0 36 0,8 0 40 0,-18 0 28 0</inkml:trace>
          <inkml:trace contextRef="#ctx0" brushRef="#br0" timeOffset="4134.9377">1959 49 55 0,'0'5'104'0,"-8"0"-4"0,8-5-12 16,-8 8-20-16,8-2-4 0,-10-1 0 0,10-1-20 0,-8 1 16 15,8 5-4-15,-8-5 0 0,8 4-4 0,0 1 0 0,-8-1-8 0,8 1 0 16,0 5 4-16,0-6-8 0,-10 5 0 0,10-4-4 16,0 5 0-16,0-1-4 0,0 0 4 0,10 0-8 0,-10 1-4 0,0-1 0 15,8 1-4-15,-8-5 4 0,0 3-8 0,8-3 4 0,0 5-4 16,-8-5 0-16,10-1-4 0,-2 0 4 0,0-4-4 0,-8 0 0 15,17 5 4-15,-17-7-8 0,8-3 4 0,2 0 0 0,-2 0 0 16,0 0 0-16,0 0 0 0,2-3-4 0,-2 3 4 0,0-10-4 0,1 5-4 16,0 0 4-16,-1 1-4 0,9-6 4 0,-17 6 0 15,8-6 0-15,1 5 0 0,0-5-4 0,-1 6 0 0,0-6 0 0,-8 5 4 16,10 1-4-16,-2-2-4 0,-8 2 4 0,8-1 0 0,-8 5 0 16,9-5 0-16,-9 5 0 0,9 0 4 0,-9 0 4 0,0 0 0 0,8 0 0 15,-8 5 4-15,9 0 0 0,-9-1 0 0,8 2-4 0,0-2 0 16,-8 1-8-16,8 5 8 0,-8-6-24 0,10 6 20 0,-10-5 0 15,8 5 0-15,-8 4 0 0,8-5-4 0,2 1 0 0,-10-2 0 16,8 8-4-16,-8-6 0 0,0-1 4 0,8 4 0 0,-8-2-4 16,9 3 8-16,-9 1-4 0,0-6 0 0,0 6 0 0,0 0 4 0,0-6 0 15,0 5 0-15,8 1 0 0,-8-1 0 0,-8 0 4 16,8-4 0-16,0 4 0 0,-9 1 4 0,9-1 0 0,-8-5 0 16,8 6 0-16,-8-5 0 0,-2 4 0 0,2-5-4 0,0 1-4 0,-2 0-8 15,2-1 0-15,-8 1 0 0,7-1 0 0,-8-3 0 0,8-2 0 16,-7 1 0-16,6 0 0 0,-6 0 0 0,7-5 0 0,-8 0-4 15,9 4-12-15,-1-4-16 0,1 0-8 0,-10-4-16 0,10 4-24 0,0-5-16 16,-2 5-20-16,2-5-24 0,0 0-28 0,0 1-48 16,-2-2-64-16,10 2 48 0,-8-6 48 0,0 5 28 0,-1 1 36 0,9-6 16 15</inkml:trace>
        </inkml:traceGroup>
      </inkml:traceGroup>
    </inkml:traceGroup>
    <inkml:traceGroup>
      <inkml:annotationXML>
        <emma:emma xmlns:emma="http://www.w3.org/2003/04/emma" version="1.0">
          <emma:interpretation id="{2FB11980-3E14-4846-9365-B296F0064A30}" emma:medium="tactile" emma:mode="ink">
            <msink:context xmlns:msink="http://schemas.microsoft.com/ink/2010/main" type="paragraph" rotatedBoundingBox="21634,4656 26434,4602 26441,5227 21641,52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6DFC20-0BE8-4E0B-919D-F0A320725F7C}" emma:medium="tactile" emma:mode="ink">
              <msink:context xmlns:msink="http://schemas.microsoft.com/ink/2010/main" type="line" rotatedBoundingBox="21634,4656 26434,4602 26441,5227 21641,5281"/>
            </emma:interpretation>
          </emma:emma>
        </inkml:annotationXML>
        <inkml:traceGroup>
          <inkml:annotationXML>
            <emma:emma xmlns:emma="http://www.w3.org/2003/04/emma" version="1.0">
              <emma:interpretation id="{4850CD62-8A64-441B-9871-5A34B78EF85B}" emma:medium="tactile" emma:mode="ink">
                <msink:context xmlns:msink="http://schemas.microsoft.com/ink/2010/main" type="inkWord" rotatedBoundingBox="21637,4851 22163,4846 22168,5264 21641,527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027.8744">339 1325 3 0,'8'0'88'0,"-8"0"-8"0,0-5-8 16,0 0-20-16,0 5-8 0,10 0-4 0,-10-5 0 0,0 0 0 0,0 5 0 16,0-4 4-16,0 4-4 0,8-5-4 0,-8 0 4 15,0 5 0-15,0-4-4 0,0-1 12 0,0 5-4 0,-8-5 0 0,8 5 4 16,0-5-8-16,0 5 4 0,0-5-4 0,0 5 0 0,0 0 0 16,0 0-4-16,0 0 0 0,0 0 0 0,0 0 0 0,0 0-4 15,0 0-4-15,-10 0 0 0,10 0 0 0,0 0-4 0,0 0 0 0,-8 0-4 16,8 0 4-16,-8 0 0 0,0 0-4 0,8 0-4 0,-10 0 0 15,2 0 0-15,0 0-4 0,8 5 4 0,-9 0 0 0,1-5 0 16,0 5-4-16,-2 0 0 0,2-1 0 0,0 6 4 0,-2-6-4 16,2 1 4-16,0 5-4 0,0-2-4 0,-1 3 4 0,0-1 0 15,1-1 0-15,-1 1-4 0,1-2 4 0,0 3 0 0,-2-1 0 0,10 4-4 16,-8-5 0-16,0 1 0 0,8 5 4 0,0-5-8 0,-8 3 8 16,8-3 0-16,0 5 0 0,0-7 0 0,0 7 0 0,0-5 4 15,8 5 0-15,-8-6 0 0,8 5 0 0,-8-4 0 0,8 5 0 16,2-6 0-16,-2 5-4 0,0-4-12 0,1-1 16 0,-1 1-16 15,1 0 0-15,8-5 0 0,-9 4 0 0,10-4 0 0,-2 0 0 0,2-1 0 16,-1-4 0-16,-9 6 0 0,10-6 0 0,6 0 0 16,-6 0 0-16,-1-6 0 0,0 2 0 0,0-1 0 0,0 0 0 15,8 0 0-15,-7-4-56 0,-1 4-28 0,0-4-24 0,0-2-24 0,0 2-24 16,0 0-28-16,1-6-56 0,-2 5-40 0,2-4 48 0,-2 1 44 16,-7 2 32-16,7-3 28 0</inkml:trace>
        </inkml:traceGroup>
        <inkml:traceGroup>
          <inkml:annotationXML>
            <emma:emma xmlns:emma="http://www.w3.org/2003/04/emma" version="1.0">
              <emma:interpretation id="{D9A2A1F0-CA40-46D5-A37A-48350B4CB616}" emma:medium="tactile" emma:mode="ink">
                <msink:context xmlns:msink="http://schemas.microsoft.com/ink/2010/main" type="inkWord" rotatedBoundingBox="22711,4908 22991,4904 22994,5145 22714,514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843.6922">1209 1325 15 0,'-8'0'104'0,"8"0"-12"0,0 0-4 15,0 0-24-15,0 0-8 0,0 0 0 0,0 0 0 0,0 0 0 16,0 0 4-16,0 0 0 0,0 0 0 0,0 0 8 0,0 0-4 0,0 0 4 16,0 0-4-16,0 0 0 0,8 0 0 0,-8 0-4 15,0 0 4-15,8 0 4 0,-8 0-4 0,8 0 0 0,-8 0-8 0,10 0 4 16,-2 0-8-16,-8 0 0 0,8 0 0 0,2 0 0 0,-2 0-4 15,0 0 4-15,1 0-4 0,-1 3-4 0,1-3 0 0,-1 0-36 16,1 0-8-16,-1 0 0 0,0 0 0 0,2 0 0 0,-2 0 0 0,0 0 0 16,10 0 0-16,-18 0 0 0,16 0 0 0,-7 0 0 15,-9 0 0-15,8 0 0 0,1 6 0 0,0-6 0 0,-1 0 0 0,-8 0 0 16,8 0 0-16,2 0 0 0,-10 5 0 0,8-5 0 0,-8 0 0 16,0 0 0-16,0 0 0 0,8 0 0 0,-8 0 0 0,0 0 0 15,0 0 0-15,0 0 0 0,0 0 0 0,0 0 0 0,0 0-24 0,0 0-48 16,0 0-16-16,0 0-12 0,0 0-16 0,-8 0-4 0,8 0-16 15,0 0-4-15,-8 0-8 0,8 0-16 0,-10 0-44 0,10 5-4 16,-8-5 40-16,0 0 28 0,8 5 32 0</inkml:trace>
          <inkml:trace contextRef="#ctx0" brushRef="#br0" timeOffset="7154.86">1201 1556 51 0,'0'0'120'0,"0"4"-4"0,0-4-8 0,0 0-24 0,0 0 8 0,8 0-4 15,-8 4 0-15,0-4 0 0,0 0-4 0,8 0-8 0,-8 0 0 16,8 0 4-16,2 0 0 0,-10 0 0 0,8 0-4 0,0 0-8 16,2 0-8-16,-2 0-4 0,0 0-4 0,1 0-8 0,-1 0 0 15,9 0-4-15,-8 0-4 0,-1-4-4 0,0 4-8 0,2 0 4 0,6 0-8 16,-6 0-4-16,-2 0 0 0,0 0-8 0,0 0 0 0,1 0-4 15,-1-4 0-15,-8 4 0 0,9 0-4 0,0 0 0 0,-9 0-12 16,8 0-8-16,0 0-12 0,-8 0-16 0,10 4-20 0,-10-4-20 16,0 0-24-16,8 0-12 0,-8-4-24 0,0 4-16 0,8 0-52 15,-8 0-36-15,0 0 44 0,0 0 40 0,8 0 32 0,-8 0 24 16</inkml:trace>
        </inkml:traceGroup>
        <inkml:traceGroup>
          <inkml:annotationXML>
            <emma:emma xmlns:emma="http://www.w3.org/2003/04/emma" version="1.0">
              <emma:interpretation id="{F4D04D15-5BC9-45B1-9DCB-25ADFD5B85C3}" emma:medium="tactile" emma:mode="ink">
                <msink:context xmlns:msink="http://schemas.microsoft.com/ink/2010/main" type="inkWord" rotatedBoundingBox="23687,4633 24693,4622 24700,5247 23694,5258"/>
              </emma:interpretation>
              <emma:one-of disjunction-type="recognition" id="oneOf5">
                <emma:interpretation id="interp5" emma:lang="" emma:confidence="0">
                  <emma:literal>26-a</emma:literal>
                </emma:interpretation>
                <emma:interpretation id="interp6" emma:lang="" emma:confidence="0">
                  <emma:literal>26-ar</emma:literal>
                </emma:interpretation>
                <emma:interpretation id="interp7" emma:lang="" emma:confidence="0">
                  <emma:literal>26-ca</emma:literal>
                </emma:interpretation>
                <emma:interpretation id="interp8" emma:lang="" emma:confidence="0">
                  <emma:literal>26-dr</emma:literal>
                </emma:interpretation>
                <emma:interpretation id="interp9" emma:lang="" emma:confidence="0">
                  <emma:literal>26-aa</emma:literal>
                </emma:interpretation>
              </emma:one-of>
            </emma:emma>
          </inkml:annotationXML>
          <inkml:trace contextRef="#ctx0" brushRef="#br0" timeOffset="8004.5853">2266 1310 63 0,'0'0'84'0,"-8"0"0"0,8 0-12 0,-8 0-20 0,-2 0-16 15,10 0 20-15,-8 0 0 0,8-5-4 0,0 5 0 0,-8-4 0 16,8 4 0-16,0 0 0 0,-10-5 0 0,10 0 0 0,0 1 0 0,0-1-8 15,0 0 4-15,0-5-4 0,0 5 0 0,0-4 0 0,0 4-4 16,0-4-4-16,0-1 4 0,0 5-4 0,10-5 0 0,-10 1 0 16,8-1 0-16,-8 0-4 0,8 1 0 0,2 4 0 0,-10-4 0 15,8-1-8-15,0 5 0 0,1-5-4 0,-1 7-4 0,1-3-4 16,-1 1 4-16,-8 0-4 0,9 1-4 0,-1-2 0 0,0 6 0 0,2 0-4 16,-2 0 0-16,0 0 0 0,2 6 0 0,-10-2 0 15,8 1-4-15,0 0 4 0,0 4-4 0,-8 1 0 0,9 0 4 0,-9 4 0 16,9 0-4-16,-9 1 4 0,0-1-4 0,0 5 0 0,0 1 0 15,-9-6 0-15,9 10 0 0,-9-5 0 0,1-1 0 0,0 3 4 16,0 3-4-16,-2-5 4 0,2 5-4 0,-10-5-4 0,10 1 4 0,-9-2 0 16,9 2 0-16,-9-1 0 0,0-5 0 0,9 1-16 0,-10 0 24 15,10-7-4-15,-2 2 0 0,2-1 0 0,0-3-4 0,0-2 0 16,8 1 0-16,-9-1 0 0,9-4 0 0,0-4 0 0,0 4-4 16,0-5 0-16,0 1 4 0,0-2 0 0,9-3 4 0,-9-1-4 15,8 6 0-15,-8-6 0 0,8 1 0 0,0-6 0 0,2 5 0 16,-10 2 0-16,8-3 0 0,0 1 0 0,2 1 0 0,-2 4 0 0,-8-4 0 15,8 4 0-15,1 1 4 0,-1-2-4 0,-8 2-4 0,9 4 0 16,-1 0 4-16,-8 0 0 0,9 0 4 0,-1 0-4 0,-8 4 0 16,8-4 0-16,2 6 0 0,-2-2 4 0,-8 1 4 0,8-1-8 15,2 6 4-15,-2-5 4 0,0-1 4 0,0 6 0 0,1-6 0 16,0 7 0-16,-1-2-8 0,1-4 4 0,-1 4 0 0,10 1-4 0,-10 1 8 16,0-7-4-16,0 5-4 0,10 2 0 0,-10-8 0 0,1 7 0 15,0-5 0-15,-1 5 0 0,9-6-4 0,-9 1 4 0,0 0-4 16,2-1 0-16,-2 1 0 0,10 1-20 0,-10-6 24 0,0 0-4 15,1 4 4-15,-1-4-4 0,1 0-4 0,-1 0-8 0,1 0-12 16,-9 0-16-16,8-4-12 0,0 4-8 0,2-6-20 0,-2 1-4 0,0 1-20 16,-8-1-12-16,10 0-8 0,-2 1-8 0,0-6-28 15,-8 1-40-15,8 3 0 0,1-3 36 0,0-1 32 0,-9 2 28 0</inkml:trace>
          <inkml:trace contextRef="#ctx0" brushRef="#br0" timeOffset="8470.3424">3051 1134 47 0,'0'-11'100'0,"0"6"-8"15,0-5-4-15,0 1-24 0,0 5-4 0,0-6-4 0,0 5 0 16,0 0-4-16,0 0 0 0,0 1 0 0,0-2 4 0,0 2-4 0,0-1 4 16,0 1-4-16,0 4 0 0,0 0-4 0,0 0 0 0,0-6-8 15,0 6-4-15,0 0 0 0,0 0 4 0,0 6 0 0,0-2-4 16,-8 1 4-16,8-1 0 0,-10 2 0 0,10 3-4 0,-8 1 0 15,0 0 0-15,8 3 0 0,-10 2-4 0,2-1 0 0,0 6-4 16,0-6 0-16,-1 10 0 0,0-5-4 0,1 0-4 0,-1 6 0 0,1-6-4 16,8 5-4-16,-8 0 0 0,8-5 0 0,0 5 0 0,-10-5-4 15,10 0 0-15,0 5 4 0,0-5-4 0,10 0 0 0,-10-4 0 16,8 3-8-16,-8 2 4 0,8-6 4 0,1 1-4 0,-1-1 0 16,1 2 0-16,0-3 0 0,-1-4 0 0,0 1-4 0,10 0 0 15,-10-1 0-15,10 1 4 0,-10-5-4 0,0 5 0 0,9-10 0 16,-9 4 0-16,10 1 0 0,-10-5 0 0,0 0 0 0,2 0 0 0,-2 0 0 15,0-5 0-15,1 1-4 0,0-1 4 0,-1 0 0 0,-8-4 0 16,8-2-20-16,-8 7 20 0,0-10 0 0,9 4-4 0,-18 1 0 16,9-6-4-16,0 5 0 0,-8-4-4 0,8-1 0 0,-8 6 4 15,8-5 0-15,-9-1-4 0,0 5-4 0,1 1 0 0,0-1 0 16,-2 6 0-16,2-5 0 0,0 3-4 0,-1 6 4 0,0-4-4 0,1 4 4 16,0 0-4-16,-1 0 0 0,1 4 0 0,0 2-4 15,-2-2 0-15,2 5-4 0,0-4 4 0,-2 5-8 0,2 0-12 0,8-6-4 16,-8 11-4-16,0-11-4 0,8 6-8 0,0-1-8 0,0 1-4 15,0 1 0-15,0-7 0 0,0 0-8 0,0 6-4 0,8-10-20 16,0 6-28-16,0-3-24 0,2-3 12 0,-2 0 28 0</inkml:trace>
        </inkml:traceGroup>
        <inkml:traceGroup>
          <inkml:annotationXML>
            <emma:emma xmlns:emma="http://www.w3.org/2003/04/emma" version="1.0">
              <emma:interpretation id="{BDE1DA2B-7AED-46A7-BC6C-5A0D4D6666CD}" emma:medium="tactile" emma:mode="ink">
                <msink:context xmlns:msink="http://schemas.microsoft.com/ink/2010/main" type="inkWord" rotatedBoundingBox="25091,4796 26436,4781 26440,5132 25095,5147"/>
              </emma:interpretation>
            </emma:emma>
          </inkml:annotationXML>
          <inkml:trace contextRef="#ctx0" brushRef="#br0" timeOffset="9534.4943">4228 1296 59 0,'-10'0'92'0,"10"-5"-4"0,-8 5-12 0,8 0-24 16,0-4 0-16,-8 4 0 0,8 0 0 0,0 0-4 0,0 0 0 15,0 0 0-15,0 0 0 0,-9 0 4 0,9 0-8 0,0 4 4 16,-9-4 4-16,9 5-8 0,0-5-4 0,-8 5 4 0,8-1-4 15,-9 1 0-15,9 0-4 0,0 0 0 0,0 3-4 0,-8-2-4 0,8 4 0 16,0-1 0-16,0 1-8 0,0 0 0 0,0 0-4 0,0-1 4 16,0 0-4-16,0 1 4 0,8 4 0 0,-8-4 0 0,9 0 4 15,-1 0 0-15,1-6 4 0,0 5 0 0,-1 1-4 0,0-5 0 16,2 5-4-16,6-6-4 0,-8 0 0 0,10 3 0 0,-1-3-4 0,0-4-8 16,0 4 4-16,-1-4 0 0,-6 5-4 0,6-5 0 0,2-5 0 15,-1 5 0-15,0-4-4 0,-9 0 4 0,9-3-4 0,-9 3 0 16,10 0 4-16,-10-6 0 0,2 0-4 0,-2 1 0 0,0 0 0 15,-8-1-4-15,8 0 4 0,-8-5-4 0,0 6 0 0,0-5 4 16,0 0 0-16,0-1-4 0,0 0 0 0,-8 6 0 0,8-7-4 0,-8 3 0 16,0-1 0-16,8 0 0 0,-10 4 4 0,2 0 0 0,0-4 0 15,-2 4 0-15,-6 0 0 0,7 1 0 0,1 4 4 16,-1 0-4-16,1 1 4 0,-9-1-4 0,9 5 4 0,-2 0 0 0,2 0 0 16,0 0 0-16,-2 5 0 0,2-1-4 0,0 6 0 0,0-1 8 15,-1-3-4-15,0 8-4 0,1-5 4 0,-1 1 4 0,9 5 0 16,-8-6-8-16,8 5 4 0,0 1 0 0,0-1 4 0,0-4 0 0,0 4-8 15,0-4 4-15,8 4 4 0,-8-4-4 0,9-1 0 0,-1 1 0 16,10-1 4-16,-10-4-4 0,0 0 0 0,10-1 0 0,-10 2 4 16,10-6 0-16,-2 0-4 0,-7 0 0 0,8 0 0 0,0 0 4 15,-1 0-4-15,2-6 4 0,-10 6 0 0,10-4 0 0,-10-1 0 16,9 0 0-16,-9 0 4 0,10 5 4 0,-10-4 4 0,0-1 4 0,2 5 0 16,6 0 8-16,-8-5 4 0,2 5 8 0,-2 0 0 0,0 0 4 15,1 0 0-15,-1 5 4 0,1-5-44 0,0 5-4 0,-9-1 0 16,8 1 0-16,8 5 0 0,-16-6 0 0,10 6 0 0,6-4 0 15,-6 3 0-15,-2 0 0 0,0 1 0 0,1 0 0 0,-1-2 0 16,0 3 0-16,2-7 0 0,-2 6 0 0,0-5 0 0,0 5 0 0,2-10 0 16,6 4 0-16,-7 1 0 0,0-5 0 0,8 0 0 15,-9 0 0-15,0 0 0 0,1-5 0 0,0 1 0 0,7-2-36 0,-6 2-104 16,-10-6-36-16,8 1-40 0,-8-2-68 0,8 3-20 0,-8-7 52 16,0 5 48-16,0 1 40 0,0-5 28 0,-8-1 24 0</inkml:trace>
          <inkml:trace contextRef="#ctx0" brushRef="#br0" timeOffset="8760.5656">3580 1344 19 0,'0'0'108'0,"0"0"-4"0,0 0-4 0,0 0-28 15,0 0-4-15,0 0-4 0,0 0-4 0,0 0 0 0,0 0 4 16,0 0 4-16,0 0 0 0,0 0 0 0,0 0 4 0,0 0 0 0,0 0 0 16,0 0 0-16,8 0 4 0,-8 0 0 0,8 0 4 0,-8 0-4 15,0 0-8-15,9 5 0 0,-9-5-4 0,9 0-8 0,-1 0 0 16,0 0-8-16,-8 0 0 0,9 4-8 0,-1-4-8 0,0 0-4 15,-8 0-8-15,10 0-20 0,-2 0 0 0,0 0 0 0,2 0 0 16,-2 0 0-16,-8 0 0 0,8 0 0 0,0 0 0 0,1 0-16 0,0 0-32 16,-9 0-32-16,8 0-32 0,1 0-24 0,-9 0-36 15,8 0-36-15,0-4-76 0,-8 4 16 0,0 0 48 0,10 0 40 0,-10-5 36 16,0 5 28-16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53:23.06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CB8601C-39B1-4331-83FD-84B0B3019D6F}" emma:medium="tactile" emma:mode="ink">
          <msink:context xmlns:msink="http://schemas.microsoft.com/ink/2010/main" type="writingRegion" rotatedBoundingBox="32203,8290 32677,9008 32441,9164 31967,8446"/>
        </emma:interpretation>
      </emma:emma>
    </inkml:annotationXML>
    <inkml:traceGroup>
      <inkml:annotationXML>
        <emma:emma xmlns:emma="http://www.w3.org/2003/04/emma" version="1.0">
          <emma:interpretation id="{2E33EDEB-055B-4844-B6DE-F0ABA857E07D}" emma:medium="tactile" emma:mode="ink">
            <msink:context xmlns:msink="http://schemas.microsoft.com/ink/2010/main" type="paragraph" rotatedBoundingBox="32203,8290 32677,9008 32441,9164 31967,84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92DAEC-7D55-4DDC-96FA-2D0A43027B0C}" emma:medium="tactile" emma:mode="ink">
              <msink:context xmlns:msink="http://schemas.microsoft.com/ink/2010/main" type="line" rotatedBoundingBox="32203,8290 32677,9008 32441,9164 31967,8446"/>
            </emma:interpretation>
          </emma:emma>
        </inkml:annotationXML>
        <inkml:traceGroup>
          <inkml:annotationXML>
            <emma:emma xmlns:emma="http://www.w3.org/2003/04/emma" version="1.0">
              <emma:interpretation id="{E71743F5-BA1A-4773-813A-B55035498EBC}" emma:medium="tactile" emma:mode="ink">
                <msink:context xmlns:msink="http://schemas.microsoft.com/ink/2010/main" type="inkWord" rotatedBoundingBox="32203,8290 32677,9008 32441,9164 31967,8446"/>
              </emma:interpretation>
              <emma:one-of disjunction-type="recognition" id="oneOf0">
                <emma:interpretation id="interp0" emma:lang="" emma:confidence="0">
                  <emma:literal>}</emma:literal>
                </emma:interpretation>
                <emma:interpretation id="interp1" emma:lang="" emma:confidence="0">
                  <emma:literal>„</emma:literal>
                </emma:interpretation>
                <emma:interpretation id="interp2" emma:lang="" emma:confidence="0">
                  <emma:literal>4</emma:literal>
                </emma:interpretation>
                <emma:interpretation id="interp3" emma:lang="" emma:confidence="0">
                  <emma:literal>"</emma:literal>
                </emma:interpretation>
                <emma:interpretation id="interp4" emma:lang="" emma:confidence="0">
                  <emma:literal>h</emma:literal>
                </emma:interpretation>
              </emma:one-of>
            </emma:emma>
          </inkml:annotationXML>
          <inkml:trace contextRef="#ctx0" brushRef="#br0">29987 4371 59 0,'-9'0'96'16,"9"0"-16"-16,0 0 0 0,0 0-28 0,0 0-4 0,-8 0-4 15,8 0 0-15,0-5 4 0,0 5-4 0,0 0-4 0,0-4 0 16,0 4 4-16,0-5-8 0,8 5 0 0,-8 0 0 0,9-6 0 0,-9 6-4 16,9-4 4-16,-9 4 0 0,8-5-4 0,-8 5-4 0,8 0 0 15,-8 0-8-15,10 0 0 0,-2 0-4 0,0 0 4 0,-8 0 0 16,9 0 0-16,-9 0 0 0,0 5-4 0,0-1 4 0,0 2-4 0,9-1 4 15,-18-1 0-15,9 5-4 0,0 1 0 0,0 0-4 16,-9-1-4-16,9 6 0 0,-8-4 0 0,8 2 4 0,-8 2-8 0,8 3 4 16,-10-3-24-16,10 0 24 0,-8 4-4 0,8-5 0 0,-8 5 0 15,8 0 0-15,-9 0-4 0,9-4 0 0,0 4 4 0,-9-5-4 16,9 6 0-16,0-6 0 0,0 0 0 0,0 6 0 0,0-6 0 0,0-5 0 16,9 7 0-16,-9-7 0 0,9 0 0 0,-9 1 4 15,8-6-4-15,0 1 4 0,-8 0 0 0,10-1 0 0,-2-4 4 0,0 0 0 16,10 0 0-16,-10 0 0 0,0-4 0 0,9 4 0 0,-8-5 4 15,8 0-4-15,-9 1 0 0,10-2-4 0,-10 2 0 0,0-1 4 16,10 1 0-16,-10-2-4 0,1 6 0 0,-1-3 0 0,0 3 4 16,2-6-4-16,-2 6 0 0,-8 0 8 0,8 0 0 0,-8-5 0 0,8 10 4 15,-8-5 0-15,0 6 0 0,0-6 0 0,0 3 4 16,0 3-4-16,0-2 0 0,0 1-4 0,0-1 0 0,0 2 0 0,0 3 0 16,0-4 0-16,0 4-4 0,0-3-4 0,0 3 4 0,10 1-4 15,-10-1 4-15,0-4-8 0,8 4 4 0,-8 1 0 0,0-5 0 16,8 5-16-16,-8-6 16 0,9 6 0 0,-9-5 0 0,9-1 0 15,-1 2 4-15,-8-2-4 0,9 5 0 0,-1-9 0 0,0 6 0 16,1-2 4-16,-9 1 0 0,9-5 0 0,-1 5 4 0,0 0 0 0,2 0 8 16,-2-5 0-16,0 4-4 0,-8 1 4 0,9 0 4 0,0 0-4 15,-9-1 0-15,8 1 0 0,-8 5 0 0,9-6-16 0,-9 6-4 16,0-5 0-16,8 5 0 0,-8-6 0 0,0 6 0 0,0-5 0 0,0 4 0 16,0 1 0-16,0-6 0 0,0 6 0 0,0-4 0 15,0-3-40-15,0 3-32 0,0-2-32 0,0 1-28 0,-8-1-28 0,8-4-36 16,0 0-68-16,-9 0-20 0,9 0 52 0,0 0 44 0,-8 0 32 15,8-4 32-15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08:56.39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6778705-311D-41AC-B4A6-3413568EA5F8}" emma:medium="tactile" emma:mode="ink">
          <msink:context xmlns:msink="http://schemas.microsoft.com/ink/2010/main" type="writingRegion" rotatedBoundingBox="2106,4007 23536,4282 23374,16942 1944,16667"/>
        </emma:interpretation>
      </emma:emma>
    </inkml:annotationXML>
    <inkml:traceGroup>
      <inkml:annotationXML>
        <emma:emma xmlns:emma="http://www.w3.org/2003/04/emma" version="1.0">
          <emma:interpretation id="{85800741-FADA-4D5B-9488-4727EDD6AE60}" emma:medium="tactile" emma:mode="ink">
            <msink:context xmlns:msink="http://schemas.microsoft.com/ink/2010/main" type="paragraph" rotatedBoundingBox="2549,4014 13052,4142 13042,5010 2539,48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ACE2B9-590F-45EC-BECA-B9FFB7460189}" emma:medium="tactile" emma:mode="ink">
              <msink:context xmlns:msink="http://schemas.microsoft.com/ink/2010/main" type="line" rotatedBoundingBox="2549,4014 13052,4142 13042,5010 2539,4882"/>
            </emma:interpretation>
          </emma:emma>
        </inkml:annotationXML>
        <inkml:traceGroup>
          <inkml:annotationXML>
            <emma:emma xmlns:emma="http://www.w3.org/2003/04/emma" version="1.0">
              <emma:interpretation id="{220F9110-24C0-4A2A-A442-F8AA75B589B1}" emma:medium="tactile" emma:mode="ink">
                <msink:context xmlns:msink="http://schemas.microsoft.com/ink/2010/main" type="inkWord" rotatedBoundingBox="2549,4014 3738,4028 3728,4896 2539,48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-824 609 3 0,'0'-4'84'0,"0"4"-8"0,0 0-12 15,0-6-28-15,0 6-8 0,0 0 4 0,0-4-4 0,0 4 0 16,0 0-4-16,0 0 0 0,0-5 0 0,0 5-4 0,0 0 4 16,0-5 4-16,0 5 8 0,0 0-4 0,0 0 4 0,0 0 4 15,0 0 4-15,0-5 4 0,0 5 0 0,0 0-8 0,0 0 12 16,-8 0-4-16,8 0-4 0,0 0-4 0,0 0-4 0,-9 0 4 0,9 0 0 15,0 5-4-15,-8-5 0 0,8 5-4 0,-8-5-4 0,8 5 4 16,-10-1-8-16,10 2-4 0,-8-2 0 0,0 5 0 0,8-3-4 16,0 3 0-16,-8 1 0 0,8 0-4 0,0 3 4 0,0-3-4 15,0 0 0-15,0-1-4 0,0 1 0 0,0 5-4 0,0-6 0 0,0 0-16 16,0 6 20-16,8-5-4 0,-8-1 0 0,8 1 0 0,0-1 0 16,-8 1-4-16,10 0 0 0,-2-5 0 0,0 4 0 0,1-4 4 15,-1 5 0-15,10-5-4 0,-10-1 4 0,0-4-4 0,10 5 4 16,-10-5-4-16,10 5 4 0,-10-5-4 0,9 0 4 0,-9 0-4 15,9 0 0-15,0 0 0 0,-9-5 0 0,10 0 0 0,0 1 4 0,-10-1-4 16,9 0 4-16,-9 0-4 0,9 0 4 0,-8-4-4 0,-1 4 0 16,0-5 0-16,2 0 0 0,-2 1 0 0,0-1 0 0,2 1 4 15,-10-1 0-15,8 0-4 0,-8 1-4 0,0-1 4 0,0 1 4 16,0-1-4-16,0 0 0 0,0 1 4 0,0-5-4 0,-8 4 0 16,8 1 0-16,-10-1-4 0,10 0 4 0,-8 1 0 0,0-1 4 0,-2 1-4 15,10-1 0-15,-8 0-4 0,-9 1 4 0,8-2-4 0,1 3 4 16,0 2 0-16,-9-3 4 0,9 4-4 0,-10 0 0 0,0 1 0 15,10-1 0-15,-9 1-8 0,0 4 8 0,9-6 0 0,-9 6-4 16,-1 0 0-16,2 0 4 0,6 0-4 0,-6 6-4 0,8-6 0 16,-1 4 8-16,-8 1-4 0,8 4 0 0,1-4-4 0,0 0 0 0,8 5-4 15,-10-6 4-15,10 6-8 0,-8-1 8 0,8-4-8 0,0 5-4 16,0 0 4-16,0-1 0 0,8 1 0 0,-8-1 0 0,0-4 0 16,10 4 4-16,-2-3 0 0,0 3 0 0,1-5 4 0,-1 6 0 15,1-5 0-15,0 0 4 0,7 1 0 0,-8-6 0 0,10 3 4 16,-10-3-4-16,10 6 0 0,-1-6 0 0,-9 0 4 0,9 0 0 0,0 0 0 15,-9 0 0-15,10 0 0 0,0 0-4 0,-10-6 0 0,0 6 4 16,9-3 0-16,-9 3 0 0,1-6 0 0,0 6 4 0,-1-5-8 16,0 5 8-16,-8-5-4 0,10 5 0 0,-10-4 0 0,8-2 0 0,0 2 0 15,-8 4 0-15,0-5 4 0,10 5 0 0,-10 0 0 16,8-4 4-16,-8 4 4 0,0 0 0 0,8 0 0 0,-8 0 4 0,8 0 0 16,1 0 4-16,-9 4 0 0,8-4 0 0,1 5 0 0,-9-1 0 15,9 2 0-15,-1 3 4 0,0-4 0 0,2 4-4 0,-2-3 0 16,0 3 4-16,0 1-4 0,10-1 0 0,-10 5-4 0,1-4 4 15,-1 0 0-15,10-1-4 0,-10 1 0 0,0 5 0 0,0-11-8 16,2 6 0-16,6-1 0 0,-6-4 0 0,-2 5-4 0,0-5-4 0,1 0 4 16,-1-1-4-16,0-4 0 0,1 0-8 0,0 0-8 0,-1 0-20 15,0-4-20-15,2-1-20 0,-2-5-20 0,0 5-32 0,1-4-24 16,-9-6-56-16,9 1-48 0,-1-1 36 0,-8 1 44 0,8-6 28 16,-8 2 32-16</inkml:trace>
          <inkml:trace contextRef="#ctx0" brushRef="#br0" timeOffset="620.3418">-5 153 47 0,'0'0'96'0,"0"-4"-12"0,0 4-4 0,0-5-24 0,0 0-4 15,0 0-8-15,0 1 4 0,0-1 0 0,0-5-4 0,0 6 0 0,0-6 4 16,0 5-20-16,8-5 20 0,-8 1 4 0,0 5 0 0,10-6-4 15,-10 0-8-15,8 0 4 0,-8 6-4 0,8-6-4 0,0 5-4 16,1 0 0-16,-9-4-8 0,9 9 4 0,-1-5-4 0,1 1-4 16,-1 4-4-16,0 0 0 0,-8 0-4 0,10 0 0 0,-2 4-4 0,0 1 0 15,-8 0-4-15,8-1 4 0,2 1-4 0,-10 5 0 0,0-1 0 16,8 6 0-16,-8-6-4 0,0 1 0 0,0 4 0 0,0 1 0 16,0-2 0-16,-8 2 0 0,8 0 0 0,-10-1 0 0,2 5 0 15,8-3 0-15,-8-3 0 0,0-4 0 0,-2 6 0 0,10-1 0 16,-8-4 0-16,0-5 4 0,-1 5 0 0,1-1-4 0,8-4 0 0,-9-5 0 15,9 5-4-15,-9-5 4 0,9 4 0 0,0-8 0 16,-8 4 0-16,8-5 0 0,0 5 0 0,0-5 0 0,0 0 0 0,0 1 0 16,0-6 0-16,0 5-4 0,0 1 4 0,8-2 0 0,-8 1 0 15,0 1 0-15,9-1 0 0,-9 0 0 0,0 5 4 0,9-4 0 16,-9 4 4-16,8 0 4 0,-8 0 0 0,9 0 4 0,-1 4 0 16,0 1 0-16,-8-5 8 0,10 5 0 0,-2 4 8 0,0-3-4 0,0-2 8 15,2 1-8-15,-2 5 0 0,0-6 4 0,1 6 0 16,0-5-4-16,-1 5-4 0,1-6 0 0,-1 1-8 0,0 0-4 0,0 0 0 15,2 4-4-15,-2-9 0 0,0 5 4 0,2-5-8 0,-10 0 8 16,8 5-8-16,0-5-4 0,1 0 4 0,-9 0 0 0,8 0-4 16,-8 0 0-16,9 0-12 0,-9-5-16 0,8 5-12 0,-8-5-16 0,0 0-16 15,0 1-20-15,9-1-20 0,-9 0-20 0,0 0-20 16,0 1-32-16,0-2-60 0,0-3 28 0,-9 4 40 0,9-4 28 0,0 4 32 16</inkml:trace>
        </inkml:traceGroup>
        <inkml:traceGroup>
          <inkml:annotationXML>
            <emma:emma xmlns:emma="http://www.w3.org/2003/04/emma" version="1.0">
              <emma:interpretation id="{E1F76C57-F2FE-4F19-A464-D6A540E9322E}" emma:medium="tactile" emma:mode="ink">
                <msink:context xmlns:msink="http://schemas.microsoft.com/ink/2010/main" type="inkWord" rotatedBoundingBox="4485,4605 4894,4610 4894,4662 4484,465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61.9154">1052 633 51 0,'0'0'108'0,"0"0"-8"0,0 0-4 0,0 0-24 0,0 0 4 0,0 0-4 15,0 0 0-15,0 0-4 0,0 0 0 0,0 0-8 16,0 0-8-16,0 0 0 0,0 0 0 0,0 0 0 0,0 0 0 0,0 0 8 15,0 0-4-15,0 0 0 0,0 0 4 0,0 0-4 0,9 0 4 16,-9 0-8-16,8 0-4 0,-8 0 0 0,8 0-4 0,1 0-8 16,0 0 0-16,-1 0-4 0,0 0-20 0,2 0 12 0,6-5-4 15,-7 5-4-15,8 0-4 0,-9 0 0 0,9 0-4 0,-8 0 0 16,8-4-4-16,1 4-4 0,-10 0-4 0,9-6-16 0,0 6-12 16,0 0-20-16,-9-4-16 0,10 4-20 0,-2-5-8 0,2 5-24 0,-2-4-24 15,-6-2-16-15,6 6-56 0,1-4-28 0,-9 4 48 0,10-5 40 16,-2 0 28-16,-6 5 20 0</inkml:trace>
        </inkml:traceGroup>
        <inkml:traceGroup>
          <inkml:annotationXML>
            <emma:emma xmlns:emma="http://www.w3.org/2003/04/emma" version="1.0">
              <emma:interpretation id="{ED4C15EB-55B6-44E9-B6D9-435C8A011329}" emma:medium="tactile" emma:mode="ink">
                <msink:context xmlns:msink="http://schemas.microsoft.com/ink/2010/main" type="inkWord" rotatedBoundingBox="5591,4186 7613,4210 7604,4925 5583,490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946.796">2169 399 11 0,'0'0'104'0,"0"0"-12"0,0-5 0 0,0 5-32 16,-9 0-4-16,9-5 4 0,0 0-4 0,0 0-4 0,0 0 0 15,0 0 0-15,0 1 0 0,0-6 0 0,0 0 0 0,0 1 0 0,9-1-8 16,-9 1 4-16,0-1-4 0,8-4-4 0,-8 4 4 0,9-4-4 16,-9 4 0-16,9-5 4 0,-1 6-4 0,0-6-8 0,2 6-4 15,-2-1-4-15,0 1 0 0,0 4-4 0,2-4 0 0,-2 3-4 16,0 2 0-16,1-1-4 0,-1 5 4 0,1 0-8 0,0 5-4 16,-1-5 4-16,0 10-4 0,0-6-4 0,2 6 4 0,6-1 0 0,-16 6-4 15,10-1 4-15,-2 0 0 0,0 6-4 0,-8-1 4 0,9 1-8 16,-9 3 4-16,0-4 0 0,0 5 0 0,0 6-4 0,-9-7 4 15,9 6 0-15,-8-5 0 0,0 5 0 0,-2-1 0 0,2 1 0 16,-10-5 0-16,10 5 0 0,0-5 0 0,-9 0 0 0,8-5 0 16,-8 5 0-16,9-5 0 0,-10-5 0 0,10 1 0 0,0-5 0 15,-10 4-4-15,10-9 4 0,0 0 0 0,-1-1 0 0,0-4 0 0,9 0 0 16,-8 0-4-16,-1-4 4 0,9-6 0 0,0 5-4 16,0-4 4-16,-8-1 0 0,8 0 0 0,0-4 4 0,0 5 0 0,8-6-4 15,-8 5-4-15,0-4 8 0,9 5-4 0,-9-6-4 0,8 5 4 16,-8 1 0-16,9-1 4 0,-9 6 0 0,9-6-4 0,-1 5 0 15,-8 1 0-15,8 4 0 0,2-6 0 0,-2 6 0 0,0 0 4 0,0 0 0 16,2 6 0-16,-2-6 0 0,0 4 0 0,9 1 0 0,-8 5 4 16,0-6 0-16,7 6 4 0,-8-5 4 0,2 5 4 0,6-1-4 15,-6 1 4-15,-2-1-4 0,9 5 4 0,-9-8 0 0,9 8-4 16,-8-5 0-16,7 1 0 0,-6-1-4 0,6-3 0 0,-6 3-4 16,6 1 0-16,-7-6 0 0,-1 1-4 0,9 0 4 0,-8 0 0 0,-1-1-4 15,0 2 0-15,2-6-4 0,-2 4-4 0,0-4-4 0,10 0-4 16,-10 0-12-16,0 0-12 0,-8-4-12 0,9 4-16 0,-1-6-16 15,1 2-8-15,0-1-16 0,-1 0-20 0,-8 0-12 0,8 1-20 16,2-6-48-16,-2 1-16 0,-8-2 48 0,8 2 32 0,-8 0 24 16</inkml:trace>
          <inkml:trace contextRef="#ctx0" brushRef="#br0" timeOffset="2415.5406">2928 293 51 0,'0'-5'120'0,"0"-5"-12"16,0 1-4-16,9-1-24 0,-9 6 0 0,0-7-4 0,0 2 0 16,0 4 0-16,0-5-4 0,0 6-4 0,0-1-4 0,0 1 0 15,0-2 0-15,0 3-4 0,0-3-4 0,0 6-4 0,0-5-4 0,0 5-4 16,0 0 0-16,0 5 0 0,-9-5-4 0,9 6 0 16,0-3 0-16,-9 7-8 0,9-5-4 0,-8 5 8 0,0-1-4 0,8 5-12 15,-10 1 4-15,2-1 0 0,0 1-4 0,-1 4 0 0,0 0-4 16,1 1-4-16,0 3 0 0,-1-3 0 0,1 4 0 0,-1-2-4 15,0 3 0-15,1-1 0 0,0 0 4 0,8 0-8 0,-10 0 0 16,10 0 0-16,-8-4 0 0,8 3-4 0,0 2 4 0,0-12-4 16,8 7 4-16,-8-1-4 0,0 0 0 0,10-5 0 0,-2 1 0 0,0-5 0 15,1 4 0-15,0-4 4 0,-1 0-4 0,9-1 0 0,-9-4 0 16,10 0 0-16,-2 4 4 0,-6-9 4 0,6 5-8 0,2-5 0 16,-2 0 0-16,1 0 0 0,-9 0 4 0,10-5-4 0,0 0 0 15,-2 1 0-15,-8-1 4 0,10-5-4 0,-10 6 4 0,9-6-4 16,-9 0 0-16,2 1 4 0,-2-6-4 0,0 5-4 0,-8-4 0 0,8 5 4 15,-8-1-4-15,0-5 0 0,0 6 0 0,0-5 0 0,0 4-4 16,-8 1 4-16,8-1-4 0,-8 0 0 0,0 5 0 0,-2-5 0 16,2 6-4-16,0-1 0 0,-1 5-4 0,1-4 0 0,-10 4-4 0,10 4-4 15,0-4 0-15,0 5-4 0,-10-1 0 0,10 6 0 16,-2 0-8-16,-6 5 0 0,7-6-8 0,1 5-4 0,0 2-8 0,-1 2 0 16,0-4 0-16,9 0-12 0,-8 6-8 0,8-1-12 0,-8-5 8 15,8 1 0-15,0 4 0 0,0-4-4 0,8-6-28 0,0 1-32 16,-8-1-20-16,9 1 16 0,8-5 32 0,-9-2 20 0</inkml:trace>
          <inkml:trace contextRef="#ctx0" brushRef="#br0" timeOffset="2991.0228">3456 662 31 0,'-8'0'96'0,"8"-5"-8"0,-8 5-8 0,8 0-24 15,-10-4-4-15,10 4-4 0,0 0-4 0,-8 0-4 0,8-6-4 16,0 6-4-16,0 0 0 0,0 0 0 0,0 0 0 0,0 0 0 16,0 6 0-16,0-6 4 0,0 4-4 0,0 1 0 0,0-1 0 0,0 2 8 15,8-2 0-15,-8 6-8 0,0-4-8 0,0 3 4 16,10 0 4-16,-10 1 0 0,8-1 0 0,-8 0 4 0,8 2-4 0,2 3-4 16,-2-5 4-16,0-4-8 0,0 5 0 0,-8 0-4 15,9-6 0-15,8 6-4 0,-8-5 0 0,-1-1 0 0,0 1-4 0,2-5 0 16,-2 0-4-16,0 0 0 0,0 0 0 0,10 0-4 0,-10 0 4 15,1-5-4-15,-9-4 4 0,8 4-4 0,1 0-8 0,0-5 4 16,-9 1 0-16,8-1 0 0,-8 1 0 0,0-5 0 0,0 3 0 16,0-3 0-16,0 5 0 0,0-5 0 0,0-1 0 0,-8 1-4 0,8 4 0 15,-9-5 0-15,9 1 4 0,-9 5-4 0,1-6 0 16,-1 5 0-16,-7 1-4 0,6 4 4 0,2-4 4 0,0 4-4 0,-10-1 0 16,10 2 0-16,-9 0 0 0,9 4 0 0,-10 0 4 0,10 0 0 0,0 4 0 15,-10 0-4-15,10 2 4 0,0 3 0 0,-2 1 0 16,2 5 0-16,0-6 0 0,-1 5-4 0,1 1 8 0,-1-1 0 0,9 1-4 15,-8 5 0-15,8-7 0 0,0 2-4 0,0-1 4 0,0 1 0 16,0-1 0-16,0 0 0 0,0-4 0 0,8 0 0 0,1-1 0 16,-1-4 0-16,1 0 0 0,-1-5 0 0,10 4 0 0,-10-4 0 0,10-4 0 15,-10-1 0-15,8 5 4 0,2-10-4 0,-10 6 4 16,9-2-4-16,1-3 4 0,-10 4-4 0,8-4 4 0,-6 4 4 0,6 0 4 16,-7-4 4-16,8 3 4 0,-8 6 8 0,-1-5 4 0,0 1 4 15,0 4 8-15,10 4-4 0,-10-4-4 0,2 5 0 0,-2 1-4 16,0-2-4-16,1 6-4 0,-1-5-4 0,1 4 0 0,-1 1-4 0,1 0 0 15,-1-1 0-15,10-4-4 0,-10 4 0 0,10 1-4 16,-10 0-4-16,9-5 0 0,-9-1 0 0,9 1-8 0,0 0-12 0,1-5-12 16,7 0-16-16,-8 0-16 0,0 0-20 0,9-5-20 0,-10 0-12 15,2 1-24-15,8-1-20 0,-10-5-28 0,1 0-52 0,9 1 8 16,-10-1 40-16,10 0 40 0,-8 1 28 0,-1-1 24 0</inkml:trace>
        </inkml:traceGroup>
        <inkml:traceGroup>
          <inkml:annotationXML>
            <emma:emma xmlns:emma="http://www.w3.org/2003/04/emma" version="1.0">
              <emma:interpretation id="{0B306D3B-B76C-4562-A915-BC2BA1055DB6}" emma:medium="tactile" emma:mode="ink">
                <msink:context xmlns:msink="http://schemas.microsoft.com/ink/2010/main" type="inkWord" rotatedBoundingBox="8009,4330 8527,4336 8522,4739 8004,473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590.3964">4574 499 35 0,'0'0'112'0,"0"5"-8"0,0-5-4 16,0 0-48-16,0 0 28 0,8 0 4 0,-8 0-8 0,0 0 4 16,8 0-4-16,-8 0-4 0,0 0 4 0,9 0-8 0,0 0-4 0,-9 0-4 15,8 0-8-15,1 0-8 0,-1 0-4 0,0 0-4 16,10 0-4-16,-10 5-4 0,10-5-4 0,-2 0-4 0,1 0-4 0,0-5-4 15,0 5 0-15,1 0-8 0,8 0-4 0,-10-5-8 0,10 5-20 16,-1-4-20-16,1 4-16 0,0-6-20 0,-10 2-16 0,10 4-20 16,-1-5-36-16,1 0-56 0,0 0 12 0,-9 0 44 0,9 1 24 0,-10-1 28 15</inkml:trace>
          <inkml:trace contextRef="#ctx0" brushRef="#br0" timeOffset="3392.9241">4693 336 91 0,'0'0'112'0,"0"-5"-4"0,0 0-12 0,0 1-20 16,0-1-4-16,0 5-4 0,0-5 0 0,0 5-8 0,0 0 0 16,0 0 0-16,0 0-8 0,0-5 0 0,0 10 0 0,0-5-4 15,0 5 0-15,0-5 0 0,0 5-4 0,0 4 0 0,0-4 0 16,0 4 0-16,0 1-24 0,0 0 20 0,0 4-8 0,0-4 0 0,0 4-8 15,0 5-4-15,0-4-4 0,0 4 0 0,0-5 0 0,0 5-8 16,0 1 0-16,0-6 0 0,0 5-4 0,0 0-4 0,0-4 4 16,0 4-4-16,0-5 0 0,0 1-4 0,0-1-8 0,0 1-4 0,0-6-8 15,0 1-4-15,0-1-8 0,0 2-4 0,8-8-8 16,-8 7-4-16,0-10-8 0,0 5-12 0,0-5-8 0,0 0-8 0,0 0-4 16,0-5-8-16,-8 1-28 0,8-5-32 0,0 3-20 0,0-4 36 15,-8 0 24-15,8 1 20 0</inkml:trace>
        </inkml:traceGroup>
        <inkml:traceGroup>
          <inkml:annotationXML>
            <emma:emma xmlns:emma="http://www.w3.org/2003/04/emma" version="1.0">
              <emma:interpretation id="{A4AD48D9-57E2-4C22-B32E-FECC69C995EE}" emma:medium="tactile" emma:mode="ink">
                <msink:context xmlns:msink="http://schemas.microsoft.com/ink/2010/main" type="inkWord" rotatedBoundingBox="8984,4238 10376,4255 10369,4866 8977,4849"/>
              </emma:interpretation>
              <emma:one-of disjunction-type="recognition" id="oneOf4">
                <emma:interpretation id="interp4" emma:lang="" emma:confidence="0">
                  <emma:literal>5</emma:literal>
                </emma:interpretation>
                <emma:interpretation id="interp5" emma:lang="" emma:confidence="0">
                  <emma:literal>5</emma:literal>
                </emma:interpretation>
                <emma:interpretation id="interp6" emma:lang="" emma:confidence="0">
                  <emma:literal>J</emma:literal>
                </emma:interpretation>
                <emma:interpretation id="interp7" emma:lang="" emma:confidence="0">
                  <emma:literal>s</emma:literal>
                </emma:interpretation>
                <emma:interpretation id="interp8" emma:lang="" emma:confidence="0">
                  <emma:literal>J</emma:literal>
                </emma:interpretation>
              </emma:one-of>
            </emma:emma>
          </inkml:annotationXML>
          <inkml:trace contextRef="#ctx0" brushRef="#br0" timeOffset="4602.6916">6407 432 51 0,'0'-5'116'0,"0"0"-12"0,0 5 0 16,0-4-28-16,0 4 0 0,-9 0 0 0,9-5-4 0,0 5-4 16,0 0-8-16,-9 0 0 0,9 0-8 0,0 0-4 0,-8 0-8 0,8 5-4 15,0-5 0-15,-9 4-4 0,9 1 0 0,0-5-4 0,-8 5-4 16,8 0 0-16,0-2-4 0,0 3-4 0,0-1 0 0,0 0 0 16,-8 0-4-16,8-1 4 0,8 6 0 0,-8-5 0 0,0 0 4 15,0-1 0-15,8 2 0 0,-8-2-4 0,0 1 4 0,0 0 0 16,9-1 0-16,-9 2 0 0,8-2 8 0,1 1 0 0,-9-1 0 0,9 1-4 15,-1 0 0-15,0 0 0 0,0-1-4 0,2-4 8 0,-2 6-8 16,0-2 0-16,2 0-4 0,-2 2 0 0,0-1-4 0,1-1-4 16,-1 1 0-16,9 5 0 0,-8-6 0 0,-1 2-4 0,0-2 4 15,2 1 0-15,-2 5 0 0,0-6-4 0,2 6 0 0,-2-5 4 16,0 5-12-16,0-1 16 0,-8-5 0 0,0 11 0 0,9-10 0 0,-9 4 0 16,0 1 0-16,0 0-4 0,-9-1 0 0,9 1-4 15,-8 5 4-15,8-11-4 0,-8 11 0 0,0-6 0 0,-2-4 0 0,-6 4-4 16,6 1 4-16,2 0-8 0,0-5 0 0,-9 4-4 0,8-9-4 15,-8 5-4-15,9 0 0 0,0-5-4 0,-10 0-12 0,10 0-16 16,-2-5-4-16,2 0-12 0,0 0-12 0,-9-4-8 0,17-1-4 0,-17 0-20 16,8-4-8-16,9 5-8 0,-8-10-12 0,0 4-48 0,-2-4-36 15,2-1 36-15,8 1 36 0,-8 0 28 0,0 0 24 16</inkml:trace>
          <inkml:trace contextRef="#ctx0" brushRef="#br0" timeOffset="4814.1346">6346 317 71 0,'0'0'120'16,"10"0"-8"-16,-10-5-8 0,0 5-16 0,8 0-4 0,0-5 8 15,-8 5-4-15,9-4 0 0,-1 4-4 0,1-6-8 0,0 6 0 16,-1 0-8-16,0-4-4 0,0 4-4 0,2 0-8 0,-2 0-12 0,10 0-4 16,-10 0-4-16,9 0-8 0,0 0-4 0,-9 0-8 15,17-5 0-15,-7 5-4 0,0 0 0 0,-2-5-8 0,9 5-8 0,-7-5-8 16,8 5-20-16,-2-4-20 0,2-1-16 0,0 0-12 0,-1 5-20 15,1-5-12-15,0 1-16 0,-1-2-56 0,1 1-20 0,0 1 36 16,-1-1 28-16,1 0 36 0</inkml:trace>
          <inkml:trace contextRef="#ctx0" brushRef="#br0" timeOffset="4232.6775">5605 451 51 0,'0'0'92'0,"-8"-5"-4"0,8 5-4 0,-9-6-24 0,9 6 0 15,0-3-4-15,-9 3 0 0,9-5-4 0,0 0-4 16,0 0 4-16,0-4 0 0,0 4-8 0,-8-4 0 0,16 4 4 0,-8-5 0 16,0 0-8-16,0 1 0 0,9-1-4 0,0 0 0 0,-9-4 4 15,8 5-4-15,-8-1 0 0,8 1 0 0,1-1 0 0,-1 5-8 16,1-5-4-16,0 6 0 0,-1-6-4 0,0 10-4 0,2-5 0 15,-2 5 0-15,0-4-4 0,1 8-4 0,0-4 0 0,-1 5 0 0,0 0-4 16,1 4 0-16,-1-4-4 0,0 5 0 0,2 4 8 16,-10 1-8-16,8-1 0 0,-8 1 4 0,0-1-4 0,0 5 0 0,0 5 0 15,-8-5 0-15,-2 5 0 0,2 0-4 0,0 0 8 0,-1 5-4 16,1-6 0-16,-9 6 0 0,0-4-4 0,-1-2 4 0,10 2 0 16,-9-2 0-16,0-4 0 0,8 1 4 0,-7-1-4 0,7-4 0 0,0-1 0 15,1 0 0-15,0-9 0 0,-2 4 0 0,2-3 0 0,8-6 0 16,0 0-4-16,0-6 4 0,0 2 0 0,0-1 0 0,0-5 0 15,0 1 0-15,8-1 4 0,2-5-4 0,-10 1 0 0,8 0 0 16,0-1-4-16,1 1 4 0,0 5 0 0,-1-6-4 0,-8 1 4 16,17 4 0-16,-9-5 0 0,-8 11 4 0,9-5-4 0,0 3 4 15,-1 2 4-15,0 4 4 0,2 0 8 0,-2 0 4 0,0 4 0 16,1 2 0-16,0-2 4 0,-1 1 0 0,-8 5 4 0,8-1 0 0,1 1-4 16,-1 0-4-16,0 3-4 0,2-3-4 0,-2 0 0 0,0 5 0 15,2-6 0-15,-2 5-4 0,0-4-4 0,0-1-4 0,1 1 4 16,8 0-8-16,-8-5 4 0,-1 4-4 0,10-4 0 0,-10 0 0 0,0-1 4 15,10 2-4-15,-2-6-4 0,-7 0 0 0,8 0 0 16,-8 0-12-16,7-6-12 0,2 2-16 0,-2-1-16 0,2 0-16 0,-10-4-8 16,9 4-8-16,0-5-16 0,0 0-12 0,1-4-4 0,-2 5-4 15,-6-1-24-15,6-5-36 0,-8 6-8 0,10-5 36 0,-1 4 28 16,-9-5 28-16</inkml:trace>
        </inkml:traceGroup>
        <inkml:traceGroup>
          <inkml:annotationXML>
            <emma:emma xmlns:emma="http://www.w3.org/2003/04/emma" version="1.0">
              <emma:interpretation id="{57E7E66A-2DA1-47C3-B12B-3A48D5FB4020}" emma:medium="tactile" emma:mode="ink">
                <msink:context xmlns:msink="http://schemas.microsoft.com/ink/2010/main" type="inkWord" rotatedBoundingBox="11015,4544 11514,4550 11510,4813 11012,4807"/>
              </emma:interpretation>
              <emma:one-of disjunction-type="recognition" id="oneOf5">
                <emma:interpretation id="interp9" emma:lang="" emma:confidence="0">
                  <emma:literal>=</emma:literal>
                </emma:interpretation>
                <emma:interpretation id="interp10" emma:lang="" emma:confidence="0">
                  <emma:literal>☺</emma:literal>
                </emma:interpretation>
                <emma:interpretation id="interp11" emma:lang="" emma:confidence="0">
                  <emma:literal>☹</emma:literal>
                </emma:interpretation>
                <emma:interpretation id="interp12" emma:lang="" emma:confidence="0">
                  <emma:literal>•</emma:literal>
                </emma:interpretation>
                <emma:interpretation id="interp13" emma:lang="" emma:confidence="0">
                  <emma:literal>Ę</emma:literal>
                </emma:interpretation>
              </emma:one-of>
            </emma:emma>
          </inkml:annotationXML>
          <inkml:trace contextRef="#ctx0" brushRef="#br0" timeOffset="5243.9729">7583 519 87 0,'0'0'108'0,"0"4"-8"0,0-4 4 0,0 0-20 0,8 0 4 0,-8 5 4 16,9-5 4-16,-9 4-8 0,9-4 0 0,-1 5-8 0,1-5 0 15,-1 5-8-15,0-5-4 0,2 5 0 0,6-5-4 0,2 4-8 16,-2-4-4-16,-7 0-8 0,8 6-4 0,0-6-8 0,-1 4-8 15,2-4-8-15,0 0 0 0,-2 4-4 0,1-4 0 0,0 0-4 0,0 6 0 16,-9-6-4-16,10 5 0 0,0-5-4 0,-10 4-12 0,8-4-12 16,-7 0-12-16,-1 5-8 0,1-5-8 0,0 5-16 0,-9-5-4 15,0 5-20-15,8-1-20 0,-8-4-8 0,-8 6-12 0,8-6-40 16,-9 4-40-16,0-4 28 0,1 5 40 0,-1-1 32 0,1-4 20 16</inkml:trace>
          <inkml:trace contextRef="#ctx0" brushRef="#br0" timeOffset="5441.4621">7676 705 51 0,'0'5'124'0,"-8"0"-8"16,8 0-8-16,0-1-20 0,0 1 4 0,0 0 8 0,0-1-8 0,0 1 4 15,8 1-4-15,-8-6 0 0,10 4-8 0,-10-4 0 16,8 5-8-16,0-5-4 0,-8 5-8 0,9-5-4 0,-1 5-8 0,10-5-8 16,-10 4-8-16,0-4-8 0,10 5-4 0,-10-5-4 0,10 5-4 15,-10-5-4-15,9 0-4 0,0 0 0 0,-9 0-8 0,9 0-20 16,1 0-12-16,-2 0-16 0,2 5-20 0,-2-5-16 0,-7 0-28 15,17 0-20-15,-18-5-12 0,10 5-44 0,-2 0-48 0,2 0 32 0,-2 0 32 16,1-5 32-16,1 5 28 0</inkml:trace>
        </inkml:traceGroup>
        <inkml:traceGroup>
          <inkml:annotationXML>
            <emma:emma xmlns:emma="http://www.w3.org/2003/04/emma" version="1.0">
              <emma:interpretation id="{D473D93E-BFB8-4FF9-A215-94944FDBD2D3}" emma:medium="tactile" emma:mode="ink">
                <msink:context xmlns:msink="http://schemas.microsoft.com/ink/2010/main" type="inkWord" rotatedBoundingBox="12357,4457 13048,4466 13042,5008 12351,4999"/>
              </emma:interpretation>
            </emma:emma>
          </inkml:annotationXML>
          <inkml:trace contextRef="#ctx0" brushRef="#br0" timeOffset="5959.0601">9006 618 47 0,'-8'0'104'0,"8"0"-16"16,-8 0-4-16,8 0-20 0,-8 0-8 0,-2 0-4 0,2 6-4 16,8-6-4-16,-8 0 4 0,8 4-4 0,0 1-4 0,-9 0 4 0,9 0-12 15,0-1 8-15,-8 6-4 0,8-1 8 0,0-3-8 0,0 3 4 16,0 5 0-16,0 1-4 0,0-5 0 0,0 4 4 0,8 1-4 15,-8-1 4-15,9 0 0 0,-9 6 0 0,8-6-4 0,-8 0-4 16,8 1 4-16,2-1 0 0,-2 0-8 0,0-4 0 0,0 4-4 16,2 1-4-16,6-6 0 0,-7 1 0 0,8-2-4 0,-8 3 0 0,7-1 0 15,2-6-4-15,-2 1 0 0,2 0 0 0,-1-5 0 16,0 5 0-16,8-1 0 0,-7-4-4 0,-2-4 4 0,10 4 0 0,0-5-4 16,-9 5 0-16,9-5 0 0,-2-4 0 0,-6 4 0 0,7-4-4 0,1-1 0 15,0 0 0-15,-10 0 0 0,2 1 0 0,7-1 0 16,-7-4 0-16,-2 4 0 0,2-4 0 0,-10 0 0 0,0-1 4 0,10 1-4 15,-10 4 0-15,-8-4 0 0,9-1 0 0,-9 1 4 0,8-1 0 16,-8 1 0-16,-8 5 4 0,8-6-4 0,0 2 4 0,-9-3-4 16,1 2-4-16,8 5 0 0,-8-6 0 0,-2 1 0 0,-6-1 0 15,6 5-4-15,-6-4 4 0,8 0-4 0,-10 0 0 0,1 4 4 0,1-5 0 16,-2 2-4-16,0-2 0 0,2 6 0 0,-1-6 4 16,-9 5-4-16,10 1 0 0,-2-1 0 0,2 5 0 0,-10-1 0 0,9 3-4 15,-1 3 4-15,2 0-4 0,-10 0 4 0,8 3 0 0,2 8-4 16,-1-6 0-16,0 4 0 0,-8 6-12 0,7 0 0 0,0-1-12 15,2 0-16-15,-1 0-8 0,0 6-20 0,0-6-12 0,-1 5-8 16,10 0-24-16,-8 0-12 0,-2 0-20 0,10-4-56 0,-1 4-44 16,1 1 44-16,-1-1 36 0,0-1 32 0,9-3 24 0</inkml:trace>
        </inkml:traceGroup>
      </inkml:traceGroup>
    </inkml:traceGroup>
    <inkml:traceGroup>
      <inkml:annotationXML>
        <emma:emma xmlns:emma="http://www.w3.org/2003/04/emma" version="1.0">
          <emma:interpretation id="{7B211C53-98B2-435D-8340-9AE4CCDE08CD}" emma:medium="tactile" emma:mode="ink">
            <msink:context xmlns:msink="http://schemas.microsoft.com/ink/2010/main" type="paragraph" rotatedBoundingBox="2100,5638 11793,5900 11759,7176 2065,69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2A9ED8-85E4-4FE1-91AA-2B7285288E2D}" emma:medium="tactile" emma:mode="ink">
              <msink:context xmlns:msink="http://schemas.microsoft.com/ink/2010/main" type="line" rotatedBoundingBox="2100,5638 11793,5900 11759,7176 2065,6913"/>
            </emma:interpretation>
          </emma:emma>
        </inkml:annotationXML>
        <inkml:traceGroup>
          <inkml:annotationXML>
            <emma:emma xmlns:emma="http://www.w3.org/2003/04/emma" version="1.0">
              <emma:interpretation id="{51622EC4-3558-4F44-9DAF-07AE375DD6FF}" emma:medium="tactile" emma:mode="ink">
                <msink:context xmlns:msink="http://schemas.microsoft.com/ink/2010/main" type="inkWord" rotatedBoundingBox="2085,6187 3172,6217 3156,6793 2070,6763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47672.4707">-1190 2264 79 0,'8'0'112'0,"-8"0"-8"15,0 0-4-15,0-5-20 0,0 5-4 0,0 0 0 0,0 0 4 0,0 0 4 16,0 0-8-16,0 0-4 0,0 0 0 0,0 0 4 0,0 0-8 16,0 5 0-16,0-5-4 0,0 0-8 0,0 4 0 0,0 2-4 15,0-2 0-15,-8 6-4 0,8-5 0 0,0 4-4 0,-8 1-8 16,8 4 4-16,-10-5-8 0,10 6 0 0,-8-1-8 0,8 1 0 0,-8 5 0 16,0-7-8-16,-2 6 4 0,10-5-4 0,-8 7-8 0,0-8 4 15,-1 8 0-15,9-7-4 0,-8 5 0 0,-1-6-4 0,0 7 0 16,9-5 0-16,-8 4 0 0,0-5-4 0,-2 5 4 0,2-5-4 15,8 1 4-15,-8-6-4 0,8 6 0 0,-8-5 0 0,8-1-4 16,-10 0 4-16,10-3 4 0,0-2 0 0,0 5-8 0,0-9 4 16,0 6 0-16,0-6 4 0,0 0-4 0,0 0 4 0,0 0-8 15,0-6 4-15,0 6 4 0,10-9 0 0,-10 5-4 0,8-2 0 0,-8-3 0 16,0 0 0-16,8-1 0 0,-8-5 0 0,8 1-4 0,2 0 0 16,-2-1 0-16,0-4 0 0,1 0 4 0,0 4 0 0,-1-4 0 15,1 0 0-15,-1-4 0 0,0 3-4 0,2 1 4 0,-2 0 0 16,0 0-20-16,0 0 20 0,2 0 0 0,-2 3 0 0,0-3 4 15,1 5-4-15,0-1 0 0,-1 6 0 0,-8-5 4 0,9 4-4 0,-1 1 0 16,-8 4 0-16,8-5 0 0,-8 6 0 0,0-2 4 0,0 2-4 16,8-1 0-16,-8 5 0 0,0-5-4 0,0 5 4 0,0 0 0 15,0 0 0-15,0 0 0 0,0 0 4 0,0 0-4 0,0 0 4 0,0 0-4 16,0 0 4-16,0 0-8 0,0 0 8 0,0 0-4 16,0 5 0-16,0-5 4 0,0 5-4 0,0-1 0 0,0 2-4 0,0-2 4 15,0 6 0-15,0-5 0 0,0 4 4 0,0 1-4 0,0-2 4 16,0 7-4-16,0 0 0 0,10-1 0 0,-10-3 0 0,8 3 0 15,-8 5 0-15,8-6 0 0,-8 3 0 0,10-2-4 0,-2 1 4 0,0-2 0 16,1 8 0-16,-1-7 0 0,1-1 0 0,-1 2-4 0,-8-1 4 16,9 1 4-16,-1-1-4 0,0 1 0 0,2-6 0 0,-2 5 0 15,0-4 0-15,2 0 0 0,-10-1-4 0,8 1 4 0,-8-1-16 16,8-4 20-16,-8 0 0 0,0 0 0 0,8 0 0 0,-8 0 0 16,0-5 0-16,0 4-4 0,0-4 8 0,0 0-8 0,0 0 4 0,-8 5 0 15,8-5 0-15,-8 0-4 0,0 0 0 0,8 0 4 16,-10-5 0-16,2 5 0 0,-10 0-8 0,10 0 4 0,0 0 0 0,-1 0 0 15,-8 0 0-15,0 0 4 0,1 5 0 0,6-5-4 0,-6 0 4 16,-2 0 0-16,10 0 0 0,-9 0 4 0,0 0 0 0,0 0-4 16,9 0-4-16,-10 0 0 0,2 0 0 0,6-5 0 0,2 5 0 0,-9 0 0 15,9-4 0-15,-10 4 0 0,10 0 0 0,0-5 0 16,-2 5 0-16,2-5 0 0,0 5 0 0,0-5 0 0,8 5 0 0,-10 0-4 16,10-5-28-16,0 0-12 0,-8 5-12 0,8 0-16 0,0-4-12 15,0 4-12-15,8-5-4 0,-8 0-12 0,10 5-16 0,-10-5 0 16,8 0-8-16,0 1-28 0,0-1-52 0,2 0 12 0,-2 0 36 15,9-5 36-15,-8 6 24 0</inkml:trace>
          <inkml:trace contextRef="#ctx0" brushRef="#br0" timeOffset="48325.7183">-635 2335 115 0,'0'0'136'0,"0"6"-16"0,-10-2-8 16,10 1-20-16,0-5 4 0,0 5 0 0,0-5 0 0,0 0 0 16,0 0 0-16,0 0 0 0,0 0 4 0,10 0 0 0,-10 0-4 15,8 0-8-15,0 5-8 0,-8-5 0 0,9 0-4 0,-1 0-8 16,0 4-4-16,1-4-8 0,0 0-4 0,7 0-16 0,-6 0-36 16,-2 0 0-16,10 0 0 0,-10 0 0 0,8 0 0 0,-7 5 0 0,-1-5 0 15,10 0 0-15,-10 0 0 0,10-5 0 0,-10 5 0 16,0 0 0-16,0 5 0 0,10-5 0 0,-10-5 0 0,1 10-4 0,-1-5-84 15,1 0-28-15,0 0-24 0,-1 0-24 0,0 6-28 0,-8-6-52 16,8 4-32-16,-8-4 40 0,0 4 44 0,0-4 36 0,0 6 28 16,10-2 24-16</inkml:trace>
          <inkml:trace contextRef="#ctx0" brushRef="#br0" timeOffset="48089.3511">-610 2197 31 0,'0'0'120'0,"0"0"-8"0,0 0-8 0,0 0-24 0,0 0 0 15,0 0 4-15,0 0 0 0,0 0 4 0,0 0-4 0,0 0 0 16,8 0 0-16,-8 0 0 0,8 0 0 0,-8 0 0 0,9 0 0 15,-9 0 0-15,9 0-8 0,-1 0-4 0,0 0-8 0,2 0 0 0,-2 0-8 16,0 0-4-16,2 0-4 0,6 0-4 0,-8 0-4 16,1 0-4-16,-1 0-4 0,10 0-24 0,-10 0-8 0,10 0 0 0,-10 0 0 15,8 0 0-15,-6-5 0 0,-2 5 0 0,9 0 0 0,-9 0 0 16,10 0 0-16,-10 0 0 0,0 0 0 0,0 0 0 0,2 0 0 16,-2 0 0-16,0 0 0 0,2 0 0 0,-2 0 0 0,0 0 0 0,-8 0 0 15,9 0 0-15,-9 0 0 0,0 0 0 0,0 0 0 16,8 0 0-16,-8 0 0 0,0 0 0 0,0 0 0 0,0 0-8 0,0 0-52 15,0 0-12-15,-8 0-12 0,8 0-16 0,0 0-8 0,0 0-8 16,-9 0-8-16,9 0-8 0,-8 0-8 0,8 0-12 0,-8 0-36 16,-2 0-32-16,2 0 28 0,0 0 52 0,-2 0 28 0,2 0 24 15</inkml:trace>
        </inkml:traceGroup>
        <inkml:traceGroup>
          <inkml:annotationXML>
            <emma:emma xmlns:emma="http://www.w3.org/2003/04/emma" version="1.0">
              <emma:interpretation id="{CB40A408-83FA-4EA4-860B-3D885AA1300F}" emma:medium="tactile" emma:mode="ink">
                <msink:context xmlns:msink="http://schemas.microsoft.com/ink/2010/main" type="inkWord" rotatedBoundingBox="3881,5940 4488,5957 4461,6966 3853,6950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51508.2047">770 2345 55 0,'-8'5'112'0,"8"-5"-8"0,0 5 0 0,0-5-28 0,0 0 0 16,0 5-8-16,0-5 4 0,0 0-8 0,0 4 0 0,0-4 4 15,0 0-4-15,0 0 4 0,0 0 0 0,0 0 4 0,0 0 8 0,8 0-4 16,-8 0 4-16,10 0 0 0,-10 0-8 0,8 0-4 16,0 0 0-16,-8 0 0 0,10 0-8 0,-2 0 0 0,8 0-8 15,-7 0-4-15,-1 0-4 0,1 0 0 0,8 0-32 0,-9 0-12 0,2 0 0 16,-2 0 0-16,0 0 0 0,10 0 0 0,-10 0 0 15,0 0 0-15,1 0 0 0,-1 0 0 0,1 0 0 0,0 0 0 0,-1 0 0 16,0 0 0-16,0 0 0 0,2 0 0 0,-2 0 0 0,-8 0 0 0,8 0 0 16,2 0 0-16,-10 0 0 0,0 0 0 0,8 0 0 15,-8 0 0-15,0 0 0 0,0 0-36 0,0 0-36 0,0 0-24 0,0 0-20 16,0 0-16-16,0 0-32 0,0 0-20 0,-8 0-60 0,8 0-24 16,-10 0 52-16,10 0 44 0,0 0 28 0,0 0 28 0</inkml:trace>
          <inkml:trace contextRef="#ctx0" brushRef="#br0" timeOffset="53114.9046">566 1966 51 0,'-8'-9'108'0,"8"5"-4"16,0-2 0-16,-10 2-20 0,10-6-4 0,-8 10 0 15,8-5 4-15,-8 0-4 0,8 5-4 0,0 0-12 0,-8-5-4 0,8 5-4 16,0 0-4-16,-9 5 0 0,9 0 0 0,0 0-4 0,-8-1 4 16,8 6 0-16,-9 0-4 0,9-1 0 0,-9 6 0 0,9-1-4 15,-8 5 0-15,8-4-4 0,-8 4 0 0,8 5-8 0,-10 4-4 16,2-4 0-16,8 10-4 0,-8-5-4 0,8 5-4 0,-8-1-4 15,8 6 0-15,0-1-4 0,0 0 0 0,0 1-8 0,0-2 0 16,0 7-4-16,8-6-8 0,-8 6-12 0,8-6-4 0,0 0-12 0,2-4-12 16,6 5-8-16,2-11-12 0,-1 5-8 0,-1-8-8 0,2-2-16 15,8 2-12-15,-10-6-12 0,10 1-32 0,-1-7-64 0,1-3 24 16,8-1 36-16,-8-3 36 0,7-2 24 0</inkml:trace>
        </inkml:traceGroup>
        <inkml:traceGroup>
          <inkml:annotationXML>
            <emma:emma xmlns:emma="http://www.w3.org/2003/04/emma" version="1.0">
              <emma:interpretation id="{563721C0-0746-45AF-8AFB-7FBBF78E261D}" emma:medium="tactile" emma:mode="ink">
                <msink:context xmlns:msink="http://schemas.microsoft.com/ink/2010/main" type="inkWord" rotatedBoundingBox="4968,5715 7446,5783 7411,7058 4934,6991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52150.4847">1598 2116 11 0,'-9'0'104'0,"9"0"-8"0,0 0-8 16,-8 0-24-16,8 0-4 0,0-6 4 0,0 6-4 0,0-4-4 15,0-2 0-15,0 2 0 0,0-1 0 0,0 1 0 0,0-2-4 16,0-3 0-16,8 5-8 0,-8-6 0 0,9 0 0 0,-9 1-4 0,9-1 0 16,-9 0-4-16,8 5 0 0,-8-3 4 0,8 1-4 15,1-1-4-15,-1 2-4 0,0 6 0 0,2-4 0 0,-2 4-4 0,0-5 0 16,2 10-8-16,-2-5 0 0,0 4 0 0,0 6 0 0,1-6-4 16,0 7 0-16,-1 3-4 0,-8-5 0 0,9 6-4 0,-9 5-4 15,8-1 4-15,-8 0 0 0,0-1-4 0,-8 7 0 0,8-1 0 0,-9 5-4 16,9-6 0-16,-8 6 0 0,-1 0-4 0,-8 0 0 0,9 0 4 15,-10-1 0-15,10 2 4 0,-10-8 0 0,10 8 4 0,-9-6-4 16,1-5 4-16,7 1-4 0,-8-1 0 0,9-6 0 0,-2-3 0 16,2 0 0-16,0-5 0 0,-1-1 0 0,0-4 0 0,9 0-4 15,-8-4 8-15,8-6-4 0,0 1 0 0,-8-1 0 0,8 1 0 0,8-6 0 16,-8 1 0-16,0-1-4 0,8 1 4 0,-8-5 0 0,9 4 0 16,0 1 0-16,-9-1 0 0,8 2 0 0,0 3 0 0,-8 0 4 15,10 0-4-15,-2 5 4 0,-8 1 4 0,8-1 0 0,1 5 0 16,0 0 4-16,-1 5 4 0,-8-1 0 0,8 1 0 0,1 5 0 15,-1-6 4-15,-8 6 0 0,8 5-4 0,2-5-4 0,-2 3 4 0,0 1 0 16,2-3-4-16,6 3-4 0,-8 1 0 0,1-6 4 0,0 5-8 16,8-4 0-16,-9 5-20 0,0-6 20 0,10 1 4 0,-10-6-4 15,10 6-4-15,-10-5 4 0,9-1-12 0,-8 2-4 0,8-2-8 0,-9 1-8 16,0-5-16-16,10 0-12 0,-10 0-16 0,0-5-12 16,10 5-12-16,-10-4-16 0,1-2-12 0,8 2-8 0,-8-1-44 0,-1 0-40 15,0-4 24-15,0 3 36 0,2-3 28 0,6 5 28 0</inkml:trace>
          <inkml:trace contextRef="#ctx0" brushRef="#br0" timeOffset="52550.4155">2255 2197 43 0,'0'-15'108'0,"0"6"-12"16,0-1-8-16,0 1-24 0,0-1-8 0,0 1 0 0,0 3 4 15,0-3-8-15,0-1 4 0,0 6-4 0,0-6 0 0,0 5 4 0,0 1-20 16,0-2 24-16,0 2-4 0,0-1 0 0,0 5-4 0,0-4-8 15,0 4 0-15,0 0 0 0,0 0 0 0,-10 4-4 0,10 1 0 16,0-5 0-16,-8 10 0 0,8-6-4 0,0 5 4 0,-8 1-4 16,0 4 4-16,8-3-4 0,-10 3 0 0,2 0-4 0,0 5 0 15,-1 1 0-15,9-1 4 0,-9 0-4 0,1 5-4 0,-1-5 0 0,9 5 0 16,-8 0-4-16,8 0 0 0,-8-4-4 0,8 4 0 0,0-2 0 16,0-2-4-16,0 5 0 0,0-6-16 0,0 0 0 0,8 0 0 15,-8-5 0-15,8 5 0 0,1-4 0 0,-1-5 0 0,1 4 0 16,0-5 0-16,-1 1 0 0,0-1 0 0,2 1 0 0,6-5 0 15,-8 4 0-15,2-4 0 0,6-5 0 0,-7 5 0 0,8-5 0 16,-8 5 0-16,7-5 0 0,-8 0 0 0,2-5 0 0,-2 5 0 16,0-5 0-16,2 0 0 0,-2-4 0 0,0 4 0 0,-8 0 0 15,0-5 0-15,9 1 0 0,-9 0 0 0,0-1 0 0,-9 1 0 0,9-1 0 16,-8 0 0-16,0 1-12 0,-2-1-16 0,2 1-4 0,0-1-8 16,-2 1-8-16,-6 3-8 0,-1-2-12 0,8 2-12 0,-8 6-4 15,1 0-8-15,-2 0-4 0,2 6-8 0,-10-2 4 0,8 6-4 0,1-1-4 16,-7 5 0-16,6-5-36 0,0 11-36 0,-7-5-4 15,8-1 32-15,0 5 36 0,1 0 20 0</inkml:trace>
          <inkml:trace contextRef="#ctx0" brushRef="#br0" timeOffset="53644.4918">2477 2010 27 0,'0'-4'104'0,"0"-3"-8"0,0 3-8 16,0 4-20-16,0-4-4 0,8-2-4 0,-8 2 0 0,0-1 4 0,8 5 0 15,-8-5 0-15,0 5 0 0,9 0-8 0,-1-5-16 16,0 5 24-16,-8 0 0 0,9 5 0 0,0-5 0 0,7 5-4 0,-6 0 0 16,-2-1-4-16,0 6-4 0,10 1-8 0,-10 2 0 0,9 1-4 15,-9 1-8-15,10 5-4 0,-2-1 0 0,2 0-4 0,-10 4 0 16,10 6 0-16,-2-5-8 0,1 5 4 0,-9 5-4 0,10-1 0 15,-2-4 0-15,-6 9-4 0,-2-4-4 0,9-1 8 0,-8 6-8 16,-1-5 0-16,-8 4-4 0,9 0 0 0,-1-4-4 0,-8 4 4 0,0-4 0 16,8-1 0-16,-8 0 0 0,0 2-4 0,-8-7-4 0,8 1 0 15,0 0 0-15,0-6-4 0,-8 2-8 0,8-2-8 0,-9-9-16 16,9 7-12-16,0-8-12 0,-8-3-20 0,8 1-12 0,-9-7-20 16,9 0-12-16,-9-4-12 0,9 0-20 0,-8-8-60 0,8-3 12 15,-8 1 36-15,8-3 36 0,-10-8 24 0</inkml:trace>
          <inkml:trace contextRef="#ctx0" brushRef="#br0" timeOffset="54139.1651">2859 1899 3 0,'0'-10'112'0,"-8"6"-8"0,8-7-8 0,0 7-20 16,0-5 0-16,0-1 0 0,8 6 0 0,-8-6-4 0,0 1 4 15,9-1-4-15,-9 5-4 0,9-5-4 0,-9 1-4 0,8 4-4 16,0-4-4-16,-8-1-4 0,10 5-4 0,-2-4-4 0,9 4-4 16,-8 0-4-16,-1 0-4 0,0 0-16 0,1 0 12 0,-1 5-4 15,0 0 0-15,2 0-4 0,-2 0-4 0,10 0 4 0,-18 5-8 16,8 0 4-16,0 0-4 0,0 5 0 0,-8-1 0 0,0 1 0 0,9-1-8 15,-9 6 0-15,-9-1 4 0,9 1 0 0,0 4 0 0,-8-5-4 16,0 6 0-16,0-2 0 0,-2 1 0 0,2-4 0 0,0 5 0 16,-2-7 0-16,2 6 0 0,0-5 0 0,-1-3 0 0,9 3 0 15,-8-5 0-15,0 1 0 0,8-5 0 0,0 1 0 0,-9-2 0 16,9 0-4-16,0-4 0 0,0 0 8 0,0 0-4 0,0 0 4 0,9 0-4 16,-9-4 0-16,0 0 0 0,8-2 0 0,-8 1 0 0,8 5 4 15,-8-4 0-15,9-2 0 0,-1 2 4 0,0 4 8 0,-8-5 8 16,10 5 8-16,-2-5 8 0,0 5-4 0,2 0-4 0,-2 0 4 15,0 5 4-15,0 0 0 0,10-1-8 0,-10 2 4 0,1-2-4 16,-1 1-4-16,10 1-4 0,-10 2-4 0,0-2-12 0,0-2-8 0,10 1 0 16,-10-1 0-16,1 2 0 0,0-2 0 0,8-4 0 0,-9 5 0 15,0-5 0-15,2 0 0 0,-2 0 0 0,0-5-24 0,0 5-36 16,2-4-24-16,-2-2-28 0,0 2-28 0,-8-5-36 0,0 3-32 16,0-2-76-16,9-3 28 0,-18 7 44 0,9-6 40 0,0 0 40 15,0 1 16-15</inkml:trace>
          <inkml:trace contextRef="#ctx0" brushRef="#br0" timeOffset="55023.7984">3610 2527 15 0,'0'0'92'0,"0"0"-8"15,0 0 0-15,0 0-24 0,0 0-4 0,0 0 0 0,0 0 4 16,0 0-4-16,0 0-4 0,0 0 0 0,0 0 0 0,0 0 8 15,0 0 0-15,0 0 0 0,0 0 4 0,0 0 0 0,0 0 8 16,0 0-4-16,0 0 4 0,0 0 0 0,0 0 4 0,0 0-4 16,0 0-4-16,8 0 0 0,-8 0-8 0,0 0 0 0,9 0 0 15,0 0 0-15,-9 0-4 0,8 0-4 0,0 0 0 0,0 0-4 0,2 0-44 16,-2 0-4-16,0 0 0 0,2 0 0 0,6 0 0 0,-7 0 0 16,-1 0 0-16,1 0 0 0,8 0 0 0,-9 0 0 0,0 0 0 15,10 0 0-15,-10 0 0 0,10 0 0 0,-10-4 0 0,1 4 0 16,7 0 0-16,2-5 0 0,-10 5 0 0,0 0 0 0,10 0 0 0,-10-4 0 15,10 4 0-15,-10 0 0 0,0 0 0 0,1 0 0 16,-1 0 0-16,1-6 0 0,0 6 0 0,-9 0 0 0,8 0 0 0,0 0 0 16,-8 6 0-16,0-6 0 0,0 0 0 0,0-6 0 0,0 6 0 15,0 6 0-15,0-6 0 0,0 0 0 0,0 0 0 0,0 0 0 16,0 0 0-16,0 0 0 0,0 0 0 0,0 0 0 0,-8 0-28 16,8 0-108-16,0 0-20 0,-8 0-32 0,8 0-44 0,-9 0-72 0,0 0 32 15,9 0 52-15,-8 0 44 0,8 0 36 0,0 0 28 16</inkml:trace>
        </inkml:traceGroup>
        <inkml:traceGroup>
          <inkml:annotationXML>
            <emma:emma xmlns:emma="http://www.w3.org/2003/04/emma" version="1.0">
              <emma:interpretation id="{F0CAE8E9-7596-474C-88F4-700C160BB3EA}" emma:medium="tactile" emma:mode="ink">
                <msink:context xmlns:msink="http://schemas.microsoft.com/ink/2010/main" type="inkWord" rotatedBoundingBox="8026,6105 8335,6113 8313,6892 8005,6883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56330.3033">4599 2100 3 0,'0'-4'88'0,"9"4"-4"0,-9 0-8 0,0-5-24 0,0 5 0 16,0 0 0-16,0-4 0 0,0 4 4 0,0 0 0 0,8 0-4 0,-8 0-4 16,0-6 8-16,0 6-4 0,0 0 0 0,0 0 0 0,0 0-8 15,0 0 4-15,-8 0-4 0,16 0 0 0,-8 0 0 0,0 0 4 16,0 0 0-16,0 0 4 0,0 0-4 0,0 6 0 0,0-6-4 16,0 4-4-16,0-4 0 0,0 5-4 0,0-1-4 0,0 2-8 15,0 4 0-15,0-6-4 0,0 5 4 0,0 1-4 0,0 5 0 0,0-6 4 16,0 5-4-16,0 1 0 0,0-1-4 0,0 5 0 0,0-4-4 15,0 4-4-15,-8 0 0 0,8-4 0 0,0 4 0 0,0 4-4 16,-9-8 0-16,9 4 0 0,0 1 0 0,-9-1-8 0,9 0 8 0,0-5-4 16,0 1-4-16,0-1 0 0,0 1 4 0,-8-6 0 15,8 5 0-15,0-4 0 0,0-1 0 0,8-3 0 0,-8 3 0 0,0-5 4 16,0 2 0-16,9-2-4 0,-9 1 0 0,0 0 0 0,9-5 0 16,-9 5 0-16,0-5 0 0,8 4-4 0,1-4 4 0,-9 0-4 15,8 0 8-15,0 0-4 0,0 6 0 0,2-6 0 0,-10 0 0 16,8 0 4-16,0 0-4 0,2 0 0 0,-2-6-4 0,0 6 4 0,9 0-4 15,-8-4 4-15,-1 4 0 0,1-5 0 0,-1 5-4 16,0-5 0-16,2 0 0 0,-2 1-4 0,0-2-4 0,2 2 0 0,-2-1-4 16,0-5 0-16,0 6-4 0,1-5 0 0,0 3 0 0,-9 2 4 15,8-6-4-15,1 5 0 0,-9 1 8 0,8-2 0 0,-8-3 0 16,0 5 4-16,0-2 0 0,8 2 4 0,-8-1 0 0,0-1 0 16,0 6 0-16,0-4 4 0,0 0 0 0,0-2 4 0,0 6 0 15,0-4-4-15,0 4 4 0,0-6 0 0,0 3 4 0,0 3 0 0,0 0-4 16,0-6 8-16,0 6-4 0,0 0 4 0,0 0 0 0,0 0 4 15,0 0 4-15,0 0 0 0,0 0 4 0,0 6 0 0,0-3-4 16,0 3 0-16,0-2 4 0,0 6 0 0,0-6 4 0,0 7 0 16,0-1 4-16,0 3 4 0,0-3-4 0,0 5 0 0,0 4-8 15,0-5-24-15,0 5 0 0,0-4 0 0,0 4 0 0,0 0 0 0,0 0 0 16,0 0 0-16,0 1 0 0,0-1 0 0,0-5 0 0,0 6 0 16,0-1 0-16,0-5 0 0,0 1 0 0,0-2 0 0,10 2 0 15,-10-1 0-15,0-3 0 0,0-3 0 0,0 2 0 0,0-5 0 0,0 0 0 16,0 0 0-16,0-1 0 0,0 2 0 0,0-6 0 15,0 3 0-15,0-3-64 0,0 0-48 0,0 0-16 0,0 0-28 16,-10 0-20-16,10 0-32 0,-8-3-72 0,8 3 32 0,-8-6 40 0,8 6 44 16,-9-4 32-16,1-1 20 0</inkml:trace>
        </inkml:traceGroup>
        <inkml:traceGroup>
          <inkml:annotationXML>
            <emma:emma xmlns:emma="http://www.w3.org/2003/04/emma" version="1.0">
              <emma:interpretation id="{1A7F4613-3587-41C3-81DD-884CAAB4452E}" emma:medium="tactile" emma:mode="ink">
                <msink:context xmlns:msink="http://schemas.microsoft.com/ink/2010/main" type="inkWord" rotatedBoundingBox="8811,6165 9493,6183 9473,6937 8791,6918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65718.1901">5775 2633 15 0,'0'0'112'0,"0"0"-12"0,0 0-8 15,0 0-20-15,0 0-8 0,0 0-4 0,0 0 0 0,0-5 0 16,0 0-4-16,0 5-4 0,0-5 4 0,0 1 4 0,0-1-8 15,10 0 0-15,-10-4-4 0,8 4-4 0,-8-4-4 0,8-6-4 16,0 5 0-16,1-4 0 0,0-1-4 0,-1 2 0 0,1-1-8 16,-1-1-4-16,10-4 4 0,-10 4-4 0,0-5-4 0,0 1-4 15,2 0 0-15,6 5 0 0,-7-5 0 0,0 0 0 0,-1-2-24 0,9 8 20 16,-9-6 4-16,0 5-4 0,2-1-4 0,-2 1 0 0,0-1 0 16,-8 6 0-16,10-6 0 0,-2 6 0 0,-8 4 0 0,8-5-4 15,-8 5 0-15,0-4 0 0,9 4 0 0,-9 5 4 0,0 0-4 16,0-5 4-16,0 5 0 0,0 0 0 0,0 0 0 0,0 0 4 15,0 5 0-15,0-5-4 0,0 5 0 0,0 0 4 0,0-1-4 0,0 1 4 16,0 5-4-16,0-5 4 0,0 4 4 0,0 6 4 0,0-6-4 16,0 6 4-16,0 4 0 0,0 0 4 0,0 0-4 0,0-1 4 15,0 3-4-15,0 2 0 0,0 2 0 0,0-2 0 0,0 6 0 0,0-4 0 16,0 3-4-16,0-4 0 0,0 4-4 0,0-3-4 16,0-1 4-16,0 4 0 0,0-8-4 0,0 4 4 0,0 0-4 0,0-5-4 15,0 0 0-15,0 0 4 0,0 1 0 0,0-7-8 0,0 7 8 16,0-5-4-16,0-2 0 0,0-3 0 0,0 5-4 0,0-5-8 15,0-1-8-15,0 1-8 0,0-6-8 0,0 6-8 0,0-5-4 0,0-1-16 16,0 2-16-16,0-6-8 0,0 0-24 0,0 0-8 16,0 0-8-16,0 0-20 0,-9-6-52 0,9 2-12 0,0-1 40 15,0 1 36-15,0-6 24 0</inkml:trace>
          <inkml:trace contextRef="#ctx0" brushRef="#br0" timeOffset="65179.6303">5367 2571 39 0,'0'0'112'0,"0"-5"-4"0,0 5-4 0,0 0-28 15,0 0 4-15,0 0 0 0,0 0 0 0,0 0 0 0,0 0-4 0,0 0 0 16,0 0 0-16,0 0 0 0,0 0 0 0,0 0 0 0,0 0 4 15,0 0 0-15,0 0 0 0,0 0-8 0,0 0 0 0,0 0-8 16,0 0 4-16,0 0 0 0,0 0-8 0,0 0-4 0,0 0-8 16,0 0 0-16,0 0-12 0,0 0-36 0,0 0 0 0,0 0 0 15,0 0 0-15,0 0 0 0,0 0 0 0,0 0 0 0,0 0 0 16,0 0 0-16,0 0 0 0,0 0 0 0,0 0 0 0,0 0 0 16,0 0 0-16,0 0 0 0,0 0 0 0,0 0 0 0,0 0 0 0,0 0 0 15,0 0 0-15,0 0-84 0,0 0-20 0,0 0-16 0,0 0-12 16,0 0-20-16,0 0-12 0,0 0-12 0,0 0-60 0,0 0 0 15,0 0 40-15,0 0 32 0,0 0 36 0,0 0 20 0</inkml:trace>
        </inkml:traceGroup>
        <inkml:traceGroup>
          <inkml:annotationXML>
            <emma:emma xmlns:emma="http://www.w3.org/2003/04/emma" version="1.0">
              <emma:interpretation id="{00978DF2-E011-4CED-B86F-84FFF567D5EA}" emma:medium="tactile" emma:mode="ink">
                <msink:context xmlns:msink="http://schemas.microsoft.com/ink/2010/main" type="inkWord" rotatedBoundingBox="9933,6627 9974,6628 9974,6663 9932,6662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66032.3491">6526 2604 15 0,'8'0'152'0,"-8"0"0"0,0 0 4 16,8 0-24-16,-8 0 8 0,0 0 8 0,0 0 4 0,0 0 0 15,0 0-12-15,0 0 0 0,0 0-4 0,0 0-8 0,0 0-20 16,0 0-20-16,0 0-12 0,0 0-44 0,0 0-32 0,0 0 0 16,0 0 0-16,0 0 0 0,0 0 0 0,-8 0 0 0,8 0 0 15,0 5 0-15,0-5 0 0,0 0 0 0,0 5 0 0,-8-5 0 0,8 0 0 16,0 4 0-16,0-4 0 0,0 5 0 0,0-5 0 16,0 5 0-16,0-5 0 0,0 5-88 0,0 0-60 0,0-5-40 0,0 0-48 15,-9 0-84-15,9 0 32 0,0 0 64 0,-8 0 44 0,8 0 32 0,-9-5 28 16,9 0 24-16</inkml:trace>
        </inkml:traceGroup>
        <inkml:traceGroup>
          <inkml:annotationXML>
            <emma:emma xmlns:emma="http://www.w3.org/2003/04/emma" version="1.0">
              <emma:interpretation id="{7BBD5CE9-D5C2-4B14-9D3B-ADB37147A38D}" emma:medium="tactile" emma:mode="ink">
                <msink:context xmlns:msink="http://schemas.microsoft.com/ink/2010/main" type="inkWord" rotatedBoundingBox="10573,6267 11783,6300 11763,7031 10554,6998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68367.1023">8035 2283 23 0,'0'0'112'0,"0"0"-8"16,0 0-8-16,0 0-24 0,0 0-4 0,0 0 0 0,0 0 0 15,0 0 0-15,0 0 0 0,0 0 8 0,8 0-8 0,-8 0-4 0,0 0 0 16,9 0 0-16,-9 0-4 0,8 0 0 0,-8 0-4 16,9 0 4-16,0 0-4 0,-1 0-4 0,0 0 0 0,0 0-8 0,2 0 0 15,-2 0-12-15,0-5-4 0,2 5-4 0,6 0 0 0,-7 0-4 16,-1 0-24-16,1 0 24 0,8 0-4 0,-9 0-4 0,0-4-4 15,2 4 0-15,-2 0-4 0,10 0-4 0,-10 0 0 0,0 0 0 0,1 0-8 16,-1 0 0-16,-8 0-8 0,8 0-8 0,1 0-4 0,-9 0-16 16,9 0-4-16,-9 0-8 0,0 0-4 0,0 0-12 0,0 0-12 15,0 0-20-15,0 0-12 0,0 0-12 0,0 0-40 0,0 0-44 0,-9 0 24 16,9 0 40-16,-9 0 32 0,9 0 12 0</inkml:trace>
          <inkml:trace contextRef="#ctx0" brushRef="#br0" timeOffset="68831.8602">8052 2278 47 0,'-9'5'108'0,"1"-5"-4"15,8 5-12-15,-8 0-16 0,8-1-8 0,-10 1 0 0,10 0-20 0,-8 0 20 16,8 3-4-16,-8-2-8 0,8 3 4 0,0 6-4 0,-8-5 0 16,8-1-8-16,0 5 0 0,0 2 0 0,0-3-4 0,0 2 0 15,-10 3-4-15,10-3 0 0,0 0-4 0,0 4-4 0,10-5 0 16,-10 1 0-16,0-1-4 0,0 1-4 0,8-1-4 0,-8 1-4 15,8-6 0-15,-8 1-4 0,8-1-4 0,-8 0 4 0,10-4 0 0,-2 0-4 16,-8 0 0-16,8 0 0 0,1-5-4 0,-1 0 0 0,1 0 0 16,0 0 0-16,-1-5 0 0,0 5 0 0,0-5-4 0,2 0 0 15,-10 0 4-15,8 1-4 0,0-6 0 0,2 6 4 0,-2-1-4 0,0 0 0 16,1 0 0-16,-1 1 0 0,-8-2 0 0,9 2 0 16,-1 4 0-16,1-5 0 0,-1 5 4 0,-8 0-4 0,8 0 0 0,2 0 4 15,-10 5 0-15,8-5 0 0,0 4 0 0,2-4 0 0,-10 6 0 16,8 3 0-16,0-4 4 0,-8 0-4 0,9 4 0 0,-1 0 0 15,-8 1 4-15,8 0 0 0,1-1 0 0,-9 1-24 0,9 4 28 0,-9-4 0 16,8 5 4-16,-8-1 4 0,8 0 0 0,-8-5-4 0,10 6 0 16,-10-1 0-16,0-4 4 0,0 5 0 0,0-1 0 0,0-5 4 15,0 6-4-15,0-5 4 0,0-1 0 0,0 5 0 0,0-5 4 16,-10 1-8-16,10 0-4 0,-8 0-16 0,8-5 0 0,-8 5 0 16,-1-6 0-16,0 5 0 0,1-3 0 0,0-2 0 0,-1 0 0 0,1 2 0 15,-10-1 0-15,10-5 0 0,0 4 0 0,-10-4 0 0,10 0 0 16,-9 0 0-16,8 0 0 0,-8 0 0 0,9 0-40 0,-10 0-16 15,10 0-12-15,0-4-20 0,-2-1-20 0,2 5-16 0,0-6-28 16,0 2-20-16,-1 4-44 0,0-4-52 0,1-2 48 0,8 2 40 16,0-1 36-16,-9 1 28 0,9-2 24 0</inkml:trace>
          <inkml:trace contextRef="#ctx0" brushRef="#br0" timeOffset="67982.1338">7216 2494 31 0,'0'0'84'0,"0"0"-8"0,-8 0-4 0,8-5-24 0,-8 5 0 16,8-4-8-16,0-2 0 0,-10 6 0 0,10-4 0 0,0-1 0 15,-8 1 0-15,8-2 0 0,-8 2 4 0,8-1 0 0,0-1 0 0,-9-2 0 16,9 2 4-16,0 2 0 0,0-5-4 0,0 3 0 15,0-3 0-15,-8-1 0 0,8 6-4 0,8-6-4 0,-8 0-4 0,0 1 0 16,0-1 4-16,9 1-8 0,-9-1 0 0,8-1 0 0,0 3 4 16,-8-2-4-16,10 1-4 0,-2-1 0 0,0 1-4 0,0 3-4 15,2 2-4-15,-2-1 4 0,0 0-4 0,1 0 0 0,0 5-4 0,-1 0 0 16,1 0 0-16,-1 0-4 0,0 5 4 0,1 0-4 0,0 0 0 16,-1 5 0-16,0-6 0 0,2 11 0 0,-2-6-4 0,0 5 4 15,-8 1-4-15,9-1 0 0,-9 1 0 0,0 4 0 0,0 1-4 16,9-1 8-16,-9 0-4 0,-9 4 0 0,9-4 0 0,0 6-4 15,-9-2 4-15,1 6-4 0,0-4 4 0,-2-2-16 0,2 6 20 16,-9-5-4-16,8 0 0 0,1 5 4 0,-9-6-4 0,0 2 0 16,8-2 4-16,-7-3-4 0,-2 4 0 0,10-10-4 0,-10 5 4 15,10-4 4-15,0-1-4 0,-1-4 4 0,1 5-4 0,0-11 0 0,-2 5 0 16,2-9 0-16,8 6 0 0,0-6 0 0,-8 4 0 0,8-8 0 16,0 4 0-16,0-6 0 0,0 2 0 0,0-1 0 0,0 1-4 15,0-6 4-15,8 5 0 0,-8-5-4 0,8 0 4 0,-8 0 0 16,10 1 0-16,-10 0 0 0,8-1 0 0,-8 0-4 0,8 2 4 15,-8-3 0-15,9 2 0 0,-1 4 0 0,0-4 0 0,-8 3-4 0,10 6 4 16,-2-4 0-16,-8 4 0 0,8 0 0 0,0 0 4 0,-8 0 0 16,10 4 0-16,-2 2 0 0,0-2-4 0,1 1 4 0,0 5 4 15,-1 0 0-15,1-1 4 0,-1-5-4 0,0 11 4 0,1-5 4 0,0 0-4 16,-1-1 0-16,0 5 8 0,2-4-4 0,6-1 0 16,-7 1 0-16,0-1-4 0,7 1-20 0,-7 0 24 0,-1-1-4 0,0-3 0 15,2-2-4-15,6 1 4 0,-6-1-4 0,-2 2-4 0,0-6 0 16,0 4 0-16,10-4 0 0,-10 0 0 0,1-4 0 0,-1 4 0 15,0-6-4-15,2 2 4 0,-10-1-8 0,8 1 0 0,0-2-4 0,2-3-4 16,-10 3-12-16,8 2-16 0,-8-6-12 0,8 6-12 0,-8-5-12 16,0 3-12-16,0-3-12 0,0 5-16 0,0-6-4 0,0 4-8 15,0-4-16-15,0 7-44 0,0-7-16 0,0 5 36 0,8-5 32 16,-8 0 28-16</inkml:trace>
        </inkml:traceGroup>
      </inkml:traceGroup>
    </inkml:traceGroup>
    <inkml:traceGroup>
      <inkml:annotationXML>
        <emma:emma xmlns:emma="http://www.w3.org/2003/04/emma" version="1.0">
          <emma:interpretation id="{9E8592CB-16A4-4171-A31E-E246C433EE38}" emma:medium="tactile" emma:mode="ink">
            <msink:context xmlns:msink="http://schemas.microsoft.com/ink/2010/main" type="paragraph" rotatedBoundingBox="2137,7656 10378,7799 10362,8725 2121,85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196D8D-A94B-4DF7-BC8A-AF618E823905}" emma:medium="tactile" emma:mode="ink">
              <msink:context xmlns:msink="http://schemas.microsoft.com/ink/2010/main" type="inkBullet" rotatedBoundingBox="2132,7956 2678,7965 2668,8505 2122,8496"/>
            </emma:interpretation>
            <emma:one-of disjunction-type="recognition" id="oneOf13">
              <emma:interpretation id="interp21" emma:lang="" emma:confidence="0">
                <emma:literal>↳</emma:literal>
              </emma:interpretation>
            </emma:one-of>
          </emma:emma>
        </inkml:annotationXML>
        <inkml:trace contextRef="#ctx0" brushRef="#br0" timeOffset="70175.2656">-1147 3995 31 0,'0'0'104'0,"0"-5"-4"0,0 0-8 15,0 5-16-15,0 0 4 0,0-5 0 0,0 5 0 0,0 0 4 16,0-4 0-16,0 4-4 0,0 0-4 0,0 0-8 0,0 0 0 0,0 0-8 15,0 0-4-15,0 4-4 0,-9 1-20 0,9 0 20 16,0 0 0-16,-8 0-8 0,8 5 0 0,0-1-4 0,-9 5-4 0,0 1-8 16,9-1-4-16,-8 1 0 0,0 4 0 0,-2 0-8 0,10 0 0 15,-8 1 0-15,0 2 0 0,0-2-4 0,-2 5 0 0,10-6 0 16,-8 0-4-16,0 0 4 0,-1 1-4 0,1-1 0 0,8-5-4 16,-9 0 0-16,0 1 0 0,9-6-4 0,-8 2 4 0,8-3-4 15,0-3 0-15,0 0 4 0,0-5-4 0,-8 5 0 0,8-5 0 0,0-5 0 16,0 5 0-16,8-5 0 0,-8-4 0 0,0 5 0 0,8-7 0 15,-8-3 0-15,9 4-8 0,-9-4 4 0,9 0 0 0,-9-5 0 16,8 4 0-16,1-4 0 0,-1-5-4 0,-8 5 4 0,8 0 0 16,2-7 0-16,-2 8 0 0,0-1 4 0,0-1 0 0,-8 1-8 0,10 1 4 15,-2-2 4-15,0 1-4 0,-8 5 0 0,9-1-4 0,-9 1 8 16,9 4 0-16,-9-4 4 0,8 4-4 0,-8 6 0 0,0-6-4 16,0 5 0-16,9 0 4 0,-9 1 0 0,0 4 0 0,0-4 0 15,0 4 0-15,8 0 0 0,-8 0 0 0,0 0 0 0,0 4 0 16,8 0 0-16,-8 1 0 0,8 0 0 0,-8 0 4 0,10 0 0 0,-10 4 0 15,8 0 0-15,0 1-4 0,2 0 0 0,-2 0 4 16,0 4 0-16,-8 0-4 0,9 0 4 0,8 5-8 0,-9-4 4 0,1 4 0 16,-1-5 0-16,10 6 0 0,-10-1-4 0,10-1 4 0,-10 2 4 15,8-5-8-15,-7 4 4 0,8 1 4 0,-8-1-4 0,7-5 0 16,-6 4 4-16,6-2-4 0,2 3-4 0,-10-5 4 0,0 0 0 0,9 2-4 16,-8-8 4-16,0 7 4 0,-1-6-4 0,0 1 0 0,0-6 0 15,2 6 8-15,-10-5-8 0,8 5 4 0,-8-5 0 0,0-1-4 16,0 1 4-16,0-5 0 0,-8 5 0 0,8 0-4 0,-10-5 4 15,2 0 0-15,0 0-4 0,0 0 4 0,-10 4-4 0,10-4 4 16,-9 0-4-16,-1-4 0 0,10 4 0 0,-8-5 0 0,-10 0 0 0,17 0 0 16,-17 1 0-16,10-1 0 0,-2 0-8 0,2-5 8 0,-2 5 0 15,1-4 0-15,0 4 0 0,0-4 0 0,1-1-4 16,6 5 4-16,-6-4 0 0,6 5-4 0,-6-2 0 0,8-4-4 0,-1 10-8 16,9-4-8-16,-8-1-16 0,8 5 0 0,-9-5-16 0,9 5-4 15,0 0-8-15,0 0-4 0,0 0-12 0,9 0-8 0,-9 0-4 16,8 0-4-16,1-5-4 0,-1 5-8 0,0-5-40 0,0 5-40 0,10-4 28 15,0-1 32-15,-2-5 24 0</inkml:trace>
      </inkml:traceGroup>
      <inkml:traceGroup>
        <inkml:annotationXML>
          <emma:emma xmlns:emma="http://www.w3.org/2003/04/emma" version="1.0">
            <emma:interpretation id="{37F136A6-B512-443E-915B-3A5ECAB01654}" emma:medium="tactile" emma:mode="ink">
              <msink:context xmlns:msink="http://schemas.microsoft.com/ink/2010/main" type="line" rotatedBoundingBox="3328,7677 10378,7799 10362,8725 3312,8603"/>
            </emma:interpretation>
          </emma:emma>
        </inkml:annotationXML>
        <inkml:traceGroup>
          <inkml:annotationXML>
            <emma:emma xmlns:emma="http://www.w3.org/2003/04/emma" version="1.0">
              <emma:interpretation id="{20F11F9C-960B-46F0-B653-B4091A5A4CAC}" emma:medium="tactile" emma:mode="ink">
                <msink:context xmlns:msink="http://schemas.microsoft.com/ink/2010/main" type="inkWord" rotatedBoundingBox="3325,7903 3709,7910 3703,8201 3319,8195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70484.4379">-108 3879 87 0,'0'0'128'0,"0"0"-8"0,10 0 8 15,-10 0-24-15,0 0 4 0,8 6-8 0,-8-6 0 16,8 0-4-16,-8 0 0 0,8 0 0 0,2 0 0 0,-2 0-8 0,0 0 0 16,1 0-8-16,-1 0-12 0,0 0-8 0,2 0-4 0,-2 0-8 15,10 0-8-15,-10 0-4 0,8 0-8 0,-7 0-4 0,8 0-4 16,-8 0-4-16,7 0 0 0,2 0-8 0,-10 0 0 0,10 0-4 0,-2 0 0 15,-7 0-4-15,8 0 0 0,-8 0-8 0,7 0 0 16,-8 0-8-16,10 0-4 0,-10 0-16 0,2 0-12 0,-2 0-8 0,0 0-8 16,1 0-8-16,-9 0-16 0,0 0-28 0,8 0-20 0,-8 0-24 15,-8 5-52-15,8-5-32 0,-9 0 44 0,1 4 36 0,0-4 16 16,-2 5 44-16</inkml:trace>
          <inkml:trace contextRef="#ctx0" brushRef="#br0" timeOffset="70721.8033">-39 4082 55 0,'-9'9'144'0,"9"-4"-8"0,0-1-4 16,0 1-20-16,-8 0 0 0,8-5-8 0,0 5 0 0,0-5-4 0,0 0 0 15,0 4-4-15,0-4 4 0,8 0-8 0,-8 0-4 0,9 0-12 16,-9 0 0-16,8 0-8 0,0 0 0 0,-8 0-8 0,10 6 4 16,-2-6-12-16,0 0-4 0,2 0-4 0,-2 5-28 0,8-5-16 15,-7 4 0-15,0-4 0 0,8 0 0 0,-9 5 0 0,0-5 0 16,10 5 0-16,-10-1 0 0,10-4 0 0,-10 0 0 0,9 0 0 0,-8 6 0 15,-1-6 0-15,9 4 0 0,-9-4 0 0,0 0 0 16,2 0 0-16,-2 5 0 0,-8-5-20 0,8 0-72 0,2 0-24 0,-10 0-28 16,0 0-40-16,0 4-64 0,0-4-60 0,0 0 52 0,0 6 52 15,-10-6 32-15,10 3 36 0,-8-3 24 0</inkml:trace>
        </inkml:traceGroup>
        <inkml:traceGroup>
          <inkml:annotationXML>
            <emma:emma xmlns:emma="http://www.w3.org/2003/04/emma" version="1.0">
              <emma:interpretation id="{E663B754-D75B-4A29-8673-43B7B9669543}" emma:medium="tactile" emma:mode="ink">
                <msink:context xmlns:msink="http://schemas.microsoft.com/ink/2010/main" type="inkWord" rotatedBoundingBox="4745,7701 6733,7736 6717,8662 4729,8627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89555.4212">2058 3789 71 0,'0'0'104'0,"-8"0"-12"0,8 0-8 0,-9 0-24 16,9-5-4-16,0 0 0 0,0 5-4 0,0-4 0 0,0-2 0 15,0 2 0-15,0 0 0 0,9-1 0 0,-9-1 4 0,8 2-28 16,-8-1 24-16,9 0 0 0,-1 0 4 0,-8 1 0 0,9-2 0 0,-1 2 0 15,0-1-4-15,10 1 0 0,-10-2-4 0,2 6-4 16,6-4-4-16,-8 4 0 0,9 0-12 0,-8-5 4 0,8 5-8 0,1 0 0 16,-10 0-4-16,8 0-4 0,2 5 0 0,-1-5-4 0,0 4 0 15,-8 2 0-15,7-2 0 0,-8 1 0 0,10-1 4 0,-10 2 0 16,10-2-4-16,-10 1 4 0,1 0 8 0,-1 4-4 0,-8 2 4 0,9-7-4 16,-9 6 4-16,8-6 0 0,-8 6 0 0,0-1-4 0,0 0 4 15,0 1-4-15,0 5 0 0,0-5-20 0,0 4 0 16,0 1 0-16,0-1 0 0,-8 0 0 0,8 1 0 0,0 5 0 0,-9-2 0 15,9 1 0-15,0 0 0 0,0 5 0 0,0-5 0 0,0 7 0 16,-8-3 0-16,8 0 0 0,0 2 0 0,0-1 0 0,0-2 0 16,0 4 0-16,0-7 0 0,0 4 0 0,0 2 0 0,0-6 0 15,0 0 0-15,0-1 0 0,0 2 0 0,0-1 0 0,0-3 0 16,0-3 0-16,0-3 0 0,0-1 0 0,0 1 0 0,0-1 0 0,0-4 0 16,0 0 0-16,0-5-48 0,0 5-32 0,0-5-16 0,0 0-16 15,0 0-4-15,-9-5-20 0,9 0-8 0,0 0-8 0,-8-4-8 16,0-1-40-16,-2 6-24 0,10-6 36 0,-8 0 44 0,-10-4 24 15,10 4 24-15</inkml:trace>
          <inkml:trace contextRef="#ctx0" brushRef="#br0" timeOffset="89746.9102">2144 4225 71 0,'0'0'116'0,"0"0"0"16,0 0-8-16,0 0-20 0,8 0 4 0,-8 0 4 15,8 0-8-15,1 0-4 0,-9 0 4 0,8 0-4 0,1 0 0 0,0 0-4 16,-1 0-8-16,0 0 0 0,2 0-12 0,6 0-4 0,-8 0-4 15,10 0-8-15,-10 0-12 0,9 0-20 0,-8 0 16 0,8 0-8 16,-9 0-4-16,10 0 0 0,-2 0-8 0,-6-4 0 0,6 4-4 16,1 0-12-16,-8-5-12 0,8 0-20 0,-1 5-8 0,2-5-20 0,-10 1-8 15,10-2-24-15,-10 6-12 0,9-4-8 0,0-1-8 16,-8-6-48-16,-1 8-44 0,10-3 36 0,-10 2 32 0,0-1 32 0,1-5 20 16</inkml:trace>
          <inkml:trace contextRef="#ctx0" brushRef="#br0" timeOffset="90261.5299">2988 3837 11 0,'0'-10'108'0,"8"6"-8"16,-8-2-8-16,0-4-40 0,8 7 20 0,-8-7-4 0,0 5 0 15,10 0 0-15,-10-4 0 0,0 3 0 0,0 2-4 0,0 0 0 16,0-1 0-16,0-1 0 0,0 6 0 0,0-4 4 0,0 4 0 0,0-5 4 15,0 5 0-15,0 0-4 0,0 0 4 0,0 0-8 0,0 0-12 16,0 0 0-16,0 0-8 0,0 0-4 0,0 0-4 0,0 5-4 16,0-5 0-16,0 4-4 0,-10 2-4 0,10-1 4 0,-8 3-4 15,8 2 0-15,-8 0-4 0,8-1 0 0,-10 6-8 0,2-1-12 16,8 1 0-16,-8 4 0 0,-1-1 0 0,1 7 0 0,0-6 0 0,-1 5 0 16,9 0 0-16,-9 0 0 0,1 0 0 0,8 5 0 15,-8-6 0-15,8 2 0 0,-10 4 0 0,10-6 0 0,0 5 0 0,0-2 0 16,0-3 0-16,0 2 0 0,0-2 0 0,0 2 0 0,10-2 0 0,-10-4 0 15,8 5 0-15,0-4 0 0,1-1 0 0,0 0 0 16,-1 0 0-16,0 0 0 0,9-4 0 0,-9-1 0 0,10 5 0 0,-10-10 0 16,10 6 0-16,-2-1 0 0,2-4 0 0,-10 0 0 0,9 0 0 15,1-1 0-15,-2-4 0 0,2-1 0 0,-2 6 0 0,2-10 0 16,-10 5 0-16,9-5 0 0,1 0 0 0,-10 0 0 0,0-5 0 16,10 0 0-16,-10 0 0 0,0-4 0 0,1 4 0 0,-9-4 0 15,9-6 0-15,-9 5 0 0,8 1 0 0,-8-5 0 0,0-1 0 0,0 1 0 16,0 4 0-16,0-4 0 0,-8 0 0 0,8 4 0 0,-9 0 0 15,0-4 0-15,1 4 0 0,0 6 0 0,-2-6 0 0,2 5 0 16,0 0 0-16,-10 1 0 0,10 4 0 0,-9 0-4 0,9 4-12 16,-10-4-8-16,10 5-4 0,-10 5 0 0,2-1-12 0,8 1-4 15,-10 4-8-15,10-4-4 0,-9 4-8 0,8 1-12 0,0-1-8 16,1 2-4-16,0 2-16 0,8-4-12 0,-8 0-4 0,8 1 0 0,0-1-28 16,0 0-36-16,0-4-12 0,8 0 40 0,0-2 28 0,0 3 24 15</inkml:trace>
          <inkml:trace contextRef="#ctx0" brushRef="#br0" timeOffset="89095.6492">1607 3746 55 0,'8'0'100'0,"-8"0"-12"0,0-5-4 16,0 5-24-16,0-5 0 0,0 5-4 0,0-5 4 0,0 5 4 0,8 0 0 15,-8-4 0-15,0-2 0 0,0 6-20 0,0-4 16 0,0-1 0 16,0 5-4-16,-8 0-4 0,8 0-4 0,0 0 0 0,0-4 0 16,-8 4-8-16,8 0-4 0,-9 0-4 0,9 0 0 0,-9 0 0 15,1 4-4-15,8-4 0 0,-8 0-4 0,-2 5 0 0,2-1 0 16,0-4 0-16,-1 6-4 0,0-2 0 0,-7 1 0 0,7 5 0 16,1-6-8-16,-1 7 8 0,-8-3-4 0,9 2 4 0,-2 0-4 0,2-1 0 15,-8 0 0-15,6 1-4 0,2 0 4 0,0 5 0 0,-9-5-4 16,9-1-4-16,-2 5 0 0,2-4 0 0,0 4-4 0,0-4 4 15,-2-1-8-15,2 7 4 0,8-3 0 0,-8-3 0 16,8 4-8-16,-10 0 12 0,10 1-4 0,0-1 0 0,0 1 0 0,0-1-4 16,0 2 0-16,0 2 4 0,0-4-4 0,0 0 4 0,10 6-4 0,-10-6 4 15,8 5 0-15,-8-4 0 0,8 4 0 0,2-5-4 0,-2 1 0 16,0-1 0-16,0 1 4 0,10-1-4 0,-10 0-4 0,9 0 8 16,-9 1 0-16,10-1 0 0,-10-4-4 0,10 4-4 0,-10-4 0 15,9-1 4-15,-8 7 4 0,8-12 0 0,-9 5-4 0,9 1 0 16,-8-5 0-16,7-1 4 0,-6 1-4 0,-2 0 0 0,9-1-4 0,-8-4 4 15,-1 0 0-15,0 5 0 0,1-5 4 0,-1 0-4 16,0 0 0-16,2-5-4 0,-10 5 0 0,8-4 4 0,-8-1 4 0,8 0-4 16,-8 1-4-16,0-1 8 0,0-5-4 0,0 5 0 0,0-3-4 15,0-3 0-15,0 2 8 0,-8-1-8 0,8 0 4 0,-8 1-4 16,8-1 0-16,-10-4 0 0,2 5 4 0,8-1-4 0,-8 0 0 0,-1 5 0 16,1-4 4-16,0 4 8 0,-10 1-16 0,10-1 12 0,0 5-4 15,-2-6 0-15,2 6-4 0,0 0 4 0,-1 6 0 0,0-1-8 16,1-1 4-16,0 1-4 0,-1 4 0 0,1-4-8 0,8 5-4 15,-9 0-4-15,9-1-8 0,-9 1-8 0,9-2-8 0,0 3-8 16,0-2-4-16,0 1-12 0,0-1 0 0,0 1-20 0,0-4-12 0,9 2-8 16,-9-3-24-16,9 0-8 0,-1 0-40 0,1 0-8 0,-1-5 28 15,0 0 36-15,1 0 24 0</inkml:trace>
        </inkml:traceGroup>
        <inkml:traceGroup>
          <inkml:annotationXML>
            <emma:emma xmlns:emma="http://www.w3.org/2003/04/emma" version="1.0">
              <emma:interpretation id="{90723EE1-960C-4A67-952C-6ED6D1440533}" emma:medium="tactile" emma:mode="ink">
                <msink:context xmlns:msink="http://schemas.microsoft.com/ink/2010/main" type="inkWord" rotatedBoundingBox="7444,8349 7793,8355 7792,8400 7443,8393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90696.3668">4027 4325 59 0,'-8'6'108'0,"8"-6"-4"0,0 5-8 0,-8-1-24 15,8-4 0-15,0 5 0 0,0-5 4 0,0 5 0 0,0-5 4 16,0 5-4-16,0-5 0 0,8 0 0 0,-8 0 4 0,0 0 4 0,8 0 0 16,2 0-4-16,-10 0-4 0,8 0 0 0,0 0-4 0,1 0-4 15,-1 0-4-15,0 0-4 0,2 0 0 0,-2 5-4 0,8-5 0 16,-6 0-8-16,-2 0-8 0,0 0-40 0,10 4 0 0,-10-4 0 16,9 0 0-16,-9 0 0 0,1 5 0 0,8-5 0 0,-9 0 0 15,2 0 0-15,6 0 0 0,-7 0 0 0,0 0 0 0,-1 0 0 0,0 0 0 16,1 0 0-16,-1 5 0 0,1-10 0 0,0 5-116 0,-9 0-36 15,8 0-32-15,0 0-36 0,-8 0-88 0,10 0 28 0,-10 0 52 16,8-5 44-16,-8 5 32 0,8-9 32 0,-8 4 20 0</inkml:trace>
        </inkml:traceGroup>
        <inkml:traceGroup>
          <inkml:annotationXML>
            <emma:emma xmlns:emma="http://www.w3.org/2003/04/emma" version="1.0">
              <emma:interpretation id="{D427F1C3-1F92-4CEF-8879-43A090B812D4}" emma:medium="tactile" emma:mode="ink">
                <msink:context xmlns:msink="http://schemas.microsoft.com/ink/2010/main" type="inkWord" rotatedBoundingBox="8356,7836 10376,7871 10363,8615 8343,8580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91839.309">4915 4301 51 0,'0'6'104'0,"0"4"-4"0,0-6-4 0,0 6-20 16,0-1 0-16,0-4-8 0,0 0 0 0,0 0-4 0,0 0 4 16,0-1-4-16,0 1 0 0,0-5 0 0,0 5 4 0,0-5 0 15,0-5-4-15,0 5 0 0,8-5-4 0,-8 1 0 0,0-1-8 0,8-5-4 16,1 1 0-16,-9-2-4 0,8-2-4 0,1-1 0 0,0-1-4 16,-1-4-8-16,8 5-4 0,-6-11 0 0,6 6 0 0,2-5-8 15,-10 0-4-15,9 0 0 0,-8 0 0 0,8 0-4 0,-1 0-4 16,2-5 4-16,-10 10-4 0,10-5-4 0,-10 5 0 0,9-5 4 15,-9 5 4-15,1 5-8 0,0-6-12 0,-1 5 20 0,0 7-8 0,2-7 4 16,-2 5 0-16,-8 6-8 0,8-6 8 0,-8 5 0 16,10 5 0-16,-10-4 0 0,0 4 0 0,0-6 4 0,0 6-4 0,0 6 8 15,0-2 4-15,0 1-4 0,0 0 0 0,0 4 0 0,0 1 0 16,0 5 0-16,0-1-4 0,8 5 4 0,-8-5-8 0,0 10 0 16,0-4 0-16,0 3 0 0,0 6 0 0,0 0-4 0,0-1 0 15,0 1 0-15,0 1 4 0,0 3 0 0,0-4-4 0,0 0 0 0,0 0 0 16,0-1-4-16,0 1-4 0,0 0 0 0,0-5-8 15,0 0-8-15,0-5-16 0,0 0-16 0,0 0-12 0,8-4-20 0,-8-1-8 16,0-5-4-16,0 1-16 0,0-5-16 0,8-1-12 0,-8 3-32 16,0-7-52-16,9-7 16 0,-9 7 44 0,8-9 32 0,-8 4 20 15</inkml:trace>
          <inkml:trace contextRef="#ctx0" brushRef="#br0" timeOffset="92268.1608">5648 4014 75 0,'0'-4'140'16,"0"-2"-8"-16,0 2 0 0,0 4-28 0,0 0 0 0,0-5-12 0,0 5-8 15,0 0-8-15,0 0-12 0,0 0-4 0,0 0-4 0,0 5-4 16,0-1 0-16,-9 6-4 0,9-5 4 0,0 9 0 0,-9-4 0 16,9 6 4-16,0-4-8 0,-8 3 4 0,8 4-4 0,0 1-8 15,-9 3 8-15,9 2-8 0,0-2 0 0,0 2-4 0,0-2-4 16,0 2 0-16,0 4-8 0,0-6 0 0,9 1-4 0,-9-5-4 15,8 5 0-15,1-4 0 0,0 3 4 0,-1-3-8 0,0-6-12 0,10 0 0 16,-1 1 0-16,-8-1 0 0,7-5 0 0,9-3 0 0,-7 3 0 16,0-4 0-16,6-5 0 0,-6 0 0 0,7 0 0 0,-7-5 0 15,6 0 0-15,2 1 0 0,-8-6 0 0,7-5 0 0,-9 6 0 0,10-5 0 16,-8-1 0-16,-1-4 0 0,0 4 0 0,-9-3 0 16,9-2 0-16,-9 1 0 0,2 0 0 0,-2 0 0 0,-8 0 0 0,0-1 0 15,0 1 0-15,0 1 0 0,0-2 0 0,-8 6 0 0,-2-5 0 16,2-1 0-16,0 1 0 0,-1 4 0 0,-8-3 0 0,0 3 0 15,9-4 0-15,-10 5 0 0,2-1 0 0,-2 0 0 0,-7 1 0 0,8 5 0 16,0-1 0-16,-9 1 0 0,10 3-16 0,-2 2 0 0,-7-1-4 16,7 5 0-16,2 5-8 0,-2-1 4 0,2 6-4 0,-2 0 0 15,1 4-8-15,9 0-8 0,-9 1-8 0,8 4-4 0,1 0-8 16,-10 1-4-16,18 3-8 0,-8-4 0 0,8 6-12 0,-8-6-16 16,8 0-12-16,0 6 0 0,0-7-48 0,0 1-56 0,8 1 36 0,-8-7 28 15,8 7 32-15,10-5 24 0</inkml:trace>
          <inkml:trace contextRef="#ctx0" brushRef="#br0" timeOffset="92648.1468">6423 4187 55 0,'8'-5'120'16,"-8"5"-12"-16,0 0-4 0,0 0-20 0,0 0-8 0,-8 5 8 0,8 0-8 15,-8-1-8-15,8 2-4 0,-8 3-4 0,8 1-12 0,-9-6 0 16,9 6-8-16,-9-1 0 0,9 6-4 0,0-5 0 0,-8 4 0 15,8-5-4-15,0 6 4 0,0-1 0 0,0 1-4 0,8-1 4 0,-8 0-4 16,9 2 0-16,-9 2 4 0,9-4-4 0,-1 0-4 16,0 1 4-16,0 0-8 0,2-1 0 0,-2 0-4 0,10 0 0 0,-10 1 0 15,9-5-4-15,-9 4 0 0,9-5 4 0,0 1-28 0,-9-5 28 16,10 5 0-16,0-5-8 0,-2-1 4 0,1-4-8 0,0 5 4 16,8-5-4-16,-7 0-4 0,-2-5 4 0,10 1-8 0,-9-1 4 0,1-5 0 15,6 0-4-15,-6 1 0 0,0-1 8 0,-2-5-8 0,1 3 4 16,0-9-8-16,0 7 8 0,-9-5-4 0,10-1 4 0,-10 1-4 15,1 0 4-15,0 0-4 0,-1 0 0 0,-8 0 0 0,0-5 0 16,0 4 4-16,0 1-4 0,-8 5 4 0,8-5-4 0,-9 0 0 16,-8 4 4-16,9-4-8 0,-10 5 0 0,1-5 4 0,0 4 0 0,-8 1 0 15,7-1 0-15,-8 1-8 0,10 4-4 0,-10-5-4 0,1 6-8 16,-1 6-20-16,0-4-8 0,10 3-12 0,-10 4-8 0,9 0-12 16,-9 4-20-16,10 6-24 0,-2-5-20 0,-7 10-56 0,8-1-40 15,0 0 52-15,-1 6 32 0,2-2 24 0,6 7 36 0</inkml:trace>
        </inkml:traceGroup>
      </inkml:traceGroup>
    </inkml:traceGroup>
    <inkml:traceGroup>
      <inkml:annotationXML>
        <emma:emma xmlns:emma="http://www.w3.org/2003/04/emma" version="1.0">
          <emma:interpretation id="{C50A4A61-F732-46E3-83A2-6B7639CBB0F4}" emma:medium="tactile" emma:mode="ink">
            <msink:context xmlns:msink="http://schemas.microsoft.com/ink/2010/main" type="paragraph" rotatedBoundingBox="2307,9335 6972,9518 6936,10432 2272,102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190066-A4FF-46F8-811F-EF963FEDE9E1}" emma:medium="tactile" emma:mode="ink">
              <msink:context xmlns:msink="http://schemas.microsoft.com/ink/2010/main" type="line" rotatedBoundingBox="2307,9335 6972,9518 6936,10432 2272,10249"/>
            </emma:interpretation>
          </emma:emma>
        </inkml:annotationXML>
        <inkml:traceGroup>
          <inkml:annotationXML>
            <emma:emma xmlns:emma="http://www.w3.org/2003/04/emma" version="1.0">
              <emma:interpretation id="{20B3A9D2-2455-49E2-B474-DB3C33F40B38}" emma:medium="tactile" emma:mode="ink">
                <msink:context xmlns:msink="http://schemas.microsoft.com/ink/2010/main" type="inkWord" rotatedBoundingBox="2302,9462 2870,9485 2847,10071 2279,10049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93701.3272">-1062 5602 35 0,'8'-5'116'0,"1"0"-8"0,-9 1-4 0,8 4-16 0,-8-6 0 16,0 6 0-16,0 0 8 0,9-4-8 0,-9 4-4 0,0 0-8 0,0 0-4 16,0 0-4-16,0 4-8 0,-9 2-4 0,9-2-4 15,0 1 0-15,-8 5-8 0,8 0-4 0,-9-6-4 0,9 10-4 0,-8-4-8 16,8 4-4-16,-9-4-4 0,1 4-4 0,8 5 0 0,-8-4-4 16,-2 4-4-16,2-5 8 0,0 1-8 0,8-1 0 0,-10 5 0 15,10-9-4-15,-8 4 0 0,0-4 0 0,8 4-4 0,0-9 4 0,0 4-4 16,-8 1 0-16,8-5-4 0,0-5 0 0,0 5 0 15,0-1 0-15,0-4 0 0,0-4 4 0,0 4-8 0,8-5 4 0,-8 0 4 16,0-5-4-16,8 1 4 0,-8 0-4 0,8-1 0 0,-8-5 0 16,10 1 0-16,-10-1 4 0,8 1 0 0,0-5 4 0,-8 0-8 15,10 0 4-15,-2-5 4 0,0 5-4 0,1 0 4 0,-9-1 0 0,8 2 0 16,1-2 0-16,-1 1 0 0,-8 0 0 0,9 4 4 0,-1 1-4 16,-8 0 4-16,8 4 0 0,-8-4 4 0,10 4 0 0,-10 5 4 15,8-5-4-15,-8 6 0 0,0-1 4 0,8 0 0 0,-8 0 0 16,0 5 0-16,0 0 0 0,0-4 0 0,10 4 4 0,-10 0 0 15,0 0 4-15,0 4 4 0,8 1-8 0,-8 0 0 0,8 0 0 0,-8-1 0 16,8 6 0-16,-8-1-4 0,9 1 0 0,0 0-4 0,-1 4 0 16,-8 0-4-16,9 1 4 0,-1 4 0 0,0 1-4 0,10-6 0 15,-10 5 0-15,0 1 0 0,10 3-4 0,-10-4 0 0,9 0 0 16,-8 5 0-16,8-4 4 0,-1-1 0 0,2 0 0 0,-10 0 0 16,10 0-4-16,-1 1-4 0,0-2 4 0,0-3 0 0,-9 4 4 0,10-4 0 15,-2-1-4-15,-6-5 0 0,-2 6 4 0,0-5 0 16,1 4-8-16,-1-5 8 0,0 1 0 0,-8 0 0 0,9-5 0 0,-9 4 0 15,0-4 4-15,0 0-8 0,-9-1 4 0,9 2 4 0,-8-2-8 16,0-4 0-16,-9 0 4 0,9 0 0 0,-10 0-4 0,0 5 8 16,10-10-12-16,-9 5 0 0,0 0 4 0,-8-4 0 0,7-2 0 0,2 2 0 15,-10 4 0-15,9-5 0 0,0 0 4 0,-8 1-4 0,7-1-4 16,2 0 4-16,-2 0-4 0,1 0 4 0,0 0 0 0,0 0 0 16,1 1 0-16,-2 4 0 0,10 0-4 0,-10-5 4 15,10 5 0-15,-1 0-4 0,-8 0 0 0,9 0-8 0,-1 0-12 0,9 0-16 16,-8 0-16-16,0 0-8 0,8 0-12 0,0 0-8 0,0 5-4 15,0-10-8-15,0 5-8 0,8 0-4 0,-8 0-4 0,8-5 4 0,1 5-44 16,-1-5-40-16,9 1 12 0,-8 4 36 0,7-5 28 0,10 0 16 16</inkml:trace>
        </inkml:traceGroup>
        <inkml:traceGroup>
          <inkml:annotationXML>
            <emma:emma xmlns:emma="http://www.w3.org/2003/04/emma" version="1.0">
              <emma:interpretation id="{A68E1C2B-0641-4B67-968B-5F4562157E6F}" emma:medium="tactile" emma:mode="ink">
                <msink:context xmlns:msink="http://schemas.microsoft.com/ink/2010/main" type="inkWord" rotatedBoundingBox="3437,9740 3830,9755 3820,10023 3426,10008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93969.6099">13 5721 107 0,'8'0'136'0,"-8"0"-4"0,8 0 4 0,-8 0-12 16,8 0 0-16,1 5-4 0,-9-5-4 0,9 0-8 0,-1 0-4 16,9 0-4-16,-9 0-32 0,2 0 20 0,6 0-12 0,2 0-12 0,-10 0-4 15,9 0-8-15,0 0-4 0,0 0-16 0,-1 0-4 16,2 0-4-16,0 0-4 0,-2 0-4 0,1 0-4 0,0 5 0 0,0-5-8 15,1 0-8-15,-10 5-4 0,10 0-16 0,-10-5-16 0,0 5-16 16,0-1-16-16,1-4-12 0,0 5-16 0,-9 0-20 16,0 0-20-16,0-1-16 0,0 1-48 0,-9 0-36 0,9 0 32 0,-9-1 40 15,-7 2 36-15,8-2 20 0</inkml:trace>
          <inkml:trace contextRef="#ctx0" brushRef="#br0" timeOffset="94161.1015">-5 5947 67 0,'0'0'144'16,"0"5"-12"-16,0 0 4 0,0-1-20 0,0-4 4 0,8 5 4 16,-8 0 0-16,0-5-4 0,10 5-4 0,-2-5-8 0,-8 4-8 0,8-4-16 15,0 5-4-15,1-5-8 0,0 0-4 0,-1 0-12 0,1 0-8 16,7 0-8-16,-6 0-8 0,6 0-8 0,2 0-4 0,-10 0-8 16,9 0-12-16,0 0-16 0,0-5-20 0,-1 5-32 0,2 0-40 15,0 0-28-15,-10-4-36 0,9 4-44 0,0 0-68 0,-9 0 32 16,9-5 48-16,-9 5 36 0,10 0 28 0,-10 0 32 0</inkml:trace>
        </inkml:traceGroup>
        <inkml:traceGroup>
          <inkml:annotationXML>
            <emma:emma xmlns:emma="http://www.w3.org/2003/04/emma" version="1.0">
              <emma:interpretation id="{7355F2C5-32B9-447D-9A0E-4B7805A99A1A}" emma:medium="tactile" emma:mode="ink">
                <msink:context xmlns:msink="http://schemas.microsoft.com/ink/2010/main" type="inkWord" rotatedBoundingBox="4948,9438 6972,9518 6936,10432 4912,10353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94967.9381">1521 5467 15 0,'0'0'120'16,"0"0"-12"-16,-8 0-4 0,8 0-20 0,0 0 4 0,0 0 4 15,8 0 8-15,-8 0-12 0,0 0 0 0,8 0-4 0,-8 0 0 0,9 0 0 16,0 0-8-16,-1 0 0 0,0 0 0 0,2 0 0 0,-2 0-4 16,0 0-8-16,10 0-24 0,-10 0 16 0,9 0-12 0,-9 0-4 15,10 0-4-15,-10 0-12 0,10 0 0 0,-2 0-4 0,-8 0-4 16,10 0 0-16,-1 0-8 0,-9 0 0 0,10 0-4 0,-2 0-4 15,-8 0-4-15,2 0-8 0,6 0-4 0,-7 0-20 0,0 0-24 0,-1 0-20 16,1 0-12-16,-1 5-12 0,0-5-16 0,-8 0-16 0,0 0-8 16,0 5-24-16,0-5-52 0,0 0 8 0,0 5 32 0,-8-1 40 15,8-4 24-15</inkml:trace>
          <inkml:trace contextRef="#ctx0" brushRef="#br0" timeOffset="95335.9575">1589 5516 39 0,'-8'4'128'0,"0"-4"-4"0,8 5-8 0,-10 0-20 16,10 4-4-16,-8-4 0 0,8 5 0 0,0-2-4 0,-8 3-4 16,8-2-24-16,-9 6 20 0,9-1-12 0,0 1 0 0,0 0-8 15,0-1 0-15,-9 5-8 0,9-6 0 0,0 2-4 0,0 4-8 0,0 1-8 16,0-6-4-16,9 0-8 0,-9 1 0 0,9-1-4 16,-9 2-4-16,8-8 4 0,-8 2-8 0,8 4-4 0,2-9 4 0,-2 4-4 15,-8-4 0-15,8 0 0 0,1-5 0 0,0 5-4 0,-1-5 0 16,0 0 4-16,9 5-4 0,-17-10 0 0,18 5 0 0,-10 0 0 15,0 0 0-15,2-5 4 0,-2 5-4 0,0 0 4 0,0-5-4 0,1 5 0 16,0 0 0-16,-1 0 0 0,1 0 0 0,-1 0-4 0,0 0 4 16,2 5 0-16,6-5 0 0,-16 5 0 0,18 0 0 0,-10 5 0 15,0-6 4-15,1 6-4 0,0-5 0 0,-9 9 0 0,8-5 0 16,1 1 0-16,-1 5 0 0,-8-1 0 0,0-5 0 0,8 6 4 16,-8 4 4-16,0-5 0 0,-8 1 4 0,8-2-4 0,-8 7-4 15,-1-5 4-15,1-1 0 0,-1 1 0 0,-8 0-4 0,9-6 0 0,-2 5-4 16,-6-5 0-16,8 1-4 0,-10-6-8 0,10 1-12 0,-9 1-8 15,8-6-16-15,0 0-16 0,1 0-12 0,0-6-12 0,0 1-20 16,-2-4-12-16,2 0-16 0,0-6 0 0,8 2-48 0,-10-2-32 16,10 0 36-16,0 1 32 0,0-5 24 0,0 0 28 0</inkml:trace>
          <inkml:trace contextRef="#ctx0" brushRef="#br0" timeOffset="95916.4044">2211 5947 19 0,'-8'5'136'0,"8"-5"-8"15,0 5-8-15,-8-1-20 0,8-4 0 0,0 5 8 0,0 0-4 0,8 0-4 16,-8-5 0-16,8 0-4 0,-8 4-4 0,10 1 0 0,-2-5-4 16,0 0 0-16,-8 5-12 0,18-5-8 0,-10 0 0 0,0 0-8 15,9 0-8-15,-8 0-8 0,8 0-4 0,-1 0-4 0,2 0-12 0,0-5-4 16,-2 5-4-16,10-5-4 0,-9 1-4 0,-1 4-8 16,10-5-4-16,0 0-16 0,-9 0-8 0,9 1-24 0,-10-1-32 0,10-5-24 15,0 6-20-15,-1-2-24 0,-7 2-16 0,8-6-36 0,-10 5-56 16,10 1 32-16,-9-6 44 0,9 5 36 0,-10 1 24 0,10-2 24 15</inkml:trace>
          <inkml:trace contextRef="#ctx0" brushRef="#br0" timeOffset="95723.9175">2245 5630 31 0,'0'0'132'0,"0"-9"-12"15,-8 5 0-15,8-6-24 0,0 5 4 0,0-5 4 0,8 0-24 0,-8 6 16 16,0-1-4-16,10-6-4 0,-10 8-4 0,8-7 0 0,0 5-8 16,1 0 0-16,-1 0-4 0,1-4 0 0,0 9 0 0,-1-5-16 15,0 1 0-15,10-1-4 0,-10 5 4 0,0 0-4 0,10-5-4 0,-10 5-8 16,9 0-4-16,-8 0 4 0,-1 0-24 0,9 5-16 15,-9-5 0-15,2 5 0 0,-2-1 0 0,0 1 0 0,10 0 0 0,-10-1 0 16,1 1 0-16,-1 5 0 0,-8 0 0 0,8-7 0 0,1 13 0 16,-9-6 0-16,0 4 0 0,9 5 0 0,-9-5 0 0,0 1 0 15,0 4 0-15,0-1 0 0,0 2 0 0,0-1 0 0,-9 5 0 0,9 0 0 16,0 0 0-16,-9 0 0 0,9 0 0 0,-8 5 0 0,8-5 0 16,-8 5 0-16,8-5 0 0,-9 0 0 0,9 5 0 0,0-6 0 15,0 2 0-15,0-6 0 0,-8 5 0 0,8-5 0 0,0 1 0 16,0-2 0-16,0-4 0 0,0 0 0 0,0 1 0 0,0-5 0 15,0-1 0-15,0 1 0 0,8-5 0 0,-16-1 0 0,8 2 0 16,0-6-8-16,0 0-72 0,0 0-20 0,0-6-16 0,0 2-8 16,-8-1-16-16,8-5-20 0,-10 1-12 0,10-1-28 0,-8-5-32 0,0 1 24 15,-2 0 32-15,2 0 40 0,-9-1 24 0</inkml:trace>
          <inkml:trace contextRef="#ctx0" brushRef="#br0" timeOffset="96420.0549">3371 5588 67 0,'0'-10'96'0,"0"5"-8"0,0-9-4 16,0 9-32-16,0-5 12 0,0 0 0 0,0 6 8 0,0-6 0 15,0 6 4-15,0-1 0 0,0 0-4 0,0 0 0 0,0 0 0 0,-8 1 0 16,8 4-4-16,0 0-4 0,-8-6-4 0,8 6-8 0,-10 0 4 16,10 6-4-16,-8-6-8 0,0 4 8 0,-2 1-8 0,2 0 0 15,0 5 0-15,0-1-8 0,-1 0-4 0,1 1 0 0,-1 5-4 16,-8-1 0-16,9 5 0 0,-2-4-4 0,-6 8 0 0,8-3-4 15,-2 4 0-15,-6-5 4 0,7 5-4 0,1 0-4 0,-1 0 0 0,0 5 0 16,1-6-12-16,0 2-4 0,-2-2 0 0,10 2 0 16,-8 3 0-16,8-4 0 0,0 0 0 0,0 0 0 0,0 0 0 0,0 0 0 15,8-6 0-15,-8 7 0 0,10-6 0 0,-2 5 0 0,0-4 0 16,1 3 0-16,8-4 0 0,-8 1 0 0,7-1 0 0,-6-4 0 16,6 5 0-16,2-7 0 0,-2 6 0 0,2-5 0 0,-1 1 0 0,-1-5 0 15,2-1 0-15,-2 6 0 0,2-11 0 0,-1 6 0 0,0-5 0 16,-9-1 0-16,9 2 0 0,1-6 0 0,-10 0 0 0,0-6 0 15,2 6 0-15,-2-9 0 0,0 5 0 0,0-6 0 0,1 0 0 16,-9 1 0-16,0-6 0 0,9 0 0 0,-9 1 0 0,-9 0 0 16,9-4 0-16,-9 2 0 0,9-3-8 0,-8 5 0 0,-8-1 0 0,6 0 0 15,2 1 4-15,0 5 0 0,-10-1 0 0,10 1 0 0,-9 5 4 16,0-2-8-16,8 1 0 0,-7 5 0 0,-2 5 0 0,0 1 0 16,10-2-4-16,-8 5-8 0,-1 1-4 0,8 4-16 0,-8 0-12 15,-1 1-16-15,10 4-20 0,-8-5-20 0,6 6-32 0,-6-1-24 16,7 0-56-16,-8 0-52 0,8 6 52 0,1-6 40 0,0 0 40 15,-2 0 20-15</inkml:trace>
        </inkml:traceGroup>
      </inkml:traceGroup>
    </inkml:traceGroup>
    <inkml:traceGroup>
      <inkml:annotationXML>
        <emma:emma xmlns:emma="http://www.w3.org/2003/04/emma" version="1.0">
          <emma:interpretation id="{B0CBF2EF-1395-46F6-9CEF-0B5EA5D91268}" emma:medium="tactile" emma:mode="ink">
            <msink:context xmlns:msink="http://schemas.microsoft.com/ink/2010/main" type="paragraph" rotatedBoundingBox="2026,11011 7060,11211 7019,12239 1985,120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FF1383-0EBD-4A8B-B6F8-78524BBCF382}" emma:medium="tactile" emma:mode="ink">
              <msink:context xmlns:msink="http://schemas.microsoft.com/ink/2010/main" type="inkBullet" rotatedBoundingBox="2026,11011 3450,11068 3409,12096 1985,12040"/>
            </emma:interpretation>
            <emma:one-of disjunction-type="recognition" id="oneOf21">
              <emma:interpretation id="interp29" emma:lang="" emma:confidence="0">
                <emma:literal>To</emma:literal>
              </emma:interpretation>
              <emma:interpretation id="interp30" emma:lang="" emma:confidence="0">
                <emma:literal>Ta</emma:literal>
              </emma:interpretation>
              <emma:interpretation id="interp31" emma:lang="" emma:confidence="0">
                <emma:literal>To.</emma:literal>
              </emma:interpretation>
              <emma:interpretation id="interp32" emma:lang="" emma:confidence="0">
                <emma:literal>Ta.</emma:literal>
              </emma:interpretation>
              <emma:interpretation id="interp33" emma:lang="" emma:confidence="0">
                <emma:literal>r.</emma:literal>
              </emma:interpretation>
            </emma:one-of>
          </emma:emma>
        </inkml:annotationXML>
        <inkml:trace contextRef="#ctx0" brushRef="#br0" timeOffset="97730.5481">-1412 7372 23 0,'-8'-6'108'0,"8"2"-8"0,0-1-4 0,0 0-20 15,0 5-4-15,0-5-4 0,0 5 4 0,0-4 0 0,0-1-8 16,0 5 4-16,0-5-8 0,0 5 0 0,0 0-8 0,0 0 4 0,8 0 4 16,-8 0 4-16,0 0 0 0,0 5-4 0,8-5 0 0,-8 9-4 15,10-4-4-15,-10 5-8 0,8 4-4 0,0 1-4 0,1-1-8 16,-9 0-4-16,8 5-4 0,0 0-4 0,2 6-4 0,-2-6-4 16,0 4 0-16,0 2 4 0,2-2-4 0,-2 2-4 0,0-2 0 15,1-3 0-15,0 4-4 0,-1-5 0 0,1-5 0 0,-9 6-20 0,8-6 28 16,0 0-4-16,-8-4 0 0,10 0 0 0,-10-1-4 15,0-4 4-15,0 0 0 0,8 0 0 0,-8-5-4 0,0 0 0 16,0-5 0-16,0 5 0 0,0-10 0 0,0 6 0 0,0-6 0 0,-8 1-4 16,8-6 0-16,0 1 4 0,-10-1 0 0,10-4-4 0,0-1 4 15,-8-3-4-15,8-2 0 0,-8 2-4 0,8-2-4 0,-9-4 4 16,9 7 0-16,-8-8-4 0,8 2 0 0,0-1 4 0,-9-5 0 16,9 6 0-16,0-1 4 0,0 0-4 0,0 0 8 0,0 5-4 15,0-5 4-15,0 6-4 0,0 3 4 0,9-4 0 0,-9 5 0 0,8 5 0 16,-8-1 0-16,9 1 4 0,-1-1-4 0,-8 5 0 0,8 1 0 15,2-1 0-15,-2 6 0 0,0-1 0 0,10 0 4 0,-10 0-4 16,0 1 0-16,10-1-4 0,-10 0 8 0,9 5 0 0,-1 0 0 0,2-5-4 16,0 5 0-16,-2 0 0 0,1 0 0 0,0 0 4 15,8 0-8-15,1 0 8 0,0 0-4 0,0 5 0 0,-1-5-16 0,1 5 20 16,8-5-4-16,-9 5 4 0,9-5-4 0,0 4 0 0,1-4 0 16,-1 5 0-16,0 0 0 0,0-5-4 0,0 5 4 0,9-1 0 15,-9-4-8-15,0 6 8 0,1-6 0 0,-11 0 0 0,11 0 0 16,-9 4-4-16,8-4 4 0,-8 0-4 0,-1 0 4 0,0 0 0 15,-8 0-4-15,9 0 4 0,-9-4-4 0,0 4 4 0,0-6 0 0,0 6 0 16,-8-4 0-16,7 4 0 0,-6-5-4 0,-2 5 4 0,0 0 0 16,-8-5 0-16,8 5 4 0,-8 0-4 0,10-5 4 0,-10 5 0 15,0 0 0-15,0 0 8 0,0 0-4 0,0 5 4 0,0 0 0 16,0 0 4-16,0-1 0 0,0 2 4 0,8 4 0 0,-8-1 0 16,0 0 4-16,0 1 0 0,0 4 0 0,8 1 0 0,-8-1 0 0,9 1-4 15,-9 4 0-15,0-5-4 0,8 5 4 0,-8-4-4 0,8 3-4 16,-8-3 0-16,10 4 0 0,-10-4-4 0,0-1-4 0,8 1 0 15,-8-1 4-15,0 0-8 0,0-4-16 0,8 0 20 0,-8-1-12 0,0 1-4 16,0-5-4-16,0-1-8 0,0 1-20 0,0 0-24 16,0-5-28-16,-8 5-24 0,8-5-16 0,-8 0-20 0,8-5-28 0,-10 5-56 15,2-5-12-15,0 5 52 0,-9-5 36 0,9 5 28 0,-10-4 28 16</inkml:trace>
        <inkml:trace contextRef="#ctx0" brushRef="#br0" timeOffset="98315.9815">-602 7524 87 0,'0'-3'128'0,"0"-7"-8"0,0 4 0 0,0 2-20 0,0 0 12 16,0-7 0-16,0 7-4 0,0-1 0 0,0 0 0 0,0 5-12 16,0-5-12-16,0 5-28 0,0 0 8 0,0 0-4 0,-8 5-16 15,8 0-4-15,0 0-8 0,-9 4 0 0,1 1-8 0,0 0-4 16,-2 3-4-16,-6 2-4 0,6 5 0 0,-6-1-4 0,7 0 0 15,-8 4-4-15,0 2 0 0,1-2 0 0,-2 2 0 0,10-1-4 0,-10-5 0 16,2 5 0-16,7-5 0 0,0 0 0 0,1-4 4 0,-1-1 0 16,1 0 0-16,0-4-8 0,8 4 0 0,-10-9 0 0,10 0 4 15,0 0 0-15,0-5 0 0,0 0 0 0,10-5 0 0,-10 0-4 16,8-4 0-16,-8-1-4 0,8 0 4 0,1 1 0 0,-9-5 0 16,8-1-4-16,1-4 0 0,0 5 0 0,7-5 0 0,-8-1 0 15,2 1 0-15,-2 0 0 0,0 0 8 0,10 0-4 0,-10-1 0 16,1 0 0-16,-1 2 0 0,1 3 4 0,-1 0 0 0,1 1 0 15,-1 0 0-15,-8 5 4 0,8 0 4 0,-8-1-4 0,0 4 4 0,0-2 0 16,10 8 4-16,-10-6 0 0,0 6-4 0,0-5-4 0,0 5 4 16,0 0-20-16,0 5 28 0,0-5 0 0,0 6 4 0,0-2 0 15,0 0-4-15,8 2 0 0,-8 4-4 0,8-7 4 0,-8 7 0 0,10-1 0 16,-2 7-4-16,0-8 4 0,1 7 0 0,-1 0 0 16,0 3 0-16,10 2 0 0,-10-6 0 0,10 5-4 0,-2 1 0 0,2-5-4 15,-10 4 4-15,17-1-4 0,-7 2 0 0,-2-1-4 0,2 0 0 16,-2 1 0-16,2-6 0 0,7 5-4 0,-7-5 0 0,-2 5 0 15,2-4 0-15,-10-1 4 0,10 1 0 0,-2 0-4 0,-7-1 0 0,-1-5 0 16,0 5 0-16,-8-5 0 0,9 1 0 0,-9 0 0 0,0-1 0 16,0 1 0-16,-9-5 0 0,1 0 0 0,0 4 0 0,-1-3 0 15,1-6 0-15,-10 4 0 0,2-4 0 0,-2 0 0 0,2 0-12 16,-10 0-4-16,9 0-4 0,-9-4 0 0,0-2 0 0,1 2-4 16,-1-1 0-16,2 0-8 0,-2-4 4 0,0 3 0 0,0-3 0 0,1 5 0 15,-1-6-4-15,8 4 0 0,2-3-8 0,-1 5-4 0,0-6-12 16,0 5-16-16,9 1-8 0,-2-2-4 0,10 2-16 0,-8 0-4 15,8-3 4-15,8 7-4 0,-8-8-20 0,10 3-44 0,-2 0-20 16,9 0 28-16,0-5 32 0,0 6 24 0</inkml:trace>
      </inkml:traceGroup>
      <inkml:traceGroup>
        <inkml:annotationXML>
          <emma:emma xmlns:emma="http://www.w3.org/2003/04/emma" version="1.0">
            <emma:interpretation id="{FCA8550E-3879-4979-89AE-9A2B7718D8E6}" emma:medium="tactile" emma:mode="ink">
              <msink:context xmlns:msink="http://schemas.microsoft.com/ink/2010/main" type="line" rotatedBoundingBox="4722,11207 7056,11300 7023,12145 4689,12053"/>
            </emma:interpretation>
          </emma:emma>
        </inkml:annotationXML>
        <inkml:traceGroup>
          <inkml:annotationXML>
            <emma:emma xmlns:emma="http://www.w3.org/2003/04/emma" version="1.0">
              <emma:interpretation id="{A265E577-9409-4EA0-9093-B565C262056E}" emma:medium="tactile" emma:mode="ink">
                <msink:context xmlns:msink="http://schemas.microsoft.com/ink/2010/main" type="inkWord" rotatedBoundingBox="4707,11589 5137,11606 5124,11930 4694,11913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98676.0173">1291 7578 59 0,'0'0'144'0,"-9"0"-20"0,1 0-8 15,8 0-20-15,0 0 4 0,0 0 0 0,0 0-4 0,0 0 4 16,0 0-4-16,0 0 0 0,0 0-4 0,0 0 0 0,8 0-8 16,1 0 0-16,-1 0-4 0,0 0-16 0,2 0 8 0,-2 0-12 15,10 0-8-15,-2 0-4 0,-8 0-8 0,10 0-4 0,-1 0 0 0,-1 0-8 16,10 0-8-16,-8 0-4 0,-2 0 0 0,2 0-16 0,-1 0 0 16,-1 0 0-16,10 0 0 0,-18 0-4 0,10 0-28 0,-1 0-8 15,0 0-16-15,-9 0-24 0,1 4-16 0,-1-4-16 0,0 5-20 16,2-5-20-16,-10 5-16 0,0-5-40 0,0 5-40 0,-10-5 40 15,10 4 28-15,-8 2 36 0,-9-2 16 0</inkml:trace>
          <inkml:trace contextRef="#ctx0" brushRef="#br0" timeOffset="98874.4883">1351 7779 11 0,'-8'10'176'0,"8"-1"-16"0,0 1-12 15,0 4-32-15,0-4 4 0,0-5-4 0,0 4 4 16,8 1 0-16,-8-1 0 0,8-4-8 0,-8 0-4 0,8 0-16 15,2-1-4-15,-2 2-4 0,0-6-8 0,1 4-4 0,7-4-8 0,-6 0-12 16,6 0-8-16,2 0-4 0,-2 0-32 0,2 0-8 0,-1-4 0 16,-1 4 0-16,2-6 0 0,-2 6 0 0,2-4 0 0,-1 4 0 15,0 0 0-15,-9 0-68 0,9-5-44 0,-9 5-36 0,10 0-32 0,-10 0-48 16,2 0-80-16,-10 0 44 0,8 5 44 0,-8-1 40 16,0 2 32-16,0-2 32 0</inkml:trace>
        </inkml:traceGroup>
        <inkml:traceGroup>
          <inkml:annotationXML>
            <emma:emma xmlns:emma="http://www.w3.org/2003/04/emma" version="1.0">
              <emma:interpretation id="{3F4EB1E4-64C0-4C3E-B0B0-C03EC526483C}" emma:medium="tactile" emma:mode="ink">
                <msink:context xmlns:msink="http://schemas.microsoft.com/ink/2010/main" type="inkWord" rotatedBoundingBox="5807,11250 7056,11300 7023,12145 5774,12096"/>
              </emma:interpretation>
              <emma:one-of disjunction-type="recognition" id="oneOf23">
                <emma:interpretation id="interp35" emma:lang="" emma:confidence="0">
                  <emma:literal>4</emma:literal>
                </emma:interpretation>
                <emma:interpretation id="interp36" emma:lang="" emma:confidence="0">
                  <emma:literal>"</emma:literal>
                </emma:interpretation>
                <emma:interpretation id="interp37" emma:lang="" emma:confidence="0">
                  <emma:literal>„</emma:literal>
                </emma:interpretation>
                <emma:interpretation id="interp38" emma:lang="" emma:confidence="0">
                  <emma:literal>z,</emma:literal>
                </emma:interpretation>
                <emma:interpretation id="interp39" emma:lang="" emma:confidence="0">
                  <emma:literal>l/</emma:literal>
                </emma:interpretation>
              </emma:one-of>
            </emma:emma>
          </inkml:annotationXML>
          <inkml:trace contextRef="#ctx0" brushRef="#br0" timeOffset="121370.3133">3226 7305 39 0,'0'-6'104'0,"8"-3"-4"16,-8 4-8-16,0 0-24 0,0 1-4 0,10 4 0 0,-10-5 0 16,0 0-12-16,0 5 8 0,8 0 0 0,-8 0 8 0,0 0-8 0,8-5 0 15,-8 5 0-15,0 0 8 0,0 5 0 0,0-5-4 0,9 0 4 16,-9 5 0-16,0 0-8 0,0-5 0 0,9 4-4 0,-9 1 4 16,0 0-4-16,0 4-4 0,0 1-4 0,0-2-4 0,0 3-8 15,8 4 0-15,-8-1-8 0,0-5 0 0,-8 11 0 0,8-6-4 16,0 5-4-16,0-4 0 0,-9 4-4 0,9 0 0 0,-9 0-8 0,9 1-8 15,0-1 0-15,-8 0 0 0,0-1 0 0,8-3 0 0,-10 4 0 16,10-5 0-16,-8 1 0 0,8 0 0 0,0-1 0 0,0-5 0 16,-8 1 0-16,8 0 0 0,0-1 0 0,0 1 0 0,0-5 0 15,0 0 0-15,0 0 0 0,8-1 0 0,-8 1 0 0,0-5 0 16,8 5 0-16,-8-5 0 0,0 4 0 0,10-4 0 0,-10 0 0 0,8 0 0 16,-8 0 0-16,8 5 0 0,1-5 0 0,0 0 0 0,-1-5 0 15,1 5 0-15,-1 0 0 0,0-4 0 0,0 4 0 0,2-5 0 16,-2 0 0-16,0 1 0 0,10-1 0 0,-10 0 0 0,1 0 0 15,8 1 0-15,-9-2 0 0,9 2 0 0,1-1 0 0,-10-5 0 16,10 10 0-16,-10-4 0 0,8-2 0 0,-7 2 0 0,8-1 0 16,-8 1 0-16,7-2-4 0,-6 6-68 0,-2-4-16 0,0-1-16 0,0 5-12 15,2-5-16-15,-2 0-16 0,0 5-8 0,-8-4-24 0,9-2-56 16,-9 1 8-16,0 1 44 0,0 0 32 0,0 4 32 0,0-10 20 16</inkml:trace>
          <inkml:trace contextRef="#ctx0" brushRef="#br0" timeOffset="121632.6031">3593 7415 23 0,'-8'-5'132'15,"8"5"-8"-15,0 0-4 0,0 5-24 0,-10-5-12 0,10 0 24 16,0 4-12-16,0 1 0 0,0 0 0 0,0 0 0 0,0-1 0 0,0 0 0 16,0 7 4-16,0-1 0 0,0-1-8 0,0 1-4 0,0 5 4 15,0-1-4-15,0 5-4 0,0-6-8 0,0 7-16 0,0-1-56 16,0 6-4-16,0-2 0 0,0-4 0 0,0 10 0 0,0-4 0 0,0-2 0 15,0 6 0-15,0-5 0 0,0 5 0 0,0-5 0 16,0 5 0-16,0-6 0 0,0 6 0 0,0-6 0 0,0 2 0 0,0-6 0 16,0 6 0-16,0-6 0 0,0 0 0 0,0-5 0 0,0 1 0 15,0-1 0-15,0-5 0 0,0 1 0 0,0-5-68 0,0 1-88 16,0-2-40-16,0-4-56 0,0 0-84 0,0-4 64 0,0-7 48 16,-8 1 44-16,8 1 32 0,-8-5 28 0</inkml:trace>
          <inkml:trace contextRef="#ctx0" brushRef="#br0" timeOffset="120886.6018">2416 7467 31 0,'-8'5'112'0,"8"-5"-4"0,0 0-8 0,0 0-16 16,0 5-4-16,0-5 0 0,-9 0-4 0,9 0 0 0,0 0 4 15,0 0-8-15,0 0-12 0,0-5-4 0,0 5 0 0,0-5 0 16,0 1-4-16,0 4 0 0,0-6-4 0,0 2 0 0,0-1 0 15,0-1-4-15,0-2 0 0,0 3 0 0,0-5-8 0,9 1 4 16,-9-1 0-16,0 6-4 0,8-6 0 0,-8 0-8 0,9 0-4 16,-1 1 4-16,-8-1-4 0,8 1-4 0,2-1 0 0,-2-1-4 0,0 3 0 15,2 4 0-15,-2-6-4 0,0 5 0 0,1 0-4 0,7 0 4 16,-7 1-8-16,0 4 0 0,-1-5 4 0,0 5-4 0,2 0 0 16,-2-5-4-16,0 5 4 0,1 0 0 0,0 0 0 0,-1 5 0 0,0-5 0 15,1 5-4-15,-1-5 4 0,1 4 0 0,0 1 4 16,-9 0-4-16,8 4 0 0,-8-3 4 0,8 3-4 0,-8 1-4 0,0 4 4 15,0 0-4-15,0 0 4 0,0 6-8 0,0-1 4 0,-8 0 0 16,0-1 0-16,8 7 4 0,-9-1-8 0,0 0 0 0,-8 4 0 16,9 1 0-16,0-4 4 0,-10 4-4 0,2 0 0 0,6-1 4 15,-6-4 4-15,-2 5-4 0,2-5-4 0,7 0 4 0,-7 0 0 0,-2-5 0 16,0 0-4-16,10 0 8 0,-9-4-4 0,9-5 0 16,-1 3-4-16,-8-3 8 0,17-5-4 0,-8 5 0 0,0-10 0 0,-2 4 0 15,10 0 0-15,0-4-4 0,0 0 4 0,0-4 0 0,-8 4 4 16,8-4-8-16,0-1 4 0,0-5 4 0,0 6-4 0,0-2 0 15,8-3-4-15,-8-1 8 0,0 6-20 0,0-6 16 0,10 1 8 16,-10-1-8-16,0 0 0 0,8 1 0 0,-8 4 4 0,8-4-8 0,-8-1 4 16,9 5 4-16,-9-5-4 0,8 6 0 0,1-1 0 0,-1 0 0 15,-8 0 0-15,9 5 0 0,-1-4 0 0,0 4 0 0,-8 0 0 16,10 0 0-16,-2 0 4 0,0 4 0 0,2 1-4 0,-2 0 4 16,0 0 0-16,1-1 4 0,7 6 4 0,-7-5-4 0,0 5 4 0,7-1-12 15,-6 1 0-15,-2 4 0 0,9-4 0 0,-8 4 0 16,-1-5 0-16,9 6 0 0,-9-1 0 0,10-4 0 0,-10 3 0 0,10-2 0 15,-10-1 0-15,8-1 0 0,-6 1 0 0,-2-1 0 0,9 1 0 16,-9-6 0-16,0 2 0 0,10-2 0 0,-10-4 0 0,0 6 0 16,2-6 0-16,-2 0 0 0,0-6 0 0,1 2 0 0,0-2 0 15,-1 2 0-15,1-6 0 0,-1 1 0 0,0-1 0 0,1 1 0 16,-9-1-88-16,0-1-48 0,9-2-20 0,-9-1-28 0,0-1-16 0,8 1-56 16,-8-1-12-16,0 1 40 0,0 0 48 0,0-1 36 0,0 1 24 15</inkml:trace>
        </inkml:traceGroup>
      </inkml:traceGroup>
    </inkml:traceGroup>
    <inkml:traceGroup>
      <inkml:annotationXML>
        <emma:emma xmlns:emma="http://www.w3.org/2003/04/emma" version="1.0">
          <emma:interpretation id="{D7639FCA-9FE6-4A2D-8D5E-EBEE407B5444}" emma:medium="tactile" emma:mode="ink">
            <msink:context xmlns:msink="http://schemas.microsoft.com/ink/2010/main" type="paragraph" rotatedBoundingBox="2464,12719 23424,12987 23407,14358 2446,140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80733B-69C2-48CE-93BA-DCA0818CD3A9}" emma:medium="tactile" emma:mode="ink">
              <msink:context xmlns:msink="http://schemas.microsoft.com/ink/2010/main" type="line" rotatedBoundingBox="2464,12719 23424,12987 23407,14358 2446,14090"/>
            </emma:interpretation>
          </emma:emma>
        </inkml:annotationXML>
        <inkml:traceGroup>
          <inkml:annotationXML>
            <emma:emma xmlns:emma="http://www.w3.org/2003/04/emma" version="1.0">
              <emma:interpretation id="{3D560BF4-C5C8-44DC-ADF4-29089EB8F84F}" emma:medium="tactile" emma:mode="ink">
                <msink:context xmlns:msink="http://schemas.microsoft.com/ink/2010/main" type="inkWord" rotatedBoundingBox="2458,13193 4059,13213 4051,13860 2450,13840"/>
              </emma:interpretation>
              <emma:one-of disjunction-type="recognition" id="oneOf24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26576.3768">-901 9194 35 0,'-8'0'84'0,"8"-5"-20"16,0 5-8-16,8 0-16 0,-8 0-8 0,0 0-8 0,0 0-4 15,0-5 4-15,0 5 0 0,0 0-4 0,0 0 4 0,0 0-24 0,0-5 28 16,0 5 4-16,0 0 0 0,0 0 4 0,0 0 4 15,0-5 4-15,0 5 4 0,0 0 4 0,0 0 0 0,0 0 4 0,-8 0-8 16,8 0-4-16,0 0-4 0,0 0 0 0,-8 0 0 0,8 0-4 16,0 5 0-16,-9-5 0 0,9 5 4 0,-8 0-4 0,8 0 0 15,-9 0-4-15,9 4 4 0,-9-4 0 0,9 4-4 0,-8 6 0 16,8-5 0-16,-8 4 0 0,8 1-4 0,0-2 0 0,0 2-8 0,0 3 0 16,-8-3-4-16,8 5-8 0,8-6 8 0,-8 6-4 15,0-6-4-15,8 0 0 0,-8 0 0 0,8 1-4 0,-8-1 0 16,9-4 0-16,0 5 0 0,-1-7-4 0,1-1 0 0,-1 1 0 0,0-3 4 15,10 0 0-15,-10 0 0 0,0-5-4 0,10 4 0 0,-10-4 0 16,1-4 0-16,8 4 0 0,-8-5 0 0,7 0 4 0,-8 0-4 0,10 1 4 16,-10 0-4-16,10-7 0 0,-10 1 0 0,1 1 0 0,-1-5 0 15,1 4 0-15,-1 1-4 0,1-7 4 0,-1 3 4 0,-8-2 0 16,8 5-4-16,-8-4 0 0,0 0 0 0,0 0 4 0,0 4-4 16,0-5-4-16,-8 1 4 0,0 5 0 0,8-6 0 0,-9 5-4 15,1-4 0-15,-1 5 4 0,1-1-4 0,-9 0 0 0,9-4 4 0,-2 4-4 16,-6 6 0-16,-2-6-4 0,10 5 4 0,-9 0-4 15,8 0 0-15,-8 1 0 0,1 4 0 0,6 0-4 0,-6 4 0 0,8 1 4 16,-2 0-4-16,-6 0 4 0,7 5 0 0,1-1-4 0,-1 1 0 16,0-1-4-16,1 5 4 0,0-3-4 0,8 3 0 0,-8 0 4 15,8 1-4-15,0-6 4 0,0 5 0 0,0 1 0 0,0-5 4 0,0 4 0 16,0-5-4-16,8 2 4 0,-8 3-4 0,8-10 4 16,0 6 0-16,1-1 4 0,0-4 0 0,-1-1 0 0,1 2 0 0,-1-6 4 15,0 4 0-15,2-4-4 0,-2 0 8 0,8 0-4 0,-6-4 4 16,-2-2-8-16,0 6 8 0,1-4-4 0,-1-1 0 0,10-4 0 15,-18 9 0-15,8-10 0 0,0 6 0 0,0-2 0 0,2 2 0 0,-2 0 0 16,-8-7 0-16,8 7 0 0,-8-1 0 0,10 5-4 0,-2-5 4 16,-8 5 4-16,8-5 0 0,1 5 4 0,-9 0 4 15,8 0 0-15,1 0 0 0,-9 5 4 0,8 0 4 0,-8 0 0 0,9-1 0 16,-1 1 0-16,0 5-4 0,2 0 0 0,-2-6 0 0,-8 6 0 16,8 4 0-16,2-4 0 0,-2 0 0 0,0-1-8 0,1 1 4 15,-9-1 0-15,8 1-4 0,0 0-4 0,1-2 4 0,0 3-8 0,-1-7 4 16,0 1 0-16,-8 5-4 0,10-6 4 0,-2 1-4 0,0-5 0 15,-8 5-8-15,10 0 0 0,-2-5-8 0,0 0-12 0,-8 4-16 16,8-4-12-16,1 0-12 0,-9 0-8 0,8 0-20 0,1 0-20 16,-9 0-8-16,9-4 0 0,-1 4-56 0,-8-5-32 0,8 0 28 15,-8 5 40-15,10-5 24 0,-10 5 24 0</inkml:trace>
          <inkml:trace contextRef="#ctx0" brushRef="#br0" timeOffset="126585.3536">-269 9678 7 0,'0'5'124'0,"0"5"-16"0,0-5-4 0,0-1-28 16,0 1 0-16,8 0-4 0,-8-5 4 0,0 0-8 0,0 0-4 0,0 0 4 15,0-5-16-15,0 0 8 0,8 1-8 0,-8-1 0 0,0-5-8 16,9 0 4-16,-9 1-8 0,9-1 0 0,-9-4 0 0,8 4-4 16,0-4 0-16,2-1 0 0,-10 6-4 0,8-6 4 0,-8 1-4 0,8 4-4 15,1-4 0-15,-9 4 0 0,0 1-4 0,9-1 0 0,-9 2-4 16,8-3-4-16,-8 7 0 0,8-6-8 0,-8 5 4 15,0 0-4-15,0 0 0 0,0 5 0 0,9-4 0 0,-9 4-4 0,0-5 8 16,0 5 4-16,8 0 0 0,-8 0 4 0,0 5-4 0,9-1 0 16,-9 1-16-16,9 0 24 0,-9 4 0 0,0-3-4 0,8 2-8 15,-8 7 4-15,8-5 0 0,-8 4-4 0,10 0-4 0,-10 1-4 0,8 4 4 16,-8-4-4-16,0 4 0 0,8 0 0 0,-8-5 0 0,0 5 0 16,8 0-4-16,-8-4 0 0,0 4-4 0,0-5 0 0,0 1-4 15,0-1-4-15,10 1-12 0,-10-5-8 0,0-1-12 0,0 1-12 16,0-2-12-16,0-1-16 0,8-7-8 0,-8 4-20 0,0-4-4 15,0-4-16-15,0-3-8 0,0 3-36 0,8-5-48 0,-8-1 20 0,0-4 44 16,0 5 32-16,0-6 24 0</inkml:trace>
          <inkml:trace contextRef="#ctx0" brushRef="#br0" timeOffset="126593.3314">276 9227 91 0,'0'0'116'0,"0"0"-8"0,0 0-4 0,0 0-20 0,0 0 4 0,0 0 8 15,9 0-4-15,-9 0-4 0,0 5 0 0,8-5 4 0,-8 0-4 16,9 0 0-16,-9 0 0 0,8-5-4 0,0 10 0 16,2-5-4-16,-2 0-12 0,0 0 0 0,2 5-8 0,-2-5 0 0,8 0-4 15,-7 4-8-15,0-4-12 0,8 0-4 0,-9 0-4 0,10 6 0 16,-10-6-24-16,8 0-4 0,-6 0 0 0,6 0 0 0,-7 0 0 15,8 0 0-15,-8 0 0 0,7 0 0 0,-8 0 0 0,2 0 0 0,6 0 0 16,-6 0 0-16,-2 0-44 0,0 0-12 0,1 0-12 0,-1 0-12 16,-8 0-16-16,0 0-12 0,9 0-20 0,-9 0-24 0,0 0-16 15,0 0-48-15,-9 0-28 0,9 0 36 0,-8 0 36 0,-1 0 36 16,1 0 28-16</inkml:trace>
          <inkml:trace contextRef="#ctx0" brushRef="#br0" timeOffset="126599.3165">370 9419 15 0,'0'4'164'0,"0"6"-20"16,0-4-8-16,0-2-24 0,0 1 4 0,0 0 4 0,0-5 0 0,0 5 0 15,0-5-4-15,0 4-8 0,0-4 0 0,8 0-8 0,-8 0-8 16,9 0-8-16,-9 0 0 0,9 0-8 0,-1 0-4 0,-8 0-8 16,9 0-12-16,-1 0-8 0,0 0-44 0,2 0 0 0,-2 0 0 0,0 0 0 15,10 0 0-15,-10 0 0 0,0 5 0 0,1-5 0 16,0 0 0-16,8 0 0 0,-9 0 0 0,0 0 0 0,0 0 0 0,2 0 0 15,-2 0-56-15,0 0-104 0,2 0-12 0,-2 0-40 0,-8 0-84 16,0 0 4-16,8 0 48 0,-8 0 48 0,0 0 32 0,0 0 32 16,0 0 28-16</inkml:trace>
        </inkml:traceGroup>
        <inkml:traceGroup>
          <inkml:annotationXML>
            <emma:emma xmlns:emma="http://www.w3.org/2003/04/emma" version="1.0">
              <emma:interpretation id="{A6D89A8F-6C35-43B4-A883-4604C0FC27B3}" emma:medium="tactile" emma:mode="ink">
                <msink:context xmlns:msink="http://schemas.microsoft.com/ink/2010/main" type="inkWord" rotatedBoundingBox="5037,12790 5916,12801 5909,13362 5029,13351">
                  <msink:destinationLink direction="with" ref="{5AF15193-5094-42EA-BF56-BE062E7B3070}"/>
                </msink:context>
              </emma:interpretation>
              <emma:one-of disjunction-type="recognition" id="oneOf25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28616.9184">1726 8987 31 0,'0'6'80'0,"-9"-2"0"0,9-4-8 0,0 4-28 15,-9-4 0-15,9 0 0 0,0 6-4 0,-8-6 4 0,8 0 0 0,0 0 4 16,-8 0 4-16,8 0-4 0,-8 0 8 0,8 0 0 0,0 0 0 15,-10 0-4-15,10 0 0 0,-8 0-4 0,8 0 4 0,0 0-4 16,-8 0-4-16,8-6 4 0,0 6-4 0,0-4-4 0,0 4 0 0,-10-4-4 16,10-2 0-16,0-3 0 0,0 4-8 0,0-4 0 15,0 4 4-15,0-5-4 0,0-4-4 0,0 4 0 0,0 1 0 0,0-1 0 16,10-5 4-16,-10 7-8 0,0-7 0 0,8 5 0 0,-8-5 0 16,0 6-4-16,8-1 0 0,2 0-4 0,-10 1-4 0,8 5 0 15,0-6 0-15,-8 5 0 0,8 0-4 0,1 0 0 0,-9 1-16 0,9 4 20 16,-1-5-4-16,-8 5 0 0,9 5-4 0,-1-5 0 0,-8 4 4 15,8 1-4-15,2 0 4 0,-2 0 4 0,-8 5-4 0,8-1 0 16,-8-5 0-16,8 12-4 0,-8-7-4 0,10 5 4 0,-10 1 0 16,0 0 0-16,0 3 4 0,0 1-4 0,0 0 0 0,0 1 0 15,0 4 4-15,-10-6 0 0,2 7 0 0,8-1-12 0,-16 0 4 16,6 0 4-16,2 0-4 0,0 0 4 0,-9 0 4 0,8 0 0 16,0-5 0-16,-7 0-4 0,8-4 4 0,-2-1-8 0,-6 1 4 0,6-2-4 15,2-3 8-15,0-5 0 0,-1 0-4 0,9 0-4 0,-8-1 4 16,0-4 0-16,8 0 0 0,0-4 0 0,-9-1 0 15,9 0 0-15,0 0-4 0,0 1 4 0,0-6 0 0,0 1 0 0,0-1-4 16,0 5 4-16,0-9 0 0,0 8-4 0,9-3 4 0,-9-5-4 16,8 4 4-16,-8 1 0 0,0 4-4 0,8-5 4 0,1 0 4 15,-9 6-8-15,8-1 4 0,0 0 0 0,-8 0 0 0,10 5 0 0,-2-4 0 16,0 4-4-16,2 0 4 0,-2 0 4 0,0 0-4 0,0 0 0 16,1 4 0-16,0 1 0 0,-1-5 0 0,1 5 0 0,-1 0 0 15,0 4 0-15,2-4 0 0,-2 0 4 0,0 5-4 0,10-6 0 0,-10 6 0 16,0-5 0-16,10 4 4 0,-10 1-4 0,1 0-4 0,-1-5 4 15,10 4 4-15,-10-4-4 0,0 5 0 0,0-6-4 0,10 1 4 16,-10-1 0-16,1 2-4 0,-1-2 4 0,1 1-20 0,0-5 0 16,-1 0-8-16,0 5-24 0,0-5-8 0,2 0-24 0,-2-5-8 15,0 5-20-15,-8 0-20 0,10-5-20 0,-2 1-44 0,-8-2-48 16,0-3 40-16,8 5 44 0,-8-6 28 0,9 5 24 0</inkml:trace>
          <inkml:trace contextRef="#ctx0" brushRef="#br0" timeOffset="129068.7124">2271 8824 27 0,'0'-4'120'0,"0"-2"-12"0,-8 2-8 0,8-1-24 16,0 1-4-16,0 4 4 0,0-6 0 0,0 2-8 0,0-1 0 16,0 5-4-16,0-5-8 0,0 5-4 0,0 0 4 0,0-5 0 15,0 5 0-15,0 0-4 0,0 0-4 0,0 0-4 0,0 0-4 0,0 0 0 16,0 0 0-16,0 0 0 0,0 5 0 0,-8 0 0 15,8 0-4-15,0-1 0 0,-10 2 4 0,10 3 0 0,-8 1 0 0,8 0-4 16,-8 3-4-16,8 2 0 0,-8-1 4 0,8 5-8 0,-10 1-4 16,10-2 4-16,-8 2-4 0,8 4-4 0,0-4-4 0,-8 3 4 15,8-4-4-15,0 6 0 0,0-6-4 0,0 4-12 0,0-3 0 16,0-1 0-16,8 0 0 0,-8-5 0 0,8 6 0 0,-8-6 0 16,10 0 0-16,-2-4 0 0,0 5 0 0,0-6 0 0,2 1 0 0,-2 0 0 15,9-1 0-15,-9 1 0 0,1-1 0 0,8-4 0 0,-9 0 0 16,10 3 0-16,-10-8 0 0,10 6 0 0,-10-1 0 0,0-5 0 15,9 4 0-15,-8-4 0 0,-1 0 0 0,1 0 0 0,-1 0 0 0,0-4 0 16,2 4 0-16,-2-5 0 0,-8-1 0 0,8-2 0 16,-8 3 0-16,0-5 0 0,10 0 0 0,-10 1 0 0,0-1 0 0,-10 1 0 15,10-5 0-15,0-1 0 0,-8 5 0 0,0-4 0 0,-2 0 0 16,10 4 0-16,-16-4-8 0,7 4 0 0,1 1 0 0,-1-1-4 16,-8 0 0-16,9 5-4 0,-10-4 0 0,2 9 0 0,6-5-4 15,-6 5-4-15,8 0-12 0,-10 5 0 0,1-5-8 0,9 9-4 16,0 1-12-16,-10 0-8 0,10-1-8 0,0 6-8 0,-2-1-8 0,2 1-16 15,0-1-12-15,8 0-8 0,-9 6-40 0,9-6-48 0,0 1 24 16,0-2 40-16,0 2 24 0,9-1 24 0</inkml:trace>
        </inkml:traceGroup>
        <inkml:traceGroup>
          <inkml:annotationXML>
            <emma:emma xmlns:emma="http://www.w3.org/2003/04/emma" version="1.0">
              <emma:interpretation id="{A157EB4F-1970-49FB-86E5-BAC9EE7129C6}" emma:medium="tactile" emma:mode="ink">
                <msink:context xmlns:msink="http://schemas.microsoft.com/ink/2010/main" type="inkWord" rotatedBoundingBox="6382,12769 7964,12789 7954,13512 6373,13492">
                  <msink:destinationLink direction="with" ref="{5AF15193-5094-42EA-BF56-BE062E7B3070}"/>
                </msink:context>
              </emma:interpretation>
              <emma:one-of disjunction-type="recognition" id="oneOf26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29627.2554">2953 9083 63 0,'0'0'124'0,"0"0"-12"0,0 0-8 0,-8 0-16 16,8 0 12-16,0 0 4 0,8 0-4 0,-8 0 4 16,0 0 0-16,0 0-4 0,9 0 8 0,-9 5-8 0,8-5 0 15,0 5-8-15,-8-5-4 0,10 5-4 0,-2-5-16 0,10 4 16 0,-10 2-12 16,0-6-4-16,9 4-4 0,-8 1-48 0,-1-5-16 0,9 5 0 16,1-5 0-16,-10 0 0 0,8 4 0 0,-6-4 0 0,6 0 0 15,-7 0 0-15,0 0 0 0,8 0 0 0,-9 0 0 0,0 0 0 0,2 0 0 16,-10 0 0-16,8 0 0 0,0 0 0 0,-8 0 0 15,8 0 0-15,-8 0-64 0,0 0-60 0,0 0-24 0,0 0-36 0,0 0-48 16,0-4-76-16,-8-1 44 0,8 5 44 0,-8-5 44 0,0 1 32 16,8-2 28-16</inkml:trace>
          <inkml:trace contextRef="#ctx0" brushRef="#br0" timeOffset="130950.6765">3755 8945 43 0,'0'4'92'0,"-9"2"-8"16,9-2-4-16,-8 1-24 0,-1-1 0 0,9-4 4 0,-8 5-4 15,8-5 0-15,-9 0 0 0,9 0 0 0,-8 0 0 0,8 0 4 0,-8 0-4 16,8 0-4-16,0 0 0 0,-10-5 0 0,10 5-4 16,0-4 0-16,0-1 0 0,-8-5 0 0,8 6 0 0,0-2-4 0,0-4 0 15,0 6-4-15,8-5 0 0,-8-1 0 0,0 1 0 0,10-1 0 16,-10-1-4-16,0 7 0 0,8-5-4 0,0-1-4 0,-8 0 0 16,9 6-4-16,-1-1-4 0,-8 1-4 0,9-2 4 0,-1 2-4 15,1-2-4-15,-1 6 0 0,0 0 0 0,2 0-8 0,-2 6 8 0,-8-6-8 16,8 4 4-16,2 6-4 0,-2-5 0 0,0 5 0 15,-8-1 4-15,9 5-8 0,-9 1-16 0,8 4 20 0,-8-5 4 0,0 5-4 16,0 1-4-16,0 4 0 0,0 0 0 0,-8 0 0 0,8 1 0 16,-9-2 0-16,1 0 0 0,0 6 4 0,-10-5 0 0,10 0 0 15,-2 0-4-15,-6 0 0 0,7 1 0 0,-8-7-4 0,9 1 8 0,-1-4-4 16,-7-1-4-16,6 1 4 0,2-5-4 0,0-1 4 0,-2-4 0 16,2 0-4-16,0-1 0 0,0-4 4 0,8 0 0 0,-9 0 0 15,9-4 0-15,0-1 0 0,0-5 0 0,-9 6 4 0,9-6-4 16,0 5 0-16,0-5-4 0,0 1 4 0,0-1 0 0,0 0-4 15,9 1 4-15,-9-1-4 0,0 1 4 0,9 4-4 0,-9-4 8 16,8 3-8-16,-8 2 8 0,8-1 4 0,-8 0-8 0,8 0 0 0,2 5 0 16,-2-4-4-16,0 4 8 0,2 0-4 0,-2 0 0 0,0 0 0 15,1 4 4-15,-1-4-4 0,1 5 0 0,-1 0 4 0,9 0 0 16,-9-1-4-16,2 2 0 0,6 3 4 0,-6-4 0 0,-2 4 0 16,9 1 0-16,-9-1-4 0,9-3 0 0,-8 3 4 0,-1 1 0 15,10-6 0-15,-10 6-4 0,9-5 0 0,-8 5 0 0,-1-6-4 0,9 1 0 16,-9 0-4-16,1-5-12 0,0 0-16 0,7 5-16 0,-6-5-12 15,-2 0-20-15,0 0-20 0,0-5-16 0,2 5-24 0,-2-5-16 16,0 0-52-16,1 1-32 0,-9-2 44 0,8-3 32 0,0-1 28 16,2 6 36-16</inkml:trace>
          <inkml:trace contextRef="#ctx0" brushRef="#br0" timeOffset="131419.4211">4283 8916 3 0,'0'-10'124'0,"0"1"-12"16,0 3-4-16,0-2-28 0,9-3 4 0,-9 7-4 0,0-6 0 0,0 1-8 16,8 3 4-16,-8-3-12 0,0-1-4 0,9 6-4 0,-9-6 4 15,0 1 0-15,0 3 0 0,0 2 0 0,9-6 4 0,-9 5 0 16,0 1 0-16,0 4-4 0,0-5 4 0,0 5 0 0,0-5-4 0,0 10 0 16,0-5 0-16,0 5-4 0,0-1-4 0,0 1 0 15,0 5-8-15,-9 0-4 0,9-1-36 0,0 5-4 0,0 1 0 0,0-1 0 16,-9 5 0-16,9 0 0 0,0 1 0 0,0-2 0 0,0 8 0 15,0-8 0-15,0 6 0 0,0-5 0 0,0 6 0 0,0-6 0 16,0 0 0-16,9 0 0 0,-9 0 0 0,9 0 0 0,-1-4 0 0,-8-1 0 16,8-5 0-16,2 6 0 0,-2-5 0 0,0-6 0 0,0 6 0 15,2-10 0-15,-2 5 0 0,0-5 0 0,1 4 0 0,-1-4 0 16,0 0 0-16,2-4 0 0,-2-1 0 0,0 0 0 0,2 0 0 16,-2 1 0-16,-8-1 0 0,8-5 0 0,0 0 0 0,1 6 0 15,-9-6 0-15,9 1 0 0,-9-1 0 0,8 0 0 0,-8 1 0 16,9 4 0-16,-9-4 0 0,0 3 0 0,0 2 0 0,0-6 0 15,0 5 0-15,0 5 0 0,0-4 0 0,0 4 0 0,0 0 0 0,0 0 0 16,0 4 0-16,0 1 0 0,0 5 0 0,0-6 0 0,0 6 0 16,0 0 0-16,8 4 0 0,-8-4 0 0,0 9 0 0,0-5 0 15,0 1 0-15,0 4 0 0,0 0 0 0,0 1 0 0,0-2 0 0,0 1 0 16,0-4 0-16,0 3 0 0,0 3 0 0,0-7 0 16,0 6 0-16,0-6 0 0,0 0 0 0,0 0 0 0,0 0 0 0,0-4-8 15,0 0-96-15,0-1-36 0,0 1-36 0,-8-5-32 0,8-1-72 16,-9 2-8-16,9-6 48 0,-8 0 44 0,-1 0 40 0,0-6 28 15,1 6 24-15</inkml:trace>
        </inkml:traceGroup>
        <inkml:traceGroup>
          <inkml:annotationXML>
            <emma:emma xmlns:emma="http://www.w3.org/2003/04/emma" version="1.0">
              <emma:interpretation id="{CC77EB49-1FDE-414E-9B96-E827360D95BD}" emma:medium="tactile" emma:mode="ink">
                <msink:context xmlns:msink="http://schemas.microsoft.com/ink/2010/main" type="inkWord" rotatedBoundingBox="8901,13693 9260,13697 9256,13975 8897,13970"/>
              </emma:interpretation>
              <emma:one-of disjunction-type="recognition" id="oneOf27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35236.2106">5478 9889 27 0,'0'5'136'16,"0"5"-8"-16,-10-6-4 0,10 1-20 0,10-1 12 0,-10-4-4 0,0 6 4 15,8-2-4-15,-8-4-4 0,8 6 0 0,1-6 0 0,-9 4-4 16,8-4-12-16,0 0-4 0,1 4-4 0,0-4-4 0,7 0-12 15,-6 0-8-15,-2 0-12 0,9 6-8 0,-8-6-4 0,7 0-12 0,-7 0 0 16,8 0-24-16,0 0 0 0,-9 0 0 0,10-6 0 0,-10 6-16 16,10 0-28-16,-10 0-36 0,0 6-32 0,1-6-24 15,-1 0-32-15,0 0-44 0,2 0-80 0,-10 0 24 0,8-6 52 0,-8 6 44 16,0 0 28-16,0-4 28 0</inkml:trace>
          <inkml:trace contextRef="#ctx0" brushRef="#br0" timeOffset="135034.7572">5468 9668 23 0,'0'0'128'0,"0"5"-12"0,0-5-4 16,0 0-32-16,0 0 24 0,0 0 4 0,0 0-4 15,10 5 0-15,-10-5 0 0,0 0 0 0,8 5-4 0,-8-5 0 0,0 0 0 16,8 0-8-16,1 0 0 0,-1 4 0 0,0-4 0 0,1 0-8 15,0 0 0-15,-1 0-16 0,0 6-16 0,10-6-48 0,-10 0-4 16,1 0 0-16,8 0 0 0,-9 0 0 0,9 0 0 0,1 0 0 16,-10 0 0-16,10 0 0 0,-2 0 0 0,-7 0 0 0,8 0 0 15,-9 0 0-15,9 0 0 0,-9 0 0 0,10 0 0 0,-10 0 0 0,2 0 0 16,-2 0 0-16,0 0 0 0,0 0 0 0,1 0 0 0,-9 0 0 16,9 0 0-16,-9 0-48 0,0 0-60 0,0 0-24 0,0 0-24 15,0 0-20-15,-9 0-24 0,9 0-68 0,-9 0 12 0,1 0 40 16,0 0 40-16,-10 0 44 0,10 0 16 0</inkml:trace>
        </inkml:traceGroup>
        <inkml:traceGroup>
          <inkml:annotationXML>
            <emma:emma xmlns:emma="http://www.w3.org/2003/04/emma" version="1.0">
              <emma:interpretation id="{266532BE-BD5B-4680-A41A-ADA4E7DB0364}" emma:medium="tactile" emma:mode="ink">
                <msink:context xmlns:msink="http://schemas.microsoft.com/ink/2010/main" type="inkWord" rotatedBoundingBox="10086,13315 10471,13320 10460,14193 10075,14188"/>
              </emma:interpretation>
              <emma:one-of disjunction-type="recognition" id="oneOf28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36645.4562">6671 9971 47 0,'-8'4'100'0,"8"-4"-8"0,-10 5-8 0,10-5-24 0,0 0-4 15,0 0 0-15,0 0 0 0,-8 0 0 0,8 0-12 0,0 0 28 16,0 0 0-16,0 0 0 0,8 0 0 0,-8 0 8 0,0 0 0 15,0-5 0-15,0 5 0 0,0-4 4 0,10 4-4 0,-10-5 0 16,8 0 0-16,-8 0-8 0,8 1-4 0,0-7-4 0,-8 3-4 16,10-2-4-16,-2 0-4 0,0-4-8 0,9 0 0 0,-8-2-40 15,0-2-4-15,7-2 0 0,-8 1 0 0,10 0 0 0,-10 0 0 0,10-5 0 16,-1 0 0-16,-9 0 0 0,9 0 0 0,0 0 0 0,-9 0 0 16,10 0 0-16,-1-5 0 0,-8 10 0 0,8-5 0 0,-9 0 0 15,0 5 0-15,10-5 0 0,-10 5 0 0,0 0 0 0,2 4 0 16,-2-4 0-16,-8 5 0 0,8-1 0 0,1 6 0 0,-9-5 0 0,0 4 0 15,9-1 0-15,-9 7 0 0,0 0 0 0,0-1 0 16,0 0 0-16,0 0 0 0,0 5 0 0,0-4 0 0,0 4 0 0,0 0 0 16,0 0 0-16,0 4 0 0,0 1 0 0,0-5 0 0,0 10 0 15,0-6 0-15,0 6 0 0,0-5 0 0,0 9 0 0,-9-4 0 16,9 4 0-16,0 0 0 0,0 2 0 0,-9 2 0 0,9-4 0 0,0 6 0 16,-8 4 0-16,8-6 0 0,-8 7 0 0,8-1 0 0,0 0 0 15,-10 0 0-15,10 0 0 0,0 5 0 0,0-6 0 0,0 7 0 16,-8-2 0-16,8 1 0 0,0-5 0 0,0 5 0 0,-8 0 0 15,8-1 0-15,0-4 0 0,-9 4 0 0,9-4 0 0,0 1 0 16,0-1 0-16,-9-5 0 0,9 0 0 0,0 5 0 0,-8-10 0 0,8 5 0 16,0-4 0-16,0-1 0 0,0-4 0 0,-8-1 0 0,8 1 0 15,0 0 0-15,0-5 0 0,0-1 0 0,0-4 0 0,0 5 0 16,0-5 0-16,0-5 0 0,0 5-24 0,0-4-92 0,0-1-28 16,0-5-28-16,0 6-44 0,0-11-84 0,0 5 20 0,0 1 48 15,0-5 48-15,-9-1 32 0,9 1 28 0</inkml:trace>
        </inkml:traceGroup>
        <inkml:traceGroup>
          <inkml:annotationXML>
            <emma:emma xmlns:emma="http://www.w3.org/2003/04/emma" version="1.0">
              <emma:interpretation id="{032CAC10-C5FC-44B4-8B11-4784F261E81E}" emma:medium="tactile" emma:mode="ink">
                <msink:context xmlns:msink="http://schemas.microsoft.com/ink/2010/main" type="inkWord" rotatedBoundingBox="14097,13191 15120,13204 15109,14077 14086,14063"/>
              </emma:interpretation>
              <emma:one-of disjunction-type="recognition" id="oneOf29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76948.6322">10917 9189 59 0,'0'-5'128'0,"0"0"-8"0,0 5 0 15,0-5-20-15,0 5 0 0,0 0 0 0,0 0-12 0,0-4-4 16,0 4-4-16,-8 0-4 0,8 0-8 0,0 0-4 0,0 0 0 0,-10 0-4 16,10 0-4-16,-8 4 8 0,0-4-8 0,8 5-4 0,-10 0 4 15,2 0-8-15,0 0-8 0,0 0 0 0,-10 4-4 0,10-4 0 16,-1 4 0-16,-7 1 0 0,6 5 0 0,2-6-8 0,-8 5 4 0,6-4-4 15,-6 5-4-15,7-1-4 0,0-5-8 0,-8 6-12 16,9-1 0-16,0 1 0 0,-2 0 0 0,10-1 0 0,-8 0 0 0,8 0 0 16,0 0 0-16,-8 1 0 0,16-1 0 0,-8 1 0 0,0-1 0 15,8 1 0-15,-8-1 0 0,10 5 0 0,-2-5 0 0,0-4 0 16,9 4 0-16,-8 1 0 0,0-1 0 0,7-4 0 0,-6-1 0 0,6 1 0 16,-8 0 0-16,10-1 0 0,-1-4 0 0,0 0 0 0,-8-1 0 15,7-4 0-15,2 0 0 0,-2 0 0 0,2-4 0 0,-10 4 0 16,9-10 0-16,0 5 0 0,-8-4 0 0,7-1-28 0,-6 0-80 15,6-4-24-15,-6 0-24 0,6-1-28 0,-8 1-28 0,1-1-64 16,-1-4 24-16,1 0 40 0,0 4 40 0,-1-3 36 0,0 3 24 16</inkml:trace>
          <inkml:trace contextRef="#ctx0" brushRef="#br0" timeOffset="177472.2207">11496 9770 3 0,'-8'9'116'0,"0"1"-8"0,-1-1-4 0,9 1-24 16,-9-6-4-16,9 7-4 0,-8-7-4 0,8 0-4 0,0 2 0 15,-8-2 0-15,8 1-4 0,0-5 4 0,0 5 0 0,8-5 0 16,-8 0-4-16,0-5-4 0,8 0-4 0,-8 1 0 0,9-2-4 16,-9-2-4-16,9 1-4 0,-1-1 4 0,0-2-8 0,1-5-8 0,-1 6 0 15,0-5-8-15,2 4-4 0,-2-5 0 0,0 1 0 16,2 0-4-16,-2 0 0 0,-8 4-4 0,8-5 0 0,0 6 0 0,1-1 0 16,-9 1-8-16,9-1 4 0,-1 0 0 0,-8 1-8 0,9-1 4 15,-9 6 4-15,8-1 0 0,-8 0 0 0,0 0-20 0,8 0 24 16,-8 5 0-16,0 0 12 0,0-4 0 0,10 4-4 0,-10 4 8 0,0-4-4 15,0 5 4-15,0 5 0 0,8-5 4 0,-8 4 0 16,0 1 0-16,0 4-4 0,0 1 4 0,0-1-4 0,0 0-4 0,0 6 0 16,0-1-20-16,0 4 0 0,0-3 0 0,8 4 0 0,-8 0 0 15,0-4 0-15,0 3 0 0,0 0 0 0,8 2 0 0,-8-6 0 16,0 1 0-16,0-1 0 0,0 0 0 0,0-5 0 0,10 0 0 16,-10 1-20-16,0-6-60 0,0 1-24 0,0-1-28 0,0-4-32 15,0 0-32-15,0-5-64 0,0-5-20 0,0 5 52 0,0-9 40 0,0 4 36 16,0-9 24-16,0 4 28 0</inkml:trace>
        </inkml:traceGroup>
        <inkml:traceGroup>
          <inkml:annotationXML>
            <emma:emma xmlns:emma="http://www.w3.org/2003/04/emma" version="1.0">
              <emma:interpretation id="{E78616BB-D03F-42C4-8415-1B384B380736}" emma:medium="tactile" emma:mode="ink">
                <msink:context xmlns:msink="http://schemas.microsoft.com/ink/2010/main" type="inkWord" rotatedBoundingBox="15850,13383 16253,13388 16250,13627 15846,13621"/>
              </emma:interpretation>
              <emma:one-of disjunction-type="recognition" id="oneOf30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77806.3277">12425 9362 47 0,'-8'0'124'0,"8"0"-8"0,0 0-4 0,0 0-16 0,0 0 4 0,0 0 4 15,0 0-4-15,8 0-8 0,-8 0 0 0,10 0-4 0,-10 0-8 16,8 0 4-16,0 0-8 0,-8 0 4 0,8 0-4 0,2 0-4 16,-2 0-8-16,0 0-8 0,9 0-4 0,-8 0 4 0,0 0-4 15,7 0-12-15,-8 0-4 0,10 0 0 0,-10 0-12 0,10 0-4 16,-10 0-4-16,9 0-4 0,-9 0 4 0,10 0-4 0,-10 0-8 0,10 0 0 16,-10 4-4-16,0-4-4 0,10 0-8 0,-10 5-4 0,1-5-12 15,-1 6-12-15,0-6-16 0,-8 4-20 0,9-4-16 0,0 4-8 16,-9 2-16-16,0-6-12 0,0 4-8 0,0 2-12 0,0-6-20 15,0 4-44-15,-9-4 0 0,9 5 44 0,-9-1 32 0,1 1 24 16</inkml:trace>
          <inkml:trace contextRef="#ctx0" brushRef="#br0" timeOffset="178037.7065">12469 9544 35 0,'0'4'140'0,"0"1"-8"16,-10 0 0-16,10 0-20 0,0 0 4 0,10 0-4 0,-10-1 0 0,0-4 0 15,0 5-4-15,8-5 0 0,0 5-4 0,-8-5 0 0,9 0-4 16,-1 0-8-16,1 5 0 0,0-5-4 0,-1 0-8 0,0 0-8 16,10 0-12-16,-10 0-24 0,0 0-36 0,10 0 0 0,-10 0 0 15,9 0 0-15,-9 0 0 0,10 0 0 0,-10 0 0 0,10 5 0 16,-10-5 0-16,9 0 0 0,-8 0 0 0,8 0 0 0,-9 0 0 0,0 4 0 16,10-4 0-16,-10 0 0 0,0 0 0 0,2 0-84 0,-2 0-64 15,0 0-32-15,1 0-52 0,-9 0-84 0,9 0 32 0,-9-4 48 16,8 4 48-16,-8 0 36 0,0-5 32 0,0 0 16 0</inkml:trace>
        </inkml:traceGroup>
        <inkml:traceGroup>
          <inkml:annotationXML>
            <emma:emma xmlns:emma="http://www.w3.org/2003/04/emma" version="1.0">
              <emma:interpretation id="{31129F47-63FF-4C15-AD0F-65E1B7598ABE}" emma:medium="tactile" emma:mode="ink">
                <msink:context xmlns:msink="http://schemas.microsoft.com/ink/2010/main" type="inkWord" rotatedBoundingBox="16888,13105 17973,13119 17964,13823 16879,13809"/>
              </emma:interpretation>
              <emma:one-of disjunction-type="recognition" id="oneOf31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179522.7341">13551 9337 43 0,'0'0'100'0,"-8"-4"-8"0,8 4-8 0,-10 0-16 0,10-5-4 16,-8-1-4-16,8 2 0 0,-8 0 0 0,8-1-4 0,0 0 0 0,0 0 4 16,-8-5 4-16,8 1-12 0,0 5 4 0,0-6-4 0,0 0 0 15,0 1 0-15,0-1 0 0,8 0 0 0,-8 1 0 0,0-1 0 16,8 1 0-16,-8 4 0 0,8-5-4 0,-8 0-4 0,10 1 0 0,-2 4-8 16,0-4 0-16,-8 4-4 0,10 0-8 0,6 0-4 0,-16 0-4 15,9 0-4-15,8 5 0 0,-9-4 0 0,1 4-4 0,-1 0 0 16,0 4 0-16,2-4-4 0,-2 5 0 0,0 5 0 0,10-5-4 15,-10 4 0-15,0 1 0 0,-8-1 4 0,9 6-4 0,-1-1 0 16,-8 1 0-16,9-1 4 0,-9 6-4 0,0-2 0 0,0 1-4 16,-9 6 4-16,9-6 4 0,-8 5-8 0,-1 0 4 0,1 0 0 15,-8 4 0-15,6-3 0 0,-6-2 0 0,6 2 0 0,-6 3-4 0,-1-9 4 16,0 5-4-16,0 0 4 0,-1-5 0 0,2-4 0 0,-2 4 0 16,2-5 0-16,7-4-4 0,0 5 4 0,-8-10 0 0,9-1-4 15,0 1 0-15,8-5 0 0,-10 0 4 0,10-5-16 0,0 1 12 16,0-1 4-16,0-5 0 0,10 0 0 0,-10 1 0 0,8-6 0 15,-8 6 0-15,8-6 0 0,1 1 0 0,-1 4 0 0,1-4 0 16,0 4 0-16,-1-4 0 0,0 4 0 0,0 5 0 0,-8-4 0 0,18-1 0 16,-10 6 0-16,-8-1 0 0,10 5 4 0,-2-5 0 15,0 5-4-15,1 0 4 0,-1 0 0 0,1 5 4 0,-1-5-4 0,1 5 0 16,-1 4 0-16,0-4 0 0,2 0 4 0,-2 4 4 0,0 1 0 16,2 0-4-16,-2-1 4 0,0 1 0 0,0-1 4 0,9 6 0 15,-8-6 0-15,0 6 0 0,-1-6-4 0,10 6 4 0,-10-6-4 0,0 1-4 16,10 0 4-16,-10 4-4 0,0-5 0 0,1-4-4 0,8 5 0 15,-8-6 0-15,-1 6-4 0,8-5 0 0,-6 0 0 0,-2-5 4 16,0 5-4-16,10-5-4 0,-10 4-8 0,1-4-8 0,-1 0-8 0,1-4-12 16,0 4-16-16,-1-5-16 0,0 0-12 0,0 5-20 0,2-5-12 15,-2 1-20-15,0-6-28 0,2 5-4 0,-2-5-44 0,0 1-16 16,-8 0 36-16,9-2 40 0,-1-3 32 0,0 0 20 0</inkml:trace>
          <inkml:trace contextRef="#ctx0" brushRef="#br0" timeOffset="179966.5468">14421 9117 31 0,'0'-5'124'16,"0"1"-12"-16,0-2-8 0,0 2-20 0,0 4-4 0,0 0 0 16,0-5-4-16,0 5 0 0,0 0-4 0,0 0-16 0,0 0 0 15,0 0 0-15,0 0 0 0,0 0 0 0,0 5 8 0,0-5 0 0,0 4 4 16,-9 2 4-16,9-2-4 0,0 1-4 0,-9 4-4 0,9 1-4 15,-8 0-4-15,8-1-16 0,-8 6 16 0,-1-1-4 0,9 1-4 16,-8-1-4-16,-1 5-8 0,0 1-4 0,1-6 0 0,0 5-4 0,-2 0 0 16,2-1-20-16,0 7-4 0,0-6 0 0,-2 0 0 15,10 1 0-15,-8-2 0 0,8 7 0 0,0-6 0 0,-8 1 0 0,8-1 0 16,0 0 0-16,0 0 0 0,8 0 0 0,-8 0 0 0,8 0 0 16,-8 0 0-16,10-4 0 0,-2 4 0 0,0-5 0 0,0 1 0 15,2 0 0-15,-2-1 0 0,0 0 0 0,1-5 0 0,8 6 0 0,-8-5 0 16,-1 0 0-16,9-1 0 0,-8-5 0 0,-1 2 0 0,0-2 0 15,10-4 0-15,-10 5 0 0,1-5 0 0,0 0 0 0,-1 0 0 16,0-5 0-16,1 1 0 0,-9-2 0 0,8-3 0 0,0-1 0 16,-8 1 0-16,0-1 0 0,0 0-8 0,10-4-12 0,-10 5 0 15,-10-5 4-15,10-1 0 0,0 0 0 0,0 1 0 0,-8 5 0 16,8-6 0-16,-8 5 4 0,-1 1 4 0,9-5-4 0,-8 9 8 16,0-5-16-16,-1 5 20 0,0 1-4 0,1-1 4 0,0 0 0 15,-2 5 0-15,10 0 0 0,-8 5 0 0,0 0 0 0,-1-1 0 16,0 1-4-16,1 5-4 0,0-5-8 0,-1 4-4 0,9 1-4 0,-8 4-8 15,8-4-12-15,-9-1-12 0,9 1-8 0,0-1-8 0,0 1-4 16,0-1-8-16,0 2-8 0,0-2 0 0,9-4-8 0,-9-1-4 16,8 1-4-16,1-5-48 0,-1 5-36 0,9-5 24 0,-8-5 28 15,7 5 28-15</inkml:trace>
        </inkml:traceGroup>
        <inkml:traceGroup>
          <inkml:annotationXML>
            <emma:emma xmlns:emma="http://www.w3.org/2003/04/emma" version="1.0">
              <emma:interpretation id="{CC8E9808-B03E-4DFE-B18D-F1E31DB0A481}" emma:medium="tactile" emma:mode="ink">
                <msink:context xmlns:msink="http://schemas.microsoft.com/ink/2010/main" type="inkWord" rotatedBoundingBox="18647,13409 18980,13413 18979,13454 18646,13450"/>
              </emma:interpretation>
              <emma:one-of disjunction-type="recognition" id="oneOf32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180253.7779">15214 9385 31 0,'0'0'124'15,"8"0"-8"-15,-8 0-8 0,0 0-20 0,0 0-4 0,0 0 8 16,8 0 0-16,-8 0-8 0,0 0 0 0,10 0 0 0,-10 0-4 0,0 0 4 16,8 0 4-16,-8 0 0 0,8 0 4 0,1 0-4 15,-1 6-4-15,-8-6 4 0,9 0-8 0,0 4-4 0,-1-4-8 0,0 6 0 16,0-6-12-16,2 4-36 0,-2-4-20 0,0 5 0 0,2-1 0 15,-2-4 0-15,0 5 0 0,9-5 0 0,-9 0 0 0,1 4 0 16,8-4 0-16,-9 0 0 0,10 0 0 0,-10 0 0 0,1 0 0 0,8 0 0 16,-9 6 0-16,1-6 0 0,-1-6 0 0,1 6 0 0,0 0 0 15,-1 0 0-15,0 0 0 0,-8 0-20 0,0 0-124 0,10 0-48 16,-20 0-56-16,10 0-88 0,0 0 48 0,-8 0 48 0,0 0 52 16,-10 0 28-16,10 0 36 0,-9 0 24 0</inkml:trace>
        </inkml:traceGroup>
        <inkml:traceGroup>
          <inkml:annotationXML>
            <emma:emma xmlns:emma="http://www.w3.org/2003/04/emma" version="1.0">
              <emma:interpretation id="{0A9EDC8C-8D1B-4977-8420-7E464D94403F}" emma:medium="tactile" emma:mode="ink">
                <msink:context xmlns:msink="http://schemas.microsoft.com/ink/2010/main" type="inkWord" rotatedBoundingBox="19669,13122 20012,13127 20003,13785 19660,13781"/>
              </emma:interpretation>
              <emma:one-of disjunction-type="recognition" id="oneOf33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182224.5065">16296 9645 63 0,'-8'4'100'0,"-1"-4"-4"0,-8 5-4 0,17 0-20 0,-8 0 4 0,-1-5 0 16,1 0-8-16,8 4 0 0,-8-4-8 0,8 0-4 15,0 0 4-15,0 0-4 0,0 0 4 0,0-4-4 0,0-1 0 0,8 0 0 16,-8 0 0-16,8-4 0 0,1 4 0 0,-1-5 0 0,1-4 0 0,-1 4 0 16,1 1 0-16,-1-6-8 0,10 1-4 0,-10-1 0 15,10 1-8-15,-10-5 0 0,8 6-4 0,-7-8-4 0,8 2 0 0,-8 5-4 16,-1-5-4-16,10 0-4 0,-10 0 0 0,10-1 0 0,-10 1-8 16,0 0-4-16,9 0 4 0,-9 0-4 0,1 0 4 0,0 4-4 15,-1-5 0-15,0 6 0 0,2 0 0 0,-2-5 4 0,0 4 0 0,-8 6 0 16,8-6 0-16,2 6 0 0,-10-1 0 0,0 5-8 15,8-4 0-15,-8 4 0 0,0 0 0 0,0 1 0 0,0 4 0 0,0-6 0 16,0 6 0-16,0 0 0 0,0 6 0 0,0-2 0 0,0 1 0 16,0 0 0-16,0 4 0 0,0 1 0 0,0 0 0 0,0 4 0 15,0 0 0-15,0 6 0 0,0-6 0 0,-8 5 0 0,8 5 0 16,0-4 0-16,0 3 0 0,-10 0 0 0,10 2 0 0,0-1 0 16,-8 0 0-16,8 0 0 0,0 0 0 0,-8 0 0 0,8 0 0 0,0 0 0 15,0 0 0-15,-8-5 0 0,8 5 0 0,0-5 0 0,0 0 0 16,0 1 0-16,0-6 0 0,0 5 0 0,0-5 0 0,0-3 0 15,0 3 0-15,0-5 0 0,0 1 0 0,0 0 0 0,0-6 0 0,0 1 0 16,0 0 0-16,0 0-44 0,0-5-56 0,0 0-24 16,0-5-24-16,0 0-20 0,0 0-28 0,0-5-56 0,8 1-20 0,-8-1 48 15,0 1 48-15,8-5 28 0,-8-1 28 0</inkml:trace>
        </inkml:traceGroup>
        <inkml:traceGroup>
          <inkml:annotationXML>
            <emma:emma xmlns:emma="http://www.w3.org/2003/04/emma" version="1.0">
              <emma:interpretation id="{2D682198-0296-416E-B15B-D4D07FBC0EE9}" emma:medium="tactile" emma:mode="ink">
                <msink:context xmlns:msink="http://schemas.microsoft.com/ink/2010/main" type="inkWord" rotatedBoundingBox="20855,13333 21436,13341 21433,13579 20851,13571"/>
              </emma:interpretation>
              <emma:one-of disjunction-type="recognition" id="oneOf34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182588.5339">17422 9314 55 0,'0'0'124'0,"0"0"0"0,0 0 0 16,0-5-20-16,8 5 12 0,-8 0-8 0,0 0 0 0,8 5-4 15,-8-5-4-15,0 0 0 0,10 0-8 0,-2 0 0 0,0 4 0 16,-8-4-8-16,9 0-16 0,8 4-4 0,-8-4-4 0,-1 0-8 16,0 6-8-16,10-6-4 0,-10 5-4 0,10-5-8 0,-2 4-4 15,-7-4-4-15,8 0-4 0,0 0 0 0,-1 6 0 0,2-6-8 16,0 0 0-16,-2 0-4 0,1 0-4 0,0 0-4 0,-8 4-4 15,7-4-12-15,-6 0-12 0,-2 0-12 0,0 5-16 0,2-5-24 0,-2 5-12 16,-8 0-20-16,0-5-24 0,0 4-12 0,0-4-20 16,-8 5-48-16,-2-5-24 0,2 0 44 0,0 6 36 0,-10-6 36 0,10 0 24 15</inkml:trace>
          <inkml:trace contextRef="#ctx0" brushRef="#br0" timeOffset="182778.0245">17464 9477 131 0,'0'10'160'0,"0"-6"-32"0,-8 7 12 0,8-7-24 0,0 5 4 0,0-4 4 16,8 0-4-16,-8 4-4 0,9-9-8 0,-9 5-4 0,9 0-16 16,-1-5-4-16,1 4-8 0,-1-4-12 0,0 0-8 15,10 0-12-15,-10 0-8 0,10 0-8 0,-2 0-8 0,1 0-4 0,0 0-4 16,0 0-4-16,1 0-4 0,-2 0-8 0,10 0-16 0,-9 0-24 16,9 0-36-16,-10 0-28 0,10-4-28 0,0 4-32 0,0-5-16 15,-1 0-68-15,9 0 0 0,-8 1 44 0,-1-1 40 0,9-5 36 0,0 6 24 16</inkml:trace>
        </inkml:traceGroup>
        <inkml:traceGroup>
          <inkml:annotationXML>
            <emma:emma xmlns:emma="http://www.w3.org/2003/04/emma" version="1.0">
              <emma:interpretation id="{756E3611-1A79-4694-B2F2-C81D4FC389F0}" emma:medium="tactile" emma:mode="ink">
                <msink:context xmlns:msink="http://schemas.microsoft.com/ink/2010/main" type="inkWord" rotatedBoundingBox="22050,13158 23422,13175 23412,13905 22040,13887"/>
              </emma:interpretation>
              <emma:one-of disjunction-type="recognition" id="oneOf35">
                <emma:interpretation id="interp51" emma:lang="" emma:confidence="0">
                  <emma:literal>25</emma:literal>
                </emma:interpretation>
                <emma:interpretation id="interp52" emma:lang="" emma:confidence="0">
                  <emma:literal>z 5</emma:literal>
                </emma:interpretation>
                <emma:interpretation id="interp53" emma:lang="" emma:confidence="0">
                  <emma:literal>2 5</emma:literal>
                </emma:interpretation>
                <emma:interpretation id="interp54" emma:lang="" emma:confidence="0">
                  <emma:literal>Z 5</emma:literal>
                </emma:interpretation>
                <emma:interpretation id="interp55" emma:lang="" emma:confidence="0">
                  <emma:literal>ź 5</emma:literal>
                </emma:interpretation>
              </emma:one-of>
            </emma:emma>
          </inkml:annotationXML>
          <inkml:trace contextRef="#ctx0" brushRef="#br0" timeOffset="183396.3696">18709 9381 23 0,'-8'0'100'0,"-10"-4"-8"16,10 4-8-16,-8-6-16 0,6 6-8 0,2-5 0 0,0 1 0 15,8-6 0-15,-9 5-4 0,9 1-4 0,-9-6 4 0,9-1-4 0,0 3 0 16,9-2-4-16,-9-5-4 0,0 6 0 0,9-1 4 15,-1-4 0-15,-8 5 0 0,8-6 0 0,2 5 4 0,6-4 4 0,-8 5-4 16,2-1 0-16,6-5-4 0,-7 6 0 0,7 4-8 0,-6-4-20 16,6 4 16-16,2 0-4 0,-2 0-8 0,-7 5 0 0,8 0-8 15,0 0 0-15,-9 5-4 0,10 0 0 0,-10 4-4 0,10 6 0 0,-10-6 0 16,0 11-4-16,1-6-4 0,0 5 4 0,-1 1 0 0,-8 4-4 16,0-5 4-16,0 4-4 0,0 6 0 0,-8-5 0 0,8 6 4 15,-9-8-4-15,-8 8-4 0,9-2 8 0,-10-3-4 0,1 3 0 16,-8 1-4-16,8-5 4 0,-1 0 4 0,2 0-4 0,-2 0-4 15,2-5 0-15,-2 5 4 0,1-10 0 0,1 1-4 0,6-1 4 16,2 1-4-16,0-11 4 0,0 6-4 0,8-5 4 0,0-1-4 0,0-4 8 16,0 0-4-16,0-4 0 0,8-1 0 0,0 1 4 0,0-6-4 15,2 0-4-15,-2 1 0 0,0-1 0 0,1 0 0 0,7-4 4 16,-6 5 4-16,6-6-8 0,-8 5 4 0,10 1 4 0,-10-1 0 16,1 1 0-16,8-1-4 0,-8 5 4 0,-1 0 0 0,0 5-4 15,1-5 12-15,0 5-4 0,-1 5 0 0,0-5-12 0,2 5 24 16,-2 0 4-16,0 5 0 0,1-1 0 0,0 1-4 0,-1-1 4 15,0 1-4-15,1 5 0 0,-1-1 4 0,0-5 0 0,2 5-8 0,-2 1-8 16,0-1-8-16,2 1 0 0,-2-1 0 0,0 1 0 0,1-7 0 16,-1 3 0-16,1-1 0 0,8-1 0 0,-9 1 0 0,0-6 0 15,2 1 0-15,-2-1 0 0,0-4 0 0,10 0 0 0,-10 0 0 0,0-4-24 16,1-1-36-16,0 1-20 0,-1-6-24 0,9 1-20 16,-9-1-28-16,2-5-32 0,-2 1-44 0,0-1-52 0,-8 2 44 0,8-2 48 15,2-5 32-15,-2 6 32 0,0-5 20 0</inkml:trace>
          <inkml:trace contextRef="#ctx0" brushRef="#br0" timeOffset="184055.6068">19741 9155 3 0,'-8'5'132'0,"-10"0"-16"0,18 4-4 0,-8-4-24 0,-1 5 0 16,1 0 0-16,0-6 0 0,-2 11-8 0,2-6-4 15,0 5-4-15,8-3-4 0,-8 3-8 0,8 0 4 0,-10 1-8 0,10-1 0 16,-8-1-8-16,8-2 0 0,0 3-8 0,0 1 4 0,0 0-4 16,0-1-4-16,8 0 0 0,-8-5-4 0,10 6 0 0,-10-5 0 15,8-1-8-15,0 1 0 0,0-1-4 0,2 1 0 0,-10 0-4 0,16-6-4 16,-7 0 4-16,-1 3-4 0,1-3 0 0,8-4-4 0,-9 4-20 16,0-4 20-16,10 0 0 0,-10 0-4 0,2 0-4 0,6 0 4 15,-7-4-4-15,-1 4 4 0,0-4-4 0,1 4-4 0,0-7 4 16,-1 7 0-16,0-4 0 0,2 4 0 0,-2 0 0 0,0 0 0 15,-8-4 4-15,9 4 0 0,0 4 0 0,-9-4 0 0,8 4 0 16,-8 3 0-16,8-3-4 0,-8 0 0 0,9 1 0 0,-9 5 0 0,8-1 0 16,-8-4-4-16,9 4 4 0,-9 1 0 0,9 0-4 0,-9 4 4 15,0 1 0-15,8-6 0 0,-8 5 8 0,0-4 4 0,0 5 4 16,0-1 4-16,0 0 4 0,0 0-4 0,-8-3 4 0,8 3 0 16,-9 0-4-16,0 1-4 0,1-6-4 0,-1 5 0 0,1-4-4 0,-9-1-12 15,8 1-4-15,-7 0-16 0,-2-5-16 0,1 3-24 16,0-1-32-16,0-3-24 0,1-4-40 0,-2 4-40 0,0-4-76 15,2 6-4-15,-1-12 56 0,8 6 36 0,-8-4 36 0,1 4 28 0</inkml:trace>
          <inkml:trace contextRef="#ctx0" brushRef="#br0" timeOffset="183732.4712">19690 9170 59 0,'0'0'116'0,"-8"0"-12"16,8 0 0-16,0 0-24 0,0 0 4 0,0 0 0 0,0 0 4 16,0 0-4-16,0 0-4 0,8 0 0 0,-8 0 4 0,8 0-4 15,1 0-4-15,-1 0 8 0,-8 0-8 0,18 0-4 0,-10 0 0 0,0 0-8 16,10 0-12-16,-2 0 0 0,-6 0-16 0,6 0-4 0,1 0-4 16,0 0-8-16,0 0-4 0,-9 0-4 0,10 0-4 0,-1 0 4 15,-8 0-8-15,7 0-4 0,-7 0-8 0,-1 0-16 0,10 0-16 16,-10 0-12-16,-8 0-20 0,8 0-12 0,2 0-12 0,-10 0-20 15,0 0-20-15,0 0-36 0,0 0-20 0,0 0-40 0,0 0 40 0,-10 0 32 16,10 0 32-16,-8 0 20 0</inkml:trace>
        </inkml:traceGroup>
      </inkml:traceGroup>
    </inkml:traceGroup>
    <inkml:traceGroup>
      <inkml:annotationXML>
        <emma:emma xmlns:emma="http://www.w3.org/2003/04/emma" version="1.0">
          <emma:interpretation id="{6F1171F1-C0D3-4CDC-AA8D-9926AC3ECD90}" emma:medium="tactile" emma:mode="ink">
            <msink:context xmlns:msink="http://schemas.microsoft.com/ink/2010/main" type="paragraph" rotatedBoundingBox="6392,14055 6770,14566 6384,14852 6005,143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8311EBC-E672-42DB-89EB-53415203210E}" emma:medium="tactile" emma:mode="ink">
              <msink:context xmlns:msink="http://schemas.microsoft.com/ink/2010/main" type="line" rotatedBoundingBox="6392,14055 6770,14566 6384,14852 6005,14342"/>
            </emma:interpretation>
          </emma:emma>
        </inkml:annotationXML>
        <inkml:traceGroup>
          <inkml:annotationXML>
            <emma:emma xmlns:emma="http://www.w3.org/2003/04/emma" version="1.0">
              <emma:interpretation id="{403B0DFB-AFB0-4E80-AFF8-0ED5D72245BE}" emma:medium="tactile" emma:mode="ink">
                <msink:context xmlns:msink="http://schemas.microsoft.com/ink/2010/main" type="inkWord" rotatedBoundingBox="6392,14055 6770,14566 6384,14852 6005,14342"/>
              </emma:interpretation>
              <emma:one-of disjunction-type="recognition" id="oneOf36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134351.584">2774 10273 75 0,'0'4'100'0,"0"2"-8"0,0-6-8 0,0 0-20 16,0 0-4-16,0 4 0 0,0-4 0 0,0 0 0 16,0 0 0-16,0-4-4 0,0 4 4 0,0-6-4 0,0 6-4 0,0-4 0 15,0-1 0-15,0 1-4 0,0-6 0 0,0 5 0 0,0 0-4 16,0-4 0-16,0 3-4 0,0-3 0 0,0-1 0 0,0 1 4 16,8 4-4-16,-8-4-8 0,0-1 0 0,10 5-8 0,-10-5 4 0,8 1-4 15,0 4-4-15,-8 0-4 0,9 1 0 0,0-2 0 0,-1 2-8 16,1-1 4-16,7 5-4 0,-7 0-4 0,0 0 4 0,-1 0-4 15,0 5 0-15,10-1 0 0,-10 2 0 0,1-2-4 0,8 6 0 16,-9-5-4-16,1 4 4 0,-1 5 0 0,0-3 0 0,2 3 0 16,-2 0 0-16,-8 1 0 0,8 4 0 0,-8 0 4 0,0 0-8 15,-8 1 0-15,8-1 8 0,-8 4-4 0,-2 2 4 0,10-6-4 0,-16 4 4 16,7 1-4-16,1-4 0 0,-9-1 0 0,8 5 0 16,-7-5 0-16,6-5 0 0,-6 1-4 0,7-1 4 0,-8-5 4 0,9 1-4 15,-1 0-4-15,-8-5 4 0,8-1 0 0,1-4 0 0,0 0 0 16,8-4 0-16,-10-1-4 0,10 0 4 0,-8 0 0 0,8-5 0 15,0 1 0-15,-8-1 4 0,8-4-8 0,0 5 4 0,0-6-4 16,8 6 4-16,-8-6 0 0,0 5 0 0,0 1 0 0,8-5 0 16,-8 9-4-16,0-5 0 0,10 2 4 0,-10 1 0 0,8 3 0 0,-8 4 0 15,8-5 4-15,1 5-4 0,-9 0 4 0,9 0 4 0,-1 0 0 16,1 5 4-16,-1-1 0 0,0 3 0 0,1 1 4 0,8-3-4 16,-9 5 4-16,2-1 0 0,6 1 4 0,-7 4-4 0,8-4 4 0,0 4-4 15,-1-5 0-15,-6 6 0 0,6-5 4 0,2 4-20 16,-2-5 16-16,-7 1 0 0,8 0-4 0,0-1 4 0,-9-3-4 0,10 3-8 15,-10-5-4-15,10 2 0 0,-10-1 0 0,9-5 0 0,-8 4 0 16,8-4 0-16,-9-4 0 0,0 4-24 0,2-5-24 0,-2-5-28 16,8 5-32-16,-6-5-24 0,-2 1-40 0,0-5-32 0,-8-1-88 0,9 1 24 15,0-1 52-15,-1-4 40 0,-8 0 36 0,9 0 24 0</inkml:trace>
        </inkml:traceGroup>
      </inkml:traceGroup>
    </inkml:traceGroup>
    <inkml:traceGroup>
      <inkml:annotationXML>
        <emma:emma xmlns:emma="http://www.w3.org/2003/04/emma" version="1.0">
          <emma:interpretation id="{8E006DEB-0DA2-4328-8827-9222D31002E4}" emma:medium="tactile" emma:mode="ink">
            <msink:context xmlns:msink="http://schemas.microsoft.com/ink/2010/main" type="paragraph" rotatedBoundingBox="2488,15430 7758,15006 7836,15977 2566,164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4C8C9E-19C5-469A-986B-2E3FAE28A190}" emma:medium="tactile" emma:mode="ink">
              <msink:context xmlns:msink="http://schemas.microsoft.com/ink/2010/main" type="line" rotatedBoundingBox="2488,15430 7758,15006 7836,15977 2566,16401"/>
            </emma:interpretation>
          </emma:emma>
        </inkml:annotationXML>
        <inkml:traceGroup>
          <inkml:annotationXML>
            <emma:emma xmlns:emma="http://www.w3.org/2003/04/emma" version="1.0">
              <emma:interpretation id="{D1E3AB5A-E840-4E88-82D6-95C843C57A90}" emma:medium="tactile" emma:mode="ink">
                <msink:context xmlns:msink="http://schemas.microsoft.com/ink/2010/main" type="inkWord" rotatedBoundingBox="2494,15504 4675,15329 4747,16226 2566,16401"/>
              </emma:interpretation>
              <emma:one-of disjunction-type="recognition" id="oneOf37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138656.0622">788 11707 39 0,'0'0'140'0,"8"0"-16"0,-8 0-4 16,0 0-8-16,10 0 0 0,-10 5 0 0,8-5 0 0,-8 0 0 15,8 4-4-15,0-4-4 0,1 0 0 0,-9 0-8 0,8 0-8 16,1 0 0-16,0 5-12 0,7-5-4 0,-6 0-4 0,-2 5-8 16,8-5-8-16,-6 5 0 0,6-5-12 0,1 5-8 0,-8-5-8 0,8 4-24 15,-1-4 0-15,2 5 0 0,-10-5 0 0,10 6 0 0,-1-6 0 16,-9 0 0-16,9 4 0 0,0-4-8 0,-9 0-48 0,2 0-16 16,-2 0-20-16,0 0-16 0,1 0-20 0,0 0-28 0,-9 0-16 15,0 0-44-15,0 5-40 0,0-5 28 0,-9 0 44 0,0-5 36 16,1 5 28-16,0 0 24 0</inkml:trace>
          <inkml:trace contextRef="#ctx0" brushRef="#br0" timeOffset="138845.5537">865 11879 3 0,'-9'10'156'0,"9"0"-8"0,0-1-16 0,0 0-20 0,0 1 4 0,0 0 8 16,9-5-4-16,-9 5-8 0,8-6 0 0,-8 5-8 0,8-3-4 15,-8-2-8-15,10 1-8 0,-2 0-4 0,0-5-4 16,0 0-12-16,2 5-4 0,6-5-4 0,-7 0-12 0,8 0-8 0,-8 0-4 15,7 0-12-15,2-5 0 0,-2 5-4 0,2-5-12 0,-1 0-12 16,-1 1-16-16,2-2-24 0,8 2-32 0,-10-1-36 0,2 1-40 16,-2-2-40-16,1 2-64 0,1-1-28 0,-2-5 48 0,2 5 44 0,-1 5 40 15,0-9 28-15,0 4 20 0</inkml:trace>
          <inkml:trace contextRef="#ctx0" brushRef="#br0" timeOffset="137902.0802">-875 11659 23 0,'0'0'88'0,"0"-5"0"16,0 5-8-16,0-4-20 0,0 4 0 0,0-6 4 0,0 2-4 15,0-1-4-15,0 5 4 0,0-5 4 0,-8-1 4 0,8 3 0 0,0-3-4 16,0 6 4-16,-8-4-4 0,8 4 4 0,0 0 0 0,-10-5-4 15,10 5-4-15,0 0 0 0,-8 0-4 0,8-5-12 0,-8 5 4 16,8 5-4-16,0-5-8 0,0 5-4 0,0-5-4 0,0 4 0 0,0 5 0 16,0-3-4-16,-9-1 0 0,18 4-4 0,-9 1-4 15,0-1-4-15,8 1 4 0,-8 5 0 0,8-6-20 0,2 6 20 0,-10-1-8 16,8-4 8-16,0 5-4 0,0-2-8 0,2 2 4 0,6-6-4 16,-7 0 4-16,8 2-8 0,-8 2 4 0,7-7-4 0,2 3 4 15,-2-4-4-15,-6 4 4 0,6-9 0 0,1 6-4 0,0-2 0 0,-8-4 4 16,7-4-4-16,2 4 4 0,0-6-4 0,-10 2-4 0,9-1 8 15,-9-5-4-15,0 0 4 0,1 1-4 0,0-1 0 0,-1-4 0 16,0 0 0-16,-8 0 0 0,10-1-4 0,-10-4 0 0,0 0 4 16,0 4-8-16,0-4 8 0,0 0 0 0,-10 0 0 0,2-1 4 15,0 1-8-15,-1 5 4 0,0-5 0 0,1 4-8 0,-9 1 8 0,9-1 0 16,-10 2-8-16,2 3 4 0,-2 0 0 0,1 5 4 16,0-5-4-16,0 6 4 0,1 4-4 0,-2 0 4 0,0 0 0 0,2 4-4 15,-1 2 0-15,8 3 4 0,-8 1-4 0,9 0 4 0,0 3 0 16,-2 2 0-16,10-1 0 0,-8 1 4 0,0 4 0 0,8 0-8 15,0-5 4-15,0 6 0 0,0-1-12 0,0-4 16 0,0 4 0 0,8-4-4 16,0-2 4-16,-8 2-4 0,10-1 4 0,-2-4-4 16,0-1 4-16,9 1-8 0,-8-5 0 0,0 4 4 0,7-4 0 0,2-5-4 15,-10 0 4-15,10 0 0 0,-2 0 0 0,1-5 0 0,0 0 4 16,0 1-4-16,1-1 0 0,-2-5 0 0,2 6 4 0,-1-5-4 16,-1-2-4-16,2 2 0 0,-2-1 4 0,-6 5-4 0,6-4 0 0,-6 5 4 15,-2-7 0-15,0 7 0 0,0 4 0 0,9-5 0 0,-8 5 4 16,0 0 0-16,-1 0 0 0,0 0 4 0,2 5 4 0,-2 4-8 15,0-3 4-15,0 3-4 0,2-5 8 0,-2 11-4 0,0-6 0 16,1 2 0-16,-1-2 0 0,10 5 4 0,-10-5-4 0,0 5 0 16,0-3-4-16,2 2-4 0,-2-3 4 0,0 0-4 0,2-1 4 0,-2 1-4 15,0-1-4-15,1-2 0 0,-1-4 0 0,0 7-4 16,1-10-8-16,-9 5-12 0,9-5-16 0,-1 5-16 0,0-5-20 0,-8 0-16 16,10 0-32-16,-10-5-4 0,8 5-16 0,-8-5-28 0,8 0-56 15,-8 0-4-15,9 2 48 0,-9-8 32 0,0 6 28 0,9 1 24 16</inkml:trace>
          <inkml:trace contextRef="#ctx0" brushRef="#br0" timeOffset="138400.7454">46 12042 31 0,'0'-4'116'0,"0"-1"-12"0,-9 0 0 0,9 0-28 0,0 1 0 15,0-6-4-15,0 1-8 0,0-1 4 0,0 0 0 0,0 1 0 16,0-1-8-16,0-5-4 0,0 6 0 0,0-6 0 0,9 6-4 16,-9 0 0-16,0-6 0 0,9 5-4 0,-1 7 0 0,-8-8-4 0,9 2 0 15,-1 3-4-15,0 6 0 0,-8-4-8 0,10-1 0 0,6 5-12 16,-16 5 4-16,8-5-8 0,2 4 0 0,-2 6 0 0,0-5-4 16,1 6 0-16,0-3 0 0,-9 7-4 0,8-1 0 0,-8 0-4 15,0 1 4-15,0 4-4 0,0 0 0 0,0 1 0 0,0-1 0 16,-8 4 0-16,8 2-4 0,-9-2 0 0,0-3 4 0,1 4-4 15,-10 0 0-15,10-1 0 0,0-3 0 0,-10-1 0 0,10 0 0 16,0-4 0-16,-9-1 0 0,8 0 0 0,0-4 0 0,-7-6 0 16,8 6-4-16,-2-10 4 0,2 0-4 0,0 0-4 0,-2-4 4 0,10-2 0 15,-8-3-4-15,0-1 4 0,8 1-4 0,0-1 0 0,0-5 4 16,-9 6 4-16,9 0 0 0,0-6-4 0,0 6 4 0,0-6 0 16,9 6-4-16,-9-1 4 0,0 1 0 0,8-1 0 0,-8 5 0 15,8 0 4-15,2 1 0 0,-10-1 0 0,8 5 0 0,0 0-16 0,2 0 24 16,-2 0 0-16,8 0 0 0,-7 5 8 0,0-1-4 0,-1 1 0 15,9 0 4-15,-9 0-4 0,10 4 8 0,-2-4-8 0,-6 5 4 16,6-6-4-16,2 6 0 0,-1-4-4 0,-9 3 0 0,8 0-4 16,2-4-4-16,0 0 0 0,-2 4 0 0,1-4-4 0,0-1 4 0,0 1 0 15,1-5-4-15,-2 6 0 0,2-6-4 0,-10 0 0 0,9 0-12 16,0-6-8-16,0 6-20 0,1-5-16 0,-10 1-16 0,8-6-20 16,-6 1-12-16,6-1-20 0,-7 1-12 0,0-1-12 0,8 0-48 15,-9-4-36-15,0 0 32 0,0-1 36 0,2 1 36 0,-2 0 28 16</inkml:trace>
        </inkml:traceGroup>
        <inkml:traceGroup>
          <inkml:annotationXML>
            <emma:emma xmlns:emma="http://www.w3.org/2003/04/emma" version="1.0">
              <emma:interpretation id="{F2471FB8-97F7-4F62-A093-6105B08E4375}" emma:medium="tactile" emma:mode="ink">
                <msink:context xmlns:msink="http://schemas.microsoft.com/ink/2010/main" type="inkWord" rotatedBoundingBox="5188,15213 7758,15006 7828,15872 5258,16079">
                  <msink:destinationLink direction="with" ref="{3B78CD71-7D3F-4997-9045-CE74F6F12B16}"/>
                </msink:context>
              </emma:interpretation>
              <emma:one-of disjunction-type="recognition" id="oneOf38">
                <emma:interpretation id="interp58" emma:lang="" emma:confidence="0">
                  <emma:literal>+24</emma:literal>
                </emma:interpretation>
                <emma:interpretation id="interp59" emma:lang="" emma:confidence="0">
                  <emma:literal>724</emma:literal>
                </emma:interpretation>
                <emma:interpretation id="interp60" emma:lang="" emma:confidence="0">
                  <emma:literal>t24</emma:literal>
                </emma:interpretation>
                <emma:interpretation id="interp61" emma:lang="" emma:confidence="0">
                  <emma:literal>+54</emma:literal>
                </emma:interpretation>
                <emma:interpretation id="interp62" emma:lang="" emma:confidence="0">
                  <emma:literal>Izy</emma:literal>
                </emma:interpretation>
              </emma:one-of>
            </emma:emma>
          </inkml:annotationXML>
          <inkml:trace contextRef="#ctx0" brushRef="#br0" timeOffset="140641.7508">3047 11539 43 0,'0'0'128'0,"9"5"-12"0,-9-1 4 0,0 2-20 0,8-6 0 15,-8 4 4-15,0-4-8 0,9 0-8 0,-9 5-4 0,8-5-4 16,0 4-4-16,2-4-4 0,-2 0-4 0,0-4-8 0,0 4-8 0,2 0-8 16,6-5-8-16,-7 1-12 0,0 4 0 0,8-6-4 0,-9 2-8 15,10-1-4-15,-10 5-4 0,8-5-12 0,-6 0-12 0,6 1-16 16,2-2-16-16,-10 2-12 0,1-1-20 0,7 5-12 0,-8-4-8 16,2 4-12-16,-2-6-24 0,10 2-40 0,-10-1-16 0,0 5 36 0,1-5 24 15,-9 0 28-15</inkml:trace>
          <inkml:trace contextRef="#ctx0" brushRef="#br0" timeOffset="140452.2578">3192 11433 11 0,'0'-5'112'0,"0"-4"-8"0,0 0-8 15,0 3-28-15,0-3 0 0,0 4-4 0,0 0 4 0,0 2 0 16,0-4-8-16,0 3-4 0,0-1-4 0,0 1 4 0,0 4-8 16,0-6 12-16,0 6-4 0,0 0 4 0,0 6 0 0,0-6 0 0,0 4 0 15,0 1 4-15,0 6 0 0,0-3 0 0,0 2-8 0,0 0 0 16,0 3-8-16,0 7-4 0,0-5 0 0,0-2-12 0,0 7 4 16,0 4-12-16,0-5-4 0,0 1-8 0,0 4 4 0,0-6-8 15,0 1 4-15,0 1-8 0,0-5 0 0,0 4-8 0,8-5 0 16,-8 0-8-16,0 1-8 0,0-6-16 0,0 1-8 0,0-1-8 0,0-4-12 15,0 1-16-15,0-2-12 0,0-4-20 0,0 0-16 0,0 0-8 16,0-4-24-16,-8-2-44 0,0 1-12 0,8-4 36 0,-9 4 36 16,1-5 28-16</inkml:trace>
          <inkml:trace contextRef="#ctx0" brushRef="#br0" timeOffset="141097.5305">3567 11404 35 0,'-8'-4'100'0,"8"4"-8"16,-8-5-8-16,8 5-24 0,0-5 4 0,-10 0-4 0,10 2 0 15,0-8-4-15,0 6 0 0,0 1-4 0,0-6 0 0,0 5 0 16,0-5 0-16,0 6 0 0,0-6-12 0,10 5 4 0,-10-4 0 0,0 3 0 16,8 2 0-16,-8-1 0 0,8 1 0 0,0 4 0 0,-8-5 0 15,10 5 0-15,-2 0 0 0,0 0-4 0,1 0-4 0,-9 5-8 16,8-5-4-16,1 4 4 0,0 1-8 0,-1-1-8 0,0 7 4 16,0-7-4-16,2 6-4 0,-10-1 0 0,8 1 0 0,-8 5-8 15,8-6 4-15,-8 5 0 0,0 1 0 0,0 4-4 0,0-5 4 16,0 1-8-16,-8 4 4 0,8-5 0 0,-8 5-4 0,-2 0 4 0,2-4 0 15,0 5 0-15,0-7 0 0,-1 7 0 0,0-6 0 0,1 0 0 16,-1 1 0-16,1-5 0 0,0 0 0 0,-2 3-4 0,2-3 4 16,8-5 0-16,-8 5 0 0,8-6 0 0,-8 1 0 0,8 1-4 0,0-2 4 15,0 1 0-15,0-1 0 0,0-4 0 0,0 0-4 16,0 5 4-16,0-5 4 0,0 0 0 0,8 5 4 0,-8-5 0 0,8 5 4 16,-8-5 4-16,8 0-4 0,-8 5 4 0,10-5 0 0,-2 4 0 15,0-4-4-15,1 5 0 0,-1-5-4 0,1 6 0 0,0-6-8 16,-1 4 8-16,8 1 0 0,-6-5-8 0,-2 4 4 0,10-4 0 15,-10 5-4-15,9-5 0 0,-9 5-4 0,9-5-12 0,0 0-12 16,1 0-12-16,-10 5-20 0,10-5-16 0,-2 0-12 0,1 0-16 0,0 0-32 16,0-5 4-16,1 5-24 0,-2-5-60 0,2 5 0 0,-10-5 32 15,9 1 40-15,0-1 28 0,0 1 16 0</inkml:trace>
          <inkml:trace contextRef="#ctx0" brushRef="#br0" timeOffset="141512.4199">4181 11333 87 0,'0'-10'132'16,"0"1"-16"-16,0 4 0 0,0-5-28 0,0 1 0 0,0 4 4 16,0-5-8-16,0 5-16 0,0 0-4 0,0 1-8 0,0 0-8 15,0-2 0-15,0 1-8 0,0 5 8 0,0-4-4 0,0 4 0 16,0-5 0-16,0 5 4 0,0 5 4 0,0-1-4 0,0 1-4 0,0 1 0 16,-8 2 0-16,8-3-4 0,0 5-4 0,0 4-4 0,-9-5 0 15,9 6-4-15,0 0-4 0,-8 4-8 0,8 0-20 0,0 0 20 16,0 1 0-16,-9-2-4 0,9 2-4 0,0-1-4 0,9 0 4 0,-9-5-4 15,0 5 4-15,8 1-8 0,-8-5 4 0,9-2 0 16,-9 2-4-16,8-1 4 0,0-4-8 0,-8-1 0 0,9 0 0 0,0 2-4 16,-1-6 4-16,0-1 0 0,-8-4-4 0,10 6 0 0,-2-6-4 15,0 0-4-15,-8-6-4 0,9 2-4 0,0-1 0 0,-9 0-4 16,8-4-4-16,0-1 0 0,1 0 4 0,-9-4-4 0,8 5 0 0,-8-6 0 16,9 0 8-16,0 6 0 0,-9-5 4 0,8 4 4 0,-8 1 4 15,8-1 0-15,-8 5 8 0,10-5 0 0,-10 10 0 0,8 0 4 16,-8 0 4-16,8 5 4 0,-8 0 4 0,0 4 4 0,8 1 8 15,-8-1 4-15,0 6 4 0,0-1 0 0,0 1 0 0,0 4 0 16,0-5-4-16,0 5 4 0,0 1-4 0,0-1-8 0,0 0 0 16,0 0-4-16,0 1-4 0,0-6 0 0,0 5-8 0,0-4 0 15,0-1-4-15,0 0-8 0,0-5-12 0,0 6-32 0,0-6 4 0,0-3-24 16,0 3-20-16,0-4-20 0,0 0-32 0,0-1-28 0,0-4-60 16,-8 0-4-16,8 0 40 0,0 0 40 0,-8-4 28 0,8-1 28 15</inkml:trace>
          <inkml:trace contextRef="#ctx0" brushRef="#br0" timeOffset="139754.1243">1837 11362 7 0,'0'4'96'0,"-9"1"-12"16,9-1-4-16,-9 3-24 0,1-7-4 0,8 3-4 0,0-3 0 0,-8 0 4 15,8 0 4-15,0-3-4 0,-10 3 0 0,10-7 8 0,0 3-4 16,0-1 4-16,0 1-4 0,0-6-4 0,0 5 0 0,0-5 0 16,0 1-4-16,0-1-4 0,0 1 0 0,0-1 0 0,0 1-4 15,10-1-4-15,-10 0 0 0,0 1 0 0,8-1 0 0,-8 5 0 16,8-4-8-16,-8 4 4 0,9-4 0 0,0 3-8 0,-1-3 0 15,1 5-4-15,-1-2-4 0,0 2-4 0,2 4 0 0,-2-5-4 0,0 5 0 16,0 0 0-16,2 0-4 0,6 0 4 0,-7 0-8 16,-1 5 4-16,1-1 0 0,0 2-4 0,-1-2 0 0,0 5 0 0,-8 1 4 15,8 0-4-15,-8 4 0 0,10 0 4 0,-10 1-4 0,0-1 4 16,0 10-4-16,-10-5-4 0,10 6 0 0,-8-5 0 0,0 2 4 16,0 7 0-16,-1-4 0 0,-8-2 0 0,8 2-4 0,-7-2 4 0,6-4 0 15,-6 6 0-15,8-6 0 0,-10-5-4 0,10 1 0 0,-9-1 0 16,8-5 4-16,0-3-4 0,1-2 4 0,8 1-4 0,-8-5 0 15,8-5 4-15,-10 1-4 0,10-2 4 0,0-3 0 0,0 4-4 16,0-4 4-16,0-6-4 0,0 5 0 0,0-4 4 0,10 5-4 16,-10-6 4-16,0 5 0 0,8-4 0 0,-8-1 4 0,8 6-8 0,-8-1 8 15,9 1 0-15,-9-1-4 0,9 6 4 0,-1-2-4 0,1 2 4 16,-9-1-4-16,8 5 0 0,0 0 4 0,2 0 0 0,-10 0 0 16,8 5 4-16,0-1-4 0,0 2 4 0,2-2 0 0,6 1 0 15,-7 5 0-15,-1 0-4 0,1-6 8 0,0 5 0 0,7 1 0 16,-8 0 0-16,10 5 0 0,-10-6-4 0,10 1 8 0,-10 4-8 0,9-5 4 15,-8 1 0-15,8-1-4 0,-9 0-8 0,10 2 4 0,-2-2 0 16,-6 1-8-16,6-5 0 0,-8-1 4 0,9 2-4 0,-8 3 0 16,0-9 4-16,7 5-4 0,-6-5-4 0,-2 0-12 0,0 0-16 15,0-5-16-15,10 5-16 0,-10-5-20 0,-8-5-16 0,9 6-20 16,-1-5-20-16,1 3-12 0,-9-3-60 0,9-5-16 0,-1 4 40 16,-8-5 36-16,8 6 28 0,-8-11 24 0</inkml:trace>
          <inkml:trace contextRef="#ctx0" brushRef="#br0" timeOffset="140195.9418">2518 11165 3 0,'0'-5'132'0,"0"1"-12"0,0-2-4 0,0 2-24 0,0-1 4 0,0 0 0 16,0 5 0-16,0-4-8 0,0 4-4 0,0 0-4 0,0 0-8 0,0 0-8 15,0-5-4-15,0 10-4 0,0-5 0 0,0 4-4 16,-8 1 0-16,8 0-4 0,0 5-4 0,-8-1-4 0,8 1 0 0,-9 4-8 15,9-5 4-15,-8 6-8 0,8 4-4 0,-8-5 0 0,-2 5-8 16,10 1-4-16,-8 4 4 0,8-5 0 0,-8 5-4 0,8-1 4 16,0-3-4-16,0 4-4 0,-10 0-4 0,10-5 4 0,0 5 0 15,10 0-4-15,-10-5 4 0,0 0-8 0,8 0 8 0,0 1 0 16,-8-1-8-16,10-4 4 0,-2 4-4 0,0-9 4 0,9 3 4 0,-9-3-4 16,1 0-4-16,8-1 4 0,-9-4-4 0,10 1 0 0,-10-2 4 15,10 1-4-15,-10-5 4 0,9 0-4 0,0-5 4 0,-8 5-8 16,-1-4 4-16,10-2-4 0,-10-3 0 0,0-1 4 0,0 1-4 15,2-1 0-15,-2 1 0 0,0-6-8 0,-8 1 4 0,9-1 0 16,-9 1 0-16,0 0 4 0,0-1-4 0,0 0 4 0,-9 1 0 16,9-1-4-16,0 2 4 0,-8 3 0 0,0-5 0 0,8 5 0 15,-10 6-4-15,2-5-4 0,0 4 4 0,0 5-4 0,8-5 0 0,-10 10 4 16,2 0-4-16,0-1 0 0,-1 5 4 0,9-3 4 0,-9 8 0 16,9 1-4-16,-8-2 0 0,8 2-4 0,-9-1-4 0,9 5-4 15,0-4-4-15,0 4-8 0,0 1 0 0,0-6-8 0,9 1-8 16,-9-2-4-16,8 2-4 0,-8-1 0 0,9 1-8 0,0-6-4 0,-1-4-4 15,0 5-8-15,10-5 0 0,-10-1-4 0,10 1-20 0,-2-5-40 16,1 0-40-16,1 0 24 0,-2-5 36 0,2 1 20 0</inkml:trace>
        </inkml:traceGroup>
      </inkml:traceGroup>
    </inkml:traceGroup>
    <inkml:traceGroup>
      <inkml:annotationXML>
        <emma:emma xmlns:emma="http://www.w3.org/2003/04/emma" version="1.0">
          <emma:interpretation id="{032A832C-4C36-4C9D-84D0-E00A0B3F3A51}" emma:medium="tactile" emma:mode="ink">
            <msink:context xmlns:msink="http://schemas.microsoft.com/ink/2010/main" type="paragraph" rotatedBoundingBox="6206,16191 10854,15359 10990,16120 6342,169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78F78F5-945F-4ECB-99A5-11D35003C957}" emma:medium="tactile" emma:mode="ink">
              <msink:context xmlns:msink="http://schemas.microsoft.com/ink/2010/main" type="line" rotatedBoundingBox="6206,16191 10854,15359 10990,16120 6342,16953"/>
            </emma:interpretation>
          </emma:emma>
        </inkml:annotationXML>
        <inkml:traceGroup>
          <inkml:annotationXML>
            <emma:emma xmlns:emma="http://www.w3.org/2003/04/emma" version="1.0">
              <emma:interpretation id="{D8721839-A26E-4B3D-950C-839FB49982AC}" emma:medium="tactile" emma:mode="ink">
                <msink:context xmlns:msink="http://schemas.microsoft.com/ink/2010/main" type="inkWord" rotatedBoundingBox="6236,16359 6794,16259 6874,16703 6315,16803"/>
              </emma:interpretation>
              <emma:one-of disjunction-type="recognition" id="oneOf39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143330.5553">2859 12503 7 0,'-8'-5'112'0,"8"5"-4"0,0 0-12 0,-8-4-24 16,8 4-4-16,-9-6-4 0,9 2-4 0,0-1 0 0,0 5 0 16,0-10 0-16,0 10-8 0,-8-9 4 0,8 4-4 0,0 0 0 15,0-6 4-15,0 8-4 0,8-7 4 0,-8 5-4 0,0-4 0 16,9-1 4-16,-9 6-4 0,8-6 0 0,0 0-8 0,-8 0-4 0,9 1-4 16,0 0-4-16,-1-1 0 0,0 5-8 0,10-5 0 0,-10 7-4 15,10-4-4-15,-10 3 0 0,9-1 0 0,-9 5-8 0,10 0 0 16,-10 0 4-16,10 5-8 0,-10-5 4 0,8 11-4 0,-7-3-4 15,0 2 4-15,-1 4 0 0,1-5-4 0,-1 6 4 0,-8 5 0 16,0-6 0-16,0 5 0 0,0 0-4 0,0 5 4 0,-8-4 0 0,-1-1-24 16,1 4 28-16,-1-3-4 0,0-1 0 0,1 0 0 0,-8-5-4 15,6 5 0-15,-6-3 4 0,6-7-4 0,2 5 4 0,-9-5-4 16,9-4 0-16,0 0 0 0,-1 1 0 0,0-3 4 0,1-3-8 0,0-3 4 16,-2 3-4-16,2-6 0 0,8-4 0 0,-8 6 0 15,8-6 0-15,-9 1 4 0,9-6 0 0,0 5-4 0,0-4 4 0,0 5-4 16,0-6 4-16,-9 6 4 0,9-7-4 0,9 8 0 0,-9-2 0 15,0 0-4-15,0 1 4 0,9 0 0 0,-9 4 0 0,8 0 0 16,-8 5 4-16,8-5-4 0,2 5 0 0,-10 0 0 0,16 5 0 0,-7-5 0 16,0 5 4-16,-1 0 0 0,0-1 4 0,9 6 4 15,-9-6 0-15,10 6 0 0,-10 0 4 0,10-2 4 0,-2 3 0 0,-7-2 4 16,8 1 0-16,0 4 0 0,1-4 0 0,-2-1 0 0,2 1-4 16,-2 0 0-16,2-1-8 0,-1 1-12 0,-1-1 0 0,-6-4 0 15,6 6 0-15,2-8 0 0,-10-3 0 0,9 6 0 0,0-6 0 16,-8 4 0-16,-1-8 0 0,8 4 0 0,-6-6 0 0,-2 3 0 15,0-8-28-15,2 6-56 0,-2-9-32 0,0 5-28 0,1-6-36 16,-1 5-44-16,1-9-76 0,-9 5 36 0,8 0 48 0,1-5 40 0,-9-1 36 16,0 6 32-16</inkml:trace>
        </inkml:traceGroup>
        <inkml:traceGroup>
          <inkml:annotationXML>
            <emma:emma xmlns:emma="http://www.w3.org/2003/04/emma" version="1.0">
              <emma:interpretation id="{EB8E9292-3817-4319-AE05-EB95CE88C719}" emma:medium="tactile" emma:mode="ink">
                <msink:context xmlns:msink="http://schemas.microsoft.com/ink/2010/main" type="inkWord" rotatedBoundingBox="8501,15919 8842,15857 8909,16234 8568,16295"/>
              </emma:interpretation>
              <emma:one-of disjunction-type="recognition" id="oneOf40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144352.8216">5068 11894 51 0,'0'0'96'0,"0"0"-8"0,0 0-4 16,0 0-20-16,0 0-4 0,0 0 0 0,0 0 4 0,0 0 0 0,9 0 4 15,-9 0 0-15,0 0 4 0,8 0 0 0,-8 0-4 0,8 0 0 16,-8 0 4-16,8 0 0 0,2 0 4 0,-2 0-4 0,0 5 0 16,2-5-4-16,-2 5 0 0,0-5-4 0,1 4-4 0,-1-4 4 15,9 5-4-15,-8-5-4 0,-1 4 0 0,10 1-4 0,-10-5-4 16,10 5-8-16,-10-5-40 0,8 5 0 0,-7-5 0 0,8 5 0 16,-8-5 0-16,7 5 0 0,-6-5 0 0,6 0 0 0,-8 4 0 0,2-4 0 15,-2 6 0-15,0-6 0 0,9 4 0 0,-17-4 0 0,9 5 0 16,0-5 0-16,-9 4 0 0,8-4 0 0,-8 0 0 0,0 6 0 15,0-6 0-15,8 0 0 0,-8 0 0 0,0 0 0 0,0 4 0 16,0-4 0-16,-8 0-32 0,8 0-68 0,-8 0-24 0,8 0-12 16,-9 0-16-16,0 0-16 0,9 0-8 0,-8 0-44 0,-1 0-32 0,1 0 44 15,0 0 40-15,-2 0 32 0,2 0 28 0</inkml:trace>
          <inkml:trace contextRef="#ctx0" brushRef="#br0" timeOffset="144594.1767">5145 12197 87 0,'0'4'120'0,"0"-4"-8"0,0 5 0 15,8-5-16-15,-8 4-4 0,0-4 0 0,9 0 0 0,-9 0 4 16,8 0-8-16,0 5 0 0,1-5-4 0,-9 0-4 0,9 0-4 16,-1 0-4-16,0-5 0 0,2 5-8 0,-2 0 0 0,0 0-12 0,2 0-4 15,-2 0 0-15,0 0-8 0,9 0-8 0,-9 5-4 0,1-5-4 16,0 0-4-16,-1 0-4 0,0 0 0 0,2 0-4 0,-2 0-4 15,0 0-4-15,0 0 0 0,-8 0 0 0,10 0-16 0,-2 5-8 16,-8-5-20-16,8 0-24 0,-8 5-24 0,9-5-28 0,-9 0-28 16,0 0-32-16,0 0-64 0,0 0-40 0,0 0 56 0,0 0 44 0,0 0 32 15,0 0 32-15</inkml:trace>
        </inkml:traceGroup>
        <inkml:traceGroup>
          <inkml:annotationXML>
            <emma:emma xmlns:emma="http://www.w3.org/2003/04/emma" version="1.0">
              <emma:interpretation id="{3D64B7AF-AC36-47EB-88D0-79D53555328E}" emma:medium="tactile" emma:mode="ink">
                <msink:context xmlns:msink="http://schemas.microsoft.com/ink/2010/main" type="inkWord" rotatedBoundingBox="9573,15588 10854,15359 10990,16120 9710,16350"/>
              </emma:interpretation>
              <emma:one-of disjunction-type="recognition" id="oneOf41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148498.7311">6227 11788 3 0,'0'0'68'0,"0"0"-4"0,8 0-16 0,-8 0-24 16,0 0-4-16,0 0-4 0,0 0 0 0,0 0-4 0,0 0 4 15,10 0-4-15,-10 0-4 0,0 0 0 0,0 0 8 0,0 0 0 16,0 0-8-16,0 0 4 0,0 0 4 0,0 5 0 0,0-5 0 16,0 0 4-16,0 0 0 0,0 4 0 0,0-4 8 0,0 0 0 15,0 0 8-15,0 5-4 0,0-5 0 0,0 0 0 0,0 0 0 0,-10 0 0 16,10 6 0-16,0-6 4 0,0 0 4 0,0-6-8 0,0 1 0 15,0 5 4-15,0-4 0 0,-8-1-4 0,8 0-4 0,0 1 4 16,0-1-4-16,0 0 0 0,0-4-4 0,0 4 0 0,0-5 4 16,0 1-4-16,0-1 4 0,8 0 0 0,-8 1 4 0,10-6 0 0,-10 6 4 15,8-5-4-15,-8 4 0 0,8 1 4 0,-8-6 0 16,9 1-8-16,0 4 0 0,-1-5 4 0,1 6-8 0,-1 0-4 0,0-2-4 16,-8 2 0-16,10-1 0 0,-2 1-8 0,0 4 4 0,0 0-4 15,2 1 0-15,-2 4 0 0,-8 0 0 0,8 0-4 0,1 4 0 16,-1 1 0-16,1 0 0 0,-9 0 0 0,9 5-4 0,-1-1 4 15,-8 6-4-15,8-6 0 0,-8 5 0 0,8 0 4 0,-8 6-4 0,0-5 0 16,0 4 0-16,0 0 4 0,0 0-4 0,0 5 4 16,0-4-4-16,-8 3 0 0,0-4 0 0,8 5 0 0,-8-5 0 0,-1 5 0 15,0-5 0-15,1 6 0 0,-1-7-4 0,-7 2 0 0,6-1 4 16,2 0 4-16,-8 1 0 0,6-7-4 0,2 2 0 0,0-5 0 16,-1 4 4-16,1-4-4 0,-1-5 0 0,0 4 4 0,9-4-12 15,-8 0 8-15,0-5 0 0,8 4 0 0,0-4 0 0,0 0 0 16,-10 0 0-16,10-4-4 0,0 4 4 0,0-5-4 0,0 0 4 0,0 1 0 15,0-1 0-15,0 0 0 0,10 0 0 0,-10 0-4 0,0 0 4 16,8-4 0-16,-8-1 4 0,0 5-4 0,8-5-4 0,-8 1 8 16,9 5-8-16,0-6 4 0,-9 5 0 0,8 0 0 0,1-4 4 0,-1 3-4 15,0 2 4-15,2 4-4 0,-2-5-4 0,0 5 8 0,0-4 0 16,2 4-4-16,-2 4 0 0,0-4 4 0,9 5 0 0,-8-1 4 16,0-4 0-16,-1 6 4 0,8 3 0 0,-6-4 4 0,-2 4 0 15,0-3 0-15,10 3 8 0,-10-5 0 0,9 6-4 0,-8 0 0 16,-1-1 4-16,1 1-8 0,7 0 0 0,-6-5 0 0,6 4-4 0,-6 1-12 15,-2-6 0-15,8 6 0 0,-7-5 0 0,-1 0 0 0,1 0 0 16,0-5 0-16,7 3 0 0,-6-3 0 0,-2 6 0 16,0-6 0-16,0-6 0 0,2 6-20 0,-2-3-28 0,0 3-20 0,1-5-20 15,-1 0-20-15,1-5-16 0,0 5-44 0,-9-4 4 0,8 0-44 16,0-6-52-16,0 5 32 0,-8-4 44 0,10 0 32 0,-2-1 32 16,0-4 24-16</inkml:trace>
          <inkml:trace contextRef="#ctx0" brushRef="#br0" timeOffset="149250.7201">7157 11496 39 0,'-8'4'128'0,"-2"2"-16"0,2-2-8 16,8 1-20-16,-8-1 4 0,0 2-4 0,8 3 4 0,0 1-8 0,-10 0-4 15,10-1-4-15,0 6-8 0,0-6 0 0,-8 5-4 0,8-4 0 16,0 3 0-16,0 3-4 0,0-2 0 0,8 1-4 0,-8-1-4 16,0 0 0-16,10 1 0 0,-10-1-8 0,8 0-4 0,-8 1-4 15,8-6-4-15,0 6-8 0,-8-6 0 0,10 0 0 0,-2 2-8 16,0-2 0-16,1 1 0 0,-9-6-4 0,8 1 0 0,0 0 0 16,2 0-8-16,-2-5 4 0,0 4 0 0,0-4 0 0,2 0-4 0,-2 0 0 15,-8-4 4-15,8-1 0 0,1 5-4 0,0-5 0 0,-1 0 0 16,-8 1 0-16,9-2-4 0,-9-3 4 0,8 5 0 0,0 4-4 15,-8-6 4-15,9 1 0 0,-9 1 4 0,9-1-4 0,-9 5 0 16,0 0 0-16,8-5 0 0,-8 5 0 0,8 0 0 0,-8 5 0 16,10-5 0-16,-10 5 0 0,8-5 0 0,0 4 0 0,-8 1 0 0,9 1 0 15,-9-2 0-15,9 5 0 0,-1-3 0 0,-8-2 0 0,8 6 0 16,1-1 0-16,-9 1-4 0,8-1 4 0,0 1 0 0,-8 0 4 16,10 0-4-16,-10-1 0 0,8 5 0 0,-8-4 0 0,0 0 0 15,8 0 0-15,-8 3 4 0,0-3 8 0,0 0 4 0,0-1 0 16,0 1 0-16,0 5 12 0,0-6 0 0,0 1 4 0,-8-1-8 0,0 1 4 15,8 0-28-15,-10-1 0 0,2-4 0 0,0 4 0 0,-1 1 0 16,1-5 0-16,0 5 0 0,-1-7 0 0,-8 3 0 0,9-1 0 16,-2 0 0-16,-6-1 0 0,7-4 0 0,-8 5 0 0,9-5-32 0,-9 0-36 15,8 0-24-15,0 0-24 0,-7-5-24 0,6 1-24 16,2-1-36-16,-8 0-60 0,6-1 0 0,2 3 44 0,0-2 44 0,-1-5 32 16,1 5 24-16</inkml:trace>
          <inkml:trace contextRef="#ctx0" brushRef="#br0" timeOffset="148801.9201">7123 11496 35 0,'0'0'116'0,"0"0"-8"0,0 0-4 16,0 0-20-16,0 0-4 0,0 0 4 0,8 0 0 0,-8 0 0 0,0 0 4 15,8 0-4-15,-8 0-20 0,10 0 20 0,-2 0-4 0,-8 0 0 16,8 0 0-16,1 0-8 0,-1 0 0 0,0 0-12 0,2 0-4 16,-2 0-4-16,0 0 0 0,10 0 0 0,-10-5-8 0,0 5-4 15,10 0-12-15,-10-5 0 0,9 5-8 0,-9-5-4 0,10 1-4 16,-10 4-4-16,10-6 0 0,-10 6 0 0,9 0 0 0,-8-4-8 16,-1 4 0-16,0 0-4 0,1 0-8 0,7 0-4 0,-16 0-12 0,10 0-12 15,-2 0-12-15,-8 0-16 0,8 4-20 0,-8-4-16 0,0 0-12 16,0 6-20-16,0-6-16 0,-8 0-32 0,8 4-48 0,-8-4 12 15,8 0 36-15,-10 5 40 0,2-5 36 0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09:30.75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5770872-BF0C-4675-9C54-2BBFDA26C927}" emma:medium="tactile" emma:mode="ink">
          <msink:context xmlns:msink="http://schemas.microsoft.com/ink/2010/main" type="writingRegion" rotatedBoundingBox="31563,3993 32168,4576 31983,4768 31378,4185"/>
        </emma:interpretation>
      </emma:emma>
    </inkml:annotationXML>
    <inkml:traceGroup>
      <inkml:annotationXML>
        <emma:emma xmlns:emma="http://www.w3.org/2003/04/emma" version="1.0">
          <emma:interpretation id="{69E6DD79-1A7C-4224-BD26-A88E5BBD5BE9}" emma:medium="tactile" emma:mode="ink">
            <msink:context xmlns:msink="http://schemas.microsoft.com/ink/2010/main" type="paragraph" rotatedBoundingBox="31563,3993 32168,4576 31983,4768 31378,41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C3C02A-7A0B-404C-9185-7FE3AC64E130}" emma:medium="tactile" emma:mode="ink">
              <msink:context xmlns:msink="http://schemas.microsoft.com/ink/2010/main" type="line" rotatedBoundingBox="31563,3993 32168,4576 31983,4768 31378,4185"/>
            </emma:interpretation>
          </emma:emma>
        </inkml:annotationXML>
        <inkml:traceGroup>
          <inkml:annotationXML>
            <emma:emma xmlns:emma="http://www.w3.org/2003/04/emma" version="1.0">
              <emma:interpretation id="{8FAE97F4-96CC-4955-805E-5FF1EC433C24}" emma:medium="tactile" emma:mode="ink">
                <msink:context xmlns:msink="http://schemas.microsoft.com/ink/2010/main" type="inkWord" rotatedBoundingBox="31563,3993 32168,4576 31983,4768 31378,4185"/>
              </emma:interpretation>
              <emma:one-of disjunction-type="recognition" id="oneOf0">
                <emma:interpretation id="interp0" emma:lang="" emma:confidence="0">
                  <emma:literal>m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u</emma:literal>
                </emma:interpretation>
              </emma:one-of>
            </emma:emma>
          </inkml:annotationXML>
          <inkml:trace contextRef="#ctx0" brushRef="#br0">26 115 75 0,'0'0'96'0,"-8"0"-8"0,8 0-8 0,0 0-20 0,-8-5 0 16,8 5 0-16,0 0 4 0,0-5 0 0,0 5 4 0,0 0 0 16,-10-5 0-16,10 5-12 0,0 0-4 0,0-4 4 0,0 4-8 15,0-5 0-15,0-1 0 0,10 6-4 0,-10 0-4 0,0-4 0 16,0 0 0-16,8-1 0 0,0 5 0 0,-8-5-4 0,8 0 4 16,1 0-8-16,-1 0 0 0,1 1 0 0,0-1-20 0,-1 1 16 0,0-2 0 15,10 2-4-15,-10-1 0 0,0 0-4 0,2 0-4 0,6 0 0 16,-7 5-4-16,-1-4 0 0,1 4 0 0,0-5 0 0,-1 5-4 15,0 0-4-15,-8 0 4 0,8-5 0 0,-8 10 0 0,10-5-4 0,-10 0 0 16,0 5 4-16,0-1-8 0,0 1 4 0,0 0 0 0,0 5-4 16,-10-6 4-16,10 6-4 0,-8-5 4 0,8 4-4 0,-8 1 0 15,0 4 0-15,-1-4 0 0,9-1 0 0,-9 6 4 0,1-5-4 16,-1-1 0-16,9 1 0 0,-8 4 0 0,0-5 0 0,8 1 0 16,0-1 0-16,-10 1 0 0,10 0-4 0,0-1 8 0,0 1-4 15,0-5 0-15,-8 5 4 0,16-1-4 0,-8 1 4 0,0-6-4 16,0 6-4-16,10-5 4 0,-10 0 0 0,8 4 0 0,-8-4-4 15,8 0 4-15,1 0 0 0,-9-1 0 0,8 2-4 0,1-2 4 0,0 1 4 16,-1-5-4-16,0 0 0 0,0 5-4 0,2-5 8 0,-2 0-4 16,0 0 0-16,2 0 0 0,-2 4 0 0,0-4 0 0,1 0 0 15,-1 0 0-15,1-4 4 0,-1 4-4 0,1 0 0 0,-1 0 0 16,0 0 0-16,-8 0 0 0,10 0 4 0,-2 0-4 0,-8 0 8 16,8 0 0-16,-8 0-4 0,0 0 8 0,10 0 4 0,-10 0 0 0,0 4 0 15,0-4 0-15,0 5 0 0,0 0 0 0,0-5-4 0,0 10 0 16,0-5 0-16,8 0-4 0,-8-1-4 0,0 6-4 0,0-5 0 15,0 4 0-15,8 1 0 0,-8-7 0 0,0 8 0 0,8-1 0 0,1-6 0 16,-9 6 0-16,8-5 0 0,-8 4 0 0,9-3 0 16,0-2 0-16,-9 6 0 0,8-6 0 0,0 2 0 0,-8-2 0 0,10-4 0 15,-2 5 0-15,0-5 0 0,0 0 0 0,2 4 0 0,-2-4 0 16,0 0 0-16,1 0 0 0,-1 0 0 0,1-4 0 0,8 4 0 16,-9 0 0-16,2-5 0 0,-2 5 0 0,0 0 0 0,0 0 0 15,2 0 0-15,-2 0 0 0,0 0 0 0,1 0 0 0,-1 0 0 16,0 5 0-16,-8-5 0 0,10 9 0 0,-10-9 0 0,8 10 0 0,-8 0 0 15,0-6 0-15,0 6 0 0,0-1 0 0,8 1 0 0,-8-1 0 16,0 1 0-16,0-1 0 0,0 1 0 0,0 0 0 0,0-5 0 16,0 5 0-16,0-6-36 0,-8 1-96 0,8-1-36 0,0-4-40 15,0 0-72-15,0 0-32 0,0 0 60 0,0-4 44 0,-8-1 40 16,8 1 32-16,-10-6 20 0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11:08.69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AF15193-5094-42EA-BF56-BE062E7B3070}" emma:medium="tactile" emma:mode="ink">
          <msink:context xmlns:msink="http://schemas.microsoft.com/ink/2010/main" type="inkDrawing" rotatedBoundingBox="4962,13675 7960,13970 7946,14107 4949,13812" semanticType="underline" shapeName="Other">
            <msink:sourceLink direction="with" ref="{A6D89A8F-6C35-43B4-A883-4604C0FC27B3}"/>
            <msink:sourceLink direction="with" ref="{A157EB4F-1970-49FB-86E5-BAC9EE7129C6}"/>
          </msink:context>
        </emma:interpretation>
      </emma:emma>
    </inkml:annotationXML>
    <inkml:trace contextRef="#ctx0" brushRef="#br0">6-2 39 0,'0'0'84'0,"0"0"8"0,0 0-4 0,0 0-24 15,-8 0-4-15,8 0 0 0,0 0-4 0,0 0-4 0,0 0-4 0,0 0 4 16,0 0-4-16,0 0 8 0,0 4 8 0,8-4-8 0,-8 0 4 15,0 5-4-15,0-5 0 0,9 5 4 0,-9-5 0 0,9 5 4 16,-9-5 0-16,8 4 4 0,0-4-4 0,2 6 0 0,-2-2-4 0,9-4-4 16,-8 5 0-16,7-1 0 0,1-4-4 0,1 6 0 15,-2-6-4-15,2 0-4 0,7 0-8 0,-8 0-8 0,8 4-4 0,1-4-24 16,8 0 0-16,-8 0 0 0,9 0 0 0,-1 0 0 0,8 0 0 16,-9 0 0-16,11 0 0 0,-2-4 0 0,1 4 0 0,-1 4 0 15,9-4 0-15,-7 0 0 0,7 0 0 0,-1 0 0 0,-7 0 0 0,9 0 0 16,-1 5 0-16,-1-5 0 0,2 0 0 0,-1 5 0 15,1-5 0-15,-1 0 0 0,-1 0 0 0,10 5 0 0,-9-5 0 0,0 0 0 16,1 4 0-16,-1-4 0 0,-1 4 0 0,2-4 0 0,-1 7 0 16,-8-7 0-16,7 4 0 0,-6 0 0 0,-2 2 0 0,1-2 0 15,-1 1 0-15,1 0 0 0,-9 0 0 0,0 4 0 0,1-5 0 0,7 2 0 16,-8 4 0-16,0-6 0 0,-9 6 0 0,11-5 0 16,-3 4 0-16,1-5 0 0,-8 6 0 0,8-4 0 0,-9 2 0 15,9-2 0-15,-8-1 0 0,0 4 0 0,7-4 0 0,-7 0 0 0,0-1 0 16,0 1 0-16,-9 0 0 0,8 0 0 0,-8 1 0 15,9-6 0-15,-9 3 0 0,0 2 0 0,0 0 0 0,0-5 0 0,0 5 0 16,-9 0 0-16,10-1 0 0,-10 1 0 0,10-5 0 0,-10 5 0 16,9 0 0-16,-9-1 0 0,0 1 0 0,2 0 0 0,-2 0 0 15,0 0 0-15,2-1 0 0,-2-4 0 0,0 5 0 0,0-5 0 0,1 5 0 16,-9-5 0-16,9 0 0 0,-9 5 0 0,8-5 0 16,-8 0 0-16,0 0 0 0,9 0 0 0,-9 0 0 0,0 0 0 0,0 0 0 15,-9 0 0-15,9-5 0 0,0 5 0 0,-8-5-44 0,-1 5-84 0,0-5-24 16,1 5-48-16,0-4-52 0,-10-1-64 0,10 0 60 0,-10 0 40 15,2-4 48-15,-9-1 28 0,-1 1 24 0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11:18.94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B78CD71-7D3F-4997-9045-CE74F6F12B16}" emma:medium="tactile" emma:mode="ink">
          <msink:context xmlns:msink="http://schemas.microsoft.com/ink/2010/main" type="inkDrawing" rotatedBoundingBox="5111,16010 7583,16115 7578,16236 5105,16130" semanticType="underline" shapeName="Other">
            <msink:sourceLink direction="with" ref="{F2471FB8-97F7-4F62-A093-6105B08E4375}"/>
          </msink:context>
        </emma:interpretation>
      </emma:emma>
    </inkml:annotationXML>
    <inkml:trace contextRef="#ctx0" brushRef="#br0">-2 67 47 0,'0'0'84'0,"0"-5"-4"16,0 5-8-16,0-5-20 0,0 5-4 0,0-5-4 0,0 5 4 16,0-4 0-16,0 4-4 0,0 0 4 0,0 0 4 0,0-5 0 0,0 5 0 15,0 0 4-15,0 0-4 0,0 0 0 0,0 0 0 0,10 0 0 16,-10 0 0-16,0-5 0 0,8 5 4 0,0 0 0 0,-8 0 4 16,8 0-4-16,1 0 0 0,0-4 4 0,-1 4 0 0,9 0-4 0,-9 0-4 15,10 0 0-15,-10-5-4 0,10 5 4 0,-2-5-8 16,10 5 0-16,-9 0-4 0,9-5-4 0,0 5 0 0,-1-5-8 0,1 5-12 15,8-5-16-15,-8 5 0 0,7 0 0 0,1-5 0 0,0 5 0 16,0 0 0-16,9 0 0 0,-9 0 0 0,9 0 0 0,-9 0 0 16,8 0 0-16,1 0 0 0,-9-4 0 0,10 4 0 0,-11 0 0 15,9 4 0-15,-7-8 0 0,7 4 0 0,-8 0 0 0,10 0 0 16,-11 0 0-16,9 0 0 0,-7 0 0 0,-1 0 0 0,8 0 0 0,-7 4 0 16,-1-4 0-16,8 0 0 0,-8 5 0 0,1-5 0 0,7 5 0 15,-8-5 0-15,1 0 0 0,-1 5 0 0,0 0 0 0,0 0 0 16,-1-5 0-16,-7 5 0 0,9-1 0 0,-10 1 0 0,10 0 0 15,-9-5 0-15,-2 4 0 0,2 1 0 0,-1-5 0 0,1 5 0 16,0 0 0-16,-9-5 0 0,9 5 0 0,-10-5 0 0,10 5 0 0,-8-5 0 16,-2 3 0-16,1 3 0 0,0-6 0 0,0 5 0 0,1-5 0 15,-2 5 0-15,-6-1 0 0,6-4 0 0,1 5 0 0,-9-5 0 16,10 5 0-16,-2-5 0 0,-6 0 0 0,6 0 0 0,-7 0 0 0,8 0 0 16,-9 5 0-16,9-5 0 0,-8 0 0 0,8 0 0 15,-9 0 0-15,2 0 0 0,-2 0 0 0,8-5 0 0,-6 5 0 0,-2 0 0 16,0 0 0-16,1 5 0 0,-1-5 0 0,0 0 0 0,2 0 0 15,-2 0 0-15,-8 0 0 0,8 0 0 0,0 0 0 0,2 0 0 16,-10 0 0-16,8 5 0 0,-8-5 0 0,8 0 0 0,-8 0 0 0,0 0 0 16,0 0 0-16,9 4 0 0,-9-4 0 0,0 0 0 0,0 0 0 15,0 0 0-15,0 0 0 0,0 0 0 0,0 0 0 16,0 0 0-16,0 0 0 0,0 0 0 0,0 0 0 0,0 0 0 0,0 0 0 16,0 0 0-16,0 0 0 0,0 0 0 0,0 5 0 0,-9-5 0 15,9 0 0-15,0 0 0 0,-8 5-44 0,8-5-80 0,-8 5-32 16,-2-5-36-16,2 4-56 0,0-4-56 0,0 5 36 0,-10 0 52 15,10 1 44-15,-9-2 32 0,-1 1 24 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30:33.76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B2721E5-A322-4ABB-B120-5BF821D3E87E}" emma:medium="tactile" emma:mode="ink">
          <msink:context xmlns:msink="http://schemas.microsoft.com/ink/2010/main" type="writingRegion" rotatedBoundingBox="25749,7444 26379,7444 26379,8610 25749,8610"/>
        </emma:interpretation>
      </emma:emma>
    </inkml:annotationXML>
    <inkml:traceGroup>
      <inkml:annotationXML>
        <emma:emma xmlns:emma="http://www.w3.org/2003/04/emma" version="1.0">
          <emma:interpretation id="{796FCB4D-502C-42AF-995B-20455F619E54}" emma:medium="tactile" emma:mode="ink">
            <msink:context xmlns:msink="http://schemas.microsoft.com/ink/2010/main" type="paragraph" rotatedBoundingBox="25749,7444 26379,7444 26379,8610 25749,86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94DB09-0B7F-42A6-9816-295FA38C422E}" emma:medium="tactile" emma:mode="ink">
              <msink:context xmlns:msink="http://schemas.microsoft.com/ink/2010/main" type="line" rotatedBoundingBox="25749,7444 26379,7444 26379,8610 25749,8610"/>
            </emma:interpretation>
          </emma:emma>
        </inkml:annotationXML>
        <inkml:traceGroup>
          <inkml:annotationXML>
            <emma:emma xmlns:emma="http://www.w3.org/2003/04/emma" version="1.0">
              <emma:interpretation id="{60546CD6-0E8D-4FB0-BF75-F766E2A4DA39}" emma:medium="tactile" emma:mode="ink">
                <msink:context xmlns:msink="http://schemas.microsoft.com/ink/2010/main" type="inkWord" rotatedBoundingBox="25749,7444 26379,7444 26379,8610 25749,861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398 3904 3 0,'0'0'112'0,"0"0"-12"0,8 0-4 15,-8 0-16-15,0 0-8 0,0 0 4 0,8 5-4 0,-8-5 0 0,10 5-4 16,-10-1 8-16,8 2-8 0,-8 3-8 0,8-4-4 15,1 4-4-15,-9 1 0 0,8-1 0 0,1 6 0 0,0-5 0 0,-1 4 0 16,0 0-4-16,10 1 0 0,-10-1-4 0,0 0-24 0,2 1 24 16,6-1 0-16,-7 5-4 0,8-9-4 0,-9 4 4 0,9 1-4 15,-9-1-8-15,10-5-4 0,-10 6 4 0,10-5-4 0,-2-1-8 16,-7 1 0-16,-1-1 4 0,10 1-8 0,-10-5 0 0,10 5 0 16,-10-6 0-16,0-4 0 0,10 5 0 0,-10-5-4 0,0 0 0 0,9-5 0 15,-8 1 0-15,0-1-4 0,7-5 0 0,-8 0 0 0,10 1 0 16,-10-6-4-16,10 1 0 0,-10-1 0 0,9-4 0 0,-9 0 0 15,10 0 0-15,-10 0 0 0,10 0 0 0,-10 0 0 0,9-5 0 16,-8 4 0-16,-1 1 0 0,1 5-4 0,-9-1 0 0,8 1-4 16,-8 0-4-16,8 5-12 0,-8-2-12 0,0 2-24 0,0-1-24 15,0 10-28-15,0-4-32 0,-8-1-28 0,8 5-52 0,-8 0-60 0,-1 0 48 16,9 0 44-16,-8 5 32 0,-1-5 32 0,-8 0 24 0</inkml:trace>
          <inkml:trace contextRef="#ctx0" brushRef="#br0" timeOffset="-379.9831">731 3103 67 0,'0'-4'104'0,"0"4"-12"0,0 0-4 0,0 0-24 16,0-6-4-16,0 6 0 0,0 0 0 0,0 0 4 0,0 0 0 16,8 0 4-16,-8 0 0 0,0 0-8 0,0 6 4 0,0-2-4 15,8-4 0-15,-8 5 0 0,0 1 0 0,0-2 0 0,0 0 0 0,8 6-4 16,-8-1 0-16,0 1-8 0,0 5 0 0,0-1-8 0,0 0 4 15,0 1-8-15,0 4-4 0,0 0-4 0,0 5 0 0,0-5 0 16,0 5-4-16,0 0 0 0,0 5-4 0,-8-5 4 0,8 5-8 0,0 0 0 16,0 0-4-16,-8-1 0 0,8 6 4 0,0-6-4 15,0 1 0-15,-8 0 4 0,8 4-4 0,0-4 4 0,0 0-4 0,-10-1 0 16,10 1-8-16,0-4-4 0,0 4 0 0,0-7 0 0,0 8 0 16,-8-6 0-16,8 1 0 0,0-7 0 0,0 1 0 0,0 6 0 15,0-6 0-15,0-5 0 0,0 5 0 0,-8-4 0 0,8 4 0 16,0-10 0-16,0 5 0 0,0 1 0 0,0-5 0 0,0-1 0 15,0 1 0-15,8-1 0 0,-8-4 0 0,-8 5 0 0,8-6 0 0,0-4-20 16,0 7-12-16,0-4-8 0,0-3-16 0,0 0-16 0,0 0-12 16,0 0-12-16,0-3-12 0,0-4-12 0,0 3-16 0,0-1-8 15,0 0-8-15,0-4-52 0,-9-1-20 0,9 1 40 0,0-6 36 16,-9 5 32-16,9-4 20 0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12:01.46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81119F7-1449-47EF-96D0-540ED5DAFC9D}" emma:medium="tactile" emma:mode="ink">
          <msink:context xmlns:msink="http://schemas.microsoft.com/ink/2010/main" type="writingRegion" rotatedBoundingBox="14119,15282 23548,15263 23550,16160 14121,16179"/>
        </emma:interpretation>
      </emma:emma>
    </inkml:annotationXML>
    <inkml:traceGroup>
      <inkml:annotationXML>
        <emma:emma xmlns:emma="http://www.w3.org/2003/04/emma" version="1.0">
          <emma:interpretation id="{8C842C4E-ACFE-45D5-9718-7A1F41122C21}" emma:medium="tactile" emma:mode="ink">
            <msink:context xmlns:msink="http://schemas.microsoft.com/ink/2010/main" type="paragraph" rotatedBoundingBox="14119,15282 23548,15263 23550,16160 14121,161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D897A2-F0CC-4832-ACE6-36AF10CA6AA8}" emma:medium="tactile" emma:mode="ink">
              <msink:context xmlns:msink="http://schemas.microsoft.com/ink/2010/main" type="line" rotatedBoundingBox="14119,15282 23548,15263 23550,16160 14121,16179"/>
            </emma:interpretation>
          </emma:emma>
        </inkml:annotationXML>
        <inkml:traceGroup>
          <inkml:annotationXML>
            <emma:emma xmlns:emma="http://www.w3.org/2003/04/emma" version="1.0">
              <emma:interpretation id="{2A1EF489-B5C8-42A3-AB44-97E31F5232DB}" emma:medium="tactile" emma:mode="ink">
                <msink:context xmlns:msink="http://schemas.microsoft.com/ink/2010/main" type="inkWord" rotatedBoundingBox="14119,15282 14537,15281 14538,15784 14120,157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10976 11375 67 0,'0'-4'96'0,"0"4"-4"0,0-5-8 0,0 1-20 0,0-2-4 0,0 2-4 16,0-1 0-16,0 0-4 0,0 0 0 0,0 1 0 0,0-1 0 15,0 0-4-15,0 0 0 0,0 1 0 0,0-7-8 0,0 7 4 16,0-1 0-16,0 1 0 0,-8-1 0 0,8 0 0 0,0 0 0 16,-9 0-16-16,9 0 16 0,-9 5 0 0,9-4-4 0,-8 4 0 15,0 0-8-15,-1-4 0 0,1 4-4 0,0 0 0 0,-10 4-4 0,10-4 0 16,-2 4-4-16,2-4-4 0,-8 10 0 0,7-5 4 0,-8 0 0 15,8 4 0-15,-7 0-4 0,6 2 0 0,-6-2 0 0,8 5-4 16,-10 1 0-16,10-1 4 0,-1 2 0 0,0 2 0 0,1-4 4 16,-1 5-4-16,1-4 0 0,8 4-4 0,-8 0 8 0,8 1-8 15,0-1 4-15,0 0 0 0,8 0-4 0,-8 0 0 0,8 0 0 16,-8 1 0-16,9-1 0 0,8-5-4 0,-8 1 0 0,-1 4-4 0,10-10 4 16,-10 6-4-16,8-6-4 0,-6 1 0 0,6-1 0 15,1 2 0-15,1-11 0 0,-2 4 0 0,2 1 0 0,-2-5-12 0,-6 0-24 16,6-5-16-16,1 1-24 0,0-2-20 0,0-3-24 0,-9-1-20 15,10-4-24-15,0-1-24 0,-2 1-68 0,-8 0 4 0,9-5 52 16,1 4 32-16,-10-5 36 0,10-3 24 0</inkml:trace>
        </inkml:traceGroup>
        <inkml:traceGroup>
          <inkml:annotationXML>
            <emma:emma xmlns:emma="http://www.w3.org/2003/04/emma" version="1.0">
              <emma:interpretation id="{33332BC5-B22B-4449-93AF-305497E0ECFC}" emma:medium="tactile" emma:mode="ink">
                <msink:context xmlns:msink="http://schemas.microsoft.com/ink/2010/main" type="inkWord" rotatedBoundingBox="14970,15504 16319,15501 16320,16175 14972,1617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08.3002">11590 11860 3 0,'0'0'104'0,"-9"5"-16"0,9-5-4 16,0 0-24-16,-8 0 4 0,8 0-4 0,0-5-4 0,0 1 0 15,0 4-4-15,0-6 0 0,0 2 0 0,0-1 4 0,0 0-4 16,0-4 4-16,0 3-4 0,8 2-4 0,-8-5-4 0,9-2 4 16,-9 2-4-16,9 0 0 0,-9-1-4 0,8 1 0 0,1 0 0 15,-1-2-4-15,-8 2-4 0,8 4 0 0,10-5-4 0,-18 6 0 0,8-1-4 16,0 1 0-16,2-2 0 0,-2 6-8 0,0-5 4 0,1 5-4 15,0 5-4-15,-9-5-4 0,8 10 0 0,1-5 0 0,-1 4-4 16,-8 1 4-16,8-1-4 0,-8 2-4 0,0 2 4 0,0 2 0 16,8 3-4-16,-8-3 4 0,-8 9 0 0,8-4 0 0,0 0 0 0,-8 3-4 15,0-5 0-15,-1 7-4 0,1-2 4 0,-1-3-4 16,-8 4 4-16,9-5 0 0,-2 0 0 0,-6 1 0 0,8-1 0 0,-10-5-4 16,10 1 4-16,-9-6 0 0,8 1-4 0,0-1 0 0,1-4 0 15,0 0 0-15,0-5-4 0,-2 0 0 0,10-5 4 0,-8 0 0 16,8 0-4-16,0-4 4 0,0 4 0 0,0-4 4 0,0-1-4 15,0-5 0-15,0 6 4 0,0 0-4 0,8-6 0 0,-8 5 0 16,10 1 0-16,-10-6 8 0,8 5-4 0,0 1 4 0,-8 5 0 0,8-6-4 16,1 5 4-16,0 0 0 0,-1 5-4 0,1-5 8 0,-1 5-4 15,0 0-4-15,10 5 4 0,-10-5 0 0,0 5 4 0,10 0 0 16,-10-1 4-16,10 2-4 0,-10 3 0 0,9-5-4 0,-1 6 0 0,2 0 4 16,0-5-4-16,-10 4-4 0,9 1 4 0,0 0 0 0,0-1-4 15,-1 1 4-15,-6-6-4 0,6 6 0 0,2 0 0 0,-10-5-4 16,9-2 0-16,0 8-4 0,-8-11-4 0,7 5-12 0,2-1-20 15,-10-4-16-15,10 0-16 0,-10-4-20 0,9-1-20 0,-8 0-24 16,8-4-52-16,-9-1-52 0,10-5 40 0,-10 1 36 0,8 0 32 0,2-6 32 16</inkml:trace>
          <inkml:trace contextRef="#ctx0" brushRef="#br0" timeOffset="1501.9797">12502 11793 3 0,'-8'9'144'0,"8"-3"-16"0,-9 3-12 0,9-5-20 0,0 6 0 15,0-5-4-15,0 0 0 0,0 0 0 0,9-1-8 0,-9 2 0 16,8-2-4-16,1-4 0 0,-9 5-8 0,17-5 0 0,-9 0-4 0,0 0 0 16,10 0-4-16,-10 4-8 0,10-4-4 0,-10 0-8 0,9-4-4 15,0 4-8-15,0 0-8 0,1-5 0 0,-2 1-8 0,2 4-8 16,-10-6-4-16,9 6-4 0,0-4-20 0,0 4-32 0,1-5-28 0,-10 0-28 15,9 5-40-15,0-5-32 0,-9 1-80 0,1-2-4 16,8 6 44-16,-8-4 48 0,-1-1 28 0,10 5 28 0</inkml:trace>
          <inkml:trace contextRef="#ctx0" brushRef="#br0" timeOffset="1286.5565">12520 11477 47 0,'0'4'132'0,"0"1"-12"0,0 0 0 0,0 0-20 0,0-1 4 16,8 2 0-16,-8-2 0 0,0 1-8 0,8-1-4 0,0-4-8 0,-8 6-4 16,10-2 0-16,-2 1-4 0,0-5-8 0,10 0-4 0,-10 5-8 15,1-5-4-15,7 0-8 0,-7 0-4 0,8 0-8 0,1 5-4 16,-10-5-8-16,9 0-4 0,0 0 0 0,-8 0 0 0,7 0-8 0,2 0-4 15,-10 0 0-15,10 0 0 0,-10 4-4 0,9-4-4 0,-8 6-12 16,-1-2-20-16,9-4-16 0,-9 5-12 0,-8-1-16 0,9-4-12 16,0 6-28-16,-9-1-16 0,0-1-24 0,0 1-56 0,0 0-16 15,0-1 40-15,-9 1 36 0,9-5 24 0,-9 0 28 0</inkml:trace>
        </inkml:traceGroup>
        <inkml:traceGroup>
          <inkml:annotationXML>
            <emma:emma xmlns:emma="http://www.w3.org/2003/04/emma" version="1.0">
              <emma:interpretation id="{BA2B0778-EBE7-40E8-B820-90DC653B5048}" emma:medium="tactile" emma:mode="ink">
                <msink:context xmlns:msink="http://schemas.microsoft.com/ink/2010/main" type="inkWord" rotatedBoundingBox="17102,15369 18244,15366 18246,16047 17103,1605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174.1826">13688 11601 71 0,'-8'0'84'0,"-2"0"-4"0,10 0 0 16,0-5-24-16,0 1-4 0,0-1 0 0,0 0-4 0,0 1 0 15,0-7-4-15,0 2 4 0,0-1-8 0,0 1 0 0,10-1 0 16,-10-4 0-16,8 5 0 0,-8-6 8 0,8 1-4 0,0-1 4 0,1 6 0 15,-9-6 4-15,8 0-4 0,1 6 0 0,0-1-4 0,7 1 0 16,-16 4 4-16,18-3-4 0,-10 1 4 0,0 3-4 0,2 4-8 16,-2 0-8-16,0 0 0 0,1 4-4 0,8-4-4 0,-8 10 0 0,-1 0-8 15,0-1 0-15,0 6 0 0,2-1-4 0,-2 1-4 16,-8 4 0-16,8 0 0 0,-8 1 0 0,0 3 0 0,0 2-4 0,0-1 4 16,0-1-4-16,-8 6 4 0,0-5-4 0,-2 5 0 0,2-5 0 15,0 0 0-15,-9 0 0 0,8 0 0 0,-8-1 0 0,1-4-4 16,6 1 0-16,-6-1 0 0,-2-3 0 0,10-3 0 0,0-3-4 15,-10-1 0-15,10-4-8 0,-1 4 0 0,1-9 0 0,0 0 0 16,8-5 4-16,-8 1-4 0,8-1 0 0,0-4 4 0,0 4 0 0,0-5 4 16,0 2-4-16,0-3 4 0,0-4 4 0,0 6-4 0,8-1 4 15,-8 6 0-15,8-6 4 0,-8 1 0 0,8-2 4 0,1 7 0 16,-9-1-4-16,8 5 4 0,1-5 0 0,0 5 4 0,-1-4 4 16,0 4 0-16,2 0 0 0,-2 0 4 0,0 4 0 0,10 1 4 15,-10 0-4-15,0-5 0 0,9 9 0 0,-8-3 0 0,8-2-4 0,-9 5 0 16,10-3 4-16,-10 3-8 0,10 1 0 0,-10 0 4 0,9-1 0 15,0 5-4-15,0-4-4 0,-9 0 0 0,10-1-4 0,-2 0 4 16,2 1 0-16,-1 0-4 0,-1-5-4 0,2 5 4 0,-2-6 0 16,2 1-8-16,-1-1-8 0,0 2-16 0,0-6-16 0,0 0-20 15,0 4-16-15,1-4-36 0,-2 0-24 0,2-4-44 0,-2-2-76 16,1 6 36-16,1-9 40 0,-2 5 36 0,2-6 28 0</inkml:trace>
          <inkml:trace contextRef="#ctx0" brushRef="#br0" timeOffset="2700.7759">14651 11433 75 0,'0'-10'128'0,"0"-3"-16"0,0 3-8 0,0 0-16 16,0 5 0-16,0-5-8 0,0 1 4 0,0 5-8 0,0-2 0 0,0 2-4 16,0-1 0-16,0 5-8 0,0 0 0 0,0-5-4 0,0 5 4 15,-8 5-8-15,8-5 4 0,0 5-4 0,-10-1 0 0,10 2 0 16,-8 3-8-16,0 2 0 0,8 2 0 0,-9 2 0 0,1-2-8 15,-1 2-8-15,1 5 0 0,-1-1-4 0,1 0-4 0,0 4 0 16,-2 2-4-16,2-2-4 0,0-3-4 0,-2 8 0 0,10-3 0 16,-8-2-4-16,8 2-4 0,-8-1-4 0,8 0 0 0,0 0 0 15,0-1 0-15,0 2 0 0,8-6 0 0,-8 4 0 0,8-4 0 16,2 1 0-16,-2-1 0 0,0-5 0 0,2 1 0 0,-2 4 0 0,0-10 0 16,1 6 0-16,8-5 0 0,-9 0 0 0,9-6 0 0,-9 5 0 15,10-9 0-15,0 6 0 0,-10-6 0 0,8 0-16 0,2-6 4 16,-10 2-4-16,9-1-4 0,-9-5-4 0,10 6 0 0,-10-11 0 15,0 5 4-15,2-3 4 0,-2 3 0 0,0-5 4 0,1 1 4 16,-9 0 0-16,0-1 4 0,0 0 0 0,0 2 4 0,0 3 0 0,-9 0 0 16,9 1 0-16,-8-1 0 0,0 5 4 0,-2 1-4 0,2-2 4 15,0 6-4-15,-10 0 0 0,10 0 0 0,0 6 4 0,-9-2-4 16,8 5 0-16,0 1 0 0,-7 0 0 0,8-1 0 0,-2 1-4 0,2 6 4 16,0-3-4-16,-2-3 0 0,2 4-12 0,8 0-12 15,0-4-16-15,-8 5-12 0,8-6-16 0,0 5-12 0,8-4 0 0,-8-1-16 16,8 1-4-16,2-5-12 0,-2-1-8 0,0 2-24 0,10-2-36 15,-10-4-20-15,9 0 44 0,9 0 20 0,-10-4 32 0</inkml:trace>
        </inkml:traceGroup>
        <inkml:traceGroup>
          <inkml:annotationXML>
            <emma:emma xmlns:emma="http://www.w3.org/2003/04/emma" version="1.0">
              <emma:interpretation id="{16FFE7F0-DDA2-40D4-BF45-D5DD64231694}" emma:medium="tactile" emma:mode="ink">
                <msink:context xmlns:msink="http://schemas.microsoft.com/ink/2010/main" type="inkWord" rotatedBoundingBox="18858,15713 19234,15712 19235,15736 18859,1573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876.3035">15426 11688 91 0,'0'4'108'16,"0"-4"-4"-16,0 0 0 0,0 0-20 0,10 5 0 0,-10-5 8 0,0 0-4 16,0 6 0-16,8-2 0 0,-8-4 4 0,8 0 4 0,-8 5 4 15,9-5 4-15,-9 0 0 0,9 0 0 0,-1 0-4 0,0 0-12 16,1 0-4-16,-1 0-4 0,10 0-4 0,-10 0-12 0,0 0-40 16,10 0-24-16,-2 0 0 0,-6 0 0 0,6 0 0 0,1 0 0 15,1 0 0-15,-2-5 0 0,2 5 0 0,7 0 0 0,-8 0 0 0,0-4 0 16,-9 4 0-16,10-6 0 0,-2 6 0 0,-6 0-84 0,-2 0-68 15,0-5-44-15,-8 5-56 0,9-4-68 0,-9 4 44 0,-9 0 48 16,9 0 44-16,-8 0 36 0,0 0 28 0</inkml:trace>
        </inkml:traceGroup>
        <inkml:traceGroup>
          <inkml:annotationXML>
            <emma:emma xmlns:emma="http://www.w3.org/2003/04/emma" version="1.0">
              <emma:interpretation id="{AC3E5B2E-0BF6-4F2D-934A-B8AD80E313EA}" emma:medium="tactile" emma:mode="ink">
                <msink:context xmlns:msink="http://schemas.microsoft.com/ink/2010/main" type="inkWord" rotatedBoundingBox="19933,15426 21033,15424 21035,16046 19934,1604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412.5178">16518 11630 39 0,'0'0'92'0,"-8"0"-4"0,8 0-8 0,0 0-24 0,-9-6-8 16,9 3 0-16,0-3 4 0,0 6-8 0,0-9 0 0,0 4-8 16,0 0 0-16,0-4 4 0,0 0 0 0,9-2-4 0,-9 2 4 15,8-1 0-15,-8-4 4 0,8 5 4 0,2-6-8 0,-2 5 4 0,0-4 0 16,-8 5-4-16,8-6 0 0,10 6 0 0,-10-1-4 15,1 0-4-15,-1 0-8 0,1 6 0 0,0-1 0 0,-1 1-4 0,0-2-4 16,0 6 0-16,2 0-4 0,-2 6 0 0,-8-2-4 0,8 1 0 0,2 4-4 16,-10 1 0-16,8 0 0 0,-8 0 0 0,0 3 0 15,0 7 0-15,0-5 0 0,0-2 0 0,0 7 4 0,0-1-8 0,-8 5 0 16,8-5 0-16,-10 1 4 0,2 3-4 0,0 2 0 0,-2-6 0 16,2 5 0-16,0-5 0 0,-9 1 4 0,8 3-4 0,1-4 0 15,-9-4 0-15,9 4 0 0,-2-5-4 0,2 1 4 0,0-2-4 0,0 2 4 16,-2-5 0-16,10 0-4 0,-8-1 0 0,8-5 0 0,0 1 0 15,-8 5 0-15,8-5 0 0,0-5 4 0,8 0-4 0,-8 5 8 16,0-5-4-16,8 0 0 0,-8 0 0 0,10-5-4 0,-10 5 4 16,8 0 4-16,0-5-4 0,0 0 0 0,2 0 4 0,-2 5 0 15,-8-5-4-15,17 1 8 0,-9 4-4 0,1-5 8 0,0 5 0 16,-1 0 8-16,0-4 8 0,10 4 0 0,-10 4 4 0,0-4 0 16,2 0 4-16,-2 5 0 0,9-1-4 0,-9 1 0 0,1 0 0 15,8 5-4-15,-9-5 0 0,0-1-4 0,2 2-8 0,6 3 0 0,-6-5 0 16,-2 6-4-16,8 0-4 0,-7-5 0 0,-1-1 0 15,1 6-4-15,8-5-4 0,-9-1 4 0,2 2-8 0,-2-2 0 0,0-4-12 16,0 0-8-16,2 0-20 0,-2 0-12 0,0-4-16 0,1-2-20 16,-1 2-16-16,1-1-20 0,0-5-12 0,-1 1-16 0,0-5-44 15,0 4-36-15,2-5 24 0,-2 1 20 0,-8-5 56 0,8 0 28 0</inkml:trace>
          <inkml:trace contextRef="#ctx0" brushRef="#br0" timeOffset="5656.8655">17293 11400 79 0,'0'0'120'0,"0"0"-8"0,10 0-4 0,-10 0-24 16,0 0 0-16,8 0 0 0,-8 0 4 0,8 0-4 0,-8 0-8 0,10 0-4 16,-2 0-4-16,0 0 0 0,0 0-4 0,1 0-8 15,0 0 0-15,-1 0-4 0,1 0-12 0,7 0 0 0,-6 0-12 0,-2 0-4 16,8 0-4-16,-6 0 0 0,6 0-8 0,-7 0 0 0,8 0-8 15,-8 0-4-15,7 0 0 0,-8 0-12 0,2 0-8 0,6 0-16 16,-6 0-12-16,-2 4-8 0,0-4-16 0,-8 0-8 0,9 0-12 0,-1 0-8 16,-8 0-12-16,0 0-20 0,9 6-36 0,-9-6-24 0,0-6 28 15,-9 6 32-15,9 0 28 0</inkml:trace>
        </inkml:traceGroup>
        <inkml:traceGroup>
          <inkml:annotationXML>
            <emma:emma xmlns:emma="http://www.w3.org/2003/04/emma" version="1.0">
              <emma:interpretation id="{11E55914-6180-4928-8BF2-5B628ACDA9F5}" emma:medium="tactile" emma:mode="ink">
                <msink:context xmlns:msink="http://schemas.microsoft.com/ink/2010/main" type="inkWord" rotatedBoundingBox="20735,15410 21118,15409 21119,16105 20736,16106"/>
              </emma:interpretation>
              <emma:one-of disjunction-type="recognition" id="oneOf5">
                <emma:interpretation id="interp5" emma:lang="" emma:confidence="0">
                  <emma:literal>s</emma:literal>
                </emma:interpretation>
                <emma:interpretation id="interp6" emma:lang="" emma:confidence="0">
                  <emma:literal>y</emma:literal>
                </emma:interpretation>
                <emma:interpretation id="interp7" emma:lang="" emma:confidence="0">
                  <emma:literal>S</emma:literal>
                </emma:interpretation>
                <emma:interpretation id="interp8" emma:lang="" emma:confidence="0">
                  <emma:literal>Y</emma:literal>
                </emma:interpretation>
                <emma:interpretation id="interp9" emma:lang="" emma:confidence="0">
                  <emma:literal>b</emma:literal>
                </emma:interpretation>
              </emma:one-of>
            </emma:emma>
          </inkml:annotationXML>
          <inkml:trace contextRef="#ctx0" brushRef="#br0" timeOffset="5985.9833">17414 11385 35 0,'-10'5'116'0,"2"5"-8"15,0-6-8-15,-1 6-24 0,1-5 4 0,-1 9-4 0,0-4-4 0,1 0-4 16,0 4-4-16,8 0-8 0,-8-4 0 0,-2 5-12 0,10-2-4 16,-8 2-4-16,8-1-4 0,0 1 0 0,0 0-8 0,-8-6-4 15,8 5 0-15,0-4-4 0,0 0-4 0,8 4-4 0,-8-9 0 0,8 5 0 16,-8-1 4-16,10-5-4 0,-2 2 0 0,0-2 0 16,-8 1-16-16,8 0 20 0,1-5-4 0,8 5 4 0,-8-5-4 0,-1 0 4 15,10 4-4-15,-10-4 0 0,0 0 0 0,10 0 0 0,-10 0 0 16,9 0 0-16,-8 0 0 0,-1 0-4 0,9 0 4 0,-9 5 0 15,10-5 0-15,-10 6 0 0,0-2-4 0,10 1 4 0,-10-1 0 0,1 1 0 16,8 5 4-16,-9-5-4 0,1 4 4 0,-1 1 0 0,0-1 0 16,2 1 0-16,-2 4 0 0,0-5 4 0,2 6 0 15,-2 0 4-15,-8-1-4 0,0 1 4 0,8-2 0 0,-8 2-4 0,0 5 4 16,-8-7-4-16,8 7 4 0,-8-5-4 0,-2-2-4 0,2 2 0 16,0 5-4-16,-2-7 0 0,-6-3-4 0,7 5 0 0,-8-6-12 15,0 1-16-15,9 0-12 0,-10-5-16 0,10-1-16 0,-10 1-20 0,10-5-24 16,0 0-20-16,-9-5-16 0,9 1-56 0,-1-6-36 0,0 0 48 15,9 0 32-15,0 1 32 0,-8-5 20 0</inkml:trace>
        </inkml:traceGroup>
        <inkml:traceGroup>
          <inkml:annotationXML>
            <emma:emma xmlns:emma="http://www.w3.org/2003/04/emma" version="1.0">
              <emma:interpretation id="{0806EDC6-98B3-4902-8BDA-D662CF5241AC}" emma:medium="tactile" emma:mode="ink">
                <msink:context xmlns:msink="http://schemas.microsoft.com/ink/2010/main" type="inkWord" rotatedBoundingBox="21945,15675 22396,15674 22397,15951 21946,15952"/>
              </emma:interpretation>
              <emma:one-of disjunction-type="recognition" id="oneOf6">
                <emma:interpretation id="interp10" emma:lang="" emma:confidence="0">
                  <emma:literal>=</emma:literal>
                </emma:interpretation>
                <emma:interpretation id="interp11" emma:lang="" emma:confidence="0">
                  <emma:literal>±</emma:literal>
                </emma:interpretation>
                <emma:interpretation id="interp12" emma:lang="" emma:confidence="0">
                  <emma:literal>Z</emma:literal>
                </emma:interpretation>
                <emma:interpretation id="interp13" emma:lang="" emma:confidence="0">
                  <emma:literal>t</emma:literal>
                </emma:interpretation>
                <emma:interpretation id="interp14" emma:lang="" emma:confidence="0">
                  <emma:literal>ZE</emma:literal>
                </emma:interpretation>
              </emma:one-of>
            </emma:emma>
          </inkml:annotationXML>
          <inkml:trace contextRef="#ctx0" brushRef="#br0" timeOffset="6362.9811">18513 11650 87 0,'0'4'112'0,"0"-4"-4"0,0 5 0 0,9-5-24 16,-9 4-4-16,8-4 4 0,0 0-8 0,2 6 0 0,-2-6 8 15,0 4 0-15,1-4-8 0,8 5-4 0,-9-5-4 0,9 5-8 0,1-5-4 16,-2 0-4-16,2 5-8 0,-2-1-8 0,2-4-8 0,-1 5-8 16,9-5 4-16,-10 6-8 0,2-2-4 0,7-4-4 0,-8 5-4 15,0-5-4-15,0 4-16 0,0-4-12 0,-9 0-20 0,10 5-12 16,-10-5-20-16,1 0-24 0,0 0-20 0,-1 0-16 0,-8 0-64 15,0 0-16-15,0 0 40 0,-8 0 32 0,-1 0 36 0</inkml:trace>
          <inkml:trace contextRef="#ctx0" brushRef="#br0" timeOffset="6558.454">18556 11831 107 0,'0'10'148'0,"0"-5"0"0,0-1-4 0,0 2-20 16,0 3 0-16,0-5-8 0,8 3 0 0,-8-4 0 0,9 2-12 15,-9 0-8-15,9-5-8 0,-1 5-8 0,0 0-12 0,9 0-12 0,-8-1-12 16,8-4-8-16,-9 5-4 0,10-5-4 0,-2 4-8 0,2 1 0 16,-1-5-8-16,-1 0 0 0,2 0-8 0,-2 0-8 0,2 5-20 15,-1-5-28-15,0 0-20 0,0-5-28 0,0 5-36 0,0-5-24 0,1 1-40 16,-2 4-64-16,-7-5 20 0,8 1 56 0,-9-6 28 16,1 5 36-16,7 0 24 0</inkml:trace>
        </inkml:traceGroup>
        <inkml:traceGroup>
          <inkml:annotationXML>
            <emma:emma xmlns:emma="http://www.w3.org/2003/04/emma" version="1.0">
              <emma:interpretation id="{69914BD5-7B5F-4EE0-9B61-F9B8FC12B084}" emma:medium="tactile" emma:mode="ink">
                <msink:context xmlns:msink="http://schemas.microsoft.com/ink/2010/main" type="inkWord" rotatedBoundingBox="23087,15358 23548,15358 23550,15989 23089,15990"/>
              </emma:interpretation>
              <emma:one-of disjunction-type="recognition" id="oneOf7">
                <emma:interpretation id="interp15" emma:lang="" emma:confidence="0">
                  <emma:literal>1</emma:literal>
                </emma:interpretation>
                <emma:interpretation id="interp16" emma:lang="" emma:confidence="0">
                  <emma:literal>Y</emma:literal>
                </emma:interpretation>
                <emma:interpretation id="interp17" emma:lang="" emma:confidence="0">
                  <emma:literal>s</emma:literal>
                </emma:interpretation>
                <emma:interpretation id="interp18" emma:lang="" emma:confidence="0">
                  <emma:literal>T</emma:literal>
                </emma:interpretation>
                <emma:interpretation id="interp19" emma:lang="" emma:confidence="0">
                  <emma:literal>G</emma:literal>
                </emma:interpretation>
              </emma:one-of>
            </emma:emma>
          </inkml:annotationXML>
          <inkml:trace contextRef="#ctx0" brushRef="#br0" timeOffset="7109.9778">19672 11846 47 0,'0'4'100'0,"-8"-4"-12"0,8 0-4 0,-8 6-32 16,8-6-4-16,0 0 4 0,0 0-4 0,0 0 4 0,0 0-4 16,0 0-4-16,8 0-4 0,-8-6 0 0,8 6-4 0,2-4-4 15,-2-1 0-15,0-5 0 0,1 0 4 0,-1 6 0 0,10-5 0 16,-10-6-4-16,8 5 4 0,-6-4-4 0,6 0 4 0,2-5-4 15,-1 4-4-15,-1-3-4 0,2-2 0 0,-2 0 0 0,2 7 0 16,-1-7-4-16,0-4-4 0,0 5 0 0,-9-1-4 0,10 1-4 16,-2 0 4-16,2 0-4 0,-10 0-4 0,10-1 0 0,-10 7 4 15,9-2-4-15,-9-5 0 0,0 7 4 0,2 3-4 0,-2-5 4 0,0 5 4 16,0 1 0-16,-8 5 0 0,10-6 4 0,-10 5 0 0,0 0 4 16,8 0 0-16,-8 5 4 0,0 0-4 0,0-4 0 0,0 4 4 15,0 0 0-15,0 0 4 0,0 4 0 0,0-4 0 0,0 5 4 0,0 0-4 16,0 0 4-16,0 5 4 0,0-6-4 0,0 5 0 15,0 6 4-15,0-5-4 0,0 4 4 0,-8 0 0 0,8 6-36 0,0-1 0 16,0 0 0-16,0 1 0 0,-10 3 0 0,10-4 0 0,0 6 0 16,-8-2 0-16,8 2 0 0,0-2 0 0,-8 2 0 0,8-2 0 15,0 1 0-15,-8-4 0 0,8 4 0 0,0-1 0 0,0-4 0 0,0 0 0 16,0 1 0-16,0-1 0 0,0-3 0 0,0 2 0 0,0-4 0 16,0-5 0-16,0 1 0 0,0 0 0 0,0-1 0 0,0 1 0 15,0-5 0-15,0-5-8 0,0 4-104 0,-10-4-24 0,10 0-20 16,0-4-28-16,-8-1-28 0,8-5-56 0,0 1 4 0,-8 4 48 15,8-10 40-15,-9 6 36 0,1-5 24 0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13:18.80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D887DBF-CFF0-43E2-A25E-09BA4DE73C9D}" emma:medium="tactile" emma:mode="ink">
          <msink:context xmlns:msink="http://schemas.microsoft.com/ink/2010/main" type="writingRegion" rotatedBoundingBox="15322,4967 15612,7753 14643,7854 14354,5067"/>
        </emma:interpretation>
      </emma:emma>
    </inkml:annotationXML>
    <inkml:traceGroup>
      <inkml:annotationXML>
        <emma:emma xmlns:emma="http://www.w3.org/2003/04/emma" version="1.0">
          <emma:interpretation id="{FDB06157-F6B4-4377-85DD-DA5390BB7C6F}" emma:medium="tactile" emma:mode="ink">
            <msink:context xmlns:msink="http://schemas.microsoft.com/ink/2010/main" type="paragraph" rotatedBoundingBox="15322,4967 15612,7753 14643,7854 14354,50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1D6B66-8925-41CD-B7C9-450BCF0649AB}" emma:medium="tactile" emma:mode="ink">
              <msink:context xmlns:msink="http://schemas.microsoft.com/ink/2010/main" type="line" rotatedBoundingBox="15322,4967 15612,7753 14643,7854 14354,5067"/>
            </emma:interpretation>
          </emma:emma>
        </inkml:annotationXML>
        <inkml:traceGroup>
          <inkml:annotationXML>
            <emma:emma xmlns:emma="http://www.w3.org/2003/04/emma" version="1.0">
              <emma:interpretation id="{1B51EBB5-382A-45AD-BC1C-2623FA8DF95F}" emma:medium="tactile" emma:mode="ink">
                <msink:context xmlns:msink="http://schemas.microsoft.com/ink/2010/main" type="inkWord" rotatedBoundingBox="15322,4967 15435,6054 14813,6119 14700,5031"/>
              </emma:interpretation>
              <emma:one-of disjunction-type="recognition" id="oneOf0">
                <emma:interpretation id="interp0" emma:lang="" emma:confidence="0">
                  <emma:literal>0=</emma:literal>
                </emma:interpretation>
                <emma:interpretation id="interp1" emma:lang="" emma:confidence="0">
                  <emma:literal>8=</emma:literal>
                </emma:interpretation>
                <emma:interpretation id="interp2" emma:lang="" emma:confidence="0">
                  <emma:literal>9=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O=</emma:literal>
                </emma:interpretation>
              </emma:one-of>
            </emma:emma>
          </inkml:annotationXML>
          <inkml:trace contextRef="#ctx0" brushRef="#br0">-523-3807 87 0,'-10'0'108'0,"10"-4"-4"0,0 4-4 0,-8 0-24 0,8 0-4 15,0-6-4-15,0 6-8 0,0 0-4 0,-8 6 0 0,8-6-4 16,0 4 4-16,0-4 0 0,-9 4-8 0,9 1-4 0,0 0 0 16,0 1 0-16,-9 3-4 0,9-5 0 0,0 5-4 0,0-3 0 15,0 3-8-15,0 0 0 0,0 2-4 0,0-2-4 0,0 1-4 16,0-1 0-16,0 1 0 0,9 0-4 0,-9-1 0 0,0-4 0 0,9 4 0 16,-1-4 0-16,-8 5-8 0,8-6 4 0,2 1 0 0,-2 5 4 15,0-10-8-15,1 5 0 0,8-1 0 0,-8-4 0 0,-1 5-4 16,9-5 4-16,-8 0 0 0,-1 0 0 0,10 0 0 0,-10-5-4 0,0 1 4 15,1-1-4-15,0 0 4 0,7 0-4 0,-7 0 4 16,-1-4-4-16,-8-1 0 0,8 1 0 0,2 4-16 0,-10-10 20 16,8 6 0-16,-8-1-4 0,8-4 4 0,-8 5-4 0,0-6 4 0,0 5-4 15,0 0 0-15,0-3 4 0,0 4-8 0,-8-7 4 0,8 8 0 16,-8-7 0-16,8 5-4 0,-10 0 4 0,2 1 0 0,0-6 0 16,-1 11 0-16,1-6-4 0,0 0 4 0,-1 1 0 0,0 4-4 0,1-5 4 15,0 6-4-15,-10 4 4 0,10-6-4 0,-1 6 4 16,0-4 0-16,-7 8 0 0,7-4-4 0,1 6 4 0,-1-2 0 0,0 2 0 15,1 3 0-15,0 0-4 0,-2 1 0 0,2 0 4 0,0 5 0 16,-1-7 0-16,9 7 0 0,-9-1 0 0,9 1 0 0,-8-1 0 16,8 1 0-16,0-6 0 0,8 5 0 0,-8 0-4 0,9-3 4 0,-9 3 0 15,9-5 4-15,-1 1-4 0,0-1 0 0,2-3 4 16,6-2-4-16,-7 6 0 0,0-10 0 0,8 5 0 0,-9-5 4 0,9 4-4 16,-8-4 0-16,7-4 0 0,2 4 0 0,-10 0 0 0,10-5 0 15,-10 0 0-15,9 0-20 0,-9 1 28 0,0 4 0 0,2-6-4 16,6 2-4-16,-6-1 4 0,-2 5 0 0,0-5 4 0,0 5 4 15,1-5 4-15,0 5 8 0,-1 0 8 0,1 5 0 0,-1 0 4 16,0-5 0-16,2 9 4 0,-2-3-4 0,0 3 4 0,0 1 0 0,2-1 0 16,-2 1-4-16,9 4 0 0,-8-4-8 0,-1 4-24 0,1 1-4 15,-1-6 0-15,8 5 0 0,-6 1 0 0,-2-7 0 0,0 3 0 16,10-1 0-16,-10-1 0 0,1-4 0 0,-1 0 0 0,9-1 0 16,-8-4-32-16,-1 0-76 0,0 0-44 0,2-4-44 0,6-6-60 15,-6 5-64-15,-2-9 52 0,-8 3 56 0,8-2 36 0,0-1 36 0,1-1 28 16</inkml:trace>
          <inkml:trace contextRef="#ctx0" brushRef="#br0" timeOffset="-875.6537">-515-3294 15 0,'0'0'116'0,"0"0"-8"16,0-5-4-16,0 5-28 0,0 0-4 0,0 0 0 0,0 0 4 15,0 0-4-15,0 0-4 0,0 0 0 0,0 0 0 0,0 0-8 16,0 0 0-16,8 5 4 0,-8-5-4 0,0 4-4 0,0 2 0 0,9-2 0 16,-9 1-4-16,0 0-4 0,0 4 0 0,9 1-4 0,-9-1-4 15,0 1-4-15,8 5 0 0,-8-1-4 0,0 0-8 0,0 1 0 16,0-1-8-16,0 1 0 0,0 4 0 0,0-5-4 0,0 5-4 15,0 0 0-15,0-4-4 0,0 4 0 0,0 0-4 0,0-5 4 16,0 5-4-16,0 1 0 0,0-6 0 0,0 0-4 0,0 0 0 16,0 1-8-16,0-5-8 0,0 5-8 0,0-6-12 0,9-3-12 15,-9 2-12-15,0-2-4 0,0-2-12 0,0 1-8 0,0-5-16 16,0 4-4-16,0-4-4 0,0-4-4 0,0 4-32 0,0-5-32 0,0 1-8 16,0-2 40-16,0-2 28 0,8-3 24 0</inkml:trace>
          <inkml:trace contextRef="#ctx0" brushRef="#br0" timeOffset="-645.2737">-319-3217 63 0,'0'0'136'0,"0"-5"-8"16,0 5-12-16,0 0-20 0,0 0-8 0,0 0-4 0,0 0 0 16,0 0-4-16,0 0-8 0,0 0 0 0,0 5 0 0,0-5-4 15,8 4-4-15,-8 1 0 0,0 5 0 0,0-6-8 0,0 6-4 16,0-5-4-16,0 5-8 0,0 4-4 0,0 0-4 0,0 1-4 0,0-1-24 15,0 1 24-15,0 4-8 0,0-5-4 0,0 6 0 0,0-6-4 16,0 5-4-16,0-5 0 0,0 5-4 0,0-4 0 0,0-1 0 16,0 5-4-16,0-4-4 0,0-6 0 0,0 5 0 0,0-4-8 0,0 1-8 15,0-3-12-15,0-2-12 0,0-2-16 0,0 1-20 16,-8-5-16-16,8 0-16 0,0 0-16 0,0-5-16 0,-8 1-40 0,8-6-40 16,0 0 32-16,-10-5 36 0,10 1 32 0,-8 1 24 0</inkml:trace>
        </inkml:traceGroup>
        <inkml:traceGroup>
          <inkml:annotationXML>
            <emma:emma xmlns:emma="http://www.w3.org/2003/04/emma" version="1.0">
              <emma:interpretation id="{19D871CD-7955-45A6-8181-3E2E3BBAE742}" emma:medium="tactile" emma:mode="ink">
                <msink:context xmlns:msink="http://schemas.microsoft.com/ink/2010/main" type="inkWord" rotatedBoundingBox="15426,6608 15546,7760 14643,7854 14524,6701">
                  <msink:destinationLink direction="from" ref="{68702B3B-E2BC-4176-822B-E04247B7413A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-45606.9881">184-1615 47 0,'0'-6'132'0,"0"2"-12"0,9 4-4 0,-9-5-24 0,0 5 0 15,0 0-8-15,0 0 0 0,0-5 0 0,8 5-4 0,-8 0 0 16,0 0 0-16,0 5 4 0,0 0-4 0,9-5 0 0,-9 10-4 15,0-5-16-15,0-1 16 0,0 6-4 0,0 0-4 0,0 3-4 0,0-4 0 16,0 7-4-16,0-2-4 0,8 5 0 0,-8-4-4 0,0 4-44 16,0 0-8-16,-8 0 0 0,8 0 0 0,0 0 0 0,0-4 0 15,0 4 0-15,0 0 0 0,0 0 0 0,0-5 0 0,-9 1 0 16,9 4 0-16,0-5 0 0,0-4 0 0,0 5 0 0,0-6 0 16,0 1 0-16,0 0 0 0,0-1 0 0,0-5 0 0,0 2 0 0,0-2-76 15,0 1-40-15,0-5-28 0,0 5-28 0,-8-5-32 0,8 0-64 16,0 0-12-16,-9 0 48 0,9-5 48 0,-9 5 36 0,9-5 28 15,-8 1 24-15</inkml:trace>
          <inkml:trace contextRef="#ctx0" brushRef="#br1" timeOffset="-45969.0205">-686-1573 19 0,'-8'6'132'0,"8"-3"-12"0,0 3-12 0,0-2-24 16,0-4 0-16,0 6 0 0,0-6 8 0,0 0-8 0,0 0 0 15,8 0-4-15,-8 0-4 0,0-6 0 0,0 2-4 0,9-2-4 16,-9 3 0-16,9-7-4 0,-9 5-4 0,8-5-24 0,0 0 20 16,0-3-4-16,2-2-4 0,-2 1-8 0,0-1-4 0,2-4 0 15,-2-1 0-15,9 1-8 0,-9 0 0 0,0 0-8 0,1 0 4 0,8-5-4 16,-9 5-4-16,10-5-4 0,-10 4 0 0,1-4-4 16,8 5 0-16,-8-4-4 0,-1 4 4 0,0 0 0 0,10-6-4 0,-10 6 4 15,0 0-4-15,2-1 0 0,-10 1 0 0,8 0 0 0,0 1-4 16,1-2 0-16,-9 0 4 0,9 7-4 0,-1-2 0 0,-8-5 0 15,8 7 0-15,-8 3 4 0,9-4 0 0,-9 4 8 0,8 0-8 0,-8 1-4 16,0-1 0-16,0 5 0 0,0 0 0 0,0 1 0 16,0-1 0-16,0 5 0 0,0 0 0 0,0-5 0 0,0 5 0 0,0 0 0 15,0 0 0-15,0 0 0 0,0 0 0 0,0 5 0 0,0-5 0 16,0 5 0-16,0-5 0 0,0 4 0 0,0 1 0 0,0 0 0 16,0 5 0-16,0-6 0 0,0 6 0 0,0 0 0 0,0 4 0 0,0-5 0 15,0 6 0-15,0-1 0 0,0 5 0 0,0-4 0 0,0 4 0 16,0-5 0-16,0 11 0 0,0-6 0 0,0 0 0 0,0 5 0 15,0 0 0-15,0 0 0 0,0 0 0 0,0 1 0 0,8 2 0 16,-8 2 0-16,0-5 0 0,0 5 0 0,0-5 0 0,0 5 0 16,0 0 0-16,0-6 0 0,0 2 0 0,10-2 0 0,-10 2 0 15,0-2 0-15,0-4 0 0,0 1 0 0,0-2 0 0,0 2 0 0,0-5 0 16,0-1 0-16,0 1 0 0,0 0 0 0,0-11 0 0,0 5 0 16,0 1 0-16,0-6 0 0,0 2 0 0,0-2 0 0,0 1 0 15,0-5 0-15,0 0 0 0,0 0 0 0,0 0-44 0,0-5-40 16,0 1-20-16,0-2-16 0,0 2-16 0,0-1-20 0,0 0-16 15,0-4-40-15,0-1-44 0,0 1 36 0,0 3 40 0,0-3 28 16,0-1 32-16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13:16.95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8702B3B-E2BC-4176-822B-E04247B7413A}" emma:medium="tactile" emma:mode="ink">
          <msink:context xmlns:msink="http://schemas.microsoft.com/ink/2010/main" type="inkDrawing" rotatedBoundingBox="14072,6489 21047,6705 20996,8326 14022,8110" semanticType="callout" shapeName="Other">
            <msink:sourceLink direction="to" ref="{182488D9-58F2-4CF2-811A-08CDFA5F37AB}"/>
            <msink:sourceLink direction="from" ref="{19D871CD-7955-45A6-8181-3E2E3BBAE742}"/>
          </msink:context>
        </emma:interpretation>
      </emma:emma>
    </inkml:annotationXML>
    <inkml:trace contextRef="#ctx0" brushRef="#br0">75-4 59 0,'0'0'80'0,"0"0"-8"0,0 0 0 0,0 0-32 0,0 0 4 16,0 0-4-16,0 0-4 0,0 0-4 0,0 0 4 0,0 0-4 16,0 0 4-16,0 0-4 0,0 0-4 0,0 0 4 0,0 0 0 0,0 0 8 15,0 0-4-15,0 0 8 0,0 0 0 0,0 0 4 16,0 0-8-16,8 0 0 0,-8 0 0 0,0 0 4 0,0 0 0 0,0 0 0 15,0 0 0-15,10 4 0 0,-10-4 0 0,0 5 0 0,0-5-4 16,8 4 4-16,-8 2-4 0,0-2-4 0,0 1 4 0,0 1-4 16,0-2-4-16,0 6-4 0,0-1 0 0,0 1-4 0,0-1 0 0,0 1 0 15,0 4-4-15,0 1 0 0,0-1-8 0,0 0 4 0,0 0 4 16,0 1-8-16,0 4-4 0,0-5 8 0,0 6-16 16,0-1 16-16,0 0 0 0,0-5 4 0,0 5-8 0,0 0 4 0,0-4 0 15,0 5-4-15,0-7 0 0,0 7-4 0,0-2 0 0,0-2 0 16,0 3 0-16,0 0 0 0,0-5-4 0,0 5 0 0,0 0 4 15,0 2 0-15,-8-3-8 0,8-3 0 0,0 8 0 0,0-4 0 16,-10 1 0-16,10-1 0 0,0 5 0 0,-8-5 0 0,8 5 0 16,-8 0 0-16,8-5 0 0,-8 5 0 0,8-4 0 0,0 3 0 0,-10-4 0 15,10 0 0-15,-8 1 0 0,8 4 0 0,-8-6 0 0,8-3 0 16,0 4 0-16,-9-4 0 0,9 4 0 0,0-5 0 0,0 1 0 16,0-1 0-16,-8 1 0 0,8-6 0 0,0 6 0 0,0-1 0 0,0-5 0 15,0 6 0-15,0-5 0 0,0-1 0 0,0 5 0 0,0-4 0 16,0-1 0-16,0 2 0 0,0 3 0 0,0-5 0 0,0 1 0 15,0 0 0-15,0-1 0 0,0-4 0 0,0 4 0 0,0 1 0 16,-9-1 0-16,9-3 0 0,0 3 0 0,0 1 0 0,0-6 0 16,0 2 0-16,0 3 0 0,0-5 0 0,0 2 0 0,0-2 0 0,0 6 0 15,0-5 0-15,0-1 0 0,0 2 0 0,0-3 0 0,0 3 0 16,0-2 0-16,0 6 0 0,0-5 0 0,0 0 0 0,0 0 0 16,0-1 0-16,0 2 0 0,0 3 0 0,0-4 0 0,0 0 0 0,0-1 0 15,0 6 0-15,0-5 0 0,0-1 0 0,0 1 0 16,0 0 0-16,0 0 0 0,0 4 0 0,0-4 0 0,0 0 0 0,0 1 0 15,0-2 0-15,0 0 0 0,0 1 0 0,0 0 0 0,0 5 0 16,0-6 0-16,0 1 0 0,0 0 0 0,0 4 0 0,0-4 0 16,0 0 0-16,0 4 0 0,0 1 0 0,0-5 0 0,0 5 0 15,0-6 0-15,0 6 0 0,0-5 0 0,0 6 0 0,0-8 0 16,0 2 0-16,0-1 0 0,9 2 0 0,-9-6 0 0,0 5 0 16,0-5 0-16,0 4 0 0,0-4 0 0,0 0 0 0,0 0 0 0,0 0 0 15,0 0 0-15,8 0 0 0,-8 0 0 0,0 0 0 0,0 0 0 16,9 0 0-16,-9 0 0 0,0 0 0 0,8-4 0 0,-8 4 0 15,8-5 0-15,2 5 0 0,-10 0 0 0,8-6 0 0,0 2 0 16,0 4 0-16,-8-5 0 0,10 5 0 0,-2 0 0 0,0-3 0 16,1 3 0-16,8 0 0 0,-8-7 0 0,-1 7 0 0,10 0 0 0,-10 0 0 15,8 0 0-15,-6 0 0 0,6 0 0 0,1 0 0 16,1 0 0-16,-10 7 0 0,8-7 0 0,2 0 0 0,8 0 0 0,-9 0 0 16,-1 0 0-16,2 0 0 0,8 3 0 0,-10-3 0 0,10 0 0 15,-9 0 0-15,9 0 0 0,0 0 0 0,-2 0 0 0,2 0 0 16,0 0 0-16,-1 0 0 0,9 5 0 0,-8-10 0 0,8 5 0 0,-9 0 0 15,10 0 0-15,-1 0 0 0,-8 0 0 0,8 0 0 16,0 0 0-16,-1 0 0 0,-7 0 0 0,8 0 0 0,1 0 0 0,-9 0 0 16,8 0 0-16,-9 0 0 0,9 0 0 0,-8 0 0 0,0 0 0 0,7 0 0 15,-7 0 0-15,0 0 0 0,0 0 0 0,-2 0 0 16,2 0 0-16,-1 0 0 0,1 0 0 0,0 0 0 0,0 0 0 0,-1 0 0 16,1 0 0-16,0 0 0 0,-1 0 0 0,1 0 0 0,-10 0 0 15,10 5 0-15,0-5 0 0,-1 0 0 0,1 4 0 0,0-4 0 16,-10 6 0-16,10-1 0 0,-1-5 0 0,1 4 0 0,-8 1 0 15,6 0 0-15,-6-1 0 0,7 1 0 0,1 0 0 0,-10 0 0 16,10-1 0-16,0 2 0 0,-1-1 0 0,1-5 0 0,-8 4 0 0,7-4 0 16,9 0 0-16,-8 0 0 0,0 5 0 0,8-10 0 0,-9 5 0 15,9 0 0-15,0-4 0 0,0-1 0 0,1-1 0 0,7 2 0 16,-8-1 0-16,9 0 0 0,-9 5 0 0,8-5 0 0,1 1 0 16,-1-1 0-16,1 0 0 0,1 1 0 0,-2-1 0 0,1 5 0 15,-1-6 0-15,1 6 0 0,-9 0 0 0,8 0 0 0,1 0 0 0,-9 0 0 16,8 0 0-16,-7 0 0 0,7 0 0 0,-8 6 0 0,1-6 0 15,-1 5 0-15,8-5 0 0,-7 4 0 0,-1-4 0 0,0 5 0 16,8-5 0-16,-7 5 0 0,-1-1 0 0,-1-4 0 0,11 5 0 0,-10 0 0 16,-1-5 0-16,9 0 0 0,-7 5 0 0,-1-5 0 15,0 0 0-15,9 0 0 0,-9 0 0 0,0 0 0 0,0 0 0 0,0 0 0 16,1 0 0-16,-9 0 0 0,7 0 0 0,1 0 0 0,0 0 0 16,0 0 0-16,1 0 0 0,-1 0 0 0,0 0 0 0,8-5 0 15,-7 5 0-15,-1-5 0 0,0 5 0 0,-1-5 0 0,11 1 0 16,-11-1 0-16,1 0 0 0,10 1 0 0,-11-1 0 0,1-1 0 0,10 2 0 15,-11-4 0-15,1 1 0 0,0 3 0 0,0-1 0 16,1 0 0-16,-1 0 0 0,0 1 0 0,-1-1 0 0,1 5 0 0,1-5 0 16,-9 5 0-16,8 0 0 0,-8 0 0 0,8-5 0 0,-9 10 0 15,9-5 0-15,-8 0 0 0,0 0 0 0,7 5 0 0,-7-5 0 16,0 5 0-16,-1-1 0 0,1-4 0 0,0 5 0 0,-2-5 0 0,2 5 0 16,-8 0 0-16,7-5 0 0,1 4 0 0,0-4 0 0,-10 7 0 15,10-7 0-15,-9 3 0 0,9-3 0 0,-10 0 0 0,10 0 0 16,-9 5 0-16,9-5 0 0,-10 4 0 0,2-4 0 0,8 0 0 15,-10 6 0-15,1-6 0 0,9 5 0 0,-8-5 0 0,-2 0 0 16,2 0 0-16,7 4 0 0,-8-4 0 0,0 5 0 0,-1-5 0 16,2 0 0-16,8 0 0 0,-9 0 0 0,0 0 0 0,0 0 0 15,9 0 0-15,-10 0 0 0,2 0 0 0,-2 0 0 0,10 0 0 0,-9 0 0 16,1 0 0-16,-2 0 0 0,10 0 0 0,-9 0 0 0,0 0 0 16,0 0 0-16,-1 0 0 0,2 0 0 0,0 0 0 0,-2 0 0 15,1 0 0-15,-9 0 0 0,10 0 0 0,-2 0 0 0,2 0 0 0,-1 0 0 16,-8 0 0-16,8 0 0 0,-1 0 0 0,-7 0 0 15,8 0 0-15,-9 0 0 0,10 0 0 0,-10 0 0 0,1 0 0 0,8 0 0 16,-9 0 0-16,1 0 0 0,-1 0 0 0,10 0 0 0,-10 0 0 16,0 0 0-16,2 0 0 0,-2 0 0 0,0 5 0 0,0-5 0 15,1 0 0-15,-9 4 0 0,9-4 0 0,-1 5 0 0,1 0 0 0,-1-5 0 16,0 5 0-16,-8-1 0 0,10 2 0 0,-2-1 0 0,0-1 0 16,-8 1 0-16,8-5 0 0,2 5 0 0,-10-1 0 0,8 2 0 15,0-2 0-15,-8-4 0 0,9 5 0 0,0-5 0 0,-1 4 0 16,-8 2 0-16,9-6 0 0,-9 3 0 0,8-3 0 0,-8 6 0 15,8-6 0-15,-8 5 0 0,8-5 0 0,-8 5 0 0,10-5 0 0,-10 0 0 16,8 4 0-16,-8-4 0 0,8 0 0 0,-8 0 0 0,0 0 0 16,0 6 0-16,10-6 0 0,-10 0 0 0,0 0 0 0,0 0 0 15,0 0 0-15,0 0 0 0,0 0 0 0,0 0 0 0,0 0 0 16,0 0 0-16,0 0 0 0,0 0 0 0,0 0 0 0,8 0 0 16,-8 0 0-16,0-6 0 0,0 6 0 0,0-4 0 0,0 4 0 0,0-5 0 15,0 0 0-15,0-1 0 0,0-3 0 0,0 5 0 16,0-5 0-16,0-1 0 0,0 0 0 0,0-5 0 0,0 1 0 15,0 5 0-15,0-5 0 0,0-1 0 0,0 0 0 0,0-4 0 0,0 5 0 16,0-1 0-16,0-4 0 0,0 5 0 0,0-5 0 0,8 5 0 16,-8-6 0-16,0 6 0 0,0-5 0 0,0 5 0 0,0-5 0 15,-8-1 0-15,8 5 0 0,0-8 0 0,0 4 0 0,0 0 0 0,0-1 0 16,0-4 0-16,-8 0 0 0,8 0 0 0,0 5 0 16,0-5 0-16,0 0 0 0,0 0 0 0,0 0 0 0,0 0 0 0,0 0 0 15,-10 0 0-15,10 0 0 0,0 5 0 0,0-5 0 0,0 5 0 16,0-1 0-16,0 7 0 0,10-6 0 0,-10-1 0 0,-10 5 0 15,10 1 0-15,0-5 0 0,0 4 0 0,0 1 0 0,-8-1 0 0,8 2 0 16,0-7 0-16,-8 5 0 0,8 1 0 0,0 0 0 0,0 0 0 16,-10-1 0-16,10 1 0 0,0-1 0 0,0 1 0 0,0 4 0 15,0-4 0-15,0 9 0 0,0-5 0 0,0 1 0 0,0 5 0 16,0-2 0-16,0 2 0 0,0 4 0 0,0 0 0 0,0 0 0 16,0 0 0-16,0 4 0 0,0-4 0 0,0 6 0 0,0-2 0 0,0 5 0 15,0-3 0-15,0-2 0 0,-8 1 0 0,8 4 0 0,0-4-48 16,0 5-72-16,0 0-28 0,-8-1-44 0,8-4-56 0,-8 5-72 15,8-4 60-15,-9 2 40 0,1-3 40 0,-1-5 40 0,0 5 28 16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13:00.66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64C508F-B852-49D2-82DD-B3130DDAB65E}" emma:medium="tactile" emma:mode="ink">
          <msink:context xmlns:msink="http://schemas.microsoft.com/ink/2010/main" type="writingRegion" rotatedBoundingBox="14343,8804 19403,9031 19339,10469 14278,10243"/>
        </emma:interpretation>
      </emma:emma>
    </inkml:annotationXML>
    <inkml:traceGroup>
      <inkml:annotationXML>
        <emma:emma xmlns:emma="http://www.w3.org/2003/04/emma" version="1.0">
          <emma:interpretation id="{458734E7-DBBD-4D0B-80D9-C1662D2CC796}" emma:medium="tactile" emma:mode="ink">
            <msink:context xmlns:msink="http://schemas.microsoft.com/ink/2010/main" type="paragraph" rotatedBoundingBox="14343,8804 19403,9031 19339,10469 14278,102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ABD3CF-EFC7-4079-B926-80F1342A4405}" emma:medium="tactile" emma:mode="ink">
              <msink:context xmlns:msink="http://schemas.microsoft.com/ink/2010/main" type="line" rotatedBoundingBox="14343,8804 19403,9031 19339,10469 14278,10243"/>
            </emma:interpretation>
          </emma:emma>
        </inkml:annotationXML>
        <inkml:traceGroup>
          <inkml:annotationXML>
            <emma:emma xmlns:emma="http://www.w3.org/2003/04/emma" version="1.0">
              <emma:interpretation id="{52ADCCB1-F70E-43AB-8F5B-3FFAA88DF24A}" emma:medium="tactile" emma:mode="ink">
                <msink:context xmlns:msink="http://schemas.microsoft.com/ink/2010/main" type="inkWord" rotatedBoundingBox="15287,8945 16177,8985 16117,10325 15227,102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95 0 71 0,'-8'5'108'0,"-1"-5"-8"0,0 5-4 16,1 0-24-16,0 5 0 0,8-6 4 0,-8 6 0 0,-2-1-4 16,10 1 0-16,-8 5-8 0,0-6-4 0,8 6 0 0,0-1 0 15,-10 0 0-15,10 1-4 0,-8 4 0 0,8-5 0 0,0 4-8 0,0 2-4 16,0-5 0-16,0 4-4 0,0-5-8 0,0 6 0 0,0-6-4 15,0 5 0-15,8-4-8 0,-8-6-4 0,10 5 0 0,-10-4 0 16,8 0-4-16,0-1-4 0,2 1-4 0,-2-4-20 0,0-3 28 16,0 2-4-16,10 0-4 0,-10-5 0 0,1 0 0 0,7 5 0 15,-6-10 0-15,6 5 4 0,-6 0-4 0,-2-5-4 0,8 5 0 0,-7-5-4 16,0 5 4-16,-1-3 0 0,1-3 0 0,-1 6 0 0,0 0 0 16,2 0 0-16,-10 0 0 0,8 0 0 0,0 0 0 0,-8 0 0 15,8 9 8-15,-8-4-4 0,10 0 0 0,-10 4 0 0,8 1 0 16,-8 4 4-16,8-4-4 0,-8 5 4 0,9-1-4 0,-9 0 0 15,0 1 8-15,8 4 0 0,-8 0 4 0,0-5 4 0,0 6 4 0,-8-1-4 16,8 0 0-16,-9-1 4 0,1 2-8 0,0 0-4 16,-2-1 0-16,2 1 0 0,-8-2-8 0,6-3 0 0,-6-2 0 0,-1 2-4 15,-1 0-4-15,10-1-12 0,-8-4-4 0,-2-1-16 0,10 1-12 16,-10-5-20-16,10-1-16 0,-9-4-12 0,8 0-12 0,0 0-20 16,1-4-8-16,0-1-16 0,0 0-36 0,8-4-44 0,-10-1 28 0,10 0 40 15,0 1 32-15,0-1 32 0</inkml:trace>
          <inkml:trace contextRef="#ctx0" brushRef="#br0" timeOffset="-346.0757">-7 77 47 0,'0'5'128'15,"0"-5"-8"-15,0 0-8 0,0 0-24 0,0 0 4 0,0 0 0 0,0 0 0 16,0-5 0-16,0 5-8 0,0 0 0 0,0-4 0 0,8 4 0 15,-8 0-4-15,0-6 8 0,8 6-4 0,2-4-4 0,-10-1-8 16,8 5 0-16,0-5-8 0,2 5-8 0,-2-5 0 0,8 5-8 16,-7 0-8-16,0 0 0 0,-1 0-8 0,1-4-4 0,7 4-20 15,-6 0-8-15,6 0 0 0,-6 0 0 0,-2 4 0 0,8-4 0 0,-7 0 0 16,0 5 0-16,8-5 0 0,-9 0 0 0,0 0 0 16,2 5 0-16,-2-5-20 0,0 0-32 0,0 0-16 0,2 5-16 0,-10-5-8 15,8 0-16-15,-8 0-8 0,0 0-16 0,8 4-8 0,-8-8-8 16,-8 4-12-16,8-5-36 0,0 5-20 0,-8-5 48 0,-2 0 28 15,2 5 28-15,0-4 20 0</inkml:trace>
          <inkml:trace contextRef="#ctx0" brushRef="#br0" timeOffset="236.3652">797 725 135 0,'10'5'172'15,"-2"4"-12"-15,0 1-8 0,1-1-16 0,-9 1 8 0,9-1-4 16,-9 6-4-16,0-6-12 0,8 6-8 0,-8-1-8 0,0 0-8 15,0 1-8-15,0-1-8 0,-8 2-4 0,8 2-8 0,0 1-8 0,0 0-32 16,0 5-32-16,0-5 0 0,-9 6 0 0,9-6 0 0,0 4 0 16,0 2 0-16,-9 4 0 0,1-7 0 0,8 3 0 0,-8-1 0 15,8 0 0-15,-10 0 0 0,2 0 0 0,8-5-68 0,-8 0-84 16,-1 0-48-16,0 1-60 0,9-11-68 0,-8 6 52 0,8-5 48 16,-8-6 44-16,8 1 36 0,0-10 28 0</inkml:trace>
        </inkml:traceGroup>
        <inkml:traceGroup>
          <inkml:annotationXML>
            <emma:emma xmlns:emma="http://www.w3.org/2003/04/emma" version="1.0">
              <emma:interpretation id="{7980D243-0A38-4F9A-BCAA-09DD466CAA71}" emma:medium="tactile" emma:mode="ink">
                <msink:context xmlns:msink="http://schemas.microsoft.com/ink/2010/main" type="inkWord" rotatedBoundingBox="16941,9033 17420,9054 17384,9876 16904,985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098.3849">1753 88 15 0,'-17'0'124'0,"8"5"-4"0,9 0-12 0,-8-1-16 0,0 6 0 0,-2-6-4 16,2 6 8-16,0 0-12 0,-2 4-4 0,10 0-4 0,-8 1-4 16,0-2-4-16,8 7 0 0,-8-5-8 0,8 4 0 0,-9 0-4 15,9 1-4-15,0-1 0 0,0 5-8 0,0-5-4 0,0 0-8 0,0 0 4 16,9 0-8-16,-9 1 0 0,8-2-8 0,-8-3 0 16,8 0 0-16,0-1-4 0,2 0-4 0,-2-4-4 0,0 0 0 0,2-1 0 15,6-4 0-15,-7 0-4 0,8-5 0 0,-9 4 0 0,9-4 0 16,-9-4 0-16,10 4-4 0,-10-5 0 0,10 0 0 0,-10-4 0 15,9 3 0-15,-9 2 0 0,10-6 0 0,-10 1 0 0,0 4 0 16,2 0 0-16,6-4 0 0,-8 4 0 0,2 0-4 0,-2 0 4 0,0 5 0 16,1-5 4-16,-1 5-4 0,1 0 0 0,-9 5-4 15,9-5 4-15,-1 5 0 0,0 0-4 0,0 4 8 0,2-4-4 0,-2 5 0 16,0-1 0-16,-8 5 0 0,10-4 0 0,-2 5 4 0,0-1-4 16,1 1 0-16,-1-1 0 0,-8 5 0 0,9-5 4 0,-9 6 0 15,0-1 4-15,9-5 0 0,-9 5-12 0,0 0 20 0,-9 1 0 0,9-1-4 16,-9-1-4-16,9-3 4 0,-17 4-4 0,9-4 0 0,0-1-4 15,-2 5 0-15,-6-9 0 0,6 5 4 0,-6-6-8 0,8 2-4 16,-10-3 0-16,10 2-12 0,-9-10 0 0,9 5-12 0,-10 0-12 16,10-5-16-16,0 0-12 0,-2-5-16 0,2 5-12 0,0-10-12 15,8 5-16-15,-9-3-16 0,9-3-32 0,-9 2-52 0,9-1 8 0,0-5 40 16,0 6 32-16,0-1 28 0,9-4 24 0</inkml:trace>
        </inkml:traceGroup>
        <inkml:traceGroup>
          <inkml:annotationXML>
            <emma:emma xmlns:emma="http://www.w3.org/2003/04/emma" version="1.0">
              <emma:interpretation id="{9644B5B6-7343-479F-937D-8F98A1583282}" emma:medium="tactile" emma:mode="ink">
                <msink:context xmlns:msink="http://schemas.microsoft.com/ink/2010/main" type="inkWord" rotatedBoundingBox="16960,9058 18138,9111 18086,10271 16909,1021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695.4819">1693 174 15 0,'0'0'112'0,"-8"0"-8"0,-2 0-4 0,10 0-24 0,0 0-4 0,0 0 0 16,-8 0-4-16,8 0 0 0,0 0-4 0,0 0-8 0,0 0 4 16,0 0 0-16,0 0-4 0,0 0-4 0,8 0 4 0,-8 0 0 15,10 0 4-15,-10 0 4 0,8 0 0 0,0 0 0 0,-8 0-4 16,10 0 0-16,-2-4-4 0,9 4-4 0,-9-6 0 0,1 6 0 16,8-4-8-16,-1 4-4 0,-6-5-4 0,6 0-4 0,2 5-4 0,-10-4-8 15,9-1-4-15,0 0-4 0,0 5 0 0,-9-5-4 0,10 5 0 16,-2 0-4-16,2 0-4 0,-10 0-12 0,9-5-12 0,-8 5-4 15,8 0-20-15,-9 0-28 0,0 0-16 0,2 0-16 0,-2 0-4 16,0 0-16-16,-8 0-16 0,10 0-8 0,-10 5-32 0,0-5-40 0,0-5 24 16,-10 5 36-16,10 0 32 0,-8 0 28 0</inkml:trace>
          <inkml:trace contextRef="#ctx0" brushRef="#br0" timeOffset="2402.5719">2785 725 103 0,'8'0'148'0,"0"0"-8"0,2 0-4 16,-10 0-16-16,0 0 0 0,0 5 0 0,8-5-4 0,-8 4 0 15,0-4-8-15,0 5-4 0,0 0-8 0,0 0-4 0,0 4-12 0,0 1-4 16,0-1-4-16,0 1-8 0,0 4-4 0,-8 1-8 15,8 4-4-15,0 0-8 0,0 0-8 0,-10 0-28 0,10 1-4 0,-8 3 0 16,0 1 0-16,8 1 0 0,-10-2 0 0,2 2 0 0,0-2 0 16,-1 2 0-16,1-6-8 0,8 5-68 0,-9 0-40 0,1-5-28 15,-1 0-44-15,1 0-28 0,0 0-84 0,-2 0 32 0,2 0 48 0,0 1 44 16,-2-1 32-16,-6-4 28 0</inkml:trace>
        </inkml:traceGroup>
        <inkml:traceGroup>
          <inkml:annotationXML>
            <emma:emma xmlns:emma="http://www.w3.org/2003/04/emma" version="1.0">
              <emma:interpretation id="{53A4A4BC-44F2-45EE-ADAA-7D29C18768D7}" emma:medium="tactile" emma:mode="ink">
                <msink:context xmlns:msink="http://schemas.microsoft.com/ink/2010/main" type="inkWord" rotatedBoundingBox="14343,8804 15071,8837 15028,9788 14300,975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627.3233">-822 217 55 0,'0'0'120'0,"-8"0"-8"0,0 0 0 0,8 0-20 0,-10 0-4 16,2 0 0-16,8 0-8 0,-8 0-4 0,-2-6-4 0,10 2-4 15,-8-1-4-15,8 0-4 0,0-4 0 0,-8 4-8 0,8-5 0 16,0 0 4-16,0-4-4 0,0 0 4 0,0-1 0 0,8 1-4 0,-8-5 0 16,8 5 0-16,2-6-4 0,-10 1-8 0,8 4 0 15,0-4-4-15,2 0-8 0,-2 5 0 0,0-1-4 0,0 1 0 0,9 0-8 16,-8-1 4-16,0 6-8 0,-1-1 0 0,10 1 0 16,-10 4-4-16,0 0 0 0,0 0 0 0,2 5 0 0,6 0-4 0,-7 0 0 15,-1 5 0-15,10-5-4 0,-10 10-16 0,8-6 20 0,-6 5 4 16,-2 1-4-16,10 0 0 0,-10 5 0 0,9-1 0 0,-9 0 0 15,0 1-4-15,1-1 0 0,0 5 0 0,-1 1 4 0,-8-1-4 16,8 4 0-16,-8 2 0 0,0-2 0 0,0 2 4 0,-8 4-4 0,0-7 0 16,-1 8 0-16,0-1-4 0,1 0 0 0,-9 4-4 0,1-4 0 15,-2 5 0-15,0-6 4 0,-6 6 0 0,6-5 0 0,-7-1 0 16,7 1 4-16,-6 0-4 0,-2 0 0 0,8-5 4 0,-7 0 0 16,9-5 0-16,-10 0 0 0,8 0-4 0,1-4 4 0,0 0 0 15,0-6 0-15,9 0 0 0,0-4-4 0,-2 0 4 0,2 0 0 0,0-5 0 16,-2-5 0-16,10 0-4 0,0 0 4 0,0 1 4 0,0-6-4 15,0 0 0-15,0 1-4 0,0 0 4 0,0-1 0 0,10-5-4 16,-2 1 0-16,-8 4 4 0,8-4-4 0,2-1 4 0,-2 1 0 16,-8 5 0-16,8-6 0 0,1 6 0 0,-1-6 0 0,0 10 0 15,1-4 0-15,0-1 0 0,-1 5 4 0,0 1 0 0,2-2-4 0,-2 6 4 16,0 0 0-16,2 0 0 0,-2 6 4 0,0-2 0 0,0 1 4 16,1 5 4-16,-1-6-8 0,1 6 8 0,0 5-12 0,-1-6-4 15,10 6 0-15,-10-1 0 0,0 0 0 0,10 1 0 0,-10-1 0 0,9 1 0 16,-9-1 0-16,10 5 0 0,-10-5 0 0,8-4 0 15,2 4 0-15,-10 1 0 0,10-2 0 0,-1-2 0 0,-1 3 0 0,-7-9 0 16,8 4 0-16,1 1 0 0,-2-5 0 0,2 4 0 0,-1-9 0 16,-1 5 0-16,-7-5 0 0,8 0 0 0,1 0 0 0,-2-5 0 15,-7 1 0-15,8-1 0 0,-9 0 0 0,9-5 0 0,-9 1-8 16,2-6-84-16,-2 6-24 0,10-6-20 0,-10 1-16 0,-8 0-16 0,8-6-16 16,0 1-48-16,1 0-20 0,-9 0 40 0,9 0 40 0,-9-5 36 15,8 5 24-15</inkml:trace>
        </inkml:traceGroup>
        <inkml:traceGroup>
          <inkml:annotationXML>
            <emma:emma xmlns:emma="http://www.w3.org/2003/04/emma" version="1.0">
              <emma:interpretation id="{00B5ABF2-39D9-446B-BE6B-C91B0BA0B5A5}" emma:medium="tactile" emma:mode="ink">
                <msink:context xmlns:msink="http://schemas.microsoft.com/ink/2010/main" type="inkWord" rotatedBoundingBox="18947,9050 19402,9070 19362,9943 18908,9922"/>
              </emma:interpretation>
              <emma:one-of disjunction-type="recognition" id="oneOf4">
                <emma:interpretation id="interp4" emma:lang="" emma:confidence="0">
                  <emma:literal>1</emma:literal>
                </emma:interpretation>
                <emma:interpretation id="interp5" emma:lang="" emma:confidence="0">
                  <emma:literal>i</emma:literal>
                </emma:interpretation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l</emma:literal>
                </emma:interpretation>
                <emma:interpretation id="interp8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4407.2095">3628 744 7 0,'0'5'100'0,"0"-5"-8"0,0 0-12 15,0 4-28-15,0-4 0 0,0 0 0 0,0 0 0 16,0 0 0-16,0 5 8 0,0-5-4 0,0 0 4 0,9 0-4 0,-9 0 0 16,0-5 0-16,0 5-4 0,8-4 0 0,-8-1 0 0,9 5 0 0,-9-5 0 15,9 0 0-15,-9 1 0 0,8-6 4 0,0 0-4 16,2 5 0-16,-2-8 0 0,0 3-4 0,0-5-4 0,2 5 0 0,-2-4-4 16,0 0-4-16,1-1-8 0,-1 1 0 0,10 0 0 0,-10-5-8 15,0 4 0-15,10-4-4 0,-10 5 0 0,9-6-4 0,-8 1 4 16,-1 5-4-16,9-6-4 0,-9 1-4 0,10 0 0 0,-10 6 0 15,0-7 0-15,10 0 0 0,-10 1 0 0,10-1-4 0,-10 7 4 16,9-6 0-16,-9-1-4 0,1 6 4 0,8-5 0 0,-9 5 4 16,2-1-4-16,-2 1 0 0,0 4 0 0,1-5 0 0,0 6 4 0,-1 4 4 15,-8-4 0-15,8 4 0 0,-8 0-4 0,0 0 4 0,9 0 0 16,-9 5 0-16,0 0-4 0,0 0 0 0,0 0-4 0,0 0-4 16,0 0 0-16,0 0 0 0,0 0 0 0,0 5 0 0,-9-5 0 15,9 5 0-15,9 0 0 0,-9 0 0 0,0 0 0 0,0-1 0 16,0 1 0-16,-9 0 0 0,9 5 0 0,0-6 0 0,0 6 0 0,0-2 0 15,-8 3 0-15,8-2 0 0,0 1 0 0,0 0 0 0,-8 4 0 16,8-4 0-16,0 5 0 0,0-6 0 0,0 5 0 0,-9 0 0 16,9 1 0-16,0-1 0 0,0 0 0 0,0 6 0 0,0-6 0 15,0 5 0-15,0 1 0 0,0-2 0 0,0 2 0 0,0-1 0 16,0 0 0-16,0 1 0 0,0-1 0 0,0 0 0 0,0 0 0 0,0 0 0 16,0 0 0-16,0 1 0 0,0-1 0 0,0 0 0 15,0-5 0-15,9 5 0 0,-9 1 0 0,0-1 0 0,0-1 0 0,0-3 0 16,0 4 0-16,0 1 0 0,0-6 0 0,8 5 0 0,-8-5 0 15,0 1 0-15,0-1 0 0,0 1 0 0,0-5 0 0,0 4 0 16,0-5 0-16,0 1 0 0,0-5 0 0,0 5 0 0,0-6 0 0,0 1 0 16,0 0 0-16,0 0 0 0,0-5 0 0,0 4 0 0,0-4 0 15,0 0 0-15,0 5 0 0,0-5 0 0,0 0 0 0,0-5 0 16,0 5 0-16,0 0-36 0,0-4-52 0,0 4-20 0,0-5-20 16,0 0-16-16,0 0-32 0,-8 1-40 0,8-6-64 0,0 5 36 15,0-5 48-15,0 1 36 0,0-1 28 0,0-4 24 0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13:21.21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4F9D9EA-6933-4BB3-9BA2-900ACC1ED455}" emma:medium="tactile" emma:mode="ink">
          <msink:context xmlns:msink="http://schemas.microsoft.com/ink/2010/main" type="writingRegion" rotatedBoundingBox="19430,5699 20338,7444 18845,8221 17936,6476"/>
        </emma:interpretation>
      </emma:emma>
    </inkml:annotationXML>
    <inkml:traceGroup>
      <inkml:annotationXML>
        <emma:emma xmlns:emma="http://www.w3.org/2003/04/emma" version="1.0">
          <emma:interpretation id="{D994FA5E-CA2D-4327-8895-30406D6366A1}" emma:medium="tactile" emma:mode="ink">
            <msink:context xmlns:msink="http://schemas.microsoft.com/ink/2010/main" type="paragraph" rotatedBoundingBox="19430,5699 20338,7444 18845,8221 17936,64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72D83B-3658-4967-A201-CE942A2A30D5}" emma:medium="tactile" emma:mode="ink">
              <msink:context xmlns:msink="http://schemas.microsoft.com/ink/2010/main" type="inkBullet" rotatedBoundingBox="19234,5801 19416,6151 19138,6296 18955,5946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3756-3016 99 0,'8'-5'132'0,"-8"0"0"0,10 1-4 15,-10-2-20-15,0 2-4 0,8 0-8 0,-8-3-4 0,0 3-4 16,0 0-4-16,0-1-4 0,0 5-8 0,8 0-4 0,-8-5-4 0,0 5 0 16,0 0-4-16,0 0-4 0,0 0 0 0,0 5-8 0,0-5-4 15,0 5-8-15,-8-1-4 0,8 7 0 0,0-7-4 0,0 6-8 16,0-1-4-16,8 1 0 0,-8-1-4 0,0 5 0 0,0-4-4 16,0 5-4-16,-8-1 4 0,8 1-4 0,0 4-8 0,0-5 0 15,0 1-4-15,0 0 0 0,0-1-8 0,8-1-16 0,-8 2-16 0,0-5-16 16,0 4-20-16,0-5-12 0,0 1-16 0,0 0-12 0,8-1-8 15,-8-4 0-15,0 0-20 0,0 0-28 0,0-1-24 0,0-4 36 16,0 0 32-16,10 0 20 0</inkml:trace>
        <inkml:trace contextRef="#ctx0" brushRef="#br0" timeOffset="311.1679">3927-3055 7 0,'8'-9'140'16,"-8"4"-8"-16,0 0 0 0,0 1-28 0,9-1 0 0,-9 0-4 15,0 0-12-15,0 5-8 0,9-4-4 0,-9 4-4 0,0 0 4 16,8 0-8-16,-8 0-4 0,0 0 4 0,0 0-4 0,9 0 4 0,-9 4 0 16,0 1-4-16,0 0 0 0,0 0-8 0,8 4 0 15,-8 1-4-15,0-2-4 0,0 3-8 0,0 3-4 0,0 1 0 0,0-1-4 16,0 1-8-16,0 4-4 0,0 0-12 0,0-5-8 0,0 5 0 16,-8 0 0-16,8 2 0 0,0-3 0 0,0 1 0 0,0-4 0 15,0 3 0-15,-9-3 0 0,9 0 0 0,0-1-12 0,0 0-32 0,0-4-24 16,-8 0-24-16,8-6-28 0,0 1-28 0,-9 0-28 0,9 0-36 15,0-10-60-15,-9 5 24 0,9-5 44 0,-8-4 40 0,8-1 32 16,0 0 24-16</inkml:trace>
      </inkml:traceGroup>
      <inkml:traceGroup>
        <inkml:annotationXML>
          <emma:emma xmlns:emma="http://www.w3.org/2003/04/emma" version="1.0">
            <emma:interpretation id="{6E7EA5D7-59A3-4174-A799-F1407CAF6DD5}" emma:medium="tactile" emma:mode="ink">
              <msink:context xmlns:msink="http://schemas.microsoft.com/ink/2010/main" type="line" rotatedBoundingBox="19916,6633 20338,7444 19715,7769 19293,6958"/>
            </emma:interpretation>
          </emma:emma>
        </inkml:annotationXML>
        <inkml:traceGroup>
          <inkml:annotationXML>
            <emma:emma xmlns:emma="http://www.w3.org/2003/04/emma" version="1.0">
              <emma:interpretation id="{182488D9-58F2-4CF2-811A-08CDFA5F37AB}" emma:medium="tactile" emma:mode="ink">
                <msink:context xmlns:msink="http://schemas.microsoft.com/ink/2010/main" type="inkWord" rotatedBoundingBox="19916,6633 20338,7444 19715,7769 19293,6958">
                  <msink:destinationLink direction="to" ref="{68702B3B-E2BC-4176-822B-E04247B7413A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-42683.8104">4335-2165 71 0,'0'0'116'0,"0"0"-4"16,0 0 4-16,0 0-20 0,10 0 4 0,-10 0 4 0,0 0-4 16,0 0-4-16,8 0 4 0,0 0-8 0,-8 0 0 0,10 0 0 15,-2 0-4-15,0 0-4 0,1 0-8 0,-1-4-8 0,9 4-8 0,-8 0-4 16,7-5-8-16,2 5-8 0,-10 0-4 0,10-5-8 0,-2 5-4 15,2 0-4-15,-10 0-4 0,9-5-4 0,1 5-4 0,-10 0 4 16,10 0-4-16,-2 0 0 0,-8 0-4 0,9 0-20 0,-8 0 12 16,0 0-4-16,-1 0-12 0,0 0-4 0,2 0-12 0,-2 0-12 15,-8 0-12-15,8 0-12 0,-8 0-16 0,0 0-8 0,0 0-16 16,0 0-16-16,0 0-8 0,-8 0-12 0,8 0-40 0,-8 0-36 16,-2 0 40-16,2 0 32 0,0 0 36 0,-1 0 16 0</inkml:trace>
          <inkml:trace contextRef="#ctx0" brushRef="#br1" timeOffset="-42224.0392">4371-2159 51 0,'-10'4'112'0,"2"1"-4"0,0-1-4 0,8 6-24 0,-10-5 4 0,2 5 0 16,8 0-4-16,-8-5 0 0,8 3-4 0,-8 7-4 0,8-5-4 16,-9 3 0-16,9 3-4 0,0-2 0 0,0 1-4 0,0-2 0 15,0 7 0-15,0-1-4 0,0 0-28 0,0 0 24 0,9 0-4 0,-9 0-4 16,8 1-4-16,0-1-8 0,0-5-4 0,2 6-4 15,-10-6-4-15,16 1-4 0,-6-1-4 0,-2-5 4 0,9 1-4 16,-9 0 0-16,9-6-4 0,-8 1 0 0,7 0-4 0,-6-5-4 0,6 0 4 16,-6 0-4-16,-2-5 0 0,8 0 4 0,-7 1 0 0,0-6 0 15,8 5 0-15,-9-5 0 0,-8 1-4 0,8 0-4 0,2-1 0 16,-2 5 4-16,-8-3 4 0,8-3 0 0,2 6-4 0,-10 0-4 0,0-4 4 16,8 4 0-16,-8 5 0 0,0-5 0 0,8 5 0 15,-8 0 8-15,0 0 0 0,0-5 8 0,8 10-4 0,-8-5 8 0,9 5-4 16,-9 0 4-16,8-1-4 0,-8 1 0 0,9 0-4 0,-9 5 0 15,9-1 0-15,-1 1-4 0,0 0 0 0,-8-1 0 0,10 5-8 16,-2 0 0-16,0 1 0 0,0-1 0 0,2 1 0 0,-10 4 0 16,8-5 0-16,0 5 0 0,1-4 0 0,-9 5 0 0,8-7 0 0,1 7 0 15,-9-5 0-15,0 4 0 0,9-5 0 0,-9 5 0 0,0 0 0 16,0-4 0-16,0-1 0 0,0 5 0 0,-9-4 0 0,9-1 0 16,-9 0 0-16,1 1 0 0,-1-1 0 0,1 2 0 0,0-3 0 15,-10-4 0-15,10 6 0 0,-10-6 0 0,10 1 0 0,-9 0 0 0,0-1 0 16,0 1 0-16,1-6 0 0,-2 1 0 0,0 0 0 15,2 0 0-15,-1-1 0 0,8-4 0 0,-8 0 0 0,1 0 0 0,-2 0-12 16,10 0-80-16,-10-4-28 0,10-1-20 0,-9 5-28 0,8-5-36 16,1 0-68-16,-1-4-4 0,1 4 56 0,0-4 32 0,-2 3 36 15,10-3 32-15</inkml:trace>
        </inkml:traceGroup>
      </inkml:traceGroup>
      <inkml:traceGroup>
        <inkml:annotationXML>
          <emma:emma xmlns:emma="http://www.w3.org/2003/04/emma" version="1.0">
            <emma:interpretation id="{351F837A-565C-4511-BBAF-B7537B5E959A}" emma:medium="tactile" emma:mode="ink">
              <msink:context xmlns:msink="http://schemas.microsoft.com/ink/2010/main" type="line" rotatedBoundingBox="18823,6706 19223,7508 18623,7807 18224,7005"/>
            </emma:interpretation>
          </emma:emma>
        </inkml:annotationXML>
        <inkml:traceGroup>
          <inkml:annotationXML>
            <emma:emma xmlns:emma="http://www.w3.org/2003/04/emma" version="1.0">
              <emma:interpretation id="{6D2B9978-C531-4584-82DA-CEA8259992ED}" emma:medium="tactile" emma:mode="ink">
                <msink:context xmlns:msink="http://schemas.microsoft.com/ink/2010/main" type="inkWord" rotatedBoundingBox="18823,6706 19223,7508 18623,7807 18224,7005"/>
              </emma:interpretation>
            </emma:emma>
          </inkml:annotationXML>
          <inkml:trace contextRef="#ctx0" brushRef="#br1" timeOffset="-43051.8262">3287-1913 51 0,'-8'5'92'0,"8"-5"-4"16,-8 4-4-16,-2-4-20 0,10 0-4 0,-8 0-4 0,8 0 0 16,-8-4 0-16,8 4 0 0,0-5 0 0,-8 0-4 0,8 0 0 15,0 1 4-15,0 0-8 0,0-2 4 0,0-3 0 0,0 3 0 0,-10-3-4 16,20-1 0-16,-10-5 0 0,0 7-4 0,0-2 4 0,0-5-4 16,8 6 4-16,0-5-4 0,-8 4 0 0,8-5-4 0,-8 6-4 15,10-1-4-15,-2-4 0 0,0 5-4 0,1 3-4 0,-1-3-4 16,1-1-4-16,0 6 0 0,7-2 0 0,-6 2-4 0,-2 4 0 15,8 0-4-15,-6 0 0 0,6 0 0 0,-7 4-4 0,8 2 0 0,-8-2 0 16,7 6-4-16,-8-1 4 0,10 2 0 0,-10 3 0 16,10 0 0-16,-10 4-4 0,1-2 0 0,-1 3 0 0,-8 4 0 15,8-3 0-15,-8 8 0 0,0-3-20 0,0 4 24 0,-8-1-4 0,0 6 0 16,-1-4 4-16,1 2-4 0,-10 2 0 0,2-1 0 0,-2 1 0 16,2-5 0-16,-2 5 0 0,-7-6 0 0,7 0-4 0,-6 1 4 15,6-4 0-15,1-2 0 0,0-4 0 0,0-4 0 0,-1-1 0 0,2-4 0 16,8 0-4-16,-2-6 0 0,2 1 4 0,0-5-4 15,8-5 0-15,-9 5 4 0,9-9 0 0,0 4-4 0,9-5 0 0,-9 0 0 16,8-3 4-16,-8-2 0 0,8 5-4 0,2-4 4 0,-2-1 0 16,0 2 0-16,0-2 0 0,2 1 0 0,-2 4 0 0,0 1 0 15,1-6 0-15,8 11 0 0,-8-6 0 0,-1 4 0 0,0 6 4 0,2-4-4 16,-2 4 4-16,0 0 0 0,0 0-4 0,2 4 4 0,6 2 0 16,-7 4 0-16,-1-6 0 0,1 5 0 0,8 0-4 15,-9 1 0-15,10 4 0 0,-10-3 12 0,10-1-8 0,-10 3 8 0,9-3 0 16,-1 5 0-16,2-6 0 0,-10 1 4 0,10 4 0 0,-2-5 4 15,-7 1-4-15,8 0 0 0,0 0-4 0,-9-1 4 0,10-4-8 16,-2 0 4-16,-6 4-8 0,6-4 4 0,-8 0-4 0,2-5 0 0,6 4-4 16,-7-4 8-16,-1 0-8 0,10 0 0 0,-10 0 0 0,0-4 0 15,0-1-12-15,2-5-8 0,-2 6-12 0,0-6-12 0,1 1-16 16,-9-1-28-16,9-4-20 0,-1 4-24 0,-8-5-28 0,9 1-28 16,-9 1-64-16,0-2-8 0,8-4 52 0,-8 4 40 0,0-5 28 15,0 1 24-15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12:35.47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ED316A6-442B-427B-87C0-FB4E6003FA16}" emma:medium="tactile" emma:mode="ink">
          <msink:context xmlns:msink="http://schemas.microsoft.com/ink/2010/main" type="writingRegion" rotatedBoundingBox="16464,6580 17765,7591 17331,8150 16030,7139"/>
        </emma:interpretation>
      </emma:emma>
    </inkml:annotationXML>
    <inkml:traceGroup>
      <inkml:annotationXML>
        <emma:emma xmlns:emma="http://www.w3.org/2003/04/emma" version="1.0">
          <emma:interpretation id="{FBB4A310-0BB4-456F-A9F6-DAB67C595E51}" emma:medium="tactile" emma:mode="ink">
            <msink:context xmlns:msink="http://schemas.microsoft.com/ink/2010/main" type="paragraph" rotatedBoundingBox="16464,6580 17765,7591 17331,8150 16030,71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04B084-B2C4-49C7-93E8-1F6F99C40C97}" emma:medium="tactile" emma:mode="ink">
              <msink:context xmlns:msink="http://schemas.microsoft.com/ink/2010/main" type="line" rotatedBoundingBox="16464,6580 17765,7591 17331,8150 16030,7139"/>
            </emma:interpretation>
          </emma:emma>
        </inkml:annotationXML>
        <inkml:traceGroup>
          <inkml:annotationXML>
            <emma:emma xmlns:emma="http://www.w3.org/2003/04/emma" version="1.0">
              <emma:interpretation id="{0ABE88FC-1F53-437D-B070-1468C8B230ED}" emma:medium="tactile" emma:mode="ink">
                <msink:context xmlns:msink="http://schemas.microsoft.com/ink/2010/main" type="inkWord" rotatedBoundingBox="16464,6580 16994,6991 16559,7550 16030,7139"/>
              </emma:interpretation>
            </emma:emma>
          </inkml:annotationXML>
          <inkml:trace contextRef="#ctx0" brushRef="#br0">1003-2146 47 0,'0'0'112'0,"0"-4"-8"0,0 4-4 0,0 0-28 16,0 0 4-16,0 0 4 0,0 0 4 0,0 0 4 0,0 0-8 15,8 4-4-15,-8-4-4 0,0 0 0 0,0 0 0 0,8 0-4 16,-8 0 0-16,10 0-4 0,-2 0 4 0,-8 0-8 0,8 0-4 16,0 0-4-16,2 0-4 0,-2 0-4 0,9 0 4 0,-9 0-8 0,10 0-4 15,-10 0-4-15,8 0-4 0,-6 0-4 0,6-4-4 0,2 4-4 16,-1 0-4-16,-1 0 0 0,2-5 0 0,-10 5-4 0,18 0 0 16,-18 0-4-16,10-4 0 0,-2 4-4 0,1 0 4 0,1 0-4 15,-2 0 0-15,-6 0 4 0,6 0-4 0,-8 0 0 0,1 0-4 0,0 0-12 16,-1 0 0-16,1 0-8 0,-1 0-4 0,-8 0-12 0,8 0-12 15,-8 0-12-15,0 0-16 0,0 0-12 0,0 0-12 0,0 0-20 16,-8 0-8-16,8 0 0 0,-8 0-32 0,8 0-48 0,-9 0 4 16,1 0 40-16,-1 0 36 0,0 0 28 0</inkml:trace>
          <inkml:trace contextRef="#ctx0" brushRef="#br0" timeOffset="419.8769">1088-2198 107 0,'-9'4'116'0,"1"-4"0"0,8 6-4 0,-8-2-20 0,8 6 0 16,-10-5 4-16,10 5-8 0,-8-1-8 0,8 1-4 16,-8-1 0-16,8 5 0 0,-8 1-12 0,8-1 0 0,0 5-8 0,0-4-4 15,-10-1 0-15,10 5-4 0,10 0-4 0,-10-5 0 0,0 7-8 16,0-8-8-16,8 8 4 0,-8-8-8 0,8 1-4 0,0 1-8 16,2-1 8-16,-2 0-8 0,-8-4-4 0,8 5 4 0,1-6-4 0,-1-4 0 15,0 5-4-15,2-4 0 0,-2 2-16 0,0-8 20 0,0 5 0 16,2-5 0-16,-2 0-4 0,9 0 0 0,-8 0-4 0,-1-5 0 15,1 0 0-15,-1 2 4 0,0-3 0 0,1 1-4 0,0 0 0 16,-1 0 0-16,0-4 0 0,2 4 0 0,-2 0 0 0,0 0 0 16,1 0 4-16,-9 5-4 0,9-5 0 0,-1 5 0 0,0 0 0 15,1 0 0-15,-1 0 0 0,-8 5 0 0,8 0 0 0,2 0 4 0,-2 0-8 16,0 4 0-16,2 1 4 0,-10 0 0 0,8-1 0 0,0 1 0 16,0 4 0-16,1 0 4 0,-9 1-4 0,9-1 0 0,-9 1 0 15,0 4 0-15,8-5 4 0,-8 1-4 0,0 4 12 0,0-5-4 16,-8 5 0-16,8-4 0 0,-9-1 0 0,9 1 0 0,-9-2 0 15,1 3-4-15,-8-2 0 0,6-5 0 0,-6 6 0 0,-2-5 0 0,10-1-4 16,-9-3 0-16,0 2 4 0,0-3-4 0,9 0-4 0,-10-5-4 16,1 5-4-16,8-5-12 0,-7-5-12 0,7 5-16 0,-8-5-16 15,8-4-12-15,1 5-32 0,0-7 16 0,-2 1-20 0,2 1-12 16,8-1-12-16,-8-5-44 0,8 7-32 0,-8-8 28 0,8 7 32 16,0 0 28-16,0-1 24 0</inkml:trace>
        </inkml:traceGroup>
        <inkml:traceGroup>
          <inkml:annotationXML>
            <emma:emma xmlns:emma="http://www.w3.org/2003/04/emma" version="1.0">
              <emma:interpretation id="{E109F834-767A-4B9F-AC18-1A9E2536E893}" emma:medium="tactile" emma:mode="ink">
                <msink:context xmlns:msink="http://schemas.microsoft.com/ink/2010/main" type="inkWord" rotatedBoundingBox="17529,7498 17721,7647 17454,7991 17261,7841"/>
              </emma:interpretation>
            </emma:emma>
          </inkml:annotationXML>
          <inkml:trace contextRef="#ctx0" brushRef="#br0" timeOffset="760.986">2238-1433 39 0,'0'-6'128'16,"0"2"-8"-16,0 4-4 0,0-5-24 0,0 5 0 15,0-4 4-15,0 4-8 0,0 0 4 0,0 0-4 0,0 0-4 0,0 4-4 16,0 1 0-16,0-1-4 0,10 2-4 0,-20 3-4 0,10-4 0 16,10 5-4-16,-10 4-4 0,0-5-12 0,0 6 0 0,0-1-8 15,0 1-4-15,-10 4-4 0,10-5-4 0,0 6-4 0,0-2-4 0,0 1-4 16,-8 1 0-16,8-1-4 0,0 0-4 0,-8 0-4 0,8 0 0 15,0 1-8-15,-9-2-12 0,9 2-4 0,-9-5-20 0,9 4-24 16,-8-5-28-16,8 1-20 0,-8-1-32 0,8-4-32 0,-9-1-56 16,9 6-44-16,0-11 52 0,-8 6 48 0,8-5 28 0,-8 0 32 15,8-1 20-15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13:20.03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87BFCEF-0D3E-4957-8DE3-677A54AFCBDA}" emma:medium="tactile" emma:mode="ink">
          <msink:context xmlns:msink="http://schemas.microsoft.com/ink/2010/main" type="writingRegion" rotatedBoundingBox="16943,4824 16862,6246 16451,6223 16532,4800"/>
        </emma:interpretation>
      </emma:emma>
    </inkml:annotationXML>
    <inkml:traceGroup>
      <inkml:annotationXML>
        <emma:emma xmlns:emma="http://www.w3.org/2003/04/emma" version="1.0">
          <emma:interpretation id="{AC0B20CB-3339-47A5-AB53-C97B9F0C2903}" emma:medium="tactile" emma:mode="ink">
            <msink:context xmlns:msink="http://schemas.microsoft.com/ink/2010/main" type="paragraph" rotatedBoundingBox="16943,4824 16862,6246 16451,6223 16532,48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89A9BA-C218-47D2-BE03-6860BBA347BF}" emma:medium="tactile" emma:mode="ink">
              <msink:context xmlns:msink="http://schemas.microsoft.com/ink/2010/main" type="line" rotatedBoundingBox="16943,4824 16862,6246 16451,6223 16532,4800"/>
            </emma:interpretation>
          </emma:emma>
        </inkml:annotationXML>
        <inkml:traceGroup>
          <inkml:annotationXML>
            <emma:emma xmlns:emma="http://www.w3.org/2003/04/emma" version="1.0">
              <emma:interpretation id="{1F6F33CE-1627-4B0B-8FFF-D73752E61BCA}" emma:medium="tactile" emma:mode="ink">
                <msink:context xmlns:msink="http://schemas.microsoft.com/ink/2010/main" type="inkWord" rotatedBoundingBox="16943,4824 16862,6246 16451,6223 16532,4800"/>
              </emma:interpretation>
              <emma:one-of disjunction-type="recognition" id="oneOf0">
                <emma:interpretation id="interp0" emma:lang="" emma:confidence="0">
                  <emma:literal>==</emma:literal>
                </emma:interpretation>
                <emma:interpretation id="interp1" emma:lang="" emma:confidence="0">
                  <emma:literal>5=</emma:literal>
                </emma:interpretation>
                <emma:interpretation id="interp2" emma:lang="" emma:confidence="0">
                  <emma:literal>0</emma:literal>
                </emma:interpretation>
                <emma:interpretation id="interp3" emma:lang="" emma:confidence="0">
                  <emma:literal>=</emma:literal>
                </emma:interpretation>
                <emma:interpretation id="interp4" emma:lang="" emma:confidence="0">
                  <emma:literal>9=</emma:literal>
                </emma:interpretation>
              </emma:one-of>
            </emma:emma>
          </inkml:annotationXML>
          <inkml:trace contextRef="#ctx0" brushRef="#br0">162 1039 75 0,'0'0'144'0,"0"0"-8"15,0-5-4-15,0 5-16 0,0 0-8 0,0 0-16 0,0 0-4 16,9 0-8-16,-9 0-8 0,0 0 0 0,0 0-8 0,0 0-4 15,8 0 0-15,-8 5 4 0,0-5-4 0,9 0-8 0,-9 4 4 0,0 2-4 16,0-2 0-16,0 1-8 0,8 5-8 0,-8-1 0 0,0 1-4 16,0 5-4-16,0-1-4 0,0 0-4 0,0 0 0 0,0 6 0 15,0-1-24-15,0-5 20 0,-8 5-4 0,8 0 0 0,0-4-4 16,0 4 0-16,0 1-4 0,0-7-4 0,0 6 0 0,0-3-4 16,0-3-8-16,-9-3-4 0,9 5-16 0,0-6-20 0,0 1-12 0,0-6-20 15,0 6-8-15,0-5-16 0,0-5-24 0,0 5-12 0,0-5-32 16,0-5-56-16,0 5-4 0,0-10 48 0,-8 5 36 0,8-4 32 15,0-1 24-15</inkml:trace>
          <inkml:trace contextRef="#ctx0" brushRef="#br0" timeOffset="-348.0683">-42 1053 59 0,'0'0'108'0,"0"-4"-4"0,0-2-4 0,0 6-20 16,0-4 0-16,0 4-4 0,0 0-4 0,0 0 4 0,0-5-4 15,0 5-12-15,0 0 4 0,0 0 0 0,0 0 0 0,0 0 8 16,0 0-4-16,0 5 0 0,0-5 0 0,8 4-4 0,-8 2-4 15,0-2-4-15,0 6-8 0,0-5 0 0,0 4-8 0,0 1-8 0,0 5-4 16,0-7-4-16,0 7 0 0,0-1-4 0,0 1-4 0,0 5 0 16,0-7-8-16,0 2 0 0,0 3-4 0,0-3 0 0,0 4 0 15,0-4-4-15,0-1 4 0,0 1-4 0,0-1 0 0,0 5-4 16,0-9-4-16,0 5-12 0,8-6-4 0,-8 1-8 0,0-1-16 16,0 1-12-16,0-1-12 0,0-4-8 0,0 0-12 0,9 0-4 0,-9-5-20 15,0 5-8-15,0-5-28 0,0 0-16 0,9-5-44 0,-9 0 32 16,0 0 36-16,0 0 24 0,0-4 28 0</inkml:trace>
          <inkml:trace contextRef="#ctx0" brushRef="#br0" timeOffset="565.4868">0 66 87 0,'0'-10'124'0,"0"5"-4"16,0-5 0-16,0 6-24 0,0-6 4 0,0 5-8 15,0 1-8-15,0-2-4 0,0 2-8 0,0-1 0 0,0 5-4 0,0-5-4 16,0 5-4-16,8 0 0 0,-8 0 4 0,0 0 0 0,0 0 0 16,10 0-8-16,-10 5 0 0,8 0-4 0,-8-1 0 0,0 2-4 15,8 3-4-15,-8-4 0 0,9 9-8 0,-9-4 4 0,9 0-8 0,-1 4-4 16,-8 0 0-16,0 5-8 0,8-4 0 0,1 4-20 0,-9-4 0 16,8 8 0-16,-8-4 0 0,0 1 0 0,8-1 0 0,-8 0 0 15,0 6 0-15,0-7 0 0,0 1 0 0,0 0 0 0,0 0 0 16,0-4 0-16,0 4 0 0,0-5 0 0,0 1 0 0,0-5 0 15,0 4 0-15,0-5 0 0,-8 1 0 0,8-5 0 0,0 0 0 0,0 0 0 16,0-1 0-16,0-4 0 0,0 0 0 0,0 0 0 0,0 0-4 16,0-4-4-16,0-1 4 0,0 0-4 0,0 0 0 0,8 1 4 15,-8-6-4-15,0 0 4 0,10 1-4 0,-10-1 4 0,8 1 4 16,-8-2-4-16,8-3 4 0,-8 4-4 0,10-3 4 0,-2 4 0 16,0-2 0-16,0 2 0 0,1-1 0 0,0 1-4 0,-9 3 4 0,8 2 0 15,1-1 0-15,-1 0 0 0,0 0 0 0,2 1-4 0,-2 4 4 16,0 0 0-16,2 0-4 0,-2 0 4 0,0 0 0 0,0 4 0 15,1 1 0-15,0 0 0 0,-1 0 0 0,9-1 0 0,-9 6 0 16,2-5 4-16,-2 5 0 0,0-1-8 0,0 2 8 0,2-2-4 16,-10 4 4-16,8-3 0 0,0 0-4 0,-8 5 0 0,9-6 4 15,-9 5 4-15,0 1-4 0,0-5 0 0,0 4 4 0,0 0-4 0,0-4 4 16,-9 4-4-16,1 0 4 0,8-4-4 0,-8 0 4 16,-2-1-8-16,2 1 0 0,-8-1 0 0,6 1 0 0,2-1 0 0,-9-5 0 15,9 2 0-15,-10-6 0 0,10 5 0 0,0-5 0 0,-10 0-4 16,10 0-16-16,0-5-4 0,-10-1-16 0,18 2-16 0,-17-5-24 15,17-1-20-15,-8 1-24 0,-1-1-16 0,9-4-20 0,-9 4-28 0,9-4-60 16,0-1 8-16,0 1 44 0,0 0 36 0,0 0 36 0,9-1 16 16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13:21.99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36C511C-DBD8-4D75-94F0-FECA5E1C9058}" emma:medium="tactile" emma:mode="ink">
          <msink:context xmlns:msink="http://schemas.microsoft.com/ink/2010/main" type="inkDrawing" rotatedBoundingBox="19162,5356 19214,4847 19621,4889 19570,5397" semanticType="callout" shapeName="Other"/>
        </emma:interpretation>
      </emma:emma>
    </inkml:annotationXML>
    <inkml:trace contextRef="#ctx0" brushRef="#br0">290 51 39 0,'0'0'108'0,"0"-5"-4"0,0 5-12 16,0-6-20-16,0 6-4 0,0-3-4 0,0 3 0 15,0-5 0-15,0 0-12 0,0 5 0 0,0-5 8 0,-9 5-8 0,9-5 0 16,-9 1 4-16,9 4-4 0,0-5 0 0,-8 0-4 0,0 5 4 15,8 0-8-15,-8-4 4 0,-2 4-4 0,2 0 0 0,0 0-4 16,-2 4 4-16,-6-4 0 0,7 5-4 0,1 0 0 0,0-1-4 0,-10 6 4 16,10 0-8-16,-10-1 0 0,10 1 4 0,-9 4 4 15,8-4-4-15,-7 5-12 0,7 3 20 0,1 1 0 0,-10 0 0 16,10 1-12-16,0-1-16 0,-2 0-16 0,2 5 0 0,8-4 0 0,-8 3 0 16,8-4 0-16,0 6 0 0,0-7 0 0,0 2 0 0,0-1 0 15,8 1 0-15,0-6 0 0,2 0 0 0,-2 5 0 0,0-9 0 16,10 4 0-16,-1-4 0 0,-1 0 0 0,2-6 0 0,-2 1 0 0,2 0 0 15,8-5 0-15,-10 0 0 0,9 0 0 0,-7-5 0 16,8 0 0-16,-10 1-28 0,2-6-96 0,7 0-32 0,-7 1-32 0,-2-1-32 16,-8 0-72-16,10-4 16 0,-10 0 52 0,1 0 40 0,0-1 40 15,-9 1 28-15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19:00.43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91C153F-68EC-41EB-BC89-30CD78CE58DA}" emma:medium="tactile" emma:mode="ink">
          <msink:context xmlns:msink="http://schemas.microsoft.com/ink/2010/main" type="writingRegion" rotatedBoundingBox="2669,3302 10692,3702 10522,7113 2499,6713"/>
        </emma:interpretation>
      </emma:emma>
    </inkml:annotationXML>
    <inkml:traceGroup>
      <inkml:annotationXML>
        <emma:emma xmlns:emma="http://www.w3.org/2003/04/emma" version="1.0">
          <emma:interpretation id="{44DEF199-23EC-42C7-9D73-CB11F19008AD}" emma:medium="tactile" emma:mode="ink">
            <msink:context xmlns:msink="http://schemas.microsoft.com/ink/2010/main" type="paragraph" rotatedBoundingBox="2669,3302 10692,3702 10634,4855 2611,44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711E4B-87DB-462A-B017-2BEA9EA36688}" emma:medium="tactile" emma:mode="ink">
              <msink:context xmlns:msink="http://schemas.microsoft.com/ink/2010/main" type="line" rotatedBoundingBox="2669,3302 10692,3702 10634,4855 2611,4455"/>
            </emma:interpretation>
          </emma:emma>
        </inkml:annotationXML>
        <inkml:traceGroup>
          <inkml:annotationXML>
            <emma:emma xmlns:emma="http://www.w3.org/2003/04/emma" version="1.0">
              <emma:interpretation id="{1635A284-338C-4F19-8506-753690946D51}" emma:medium="tactile" emma:mode="ink">
                <msink:context xmlns:msink="http://schemas.microsoft.com/ink/2010/main" type="inkWord" rotatedBoundingBox="2664,3389 3090,3411 3052,4174 2626,4153">
                  <msink:destinationLink direction="with" ref="{E65F0E3E-C308-477F-83E5-08568D6CA1E1}"/>
                </msink:context>
              </emma:interpretation>
              <emma:one-of disjunction-type="recognition" id="oneOf0">
                <emma:interpretation id="interp0" emma:lang="" emma:confidence="0">
                  <emma:literal>g</emma:literal>
                </emma:interpretation>
                <emma:interpretation id="interp1" emma:lang="" emma:confidence="0">
                  <emma:literal>s</emma:literal>
                </emma:interpretation>
                <emma:interpretation id="interp2" emma:lang="" emma:confidence="0">
                  <emma:literal>y</emma:literal>
                </emma:interpretation>
                <emma:interpretation id="interp3" emma:lang="" emma:confidence="0">
                  <emma:literal>J</emma:literal>
                </emma:interpretation>
                <emma:interpretation id="interp4" emma:lang="" emma:confidence="0">
                  <emma:literal>S</emma:literal>
                </emma:interpretation>
              </emma:one-of>
            </emma:emma>
          </inkml:annotationXML>
          <inkml:trace contextRef="#ctx0" brushRef="#br0">-2243 328 87 0,'0'0'100'0,"0"0"-24"16,0 0 16-16,0 0-20 0,8 0-4 0,-8 5 8 0,0-5 0 15,0 0 0-15,0 0 0 0,8 0 0 0,-8-5-4 0,0 5 0 16,8-5-4-16,-8 5 0 0,10-4-4 0,-2-6 0 0,0 5 0 16,-8-5-4-16,18 1 0 0,-10 0-4 0,1-6-8 0,-1 0 0 0,1 1-8 15,8-5-4-15,-9 0-4 0,10 0-8 0,-10 0 0 0,10-5-4 16,-2 5-4-16,1-6-4 0,0 2-4 0,-8-2 0 0,7 2 0 16,2-1-4-16,0 0 0 0,-2 0 4 0,1 0-4 0,-9 0-4 15,10 0 4-15,-2 0 0 0,-6 4 4 0,-2-4-12 0,8 5 4 16,-6-4 0-16,-2 8 0 0,0-4 0 0,1 0 4 0,-1 0-8 0,1 4 4 15,-9 2 0-15,9 3 0 0,-9-5 4 0,8 5-4 0,-8 1 0 16,0 5 4-16,0-6-4 0,0 10 4 0,0-5 0 0,0 0 0 16,0 5-8-16,0 0 4 0,0 0 4 0,0 0-4 0,0-5 4 0,0 10-4 15,0-5 0-15,0 5 4 0,0 0-24 0,0-5 20 16,0 4 4-16,0 6-4 0,0-5 4 0,0 4-8 0,0-4 12 0,0 10-8 16,-8-5 4-16,8 3-8 0,0 2 4 0,0-2 0 0,-9 7-4 15,9 0 4-15,0-1 4 0,-9 1 0 0,9 2-4 0,0-2 0 16,-8 4 0-16,8 0 0 0,0 0 8 0,0 0-8 0,-9 0 4 15,9 5-4-15,0-5 4 0,0-1 0 0,0 6 4 0,0-5-4 16,0 0-4-16,0 1 0 0,0-2 0 0,0-4 0 0,0 0 4 0,0 2 0 16,0-8-4-16,0 6 0 0,0-10-4 0,0 6 4 0,0-5 4 15,0-1-4-15,0-4-4 0,0 4 4 0,0-3 0 0,0-2-8 16,0-4 4-16,0 5-12 0,0-5-4 0,0 0-12 0,0 0-12 16,0 0-12-16,0 0-12 0,0 0-16 0,0 0-12 0,0 0-8 15,0 0-20-15,0 0-12 0,0-5-28 0,0 1-56 0,0-2 0 0,0 2 40 16,0-1 36-16,0-4 28 0,0-1 20 0</inkml:trace>
        </inkml:traceGroup>
        <inkml:traceGroup>
          <inkml:annotationXML>
            <emma:emma xmlns:emma="http://www.w3.org/2003/04/emma" version="1.0">
              <emma:interpretation id="{FD742AD1-3589-451A-B73B-EF55A460CA79}" emma:medium="tactile" emma:mode="ink">
                <msink:context xmlns:msink="http://schemas.microsoft.com/ink/2010/main" type="inkWord" rotatedBoundingBox="3305,3454 3581,3467 3549,4111 3273,4097"/>
              </emma:interpretation>
            </emma:emma>
          </inkml:annotationXML>
          <inkml:trace contextRef="#ctx0" brushRef="#br0" timeOffset="736.0289">-1519-79 39 0,'8'0'96'16,"-8"5"-12"-16,0-1-4 0,10-4-24 0,-10 0-4 0,0 6-4 16,8-6 4-16,-8 0 4 0,0 4-8 0,8-4 4 0,-8 0 0 15,9 0 0-15,-9 0-4 0,0 0 0 0,8-4 4 0,-8 4-4 0,8-6-4 16,-8 6 0-16,10-4 0 0,-10-1-4 0,0 0 0 0,8 0-4 15,0 1 0-15,-8-6-4 0,10 5 0 0,-10-5-4 0,8 1-4 16,-8-1-4-16,8 1-4 0,-8-1 4 0,8 0-4 0,-8 1-4 16,9-5 0-16,-9 4-4 0,0 1 0 0,0 0-4 0,0-1 0 15,0 0 0-15,0 0-4 0,9 1 0 0,-18-1 4 0,9 0 0 16,0 1 0-16,0-2-4 0,-9 3 0 0,9 3 0 0,-8-4 0 0,8-1-4 16,-8 5 4-16,8 1 0 0,-8-6 4 0,-2 10-4 0,2-5 0 15,0 0 0-15,-2 5 0 0,2-5 0 0,0 5 4 0,8 0-4 16,-9 5 0-16,1-5 0 0,0 5-4 0,-2 0 4 0,2 0 0 15,8 0 4-15,-8-1-8 0,0 5 0 0,8-3 4 0,-10 3 0 16,2-4 0-16,8 3 0 0,-8 3 0 0,8-6 0 0,0 4 0 0,0 1 0 16,0-5 0-16,-9 4 0 0,9-3 0 0,0 2 0 0,9-2-4 15,-9 4 4-15,0-7 0 0,0 3 0 0,8 3 0 0,-8-5 0 16,8 2 0-16,2 4 0 0,-10-6 0 0,8 0 0 0,0 1 0 0,-8 5 0 16,8-5 0-16,2 0 0 0,-2 0 0 0,0 5 0 15,1-6 0-15,-1 1 0 0,0 5 0 0,2-6 4 0,-2 6-4 0,0-1 4 16,2 1-4-16,-2-5 0 0,0 5 4 0,0-1-4 0,1 1 4 15,-9-1 0-15,9 6-4 0,-1-6 4 0,1 1-8 0,-1-1 4 16,-8 5 0-16,8 1 0 0,2-5 0 0,-10 4 0 0,8-5 0 16,-8 6 4-16,8-5 0 0,-8 4-8 0,0-5 4 0,0 6 0 15,0-5 0-15,0 4 0 0,0-5 0 0,8 6 0 0,-16-6 0 0,8 0 0 16,0 1 0-16,-8 5 0 0,8-11 0 0,-8 6 0 0,8-1 0 16,-10 1 0-16,2-5 4 0,0 0 0 0,8 5-4 0,-9-10 0 15,-8 4 4-15,8-4 4 0,1 5-4 0,0-5 4 0,0 0-16 16,-2 0 16-16,-6-5 4 0,6 5 0 0,2-4 0 0,0-1 0 15,-1-5 0-15,1 5-4 0,0-5 4 0,8 1-4 0,-10-1 4 0,2 1-4 16,8-4 0-16,-8 2 0 0,8-3-4 0,-8-1-4 0,8 0 0 16,0 1 4-16,0 1-4 0,0-2 0 0,0 1 0 0,0 0 0 15,0 3 0-15,8-3 0 0,-8-1-4 0,8 6-4 0,0-5-4 0,2 4-8 16,-2-4-16-16,0 4-12 0,1 1-12 0,-1-1-12 16,0 1-16-16,10 4-16 0,-10-5-12 0,10 6-12 0,-10-6-40 0,9 5-40 15,0 0 20-15,-8 5 36 0,7-5 28 0,2 5 16 0</inkml:trace>
        </inkml:traceGroup>
        <inkml:traceGroup>
          <inkml:annotationXML>
            <emma:emma xmlns:emma="http://www.w3.org/2003/04/emma" version="1.0">
              <emma:interpretation id="{C1C5AED6-9568-465B-8754-AAD0D6AEC02F}" emma:medium="tactile" emma:mode="ink">
                <msink:context xmlns:msink="http://schemas.microsoft.com/ink/2010/main" type="inkWord" rotatedBoundingBox="4017,4120 4079,4123 4058,4528 3996,4524"/>
              </emma:interpretation>
              <emma:one-of disjunction-type="recognition" id="oneOf1">
                <emma:interpretation id="interp5" emma:lang="" emma:confidence="0">
                  <emma:literal>'</emma:literal>
                </emma:interpretation>
                <emma:interpretation id="interp6" emma:lang="" emma:confidence="0">
                  <emma:literal>•</emma:literal>
                </emma:interpretation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\</emma:literal>
                </emma:interpretation>
                <emma:interpretation id="interp9" emma:lang="" emma:confidence="0">
                  <emma:literal>]</emma:literal>
                </emma:interpretation>
              </emma:one-of>
            </emma:emma>
          </inkml:annotationXML>
          <inkml:trace contextRef="#ctx0" brushRef="#br0" timeOffset="1295.5469">-853 309 43 0,'0'-5'96'0,"0"5"-8"0,0 0 0 0,0 0-24 0,0-4 0 15,8 4-4-15,-8 0 0 0,0 0 8 0,0 0 0 0,8 0 4 16,-8 0-4-16,0 0 8 0,9 4-4 0,-9-4 0 0,0 0 0 15,8 5 0-15,-8-5-4 0,0 5 0 0,0 0-4 0,0-1-8 16,0 1 0-16,0 5-4 0,9-6 0 0,-9 6-8 0,0 0-8 0,0-1 8 16,0 6-4-16,0 0-4 0,0-6-8 0,0 5 4 0,0 0 4 15,0 1-12-15,0 4-4 0,0-5 8 0,0 0-12 0,0 6 4 16,0-6 0-16,0 0-16 0,0 1-4 0,0 4 0 0,0-4 0 16,0-6 0-16,0 6 0 0,0-6 0 0,0 4 0 0,0-2 0 15,0-1 0-15,0-5 0 0,0 4 0 0,0-4 0 0,0 0 0 0,0-1 0 16,0 2 0-16,0-2 0 0,0-4 0 0,0 0 0 0,0 5-12 15,0-5-40-15,0 0-24 0,0 0-24 0,0 0-28 0,0 0-20 16,0-5-24-16,-9 1-20 0,9 4-76 0,0-6 20 0,0 2 48 16,0-1 36-16,0 0 36 0,0 0 20 0</inkml:trace>
        </inkml:traceGroup>
        <inkml:traceGroup>
          <inkml:annotationXML>
            <emma:emma xmlns:emma="http://www.w3.org/2003/04/emma" version="1.0">
              <emma:interpretation id="{6516BD2E-A867-4D87-B532-ACED8FFDF77C}" emma:medium="tactile" emma:mode="ink">
                <msink:context xmlns:msink="http://schemas.microsoft.com/ink/2010/main" type="inkWord" rotatedBoundingBox="4874,3816 5468,3846 5450,4207 4856,4178"/>
              </emma:interpretation>
              <emma:one-of disjunction-type="recognition" id="oneOf2">
                <emma:interpretation id="interp10" emma:lang="" emma:confidence="0">
                  <emma:literal>a</emma:literal>
                </emma:interpretation>
                <emma:interpretation id="interp11" emma:lang="" emma:confidence="0">
                  <emma:literal>@</emma:literal>
                </emma:interpretation>
                <emma:interpretation id="interp12" emma:lang="" emma:confidence="0">
                  <emma:literal>e</emma:literal>
                </emma:interpretation>
                <emma:interpretation id="interp13" emma:lang="" emma:confidence="0">
                  <emma:literal>ani</emma:literal>
                </emma:interpretation>
                <emma:interpretation id="interp14" emma:lang="" emma:confidence="0">
                  <emma:literal>ja</emma:literal>
                </emma:interpretation>
              </emma:one-of>
            </emma:emma>
          </inkml:annotationXML>
          <inkml:trace contextRef="#ctx0" brushRef="#br0" timeOffset="6181.4609">101 55 19 0,'-9'0'100'0,"9"-5"-12"0,0 5-8 0,-8 0-20 0,8-4-4 16,-8 4-4-16,8 0-4 0,-9 0-4 0,9 0-4 0,0 0 0 15,-8 0 0-15,8 4-4 0,0-4 0 0,-9 5 0 0,9 0 4 16,0 0 0-16,0 4-4 0,0-3 4 0,-9-2 0 0,9 6-4 16,0 0 4-16,0-1-8 0,0 1 0 0,0-1 0 0,0 5-4 0,0-4 0 15,0 4 0-15,0-4-4 0,0 4 0 0,0 0 0 0,0-4-4 16,9 4-4-16,-9-4 0 0,9 4 0 0,-9-4-4 0,8 0 0 16,-8-1-4-16,9 0 0 0,-1 1 0 0,0 0 0 0,1-1 0 15,0-4 0-15,-1 0-4 0,10 0 4 0,-10-5-4 0,0 4 4 16,10-4-4-16,-10 0 4 0,0 0 0 0,9 0 0 0,-9-4 0 0,2 4-4 15,6-5 4-15,-6 0 0 0,-2 0 0 0,0-4 0 16,0 4-4-16,1-4 0 0,0-1 0 0,-9 0 0 0,8 1 0 0,-8-1 0 16,9 0 0-16,-9-4 0 0,0 4-4 0,0 1 0 0,0-4 0 15,0 2 0-15,0-3 0 0,-9 4 0 0,9-4 0 0,-8 4 0 16,-1-4 0-16,9 5 0 0,-9-6 4 0,1 1-8 0,0 4-4 0,0 0 4 16,-10-4 0-16,10 4-4 0,-2 0 4 0,-6 6 0 0,7-7 0 15,-7 3-4-15,7 3 0 0,-8 0 0 0,9 0 0 0,-10 5 0 16,10 0-4-16,-1 0 0 0,-8 0 0 0,9 5-8 0,-1-5 4 15,1 10-4-15,-10-6 0 0,10 6-4 0,8-1 0 0,-8 1 4 16,-2 0-12-16,2-1 0 0,8 6 0 0,0-5-8 0,-8 0 0 0,8 3-8 16,0-4-4-16,0 7 0 0,0-8 0 0,0 3 4 15,8-2 0-15,-8 1 0 0,8-1 8 0,-8 0 0 0,10 1 4 0,-2-5 8 16,0 5 0-16,-8-1 4 0,9-4 4 0,0 4 4 0,8-4 4 16,-9 0 0-16,0 0 4 0,1 0 4 0,0 0-4 0,-1 0 4 15,0-1 0-15,10-4 4 0,-10 5 0 0,1-5 4 0,0 5 0 0,-1-5 4 16,-8 0 0-16,8 0 8 0,1-5-4 0,-1 0 0 0,0 5 0 15,-8-4 8-15,10-1 0 0,-2 0 0 0,-8-5 0 0,8 5 0 16,2 0 4-16,-10 1 0 0,8-6 0 0,0 5 4 0,-8 1-4 16,8-1 8-16,-8 0-4 0,9 0 8 0,0 2 4 0,-9 3-4 15,0-7 4-15,8 7 0 0,1 0 0 0,-9 7 4 0,8-7 0 16,-8 3 4-16,8 2-4 0,2 0 0 0,-10 4 0 0,8-4 0 0,0 5-4 16,-8-1 0-16,8 1-4 0,2 0 4 0,-2-1-4 0,-8 5-4 15,8-4 0-15,1 0-8 0,0-1 0 0,-1 1-4 0,1-1-4 16,-1 1-4-16,0-5 0 0,2 5-4 0,-2-6-4 0,0 1 4 15,0 0 0-15,2-5-4 0,-2 0-4 0,0 0-4 0,1 0-12 16,8-5-16-16,-8 0-20 0,-1-4-20 0,0-1-32 0,0 0-40 0,2 1-40 16,-10-5-72-16,8-1 4 0,0 1 40 0,-8-5 44 0,0 4 28 15,10-4 28-15</inkml:trace>
        </inkml:traceGroup>
        <inkml:traceGroup>
          <inkml:annotationXML>
            <emma:emma xmlns:emma="http://www.w3.org/2003/04/emma" version="1.0">
              <emma:interpretation id="{40820B67-60D9-488D-AECD-64F1AA308D91}" emma:medium="tactile" emma:mode="ink">
                <msink:context xmlns:msink="http://schemas.microsoft.com/ink/2010/main" type="inkWord" rotatedBoundingBox="6096,4352 6150,4355 6140,4575 6085,4572"/>
              </emma:interpretation>
              <emma:one-of disjunction-type="recognition" id="oneOf3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608.0212">1226 539 59 0,'10'0'120'15,"-10"-5"-4"-15,8 5 0 0,-8 0-20 0,8 0-4 0,-8 0-4 16,0 0 0-16,8 0-4 0,-8 0 0 0,0 0 0 0,0 0 0 15,0 0-4-15,0 0 0 0,10 0-4 0,-10 0-4 0,0 0-4 16,0 0-4-16,0 5-8 0,0-5-8 0,0 5-4 0,0-5-8 16,0 4-8-16,0 2-4 0,0 3-8 0,0-4 0 0,0-1-8 15,0 6 0-15,0 0-4 0,0 0 0 0,0-1-4 0,-10 1-4 0,10 4-16 16,0-6-16-16,0 3-24 0,0 4-24 0,0-6-12 0,0 1-28 16,0 0-20-16,0 4-16 0,0-4-44 0,0-6-40 0,0 5 40 15,0 1 44-15,0-5 32 0,10-1 24 0</inkml:trace>
        </inkml:traceGroup>
        <inkml:traceGroup>
          <inkml:annotationXML>
            <emma:emma xmlns:emma="http://www.w3.org/2003/04/emma" version="1.0">
              <emma:interpretation id="{86FDDC30-CB29-443B-B7CE-C1FCFDFC469D}" emma:medium="tactile" emma:mode="ink">
                <msink:context xmlns:msink="http://schemas.microsoft.com/ink/2010/main" type="inkWord" rotatedBoundingBox="6957,3642 7304,3659 7273,4289 6926,4272">
                  <msink:destinationLink direction="with" ref="{E65F0E3E-C308-477F-83E5-08568D6CA1E1}"/>
                </msink:context>
              </emma:interpretation>
              <emma:one-of disjunction-type="recognition" id="oneOf4">
                <emma:interpretation id="interp16" emma:lang="" emma:confidence="0">
                  <emma:literal>Po</emma:literal>
                </emma:interpretation>
                <emma:interpretation id="interp17" emma:lang="" emma:confidence="0">
                  <emma:literal>o</emma:literal>
                </emma:interpretation>
                <emma:interpretation id="interp18" emma:lang="" emma:confidence="0">
                  <emma:literal>a</emma:literal>
                </emma:interpretation>
                <emma:interpretation id="interp19" emma:lang="" emma:confidence="0">
                  <emma:literal>s</emma:literal>
                </emma:interpretation>
                <emma:interpretation id="interp20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7659.511">2088-156 83 0,'0'-4'104'0,"0"-2"-8"0,0 1-8 15,0 5-24-15,0-4 0 0,0 4-4 0,0-4 0 0,0 4-4 0,0 0 0 16,0 0 0-16,0 0 4 0,0 0-8 0,0 4-4 0,0-4 4 16,0 4-8-16,0 1-4 0,0-5 0 0,0 10 0 0,0-5 0 15,0 0 0-15,0 0-4 0,0 5-4 0,8-1 0 0,-8 1 0 0,0-1-4 16,0 5-8-16,8-4 0 0,-8 5 0 0,0-1 0 0,10 5-4 15,-10-5 0-15,0 5-8 0,8 0 0 0,-8 0 4 0,0 6-4 16,0-6-4-16,0 1 0 0,8-1 0 0,-8 4 0 0,0-4-4 16,0 0 0-16,0 2 4 0,0-3-4 0,0 1 0 0,0-5 4 15,0 1 0-15,0-1-4 0,0-5 0 0,0 1 0 0,0 0 0 0,0-1 0 16,0-4 4-16,0 0 0 0,0-5-8 0,0 5 8 0,0-5 0 16,0 0-4-16,0 0 0 0,0 0 0 0,0-5-4 0,0 0 8 15,0 0-4-15,0 1 0 0,0-6-4 0,0 5 4 0,0-5 0 16,8 1 0-16,-8 0 0 0,0-1 0 0,0-5-4 0,10 6 0 15,-10-6 4-15,8 1 0 0,0 6 0 0,-8-8 0 0,9 2 0 0,-9 4-4 16,8-5 0-16,1 7 4 0,0-2 0 0,-9 1 0 16,8-1-4-16,0 1 4 0,0 3 0 0,-8-4 0 0,10 6 0 0,-2 0 0 15,0-2-4-15,2 6 0 0,-10-5 4 0,8 5 4 0,0 0 0 0,1 0-4 16,-1 0 0-16,1 0 0 0,-9 5 0 0,8-5-4 16,1 6 4-16,-1-2 0 0,0 0 0 0,2 2 0 0,-2-2 0 0,-8 6 0 15,8-5 0-15,2-1 0 0,-2 5 0 0,-8 1 4 0,8 0-4 16,1 0 0-16,-9-1 0 0,8 6 0 0,-8-6 4 0,0 0 0 15,8 6-4-15,-8-5 4 0,0 4 0 0,0-5 0 0,0 6 4 0,0-5-4 16,0 4-4-16,0-5 12 0,0 6-4 0,-8-1 0 0,8-4 4 16,-8-1 0-16,8 6 4 0,-9-5-4 0,1-1 4 15,8 5-8-15,-8-3 12 0,-2-2-4 0,2 0 0 0,0-4-4 0,-2 5 4 16,2-6 0-16,0 1 0 0,8 5-4 0,-9-10 4 0,1 5-8 16,-1-5 4-16,1 4-8 0,-1-4 0 0,1 0 0 0,8 0-4 15,-8-4 8-15,-2-1-12 0,10 5 0 0,-8-10-4 0,0 5-20 16,-2 1 16-16,10-6-12 0,-8 1-12 0,0-1-16 0,0 1-24 15,8-1-16-15,-9 0-20 0,0-4-20 0,1 4-20 0,-1-4-36 0,9-1-52 16,-8 6 28-16,0-5 36 0,-2-1 36 0,10 6 24 0</inkml:trace>
        </inkml:traceGroup>
        <inkml:traceGroup>
          <inkml:annotationXML>
            <emma:emma xmlns:emma="http://www.w3.org/2003/04/emma" version="1.0">
              <emma:interpretation id="{86A9BC8A-8B59-4D29-9409-5727B9DA5E9F}" emma:medium="tactile" emma:mode="ink">
                <msink:context xmlns:msink="http://schemas.microsoft.com/ink/2010/main" type="inkWord" rotatedBoundingBox="8544,4330 8574,4331 8559,4629 8529,4627"/>
              </emma:interpretation>
              <emma:one-of disjunction-type="recognition" id="oneOf5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3198.4432">3674 510 15 0,'8'0'112'16,"-8"0"-8"-16,0 0 4 0,0 0-24 0,0 0 8 0,8 0 0 0,-8 5-4 16,0-5 0-16,0 5-4 0,0 1 0 0,0-3 0 15,0 2 0-15,0 0 0 0,0 0-8 0,0-1 0 0,0 6-8 0,0 0-4 16,0-1-8-16,0 1-8 0,0 5-4 0,0-6-4 0,0 1-8 15,0 4-8-15,0-6-4 0,0 8-4 0,0-6 0 0,0-1-8 16,0 5 0-16,0-4-4 0,0 0 0 0,0 4-8 0,0-5-16 0,0 1-16 16,0-1-20-16,0-3-24 0,0 2-20 0,0-3-28 0,0 5-24 15,0-5-44-15,0 0-60 0,0 0 36 0,0-1 36 0,0 2 36 16,0-6 32-16,0 0 16 0</inkml:trace>
        </inkml:traceGroup>
        <inkml:traceGroup>
          <inkml:annotationXML>
            <emma:emma xmlns:emma="http://www.w3.org/2003/04/emma" version="1.0">
              <emma:interpretation id="{9B07C13A-57BB-485F-B509-145BC4033B41}" emma:medium="tactile" emma:mode="ink">
                <msink:context xmlns:msink="http://schemas.microsoft.com/ink/2010/main" type="inkWord" rotatedBoundingBox="9234,4111 9491,4123 9489,4159 9232,4146"/>
              </emma:interpretation>
            </emma:emma>
          </inkml:annotationXML>
          <inkml:trace contextRef="#ctx0" brushRef="#br0" timeOffset="4229.6855">4364 290 39 0,'0'0'112'16,"0"4"-4"-16,0-4-4 0,0 0-20 0,0 0 4 0,0 6 4 16,0-2 8-16,0-4-12 0,0 5 0 0,0-5 0 0,0 5-4 15,8-5 0-15,-8 5 0 0,9-1 0 0,-9-4-4 0,9 0 0 0,-9 0-4 16,8 0-4-16,1 0-4 0,-1 5-4 0,0-5-8 15,2 0-4-15,-2 0-4 0,0 0-4 0,-8 0-12 0,8 0 0 0,2-5-16 16,-2 5-16-16,0 0 0 0,1 0 0 0,0 5 0 0,-1-5 0 16,-8 0 0-16,9 0 0 0,-1 0 0 0,0 0 0 0,-8 0 0 15,8 0 0-15,2 0 0 0,-10 0 0 0,8 0-8 0,-8 0-52 0,8 0-20 16,-8 0-16-16,10 0-16 0,-10 0-16 0,8 0-20 16,-8 0-24-16,8 0-36 0,-8 0-52 0,9 0 36 0,-9 0 40 0,8 0 40 15,-8 0 20-15,9 0 32 0</inkml:trace>
        </inkml:traceGroup>
        <inkml:traceGroup>
          <inkml:annotationXML>
            <emma:emma xmlns:emma="http://www.w3.org/2003/04/emma" version="1.0">
              <emma:interpretation id="{307E4E2F-9E31-4806-B3AB-4FBC4663D29E}" emma:medium="tactile" emma:mode="ink">
                <msink:context xmlns:msink="http://schemas.microsoft.com/ink/2010/main" type="inkWord" rotatedBoundingBox="10147,3675 10692,3702 10652,4507 10107,4480"/>
              </emma:interpretation>
              <emma:one-of disjunction-type="recognition" id="oneOf6">
                <emma:interpretation id="interp22" emma:lang="" emma:confidence="0">
                  <emma:literal>-2</emma:literal>
                </emma:interpretation>
                <emma:interpretation id="interp23" emma:lang="" emma:confidence="0">
                  <emma:literal>_ 2</emma:literal>
                </emma:interpretation>
                <emma:interpretation id="interp24" emma:lang="" emma:confidence="0">
                  <emma:literal>- 2</emma:literal>
                </emma:interpretation>
                <emma:interpretation id="interp25" emma:lang="" emma:confidence="0">
                  <emma:literal>m 2</emma:literal>
                </emma:interpretation>
                <emma:interpretation id="interp26" emma:lang="" emma:confidence="0">
                  <emma:literal>z 2</emma:literal>
                </emma:interpretation>
              </emma:one-of>
            </emma:emma>
          </inkml:annotationXML>
          <inkml:trace contextRef="#ctx0" brushRef="#br0" timeOffset="4917.8426">5276 123 19 0,'0'-6'104'15,"-8"2"-4"-15,8-1-4 0,0-5-28 0,0 6 0 0,0-6-4 0,0 6 4 16,0-7-4-16,0 2 0 0,0-1 0 0,8-4 0 15,-8 3-4-15,9 3 0 0,-1-7-4 0,-8 1-4 0,9 5 0 0,0-6 0 16,7 1 0-16,-8 4-8 0,2-4-4 0,-2 4 4 0,0 1-4 16,10-1-8-16,-10 1-4 0,1 3 0 0,-1 2-4 0,9-1 4 15,-8 1 0-15,-1-2-8 0,0 6 0 0,2 6 0 0,-2-6-4 0,0 4 0 16,1 1-4-16,-9-1 4 0,9 6-4 0,-1 0 0 0,1-1-4 16,-9 1 0-16,8 5 0 0,-8-6 0 0,8 5 0 0,-8 6-8 15,0-1 4-15,0 0 0 0,0 0 0 0,0 0 0 0,0 6-24 16,0-1 24-16,-8-2 0 0,0 8 0 0,8-6-4 0,-9 4 4 15,1 1 0-15,-1-5-4 0,-8 5 0 0,9-5 0 0,-10 4 0 0,10-3 4 16,-10-2-4-16,10 2 0 0,-9-2 0 0,1-3 0 0,6-1 0 16,2 0 0-16,-10-5 0 0,10 2-4 0,0-8 4 0,0 6 0 15,-1-8-4-15,9 3 0 0,-9-4 4 0,9-1 0 0,-8 1 0 16,8-5-8-16,0 5 8 0,0-5 0 0,0-5 0 0,0 5-4 16,0-5 4-16,8 1 0 0,-8-1 0 0,0 0 4 0,9-5-4 0,-9 6-4 15,9-6 4-15,-1 5 0 0,-8-4-4 0,8-1 4 0,0 6 0 16,-8-6 0-16,10 0 0 0,-2 5 0 0,0 1 4 0,2-6 0 15,-2 10 0-15,0-5 0 0,-8 5 4 0,9-4 0 16,-1 4 0-16,0 0 0 0,1 4 0 0,-9-4 4 0,9 5 0 0,-1 0-4 16,0 4 4-16,2-4 0 0,-2 5 0 0,-8 0 4 0,8-1 0 15,1 2 0-15,8-3 0 0,-8 6 4 0,-1-4 4 0,0 4-4 0,1-4 0 16,8 5 0-16,-9-6-4 0,2 1-16 0,6-1 0 0,-7 1 0 16,8-2 0-16,-9 3 0 0,9-6 0 0,-9 5 0 0,2-6 0 15,6-4 0-15,-6 5 0 0,6-5 0 0,-8 5 0 0,2-10 0 16,-2 5 0-16,9-5 0 0,-9 1 0 0,0-6 0 0,2 5 0 15,-10-6-16-15,8-2-68 0,0 4-24 0,-8-6-20 0,8 1-32 0,-8-1-28 16,0 1-44-16,0-1-56 0,0-4 48 0,-8 5 48 0,8-5 36 16,-8 4 24-16,0 1 32 0</inkml:trace>
        </inkml:traceGroup>
      </inkml:traceGroup>
    </inkml:traceGroup>
    <inkml:traceGroup>
      <inkml:annotationXML>
        <emma:emma xmlns:emma="http://www.w3.org/2003/04/emma" version="1.0">
          <emma:interpretation id="{D36D2DF4-977D-416F-95E8-60DEBEEECFA0}" emma:medium="tactile" emma:mode="ink">
            <msink:context xmlns:msink="http://schemas.microsoft.com/ink/2010/main" type="paragraph" rotatedBoundingBox="3158,5966 5542,6027 5521,6834 3137,67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85FD260-7510-415B-87C3-FF42D6C9D48D}" emma:medium="tactile" emma:mode="ink">
              <msink:context xmlns:msink="http://schemas.microsoft.com/ink/2010/main" type="inkBullet" rotatedBoundingBox="3158,5966 3691,5979 3683,6254 3151,6241"/>
            </emma:interpretation>
          </emma:emma>
        </inkml:annotationXML>
        <inkml:trace contextRef="#ctx0" brushRef="#br0" timeOffset="13288.4907">-1553 2182 71 0,'0'0'88'0,"0"-4"-12"16,0 4-4-16,0-5-28 0,0 5 4 0,0-5-4 0,0 5 0 15,0 0 0-15,0-5 0 0,0 5 0 0,0-4 4 0,0 4-4 0,0-5 4 16,0 5 0-16,0 0-4 0,0 0 8 0,0 0-8 0,0 0-4 16,-8 0 0-16,8-5 0 0,0 5-4 0,0 0 0 0,-9 0-4 15,9 5-4-15,-9-5 0 0,1 0 0 0,8 0-4 0,-9 0-4 0,1 5 0 16,0-1-4-16,-1-4 0 0,0 5 0 0,9 0-4 15,-8 0-4-15,0 4 0 0,-2-4 4 0,2 4-4 0,0 1 0 0,-1-1 4 16,9 1 0-16,-9 0 0 0,1-1 0 0,0 6-4 0,8-5 0 16,0-1 0-16,-9 1 0 0,9-1-4 0,0 1 0 0,0 0 0 15,0-7 0-15,0 8-4 0,0-2 4 0,0-4 0 0,0 5 0 16,9-5-4-16,-9 4 4 0,8-4-4 0,-8 0 0 0,8 0 0 16,1-1 0-16,-9 1-16 0,9 1 24 0,-1-2-4 0,0-4 0 15,2 5-4-15,-10-5-4 0,8 0 4 0,0 0 4 0,1 4-8 0,0-4 0 16,-1 0-4-16,0 0-4 0,1 0-8 0,-1-4-8 0,1 4-12 15,0-5-12-15,-1 5-12 0,0 0-16 0,2-4-16 0,-2-2-12 16,0 6-20-16,-8-5-60 0,8 5-24 0,2-4 44 0,-2 4 28 16,0-5 28-16</inkml:trace>
        <inkml:trace contextRef="#ctx0" brushRef="#br0" timeOffset="13501.8772">-1263 2427 7 0,'0'0'148'16,"0"5"-8"-16,0-5-8 0,0 0-20 0,0 0 0 16,0 0-16-16,0 0-4 0,0 0-8 0,0 0-8 0,0 0-12 0,0 0-8 15,0 0-12-15,0 0-8 0,0 0-4 0,0 0-4 0,0 0-8 0,0 0-4 16,0 0 0-16,0 0-8 0,0 0 0 0,9 0-8 16,-9 0-4-16,0 0-12 0,0 0-16 0,8 0-12 0,-8 0-16 0,0 0-12 15,8 0-12-15,-8 0-4 0,8 0 0 0,2 0-16 0,-10 0-44 16,8 0-32-16,0 0 32 0,2 0 20 0,-2 0 28 0</inkml:trace>
      </inkml:traceGroup>
      <inkml:traceGroup>
        <inkml:annotationXML>
          <emma:emma xmlns:emma="http://www.w3.org/2003/04/emma" version="1.0">
            <emma:interpretation id="{BA54A04D-5EAD-4032-A986-45128ADA0716}" emma:medium="tactile" emma:mode="ink">
              <msink:context xmlns:msink="http://schemas.microsoft.com/ink/2010/main" type="line" rotatedBoundingBox="4061,6042 5540,6081 5521,6834 4042,6796"/>
            </emma:interpretation>
          </emma:emma>
        </inkml:annotationXML>
        <inkml:traceGroup>
          <inkml:annotationXML>
            <emma:emma xmlns:emma="http://www.w3.org/2003/04/emma" version="1.0">
              <emma:interpretation id="{8EA6EE8B-3195-4881-AD13-FBFF905C4509}" emma:medium="tactile" emma:mode="ink">
                <msink:context xmlns:msink="http://schemas.microsoft.com/ink/2010/main" type="inkWord" rotatedBoundingBox="4061,6042 5540,6081 5521,6834 4042,6796"/>
              </emma:interpretation>
              <emma:one-of disjunction-type="recognition" id="oneOf7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4136.1802">-734 2312 59 0,'0'0'92'0,"-8"-5"-4"0,8 5-8 0,-10 0-20 0,10 0 0 16,-8 0-8-16,8 0 0 0,-8 0 0 0,8 0-12 0,-10 0 0 16,10 0-4-16,-8 5 0 0,8-5 0 0,0 5-8 0,0 0 0 15,-8-5 0-15,8 3-8 0,0 3 4 0,0-1 0 0,0 0-8 16,0-1 0-16,0 6 0 0,0-5 8 0,0 0-8 0,8 4 4 16,-8-4-4-16,0 5 0 0,8-6 0 0,-8 7-4 0,0-7 0 15,10 1 0-15,-10 4 4 0,8-4 0 0,-8 0 0 0,8-1-4 0,2 1 0 16,-2 0 0-16,-8-1 0 0,8 1 0 0,1-5 0 0,-1 0-4 15,1 6 0-15,-1-6 0 0,1 0-4 0,-9 4 4 0,8-8-4 16,0 4 0-16,2-6 0 0,-2 6 0 0,0-5 0 0,-8 1 0 16,10-6 0-16,-2 6-4 0,-8-6 0 0,8 5 4 0,-8-4-8 15,0-1 0-15,8 1 4 0,-8-1 0 0,0-4-16 0,0 4 16 0,0 0 0 16,0-4 0-16,-8 5 0 0,8-1-4 0,-8 0 4 0,8 1 0 16,-8-1-4-16,-2 1 0 0,2-1 0 0,8 1 0 0,-8 3 4 15,-2 2 0-15,-6-6 0 0,7 10 4 0,1-5-4 0,-1 1 0 16,1 4 0-16,-1 0 4 0,1 0-8 0,0 0 0 0,-2 4 4 15,2 1 0-15,0 0 0 0,-2 0 4 0,2 5-4 0,8-1 0 0,-8 1 0 16,8-1 0-16,-8 1 0 0,8-1 0 0,0 1 0 0,-9 3 4 16,9-2-4-16,0-2 0 0,0 1 0 0,0 0 0 0,0-1 0 15,9 1 0-15,-9-1 0 0,0 2 4 0,8-7-4 0,-8 5 0 16,8-4 4-16,-8 0-4 0,8 0 0 0,-8-1 0 0,10 1 0 16,-2 0 0-16,0-1 0 0,2-4 0 0,-10 5 0 0,8 1 0 0,0-2 0 15,1 1 0-15,-1 0 0 0,-8 0 4 0,9-1 0 0,-1 1 0 16,1 4-4-16,-1-4 4 0,0 5-4 0,2-1 4 0,-2 6 0 15,0-1-4-15,2-4 0 0,-2 5-12 0,-8-1 16 0,8 5 4 16,0-5-4-16,1 5 0 0,-1-4 8 0,1 4 0 0,0 0 4 16,-9 1 0-16,8-1 4 0,-8 0 4 0,8 0 4 0,-8 0-4 0,10 1 4 15,-10-1-4-15,0-5-4 0,0 5 0 0,0-5 4 0,0 6-8 16,0-6 0-16,0-4-4 0,-10 3 0 0,10-3-8 0,0 0-4 16,-8-1-4-16,8-3-4 0,-8-2-8 0,8 1-8 0,-9-1-8 0,9-4-16 15,-9-4-12-15,1 4-4 0,8-5-20 0,-9-5-20 16,9 1-8-16,-8-1-4 0,8 0-20 0,-8-3-40 0,8-2-24 0,-8-4 36 15,8 0 28-15,0 4 24 0</inkml:trace>
          <inkml:trace contextRef="#ctx0" brushRef="#br0" timeOffset="14593.9587">-479 2384 23 0,'0'5'108'0,"0"-1"-8"0,0-4-8 15,0 5-28-15,0 1-8 0,0-2 4 0,0-4-4 0,0 5-4 0,9-5 0 16,-9 4-4-16,9 1 4 0,-1-5-4 0,-8 5 0 16,8-5-4-16,0 0 0 0,2 0-12 0,-2 5-4 0,0-5 0 0,2 0 0 15,-2 0 0-15,0 0-4 0,1 0 0 0,-1 0-8 0,9 0 0 16,-8-5 0-16,-1 5 0 0,-8-5-4 0,8 5 0 0,2-5-4 16,-2 5 0-16,0-4 0 0,-8-1-4 0,9 1 0 0,-9-2-4 0,0 1 0 15,0-4 0-15,9 4 4 0,-9-5-4 0,0 6 0 16,0-6-4-16,0 5 0 0,0-4 4 0,-9-1 0 0,9 4-4 0,0-2 4 15,-9-2-4-15,9 0 4 0,-8 6 0 0,8-6 0 0,-8 6 0 16,8-1-4-16,-10-5 0 0,2 10 4 0,8-5 0 0,-8 1-4 16,-1 4-12-16,9-6 20 0,-9 6-4 0,1 0 4 0,8 0 0 0,-8 6-4 15,-1-2 0-15,9-4 0 0,-8 5 0 0,8 5 4 16,-8-5 0-16,8 4 0 0,0-4 0 0,-10 9 4 0,10-4 0 16,0-2 4-16,0 3 4 0,0 3 4 0,0 1 0 0,-8-6 8 0,8 6-4 15,0 0 0-15,8-2 0 0,-8 2 4 0,0-6-4 0,0 5-8 16,10-4 4-16,-10 5 0 0,8-6-4 0,-8 0 0 0,8 2 0 15,-8-7-4-15,9 5 0 0,-1-3 0 0,0 3-4 0,1-4 4 0,0 0-4 16,-1-1-4-16,0-4 0 0,2 0 0 0,-2 6 0 16,9-6-4-16,-8 0 0 0,-1 4-4 0,9-8 0 0,-9 4-4 0,1 0-12 15,0-6-8-15,-1 6-16 0,10-4-8 0,-10-1-20 0,-8 0-12 16,8 0-24-16,1 1-16 0,0-6-28 0,-9 5-60 0,8-5-4 16,-8 1 40-16,0-5 28 0,0 4 32 0,0 1 24 0</inkml:trace>
          <inkml:trace contextRef="#ctx0" brushRef="#br0" timeOffset="15152.461">-1 2293 11 0,'-8'-5'108'0,"8"0"-8"15,0 5-4-15,0-4-28 0,0 4-4 0,0 0 0 16,-10 0-4-16,10 0-8 0,0-5 0 0,0 5-4 0,0 5-4 15,0-5-4-15,-8 0-4 0,8 4-4 0,0 1 0 0,0 0 0 0,0-5 0 16,0 9-4-16,0-4-4 0,0 0 4 0,0 5-4 0,0-1-4 16,0 1-4-16,0-1 4 0,0 1-4 0,0-1 0 0,0 1-4 15,0 4 4-15,0-3 0 0,8-2-4 0,-8 0 0 0,10 5 0 0,-10-4 0 16,8-1 4-16,-8 1 0 0,8-5 0 0,0 5-4 16,2-1 0-16,-2-4 0 0,0-1 4 0,1 1-4 0,0 1 0 0,-1-2 0 15,1-4 0-15,-1 5-4 0,0-5-4 0,1 0 0 0,8 0 4 16,-17 0-4-16,8-5 0 0,2 5 0 0,-2-4-4 0,0-2 4 15,-8 1-4-15,9-4 0 0,-9 0-20 0,0 4 24 0,9-5-4 0,-9 0 0 16,0 1-4-16,0-5 0 0,0 4 4 0,-9-4-4 0,9 4 0 16,-9-4-4-16,9 4 0 0,-8-4 0 0,8 4-4 0,-8 1 0 15,-2-7 0-15,2 8 0 0,0-2 0 0,-1 5 4 0,0-4 0 16,1 4 0-16,0-4-4 0,-9 4 4 0,17 5 0 0,-9-5-4 16,0 5 0-16,1 0-4 0,0 0 4 0,-2 0 0 0,10 5-4 15,-8 0-4-15,0-1 0 0,8 1-12 0,-8 0 4 0,8 4-8 16,0 1-8-16,0 0-4 0,0-7 0 0,-10 8-4 0,10-2-4 0,0 1-4 15,0 0 0-15,0-1-8 0,0 1-32 0,10-1-24 0,-10 2-20 16,0-7 24-16,8 5 24 0</inkml:trace>
          <inkml:trace contextRef="#ctx0" brushRef="#br0" timeOffset="15916.4221">221 2293 95 0,'0'0'104'0,"0"-10"-8"0,0 6 0 0,0-1-24 0,0 0-4 16,8 0-4-16,-8 5 0 0,0-5 0 0,0 5-4 0,0-4-4 16,0 4-4-16,0 0 0 0,0-6-8 0,0 6-4 0,8 0-4 0,-8 0-4 15,0 0 0-15,0 0-4 0,0 6 4 0,10-6 0 0,-10 4-4 16,0 1-4-16,0 0 0 0,8 0-8 0,-8 0 0 0,0-1-4 15,8 6 0-15,-8-1-4 0,0 1 4 0,0 0-4 0,0-1-4 16,8 5 0-16,-8-4 4 0,0 0-8 0,9 4 0 0,-9-4 0 16,0-1 4-16,9 1 0 0,-9 4-4 0,0-9 0 0,8 4 0 0,-8 1 0 15,0-1-4-15,9-3 0 0,-9-2 4 0,8 1 0 0,-8 0 0 16,0 0 0-16,8-5 0 0,-8 0-4 0,10 4 4 16,-10-4 0-16,8 0 0 0,-8 0 0 0,8 0 0 0,-8-4 0 0,8 4 0 15,-8-5 0-15,0 0 0 0,10 0 0 0,-10 1 0 0,8-2 0 16,-8 1 0-16,0 1 4 0,8-1-4 0,-8 0 0 0,0-4 0 15,9-1 0-15,-9 6 0 0,0-5 4 0,0 3-4 0,0-3 4 16,0 4 0-16,0 0 0 0,0-5-4 0,0 6-4 0,0-1 8 16,0 0-4-16,0 0 4 0,0 0-4 0,0 5 0 0,0 0 0 0,0-4 0 15,0 4 0-15,0 0 0 0,0 0 0 0,0 0 4 0,0 0 0 16,0 0 0-16,0 0-4 0,0 0 0 0,0 0 0 0,9 4 4 16,-9-4-4-16,0 5 4 0,0-5-4 0,0 5 0 0,0 0 0 0,0 0 4 15,0-1 0-15,0 1-4 0,0 0 0 0,8 5 0 16,-8-1 0-16,0-3 0 0,0 3 0 0,9 0 0 0,-9-4 0 0,0 4 0 15,8 1 0-15,-8-6 0 0,0 7 0 0,8-7 0 0,-8 1 0 16,0 5 0-16,0-6 0 0,10 1 0 0,-10 0 0 0,8-5 0 16,-8 4 0-16,0-4 0 0,8 5 0 0,-8-5-4 0,0 0 4 0,8 0 0 15,-8 0-4-15,10-5 4 0,-10 5 0 0,8-4 0 0,-8-1 0 16,8 0 0-16,-8 1 0 0,9-1 0 0,-9 0 0 0,8 0 0 16,-8-5 0-16,9 5 0 0,-9-4-4 0,9 0 4 0,-9 4 0 15,8-5 0-15,-8 1-4 0,8-1 4 0,-8 5 0 0,8-4 0 16,-8-1 0-16,0 1 0 0,10 4 0 0,-10-5 0 0,8 5 0 15,-8-4 4-15,8 4-4 0,-8-1 0 0,0 3 0 0,10-2 0 16,-10 0 4-16,0 5 0 0,8 0-4 0,-8 0 0 0,8-5 4 0,-8 5 0 16,0 0 4-16,9 5-4 0,-9-5 4 0,0 5 4 0,8 0-4 15,-8-2 4-15,0 3 0 0,9-1-4 0,-9 4 4 0,8-4 0 16,-8 0 0-16,0 5 0 0,0-1-4 0,9 1 0 0,-9-1 4 0,0 2-4 16,0-2-4-16,0 0 4 0,0 1-8 0,0-1 4 0,0 0 0 15,8 2 0-15,-8-2-4 0,-8 1 0 0,8-1 0 0,8 0-4 16,-8-4-4-16,-8 5-8 0,8-5-4 0,8 5-12 0,-8-6-12 15,0 1-16-15,0 0-8 0,0 0-20 0,0-1-16 0,0-4-12 16,0 0-16-16,0 6-52 0,0-6-32 0,0 0 44 0,0 0 24 16,8 4 32-16,-8-4 24 0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19:16.55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3-4 27 0,'10'0'192'0,"-2"0"-16"0,-8 0-12 0,0 0-32 0,0 0-4 16,0 0-4-16,0 0-8 0,8 0-4 0,-8 0-12 0,0 0-12 15,0 0-12-15,0 0-12 0,0 0-12 0,0 0-8 0,-8 0-8 16,8 0-12-16,0 0-4 0,0 0-12 0,0 0-12 0,0 0-24 0,0 0-24 16,0 0-32-16,0 0-24 0,0 0-32 0,0 0-28 0,-8 0-72 15,8 0 0-15,0 0 48 0,-10 0 36 0,10 0 28 0,-8 0 20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32:30.86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9-1 11 0,'0'0'108'0,"0"0"-4"0,0 0-8 0,0 0-24 16,0 0-8-16,0 0 0 0,-8 0 4 0,8 0 4 0,8 0 0 16,-8 0 4-16,0 0-4 0,0 0 0 0,9 0-4 0,-9 0 4 0,8 0 0 15,-8 0-4-15,8 0 0 0,2 0 0 0,-10 0-4 0,8 0 0 16,0 0-4-16,2 0-4 0,6 0-8 0,-8 0-4 0,1 0-4 16,-1 0-4-16,10 0-4 0,-10 0 0 0,10 0-4 0,-10 0 0 0,0 0-8 15,10 0-4-15,-10 0-4 0,9 0-4 0,-9 0 0 16,10 0 0-16,-10 0-8 0,8 0-12 0,-6 0-4 0,6 0-8 0,-6 0-8 15,-2 0-12-15,0 0-12 0,1 0-12 0,-1 0-12 0,-8 0-8 16,8 0-4-16,-8 0-4 0,10 0-16 0,-10 0-4 0,0 0-4 16,0 0 4-16,0 0-40 0,-10 0-28 0,10 0 0 0,-8 0 32 0,0 0 24 15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19:20.84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843B4B5-EC2E-49D2-B6A9-29E85055C286}" emma:medium="tactile" emma:mode="ink">
          <msink:context xmlns:msink="http://schemas.microsoft.com/ink/2010/main" type="inkDrawing" rotatedBoundingBox="4723,3148 11161,3235 11152,3963 4713,3875" semanticType="callout" shapeName="Other"/>
        </emma:interpretation>
      </emma:emma>
    </inkml:annotationXML>
    <inkml:trace contextRef="#ctx0" brushRef="#br0">-9 649 35 0,'0'0'72'0,"0"0"0"0,0 0-8 0,0 0-28 15,0 0-8-15,0-4-4 0,0 4 0 0,0 0-4 0,0-6 0 16,0 6 0-16,0 0 0 0,0-5 4 0,0 5-4 0,0-4 0 0,0-1 0 16,0 5 4-16,0-5-4 0,0 1 0 0,0-1 4 0,0 0-4 15,0 5 0-15,0-5-4 0,0 1 0 0,0-2 0 0,0 3-12 16,0-3 16-16,0 1-4 0,0 0 0 0,9 1 0 0,-9-2 4 15,0 2 0-15,8-1 0 0,-8-5-4 0,0 7 0 0,8-3 0 16,-8-4 0-16,10 6 0 0,-10-6 0 0,8 1 0 0,0-1-4 0,2 0 0 16,-10 1-4-16,8-2 0 0,0 3-4 0,0-2-4 0,2 0 0 15,-2 1 4-15,0-5 0 0,9 4 0 0,-9-5-4 0,2 6 4 16,-2-1 0-16,8-4 0 0,-6 5 0 0,-2-1-4 0,9-5 8 16,-8 5-4-16,8 1-4 0,-9-5 0 0,9 4 0 0,-8 0 0 0,7 1 4 15,-6 0-4-15,6-1 0 0,2-5 4 0,-10 5 0 0,9 1-4 16,-9-1 0-16,10 1 4 0,-2-1-4 0,2 1 4 0,-10-5 0 15,9 3-4-15,0 2 4 0,0 0-4 0,1-1 0 0,-2 1 4 0,-8 0-4 16,10-2 0-16,-1 2-4 0,0 4 4 0,0-5 0 16,1 1 0-16,-2 4 0 0,2 0 0 0,-2-5 0 0,1 6 4 15,1-1-4-15,-10-1 4 0,8 2 0 0,2 4-20 0,0-5 24 0,-2 5 0 16,1-4 0-16,0 4-4 0,-8 0 0 0,7 0 0 0,2 0 0 16,-10 0 4-16,10 0 0 0,-2 0 0 0,-7 0-4 0,8 0 0 15,-8 0 0-15,7 0-4 0,-6 0 4 0,6 0 0 0,-8 0 0 16,10 0 0-16,-10 0 4 0,9 0 0 0,-8 0 0 0,8 0 0 15,-9 0-4-15,10 0 0 0,-10 4 0 0,10-4-4 0,-10 0 8 0,0 5-8 16,9-5 8-16,-8 4-4 0,8 2 0 0,-9-6 0 0,0 5 0 16,10-1 0-16,-10 1-4 0,2 0 0 0,6 0 0 0,-7 0 4 15,-1 0-4-15,0-1 4 0,1 1 0 0,8 0 0 0,-9 0-4 16,2-1 0-16,-2 1 0 0,0 0 4 0,1 1-4 0,0-3 4 16,-1 3 0-16,0-2 0 0,1 1 0 0,-1-1 0 0,1 2 0 0,0-2 0 15,-1 1-4-15,0 0 4 0,2-1 0 0,-2 1 0 0,0 1 0 16,0-2 0-16,2 1 0 0,-2 0 0 0,0 0 0 0,1 4 0 15,-9-4-4-15,8 0 4 0,0-1-20 0,2 2 20 0,-2-2 0 0,0 1 0 16,0-1 0-16,2 2 0 0,-2-2 0 0,0 1 0 16,1 0 0-16,0 0-4 0,-1-5 4 0,1 4-4 0,-1 2 0 0,0-2 0 15,1 1 4-15,0-5 0 0,-1 4-4 0,0 1 0 0,2-5-4 16,6 5 4-16,-7 0 0 0,0-5 0 0,-1 5 0 0,0-5 0 16,1 5 0-16,-1-5 0 0,0 5 0 0,10 0 4 0,-10-5-4 0,2 0 0 15,-2 4 0-15,0-4 0 0,9 0 0 0,-8 5 0 16,-1-5-4-16,1 0 4 0,7 4 4 0,-6-4-4 0,-2 6 4 0,8-6-4 15,-6 0-4-15,-2 4 4 0,0-4-4 0,10 5 8 0,-10-5-4 16,1 5 0-16,-1-5 0 0,10 0 4 0,-10 0-4 0,0 0 0 16,10 5 0-16,-10-5 0 0,0 0 0 0,1 0 0 0,8 0-4 15,-8 0 4-15,-1 0 0 0,0 0 0 0,0 0 0 0,10 0 4 16,-10 0-4-16,2 0 0 0,-2 0-4 0,0 0 4 0,1 0 0 16,-1 0 0-16,1 0 0 0,-1 0 4 0,1 0-4 0,7 0 0 0,-6 0 0 15,-2 0 4-15,0 0-4 0,2 0 0 0,-2 0 0 0,0 0 0 16,0 0 0-16,1-5 0 0,8 5 0 0,-8 0 4 0,-1-5-4 15,0 5 0-15,2 0 0 0,-2-5 0 0,0 5 4 0,0-4-4 16,2-2-4-16,-2 6 4 0,9-4 0 0,-17-1 0 0,8 1 0 16,10 4 0-16,-18-5 0 0,8 0 0 0,0 0 0 0,0 5 0 0,2-5 0 15,-2 0 0-15,0 0 0 0,-8 0 0 0,10 1 0 0,-2-1 0 16,0 1 0-16,-8-2 0 0,9 2 0 0,-1-1 0 0,-8 0-4 16,9 0 4-16,-1 1 0 0,-8-2 0 0,9 2 0 0,-1-5 0 0,-8 3 0 15,8 2 0-15,-8-1 0 0,10 0 0 0,-10 0 0 16,0 1 0-16,8-1 0 0,-8 0 0 0,0 0 0 0,0 1 4 0,8-2-4 15,-8 1 0-15,0 1 0 0,0 4 0 0,0-5 0 0,0 0 0 16,0 1 0-16,0 4 0 0,0-6 0 0,0 6 0 0,0-4 0 16,0 4-16-16,0-5 16 0,0 5 0 0,0-4 4 0,0 4-4 15,0 0 0-15,0-6 4 0,0 6 0 0,0 0 0 0,0 0-4 0,0 0 0 16,0 0 0-16,0 0 0 0,0 0 0 0,0 0 0 0,0 0 0 16,0 0 0-16,0 0 0 0,0 0 0 0,0 0-4 0,0 0 4 15,0 0 0-15,0 0 0 0,0 0 0 0,0 0 0 0,0 0 0 16,0 0 0-16,0 0 0 0,0 0 0 0,0 0-4 0,0 0 4 0,0 0 0 15,0 0 4-15,0 0-4 0,0 0 0 0,0 0 0 16,0 0 0-16,0 0 4 0,0 0-4 0,0 0 0 0,10 0 0 0,-10 6 0 16,0-6 4-16,0 0-4 0,0 4 0 0,8-4 4 0,-8 5-4 15,8-5 4-15,-8 4 0 0,0 2 0 0,9-2 4 0,-9 1 0 16,8 0-4-16,-8-5-4 0,8 4 4 0,-8 1 0 0,9 1-4 16,0-2 8-16,-9 1-4 0,8 0 4 0,0 0-4 0,2-1 0 15,-2-4 0-15,0 5-4 0,1 0 4 0,0 0 0 0,-1-1 0 16,0-4 0-16,9 6 0 0,-8-2 0 0,8-4 0 0,-9 5 8 0,10-1-4 15,-10 2-4-15,10-6 0 0,-10 4 0 0,9-4-4 0,-1 5 4 16,2-5 0-16,-2 5-4 0,2-5 4 0,-1 5 0 0,0-5 0 16,0 0-4-16,0 0 4 0,0 0-4 0,1 0 0 0,-2 0 0 0,2 0 4 15,-2 0 0-15,1 0-4 0,1 0 4 0,8 0-4 16,-10 0 0-16,2 0 0 0,-2 0 0 0,1 0 0 0,1 0 0 0,-2 0 4 16,2 0-4-16,-2 0 4 0,-7 0-4 0,17 0 0 0,-18 0 0 15,10 0 4-15,-2 0-4 0,2 0 0 0,-2 0 0 0,2 0 0 16,-1 0 4-16,-1 0 0 0,2 0-4 0,-2 0-4 0,2 0 8 0,-1 0-4 15,0 0 0-15,0-5 0 0,-1 5 0 0,2-5 0 0,0 5 0 16,-2-5 0-16,1 5 0 0,0-4-4 0,0 4 8 0,1-6-4 16,-2 2 4-16,2-1 0 0,7 5-4 0,-8-4 4 0,0-2-8 15,-1 6 4-15,2-4 0 0,0-1 0 0,7 5-16 0,-8-5 16 16,0 0 4-16,-1 5-4 0,2-4 4 0,8-1-4 0,-9 5 0 0,-1-5 0 16,2 5-4-16,-2-5 8 0,2 5-4 0,0-4 0 15,-2-2 0-15,1 6 0 0,0-5 0 0,0 5 0 0,9 0 0 0,-10-4 0 16,2 4 4-16,-1-5-4 0,0 5 0 0,0-5 0 0,9 5 0 15,-10-4 0-15,2 4 0 0,-1-6 0 0,8 2 0 0,-8 4 0 16,1-5 0-16,7 5 0 0,-8-4-4 0,8 4 4 0,1-6 0 0,-8 3 0 16,7 3 0-16,0-6 0 0,-8 6 0 0,9-5 0 15,0 0 4-15,-1 5-4 0,1-4 0 0,0 4 0 0,-10-5 0 0,10 5 0 16,0-5 4-16,-1 5-8 0,1 0 4 0,0-5 0 0,-10 5 0 16,10 0 0-16,-1-4 0 0,1 4 0 0,0 0 4 0,-10-5-8 15,10 5 4-15,-1-5 0 0,1 5 0 0,-8 0 0 0,7 0 0 0,-8 0 0 16,8-5 0-16,1 5 0 0,-8 0 0 0,7 0 0 0,-8 0 0 15,8 0 0-15,1 0-16 0,-8 0 24 0,7-5-8 0,0 10 4 16,-8-5-4-16,9 0 0 0,0-5 4 0,-1 5-8 0,-8 0 4 16,8 0 4-16,1 0-4 0,0 0-4 0,-1 0 8 0,1 0-4 15,0 0 0-15,-10 0 0 0,10 0 4 0,-1 0-8 0,1 0 8 16,-8 5-8-16,7-5 4 0,1 5 0 0,-10 0 0 0,2 0 4 0,8-1 0 16,-10-4-4-16,2 5 0 0,-2 5 4 0,1-6-4 0,1 1 0 15,-2 6 4-15,2-8-4 0,-2 7 0 0,2-5 0 0,-1-1 4 16,-1 6 0-16,-6-5-4 0,6 0 0 0,2 4 4 0,-10-3 0 15,9 3 0-15,0-4 0 0,-8 4-4 0,7-4 4 0,-7 5 0 16,8-6 0-16,-9 6 0 0,2-5 0 0,6 5 8 0,-7-6-4 0,8 6 0 16,-9-5-4-16,1 5 0 0,7-6 8 0,-6 5-8 0,-2 1 4 15,0-5 0-15,10 5 0 0,-10 0 0 0,0-6 0 0,1 5-4 16,0 1 0-16,8 0 0 0,-9-2 8 0,0 3-8 0,2-6 4 16,-2 5 0-16,0-1-20 0,2 1 24 0,-2 0 4 0,8-1 0 15,-7 1 0-15,-9-5-8 0,9 4 0 0,-1 0 0 0,1 1 0 0,-1 0 4 16,0-2 0-16,2 3-4 0,-10-2 0 0,8 1-4 0,0 0 4 15,-8-1 0-15,8 1-4 0,2-1 4 0,-10 2 0 0,0 2 0 16,8-8 0-16,-8 9 4 0,8-4-4 0,-8-1 4 0,9 1 0 16,-9 0 0-16,0-1-4 0,0-4 4 0,8 4-4 0,-8 2 0 15,0-2 0-15,0 1 4 0,0-1 4 0,0 1-16 0,0 0 0 0,0-6 0 16,0 5 0-16,0 1 0 0,0-5 0 0,0 5 0 0,0-5 0 16,0 4 0-16,0-4 0 0,0 0 0 0,0-1 0 0,0 1 0 15,0-5 0-15,0 5 0 0,0-5 0 0,0 0-4 0,0 5-16 16,0-5-16-16,0 0-4 0,0 0-20 0,0 0-20 0,0 0-28 15,-8-5-20-15,8 5-32 0,0-5-28 0,-9 0-76 0,1 1 8 16,0 4 48-16,-2-5 32 0,2 0 36 0,-8 1 24 0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19:22.10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0-8 35 0,'0'0'108'0,"0"0"-8"0,0 0-4 0,0 0-24 0,0 0-4 16,0 0 0-16,0 0-4 0,0 0-4 0,10 0-4 0,-10 0 0 16,0 0-12-16,0 0-4 0,0 0 4 0,0 0-8 0,0 0 0 0,0 0-8 15,0 0-4-15,0 0-8 0,0 0 0 0,0 0-4 16,0 0-4-16,0 0 0 0,0 0 0 0,0 0-4 0,0 0 0 0,0 0-4 15,0 0-16-15,0 0-4 0,0 0-24 0,0 0-12 0,0 0-16 16,0 0-16-16,0 0-24 0,0 0-48 0,0 0-16 0,0 0 36 16,8 0 24-16,-8 0 20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19:21.85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63B082A-5616-4B24-8E54-6588CC096819}" emma:medium="tactile" emma:mode="ink">
          <msink:context xmlns:msink="http://schemas.microsoft.com/ink/2010/main" type="writingRegion" rotatedBoundingBox="6890,2634 9730,2732 9704,3505 6863,3408"/>
        </emma:interpretation>
      </emma:emma>
    </inkml:annotationXML>
    <inkml:traceGroup>
      <inkml:annotationXML>
        <emma:emma xmlns:emma="http://www.w3.org/2003/04/emma" version="1.0">
          <emma:interpretation id="{4D1643C3-C4E0-4A98-BFB5-1985D19E4558}" emma:medium="tactile" emma:mode="ink">
            <msink:context xmlns:msink="http://schemas.microsoft.com/ink/2010/main" type="paragraph" rotatedBoundingBox="6890,2634 9730,2732 9704,3505 6863,34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A625F5-2AA1-41EC-8E82-0290B192AE19}" emma:medium="tactile" emma:mode="ink">
              <msink:context xmlns:msink="http://schemas.microsoft.com/ink/2010/main" type="line" rotatedBoundingBox="6890,2634 9730,2732 9704,3505 6863,3408"/>
            </emma:interpretation>
          </emma:emma>
        </inkml:annotationXML>
        <inkml:traceGroup>
          <inkml:annotationXML>
            <emma:emma xmlns:emma="http://www.w3.org/2003/04/emma" version="1.0">
              <emma:interpretation id="{DC4037D8-3783-4956-A99C-49A8AA8476A5}" emma:medium="tactile" emma:mode="ink">
                <msink:context xmlns:msink="http://schemas.microsoft.com/ink/2010/main" type="inkWord" rotatedBoundingBox="6884,2808 7092,2815 7083,3079 6875,307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102 8 51 0,'0'0'76'0,"0"0"-8"0,0-4-4 0,0 4-24 15,0 0 0-15,0 0 0 0,0 0-4 0,0 0 0 0,0-5-4 16,0 5 4-16,0 0-4 0,0 0 0 0,0 0-4 0,0 5 0 16,0-5-4-16,0 0 0 0,0 0 4 0,0 0 0 0,0 0-4 0,-10 0 0 15,10 0 0-15,0 0 0 0,0 0-4 0,-8 0-4 16,8 0 4-16,0 0 0 0,-8 0 0 0,8 0 4 0,0 0-8 0,-9 0 4 16,9 4-20-16,-8-4 20 0,-1 5 0 0,9 0-4 0,-9-5-4 15,9 6-4-15,0-3 4 0,-8 2 0 0,0 0 0 0,8 0-8 16,-8 0 4-16,8 0 0 0,0 4-4 0,-10-4-4 0,10-1 4 15,0 7 0-15,0-7-4 0,-8 1 0 0,8 5 0 0,0-6 0 0,0 6 8 16,0-5-4-16,0 5 8 0,0-6-12 0,0 5 4 16,0-3 0-16,0 3 0 0,0 1 4 0,0-5-4 0,0 4 4 0,0-4 0 15,0 4-4-15,8-4 4 0,-8 5-4 0,0-5 0 0,10-1 4 16,-10 2-4-16,0-2 0 0,8 1 0 0,-8-1 0 0,8 2 0 16,0-2-4-16,-8-4 4 0,9 5-4 0,0-5 0 0,-1 5 0 15,1-5 0-15,-9 0 0 0,8 0 0 0,0 5 0 0,2-5 0 0,-2 0-4 16,0 0 4-16,-8 0 0 0,8 0-4 0,2 0-4 0,-2 0-8 15,0-5 0-15,1 5-12 0,-9-5-12 0,8 5-16 0,1 0-16 16,-9-5-12-16,9 1-16 0,-9 4-40 0,8-6-52 0,-8 2 16 16,0-1 24-16,8 1 48 0</inkml:trace>
        </inkml:traceGroup>
        <inkml:traceGroup>
          <inkml:annotationXML>
            <emma:emma xmlns:emma="http://www.w3.org/2003/04/emma" version="1.0">
              <emma:interpretation id="{A82537C4-9FAA-464A-B4E0-FFF94F44FD69}" emma:medium="tactile" emma:mode="ink">
                <msink:context xmlns:msink="http://schemas.microsoft.com/ink/2010/main" type="inkWord" rotatedBoundingBox="7631,2660 8823,2701 8797,3474 7605,343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85.2238">834 61 43 0,'0'-5'88'0,"0"1"-8"0,0-1-4 0,0 5-24 0,0-5 0 0,0 0 0 15,0 5-4-15,0-5-4 0,0 5 0 0,0 0-4 0,0-5 4 16,-8 5-8-16,8 0 4 0,0 0-4 0,-8 0-4 0,8 0-4 16,-9 5 4-16,9-5-4 0,-9 5 0 0,9-5 4 0,-8 5-4 0,8 0 0 15,-8 0-4-15,8-1-4 0,-10 1-4 0,10 0-8 0,0 4 0 16,-8-3 0-16,8 3 4 0,0 1 0 0,0-6-8 0,0 6 8 15,0-5-4-15,0 5 0 0,0-6-20 0,0 5 20 0,0-3 0 0,0-2-4 16,0 6-4-16,8-5 4 0,-8 0 0 0,10 4 0 16,-10-9 0-16,8 5 0 0,-8-1 4 0,8 1-4 0,-8 0 0 0,9 0 4 15,0 0 0-15,-1-5 0 0,0 0-4 0,1 5 0 0,-9-5 0 16,8 0 0-16,1 0-4 0,0 0 0 0,-1 4 4 0,-8-8-4 16,8 4 4-16,2 0 0 0,-2 0-4 0,-8-5 0 0,8 0 0 0,-8 5 0 15,8-5 4-15,-8 0-4 0,0 0 0 0,0-4 0 0,10 5 0 16,-10-1 0-16,0-5-4 0,0 5 0 0,-10-4 4 0,10-1-4 15,0 5 4-15,-8-5 0 0,8 1 0 0,-8 4 0 0,8-4-4 16,-8 3 0-16,8 2 0 0,-10-5 0 0,2 3 0 0,0 1 0 16,-1 1 0-16,0-1 4 0,1 5-4 0,-1-5 4 0,1 5-4 15,0-4 0-15,8 4 0 0,-9 0 4 0,0 0 0 0,1 0 0 16,0 4-4-16,8 1 4 0,-10 0 0 0,2-5 0 0,8 4 0 0,-8 7 0 16,8-7-16-16,-9 1 16 0,9-1 4 0,0 2 4 0,0 3-8 15,0-4 0-15,0 4 0 0,-9-3 0 0,18 3 0 0,-9-5 0 16,0 2 0-16,0-2 0 0,9 1 4 0,-9 0-4 0,8 0 0 15,0 0 0-15,-8-5 0 0,10 5-4 0,-2-5 0 0,-8 4 8 16,8-4-4-16,1 0 0 0,0 0 0 0,-1 0 0 0,0 0 0 16,1-4 0-16,-1 4-4 0,1 0 8 0,0 0-8 0,-1-5 8 0,0 5-8 15,2 0 4-15,-10 0 4 0,8 0-4 0,0 0 4 0,-8 0-4 16,8 0 0-16,2 0 0 0,-10 0 0 0,8 5 0 0,0-5 4 16,-8 4 0-16,9-4-4 0,-9 5 0 0,8-1 0 0,-8 1 4 0,8 0 0 15,2 0-4-15,-10 0 4 0,8 4-4 0,-8-3 0 16,8 3 4-16,-8 1-4 0,10-6 0 0,-10 6 0 0,8-5 0 0,-8 5 0 15,8-6 0-15,-8 1 0 0,8 5 0 0,-8-6 4 0,9 1-8 16,-9-5 4-16,0 5 4 0,9-5 0 0,-9 5-4 0,8-5 0 16,-8 0-16-16,0 0 12 0,9 0 4 0,-9-5 0 0,0 0 0 0,8 0 0 15,-8 1 0-15,0-2 0 0,0 2 0 0,8-5-4 16,-8 3 0-16,0-3 0 0,0-1 4 0,0 0 0 0,10 1 0 0,-10-1-4 16,0 1 4-16,0-1 4 0,0 5-4 0,0-4 0 0,8 0-4 15,-8-1 4-15,0 5 4 0,0-5-8 0,0 6 8 0,8-6-4 16,-8 5 0-16,0 1 0 0,8-2 4 0,-8-3 4 0,0 4-8 0,10 0 0 15,-10 1 0-15,0-2 4 0,8 6-4 0,-8-4 0 0,8-1 0 16,-8 5 0-16,0-4 4 0,9 4-4 0,-9 0 0 0,9 0 4 16,-9-6 0-16,8 6-4 0,-8 0 4 0,9 0 0 0,-9 0 0 15,8 6 0-15,-8-6 0 0,8 4 0 0,-8 1 0 0,0-1 0 16,8-4-4-16,-8 6 4 0,0-2 0 0,10 1 0 0,-10 0 0 0,0 4 0 16,0-3 0-16,8-2 0 0,-8 5-4 0,0-3 0 15,0-2 4-15,0 1 0 0,0 0-4 0,0 5 0 0,0-5-16 0,0-1 20 16,8 1-4-16,-8-1 4 0,0 1-4 0,0 0 0 0,0-5 0 15,10 5 0-15,-10 0 0 0,0 0 4 0,0-5-8 0,0 4 4 16,0-4-4-16,8 6 0 0,-8-6 4 0,0 0 0 0,0 0-4 0,0 0 4 16,0 4-4-16,8-4 4 0,-8 0-4 0,0-4 4 0,9 4 0 15,-9 0 0-15,0-6 0 0,8 2 0 0,-8-1-4 0,0 5 4 16,9-5 0-16,-1 0 0 0,-8 0-4 0,9 0 0 0,-9 1 0 16,8-1 4-16,-8-4 4 0,8 4-8 0,-8 0 4 0,10 0 0 15,-2 0 0-15,-8 1 0 0,0-2 0 0,8 2 0 0,2 4 0 16,-10-5-4-16,8 5 4 0,-8-4 0 0,0 4 0 0,8 0 0 0,-8-6 0 15,8 6 0-15,-8 0 0 0,0 0 4 0,9 0-4 0,-9 0 4 16,9 0-4-16,-9 0 0 0,0 0 0 0,0 0 4 0,0 0 0 16,0 0 0-16,8 0-4 0,-8 0 0 0,0 0 0 0,0 0 0 15,0 6 0-15,0-6 4 0,9 4-4 0,-9-4 4 0,0 5-4 16,0-5 4-16,0 4-4 0,8 2 0 0,-8-2 0 0,0 1 0 0,8 0 0 16,-8 0 0-16,0 5 0 0,10-6 0 0,-10 1 0 0,8-1 0 15,-8 1 0-15,8 0 0 0,0 5 4 0,2-5-4 0,-10-1 0 16,8 2 0-16,0-2 0 0,1 1 0 0,-1-1 0 0,1 2-4 15,0-6 4-15,-1 4 0 0,0 1 4 0,0-5-8 0,2 0 4 16,-2 0 0-16,0 5 0 0,2-10 4 0,-2 5-4 0,0 0 0 0,1-5 0 16,-9 5 0-16,8-4 0 0,1-2 4 0,-9 2-4 15,9-5 0-15,-1 3 0 0,-8 2 4 0,8-6-4 0,-8 5 4 0,8-5-4 16,-8 1 0-16,0 0 0 0,10 4 4 0,-10-5-4 0,0 1 0 16,0-1 4-16,0 5 0 0,0-5 0 0,0 6 4 0,0-6 0 15,0 5 4-15,0 1 0 0,0-2 0 0,0 2 0 0,0-1 0 0,0 5 0 16,0-4-4-16,0 4-4 0,0 0 4 0,0 0 0 0,0 0 0 15,0 0 0-15,0-6 0 0,0 12 4 0,0-6 0 0,0 0 0 16,0 4 0-16,0 1 4 0,0-1-8 0,0 2 0 0,0-2 0 16,0 1 0-16,0 5-4 0,0-6 4 0,0 11-4 0,0-5-4 15,0-1 4-15,0 6 0 0,0-1-4 0,0 0 4 0,8 1 0 0,-8 4-4 16,0-5-4-16,0 5 8 0,0 0-4 0,8 1-4 0,-8-1 4 16,0 1 0-16,0-2 0 0,0 1 0 0,0 1 4 0,0-1-8 15,0 0 4-15,0 0 0 0,0-5 0 0,0 5 4 0,0 1-4 16,0-5 0-16,0-1 0 0,-8 0 0 0,8 0 0 0,0 1 0 15,-8-5 0-15,8-1 0 0,-10 1 0 0,10 0 0 0,-8-1-4 0,0-5-4 16,8 1-4-16,-8 0-4 0,-1 0-4 0,0-5-12 0,9 0-8 16,-8 0-12-16,-1-5 0 0,1 5-12 0,8-5-16 0,-8-4-12 15,-2 4-4-15,10-9 0 0,-8 4-28 0,8-5-40 0,-8 2-24 16,8-2 36-16,-10 1 24 0,10-5 28 0</inkml:trace>
          <inkml:trace contextRef="#ctx0" brushRef="#br0" timeOffset="2274.9148">1781 109 51 0,'0'0'108'0,"0"0"-8"0,0 0-8 0,0 0-20 0,-8 0-12 16,8 0-4-16,0 0-4 0,0 0-4 0,0 0-12 15,8 0-4-15,-8 0-8 0,0 0 0 0,0 0-8 0,8 5 0 16,-8-5-4-16,10 0-4 0,-10 5 0 0,8-5-4 0,-8 0 0 0,8 4-8 16,0-4-4-16,1 6-8 0,-1-6-16 0,1 0-20 15,0 4-8-15,-1-4-44 0,0 0-52 0,2 0 8 0,-2 0 32 0,0 0 12 16</inkml:trace>
          <inkml:trace contextRef="#ctx0" brushRef="#br0" timeOffset="2083.4288">1799-112 11 0,'0'0'108'0,"0"-4"-12"16,0 4-8-16,8 0-24 0,-8 0-4 0,0 0 0 0,0 0 0 16,8 0-4-16,-8 4 0 0,0-4 0 0,0 6-4 0,8-3 0 15,-8 3-4-15,0-1 4 0,0 4-4 0,0-4-8 0,0 5 0 0,0-1 4 16,9 1-4-16,-9 4-4 0,0 1-4 0,0-6 0 15,0 6-4-15,0-1 4 0,0 5-8 0,0-4-4 0,-9-1 0 0,9 5 0 16,0 0-4-16,0 0 0 0,0-4-8 0,0 4 4 0,9 1-4 16,-9-2 0-16,0-3 0 0,0 4-4 0,0-4 0 0,8-1-4 15,-8 5 4-15,0-4 0 0,9-6-4 0,-9 5 0 0,0-4 0 16,9-1 0-16,-9 2-4 0,8-2-4 0,0-4-4 0,-8-1-4 16,10 1 0-16,-10-5-16 0,8 5-4 0,-8-5-12 0,8 0-20 15,-8-5-16-15,8 5-12 0,2-5-12 0,-10-4-4 0,8 4-48 0,-8 1-36 16,0-7 32-16,0 2 28 0,0-1 32 0</inkml:trace>
        </inkml:traceGroup>
        <inkml:traceGroup>
          <inkml:annotationXML>
            <emma:emma xmlns:emma="http://www.w3.org/2003/04/emma" version="1.0">
              <emma:interpretation id="{FE2F774C-C18A-4FFC-818C-A19243A8B6A0}" emma:medium="tactile" emma:mode="ink">
                <msink:context xmlns:msink="http://schemas.microsoft.com/ink/2010/main" type="inkWord" rotatedBoundingBox="8912,2897 9444,2915 9437,3103 8905,3085"/>
              </emma:interpretation>
              <emma:one-of disjunction-type="recognition" id="oneOf2"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M</emma:literal>
                </emma:interpretation>
                <emma:interpretation id="interp5" emma:lang="" emma:confidence="0">
                  <emma:literal>n</emma:literal>
                </emma:interpretation>
                <emma:interpretation id="interp6" emma:lang="" emma:confidence="0">
                  <emma:literal>k</emma:literal>
                </emma:interpretation>
              </emma:one-of>
            </emma:emma>
          </inkml:annotationXML>
          <inkml:trace contextRef="#ctx0" brushRef="#br0" timeOffset="2944.1227">2037 133 59 0,'-8'-4'108'0,"8"4"-12"16,0-6-4-16,0 6-20 0,0-4-4 0,8-1 0 0,-8 5-4 15,0-5-4-15,0 0 0 0,0 5 0 0,0-4-4 0,0-2-8 0,0 6-4 16,0-4-4-16,0 4 0 0,0 0-8 0,8 0 0 0,-8-5-4 16,0 5-4-16,0 0 0 0,9 5-4 0,-9-5 0 0,0 4-4 15,8-4 0-15,-8 6-4 0,0-2 0 0,8 1 0 0,-8 0 0 16,0 4-4-16,0-3-4 0,9 3 4 0,-9 1-4 0,0-1-4 15,9 1 4-15,-9 0-4 0,0-1 4 0,8 0-4 0,-8 1 0 0,8-5 0 16,-8 4 0-16,10 1 4 0,-10-1-4 0,8-3-4 0,-8 3 4 16,0-4 0-16,8 0-4 0,-8-1 4 0,9-4 0 0,0 6 4 15,-9-6 0-15,8 4-4 0,-8-4 4 0,0 0-4 0,8 0 0 16,-8-4 4-16,9 4-4 0,-9-6 4 0,8 2-4 0,-8-1 0 16,9 5 0-16,-9-5 4 0,0-4 0 0,9 3-4 0,-9 2 0 15,8-1 0-15,-8 1 8 0,0-2-4 0,8-3 0 0,-8 9 4 0,0-5-4 16,10-5 0-16,-10 10 4 0,0-5 0 0,0 1 0 0,8-1 0 15,-8 5-4-15,0-4 0 0,0 4 4 0,0-5 0 0,0 5-4 16,0 0 0-16,0 0 0 0,0 0 0 0,0-5 0 0,0 5 0 0,0 0 0 16,8 0 0-16,-8 0 0 0,0 5 0 0,0-5 0 15,0 0 0-15,0 0-4 0,0 0 4 0,9 0-4 0,-9 5 4 0,0-5-4 16,9 4 4-16,-9-4-4 0,0 5 0 0,8-1 0 0,-8-4 0 16,0 5 0-16,0 0 4 0,0 0-4 0,8 0 0 0,-8 0-4 15,0-1 4-15,0 2 0 0,9-2 0 0,-9 1 0 0,0-1 0 16,8 2 4-16,-8-2-8 0,0 1 4 0,8-5-4 0,-8 5 4 15,10 0 0-15,-10-5 0 0,8 0 0 0,-8 4 0 0,8-4 0 0,-8 0 0 16,0 0 0-16,10 0 4 0,-2 0 0 0,-8 0-4 0,8 0 0 16,-8-4 0-16,8 4 0 0,1-5 0 0,-9 0 0 0,9 0 4 15,-1 1 0-15,-8 4 0 0,9-6-4 0,-9-3 4 0,8 5 0 16,0-6 0-16,2 5 4 0,-10-5 0 0,8 5 0 0,0-4 0 16,0 0 4-16,2 4-16 0,-2-5 20 0,0 5 0 0,-8 0 0 0,9-5 0 15,0 6 4-15,-1-1-4 0,1 5 4 0,-9-4 0 0,8 4 0 16,0-6 4-16,0 6-8 0,-8 0 0 0,10 0-4 0,-10 6 4 15,8-6 0-15,-8 4-4 0,8 1-4 0,-8-1 4 0,0 2 0 0,0-2-8 16,0 1 4-16,0 5-4 0,0-5-4 0,0 4 4 16,0-4-4-16,0 4 4 0,0 1-4 0,0-5-4 0,0 4 4 0,0-3 0 15,0 3-8-15,0-5-4 0,0 2-8 0,0 3-12 0,0-4-8 16,0 0-16-16,0-1-4 0,0 2-20 0,0-2-8 0,0-4-16 16,0 0-20-16,0 5-16 0,0-5-20 0,0 0-44 0,0 0-20 0,0 0 44 15,0 0 36-15,0 0 28 0,0 0 24 0</inkml:trace>
        </inkml:traceGroup>
        <inkml:traceGroup>
          <inkml:annotationXML>
            <emma:emma xmlns:emma="http://www.w3.org/2003/04/emma" version="1.0">
              <emma:interpretation id="{B0732D3E-99B5-456C-B833-AA00CCEC2EC1}" emma:medium="tactile" emma:mode="ink">
                <msink:context xmlns:msink="http://schemas.microsoft.com/ink/2010/main" type="inkWord" rotatedBoundingBox="9703,3013 9721,3013 9719,3051 9701,3050"/>
              </emma:interpretation>
              <emma:one-of disjunction-type="recognition" id="oneOf3">
                <emma:interpretation id="interp7" emma:lang="" emma:confidence="0">
                  <emma:literal>]</emma:literal>
                </emma:interpretation>
                <emma:interpretation id="interp8" emma:lang="" emma:confidence="0">
                  <emma:literal>,</emma:literal>
                </emma:interpretation>
                <emma:interpretation id="interp9" emma:lang="" emma:confidence="0">
                  <emma:literal>I</emma:literal>
                </emma:interpretation>
                <emma:interpretation id="interp10" emma:lang="" emma:confidence="0">
                  <emma:literal>J</emma:literal>
                </emma:interpretation>
                <emma:interpretation id="interp11" emma:lang="" emma:confidence="0">
                  <emma:literal>)</emma:literal>
                </emma:interpretation>
              </emma:one-of>
            </emma:emma>
          </inkml:annotationXML>
          <inkml:trace contextRef="#ctx0" brushRef="#br0" timeOffset="3139.5999">2821 200 99 0,'9'5'156'0,"-9"0"-4"0,0-5 0 0,8 0-24 0,-8 5 0 15,0-1 4-15,0-4-4 0,0 6-4 0,0-2-12 0,0-4-12 16,0 5-16-16,0-5-12 0,0 4-12 0,0-4-12 0,0 0-12 15,0 0-4-15,0 0-8 0,0 0-8 0,0 0-4 0,0 0-12 16,0 0-16-16,0 0-20 0,0 0-28 0,0 0-32 0,0 0-40 16,0 0-44-16,0 0-84 0,0 0 0 0,-8 0 48 0,8 0 40 0,0 0 32 15,-9 0 24-15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20:46.74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C7E9521-CB0B-4001-A310-8BD59F39EA28}" emma:medium="tactile" emma:mode="ink">
          <msink:context xmlns:msink="http://schemas.microsoft.com/ink/2010/main" type="writingRegion" rotatedBoundingBox="9417,7602 16094,6582 16293,7886 9616,8905"/>
        </emma:interpretation>
      </emma:emma>
    </inkml:annotationXML>
    <inkml:traceGroup>
      <inkml:annotationXML>
        <emma:emma xmlns:emma="http://www.w3.org/2003/04/emma" version="1.0">
          <emma:interpretation id="{1E5ED52A-2A7C-4CC6-B2B8-41B8C3EBA9A9}" emma:medium="tactile" emma:mode="ink">
            <msink:context xmlns:msink="http://schemas.microsoft.com/ink/2010/main" type="paragraph" rotatedBoundingBox="9417,7602 16094,6582 16293,7886 9616,89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446030-7B88-4A2C-87AE-1E1C63AB19DA}" emma:medium="tactile" emma:mode="ink">
              <msink:context xmlns:msink="http://schemas.microsoft.com/ink/2010/main" type="line" rotatedBoundingBox="9417,7602 16094,6582 16293,7886 9616,8905"/>
            </emma:interpretation>
          </emma:emma>
        </inkml:annotationXML>
        <inkml:traceGroup>
          <inkml:annotationXML>
            <emma:emma xmlns:emma="http://www.w3.org/2003/04/emma" version="1.0">
              <emma:interpretation id="{32572989-5AA0-4D7C-8683-987DA886899A}" emma:medium="tactile" emma:mode="ink">
                <msink:context xmlns:msink="http://schemas.microsoft.com/ink/2010/main" type="inkWord" rotatedBoundingBox="9417,7602 9748,7551 9940,8808 9609,8859"/>
              </emma:interpretation>
            </emma:emma>
          </inkml:annotationXML>
          <inkml:trace contextRef="#ctx0" brushRef="#br0">-3136 206 59 0,'0'0'124'0,"9"0"-8"0,-9-5-4 0,0 5-12 0,8 5-4 16,-8-5 4-16,9 0-4 0,-1 4-8 0,-8 3 4 0,8-4-8 16,2 2 4-16,-2 5-4 0,0-6 0 0,0 6-8 0,2-1 0 0,-2 1-4 15,0 5-8-15,1-1-8 0,8 0-4 0,-8 0 0 0,-1 6-4 16,0-1 0-16,2 0-4 0,-2 0 0 0,0 6-8 0,0-6 0 16,2 4-16-16,-10 6-20 0,8-4 0 0,0 3 0 0,-8 1 0 15,9 5 0-15,-9-6 0 0,0 6 0 0,8 4 0 0,-8-4 0 16,0 0 0-16,-8 3 0 0,8 2 0 0,0-1 0 0,-9-4 0 0,9 9 0 15,-8-9 0-15,0 4 0 0,-2 0 0 0,2-4 0 0,0-1 0 16,0 1-52-16,-2 0-64 0,2-1-24 0,-9-4-36 0,9 0-28 16,-10 0-68-16,2 0-8 0,6-6 56 0,-6 6 40 0,-2-5 32 15,10-5 28-15,-9 5 20 0</inkml:trace>
        </inkml:traceGroup>
        <inkml:traceGroup>
          <inkml:annotationXML>
            <emma:emma xmlns:emma="http://www.w3.org/2003/04/emma" version="1.0">
              <emma:interpretation id="{F964A22C-3885-4013-92E0-4BF5A64E99B1}" emma:medium="tactile" emma:mode="ink">
                <msink:context xmlns:msink="http://schemas.microsoft.com/ink/2010/main" type="inkWord" rotatedBoundingBox="10510,7786 10785,7744 10896,8475 10622,85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33591.1352">-2216 421 35 0,'0'-4'108'0,"0"4"-8"0,0 0 0 0,0-4-28 16,0 4-4-16,0 0 4 0,0 0 0 0,0 0-4 0,0 0-8 16,0 0-16-16,0 0 12 0,0 0 4 0,0 0-12 0,0 0 0 15,0 0-4-15,0 0 0 0,0 0-4 0,0 0 0 0,0 0 0 16,0 0 0-16,0 0-4 0,0 0 0 0,0 0 4 0,10 0 8 0,-10 0 0 15,0 0 0-15,0 4 4 0,0-4-4 0,8 10-4 16,-8-6-4-16,0 1 0 0,8 5-4 0,-8 0 0 0,0-1-8 0,10 5 0 16,-10 1-8-16,0-1 0 0,8 5-4 0,-8 0 0 0,0 5-4 0,8 0 0 15,-8-4-4-15,8 3-4 0,-8 2 0 0,0-2-4 16,10 3 4-16,-10-3 0 0,8 0 0 0,-8 2-4 0,0-7 4 0,8 7 0 16,-8-6-4-16,9 0 0 0,-9-5 0 0,0 1 0 15,0 4 0-15,0-9-4 0,0-1 4 0,8 5 0 0,-8-8 0 0,0 3 0 16,0-4 0-16,0 0 0 0,0-1 4 0,0-4-4 0,0 4 0 15,0-4 0-15,0 0 4 0,0 0-8 0,-8 0 0 0,16-4 4 16,-8 4 0-16,0-4 0 0,0-6 0 0,0 4-4 0,0 3-12 0,0-7 20 16,0 0-4-16,0 1 0 0,0-1-4 0,0 1 4 0,0-6-4 15,0 5 4-15,0-4-4 0,0 5 0 0,8-6 0 0,-8 4 4 16,10-2-4-16,-10-2 4 0,0 6 0 0,8 0-4 0,0-2 4 16,-8 2 0-16,8 4 0 0,2-4-4 0,-10 4 4 0,8-4-4 15,0 4 4-15,1 5 0 0,-9-6-4 0,9 2 4 0,-1 4 0 0,-8 0 4 16,9-5-8-16,-1 5 0 0,-8 0 4 0,8 0 0 15,1 0 4-15,-9 5-4 0,9-5-4 0,-1 0 4 0,0 4 0 0,-8 2 0 16,10-6 0-16,-2 5 0 0,-8 4 0 0,8-4 0 0,1-1-4 16,0 6 4-16,-9-1-4 0,8 2 4 0,0-2 0 0,-8 0 0 15,9 6 0-15,-1-5 0 0,-8 4 0 0,8 1 0 0,-8-1 0 16,10 0 0-16,-10 0 0 0,0 1 0 0,0-1 0 0,8 1 0 0,-8-2 4 16,0 3-4-16,0-2 0 0,-8-5 4 0,8 6-4 15,0-1 0-15,-10 1 4 0,10-6 0 0,-8 6-4 0,0-6 0 0,-1 0 0 16,1 1 0-16,8 0 0 0,-17-5 4 0,17 0 0 0,-17-1-4 15,9 1 4-15,-2 0 0 0,2-5-4 0,0 0 0 0,-1 0 0 16,0-5 0-16,1 5 0 0,0-5-4 0,-1 1 0 0,1-6-8 0,-1 5 0 16,9-5-4-16,-9 1-4 0,1-1-8 0,0-4-16 0,8 4-12 15,-10 2-16-15,10-8-12 0,-8 2-8 0,8 0-12 0,0-1-20 16,0 6-4-16,0-5-8 0,0-1-16 0,8 1-40 0,-8 0-4 16,10-1 28-16,-2 0 36 0,9 1 20 0</inkml:trace>
        </inkml:traceGroup>
        <inkml:traceGroup>
          <inkml:annotationXML>
            <emma:emma xmlns:emma="http://www.w3.org/2003/04/emma" version="1.0">
              <emma:interpretation id="{363487DA-935F-421F-9040-E90FF5192FA7}" emma:medium="tactile" emma:mode="ink">
                <msink:context xmlns:msink="http://schemas.microsoft.com/ink/2010/main" type="inkWord" rotatedBoundingBox="11459,7949 11785,7899 11832,8207 11506,825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33231.0999">-1268 580 43 0,'0'0'132'0,"0"0"-4"0,0 0 4 0,8-5-24 15,-8 10 8-15,8-5-8 0,-8 0 0 0,9 0 0 0,-1 0-4 16,1 0-4-16,-9 0-4 0,17 0-4 0,-9 0-8 0,0 0-8 16,2 0-8-16,-2 0-4 0,0 0-8 0,2 0 0 0,6 0-8 15,-7 0-4-15,-1 0-4 0,9 6 0 0,-8-6-12 0,7 0 0 16,-6 4-8-16,-2-4 0 0,10 0-20 0,-10 4 0 0,0-4 0 0,9 5 0 15,-9-5 0-15,1 5 0 0,0-5 0 0,-1 5 0 16,0-5 0-16,2 5 0 0,-2-5-24 0,-8 4-12 0,8-4-16 0,1 5-12 16,-9-5-16-16,0 0-12 0,0 5-16 0,0-5-16 0,9 0-20 15,-18 0-12-15,9 0-40 0,0 0-32 0,-9 0 16 0,9 0 36 16,-8 0 36-16,0 0 24 0,8 0 24 0</inkml:trace>
          <inkml:trace contextRef="#ctx0" brushRef="#br0" timeOffset="-32993.7352">-1209 800 99 0,'0'6'116'0,"-8"-2"-4"0,8 1-12 15,0-1-20-15,0 2 4 0,0-3-4 0,0-3 4 0,0 0-4 16,0 6-8-16,0-6 4 0,0 0-4 0,8 0 0 0,-8 5 4 16,0-5 0-16,8 0-8 0,0 0 8 0,-8 0 0 0,10 0-8 15,-10 0 0-15,8 0-8 0,0 0-4 0,2 0-4 0,-2 0-4 0,9 0-8 16,-9 0-8-16,1 0-8 0,-1 0 0 0,1 5-8 0,-1-5 0 15,10 0 0-15,-10 0-8 0,0 0 0 0,2 0-8 0,-2 0-8 16,0 0-16-16,1 0-12 0,-1 0-24 0,0 0-28 0,1 0-28 0,-9 0-32 16,9 4-44-16,-9-8-80 0,0 4-16 0,0 0 60 15,0 0 36-15,0 0 40 0,-9 0 28 0,0 0 20 0</inkml:trace>
        </inkml:traceGroup>
        <inkml:traceGroup>
          <inkml:annotationXML>
            <emma:emma xmlns:emma="http://www.w3.org/2003/04/emma" version="1.0">
              <emma:interpretation id="{8019EAB5-A54E-45C8-9157-9BCAE143A97A}" emma:medium="tactile" emma:mode="ink">
                <msink:context xmlns:msink="http://schemas.microsoft.com/ink/2010/main" type="inkWord" rotatedBoundingBox="12701,7390 13968,7196 14041,7679 12774,7872">
                  <msink:destinationLink direction="with" ref="{B4C9C06D-EC46-41C1-ADAB-425F90D78544}"/>
                </msink:context>
              </emma:interpretation>
            </emma:emma>
          </inkml:annotationXML>
          <inkml:trace contextRef="#ctx0" brushRef="#br0" timeOffset="-27377.7588">1007 105 31 0,'0'0'104'0,"0"0"-8"0,0 0-4 15,0 0-24-15,0 0-4 0,0 0 0 0,0 0 4 0,0 0 4 16,0 0 0-16,0 0-8 0,0 0 0 0,10 0-4 0,-10-5-4 16,0 5 0-16,8 0 0 0,-8 0 0 0,8-4-4 0,0 4 0 15,2 0-4-15,-2 0-4 0,0 0-16 0,1-4 20 0,8 4-8 0,-8 0-4 16,-1 0-4-16,8 0-8 0,-6 0-4 0,-2 0-4 16,0 0 0-16,10-6-4 0,-10 6-4 0,1 6-4 0,-1-6 0 0,9 0-4 15,-17-6-4-15,9 12 0 0,7-6-8 0,-16 0-8 0,10 0-8 16,-2 0-8-16,0 0-12 0,-8 0-4 0,0 0-12 0,10 0-12 15,-10 0-16-15,0 0-12 0,0 0-16 0,8 0-32 0,-16 0-48 16,8-6 8-16,0 6 40 0,0 0 32 0,0-5 16 0</inkml:trace>
          <inkml:trace contextRef="#ctx0" brushRef="#br0" timeOffset="-27158.3439">1162-106 43 0,'0'-5'120'0,"0"5"-8"0,0 0-4 16,0 0-24-16,0 0 4 0,0 5-4 0,0 0 0 0,0-5-8 16,0 9-8-16,0-3-4 0,0-2 0 0,0 5-4 0,0 1-4 15,0 0 0-15,0-1-4 0,0 2 0 0,0 3-4 0,0 0-4 16,0-5-4-16,0 6-4 0,0-1-8 0,0-4-4 0,0 5-4 0,0-2-4 16,0 2 0-16,0-1-4 0,0-4-4 0,0 5 0 0,0-6-4 15,0 5-8-15,8-4 4 0,-8 0-8 0,0-1-8 0,0 1-12 16,0-1-16-16,8-4-16 0,-8 4-16 0,0-2-16 0,9-4-24 15,-9-3-12-15,8 5-24 0,-8-5-64 0,0 5 20 0,9-5 36 16,-1 0 36-16,-8-5 20 0</inkml:trace>
          <inkml:trace contextRef="#ctx0" brushRef="#br0" timeOffset="-28357.1347">113 10 63 0,'-9'-6'88'0,"9"6"-8"0,-9 0-4 0,9-4-24 16,0 4-4-16,-8 0-4 0,8 0 0 0,-9 4-4 0,9-4-24 16,0 6 28-16,-8-3-4 0,8 3 0 0,0-2-4 0,-8 2 4 15,8-2 4-15,-10 6-8 0,10-5 0 0,-8 5 4 0,8-1 0 0,0 5-4 16,-8-3-4-16,8 2-4 0,-8 1 4 0,8 1-4 0,0-1 0 16,-10-4 0-16,10 9 0 0,0-5 0 0,0 1 4 0,0-1-4 15,0 5 0-15,0-4-8 0,0-1 4 0,0 1-8 0,10-1 0 16,-10 0-4-16,8 0-4 0,-8 1 4 0,8-1-4 0,0-4 0 15,2-1 0-15,-2 6-4 0,0-5 0 0,1 0 4 0,-1-5-4 16,10 3 4-16,-2-2-4 0,-8-2-4 0,10-4 4 0,0 5 0 0,-2-5 0 16,1 0 0-16,1 0 0 0,-2 0 0 0,2-5-4 0,-10 1 4 15,10-2-4-15,-2 2 4 0,1 0-4 0,-9-7 4 0,10 2-4 16,-10-1 0-16,0 0 4 0,2 1-4 0,-2-1 0 0,-8 1 0 16,8-5-4-16,-8 4 4 0,0 0 4 0,0-4-4 0,0 5-4 0,0-6 0 15,0 5 8-15,-8-4-4 0,8 4-4 0,-8-4 0 16,-2-1 0-16,2 1 0 0,0 0 0 0,-1 0 0 0,0-1 0 0,1 0 8 15,-9 2-8-15,9-2 0 0,-10 5 0 0,10-4 0 0,-10 5 0 16,2-6 0-16,8 5 0 0,-10 1 0 0,1 3 4 0,1 2-4 16,-2 0 0-16,10 4 4 0,-10 0 0 0,2 0 0 0,7 4 0 0,-8 0 0 15,8 2-4-15,-7 3 0 0,6 1 4 0,2-1 0 0,0 1 0 16,0 1 0-16,-2 2-4 0,2-3 4 0,8 4 0 16,-8 1 4-16,8-6-4 0,0 6 0 0,0-1 0 0,0-5 0 0,0 6 0 15,8-4-4-15,-8-3 0 0,8 2 4 0,2-1 0 0,-2 1 0 16,0-1 0-16,0-4 0 0,2 4-4 0,-2-3 0 0,9-6 8 15,-9 5 0-15,10-5-4 0,-2 0 0 0,-8 0-4 0,10 0 0 0,0 0 4 16,-10-5 4-16,9 5 0 0,-9-6-4 0,10 2 0 16,-10-1 0-16,8 0-4 0,-6 0 4 0,-2 1 0 0,0 4 4 0,10-5-4 15,-10 0 0-15,-8 0 0 0,17 1 0 0,-17 4-4 0,8 0 4 16,1 0 0-16,0 0 8 0,-1 0-8 0,0 0 4 0,2 4 0 16,-2 1 0-16,0 0 0 0,1 0 4 0,0 4 0 0,-1 1 0 15,0 0 4-15,1-5 0 0,-1 4-4 0,1 0 4 0,8 1 4 16,-9 5-4-16,2-6 0 0,-2 1 0 0,0 0 0 0,0-1-4 0,2-5 0 15,6 6 0-15,-7 0-4 0,-1-5 0 0,0-1 0 0,2 2 0 16,-2-1-4-16,0-5-4 0,0 0 0 0,2 0 0 0,-2 0-12 16,0 0-8-16,1-5-8 0,-9 5-24 0,9-6-12 0,-1 2-28 0,1-6-16 15,-9 5-16-15,8-5-36 0,0 1-56 0,-8-1 16 16,9 1 40-16,-9-1 28 0,9-4 28 0</inkml:trace>
        </inkml:traceGroup>
        <inkml:traceGroup>
          <inkml:annotationXML>
            <emma:emma xmlns:emma="http://www.w3.org/2003/04/emma" version="1.0">
              <emma:interpretation id="{E87A8C92-2977-49E0-BB2D-EF3E9A5722D4}" emma:medium="tactile" emma:mode="ink">
                <msink:context xmlns:msink="http://schemas.microsoft.com/ink/2010/main" type="inkWord" rotatedBoundingBox="14400,7049 16125,6786 16293,7886 14568,8149">
                  <msink:destinationLink direction="with" ref="{B4C9C06D-EC46-41C1-ADAB-425F90D78544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26771.3813">1955-354 63 0,'-10'0'96'0,"2"0"-4"0,8-6-8 16,-8 6-24-16,-2 0 0 0,10 0-4 0,-8 0-4 0,0 6-4 15,0-6 4-15,8 4-4 0,-9 0-8 0,0 1 4 0,1 5 0 16,-1-6 0-16,1 6-4 0,0-1 4 0,-2 6 4 0,10-6 0 0,-8 6-4 16,0 4 0-16,0-4-4 0,-2 4 0 0,10 5 0 0,-8-5 0 15,0 5 4-15,-1 0-8 0,9 0-4 0,-9 0-4 0,1 5-4 16,8-6 0-16,0 6-4 0,-9-4-8 0,9 4 0 0,0-6 0 16,0 6-4-16,0-5 0 0,0 0 0 0,0-5-4 0,9 5 0 15,-9-5 0-15,8 0-8 0,1 0 0 0,-9-4 0 0,9 0-12 0,-1-1 0 16,0 0-8-16,2-5-16 0,-10 6-8 0,16-10-4 0,-8 4-8 15,2-3-16-15,-2-2-20 0,0 1-4 0,1-5-4 0,-1 4-8 16,1-4-52-16,0 0-36 0,-1-4 40 0,0 4 20 0,-8-5 28 16</inkml:trace>
          <inkml:trace contextRef="#ctx0" brushRef="#br0" timeOffset="-26544.9852">2082 77 39 0,'-8'0'112'0,"8"4"-4"16,0-4-4-16,0 0-20 0,8 5 0 0,-8-5-4 0,0 0 0 15,9 6-4-15,-9-6-4 0,8 0-8 0,-8 0-4 0,8 0-8 16,1 4-4-16,0-4-8 0,-1 0 0 0,0 0-8 0,2-4-12 0,6 4 0 16,-7 0 0-16,0 0-8 0,7 0-4 0,-7 0-8 15,7 0-12-15,-6 0-4 0,6-6-20 0,2 6-16 0,-10-5-24 16,9 5-16-16,-8-4-16 0,-1 4-32 0,9-6-56 0,-9 2 24 0,10-1 32 15,-10 1 24-15,0-2 20 0</inkml:trace>
          <inkml:trace contextRef="#ctx0" brushRef="#br0" timeOffset="-26057.2494">2577-77 79 0,'-10'0'100'0,"10"-5"-8"0,-8 5-4 0,8-10-28 0,0 6 0 16,-8-1-4-16,8 0 0 0,0-4-4 0,0-1 0 0,0 1 0 15,0-1-4-15,8 0 0 0,-8 1 4 0,0-1-12 0,8 0 0 16,2 1 0-16,-10-1 0 0,8 6 0 0,-8-6 0 0,8 5-4 16,2 0 0-16,-10 2-4 0,8 3-4 0,0-6 4 0,0 6-8 15,1 6 0-15,-9-6-4 0,9 3-4 0,-1 2 0 0,-8 0-4 16,9 5 0-16,-9-1 0 0,8 0-4 0,0 6-4 0,-8-1 4 0,0 1-8 15,10 4-16-15,-10 0 20 0,0 1 0 0,0-1 0 0,-10 4 0 16,10 2-4-16,-8-2 4 0,8 2-4 0,-8-2-4 0,-1 2 4 16,1-2 0-16,-1-4 0 0,-8 6 0 0,9-6 0 0,0 0 0 15,-10 0 0-15,10 0 0 0,-2-4 4 0,-6-6-4 0,7 5-4 16,1-4 4-16,-1-5 0 0,9-1-4 0,-8 2 0 0,8-6 0 0,-9 0 0 16,9 0 0-16,0-6 4 0,0 2 0 0,0-1 0 15,0 0 0-15,0 0-4 0,9 1 4 0,-9-6 0 0,8 5 0 0,-8 1 0 16,0-6 0-16,9 5-4 0,-1 2 8 0,-8 3-4 0,9-7 0 15,-1 7 4-15,-8-4 0 0,8 4 0 0,2 4 4 0,-2-4 0 16,0 7 4-16,2-4 4 0,-2 2 0 0,0 0 4 0,0 0 0 0,1-1 0 16,0 6-4-16,-1-5 0 0,1 4-4 0,-1 1 0 0,10 0-4 15,-10-5-4-15,10 4 0 0,-10 0 0 0,8-4 0 0,-7 5-4 16,8 0 0-16,0-6-4 0,1 1-8 0,-10 5-4 0,8-6-8 16,2 2-8-16,-10-2-16 0,9-4-16 0,1 5-12 0,-10-5-12 15,8 0-16-15,-6 0-8 0,6-5-8 0,-6 1-36 0,6-2-44 0,-7-3 12 16,-1 4 36-16,9-10 28 0,-8 6 24 0</inkml:trace>
          <inkml:trace contextRef="#ctx0" brushRef="#br0" timeOffset="-25738.1455">3241-423 11 0,'8'6'112'16,"2"-6"-8"-16,-10 0 0 0,8 4-20 0,0 0 0 0,-8-4-20 0,10 6 20 16,-2-1 4-16,0-1-8 0,1 2 0 0,-1-2-8 0,0 1-4 15,1 5 4-15,0-1-8 0,-1 1-4 0,0-1 4 0,2 1 0 16,-2 0-4-16,0 3-4 0,1 2-4 0,0-1 0 0,-1 6 0 0,1-6-8 16,-1 5 4-16,0 1-4 0,1 3-4 0,0-3-4 15,-1 3 4-15,-8 2-8 0,8-2-4 0,-8 2 0 0,10 4-4 16,-10-6-4-16,0 5 0 0,8-4-8 0,-8 6-12 0,0-1 0 0,0 0 0 15,0-6 0-15,0 6 0 0,0-5 0 0,0 0 0 16,-8 5 0-16,8-6 0 0,-10 2 0 0,10-2-16 0,-8 2-24 0,8-6-20 16,-8 5-20-16,-1-4-28 0,0-2-16 0,1 1-32 0,-9 0-28 0,9-4-60 15,-10-1-28-15,2 1 44 0,-2-1 44 0,1 1 40 16,0-6 28-16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20:22.15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4C9C06D-EC46-41C1-ADAB-425F90D78544}" emma:medium="tactile" emma:mode="ink">
          <msink:context xmlns:msink="http://schemas.microsoft.com/ink/2010/main" type="inkDrawing" rotatedBoundingBox="12772,8260 16123,8423 16121,8467 12769,8303" semanticType="underline" shapeName="Other">
            <msink:sourceLink direction="with" ref="{E87A8C92-2977-49E0-BB2D-EF3E9A5722D4}"/>
            <msink:sourceLink direction="with" ref="{8019EAB5-A54E-45C8-9157-9BCAE143A97A}"/>
          </msink:context>
        </emma:interpretation>
      </emma:emma>
    </inkml:annotationXML>
    <inkml:trace contextRef="#ctx0" brushRef="#br0">1 3 59 0,'0'0'88'0,"0"0"-8"15,0 0-4-15,0 0-20 0,0-5-4 0,0 5 4 0,0 0-4 16,0 0-4-16,0 0 0 0,0 5 8 0,0-10 8 0,0 5-8 16,0 0 8-16,0 5-4 0,8-5 0 0,-8 0 0 0,0 0 4 0,0 0 0 15,10 0 0-15,-10 0 0 0,8 0 0 0,-8 0 0 0,0 0 4 16,8 4-8-16,1-4 0 0,-1 6-8 0,-8-6 0 0,18 0-4 15,-10 5 0-15,0-1 0 0,0-4-8 0,10 5 0 0,-10-5-4 16,10 0 4-16,-1 5-4 0,0-5-36 0,0 0 0 0,-1 0 0 16,10 4 0-16,0-4 0 0,-1 0 0 0,1 0 0 0,0 0 0 0,8 0 0 15,0 0 0-15,-9 0 0 0,9 0 0 0,1-4 0 0,-1 8 0 16,0-4 0-16,9 0 0 0,-9 0 0 0,0 0 0 0,8 0 0 16,-7 0 0-16,7 5 0 0,1-5 0 0,-1 5 0 0,1-5 0 0,-1 5 0 15,2-1 0-15,-2-4 0 0,1 6 0 0,-1-3 0 16,1 3 0-16,-1-1 0 0,1 4 0 0,9-9 0 0,-10 4 0 0,1 2 0 15,-9-1 0-15,8-1 0 0,1 1 0 0,-9 0 0 0,9 0 0 16,-9-5 0-16,0 5 0 0,8-5 0 0,-7 0 0 0,-1 4 0 16,0-4 0-16,9 0 0 0,-9 0 0 0,0 0 0 0,8 0 0 15,-7 0 0-15,7 0 0 0,-8 0 0 0,1 0 0 0,7 0 0 0,-9 0 0 16,3 0 0-16,-3 0 0 0,1 0 0 0,0 0 0 0,0 0 0 16,-8 0 0-16,7 5 0 0,-7-5 0 0,0 5 0 0,0-5 0 15,-1 6 0-15,1-6 0 0,0 4 0 0,-1 0 0 0,1-4 0 16,0 5 0-16,-10-5 0 0,10 0 0 0,-9 5 0 0,9-5 0 0,0 0 0 15,-10 5 0-15,10-5 0 0,-1 0 0 0,-7 0 0 0,6 0 0 16,-6 0 0-16,8 0 0 0,-9 0 0 0,8-5 0 16,-8 5 0-16,1 0 0 0,-2 5 0 0,10-5 0 0,-9 0 0 0,0 0 0 15,0 0 0-15,1 0 0 0,-10 0 0 0,8 0 0 0,2 0 0 16,-1 0 0-16,-9 0 0 0,10 0 0 0,-10 0 0 0,8 0 0 16,-6 0 0-16,-2 0 0 0,10 0 0 0,-10 0 0 0,0 0 0 0,1 0 0 15,-1 0 0-15,0 0 0 0,1 0 0 0,0 0 0 0,-1 0 0 16,0 0 0-16,2 0 0 0,-10 0 0 0,8 0 0 0,-8 0 0 15,8 0 0-15,-8 0 0 0,0 0 0 0,9 0 0 0,-9 0 0 16,0 0 0-16,0 0 0 0,0 0 0 0,0 0 0 0,0 0 0 16,0 0 0-16,0 0 0 0,0 0 0 0,-9 0 0 0,9 0 0 0,-8 0 0 15,8 0 0-15,-8 0 0 0,8 0-68 0,-10 0-76 16,2 0-32-16,0 0-40 0,-10 0-68 0,2 0-16 0,7 0 56 0,-7 0 44 16,-10 0 40-16,8 0 32 0,-7 0 28 0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20:23.04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BAAF84D-4C0A-4DE1-843A-04C5F5C26EF3}" emma:medium="tactile" emma:mode="ink">
          <msink:context xmlns:msink="http://schemas.microsoft.com/ink/2010/main" type="writingRegion" rotatedBoundingBox="14342,8840 14869,8840 14869,9391 14342,9391"/>
        </emma:interpretation>
      </emma:emma>
    </inkml:annotationXML>
    <inkml:traceGroup>
      <inkml:annotationXML>
        <emma:emma xmlns:emma="http://www.w3.org/2003/04/emma" version="1.0">
          <emma:interpretation id="{3ADA1791-1AFA-4785-939E-DE79CAF3D474}" emma:medium="tactile" emma:mode="ink">
            <msink:context xmlns:msink="http://schemas.microsoft.com/ink/2010/main" type="paragraph" rotatedBoundingBox="14342,8840 14869,8840 14869,9391 14342,93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025C16-14A3-411D-8880-AA57D9A9B10C}" emma:medium="tactile" emma:mode="ink">
              <msink:context xmlns:msink="http://schemas.microsoft.com/ink/2010/main" type="line" rotatedBoundingBox="14342,8840 14869,8840 14869,9391 14342,9391"/>
            </emma:interpretation>
          </emma:emma>
        </inkml:annotationXML>
        <inkml:traceGroup>
          <inkml:annotationXML>
            <emma:emma xmlns:emma="http://www.w3.org/2003/04/emma" version="1.0">
              <emma:interpretation id="{34BBF014-6212-40FA-B5C9-AB722FE498CE}" emma:medium="tactile" emma:mode="ink">
                <msink:context xmlns:msink="http://schemas.microsoft.com/ink/2010/main" type="inkWord" rotatedBoundingBox="14342,8840 14869,8840 14869,9391 14342,9391"/>
              </emma:interpretation>
              <emma:one-of disjunction-type="recognition" id="oneOf0">
                <emma:interpretation id="interp0" emma:lang="" emma:confidence="0">
                  <emma:literal>2</emma:literal>
                </emma:interpretation>
                <emma:interpretation id="interp1" emma:lang="" emma:confidence="0">
                  <emma:literal>z</emma:literal>
                </emma:interpretation>
                <emma:interpretation id="interp2" emma:lang="" emma:confidence="0">
                  <emma:literal>Jo</emma:literal>
                </emma:interpretation>
                <emma:interpretation id="interp3" emma:lang="" emma:confidence="0">
                  <emma:literal>Zo</emma:literal>
                </emma:interpretation>
                <emma:interpretation id="interp4" emma:lang="" emma:confidence="0">
                  <emma:literal>zo</emma:literal>
                </emma:interpretation>
              </emma:one-of>
            </emma:emma>
          </inkml:annotationXML>
          <inkml:trace contextRef="#ctx0" brushRef="#br0">69 221 59 0,'-8'4'96'0,"-1"-4"-4"0,9 0 0 0,0 0-20 0,-8 0-4 15,8 0-4-15,-9 0 0 0,9-4-4 0,-8 4 0 16,8-5-8-16,-9 0-4 0,9 5 0 0,0-4 0 0,0-6-12 0,-8 5 0 15,8 0 4-15,0 1-4 0,0-6 0 0,0 0 0 0,0 1-4 16,0-1 4-16,0 1 4 0,0-1-4 0,8 0 4 0,-8 0 0 16,0 1-4-16,9 0 4 0,-1-1 0 0,-8 0-4 0,9 2 0 15,-1-3 0-15,-8 2 0 0,9 4-8 0,-1-5 0 0,0 5 0 0,2 0-4 16,-2 1-8-16,0-2 0 0,2 6-4 0,-2-4 0 16,0 4-4-16,0 0 0 0,1 4 0 0,-1 2-4 0,1-6 0 0,0 9 0 15,-1-4 0-15,0 10-4 0,-8-6 0 0,10 2 0 0,-2 2 0 16,0 2 0-16,-8-1 0 0,8 0 4 0,-8 6-4 0,0-1 0 15,0 4-4-15,0-3 4 0,0 4-4 0,-8-5 4 0,0 5 4 0,0 0-4 16,8 0 0-16,-18 0 4 0,10-5-4 0,-1 6 4 16,-8-2-4-16,8-4 0 0,1 0 0 0,-8 0 0 0,6-4 0 0,-6-1 4 15,6 2-4-15,2-3 0 0,0-4 0 0,-9-3 0 0,17 3 0 16,-9-9 0-16,1 5 0 0,-1-1-4 0,9-4 0 0,-8 0 0 16,8-4 0-16,-8-1 0 0,8 0 0 0,0-5 0 0,0 6 0 15,0-6 4-15,0 2-4 0,0 2 4 0,8-8 0 0,-8 4 0 16,8 0-4-16,-8 1 4 0,0-1 0 0,9 1-4 0,-9-2 4 0,8 7 0 15,1-5 0-15,-9 4 0 0,8 0 0 0,1 0 0 0,-1 1 0 16,-8 4 0-16,8-5 0 0,2 5 4 0,-2 0-4 16,0 0 0-16,2 5 4 0,-2-5 0 0,0 4-4 0,0 1 4 0,1 0 0 15,-1 0 0-15,1-1 0 0,8 5 0 0,-9-3 0 0,2 3 0 16,-2-4 4-16,8 5 0 0,-6-1 0 0,-2 1 4 0,9 0 4 16,-9-6 0-16,1 6 0 0,8-1 0 0,-9-4 8 0,10 0-4 0,-10 4 0 15,10-3 0-15,-10-2 0 0,0 1-16 0,1-5-4 0,7 5 0 16,-7-5 0-16,0 0 0 0,7 4 0 0,-6-8 0 0,-2 4 0 15,9-5 0-15,-8 5 0 0,-1-9 0 0,1 3 0 0,-1 2 0 0,0-6 0 16,1 5 0-16,-9-4 0 0,9-1 0 0,-1 1 0 16,-8-1 0-16,8-4 0 0,-8 4 0 0,0 1 0 0,0-6 0 0,0 6 0 15,0-1 0-15,0-4 0 0,-8 5 0 0,8-2 0 0,0 2 0 16,-8 4 0-16,8-4 0 0,-9-1-40 0,0 5-52 0,1 1-24 16,8-6-20-16,-8 5-28 0,-1 0-24 0,1-1-64 0,-1 3-28 0,-8-2 52 15,9 5 44-15,-2-5 32 0,2 5 12 0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20:46.46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401D51C-169C-441D-8081-40800B0578C8}" emma:medium="tactile" emma:mode="ink">
          <msink:context xmlns:msink="http://schemas.microsoft.com/ink/2010/main" type="writingRegion" rotatedBoundingBox="9560,7773 9637,8370 9178,8430 9101,7832"/>
        </emma:interpretation>
      </emma:emma>
    </inkml:annotationXML>
    <inkml:traceGroup>
      <inkml:annotationXML>
        <emma:emma xmlns:emma="http://www.w3.org/2003/04/emma" version="1.0">
          <emma:interpretation id="{268ABAFC-4C5F-41A5-9177-BAB0CB93E8F7}" emma:medium="tactile" emma:mode="ink">
            <msink:context xmlns:msink="http://schemas.microsoft.com/ink/2010/main" type="paragraph" rotatedBoundingBox="9560,7773 9637,8370 9178,8430 9101,78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A20640-6DA6-48AD-85E4-3232CFA9997F}" emma:medium="tactile" emma:mode="ink">
              <msink:context xmlns:msink="http://schemas.microsoft.com/ink/2010/main" type="line" rotatedBoundingBox="9560,7773 9637,8370 9178,8430 9101,7832"/>
            </emma:interpretation>
          </emma:emma>
        </inkml:annotationXML>
        <inkml:traceGroup>
          <inkml:annotationXML>
            <emma:emma xmlns:emma="http://www.w3.org/2003/04/emma" version="1.0">
              <emma:interpretation id="{4EA686F7-5B37-4D6D-AAF6-7D20B0828A7D}" emma:medium="tactile" emma:mode="ink">
                <msink:context xmlns:msink="http://schemas.microsoft.com/ink/2010/main" type="inkWord" rotatedBoundingBox="9560,7773 9637,8370 9178,8430 9101,7832"/>
              </emma:interpretation>
              <emma:one-of disjunction-type="recognition" id="oneOf0">
                <emma:interpretation id="interp0" emma:lang="" emma:confidence="0">
                  <emma:literal>w</emma:literal>
                </emma:interpretation>
                <emma:interpretation id="interp1" emma:lang="" emma:confidence="0">
                  <emma:literal>r</emma:literal>
                </emma:interpretation>
                <emma:interpretation id="interp2" emma:lang="" emma:confidence="0">
                  <emma:literal>v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"</emma:literal>
                </emma:interpretation>
              </emma:one-of>
            </emma:emma>
          </inkml:annotationXML>
          <inkml:trace contextRef="#ctx0" brushRef="#br0">119 143 39 0,'-8'10'96'15,"0"-4"-4"-15,-1 2-12 0,1-3-16 0,-1 0 0 0,9 0 4 16,-9 0-4-16,1-1 0 0,0 1 0 0,0-5-8 0,8 5 4 16,-10-5-4-16,10 0-8 0,-8 0 0 0,8-5 4 0,0 0-4 15,-8 1 0-15,8-1 4 0,0 0-8 0,8-5 0 0,-8 6 0 0,0-6 0 16,8 0-4-16,-8 1 4 0,10-1-8 0,-2 1 4 16,0-6 0-16,0 6 4 0,1-1 0 0,0-4-4 0,-1 4-8 0,1 1-4 15,7-1 0-15,-6 1-4 0,-2 3-4 0,0-3-8 0,10 4 0 16,-10 0 0-16,0 1 0 0,1 4-4 0,8 0 0 0,-8 0 0 15,-1 0 0-15,0 4-4 0,0 1 0 0,2 0-4 0,-10 4 4 0,8 0-4 16,0 1 0-16,-8 5 0 0,0-1 0 0,10 6 4 16,-10-1-4-16,0 0 0 0,-10 5 4 0,10 0-4 0,-8 0 0 0,0 4 0 15,-2 1 0-15,2 0 0 0,-8 0-4 0,7-1 4 0,-8-3-4 16,0 4 8-16,9 0-4 0,-10-6-4 0,2 2 8 0,-2-2-8 16,1-4 8-16,0-4-4 0,8 3 0 0,-7-3-4 0,8-5 8 0,-2 0-8 15,2-6 4-15,0 1 4 0,-2 0-8 0,10-5 4 0,0-5 0 16,-8 5-4-16,8-5 4 0,0 1-4 0,8-6 4 0,-8 5 0 15,0-4 4-15,10-2-4 0,-2 3 4 0,-8-2 0 0,8 4-4 16,2-3-4-16,-2 5 8 0,-8-6-4 0,8 5 0 0,0 1 8 16,1-1 0-16,0 0 4 0,-1 5 0 0,1-4-4 0,-1 4 4 0,10 0 4 15,-10 0-4-15,0 4 4 0,0-4-4 0,2 5-4 16,6 0 0-16,-7-1 0 0,8 1-4 0,-8 5 4 0,-1-6-8 0,8 2 0 16,2 3 0-16,-10-4 0 0,10 4 0 0,-10-5 0 0,9 2 0 15,-8 3 0-15,-1-4-8 0,9 0-8 0,-9-5-4 0,2 5-8 16,-2-5-8-16,0 0-16 0,10 0-16 0,-10-5-20 0,-8 0-16 0,8 0-16 15,1-4-40-15,0-1 8 0,-9-4-20 0,8-1-52 0,-8-4 0 16,0 5 40-16,9-5 32 0,-9-5 36 0,0 0 12 0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21:13.42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2ECAB03-8F53-4BD1-A43E-FEF215206E2E}" emma:medium="tactile" emma:mode="ink">
          <msink:context xmlns:msink="http://schemas.microsoft.com/ink/2010/main" type="inkDrawing" rotatedBoundingBox="6693,10760 8894,10805 8891,10925 6691,10880" semanticType="underline" shapeName="Other">
            <msink:sourceLink direction="with" ref="{43EBAF35-8FA9-4A60-8A22-613115A21858}"/>
            <msink:sourceLink direction="with" ref="{CD7B4BE1-7978-4209-ABB4-92AFC0B61E73}"/>
            <msink:sourceLink direction="with" ref="{BA528395-B6BC-4773-908F-9ABE405E03BF}"/>
          </msink:context>
        </emma:interpretation>
      </emma:emma>
    </inkml:annotationXML>
    <inkml:trace contextRef="#ctx0" brushRef="#br0">-3 4 23 0,'0'0'84'0,"0"6"-12"0,0-6-4 0,0 0-20 0,0 0-8 16,0 0 4-16,0 0-4 0,0 0 0 0,0 4 0 0,0-4 4 16,0 0 0-16,0 5 0 0,0-5 0 0,0 5 4 0,0-5 0 15,0 0 4-15,0 5 4 0,0-1-24 0,0-4 24 0,0 5-4 16,0-5 0-16,0 5 4 0,0-5-4 0,0 4 0 0,9-4 0 15,-9 5 4-15,0-5 4 0,8 0 4 0,1 6 0 0,-9-6-4 0,9 0 4 16,7 0-4-16,-8 0-4 0,2 0 0 0,6 4 0 0,-6-4-4 16,15 0-4-16,-17 0 0 0,9 0-28 0,8 0-20 0,-7 0 0 15,0 0 0-15,6-4 0 0,2 4 0 0,-1 0 0 0,-7-6 0 0,16 6 0 16,-9-5 0-16,1 5 0 0,8-4 0 0,0-1 0 16,0 5 0-16,1-5 0 0,7 1 0 0,1-1 0 0,-9 5 0 0,8-5 0 15,1 5 0-15,9-5 0 0,-11 5 0 0,3 0 0 0,7 0 0 16,-9 0 0-16,10 0 0 0,-10 0 0 0,1 0 0 0,8 0 0 15,-9 0 0-15,1 0 0 0,-1 0 0 0,2 0 0 0,-10 0 0 16,7 0 0-16,3 0 0 0,-2 0 0 0,-7 0 0 0,7 0 0 0,1 5 0 16,-9-5 0-16,0 5 0 0,9-5 0 0,-9 5 0 15,0-1 0-15,-9 1 0 0,9-5 0 0,-8 5 0 0,8-1 0 0,-9 1 0 16,1 1 0-16,0-2 0 0,-8 1 0 0,-2-5 0 0,9 4 0 16,-7-4 0-16,-2 6 0 0,2-6 0 0,-10 0 0 0,10 0 0 15,-10 4 0-15,0-4 0 0,9 0 0 0,-8 0 0 0,0 0 0 0,-1 0 0 16,-8 0 0-16,8 0 0 0,0 0 0 0,-8 0 0 15,10 0 0-15,-10 0 0 0,8 0 0 0,-8 5 0 0,0-5 0 0,0 0 0 16,0 0 0-16,0 0 0 0,0 0 0 0,0 5 0 0,0-5 0 16,0 0 0-16,0 0 0 0,0 0 0 0,0 0 0 0,0 0 0 15,0 0 0-15,0 0 0 0,0 0 0 0,0 5 0 0,0-5 0 16,0 0 0-16,-8 4 0 0,8-4 0 0,-10 6 0 0,2-6-12 16,8 4-120-16,-8 1-28 0,0-5-40 0,-10 4-48 0,10-4-60 0,-9 6 44 15,-1-2 52-15,2 1 40 0,-2 0 28 0,2 0 28 0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21:14.29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D406CD6-7628-481E-994E-A454114DC1E7}" emma:medium="tactile" emma:mode="ink">
          <msink:context xmlns:msink="http://schemas.microsoft.com/ink/2010/main" type="writingRegion" rotatedBoundingBox="7384,11342 9004,11342 9004,12384 7384,12384"/>
        </emma:interpretation>
      </emma:emma>
    </inkml:annotationXML>
    <inkml:traceGroup>
      <inkml:annotationXML>
        <emma:emma xmlns:emma="http://www.w3.org/2003/04/emma" version="1.0">
          <emma:interpretation id="{C6DA0CDE-C4EF-4AB3-99CD-22CCFD112DBC}" emma:medium="tactile" emma:mode="ink">
            <msink:context xmlns:msink="http://schemas.microsoft.com/ink/2010/main" type="paragraph" rotatedBoundingBox="7384,11342 9004,11342 9004,12384 7384,123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F249F6-9CFB-4ADC-8F61-BB365A7950AE}" emma:medium="tactile" emma:mode="ink">
              <msink:context xmlns:msink="http://schemas.microsoft.com/ink/2010/main" type="line" rotatedBoundingBox="7384,11342 9004,11342 9004,12384 7384,12384"/>
            </emma:interpretation>
          </emma:emma>
        </inkml:annotationXML>
        <inkml:traceGroup>
          <inkml:annotationXML>
            <emma:emma xmlns:emma="http://www.w3.org/2003/04/emma" version="1.0">
              <emma:interpretation id="{6D41A4C9-98B0-46E0-BBEE-77B0199FCFAD}" emma:medium="tactile" emma:mode="ink">
                <msink:context xmlns:msink="http://schemas.microsoft.com/ink/2010/main" type="inkWord" rotatedBoundingBox="7384,11342 8245,11342 8245,12130 7384,1213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76 291 71 0,'-9'0'96'16,"0"0"0"-16,1-4 0 0,8 4-20 0,-8-6-4 0,-2 6 4 15,10 0 4-15,-8-4 0 0,8-1 0 0,-8 5-16 0,8-5 0 0,-9 0 0 16,9 1 0-16,0-2 0 0,0 1-8 0,-9 1 4 0,9 0 0 16,0-6 8-16,0 0-4 0,0 5 0 0,9-8-4 0,-9 3-4 15,0 0 0-15,9 0 0 0,-9-4-8 0,8 0 0 0,0 4 0 16,-8-5-4-16,10 1-4 0,-2 5-4 0,0-6-4 0,1 6-24 15,0-1-8-15,-1 1 0 0,0-1 0 0,1 0 0 0,-1 1 0 0,1 4 0 16,0 0 0-16,-1 0 0 0,10 1 0 0,-10 4 0 0,0-7 0 16,10 7 0-16,-10 7 0 0,0-7 0 0,1 4 0 0,7 1 0 15,-6 0 0-15,-2 4 0 0,0 1 0 0,2-1 0 0,-2 6 0 0,0-5 0 16,-8 4 0-16,8 5 0 0,-8-5 0 0,0 5 0 16,0 1 0-16,0 4 0 0,-8-4 0 0,8 2 0 0,-8 2 0 0,0 1 0 15,-2-2 0-15,2 2 0 0,0-1 0 0,-10 0 0 0,10-5 0 16,-9 5 0-16,-1 0 0 0,2-5 0 0,8 0 0 0,-10 1 0 15,1-6 0-15,8 0 0 0,-8 1 0 0,9-6 0 0,-9 1 0 0,8-5 0 16,1-1 0-16,0 2 0 0,-2-2 0 0,2-8 0 0,0 4 0 16,8-6 0-16,0 2 0 0,0-6 0 0,0 1 0 0,0-1 0 15,0-4 0-15,0 4 0 0,0 1 0 0,0-6 0 0,8 1 0 16,-8 4 0-16,8-4 0 0,-8 0 0 0,10 3 0 0,-2 2 0 16,-8 0 0-16,8-6 0 0,1 11 0 0,0-6 0 0,-9 5 0 15,8 0 0-15,0 0 0 0,1 1 0 0,-1-2 0 0,1 6 0 16,0-4 0-16,-9 4 0 0,16 0 0 0,-6 0 0 0,-2 4 0 0,0 2 0 15,0-2 0-15,2 1 0 0,6 5 0 0,-7 0 0 0,-1-1 0 16,0 1 0-16,10 4 0 0,-10-5 0 0,2 1 0 0,6 5 0 16,-8-1 0-16,1 0 0 0,8-4 0 0,-8 4 0 0,-1-4 0 15,10 4 0-15,-10-4 0 0,8-1 0 0,-6 6 0 0,6-11 0 16,-7 6 0-16,8-1 0 0,-8-3 0 0,7-2 0 0,2 1 0 16,-10 0 0-16,0 0 0 0,10-5 0 0,-10 4 0 0,9-4 0 0,-8 0 0 15,-1-4 0-15,1 4 0 0,-1-5 0 0,0 5 0 16,2-5 0-16,-2 0 0 0,0-5 0 0,-8 6 0 0,10-5 0 0,-10 3 0 15,8-3 0-15,-8-1 0 0,0 1 0 0,8-6 0 0,-8 6 0 0,0-1 0 16,0 1 0-16,0-6 0 0,0 6 0 0,0-1 0 16,0-4 0-16,0 4 0 0,-8 0 0 0,8 1 0 0,0-1 0 0,-8 1 0 15,8-1 0-15,-10 6 0 0,10-6 0 0,-8 0 0 0,8 5 0 16,-8 1 0-16,-2-6 0 0,2 5-92 0,0 1-32 0,8-2-16 16,-9 2-32-16,1-1-32 0,-1 5-64 0,1-5-8 0,-1 5 56 15,1 0 36-15,0 0 36 0,-2 0 28 0,2 0 24 0</inkml:trace>
          <inkml:trace contextRef="#ctx0" brushRef="#br1" timeOffset="10420.1231">-240 32 35 0,'0'0'76'0,"0"-5"-4"0,0 5-8 15,0 0-32-15,0-4-4 0,0 4 0 0,0-5 4 0,0 5-4 16,0-5-4-16,0 0 0 0,0 5 4 0,0-4 0 0,0 4 4 16,0 0 0-16,0 0 0 0,0-7 0 0,0 7 0 0,0 0 0 0,0 0 4 15,0 0 4-15,0 0-4 0,0 0 0 0,0 0 8 0,0 0 4 16,0 0-4-16,0 0-8 0,0 0 4 0,0 0 0 0,0 0 4 16,0 0-4-16,0 0 0 0,8 0 0 0,-8 0 4 0,0 0 0 15,9 7 0-15,0-7-4 0,-9 4 0 0,8 1-4 0,-8 0 4 16,8 0-4-16,2-1-4 0,-2 1 0 0,0 0 4 0,0 4-4 0,2-3-8 15,-2 3 0-15,0 1-4 0,9-1 0 0,-9 1 4 16,2-1-4-16,-2 1 0 0,8-1-4 0,-6 6 0 0,6-5 4 0,-7 4-4 16,0-5 0-16,8 6 0 0,-9-5 0 0,9 3 0 0,-8 2-4 15,7-1 0-15,-6-4 0 0,6 5 4 0,-7-1-16 0,8 1 0 16,0-2 0-16,-9 7 0 0,10-5 0 0,-10-2 0 0,10 2 0 0,-10 5 0 16,8-6 0-16,2 0 0 0,-10 0 0 0,9 6 0 15,-9-6 0-15,10 0 0 0,-10 1 0 0,10-1 0 0,-10 1 0 0,9-1 0 16,-8 0 0-16,-1 1 0 0,1-1 0 0,7 1 0 0,-6-1 0 15,-2-5 0-15,0 6 0 0,0-1 0 0,2-5 0 0,-2 6 0 16,0-5 0-16,1 0 0 0,0 0 0 0,-1-1 0 0,1 0 0 0,-1 1 0 16,0-6 0-16,0 6 0 0,-8-6 0 0,10 7 0 0,-2-7 0 15,-8 1 0-15,8 0 0 0,-8 0 0 0,10-1 0 0,-10-4 0 16,8 6 0-16,-8-6 0 0,0 4 0 0,0-4 0 0,0 0 0 16,0 0 0-16,0 0 0 0,0 0 0 0,0 0 0 0,0 0 0 15,0 0 0-15,0 0 0 0,0 0 0 0,0 0 0 0,0 0 0 0,0 0 0 16,0 0-28-16,0 0-44 0,0 0-20 0,0 0-24 0,0 0-12 15,-8 0-32-15,8 0-24 0,-10-4-48 0,10-2-36 0,-8 6 44 16,0-4 44-16,8-1 32 0,-10-5 28 0</inkml:trace>
        </inkml:traceGroup>
        <inkml:traceGroup>
          <inkml:annotationXML>
            <emma:emma xmlns:emma="http://www.w3.org/2003/04/emma" version="1.0">
              <emma:interpretation id="{36CE8CC3-A54C-4CFD-895B-7A5288FFDDD5}" emma:medium="tactile" emma:mode="ink">
                <msink:context xmlns:msink="http://schemas.microsoft.com/ink/2010/main" type="inkWord" rotatedBoundingBox="8833,11968 9004,11968 9004,12384 8833,12384"/>
              </emma:interpretation>
              <emma:one-of disjunction-type="recognition" id="oneOf1"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1</emma:literal>
                </emma:interpretation>
                <emma:interpretation id="interp5" emma:lang="" emma:confidence="0">
                  <emma:literal>\</emma:literal>
                </emma:interpretation>
              </emma:one-of>
            </emma:emma>
          </inkml:annotationXML>
          <inkml:trace contextRef="#ctx0" brushRef="#br1" timeOffset="11070.3816">1209 876 67 0,'0'0'100'15,"0"5"-8"-15,0-5-4 0,0 0-24 0,0 0-4 0,0 5-4 16,0-5 0-16,0 0 0 0,0 0 0 0,0 0 0 0,0-5 0 16,0 5-4-16,0-5-4 0,0 0 0 0,0 0-8 0,9 1 0 0,-9-1 0 15,0 0 4-15,9 1-4 0,-9-6-4 0,8 1 0 0,-8-1 0 16,8 0 0-16,-8 1-4 0,8-6 0 0,-8 5 0 0,10-4-8 16,-2 5 4-16,-8-6-4 0,8 5-4 0,2 1-4 0,-10-5 0 15,8 5 0-15,-8-1 0 0,8 0-4 0,-8 4 0 0,9-3 0 16,-1-1 0-16,-8 6-8 0,0-1 4 0,8 1 0 0,-8-2-4 0,0 2 0 15,9 4 4-15,-9 0 0 0,0 0 0 0,9-4 0 16,-9 4 0-16,0 0 4 0,0 0 4 0,8 4 0 0,-8-4 0 0,0 4 0 16,0 2 0-16,0-2 0 0,8 1 4 0,-8-1 0 0,0 6-8 0,10-5 8 15,-10 5-20-15,0 0 20 0,8 3 0 0,-8-3-4 16,0 5 0-16,0-1-4 0,0 1 0 0,0-1-4 0,0 1 4 0,0 4-4 16,0-5 0-16,0 1-4 0,0 4 4 0,0-5-4 0,0 0 0 15,0 6 0-15,0-6 0 0,0 0-4 0,0 1 4 0,0-1-4 16,0 0-4-16,0-4 0 0,0 0-4 0,0-1-8 0,0 1-4 15,0 0-4-15,0-6-16 0,0 1-4 0,0-1-16 0,0 2-12 16,0-6-16-16,0 4-12 0,0-4-28 0,0 0-20 0,0 0-20 0,0 0-56 16,0 0-24-16,0 0 60 0,-8 0 32 0,8-4 28 0,0 4 20 15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19:11.36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65F0E3E-C308-477F-83E5-08568D6CA1E1}" emma:medium="tactile" emma:mode="ink">
          <msink:context xmlns:msink="http://schemas.microsoft.com/ink/2010/main" type="inkDrawing" rotatedBoundingBox="2388,4450 7405,4571 7386,5375 2368,5255" semanticType="callout" shapeName="Other">
            <msink:sourceLink direction="with" ref="{86FDDC30-CB29-443B-B7CE-C1FCFDFC469D}"/>
            <msink:sourceLink direction="with" ref="{1635A284-338C-4F19-8506-753690946D51}"/>
          </msink:context>
        </emma:interpretation>
      </emma:emma>
    </inkml:annotationXML>
    <inkml:trace contextRef="#ctx0" brushRef="#br0">-2482 654 27 0,'0'0'72'0,"0"0"-12"0,0 0 4 16,0 0-32-16,0 0-4 0,0 0 4 0,0 0-8 0,0 0-8 16,0 0 0-16,0-4 4 0,0 4-4 0,0 0 0 0,0 0 0 15,0-7 0-15,0 7 4 0,0 0 0 0,0-3 0 0,0 3 0 0,0 0 4 16,0 0 4-16,0-5-4 0,0 5 0 0,0 0 4 16,0-5 4-16,0 5 0 0,0 0 4 0,0 0 0 0,0 0-4 0,0 0 8 15,0 0 0-15,8 0-4 0,-8 0-4 0,0 0 4 0,0 0 4 0,0 0 0 16,0 0-4-16,0 0 4 0,0 0 0 0,0 0 0 15,0 0 0-15,0 0 0 0,0 0-4 0,9 5 0 0,-9-5 0 0,0 5-4 16,0-5 4-16,0 3 0 0,0 4-4 0,8 2-8 0,-8-4 4 16,0 0-8-16,0 4 0 0,8 1-4 0,-8 0 0 15,0-1 0-15,0 0-4 0,10 6 4 0,-10-6-4 0,0 5 0 0,8-4-4 16,-8-1 0-16,0 6 0 0,8-5 0 0,-8 4 0 0,10-5 0 0,-10 6-4 16,0-5 0-16,8 4-4 0,-8-5 0 0,8 6 4 15,-8-5 0-15,0-1 0 0,8 1-4 0,-8 4 0 0,9-4 4 0,-9-1 0 16,9 1 4-16,-9 0-4 0,8-1-4 0,-8 1 0 0,9-1 0 15,-9 1 4-15,8 0 0 0,-8-1 0 0,8 1-4 0,-8 0-4 16,10-6 4-16,-2 5-4 0,-8 0 0 0,8 1 0 0,0-4 4 16,-8 2 0-16,10-2 0 0,-2 3-4 0,0-3 4 0,-8 3-4 15,9-5 8-15,-1 2 0 0,1 2-4 0,0-1 0 0,-9-3-4 0,8 0 4 16,0 1 4-16,0 0-4 0,2 0 0 0,-2-1 0 0,0 1 0 16,2 0 0-16,-2 0 4 0,0-5-8 0,1 4 4 0,-1 1-4 15,1 0 4-15,-1-5-4 0,-8 5 4 0,9-5 0 0,-1 0 0 16,0 5-4-16,2-5 8 0,-2 0-4 0,0 0-4 0,2 0 4 15,-2 0 4-15,0 5-4 0,1-5-4 0,-1 0 8 0,0 0-4 0,1 0 0 16,0-5 0-16,-1 5 8 0,0 0-12 0,2 0 0 0,-2 0 8 16,0 0-4-16,2-5-4 0,-2 5 8 0,0 0-4 0,0-5-4 15,1 5 4-15,-1-5 0 0,1 0 0 0,0 1 0 0,-1-1 0 16,0 0-4-16,2 0 4 0,6 1 0 0,-8-1 4 0,2 0 0 16,-2 0-4-16,0 1 0 0,1 0 0 0,-1-3 0 0,10-1 0 0,-10 8 0 15,0-6 0-15,0-3 0 0,2 9 0 0,6-4-4 0,-6-2 4 16,-2 2 4-16,9-1-4 0,-9-1 0 0,0 2 0 0,1 0 0 15,8 4-4-15,-9-6 4 0,2 6-4 0,6-4 0 0,-7 4 8 16,0 0-8-16,-1 0 4 0,9 0 0 0,-9 0 0 0,1 0 0 16,0 0 0-16,-1 0 8 0,10 0-12 0,-10 0 4 0,0 4 0 0,0-4 4 15,2 0-4-15,6 6 0 0,-7-6-4 0,-1 4 0 0,0-4 4 16,2 4 4-16,6 2 0 0,-6-1-4 0,-2-1 4 0,0 2-4 16,9-2 0-16,-8 1 0 0,-1-1-4 0,1-4 4 0,-1 6 0 15,10 2 0-15,-10-1 4 0,0-3-4 0,0 0 0 0,2 1 0 16,6 0 0-16,-7 4 0 0,0-4 4 0,-1 0-4 0,1 4 0 15,-1-4 0-15,8 0 0 0,-6 5 0 0,-2-5 0 0,0 4 0 0,2-4 4 16,-2 5-8-16,0-1 0 0,1-4 4 0,-1 4 4 0,1 1-4 16,-1-1-4-16,1 1 4 0,-9 0 4 0,8-5-8 0,0 5 4 15,2-1 0-15,-10 1 4 0,8-5-4 0,-8 4-4 0,8 0 4 16,-8-4 4-16,10 5 0 0,-10-6 0 0,0 5-4 0,0-3-4 16,0-1 8-16,0 4-8 0,8-4 8 0,-8 0-4 0,0 0-4 0,0 4 8 15,0-4 0-15,0 0-4 0,-8 0-4 0,8-5 4 0,0 4 4 16,0 1-4-16,0 0 4 0,0-5 0 0,0 6-8 0,0-6 4 15,0 0 4-15,0 0-4 0,0 3 0 0,0-3 4 0,0 0-4 0,0 0 0 16,0 0 0-16,0 0 0 0,0 0 0 0,0 0 4 16,0 0 4-16,-10 0-8 0,10 0 4 0,0 0-4 0,0-3 8 0,-8 3-8 15,8 0-4-15,0-6 0 0,0 6 8 0,0-5-4 0,-8 0 0 16,8 1 4-16,0-1-8 0,0-5 8 0,0 5-8 0,0-4 0 16,0-1 4-16,0 1 0 0,8-2 0 0,-8 8 0 0,8-7 0 15,-8 0 0-15,10 1 0 0,-10-1 0 0,8 1 0 0,-8 3 0 0,8-3 0 16,0-1 0-16,-8 6 0 0,9-1 0 0,0-5 0 0,-1 6 0 15,1-2-4-15,-1 2 4 0,0-1 0 0,2 5 0 0,-2-4 0 16,0-2 4-16,0 2-4 0,2 4 0 0,-2-5 0 0,0 5 0 16,1-5-4-16,0 5 4 0,8 0-4 0,-9 0 4 0,0 0 0 15,10 0 0-15,-10-5 0 0,10 5-4 0,-10 0 0 0,9-4 8 16,-9 4-8-16,10 0 4 0,-10-6 4 0,8 6-4 0,2 0 0 0,0-4 0 16,-10-1 0-16,9 5 0 0,0-4 0 0,0-1 0 0,-1 5 0 15,2-5 4-15,0 0-4 0,-2 5 0 0,1-5 0 0,0 5 0 16,0-5 0-16,9 0 0 0,-10 5 0 0,2-4 0 0,-1 4 0 0,9 0 0 15,-10-5 0-15,10 5 0 0,-8 0 4 0,-2 0-4 16,9 0 4-16,1-5-4 0,-8 5-4 0,7 0 4 0,-8 0 0 0,8 0 0 16,1 0 0-16,-8 0 0 0,7 0 0 0,0 0 0 0,-8 0 0 15,9 5 0-15,0-5 0 0,-10 0 4 0,10 0-4 0,-9-5 0 16,9 5 4-16,-10 5-4 0,2-5 4 0,8 0 0 0,-9 5-4 16,8-5 0-16,-8 0 4 0,9 4-4 0,-9-4-4 0,0 5 4 0,8-5 0 15,-7 5 0-15,-2 0 4 0,10-5-4 0,-9 5 0 0,0 0 0 16,8-5 0-16,-7 5 4 0,-2-5-4 0,10 4 0 0,-8-4 4 15,7 5 0-15,-7-5-4 0,-2 4 0 0,10 2 4 0,-9-6-4 16,0 4 4-16,0-4-4 0,9 5 4 0,-10-5-4 0,10 5 0 16,-9 0-12-16,9-5 16 0,-10 4 4 0,10 2-4 0,-8-6 0 0,-2 4 0 15,10-4 0-15,-9 5-4 0,9-1 4 0,-10 2-4 0,10-6 4 16,-9 4-4-16,9 1 0 0,-10-5 4 0,10 5 0 0,-8-5-4 16,7 5 8-16,-8-5-12 0,0 4 4 0,9 2 0 0,-8-6 4 15,-2 0 0-15,9 4 0 0,-7-4 0 0,-2 0-4 0,10 5 0 16,-8-5 0-16,-2 0 0 0,1 4 0 0,9-4 0 0,-8 0 0 0,-2 6 4 15,2-6-4-15,7 0 0 0,-9 5 4 0,2-5-4 0,-2 4 0 16,10-4 0-16,-8 5 0 0,-1-5 0 0,8 0 0 0,-8 0 0 16,1 5 4-16,7-5-4 0,-8 0 0 0,0 0 4 0,9 0-4 15,-10 0 0-15,2 0 4 0,7 0-4 0,-8 0 0 0,8 0 0 16,-7 0 0-16,-2 0 0 0,10 0 0 0,-8 0 0 0,7 0 0 0,-7-5 0 16,-2 5 4-16,2 0-8 0,7 0 4 0,-8-5 0 15,0 5 0-15,-1-4 0 0,2 4 4 0,0-5-4 0,-2 5 4 0,1-6 0 16,0 6-4-16,-8-4 0 0,7-1 4 0,2 5-4 0,-10-4-4 15,10 4 8-15,-10-6-4 0,9 6 0 0,-8-4 0 0,8 4 0 16,-9-5 0-16,0 5-4 0,2-5 4 0,6 5 0 0,-8-5 0 0,2 5 4 16,-2-4 0-16,0 4-4 0,1 0 4 0,-1-6-8 0,1 6 4 15,0-4 4-15,-1 4-8 0,0-5 4 0,0 5 0 0,2-4 4 16,-2-2-4-16,0 2 0 0,-8-1 4 0,10 5-4 0,-2-5 0 16,0 0 0-16,1-5 0 0,-1 6-4 0,1-1 4 0,-1-4 8 15,1 4-8-15,-1-5 0 0,0 5-4 0,2-4 4 0,-2-1 0 0,0 5 0 16,2-4 0-16,-2-1 0 0,9 2 0 0,-9 1 0 0,0-1 4 15,1-2 0-15,0 1 0 0,-1-1 0 0,0 5-4 0,2-5 0 16,-2 0 0-16,0 6 0 0,1-5 0 0,0-1 0 0,-9 1 0 16,8-1 0-16,0 4 0 0,-8-2 0 0,9-3 0 0,-9 2 0 15,8 4 0-15,-8-4 0 0,0-1 0 0,0 5 0 0,0-4 0 16,9-1 0-16,-9 5 0 0,0-4 0 0,0 4 0 0,0 0 0 0,0 0 0 16,0 1 0-16,0-1 0 0,0 0 0 0,0 0 0 0,0 5 0 15,0-5 0-15,-9 5 0 0,18 0 0 0,-9 0 0 0,0 0 0 16,0 0 0-16,0 0 0 0,0-4 0 0,0 8 0 0,0-4 0 15,0 0 0-15,0 0 0 0,0 0 0 0,-9 0 0 0,9 0 0 16,0 0-88-16,0 5-36 0,-8-5-40 0,8 5-48 0,-9 0-84 0,1-5 0 16,8 9 56-16,-8-4 36 0,-1 0 48 0,-8 4 28 15,9-4 28-15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32:59.48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951E7A1-46B4-4F20-9D6D-EEC35C911111}" emma:medium="tactile" emma:mode="ink">
          <msink:context xmlns:msink="http://schemas.microsoft.com/ink/2010/main" type="inkDrawing" rotatedBoundingBox="15416,7242 22357,7620 22319,8314 15378,7936" shapeName="Other"/>
        </emma:interpretation>
      </emma:emma>
    </inkml:annotationXML>
    <inkml:trace contextRef="#ctx0" brushRef="#br0">0 11 91 0,'0'-5'100'0,"0"1"-4"0,0-2-4 15,0 2-28-15,0 4 0 0,0-5 0 0,0 5-4 0,0 0 0 16,0 0 0-16,0 0-8 0,0 0 4 0,0 0 0 0,0 0 0 16,0 0-4-16,0 0 0 0,0 5 0 0,0-1 0 0,0 2 4 0,0-2 0 15,0 1-4-15,0 0-4 0,0 0 0 0,0 5 0 0,0-1-8 16,0 5 4-16,0-4-8 0,0 5-8 0,0-2-16 0,0 7 20 15,0-5-8-15,0 4 0 0,0-5-4 0,0 5 0 0,0 5-4 0,0-5-4 16,0 1 0-16,0 3 4 0,0 1-8 0,0-5 0 16,0 7-4-16,0-4 4 0,0-3-4 0,0 6-4 0,0-6 4 0,0 0 0 15,0 0 4-15,0 1-8 0,0-1 0 0,0 0 0 0,0-4 0 16,0-1 0-16,0 0 4 0,0 1-4 0,0-2 4 0,0-3-4 16,0 5 0-16,0-5 0 0,0-1-4 0,0 1 4 0,0-6 0 15,0 6 4-15,0-5-4 0,0-1-4 0,0 1 4 0,0 0 4 16,0-5-8-16,0 0 4 0,0 5 0 0,0-5 4 0,0 0-8 0,0 0 4 15,0 5 4-15,0-5-4 0,0 0 0 0,8 0 0 0,-8 0 0 16,0 0 0-16,8 0 0 0,-8-5 4 0,10 5-4 0,-10 0 0 16,8 0 0-16,-8 0 0 0,8-5 0 0,0 5 0 0,1 0 4 15,0 0-4-15,-1-5 0 0,1 5 4 0,-1 0 0 0,0 0-4 16,10 0 0-16,-10-5 4 0,10 5-4 0,-10 0 0 0,9 0 8 0,0 0-8 16,0 0 0-16,-1 0 4 0,10 0 0 0,-8 0-4 0,7 0 0 15,1 5 4-15,0-10-4 0,0 5 0 0,-2 0 4 0,11 0-4 16,-9-4 0-16,8 4 4 0,-9 0-4 0,9 0 4 0,-8-5 0 0,8 5 0 15,-1 0 0-15,-7-6 0 0,8 6 0 0,-8 0 4 16,8 0-4-16,-9 0 0 0,1-4 0 0,0 4 0 0,-1 0 0 0,9 0 0 16,-8 0 4-16,0 0-4 0,-1 0 0 0,1 0-4 0,0 4 0 15,-1-8 4-15,1 8-4 0,-1-4 8 0,0 0-4 16,1 0 0-16,0-4 0 0,-1 4 0 0,1 0 0 0,8 0 0 0,-8 0-4 16,-9 0 4-16,9-4 4 0,0 4-8 0,-2 0 0 0,-6 0 0 15,7 0 0-15,1 0 0 0,-10 0 0 0,2-5 0 0,-1 5 0 16,0 0 0-16,0 0 0 0,-1 0 0 0,2 0 0 0,0 0 0 0,-2 0 0 15,1 5 0-15,0-5 0 0,-8 0 0 0,7 0 0 0,2-5 0 16,0 5 0-16,-2 0 0 0,1 0 0 0,0 0 0 0,-8 0 0 16,7 0 0-16,2 0 0 0,-2 5 0 0,2-5 0 0,-1 0 0 0,0 0 0 15,0 0 0-15,-9 0 0 0,10 0 0 0,-2 0 0 0,2 0 0 16,-1 0 0-16,0 0 0 0,0 0 0 0,-1 0 0 0,-6 0 0 16,6 0 0-16,2 0 0 0,-1 0 0 0,-1 0 0 0,-7 0 0 15,8 0 0-15,1 0 0 0,-2 0 0 0,2 0 0 0,-2 0 0 16,1 0 0-16,1 0 0 0,-10 0 0 0,10 0 0 0,-2 0 0 15,2 0 0-15,-2 0 0 0,1-5 0 0,1 5 0 0,-2 0 0 0,2 0 0 16,-2 0 0-16,2 0 0 0,-1 0 0 0,-1 0 0 0,2 0 0 16,-2 0 0-16,2 0 0 0,-1 0 0 0,0 0 0 0,-9 0 0 15,9 0 0-15,1 0 0 0,-2 0 0 0,2 0 0 0,-1 0 0 16,0 0 0-16,-9 0 0 0,9 0 0 0,1 5 0 0,-2-5 0 0,2 0 0 16,-2 4 0-16,-7-4 0 0,8 0 0 0,0 4 0 15,1-4 0-15,-2 0 0 0,2 6 0 0,-2-6 0 0,2 5 0 0,-1-5 0 16,-1 4 0-16,2-4 0 0,-2 5 0 0,10-5 0 0,-9 5 0 15,0-5 0-15,0 0 0 0,9 0 0 0,-8 5 0 0,6-5 0 16,-6 5 0-16,-1-5 0 0,9 0 0 0,-2 4 0 0,-6-4 0 16,7 0 0-16,-7 5 0 0,8-5 0 0,-2 5 0 0,-6-5 0 0,7 6 0 15,1-6 0-15,-10 4 0 0,10-4 0 0,0 4 0 16,-9 1 0-16,9 0 0 0,-10-5 0 0,10 5 0 0,0-5 0 0,-9 0 0 16,9 5 0-16,0-5 0 0,-10 0 0 0,10 0 0 0,-1 4 0 15,1-4 0-15,0 0 0 0,-1 0 0 0,1 0 0 0,-1 0 0 16,0 5 0-16,1-5 0 0,0 0 0 0,8 5 0 0,-9-5 0 0,1 0 0 15,8 4 0-15,-9-4 0 0,11 5 0 0,-12-5 0 0,11 5 0 16,-1 0 0-16,-8-5 0 0,8 5 0 0,-9-5 0 0,9 4 0 16,-8 2 0-16,8-6 0 0,-9 4 0 0,9 1 0 0,-8-5 0 15,8 5 0-15,-9 0 0 0,1-1 0 0,8 1 0 0,-8-5 0 16,-1 5 0-16,9 0 0 0,-8-5 0 0,0 4 0 0,7 3 0 0,3-7 0 16,-11 0 0-16,9 3 0 0,0-3 0 0,0 0 0 0,0 0 0 15,1 0 0-15,-1 5 0 0,-1-5 0 0,1 0 0 0,10 0 0 16,-11 0 0-16,1 0 0 0,0 0 0 0,9 0 0 0,-9 0 0 15,0 0 0-15,0 0 0 0,1 0 0 0,-1 0 0 0,0 0 0 16,-1 4 0-16,1-4 0 0,1 0 0 0,-1 0 0 0,0 6 0 0,0-6 0 16,0 5 0-16,1-5 0 0,-1 4 0 0,-9-4 0 15,9 5 0-15,0-5 0 0,0 5 0 0,-8-1 0 0,9 1 0 0,-11 0 0 16,11 0 0-16,-1-1 0 0,-8-4 0 0,8 6 0 0,-9-1 0 16,9-1 0-16,-8-4 0 0,0 5 0 0,7 0 0 0,-7-5 0 15,8 4 0-15,-8-4 0 0,-1 0 0 0,1 0 0 0,8 6 0 0,-8-6 0 16,-1 0 0-16,1 0 0 0,0 0 0 0,-1 0 0 0,1 0 0 15,-1 0 0-15,0 0 0 0,1 0 0 0,0 0 0 0,-1 4 0 16,1-4 0-16,-8 0 0 0,6 5 0 0,-6-5 0 0,7 4 0 16,-7-4 0-16,-2 6 0 0,2-6 0 0,-2 3 0 0,-7-3 0 15,8 0 0-15,-8 6 0 0,-1-6 0 0,0 0 0 0,1 0 0 0,0 0 0 16,-9 5 0-16,8-5 0 0,-8 0 0 0,0 0 0 0,0 0 0 16,0 0 0-16,0-5 0 0,0 5 0 0,0-6 0 0,0 6 0 15,0-3 0-15,8 3 0 0,-8-6 0 0,0 2 0 0,0-1 0 16,0-5 0-16,10 6 0 0,-10-1 0 0,0-4 0 0,0-2 0 15,0 2 0-15,8-1 0 0,-8 1 0 0,0 0 0 0,0-2 0 0,0 2 0 16,0-5 0-16,0 4 0 0,0-4 0 0,0 4 0 0,0-4 0 16,0-1 0-16,0 1 0 0,0 0 0 0,0-1 0 0,0-4 0 15,0 5 0-15,0-1 0 0,0 0 0 0,0 2 0 0,0 3 0 16,0-4 0-16,0-1 0 0,0 5 0 0,0 0 0 0,0 1 0 16,0 5 0-16,0-6 0 0,0 5 0 0,0 1 0 0,0 4 0 15,0-6 0-15,0 6 0 0,0 0 0 0,0-4 0 0,0 4 0 0,0 0 0 16,0 0 0-16,0 0 0 0,0 0 0 0,0 0 0 15,0 0 0-15,0 0 0 0,0 4 0 0,0-4 0 0,0 0 0 0,0 0-64 16,0 0-92-16,0 0-44 0,0 0-60 0,-8 0-68 0,8 6 52 16,0-6 44-16,-10 4 52 0,10 1 28 0,-8-5 32 0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20:02.56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F7479CC-2A6B-48AA-B5B8-1A481587CF59}" emma:medium="tactile" emma:mode="ink">
          <msink:context xmlns:msink="http://schemas.microsoft.com/ink/2010/main" type="writingRegion" rotatedBoundingBox="1898,7965 8823,7373 9113,10772 2188,11363"/>
        </emma:interpretation>
      </emma:emma>
    </inkml:annotationXML>
    <inkml:traceGroup>
      <inkml:annotationXML>
        <emma:emma xmlns:emma="http://www.w3.org/2003/04/emma" version="1.0">
          <emma:interpretation id="{AF1DBB02-A4B8-49E5-8A6C-069C27824D3C}" emma:medium="tactile" emma:mode="ink">
            <msink:context xmlns:msink="http://schemas.microsoft.com/ink/2010/main" type="paragraph" rotatedBoundingBox="2968,7685 6383,7955 6319,8770 2904,850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00E5BEF-EBAC-4E11-A65C-AC88283254A1}" emma:medium="tactile" emma:mode="ink">
              <msink:context xmlns:msink="http://schemas.microsoft.com/ink/2010/main" type="line" rotatedBoundingBox="2968,7685 6383,7955 6319,8770 2904,8500"/>
            </emma:interpretation>
          </emma:emma>
        </inkml:annotationXML>
        <inkml:traceGroup>
          <inkml:annotationXML>
            <emma:emma xmlns:emma="http://www.w3.org/2003/04/emma" version="1.0">
              <emma:interpretation id="{3B0CCA8C-A515-4E55-94D2-F17180B6BD61}" emma:medium="tactile" emma:mode="ink">
                <msink:context xmlns:msink="http://schemas.microsoft.com/ink/2010/main" type="inkWord" rotatedBoundingBox="5764,8259 5774,8260 5772,8275 5763,8274"/>
              </emma:interpretation>
            </emma:emma>
          </inkml:annotationXML>
          <inkml:trace contextRef="#ctx0" brushRef="#br0">903 4454 79 0,'0'0'136'0,"0"0"20"0,0 0-4 0,0 0-16 16,0 0-4-16,-10 0 4 0,10 0-8 0,0 0-4 0,0 0-12 0,0 0-8 16,0 0-8-16,0 0-12 0,0 0-12 0,0 0-4 0,0 0-12 15,0 0-8-15,0 0-8 0,0 0-4 0,0 0-4 0,0 0-8 16,0 0-8-16,0 0 0 0,0 0-4 0,0 0-8 0,0 0-4 16,0 0-8-16,0 0-4 0,0 0-8 0,0 0-20 0,0 0-12 15,0 0-24-15,0 0-16 0,0 0-16 0,0 0-20 0,0 0-16 16,0 0-16-16,0 0-40 0,0 0-40 0,0 0 28 0,0 0 44 0,0 0 28 15,0 0 20-15</inkml:trace>
        </inkml:traceGroup>
        <inkml:traceGroup>
          <inkml:annotationXML>
            <emma:emma xmlns:emma="http://www.w3.org/2003/04/emma" version="1.0">
              <emma:interpretation id="{4E14F09D-7ADC-459B-B7C3-5E998D3174D8}" emma:medium="tactile" emma:mode="ink">
                <msink:context xmlns:msink="http://schemas.microsoft.com/ink/2010/main" type="inkWord" rotatedBoundingBox="5180,7860 6383,7955 6321,8737 5118,864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753.9836">1090 4118 19 0,'9'-4'120'0,"-9"4"-4"15,8 0-4-15,-8-6-28 0,0 6 0 0,8 0 0 0,-8-4-4 16,0 4-4-16,10 0-12 0,-10 0 0 0,0 0 4 0,8 4-8 16,-8-4 4-16,0 6 0 0,0-2 0 0,8 1-4 0,-8 0 0 0,0 1 0 15,0 2-8-15,0-3 0 0,9 10-8 0,-9-6 0 16,0 5-4-16,0 1 0 0,0-1-8 0,0 5-4 0,0-4-4 0,0 4-8 15,0 0 4-15,0 0-4 0,0 6 0 0,0-7 4 0,0 1-4 16,0 5-4-16,0-5 4 0,0 6 0 0,0-6-8 0,0 0-16 16,0 0 24-16,9 0-8 0,-9 1 4 0,0-1-4 0,0-5 0 0,0 5 0 15,0-5-8-15,8 1 4 0,-8-1 0 0,0 1 0 0,0-5 0 16,0 3-4-16,0-3 0 0,0-1 0 0,0 1 0 0,0-6 4 16,0 3 0-16,0 1-4 0,0-3 0 0,0-5 0 0,0 5 0 15,0-5 0-15,0 0 0 0,0 5 0 0,0-5 0 0,0 0 4 16,0 0-4-16,0-5 0 0,0 5-4 0,0-5 4 0,0 0-4 0,0 1 4 15,0-7-4-15,8 7 4 0,-8 0 0 0,0-6-4 0,0 0 0 16,9 5 0-16,-9-8 0 0,0 3 0 0,8-5 4 0,-8 5-4 16,9-4 0-16,-9 5-4 0,9-1-4 0,-9-4 12 0,8 4-4 15,-8 1 0-15,8-1 0 0,2-6 0 0,-10 13 0 0,8-12 4 16,-8 10-4-16,8-4 4 0,0 4 0 0,-8-4-4 0,10 4 0 16,-10 0 4-16,8 1-4 0,-8-2 8 0,8 2-4 0,-8 4 0 15,9 0 0-15,-1-5 0 0,-8 5-4 0,8 0 4 0,-8 0 0 16,10 0 0-16,-2 0 0 0,-8 0 0 0,8 5 0 0,0-5-4 0,-8 4 4 15,10 2 4-15,-2-2 0 0,-8 1-4 0,8-5 0 0,1 5 0 16,0 4 0-16,-9-4 0 0,8 0 0 0,1 4 0 0,-9 1 4 16,8-5-4-16,0 5 0 0,1-1 0 0,-9 1 0 0,9-1 0 0,-9 1 4 15,8 0 0-15,-8-1-4 0,8 0 4 0,-8 1 0 16,0 4 0-16,10-4 0 0,-10 0 0 0,0 0 0 0,0-1 0 0,0 0 0 16,0 5 0-16,0-4 0 0,0 1 0 0,0-3 0 0,0 2 0 15,0-5 0-15,0 5 0 0,-10-1 0 0,10-5 0 0,0 6 4 16,-8-5 0-16,8 5 0 0,-8-6 0 0,-1 6 4 0,9-5-4 0,-9-1 4 15,1 1-12-15,0 0 0 0,-1 0 0 0,1-5 0 0,-1 5 0 16,0-5 0-16,9 0 0 0,-16 4 0 0,6-4 0 0,10 0 0 16,-16 0 0-16,8 0 0 0,-2 0 0 0,10-4 0 0,-8-1 0 15,0 5 0-15,-1-5 0 0,1 0 0 0,0 0 0 0,8 1 0 16,-10-6 0-16,2 5 0 0,8-4 0 0,-8 4 0 0,8-4 0 0,-8-1 0 16,8 1 0-16,0-1 0 0,0-5 0 0,0 7 0 0,-10-3-4 15,10-3-44-15,0 4-12 0,10-4-28 0,-10 4-24 0,0-4-28 16,0 4-24-16,8-4-24 0,-8 0-68 0,0 4-12 0,0-4 56 15,0 4 36-15,0 1 32 0,0-1 32 0</inkml:trace>
          <inkml:trace contextRef="#ctx0" brushRef="#br0" timeOffset="-325.1038">408 4454 71 0,'0'4'100'0,"9"2"-4"0,-9-6-8 16,0 0-20-16,8 4 0 0,-8-4-4 0,8 0 0 0,-8 0-12 16,10 0 0-16,-10 0 0 0,8-4 0 0,-8-2-8 0,8 6 0 0,-8-4-4 15,8-6-8-15,2 5 0 0,-10-5 8 0,8 6-4 0,0-5 0 16,-8-6-8-16,9 5 0 0,-1-5 0 0,-8 1-4 0,9 0 0 15,-9 0-4-15,9-5-4 0,-1 4 4 0,-8 1-8 0,0-5 0 16,0 4 0-16,8-4-4 0,-8 5-4 0,0-1 0 0,0-4-12 16,-8 5 12-16,8 0 0 0,0-1 0 0,-8 7 0 0,-1-8 0 0,9 6 0 15,-9 1 4-15,1-1-8 0,-1 0 4 0,9 6-4 0,-8-5 4 16,-10 4 0-16,10 5-4 0,0-5-4 0,0 5 4 0,-2 5 0 16,2-5 0-16,0 5 0 0,-1 4 0 0,1-5 0 0,-1 6-4 15,-8 0 4-15,9-1 8 0,-2 6-12 0,2-1 0 0,0 1 4 16,0-1 4-16,-2 0-8 0,10 1 4 0,-8 4 0 0,0-4 0 15,8-1 4-15,-9 1-4 0,9-2 0 0,0 2 0 0,0-1 0 16,-8 1 0-16,16-6 0 0,-8 6 0 0,0-6 0 0,0 5 0 16,9-4 0-16,-1-1 0 0,-8 1 4 0,8-5 0 0,2 5-4 0,-2 0 4 15,0-1-4-15,-8 1 0 0,18-6 0 0,-10 6 0 0,0-1-4 16,1-3 8-16,0 3-4 0,8 1 0 0,-9-1 0 0,0 0 4 16,10-4-8-16,-10 5 4 0,0-2 0 0,10 3 0 0,-10-1 0 15,1-1 0-15,-1 1-4 0,1-1 4 0,0 1 0 0,-1 0 0 16,0-1 0-16,0 1 0 0,-8 4 0 0,10-5 0 0,-2 1 0 0,-8 5 0 15,0-6 0-15,8 5 4 0,-8-4-4 0,0 5 0 0,0-6 0 16,0 5 0-16,0-4-4 0,-8-1 8 0,8 6-4 0,-8-5 0 16,-2-1 4-16,2 1-4 0,0-1 0 0,0 1 0 0,-1-5 0 0,0-1 0 15,1 1 4-15,-1 0-4 0,1 0 0 0,-10-5 4 0,10 0 0 16,0 0 0-16,0-5 0 0,-2 0 0 0,2 0 0 0,0 1 0 16,-1-6 0-16,1 0-4 0,8 6 0 0,-9-11 4 0,0 6 0 15,9-1-4-15,0-4 4 0,-8-1 0 0,8 1-4 0,0 5 0 16,0-6 4-16,0 1-4 0,0-1 0 0,0 2 0 0,0-3 0 15,8 2-4-15,1 5-4 0,-9-6 0 0,9 6-4 0,-1-6-12 0,1 6-16 16,-1-5-12-16,0 4-8 0,2 1-12 0,-2-1-16 0,8 0-12 16,-6 0-20-16,6 1-48 0,-7 4-32 0,8-4 24 0,-8 4 40 15,7 0 24-15,2 5 24 0</inkml:trace>
        </inkml:traceGroup>
        <inkml:traceGroup>
          <inkml:annotationXML>
            <emma:emma xmlns:emma="http://www.w3.org/2003/04/emma" version="1.0">
              <emma:interpretation id="{6F6F5AC8-FC63-4117-A872-B4BA94722D2F}" emma:medium="tactile" emma:mode="ink">
                <msink:context xmlns:msink="http://schemas.microsoft.com/ink/2010/main" type="inkWord" rotatedBoundingBox="2955,7850 4238,7952 4202,8406 2919,830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5508.2633">-1911 4243 11 0,'0'-5'100'0,"-9"0"-12"0,9 1-4 16,0-2-36-16,0 2 16 0,0-1-8 0,-8-5 0 0,8 6-4 15,8-6 0-15,-8 5 4 0,0 0-4 0,0-4-4 0,9 0 0 0,-9-1 4 16,9 5 0-16,-9-5-8 0,8 1 0 0,-8 4 4 0,8-4 0 15,2-1-4-15,-10 5 0 0,8-5-4 0,0 6 0 16,0-6 0-16,2 5-4 0,-2 1-4 0,0-1-4 0,1 0-4 0,-1 0-4 16,1 0 4-16,0 5-8 0,-1 0-4 0,0-4-4 0,0 4 4 15,2 0-4-15,-2 4-4 0,0-4 0 0,2 5 4 0,-10-5-4 16,8 5 0-16,0 0 0 0,-8 4-4 0,0-4 4 0,9 5 0 0,-9-1 0 16,0 1-4-16,0 4 0 0,0-4 0 0,0 9 0 0,0-4 0 15,-9-2-4-15,1 7 4 0,8-1 0 0,-8 0 0 0,-2-4-4 16,2 4 4-16,0 0 0 0,-2 0 4 0,2-5-4 0,0 1 0 15,0-1 0-15,8 0 0 0,-9-4 0 0,0-1 0 0,1 1 0 16,8-5 0-16,-9-5-4 0,9 5 4 0,0 0-4 0,0-5 4 0,-8-5-4 16,8 5 0-16,0-5 0 0,0 0 0 0,0 1 0 0,0-2 0 15,8-3 0-15,-8 4 0 0,0-4 4 0,9 4-4 0,-9-5 0 16,0 1 4-16,0 5 0 0,8-7-4 0,-8 7 4 0,9-6 0 16,-9 5 4-16,9 1-4 0,-9 4 0 0,8-5 0 0,-8 5 0 15,8 0 0-15,0-5 4 0,-8 10 0 0,10-5-4 0,-10 5 4 0,8-1 0 16,0 1 4-16,-8 0 0 0,10 4-4 0,-2 2 4 0,0-2 0 15,1 0 0-15,-9 1 0 0,8-1 4 0,0 0 0 0,1 6 4 16,0 0-4-16,7-5 0 0,-6-1-4 0,-2 1 0 0,0-1 0 0,1-4 0 16,0 4 4-16,-1-3 0 0,0-6-4 0,1 4 0 15,-1 1 0-15,1-5-4 0,0 0 0 0,-1-5 0 0,0 5 0 0,-8-4 0 16,10-2-4-16,-2-3 0 0,0 4-8 0,-8-4-8 0,8-1-8 16,-8 1-8-16,10-1-16 0,-10 0-12 0,8 1-16 0,-8-2-12 15,0-3-20-15,0 5-16 0,8-1-12 0,-8-3-40 0,0 2-32 16,0 7 12-16,0-6 32 0,0 1 40 0,0 4 16 0</inkml:trace>
          <inkml:trace contextRef="#ctx0" brushRef="#br0" timeOffset="-5095.3682">-1008 4521 35 0,'0'0'120'15,"0"0"-8"-15,0 0 0 0,0 0-16 0,0 0 0 0,10 0-4 16,-10 0 0-16,0 0 0 0,0 0-8 0,8 0 4 0,-8 0-4 0,8 0 0 16,-8 0-4-16,8 0-4 0,2 0-4 0,-2 0-4 0,0 0 0 15,1 0-8-15,0 0-4 0,8 0-12 0,-9 0 0 0,0 0-8 16,10 0-4-16,-10 3 0 0,10-3-12 0,-10 0 0 0,9 7-4 0,-9-3-4 16,10-4 0-16,-10 5 0 0,8-5-8 0,-6 5 4 15,-2 0-4-15,10-1-4 0,-10 1 0 0,0 0-8 0,1-5-4 0,-1 5-4 16,1-5-8-16,-1 4-16 0,1 2-12 0,-9-6-8 0,8 0-12 15,-8 4-12-15,0-4-12 0,8 0-16 0,-8 0-24 0,0 0-8 16,-8 0-32-16,8 0-48 0,-8 0 20 0,8 0 32 0,-9 0 32 16,1 0 32-16</inkml:trace>
        </inkml:traceGroup>
        <inkml:traceGroup>
          <inkml:annotationXML>
            <emma:emma xmlns:emma="http://www.w3.org/2003/04/emma" version="1.0">
              <emma:interpretation id="{69F4D7BA-0366-4574-A4C8-6DE26A0560E5}" emma:medium="tactile" emma:mode="ink">
                <msink:context xmlns:msink="http://schemas.microsoft.com/ink/2010/main" type="inkWord" rotatedBoundingBox="3972,7826 5071,7913 5011,8667 3912,8580"/>
              </emma:interpretation>
            </emma:emma>
          </inkml:annotationXML>
          <inkml:trace contextRef="#ctx0" brushRef="#br0" timeOffset="-4852.0065">-956 4741 35 0,'0'5'120'0,"0"-1"-4"0,0 2 0 0,0-6-20 0,0 0 0 16,8 4 4-16,-8-4-8 0,9 0 0 0,-9 0-4 0,9 0-8 15,-9 0 0-15,8 0-8 0,1 0 0 0,-1 0-4 0,0 0-8 16,0 0 0-16,2 0-8 0,-2 0-4 0,0 0-4 0,2 0-4 16,-2 0-8-16,0 0 0 0,9 0-4 0,-17 0-8 0,18 0-4 15,-10 0 0-15,0 0-4 0,0 0-4 0,2 0 0 0,-2 0-8 0,0 0-4 16,-8 0-8-16,10 0-16 0,-2 0-24 0,-8 0-20 0,8 0-16 15,-8 0-32-15,0 0-28 0,9 0-20 0,-9 0-76 0,0 0 8 16,0 0 40-16,0 0 36 0,0 0 32 0,0 0 24 0</inkml:trace>
          <inkml:trace contextRef="#ctx0" brushRef="#br0" timeOffset="-985.3642">-104 4704 23 0,'0'4'100'16,"0"-4"-8"-16,0 4-8 0,0-4-20 0,0 0 0 0,0 0 0 16,0 0 0-16,0 5 4 0,0-5 0 0,0 0 0 0,10 0 0 0,-10 0-8 15,0-5 0-15,8 5 0 0,-8 0-16 0,0-4 12 16,8 0 0-16,-8 4 0 0,8-7 0 0,2 3 0 0,-10 0-4 0,8-6 0 16,0 5-8-16,1-5 0 0,-1 1 0 0,-8-5-8 0,8 4 0 15,2-5-4-15,-2 1-4 0,0 0 0 0,0-1-4 0,2 1-4 16,-2-5-4-16,0 0 0 0,1-1 0 0,0 2 0 0,-1-1-4 15,1-6-12-15,-1 6 4 0,0-5-4 0,-8 4 4 0,9-3 0 0,0 0 4 16,-1 3-8-16,-8-4 4 0,8 5-4 0,2 0 4 0,-10 0 0 16,8 0-4-16,-8-1 4 0,8 5-8 0,-8 2 4 0,0-2-4 15,0 2 8-15,0 2-4 0,9 2 0 0,-9 3 0 0,0 2 4 0,0-6-4 16,0 10-4-16,0-5 4 0,0 5 4 0,0 0-4 16,0 0 4-16,-9 0-4 0,9 0 4 0,0 0-4 0,0 5 0 0,9 0-4 15,-9 0 4-15,0-1 0 0,0 6 0 0,0 0 0 0,0-1 4 16,0 1-8-16,0 5 8 0,-9-6-4 0,9 10-4 0,0-5 8 15,0 5 0-15,0 1-20 0,0-1 16 0,0 1 4 0,0 3 0 0,0 2-4 16,0-7 4-16,0 6 0 0,0 0 0 0,0 0 0 16,0 0 0-16,0 0 0 0,-8 0 0 0,8 0-4 0,0 0 0 0,8 0 4 15,-8-5-4-15,0 5 0 0,0-5-4 0,0 0 8 0,0 0-4 16,0-4 4-16,0 3-4 0,0-3 0 0,-8 0-4 0,8-5 0 16,0-1 0-16,0 1-4 0,0-1 0 0,0 1-4 0,0-6-4 15,0 1-16-15,0 0-8 0,0-5-8 0,0 5-8 0,0-5-16 16,0 0-12-16,0 0-4 0,0 0-16 0,0 0-12 0,0-5-8 0,0 0-12 15,0 0-44-15,0 1-32 0,0-1 32 0,-8-5 32 0,8 6 24 16,0-6 28-16</inkml:trace>
        </inkml:traceGroup>
      </inkml:traceGroup>
    </inkml:traceGroup>
    <inkml:traceGroup>
      <inkml:annotationXML>
        <emma:emma xmlns:emma="http://www.w3.org/2003/04/emma" version="1.0">
          <emma:interpretation id="{E520FC66-7015-412B-BE69-996D5E53D11A}" emma:medium="tactile" emma:mode="ink">
            <msink:context xmlns:msink="http://schemas.microsoft.com/ink/2010/main" type="paragraph" rotatedBoundingBox="2097,10294 9022,9702 9113,10772 2188,113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1740A6-A7E7-4320-B807-DA430B326C8F}" emma:medium="tactile" emma:mode="ink">
              <msink:context xmlns:msink="http://schemas.microsoft.com/ink/2010/main" type="line" rotatedBoundingBox="2097,10294 9022,9702 9113,10772 2188,11363"/>
            </emma:interpretation>
          </emma:emma>
        </inkml:annotationXML>
        <inkml:traceGroup>
          <inkml:annotationXML>
            <emma:emma xmlns:emma="http://www.w3.org/2003/04/emma" version="1.0">
              <emma:interpretation id="{4C9E76A3-0560-471F-B1DD-03DEB8E05D56}" emma:medium="tactile" emma:mode="ink">
                <msink:context xmlns:msink="http://schemas.microsoft.com/ink/2010/main" type="inkWord" rotatedBoundingBox="2097,10294 3227,10197 3297,11015 2166,1111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9316.3141">-2542 6971 43 0,'0'0'64'0,"0"0"-4"0,0 0-4 0,0 0-28 0,0 0-4 15,0-5 0-15,0 5-4 0,0 0 0 0,0 0-4 0,0 0-8 16,0-5 0-16,0 5 0 0,0 0-4 0,0 0 4 0,0-4 8 16,0 4-8-16,0 0 0 0,0-6 8 0,0 6-4 0,0 0 0 0,0 0 0 15,0 0 4-15,0 0-4 0,0-3 4 0,0 3 0 0,0 0 4 16,0 0 0-16,0-6 0 0,0 6 4 0,0-5-4 0,0 5 4 16,0 0 4-16,0-5 4 0,0 5 0 0,0 0 8 0,0 0 0 0,0-4 0 15,0 4 0-15,0 0 4 0,0 0 0 0,0 0-4 0,0-5 0 16,0 5 4-16,0 0 0 0,0 0 4 0,0 0-4 0,0 0-4 15,0 0 0-15,0 0 4 0,0 0-8 0,0 0 0 0,-8 0 0 16,8 0 4-16,0 0-8 0,-9 0-4 0,9 5 0 0,0-5 0 16,-8 0-4-16,8 4 0 0,-8 1-4 0,8-5 0 0,-9 5 0 15,0 1-4-15,9-3-4 0,-8 3 4 0,8-2-4 0,0 6-4 16,-8-5-4-16,8 4 12 0,-10 0-12 0,10 1 4 0,-8-1 0 16,8 1 0-16,0-1 0 0,-8 1 0 0,8 0-4 0,-10-1 4 0,10 2-4 15,0-3 0-15,0 2 0 0,0 0 0 0,0-1-4 0,0 0 4 16,0 1 0-16,0-1-4 0,0 1-4 0,0-5 4 0,0 4 4 15,0-4 4-15,0 4-8 0,10-3 0 0,-2-2 4 0,-8 0-4 0,0 3 0 16,8-7 0-16,2 3 4 0,-2 2-4 0,0-5 0 16,1 0 0-16,0 0 0 0,-1 5 0 0,0-5-4 0,1 0 4 0,-1 0 0 15,1 0 4-15,0 0-4 0,-1 0 0 0,10 0 0 0,-10 0 0 16,0-5 0-16,0 5 4 0,2 0-8 0,-2-5 4 0,0 5 0 16,-8-3 0-16,10 3 0 0,-2-7 0 0,0 3 4 0,1 0-4 0,-9-2 0 15,8 2 0-15,-8-1 4 0,9 0 0 0,-9 0-4 0,0 1 0 16,0-5 4-16,8 3-4 0,-8 2 0 0,0-1 0 0,0 0 0 15,0 0 0-15,0 0 0 0,0-4 0 0,0 5 0 0,0-2 0 16,0-3 0-16,0 4 0 0,0 0-4 0,0-4 4 0,0 4 0 16,0-4-4-16,0 4 0 0,0-4 0 0,0 3-4 0,0 2 0 0,0-1 0 15,0-1 0-15,-8-2 0 0,8 3-4 0,0 0 0 16,0 0-4-16,-9 1 0 0,9-1-4 0,0 0 0 0,0 1 0 0,-8-1-20 16,8 0 28-16,0 0 8 0,-9 1-8 0,9 4-4 0,-8-6 8 15,8 3 4-15,0-3-4 0,-8 1 4 0,8 0 4 0,-10 1-4 16,10-1 4-16,0 5-4 0,-8-5 0 0,8 1 4 0,0-1 0 0,-8 0 0 15,8 0-4-15,-10 1 8 0,10-2-4 0,-8 2 4 0,0-1-8 16,8 0 4-16,-8 0 0 0,8 1 4 0,-10 4-4 0,2-5 4 16,8 0 0-16,-8 0 0 0,-1 5 0 0,0-4 0 0,1 4-4 15,8 0 0-15,-9 0 0 0,1-5 4 0,0 5 0 0,-1 0 0 16,0 0 0-16,1 0 0 0,0 0-4 0,-2 5 0 0,2-5 4 0,0 4-4 16,-2-4 0-16,2 5 4 0,0 0-4 0,0 0 0 0,-1-1 4 15,0 1-4-15,1 0 0 0,-1 4 0 0,9-3 0 0,-8 3 0 16,8 1 0-16,-9-1 4 0,9-4-4 0,0 4 0 0,0 2 0 15,0-8-4-15,-9 7 0 0,9 0 4 0,0-5-4 0,9 4 0 16,-9 0-12-16,0-4-8 0,9 5-8 0,-9-2-32 0,0-2 12 16,8 3-8-16,-8-3-4 0,9-2-20 0,-1 1-12 0,-8 4-4 0,9-4-4 15,0 0-4-15,-1 1-24 0,0-3-36 0,0-3-16 0,2 5 32 16,-2-5 28-16,0 0 20 0</inkml:trace>
          <inkml:trace contextRef="#ctx0" brushRef="#br0" timeOffset="59582.6024">-2396 7009 7 0,'0'-5'108'0,"0"5"-8"16,0 0-8-16,0-5-28 0,8 5-8 0,-8 0-4 0,0-5 0 15,0 5-4-15,0 0-4 0,0 0-4 0,9 0 4 0,-9 0 4 16,0 0 0-16,0 0 0 0,8 0 0 0,-8 5 0 0,8-5-8 0,2 5 0 16,-10 0 4-16,8-1-8 0,0 0 4 0,-8 2-8 0,10 3 0 15,-2 1-4-15,0 0 0 0,0-1-20 0,2 2 20 0,-2 2-4 16,0-4-4-16,-8 6 0 0,18-6 0 0,-10 6-4 0,1-5 0 0,-1 3-8 15,0-3 4-15,1-1-4 0,0 1 0 0,7 1-4 16,-6-3 4-16,-2-3-4 0,0 0 4 0,2 4-8 0,6-4 4 0,-8 0-4 16,1-5 0-16,0 4 0 0,-1-4-4 0,1 0-4 0,-1 0-4 15,1 0-8-15,0 0-8 0,-1-4-12 0,0 4-20 0,2-5-24 16,-10 0-20-16,8 0-12 0,-8-4-24 0,0 4-56 0,8-3-8 16,-8-3 36-16,0 1 36 0,0 1 28 0</inkml:trace>
          <inkml:trace contextRef="#ctx0" brushRef="#br0" timeOffset="60021.4289">-2045 6503 59 0,'0'-4'100'16,"0"-6"-4"-16,-10 10-12 0,10-10-20 0,0 6-4 0,0-1-4 15,10 0 0-15,-10 0 0 0,0-4 0 0,8 4 0 0,0 0 0 16,0-4-4-16,-8 4 0 0,10 1-8 0,-2-2 0 0,0 2 0 0,1-1 0 16,0 5-8-16,8-4 0 0,-9 4-8 0,0 0 0 0,1 0 4 15,0 0-8-15,7 0-4 0,-6 4 0 0,-2 1-4 0,0-1-4 16,2 2 0-16,-10-2-4 0,8 1 0 0,0 4 0 0,-8 1-4 0,8-4 0 16,-8 2 0-16,0 2 0 0,0 4 0 0,0-4 0 15,0-1 0-15,0 5 0 0,-8-4 0 0,0-1 0 0,8 6-4 0,-8-5 0 16,-2-2 0-16,10 2 4 0,-8 0 0 0,0-1-8 0,-2 1 4 15,2-1 4-15,8 1-4 0,-8-5 0 0,-1 4 0 0,9-3 0 16,-9-2 0-16,9 1 4 0,-8-1 4 0,8 1-4 0,0-1 0 16,0 2 4-16,-8-2 0 0,8 2 0 0,8-2 4 0,-8-4 4 15,0 4 0-15,0 2 0 0,8-1 0 0,-8-1 4 0,9 1 0 0,-9 0 0 16,9-5 4-16,-1 4 0 0,-8 1-8 0,8 0 4 0,2 0 0 16,-2-1-8-16,10 2 0 0,-10-2 0 0,0-4-4 0,0 5 0 15,2-1-4-15,6-4 4 0,-7 6-8 0,8-6 0 0,-8 0-12 16,7 5-8-16,-8-5-20 0,10 0-16 0,0 0-20 0,-10 0-20 15,10-5-24-15,-10 5-28 0,8-6-32 0,-7 6-68 0,8-4 28 16,-8 4 40-16,-1-5 36 0,10 5 28 0,-10 0 20 0</inkml:trace>
        </inkml:traceGroup>
        <inkml:traceGroup>
          <inkml:annotationXML>
            <emma:emma xmlns:emma="http://www.w3.org/2003/04/emma" version="1.0">
              <emma:interpretation id="{713C62BE-FBDC-4187-8739-75F09B8FA6CB}" emma:medium="tactile" emma:mode="ink">
                <msink:context xmlns:msink="http://schemas.microsoft.com/ink/2010/main" type="inkWord" rotatedBoundingBox="3569,10597 3918,10567 3946,10901 3598,1093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0542.0348">-1276 7042 67 0,'0'5'128'0,"0"0"-8"0,0-5 4 0,0 4-20 0,0-4 0 0,0 0-4 16,0 5-4-16,0-5 0 0,8 0 4 0,-8 0-4 0,8 5 4 16,1-5-8-16,0 0 0 0,-9 6-12 0,8-6 0 0,9 0-16 15,-9 3-8-15,1-3-4 0,8 0-8 0,-9 5-12 0,10-5-4 0,-10 0-8 16,10 5-4-16,-10-5-4 0,10 0 4 0,-10 0-8 15,9 0-4-15,0 0-8 0,-9 0-4 0,1 0-20 0,7 0-20 0,-6 0-12 16,-2 0-28-16,10 0-28 0,-10 0-40 0,0 0-28 0,0-5-68 16,2 0-12-16,-2 2 48 0,0-3 44 0,1-4 36 0,0 1 20 15</inkml:trace>
          <inkml:trace contextRef="#ctx0" brushRef="#br0" timeOffset="60320.6278">-1294 6780 39 0,'0'-4'124'15,"0"8"-4"-15,0-4-4 0,0 0-16 0,0 0 0 0,0 0-4 0,8 0-8 16,-8 5 0-16,0-5 0 0,10 0 0 0,-10 4-4 0,8-4 0 16,0 5-8-16,-8-5 0 0,9 5-8 0,0 0-4 0,7-1 0 15,-7-4-8-15,-1 5-8 0,10 0-8 0,-10-5 0 0,10 4-12 0,-10 1 0 16,8 1-8-16,2-6 0 0,-10 4-8 0,10 1-4 0,-1-5 0 15,-9 5 0-15,9-1 0 0,-8 1-4 0,7-5 0 0,-6 5-4 16,6 0 0-16,-6-5-4 0,-2 4-8 0,0 1-28 0,0-5 4 16,2 5-12-16,-10-5-16 0,8 5-12 0,-8-5-20 0,0 4-20 15,0-4-24-15,0 6-16 0,0-6-48 0,0 0-32 0,-8 4 40 16,-2-4 28-16,10 5 32 0,-8-5 28 0</inkml:trace>
        </inkml:traceGroup>
        <inkml:traceGroup>
          <inkml:annotationXML>
            <emma:emma xmlns:emma="http://www.w3.org/2003/04/emma" version="1.0">
              <emma:interpretation id="{5B3DEE66-3FC9-4A7C-A208-BA9D1EF44E72}" emma:medium="tactile" emma:mode="ink">
                <msink:context xmlns:msink="http://schemas.microsoft.com/ink/2010/main" type="inkWord" rotatedBoundingBox="4347,10138 5224,10063 5313,11097 4435,1117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83865.6444">-512 6317 71 0,'-10'0'84'0,"10"0"-8"0,0 0-4 0,0 0-24 0,0 5-4 15,10-5-4-15,-10 0 0 0,0 0 4 0,0 0 0 0,0-5 4 16,0 5-4-16,0 0 4 0,-10 0 4 0,20 0 0 0,-10 5 12 16,0-5-8-16,0 0-4 0,0 0 4 0,8 0 4 0,-8 0 0 15,8 0 0-15,-8 0 0 0,9 5 4 0,-1-5-4 0,1 6 0 16,0-3-4-16,-1 3 4 0,0-2-8 0,0 1 0 0,2 5-4 15,6-1 0-15,-6 0-4 0,6 1 0 0,-7-1 0 0,7 6-4 16,2-1-4-16,-10-4 0 0,10 4-8 0,-2 0-28 0,2 6 0 16,-2-6 0-16,1 0 0 0,9 5 0 0,-8-4 0 0,-2 4 0 0,10-1 0 15,-9-3 0-15,-1 4 0 0,2-5 0 0,0 6 0 0,-2-2 0 16,10-4 0-16,-9 6 0 0,-1-1 0 0,2-5 0 0,-2 5 0 16,2-4 0-16,-1 3 0 0,0 1 0 0,0 0 0 0,0-4 0 15,0 4 0-15,1 0 0 0,-2 5 0 0,2-5 0 0,-2 0 0 0,1 5 0 16,1-5 0-16,-2 5 0 0,2-1 0 0,-2-3 0 0,2 3 0 15,-1-4 0-15,-9 0 0 0,10 1 0 0,-2-1 0 0,-8 0 0 16,10-5 0-16,-10 0 0 0,1 1 0 0,0-6 0 0,-1 5 0 16,1-4 0-16,-1-5 0 0,-8 5 0 0,8-5 0 15,-8-1 0-15,0-4 0 0,0 5 0 0,0-5 0 0,10 0 0 0,-10 0 0 16,-10 0 0-16,10 0 0 0,0-5 0 0,0 1 0 0,-8 4 0 0,8-5 0 16,-8 0 0-16,8-5-28 0,-9 5-64 0,1 0-20 0,8-4-20 15,-9 4-20-15,0-4-28 0,1-1-36 0,-10 2-56 0,10-3 28 16,0 1 48-16,0 1 40 0,-10-1 24 0,10 1 24 0</inkml:trace>
          <inkml:trace contextRef="#ctx0" brushRef="#br0" timeOffset="62133.7763">-437 6994 31 0,'0'0'108'0,"0"5"-8"15,0-5-4-15,0 0-28 0,0 0 4 0,0 0-8 16,0 0-4-16,0 5 0 0,0-5-4 0,0 0 0 0,0 0 0 0,0 5 8 16,0-5-8-16,0-5 0 0,0 5 0 0,0-5 0 0,10 5 0 15,-10-5-4-15,8 1-4 0,-8-1 0 0,8 0 0 0,2-4-8 16,-10-1 0-16,8 0-4 0,0-4 4 0,1 0-8 0,-1 0-4 0,9-6-20 15,-8 1 24-15,-1 0 0 0,10 1-4 0,-10-7-4 0,0 2-4 16,10-1-4-16,-10 0 0 0,0 0-8 0,1-5 0 16,-1 6 0-16,10-1 0 0,-10 0 0 0,0 0 0 0,2 5 0 0,-2-4-4 15,-8 4 4-15,8-1-4 0,-8 6 0 0,9-5-4 0,-9 4 0 16,0 6 8-16,0-1 4 0,9 1-4 0,-9 0 0 0,0-1 4 16,0 5-4-16,0 5-4 0,0-4 0 0,0 4 0 0,0-6 0 0,-9 6-4 15,9 6 0-15,0-6 0 0,0 4 4 0,0 1-4 0,0 5 4 16,0-6-4-16,0 10 4 0,0-4-4 0,0-1 0 0,0 6-4 15,0 4 0-15,0-5 4 0,-9 10 0 0,9-5 4 0,0 4-4 16,0 2 4-16,-8 4 0 0,8-5 0 0,0 4-4 0,-8 1 4 16,8-1-4-16,-10 0 0 0,10 1 0 0,0-1 0 0,-8 1 0 0,8-5 0 15,0 5 0-15,0-5 0 0,0-1 4 0,0 2-4 16,0-2 0-16,-8-5-4 0,8 3 0 0,0-7 4 0,0 6-12 0,0-7-12 16,0-4 12-16,0 6-4 0,0-11-16 0,0 6-8 0,0-5-12 15,0 0-8-15,0-1-8 0,0-4-8 0,0 0-4 0,0 0-20 16,0 0-16-16,0-4-8 0,0-1-4 0,0-5-32 0,0 1-44 0,8 0 8 15,-8-1 44-15,0 0 20 0,0-4 36 0</inkml:trace>
          <inkml:trace contextRef="#ctx0" brushRef="#br0" timeOffset="62734.1761">41 6808 75 0,'0'5'112'0,"9"0"-8"15,-9-1-4-15,9 1-20 0,-9 1 0 0,0-2 0 0,8-4-12 16,1 5-4-16,-9-5 0 0,8 5-8 0,0-5-20 0,-8 0 16 16,9 0-4-16,0 0-4 0,-1 0-4 0,0-5-4 0,2 0 0 0,-2 1-4 15,0-2-8-15,1-3-4 0,0-1 0 0,-1 1-4 0,0-1-4 16,1 1 0-16,-1-6 0 0,0 6 0 0,2-5-4 0,-2-1 0 16,-8 1-4-16,8-1 0 0,-8 1 4 0,0 0-4 0,10 0-4 15,-10 0 4-15,0-6 0 0,0 7 0 0,-10-2-4 0,10 2 0 16,-8 2 0-16,8-3 0 0,-8-1 0 0,8 2 0 0,-10 3 0 0,2 0 0 15,0-4 0-15,-1 9 0 0,1-5 4 0,0 1 0 0,-1 4-4 16,0 0-4-16,1 5 0 0,0-3 4 0,-10-3 0 0,18 6 0 16,-8 6 0-16,-1-6 4 0,0 3-4 0,1 2 0 0,0 0 0 15,-1 0 0-15,9 5 0 0,-8-6 0 0,8 6 0 0,-9-1 0 16,9 1 0-16,-9-6-4 0,9 11 4 0,0-5 0 0,0-1 0 0,0 1 0 16,-8 5 0-16,16-7 0 0,-8 2 0 0,0 0-4 0,0 3 4 15,9-3 4-15,-9 4-4 0,9-4 0 0,-1-1 0 0,-8 6 0 16,9-5 0-16,-1 4 0 0,0-5 8 0,1 1-12 0,0 4 4 0,-1-5 0 15,0 1 0-15,2-1 4 0,-2 6-8 0,9-6 4 16,-8 1 0-16,-1-1 0 0,0 5 0 0,1 1 0 0,-1-5 0 0,10 4 0 16,-10 0-4-16,0-4 4 0,2 4-4 0,-2 1 4 0,0 3 0 15,0-2-4-15,-8 2 4 0,9-4-4 0,0 5 0 0,-9-1 4 16,8 3-8-16,-8-7 4 0,0 6 0 0,0-2 4 0,0 1 0 16,0 0 0-16,0 0 0 0,-8-5-4 0,8 6 4 0,-9-5 0 15,0-2 0-15,1 1 0 0,0 0 0 0,0-4 4 0,-2 0-4 0,2 0 4 16,0-6 0-16,-10 1-4 0,10-1 4 0,-1 1-4 0,-7-10 4 15,7 5-4-15,0-4 0 0,1-1 4 0,0-4-4 0,-2-1 0 16,2 0 0-16,0-4 4 0,-1 0-4 0,0-1 4 0,9-3-4 16,-8 3-4-16,0-4 4 0,8 0 0 0,0 0 4 0,0 0-4 15,-9 1 0-15,9-2 0 0,9 0-4 0,-9 5 4 0,0-3 0 16,8-1-4-16,0 5-4 0,-8-1 0 0,9 1-8 0,0 5-4 0,-1-5-16 16,0 4-16-16,2 1-16 0,-2-6-12 0,9 10-16 0,-8-4-4 15,7-1-32-15,-7 5-52 0,7 1 8 0,2-1 24 0,-10 0 28 16,10 5 20-16</inkml:trace>
        </inkml:traceGroup>
        <inkml:traceGroup>
          <inkml:annotationXML>
            <emma:emma xmlns:emma="http://www.w3.org/2003/04/emma" version="1.0">
              <emma:interpretation id="{8B52BB5F-2162-4285-82CB-D1755FAB7A4E}" emma:medium="tactile" emma:mode="ink">
                <msink:context xmlns:msink="http://schemas.microsoft.com/ink/2010/main" type="inkWord" rotatedBoundingBox="5652,10752 5685,10749 5688,10780 5655,10783"/>
              </emma:interpretation>
            </emma:emma>
          </inkml:annotationXML>
          <inkml:trace contextRef="#ctx0" brushRef="#br0" timeOffset="63136.0958">792 6931 119 0,'0'0'132'16,"0"0"0"-16,0 0-4 0,0 0-12 0,0 0-8 0,0 0 0 15,0 0-4-15,0 0-4 0,0 5 0 0,0-5 0 0,0 0 0 16,0 4 0-16,0-4-8 0,0 0-8 0,0 5 0 0,0-5 0 15,8 6 0-15,-8-6-8 0,0 0-12 0,0 4-32 0,0-4-32 16,0 0 0-16,8 0 0 0,-8 0 0 0,0 0 0 0,0 0 0 0,0 0 0 16,10 0 0-16,-10 0 0 0,0 0 0 0,0 0 0 0,0 0 0 15,0 0 0-15,0 0 0 0,0 0 0 0,0 0 0 0,0 0 0 16,0 0 0-16,0 0 0 0,0 0 0 0,0 5 0 0,0-5 0 16,0 0 0-16,0 0 0 0,0 0 0 0,0 0 0 0,0 0 0 15,0 0 0-15,0 0 0 0,0 0 0 0,0 0 0 0,0 0 0 0,0 0 0 16,0 0-32-16,0 0-140 0,0 0-60 0,-10 0-100 0,10-5 12 15,-8 5 60-15,8 0 44 0,-8-4 44 0,8 4 28 0,-8-6 28 16</inkml:trace>
        </inkml:traceGroup>
        <inkml:traceGroup>
          <inkml:annotationXML>
            <emma:emma xmlns:emma="http://www.w3.org/2003/04/emma" version="1.0">
              <emma:interpretation id="{43EBAF35-8FA9-4A60-8A22-613115A21858}" emma:medium="tactile" emma:mode="ink">
                <msink:context xmlns:msink="http://schemas.microsoft.com/ink/2010/main" type="inkWord" rotatedBoundingBox="6506,10183 7284,10117 7319,10526 6541,10593">
                  <msink:destinationLink direction="with" ref="{82ECAB03-8F53-4BD1-A43E-FEF215206E2E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67869.4343">1832 6351 43 0,'0'0'96'0,"0"0"-4"0,0-5-8 0,0 5-24 16,0 0 4-16,0 0-8 0,0 0 0 0,0 0 4 0,0 5-4 0,0-5-4 16,0 0 0-16,0 0 0 0,-9 0 0 0,9 0-8 0,0 5-8 15,-8 0 0-15,8-5-4 0,0 4 4 0,-8 1 0 0,8 4-4 16,-10-4 0-16,10 5 4 0,-8-5-4 0,8 5-4 0,-8-1 0 0,8 5 0 16,0-4 0-16,-8 5-4 0,8-6-4 0,0 5 0 15,0-4 0-15,0 4 0 0,0 1-4 0,0-1 8 0,-10-5-8 0,20 6 0 16,-10-1 0-16,0-3-4 0,0 3 0 0,8-5 4 0,-8 5 0 15,8-3 0-15,-8-3-4 0,8 2 0 0,2 0 0 16,-10-1-4-16,8 0 0 0,0-3 0 0,1 4 0 0,-1-6-4 0,10 6 4 16,-10-5-4-16,0-1 0 0,0 1 4 0,2 0 0 0,-2-5-4 15,10 5 0-15,-10-5-4 0,0 0 4 0,1 0 0 0,-1 0 0 16,1-5 0-16,-1 0 0 0,1 0 0 0,-1 1-4 0,0-1 0 0,2-5 0 16,-2 6 0-16,0-6 0 0,2 0 0 0,-10 1 0 0,8 0 0 15,-8-1 0-15,0-4 0 0,8 3 0 0,-8 2 4 0,0-5 0 16,0 4-4-16,0-5 0 0,0 6 0 0,0-1 4 0,0-4-4 15,-8 5 0-15,8-1 0 0,-8 0 0 0,8-4 0 0,-10 4 0 16,2 1 0-16,0-1-4 0,-2 1 0 0,2-1 4 0,0 1-4 0,-9 3 4 16,8-3 0-16,-8-1 0 0,9 6-4 0,-10-1 4 0,10-5-4 15,-10 10 4-15,2-4-4 0,-1-2 4 0,0 6-4 0,8 0 0 16,-7 0 4-16,-2 6 0 0,2-2 0 0,6 1 0 0,-6 0 0 16,-1 4 0-16,8-4-4 0,-8 5 4 0,9 0 0 0,-2 4 0 15,2-5 0-15,0 6-4 0,0-6 4 0,8 6-4 0,-10-6 0 0,10 5 8 16,0 1-4-16,0-5-4 0,10-1 8 0,-10 1 0 15,8-2-4-15,0 3 0 0,0-1 0 0,10-6-8 0,-10 1 8 16,10 0 4-16,-1 0-4 0,-9-5-4 0,10 0 4 0,-2 4 0 0,2-8 0 16,-2 4 4-16,1 0 0 0,1-5-4 0,-2 0 0 0,-8 5 0 15,10-5 0-15,0 1 0 0,-10-2 0 0,9 2 4 0,-9 0-4 16,9 4 4-16,-8-7-4 0,-1 3-4 0,0 0 4 0,2 4 0 0,-2-5 0 16,0 5 4-16,2 0-4 0,-10-5 4 0,8 5 0 15,0 0 0-15,0 0 0 0,-8 0 0 0,9 0 4 0,0 0 0 0,-9 5 4 16,8-5 0-16,1 5 0 0,-9-1 0 0,8 0 4 0,0 3-4 15,2-3-4-15,-10 0 4 0,8 2-4 0,0 3 8 0,0-4 0 16,2 4 0-16,-2-4 0 0,-8 5-4 0,8 0 4 0,1 0 4 0,-1-6-4 16,1 5 0-16,0-4-4 0,-1 5 4 0,-8-6 0 0,8 6-16 15,0-6 0-15,2 2 0 0,-2-1 0 0,-8-1 0 0,8-4 0 16,2 5 0-16,-2-5 0 0,0 0 0 0,-8 0 0 0,9 0 0 16,-1-5 0-16,1 1-8 0,-1 4-40 0,1-11-24 0,-1 7-28 15,0-6-24-15,2 0-28 0,-2-3-28 0,10 4-40 0,-10-7-60 0,0 2 36 16,1 0 48-16,7-6 40 0,-7 5 32 0,8-3 20 15</inkml:trace>
        </inkml:traceGroup>
        <inkml:traceGroup>
          <inkml:annotationXML>
            <emma:emma xmlns:emma="http://www.w3.org/2003/04/emma" version="1.0">
              <emma:interpretation id="{CD7B4BE1-7978-4209-ABB4-92AFC0B61E73}" emma:medium="tactile" emma:mode="ink">
                <msink:context xmlns:msink="http://schemas.microsoft.com/ink/2010/main" type="inkWord" rotatedBoundingBox="7809,10257 8020,10239 8023,10270 7811,10289">
                  <msink:destinationLink direction="with" ref="{82ECAB03-8F53-4BD1-A43E-FEF215206E2E}"/>
                </msink:context>
              </emma:interpretation>
            </emma:emma>
          </inkml:annotationXML>
          <inkml:trace contextRef="#ctx0" brushRef="#br0" timeOffset="69458.1824">2966 6466 31 0,'-9'0'108'0,"9"0"-8"0,0-5 0 0,-8 5-20 0,8 0 0 16,0 0 0-16,-8-4 8 0,8 4-4 0,0 0-4 0,0-5 4 0,0 5-4 16,0 0-4-16,0 0-4 0,0 0 0 0,0 0-4 0,0 0 0 15,0 0 0-15,0-5-4 0,0 5 0 0,0 0 0 0,8-5-12 16,-8 5 4-16,8 0 0 0,-8-4-4 0,9 4 4 0,-9 0-4 16,8 0-8-16,0 0 4 0,2-6-28 0,-2 6-20 0,0 0 0 15,2 0 0-15,-2 0 0 0,0 0 0 0,0 0 0 0,1 0 0 0,0 0 0 16,-1 6 0-16,1-6 0 0,-1 0 0 0,0 0 0 0,2 0 0 15,-2 0 0-15,0 0 0 0,-8 0 0 0,8 0 0 0,-8 0 0 16,10 4 0-16,-10-4 0 0,8 0 0 0,-8 0 0 0,0 0 0 16,8 0 0-16,-8 0 0 0,0 5 0 0,0-5 0 0,0 0 0 15,0 0 0-15,0 0-68 0,0 0-36 0,0 0-20 0,0 0-12 0,0 0-24 16,0 0-20-16,0 0-44 0,0 0-44 0,0 0 44 0,0 0 40 16,0 0 36-16,0 0 24 0,0 0 32 0</inkml:trace>
        </inkml:traceGroup>
        <inkml:traceGroup>
          <inkml:annotationXML>
            <emma:emma xmlns:emma="http://www.w3.org/2003/04/emma" version="1.0">
              <emma:interpretation id="{BA528395-B6BC-4773-908F-9ABE405E03BF}" emma:medium="tactile" emma:mode="ink">
                <msink:context xmlns:msink="http://schemas.microsoft.com/ink/2010/main" type="inkWord" rotatedBoundingBox="8672,9821 9029,9791 9095,10555 8738,10586">
                  <msink:destinationLink direction="with" ref="{82ECAB03-8F53-4BD1-A43E-FEF215206E2E}"/>
                </msink:context>
              </emma:interpretation>
            </emma:emma>
          </inkml:annotationXML>
          <inkml:trace contextRef="#ctx0" brushRef="#br0" timeOffset="70059.5751">3904 6254 67 0,'-8'-4'104'0,"8"4"-4"0,-10-4-12 0,10-1-20 16,-8 0 0-16,8 0-4 0,0 0 4 0,0 1-4 0,-8-6 0 15,8 1 0-15,0-6-20 0,0 5 16 0,0 1-4 0,0-5 0 0,0 4 4 16,8-5-4-16,-8 1 0 0,8 0 4 0,-8 0 0 0,10-1 0 16,-2 0-8-16,-8 6 0 0,8-5 0 0,0 4-4 0,2 1-12 15,-2-1 0-15,-8 5-4 0,8-4-4 0,1 9-8 0,-1-5 0 16,-8 5 4-16,9 0-8 0,0 0 0 0,-1 5-4 0,0 0 0 15,-8-1 4-15,8 1-8 0,2 5-4 0,-2-1 4 0,0 1-4 16,-8 4 0-16,10-5 0 0,-2 6-4 0,-8 0 0 0,8-1 0 0,-8 5 0 16,0-4 0-16,9 4-4 0,-9 0 4 0,-9 0-4 0,9 0 0 15,0 5 4-15,-8-6-4 0,0 7 0 0,-2-1 8 0,2 0-4 16,0 0 0-16,-2 0-4 0,-6-5 0 0,8 5 4 0,-10 0-8 16,10-5 8-16,-9 0-4 0,9 1 8 0,-2-6-4 0,-6 1-4 15,8-2 8-15,-2-3-8 0,2 0 4 0,0-5-4 0,8-1 0 0,-9 0 4 16,9-4 0-16,-9 0-4 0,9 0 4 0,0 0 0 0,0-4 0 15,0 0-16-15,0-1 20 0,9 0 0 0,-9 0-4 0,0-5 0 16,9 6 0-16,-1-5 4 0,-8 3-4 0,8 2-4 0,-8-6 8 0,10 5 0 16,-2 1 4-16,0-1 0 0,-8 0-4 0,8 5 0 15,2-5 0-15,-10 5 4 0,8 0 4 0,0 5 4 0,-8-5 0 0,9 5 4 16,-1 4 4-16,1-4 0 0,-9 5 4 0,9-6 0 0,-1 11-28 16,0-5 0-16,0-1 0 0,2 5 0 0,-2 1 0 0,0-5 0 15,2 4 0-15,-2 0 0 0,0 0 0 0,1 2 0 0,7-7 0 0,-7 4 0 16,0-3 0-16,-1 0 0 0,0 0 0 0,2-1 0 15,-2 1 0-15,0-5 0 0,1-1 0 0,0-4 0 0,-1 5 0 0,0-5 0 16,1-5 0-16,-1 5 0 0,-8-4 0 0,9-6 0 0,0 5 0 16,-9-4-112-16,0-1-24 0,8 0-28 0,-8-4-28 0,0 5-24 15,-8-6-68-15,8 1 28 0,-9-1 48 0,0 6 40 0,1-5 32 16,-1 0 28-16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20:45.38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37036EC-2EAB-49CC-961F-582F62A2E02F}" emma:medium="tactile" emma:mode="ink">
          <msink:context xmlns:msink="http://schemas.microsoft.com/ink/2010/main" type="inkDrawing" rotatedBoundingBox="1474,7804 1479,8978 1301,8979 1296,7805" semanticType="verticalRange" shapeName="Other">
            <msink:sourceLink direction="with" ref="{5E62C2CE-D47F-4E62-ADA8-0F3BE7ABF639}"/>
          </msink:context>
        </emma:interpretation>
      </emma:emma>
    </inkml:annotationXML>
    <inkml:trace contextRef="#ctx0" brushRef="#br0">-3573 4004 3 0,'0'-6'104'0,"0"6"-8"0,8-4-4 0,-8 4-24 0,8-5 4 0,-8 5-4 16,8 0-4-16,-8 0 4 0,10-5-4 0,-2 5 4 0,-8 5 4 16,8-5-8-16,-8 5 0 0,10-1 4 0,-2 2-4 0,-8-3 4 15,8 7-8-15,1 5 4 0,-1-5 0 0,1 4-4 0,-9 0-8 16,8 5 4-16,1-4-8 0,-1 9 0 0,0 0-4 0,-8-1-8 0,10 6 4 16,-2-4-8-16,-8 4-4 0,8-1 0 0,-8 1 0 0,10 4-4 15,-10-5 4-15,0 6-4 0,8 0 0 0,-8 0-4 0,0-6-4 16,0 6 0-16,0-1 0 0,0 1-8 0,-8 0 4 0,8-6-8 15,-10 7-4-15,10-2 0 0,-8-5 0 0,0 1 0 0,-2 4 0 16,10-4 0-16,-8 0 0 0,0 0-16 0,-1-6-16 0,1 6-8 0,-1-4-20 16,1-2-24-16,-1-4-24 0,1 5-16 0,0-5-32 0,-2 1-28 15,2-6-80-15,-10 0 4 0,18-4 48 0,-8-1 32 0,0-3 40 16,8 3 24-16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19:56.22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DDC1D18-5B22-45A0-990E-8231EEEF1660}" emma:medium="tactile" emma:mode="ink">
          <msink:context xmlns:msink="http://schemas.microsoft.com/ink/2010/main" type="writingRegion" rotatedBoundingBox="2379,8197 2994,8197 2994,8696 2379,8696"/>
        </emma:interpretation>
      </emma:emma>
    </inkml:annotationXML>
    <inkml:traceGroup>
      <inkml:annotationXML>
        <emma:emma xmlns:emma="http://www.w3.org/2003/04/emma" version="1.0">
          <emma:interpretation id="{603D75E8-EA49-4151-B42F-338CE313F5F5}" emma:medium="tactile" emma:mode="ink">
            <msink:context xmlns:msink="http://schemas.microsoft.com/ink/2010/main" type="paragraph" rotatedBoundingBox="2379,8197 2994,8197 2994,8696 2379,86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A57E6A-79B8-4555-A241-5D16A3406CE2}" emma:medium="tactile" emma:mode="ink">
              <msink:context xmlns:msink="http://schemas.microsoft.com/ink/2010/main" type="line" rotatedBoundingBox="2379,8197 2994,8197 2994,8696 2379,8696"/>
            </emma:interpretation>
          </emma:emma>
        </inkml:annotationXML>
        <inkml:traceGroup>
          <inkml:annotationXML>
            <emma:emma xmlns:emma="http://www.w3.org/2003/04/emma" version="1.0">
              <emma:interpretation id="{6D9412CE-8B26-4669-8C20-8F8FFB17A1E2}" emma:medium="tactile" emma:mode="ink">
                <msink:context xmlns:msink="http://schemas.microsoft.com/ink/2010/main" type="inkWord" rotatedBoundingBox="2379,8197 2994,8197 2994,8696 2379,8696"/>
              </emma:interpretation>
            </emma:emma>
          </inkml:annotationXML>
          <inkml:trace contextRef="#ctx0" brushRef="#br0">-2389 4391 19 0,'0'-4'116'0,"0"-2"-12"0,-8 6-4 0,8-5-28 0,0 5 0 0,-8 0 0 15,8 0 4-15,-8 0-4 0,8 0-12 0,0 0 0 0,-10 5-4 16,10-5-4-16,-8 6 0 0,0-2-8 0,8 1-4 0,-10 0-4 16,10 0 0-16,0 5-4 0,-8-6 0 0,8 5-4 0,-8 1 0 15,8 0 4-15,-9-1-4 0,9 1-4 0,0 5 0 0,-8-6-4 16,8 5 0-16,0-4-4 0,0 5 4 0,0-1-4 0,0-5 0 0,-9 6 0 15,9-1-8-15,0 0 4 0,0 1 0 0,0-1 0 16,9 1-4-16,-9-1 0 0,0 0 0 0,8 0-4 0,-8 0 0 0,9-3-4 16,-9 3 0-16,8 1 0 0,0-6 0 0,-8 1 0 0,10-1 0 15,-2 1 0-15,10-1 4 0,-10 1-4 0,0-6 0 0,0 1 4 16,1 0 0-16,8 0 0 0,-8 0-4 0,7-5 0 0,-6 4 0 16,6-4 4-16,-8 0-4 0,10 0 0 0,-10 0 0 0,9-4 0 0,1-1 4 15,-10 0-4-15,0 0 4 0,10-4-4 0,-10 4 0 16,0-5 0-16,2 1 0 0,-2-1 0 0,0 0 0 0,1 1 0 0,-9-1 4 15,8-4 0-15,-8 5-4 0,0-6 0 0,0 1 0 0,0-1-8 16,0 6 8-16,0-5 0 0,-8-1-4 0,8 1 4 0,-9-1-4 16,1 1 4-16,0 0 0 0,-2-1 0 0,2 1-4 0,0-2 4 0,-2 8 0 15,-6-7-4-15,8 6 0 0,-10-5 0 0,1 4 4 0,9 0-8 16,0 6 4-16,-10-1 0 0,10 0-4 0,-10 0 0 0,10 5 0 16,0 0 0-16,-1 0 0 0,-8 0-4 0,8 5-4 0,1 5 0 15,0-6 0-15,0 6 0 0,-2 0-8 0,10-1 0 0,-8 1-4 16,0-1-4-16,8 6-4 0,-10-5 0 0,10 4-8 0,0-5-8 0,0 6-4 15,0-5-8-15,0 4-4 0,0-5-4 0,0 5-4 0,0-4 0 16,10 5-16-16,-10-5-32 0,8-1-16 0,-8 0 0 0,8 1 24 16,-8-6 16-16</inkml:trace>
          <inkml:trace contextRef="#ctx0" brushRef="#br0" timeOffset="258.3289">-2304 4697 3 0,'10'-4'92'0,"-2"0"-8"0,0-2-12 0,-8 2-28 15,9-1 0-15,-1-5-8 0,-8 6 0 0,9-5 4 0,0 3-4 0,-9-4-4 16,8 6 0-16,-8-1-4 0,8-5 0 0,0 6 0 0,-8-1-4 15,10 0 8-15,-10 0-4 0,8 5 0 0,0-4 4 0,2 4 4 16,-10 0-8-16,8-5 8 0,0 10 0 0,1-5 4 0,-1 0 0 0,1 4-8 16,-1 1 4-16,1 0 0 0,-1 4 0 0,0-4-8 0,2 5 4 15,-2 0-4-15,0 0 0 0,2-1 0 0,-2 0 0 0,9 5-4 16,-9 0-4-16,0 1 0 0,1-5 0 0,0 5-4 0,7-2 0 16,-6 2 0-16,-2-1-4 0,0-4-4 0,2 4 0 0,-2-4 0 15,0-1-4-15,0 1 0 0,1 0 0 0,-1-1 0 0,-8-4-4 16,9 0 0-16,0 0-4 0,-9-1-4 0,8 1-4 0,-8-5-8 0,8 0-4 15,-8 0-12-15,10 0-28 0,-10-5 12 0,0 5-12 0,0-4-16 16,0-6-16-16,0 5-8 0,0-4-28 0,0-1-52 0,0 0-8 16,0 1 40-16,0-1 24 0,0-4 32 0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21:39.77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5339A81-9182-49CE-81F6-CA85FF24962B}" emma:medium="tactile" emma:mode="ink">
          <msink:context xmlns:msink="http://schemas.microsoft.com/ink/2010/main" type="writingRegion" rotatedBoundingBox="2181,12749 9164,12731 9170,15295 2187,15313"/>
        </emma:interpretation>
      </emma:emma>
    </inkml:annotationXML>
    <inkml:traceGroup>
      <inkml:annotationXML>
        <emma:emma xmlns:emma="http://www.w3.org/2003/04/emma" version="1.0">
          <emma:interpretation id="{E0976166-B419-4155-9005-87B0B2AA2CF4}" emma:medium="tactile" emma:mode="ink">
            <msink:context xmlns:msink="http://schemas.microsoft.com/ink/2010/main" type="paragraph" rotatedBoundingBox="2181,12749 9164,12731 9167,13957 2184,139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C89D46-D133-4463-92A8-697C45FAAB61}" emma:medium="tactile" emma:mode="ink">
              <msink:context xmlns:msink="http://schemas.microsoft.com/ink/2010/main" type="line" rotatedBoundingBox="2181,12749 9164,12731 9167,13957 2184,13975"/>
            </emma:interpretation>
          </emma:emma>
        </inkml:annotationXML>
        <inkml:traceGroup>
          <inkml:annotationXML>
            <emma:emma xmlns:emma="http://www.w3.org/2003/04/emma" version="1.0">
              <emma:interpretation id="{71E6D6B9-907C-425E-9E4F-9AFD772565EE}" emma:medium="tactile" emma:mode="ink">
                <msink:context xmlns:msink="http://schemas.microsoft.com/ink/2010/main" type="inkWord" rotatedBoundingBox="2181,12902 3213,12900 3215,13690 2183,1369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66 22 19 0,'0'5'116'0,"-8"-5"-8"0,8 0-4 0,-8 4-28 0,-2 2 0 16,10-6-4-16,-8 4 0 0,8 1-4 0,-8-1 0 0,0 6-4 16,8-5-12-16,-10 0 0 0,10 4 0 0,0 1-4 0,-8-1-4 15,8 1-4-15,0 0-16 0,0-1 20 0,0 2-4 0,0-3 0 16,0 8-4-16,0-7 0 0,0 4-4 0,8 3 4 0,-8-7 0 0,0 5-4 16,10 1-4-16,-2-1 0 0,0 1-8 0,-8-1 0 15,8 0 0-15,2 0 0 0,-2 1-4 0,0-5-4 0,10 4 4 0,-10-4-4 16,1-1-4-16,7 5 0 0,-8-4 4 0,2-5-4 0,6 5-4 15,2-6 0-15,-10 1 0 0,9 0 4 0,0 0 0 0,-8-5 0 16,7 4 0-16,-6-4-4 0,6-4 4 0,-6 4-4 0,6-5 0 0,-8 5 4 16,10-10-4-16,-10 6 0 0,1-6 4 0,7 5-4 0,-6-9-4 15,-2 4 4-15,0 1 0 0,-8-6 0 0,8 6 0 0,-8-6-4 16,10 1 0-16,-10-5 0 0,0 4 4 0,0 0-4 0,0 1 0 16,0-5 4-16,0 5 0 0,-10-1-8 0,10-4 4 0,-8 6 0 15,0-3 0-15,0-3-4 0,-2 5 4 0,-6-1 0 0,7 0 0 0,1 2 0 16,-10 3 0-16,2-4 0 0,8 5 0 0,-10-1 0 0,0 0-24 15,2 6 28-15,-1-1-4 0,0-1 0 0,8 2 0 0,-7 4-4 16,-2 0 4-16,10 4-4 0,-10 2 0 0,10-1 0 0,-9-1 0 16,9 6-4-16,-1 0-4 0,0-1 4 0,1 1-4 0,0 4-4 15,-2-1-4-15,10-2 0 0,-8 3-4 0,8 1-4 0,0 0-8 0,0-1-4 16,0 0 0-16,8 0-4 0,-8 0 4 0,10-4-4 0,-2 5 0 16,0-1 4-16,1-5 4 0,0 5 8 0,-1-3 4 0,1-2 0 15,7 1 0-15,-8-6 4 0,10 1 0 0,-10 0 4 0,10 0 4 16,-1-1 0-16,0-4 4 0,-9 0-4 0,9 0 4 0,1-4 8 15,-10 4-4-15,10-5 4 0,-10 0 4 0,8 0 0 0,-7 1 4 16,0-1 0-16,-1-5 0 0,1 6 0 0,-1 0-4 0,0-7 8 0,2 7 0 16,-10-6 0-16,8 5 4 0,0-5 0 0,-8 6 4 0,8-1 0 15,-8-5 8-15,10 6-8 0,-2-2 4 0,-8 2 4 0,8 4 4 16,-8-6 4-16,9 6 4 0,-1 0 0 0,-8 0 0 0,9 6 0 16,0-6 0-16,-1 4-8 0,-8 2 4 0,8-2-4 0,0 6 0 15,2-5-8-15,-2 4 0 0,0 1-4 0,10 0 0 0,-10-2 0 0,1 3-4 16,-1 3 0-16,9 0 0 0,-8-4-4 0,-1-1 0 0,10 6-4 15,-10-6 0-15,10 6-8 0,-10-6 8 0,0 1 0 0,1-1-12 16,7 1 4-16,-7-1-4 0,0-3 0 0,-1-2 0 0,0 1-4 0,2 0-8 16,6 0-8-16,-6-5-8 0,-2 0-8 0,0-5-20 15,-8 0-8-15,8 0-16 0,1-5-8 0,-1 6-16 0,1-11-12 0,-9 6-12 16,9-5-8-16,-1-1-40 0,-8-4-32 0,0 4 28 0,0-4 32 16,8 0 28-16,-8 0 20 0</inkml:trace>
          <inkml:trace contextRef="#ctx0" brushRef="#br0" timeOffset="432.8237">613-238 27 0,'0'-8'124'0,"-10"2"-12"0,10-3-4 0,0-1-24 0,0 6 0 15,0-5 0-15,10 3 0 0,-10-4-4 0,0 6-4 0,8-2-4 0,0 2 0 16,-8-5-4-16,9 4-4 0,-1 0-4 0,0 0 0 0,1 1-4 15,0-2-4-15,-1 2-4 0,10 4-4 0,-10-4 0 0,0 4-12 16,10-7-8-16,-10 7 0 0,9 0-4 0,-9 0-4 0,10 0 0 16,-10 0-4-16,10 7 0 0,-10-7 0 0,0 4 0 0,0 0 0 15,2 2-8-15,-10-2 0 0,8 6 0 0,-8-5 0 0,0 4-4 0,0 1 0 16,0 4 4-16,-8-4-4 0,8 4-4 0,-10 0 4 0,2-4-4 16,0 5 4-16,0-1 0 0,8 1-4 0,-18-6 4 0,10 5 0 15,8-4-4-15,-9-1-4 0,0 1 4 0,1-5 4 0,-1-1-4 16,1 2 4-16,8-2-4 0,-8 1-4 0,8-5 4 0,-8 0 0 15,8 0 0-15,0 0 4 0,0 0-4 0,0 0 4 0,0 0-4 0,0 0 4 16,0 0 0-16,0 0 4 0,8 0-4 0,-8 0 4 0,8 0-4 16,-8 0 8-16,8 0 0 0,-8 0 4 0,9 0 4 0,-9 5 0 15,8-5 4-15,1 0 4 0,0 4 0 0,-1-4-4 0,0 5 4 0,2-5-4 16,-10 5 0-16,8 0 0 0,0-5-4 0,0 5 0 0,2 0 4 16,-2-5-4-16,9 4-4 0,-17 1-4 0,17-5-8 0,-8 5-4 15,-1-5-4-15,0 0-8 0,0 0-8 0,2 0-20 0,-2 5-24 16,0-5-20-16,2 0-20 0,-2 0-20 0,0 0-20 0,1 0-20 15,-1 0-56-15,0-5-28 0,1 5 44 0,0 0 40 0,-1 0 28 16,0 0 28-16</inkml:trace>
        </inkml:traceGroup>
        <inkml:traceGroup>
          <inkml:annotationXML>
            <emma:emma xmlns:emma="http://www.w3.org/2003/04/emma" version="1.0">
              <emma:interpretation id="{2079BC27-D7E3-491A-BCDF-37769511AC3D}" emma:medium="tactile" emma:mode="ink">
                <msink:context xmlns:msink="http://schemas.microsoft.com/ink/2010/main" type="inkWord" rotatedBoundingBox="3623,13272 3972,13271 3972,13502 3624,1350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15.5324">1439 190 75 0,'0'4'144'16,"0"6"0"-16,0-5 4 0,0 0-20 0,0-5-4 0,0 5-4 16,0-1 4-16,8-4-4 0,-8 5-8 0,8-5 0 0,2 0-12 15,-10 0-8-15,8 5-8 0,0-5-8 0,2 0-8 0,-2 0-12 16,9 0-12-16,-9 0-8 0,9 0-8 0,-8 0-8 0,7 0-20 16,-6 0 16-16,6 0-12 0,2 0-20 0,-10 0-12 0,9 0-24 0,0 0-24 15,-8 0-28-15,7 0-20 0,-6 0-28 0,6 5-20 0,-8-5-32 16,10 0-56-16,-10 0 32 0,10 0 44 0,-10 0 32 0,9 0 32 15,-9 0 24-15</inkml:trace>
          <inkml:trace contextRef="#ctx0" brushRef="#br0" timeOffset="720.055">1439 8 63 0,'0'0'148'15,"0"0"-12"-15,0 0 0 0,0 0-24 0,0 0 4 0,0 0 0 0,0 0-4 16,0 0 0-16,8 0 0 0,-8 0-4 0,8 5-4 16,-8-10-8-16,10 5-12 0,-2 0-4 0,0 0-4 0,2 5-8 0,-10-5-12 15,16 0-4-15,-7 0-8 0,-1 4-8 0,9-4-8 0,-8 0 0 16,7 5-8-16,-6-5-16 0,-2 0-4 0,10 0 0 0,-10 5 0 15,8-5 0-15,-7 0 0 0,0 0 0 0,8 4-16 0,-9-4-24 16,0 0-24-16,2 0-12 0,-10 0-16 0,8 6-12 0,-8-6-8 0,8 0-20 16,-8 0-24-16,0 0-24 0,0 0-56 0,0 4 0 15,-8 1 48-15,8-5 28 0,-8 4 40 0,-2-4 12 0</inkml:trace>
        </inkml:traceGroup>
        <inkml:traceGroup>
          <inkml:annotationXML>
            <emma:emma xmlns:emma="http://www.w3.org/2003/04/emma" version="1.0">
              <emma:interpretation id="{2B9337FA-A908-47A3-9D81-5559BED770C3}" emma:medium="tactile" emma:mode="ink">
                <msink:context xmlns:msink="http://schemas.microsoft.com/ink/2010/main" type="inkWord" rotatedBoundingBox="4842,12945 5250,12944 5252,13673 4844,1367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734.3417">2676-189 27 0,'0'0'108'0,"0"-5"-8"0,-10 5-8 16,10 0-28-16,0 0 0 0,0 0 0 0,-8 0 0 0,8 5-8 16,0 1 0-16,0-6 0 0,0 4-4 0,0 5 8 0,0-4-12 0,0 0 4 15,0-1 0-15,0 1 0 0,0 5-4 0,0 0 4 0,0-1 0 16,8 0-8-16,-8 1 0 0,0 0 0 0,10-1-4 0,-2 1 0 16,0-1 4-16,-8-4-4 0,8 5 0 0,10 0 0 0,-10-1 0 15,1-4 0-15,0 4-4 0,8-4-4 0,-9 0-4 0,9 0-4 16,-8-1 4-16,7-4 0 0,-6 6-4 0,6-6-4 0,-7 0-4 15,8 0 0-15,-9-6 0 0,1 6-4 0,-1-4-4 0,10-1 0 0,-10 0 0 16,0-4-4-16,2 4 4 0,-2-5-4 0,0 6-4 0,-8-6 4 16,8 0 0-16,-8 1-4 0,0-6 0 0,9 6-4 0,-9-6 4 15,0 6-4-15,0-5 0 0,-9 4 4 0,9-5-4 0,-8 1-4 0,8 1 0 16,-8-2 0-16,0 5-4 0,-2-5 0 0,2 0 4 16,0 7-4-16,-2-7 0 0,2 5 4 0,-9 1-4 0,9-1 4 0,-9 0 0 15,0 6 4-15,9-2 0 0,-10 2 0 0,10 4 0 0,-10-5 0 16,10 10-4-16,-9-5 4 0,9 4 0 0,-1 2 0 0,-8 4 0 15,9-6 0-15,-2 6 0 0,10 4 0 0,-8-4 4 0,0 0 0 0,8 4 0 16,0-5 0-16,-8 6-4 0,8-1 0 0,0 1 4 0,0-6 0 16,0 5 0-16,8-4 0 0,-8-1 0 0,8 1-4 15,-8 0 4-15,8-1-4 0,2-4 4 0,-2 5 0 0,0-5-4 0,1-1 4 16,0-4 0-16,-1 5-4 0,1-5 4 0,7 0 0 0,-7 5 0 16,0-5 0-16,-1 0 0 0,0 0 4 0,2 0-4 0,-2 0-4 15,9 0 0-15,-8 0 8 0,-1 0-4 0,0-5 0 0,1 5 4 0,-1 5 0 16,0-5 0-16,2 0 0 0,-2 0 0 0,0 0 0 0,-8 5 4 15,10-1 0-15,-2-4-8 0,0 5 0 0,0 0 8 0,-8 0 0 16,9 5 4-16,0-1-4 0,-9-4 0 0,8 4 0 0,1 6 0 16,-9-5 4-16,8 4-4 0,0-5 4 0,-8 6 0 0,10-1 0 15,-2 1 8-15,-8-1-4 0,8 1-4 0,-8-1 0 0,8 0 4 0,2 0 0 16,-10 2-8-16,8-3-8 0,-8 2 0 0,0-1 0 16,0 1 0-16,8-1 0 0,-8 1 0 0,0 0 0 0,0-7 0 0,-8 7 0 15,8-6 0-15,0 5 0 0,-8-4 0 0,-2 0 0 0,10-1 0 16,-8 1 0-16,0 0 0 0,-10-1 0 0,10-4 0 0,0 4 0 15,-9 1 0-15,8-5 0 0,-8-1 0 0,1 2 0 0,-2-6 0 0,0 4 0 16,10-4 0-16,-9 0 0 0,1 0 0 0,-2 0 0 16,2 0-40-16,-2-4-32 0,1-2-12 0,0 2-16 0,0-6-16 0,9 5-16 15,-10-4-12-15,10-1-20 0,0 1-44 0,-10-1-48 0,10 1 40 16,0-6 44-16,8 5 32 0,-10-4 28 0</inkml:trace>
        </inkml:traceGroup>
        <inkml:traceGroup>
          <inkml:annotationXML>
            <emma:emma xmlns:emma="http://www.w3.org/2003/04/emma" version="1.0">
              <emma:interpretation id="{ECD2BAAD-6FFC-46B8-8A5B-38444A650D1F}" emma:medium="tactile" emma:mode="ink">
                <msink:context xmlns:msink="http://schemas.microsoft.com/ink/2010/main" type="inkWord" rotatedBoundingBox="6231,12739 7886,12735 7889,13829 6234,13833"/>
              </emma:interpretation>
              <emma:one-of disjunction-type="recognition" id="oneOf3"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e</emma:literal>
                </emma:interpretation>
                <emma:interpretation id="interp5" emma:lang="" emma:confidence="0">
                  <emma:literal>&amp;</emma:literal>
                </emma:interpretation>
                <emma:interpretation id="interp6" emma:lang="" emma:confidence="0">
                  <emma:literal>ą</emma:literal>
                </emma:interpretation>
                <emma:interpretation id="interp7" emma:lang="" emma:confidence="0">
                  <emma:literal>d</emma:literal>
                </emma:interpretation>
              </emma:one-of>
            </emma:emma>
          </inkml:annotationXML>
          <inkml:trace contextRef="#ctx0" brushRef="#br0" timeOffset="4364.3063">4611 104 87 0,'0'0'124'0,"0"0"-12"15,0 0 0-15,0 4-24 0,0-4-4 0,0 5-8 0,0 0 4 16,0 0-12-16,0-1-8 0,0 1 0 0,0 1-8 0,0-2 0 16,0 6-4-16,0-6-4 0,0 6 0 0,0-1-4 0,0 0 0 15,0 1-4-15,8-4-8 0,-8 3 4 0,0 1-4 0,9-1 0 0,-9 1-4 16,8-6 0-16,-8 6 0 0,9 1-4 0,-1-7 4 0,1 5-4 16,-1-4-4-16,0 0 4 0,2 4-8 0,6-9 4 0,-6 5-4 15,-2 0 0-15,0-5-4 0,0 4 0 0,10-4 0 0,-10 0 0 0,1 0-4 16,7 0 4-16,-6 0 0 0,-2-4-4 0,0-1 4 15,0 0 0-15,2 5-8 0,-10-9 4 0,8 4-4 0,0-5 4 16,-8 2-4-16,0 1 0 0,0-1 0 0,9-7-20 0,-18 5 24 0,9-4-4 16,0-1-4-16,0 5 0 0,-8-3 4 0,0-2 0 0,8 1-4 15,-10-1 0-15,2 6 0 0,0-5 0 0,0-1-4 0,-2 1-4 16,2 4 4-16,0-5 0 0,-9 6-8 0,8-1 8 0,-8 1 0 0,9 0-4 16,-10-2 4-16,2 7 0 0,6-6 4 0,-6 10 0 15,-1-5 0-15,0 1 0 0,8 4 0 0,-7 0 0 0,6 4 0 0,-6 1 0 16,6 0 4-16,2 0-4 0,-8 5 4 0,7-1 0 0,9 1-4 15,-8 0 4-15,-1-1 0 0,9 5 0 0,-9-4 0 0,9-1 0 16,0 6 0-16,0-5-8 0,0-1 4 0,0 1-4 0,9-1-4 0,-9 1 0 16,9 0 4-16,-1-6 0 0,1 2 0 0,-1-2 4 15,8-4-4-15,-6 5 4 0,6-5 0 0,-6 0 4 0,6 0-4 0,1-5 0 16,0 5 4-16,0-4-4 0,1-2 4 0,-2 2 0 0,2-2 0 16,-2 2 4-16,2 0 0 0,-1 4 0 0,-9-6 0 0,10 6 4 15,-2-5 8-15,-8 5-4 0,2 0 4 0,6 0 0 0,-7 5 8 16,-1 1-4-16,10-2 4 0,-10 0-4 0,0 2 0 0,0 4 4 15,2-6-4-15,-2 5 0 0,0 0-4 0,2 1-4 0,-2 0 0 0,0 0-4 16,1 4 0-16,8-4 0 0,-9-6-12 0,1 6 0 0,-1 1-4 16,10-7-12-16,-10 0-16 0,10 1-8 0,-10 0-16 0,0-5-16 15,9 0-16-15,-9 0-16 0,10-5-20 0,-2 0-20 0,-6 1-44 0,6-7-40 16,-7 3 40-16,8-2 32 0,-9 0 32 0,9-4 28 16</inkml:trace>
          <inkml:trace contextRef="#ctx0" brushRef="#br0" timeOffset="4589.7079">5421 22 115 0,'0'0'132'0,"0"0"4"0,8 0 4 0,-8 0-24 16,0 0 4-16,0 0 0 0,0 0 0 0,8 0 0 0,-8 0-8 15,9 0-4-15,0 0-8 0,-9 0-16 0,8 5-8 0,0-5-4 0,2 0-12 16,-2 4-8-16,0-4-8 0,1 0-8 0,0 6-8 0,7-6-4 15,-7 0-8-15,-1 0-8 0,1 0-12 0,0 0-12 0,7 0-20 16,-6 4-20-16,-2-4-32 0,8 0-20 0,-6-4-36 0,-2 4-28 16,0 0-36-16,1-6-68 0,7 2 40 0,-6 4 48 0,-2-5 32 15,0 5 32-15,2-5 24 0</inkml:trace>
          <inkml:trace contextRef="#ctx0" brushRef="#br0" timeOffset="3812.8008">4226-506 55 0,'0'-5'104'0,"0"1"-4"0,0-1-4 16,0 5-24-16,0-5 8 0,0 5 0 0,-8 0 4 0,8 0-4 15,0 0-8-15,-8 0-4 0,8 0 0 0,0 0-4 0,-9 0 0 16,9 0-4-16,0 0-4 0,-8 0-4 0,8 0-8 0,-8 0 0 16,8 5 0-16,-9 0 0 0,9-5-8 0,0 9 0 0,-9-4 0 15,1 5 0-15,8 0 0 0,-8-1-4 0,-2 0-4 0,2 6 0 0,8 4-4 16,-8-5 0-16,-1 5 0 0,0 6-8 0,1-6 4 0,0 5-24 15,8 0 28-15,-9 0-4 0,1 4 0 0,8 1-4 0,-9-4 0 16,0 3 0-16,9 1-4 0,0 4 0 0,0-4 0 0,0 0 0 0,-8 4-4 16,8-3 4-16,0 3-4 0,8-4-4 0,-8 4 0 15,0-3 0-15,9 3-4 0,-9-4 4 0,9-1-4 0,-1 0 0 0,1 2 0 16,-9-2 4-16,8 1-4 0,0-5-4 0,1 0 4 0,0-5-4 16,-1 5-4-16,0-4 0 0,2-1-4 0,-2-5-4 0,0 1-8 15,1-1-12-15,0 1-12 0,-1-6-12 0,0 1-8 0,-8-6-4 16,9 1-8-16,-1 0 0 0,0 0-12 0,-8-5-8 0,10 0-8 0,-10-5-12 15,8 0-12-15,0-4-32 0,2 3-40 0,-10-3 20 16,8-5 36-16,0-1 28 0,0 1 20 0</inkml:trace>
        </inkml:traceGroup>
        <inkml:traceGroup>
          <inkml:annotationXML>
            <emma:emma xmlns:emma="http://www.w3.org/2003/04/emma" version="1.0">
              <emma:interpretation id="{8BA456B8-86D1-424D-8E2C-9D8C4B7ADD02}" emma:medium="tactile" emma:mode="ink">
                <msink:context xmlns:msink="http://schemas.microsoft.com/ink/2010/main" type="inkWord" rotatedBoundingBox="8251,12898 9164,12896 9167,13957 8254,13959"/>
              </emma:interpretation>
              <emma:one-of disjunction-type="recognition" id="oneOf4">
                <emma:interpretation id="interp8" emma:lang="" emma:confidence="0">
                  <emma:literal>2)</emma:literal>
                </emma:interpretation>
                <emma:interpretation id="interp9" emma:lang="" emma:confidence="0">
                  <emma:literal>2</emma:literal>
                </emma:interpretation>
                <emma:interpretation id="interp10" emma:lang="" emma:confidence="0">
                  <emma:literal>2))</emma:literal>
                </emma:interpretation>
                <emma:interpretation id="interp11" emma:lang="" emma:confidence="0">
                  <emma:literal>Ę)</emma:literal>
                </emma:interpretation>
                <emma:interpretation id="interp12" emma:lang="" emma:confidence="0">
                  <emma:literal>ę)</emma:literal>
                </emma:interpretation>
              </emma:one-of>
            </emma:emma>
          </inkml:annotationXML>
          <inkml:trace contextRef="#ctx0" brushRef="#br0" timeOffset="5198.076">6103-93 103 0,'-9'-5'112'0,"1"0"-4"16,8 0-4-16,0 5-20 0,-9-9 0 0,9 4 0 0,0 0-8 15,0-5-4-15,0 6-4 0,0-1-4 0,0-5 0 0,9 1-4 16,-9 4 0-16,8-4 0 0,1-1 0 0,-1 1-4 0,0-1 0 0,2 0-4 16,-2 1 4-16,0-2-8 0,0 7 0 0,10-6-8 15,-10 6 0-15,9-1-4 0,-8 0-4 0,8 5-4 0,-9 0-4 0,0 0 0 16,10 5-4-16,-10 0 0 0,2-1 0 0,-2 6-4 0,0 0-4 15,1 4 0-15,-9 0 0 0,8 1 0 0,-8 4-4 0,0 0 0 16,0 1 0-16,0 3-4 0,0-3 0 0,-8 8 0 0,-1-4 0 16,1 0 0-16,0 5-4 0,-10-5 0 0,10 5 4 0,-10-5 0 15,2 0 0-15,-2 0 0 0,10 0-4 0,-9-6 0 0,-1 2 4 0,2-1 0 16,8-4 0-16,-2-1 0 0,-6 1 0 0,7-6 0 0,1-4 4 16,8 4-4-16,-9-4 0 0,9-5-4 0,0 0 4 0,-9-5-4 15,18 1 4-15,-9-1-4 0,0-5 4 0,9 6 0 0,-9-7-8 16,8 3 4-16,1-7 0 0,-1 5 0 0,0-4-4 0,2 5 4 15,-2-1 4-15,0 0-8 0,0-4 4 0,10 4 0 0,-10 6 4 0,1-2 0 16,8 2 0-16,-8 0-4 0,-1-2 0 0,0 6 0 0,0 0 0 16,2 6 0-16,-2-6 0 0,0 4 0 0,10 0 0 0,-10 2 0 15,1 4 0-15,-1-6 0 0,1 5 0 0,0 0 0 0,-1 1 0 0,0-4 0 16,10 3 0-16,-10 1 0 0,0-1 0 0,2 1 0 16,-2 0 0-16,9-2 0 0,-9 3 0 0,0-7 0 0,1 6 0 0,8-5 0 15,-9-1 0-15,2 1 0 0,-2 0 0 0,0 0 0 0,2-5 0 16,-2 4 0-16,0-4 0 0,0 0 0 0,1 0-40 0,-1-4-56 15,1-1-12-15,-9 5-12 0,9-5-16 0,-1 0-20 0,-8-4-12 0,8 4-16 16,-8 0-40-16,0-3-12 0,10-3 52 0,-10 7 32 16,8-6 32-16,-8-5 16 0</inkml:trace>
          <inkml:trace contextRef="#ctx0" brushRef="#br0" timeOffset="5570.08">6726-367 51 0,'0'0'100'16,"8"4"-8"-16,-8-4-4 0,0 0-28 0,8 0 0 0,-8-4 4 0,0 8 4 15,9-8 4-15,-9 4 0 0,8 0 4 0,0 0 0 0,-8 0-4 16,9 0 8-16,0 4 0 0,-9-4 0 0,8 7 0 0,0-3 0 15,2 0-4-15,-2 2 0 0,0-2-8 0,1 11 0 0,0-6 0 0,-1 1-4 16,-8 0 4-16,8 4-4 0,1 0-8 0,-1 0-4 16,1 6-16-16,0-6-36 0,-9 6 0 0,8-1 0 0,0-5 0 0,-8 5 0 15,10 0 0-15,-2 0 0 0,0 5 0 0,-8-5 0 0,9 1 0 16,-9 4 0-16,9-5 0 0,-9 5 0 0,8 0 0 0,-8 0 0 16,8 0 0-16,-8 0 0 0,0 4 0 0,9-3 0 0,-9 4 0 0,0-6 0 15,0 6 0-15,0-5 0 0,-9 5 0 0,9 0 0 0,0-1 0 16,-8 1 0-16,0 0 0 0,-1-5 0 0,0 5 0 0,1 0-44 15,0-6-108-15,-2 2-40 0,2-2-52 0,-9 2-84 0,0-6 48 16,0 0 48-16,9 0 48 0,-10-5 32 0,2 1 28 0,-2-5 16 16</inkml:trace>
        </inkml:traceGroup>
      </inkml:traceGroup>
    </inkml:traceGroup>
    <inkml:traceGroup>
      <inkml:annotationXML>
        <emma:emma xmlns:emma="http://www.w3.org/2003/04/emma" version="1.0">
          <emma:interpretation id="{553E3E2A-F653-427F-B9F0-44CA613B291D}" emma:medium="tactile" emma:mode="ink">
            <msink:context xmlns:msink="http://schemas.microsoft.com/ink/2010/main" type="paragraph" rotatedBoundingBox="2266,14495 9000,14458 9005,15285 2270,153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73483E-D180-4748-98E8-85A20DCFE32C}" emma:medium="tactile" emma:mode="ink">
              <msink:context xmlns:msink="http://schemas.microsoft.com/ink/2010/main" type="line" rotatedBoundingBox="2266,14495 9000,14458 9005,15285 2270,15322"/>
            </emma:interpretation>
          </emma:emma>
        </inkml:annotationXML>
        <inkml:traceGroup>
          <inkml:annotationXML>
            <emma:emma xmlns:emma="http://www.w3.org/2003/04/emma" version="1.0">
              <emma:interpretation id="{AB48FC4C-D8D1-4C34-BAA5-D9A05FD1A712}" emma:medium="tactile" emma:mode="ink">
                <msink:context xmlns:msink="http://schemas.microsoft.com/ink/2010/main" type="inkWord" rotatedBoundingBox="2266,14513 3468,14507 3472,15206 2269,15212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8873.2429">885 1307 15 0,'-9'-5'112'16,"9"5"-8"-16,0-4-8 0,-8 4-20 0,8-6-8 0,0 2 0 16,0 4 0-16,0-5 0 0,0 0-4 0,0 1-4 0,8 4-4 0,-8-5 0 15,9 0-4-15,-9 0 0 0,9 5-4 0,-9-5 0 0,8 5 0 16,0-5 0-16,0 5-4 0,-8 0 0 0,18-4 0 0,-10 4-8 16,2 0 0-16,-2 0-8 0,0 0 0 0,1 4-8 0,-1-4 0 15,0 5-4-15,1-5-4 0,0 5 0 0,-1 0 0 0,-8 0 0 16,8 0-4-16,2-1 0 0,-10 6-4 0,0-6 0 0,8 6 0 15,-8 0-4-15,-8 4 4 0,8-4 0 0,0 0-4 0,-10 4 0 0,10 1 0 16,-8-6 4-16,0 6-4 0,-1-1 0 0,0 0 0 16,1-5 0-16,0 6 0 0,-1-5-4 0,1 0 4 0,0-1 0 0,-2 1 0 15,2-6 0-15,0 6 0 0,8-5-4 0,-10-5 4 0,10 4 0 16,0-4 0-16,-8 6 0 0,8-6 0 0,0 0 0 0,0 0-4 16,0 0 4-16,0 0 0 0,8 0 4 0,-8 0-4 0,0 0 4 0,10 0 4 15,-2 0 4-15,-8 0 0 0,8 0 0 0,2 0 8 16,-2 0 0-16,0 0 4 0,1 0 0 0,-1 5-4 0,0-5 0 0,1 0 0 15,8 4-4-15,-9-4 0 0,2 4-4 0,6-4 4 0,-7 0-4 16,0 6-8-16,7-2 4 0,-7-4-4 0,8 0 0 0,-8 5-8 16,-1-5 4-16,10 0-16 0,-10 0-16 0,8 0-24 0,-6 0-20 0,-2 0-24 15,9 0-20-15,-9 0-20 0,0 0-20 0,2 0-36 0,-2 0-52 16,10 0 32-16,-10 0 40 0,0 0 36 0,0-5 20 0</inkml:trace>
          <inkml:trace contextRef="#ctx0" brushRef="#br0" timeOffset="8418.4607">186 1642 23 0,'0'0'84'0,"0"0"-12"0,0 0-4 0,0 0-28 16,8 0-4-16,-8 0 0 0,0 0 0 0,0 0-4 15,0 0 0-15,0 0 0 0,0-4 0 0,0 4 0 0,0 0 4 0,0-5-4 16,0 5 8-16,0-5 0 0,0 1 0 0,0-2 0 0,0 6 8 16,0-4-4-16,0-1 0 0,0 1 0 0,0-1-4 0,0 0 4 15,0 0-4-15,0 5 0 0,0-5 0 0,0 0-4 0,0 1 0 0,0 4 0 16,0-4-4-16,0 4 0 0,-8-6 0 0,8 6 0 0,0 0-4 16,0 0 0-16,-9-5-4 0,9 5 0 0,0 0 0 0,-8 0-8 15,8 5 0-15,-8-5-4 0,-2 6 0 0,10-2 0 0,-8 0 4 16,0 1-12-16,8 0 8 0,-10 0-4 0,10 5 0 0,-8-1 0 15,0 1 0-15,8-1 0 0,-8 0-4 0,8 6 4 0,-9-1-4 16,9 1 0-16,0-4 0 0,-8 2 0 0,8 2 0 0,0-2 0 0,0 2-4 16,0-5 4-16,0 4-4 0,8 1 0 0,-8-6 0 0,9 5 4 15,-9-4-4-15,8-1 0 0,0 1 0 0,0 0 0 0,2-1 0 16,-10-4 4-16,16 5-4 0,-6-6 4 0,-2 2-4 0,0-1 4 16,9-1-4-16,-8-4 8 0,-1 5 0 0,9-5-8 0,-9 5 4 15,2-5-4-15,6 0 4 0,-6-5 4 0,6 5-8 0,-8-5 4 16,1 1 0-16,8-1 0 0,-8-1 4 0,-1 2-4 0,0-6 0 0,2 5 0 15,-2-4 0-15,0 4 0 0,-8-10 0 0,8 6 0 0,2-1 0 16,-10 1-4-16,8-5 0 0,-8 4-20 0,0 1 24 0,0-6-4 16,0 5 4-16,0 0 0 0,0-3-4 0,0 3 0 0,0 0 4 0,0-4 0 15,-8 4-4-15,8 0 0 0,-10 1-4 0,2-1 4 16,0 0-4-16,8 1 4 0,-8 0 0 0,-2-1 0 0,-6 1 0 16,7-1-4-16,1 5 0 0,-10-5 4 0,10 2-4 0,0 2 4 0,0 1 0 15,-10 1 0-15,10 4 0 0,-2-5 0 0,-6 5 0 0,7 0-4 16,1 0 0-16,8 5 0 0,-9-1 4 0,1-4-4 0,-1 11 4 15,9-7-4-15,0 5 0 0,0 1 0 0,-8 0 4 0,8 3-4 16,0-3 0-16,0 0 0 0,0 4 0 0,0 1 0 0,8-6 0 0,-8 6 0 16,0-1 0-16,9-4 0 0,-9 4-4 0,8-5 4 0,1 1-4 15,-9 0 0-15,8-1 4 0,1 1 4 0,-1-5 0 0,0 5-4 16,2-6-4-16,-2-4 4 0,0 5 4 0,2-5 4 0,-2 0-4 16,0 0 0-16,0 0 0 0,10-5-8 0,-10 1 12 0,1 4 0 0,-1-6-4 15,0 2 0-15,10-1-4 0,-10-5 4 0,0 6 0 16,2-1 0-16,-2 0 0 0,0 0 4 0,1 5 0 0,8-5 0 0,-8 0-4 15,-1 5-4-15,0 0 8 0,0 0 0 0,10 5 0 0,-10 0 0 16,2 0 0-16,-2 0 0 0,9 0 0 0,-9 5 0 0,9-1 0 16,-8 1 0-16,-1-1-4 0,10 1 4 0,-10 0 4 0,10 3-4 0,-10-3 0 15,9 5 0-15,-9-6-4 0,9 1 4 0,-8 0-4 16,7-1 0-16,-6 1 0 0,-2 0 0 0,0-6-4 0,10 1 4 0,-10-1-8 16,0 2 0-16,1-3-8 0,-1-3-16 0,1 6-12 0,0-6-8 15,-1 0-16-15,0-6-8 0,-8 6-16 0,10-3-20 0,-2-3-12 16,-8-3-12-16,8-1-44 0,0 6-36 0,-8-6 32 0,10-5 28 15,-10 6 32-15,8-5 20 0</inkml:trace>
        </inkml:traceGroup>
        <inkml:traceGroup>
          <inkml:annotationXML>
            <emma:emma xmlns:emma="http://www.w3.org/2003/04/emma" version="1.0">
              <emma:interpretation id="{AF1C6850-F1DB-47A2-A069-21CECA276A09}" emma:medium="tactile" emma:mode="ink">
                <msink:context xmlns:msink="http://schemas.microsoft.com/ink/2010/main" type="inkWord" rotatedBoundingBox="4015,14739 4305,14737 4307,15084 4017,15085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9324.038">1848 1758 75 0,'-8'9'140'0,"8"-3"-12"0,-8-2 0 16,8 5-28-16,0-3 4 0,0-2-8 0,0 1-4 0,0 0-4 0,0-5-4 16,0 5 0-16,8-1-4 0,-8-4-4 0,8 0 0 0,1 0-4 15,-9 6-8-15,8-6-8 0,1 0-4 0,0 0-12 0,-1 0-8 16,0 0-4-16,10 0-8 0,-10 0-4 0,0 0-8 0,10 0-12 15,-10 0-16-15,1 0-24 0,-1 0-28 0,9-6-24 0,-8 6-28 16,-1 0-32-16,0-4-48 0,2 4-60 0,-2-5 40 0,0 0 44 0,2 0 28 16,-10-5 32-16</inkml:trace>
          <inkml:trace contextRef="#ctx0" brushRef="#br0" timeOffset="9132.5489">1832 1475 27 0,'0'5'136'0,"0"-1"-4"0,8-4 4 0,-8 0-20 15,0 6-4-15,8-6 0 0,-8 0-4 0,9 4 4 0,-1-4-8 16,-8 0-4-16,9 5-8 0,0-5-4 0,-1 5-8 0,0-5-8 15,0 5-12-15,2-5-8 0,6 4 0 0,-6 2-12 0,-2-6-8 16,0 5-4-16,9-1-8 0,-8 0 0 0,-1 2-8 0,9-6 0 16,-9 4 0-16,2 1-4 0,6 0-4 0,-6-5-8 0,-2 5 0 0,0-1-12 15,0-4-16-15,1 5-20 0,-1-5-8 0,1 6-12 0,0-6-12 16,-9 4-12-16,8-4-24 0,-8 0-28 0,0 0-28 0,0 0-60 16,0 0 12-16,0 0 44 0,0 4 36 0,-8-4 20 0,-1 0 28 15</inkml:trace>
        </inkml:traceGroup>
        <inkml:traceGroup>
          <inkml:annotationXML>
            <emma:emma xmlns:emma="http://www.w3.org/2003/04/emma" version="1.0">
              <emma:interpretation id="{53937FED-F7B9-448D-A1D6-1CBB7E0CA45A}" emma:medium="tactile" emma:mode="ink">
                <msink:context xmlns:msink="http://schemas.microsoft.com/ink/2010/main" type="inkWord" rotatedBoundingBox="5139,14581 5573,14579 5577,15304 5143,15306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0910.7948">3118 1432 3 0,'0'-5'108'0,"-8"0"-8"0,8 0 0 0,-8 1-28 0,-1-6 0 0,9 6 0 16,-8-1 8-16,8-1-8 0,-9 2 0 0,9-1-4 16,-9 1-8-16,9-2 0 0,-8 2-4 0,8-1 0 0,-8 0-4 0,-2 5 0 15,10-5 0-15,-8 5-4 0,0 0-4 0,8-4-8 0,-8 4 0 16,-2 0 0-16,10 4-4 0,-8 1 0 0,0 0 0 0,8 0-4 15,-9-1 0-15,1 6-4 0,8-1 0 0,-9 2 4 0,9 3-8 0,-9-5 4 16,9 5-8-16,0 1 0 0,0-1 0 0,0 5 0 0,0-4 0 16,0-1-4-16,0 5 0 0,9-4 0 0,-9-1 0 0,9 1-4 15,-1-6-20-15,1 6 20 0,-1-6 0 0,0 0-4 0,2 6 4 16,-2-10 0-16,0 5 4 0,0-6-8 0,10 1 0 0,-10 0 4 16,1-5-4-16,8 5 0 0,-8-10-4 0,7 5 4 0,-6-5 0 0,-2 5 0 15,8-9-4-15,-6 3 0 0,-2-3 0 0,9 0 4 16,-9-1-4-16,1 1 0 0,0-6-4 0,-1 1 0 0,0-1 4 0,-8 1-4 15,8-1 0-15,-8 2 0 0,0-2 0 0,10 1 4 0,-10-1 0 16,0 1-4-16,-10-2 4 0,10 3 0 0,-8-2 0 0,8 1-4 16,-8 5 0-16,0-6 0 0,-1 5 0 0,0 1 0 0,1-1 0 15,-1 0 4-15,-7 6-4 0,6-1-4 0,2 0 4 0,-8 0 0 16,6 1 0-16,-6 4 0 0,7 0 0 0,-8 4 0 0,8-4 4 16,1 5 0-16,0 0 0 0,-10 4 4 0,10 1-8 0,0 0 4 0,-2-1-4 15,10 1 4-15,-8 5-4 0,0-6 0 0,8 5 0 0,-9 1 4 16,9-2 0-16,0 3 0 0,0-2-4 0,0 1 0 0,0-6 0 15,0 5 0-15,9-3 0 0,-9-3 0 0,8 7 0 0,-8-5 0 16,8-1 4-16,2-3-4 0,-10 2 4 0,8-3-4 0,0 0 0 16,0 0 0-16,10 0 0 0,-10 0 4 0,1-5 0 0,0 0-4 0,-1 4 4 15,9-4 0-15,-9 0-4 0,10 0 4 0,-10 5 0 0,0-5 0 16,10 4 4-16,-10-4-4 0,1 6 0 0,8-2 0 0,-8 1 0 16,-1 0 0-16,8-1 0 0,-6 2 0 0,-2 3-4 0,10 1 4 15,-10-1-4-15,0 1 0 0,1-5 0 0,-1 9 4 0,1-4 0 0,-1 0 0 16,1 3 0-16,-1-3 0 0,0 5 0 0,2-5 0 0,-2 3 4 15,-8 2-4-15,8-1 4 0,-8-4-4 0,10 5 0 0,-10-1 0 16,0 0 0-16,8-4 0 0,-8 5 0 0,0-1 4 0,0-4-4 16,0 3 4-16,-8-4 0 0,8 7 0 0,-10-6-4 0,2-1 4 15,0 1 0-15,-2-1-4 0,2 1 0 0,0-6 0 0,-1 7 0 16,1-7-4-16,-9 0 4 0,8 1-4 0,-7 0-4 0,6-5-28 16,-6 0 12-16,6 5-16 0,2-5-16 0,-8-5-8 0,7 5-12 0,0-5-16 15,-8 0-20-15,9 1-8 0,0 0-16 0,-2-7-24 0,2 2-48 16,8 4 24-16,-8-4 32 0,0-1 28 0,8 1 20 0</inkml:trace>
        </inkml:traceGroup>
        <inkml:traceGroup>
          <inkml:annotationXML>
            <emma:emma xmlns:emma="http://www.w3.org/2003/04/emma" version="1.0">
              <emma:interpretation id="{67761BC0-7E72-4A93-906A-7DCDDD497F89}" emma:medium="tactile" emma:mode="ink">
                <msink:context xmlns:msink="http://schemas.microsoft.com/ink/2010/main" type="inkWord" rotatedBoundingBox="5942,14969 6376,14967 6378,15250 5943,15252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1502.2127">3758 1738 51 0,'0'0'120'0,"0"0"-4"16,8 0-12-16,-8 0-24 0,0 0 0 0,0 0-16 0,-8 0-4 16,8 0-8-16,0 0-8 0,0 0-4 0,0 0-8 0,0 5 4 15,0-5 0-15,0 5 4 0,0 0-8 0,0 0 4 0,0 0 4 0,0 5 0 16,0-1 4-16,0-5-4 0,0 11 0 0,0-5 0 16,0 0-4-16,0 3 0 0,0 2 0 0,0-1-4 0,8-4 0 0,-8 5 0 15,0-6-4-15,9 5 0 0,-9-4-4 0,0-1 0 0,9 0 0 16,-1 2 0-16,0-2-4 0,2-3 4 0,-2 3-4 0,0-5 0 15,1-4 4-15,8 6-8 0,-9-2 4 0,1-4-8 0,8 0 0 0,-8 0-4 16,7-4 0-16,-6 4 0 0,6-6 0 0,-8 2-4 0,10-1 0 16,-10-5 0-16,1 6 0 0,7-6 0 0,-6 1-4 0,-2-1 0 15,-8 1 0-15,8-1 0 0,0 0 0 0,-8 1 0 0,0-6-4 16,0 5 4-16,0 1 0 0,0-5 0 0,0 4-4 0,0 1 0 16,-8-1-8-16,0 0 8 0,0 1-4 0,8-1-4 0,-10 1 0 15,2-1 0-15,0 0-4 0,-1 0 0 0,-7 5 4 0,6-4 0 0,2 5 0 16,-8-1 4-16,6 0-4 0,2 0 4 0,-9 0 4 0,8 5-4 15,1 0 0-15,-1 0 4 0,1 0 0 0,0 0 0 0,-10 5 0 16,18 0 0-16,-8 0 0 0,0 0 0 0,-2 4 0 0,10-5 4 16,0 6 4-16,-8 0-8 0,8-1 0 0,0 1 4 0,0-1 0 15,-8 1 0-15,16 0-4 0,-8-1-4 0,0 1 4 0,0-5-4 16,8 5 0-16,-8-6-4 0,10 1 0 0,-10 5 0 0,8-6 4 16,0-4 4-16,1 0-4 0,0 5 0 0,-1-5 4 0,0 0 0 0,9 0 0 15,-8 5 0-15,0-5 4 0,-1 0 0 0,10 0 8 0,-10-5 0 16,8 5-4-16,-6 0 4 0,6 0 0 0,-7 0 8 0,-1 5 4 15,10-5 0-15,-10 5 0 0,8-5 4 0,-6 4 4 0,6 2 0 0,-7-1-4 16,8-1-4-16,-8 1 0 0,-1 0-4 0,9-1-4 16,-8 6-4-16,-1-5 0 0,0-1 0 0,2 5-4 0,-2-3 0 0,0-1-8 15,1 0-32-15,-9-1 16 0,9 2-8 0,-9-6-28 0,8 0-20 16,-8 0-20-16,0 0-40 0,0-6-32 0,0 2-56 0,-8-1-32 16,8-6 36-16,-9 2 48 0,9 0 28 0,-9-5 28 0</inkml:trace>
        </inkml:traceGroup>
        <inkml:traceGroup>
          <inkml:annotationXML>
            <emma:emma xmlns:emma="http://www.w3.org/2003/04/emma" version="1.0">
              <emma:interpretation id="{2E212C2D-2998-4266-ADEC-4E127A4FAC7B}" emma:medium="tactile" emma:mode="ink">
                <msink:context xmlns:msink="http://schemas.microsoft.com/ink/2010/main" type="inkWord" rotatedBoundingBox="6984,14864 7289,14862 7290,14921 6984,14922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2964.2984">4799 1600 31 0,'0'0'132'0,"0"0"-8"0,0 0-8 0,0 0-16 0,0 0-4 16,0 0 0-16,0 0-12 0,0 0 0 0,0 0 0 0,0 0 0 16,0 0 0-16,0 0 4 0,0 0-4 0,0 0 0 0,8 0 4 0,-8 5-8 15,8-5-4-15,0 0-4 0,-8 0 0 0,10 4 0 16,-2-4-8-16,0 0 0 0,1 0-4 0,8 0-32 0,-8 0-28 0,7 0 0 16,-8 0 0-16,10 0 0 0,-10 5 0 0,10-5 0 0,-10 0 0 15,9 0 0-15,-8 0 0 0,8-5 0 0,-9 5 0 0,0 5 0 16,2-5 0-16,-2 0 0 0,0 0 0 0,2 0 0 0,-10 0 0 0,8 0 0 15,0 4 0-15,-8-4 0 0,9 0 0 0,-9 0 0 0,0 6 0 16,8-6-84-16,-8 4-52 0,0-4-20 0,0 5-36 0,0-5-20 16,0 5-76-16,0-1 28 0,8 2 44 0,-8-2 44 0,0 1 32 15,9-5 28-15</inkml:trace>
        </inkml:traceGroup>
        <inkml:traceGroup>
          <inkml:annotationXML>
            <emma:emma xmlns:emma="http://www.w3.org/2003/04/emma" version="1.0">
              <emma:interpretation id="{BFA3823E-4FD0-4A44-AADE-469122B54344}" emma:medium="tactile" emma:mode="ink">
                <msink:context xmlns:msink="http://schemas.microsoft.com/ink/2010/main" type="inkWord" rotatedBoundingBox="8004,14563 8237,14561 8240,15160 8007,15162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3513.8293">5822 1738 51 0,'0'5'112'0,"0"-5"-8"15,0 5 0-15,8-5-20 0,-8 0 0 0,0 0 0 0,0 0-4 16,8 0 0-16,-8 0-12 0,0 0 0 0,9-5-8 0,-9 5 0 16,9-5-8-16,-1-4 0 0,1 5 0 0,-9-6-4 0,8 0-8 0,0 2 0 15,0-3 0-15,2-4-20 0,-2 1 20 0,10-1-8 16,-10-3 0-16,0 3-8 0,1-4 4 0,-1 1-4 0,1-2-4 0,-1 0-4 15,1 1 0-15,-9 0 0 0,8 0 0 0,0 5-4 0,2-5 0 16,-2-1-4-16,-8 6 0 0,8 0 0 0,-8-1 0 0,0 1 0 16,10-1-4-16,-10 5 0 0,0 1 4 0,0-1 4 0,8 6-8 0,-8-1 0 15,0 0 0-15,0 0 0 0,0 5 4 0,0-4 0 0,0 4 0 16,0 0-4-16,0 0 4 0,0 0-4 0,0 4-4 0,-8-4 4 16,16 5 0-16,-8 5 0 0,0-6 4 0,0 6 0 0,0-5 0 15,0 9 8-15,0-4-4 0,0 5 0 0,0-2 0 0,0 7 0 16,0-1-4-16,0-1 4 0,0 2-4 0,-8 5-4 0,8-6 4 15,0 4-4-15,0 2 4 0,0-2-4 0,0 2 0 0,0-2 0 0,0 1-4 16,0 0 0-16,0 0 0 0,0 1 0 0,0-7 0 0,0 2 0 16,0-1 0-16,0 0-4 0,0-5 0 0,0 5-8 0,0-9 0 15,0 5-4-15,0-6-4 0,0 1-12 0,0-6-8 0,0 2-8 16,0-1-4-16,0-5-12 0,0 4-16 0,0-4-12 0,0 0-16 16,0-4-28-16,0 4-24 0,0-5-48 0,0-1-28 0,0 2 36 0,0-6 40 15,8 5 32-15,-8-4 20 0</inkml:trace>
        </inkml:traceGroup>
        <inkml:traceGroup>
          <inkml:annotationXML>
            <emma:emma xmlns:emma="http://www.w3.org/2003/04/emma" version="1.0">
              <emma:interpretation id="{CC1A78C9-AE6B-42AE-85FA-0D78891D42B1}" emma:medium="tactile" emma:mode="ink">
                <msink:context xmlns:msink="http://schemas.microsoft.com/ink/2010/main" type="inkWord" rotatedBoundingBox="8619,14460 9000,14458 9004,15213 8623,15215"/>
              </emma:interpretation>
              <emma:one-of disjunction-type="recognition" id="oneOf11">
                <emma:interpretation id="interp19" emma:lang="" emma:confidence="0">
                  <emma:literal>8</emma:literal>
                </emma:interpretation>
                <emma:interpretation id="interp20" emma:lang="" emma:confidence="0">
                  <emma:literal>s</emma:literal>
                </emma:interpretation>
                <emma:interpretation id="interp21" emma:lang="" emma:confidence="0">
                  <emma:literal>S</emma:literal>
                </emma:interpretation>
                <emma:interpretation id="interp22" emma:lang="" emma:confidence="0">
                  <emma:literal>g</emma:literal>
                </emma:interpretation>
                <emma:interpretation id="interp23" emma:lang="" emma:confidence="0">
                  <emma:literal>&amp;</emma:literal>
                </emma:interpretation>
              </emma:one-of>
            </emma:emma>
          </inkml:annotationXML>
          <inkml:trace contextRef="#ctx0" brushRef="#br0" timeOffset="14222.932">6605 1609 43 0,'0'5'104'0,"0"-5"-8"0,0 0-8 15,0 0-24-15,0 0 0 0,0 4-4 0,0-4 0 0,0 0 8 16,10 0 0-16,-10 0 0 0,0 0-8 0,0 0 0 0,8 0 0 16,-8 0 0-16,0-4 0 0,8 4-8 0,-8 0 4 0,9-5-4 0,-9 1-4 15,8 4-4-15,-8-10-4 0,9 5 0 0,0 0-8 0,-9-4-4 16,8-1-4-16,-8 1-4 0,8-1-4 0,-8-5 0 0,8 2-4 15,-8-2 0-15,10 1-8 0,-10-1 4 0,8-4-4 0,-8 5 0 16,0-1 0-16,0-4-4 0,0 5 4 0,0-5-4 0,0 4 4 16,0 1-4-16,0-6 4 0,-8 6-4 0,8 0 0 0,-10 4 0 0,2-4 0 15,8-1 0-15,-8 5 0 0,0 1 4 0,-10-5-8 0,10 9 4 16,-1-5-4-16,1 5 4 0,-10 2 0 0,10-4-20 0,0 7 24 16,-10 0 0-16,10 0-4 0,-9 7 4 0,8-4-4 0,1 2 4 15,-9 0-4-15,9 0 0 0,0 4 4 0,-2 1-4 0,2-5 0 16,0 4-4-16,-2 1 8 0,10 0-4 0,-8-1 0 0,0 0 0 0,8 1 0 15,0 0 0-15,0-1 0 0,-9 1 0 0,18-1 0 0,-9 6 0 16,0-5 0-16,0 0 4 0,8-1 0 0,0 1 0 0,2-1 0 16,-10 5 0-16,8-4 4 0,0-1-4 0,10 0 4 0,-10 7 0 15,0-6-4-15,9-1 4 0,-8 1 0 0,8 4 0 0,-9-5-4 16,10 2 4-16,-2-3 0 0,-6 2-4 0,6 0 4 0,1 4-4 0,-8-4 0 16,8-1 0-16,-9 1 4 0,10 4 0 0,-10-5-8 0,0 1 4 15,10 4 0-15,-10 1-4 0,1-5 0 0,7 4 0 16,-16-4 4-16,9 4-4 0,0 1 0 0,-1-6 0 0,0 5 0 0,2 1-4 15,-10-6 4-15,8 6 0 0,-8-5 0 0,0 4 0 0,0-5 4 16,0 6-8-16,0-5 4 0,0-1 4 0,0 1 0 0,0-1-4 16,-8 1-4-16,8 0 4 0,-10-1-4 0,2-4 4 0,0 4-4 0,-1-3 4 15,0-2 4-15,-7 5 0 0,7-3-4 0,-7-3 0 0,6-3 4 16,-6 6-4-16,-2-6 0 0,10 0 0 0,-9 5 0 0,0-10 0 16,0 5 0-16,9 0 0 0,-10-6 4 0,10 3 0 0,-10-3-4 15,10-3 4-15,0 5-4 0,-1-6-4 0,0 5 8 0,1-4 0 16,-1-2 0-16,1 2 0 0,8-1-4 0,-8 1 0 0,8-5 0 0,0 4 0 15,0 1 0-15,0-6-4 0,0 1 0 0,0 4-8 0,0-5-4 16,8 1-12-16,-8 4-12 0,8-4-12 0,1 0-12 0,-9 4-16 16,8-4-32-16,1-1-20 0,0 1-20 0,-9 4-56 0,8-4-36 15,0 4 48-15,2-4 40 0,-2 5 32 0,0-1 16 0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21:41.95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-12-2 15 0,'0'0'148'0,"0"6"0"0,0-6-4 16,0 0-12-16,0 0-4 0,0-6-12 0,0 6 16 0,0 0 0 16,0 6-8-16,0-6-4 0,0 0-12 0,0-6-8 0,0 6-4 15,0 0-8-15,0 0-8 0,0 0-12 0,0 0 0 0,0 0-8 0,0 0-20 16,0 0-40-16,0 0 0 0,0 0 0 0,0 0 0 16,0 0 0-16,0 0 0 0,0 0 0 0,0 0 0 0,0 0 0 0,0 0 0 15,0 0 0-15,0 0 0 0,0 0 0 0,0 0 0 0,0 0-96 16,0 0-28-16,0 0-28 0,0 0-36 0,0 0-48 0,0 0-60 15,0-4 36-15,0 4 44 0,0 0 48 0,0 0 28 0,0-6 24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20:45.06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E62C2CE-D47F-4E62-ADA8-0F3BE7ABF639}" emma:medium="tactile" emma:mode="ink">
          <msink:context xmlns:msink="http://schemas.microsoft.com/ink/2010/main" type="writingRegion" rotatedBoundingBox="1016,7955 1246,7955 1246,8577 1016,8577">
            <msink:destinationLink direction="with" ref="{B37036EC-2EAB-49CC-961F-582F62A2E02F}"/>
          </msink:context>
        </emma:interpretation>
      </emma:emma>
    </inkml:annotationXML>
    <inkml:traceGroup>
      <inkml:annotationXML>
        <emma:emma xmlns:emma="http://www.w3.org/2003/04/emma" version="1.0">
          <emma:interpretation id="{1C7D1505-0E4F-44AE-B4EA-07BE8EA7BB3D}" emma:medium="tactile" emma:mode="ink">
            <msink:context xmlns:msink="http://schemas.microsoft.com/ink/2010/main" type="paragraph" rotatedBoundingBox="1016,7955 1246,7955 1246,8577 1016,85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7821F4-A6D7-46CD-93D9-CBE1863374E5}" emma:medium="tactile" emma:mode="ink">
              <msink:context xmlns:msink="http://schemas.microsoft.com/ink/2010/main" type="line" rotatedBoundingBox="1016,7955 1246,7955 1246,8577 1016,8577"/>
            </emma:interpretation>
          </emma:emma>
        </inkml:annotationXML>
        <inkml:traceGroup>
          <inkml:annotationXML>
            <emma:emma xmlns:emma="http://www.w3.org/2003/04/emma" version="1.0">
              <emma:interpretation id="{CE259EEE-D6A0-4E13-B772-D48DFB597B7F}" emma:medium="tactile" emma:mode="ink">
                <msink:context xmlns:msink="http://schemas.microsoft.com/ink/2010/main" type="inkWord" rotatedBoundingBox="1016,7955 1246,7955 1246,8577 1016,8577"/>
              </emma:interpretation>
            </emma:emma>
          </inkml:annotationXML>
          <inkml:trace contextRef="#ctx0" brushRef="#br0">-3846 4616 27 0,'-8'5'116'16,"8"0"-12"-16,0 0-4 0,0-5-20 0,0 4 0 15,0-4 0-15,0 0 0 0,0 0 0 0,0-4-4 0,8-1 0 0,-8 5-8 16,0-5-4-16,8 0 4 0,-8 1-4 0,9-6 0 0,-9 5-4 16,8-4 0-16,-8 0-4 0,9-1-4 0,-1 0 0 0,1 1-8 0,-9-6 4 15,8 1 0-15,0 4-4 0,2-4-8 0,-2 0-4 0,0-5-8 16,2 4 0-16,-2-5 0 0,0 1 0 0,0 0-8 0,1 4 4 15,0-3 4-15,-1-6-8 0,1 9-4 0,-1-4 4 0,-8 1-8 16,8-2 8-16,2 6-4 0,-2-5-4 0,0 4 0 0,-8 1 0 16,8 4-4-16,-8-5 0 0,0 11 4 0,10-5-4 0,-10-1 0 15,0 5-4-15,0 0 4 0,0 0-4 0,0 5 0 0,0 0 0 16,0-3 0-16,0 3 0 0,0 3 0 0,0-3 0 0,0 5 0 0,0 0 0 16,0 0 0-16,0 0 0 0,0 0 0 0,0 4 0 0,0 5 0 15,0-4 0-15,0-1 0 0,0 6 0 0,0-1 0 0,0 5 0 16,0 0 0-16,0 1 0 0,0-1 0 0,0 1 0 0,0 3 0 0,0 0 0 15,0-3 0-15,0 4 0 0,0-5 0 0,0 6 0 16,0-2 0-16,0-4 0 0,0 6 0 0,0-2 0 0,0-4 0 0,0 1 0 16,0-1 0-16,-10 0 0 0,10 1 0 0,0-7 0 0,0 2 0 15,0-1 0-15,0-3 0 0,0-3 0 0,0 2 0 0,0-1 0 16,0-3 0-16,0-2 0 0,0 1-20 0,0-1-4 0,0-4-8 0,0 0-4 16,0 6-12-16,0-6-16 0,0-6-4 0,0 6-12 0,0-4-8 15,0 4-8-15,0-9-8 0,0 3-20 0,0 2-12 0,0-6-16 16,0 1-52-16,0-2-12 0,0-3 32 0,0 5 36 0,0-5 28 15,0-5 24-15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22:02.31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2057A45-2E09-4790-822C-CC4D2E93DB41}" emma:medium="tactile" emma:mode="ink">
          <msink:context xmlns:msink="http://schemas.microsoft.com/ink/2010/main" type="writingRegion" rotatedBoundingBox="12318,3894 28828,3520 29123,16540 12613,16914"/>
        </emma:interpretation>
      </emma:emma>
    </inkml:annotationXML>
    <inkml:traceGroup>
      <inkml:annotationXML>
        <emma:emma xmlns:emma="http://www.w3.org/2003/04/emma" version="1.0">
          <emma:interpretation id="{FC4EA563-1E4C-49D1-A974-2278E5647F0D}" emma:medium="tactile" emma:mode="ink">
            <msink:context xmlns:msink="http://schemas.microsoft.com/ink/2010/main" type="paragraph" rotatedBoundingBox="19636,3728 28727,3523 28749,4479 19658,4685" alignmentLevel="5"/>
          </emma:interpretation>
        </emma:emma>
      </inkml:annotationXML>
      <inkml:traceGroup>
        <inkml:annotationXML>
          <emma:emma xmlns:emma="http://www.w3.org/2003/04/emma" version="1.0">
            <emma:interpretation id="{A188B8AB-B695-4C94-8D99-FCED6A285471}" emma:medium="tactile" emma:mode="ink">
              <msink:context xmlns:msink="http://schemas.microsoft.com/ink/2010/main" type="line" rotatedBoundingBox="19636,3728 28727,3523 28749,4479 19658,4685"/>
            </emma:interpretation>
          </emma:emma>
        </inkml:annotationXML>
        <inkml:traceGroup>
          <inkml:annotationXML>
            <emma:emma xmlns:emma="http://www.w3.org/2003/04/emma" version="1.0">
              <emma:interpretation id="{F6253B3B-07B2-4F8B-A535-55DD51CA1B87}" emma:medium="tactile" emma:mode="ink">
                <msink:context xmlns:msink="http://schemas.microsoft.com/ink/2010/main" type="inkWord" rotatedBoundingBox="19636,3728 20881,3700 20901,4592 19656,462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132 20 55 0,'0'-6'100'0,"0"6"-8"0,0-4-4 0,0 4-20 0,-8-5-4 15,8 5 0-15,0 0-4 0,0 0 0 0,0 0 0 0,0 0 0 16,-8 0-4-16,8 0-4 0,0 0 4 0,0 0-4 0,0 0-8 0,0 0-4 16,-10 0 0-16,10 0-4 0,0 0-4 0,0 0 0 0,-8 0 0 15,8 5 0-15,0-5-4 0,-8 4 0 0,-2 2 0 0,2-2 0 16,8 1 0-16,-8-1 0 0,8 6 0 0,-9-5-4 0,1 4-4 15,-1 2 0-15,1-2 0 0,8 6 0 0,-9 0 0 0,1-5-8 16,8 4-4-16,-8 0 4 0,8-4-4 0,0 5 0 0,-10-5-4 0,10 4 4 16,10 1 0-16,-10-6-8 0,0 1 0 0,8 4 0 0,-8-4 4 15,8 0 0-15,1-1-4 0,-1 1 0 0,1 0 4 0,-1-5-4 16,1 4 0-16,-1-3 4 0,0 3-4 0,10-4 0 0,-10 0 0 16,10 0 0-16,-10-5 0 0,0 4 4 0,10-4-4 0,-10 0 4 15,1 5-4-15,7-5 0 0,-6 0 4 0,-2-5 0 0,10 5-4 0,-10-4 4 16,0-1 0-16,0 0-4 0,1 0 0 0,-1 0 0 0,-8 1 0 15,9-6 0-15,0 0 0 0,-9 5 4 0,8-10-4 0,-8 6 0 16,0-1 0-16,0 0 0 0,8-4 0 0,-8 4-4 0,0 1 0 16,0-6 4-16,-8 5-4 0,8 0 4 0,0-4 0 0,-8 4-4 15,8 0 0-15,-9 1 0 0,0-1 0 0,1-4 0 0,-1 4 4 16,1 0-4-16,0 0 4 0,0 6-4 0,-10-6 0 0,10 0 0 0,-10 5 0 16,10 0 0-16,-9-5 4 0,8 10-4 0,-8-4 0 0,9 4 0 15,-10-5 0-15,10 10 0 0,-10-5 0 0,10 4 0 0,0-4 0 16,-1 10 0-16,1-5 0 0,-1 4 0 0,9 2-4 0,-8-2 4 15,8 1 0-15,0 0 0 0,-9 0-4 0,9 0 4 0,9 4-4 16,-9-5 4-16,8 6 0 0,-8-5 4 0,9-1 0 0,-1 1-4 16,1 0 0-16,-1 0 4 0,10 0 0 0,-10-1 0 0,0-4 0 0,10 0 0 15,-2-1 0-15,-7 1 0 0,8 0 0 0,0-5 4 0,-9 0-8 16,10 0 8-16,0 0-4 0,-10-5 0 0,8 5 4 0,1-5-4 16,-8 1 0-16,0-1 0 0,-1 0 0 0,10-4 4 0,-10 4-4 15,0 0 0-15,0 0 0 0,2 0 4 0,-2 0-4 0,0 0 0 0,-8 1 4 16,9-2 0-16,-1 6 4 0,-8-4-4 0,9 4 0 0,0 0 4 15,-9 0 0-15,8 4 4 0,-8-4 0 0,8 6 0 0,-8 3-4 16,8-4 4-16,2 5-4 0,-10-5 4 0,8 4-4 0,-8 1 0 0,8-1 0 16,2 6-4-16,-10-5 0 0,8 5 0 0,0-6-4 15,1 6 4-15,-1-5-4 0,-8-1 4 0,9 6-4 0,-1-6 0 0,1 1 0 16,-1 0 0-16,0-6-4 0,2 6-4 0,-2-6 0 0,0 2 0 16,2-1-4-16,-2-5-12 0,0 5-12 0,0-5-8 0,1 0-12 15,-1-5-16-15,1 0-16 0,0-1-20 0,-1 2-16 0,0 0-24 0,-8-6-60 16,10 0-12-16,-2 0 40 0,-8 1 32 0,8-1 28 15,-8-4 20-15</inkml:trace>
          <inkml:trace contextRef="#ctx0" brushRef="#br0" timeOffset="451.8192">788-403 79 0,'0'-5'108'0,"-8"-4"-4"16,16-1-8-16,-8 0-24 0,0 6 0 0,0-7 0 0,10 7 0 15,-2-6 0-15,-8 5-8 0,8 1 0 0,1-1-12 0,-9-4 0 0,8 9-4 16,0-6-4-16,2 6-4 0,-2-5 4 0,0 5 0 0,0 0-4 16,2 0-8-16,-2 5 0 0,0 1 0 0,1-6-4 0,0 4-4 15,-1 1 0-15,1 4 0 0,-1-4 0 0,-8 5-4 0,8-6 0 16,1 7-4-16,-9-2 0 0,9 1 0 0,-9 0-4 0,8-1 0 15,-8 0-4-15,0 2 0 0,0-2 0 0,0 1 0 0,0-1-4 16,-8 1 0-16,8 5-4 0,-9-6 0 0,9 1 4 0,-9 0-4 0,1 5 0 16,8-6 0-16,-8 0-4 0,-1 1 4 0,9 0 4 0,-8-6 0 15,-1 7-4-15,9-6 0 0,-9 0 0 0,9 0 0 0,0-1-4 16,-8-4 8-16,8 5-4 0,0-5 0 0,0 0 4 0,0 5-8 0,0-5 4 16,0 0 4-16,0 0 4 0,0 0 4 0,0 0 4 15,0 0 4-15,8 0 8 0,-8 0 0 0,0 0-4 0,9 5 8 0,-9-5 4 16,9 4 0-16,-1-4 4 0,-8 7-4 0,9-3 0 0,-1-4 0 15,0 4-4-15,10 2-28 0,-10-2-4 0,0 1 0 0,10-1 0 16,-10 2 0-16,1-6 0 0,8 4 0 0,0 1 0 0,-9-5 0 16,10 5 0-16,-10-5 0 0,10 0 0 0,-10 5 0 0,8-5-48 15,-7 0-48-15,8 0-24 0,-8 0-16 0,-1 0-40 0,0-5-20 0,2 5-72 16,6-5 0-16,-16 0 48 0,8 5 44 0,2-4 28 0,-2-2 36 16</inkml:trace>
        </inkml:traceGroup>
        <inkml:traceGroup>
          <inkml:annotationXML>
            <emma:emma xmlns:emma="http://www.w3.org/2003/04/emma" version="1.0">
              <emma:interpretation id="{01782C2C-E9F0-414B-BBAB-AC793AF08466}" emma:medium="tactile" emma:mode="ink">
                <msink:context xmlns:msink="http://schemas.microsoft.com/ink/2010/main" type="inkWord" rotatedBoundingBox="21374,4373 21715,4365 21716,4373 21375,4381"/>
              </emma:interpretation>
            </emma:emma>
          </inkml:annotationXML>
          <inkml:trace contextRef="#ctx0" brushRef="#br0" timeOffset="1006.3014">1718 165 39 0,'0'0'112'0,"0"0"-8"0,0 0 0 15,0 0-24-15,0 0 4 0,0 0 8 0,0 0 4 0,0 5 0 16,0-5-4-16,9 0 0 0,-9 0 4 0,8 0 4 0,0 0-4 16,0 0 0-16,-8 0-4 0,10 0-4 0,6 0-4 0,-6 0 0 15,-2 0-8-15,9-5-4 0,-9 5-8 0,9 0-8 0,-8 0-12 16,7 0-36-16,-6 0-8 0,6 0 0 0,-6 0 0 0,6 0 0 0,-8-5 0 15,9 5 0-15,-8 0 0 0,0 0 0 0,-1 0 0 16,0 0 0-16,2 0 0 0,-2 0 0 0,0 0 0 0,0 0 0 0,-8 0 0 16,10 0-44-16,-10 0-48 0,8 0-24 0,-8 0-12 0,8 5-24 15,-8-5-40-15,0 0 8 0,9 0-72 0,-9 0 12 0,8 0 44 16,-8 0 40-16,9-5 32 0,-9 5 20 0</inkml:trace>
        </inkml:traceGroup>
        <inkml:traceGroup>
          <inkml:annotationXML>
            <emma:emma xmlns:emma="http://www.w3.org/2003/04/emma" version="1.0">
              <emma:interpretation id="{FBA7D9CD-1F30-46D9-9D77-2AF8CB26BF07}" emma:medium="tactile" emma:mode="ink">
                <msink:context xmlns:msink="http://schemas.microsoft.com/ink/2010/main" type="inkWord" rotatedBoundingBox="22359,3887 24639,3836 24655,4519 22374,457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370.6637">3559 137 15 0,'0'-6'124'0,"0"1"-8"0,0 0-8 16,0 5-24-16,0 0-4 0,0-4 0 0,0 4-8 0,0 0-4 16,0 0-4-16,0 0-4 0,0 0-12 0,0 0 4 0,0 4-8 15,0-4-24-15,0 5 16 0,-8 0 0 0,8 1-4 0,0-3-4 16,0 2 0-16,0 0 0 0,0 5 0 0,0-5-4 0,-8 4-4 0,8 1 0 16,0 0 0-16,0 0 0 0,0 0 4 0,8-1 0 0,-8 1 0 15,8-1 0-15,-8 1 0 0,10 0 0 0,-2-1 4 0,-8 1-4 16,8-5 0-16,1 5 4 0,-1-1-4 0,0-3-4 0,10-2 0 15,-10 6 0-15,0-10 0 0,10 5-4 0,-10 0 0 0,1-1 0 16,0-4-4-16,7 0 0 0,-7 0 0 0,-1 0-4 0,1 0 0 0,0-4-4 16,-1-1 0-16,0 0 0 0,2 0 0 0,-2-4-4 0,-8 3 0 15,8-3 0-15,0-1 0 0,-8 1 0 0,0-1 0 0,0-1-4 16,0-3 4-16,10 5 0 0,-10-6 0 0,-10 6 0 0,10-6-4 0,0 5 0 16,-8-4 0-16,8 4 0 0,-8-5-4 0,8 7 0 15,-8-3 0-15,-2-4 0 0,2 6 0 0,0-1-4 0,-1 1 4 16,0-1 0-16,1 0 0 0,-1 4 4 0,1-3 0 0,0 4 0 0,-1 1 0 15,0 4-4-15,1-6 4 0,-10 6 0 0,10 6 0 16,0-6 0-16,-1 4 4 0,0 1 0 0,-7 4-4 0,7 2 4 0,1-2 0 16,0 1 0-16,-2 0 0 0,2 0 0 0,0 4 0 0,-2 2 0 15,2-8 0-15,0 7-4 0,8-1 4 0,0-4-4 0,0 0 0 16,-8 5 4-16,16-6-4 0,-8 1 4 0,0-1 0 0,8-4 0 0,0 5-4 16,2-6 4-16,-2-4 0 0,0 6 0 0,2-6 0 0,6 0-4 15,-7 0 0-15,7-6 4 0,-7 6 0 0,8-4 0 0,1-1 0 16,-2 0 0-16,-7 0-4 0,8 1 4 0,0-6 4 0,-9 10 0 15,10-9 4-15,-10 9 0 0,0-5 8 0,10 5 0 0,-10-5 4 16,0 5 0-16,2 0 4 0,-2 0 0 0,0 0 0 0,1 5 4 0,-1 0 4 16,0-1-4-16,2 1 0 0,-2 0 0 0,0 0 0 0,0-1-4 15,2 6-4-15,-2-5-8 0,0 5-12 0,1-5 0 0,0 5 0 16,8-1 0-16,-9 1 0 0,9-5 0 0,0 5 0 0,1-6 0 16,-2 1 0-16,10 0 0 0,-9-5-8 0,9 5-52 0,0-5-28 15,-1 0-28-15,0-5-32 0,0 5-32 0,1-10-32 0,8 6-64 0,-8-2 12 16,-1-3 52-16,1-1 40 0,0 1 32 0,0-6 32 0</inkml:trace>
          <inkml:trace contextRef="#ctx0" brushRef="#br0" timeOffset="2969.0501">4608 14 99 0,'0'6'128'0,"0"-6"-4"0,0 0 0 0,0 4-24 0,9-4 0 15,-9 0 0-15,8 5-4 0,-8-5 0 0,8 0 0 0,2 0-4 16,-10 0-8-16,8 0 0 0,0 0-12 0,2 0-4 0,6 0-16 16,-8 0-4-16,9 0-8 0,-8 0-8 0,8 0-8 0,1 0 0 0,-10 0-20 15,8 0 12-15,2 0-12 0,-1 0-16 0,-9 0-20 16,10 0-20-16,-2 0-24 0,2 0-24 0,-10 0-24 0,10 0-24 0,-10 0-24 16,9 0-48-16,-9 0 0 0,9 0 36 0,0 0 36 0,-9 0 32 15,10 0 20-15</inkml:trace>
          <inkml:trace contextRef="#ctx0" brushRef="#br0" timeOffset="2771.578">4744-271 11 0,'0'-6'116'0,"0"2"-12"0,0-1 0 0,0 5-24 0,0-5-8 16,0 5-4-16,0 0 0 0,0-5 4 0,0 5-8 0,0 5 8 0,0-5-4 15,0 5-4-15,0-5 0 0,0 5-4 0,0-1 4 0,0 5-4 16,0-3 4-16,0 4-4 0,0-2 0 0,0 3-4 0,10 4 0 16,-10-1 0-16,0-5-8 0,0 12-4 0,0-8-4 0,8 7-4 15,-8-5 0-15,0 4-8 0,0 1-4 0,0-2-4 0,8 2-4 16,-8-5 0-16,0 4-8 0,0 1 0 0,0-1 0 0,0 0-4 0,0-5-4 16,0 6 4-16,0-5 0 0,0 0-8 0,0-1-4 0,0-4-4 15,0 4-8-15,0-4-32 0,0 0 20 0,0-5-8 0,0 5-8 16,0-10-8-16,0 4-12 0,0 1-12 0,0-5-16 0,0 0-16 15,0 0-12-15,0-5-8 0,0 1-28 0,-8-2-40 0,8-3-4 16,0 4 40-16,-8-5 28 0,8 0 24 0</inkml:trace>
          <inkml:trace contextRef="#ctx0" brushRef="#br0" timeOffset="1699.4503">2740-204 63 0,'0'-10'116'0,"0"6"-8"0,0-1-8 0,0 0-16 0,0 5-4 15,0-5-4-15,0 5 0 0,0 0 0 0,-8 0-12 0,8 0-12 16,0 0-4-16,0 5 0 0,-8-5-4 0,8 5-4 0,0 0 4 0,-9-1-4 16,9 6-4-16,0-5-4 0,0 6-4 0,-8-3 0 0,8 2-4 15,0-1 0-15,0 1 0 0,0 0 0 0,0 0-4 0,0 5-4 16,0-6 4-16,8 1 0 0,-8 4 0 0,9-4 4 0,-9-1 0 15,8 1 0-15,0-5 0 0,2 5-4 0,-2-5 4 0,0 5 4 16,2-6 4-16,-2 1-4 0,9-5-4 0,-9 5 0 0,1-5-4 0,8 0-4 16,-9 0-4-16,10 0 0 0,-10-5 0 0,10 0-8 0,-10 1 0 15,8-1 4-15,-7-5-4 0,8 0 0 0,-8 1 0 0,-1-2-4 16,10-3 4-16,-10 5-4 0,0-6 0 0,-8 1-20 0,8-1 24 16,-8 5 0-16,10-9-4 0,-10 10 0 0,0-5 4 0,0-2-4 15,0 2 0-15,-10 4 0 0,10-6 0 0,-8 8 0 0,0-8-8 0,8 7 8 16,-8 0-4-16,-2-1 4 0,-6 5-4 0,7-5 0 0,1 6 0 15,-1 4 0-15,-8-6 4 0,9 2-4 0,-10 4 0 0,10 0 0 16,-10 4 0-16,10 2 0 0,-9-2 4 0,9 1-4 0,-9 5 0 16,8-5 0-16,1 5 0 0,0 0 4 0,-2-1-4 0,2 5 4 15,0-10 0-15,-2 12-4 0,10-6-4 0,-8-1 8 0,8 1 0 16,0 1-4-16,0-7 0 0,0 6 4 0,8-1-4 0,-8-5 4 16,10 6-4-16,-2-5 4 0,-8 0 0 0,8 0 0 0,2 0 0 15,6 0 0-15,-7 0 0 0,-1-5 4 0,1 5 0 0,8-5-4 0,-9 4 0 16,0-4 4-16,10 0 0 0,-10 5 4 0,2-5-4 0,-2 0-4 15,8 5 4-15,-7-5 4 0,0 5 0 0,-1-5 0 0,1 5 4 16,-1 0-4-16,0-1 0 0,2-4 0 0,-2 6 4 0,0 2 0 0,-8-3 0 16,8 1-4-16,2 3 8 0,-2-4 0 0,-8 5-4 0,8 0 0 15,1-1 0-15,-1 1-4 0,-8 0 0 0,9-1 0 0,0 6-4 16,-1-5 4-16,-8 4-4 0,8 1 0 0,0 0-4 0,2-1 8 16,-10-4-4-16,8 4 0 0,0 2-4 0,-8-3 8 0,10 2-4 15,-10 0 0-15,0-1 4 0,0 1 0 0,8-6-8 0,-8 6 0 0,0-6 0 16,-8 1 0-16,8 5 0 0,0-11 0 0,-10 6 0 0,2 0 0 15,0 0 0-15,8-6 0 0,-10 6 0 0,2-5 0 0,0 0 0 16,-9 0-8-16,8 0-20 0,1-1-4 0,-9 1-4 0,9-5-12 16,-10 5-8-16,10-5-12 0,0 0-4 0,-10 0-12 0,10 0-4 15,-1 5-16-15,1-10-12 0,-1 5-8 0,0 0-8 0,1-5-20 16,0 5-36-16,0-5-24 0,-2 5 36 0,10-4 36 0,-8-1 32 0</inkml:trace>
        </inkml:traceGroup>
        <inkml:traceGroup>
          <inkml:annotationXML>
            <emma:emma xmlns:emma="http://www.w3.org/2003/04/emma" version="1.0">
              <emma:interpretation id="{22F8B94E-31E9-4727-8129-D0AC51BE7701}" emma:medium="tactile" emma:mode="ink">
                <msink:context xmlns:msink="http://schemas.microsoft.com/ink/2010/main" type="inkWord" rotatedBoundingBox="25301,3713 26213,3693 26229,4416 25317,443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985.3318">6219-95 67 0,'10'0'120'0,"-10"0"-8"0,8 6-4 0,0-6-20 0,1-6-4 16,-9 6-4-16,17 0-8 0,-9-4-4 0,1-6-8 0,7 6-12 16,-6-6-4-16,6 0-12 0,2 0 0 0,-10 1-8 0,9-6 0 15,0 1-8-15,-8-1 0 0,7 1-4 0,-6-5-4 0,6 4 4 16,-8-5 0-16,2 6-4 0,-2-5 0 0,-8 5 0 0,8-5-4 0,-8-1 0 15,0 4 4-15,0-2 0 0,-8 3-4 0,8 2 4 0,-8-2 0 16,-2 1 0-16,2 4 0 0,0-5 0 0,0 10-4 0,-10-4 0 16,10 5 0-16,-1-2 4 0,-8 1-4 0,0 0 0 0,9 5-4 0,-10 5 0 15,10 0 4-15,-10 1-4 0,10-6 0 0,-9 9 0 16,9-5 0-16,-1 6 4 0,1 0 0 0,-1 0 0 0,1-1 4 0,0 1 0 16,8 0 0-16,-10-1 0 0,10 1 4 0,0-1 0 0,0 6 0 15,0-6 4-15,0 1 0 0,10 0 0 0,-10 4 0 0,8-5 0 16,0 1 0-16,1 5 0 0,-1-5-4 0,1 4 4 0,8-4-4 15,-9-1-4-15,0 6 4 0,10-6 0 0,0 6-4 0,-10-5 0 16,8-2 8-16,-7 3-8 0,8 3 8 0,0-4-4 0,-9 0 0 0,10 4 0 16,-10-4-4-16,0 0 4 0,10 4 0 0,-10-4-4 0,1 4 0 15,-1-5-4-15,10 6 0 0,-18-5 0 0,8 4-4 0,0-4 4 16,0 4-4-16,2 2 0 0,-2-7 4 0,-8 4-8 0,8 2 8 16,-8-6-4-16,0 7 0 0,10-2 0 0,-10-5 0 0,0 6 0 15,-10-5 0-15,10 0 0 0,-8 3 0 0,8-3 0 0,-8 0 0 16,-2 0 0-16,2-5-4 0,0 4 4 0,0-4 0 0,-10 0 0 0,10 0-4 15,-9-5 4-15,-1 5 0 0,2-5 0 0,8 0 0 0,-10 0 0 16,1-5 0-16,0 5 0 0,8-5 4 0,-7 0-4 0,-2-5 0 16,10 1 0-16,0 4 4 0,-2-5-4 0,2 1-4 0,0-5 4 15,8 3-20-15,-9-3 24 0,9 5-4 0,0-6 0 0,0 1-4 16,9-2-8-16,-9 2-4 0,8 0-12 0,0-1-8 0,2 1-12 0,-2-5-8 16,0 4-8-16,10 1-16 0,-10-1-12 0,9 1-16 0,0 4-12 15,0-4-32-15,1 0-52 0,-2-1 0 0,2 5 40 0,7 1 32 16,1-1 24-16</inkml:trace>
          <inkml:trace contextRef="#ctx0" brushRef="#br0" timeOffset="3427.8237">5656 20 31 0,'0'0'108'0,"0"-6"-8"0,0 2-8 0,0 4-28 0,0-5-4 16,10 0-4-16,-10-5-4 0,0 5 0 0,8-4-4 0,-8-1 0 0,8 0 0 16,-8 0 0-16,9-5-4 0,0 7 0 0,-1-7 0 0,1 0-8 15,-1 1-8-15,0-6 4 0,0 6 0 0,10-5-8 0,-10 5 4 16,2-7-8-16,-2 2 4 0,0-1 0 0,1 0-4 0,-1 2-4 0,1-2 4 15,-1 1 0-15,1-1-4 0,-1 6 4 0,0-1 0 16,-8-5 0-16,0 6 0 0,10 0 0 0,-10 4-4 0,0-4 4 16,0 4-4-16,0 0 0 0,0 1 0 0,0 4-4 0,0 0 0 0,0 1-8 15,0-2 8-15,0 6-4 0,0-5 0 0,0 5 0 0,0 0 0 16,0 5 0-16,0 1 4 0,0-2 0 0,0 6-12 0,0-6 20 16,0 11 4-16,0 0 0 0,0-1 0 0,0 5 0 0,0 1-4 0,0-2-4 15,0 7 0-15,0-1-4 0,0 6 0 0,0-7 0 16,0 7-8-16,0-1 4 0,0 0-4 0,0-4 0 0,0 4-4 0,0 0 0 15,0-5-4-15,0 5 0 0,0-5 0 0,8-4-12 0,-8 4-8 16,0-5-16-16,0 1-12 0,0-6-16 0,0 6-20 0,8-10-8 16,-8 4-24-16,0-4-16 0,0-4-24 0,10-3-56 0,-10 2-4 15,8-5 40-15,-8-5 24 0,8 2 40 0</inkml:trace>
        </inkml:traceGroup>
        <inkml:traceGroup>
          <inkml:annotationXML>
            <emma:emma xmlns:emma="http://www.w3.org/2003/04/emma" version="1.0">
              <emma:interpretation id="{75DD34B8-B5AF-415D-A59A-1B70AFF8631E}" emma:medium="tactile" emma:mode="ink">
                <msink:context xmlns:msink="http://schemas.microsoft.com/ink/2010/main" type="inkWord" rotatedBoundingBox="26968,3970 27366,3961 27373,4291 26976,430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781.2023">7319 79 11 0,'0'0'120'0,"0"0"-8"0,0 4 0 16,0-4-24-16,0 0 4 0,0 0 0 0,0 0 8 0,0 0-8 15,10 0 4-15,-10 0 0 0,8 0 0 0,-8 0 4 0,8 0-4 16,0 0 0-16,1 0-8 0,0 0-4 0,-1 0-4 0,9 0-8 16,-9 0-4-16,10 0-8 0,-2 0-8 0,-6 0-4 0,6 0-8 15,1 0-8-15,-8 0-8 0,8 0-24 0,-1 0 0 0,2 0 0 0,0 0 0 16,-10 0 0-16,9 0 0 0,-9 0 0 0,9 0-36 0,-8 0-28 15,-1 0-20-15,0 0-24 0,2 0-20 0,-2 0-28 0,0 0-24 16,-8 0-40-16,10 0-56 0,-2 0 44 0,-8 0 44 0,0 0 36 16,8 0 32-16</inkml:trace>
          <inkml:trace contextRef="#ctx0" brushRef="#br0" timeOffset="4546.8451">7362-240 23 0,'0'0'104'0,"0"0"-4"0,0 4-4 0,0-4-24 16,0 0 0-16,0 0-4 0,0 0 4 0,9 0 4 0,-9 0 4 0,0 0-4 15,8 0 0-15,-8 0-4 0,0 0 0 0,9 0 0 0,-1 0-4 16,-8 0 4-16,8 0-4 0,2 0 8 0,-2 0-8 0,0 0-4 16,0 0-4-16,2 6-8 0,-2-6-4 0,9 0 0 0,-9 5 0 0,1-5-8 15,8 4-4-15,-9-4 0 0,10 0-8 0,-10 6-4 16,0-2-8-16,10-4-4 0,-10 5 0 0,9-5 0 0,-8 4-4 0,8-4-4 16,-9 6-4-16,0-6-4 0,10 4-8 0,-10-4-8 15,2 0-4-15,-2 4-4 0,0-4-20 0,0 0-12 0,1 0-12 16,-9 0-12-16,0 7-8 0,8-7-16 0,-8 0-16 0,0 0-20 0,0 0-12 15,0 0-52-15,-8 4-32 0,8-4 48 0,-9 0 32 0,1 4 32 0,0-4 20 16</inkml:trace>
        </inkml:traceGroup>
        <inkml:traceGroup>
          <inkml:annotationXML>
            <emma:emma xmlns:emma="http://www.w3.org/2003/04/emma" version="1.0">
              <emma:interpretation id="{A282938D-935E-4BAE-8013-9AA2A099A351}" emma:medium="tactile" emma:mode="ink">
                <msink:context xmlns:msink="http://schemas.microsoft.com/ink/2010/main" type="inkWord" rotatedBoundingBox="28067,3869 28734,3854 28749,4479 28081,4495"/>
              </emma:interpretation>
              <emma:one-of disjunction-type="recognition" id="oneOf4">
                <emma:interpretation id="interp4" emma:lang="" emma:confidence="0">
                  <emma:literal>o</emma:literal>
                </emma:interpretation>
                <emma:interpretation id="interp5" emma:lang="" emma:confidence="0">
                  <emma:literal>0</emma:literal>
                </emma:interpretation>
                <emma:interpretation id="interp6" emma:lang="" emma:confidence="0">
                  <emma:literal>°</emma:literal>
                </emma:interpretation>
                <emma:interpretation id="interp7" emma:lang="" emma:confidence="0">
                  <emma:literal>O</emma:literal>
                </emma:interpretation>
                <emma:interpretation id="interp8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5877.2694">8573-307 23 0,'0'0'100'0,"8"-6"-4"0,-8 1-4 0,0 0-24 0,0 1 0 0,0-1 0 16,0 5 0-16,-8 0 4 0,8-5-4 0,0 5 0 0,0 0-8 16,0 0-4-16,0 0-4 0,0 0 0 0,0 0-4 0,0 0 0 15,-9 0-4-15,9 0 0 0,0 0-4 0,-8 5 0 0,0 0 0 0,8-1-4 16,-10 6 4-16,2-4-8 0,0 2 4 0,-2 7-4 0,2-6 0 16,8 5 4-16,-16 1-4 0,7 4 0 0,9 0 0 0,-8 0 4 15,-1 1 0-15,0-1-4 0,1 5 0 0,0-5-4 0,-2 5-4 0,10-5 0 16,-8 1 0-16,8 4-4 0,0-5 0 0,0 0-4 0,0 0 0 15,0 1 0-15,8-1 0 0,-8 0 0 0,10-4-4 0,-2-1-4 16,0 1 0-16,1-1 0 0,8 0-16 0,-8-4 16 0,7 4-8 16,-8-4 0-16,10 0 0 0,0-1 0 0,-2 1 0 0,1-1 0 15,0-4 0-15,0 5 0 0,9-7 0 0,-8 3 0 0,-2-1 0 0,1-5 0 16,0 5 0-16,0-5 0 0,1 0 0 0,-2 5 0 16,2-5 0-16,-2-5 0 0,1 5 0 0,-8-5 0 0,8 5 0 0,-1-5 0 15,-6-1 0-15,6-2 0 0,-6 3 0 0,6 0 0 0,-7-4 0 16,-1 4 0-16,1-5 0 0,8 1 0 0,-9-1 0 0,0 0 0 15,2 1 0-15,6-1 0 0,-6 1 0 0,-2-1 0 0,0-4 0 0,0 4 0 16,1 0 0-16,-1 1 0 0,1-1 0 0,0-4 0 16,-9 4 0-16,8 0 0 0,0-4 0 0,-8 4 0 0,0 1 0 0,0-5 0 15,10 4 0-15,-10 0 0 0,0-4 0 0,0 4 0 0,0-4 0 16,-10-1 0-16,10 6 0 0,0-6 0 0,-8 6 0 0,8-6 0 16,-8 1 0-16,8-1 0 0,-9 6 0 0,0-5 0 0,9-1 0 0,-8 7 0 15,-1-8 0-15,1 2 0 0,0 4 0 0,0-5 0 0,-2 6 0 16,-6-1 0-16,6 1 0 0,2-1 0 0,-9 1 0 15,9-1 0-15,-9 0 0 0,8 7 0 0,-7-8 0 0,6 6 0 0,-6 1 0 16,-2-1 0-16,10 0 0 0,-9 5 0 0,0-5 0 0,8 5 0 16,-7 0 0-16,-2-5 0 0,10 5 0 0,-10 5 0 0,2-5 0 15,7 5 0-15,-8-5 0 0,0 5 0 0,9 0 0 0,-10-1 0 0,10 1 0 16,-10 6 0-16,10-8-16 0,-9 2 0 0,9 5-8 0,-9 0-4 16,8-1 0-16,1-4-8 0,-10 4-8 0,10 6-4 0,0-5-12 15,-2-1-8-15,2 1-12 0,0 4-12 0,0 2-16 0,-1-8-20 16,1 7-16-16,-1-1-36 0,0 0-56 0,1 1 20 0,8-1 44 15,-8 5 32-15,-2-4 24 0</inkml:trace>
        </inkml:traceGroup>
      </inkml:traceGroup>
    </inkml:traceGroup>
    <inkml:traceGroup>
      <inkml:annotationXML>
        <emma:emma xmlns:emma="http://www.w3.org/2003/04/emma" version="1.0">
          <emma:interpretation id="{06290418-C07E-448B-A3D2-15B59367C106}" emma:medium="tactile" emma:mode="ink">
            <msink:context xmlns:msink="http://schemas.microsoft.com/ink/2010/main" type="paragraph" rotatedBoundingBox="19778,5449 28910,5606 28888,6894 19756,6737" alignmentLevel="5"/>
          </emma:interpretation>
        </emma:emma>
      </inkml:annotationXML>
      <inkml:traceGroup>
        <inkml:annotationXML>
          <emma:emma xmlns:emma="http://www.w3.org/2003/04/emma" version="1.0">
            <emma:interpretation id="{D240570B-126F-4DE3-BF69-0C2505B93DF1}" emma:medium="tactile" emma:mode="ink">
              <msink:context xmlns:msink="http://schemas.microsoft.com/ink/2010/main" type="line" rotatedBoundingBox="19778,5449 28910,5606 28888,6894 19756,6737"/>
            </emma:interpretation>
          </emma:emma>
        </inkml:annotationXML>
        <inkml:traceGroup>
          <inkml:annotationXML>
            <emma:emma xmlns:emma="http://www.w3.org/2003/04/emma" version="1.0">
              <emma:interpretation id="{89C98B97-CC50-4449-9046-3253C08B7E1B}" emma:medium="tactile" emma:mode="ink">
                <msink:context xmlns:msink="http://schemas.microsoft.com/ink/2010/main" type="inkWord" rotatedBoundingBox="19770,5957 20189,5965 20180,6473 19761,6465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8823.388">286 1814 75 0,'0'-4'108'0,"0"4"-4"16,0-6-4-16,0 2-20 0,0-1 4 0,0 0 0 0,0 5 0 15,8-5 0-15,-8 5-8 0,0 0-8 0,0-4 0 0,0 4-8 16,0 0 0-16,-8 0-4 0,8 0-4 0,0 0 4 0,0 0-4 15,0 0 0-15,0 0 0 0,0 4-12 0,0 1 0 0,0 0 0 0,0 0-4 16,0-1 0-16,0 2-4 0,-9 2-4 0,9 3-4 0,-9-2 0 16,1 5-8-16,8 1 4 0,-9-1-4 0,1 2-8 0,0 2-4 15,0 2 4-15,-2-1 0 0,2-5-4 0,0 5 0 0,-2 0 4 0,2 0-4 16,0 0 0-16,-1 1-4 0,1-1-16 0,-1-4 20 16,9-1 0-16,-9 1 0 0,9-2-4 0,-8-3 4 0,8 5-4 0,0-11 0 15,0 6-4-15,0-5 0 0,0-1-4 0,0-4 8 0,0 7-4 16,0-7 4-16,0-7 4 0,8 7-4 0,-8-4 0 0,0-1 0 15,9-5 0-15,-9 6 0 0,9-6 4 0,-9 1-8 0,8-6 0 0,1 5 0 16,-1-4 0-16,-8 0 0 0,8 0 4 0,2-1-4 16,-2 1 0-16,0-5 0 0,2 4 4 0,-2-5 0 0,-8 7 0 0,8-2 0 15,0-5 0-15,1 7-4 0,-9-7 4 0,8 5 0 0,-8 2 0 16,9-1 0-16,-9-1 0 0,9 5 0 0,-9-5 0 0,0 7 0 16,0-7 0-16,8 5 0 0,-8 0 0 0,0 5 0 0,0-4 0 15,0 5 0-15,0-2 4 0,0 2 0 0,0-2 0 0,0 6 0 0,0-4 0 16,0 4 0-16,-8 0 0 0,16 0-4 0,-8 0 0 15,0 0 4-15,0 0-4 0,0 0 0 0,0 0 4 0,0 4 0 0,0 2 0 16,0-6 0-16,0 4-4 0,0-4 4 0,0 6-4 0,0 3 12 16,0-5-8-16,0 1 0 0,8 5 0 0,-8-6 0 0,0 6 0 15,10 1 4-15,-10-3-4 0,8 2 0 0,0-1 4 0,-8 1-4 16,8 1 0-16,2-3 0 0,-10 8 0 0,8-7-4 0,0 0 0 16,1 5 0-16,-1-4 0 0,-8-1 0 0,9 6 0 0,0-5 0 0,-1 4 4 15,0-5 0-15,0 6-4 0,2-4 0 0,-2 2-4 0,0-4 4 16,2 6 0-16,-2-1 0 0,0-4 4 0,1 5-4 0,-1-1 0 15,1-5 0-15,-9 1 0 0,8 5 0 0,1-6 4 0,-9 1-4 0,0 0 4 16,8-1-4-16,-8 2 0 0,0-8 0 0,0 7 4 16,0-5-4-16,0 5 0 0,0-6 4 0,0 1 0 0,0 0-4 0,-8-1 0 15,-1-4 4-15,9 5-4 0,-8 0 4 0,-1-5-4 0,1 5 0 16,-9-5-4-16,9 0 4 0,-2 0 0 0,-6 5 0 0,-2-5 0 16,2 0 0-16,-2 0 0 0,1 0 0 0,1 0 4 0,-2-5-4 0,-8 5 0 15,10-5 0-15,-2 5 0 0,1-5 0 0,1 0 4 0,-2 1-4 16,2-1 4-16,6 0-4 0,-6 1 0 0,7-1 0 0,-8 0 0 15,8 0 0-15,1-5-4 0,0 7 0 0,8-4-4 0,-8 3-8 16,-2 4 0-16,10-5-4 0,0 1-12 0,0 4-12 0,0-6-12 16,0 6-12-16,0-4-8 0,10 4-8 0,-10 0 0 0,8 0-12 15,-8-5-8-15,8 5-12 0,0 0 0 0,10-5 0 0,-10 5-20 16,1 0-32-16,-1-5-16 0,10 1 28 0,-2-2 28 0,2 6 20 0</inkml:trace>
        </inkml:traceGroup>
        <inkml:traceGroup>
          <inkml:annotationXML>
            <emma:emma xmlns:emma="http://www.w3.org/2003/04/emma" version="1.0">
              <emma:interpretation id="{A8EE96CE-8041-4C3B-8DF0-F3CA3DE96D40}" emma:medium="tactile" emma:mode="ink">
                <msink:context xmlns:msink="http://schemas.microsoft.com/ink/2010/main" type="inkWord" rotatedBoundingBox="20752,6022 21153,6029 21149,6248 20748,6241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9199.3825">1095 1814 79 0,'10'0'116'0,"-10"0"-8"0,0 0 4 16,0 0-16-16,0 0 0 0,8 0 4 0,-8 0-8 0,0 0-4 15,8 0 4-15,-8 0 0 0,8 4 4 0,1-4-4 0,0 0 0 0,-1 7 0 16,-8-7-12-16,9 4 0 0,-1-4-4 0,0 0-8 16,10 4 0-16,-10-4-4 0,0 0-8 0,2 5-8 0,6-5-4 0,-7 0-24 15,8 0-20-15,0 0 0 0,-9 0 0 0,10 5 0 0,-2-5 0 16,2-5 0-16,-1 5 0 0,0 0 0 0,-9 0 0 0,9 0 0 15,1 0 0-15,-10 0 0 0,10 0 0 0,-10 0 0 0,0 0 0 0,0 0 0 16,1 0 0-16,0 0 0 0,-1 0 0 0,-8 0 0 16,0 0-28-16,0 0-24 0,0 0-12 0,0 0-20 0,0 0-16 0,0 0-12 15,0 0-16-15,-8 0-20 0,-1 0-12 0,0 0-20 0,1 0-44 16,0 0 4-16,0 0 40 0,-2 0 32 0,2 0 32 0,-10 0 24 16</inkml:trace>
          <inkml:trace contextRef="#ctx0" brushRef="#br0" timeOffset="9454.6999">1138 1996 27 0,'0'6'140'0,"0"-2"-4"0,0-4-4 0,0 0-20 16,0 5 0-16,0-5 8 0,0 0-20 0,0 5 16 16,9-5 4-16,-9 6-4 0,0-6-8 0,8 0-4 0,-8 3-8 0,0-3-12 15,9 0 4-15,-1 0-4 0,0 6-8 0,-8-6-4 0,10 0-8 16,6 0-24-16,-8 4-40 0,2-4 0 0,-2 0 0 0,9 0 0 15,-8 0 0-15,8 0 0 0,-1 0 0 0,-8 0 0 0,10-4 0 0,0 4 0 16,-2-6 0-16,1 6 0 0,-8 0 0 0,8 0 0 16,-1-3 0-16,-6 3 0 0,-2-6 0 0,10 6 0 0,-10-5 0 0,0 5 0 15,-8 0 0-15,8 0-92 0,-8 0-44 0,0-5-36 0,9 5-40 16,-9 0-84-16,0 0 0 0,-9 5 60 0,9-5 40 0,0 0 36 16,-8 0 32-16,8 0 20 0</inkml:trace>
        </inkml:traceGroup>
        <inkml:traceGroup>
          <inkml:annotationXML>
            <emma:emma xmlns:emma="http://www.w3.org/2003/04/emma" version="1.0">
              <emma:interpretation id="{8F957605-B4AB-4724-86CB-388367E8B17F}" emma:medium="tactile" emma:mode="ink">
                <msink:context xmlns:msink="http://schemas.microsoft.com/ink/2010/main" type="inkWord" rotatedBoundingBox="21792,5731 23149,5755 23131,6795 21774,6772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3689.3731">2314 1526 67 0,'0'0'108'0,"10"0"-8"0,-10 0-4 16,0 0-20-16,0 0 0 0,0 0 0 0,0 5 0 0,0-5-8 16,0 5 4-16,0 0-4 0,-10-1-8 0,10 1 0 0,-8 0 0 15,8 0 0-15,-8 5-4 0,-1-1 0 0,9 1 0 0,-9 4-8 0,1-5 4 16,0 6-8-16,-1-1-4 0,1 1-4 0,-10 4 0 16,10-5-8-16,0 5-4 0,-2 1-4 0,-6 4 0 0,8-4-4 15,-2 3-4-15,2 0 0 0,0 7 0 0,-1-5-4 0,1 2 0 0,8 2-4 16,-8 0 0-16,8 0 0 0,0 6-4 0,0-7 4 0,0 5 0 15,0 0-8-15,8-3 0 0,0 3 0 0,1 1 0 0,-1-6-4 16,10 6-4-16,-10-5-4 0,8 0-8 0,10-1-4 0,-8-3-8 0,7 4-20 16,1-6-12-16,0-4-12 0,8 1-16 0,-1-1-16 15,1 1-16-15,0-6-24 0,1 0-56 0,7-5 0 0,1 1 44 0,-1-5 28 16,2 0 24-16</inkml:trace>
          <inkml:trace contextRef="#ctx0" brushRef="#br0" timeOffset="12602.2783">2494 1919 51 0,'-9'6'100'15,"1"-6"-8"-15,8 0 0 0,-8 0-28 0,8 0-4 0,0 0-4 0,-10 0 0 16,10 0 0-16,0 0 0 0,0 0 0 0,0 0 8 0,0 0-8 16,0 0 4-16,10 0 4 0,-10 0 0 0,8 0 0 0,-8 0 0 15,8 0 4-15,1 0 4 0,-1 4-4 0,-8-4-4 0,8 0 4 16,2 0-8-16,6 0-8 0,-8 0 4 0,2 0-8 0,-2 0 0 15,9 0-4-15,-8 0-4 0,-1 0-8 0,1 0 0 0,7 6-4 0,-7-6 0 16,8 0-8-16,-9 0-4 0,2 4 0 0,-2-4-4 0,9 0-12 16,-8 4 0-16,-1-4 0 0,0 0 0 0,1 5 0 0,-1 1 0 15,0-6 0-15,2 0 0 0,-2 0-8 0,0 0-24 0,2 0-8 16,-10 0-16-16,8 4-16 0,0-4-20 0,-8 0-12 0,9 0-12 16,-9 0-20-16,8 0-12 0,-8 0-16 0,9 0-44 0,-1-4-32 0,-8 8 48 15,9-8 32-15,-9 4 32 0,8 0 24 0</inkml:trace>
          <inkml:trace contextRef="#ctx0" brushRef="#br0" timeOffset="13252.5388">3192 1752 11 0,'0'0'136'16,"0"0"-4"-16,0-6-8 0,-8 6-24 0,8 0-8 0,0 0 0 15,0 0-12-15,0 0-12 0,0 0-4 0,0 0-12 0,0 0 0 0,0 0-8 16,0 6-4-16,0-6-4 0,0 4 0 0,0-4-4 0,0 6 0 16,0-2-4-16,0-4 0 0,0 6 0 0,0-2-4 0,0 5 4 15,0-4-8-15,0 0 0 0,0 0 4 0,0 5-4 0,0-6 0 0,8 0 0 16,-8 3 0-16,0-3 0 0,10 0 0 0,-10 1 0 16,0 0 0-16,8 0-4 0,0-1 0 0,-8 2-4 0,10-6 4 0,-2 4-4 15,0-4 0-15,0 0 0 0,1 5-4 0,-1-5 0 0,1 0 4 16,0 0-4-16,-1 0 0 0,0-5-8 0,2 1 0 0,-2-2 4 15,0 2 0-15,0-1-4 0,2 0 4 0,-2-4 0 0,0 5-4 0,-8-7 0 16,9 1 4-16,-1 1-4 0,-8-5-4 0,0 5 4 0,9-1 0 16,-9-6-4-16,0 7 0 0,0-5 8 0,-9 5-4 0,9-1-4 15,0-1 0-15,-8 3 0 0,-1-7 0 0,1 11 4 0,0-6 0 16,-2 1-4-16,2-1 0 0,0 5 0 0,0 0 4 0,-10-1-4 16,10 3 0-16,-10-3 0 0,10 6 0 0,-9 0 0 0,9 6 4 15,-10-6 4-15,2 3-8 0,6 3 4 0,-6 4-4 0,7-6 0 0,1 6 4 16,-1-1 0-16,1 1 0 0,-1 0 0 0,1-1-4 0,0 2 4 15,8 3-4-15,0-5 0 0,-10 1 0 0,10-1 0 0,0-5 4 16,0 6-4-16,10 0 4 0,-10-4 0 0,0-2-4 0,8 5 0 16,0-9 8-16,1 5-4 0,-1 0 4 0,-8 0-4 0,17-5 0 15,-8 0 0-15,-1 0 0 0,0 4 0 0,2-4 4 0,-2 0-8 16,10 0 4-16,-10 0 0 0,0 0 4 0,0 6-4 0,9-6 0 16,-8 0 4-16,0 4-4 0,-1-4 4 0,10 4-4 0,-10 3 4 0,0-3 0 15,0 0 0-15,2 1-4 0,6 0 4 0,-7 4-4 0,-1 1 4 16,1-5 0-16,0 5 0 0,-1 0 4 0,0 0-4 0,2-1-16 15,-2 0 28-15,-8 1 0 0,8 0 0 0,0 3 0 0,2-3 4 16,-10 5-8-16,8-1 8 0,-8-5-4 0,8 6 0 0,-8-1 0 16,9 1 8-16,-9-1-8 0,0 0 4 0,0 1 0 0,0 4-4 0,0-5 0 15,-9 1 0-15,9 0 0 0,0-1-4 0,-8 1-4 0,0-2 0 16,-2 2 0-16,10-5 0 0,-8 4-8 0,0-4 0 0,0-1 0 16,-2 1-8-16,2-5-4 0,0 5-8 0,-1-6-4 0,-8 1-20 0,8-5-12 15,1 5-28-15,0-5-20 0,-2 0-20 0,2 0-28 0,0-5-32 16,0 0-48-16,-10 1-40 0,10-2 52 0,-10 2 40 0,10-1 36 15,-9-5 28-15</inkml:trace>
        </inkml:traceGroup>
        <inkml:traceGroup>
          <inkml:annotationXML>
            <emma:emma xmlns:emma="http://www.w3.org/2003/04/emma" version="1.0">
              <emma:interpretation id="{6BA2D60A-F2E2-4CFA-AA64-443BFD5EDCD2}" emma:medium="tactile" emma:mode="ink">
                <msink:context xmlns:msink="http://schemas.microsoft.com/ink/2010/main" type="inkWord" rotatedBoundingBox="23579,5515 25716,5551 25695,6788 23558,6752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4754.5229">4310 1464 71 0,'0'-5'104'0,"0"-4"0"0,0 4-8 16,0-5-20-16,0 5 0 0,0-5 0 0,8 6 0 0,-8-6-4 0,0 5 4 15,8-5-12-15,-8 6 4 0,10-5-8 0,-2-1 4 16,-8 5-8-16,8-5 0 0,1 6-24 0,0-2 16 0,-1-3-8 0,1 9 0 16,7-11-4-16,-16 11 0 0,8-3-4 0,2 3-4 0,-2-5 4 15,0 5-4-15,2 5-4 0,-2-5-4 0,-8 3-8 0,8 4 0 16,-8-3 0-16,0 5 0 0,0-3-4 0,9 3-4 0,-9 5 4 0,-9-4-4 16,9 5 0-16,0-6 0 0,-8 5 0 0,8 1 0 15,-8 0-4-15,-2-1 0 0,2 0 0 0,8 1 0 0,-8-6 0 16,-2 5 0-16,2 1 0 0,0-5 0 0,0 4 0 0,-1-5 0 0,1 2 0 15,8-2 4-15,-9 0-4 0,9-3 0 0,0 3 0 0,-9-5 0 16,9 2 4-16,0-3 0 0,0 3 4 0,0-1 4 0,0 0 4 16,9-1 4-16,-9 2-4 0,9-6 4 0,-9 4 4 0,8-4 0 15,1 5-8-15,-1-5 4 0,-8 0 0 0,8 0 0 0,0 4 0 16,2-4-12-16,-2 0 4 0,0 0-4 0,2 0 0 0,-2 0-4 0,9 0-4 16,-9 0 0-16,1 0-8 0,-1 0-8 0,9 0-16 0,-9-4-20 15,2 4-20-15,-2 0-36 0,0 0 8 0,10 0-20 0,-10 0-28 16,0 0-20-16,1-5-48 0,0 5-32 0,-1 0 44 0,1 0 32 15,-1 0 40-15,0 0 20 0</inkml:trace>
          <inkml:trace contextRef="#ctx0" brushRef="#br0" timeOffset="15241.2193">4881 2155 51 0,'0'0'112'0,"0"0"-4"0,0 0-8 0,0 0-16 0,0 0 0 16,8 0 4-16,-8-5 8 0,0 5-8 0,10 0-4 0,-10-4-12 0,8 4 16 15,-8-6-4-15,8 6 4 0,1 0-4 0,-1 0 0 0,0-4 0 16,1 4-8-16,0 0-4 0,-1 0-8 0,0 0 0 0,10-5-4 16,-10 5-4-16,10 0-4 0,-10 5-8 0,9-5-4 0,0 0-8 15,-8 0-24-15,7 0-8 0,-6 0 0 0,6 0 0 0,2 0 0 16,-10 0 0-16,9 0 0 0,-1 0 0 0,-6 4 0 0,-2-4 0 16,0 6-4-16,10-6-48 0,-10 0-20 0,0 4-16 0,1-4-24 0,0 0-16 15,-1 0-28-15,1 5-24 0,-1-5-60 0,0-5-28 0,2 5 48 16,-2-4 44-16,8-2 32 0,-6 2 28 0</inkml:trace>
          <inkml:trace contextRef="#ctx0" brushRef="#br0" timeOffset="15792.7483">5656 1675 91 0,'0'-5'120'0,"10"1"-8"0,-10-6 0 16,8 5-20-16,-8 1 0 0,8 4 0 0,-8-6-4 0,0 2-8 0,0-1-4 15,9 5-8-15,-9 0 0 0,0 0-4 0,0-5-4 0,0 5 4 16,0 0-4-16,0 0 4 0,0 0-8 0,0 0 0 0,0 5 4 16,0 0-8-16,0-1-4 0,0 2-12 0,0-2 0 0,0 5-4 0,-9 1 0 15,9 0 0-15,0 3-4 0,0 2-4 0,-8 0 0 0,8-1-4 16,-8 5 0-16,-2 6-4 0,10-6 0 0,-8-1 0 0,0 7-4 15,8-6 0-15,-8 6-4 0,-2-2 0 0,10 2-8 0,-8-2 0 16,8 2 0-16,0-2 0 0,0-4-8 0,-8 6 12 0,16-2 0 16,-8-3-4-16,0-1 0 0,8 0 0 0,-8 0 0 0,10 0 0 0,-2-4 0 15,0-1 0-15,0 1 0 0,2-5 0 0,-2-1 0 0,0 0 0 16,10-4 0-16,-1 0 0 0,-9-5 0 0,8 5 0 0,2-5 0 16,-10 0-4-16,10-5 0 0,-10 5-4 0,9-5 4 0,0 0 0 15,-8 1-4-15,-1-6 4 0,10 6-4 0,-10-6 0 0,0 5 0 16,2-5 4-16,-2 0 0 0,0 6 8 0,1-5-8 0,-9-1 0 0,8 0 4 15,1 5-4-15,-9 1 0 0,8-6 4 0,-8 5 0 0,9 1 4 16,-9-2-4-16,0 1 0 0,8 5 0 0,-8 0 0 0,0-4 0 16,8 4 4-16,-8 0 4 0,0 0 0 0,0 4-4 0,0 1 4 0,0 1 0 15,0-2 0-15,0 5 0 0,0 1 8 0,0 0-12 16,0-1-4-16,0 6 0 0,0-1 0 0,0 1 0 0,0 4 0 0,0 0 0 16,0 1 0-16,0-1 0 0,0 0 0 0,0 0 0 0,0 0 0 15,0 0 0-15,0 1 0 0,0-6 0 0,0 5 0 16,0-4 0-16,10 4 0 0,-10-5 0 0,0-4 0 0,0 4 0 0,0-4 0 15,8 0-40-15,-8-5-20 0,0 4-16 0,8-9-16 0,-8 5-24 16,0-1-8-16,10-4-24 0,-10 0-16 0,8-4-32 0,-8 4-44 16,8-5 12-16,0-4 40 0,-8 4 40 0,9-1 24 0,-1-3 28 0</inkml:trace>
          <inkml:trace contextRef="#ctx0" brushRef="#br0" timeOffset="14185.0454">3918 1560 15 0,'0'-5'112'0,"0"5"-8"0,0 0-8 0,0 0-24 15,0 0 0-15,0 0-4 0,0 0 8 0,0 0-8 0,0 0 8 16,8 0-8-16,-8 0 0 0,0 5 0 0,9-5 0 0,-9 4-4 0,8-4 0 16,-8 6 4-16,8-1 4 0,1 4 0 0,0-4-4 0,-1 5-4 15,0-1 0-15,2 1-12 0,-2 4 0 0,0-5 0 0,1 10-4 16,0-4-4-16,-1-1-4 0,1 5 0 0,-1 1-4 0,0 4 0 0,0-4-8 16,2 3 0-16,-2 0-4 0,-8 2-24 0,8 5 0 15,2-6 0-15,-2 4 0 0,-8 5 0 0,8-4 0 0,-8 0 0 0,9 5 0 16,-9-1 0-16,0-4 0 0,-9 5 0 0,9-5 0 0,0 4 0 15,-8-4 0-15,0 5 0 0,-2-6 0 0,2 1 0 0,0-5 0 16,-2 5 0-16,2-5 0 0,0 0-12 0,-9-5-48 0,9 0-20 0,-1 0-20 16,-8-4-20-16,9-5-20 0,-2 4-24 0,2-9-20 0,0 5-60 15,-1-10-8-15,0 4 36 0,1-8 48 0,8 4 32 0,-8-10 24 16</inkml:trace>
        </inkml:traceGroup>
        <inkml:traceGroup>
          <inkml:annotationXML>
            <emma:emma xmlns:emma="http://www.w3.org/2003/04/emma" version="1.0">
              <emma:interpretation id="{47682CD1-E3FE-49E5-ADAA-8EEF6199EBBD}" emma:medium="tactile" emma:mode="ink">
                <msink:context xmlns:msink="http://schemas.microsoft.com/ink/2010/main" type="inkWord" rotatedBoundingBox="26174,5914 26901,5927 26887,6739 26160,6726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6027.1202">6570 2107 7 0,'-10'0'172'0,"10"5"0"0,0-5-8 15,-8 4-20-15,8 1-8 0,-8-5-4 0,8 0 0 0,0 0-4 16,0 6 0-16,0-6-12 0,0 0-4 0,0 0-4 0,-10 4-8 16,10-4-12-16,0 0-8 0,0-4-8 0,0 4-20 0,10 0-48 0,-10 0-4 15,0 0 0-15,0 4 0 0,0-4 0 0,0 0 0 0,0 5 0 16,0-5 0-16,0 0 0 0,-10 0 0 0,10 0 0 0,0 0 0 15,0 0-112-15,0 0-44 0,0 4-64 0,0-4-96 0,0 0 4 16,0 0 56-16,-8 0 44 0,0 0 40 0,8 0 36 0,-8 0 24 16</inkml:trace>
          <inkml:trace contextRef="#ctx0" brushRef="#br0" timeOffset="21216.2365">6901 2299 47 0,'0'0'80'0,"-8"5"-8"16,8-5-8-16,0 5-20 0,0-1 0 0,0-4-4 0,0 0 0 15,8 7 4-15,-8-4 0 0,0-3 0 0,9 5 0 0,-9-5 8 0,0 5-4 16,0-5 0-16,0 0 0 0,9 0 0 0,-9 5 4 16,8-5-8-16,-8 0 8 0,9 0-4 0,-9 0 0 0,8 0 0 0,-8 0 0 15,8-5-4-15,-8 0 0 0,10 0 0 0,-2 2 0 0,0-4 0 16,-8-2-4-16,8 4-8 0,2-9 4 0,-2 4-4 0,9 0-8 15,-8-4 0-15,-1 0-4 0,1-5 0 0,7 4-4 0,-8-4-4 16,2 4 0-16,6-4-8 0,-6 0 4 0,6 0 0 0,-7-5-4 16,-1 4 0-16,9 2 0 0,-8-1 0 0,-1-1 0 0,0-4 0 0,2 5 0 15,-2-1-4-15,0 1 0 0,2 0 4 0,-2 0-4 0,-8 1 4 16,8-3 0-16,-8 7-4 0,0 1 4 0,0-8 0 0,9 12 4 16,-9-5 0-16,0 5 0 0,0-1 4 0,0 0-8 0,0 0 0 0,0 5 0 15,0 1 0-15,0-1 0 0,0 0 0 0,0 5-4 16,0 0 0-16,0-5 4 0,0 5 0 0,0 0 0 0,0 0 0 0,0 0-8 15,0 5 8-15,-9 0 0 0,9-5-4 0,0 5 0 0,0-1-4 16,-8 5 4-16,8-3 4 0,0-2 0 0,-8 6 4 0,8 0-4 16,0-1 0-16,-10 1 0 0,10 5 0 0,-8 0 4 0,0-2-4 0,8 1 0 15,0 1 0-15,-10-1 4 0,10 5 0 0,0 0 0 0,0 1 0 16,0-1 0-16,-8 0-4 0,8 0 4 0,0 7 0 0,0-4 0 16,0 2-4-16,0 1 0 0,0 3-4 0,8-3 4 0,-8-2 0 15,0 3 0-15,0-3 0 0,10 0 4 0,-10 1 0 0,0 1-4 16,0-2 0-16,0 2 4 0,8-6-4 0,-8 0 4 0,0 0 0 15,8 1-8-15,-8-6 0 0,0 0 4 0,0 0 0 0,10-4 0 0,-10 5 0 16,0-6-4-16,0 1 0 0,0-6-4 0,0 7-4 16,0-7 0-16,0 1-4 0,0-5 0 0,0 5-4 0,0-5-12 0,0 0-8 15,0 0-12-15,0 0-16 0,0 0-12 0,0-5-16 0,0 5-8 16,0-5-12-16,0 1-16 0,0-7-8 0,0 7-8 0,-10-1-44 16,10-5-32-16,0 6 28 0,0-6 32 0,0 1 36 0,-8-1 24 15</inkml:trace>
        </inkml:traceGroup>
        <inkml:traceGroup>
          <inkml:annotationXML>
            <emma:emma xmlns:emma="http://www.w3.org/2003/04/emma" version="1.0">
              <emma:interpretation id="{9AFE8F96-19DA-4CCC-AD51-9CF3BCDF8E44}" emma:medium="tactile" emma:mode="ink">
                <msink:context xmlns:msink="http://schemas.microsoft.com/ink/2010/main" type="inkWord" rotatedBoundingBox="27420,6411 27436,6412 27435,6436 27420,6436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1562.3121">7771 2203 39 0,'0'0'156'0,"0"0"-4"0,8 0-4 0,-8 0-24 16,0 0 4-16,0 0-4 0,0 0 4 0,0 5 4 0,0-10-4 16,0 10-12-16,0-5-8 0,0-5-4 0,0 5-4 0,0 5-8 0,0-5-4 15,0 0-4-15,0 0-20 0,0 5-32 0,0-5-32 0,0 0 0 16,0 5 0-16,0-5 0 0,0 0 0 0,0 0 0 0,0 0 0 15,0 0 0-15,0 0 0 0,0 5 0 0,0-5 0 0,0 0 0 16,0 0 0-16,0 0 0 0,0 0 0 0,0 0 0 0,0 0 0 16,0 0-40-16,0 0-84 0,0 0-32 0,0 0-44 0,0 0-56 0,-8 4-60 15,8-4 56-15,0 0 44 0,0 0 40 0,-8 0 36 0,8 0 24 16</inkml:trace>
        </inkml:traceGroup>
        <inkml:traceGroup>
          <inkml:annotationXML>
            <emma:emma xmlns:emma="http://www.w3.org/2003/04/emma" version="1.0">
              <emma:interpretation id="{4BCF37DF-521C-4D34-B102-FF232B01BC19}" emma:medium="tactile" emma:mode="ink">
                <msink:context xmlns:msink="http://schemas.microsoft.com/ink/2010/main" type="inkWord" rotatedBoundingBox="27958,5887 28905,5903 28892,6656 27945,6639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3963.8855">8292 2253 67 0,'0'4'96'0,"0"-4"-4"0,0 0-4 16,0 0-24-16,0 4-4 0,0-4 0 0,0 0 0 0,0 0-4 15,0 0 8-15,0 0-8 0,0 0 4 0,0 0 4 0,0 0-8 0,0 0 0 16,0-4-4-16,8 4 0 0,-8-4 0 0,0 4-4 0,8-6 0 15,-8 2 4-15,8-2-4 0,-8 3 0 0,10-7-4 0,-2 5-4 16,-8-5-4-16,8 0-4 0,1-4-4 0,0 5-4 0,-1-6-4 16,1 5 0-16,-1-5-4 0,0 2-4 0,1-1-4 0,0-5 0 15,-1 4 0-15,0-4-4 0,2 4-4 0,-2-4 4 0,0 5 0 0,1-5 0 16,0 0-4-16,-1 0 0 0,1 0 0 0,-9 3 4 16,8-3-4-16,0 0 0 0,0 5 0 0,-8-1 0 0,10 1 4 0,-10 1-4 15,8-2 0-15,-8 0 0 0,0 5 4 0,0-3 0 0,8 3 0 16,-8 0 4-16,0 0-4 0,0 5 4 0,0-4 0 0,0 4-4 15,0 0 4-15,0 1-4 0,0-2 0 0,0 6 4 0,0 0-4 16,-8-4 0-16,16 4 0 0,-8 0-4 0,0 0 4 0,0 4 0 0,-8-4-4 16,8 6 4-16,0-2 0 0,0 1-4 0,0 0 8 0,-8 4-4 15,8-4 4-15,0 5 0 0,-10 0-4 0,10 0 8 0,-8 3 0 16,8 2 4-16,-8-1 0 0,8 1 0 0,-8 4 0 0,8-5 0 0,0 5 0 16,-9 0-4-16,9 6 4 0,0-7 4 0,0 7-4 15,0-1-4-15,0 0-8 0,0 0-4 0,0 0 0 0,0-1 0 0,0 2 0 16,0-2 0-16,0 2 0 0,0-2 0 0,0 2 0 0,0-6 0 15,0 4 0-15,0-3 0 0,0 4 0 0,0-5 0 0,0-5 0 16,0 5 0-16,0-4 0 0,0-5 0 0,0 4 0 0,0-5 0 16,0 1 0-16,0 0 0 0,0-1 0 0,0-4 0 0,0 0-36 0,0-1-36 15,0-4 8-15,0 0-12 0,0 0-16 0,0 0-16 0,0-4-12 16,0-1-12-16,0 0-16 0,0 1-12 0,0-1-48 0,0-5-28 16,0 0 44-16,0 1 40 0,0-1 24 0,0-4 24 0</inkml:trace>
          <inkml:trace contextRef="#ctx0" brushRef="#br0" timeOffset="24712.8818">8939 2051 47 0,'0'5'100'16,"0"-5"-8"-16,0 0-4 0,0 5-24 0,0-5 0 0,0 0-4 15,9 0 0-15,-9 4 0 0,0-4 0 0,8 0-4 0,-8 0 0 16,8 0 0-16,-8-4-8 0,10 4 0 0,-10-5 4 0,8 0-4 0,0 5-8 16,-8-5 0-16,10 0-8 0,-2 1 0 0,0-1-8 0,-8-5 0 15,8 6-4-15,1-6 0 0,-1 0 0 0,1 1-4 0,-9-1-4 16,9 1-4-16,-1-1 0 0,0 1 0 0,-8-6 0 0,10 5 0 0,-2 0-4 15,-8-3 0-15,0 3 0 0,8-5 0 0,-8 1-4 16,0 5 0-16,0-6 4 0,0 1-4 0,0-1 0 0,0 1-4 0,-8 4 4 16,8-4-4-16,-8 0 4 0,-2 4 0 0,2 0 0 0,8 1 0 15,-17-1 0-15,17 1 0 0,-17 3-4 0,8 2 4 0,1 0 0 16,-8-3-4-16,6 7 4 0,-6 0 0 0,6 7-16 0,-6-3 20 0,-1 0 0 16,8 2-4-16,-8-2 4 0,9 6 0 0,0-1-4 0,-10 1 0 15,10-1 0-15,-2 1 0 0,2 0 4 0,0-1 0 0,0 1-4 16,8 5 4-16,0-11 0 0,-9 7-4 0,9-3 4 0,0 2-4 15,0-1 0-15,0 1 4 0,0-5-4 0,9 5 4 0,-9-6 8 16,8 6-4-16,0-5 0 0,-8 5 4 0,8-6 0 0,10 1 0 16,-10 5 4-16,2-6 0 0,-2 2 0 0,9 2 0 0,-9-3 4 15,9 1-4-15,0 3 0 0,-9-4 0 0,10 0-4 0,0 4 0 0,-10-4 0 16,8 0 0-16,1 4 4 0,-8 1-4 0,8-5-4 16,-9 4 0-16,10 1-4 0,-10-5 4 0,10 4 0 0,-10 1 4 0,0-1-4 15,9 1 0-15,-8 5-4 0,0-6 4 0,-1 1-4 0,0 4 0 16,2-5 4-16,-2 6-4 0,-8-5 0 0,8 4 0 0,0-5-4 15,-8 6 0-15,10-1 0 0,-10 1 0 0,8-5 0 0,-8 3 0 16,0-3 4-16,0 0-4 0,0 5 0 0,0-6 0 0,0 1-4 0,0-1 4 16,0 5 0-16,-8-4-4 0,8-5 0 0,-10 5 0 0,10-1 0 15,-8 1 4-15,0-6 0 0,8 6-4 0,-8-5 0 0,-2 5 0 16,-6-6 4-16,7 1 0 0,-8 0 0 0,8 0 0 0,-7-5-4 0,-2 4 4 16,2-4 0-16,-2 0 0 0,1 5 0 0,-9-5 4 15,10 0 0-15,-2-5 0 0,2 5-4 0,-2 0 0 0,1-4 0 0,0-1 4 16,9 0 0-16,-9 0 0 0,9 1 0 0,-2-2 0 0,-6-3 0 15,16 4 0-15,-10-4 0 0,2-1-4 0,8 1 4 0,0-6 0 16,0 5-4-16,-8-4 0 0,8-1 0 0,8 2 0 0,-8-2-4 16,0 1 0-16,8-5 0 0,2 4-8 0,-10-5 4 0,8 6-4 15,0-5-8-15,2 4-8 0,6-4-12 0,-16 5-20 0,17 0-12 0,-8-6-20 16,-1 6-20-16,1 0-28 0,7-1-44 0,-16 6-72 0,18-5 36 16,-10 4 40-16,-8-5 32 0,10 6 28 0</inkml:trace>
        </inkml:traceGroup>
      </inkml:traceGroup>
    </inkml:traceGroup>
    <inkml:traceGroup>
      <inkml:annotationXML>
        <emma:emma xmlns:emma="http://www.w3.org/2003/04/emma" version="1.0">
          <emma:interpretation id="{103E0D76-A222-41C3-9CB7-619F26E200A9}" emma:medium="tactile" emma:mode="ink">
            <msink:context xmlns:msink="http://schemas.microsoft.com/ink/2010/main" type="paragraph" rotatedBoundingBox="19828,7654 26796,7797 26777,8708 19809,8565" alignmentLevel="5"/>
          </emma:interpretation>
        </emma:emma>
      </inkml:annotationXML>
      <inkml:traceGroup>
        <inkml:annotationXML>
          <emma:emma xmlns:emma="http://www.w3.org/2003/04/emma" version="1.0">
            <emma:interpretation id="{1B18907A-D7FA-4131-9E6B-365E50AD3C08}" emma:medium="tactile" emma:mode="ink">
              <msink:context xmlns:msink="http://schemas.microsoft.com/ink/2010/main" type="line" rotatedBoundingBox="19828,7654 26796,7797 26777,8708 19809,8565"/>
            </emma:interpretation>
          </emma:emma>
        </inkml:annotationXML>
        <inkml:traceGroup>
          <inkml:annotationXML>
            <emma:emma xmlns:emma="http://www.w3.org/2003/04/emma" version="1.0">
              <emma:interpretation id="{8E92DB5F-123D-4504-B56D-FE00D59BF1B0}" emma:medium="tactile" emma:mode="ink">
                <msink:context xmlns:msink="http://schemas.microsoft.com/ink/2010/main" type="inkWord" rotatedBoundingBox="19824,7837 20362,7848 20351,8416 19812,8405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6624.7653">379 3720 55 0,'0'-5'88'0,"0"0"-8"0,0 5-4 0,0-4-20 16,0 4-4-16,0-5 4 0,0 5 0 0,0-6 0 0,0 2 4 15,0 4 4-15,0-4 4 0,0-1 4 0,0 0-12 0,0 5 8 16,0-5 0-16,0 5 0 0,0 0 0 0,0-4 0 0,0 4 0 15,0 0 0-15,0 0-12 0,0 0 0 0,-8 0-8 0,8 0 0 16,0 4 0-16,-9-4-8 0,9 5-4 0,-8 5 0 0,8-6-4 0,-8 6-4 16,-2-1 0-16,2 1 0 0,8 4-8 0,-8-4 0 15,-10 9-4-15,10-4-4 0,0 3 4 0,-1 2-8 0,0-1 0 0,1-5 0 16,-1 5-4-16,1 0 4 0,-8 1-4 0,6-1-4 0,2 1 0 0,0-2 4 16,-2-3-4-16,2 4 0 0,8-5 0 0,-8 1 4 15,8-1 0-15,-9-4 0 0,9-1-4 0,0 2 0 0,-8-2-4 0,8-4 4 16,0-1-4-16,0 1 0 0,0 0 0 0,0 0-12 0,0-5 12 15,8 0 8-15,-8 0-4 0,0 0 0 0,0-5-8 0,9 5 4 16,-9-5-4-16,0 0 4 0,8 1 0 0,-8-6 4 0,8 6-4 16,-8-7 0-16,10 2 0 0,-2-1-4 0,0-4 0 0,2-1 0 15,-2 1 0-15,0-1 0 0,-8-4 0 0,17 5 0 0,-9-5 4 16,1 4-4-16,0-3 4 0,-1-2 4 0,0 1 0 0,2 0 0 0,-2 5 0 16,0-6-4-16,-8 1 0 0,8 5 0 0,2-1 4 0,-2 1 0 15,-8 0 4-15,8-1-4 0,-8 6 0 0,0-2 0 0,0 3 4 16,9-2-4-16,-9 1 4 0,0 3 0 0,0 2 0 0,0-6 4 15,0 10-4-15,0-5 0 0,0 1 0 0,0 4 0 0,0 0 0 16,0-6 0-16,0 6-4 0,0 0 0 0,0 0 0 0,0 0 0 0,0 0 4 16,0 0 0-16,0 0 0 0,0 0 0 0,0 6 0 0,0-6 0 15,0 4-4-15,0-4 4 0,0 5 0 0,0-5-4 0,0 5 0 16,8 0 0-16,-8-1 4 0,0 6 0 0,9-5-16 0,-9 0 20 16,0 4-4-16,9 1 0 0,-1-1 0 0,-8 1 0 0,8-5 0 15,0 4 0-15,-8 1-4 0,10 0 4 0,-2 4-4 0,0-4 4 0,2-1 0 16,-2 5 0-16,0-4-4 0,1 5 4 0,-1-1-4 0,1 0 0 15,8-4 0-15,-9 4 0 0,0 1 0 0,10-1 0 0,-10 0 0 16,2 0 0-16,6 1 0 0,-8-1 0 0,1 1 0 0,8-2 0 16,-8 3 4-16,-1-2-4 0,0-4 0 0,2 4 0 0,-2-4 0 15,0 5 4-15,0-6-4 0,-8 0 0 0,10 1 0 0,-10-1 4 0,8 0-4 16,-8 2 0-16,0-2 0 0,0-5 4 0,0 7-4 0,0-7 0 16,0 1 0-16,-8 5 0 0,8-5 0 0,-10-1 4 0,2 1-4 15,0-5 0-15,0 5 4 0,-2 1-4 0,2-2 0 0,0-4 0 16,-10 0-4-16,10 4 4 0,-9-4 0 0,1 0 4 0,-2 0-4 0,10 0 4 15,-10 0-4-15,1 0 0 0,9-4 0 0,-9 4 0 0,8-4 0 16,-7-2 0-16,6 1-16 0,-6 0 20 0,6 5 0 0,2-9 0 16,0 4 0-16,0 0 0 0,-1 0-4 0,0 1 0 0,1-7 0 15,-1 7-4-15,9-5 4 0,-8 4-4 0,8-1 0 0,0 3-4 16,-8-3 0-16,8 2-4 0,0-1-4 0,0 0-8 0,0 5-4 16,0-5-4-16,0 5-16 0,0 0-4 0,0 0-16 0,0-4-8 0,0 4-12 15,0 0-4-15,0 0-12 0,8 0-12 0,-8 0-8 0,0 0 0 16,8 0-40-16,-8 4-36 0,9-4 12 0,-9 0 36 0,8 0 20 15,1 0 32-15</inkml:trace>
        </inkml:traceGroup>
        <inkml:traceGroup>
          <inkml:annotationXML>
            <emma:emma xmlns:emma="http://www.w3.org/2003/04/emma" version="1.0">
              <emma:interpretation id="{8E2509FD-0C0D-43B8-A9D6-EDACD0845485}" emma:medium="tactile" emma:mode="ink">
                <msink:context xmlns:msink="http://schemas.microsoft.com/ink/2010/main" type="inkWord" rotatedBoundingBox="20932,7947 21371,7956 21365,8238 20926,8229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7012.7269">1275 3739 79 0,'0'0'124'0,"0"0"-8"0,0 0 0 15,0 0-16-15,0 0-8 0,0 0 4 0,0 0-4 0,0 0 0 0,8 0-4 16,-8 0 0-16,8 0 0 0,-8 0 0 0,8 0 0 0,-8 0 0 15,10 0-4-15,-2 0-4 0,0 5-4 0,2-5-4 0,-2 0-4 16,0 6-4-16,9-6-4 0,-8 0-4 0,8 4-4 0,-1-4-52 0,-6 4 0 16,6-4 0-16,2 5 0 0,-2-5 0 0,2 0 0 0,-10 5 0 15,9-5 0-15,1 0 0 0,-2 5 0 0,2-5 0 0,-2 0 0 16,2 0 0-16,-10 5 0 0,9-5 0 0,-9 0 0 0,10 0 0 16,-10 4 0-16,0-4 0 0,2 5 0 0,-2-5 0 0,0 0 0 15,-8 0-28-15,0 0-32 0,9 5-16 0,-9-5-16 0,0 0-12 16,0 0-12-16,0 0-20 0,0 0-20 0,-9 0-20 0,9 0-36 15,-8 0-32-15,0 0 40 0,-2 0 40 0,2 0 32 0,0 0 24 0</inkml:trace>
          <inkml:trace contextRef="#ctx0" brushRef="#br0" timeOffset="27251.0931">1309 3983 31 0,'0'6'144'0,"0"-6"-8"15,0 3 0-15,0 3-24 0,0-6 4 0,0 5 0 0,8 0 0 16,-8-5 0-16,8 4 0 0,-8-4-4 0,0 6 0 0,10-6-4 0,-2 0-8 16,0 0-4-16,1 4-8 0,-1-4 0 0,1 0-12 15,8 0-8-15,-9 0-12 0,10 0-52 0,-10 0-4 0,10 0 0 0,-10 0 0 16,8 0 0-16,2 0 0 0,-1 0 0 0,-9 0 0 0,10 0 0 16,-2 0 0-16,-6 0 0 0,6 0 0 0,-8 0 0 0,10 0 0 15,-10 0-16-15,1 0-72 0,7 0-28 0,-6 0-24 0,-2 0-32 0,0 0-32 16,0 0-72-16,2-4 0 0,-2-2 48 0,0 6 44 0,1-4 32 15,-1-1 36-15</inkml:trace>
        </inkml:traceGroup>
        <inkml:traceGroup>
          <inkml:annotationXML>
            <emma:emma xmlns:emma="http://www.w3.org/2003/04/emma" version="1.0">
              <emma:interpretation id="{6BA65D46-95CB-430B-9932-3CC884926C2C}" emma:medium="tactile" emma:mode="ink">
                <msink:context xmlns:msink="http://schemas.microsoft.com/ink/2010/main" type="inkWord" rotatedBoundingBox="22197,7703 23215,7724 23198,8568 22179,8547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9771.3481">3244 4128 23 0,'0'5'124'0,"0"-5"-8"0,-8 4-12 16,8 0-24-16,0-4-4 0,0 0-4 0,0 6 4 0,0-6-4 15,0 0 0-15,8 0-4 0,-8 0-4 0,0 0-4 0,8 0 0 16,-8-6-4-16,0 6-4 0,9-4-4 0,-9 0 0 0,8-1-4 16,1 0 0-16,0-4-4 0,-1 3-4 0,0-3 0 0,2-1 0 0,6 1-4 15,-8-5 0-15,2-1-8 0,-2 1 0 0,9-1-4 0,-9 1 4 16,10-5-4-16,-10 0-4 0,10 4 0 0,-10-5 0 15,8 1 0-15,-6 1-4 0,-2 3 0 0,9-4 0 0,-9 4-4 0,1-4 0 16,0 5 0-16,-1-1-4 0,0 1-4 0,0 0 4 0,-8 4 0 16,10 1 0-16,-10-6 0 0,8 10-4 0,-8-4 4 0,0-1 4 15,0 5-4-15,0-4 0 0,0 3-4 0,0 2 4 0,0 0 0 0,0-1 4 16,0 0-8-16,0 5 8 0,0-5-4 0,0 5 0 16,0 0 0-16,0-4 4 0,0 4 0 0,0 0-4 0,0 0 4 0,0 0 0 15,0 0 0-15,0 4 0 0,0-4 4 0,0 5-4 0,0 0 0 16,0 0 4-16,0-5-4 0,0 4 0 0,0 0 4 0,0 7 0 15,0-7 0-15,0 6 4 0,0 0-12 0,0 4-4 0,0 0 0 0,0-4 0 16,0 9 0-16,0-5 0 0,0 1 0 0,0 4 0 16,0 0 0-16,-8 2 0 0,8-3 0 0,0 1 0 0,0 4 0 0,0-3 0 15,0 4 0-15,0 0 0 0,0-5 0 0,0 5 0 0,0-4 0 16,0-1 0-16,0 4 0 0,0-8 0 0,0 3 0 0,0 2 0 16,0-5 0-16,0 5 0 0,0-7 0 0,0-3 0 0,0 4 0 0,0-5 0 15,0 1 0-15,0 0 0 0,0 0 0 0,0-6 0 0,0 1 0 16,0 0-52-16,0-5-28 0,0 5-16 0,0-5-20 0,0 0-16 15,0 0-28-15,0 0-24 0,0-5-56 0,0 5-24 0,0-5 48 16,0 0 36-16,0 1 44 0,0-1 16 0</inkml:trace>
          <inkml:trace contextRef="#ctx0" brushRef="#br0" timeOffset="29255.7267">2784 3955 75 0,'0'-5'100'0,"0"5"-8"16,8-4-4-16,-8 4-24 0,0-5 0 0,9-1 0 0,-9 2-4 0,0-1 0 15,8 0-4-15,-8 0 0 0,9-4 4 0,-9 4-8 0,8-4-4 16,-8-1-4-16,9 2 4 0,-1-3-8 0,-8-4-4 0,8 6 0 16,-8-1-4-16,10-4 0 0,-10-1 0 0,8 1-4 0,0 0 4 15,-8-1-8-15,10 1-4 0,-10 0 0 0,0-1-4 0,0 1 0 0,0-5-4 16,0 5 4-16,0-1-4 0,0 1-4 0,0-2 4 16,-10 3-4-16,10-2 0 0,-8 1 4 0,0-1-4 0,8 6 4 0,-10-1-4 15,2-4 0-15,0 9 0 0,-1-5 0 0,-8 6 0 0,9-1 0 16,-1 0-4-16,-7 0 4 0,6 5-4 0,-6 0 0 0,6 0 0 15,-6 5-4-15,7-5 0 0,-7 5 4 0,7 0-4 0,-8-1-4 16,9 6 4-16,-10-1 0 0,1 1 0 0,8 0-4 0,1-1 4 16,-9 6 0-16,9-5 0 0,-1 4 0 0,0 1 0 0,1-6 0 15,0 5-20-15,-2 1 24 0,10-5-4 0,0 4 4 0,-8-1 0 0,8-2-4 16,0 3 0-16,0-4 0 0,0 4 4 0,8-4-8 0,-8 4 4 16,10-4 0-16,-2 4 4 0,0-5-4 0,1 1 0 0,0-1-4 15,-1 6 4-15,1-5 0 0,7-1 4 0,-7 1-4 0,8 1 0 16,1-3 0-16,-10 2 4 0,9-1 0 0,0 1-4 0,0-1 0 15,-9 1 0-15,10-6 4 0,-2 7-4 0,-6-2 0 0,6 0 0 0,1 1 0 16,-8-1 0-16,8 0 0 0,-9 2 0 0,0-2 0 0,2 1 0 16,-2 0 0-16,0-1-4 0,2 1 4 0,-2 5 0 0,0-6 0 15,0 1 0-15,-8-1 0 0,9 5-4 0,-9-5 4 0,9 7 0 0,-9-8 0 16,0 7-4-16,0-5 0 0,0 0 4 0,8 4 0 0,-16-4 0 16,8 4 0-16,0-4 0 0,-9-1 0 0,9 0 0 0,-9 1 0 15,9 5-4-15,-8-10 4 0,0 4 0 0,0 1-4 0,-2-1 4 16,2-4 0-16,-10 4-4 0,10-2 4 0,-9-4-4 0,0 2-12 15,9-1 20-15,-9-4 0 0,-1 6 0 0,2-6-4 0,-2 4 0 16,1-8 0-16,9 4 4 0,-9 0-8 0,0-6 8 0,-1 2-4 16,10-4 0-16,-9 1 0 0,8-2 4 0,1-1-4 0,0 1 0 0,-1-5-4 15,1 4 8-15,-1-5-4 0,9 1 0 0,0 0-4 0,-9-1 4 16,9 1 0-16,9 0 4 0,-9-1-4 0,0 1 0 0,9 4-4 16,-9-4 0-16,8-1-4 0,1 6-8 0,-1-1-4 0,0 1-8 0,1 0-12 15,8-2-8-15,-9 7-8 0,2-6-16 0,6 5-4 16,-7 1-16-16,8-6-8 0,-9 10-16 0,9-5-44 0,-9 1-36 0,10-2 28 15,-10 6 24-15,10 0 24 0</inkml:trace>
        </inkml:traceGroup>
        <inkml:traceGroup>
          <inkml:annotationXML>
            <emma:emma xmlns:emma="http://www.w3.org/2003/04/emma" version="1.0">
              <emma:interpretation id="{69BA7CB0-39E9-4889-94CD-652970F9EF83}" emma:medium="tactile" emma:mode="ink">
                <msink:context xmlns:msink="http://schemas.microsoft.com/ink/2010/main" type="inkWord" rotatedBoundingBox="24257,8208 24649,8217 24648,8229 24257,8221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30691.8843">4600 4012 51 0,'0'0'112'0,"0"0"-4"0,0 0 0 0,0 0-12 15,0 0 4-15,0 0 0 0,8 0 0 0,-8 0-8 0,9 0 4 16,-9 0 0-16,8 0 4 0,0 0-16 0,2 0 12 0,-2 0 0 0,0 0-12 16,2 0-4-16,6-4 0 0,-8 4-8 0,9 0 0 0,1 0-4 15,-10 0 0-15,10 0-8 0,-2 0-32 0,-8 0-28 0,10 0 0 16,-1 0 0-16,-9 0 0 0,10 0 0 0,-2 0 0 0,-8 0 0 0,10 0 0 16,-10 0 0-16,10 0 0 0,-10 0 0 0,1 0 0 15,7 0 0-15,-7 0 0 0,0 0 0 0,-1 0 0 0,-8 0 0 0,8 0 0 16,2 0 0-16,-10 0 0 0,8 0 0 0,-8 0 0 0,0 0 0 15,0 0 0-15,0 0 0 0,0 0 0 0,0 0 0 0,0 0 0 16,0 0 0-16,0 0 0 0,0 0 0 0,0 0 0 0,0 0 0 0,0 0 0 16,0 0-72-16,0 0-44 0,0 0-24 0,-8 0-24 0,8 0-24 15,0 0-40-15,-10 0-60 0,10 0 48 0,-8 0 44 0,8 4 36 16,-8-4 28-16,-1 0 24 0</inkml:trace>
        </inkml:traceGroup>
        <inkml:traceGroup>
          <inkml:annotationXML>
            <emma:emma xmlns:emma="http://www.w3.org/2003/04/emma" version="1.0">
              <emma:interpretation id="{96F0C859-D487-4E8D-A519-9FB2567571EB}" emma:medium="tactile" emma:mode="ink">
                <msink:context xmlns:msink="http://schemas.microsoft.com/ink/2010/main" type="inkWord" rotatedBoundingBox="25333,7788 26795,7818 26777,8708 25315,8678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56064.0396">5733 3792 7 0,'0'0'76'0,"0"0"-12"16,0 0-4-16,0 0-24 0,0 0-8 0,0 0-4 0,0 0 0 16,0 0 0-16,0 0 0 0,0 0 4 0,0 0 0 0,0 0 0 0,0 0-4 15,0 0 8-15,0 0 0 0,0 0 0 0,0 0 4 0,-8 0 4 16,8 0 0-16,0 0-4 0,0 0 8 0,0 0 0 15,-8 0 0-15,8 0 8 0,0 0-8 0,0 0 4 0,0 0-4 0,-9 0 4 16,9 0-4-16,0 0-20 0,-8 0 24 0,8 0-4 0,0 0-4 16,-9-5 0-16,9 5-8 0,-9-5 4 0,9 1 0 0,0 4-4 15,0-10-4-15,0 5 0 0,0 0 0 0,0 1 0 0,0-6-4 0,0 5-4 16,-8-4 0-16,8-1 0 0,0 5 4 0,0-4-4 0,8-2-4 16,-8 7 4-16,0-5-4 0,0-1 0 0,0 0 0 0,0 6 0 15,0-6-4-15,0 1-4 0,9 3 4 0,-9-4 0 0,0 7-8 16,9-7 8-16,-9 5-8 0,8 0 0 0,-8 0 0 0,0 1 4 15,9 4-4-15,-9-6 0 0,8 6 0 0,-8 0 0 0,0-4 0 0,8 4 0 16,-8 4 0-16,0-4 0 0,8 6-4 0,-8-6 4 0,10 4 0 16,-10 1 4-16,8 5-4 0,-8-6 0 0,8 2-4 0,-8 3 4 15,10-5-4-15,-2 6 0 0,-8-5 0 0,8 5 0 0,1 0 0 16,-9-1 0-16,8 1 0 0,1-6 0 0,-1 6 4 0,1-1-4 16,-1 1 0-16,0-5 0 0,2 4 0 0,-2-4 4 0,0 0-4 0,2 1 0 15,-2-2 0-15,0 0 0 0,1-4-4 0,8 5 4 0,-9-5 0 16,1 0 4-16,7 0 0 0,-6 0-4 0,-2 0 0 0,0-5 0 15,2 1 0-15,6 0 4 0,-8-2-4 0,1 1 0 0,-1 0 0 16,1-4 0-16,0 4 0 0,-1 0 0 0,0-4 0 0,-8-2 4 16,10 7-4-16,-2-5 0 0,-8 4 0 0,0-4 4 0,8 3-4 0,-8-3 0 15,0 4 0-15,0 0 0 0,0 1 0 0,0-2 4 0,0-4-4 16,0 7 4-16,0 3-4 0,0-6 0 0,0 2 4 0,0 4-8 16,0-5 0-16,0 5 4 0,0 0-4 0,0 0 8 0,0 0-4 15,0 0 4-15,0 0-4 0,0 0 0 0,0 0 0 0,-8 5 0 16,8-1 0-16,0 2 0 0,-8-3 0 0,8 3 0 0,0 4 8 0,-10-1-4 15,10 1 4-15,-8 4 4 0,0-4-4 0,8 9 4 0,-9-5-4 16,0 5 0-16,1 5-8 0,8-4 0 0,-9 3 0 0,9-4 0 16,-8 10 0-16,0-3 0 0,8-3 0 0,-8 0 0 0,8 6 0 15,-10-5 0-15,10 5 0 0,-8-5 0 0,8 5 0 0,0-5 0 16,0 0 0-16,-8 0 0 0,8 0 0 0,0-5 0 0,0 6 0 16,0-7 0-16,0 1 0 0,0 0 0 0,0-4 0 0,0 4 0 15,0-5 0-15,0 0 0 0,0-4 0 0,0 5 0 0,0-6 0 16,0 1 0-16,0-1 0 0,0-4 0 0,0 0 0 0,0 0 0 0,0 0 0 15,0 0 0-15,0-1 0 0,0-4-32 0,0 0-4 0,0 0-12 16,0 5-8-16,0-5-8 0,-10 0-8 0,10 0-16 0,0-5-4 16,-8 5 0-16,8-4-12 0,0 4-4 0,-8-10-4 0,-1 5 4 0,9 0 0 15,-8 0-12-15,8-4-32 0,-9-1-32 0,1 1 24 16,8-1 20-16,-9 2 28 0</inkml:trace>
          <inkml:trace contextRef="#ctx0" brushRef="#br0" timeOffset="56257.4916">5827 4152 79 0,'0'0'112'0,"0"0"-8"0,0 0 0 0,0 0-28 0,0 0-4 16,0 4-4-16,0-4 8 0,0 0-4 0,0 5 0 0,9-5 0 16,-9 5-8-16,0-5 0 0,0 5 0 0,8-5 0 0,-8 0 0 15,8 5-4-15,-8-5 4 0,10 0-4 0,-2 4-4 0,0-4-8 16,2 0 0-16,-2-4-8 0,9 4-8 0,-9-5-8 0,9 5-4 16,0-5 0-16,1 5-8 0,-10-5 0 0,10 0-4 0,-2 5-8 0,1-4-16 15,9-1-16-15,-10-1-16 0,2 2-16 0,-2 4-24 0,2-4-12 16,-1-1-20-16,0 5-12 0,0-5-16 0,-1 5-52 0,2-6-24 15,0 6 40-15,-10-3 32 0,9 3 28 0</inkml:trace>
          <inkml:trace contextRef="#ctx0" brushRef="#br0" timeOffset="56861.8754">6629 4046 11 0,'-8'-5'108'0,"-2"5"-8"0,2 0-8 15,0-4-20-15,8 4-4 0,-9-5-4 0,1 0-4 0,0 0 4 16,8 1-4-16,0-6 4 0,-10 5-8 0,10-6 0 0,0 2-4 16,0 0-4-16,0-5 0 0,10 4-4 0,-10-5-4 0,8 1 4 0,0 0-4 15,1 0 4-15,-9-1-4 0,16 1 0 0,-6-1 0 16,-2 1 4-16,0-5-4 0,10 9 4 0,-10-4-4 0,9 0-4 0,-8 4 0 15,-1 0 0-15,1 2-4 0,7-3 0 0,-7 6-4 0,0 1-8 16,7-1-4-16,-6 0-16 0,-2 5 16 0,0 0 0 0,1 0 0 16,0 5-4-16,-1 0 0 0,0-1-4 0,1 6-4 0,-1 0 8 0,-8-1-12 15,8 6 4-15,-8-1 0 0,0 5-4 0,10 0 0 0,-10 0 0 16,-10 0 0-16,10 6 4 0,0-2-4 0,-8 2 4 0,0 4-4 16,-1-7 0-16,1 8 8 0,0-1-8 0,-1-5 0 0,-8 5 0 15,9 0-4-15,-10-6 4 0,10 1-4 0,-10 5 4 0,10-10 0 16,-9 5-4-16,9-4 8 0,-1-1-4 0,-8-5 4 0,9 5-4 0,8-10-4 15,-10 6 0-15,2-10 0 0,8 4 4 0,0-4 0 0,0 0 4 16,0-5-4-16,0 0 0 0,0 0 0 0,8 0 0 0,2-5-4 16,-10 0 4-16,8-4 0 0,0 4-4 0,1 0 4 0,0-5 0 15,-1 1 0-15,1-1 4 0,-1 6-4 0,9-6 0 0,-8 1-4 16,-1-1 4-16,0 5 0 0,-8 1 4 0,10-1-4 0,-2 5 0 16,0-5-4-16,1 5 8 0,-9 0-8 0,9 0 4 0,-1 5 12 0,-8 0 0 15,8-1 0-15,1 6 4 0,-9-1 0 0,8-4 4 0,0 9 0 16,2-4 0-16,-10-1 4 0,8 6-4 0,0-5-4 0,2 4-16 15,-2 1 0-15,0-6 0 0,0 5 0 0,1 1 0 0,0-5 0 16,-1-1 0-16,1 5 0 0,-1-4 0 0,10-5 0 0,-10 5 0 16,0-6 0-16,0 1 0 0,2-5 0 0,6 5 0 0,-7-5 0 0,0-5 0 15,8 0 0-15,-9 1 0 0,0-1 0 0,0-5 0 16,2 6 0-16,-2-6 0 0,0-6 0 0,2 8 0 0,-2-7 0 0,-8 1 0 16,8 0-48-16,-8-1-60 0,0-4-28 0,0 5-24 0,-8-4-32 15,8-3-56-15,-8 2-44 0,-2 5 48 0,2-6 44 0,0 1 40 16,-10 0 32-16,10 6 24 0</inkml:trace>
        </inkml:traceGroup>
      </inkml:traceGroup>
    </inkml:traceGroup>
    <inkml:traceGroup>
      <inkml:annotationXML>
        <emma:emma xmlns:emma="http://www.w3.org/2003/04/emma" version="1.0">
          <emma:interpretation id="{62488914-417C-41F4-BCE2-709757077319}" emma:medium="tactile" emma:mode="ink">
            <msink:context xmlns:msink="http://schemas.microsoft.com/ink/2010/main" type="paragraph" rotatedBoundingBox="19765,9928 23702,9687 23753,10530 19817,10771" alignmentLevel="5"/>
          </emma:interpretation>
        </emma:emma>
      </inkml:annotationXML>
      <inkml:traceGroup>
        <inkml:annotationXML>
          <emma:emma xmlns:emma="http://www.w3.org/2003/04/emma" version="1.0">
            <emma:interpretation id="{6BC3D80D-9B55-429C-94D7-90CC72CF2DDD}" emma:medium="tactile" emma:mode="ink">
              <msink:context xmlns:msink="http://schemas.microsoft.com/ink/2010/main" type="line" rotatedBoundingBox="19765,9928 23702,9687 23753,10530 19817,10771"/>
            </emma:interpretation>
          </emma:emma>
        </inkml:annotationXML>
        <inkml:traceGroup>
          <inkml:annotationXML>
            <emma:emma xmlns:emma="http://www.w3.org/2003/04/emma" version="1.0">
              <emma:interpretation id="{02FEB2F1-D37D-46F1-9D24-739FD3416F6D}" emma:medium="tactile" emma:mode="ink">
                <msink:context xmlns:msink="http://schemas.microsoft.com/ink/2010/main" type="inkWord" rotatedBoundingBox="19768,9969 20429,9929 20467,10552 19806,10592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58253.1538">346 5850 3 0,'8'-10'116'0,"-8"10"-16"0,0-10 0 0,8 6-24 0,-8-1 0 16,0 0 4-16,0 0 0 0,0 0-4 0,0 0 0 0,9 5-4 16,-9-5-8-16,0 1 0 0,0 4 0 0,0 0-4 0,0 0 0 0,0 0 0 15,0-5 0-15,0 5-4 0,0 0-4 0,-9 0 0 0,9 5-4 16,0-5 0-16,0 4-8 0,0 1 0 0,-8 0 0 0,8 0-4 15,0 0-8-15,-8 5-4 0,-2-1-4 0,2 0 0 0,8 1-8 16,-8 5-4-16,-10-1 0 0,10 0-4 0,0 5 4 0,-1-4 0 16,0 5 0-16,-8-7 0 0,9 6-4 0,0-5 0 0,0 6-8 15,-2-1 8-15,2-5-4 0,0 6 4 0,-2-6-8 0,2 0 8 0,0 1-8 16,-1-1 4-16,9 1 4 0,-8-1-8 0,8-4 8 0,-9-1-8 16,9 1 0-16,0-1 4 0,0 1-4 0,0-5 0 0,0 0 4 15,0 4-16-15,-9-9 16 0,9 6 0 0,9-6-8 0,-9 4 4 0,0-4 4 16,0 0 0-16,0 0-4 0,9-4 4 0,-9 4 0 15,0-6-4-15,8 2 0 0,-8-1 0 0,9-5 0 0,-1 0 0 0,-8 1 4 16,8-1-4-16,2 1 0 0,-2-5 0 0,0-1 0 0,2 0 0 16,-2 1 0-16,0-5 4 0,9 6-4 0,-9-7 4 0,1 5-4 15,0-4 0-15,-1 5 4 0,0-6-4 0,2 6 4 0,-2-5 0 0,0 4 4 16,-8 1-4-16,8 0-4 0,2-1 4 0,-2 6 4 0,-8-7 0 16,8 8-4-16,-8-6 0 0,9 4 0 0,-9 0 0 0,0 1 0 15,8-1 4-15,-8 5-8 0,0-5 4 0,0 6 0 0,9-6 4 16,-9 5-4-16,0 1 4 0,0-1 0 0,0 0-4 0,0 0 0 15,0 1 4-15,0 4-4 0,0-6-4 0,0 6 8 0,0-4 0 0,0 4-4 16,0 0 4-16,0 0-4 0,0 0 4 0,0 0 0 0,9 0-4 16,-9 4 4-16,0-4-4 0,8 6 4 0,-8-2 0 0,0-4-20 15,0 5 20-15,8 0 0 0,-8 0 0 0,8 4 0 0,-8-4 0 16,10 4 0-16,-10 1 0 0,8 0 0 0,-8 0-4 0,8-1 4 16,2 0 0-16,-2 6-4 0,-8-5 0 0,8 4 4 0,1-5-4 15,-1 6 0-15,1-6 0 0,-1 6 0 0,1-1 4 0,-1-4-4 0,10 4 4 16,-10 0 0-16,0 0 4 0,2-3-8 0,6 3 4 0,-8 0 0 15,1-4 0-15,-1 4-8 0,10-4 4 0,-10 4 0 0,0-4 0 16,10 4 4-16,-10-4 0 0,10 4 0 0,-10-4 0 0,0 0-4 16,1-1 4-16,-1 5-4 0,10-4 8 0,-10-1-8 0,0 1 4 15,0 0 0-15,2-1-4 0,-2-3 0 0,-8 3 0 0,8-5 0 0,2 6 4 16,-10 0 0-16,8-5-4 0,-8 0 4 0,0 4 0 16,0-4 4-16,0-1-4 0,0 1 0 0,0 0 0 0,0 0 0 0,0 0 8 15,0 0-8-15,0-2-4 0,-8 3 4 0,-2-1-4 0,10 0 0 16,-8-5 4-16,0 4 0 0,-2 1 0 0,2-5 4 0,-8 0-8 15,-2 5 4-15,1-5 0 0,1 0 0 0,-2 0 4 0,2 5-4 0,-2-5-4 16,-8-5 8-16,9 5-8 0,1 0 0 0,-10-5 0 0,8 5 4 16,-7-5-4-16,8 1 0 0,-8 4 0 0,7 0 4 0,2 0-4 15,-2-5 0-15,-7 5 4 0,8-5-8 0,0 5 4 0,-1-6 0 16,10 6 0-16,-8 0 4 0,-2 0-4 0,10 0-4 0,-10 0 0 16,10 0-8-16,-1 0-4 0,1 0-8 0,0 6-20 0,0-12-16 0,-2 6-20 15,10 6-12-15,0-6-12 0,-8-6-12 0,8 6-8 0,0 0-8 16,0 0-8-16,8 0-36 0,-8 0-52 0,0 0 28 0,10 6 32 15,-10-6 40-15,8 0 20 0</inkml:trace>
        </inkml:traceGroup>
        <inkml:traceGroup>
          <inkml:annotationXML>
            <emma:emma xmlns:emma="http://www.w3.org/2003/04/emma" version="1.0">
              <emma:interpretation id="{16A52EFA-DA49-4714-9EC2-9DD9A79939ED}" emma:medium="tactile" emma:mode="ink">
                <msink:context xmlns:msink="http://schemas.microsoft.com/ink/2010/main" type="inkWord" rotatedBoundingBox="21628,10097 22129,10066 22143,10300 21642,10330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59381.1372">1973 5897 23 0,'0'0'112'16,"0"0"-4"-16,0 0-4 0,0 0-24 0,0 0 0 0,0 0 0 15,0 0 0-15,0 0 4 0,0 0-4 0,10 0 0 0,-10 0-4 16,8 0 4-16,0 0-8 0,-8-5 4 0,8 5 4 0,2 0-4 0,-2-4-4 16,9 4-4-16,-9 0-12 0,1-5-4 0,8 5-4 0,-1 0-4 15,-6 0-16-15,6 0 0 0,-6-4-4 0,6 4-4 0,1 0-8 16,-9 0 0-16,10 0 0 0,-10 0-16 0,10 0 12 0,-10 0 0 16,9 0-4-16,-8 0-4 0,-1 4-4 0,1-4-12 0,-1 0-16 15,0 0-16-15,1 5-16 0,-9-5-16 0,9 4-12 0,-9-4-12 16,8 5-20-16,-8 0-16 0,0-5-12 0,0 5-56 0,-8 0-20 0,8-1 44 15,-9 1 28-15,0 0 32 0,1 0 28 0</inkml:trace>
          <inkml:trace contextRef="#ctx0" brushRef="#br0" timeOffset="59575.6137">1983 6076 27 0,'0'3'144'0,"0"2"-16"0,8 0-8 0,-8 0-16 0,0-1 4 16,8 2-8-16,-8-2 4 0,8 1-4 0,-8-5 0 0,10 5 0 15,-10-5-4-15,16 0-8 0,-7 0-8 0,-1 0-8 0,1-5-8 16,8 5-12-16,-1-5-12 0,2 5-4 0,-10-4-8 0,18-2-8 0,-9 2 0 16,1 4-12-16,-2-5-4 0,10 0-8 0,-9 0-12 0,9 5-28 15,-10-3-28-15,10 3-28 0,0-6-32 0,-9 6-28 0,8-5-56 16,1 5-48-16,-9 0 52 0,9 0 32 0,-10-5 36 0,10 5 24 16</inkml:trace>
        </inkml:traceGroup>
        <inkml:traceGroup>
          <inkml:annotationXML>
            <emma:emma xmlns:emma="http://www.w3.org/2003/04/emma" version="1.0">
              <emma:interpretation id="{9A82C42D-0E37-4C41-9832-16D4BCD3D78A}" emma:medium="tactile" emma:mode="ink">
                <msink:context xmlns:msink="http://schemas.microsoft.com/ink/2010/main" type="inkWord" rotatedBoundingBox="23070,9726 23702,9687 23753,10530 23122,10569"/>
              </emma:interpretation>
              <emma:one-of disjunction-type="recognition" id="oneOf19">
                <emma:interpretation id="interp23" emma:lang="" emma:confidence="0">
                  <emma:literal>9</emma:literal>
                </emma:interpretation>
                <emma:interpretation id="interp24" emma:lang="" emma:confidence="0">
                  <emma:literal>g</emma:literal>
                </emma:interpretation>
                <emma:interpretation id="interp25" emma:lang="" emma:confidence="0">
                  <emma:literal>ą</emma:literal>
                </emma:interpretation>
                <emma:interpretation id="interp26" emma:lang="" emma:confidence="0">
                  <emma:literal>q</emma:literal>
                </emma:interpretation>
                <emma:interpretation id="interp27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60355.5269">3543 5725 55 0,'-10'-5'100'0,"2"0"-8"0,0 0-4 15,8 5-24-15,-8 0 0 0,-1-4-4 0,0 4 0 0,9 4 4 16,-8-4-4-16,-1 5-4 0,1 0 0 0,0 0 0 0,8-1-8 0,-10 6-4 16,2-5 0-16,8 5 0 0,0-1-4 0,-8-4-4 0,8 4-4 15,0 6 0-15,0-6-4 0,0 1 0 0,8 0 0 16,-8-1 0-16,8 1 4 0,2 0 0 0,-2-1 4 0,9-4-4 0,-9 3 0 15,10-1-4-15,-2-3 4 0,2 1-12 0,-2-1 4 0,2-4-4 16,-1 5-4-16,8-5-4 0,-8 0 0 0,9-5 0 0,-9 5-4 16,8-4 0-16,-8-1-4 0,9-6 0 0,-8 8 0 0,-2-7-20 15,2 1 20-15,-2-1 0 0,1 0 4 0,-9-4-8 0,2 4 4 16,-2-4-4-16,0-1 0 0,0 1 0 0,-8-1 0 0,10 1 0 0,-10 0 0 16,0 0 0-16,-10-6 0 0,10 6 0 0,-8 0-4 0,0-6 4 15,0 6 0-15,-2 0-4 0,-6-6 0 0,7 6 4 0,-7 4-4 16,-2-4 4-16,2-1-4 0,-2 6 4 0,1-1-4 0,0 6 0 15,0-1 4-15,0-1 0 0,0 6-4 0,-1 0 0 0,2 6 0 16,-2 3 0-16,10-4-4 0,-9 5 4 0,1-1-8 0,6 1 4 0,2 4-8 16,-10 1-4-16,10-1-4 0,0 1 0 0,8-6-8 0,-8 5 0 15,8 6-8-15,0-6-4 0,0 0-4 0,0 1 0 0,8-1-4 16,-8 1 0-16,8-6 0 0,0 5 0 0,2-4 0 0,6 0 0 0,2-1 4 16,-1-4 0-16,-9 5 0 0,9-6 4 0,8 1 4 15,-7-5 4-15,-1 5 4 0,0-5 0 0,8 0 8 0,-7 0 4 0,-2 0 4 16,2-5 0-16,8 0 4 0,-10 1 4 0,1 4-12 0,-9-5 20 15,10-5 0-15,-2 6 8 0,-6-1 4 0,-2 5 4 0,0-5 4 16,1 0 8-16,0 1 4 0,-1-2 4 0,1 2 8 0,-9 4 4 0,8-5 0 16,-8 5 0-16,0 0 0 0,8 0 4 0,-8 0 0 0,9 0 4 15,-9 5 0-15,9-5 0 0,-9 4 0 0,0 2 0 0,8-2 0 16,-8 6 0-16,8-5 0 0,-8 4-8 0,10 1 0 0,-2-6 0 16,-8 6-8-16,8 5 0 0,-8-1-4 0,9-5-4 0,0 6 0 15,-9-2 0-15,8 3-4 0,-8-2 4 0,9 0-4 0,-1 1 0 0,-8 5-4 16,8-7 4-16,-8 6-8 0,8-5 4 0,-8 1-4 15,0 4-20-15,10-4 0 0,-10-1 0 0,0 5 0 0,0-4 0 16,0-1 0-16,0 5 0 0,0-4 0 0,-10-1 0 0,2 5 0 0,8-4 0 16,-16-5 0-16,7 4 0 0,1 1 0 0,-10-2 0 0,2-3 0 15,-2 5 0-15,1-6 0 0,-8 1 0 0,8 4 0 0,-9-9 0 16,0 5 0-16,0-1 0 0,1-4 0 0,-1 0-64 0,10-1-36 16,-10 1-24-16,0-5-12 0,9 0-24 0,-8 0-24 0,8 0-52 15,-1 0-36-15,2-5 44 0,7 1 48 0,-8 4 32 0,9-5 28 0</inkml:trace>
        </inkml:traceGroup>
      </inkml:traceGroup>
    </inkml:traceGroup>
    <inkml:traceGroup>
      <inkml:annotationXML>
        <emma:emma xmlns:emma="http://www.w3.org/2003/04/emma" version="1.0">
          <emma:interpretation id="{DCFBC8E9-92C5-445F-B80F-A10C7640E544}" emma:medium="tactile" emma:mode="ink">
            <msink:context xmlns:msink="http://schemas.microsoft.com/ink/2010/main" type="paragraph" rotatedBoundingBox="12431,12832 23938,10820 24180,12206 12673,142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8461EE-3977-4F70-A87D-B59B81270359}" emma:medium="tactile" emma:mode="ink">
              <msink:context xmlns:msink="http://schemas.microsoft.com/ink/2010/main" type="line" rotatedBoundingBox="12431,12832 23938,10820 24180,12206 12673,14218"/>
            </emma:interpretation>
          </emma:emma>
        </inkml:annotationXML>
        <inkml:traceGroup>
          <inkml:annotationXML>
            <emma:emma xmlns:emma="http://www.w3.org/2003/04/emma" version="1.0">
              <emma:interpretation id="{2381416E-9A7B-42BA-9DE4-E51D9DBFC5B1}" emma:medium="tactile" emma:mode="ink">
                <msink:context xmlns:msink="http://schemas.microsoft.com/ink/2010/main" type="inkWord" rotatedBoundingBox="12511,13292 14064,13020 14217,13897 12665,14169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69141.025">-6407 9710 31 0,'8'10'116'0,"-8"-1"-8"0,0-5-4 16,0-4-24-16,9 6 0 0,-9-6-4 0,0-6-8 16,8 6-8-16,-8-4-4 0,8-5-4 0,-8-1-16 0,10 1 8 0,-10-1-24 15,8 0 24-15,0-4-8 0,-8 0-8 0,8 0 4 0,-8-1 0 16,10-4 0-16,-2 4 0 0,0 1 0 0,-8-5 0 0,9 4 0 16,-9 1 0-16,9 0-4 0,-1-1 4 0,-8 0-4 0,0 1 4 0,9 5-4 15,-9-6-4-15,8 5 4 0,-8 1-4 0,8-1 0 16,-8 1-4-16,0-1-4 0,0 5 0 0,0 1-4 0,0-1 0 0,9 0 0 15,-9 5 4-15,0 0 0 0,0 0 4 0,9 0 0 0,-9 0 0 16,0 0 0-16,8 5 0 0,-8 4-8 0,0-4-4 0,8 5 4 16,-8-5-4-16,0 9 4 0,10-5 0 0,-10 6-4 0,8-1 0 0,-8 1-4 15,8 4 0-15,-8 0 8 0,0 0-4 0,0 1-12 0,9-1 4 16,-9 0 4-16,0 5-4 0,0-4-4 0,0-2 8 0,9 1-4 16,-9 0 0-16,0 1 0 0,0-2-4 0,8-2-4 0,-8-2-12 15,0 0-8-15,0-4-12 0,8-1-12 0,-8 1-8 0,0-4-8 16,0-3-8-16,9-3-12 0,-9 0-16 0,0 0-28 0,0-3 8 0,0-3-20 15,0 1-36-15,0-5-32 0,0-4 32 0,0 5 40 16,0-6 28-16,0-5 20 0</inkml:trace>
          <inkml:trace contextRef="#ctx0" brushRef="#br0" timeOffset="69439.229">-5930 9138 83 0,'0'6'104'0,"0"-6"0"0,0 0 0 0,0 0-20 15,0 0 8-15,0 0 0 0,8 0 0 0,-8 0 0 0,10 0 0 16,-10 0 0-16,8 0 0 0,0 0-16 0,0 0 24 0,2 0 0 16,-2 0-12-16,0 0 0 0,1 0-8 0,8 0-8 0,-8 0-4 15,7 0-4-15,-8 0-8 0,10-6-4 0,0 6-8 0,-2 0-8 16,1 0-36-16,0-4 0 0,-8 4 0 0,7 0 0 0,2 0 0 0,0 0 0 15,-2 0 0-15,-8 0 0 0,10-4 0 0,-10 4 0 0,9 0 0 16,-9 0 0-16,2 4 0 0,-2-8 0 0,0 8-8 0,0-4-56 16,-8 0-8-16,10 0-24 0,-10 0-28 0,0 0-16 0,0 0-20 15,0-4-20-15,0 4-44 0,-10 0-36 0,2 0 52 0,0 0 32 16,0 0 40-16,-2 0 20 0</inkml:trace>
          <inkml:trace contextRef="#ctx0" brushRef="#br0" timeOffset="68780.9873">-6996 9092 3 0,'0'0'104'0,"0"-6"-8"0,0 2-8 15,0-1-16-15,-8 5-4 0,8-5 4 0,0 5-4 0,0-4 0 0,0 4 4 16,0 0 0-16,-8-5-8 0,8 5-4 0,0 0-8 0,0 0-4 16,-10 0-4-16,10 0-8 0,-8 0 0 0,8 5 0 0,0-1-4 15,-8-4 0-15,8 5 4 0,-9 0-4 0,9 5-4 0,-8-6 0 16,8 5 0-16,0-3 0 0,-9 3 0 0,9 5-4 0,-8-4 4 16,8 5-8-16,-9-1 0 0,9 0-4 0,0 0 0 0,0 2 0 0,0-3-4 15,0 2-4-15,0-1 4 0,0 1 0 0,0-1-8 0,9 1-4 16,-9 0 4-16,8-7-4 0,-8 7 4 0,9-6 0 0,-1 1 0 15,1-1 0-15,-1 1-4 0,0-5 0 0,2 4 0 0,-2-4 0 0,10 0 4 16,-10 0-4-16,8 0 0 0,-7-5 0 0,0 4 4 16,8-4-4-16,-9 0 0 0,10 0 4 0,-10-4-8 0,8 4 4 0,-6-5 4 15,-2 0-4-15,0 0 8 0,9-4-4 0,-17-1 0 0,9 5-4 16,0-5 0-16,-1 1 0 0,-8-1 4 0,8-4-4 0,-8 5 0 16,0-6-4-16,0 1 4 0,0 4 4 0,0-4-4 0,0 0 4 0,-8 4-4 15,8-5 0-15,-8 2 0 0,-1-3 0 0,0 8-4 16,1-7 0-16,-1 5 0 0,1-5 0 0,0 6 4 0,-10-1-4 0,10 1 0 15,-10-1 0-15,2 6 4 0,7-6-4 0,-8 5 4 0,0 1 0 16,9 4 0-16,-10 0-16 0,2-6 16 0,6 12 0 0,-6-6 0 16,-1 4 0-16,8 1 0 0,1-1 0 0,-1 6 4 0,1 0-4 15,0-1-4-15,-2 1 4 0,2-1-4 0,8 1 4 0,-8 5-4 0,8-6 0 16,0 5 0-16,0-4 0 0,8 0 0 0,-8-1 0 16,0 0 0-16,8 1 4 0,2 0-4 0,-2-5 4 0,0 5-4 0,9-6 0 15,-8-4 4-15,-1 5 0 0,9-5 0 0,-9 5-4 0,10-5 8 16,0 0-4-16,-10-5 0 0,8 5 0 0,2-5 0 0,-10 1 0 15,9-1-4-15,1 0 4 0,-10 0 4 0,8 1-4 0,-6-2 4 16,6 2-4-16,-7-2-4 0,-1 2 8 0,10-1-4 0,-10 5 4 16,0-4 0-16,0 4 0 0,2 0 4 0,-2 0 0 0,0 0 4 0,2 4 0 15,-2 1 8-15,0-1 0 0,1 2 0 0,-1 4 0 0,1-1-4 16,-9 1 4-16,9-1-4 0,-1 5-4 0,0-4 0 0,-8 5 0 16,8-1 0-16,2-5-4 0,-2 6 0 0,-8-6-4 0,8 6-4 0,2-6 4 15,-2 6 0-15,0-6 0 0,-8 1-4 0,9-5 0 0,-1 4 0 16,0-4-8-16,-8 0-16 0,9 0-12 0,0 0-16 0,-1-5-16 15,0 4-24-15,2-4-16 0,-10 0-20 0,8 0-16 0,0-4-28 16,1-1-60-16,-9 0 12 0,9 5 36 0,-1-5 32 0,-8 0 36 16,8 0 16-16</inkml:trace>
          <inkml:trace contextRef="#ctx0" brushRef="#br0" timeOffset="69662.6298">-5896 9293 7 0,'0'10'144'0,"0"-6"-8"0,0 0 4 0,0 3-16 0,8-7 4 0,-8 0 0 15,0 4 0-15,10-4 4 0,-10 0-4 0,8 0-4 16,0 0-12-16,1 0-4 0,-9 0-4 0,9 0-4 0,8-4-8 0,-9 4-12 16,0-7-8-16,10 7-12 0,-10-4-60 0,10 4 0 0,-10-4 0 0,0 4 0 15,9 0 0-15,0-6 0 0,-8 6 0 0,7-4 0 16,-6 4 0-16,-2 0 0 0,0 0 0 0,10 0 0 0,-10 0 0 0,0 0 0 15,1 0 0-15,0 0 0 0,-9 0 0 0,8 0-68 0,-8 0-84 16,9 0-44-16,-9 0-48 0,0 0-84 0,0 0 56 0,8 0 44 16,-8 0 40-16,0 0 36 0,0 0 28 0</inkml:trace>
        </inkml:traceGroup>
        <inkml:traceGroup>
          <inkml:annotationXML>
            <emma:emma xmlns:emma="http://www.w3.org/2003/04/emma" version="1.0">
              <emma:interpretation id="{6748D18D-7178-4FEE-A033-7512522B45D2}" emma:medium="tactile" emma:mode="ink">
                <msink:context xmlns:msink="http://schemas.microsoft.com/ink/2010/main" type="inkWord" rotatedBoundingBox="14896,12546 15215,12490 15327,13129 15008,13185">
                  <msink:destinationLink direction="with" ref="{F3A3A7B1-108A-48F3-A2CC-E5166F78C55A}"/>
                </msink:context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72613.7472">-4574 8367 47 0,'0'-4'104'0,"0"4"-8"0,-8-6-4 0,8 2-20 16,0 4 0-16,0-5 0 0,-10 5 4 0,10-5-4 0,0 5-4 15,0 0-4-15,-8 0-4 0,8 0 0 0,0-5-4 0,-8 5-8 16,8 0-4-16,-9 0 0 0,9 5-4 0,-8-5-4 0,8 5 4 16,-9-5 0-16,9 5-4 0,-9 5 0 0,1-6 0 0,8 0 0 15,-8 7-4-15,0-2 0 0,-2 1-4 0,10 0 0 0,-8 3-8 0,0-3 0 16,8 5-4-16,-10-1-4 0,10 1 0 0,0-6-20 0,-8 5 20 15,8 1-4-15,0-6 0 0,0 1 0 0,0 4-4 0,8-4-4 16,-8-5 4-16,10 5 0 0,-10-1 0 0,8-4-4 0,0 4 0 16,2-4 4-16,-2 0-4 0,0-1 0 0,0-4 4 0,10 0-4 15,-10 6 0-15,1-6 0 0,7 0 0 0,-6 0 0 0,6-6 0 0,-8 6 0 16,2-4 0-16,6-1-4 0,-7 0 8 0,0 0 0 0,-1-4-4 16,1 4 0-16,-1-4 0 0,0-1 0 0,0 0 0 0,-8 1 0 15,10-1 0-15,-10-4-4 0,0 4 8 0,0 0-4 16,0-4 0-16,0 0-4 0,0 4 4 0,0-4 0 0,0 0-4 0,-10 4 4 15,10-5 0-15,-8 6-4 0,8-5 4 0,-8 3 0 0,0 3 0 16,8-2 0-16,-9 0-4 0,1 1 4 0,-1 4 0 0,0-5 0 0,1 6-4 16,8-2 0-16,-8 6 4 0,-2-4 0 0,2 4-4 0,0 0 4 15,0 4-4-15,-2 2 4 0,2-6 0 0,0 8-4 0,-1-2 0 16,1 3 0-16,-1 1 4 0,0-1-16 0,1 1 16 0,0 1 0 16,0-3 0-16,-2 7 0 0,10-1 4 0,-8-5-4 0,8 1-4 15,-8 5 4-15,8-6 0 0,0 1-4 0,-10 0 4 0,20-1-4 0,-10 0 0 16,0 1 0-16,8 0 0 0,-8-5 0 0,8-1 0 15,2 1 4-15,-2 0 0 0,-8-5 0 0,8 5 0 0,0-5 0 0,10 0 0 16,-10 4 0-16,1-4 0 0,-1 0 0 0,10 0 0 0,-10 0 4 16,0 0-4-16,0 0 0 0,2 0 0 0,6 0 4 0,-7 0-4 15,0-4 0-15,-1 8 0 0,1-4 0 0,-1 0 0 0,0 5 0 0,0-5 0 16,2 5 0-16,-2-5 4 0,0 5 0 0,2 0-4 0,-10 0 8 16,8 0-4-16,0 4 0 0,1-4 0 0,-9 4 0 0,8 1 0 15,-8 0-4-15,9 3 4 0,-1-3 0 0,-8 5 0 0,9-5 0 0,-9 4 0 16,8-1 4-16,-8 2 0 0,0 0 0 0,8-1 0 0,-8 1 0 15,0-1 0-15,0-4 4 0,0 4 0 0,10 0 0 0,-10 0 4 16,0-3-4-16,0 3 8 0,-10-5-4 0,10 1 0 0,0 5-4 16,-8-6 4-16,0-4-4 0,8 4-4 0,-9 1-4 0,1-5 0 15,-1-1-4-15,1 6 8 0,-1-5-4 0,1 0-4 0,0-5-4 16,-10 4 0-16,10-4 0 0,-10 5-12 0,10-5-16 0,-9 0-4 16,9 0-20-16,-10 0-16 0,10 0-16 0,-10 0-12 0,2 0-16 15,8 0-20-15,-10-5-16 0,10 1-52 0,-1 4-32 0,-8-5 36 16,8 0 40-16,1 1 32 0,0-2 20 0</inkml:trace>
        </inkml:traceGroup>
        <inkml:traceGroup>
          <inkml:annotationXML>
            <emma:emma xmlns:emma="http://www.w3.org/2003/04/emma" version="1.0">
              <emma:interpretation id="{A06A3906-710C-49C9-863F-31DB91045429}" emma:medium="tactile" emma:mode="ink">
                <msink:context xmlns:msink="http://schemas.microsoft.com/ink/2010/main" type="inkWord" rotatedBoundingBox="15841,12926 16177,12867 16184,12907 15848,12966">
                  <msink:destinationLink direction="with" ref="{F3A3A7B1-108A-48F3-A2CC-E5166F78C55A}"/>
                </msink:context>
              </emma:interpretation>
              <emma:one-of disjunction-type="recognition" id="oneOf22">
                <emma:interpretation id="interp30" emma:lang="" emma:confidence="0">
                  <emma:literal>3</emma:literal>
                </emma:interpretation>
                <emma:interpretation id="interp31" emma:lang="" emma:confidence="0">
                  <emma:literal>]</emma:literal>
                </emma:interpretation>
                <emma:interpretation id="interp32" emma:lang="" emma:confidence="0">
                  <emma:literal>J</emma:literal>
                </emma:interpretation>
                <emma:interpretation id="interp33" emma:lang="" emma:confidence="0">
                  <emma:literal>I</emma:literal>
                </emma:interpretation>
                <emma:interpretation id="interp34" emma:lang="" emma:confidence="0">
                  <emma:literal>}</emma:literal>
                </emma:interpretation>
              </emma:one-of>
            </emma:emma>
          </inkml:annotationXML>
          <inkml:trace contextRef="#ctx0" brushRef="#br0" timeOffset="73236.0711">-3815 8717 51 0,'0'0'128'0,"0"0"-8"15,0 5-4-15,0-5-24 0,0 0 0 0,0 0 0 0,0 0-4 16,0 0 0-16,0 0 4 0,0 0-4 0,8 0-4 0,-8 0 0 16,0 0-4-16,8 0 0 0,-8 0 0 0,10 0-4 0,-2 0-4 15,0 0 4-15,0 0-4 0,2 0 0 0,-2 0-4 0,9 0-4 0,-9 0-4 16,10 0-28-16,-10 0-32 0,8 0 0 0,2 0 0 0,-10 0 0 15,10-5 0-15,-1 5 0 0,-9 0 0 0,9-4 0 0,-8-2 0 16,7 6 0-16,-6 0 0 0,6-4 0 0,-7 4 0 0,0-4 0 0,-1 4 0 16,1-7 0-16,-1 7 0 0,0 0 0 0,-8 0 0 15,9 0 0-15,-9 0 0 0,9 0 0 0,-9 0 0 0,0 0 0 0,0 0 0 16,0 0 0-16,0 0 0 0,0 0 0 0,0 0 0 0,-9 0 0 16,9 0-72-16,0 7-84 0,-9-7-36 0,9 0-44 0,-8 0-80 15,8 0 32-15,0 4 52 0,-8-4 48 0,8 0 36 0,0 0 28 16,-9 0 24-16</inkml:trace>
        </inkml:traceGroup>
        <inkml:traceGroup>
          <inkml:annotationXML>
            <emma:emma xmlns:emma="http://www.w3.org/2003/04/emma" version="1.0">
              <emma:interpretation id="{91486751-5711-4C61-824E-D8A0363D0E2F}" emma:medium="tactile" emma:mode="ink">
                <msink:context xmlns:msink="http://schemas.microsoft.com/ink/2010/main" type="inkWord" rotatedBoundingBox="16740,12646 17150,12574 17259,13197 16849,13269">
                  <msink:destinationLink direction="with" ref="{F3A3A7B1-108A-48F3-A2CC-E5166F78C55A}"/>
                </msink:context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74961.4524">-2869 8569 11 0,'0'0'88'15,"0"0"-8"-15,0 0-12 0,-8 0-16 0,8 0-4 0,0 0-8 16,-8 0 4-16,8 0 0 0,0 0 0 0,0-5 0 0,0 5 0 15,-10-5 0-15,10 5 4 0,0 0-4 0,0-5 4 0,0 5-4 0,0-5 0 16,0 0 0-16,0 1-16 0,0-1 12 0,0 0-4 0,0 0 0 16,0 1 0-16,0-1 0 0,0 0-4 0,10-5 0 0,-10 5 0 15,8-4 4-15,0 4-8 0,-8 1 4 0,8-6 0 0,1 5 0 0,0-5-4 16,-1 6 4-16,1-1-4 0,-1 0-4 0,0 0-4 16,2 1 0-16,-2-2 0 0,8 2 0 0,-6-1 0 0,-2 1-4 0,9 4 0 15,-9-6-4-15,1 6-4 0,8 0 0 0,-9 0-4 0,10-4 0 16,-10 8 0-16,0-4-4 0,10 6 4 0,-10-6 0 0,1 4 0 15,-1 1-4-15,1 5 0 0,-1-6 4 0,1 6-4 0,-9-5-4 16,0 4 4-16,8 1 0 0,-8 0 0 0,-8 4 4 0,8 0 0 0,-9-4 0 16,9 4-4-16,-8 0-4 0,-1 1 8 0,1 0-4 0,-1-1 8 15,1 0-8-15,0 1 0 0,-2-6 0 0,2 5 0 0,0-4 4 16,-2-1-4-16,2 1-4 0,0 0 4 0,0-5 0 0,8 3 0 16,-9-1 0-16,9-3 0 0,0-4-4 0,0 4 4 0,-9-4 4 15,9 0-20-15,0 0 16 0,0 0 4 0,9 0-4 0,-9 0 0 0,0-4 8 16,9 4-4-16,-9 0 0 0,8-4 0 0,0-3-4 0,-8 7-4 15,8-4 0-15,2 0 8 0,-2-1-4 0,0 0 4 0,2 5-4 16,-2-9-4-16,0 3 8 0,9 6-8 0,-8-4 8 0,-1-1 0 16,1 5-8-16,-1 0 4 0,0-4 0 0,10 4 4 0,-10 0-4 15,2 0 0-15,-2 0 4 0,0 4-8 0,0 1 4 0,1-5 0 16,-1 4 0-16,1 2 0 0,0-2 0 0,-1 6 4 0,0-5-4 16,-8 3 4-16,10-1 4 0,-10 1 4 0,8 2 4 0,0 0-4 0,-8 4 4 15,0-4 4-15,0 0 0 0,0 4 0 0,8-5 0 0,-8 6 4 16,0-5 0-16,-8 4 0 0,8 0 0 0,0-4-4 0,-8 4 8 15,8 1-8-15,-8-1-8 0,-2-5-12 0,10 6 0 0,-8-1 0 16,-9-4 0-16,8 4 0 0,1-4 0 0,-1-1 0 0,-7 1 0 16,8-1 0-16,-2 1 0 0,-6-5 0 0,6 5 0 0,2-6 0 0,-9-4 0 15,9 5-4-15,-1-5-44 0,1 5-20 0,-1-5-28 0,-7 0-24 16,6 0-24-16,2-5-24 0,0 5-20 0,-2-5-72 0,-6 5 4 16,8 0 44-16,-10-4 40 0,10 4 36 0,-9 0 24 0</inkml:trace>
        </inkml:traceGroup>
        <inkml:traceGroup>
          <inkml:annotationXML>
            <emma:emma xmlns:emma="http://www.w3.org/2003/04/emma" version="1.0">
              <emma:interpretation id="{C053F5D1-58D5-4EEC-8C51-4CC4D3611245}" emma:medium="tactile" emma:mode="ink">
                <msink:context xmlns:msink="http://schemas.microsoft.com/ink/2010/main" type="inkWord" rotatedBoundingBox="19534,11590 20887,11353 21029,12167 19677,12403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61457.5908">-47 7811 23 0,'0'-10'108'0,"0"5"-8"0,0 1-4 0,0-6-20 0,0 5 0 16,0-5-8-16,0 6 8 0,0 0-8 0,8-3-4 0,-8 3 0 15,0 0-4-15,0-1-12 0,8 0 0 0,-8 5 0 0,0-5 0 16,0 5 0-16,10-4 0 0,-10 4 4 0,8 0-4 0,-8 4 0 0,8-4-4 16,-8 5-4-16,10 0 0 0,-10 0-4 0,8-1 0 0,-8 0-12 15,8 7-8-15,-8-1 4 0,9-1-4 0,-1 1 0 0,-8 3-12 16,9-3 8-16,-1 6-4 0,1-3-4 0,-9-3 0 0,8 5 0 15,0-2 0-15,-8-3 0 0,10 5-4 0,-2-5 4 0,-8 5-4 16,8-7 0-16,-8-3 0 0,0 5 4 0,10-6-4 0,-10 6 4 0,0-10-4 16,0 5 0-16,0-5 4 0,0 0 0 0,0 0-8 0,0-5 4 15,0 1 0-15,0-6 4 0,0 0-4 0,-10 1 0 0,10-6-4 16,0 1 0-16,0-1 4 0,-8-4 0 0,8 0 0 0,0-1 4 16,0-3-4-16,-8-2 0 0,8 2 0 0,-10-1 0 0,10 0 0 15,-8 0 0-15,8 0-4 0,0 5 0 0,-8-5 4 0,8 0 0 16,0 0 0-16,-9 4 0 0,9 2 4 0,0-7-4 0,0 6 0 15,-8 5 0-15,8-5 0 0,0 4 0 0,0 0 0 0,0 1-4 0,0 5 8 16,0-5-8-16,0 8 4 0,0-3 0 0,0-1 0 0,8 6 0 16,-8-2 4-16,9 2-4 0,-9-1 4 0,8 5-4 0,0-4 0 15,2 4-4-15,-2 0 4 0,0 0-4 0,10 0 8 0,-2 0 0 16,2 0 0-16,-1 4-4 0,-1-4-4 0,2 0 4 0,8 5 4 0,-1-5-4 16,1 4 4-16,0-4-4 0,-2 0 0 0,2 0 0 0,9 0 0 15,-1 6 0-15,0-6-4 0,0 0 4 0,-1 0 0 0,3-6 0 16,5 6 0-16,-7-4 0 0,10 4 0 0,-2-5 0 0,1 1-4 0,-9-2 4 15,9 6 0-15,-1-3-4 0,-8-3 0 0,0-4 0 16,1 6 0-16,-1 0-4 0,-9-2 4 0,1-3 0 0,0 4 4 0,-2 0 0 16,-6-4-4-16,-1 3 4 0,-1 2 0 0,2-1-4 0,-10 5 8 15,0-6-8-15,2 2 8 0,-2 4-4 0,0-4 0 0,-8 4 0 16,0 0 0-16,0 0 0 0,9 0-16 0,-9 0 28 0,0 0-4 16,0 0-4-16,0 4 4 0,0 0 4 0,0 2 0 0,0-1 4 15,0 5 0-15,0-6 4 0,-9 6-4 0,9-5 4 0,0 10 4 0,9-7-4 16,-9 8 0-16,0-3 0 0,0 2 0 0,0-1 0 0,0 1 0 15,0-1 4-15,0 5-4 0,0-4-8 0,-9-1 0 0,9 1 0 16,0-2 0-16,0 2-4 0,0-1 0 0,0 1-4 0,0-5 0 16,0 4-4-16,0-5-4 0,0 1 0 0,0 0-8 0,0-5-8 15,0-1-12-15,0 1-20 0,-8 0-28 0,8 0-24 0,0-1-28 16,-8-4-24-16,-2 0-20 0,10 0-64 0,-8 0-24 0,0 0 44 0,0-4 36 16,-10 4 44-16,10-5 28 0</inkml:trace>
          <inkml:trace contextRef="#ctx0" brushRef="#br0" timeOffset="62040.0229">653 7729 91 0,'8'0'128'0,"-8"-4"-12"0,0-2 0 0,8 2-24 0,-8-1 4 15,0 5 0-15,0-4-12 0,0-2-4 0,0 2-4 0,0 4-4 0,8-5-4 16,-8 5-8-16,0 0 0 0,0 0-4 0,0 0 0 0,-8 5-4 15,8-1-8-15,-8 2 0 0,8-2-4 0,-8 5 0 0,-2 1-12 16,2 0-4-16,0-1-4 0,-1 6-4 0,0-5 0 0,1 3-4 16,-1-3-4-16,1 5 4 0,0-1-4 0,0 1-4 0,-2-1 4 0,2 1-4 15,0-7 0-15,8 3-8 0,-10-2 4 0,10 1 0 16,-8 0-4-16,8-6 0 0,0 1 4 0,0 1 0 0,0-2 0 0,0-4-4 16,0 0 0-16,8-4 4 0,-8-2 0 0,10 1-4 0,-2-5 0 15,-8 1-16-15,8-1 20 0,2-5-4 0,-2 7 0 0,0-12-4 16,0 5 4-16,9-4-4 0,-8 5 8 0,0-5-4 0,-1 0 4 15,0 0 0-15,2 0 0 0,-2 0-4 0,0 4 4 0,-8-4-4 16,8 4 4-16,-8 1 4 0,10 5 0 0,-10-6 0 0,0 5-4 0,0 1 4 16,8 4-4-16,-8-4 0 0,0 4 4 0,0 0-4 0,0 5 4 15,0-5-4-15,0 5 4 0,0 0 0 0,0 0-4 0,0 5 4 16,8 0 8-16,-8-5-4 0,9 9 0 0,-9-4-4 0,8 0 0 16,1 4 4-16,-9 1 4 0,9 0 0 0,-1-1 0 0,0 1 0 15,10-1-4-15,-10 6 8 0,0-1 0 0,10-4-4 0,-10 4-4 0,1 1 0 16,7-6 0-16,-6 5 4 0,6 1-4 0,2-5 0 0,-10 3 0 15,9-3-4-15,0 5 0 0,0-5 4 0,-9 0-4 0,10-1-4 16,-10 5 0-16,10-5 0 0,-10 1 4 0,9-1-4 0,-8 1 4 0,-1 0 0 16,0-1 0-16,1 1 0 0,-9 1-4 0,0-3 8 15,8-3-4-15,-8 5 0 0,0 0 0 0,-8-6 0 0,8 5 0 0,-9 1-4 16,1-5 4-16,-9 4 4 0,8-4-4 0,-7 0 0 0,-2 5-4 16,1-5 0-16,0 0 0 0,0-1 0 0,-9 1 0 0,10-5 4 15,-10 5-4-15,8-5-4 0,-7 5 8 0,-1-5-4 0,10-5-4 0,-2 5 0 16,-7-5-12-16,8 5-4 0,0-5 0 0,-1 1-4 0,10-1-16 15,-8 0-16-15,6 0-16 0,2 0-20 0,0 0-12 0,-1 0-12 16,9-4-20-16,0 4-12 0,0-5-40 0,0 6-48 0,9-5 28 16,-1-1 36-16,10 5 32 0,-2-5 28 0</inkml:trace>
        </inkml:traceGroup>
        <inkml:traceGroup>
          <inkml:annotationXML>
            <emma:emma xmlns:emma="http://www.w3.org/2003/04/emma" version="1.0">
              <emma:interpretation id="{971CCC61-B492-4F4C-BC9D-5AAB26CC5390}" emma:medium="tactile" emma:mode="ink">
                <msink:context xmlns:msink="http://schemas.microsoft.com/ink/2010/main" type="inkWord" rotatedBoundingBox="22201,11799 22586,11731 22629,11974 22243,12041"/>
              </emma:interpretation>
            </emma:emma>
          </inkml:annotationXML>
          <inkml:trace contextRef="#ctx0" brushRef="#br0" timeOffset="62403.0486">2562 7590 15 0,'-8'0'136'0,"8"0"-12"0,-10 0-12 0,10 0-24 16,0 0 0-16,0 0 0 0,0 0 0 0,0 0-4 0,0 0-4 15,0 0-4-15,0 0 0 0,10 0 0 0,-2 0 0 0,0 0-8 16,1 0 4-16,-9 0-4 0,17 0-24 0,-8 0 12 0,-1 0-4 0,9 0-4 16,-8 0-4-16,7 0-8 0,2 0-8 0,-1 0-4 15,0 0-8-15,0 0 0 0,-1 0 0 0,2 0-8 0,0 0 0 0,-10 0 0 16,9 0-8-16,0 0-16 0,0 0-12 0,-9 0-24 0,10 0-20 15,-10 0-24-15,0 0-16 0,2 0-16 0,-2 0-16 0,0 0-36 16,-8 0-68-16,0 5 32 0,0-5 36 0,0 5 28 0,-8-5 32 0</inkml:trace>
          <inkml:trace contextRef="#ctx0" brushRef="#br0" timeOffset="62586.5591">2621 7725 31 0,'0'4'164'0,"0"1"-20"0,0 5-12 0,0-6-20 15,0 0 0-15,0 3-4 0,0-3 4 0,9 0-4 0,-9 2-8 16,9-2 0-16,-1-4-16 0,0 0-8 0,2 5-8 0,-2-5-8 0,0 0-12 16,10 0-12-16,-10 0 0 0,9 0-8 0,-1 0-4 0,2 0-12 15,0 0-4-15,-2 0-12 0,1 0-16 0,0 0-28 0,0-5-28 16,1 10-20-16,-2-10-36 0,-6 5-20 0,6 0-32 0,1-4-60 16,-8 4 28-16,8-6 32 0,-9 6 40 0,10-4 28 0</inkml:trace>
        </inkml:traceGroup>
        <inkml:traceGroup>
          <inkml:annotationXML>
            <emma:emma xmlns:emma="http://www.w3.org/2003/04/emma" version="1.0">
              <emma:interpretation id="{C1A64D58-D462-4D36-BEB4-8F9F45FABDD8}" emma:medium="tactile" emma:mode="ink">
                <msink:context xmlns:msink="http://schemas.microsoft.com/ink/2010/main" type="inkWord" rotatedBoundingBox="23462,11513 24041,11412 24180,12206 23601,12307"/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63326.5842">3850 7480 83 0,'-10'-5'100'0,"10"5"-8"0,0-10 4 16,0 6-28-16,-8-1 0 0,8 0 0 0,0 0-8 0,0 1-12 15,0-7 16-15,8 7-4 0,-8-6-4 0,0 1-4 0,10-1-4 16,-2 0 4-16,0 1 0 0,0-5 0 0,2 4 0 0,-2 1 0 0,9 0 4 16,0-7-4-16,-8 8 4 0,7-3-8 0,2 2 0 0,-2-1-4 15,2 6-8-15,-1-6-8 0,0 5-4 0,8 5 0 0,-17-6-8 16,10 6-4-16,0 6 0 0,-2-6-4 0,-7 9 0 0,8-3 0 15,-9 3-4-15,1 1 0 0,-1 5 4 0,0-1-4 0,2-1-4 16,-10 2 4-16,8 5-4 0,-8-7 0 0,0 7 0 0,-8-1 0 0,8 0 4 16,-10 0-4-16,2 0 0 0,0 1 0 0,-1-1 0 0,1 0 0 15,-1 0 0-15,-8 1 0 0,9-6 0 0,0 0 0 0,-2 1 0 16,2-1 0-16,0-4 0 0,-2-1-4 0,2 1 4 0,8-5-4 0,-8 0 8 16,8-1-4-16,-8-4-4 0,16 5 4 0,-8-10 0 15,0 5-4-15,8 0 4 0,-8-4 0 0,8-1 0 0,2 0 0 16,-2 0 0-16,0 0 0 0,2-4-4 0,-2 4 8 0,0 0-20 0,9 1 16 15,-8-1 0-15,8 0 4 0,-9 0 0 0,0 0-4 0,10 0 0 16,-10 5 8-16,10 0-4 0,-10-4-4 0,0 4 4 0,10 0 0 16,-10 0 0-16,1 4 0 0,7-4 4 0,-6 5-4 0,-2 0-4 0,0 0 4 15,10 0 0-15,-10 0-4 0,0 4 0 0,10-4 4 16,-10 4 0-16,1 1 0 0,7 0 0 0,-8-1-4 0,2 1 0 0,-2 0 0 16,0-1 0-16,2 5-4 0,-2-4 0 0,0 3 0 0,1-2 4 15,-1 3 4-15,-8-5 0 0,9 6 0 0,-9-1 4 0,0-4 0 16,0 5 4-16,0-1 4 0,-9 1-4 0,9-2 4 0,-8 2 4 15,-1-1-4-15,1 1 0 0,0-1 0 0,-10 1 0 0,10-1-4 16,-10 1 0-16,2-6-4 0,-1 0-4 0,-1 1 0 0,2 0-4 0,-2-5 0 16,2 4-12-16,-10-9-8 0,9 5-4 0,-1-5-20 0,2 5-20 15,-10-10-20-15,8 5-24 0,2-5-20 0,-1 5-28 0,0-9-24 16,8 4-76-16,-7 0 8 0,-2 0 44 0,10-5 40 0,-10 6 32 16,10-6 24-16</inkml:trace>
        </inkml:traceGroup>
      </inkml:traceGroup>
    </inkml:traceGroup>
    <inkml:traceGroup>
      <inkml:annotationXML>
        <emma:emma xmlns:emma="http://www.w3.org/2003/04/emma" version="1.0">
          <emma:interpretation id="{12227749-271D-46B8-890B-8DC244822FDB}" emma:medium="tactile" emma:mode="ink">
            <msink:context xmlns:msink="http://schemas.microsoft.com/ink/2010/main" type="paragraph" rotatedBoundingBox="18069,12985 27688,13799 27586,14993 17968,1417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5A7106E8-94FE-4B0F-8EDF-36742C9F8D09}" emma:medium="tactile" emma:mode="ink">
              <msink:context xmlns:msink="http://schemas.microsoft.com/ink/2010/main" type="line" rotatedBoundingBox="18069,12985 27688,13799 27586,14993 17968,14178"/>
            </emma:interpretation>
          </emma:emma>
        </inkml:annotationXML>
        <inkml:traceGroup>
          <inkml:annotationXML>
            <emma:emma xmlns:emma="http://www.w3.org/2003/04/emma" version="1.0">
              <emma:interpretation id="{D469BCE7-74DE-4529-BB8D-985EC9ED8CB8}" emma:medium="tactile" emma:mode="ink">
                <msink:context xmlns:msink="http://schemas.microsoft.com/ink/2010/main" type="inkWord" rotatedBoundingBox="18025,13504 18404,13536 18379,13840 18000,13808"/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1" timeOffset="149463.1434">7379 9586 83 0,'0'4'132'0,"0"-4"0"0,0 5-4 16,0-5-16-16,9 4 0 0,-9-4 0 0,8 0 0 0,0 0 0 15,2 0-4-15,-10 0 0 0,8 0-4 0,8 0-12 0,-6-4-8 16,6 4-12-16,-7-5-8 0,8 5-8 0,0 0-4 0,-1-4-12 0,2 4-4 15,0-6-8-15,-2 6-8 0,1-4 0 0,0 4-8 0,0 0-4 16,1-5-8-16,-10 5-16 0,10 0-16 0,-10-5-20 0,8 5-20 16,-7 0-20-16,-1 0-20 0,1 0-24 0,0 0-20 0,-1 0-20 15,-8 0-68-15,0 5 4 0,8-5 44 0,-8 0 36 0,0 0 32 16,0 0 24-16</inkml:trace>
          <inkml:trace contextRef="#ctx0" brushRef="#br1" timeOffset="150067.5292">7575 10065 95 0,'0'5'116'0,"-8"-5"-8"15,8 0-4-15,0 0-20 0,0 4-4 0,-8-4-4 0,8 0-4 16,0-4-4-16,0 4-8 0,0-5-4 0,0 0 4 0,8-1-4 16,-8 6 0-16,0-9 4 0,8 5 0 0,1-1-4 0,-1-5 0 15,-8 6 0-15,9-6-8 0,-1 1-4 0,1 3-4 0,-1-3-8 16,0 4 0-16,2 0-8 0,-2 1 0 0,0-1 0 0,2 0-4 0,-2 5 0 16,0 0 0-16,0 0-8 0,1 5 4 0,-9 0-24 0,8-1 20 15,1 1-4-15,-9 5 0 0,9 0 0 0,-9-1 0 0,0 1-4 16,0 4 0-16,0 1 0 0,0-1 0 0,0 1-4 0,0-2 0 15,-9 7 0-15,9-5 0 0,-9-2 4 0,1 7 0 0,-1-2-4 16,1-2 0-16,0 3 4 0,-10-5-4 0,10 5 0 0,0-5 4 16,-10 1-4-16,10-1 0 0,-1-4 0 0,-8 4-4 0,9-4 4 0,-1-1 0 15,1 1 0-15,0-6 0 0,-2 2 0 0,2-2 0 0,8-4 0 16,-8 5 0-16,8-5 0 0,0 0 0 0,-10 0 0 0,10 0 0 16,0-5 0-16,0 5 0 0,0-4 0 0,10-2 0 0,-10 2 0 15,0-6 0-15,8 6-4 0,0-1 4 0,-8 0 0 0,10-5 0 16,-2 5 0-16,-8 1 0 0,8-6 0 0,1 5 0 0,-1 1 0 0,1-1 0 15,-1 0 0-15,1 5 0 0,-1 0 4 0,-8-5 0 0,8 5 0 16,2 0 0-16,-2 5 0 0,-8-5 4 0,8 5 4 0,2 0 0 16,-10-1 4-16,8 1 0 0,0 0 0 0,-8 4-16 0,8 1 24 0,1-5-4 15,-1 5 4-15,1-1-4 0,-9 0 0 0,9 6 0 16,-1-5 4-16,0-1-24 0,2 1 0 0,-2 0 0 0,0 4 0 0,0-5 0 16,2 1 0-16,-2-1 0 0,0 2 0 0,9-7 0 0,-17 6 0 15,18-6 0-15,-10 1 0 0,0 0 0 0,2-5 0 0,-2 5 0 16,0-10 0-16,0 5 0 0,2-5 0 0,-2 0 0 0,0 1 0 15,1-6 0-15,-1 6 0 0,-8-11 0 0,8 6 0 0,2-6 0 16,-10 5 0-16,8-4 0 0,-8-1 0 0,0 1 0 0,8-1-32 0,-8 1-40 16,-8 0-24-16,8-1-16 0,-8 1-12 0,8 0-24 0,-10 4-24 15,2-5-44-15,0 6-56 0,-1 0 40 0,1-1 44 0,0 5 36 16,-10 1 28-16,10-1 24 0</inkml:trace>
        </inkml:traceGroup>
        <inkml:traceGroup>
          <inkml:annotationXML>
            <emma:emma xmlns:emma="http://www.w3.org/2003/04/emma" version="1.0">
              <emma:interpretation id="{ADA450F9-6445-4252-A511-9B8A2D6D81CB}" emma:medium="tactile" emma:mode="ink">
                <msink:context xmlns:msink="http://schemas.microsoft.com/ink/2010/main" type="inkWord" rotatedBoundingBox="19201,13274 19726,13318 19664,14048 19139,14004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1" timeOffset="147195.2127">4199 9749 51 0,'0'0'104'16,"0"0"-8"-16,0 0-8 0,0 0-24 0,0 0 0 0,8 0 0 15,-8-6-4-15,0 6 0 0,0-4 0 0,0 4 0 0,10 0 4 0,-10 0 0 16,8 0 0-16,-8 0 4 0,8-6 4 0,0 6-4 15,10-4 4-15,-10 4 0 0,1 0 0 0,7 0-4 0,2-5 0 0,-2 5-4 16,10 0-4-16,-8 0 0 0,7 0-8 0,1 0-4 0,8 0-8 16,-9 0 0-16,9 0-4 0,-8 0 0 0,8 0 0 0,0 0-8 15,1 0-4-15,-1 0-24 0,-1 0 0 0,11 0 0 0,-10 0 0 0,8 0 0 16,-9 0 0-16,3 0 0 0,5 0 0 0,-7 0 0 16,10 0 0-16,-2 0 0 0,-7 0 0 0,7 0 0 0,-9 0 0 0,1 0 0 15,1 0 0-15,-1 0 0 0,0 0 0 0,-8 0 0 0,0 0 0 16,-1 0 0-16,1 0 0 0,-10 0 0 0,10 5 0 0,-17-5 0 15,8 0 0-15,-9 0 0 0,1 0 0 0,-1 0 0 0,0 0 0 16,-8 0 0-16,10 0 0 0,-10 0 0 0,0 0 0 0,0 0 0 0,0 0 0 16,0 0-60-16,-10 4-32 0,10-8-24 0,-8 4-16 15,0 0-28-15,-1 0-24 0,9 0-48 0,-16 0-44 0,7 0 40 0,0 0 52 16,1 0 36-16,-10 0 24 0,10 0 24 0</inkml:trace>
        </inkml:traceGroup>
        <inkml:traceGroup>
          <inkml:annotationXML>
            <emma:emma xmlns:emma="http://www.w3.org/2003/04/emma" version="1.0">
              <emma:interpretation id="{E0783A9A-FF86-4F8A-906F-9F06F864BFCC}" emma:medium="tactile" emma:mode="ink">
                <msink:context xmlns:msink="http://schemas.microsoft.com/ink/2010/main" type="inkWord" rotatedBoundingBox="21059,13299 21981,13377 21901,14323 20979,14245"/>
              </emma:interpretation>
              <emma:one-of disjunction-type="recognition" id="oneOf28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1" timeOffset="148587.4836">6433 9494 75 0,'0'5'104'0,"0"-5"-8"0,0 0-4 0,0 0-20 16,0-5 4-16,0 5-4 0,0 0-4 0,8 0 4 0,-8 0 4 15,8 0-12-15,-8 0 0 0,10 0 0 0,-2 0 0 0,0 5 0 16,1-5 4-16,-1 0 0 0,1 0-4 0,8 0 0 0,-1 0-4 15,-6 0-4-15,6 0-4 0,2 0-8 0,-1 0-4 0,-9 0-8 16,10 0-24-16,-2 0 16 0,2 0-4 0,-2 4-4 0,-7-4 0 0,8 6-4 16,-8-6-4-16,7 0-4 0,-7 5-4 0,0-5-12 0,-1 4-8 15,0 1-16-15,-8-5-16 0,10 5-16 0,-10-1-16 0,0 1-20 16,0-5-16-16,0 5-16 0,0 0-16 0,0-1-48 0,-10 2-24 16,2-6 36-16,0 4 36 0,-1 1 32 0,0 0 20 0</inkml:trace>
          <inkml:trace contextRef="#ctx0" brushRef="#br1" timeOffset="147792.6111">4796 10271 67 0,'-8'0'108'0,"8"0"-8"0,-10 0 0 0,10 0-28 16,0 0 0-16,0-5-4 0,0 5-4 0,0-5-4 0,-8 2-4 15,16-4 0-15,-8 3-4 0,0-6 0 0,0 6 0 0,10-6-4 0,-10 5 4 16,8-4-4-16,-8-1 4 0,8 0-4 0,1 0 0 0,-9 1 0 16,8 0 0-16,1 4 0 0,0-4-8 0,-1 3 4 0,0-2-8 15,0 3 0-15,2-1-8 0,-10 2-4 0,8-1 0 0,0 0-8 0,2 5 0 16,-2-5 0-16,0 5-4 0,-8 0 0 0,9 5-4 15,-1-5 0-15,0 5-4 0,1 0 0 0,-9-1-4 0,9 7 4 0,-1-7 0 16,0 6 0-16,-8-1-8 0,10 5 8 0,-10-5-4 0,8 7 4 16,-8-2-4-16,0 0 4 0,0 5-4 0,0-3 4 0,-8 2-4 15,8-4 0-15,-10 5 4 0,2 1-4 0,0-6 0 0,-1 5 4 0,0-5-4 16,1 5 0-16,0-4 0 0,-1-1 0 0,-7 1 0 0,6-5 0 16,2-1 0-16,0 5 4 0,-2-9 0 0,2 0-4 0,0 0-4 15,0-1 4-15,-1-4-4 0,9 6 4 0,-9-12 0 0,9 6-4 16,0-4 4-16,-8 4-4 0,8-10 0 0,0 5 0 0,0 1 4 15,0-6 0-15,0 6 0 0,0-7-4 0,8 7 4 0,-8-5-4 16,0 3 4-16,9-3 0 0,-9 4 0 0,9-4 0 0,-9 3 0 16,8 2-4-16,0-1 4 0,-8 5 0 0,8-5 0 0,2 5 0 15,-2 0 0-15,0-5 4 0,2 5 0 0,-2 5 0 0,0-5 0 0,1 5 4 16,-1-5 4-16,0 5 4 0,1 5 0 0,0-6 4 0,-1 1 0 16,0 5 0-16,2 0 4 0,6-6 0 0,-7 5 0 0,0 2-20 15,-1 3 20-15,9-5-4 0,-9 1-4 0,1 0-4 0,8-7 0 16,-9 8-4-16,2-2-8 0,-2 1 0 0,8-5 0 0,-6-1 0 15,-2 2 0-15,0-6 0 0,1 4-8 0,-1-8-24 0,0 4-20 0,10-6-28 16,-10 2-36-16,0-1-28 0,2-5-40 0,-2-4-60 0,-8 5-56 16,8-6 48-16,1-4 48 0,0-1 40 0,-9 1 32 0,8 0 24 15</inkml:trace>
        </inkml:traceGroup>
        <inkml:traceGroup>
          <inkml:annotationXML>
            <emma:emma xmlns:emma="http://www.w3.org/2003/04/emma" version="1.0">
              <emma:interpretation id="{C19E7753-1D60-4461-A81A-D9093E3816B3}" emma:medium="tactile" emma:mode="ink">
                <msink:context xmlns:msink="http://schemas.microsoft.com/ink/2010/main" type="inkWord" rotatedBoundingBox="22409,13692 22850,13729 22832,13943 22391,13906"/>
              </emma:interpretation>
              <emma:one-of disjunction-type="recognition" id="oneOf2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1" timeOffset="148778.975">6475 9753 95 0,'9'10'128'0,"-9"-5"0"0,0-1-4 0,8 1-12 0,-8 0-12 16,9 0 4-16,0-1 0 0,-1 1-8 0,0-5 0 0,0 0-12 0,2 5-8 16,-2-5-4-16,10 0-8 0,-10 0-12 0,9 5-8 0,-1-5-4 15,-6 0-8-15,6-5-12 0,2 5 0 0,-10 0-4 0,9-5 0 16,0 5-8-16,-8-5-8 0,7 5-8 0,2-4-12 0,-10 4-16 0,0-5-20 15,10 5-16-15,-10-5-20 0,1 0-24 0,0 1-16 16,-1-1-36-16,0-1-60 0,1-2 16 0,-1 2 36 0,-8-4 36 0,8 1 28 16</inkml:trace>
          <inkml:trace contextRef="#ctx0" brushRef="#br0" timeOffset="78956.7668">-1539 9586 47 0,'0'4'124'0,"0"1"-4"0,8-1 0 16,-8 2-20-16,0-6 0 0,9 0-4 0,-9 4 0 0,9-4-4 0,-1 0-4 15,-8 0 0-15,9 0-8 0,-1 5-4 0,10-5-4 16,-10-5-12-16,0 5 0 0,0 0-12 0,10 0 0 0,-10-4-16 0,1 4-8 16,8 0-4-16,-8 0 0 0,7 0-8 0,-8 0-4 0,2 0-8 15,6-6-20-15,-6 6-16 0,-2 0-16 0,9 0-20 0,-17 0-28 16,8-4-28-16,1 4-24 0,-1 4-72 0,-8-4-16 0,0 0 48 0,0 0 32 16,0 0 36-16,0 0 16 0</inkml:trace>
        </inkml:traceGroup>
        <inkml:traceGroup>
          <inkml:annotationXML>
            <emma:emma xmlns:emma="http://www.w3.org/2003/04/emma" version="1.0">
              <emma:interpretation id="{CCA431F2-6D93-4EC4-824F-D51AC1DFC9B2}" emma:medium="tactile" emma:mode="ink">
                <msink:context xmlns:msink="http://schemas.microsoft.com/ink/2010/main" type="inkWord" rotatedBoundingBox="23867,13826 25178,13937 25106,14783 23795,14672"/>
              </emma:interpretation>
              <emma:one-of disjunction-type="recognition" id="oneOf30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78741.3424">-1624 9311 75 0,'0'0'120'16,"0"7"-12"-16,0-7-4 0,-9 0-20 0,9 0 0 0,0 0 4 15,9 4 0-15,-9-4-4 0,0 0 0 0,8 4-4 0,-8-4 4 16,9 0 4-16,-9 0 4 0,8 0 4 0,0 0-8 0,2 0-4 0,-2 0-4 15,0 0 4-15,10 0-8 0,-10 0 4 0,9 0-12 0,-8 0-8 16,8 0-8-16,-1 0-36 0,-6 0-16 0,6 0 0 0,-8 0 0 16,10 0 0-16,-1 0 0 0,-8 0 0 0,8 0 0 0,-9 0 0 15,0 0 0-15,10 0 0 0,-10 0 0 0,0 0 0 0,2 0 0 16,-2 0 0-16,0 0 0 0,1 0 0 0,-9 0 0 0,8 0 0 0,1 0 0 16,-9 0-8-16,0 0-84 0,0 0-20 0,8 0-20 0,-8 0-20 15,0 0-20-15,-8 0-12 0,8 0-52 0,0 0-16 0,-9 0 40 16,1 5 40-16,8-5 36 0,-9 0 24 0</inkml:trace>
          <inkml:trace contextRef="#ctx0" brushRef="#br0" timeOffset="80370.9814">-457 9201 87 0,'-8'0'100'0,"8"0"-8"0,0-4-20 0,0 4-4 15,0-4 0-15,0 4-4 0,0-6 0 0,0 6-4 0,0-5 8 16,0 1-4-16,0-1-8 0,0 5 0 0,8-10 0 0,-8 6 0 16,10-2 0-16,-10 2-4 0,0-1 4 0,8-5 4 0,0 6 0 15,1-1 0-15,0 0 0 0,-1 0-4 0,1-5-4 0,-1 6 0 0,9-1-4 16,-8 1-8-16,-1-2-8 0,10 6-4 0,-10-4-8 15,9 4-4-15,-8 0 0 0,7 0 0 0,-7 0 0 0,7 0-4 0,-6 4 0 16,-2 2-4-16,0-2-4 0,10 1 0 0,-18 5 0 0,8-1 0 16,0 1 0-16,-8-2 0 0,9 3-4 0,-9 3 4 0,0 1 0 15,0 0 4-15,0-1-8 0,-9 0 4 0,9 0 0 0,-8 6-4 0,0-6 0 16,0 0 4-16,-2 0-4 0,2 7 0 0,0-8 0 16,-2-3 0-16,2 4 4 0,0-5 0 0,-1 6 0 0,1-5-4 0,8-6 0 15,-8 6 0-15,8-5 0 0,-9 0 0 0,9-5 0 0,0 4 0 16,0-4 0-16,0 5 0 0,0-10 0 0,0 5 0 0,0 0 0 15,9-4 0-15,-9-1 4 0,8 5-8 0,-8-5 8 0,8 0-4 0,1 0 0 16,-1 1 0-16,-8-1-4 0,8 0 4 0,2 0 0 0,-2-5 0 16,10 6 0-16,-10-1 0 0,0 0 0 0,0 5 0 0,1-5 0 15,0 1 0-15,-1 4 0 0,1 0 0 0,-1-5 0 0,0 5 0 16,2 0 0-16,-2 0 0 0,0 0 0 0,0 0 0 0,2 5 0 16,-2-5 4-16,0 4 0 0,1-4-8 0,0 5 8 0,-1 0-4 0,1 0 0 15,-1-1 4-15,0 1-4 0,0 5 0 0,2-5 0 0,-2 4 0 16,0-4 0-16,-8 5 8 0,10-1 0 0,-2 1 0 0,-8 4 4 15,8-4 4-15,-8 0-4 0,0 4 8 0,0 0 0 0,9 0-12 16,-9-3-8-16,0 3 0 0,0 5 0 0,0-5 0 0,0 1 0 16,-9 4 0-16,9-5 0 0,-8 1 0 0,8 4 0 0,-8-5 0 0,-2 1 0 15,2-2 0-15,0 3 0 0,-2-2 0 0,-6 0 0 0,8-4 0 16,-9 4 0-16,-1-4 0 0,2-1 0 0,-2 1 0 0,2-5 0 16,-2 4 0-16,1-4 0 0,0 0 0 0,-8 1 0 0,7-6-12 0,2 3-100 15,-2-3-36-15,1 0-36 0,1-3-44 0,-2 3-88 16,10-6 40-16,0 1 52 0,-10 0 40 0,10-4 36 0,8 4 24 15</inkml:trace>
        </inkml:traceGroup>
        <inkml:traceGroup>
          <inkml:annotationXML>
            <emma:emma xmlns:emma="http://www.w3.org/2003/04/emma" version="1.0">
              <emma:interpretation id="{81D2C4E9-D742-402A-B5D4-805DDB3FDF5C}" emma:medium="tactile" emma:mode="ink">
                <msink:context xmlns:msink="http://schemas.microsoft.com/ink/2010/main" type="inkWord" rotatedBoundingBox="26091,13689 26515,13725 26489,14035 26064,13999"/>
              </emma:interpretation>
              <emma:one-of disjunction-type="recognition" id="oneOf31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1" timeOffset="141308.9575">1402 9101 27 0,'0'0'104'0,"8"-5"-8"0,-8 5-4 0,0 0-28 0,0-4 0 16,0 4 0-16,0 0 0 0,0 0 0 0,0 0 0 0,0 0 0 16,0 0-8-16,0 0 0 0,0 0-4 0,0 0-8 0,0 0 4 15,0 0-4-15,0 0 4 0,0 0 4 0,0 0 0 0,10 0 0 16,-10 0-4-16,0 0 0 0,0 0 0 0,0 4 0 0,0 1-4 0,8-1 0 15,-8 6-4-15,0-5-8 0,0 5-4 0,8-2 0 16,-8 3-4-16,0 3-4 0,10 1-4 0,-10 0 0 0,0-1 0 0,8 5-4 16,-8 0-4-16,0 0-4 0,8 0 4 0,-8 1-24 0,0-1 24 0,0 0-4 15,0 0 4-15,8 0-4 0,-8 0 0 0,0 0 0 16,0 0-4-16,0 1 0 0,9-6 4 0,-9 5-4 0,0-5 0 0,0 6-4 16,0-6 4-16,0-4 4 0,0 4-4 0,0-4 4 0,0-1-4 15,0 1 0-15,0-5 0 0,0 5 0 0,0-6 0 0,0-4 4 16,0 5-4-16,0-5-4 0,0 5 4 0,0-10 4 0,0 5-4 0,0 0 0 15,0-5 0-15,0 1 0 0,0-2 0 0,0 2 4 16,0-1-4-16,0-5-4 0,0 6 8 0,9-6-8 0,-9 1 4 0,0-6 0 16,0 5 0-16,8 1 0 0,-8-5 0 0,0 4-4 0,9-5 4 15,-9 6 0-15,8-5 4 0,-8 4-4 0,8-5 0 0,2 6-4 16,-10-1 8-16,8-4 0 0,0 4 0 0,2 1-4 0,-2-1 0 16,0 0 0-16,0 1 0 0,1 4 0 0,0-4 0 0,-1 4 0 15,1 0-4-15,-1 0 8 0,0 1-4 0,2 4 0 0,6-4 0 16,-8 4 0-16,2 0 0 0,-2 0-20 0,0 0 20 0,1 0 4 15,-1 4 0-15,1 0-4 0,8 1 0 0,-9 0-4 0,0 4 0 0,2-4 4 16,-2 5 4-16,0-1-4 0,2 1-4 0,-2 0 4 0,0 4-4 16,-8 0 8-16,9 1-4 0,-1-1 0 0,1 1 0 0,-9-1 0 15,0 5 0-15,8-4 0 0,-8 4 0 0,0 0 0 0,0 0 0 16,0 1 0-16,0-1 4 0,0 0-4 0,-8-4 4 0,8 3-4 0,-9-3 0 16,1 4 4-16,-1-5 4 0,1 1 0 0,0-2 0 0,-2-3-4 15,-6 4 0-15,6-3-4 0,-6-7 8 0,8 6-8 0,-10-5 0 16,10-1 0-16,-9-4 0 0,9 5 0 0,-10-10 4 0,10 5-4 0,-10-4 0 15,10-1 0-15,0-5-8 0,-1 6-8 0,1-11-8 16,-1 5-12-16,0-4-8 0,1 0-16 0,8 0-16 0,0-2-8 0,-8-2-8 16,8 4-12-16,0 0-12 0,0-1-8 0,0-4 0 0,8 9-40 15,-8-5-40-15,8 1 20 0,1 5 32 0,0 3 24 0,-1-3 32 16</inkml:trace>
          <inkml:trace contextRef="#ctx0" brushRef="#br1" timeOffset="141749.788">2025 10003 47 0,'0'5'132'0,"-8"-5"-8"0,8 0-8 0,0 0-20 0,0 0 0 16,0 0-4-16,0-5-8 0,0 5-8 0,8-6-8 0,-8 2-8 15,0-1-4-15,0-5-4 0,0 6-8 0,8-6-4 0,-8 1-4 16,9-1-16-16,-9 0 12 0,8-4-4 0,-8 0-4 0,9-1 4 0,0 1 0 16,-1-1 4-16,0 1-8 0,0 0 8 0,2-1 0 0,-10 1-4 15,8-1 0-15,0 6 0 0,2-5 0 0,-10-1-4 0,8 5-4 16,0 0 0-16,-8 1 0 0,9 0 0 0,-9-1-4 0,8 6-4 0,-8-2 0 16,0-4 0-16,8 6-4 0,-8 4 4 0,0-5-8 15,10 5 8-15,-10-4-4 0,0 4-4 0,0 0 12 0,0 0 0 0,0 0-8 16,8 4 4-16,-8 1 0 0,0-5 4 0,0 4 0 0,8 6 0 15,-8 0 0-15,0-5 0 0,8 9 0 0,-8-5 0 0,0 1-4 16,0 4 4-16,0 1-8 0,0 4 0 0,0-4-4 0,0 4 4 0,0-5-8 16,0 5 0-16,10 1 0 0,-10-1 0 0,0-5 0 15,0 5 0-15,0 0 0 0,0-4 0 0,0 4 0 0,8-5 0 16,-8 1 0-16,0-1 0 0,0 1 0 0,8-5 0 0,-8 4 0 0,0-5-24 16,0 1-8-16,0-5-8 0,0 5-24 0,0-6-8 0,0 1-28 15,0 0 8-15,0-5-12 0,0 0-20 0,0 0-12 0,9 0-8 16,-9-5-28-16,0 0-52 0,0 1 8 0,0-6 44 0,9 1 32 0,-9-1 28 15</inkml:trace>
        </inkml:traceGroup>
        <inkml:traceGroup>
          <inkml:annotationXML>
            <emma:emma xmlns:emma="http://www.w3.org/2003/04/emma" version="1.0">
              <emma:interpretation id="{F8C27F36-019D-4089-8535-83C754C4A822}" emma:medium="tactile" emma:mode="ink">
                <msink:context xmlns:msink="http://schemas.microsoft.com/ink/2010/main" type="inkWord" rotatedBoundingBox="27040,13745 27688,13799 27611,14702 26963,14647"/>
              </emma:interpretation>
            </emma:emma>
          </inkml:annotationXML>
          <inkml:trace contextRef="#ctx0" brushRef="#br1" timeOffset="142112.8062">2750 9518 47 0,'0'0'120'0,"0"0"0"0,0 0 0 16,0 0-24-16,0 0 0 0,8 0 0 0,-8 0-4 0,8 0-4 15,-8 0 4-15,10 0-4 0,-10 0-4 0,8 0 4 0,0 0-4 16,1 0-4-16,-1 0 0 0,1 0-8 0,8 0-4 0,-9 0-4 0,0 0-4 15,10 0-8-15,0 0 0 0,-10 0-4 0,8 0-8 16,2 0-8-16,-1 0 0 0,-1 0-4 0,2 0-8 0,-2 0-12 0,2 0-8 16,-1 0 0-16,-9 0 0 0,10 0 0 0,-2 0 0 0,-8 0 0 15,10 0 0-15,-10 0 0 0,2 0 0 0,-2 0 0 0,0 0 0 16,1 0 0-16,-9 0-16 0,8 0-24 0,-8 0-12 0,0 0-8 0,9 0-20 16,-9 0-20-16,0 0-16 0,0 0-12 0,0 0-12 0,0 0-12 15,-9 5-24-15,9-5-44 0,-8 0 4 0,8-5 32 0,-9 5 40 16,1 0 28-16,0 0 20 0</inkml:trace>
          <inkml:trace contextRef="#ctx0" brushRef="#br1" timeOffset="142408.0171">2920 9685 107 0,'0'0'132'0,"0"6"0"0,9-6 8 0,-9 0-20 0,0 0-4 15,0 0-8-15,8 4 4 0,-8-4-8 0,9 0-4 0,-9 0 0 16,8 0 0-16,-8 0-4 0,8 0-12 0,2 0 0 0,-2 0-8 15,0 0-8-15,0 0-4 0,2 6-8 0,-2-6-8 0,9 0-4 16,-9 0-8-16,1 4-16 0,0-4-20 0,-1 5 0 0,8-5 0 0,-6 5 0 16,-2-5 0-16,0 5 0 0,2-5 0 0,-2 4 0 0,0-4 0 15,1 5 0-15,-1-5-40 0,1 0-44 0,-9 0-32 0,8 4-16 16,-8-4-40-16,0 0-48 0,9 0-64 0,-9 0 16 0,-9 0 56 0,9 0 32 16,0 0 32-16,-8 0 32 0</inkml:trace>
        </inkml:traceGroup>
      </inkml:traceGroup>
    </inkml:traceGroup>
    <inkml:traceGroup>
      <inkml:annotationXML>
        <emma:emma xmlns:emma="http://www.w3.org/2003/04/emma" version="1.0">
          <emma:interpretation id="{D7982ED3-FBBF-413A-8BB6-B0EFBE4DBB19}" emma:medium="tactile" emma:mode="ink">
            <msink:context xmlns:msink="http://schemas.microsoft.com/ink/2010/main" type="paragraph" rotatedBoundingBox="15456,15066 17301,15227 17243,15896 15398,157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D4DA2DC-421E-4A53-A2F4-63133317AC6F}" emma:medium="tactile" emma:mode="ink">
              <msink:context xmlns:msink="http://schemas.microsoft.com/ink/2010/main" type="line" rotatedBoundingBox="15456,15066 17301,15227 17243,15896 15398,15734"/>
            </emma:interpretation>
          </emma:emma>
        </inkml:annotationXML>
        <inkml:traceGroup>
          <inkml:annotationXML>
            <emma:emma xmlns:emma="http://www.w3.org/2003/04/emma" version="1.0">
              <emma:interpretation id="{C964C0EB-FABF-4377-A33C-36782719BE9C}" emma:medium="tactile" emma:mode="ink">
                <msink:context xmlns:msink="http://schemas.microsoft.com/ink/2010/main" type="inkWord" rotatedBoundingBox="15456,15066 17301,15227 17243,15896 15398,15734"/>
              </emma:interpretation>
              <emma:one-of disjunction-type="recognition" id="oneOf32">
                <emma:interpretation id="interp44" emma:lang="" emma:confidence="0">
                  <emma:literal>9+3</emma:literal>
                </emma:interpretation>
                <emma:interpretation id="interp45" emma:lang="" emma:confidence="0">
                  <emma:literal>9 +3</emma:literal>
                </emma:interpretation>
                <emma:interpretation id="interp46" emma:lang="" emma:confidence="0">
                  <emma:literal>g +3</emma:literal>
                </emma:interpretation>
                <emma:interpretation id="interp47" emma:lang="" emma:confidence="0">
                  <emma:literal>, +3</emma:literal>
                </emma:interpretation>
                <emma:interpretation id="interp48" emma:lang="" emma:confidence="0">
                  <emma:literal>ą +3</emma:literal>
                </emma:interpretation>
              </emma:one-of>
            </emma:emma>
          </inkml:annotationXML>
          <inkml:trace contextRef="#ctx0" brushRef="#br0" timeOffset="84830.0514">-4096 10966 51 0,'0'0'92'0,"0"-4"0"0,-10 4-8 0,10 0-20 0,-8 0-4 16,8 0 0-16,-8 0 0 0,8 0-8 0,-8 0 12 0,8 0 4 16,-10 0-4-16,10 0 0 0,-8 0-12 0,0 0 4 0,8 0-8 15,-9 0-4-15,9 0-4 0,-8 4-4 0,8-4-4 0,-9 0-4 0,9 6 0 16,-9-2 4-16,9 1-8 0,0-1 0 0,0 5-4 0,-8-3 0 15,8 4 0-15,0 0 0 0,0-1-4 0,0 1 0 0,0-1 0 16,0 5-4-16,0-3-4 0,8-3 0 0,-8 7 0 0,9-5 0 16,-9-1 0-16,9 1-4 0,-9-1 4 0,8 1-4 0,1-5 0 15,-9 4-4-15,8-4 4 0,0 0 0 0,2-1 0 0,-2 2-4 0,0-6 4 16,10 0 0-16,-10 4-4 0,0-8 4 0,1 4 0 0,-1 0 0 16,1-6-8-16,0 2 4 0,-1-1 0 0,8 0 4 0,-6-4-4 15,-10 4 0-15,8-5 0 0,0 1 0 0,2-1 0 0,-10 1 0 16,8-1 0-16,-8 0-4 0,0-3 8 0,0 2-8 0,0 2 8 15,0-1-4-15,-8-4 0 0,-2 5-4 0,10-1 4 0,-8 0 0 0,0 1 0 16,-2-6 0-16,2 11 0 0,0-6 0 0,0 0 0 0,-10 6 0 16,10-7 0-16,-1 7 0 0,-7 4 0 0,6-5 0 0,2 5 0 15,-8 0 0-15,6 0 0 0,2 0-4 0,0 5 4 0,-1-1 0 0,1 7 0 16,-1-7 0-16,0 6 0 0,1-6 0 0,8 6-4 16,-8-1 4-16,8 6 0 0,0-10 4 0,0 10-4 0,-8-6 0 0,8 1 0 15,0-1 0-15,0-4 0 0,8 4-4 0,-8 2 4 0,0-3-4 16,8 2 4-16,0-5 0 0,-8 0 0 0,9 4 0 0,0-4 0 15,-1-1 0-15,1 2 0 0,-1-1 0 0,0 4-4 0,10-4 4 0,-10 0 0 16,0-1-4-16,10 1 8 0,-10 0 0 0,9 0 0 16,-8-1-4-16,8 2-4 0,-9 3 4 0,10-5 0 0,-10 6 0 0,10 0 0 15,-10-5 4-15,9 5-4 0,-9-1 0 0,1 0 0 0,8 1 0 16,-9 0 0-16,0 0 0 0,10 3 0 0,-10-3-4 0,2 0 4 16,-2 5 0-16,-8-2 0 0,8-3 0 0,0 5 0 0,1-5 0 15,-9 3-12-15,0 2 20 0,0-1-8 0,8-4 4 0,-8 5-4 0,0-1 0 16,-8-5 4-16,8 1 0 0,0 5-4 0,-9-6 4 0,1 1 0 15,8-1 0-15,-8-3-4 0,0 3 0 0,-2-5 0 0,2 1-4 16,0 0 0-16,-2 0 4 0,2-5 0 0,-9 5-4 0,9-5-8 16,-1 0-4-16,1 0-4 0,-1-5-12 0,1 5-8 0,0-5-12 0,-2 0-4 15,-6-4-16-15,16 4-4 0,-10-5-12 0,2 5-8 0,0-4-4 16,8-1-24-16,0 0-52 0,-8 1-12 0,8-1 36 0,0 1 32 16,0-5 24-16</inkml:trace>
          <inkml:trace contextRef="#ctx0" brushRef="#br0" timeOffset="85375.593">-3448 11274 51 0,'0'4'112'0,"0"-4"0"0,0 5-8 0,0-5-24 0,0 4 0 16,0-4-4-16,0 0 4 0,8 0-12 0,-8 6-4 0,0-6 0 0,8 0-4 15,-8 0 0-15,9 0-8 0,0 0-4 0,-1 0-8 0,-8 0-4 16,8 0-4-16,9 0-20 0,-8 0 12 0,0 0-4 16,-1 0-4-16,0 0 0 0,10 0-4 0,-10 0-4 0,0 0-8 0,10-6-12 15,-10 6-12-15,1 0-12 0,7-4-28 0,-6 4-12 0,6-5-24 16,-8 1-16-16,10 4-52 0,-10-5-44 0,10 0 40 0,-10 0 28 15,9 0 28-15</inkml:trace>
          <inkml:trace contextRef="#ctx0" brushRef="#br0" timeOffset="85181.1164">-3329 11048 83 0,'0'0'108'0,"0"-5"-8"0,0 1-8 0,0 4-24 16,0 0-4-16,0-6-4 0,0 6-4 0,0 0 8 0,0 0 0 16,0 0 4-16,0 6-4 0,0-6-4 0,0 4 4 0,0 1-4 15,0 0 4-15,0 0-8 0,8-1 0 0,-8 7 0 0,0-3-4 0,0 2-4 16,0 0 0-16,0-1-4 0,0 6-4 0,0-1-8 0,0 0 0 16,0 1-8-16,0 4 4 0,0-5-12 0,8 5 0 0,-8 0 0 15,0-4-4-15,0 5-4 0,0-1 0 0,0 0-4 0,10 0 4 16,-10 0-4-16,0 1 0 0,0-7-4 0,8 7 0 0,-8-6-4 15,0 0 0-15,0 1-8 0,0-5-8 0,0 0-8 0,0-1-8 0,0 1-4 16,0-6-12-16,0 1-8 0,0 0-12 0,0-5-12 0,0 0-12 16,0 0-16-16,0-5-8 0,0 0-32 0,0-5-40 0,-8 6-8 15,8-5 36-15,0-1 32 0,-10 0 20 0</inkml:trace>
          <inkml:trace contextRef="#ctx0" brushRef="#br0" timeOffset="85959.0312">-2792 11081 15 0,'0'-4'112'0,"-8"4"-12"0,8-4-8 0,0-2-24 16,0 6-4-16,0-5-4 0,0 1-4 0,-10 4 0 0,10-5 0 16,10 0-4-16,-10 5-4 0,0-5 0 0,0 1 4 0,8-2-4 15,-8 2 0-15,8-1 0 0,0 1 0 0,-8-2-4 0,10 2 4 16,-2-1 0-16,0 0 0 0,1 5-4 0,-1-6-4 0,1 6-4 15,8-3 0-15,-9 3-4 0,0 0 0 0,2 0-8 0,-2 0-4 0,0 3 0 16,2-3 0-16,-2 6-4 0,0-1-4 0,1 0 0 16,-1-1 0-16,-8 6-4 0,9-1 0 0,-9 1-4 0,0-5 0 0,8 9 4 15,-8-3-4-15,0-3 4 0,0 7-8 0,-8-1 0 0,8-5 0 16,0 6 4-16,-9 0-4 0,9-6 0 0,-8 5 0 0,-1-4 0 16,9-1 0-16,-8 6 0 0,8-10 0 0,-8 4 0 0,8 1 0 0,-10-5-16 15,10-1 16-15,0 1 0 0,0 0 0 0,-8-5-4 0,8 5 4 16,0-5-4-16,0 0 4 0,0 0 0 0,8 0 0 0,-8 0 0 15,0-5 0-15,10 5 0 0,-10-5 0 0,8 0 0 0,-8 1 0 16,8-1-4-16,-8 1 4 0,9-2 4 0,-1 2-8 0,1-1 4 16,-1 0 0-16,1 0 0 0,-1 2 0 0,0-4 0 0,-8 7 0 0,10 0 0 15,-2-4 4-15,0 4 0 0,2 4 0 0,-2-4-4 0,0 7 0 16,0-4-4-16,9 2 8 0,-8 0-4 0,0 4 4 0,-1 1-4 16,0-1 0-16,2 1 0 0,-2 0 0 0,0 5 0 0,0-6 4 15,2 5 4-15,-2 1 4 0,-8-1 0 0,8 1 4 0,-8-1 4 16,9 5 0-16,-9-4 0 0,0 4 4 0,8-5 0 0,-8 1 4 15,-8-1 0-15,8 5-4 0,0-4 0 0,-9-1-4 0,9 0 0 0,-8 1-4 16,0-6 0-16,-2 6-8 0,2-6 0 0,8 1 0 16,-8-1-4-16,-10 1-4 0,10-5-8 0,0 4-4 0,-1-4-12 0,0-5-16 15,-8 4-12-15,9 1-16 0,0-5-16 0,-10 0-16 0,10 0-24 16,-10 6-20-16,10-6-20 0,0 0-44 0,-9 0-48 0,8-6 36 16,-8 6 40-16,9 0 40 0,0 0 24 0</inkml:trace>
        </inkml:traceGroup>
      </inkml:traceGroup>
    </inkml:traceGroup>
    <inkml:traceGroup>
      <inkml:annotationXML>
        <emma:emma xmlns:emma="http://www.w3.org/2003/04/emma" version="1.0">
          <emma:interpretation id="{3261254A-01FA-4783-A486-A57DC126F717}" emma:medium="tactile" emma:mode="ink">
            <msink:context xmlns:msink="http://schemas.microsoft.com/ink/2010/main" type="paragraph" rotatedBoundingBox="16183,15848 25336,15011 25452,16288 16300,1712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7D066D7-D08D-4E87-9DA4-35CA4AB2D489}" emma:medium="tactile" emma:mode="ink">
              <msink:context xmlns:msink="http://schemas.microsoft.com/ink/2010/main" type="line" rotatedBoundingBox="16183,15848 25336,15011 25452,16288 16300,17125"/>
            </emma:interpretation>
          </emma:emma>
        </inkml:annotationXML>
        <inkml:traceGroup>
          <inkml:annotationXML>
            <emma:emma xmlns:emma="http://www.w3.org/2003/04/emma" version="1.0">
              <emma:interpretation id="{12EC7E84-1466-4B4D-834C-8941BC3B7671}" emma:medium="tactile" emma:mode="ink">
                <msink:context xmlns:msink="http://schemas.microsoft.com/ink/2010/main" type="inkWord" rotatedBoundingBox="16241,16486 16870,16429 16903,16783 16274,16840"/>
              </emma:interpretation>
              <emma:one-of disjunction-type="recognition" id="oneOf33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87216.6668">-3363 12380 19 0,'-9'0'112'0,"9"6"-12"0,-9-6 0 16,9 0-28-16,-8 0-4 0,8 0 0 0,-9 0-4 0,9 0-8 15,0 0-4-15,0-6 0 0,-8 6 0 0,8-3 4 0,0 3-4 16,0-5 0-16,0 0 0 0,8 0 4 0,-8 0-4 0,9-4 0 15,-9 4 4-15,8-4 0 0,-8 4 0 0,9-5-4 0,0 1-4 0,-1 3 0 16,0-3-8-16,2 4-4 0,-2 0-8 0,0 1-4 0,0-1-4 16,2 0 0-16,-2 5-4 0,0-5 0 0,9 5-8 0,-9 0 0 15,2 0-4-15,-2 5 0 0,0-5 0 0,0 5 0 0,2 0-4 16,-2 4 4-16,0 1-4 0,1-6 0 0,0 6 4 0,-9 5-8 16,0-6 4-16,0 5 4 0,0 1-4 0,0-2 0 0,0 7 0 0,0-5 4 15,-9 4-4-15,0 0 0 0,1-4 0 0,0 4 0 0,-2-5 4 16,2 5-4-16,-8-4-4 0,6-1 4 0,2 1 0 0,0-1 4 15,-9-5-4-15,9 1-4 0,-2-1 4 0,2-3 0 0,0-2-4 16,8 1 4-16,-8-5-4 0,-2 0 0 0,10 0 0 0,-8 0 0 16,8-5 4-16,0 1 0 0,0-2-4 0,0-3 0 0,0-1 0 0,0 6 4 15,0-6 0-15,8-5 0 0,-8 6 0 0,10-1 0 0,-10-4 0 16,8 5 0-16,-8 0 0 0,8-7 0 0,0 12-4 0,-8-6 8 16,10 1-8-16,-2 0 8 0,0 3-4 0,1 1 0 0,-1 5 0 0,-8-5 4 15,8 5 0-15,2 0 4 0,-2 0-4 0,0 5 0 16,0 0 0-16,2 1 8 0,-2-6 0 0,0 9 4 0,1-5 0 0,0 1 4 15,8 5 4-15,-9-1 0 0,0-4-4 0,10 4 4 0,-10 1-4 16,10 0-4-16,-10-1 4 0,9-4-4 0,0 4 0 0,-9 2-4 16,9-7-4-16,1 1 0 0,-10 5-4 0,10-6 0 0,-2-4-4 15,1 5 0-15,0-5-12 0,0-5-20 0,1 5-20 0,-10-4-28 16,10-1-32-16,-2-5-40 0,1 0-44 0,0-4-76 0,-8 0-24 16,7 0 52-16,-6-1 48 0,6-4 36 0,-8 0 32 0,2-1 32 0</inkml:trace>
        </inkml:traceGroup>
        <inkml:traceGroup>
          <inkml:annotationXML>
            <emma:emma xmlns:emma="http://www.w3.org/2003/04/emma" version="1.0">
              <emma:interpretation id="{DD591579-CE10-4F3D-920E-694883BA5792}" emma:medium="tactile" emma:mode="ink">
                <msink:context xmlns:msink="http://schemas.microsoft.com/ink/2010/main" type="inkWord" rotatedBoundingBox="18135,15877 18527,15841 18553,16123 18161,16159"/>
              </emma:interpretation>
              <emma:one-of disjunction-type="recognition" id="oneOf34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87870.9169">-1496 11921 91 0,'0'5'128'0,"0"0"-12"0,0-2-4 0,0 3-20 0,0-6-4 16,0 5 4-16,8-5-8 0,-8 0 0 0,8 0-4 0,2 0-4 0,-2 0 0 15,0 0-4-15,0 0 0 0,2 0-4 0,-2-5-4 0,9 5-4 16,-8-6-16-16,8 3-8 0,-1 3-8 0,2-5-4 0,-2 5-4 16,-6-5-4-16,6 0-8 0,1 0-12 0,0 5-16 0,-8-5-24 0,7 5-20 15,-6-4-20-15,-2 4-40 0,-8 0-28 0,8 0-76 16,-8 0-24-16,10 0 48 0,-20 0 36 0,10 0 28 0,-8 0 36 0</inkml:trace>
          <inkml:trace contextRef="#ctx0" brushRef="#br0" timeOffset="87667.46">-1496 11666 27 0,'0'0'108'0,"-9"6"-28"0,9-6 20 0,0 4-24 0,0 1 4 16,0-5 4-16,9 4-4 0,-9-4-4 0,0 0 4 0,8 7-8 0,-8-7 0 15,8 0 0-15,-8 0-4 0,10 0 8 0,-2 0-8 0,0 0 0 16,0 0 0-16,2 0-4 0,-2 0 0 0,9 0-8 0,-8 0-4 16,8 0 0-16,-9 0-12 0,8 0 0 0,2 0-12 0,-10 0-4 15,10 0 0-15,-1 0-4 0,0 0-4 0,-9 0-4 0,9 0-4 16,1 3 0-16,-10-3-4 0,10 0-4 0,-10 0-4 0,8 5-8 15,-7-5-16-15,8 5-8 0,-8-5-12 0,-1 5-20 0,0 0-16 0,2-5-16 16,-10 5-20-16,8-1-16 0,-8-4-12 0,0 5-48 0,0-1-40 16,0-4 32-16,-8 5 40 0,8-5 28 0,-10 0 32 0</inkml:trace>
        </inkml:traceGroup>
        <inkml:traceGroup>
          <inkml:annotationXML>
            <emma:emma xmlns:emma="http://www.w3.org/2003/04/emma" version="1.0">
              <emma:interpretation id="{F89318B0-E8A3-4583-829A-4912CF27F77F}" emma:medium="tactile" emma:mode="ink">
                <msink:context xmlns:msink="http://schemas.microsoft.com/ink/2010/main" type="inkWord" rotatedBoundingBox="19354,15565 19799,15524 19883,16449 19439,16489"/>
              </emma:interpretation>
              <emma:one-of disjunction-type="recognition" id="oneOf35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89666.1146">98 11383 31 0,'0'0'60'0,"0"0"-4"16,0 0-4-16,0 0-32 0,0-4-4 0,0 4-4 0,0 0 0 16,0 0-4-16,0 0 0 0,0 0 0 0,0 0-4 0,0 0 0 15,0 0 0-15,0 0 0 0,0 0 0 0,0-5 0 0,0 5 8 16,0 0 4-16,0-4-8 0,0 4 4 0,0 0 0 0,0-6 4 0,0 6 0 16,0-4 4-16,0 4 4 0,0-5 4 0,-8 5 0 15,8 0 8-15,0-5-4 0,0 5 8 0,0-5-4 0,0 5 8 0,-10-4 0 16,10 4 8-16,0-6-4 0,0 6 4 0,-8 0-4 0,8-4-4 0,0 4 4 15,-8-5 0-15,8 5 4 0,-9 0 4 0,9 0-4 16,-8 0 0-16,8 0-4 0,-9 0 4 0,1 0 0 0,-1 5-8 0,9-5-4 16,-8 4 0-16,0 2 0 0,-2-2-4 0,-6 1 0 0,6 0-8 15,2 0-4-15,0 5-4 0,0-6 4 0,-9 5-4 0,8 2-4 16,0 3 0-16,1-5-4 0,0 1 0 0,-10 3 4 0,10 3-8 0,0-6 0 16,-2 3 0-16,2 2-4 0,0 4 8 0,-1-4-4 15,1-1 4-15,-1 5-8 0,0 0 8 0,1-4-4 0,0 3-4 0,0 2 4 16,-2-1 0-16,10 1-4 0,-8 0 4 0,8-2-4 0,-8 1 0 15,8 0 0-15,0 1 0 0,-10-1 4 0,10 0-4 0,10 0 0 16,-10 0 0-16,0 0-4 0,0 1 8 0,8-6-8 0,-8 5 0 16,8-4 0-16,2 4 0 0,-2-5 4 0,0 5 0 0,0-5-4 15,1 6 4-15,0-6 0 0,-1 0 0 0,9 5 0 0,-9-4 0 16,10-1-4-16,-10 1 0 0,10-1 0 0,-10 2 0 0,9-8 0 0,-8 6 0 16,8 1 0-16,-1-6 0 0,2 1 0 0,-10 0 0 0,10 0 0 15,-2-6 0-15,1 6 0 0,-8-5 0 0,8-1 0 0,-1 1 0 16,2-5 0-16,-10 5 0 0,10-5 0 0,-10-5 0 0,9 5 0 15,-8-5-4-15,8 5 0 0,-9-9 4 0,0 4 0 0,2 0 0 16,-10-4-4-16,8-1 8 0,-8 0-4 0,8 0-4 0,-8-3 4 0,0 3-4 16,0-5 0-16,0 5 4 0,-8-3-4 0,8 3 4 0,-8-5 4 15,-2 6-4-15,2-1-4 0,0-5 0 0,-1 11 8 0,1-6-8 16,-1 6 4-16,0-6-4 0,-7 5 0 0,8 5 4 0,-2 0 0 0,-6 0 0 16,6 0 0-16,2 5-4 0,0 0 0 0,-1 4 4 15,-8-4-4-15,17 4-12 0,-8 2-4 0,-1 3-4 0,1-5-16 0,0 6-12 16,8-1-16-16,-10-5-20 0,10 6-12 0,-8-1-28 0,8 1-16 15,0-1-20-15,0 1-48 0,0-5-36 0,0 4 36 0,0-5 40 16,0 6 28-16,0-5 32 0</inkml:trace>
        </inkml:traceGroup>
        <inkml:traceGroup>
          <inkml:annotationXML>
            <emma:emma xmlns:emma="http://www.w3.org/2003/04/emma" version="1.0">
              <emma:interpretation id="{7416151E-7D30-4EDB-9C9F-E9A5DCF8288A}" emma:medium="tactile" emma:mode="ink">
                <msink:context xmlns:msink="http://schemas.microsoft.com/ink/2010/main" type="inkWord" rotatedBoundingBox="21151,15394 22914,15233 23030,16510 21268,16671"/>
              </emma:interpretation>
              <emma:one-of disjunction-type="recognition" id="oneOf36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1" timeOffset="151103.7609">1539 11254 75 0,'-8'-5'96'0,"8"-5"-8"0,0 1-4 15,0-1-16-15,0 6 0 0,0-1 0 0,0 0-4 0,0-3 4 16,0 1-4-16,0 7 0 0,0-4-4 0,0 4-8 0,0 0 0 16,0-5 4-16,0 5 4 0,0 0 0 0,0 5 0 0,0-5-16 15,0 4 16-15,0 3 0 0,0 1 0 0,0 2-4 0,0 0-4 0,8-1 0 16,-8 5-4-16,0 1-8 0,0 4-8 0,0 0 0 15,8 1-4-15,-8 3-4 0,0 2-4 0,0-1-4 0,0-1 0 0,0 6 0 16,0-5 0-16,0 0 0 0,0 5-4 0,0-5 0 0,0-4 0 16,0 3 0-16,0-4 0 0,0 5 0 0,0-5-8 0,0-5 0 15,0 1 0-15,0-1 0 0,0 1 0 0,0-5 0 0,0-1-4 0,0 0 0 16,0-4 0-16,0 0 0 0,0 0 0 0,0-5 4 16,0 5-4-16,0-10 0 0,0 5 0 0,0 0 0 0,0-5 0 0,10-5 4 15,-10 5-4-15,0-4 0 0,8 0 0 0,-8-1 0 0,8 0 0 16,0-4 0-16,-8-1-4 0,9 6 4 0,0-5 0 0,-1-1 0 15,-8 0-4-15,9 1 4 0,-1 5-4 0,0-5 4 0,2 5-4 0,-2-2 4 16,0 2 0-16,0 4 0 0,2-5-4 0,-2 10 0 16,0-4 4-16,1-1 0 0,-9 5-4 0,8 0 4 0,1 5 0 0,0-5 0 15,-1 4 0-15,0 1 0 0,0 5 0 0,2-5 0 0,-2 4 0 16,0 1 0-16,2-1 0 0,-2 6 0 0,0-6 0 0,1 5 4 16,-1 1 0-16,1 4-4 0,-9-5 0 0,8 5 0 0,-8-4 0 0,9 5 0 15,-9-2 4-15,0 2 4 0,0-1-8 0,0-5 4 0,-9 5 0 16,9 0 4-16,-8 1 4 0,-1-6-4 0,1 6 8 0,-1-6-12 15,1 0-4-15,0-4 0 0,-10 3 0 0,10-2 0 0,-2-2 0 16,-6-4 0-16,8 0 0 0,-1 0 0 0,-8-5 0 0,8 0 0 16,1-5 0-16,-10 5 0 0,10-10 0 0,0 1 0 0,0 4 0 0,-2-9-20 15,2 4-8-15,0-4 0 0,-1 4-8 0,9-4-8 16,-8 4-8-16,-1-4-8 0,9-1-12 0,-9 5-12 0,9 1-12 0,0-1-8 16,0 1-12-16,0-1-4 0,0 6-4 0,9-2-16 0,-9 2-44 15,9-1-28-15,-1 1 36 0,-8-2 28 0,17 2 32 0</inkml:trace>
          <inkml:trace contextRef="#ctx0" brushRef="#br1" timeOffset="151705.1441">2221 12026 67 0,'0'5'112'0,"-8"-5"-4"15,8 5-8-15,-10-5-24 0,10 0-4 0,-8 0-4 0,8 0 0 0,0 0 0 16,0-5-24-16,-8 0 20 0,8 1-12 0,0-1 0 0,0 1 0 16,0-7-4-16,0 2-4 0,0 4 0 0,8-5 4 0,-8 1-4 15,8-1 0-15,-8-4 0 0,10 3 0 0,-10 3 0 0,8-2 0 16,0 0-4-16,1 6 0 0,-9-6-4 0,9 6-4 0,8-1-8 15,-17-5 4-15,8 5-4 0,0 5 0 0,1 0-4 0,0-5 0 0,-1 5-4 16,0 5 0-16,2-5-4 0,6 5 4 0,-7 0-8 0,-9 0 0 16,17 4 0-16,-17 1 0 0,8-1-4 0,1 6 4 0,-1-1 0 15,1 0 0-15,-9 6-4 0,0-1 0 0,9 1 4 0,-9 3 0 16,0 0 0-16,-9 2-4 0,9-1 4 0,-9-1 4 0,1 2-4 16,8 3 0-16,-9-3-4 0,1-1 0 0,-9-5 0 0,8 5 0 0,1-5 0 15,0 0 0-15,-2-4-4 0,-6-1 4 0,7 0-4 16,0-4 4-16,1 0-4 0,0-7 0 0,-1 3-8 0,1-6 8 0,8 0-8 15,-9 0 0-15,9-6 0 0,-9 3 4 0,9-7-4 0,0 0 0 16,-8 1-20-16,8-1 24 0,0-4 4 0,0 4-8 0,0-4 4 16,0-1 0-16,8 1 0 0,-8-2 0 0,0 8 0 0,9-6 4 0,-9 4 0 15,9 1-4-15,-9-1 0 0,8 0 4 0,-8 5 0 0,9 0 0 16,-9 0 0-16,8 5 4 0,0-4 0 0,1 8 0 0,-9-4-4 16,9 5 4-16,-1-5 0 0,0 5 0 0,-8 5 0 0,10-5 0 15,-2 5 4-15,0-1 0 0,-8 1 4 0,9-1 0 0,0 1 0 16,-1-7 0-16,0 13 0 0,1-6 0 0,-1-1-4 0,1 1-4 0,0 4 4 15,-1-9-4-15,0 5 0 0,2-1 4 0,6 1 0 0,-8-6-4 16,2 1-4-16,-2 0 4 0,9 5-8 0,-9-10 8 0,0 5-8 16,2-5 0-16,6 0-8 0,-8 0-8 0,2-5-12 0,6 5-20 15,-7-5-16-15,0 0-20 0,-1 0-20 0,1-4-28 0,7-1-24 16,-7 1-24-16,0-1-60 0,-1-5-4 0,0 6 44 0,2-5 32 0,-2-1 36 16,9 1 28-16</inkml:trace>
          <inkml:trace contextRef="#ctx0" brushRef="#br1" timeOffset="152258.6627">3081 11988 127 0,'-8'5'152'0,"8"4"-8"0,0-4-8 0,0 1-24 16,0-2-4-16,0-4-4 0,0 5-4 0,0-1-8 0,0 1 0 0,0-5-8 15,8 5-4-15,-8 0-8 0,0-5 0 0,10 0-4 16,-10 4 0-16,8 1-8 0,-8-5 0 0,8 5 0 0,2-5 0 0,-10 4-4 16,8 1 0-16,0-5-4 0,9 6-20 0,-17-6-32 0,9 4 0 0,-1-4 0 15,1 0 0-15,-1 5 0 0,10-5 0 0,-18 0 0 16,8 0 0-16,10 0 0 0,-10 0 0 0,-8 0 0 0,8 0 0 0,0 0 0 16,1 0 0-16,-1 0 0 0,-8 0 0 0,9 0 0 0,0 0 0 15,-9 0 0-15,0 0 0 0,0 0-20 0,0 0-80 0,8 0-36 16,-8 0-36-16,0 0-36 0,-8 0-76 0,8 0-8 0,0 0 48 15,-9 0 48-15,0 0 36 0,1 0 32 0,8 0 28 0</inkml:trace>
          <inkml:trace contextRef="#ctx0" brushRef="#br1" timeOffset="151995.3678">3091 11768 47 0,'0'0'136'0,"-10"0"-8"0,10 0-12 16,0 0-24-16,0 0-4 0,0 0 4 0,0 0-4 0,0 0 0 0,0 4 0 15,0-4 0-15,0 0 0 0,10 0-4 0,-10 5 0 0,0-5 0 16,0 4-4-16,8-4-4 0,-8 6-8 0,8-6 0 0,-8 4-8 16,10-4-8-16,-2 0-4 0,-8 5-4 0,8-5-8 0,1 0-8 15,-1 0-4-15,1 0-4 0,8 0-4 0,-9 0-4 0,0 0-4 16,2 0 0-16,-2 0-8 0,10 0 0 0,-10 5-4 0,0-5-12 0,0 0-16 16,1 0-16-16,8 5-12 0,-8-5-24 0,-1 0-20 0,0 0-16 15,2 4-20-15,-2-4-16 0,-8 0-24 0,0 0-52 0,8 0-8 16,-8 0 44-16,0 0 36 0,0 0 32 0,0 0 24 0</inkml:trace>
        </inkml:traceGroup>
        <inkml:traceGroup>
          <inkml:annotationXML>
            <emma:emma xmlns:emma="http://www.w3.org/2003/04/emma" version="1.0">
              <emma:interpretation id="{BB286546-0F1A-4246-802E-0E78736A798B}" emma:medium="tactile" emma:mode="ink">
                <msink:context xmlns:msink="http://schemas.microsoft.com/ink/2010/main" type="inkWord" rotatedBoundingBox="23745,15327 25351,15180 25416,15889 23810,16036"/>
              </emma:interpretation>
              <emma:one-of disjunction-type="recognition" id="oneOf37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1" timeOffset="155780.2452">4276 11115 51 0,'0'-5'100'15,"0"5"-4"-15,0-4-8 0,0 4-24 0,0 0 0 0,0 0 0 0,0-5 0 16,0 5 4-16,0 0 0 0,0 0-8 0,0 0 4 0,0 5-12 16,0-5 0-16,0 0 0 0,0 0 0 0,-9 0-4 0,9 4 0 15,-8-4-4-15,8 5 0 0,0-5 0 0,-9 4 4 0,0 2-4 16,9-1 0-16,-8 4-4 0,0-4 0 0,0 4-4 0,-2 1-4 0,2-1 0 15,0 6-4-15,-2-4 0 0,2 2-8 0,0 2 4 16,8-2-20-16,-9 7 20 0,1-1-4 0,-1 0-4 0,1 0-4 0,8 0 4 16,-9 1-12-16,9-1 4 0,0 5-4 0,0-5 0 0,0 1 0 15,0-1 0-15,0 4 0 0,9-3 0 0,-9-6-4 0,8 5 0 16,1 1 0-16,-1-5 0 0,1-2 0 0,-1 2 4 0,0-1 0 16,10 1-4-16,-10-6-4 0,10 1 4 0,-10-1-4 0,9-4 4 15,0 0 4-15,-8-1 0 0,7 2-4 0,-6-6 0 0,6 4 0 0,-8-4 0 16,10-4 0-16,-10 4 0 0,1-6-4 0,0 2 4 0,-1-1 0 15,1-5 0-15,-1 6 0 0,-8-6 0 0,8 1 0 0,-8-6 0 16,0 5 0-16,0 1-4 0,0-5 4 0,-8-1-4 0,8 6 0 16,-8-6 4-16,-1 6 0 0,9-6-4 0,-8 6 4 0,-1-1 0 15,0 5-4-15,1-5 4 0,0 10-8 0,-2-4 8 0,-6-1-4 0,8 5 4 16,-2 5 0-16,2-1 0 0,0-4-4 0,-1 10 0 16,1-5 0-16,-1 5-4 0,0-1 0 0,1 1-8 0,0-1-4 0,0 1-4 15,8 0-8-15,-10-1-8 0,10 1-8 0,0-1-4 0,-8 1-8 0,8-1 4 16,0 1-4-16,8-6-4 0,-8 1-4 0,10 1-12 15,-2-2 0-15,-8 1-8 0,8-5 0 0,9 4-4 0,-8-4-20 16,8 0-24-16,-9 0-24 0,10-4 8 0,-2 4 24 0,2-5 28 0</inkml:trace>
          <inkml:trace contextRef="#ctx0" brushRef="#br1" timeOffset="156023.5922">4770 11408 19 0,'0'0'124'0,"0"0"-8"16,0 0-8-16,0 0-20 0,0 0 0 0,0 0-20 0,0 0 24 15,8 0-4-15,-8 0-8 0,0 4-4 0,0-4 0 0,10 5-8 0,-10-5 4 16,8 0-12-16,-8 5 0 0,8-5-8 0,1 5-4 0,-9-5-12 16,8 4 0-16,1-4-8 0,0 6-4 0,-1-6-8 0,0 0 0 15,0 3-8-15,2-3 0 0,-2 0 0 0,0 0-12 0,2 0-4 16,-2 0-16-16,0 0-12 0,1 0-16 0,-1 0-12 0,0 0-20 15,1 0-16-15,0-3-16 0,-1 3-12 0,-8 0-60 0,8-6-28 16,2 6 40-16,-2-4 24 0,0-1 36 0,-8 5 20 0</inkml:trace>
          <inkml:trace contextRef="#ctx0" brushRef="#br1" timeOffset="156517.2703">5333 11302 47 0,'0'0'96'0,"0"-5"-8"0,0 5-4 16,-8-4-28-16,16-2-4 0,-8 6 0 0,0-4 0 0,0-5-4 16,8 4 4-16,-8 0 0 0,9 0 0 0,0-5 0 0,-1 0 0 15,-8 6 0-15,9-5 4 0,-1 3 0 0,0-3-4 0,1 4 0 16,0 0 0-16,7 2-4 0,-16-4 0 0,10 7 0 0,6-4-4 0,-16 4-4 15,9-5-4-15,0 5-4 0,-1 5-4 0,0-5 0 16,1 4-8-16,-1-4-4 0,0 7 0 0,-8 1 0 0,10-3-8 0,-2 0 0 16,-8 5 0-16,8-1-4 0,-8 0 0 0,10 6 4 0,-10-5-8 15,0 4 4-15,0 0 0 0,0 1-4 0,0 4 4 0,0-5-4 16,-10 1 0-16,10 4 0 0,-8 0 4 0,8-5 0 0,-8 5-4 16,-2 1 0-16,2-5 4 0,0-2-8 0,-1 7 4 0,1-6-4 15,0 1 8-15,-1-1-4 0,0-4 4 0,1 5-4 0,8-6 0 0,-8 5 0 16,-2-9 0-16,10 4 0 0,0 0 0 0,0-4-4 0,0 5 4 15,0-5 0-15,-8-1 0 0,8 2 4 0,0-2 0 0,8-4 0 16,-8 5 4-16,0-5 8 0,0 5 0 0,10-5 8 0,-10 0 0 16,8 0 0-16,-8 0 4 0,8 0 4 0,1 0-4 0,0 0 0 15,-1 0-4-15,-8 0 0 0,17 0 4 0,-9 0 0 0,0 0 0 0,2 5 0 16,-2-5-16-16,10 0-12 0,-10 4 0 0,8-4 0 0,-7 6 0 16,8-6 0-16,-8 0 0 0,7 4 0 0,-6-4 0 0,6 0 0 15,-8 5 0-15,10-5 0 0,-1 0 0 0,-8 0 0 0,-1 0 0 16,1 0-56-16,7 0-28 0,-16 0-20 0,8 0-24 0,2 0-28 15,-10 0-32-15,8 0-68 0,-8 0-24 0,0-5 48 0,0 5 44 0,-8 0 16 16,8-4 56-16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21:27.33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A143D7D-BB35-4A48-A19D-A219779C12CC}" emma:medium="tactile" emma:mode="ink">
          <msink:context xmlns:msink="http://schemas.microsoft.com/ink/2010/main" type="writingRegion" rotatedBoundingBox="4666,9328 4789,9863 4485,9933 4363,9397"/>
        </emma:interpretation>
      </emma:emma>
    </inkml:annotationXML>
    <inkml:traceGroup>
      <inkml:annotationXML>
        <emma:emma xmlns:emma="http://www.w3.org/2003/04/emma" version="1.0">
          <emma:interpretation id="{52E414E4-B693-4C88-BB9E-DFB6CB70A1A3}" emma:medium="tactile" emma:mode="ink">
            <msink:context xmlns:msink="http://schemas.microsoft.com/ink/2010/main" type="paragraph" rotatedBoundingBox="4666,9328 4789,9863 4485,9933 4363,93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560E01-11F5-4F33-990C-74643D9D0F02}" emma:medium="tactile" emma:mode="ink">
              <msink:context xmlns:msink="http://schemas.microsoft.com/ink/2010/main" type="line" rotatedBoundingBox="4666,9328 4789,9863 4485,9933 4363,9397"/>
            </emma:interpretation>
          </emma:emma>
        </inkml:annotationXML>
        <inkml:traceGroup>
          <inkml:annotationXML>
            <emma:emma xmlns:emma="http://www.w3.org/2003/04/emma" version="1.0">
              <emma:interpretation id="{2E71BAB6-53FC-43CE-8B58-B6F8280AB2A7}" emma:medium="tactile" emma:mode="ink">
                <msink:context xmlns:msink="http://schemas.microsoft.com/ink/2010/main" type="inkWord" rotatedBoundingBox="4666,9328 4789,9863 4485,9933 4363,9397"/>
              </emma:interpretation>
              <emma:one-of disjunction-type="recognition" id="oneOf0">
                <emma:interpretation id="interp0" emma:lang="" emma:confidence="0">
                  <emma:literal>d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T</emma:literal>
                </emma:interpretation>
                <emma:interpretation id="interp3" emma:lang="" emma:confidence="0">
                  <emma:literal>m</emma:literal>
                </emma:interpretation>
                <emma:interpretation id="interp4" emma:lang="" emma:confidence="0">
                  <emma:literal>&amp;</emma:literal>
                </emma:interpretation>
              </emma:one-of>
            </emma:emma>
          </inkml:annotationXML>
          <inkml:trace contextRef="#ctx0" brushRef="#br0">-308 5575 3 0,'0'-5'104'15,"-8"5"-12"-15,8-4-4 0,0-1-24 0,-10 5-4 0,10 0-4 16,-8 0 4-16,8-5-4 0,0 5 4 0,0 0-8 0,-8 0 0 16,8 0 0-16,0 0 0 0,0 0 0 0,0 0-4 0,-9 0-8 0,9 5-4 15,0-5 0-15,0 5-16 0,0-5 16 0,-9 4 0 16,9 1 0-16,0 0-4 0,0 0 0 0,0 0-4 0,0 0 0 0,0 4-8 15,0-4 4-15,0 5-4 0,0-1 0 0,0-4-4 0,0 4 0 16,0-3 0-16,9 3-4 0,-9 1 0 0,0-6-4 0,9 6 0 16,-9-5 4-16,0-1 0 0,8 6-4 0,-8-5 0 0,8 0 0 0,2 0 0 15,-10 0 0-15,8-5 0 0,0 0-4 0,-8 4 0 16,9-4-4-16,0 0 4 0,-9 5 0 0,8-10-4 0,0 5 4 16,1 0-4-16,-9-4 4 0,8-1 0 0,-8 5-4 0,9-5 0 0,-9 0 0 15,9-4 0-15,-9 3 0 0,0 2 0 0,0-6 0 0,0 1 0 16,8 4 0-16,-8-5 0 0,0 0 0 0,0 1 4 0,-8-1-4 15,8 6 0-15,0-6 0 0,-9 1 0 0,9-1 4 0,-9 5-4 0,9-5 0 16,-8 5 0-16,8 1 0 0,-9-1 0 0,1-4 0 16,0 3 0-16,8 6 0 0,-9-4 0 0,0 4 0 0,1-5-4 0,0 5 4 15,-2 0 0-15,2 0-4 0,8 5-4 0,-8-5 8 0,-1 4-4 16,0 2 0-16,1-2-4 0,8 1-4 0,-8 4 0 0,8-4 0 16,-9 5-8-16,1-5 8 0,8 5-8 0,0-6-4 0,0 6 0 0,-8-5-4 15,8 4-4-15,0 1-4 0,0-6-4 0,0 6-8 0,0-5-8 16,0 5-4-16,0-6-4 0,0 1-4 0,8 0 0 0,-8 0 0 15,0-1 0-15,8 2 0 0,-8-2-12 0,9 1-20 0,-1-5-28 16,-8 0-12-16,8 5 16 0,1-5 24 0</inkml:trace>
          <inkml:trace contextRef="#ctx0" brushRef="#br0" timeOffset="340.0918">-205 5633 43 0,'0'0'108'0,"-10"0"-12"0,10 0-8 0,0 0-40 15,0-5 12-15,0 5 0 0,0 0 0 0,0 0 0 0,10 0 0 16,-10 0-4-16,0 0 4 0,0 5-8 0,0-5 0 0,8 0-8 16,-8 5 4-16,0-5-4 0,0 4 4 0,8 2-4 0,-8-2-4 15,0 1 0-15,9 5 0 0,-9-6-4 0,9 6 0 0,-9-1 0 16,8 1 4-16,-8 0-4 0,0 0-4 0,8 4 4 0,-8-5-4 16,9 6 0-16,-9-7-4 0,0 8 0 0,8-6 0 0,-8 4 0 0,0 1 0 15,8-2-4-15,-8 2 0 0,0-5 0 0,0 4-8 0,10 0 4 16,-10 1 0-16,0-6 0 0,0 5 0 0,0-4 0 0,0 5 0 15,0-6 0-15,0 1-4 0,0-1 4 0,-10 1-4 0,10 0 0 16,-8-1 0-16,0-4 0 0,8 4-4 0,-9 1-12 0,1-5 0 16,0 5 0-16,-1-6 0 0,-8 1 0 0,9 4 0 0,-10-4 0 0,10 0 0 15,-1 0 0-15,-8-5 0 0,8 5 0 0,-7-5 0 0,7 4 0 16,0-4 0-16,1 6 0 0,0-6 0 0,-2 0-40 0,2 0-12 16,0 0-24-16,-1 0-20 0,0 0-20 0,9 0-28 0,-8-6-32 15,8 6-52-15,-8-4-52 0,8 4 48 0,-9-5 32 0,9 5 44 16,-8-5 28-16,8 5 28 0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23:18.08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3A3A7B1-108A-48F3-A2CC-E5166F78C55A}" emma:medium="tactile" emma:mode="ink">
          <msink:context xmlns:msink="http://schemas.microsoft.com/ink/2010/main" type="inkDrawing" rotatedBoundingBox="15021,13713 17127,13612 17129,13652 15023,13753" semanticType="underline" shapeName="Other">
            <msink:sourceLink direction="with" ref="{6748D18D-7178-4FEE-A033-7512522B45D2}"/>
            <msink:sourceLink direction="with" ref="{A06A3906-710C-49C9-863F-31DB91045429}"/>
            <msink:sourceLink direction="with" ref="{91486751-5711-4C61-824E-D8A0363D0E2F}"/>
          </msink:context>
        </emma:interpretation>
      </emma:emma>
    </inkml:annotationXML>
    <inkml:trace contextRef="#ctx0" brushRef="#br0">31 112 67 0,'-8'0'84'16,"8"0"-12"-16,0-5 0 0,-9 10-28 0,9-5-4 0,0 0 4 0,-8 0 0 16,8 0 4-16,0 0 0 0,0 0-4 0,0 0 4 15,0 0 0-15,0 0 0 0,-9 0 0 0,9 0 4 0,0 0 0 0,0 0-12 16,0 0-4-16,0 0 4 0,0 0-4 0,0 0 4 0,0 0 0 16,0 0 0-16,0 0 8 0,0 0-4 0,0 0 4 0,9 0 4 15,-9 0 0-15,0 0 4 0,8 0-4 0,1 0 4 0,-1 0 0 0,0 0 0 16,2 0-4-16,-2 0 0 0,8 0-4 0,2-5 0 0,-1 5 0 15,9-4-4-15,-10 4-4 0,10-5-20 0,0 5-20 0,-1-5 0 16,1 1 0-16,8-1 0 0,0 5 0 0,0-6 0 0,1 2 0 16,7-1 0-16,1 0 0 0,-9 0 0 0,17 1 0 0,-9 4 0 15,2-5 0-15,6 5 0 0,-7-5 0 0,8 5 0 0,1-5 0 16,-2 5 0-16,-7 0 0 0,9-4 0 0,-2 4 0 0,-7 0 0 16,8-6 0-16,-9 6 0 0,2 0 0 0,7 0 0 0,-9 0 0 0,1 0 0 15,-1-4 0-15,-8 4 0 0,9 0 0 0,-1-5 0 0,2 5 0 16,-11 0 0-16,11-5 0 0,-11 5 0 0,1-5 0 0,0 5 0 15,0 0 0-15,1-4 0 0,-1 4 0 0,0-5 0 0,-9 5 0 0,1 0 0 16,0 0 0-16,0 0 0 0,-10 0 0 0,1 0 0 16,0 0 0-16,0 0 0 0,-9 0 0 0,10 0 0 0,-10 0 0 0,2 0 0 15,-10 0 0-15,8 0 0 0,-8 0 0 0,8 0 0 0,-8 0 0 16,0 0 0-16,0 0 0 0,0 0 0 0,0 5 0 0,-8-5 0 16,8 0 0-16,-8 4 0 0,8-4 0 0,-10 0 0 0,10 0 0 15,-8 0 0-15,8 0 0 0,-8 0 0 0,-2 0 0 0,10 5 0 0,-8-10-36 16,0 5-80-16,-1 5-28 0,1-5-20 0,-1 0-24 15,1 0-44-15,-1 5-52 0,1-5 36 0,0 5 44 0,-2-5 44 0,10 0 28 16,-8 0 28-16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23:20.37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F5AFFE4-3E8B-459E-89B3-6CA64A2CC5CA}" emma:medium="tactile" emma:mode="ink">
          <msink:context xmlns:msink="http://schemas.microsoft.com/ink/2010/main" type="writingRegion" rotatedBoundingBox="16305,14088 16567,14551 16137,14794 15875,14332"/>
        </emma:interpretation>
      </emma:emma>
    </inkml:annotationXML>
    <inkml:traceGroup>
      <inkml:annotationXML>
        <emma:emma xmlns:emma="http://www.w3.org/2003/04/emma" version="1.0">
          <emma:interpretation id="{B4F572BD-44B8-4C41-9AFE-D412B3391360}" emma:medium="tactile" emma:mode="ink">
            <msink:context xmlns:msink="http://schemas.microsoft.com/ink/2010/main" type="paragraph" rotatedBoundingBox="16305,14088 16567,14551 16137,14794 15875,143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3E924E-02B7-4C0C-8999-5B18C1F18158}" emma:medium="tactile" emma:mode="ink">
              <msink:context xmlns:msink="http://schemas.microsoft.com/ink/2010/main" type="line" rotatedBoundingBox="16305,14088 16567,14551 16137,14794 15875,14332"/>
            </emma:interpretation>
          </emma:emma>
        </inkml:annotationXML>
        <inkml:traceGroup>
          <inkml:annotationXML>
            <emma:emma xmlns:emma="http://www.w3.org/2003/04/emma" version="1.0">
              <emma:interpretation id="{7BDA843E-20D8-4EBD-B912-4C901985D86F}" emma:medium="tactile" emma:mode="ink">
                <msink:context xmlns:msink="http://schemas.microsoft.com/ink/2010/main" type="inkWord" rotatedBoundingBox="16305,14088 16567,14551 16137,14794 15875,14332"/>
              </emma:interpretation>
            </emma:emma>
          </inkml:annotationXML>
          <inkml:trace contextRef="#ctx0" brushRef="#br0">-3534 10103 3 0,'0'0'88'0,"-9"0"-4"0,9 5-8 0,-8-5-24 15,8 0 0-15,0 5 0 0,0-5 4 0,-8 0-4 0,8 0 0 0,0 5 4 16,-10-5 4-16,10 0 0 0,-8 0 8 0,8 0-4 0,0 0 0 15,-8 4-4-15,8-4 4 0,0 0-4 0,-9 0 0 16,9 0-4-16,0-4-4 0,0 4-4 0,0 0-4 0,-9-5-4 0,9 5 0 16,0-5-8-16,0 0 0 0,0 5-4 0,0-4 4 0,0-6-4 15,0 5-4-15,0 1 4 0,9-6-4 0,-9 5 0 0,0-6-4 16,9 2-4-16,-9 0 0 0,8-1 0 0,-8 6 0 0,8-6-4 0,2 6-4 16,-2-7 0-16,-8 7 0 0,8-1 4 0,1 0-4 0,0 0-4 15,-1 5-16-15,1-4 24 0,-1 4-4 0,0 0 0 0,1 0-4 16,0 4 0-16,-1-4 0 0,-8 5 4 0,8 0-8 0,2 4 8 0,-2 2-8 15,-8-7 0-15,8 6 4 0,-8 4-4 0,9-5 0 16,-9 0 4-16,9 7-4 0,-9 3 4 0,0-5-4 0,0 1 4 0,0 4-4 16,-9 0-4-16,9 0 4 0,-9 1 4 0,9-1-4 0,-8 0 0 15,0-1 4-15,-2 2-4 0,2-6 0 0,0 5 4 0,-1 1-4 16,0-1-4-16,-7-5 4 0,7 1 4 0,1-1-4 0,-10-5 0 16,10 1 0-16,0 0 0 0,-2-5 0 0,2-1-4 0,0 2 0 15,-1-6 4-15,9 4 0 0,-9-8-4 0,9 4 8 0,-8-6-8 0,8-3 0 16,0 4 4-16,0-4 0 0,0-1-4 0,0 0 4 0,0 1 0 15,8-6 0-15,-8 5-4 0,0 1 0 0,9 0 4 0,0-6 0 16,-9 5 4-16,8 1-4 0,-8-1 0 0,8 6 4 0,-8-6-4 16,10 5 0-16,-2 0-4 0,0 5 8 0,-8-3-4 0,9 3 4 15,0-7-4-15,-1 14 0 0,-8-7 4 0,9 0 0 0,-1 3-4 0,0 2 8 16,1 0-4-16,0 5 4 0,-1-6 4 0,0 6 0 0,2-5 0 16,-2 4 4-16,0 1 0 0,1 0 4 0,0-1 0 0,-1 6-20 15,0-11 0-15,1 11 0 0,-1-11 0 0,10 6 0 0,-10-1 0 0,0 1 0 16,2-5 0-16,-2 5 0 0,0-6 0 0,10 2 0 15,-10-6 0-15,0 4 0 0,1-4 0 0,-1 0 0 0,0-4 0 0,10 4 0 16,-10-6 0-16,0-3 0 0,2-1-4 0,-2 0-80 0,0 1-32 16,1-5-24-16,0-1-36 0,-1 1-40 0,-8 0-80 0,9-6 24 15,-1 6 48-15,-8-10 48 0,8 4 28 0,-8 2 28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2:30:04.33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4E7FFC9-3645-4419-888B-3EF0E597F623}" emma:medium="tactile" emma:mode="ink">
          <msink:context xmlns:msink="http://schemas.microsoft.com/ink/2010/main" type="writingRegion" rotatedBoundingBox="16139,11113 16122,15770 15659,15768 15677,11111"/>
        </emma:interpretation>
      </emma:emma>
    </inkml:annotationXML>
    <inkml:traceGroup>
      <inkml:annotationXML>
        <emma:emma xmlns:emma="http://www.w3.org/2003/04/emma" version="1.0">
          <emma:interpretation id="{F035DF2F-487F-44AB-98DC-2CF6B427FEF0}" emma:medium="tactile" emma:mode="ink">
            <msink:context xmlns:msink="http://schemas.microsoft.com/ink/2010/main" type="paragraph" rotatedBoundingBox="16211,11115 16119,15773 15630,15763 15723,111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05A045-5343-48FF-952B-B1B6A3023A2C}" emma:medium="tactile" emma:mode="ink">
              <msink:context xmlns:msink="http://schemas.microsoft.com/ink/2010/main" type="line" rotatedBoundingBox="16211,11115 16119,15773 15630,15763 15723,11106"/>
            </emma:interpretation>
          </emma:emma>
        </inkml:annotationXML>
        <inkml:traceGroup>
          <inkml:annotationXML>
            <emma:emma xmlns:emma="http://www.w3.org/2003/04/emma" version="1.0">
              <emma:interpretation id="{3ECBB9A2-CA6C-4FB7-9539-C6B1C6C872B9}" emma:medium="tactile" emma:mode="ink">
                <msink:context xmlns:msink="http://schemas.microsoft.com/ink/2010/main" type="inkWord" rotatedBoundingBox="16102,11113 16085,11971 15735,11964 15752,111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205 4421 35 0,'0'-5'100'16,"0"5"-8"-16,0 0-12 0,8 0-24 0,-8-5 0 0,0 0 0 15,0 5-4-15,9-4 0 0,-9 4 4 0,0 0 4 0,0-6-4 16,0 6-4-16,0-5 8 0,0 1-8 0,0 4-4 0,0-4-4 15,0-2 4-15,0 2 0 0,0 4 0 0,0-5 0 0,0 5-4 0,0 0 4 16,0-5 0-16,0 5-4 0,0 0 4 0,0 0-8 16,0-5 0-16,0 5-8 0,0 0 0 0,0 0-8 0,0 0-4 0,0 0 0 15,-9 0 0-15,9 5-4 0,-8-5 0 0,8 0 0 0,-8 0-4 16,8 0 0-16,-9 0-4 0,1 0 0 0,0 0-4 0,-2 0 4 16,2 5-4-16,0-5 0 0,-10 5 4 0,10-1-8 0,0 2 4 0,-10-2-4 15,10 5 4-15,-1-3-4 0,-7 3 0 0,6 1 4 0,-6 0-4 16,8 3 0-16,-10-3 0 0,10 0 0 0,-10 5 0 0,10-6 0 15,-1 5 0-15,1 0 0 0,0-3 4 0,0 3-4 0,-2-5 0 0,2 6 0 16,8-5 0-16,-8 2 0 0,8-1 0 0,0-1 4 16,-10-1-8-16,10 6 4 0,0-5 0 0,10-1 0 0,-10-4-4 0,0 5 0 15,8-1 4-15,-8-4 4 0,0 4-24 0,8-4 24 0,-8 5-4 16,10-6 4-16,-2 0 0 0,-8 2-4 0,8-1 0 0,-8-1 4 16,8 2 0-16,1-6-8 0,-9 4 4 0,8-4 0 0,1 5 0 15,-9-5 0-15,9 0 4 0,-1 5-4 0,0-5 0 0,-8 0 0 0,10 0 0 16,-2 0 0-16,0 0 0 0,0 0 0 0,2 0 0 15,-2 0 0-15,0 0 0 0,1 0 4 0,-1 0-4 0,1 0-4 0,0 5 0 16,-1-5 8-16,0 4-4 0,0 1 0 0,2-5 0 0,-2 6 0 16,0-2 0-16,2 0 0 0,-2 6 0 0,0-4 0 0,-8 3-4 15,9-5 4-15,-1 5 0 0,-8 1 4 0,8 0-4 0,-8-1 4 16,9 1-4-16,0 5 0 0,-9-5 0 0,0 3 0 0,8-3 0 16,-8 5 0-16,0-1 0 0,8 1 0 0,-8-1 0 0,0 1 4 0,0-1-4 15,0 0 0-15,0 0 0 0,0 1 0 0,0-1 0 16,0 1 0-16,0-1 0 0,0-4 0 0,0 4 4 0,0-4-4 0,-8 4 4 15,8-4-4-15,0-1 4 0,-8 1-4 0,8 4 4 0,-9-9 8 16,0 5-4-16,1-6 0 0,0 6-4 0,-1-5 8 0,1-1-4 16,0 0 0-16,-10-4 0 0,10 7 4 0,-10-7-8 0,10 0 4 0,-9 0-4 15,8 0 0-15,-8 0 0 0,9-7-4 0,0 7 4 0,-10-4-4 16,10 0 0-16,0-1 0 0,-10-5 0 0,10 6 0 0,-1-2-4 16,0-3 0-16,1 5 0 0,-1-6-4 0,1 0 0 0,8 5-4 0,-8-4-4 15,0-1-8-15,8 1-12 0,-10 4-12 0,10-5-16 16,0 6-12-16,-8-6-12 0,8 5-24 0,0 0-12 0,0-4-12 15,0 4-12-15,0-5-60 0,8 6-24 0,-8-6 48 0,0 5 32 0,10 1 32 16,-2-7 20-16</inkml:trace>
        </inkml:traceGroup>
        <inkml:traceGroup>
          <inkml:annotationXML>
            <emma:emma xmlns:emma="http://www.w3.org/2003/04/emma" version="1.0">
              <emma:interpretation id="{1E1E9F52-A31D-457E-AE06-59051E74CC21}" emma:medium="tactile" emma:mode="ink">
                <msink:context xmlns:msink="http://schemas.microsoft.com/ink/2010/main" type="inkWord" rotatedBoundingBox="16111,12951 16092,13923 15667,13915 15686,1294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1946.7725">197 6199 3 0,'0'0'116'0,"8"0"0"0,-8-4-8 0,0 4-24 0,0 0 8 0,0 0-4 15,8 0 4-15,-8 0-8 0,0 0 4 0,0 0-4 0,0 0-8 16,0 0-4-16,0 0-4 0,-8 4-4 0,8-8 4 0,0 4-8 16,-8 0-4-16,8 0-4 0,-9 0 0 0,9 0-4 0,-8 0 0 0,8 0-8 15,-8 0 0-15,-2 0-8 0,2 0 4 0,0 0-4 0,-2 4 0 16,-6-4-4-16,8 0 0 0,-1 6-4 0,0-6-8 0,-8 4 4 16,9 2-4-16,0-2 4 0,-10 6-4 0,10-5-4 0,-10 4 0 15,2 1-4-15,7 0 0 0,-8-2 0 0,8 3-8 0,-7 3 0 16,8-5 0-16,-10 6 0 0,10-1 0 0,-10-4 0 0,10 4 0 15,-1 0 0-15,1-4 0 0,8 4 0 0,-9-4 0 0,9 5 0 16,-8-1 0-16,8-5 0 0,0 6 0 0,0-5 0 0,0 4 0 0,0-5 0 16,8 1 0-16,-8 5 0 0,9-6 0 0,-1 1 0 0,1 0 0 15,-1 3 0-15,0-7 0 0,2 3 0 0,-2 1 0 0,0-6 0 16,10 0 0-16,-10 2 0 0,0-1 0 0,9-1 0 0,-8-4 0 0,8 0 0 16,-9 0 0-16,2 0 0 0,6 0 0 0,-8-4 0 15,2 4 0-15,6-5 0 0,-7-1 0 0,-1 2 0 0,1 4 0 0,0-4 0 16,-1-1 0-16,0 5 0 0,0-5 0 0,2 5 0 0,-2 0 0 15,0 0 0-15,-8 0 0 0,10 5 0 0,-2-5 0 0,0 9 0 16,-8-5 0-16,9 7 0 0,-1-1 0 0,0 4 0 0,-8 0 0 16,9 0 0-16,0 2 0 0,-1-3 0 0,-8 6 0 0,8 1 0 0,-8-1 0 15,0 0 0-15,10 0 0 0,-10 0 0 0,0 0 0 16,0 6 0-16,0-6 0 0,0 0 0 0,0 0 0 0,-10 0 0 0,10 5 0 16,-8-4 0-16,8-1 0 0,-8 0 0 0,-1 0 0 0,0-5 0 15,1 5 0-15,0-4 0 0,-9-1 0 0,9 1 0 0,-10-1 0 16,10 1 0-16,-10-6 0 0,2 1 0 0,-2-6 0 0,1 6 0 15,1-5 0-15,6-5 0 0,-6 0 0 0,-2 0 0 0,2 0 0 0,-2-5 0 16,10 1 0-16,-9-6 0 0,1 4 0 0,-2-7 0 0,10 3 0 16,-2 1 0-16,-6-5 0 0,7-1 0 0,1 0 0 0,-1 1-60 15,1-1-20-15,-1 6-12 0,1-5-12 0,8-1-8 0,-8 1-4 16,8 4-12-16,0 1-4 0,0-1-4 0,0 0-8 0,8 1-36 16,-8-1-32-16,8 5 28 0,1 1 40 0,-1-6 24 0,1 10 24 15</inkml:trace>
        </inkml:traceGroup>
        <inkml:traceGroup>
          <inkml:annotationXML>
            <emma:emma xmlns:emma="http://www.w3.org/2003/04/emma" version="1.0">
              <emma:interpretation id="{56280A77-E61A-4524-A664-D47AEC81310E}" emma:medium="tactile" emma:mode="ink">
                <msink:context xmlns:msink="http://schemas.microsoft.com/ink/2010/main" type="inkWord" rotatedBoundingBox="16138,14795 16119,15773 15650,15764 15669,14785"/>
              </emma:interpretation>
              <emma:one-of disjunction-type="recognition" id="oneOf2"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„</emma:literal>
                </emma:interpretation>
                <emma:interpretation id="interp4" emma:lang="" emma:confidence="0">
                  <emma:literal>m</emma:literal>
                </emma:interpretation>
                <emma:interpretation id="interp5" emma:lang="" emma:confidence="0">
                  <emma:literal>a</emma:literal>
                </emma:interpretation>
                <emma:interpretation id="interp6" emma:lang="" emma:confidence="0">
                  <emma:literal>"</emma:literal>
                </emma:interpretation>
              </emma:one-of>
            </emma:emma>
          </inkml:annotationXML>
          <inkml:trace contextRef="#ctx0" brushRef="#br0" timeOffset="103109.1581">172 8089 59 0,'0'-4'112'16,"0"0"-8"-16,0-7-4 0,0 11-20 0,0-4-4 0,0-1 0 15,0 0 4-15,-10 0-12 0,10 1 4 0,-8 4-12 0,8-6-8 16,-8 6 0-16,-2 0-4 0,10-4-4 0,-8 8-4 0,0-4-4 15,0 0 0-15,-1 6-4 0,0-2 0 0,-8 6-4 0,9-5 4 16,-10 4-4-16,10 5-4 0,-8-4 0 0,-2 5 0 0,10-2 0 0,-10 2 0 16,1 4-4-16,1 0 0 0,-2 1-4 0,10-6 0 0,-10 10-4 15,2-5 0-15,7 0 0 0,-8 0-4 0,9-4-4 0,-1 5 0 16,1-7 0-16,0 7 0 0,8-6-4 0,0 0 0 0,-10 1 4 16,10-5-4-16,10 0 4 0,-10-1-4 0,8 1 0 0,-8-1 0 15,8-4 0-15,1 0 0 0,-1-5 0 0,1 4 4 0,8-4-4 0,-9 6 0 16,10-6 0-16,-10 0 0 0,10 0 0 0,-10 0 4 0,8-6-20 15,-7 6 16-15,8 0 4 0,-8-4 0 0,7 4-4 0,-6 0 0 16,6-5 4-16,-8 5-4 0,10 0 4 0,-10 0 0 0,1 0 0 0,8 0-4 16,-8 5 0-16,-1-1 4 0,8-4-4 0,-6 6 4 15,-2 3 0-15,0-5 0 0,2 2-4 0,-2 3 0 0,0-4 4 0,1 4 0 16,-1 2 0-16,0 2 0 0,1-3 4 0,0 4 0 0,-1-5 4 16,-8 6-8-16,8 0 4 0,2-1 4 0,-10 1 0 0,8 5 0 15,-8-7 0-15,8 6 4 0,-8-5 0 0,9 6-8 0,-9-1 8 16,0 0-8-16,0 1 4 0,0-7 4 0,0 7-4 0,0-1 4 15,-9 1 0-15,9-6 0 0,0 5 0 0,-8-6 0 0,0 3 0 16,-2-2-4-16,2 1-4 0,0-1 0 0,-1-5 0 0,0 2 0 0,1-2 0 16,-9 0-4-16,9-4 0 0,0 0 0 0,-10 0 0 0,10-1-4 15,-10-4 0-15,10 5 0 0,-9-5-4 0,8 0 0 0,-8-5-4 16,9 1 0-16,0-1-8 0,-10 0 4 0,10 0-8 0,0-4-8 16,-10 0-4-16,10-2-12 0,-1-3-4 0,0 5-8 0,1-6-12 15,-1 5-12-15,1-4-12 0,8-1-12 0,-8 1-8 0,8 5-8 0,0-5-8 16,0-1-24-16,-8 6-48 0,16-6-8 0,-8 5 44 0,0 0 24 15,8 1 36-15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24:28.25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E3D6860-3E2B-42D1-9611-896FB66F0E27}" emma:medium="tactile" emma:mode="ink">
          <msink:context xmlns:msink="http://schemas.microsoft.com/ink/2010/main" type="writingRegion" rotatedBoundingBox="23825,12918 27260,12983 27248,13612 23813,13548"/>
        </emma:interpretation>
      </emma:emma>
    </inkml:annotationXML>
    <inkml:traceGroup>
      <inkml:annotationXML>
        <emma:emma xmlns:emma="http://www.w3.org/2003/04/emma" version="1.0">
          <emma:interpretation id="{41118A17-BF75-424D-94C4-6C5A63B520BE}" emma:medium="tactile" emma:mode="ink">
            <msink:context xmlns:msink="http://schemas.microsoft.com/ink/2010/main" type="paragraph" rotatedBoundingBox="23825,12918 27260,12983 27248,13612 23813,135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F51F4A-5565-49EB-B3C8-0BDAF611A09E}" emma:medium="tactile" emma:mode="ink">
              <msink:context xmlns:msink="http://schemas.microsoft.com/ink/2010/main" type="line" rotatedBoundingBox="23825,12918 27260,12983 27248,13612 23813,13548"/>
            </emma:interpretation>
          </emma:emma>
        </inkml:annotationXML>
        <inkml:traceGroup>
          <inkml:annotationXML>
            <emma:emma xmlns:emma="http://www.w3.org/2003/04/emma" version="1.0">
              <emma:interpretation id="{1EE01EC7-042A-4D66-AFF3-2F3FAF432641}" emma:medium="tactile" emma:mode="ink">
                <msink:context xmlns:msink="http://schemas.microsoft.com/ink/2010/main" type="inkWord" rotatedBoundingBox="23825,12918 25408,12948 25396,13577 23813,135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4173 8928 63 0,'0'-4'104'0,"0"-2"-4"0,0 2 0 0,0-1-28 0,0 0 8 0,0-4-4 15,-8 4-4-15,8 0 0 0,0-4-12 0,8-1 0 0,-8 5-4 16,0-5-4-16,0 1-4 0,8-1 0 0,2 1-4 0,-10 3 0 16,8-8 0-16,-8 10 0 0,8-6-4 0,2 1 0 0,-2 0 4 15,0 3-8-15,0-4 0 0,1 6 0 0,0-2-4 0,-1 2-4 0,9-1-12 16,-9 5 4-16,2-4-4 0,-2 4 0 0,0 0 0 15,0 4-4-15,10 1-4 0,-18-1 0 0,17 2 4 0,-8-2-8 0,-9 6 0 16,8 0 0-16,1 4 0 0,-9-4-4 0,0 4 4 0,8 1-4 16,-8-1 4-16,0 1-4 0,0 0 4 0,-8 3-4 0,8-4 4 15,-9 0 0-15,1 1 0 0,-1 4 0 0,0-4 0 0,1-1 0 0,8-5 0 16,-8 6 0-16,-2-5 0 0,2-1-8 0,0 1 8 0,8-1-4 16,-8-4 0-16,-2 0 4 0,10-1 0 0,0 2-4 0,0-6-4 15,-8 5 0-15,16-5 8 0,-8 0-4 0,0 0 0 0,0-5 0 0,10 5 0 16,-2-6 0-16,0 6 0 0,-8-4 0 0,8-1 0 0,2 0 0 15,-2 5-4-15,0-5 4 0,1 1 0 0,8-1 4 0,-8 5-4 16,-1 0 0-16,0-5 0 0,10 5 0 0,-10 0 0 0,0 0 0 16,10 0 0-16,-10 5 0 0,1-5 0 0,-1 5 0 0,1 4 0 15,-1-4 0-15,9 0 0 0,-17 5-4 0,8-1 4 0,2-4 0 16,-2 4 0-16,-8 1 0 0,0 5 0 0,0-6 0 0,0 5 0 16,0-4 4-16,0 5-4 0,-8-1 0 0,-2 0 4 0,2-4-4 15,0 4 0-15,-9 1 0 0,0-2 4 0,0 3-4 0,-1-7 0 0,2 5 4 16,-2-4 0-16,2-1-4 0,-1 1 0 0,-1 1 0 0,2-7 0 15,-2 0-4-15,2 1 8 0,-2 0-4 0,1-5-4 0,9 5 4 16,-1-5-4-16,0-5-8 0,1 5-4 0,0-5-12 0,8 0-12 16,-8 1-12-16,8 0-16 0,0-7-8 0,0 7-16 0,8-6-20 15,-8 0-12-15,8 5-16 0,0-4-44 0,1-5-36 0,0 4 32 0,-1 0 44 16,9-4 24-16,-9 4 16 0</inkml:trace>
          <inkml:trace contextRef="#ctx0" brushRef="#br0" timeOffset="234.3708">4863 9038 63 0,'0'0'136'0,"0"0"-8"16,-8 0-4-16,16 0-20 0,-8 5 0 0,0-5-8 0,0 0-4 0,10 0-8 16,-10 0-8-16,8 0-4 0,-8 0-4 0,8 0-8 15,-8-5-4-15,10 5-4 0,-2 0 0 0,-8 0-8 0,8-4-8 0,1 4 0 16,-1 0-8-16,0-5-4 0,1 5-8 0,0-5 0 0,-1 5-4 15,0 0-4-15,2-5 0 0,-2 5-12 0,0 0-12 0,1 0-16 16,0 0-16-16,-1-4-12 0,0 4-12 0,1 0-24 0,-1 0-20 0,1 0-12 16,-9 0-32-16,9-5-60 0,-1 5 24 0,0-5 32 0,2 5 28 15,-2-5 32-15</inkml:trace>
          <inkml:trace contextRef="#ctx0" brushRef="#br0" timeOffset="702.12">5418 8851 79 0,'-8'-4'104'15,"8"4"-8"-15,0-5-4 0,0 0-24 0,0 0 4 0,0 1-4 0,0-1 0 16,8-1 4-16,-8 2-12 0,8-6 8 0,-8 6-4 0,10-6-4 15,-2 5-4-15,0 1 4 0,-8-5-4 0,9 3 0 0,0 2-4 16,-1-2-4-16,9 2-8 0,-9-2-4 0,0 2-4 0,2 4-4 0,-2-5-4 16,0 5-4-16,2 0-4 0,-2 0-4 0,-8 5 4 15,8-5-4-15,0 4-4 0,1 6 0 0,-9-4 0 0,9 4-4 0,-9-1 0 16,0 0 0-16,8 5 0 0,-8 0 0 0,0-3 0 0,-8 8-4 16,8-5 4-16,-9 5 0 0,9-4-8 0,-9 4 4 0,1 0 4 15,0 0-4-15,0 0 0 0,-2 0-4 0,2-4 8 0,-10 9-4 0,10-10 4 16,0 6-4-16,-1-6 0 0,1 5 0 0,-9-4 0 0,8-1-4 15,9-1 4-15,-8 2 0 0,0 0 4 0,8-5-4 0,-10-1-4 16,10 5 4-16,0-8 0 0,0 4 0 0,0-1 0 0,0 0 4 16,0-5 0-16,0 2 0 0,10-2 12 0,-10 6 0 0,8-5 0 15,-8 0 8-15,8-5 0 0,1 5-4 0,0-1 8 0,-1 1-8 0,0-5 4 16,1 0-4-16,-1 0-4 0,0 5 4 0,10-5-8 0,-10 0 0 16,10 0 0-16,-10 0-4 0,9 0 0 0,-8 0-4 0,8 0 0 15,-9 0-4-15,10 0 0 0,-10 0-8 0,8 0-8 0,-6 0-24 16,6 0-16-16,-7 0-24 0,0 0-16 0,-1 0-20 0,1 0-28 15,-1 0-24-15,0-5-64 0,-8 5-24 0,8 0 40 0,-8-5 44 0,0 5 32 16,0-4 28-16</inkml:trace>
        </inkml:traceGroup>
        <inkml:traceGroup>
          <inkml:annotationXML>
            <emma:emma xmlns:emma="http://www.w3.org/2003/04/emma" version="1.0">
              <emma:interpretation id="{8FE51B3F-3985-4E69-9696-E1E89A87657B}" emma:medium="tactile" emma:mode="ink">
                <msink:context xmlns:msink="http://schemas.microsoft.com/ink/2010/main" type="inkWord" rotatedBoundingBox="27136,13023 27259,13026 27248,13602 27126,13599"/>
              </emma:interpretation>
              <emma:one-of disjunction-type="recognition" id="oneOf1">
                <emma:interpretation id="interp1" emma:lang="" emma:confidence="0">
                  <emma:literal>ż</emma:literal>
                </emma:interpretation>
                <emma:interpretation id="interp2" emma:lang="" emma:confidence="0">
                  <emma:literal>5</emma:literal>
                </emma:interpretation>
                <emma:interpretation id="interp3" emma:lang="" emma:confidence="0">
                  <emma:literal>}</emma:literal>
                </emma:interpretation>
                <emma:interpretation id="interp4" emma:lang="" emma:confidence="0">
                  <emma:literal>Ż</emma:literal>
                </emma:interpretation>
                <emma:interpretation id="interp5" emma:lang="" emma:confidence="0">
                  <emma:literal>;</emma:literal>
                </emma:interpretation>
              </emma:one-of>
            </emma:emma>
          </inkml:annotationXML>
          <inkml:trace contextRef="#ctx0" brushRef="#br0" timeOffset="3270.2488">7473 9226 3 0,'0'-5'124'16,"0"5"-16"-16,0-4-8 0,0 4-24 0,0-6-4 16,0 2-8-16,0-2 0 0,0 2-8 0,0 0-4 0,0-7-8 0,0 7 0 0,8-6 0 15,-8 1-8-15,0-1 4 0,9-1-4 0,-9-2-8 0,9-1-4 16,-1 4-4-16,0-5-4 0,-8 1 8 0,8-5 0 0,2 4-4 15,-2 1 0-15,0-5-4 0,2 4 0 0,-2 1 4 0,-8 0 0 16,8-6-4-16,-8 6 8 0,9 0-4 0,-9-1 0 0,8 6 4 0,-8-5 0 16,0 4 0-16,0 1-4 0,9-1 0 0,-9 5 0 0,0-5 4 15,0 6-8-15,0 4 0 0,0-5 0 0,0-1 0 0,0 6-4 16,0 0 4-16,0 6 4 0,0-6 0 0,0 5 0 0,0-1 0 0,0 1 4 16,0 5 0-16,0 0 0 0,-9-1 0 0,9 5 0 15,0 1 4-15,0-1-8 0,0 1 4 0,-8 3-4 0,8 2 0 16,0-1 0-16,0 0-4 0,0 0 0 0,-9 5 0 0,9-4-4 0,0-1 0 15,0 4-4-15,0-3 0 0,0-1-4 0,0 0-4 0,0 0 4 16,0 0 0-16,0 1-4 0,0-2 0 0,9-2 0 0,-9 3-4 16,0-5-4-16,0 1 0 0,0 0-8 0,8-7-8 0,-8 2-16 0,0 4-16 15,0-4-16-15,0-6-16 0,0 6-8 0,0-5-12 16,0 0-20-16,0-5-12 0,0 5-16 0,0-1-48 0,0-4-24 0,0 0 40 16,-8 0 32-16,8 0 24 0,0 0 28 0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23:24.24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43C32F1-4D8C-48A0-885A-F946C41EA461}" emma:medium="tactile" emma:mode="ink">
          <msink:context xmlns:msink="http://schemas.microsoft.com/ink/2010/main" type="writingRegion" rotatedBoundingBox="12480,15544 17216,15932 17163,16577 12427,16188"/>
        </emma:interpretation>
      </emma:emma>
    </inkml:annotationXML>
    <inkml:traceGroup>
      <inkml:annotationXML>
        <emma:emma xmlns:emma="http://www.w3.org/2003/04/emma" version="1.0">
          <emma:interpretation id="{AB102214-5985-4FF7-9BE2-74E5A73A62E1}" emma:medium="tactile" emma:mode="ink">
            <msink:context xmlns:msink="http://schemas.microsoft.com/ink/2010/main" type="paragraph" rotatedBoundingBox="12480,15544 17216,15932 17163,16577 12427,161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4F60A4-F4C4-4A6A-A9B6-45998CD18100}" emma:medium="tactile" emma:mode="ink">
              <msink:context xmlns:msink="http://schemas.microsoft.com/ink/2010/main" type="line" rotatedBoundingBox="12480,15544 17216,15932 17163,16577 12427,16188"/>
            </emma:interpretation>
          </emma:emma>
        </inkml:annotationXML>
        <inkml:traceGroup>
          <inkml:annotationXML>
            <emma:emma xmlns:emma="http://www.w3.org/2003/04/emma" version="1.0">
              <emma:interpretation id="{6B53C4DC-E15E-488A-8B63-986FC20F8ABD}" emma:medium="tactile" emma:mode="ink">
                <msink:context xmlns:msink="http://schemas.microsoft.com/ink/2010/main" type="inkWord" rotatedBoundingBox="12557,15475 13856,16048 13695,16414 12396,1584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-7157 11451 43 0,'0'5'76'0,"0"-5"-8"0,0 0-8 0,8-5-16 15,-8 5-8-15,0 0 0 0,8 0 0 0,-8-5 0 0,0 5 0 16,0-6 0-16,0 6 0 0,0-3 0 0,0-3 8 0,0 6 0 0,0-4 0 15,0-1 0-15,0 5 4 0,0-5 0 0,0 0 0 16,0 5-4-16,0-4 0 0,0-1 4 0,0 5 8 0,0-5-4 0,0 5 0 16,0-4 0-16,0 4 4 0,0 0-8 0,0 0-4 0,0-5 0 15,0 5-4-15,0 5-8 0,0-5 0 0,-8 4 0 0,8-4-4 16,0 5-4-16,-8 4 0 0,8-4-8 0,0 5 4 0,-9 0-4 0,9-1 0 16,-8 5 0-16,8-4-4 0,0 5 0 0,-9-1-4 0,9 0 0 15,0 1-4-15,0-1 4 0,0 5-4 0,0-4 0 0,9-1 0 16,-9 0-4-16,8-5 4 0,-8 6-4 0,9 0 0 0,-1-6 0 0,0 5 0 15,0-4 0-15,2-1 0 0,-2-2 0 0,0 1 0 16,10-3 0-16,-10 0 0 0,9 0 0 0,-8 0 0 0,8-1 4 0,-9-4-4 16,10 0 0-16,-10-4 0 0,10 4 0 0,-10-5 0 0,8 0 0 15,-7 0 0-15,0-5 4 0,8 7 0 0,-9-8-4 0,0-4 0 16,2 6 0-16,-2-1 0 0,0-4 4 0,-8-1-4 0,8 6 0 16,-8-5 0-16,0-5 0 0,10 4 0 0,-10 1 0 0,-10-1 0 15,10-4 0-15,0 5-4 0,-8 0 0 0,0-1 0 0,0 1 4 16,-2-2-8-16,2 7 4 0,0-5 4 0,-9 5 0 0,8-5 0 0,0 3 0 15,-7 2 0-15,-2-1-4 0,10 6 0 0,-10-1 0 16,2 0 4-16,-1 0-4 0,8 5 0 0,-8 0 0 0,9 5 0 0,-10 0 4 16,10 0-4-16,0 5 0 0,-10-1 4 0,10 1-4 0,0 4 4 15,8-5 0-15,-9 6-4 0,1-2 0 0,-1 3 4 0,9 3-4 16,0-5 0-16,0 5 0 0,-9-4 4 0,18-1 0 0,-9 1 0 0,0 0-4 16,9-2 0-16,-9 2 0 0,8-1 4 0,1-5 0 0,-1 6 0 15,0-5 0-15,10-1 0 0,-10 1 0 0,10-6 0 0,-10 2 0 16,9-2-4-16,0 1 4 0,0-5 0 0,-1 0 4 0,2 0-4 15,-10-5 0-15,10 1 0 0,-2-2 0 0,2 2 0 0,-1-1-4 16,-9-5 4-16,10 0 4 0,-2 1-4 0,-8 5 4 0,2-7-4 0,-2 2 4 16,9 0 0-16,-9 4 0 0,-8 0 0 0,9 0-4 0,0 1 4 15,-1-1 0-15,0 1 0 0,-8 4 4 0,8 0 4 0,-8 0 0 16,10 4 4-16,-2 1-4 0,-8-1 0 0,8 1-4 0,2 5 4 0,-2-6-4 16,0 6 0-16,1-1 4 0,-1 1-4 0,1 5 0 15,-9-6 0-15,9 5-4 0,7-4 4 0,-16 6-4 0,18-8 0 0,-10 7 0 16,0-6-4-16,2 5 0 0,-2-4-4 0,0-5 0 0,1 4-8 15,-1 1 0-15,0-5-12 0,10-1-16 0,-10 2-12 0,0-6-16 16,2 4-16-16,-2-4-8 0,0 0-28 0,1-4-16 0,0 4-16 16,-1-6-44-16,-8 2-48 0,8-1 36 0,1-5 36 0,-9 6 36 15,8-6 28-15</inkml:trace>
          <inkml:trace contextRef="#ctx0" brushRef="#br0" timeOffset="504.659">-6330 11801 59 0,'0'0'116'0,"0"0"-4"15,0 0-8-15,0 0-24 0,0-5-4 0,0 0 0 0,0 1-8 16,0-2 0-16,0-3-4 0,8-1-8 0,-8 1-4 0,0 4-4 0,8-5 4 16,-8 1-4-16,0 0-8 0,9-6 4 0,0 5-8 15,-9 7-4-15,8-8 0 0,-8 2-4 0,9 3 4 0,-1 2-8 0,-8-1 0 16,8 0 4-16,-8 0-4 0,9 5-4 0,0 0 0 0,-1 0-4 15,-8 5 0-15,8 0 0 0,2 0-4 0,-2-1 4 0,-8 2-4 16,8 3 0-16,1 2 4 0,0-3 0 0,-9 7-4 0,8-6 0 0,-8 5 4 16,8 1-8-16,-8 0 4 0,0-2-4 0,0 2-4 0,0-1 0 15,0 1 4-15,0 4-8 0,-8-5 4 0,8 1-4 16,-8 0 4-16,-1 3-4 0,9-3 0 0,-9-2 0 0,1-2 0 0,0 3 0 16,-2 1 4-16,2-6-4 0,0 1 0 0,-10-6 0 0,18 1 0 15,-8 0 0-15,0 1-4 0,-1-6 4 0,1 0 0 0,-1 0 0 16,9 0 0-16,-9-6 0 0,9 1 0 0,0 0 0 0,-8 1 0 0,8-6-4 15,0 1 0-15,0 4 4 0,0-5 0 0,0 5 0 0,0-4 4 16,0-2-4-16,8 8 0 0,-8-7-4 0,0 5 4 0,9 0 0 16,-9 0 0-16,9 1 0 0,-9-1 4 0,8 5-4 0,-8-5 4 15,9 5 4-15,-1 0 4 0,0 0 4 0,1 5 4 0,-9-5 0 16,9 5 4-16,-1-1 0 0,0 1 0 0,2 5 8 0,-2-5 0 16,0 3 4-16,1 3-4 0,0-2-4 0,-1 1-4 0,0 0 0 15,1-1-20-15,-1 1-4 0,1-1 0 0,0 2 0 0,-1-2 0 0,0 0 0 16,10 1 0-16,-10-6 0 0,1 6 0 0,0-6 0 0,7 1 0 15,-7 1 0-15,-1-2 0 0,0-4 0 0,10 5 0 0,-10-5 0 16,2 0-28-16,6 0-44 0,-8-5-24 0,1 5-32 0,8-4-24 0,-8-2-28 16,-1-3-52-16,0 4-56 0,10-4 44 0,-10-1 52 15,0 1 28-15,2 0 32 0,-2-7 28 0</inkml:trace>
        </inkml:traceGroup>
        <inkml:traceGroup>
          <inkml:annotationXML>
            <emma:emma xmlns:emma="http://www.w3.org/2003/04/emma" version="1.0">
              <emma:interpretation id="{24453C5D-C3CD-4C3D-A5BA-3F5F67E80F2F}" emma:medium="tactile" emma:mode="ink">
                <msink:context xmlns:msink="http://schemas.microsoft.com/ink/2010/main" type="inkWord" rotatedBoundingBox="14274,15707 14640,15737 14622,15955 14256,1592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38.6876">-5351 11700 71 0,'0'0'124'0,"0"5"-4"0,0-5 4 0,0 5-20 0,0-5-4 0,0 0-4 15,10 0 4-15,-10 0 0 0,8 0-4 0,-8 0 0 0,8 0-4 16,2 0 4-16,-2 0-4 0,0 0-12 0,-8 0 0 0,17 0-4 16,-9 5-8-16,1-5 0 0,0 5-8 0,-1-5-4 0,10 0-4 15,-10 4-12-15,0-4 0 0,2 5-24 0,6-5-16 0,-8 0 0 0,1 4 0 16,-1-4 0-16,10 0 0 0,-10 5 0 0,0-5 0 0,2 0 0 15,6 0 0-15,-8 0-28 0,2 0-60 0,-2 0-32 0,0 0-32 16,1 0-40-16,-9 0-60 0,8-5-48 0,1 10 48 0,-9-5 44 0,9 0 44 16,-9-5 32-16,0 5 24 0</inkml:trace>
          <inkml:trace contextRef="#ctx0" brushRef="#br0" timeOffset="1010.3005">-5384 11513 91 0,'0'0'104'16,"0"0"-4"-16,0 0-4 0,0 0-16 0,0 0 4 0,0 0 4 0,9 0 4 16,-9 0-8-16,0 0 4 0,0 0 0 0,0 0 0 0,8 0 0 15,-8 0 0-15,8 0-4 0,0 0 0 0,-8 6 0 0,10-6-8 16,-2 0 0-16,0 0-4 0,2 0-4 0,-2 0-4 0,0 0-4 0,9 0-4 16,-9 0-4-16,1 0-40 0,8 0-12 0,-9 4 0 15,10-4 0-15,-10 0 0 0,10 0 0 0,-10 0 0 0,9-4 0 0,-9 4 0 16,10 0 0-16,-10 0 0 0,10 4 0 0,-10-4 0 15,0 0 0-15,0 0 0 0,2 0 0 0,-2 5 0 0,0-5 0 0,1 0 0 16,-9 4 0-16,8-4 0 0,-8 0-56 0,9 0-36 0,-9 5-20 0,0-5-20 16,0 0-24-16,0 0-12 0,-9 5-12 0,9-5-52 15,-8 0-12-15,-1 0 36 0,1 0 40 0,0-5 32 0,-2 5 28 0</inkml:trace>
        </inkml:traceGroup>
        <inkml:traceGroup>
          <inkml:annotationXML>
            <emma:emma xmlns:emma="http://www.w3.org/2003/04/emma" version="1.0">
              <emma:interpretation id="{BF948785-AE7C-4E83-8656-5A657D0057D3}" emma:medium="tactile" emma:mode="ink">
                <msink:context xmlns:msink="http://schemas.microsoft.com/ink/2010/main" type="inkWord" rotatedBoundingBox="15354,15991 17198,16143 17174,16438 15330,1628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812.1252">-4318 12079 11 0,'0'-5'96'0,"0"5"-8"0,0-4-8 15,-8 4-28-15,16 0-4 0,-8-6 4 0,0 6-4 0,0-5 0 16,8 1 0-16,0 4 0 0,1-5 8 0,-9 5 0 0,9-5 4 15,8 1 0-15,-9 4 0 0,10-5-4 0,-2 0 0 0,2 5-4 0,7-5 4 16,-8 1-4-16,8-1 0 0,1 1-8 0,8 4 0 0,-8-6-8 16,7 1 0-16,3 5-4 0,6-5-4 0,-9 1-4 0,11 4-8 15,-11-5-4-15,11 0 4 0,-2 5 0 0,9-5 0 0,-9 1-4 16,1 4-8-16,-1-5 4 0,2 0 0 0,7 0-4 0,-9 0 0 16,1 1 8-16,-1-1-4 0,2 0-4 0,-3 5 4 0,3-6 0 15,-2 3-4-15,-8 3 4 0,9-5 0 0,-9 5 8 0,-1 0-4 0,3-5 4 16,-12 5-4-16,11 0 4 0,-9 0 0 0,0 5 0 0,-2-5-4 15,2 5 0-15,-1-5 4 0,1 3-4 0,-8-3-4 0,-2 6 4 16,10-6 0-16,-9 0-16 0,-1 5 20 0,2-5-8 0,0 0 4 16,-2 0-4-16,1 5 4 0,0-5-8 0,0 0 0 0,1-5 4 0,-10 5-4 15,10 0 0-15,-2-5 0 0,-8 5 0 0,1 0-4 0,8 0 0 16,-8 0 4-16,-9-6-4 0,8 6 4 0,0 0 0 0,-8 0 4 16,10 0-4-16,-10 0 0 0,0 0-4 0,0 0 0 0,0 0 0 15,0 6 0-15,0-6 0 0,0 5-4 0,-10-5-4 0,10 5-8 16,-8-5-8-16,8 4-16 0,-8-4-24 0,-1 5-24 0,9 0-24 15,-9-5-24-15,1 5-28 0,-9 0-48 0,9-5-60 0,-10 4 44 0,10-4 36 16,-10 5 40-16,10-5 28 0,-9 0 24 0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24:39.53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39C30A5-0B27-4351-9DE5-B4538326D485}" emma:medium="tactile" emma:mode="ink">
          <msink:context xmlns:msink="http://schemas.microsoft.com/ink/2010/main" type="writingRegion" rotatedBoundingBox="23906,16235 27639,15796 27726,16535 23993,16973"/>
        </emma:interpretation>
      </emma:emma>
    </inkml:annotationXML>
    <inkml:traceGroup>
      <inkml:annotationXML>
        <emma:emma xmlns:emma="http://www.w3.org/2003/04/emma" version="1.0">
          <emma:interpretation id="{0E680D06-39DE-46F1-808C-43D2AB1B884F}" emma:medium="tactile" emma:mode="ink">
            <msink:context xmlns:msink="http://schemas.microsoft.com/ink/2010/main" type="paragraph" rotatedBoundingBox="23906,16235 27639,15796 27726,16535 23993,169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0B0581-3AA0-431A-981C-8C41E3478290}" emma:medium="tactile" emma:mode="ink">
              <msink:context xmlns:msink="http://schemas.microsoft.com/ink/2010/main" type="line" rotatedBoundingBox="23906,16235 27639,15796 27726,16535 23993,16973"/>
            </emma:interpretation>
          </emma:emma>
        </inkml:annotationXML>
        <inkml:traceGroup>
          <inkml:annotationXML>
            <emma:emma xmlns:emma="http://www.w3.org/2003/04/emma" version="1.0">
              <emma:interpretation id="{23A967A2-364B-491C-8930-408FB539AC29}" emma:medium="tactile" emma:mode="ink">
                <msink:context xmlns:msink="http://schemas.microsoft.com/ink/2010/main" type="inkWord" rotatedBoundingBox="23906,16235 25093,16095 25179,16834 23993,1697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 4 75 0,'-8'0'92'0,"8"0"-12"0,-9 0-4 0,9-5-20 0,0 5-4 16,0 5-4-16,0-5-4 0,0 0 0 0,0 0-4 0,0 0 4 15,0 0 4-15,0 0 4 0,0 0 0 0,0 0 4 0,0 0 0 16,0 0 8-16,9 0-4 0,-9 0 0 0,0 0 4 0,8 0 0 0,-8 0 0 15,9 0 0-15,-9 0 0 0,8 0-4 0,0 0 4 16,2 0 0-16,-2 0-8 0,0 0 0 0,10 0-4 0,-10 0 0 0,9 0-4 16,0 0-4-16,0 0-4 0,-1 0-4 0,10 0 0 0,-8 0-16 15,16 0-20-15,-9 0 0 0,1 0 0 0,8 0 0 0,-8 0 0 16,7 0 0-16,3 0 0 0,-3 0 0 0,1 0 0 0,0 0 0 0,0 0 0 16,1 0 0-16,-1 0 0 0,8 0 0 0,-8 0 0 0,1 0 0 15,-1 0 0-15,-1 0 0 0,1 0 0 0,0 0 0 0,1 0 0 16,-1 0 0-16,-8 0 0 0,-1 5 0 0,1-5 0 0,0 5 0 15,-2-5 0-15,-6 4 0 0,-1 1 0 0,0-5 0 0,0 5 0 16,-9-1 0-16,1 1 0 0,8 1 0 0,-9-2 0 0,-8 1 0 0,10 0 0 16,-2 0 0-16,0-5 0 0,-8 4 0 0,0-4 0 15,0 0 0-15,0 5 0 0,0-5 0 0,9 0 0 0,-9 0 0 0,-9 0-64 16,9 0-32-16,0-5-12 0,0 5-20 0,-8-4-16 0,0 4-12 16,8-5-12-16,-10 5-36 0,2-5-44 0,0 5 32 0,-1 0 36 15,0-5 40-15,-7 5 24 0</inkml:trace>
          <inkml:trace contextRef="#ctx0" brushRef="#br0" timeOffset="546.5411">590 460 59 0,'-8'0'124'0,"8"4"-8"0,-9-4-12 0,9 0-24 16,0 0 0-16,0 0-4 0,-9 0 0 0,9 0-12 0,0-4-4 15,0 4-4-15,0-5-8 0,0 0 0 0,9 0-4 0,-9-4 0 16,0 5 0-16,9-7 0 0,-1 6 0 0,0-4 0 0,-8 4-4 16,8-4 4-16,2-1-4 0,-2 0 4 0,0 6-8 0,2-6 4 15,-2 4-4-15,0 3-4 0,1-2-4 0,7 0-4 0,-7 0-8 0,0 5 4 16,-1-5-8-16,0 5 4 0,2 0-4 0,-2 5 0 15,0-5-4-15,-8 5 0 0,9 0-4 0,0 3 0 0,-1-2 4 16,-8 4-8-16,0-1 8 0,8 1 0 0,-8 4-4 0,0-4 4 0,0 4 0 16,0-4-4-16,-8 4 4 0,8 0-4 0,-8 2-4 0,-1-3 8 15,0 2-4-15,9-1 0 0,-16 1 0 0,6-1-4 0,2-5 4 16,0 6 0-16,-1-5 0 0,-8-1 0 0,9 1 0 0,-1-1 0 0,1-4-4 16,0 0 0-16,-2 0 0 0,2 0 0 0,8-5-4 15,-8 0 4-15,8 0 0 0,-10 0-8 0,10-5 4 0,0 0 4 0,0 0 0 16,0 0 0-16,0 0 0 0,0 1 0 0,0-6 0 15,10 5 0-15,-10 1 0 0,0-6-4 0,8 5 4 0,0 0 0 0,-8 0 0 16,10 1 0-16,-10-1 0 0,8 0 4 0,0 5 4 0,1 0-4 16,-1 0 4-16,0 0 0 0,1-5 4 0,0 5 4 0,-1 0 8 0,0 5-4 15,10-5 8-15,-10 5-4 0,1 0 4 0,0-5 0 0,-1 4-8 16,9 1-20-16,-9 5 0 0,1-10 0 0,0 10 0 0,7-6 0 16,-6 1 0-16,-2 5 0 0,0-6 0 0,0 6 0 0,2-5 0 15,6 0 0-15,-7-5 0 0,-1 5 0 0,0-1 0 0,2-4-12 16,-2 0-60-16,0 0-32 0,0-4-28 0,2 4-28 0,-2-10-24 0,0 5-48 15,1-5-60-15,0 1 48 0,-1-1 44 0,1-4 44 0,-1-1 20 16,0 1 32-16</inkml:trace>
        </inkml:traceGroup>
        <inkml:traceGroup>
          <inkml:annotationXML>
            <emma:emma xmlns:emma="http://www.w3.org/2003/04/emma" version="1.0">
              <emma:interpretation id="{0490F36F-BDE8-45D3-9C99-826084C15EF7}" emma:medium="tactile" emma:mode="ink">
                <msink:context xmlns:msink="http://schemas.microsoft.com/ink/2010/main" type="inkWord" rotatedBoundingBox="25889,16102 26245,16060 26270,16280 25915,1632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11.4916">2014 32 83 0,'0'5'144'0,"-9"1"-16"0,9-2-8 0,0-4-28 0,0 5-4 16,-8-5 4-16,16 5-8 0,-8-5-4 0,0 0-4 0,0 5-4 0,9-5 4 16,-1 0-8-16,-8 0-8 0,9 0 0 0,-1 0-8 0,0 0-4 15,2 0-4-15,6 0-12 0,-6 0-4 0,-2 0-8 0,8 0-4 16,-7 0 0-16,8 0-4 0,-8 0-8 0,-1 0-8 0,10 0-4 0,-10 0-16 15,0 0-20-15,0 0-16 0,-8 0-20 0,10 0-24 0,-2 0-44 16,-8-5-16-16,0 5-64 0,0 0 12 0,0 0 40 0,-8 0 28 16,-2-5 32-16</inkml:trace>
          <inkml:trace contextRef="#ctx0" brushRef="#br0" timeOffset="1104.0474">2031-139 67 0,'0'0'112'0,"-9"0"-8"0,9 0-4 15,0 0-24-15,0 0 0 0,0 0 0 0,9 0-8 0,-9 0 0 16,0 0 4-16,8 0-4 0,-8 0 0 0,8 0-4 0,2 0 4 16,-10 0 4-16,8 0 0 0,0 0 4 0,2 0-4 0,-2 0 0 15,0 0 0-15,9 0-8 0,-9 0-4 0,1 0-8 0,0 0 0 16,7 0-4-16,-6 0-8 0,6 0-8 0,-8 0-4 0,2 0-4 15,6 0-4-15,-7 0-4 0,-1 0-4 0,10 0 0 0,-10 0-4 16,0 0 0-16,0 4-8 0,2-4 0 0,-2 0-4 0,0 5 0 0,2-5-8 16,-2 0-12-16,-8 5-16 0,8-5-12 0,-8 4-20 0,9 1-20 15,-9-5-20-15,0 5-16 0,0-5-20 0,0 5-16 0,0 0-48 16,0-5-36-16,-9 0 40 0,9 5 36 0,-8-5 32 0,0 3 28 0</inkml:trace>
        </inkml:traceGroup>
        <inkml:traceGroup>
          <inkml:annotationXML>
            <emma:emma xmlns:emma="http://www.w3.org/2003/04/emma" version="1.0">
              <emma:interpretation id="{EBAE9D20-99E3-4E28-8EB3-89877AA7C3A0}" emma:medium="tactile" emma:mode="ink">
                <msink:context xmlns:msink="http://schemas.microsoft.com/ink/2010/main" type="inkWord" rotatedBoundingBox="27026,15897 27642,15824 27720,16485 27103,16558"/>
              </emma:interpretation>
              <emma:one-of disjunction-type="recognition" id="oneOf2"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2</emma:literal>
                </emma:interpretation>
                <emma:interpretation id="interp4" emma:lang="" emma:confidence="0">
                  <emma:literal>Z</emma:literal>
                </emma:interpretation>
                <emma:interpretation id="interp5" emma:lang="" emma:confidence="0">
                  <emma:literal>ą</emma:literal>
                </emma:interpretation>
                <emma:interpretation id="interp6" emma:lang="" emma:confidence="0">
                  <emma:literal>ę</emma:literal>
                </emma:interpretation>
              </emma:one-of>
            </emma:emma>
          </inkml:annotationXML>
          <inkml:trace contextRef="#ctx0" brushRef="#br0" timeOffset="3517.5921">3165-130 55 0,'0'-5'108'0,"0"5"-4"16,0 0-4-16,-8-4-20 0,8-1-8 0,0 5 0 0,0-5-4 0,0 0-8 15,0 0 0-15,0 0-4 0,0 0-4 0,0-4 0 0,0 4-4 16,0-4 4-16,8-1-8 0,-8 1 4 0,8-1 4 0,-8 0 0 16,8 1 0-16,2-6 0 0,-10 5 4 0,8 1-4 0,0-1-4 0,1 0-4 15,-1 1-4-15,1 0 0 0,0-1-4 0,-1 0 0 0,0 7-4 16,0-8-4-16,2 6-8 0,-2 1-4 0,0 4-4 16,2-6 0-16,-2 6 0 0,0 0 0 0,1 6-4 0,-9-2-4 0,8 1 4 15,1 6-4-15,-1-8 0 0,-8 7 0 0,9 5 0 0,-1-2-4 16,-8 2 0-16,8-1 4 0,-8 1-4 0,0 4 4 0,10 5 0 15,-10-5 0-15,0 0 0 0,-10 6-4 0,10-2 0 0,-8 2 4 0,8-2 0 16,-8 6 0-16,-1-5-4 0,1 5-4 0,-1-6 4 0,-8 2 0 16,9-1 0-16,0-1 0 0,-10 2-4 0,10-6 4 0,-10 0 0 15,10 1 0-15,0-6 0 0,-1 0 0 0,0-4 0 0,1 0-4 16,-1-6 0-16,1 1 0 0,0 0 0 0,8-5 0 0,-10 0 4 16,10-5 0-16,0 5-4 0,0-9 0 0,0 2 0 0,0-1-4 0,0-6 8 15,10 4-4-15,-10-4 4 0,8-1 0 0,-8 0-4 0,8 2 4 16,1-7 0-16,-1 5-4 0,-8 2 8 0,9-2 0 0,0 1-4 15,-1-1 4-15,0 0-8 0,0 6 8 0,2 0-8 0,-2 4 12 16,-8 0-12-16,8 0 8 0,2 5 4 0,-2 0-4 0,0 0 0 16,-8 0 0-16,9 5-4 0,-1 0 0 0,1 0 4 0,-1-1 0 0,1 6 0 15,-1-1 0-15,0 1 4 0,2 0 0 0,-2-1 4 0,0 6 0 16,2-5 8-16,6 3-4 0,-8-3 0 0,1 5 0 0,8-1 4 16,-8 0 0-16,-1-4-16 0,10 5-4 0,-10-6 0 0,8 6 0 15,-6-6 0-15,6 1 0 0,-7 0 0 0,-1-6 0 0,10 6 0 16,-10-5 0-16,0-1 0 0,10 1 0 0,-10 0 0 0,0-5 0 15,10 0 0-15,-10-5 0 0,1 5 0 0,-1-5 0 0,0-4 0 0,10-1 0 16,-10-1 0-16,0 3 0 0,2-6 0 0,-2-1 0 0,0 1 0 16,1-1 0-16,0 1 0 0,-9-1 0 0,8-4 0 0,-8 5 0 15,9-1 0-15,-9 1 0 0,0 0 0 0,0 0 0 0,0 3 0 16,0-3 0-16,-9 5 0 0,9-1 0 0,-8 1 0 0,8 5 0 16,-9-7 0-16,9 6 0 0,-9 1-72 0,1 4-52 0,8-5-40 0,-8 5-4 15,-2-5-24-15,2 5-64 0,0 0-28 0,-10 0 56 0,10 0 40 16,0 5 36-16,-1-5 28 0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19:16.55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3-4 27 0,'10'0'192'0,"-2"0"-16"0,-8 0-12 0,0 0-32 0,0 0-4 16,0 0-4-16,0 0-8 0,8 0-4 0,-8 0-12 0,0 0-12 15,0 0-12-15,0 0-12 0,0 0-12 0,0 0-8 0,-8 0-8 16,8 0-12-16,0 0-4 0,0 0-12 0,0 0-12 0,0 0-24 0,0 0-24 16,0 0-32-16,0 0-24 0,0 0-32 0,0 0-28 0,-8 0-72 15,8 0 0-15,0 0 48 0,-10 0 36 0,10 0 28 0,-8 0 20 16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19:20.84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58E8223-29C5-43D9-831D-BC8E38BDB4D6}" emma:medium="tactile" emma:mode="ink">
          <msink:context xmlns:msink="http://schemas.microsoft.com/ink/2010/main" type="inkDrawing" rotatedBoundingBox="4723,3148 11161,3235 11152,3963 4713,3875" shapeName="Other"/>
        </emma:interpretation>
      </emma:emma>
    </inkml:annotationXML>
    <inkml:trace contextRef="#ctx0" brushRef="#br0">-9 649 35 0,'0'0'72'0,"0"0"0"0,0 0-8 0,0 0-28 15,0 0-8-15,0-4-4 0,0 4 0 0,0 0-4 0,0-6 0 16,0 6 0-16,0 0 0 0,0-5 4 0,0 5-4 0,0-4 0 0,0-1 0 16,0 5 4-16,0-5-4 0,0 1 0 0,0-1 4 0,0 0-4 15,0 5 0-15,0-5-4 0,0 1 0 0,0-2 0 0,0 3-12 16,0-3 16-16,0 1-4 0,0 0 0 0,9 1 0 0,-9-2 4 15,0 2 0-15,8-1 0 0,-8-5-4 0,0 7 0 0,8-3 0 16,-8-4 0-16,10 6 0 0,-10-6 0 0,8 1 0 0,0-1-4 0,2 0 0 16,-10 1-4-16,8-2 0 0,0 3-4 0,0-2-4 0,2 0 0 15,-2 1 4-15,0-5 0 0,9 4 0 0,-9-5-4 0,2 6 4 16,-2-1 0-16,8-4 0 0,-6 5 0 0,-2-1-4 0,9-5 8 16,-8 5-4-16,8 1-4 0,-9-5 0 0,9 4 0 0,-8 0 0 0,7 1 4 15,-6 0-4-15,6-1 0 0,2-5 4 0,-10 5 0 0,9 1-4 16,-9-1 0-16,10 1 4 0,-2-1-4 0,2 1 4 0,-10-5 0 15,9 3-4-15,0 2 4 0,0 0-4 0,1-1 0 0,-2 1 4 0,-8 0-4 16,10-2 0-16,-1 2-4 0,0 4 4 0,0-5 0 16,1 1 0-16,-2 4 0 0,2 0 0 0,-2-5 0 0,1 6 4 15,1-1-4-15,-10-1 4 0,8 2 0 0,2 4-20 0,0-5 24 0,-2 5 0 16,1-4 0-16,0 4-4 0,-8 0 0 0,7 0 0 0,2 0 0 16,-10 0 4-16,10 0 0 0,-2 0 0 0,-7 0-4 0,8 0 0 15,-8 0 0-15,7 0-4 0,-6 0 4 0,6 0 0 0,-8 0 0 16,10 0 0-16,-10 0 4 0,9 0 0 0,-8 0 0 0,8 0 0 15,-9 0-4-15,10 0 0 0,-10 4 0 0,10-4-4 0,-10 0 8 0,0 5-8 16,9-5 8-16,-8 4-4 0,8 2 0 0,-9-6 0 0,0 5 0 16,10-1 0-16,-10 1-4 0,2 0 0 0,6 0 0 0,-7 0 4 15,-1 0-4-15,0-1 4 0,1 1 0 0,8 0 0 0,-9 0-4 16,2-1 0-16,-2 1 0 0,0 0 4 0,1 1-4 0,0-3 4 16,-1 3 0-16,0-2 0 0,1 1 0 0,-1-1 0 0,1 2 0 0,0-2 0 15,-1 1-4-15,0 0 4 0,2-1 0 0,-2 1 0 0,0 1 0 16,0-2 0-16,2 1 0 0,-2 0 0 0,0 0 0 0,1 4 0 15,-9-4-4-15,8 0 4 0,0-1-20 0,2 2 20 0,-2-2 0 0,0 1 0 16,0-1 0-16,2 2 0 0,-2-2 0 0,0 1 0 16,1 0 0-16,0 0-4 0,-1-5 4 0,1 4-4 0,-1 2 0 0,0-2 0 15,1 1 4-15,0-5 0 0,-1 4-4 0,0 1 0 0,2-5-4 16,6 5 4-16,-7 0 0 0,0-5 0 0,-1 5 0 0,0-5 0 16,1 5 0-16,-1-5 0 0,0 5 0 0,10 0 4 0,-10-5-4 0,2 0 0 15,-2 4 0-15,0-4 0 0,9 0 0 0,-8 5 0 16,-1-5-4-16,1 0 4 0,7 4 4 0,-6-4-4 0,-2 6 4 0,8-6-4 15,-6 0-4-15,-2 4 4 0,0-4-4 0,10 5 8 0,-10-5-4 16,1 5 0-16,-1-5 0 0,10 0 4 0,-10 0-4 0,0 0 0 16,10 5 0-16,-10-5 0 0,0 0 0 0,1 0 0 0,8 0-4 15,-8 0 4-15,-1 0 0 0,0 0 0 0,0 0 0 0,10 0 4 16,-10 0-4-16,2 0 0 0,-2 0-4 0,0 0 4 0,1 0 0 16,-1 0 0-16,1 0 0 0,-1 0 4 0,1 0-4 0,7 0 0 0,-6 0 0 15,-2 0 4-15,0 0-4 0,2 0 0 0,-2 0 0 0,0 0 0 16,0 0 0-16,1-5 0 0,8 5 0 0,-8 0 4 0,-1-5-4 15,0 5 0-15,2 0 0 0,-2-5 0 0,0 5 4 0,0-4-4 16,2-2-4-16,-2 6 4 0,9-4 0 0,-17-1 0 0,8 1 0 16,10 4 0-16,-18-5 0 0,8 0 0 0,0 0 0 0,0 5 0 0,2-5 0 15,-2 0 0-15,0 0 0 0,-8 0 0 0,10 1 0 0,-2-1 0 16,0 1 0-16,-8-2 0 0,9 2 0 0,-1-1 0 0,-8 0-4 16,9 0 4-16,-1 1 0 0,-8-2 0 0,9 2 0 0,-1-5 0 0,-8 3 0 15,8 2 0-15,-8-1 0 0,10 0 0 0,-10 0 0 16,0 1 0-16,8-1 0 0,-8 0 0 0,0 0 0 0,0 1 4 0,8-2-4 15,-8 1 0-15,0 1 0 0,0 4 0 0,0-5 0 0,0 0 0 16,0 1 0-16,0 4 0 0,0-6 0 0,0 6 0 0,0-4 0 16,0 4-16-16,0-5 16 0,0 5 0 0,0-4 4 0,0 4-4 15,0 0 0-15,0-6 4 0,0 6 0 0,0 0 0 0,0 0-4 0,0 0 0 16,0 0 0-16,0 0 0 0,0 0 0 0,0 0 0 0,0 0 0 16,0 0 0-16,0 0 0 0,0 0 0 0,0 0-4 0,0 0 4 15,0 0 0-15,0 0 0 0,0 0 0 0,0 0 0 0,0 0 0 16,0 0 0-16,0 0 0 0,0 0 0 0,0 0-4 0,0 0 4 0,0 0 0 15,0 0 4-15,0 0-4 0,0 0 0 0,0 0 0 16,0 0 0-16,0 0 4 0,0 0-4 0,0 0 0 0,10 0 0 0,-10 6 0 16,0-6 4-16,0 0-4 0,0 4 0 0,8-4 4 0,-8 5-4 15,8-5 4-15,-8 4 0 0,0 2 0 0,9-2 4 0,-9 1 0 16,8 0-4-16,-8-5-4 0,8 4 4 0,-8 1 0 0,9 1-4 16,0-2 8-16,-9 1-4 0,8 0 4 0,0 0-4 0,2-1 0 15,-2-4 0-15,0 5-4 0,1 0 4 0,0 0 0 0,-1-1 0 16,0-4 0-16,9 6 0 0,-8-2 0 0,8-4 0 0,-9 5 8 0,10-1-4 15,-10 2-4-15,10-6 0 0,-10 4 0 0,9-4-4 0,-1 5 4 16,2-5 0-16,-2 5-4 0,2-5 4 0,-1 5 0 0,0-5 0 16,0 0-4-16,0 0 4 0,0 0-4 0,1 0 0 0,-2 0 0 0,2 0 4 15,-2 0 0-15,1 0-4 0,1 0 4 0,8 0-4 16,-10 0 0-16,2 0 0 0,-2 0 0 0,1 0 0 0,1 0 0 0,-2 0 4 16,2 0-4-16,-2 0 4 0,-7 0-4 0,17 0 0 0,-18 0 0 15,10 0 4-15,-2 0-4 0,2 0 0 0,-2 0 0 0,2 0 0 16,-1 0 4-16,-1 0 0 0,2 0-4 0,-2 0-4 0,2 0 8 0,-1 0-4 15,0 0 0-15,0-5 0 0,-1 5 0 0,2-5 0 0,0 5 0 16,-2-5 0-16,1 5 0 0,0-4-4 0,0 4 8 0,1-6-4 16,-2 2 4-16,2-1 0 0,7 5-4 0,-8-4 4 0,0-2-8 15,-1 6 4-15,2-4 0 0,0-1 0 0,7 5-16 0,-8-5 16 16,0 0 4-16,-1 5-4 0,2-4 4 0,8-1-4 0,-9 5 0 0,-1-5 0 16,2 5-4-16,-2-5 8 0,2 5-4 0,0-4 0 15,-2-2 0-15,1 6 0 0,0-5 0 0,0 5 0 0,9 0 0 0,-10-4 0 16,2 4 4-16,-1-5-4 0,0 5 0 0,0-5 0 0,9 5 0 15,-10-4 0-15,2 4 0 0,-1-6 0 0,8 2 0 0,-8 4 0 16,1-5 0-16,7 5 0 0,-8-4-4 0,8 4 4 0,1-6 0 0,-8 3 0 16,7 3 0-16,0-6 0 0,-8 6 0 0,9-5 0 15,0 0 4-15,-1 5-4 0,1-4 0 0,0 4 0 0,-10-5 0 0,10 5 0 16,0-5 4-16,-1 5-8 0,1 0 4 0,0-5 0 0,-10 5 0 16,10 0 0-16,-1-4 0 0,1 4 0 0,0 0 4 0,-10-5-8 15,10 5 4-15,-1-5 0 0,1 5 0 0,-8 0 0 0,7 0 0 0,-8 0 0 16,8-5 0-16,1 5 0 0,-8 0 0 0,7 0 0 0,-8 0 0 15,8 0 0-15,1 0-16 0,-8 0 24 0,7-5-8 0,0 10 4 16,-8-5-4-16,9 0 0 0,0-5 4 0,-1 5-8 0,-8 0 4 16,8 0 4-16,1 0-4 0,0 0-4 0,-1 0 8 0,1 0-4 15,0 0 0-15,-10 0 0 0,10 0 4 0,-1 0-8 0,1 0 8 16,-8 5-8-16,7-5 4 0,1 5 0 0,-10 0 0 0,2 0 4 0,8-1 0 16,-10-4-4-16,2 5 0 0,-2 5 4 0,1-6-4 0,1 1 0 15,-2 6 4-15,2-8-4 0,-2 7 0 0,2-5 0 0,-1-1 4 16,-1 6 0-16,-6-5-4 0,6 0 0 0,2 4 4 0,-10-3 0 15,9 3 0-15,0-4 0 0,-8 4-4 0,7-4 4 0,-7 5 0 16,8-6 0-16,-9 6 0 0,2-5 0 0,6 5 8 0,-7-6-4 0,8 6 0 16,-9-5-4-16,1 5 0 0,7-6 8 0,-6 5-8 0,-2 1 4 15,0-5 0-15,10 5 0 0,-10 0 0 0,0-6 0 0,1 5-4 16,0 1 0-16,8 0 0 0,-9-2 8 0,0 3-8 0,2-6 4 16,-2 5 0-16,0-1-20 0,2 1 24 0,-2 0 4 0,8-1 0 15,-7 1 0-15,-9-5-8 0,9 4 0 0,-1 0 0 0,1 1 0 0,-1 0 4 16,0-2 0-16,2 3-4 0,-10-2 0 0,8 1-4 0,0 0 4 15,-8-1 0-15,8 1-4 0,2-1 4 0,-10 2 0 0,0 2 0 16,8-8 0-16,-8 9 4 0,8-4-4 0,-8-1 4 0,9 1 0 16,-9 0 0-16,0-1-4 0,0-4 4 0,8 4-4 0,-8 2 0 15,0-2 0-15,0 1 4 0,0-1 4 0,0 1-16 0,0 0 0 0,0-6 0 16,0 5 0-16,0 1 0 0,0-5 0 0,0 5 0 0,0-5 0 16,0 4 0-16,0-4 0 0,0 0 0 0,0-1 0 0,0 1 0 15,0-5 0-15,0 5 0 0,0-5 0 0,0 0-4 0,0 5-16 16,0-5-16-16,0 0-4 0,0 0-20 0,0 0-20 0,0 0-28 15,-8-5-20-15,8 5-32 0,0-5-28 0,-9 0-76 0,1 1 8 16,0 4 48-16,-2-5 32 0,2 0 36 0,-8 1 24 0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19:22.10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0-8 35 0,'0'0'108'0,"0"0"-8"0,0 0-4 0,0 0-24 0,0 0-4 16,0 0 0-16,0 0-4 0,0 0-4 0,10 0-4 0,-10 0 0 16,0 0-12-16,0 0-4 0,0 0 4 0,0 0-8 0,0 0 0 0,0 0-8 15,0 0-4-15,0 0-8 0,0 0 0 0,0 0-4 16,0 0-4-16,0 0 0 0,0 0 0 0,0 0-4 0,0 0 0 0,0 0-4 15,0 0-16-15,0 0-4 0,0 0-24 0,0 0-12 0,0 0-16 16,0 0-16-16,0 0-24 0,0 0-48 0,0 0-16 0,0 0 36 16,8 0 24-16,-8 0 20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19:11.36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D45DA32-CAD5-4B4B-B403-42D1A76E945A}" emma:medium="tactile" emma:mode="ink">
          <msink:context xmlns:msink="http://schemas.microsoft.com/ink/2010/main" type="inkDrawing" rotatedBoundingBox="2388,4450 7405,4571 7386,5375 2368,5255" semanticType="callout" shapeName="Other">
            <msink:sourceLink direction="with" ref="{94816AED-2062-4C70-A173-14553C5B45F3}"/>
            <msink:sourceLink direction="with" ref="{5B33488B-C627-4C94-99AD-AB9BD7C0763B}"/>
          </msink:context>
        </emma:interpretation>
      </emma:emma>
    </inkml:annotationXML>
    <inkml:trace contextRef="#ctx0" brushRef="#br0">-2482 654 27 0,'0'0'72'0,"0"0"-12"0,0 0 4 16,0 0-32-16,0 0-4 0,0 0 4 0,0 0-8 0,0 0-8 16,0 0 0-16,0-4 4 0,0 4-4 0,0 0 0 0,0 0 0 15,0-7 0-15,0 7 4 0,0 0 0 0,0-3 0 0,0 3 0 0,0 0 4 16,0 0 4-16,0-5-4 0,0 5 0 0,0 0 4 16,0-5 4-16,0 5 0 0,0 0 4 0,0 0 0 0,0 0-4 0,0 0 8 15,0 0 0-15,8 0-4 0,-8 0-4 0,0 0 4 0,0 0 4 0,0 0 0 16,0 0-4-16,0 0 4 0,0 0 0 0,0 0 0 15,0 0 0-15,0 0 0 0,0 0-4 0,9 5 0 0,-9-5 0 0,0 5-4 16,0-5 4-16,0 3 0 0,0 4-4 0,8 2-8 0,-8-4 4 16,0 0-8-16,0 4 0 0,8 1-4 0,-8 0 0 15,0-1 0-15,0 0-4 0,10 6 4 0,-10-6-4 0,0 5 0 0,8-4-4 16,-8-1 0-16,0 6 0 0,8-5 0 0,-8 4 0 0,10-5 0 0,-10 6-4 16,0-5 0-16,8 4-4 0,-8-5 0 0,8 6 4 15,-8-5 0-15,0-1 0 0,8 1-4 0,-8 4 0 0,9-4 4 0,-9-1 0 16,9 1 4-16,-9 0-4 0,8-1-4 0,-8 1 0 0,9-1 0 15,-9 1 4-15,8 0 0 0,-8-1 0 0,8 1-4 0,-8 0-4 16,10-6 4-16,-2 5-4 0,-8 0 0 0,8 1 0 0,0-4 4 16,-8 2 0-16,10-2 0 0,-2 3-4 0,0-3 4 0,-8 3-4 15,9-5 8-15,-1 2 0 0,1 2-4 0,0-1 0 0,-9-3-4 0,8 0 4 16,0 1 4-16,0 0-4 0,2 0 0 0,-2-1 0 0,0 1 0 16,2 0 0-16,-2 0 4 0,0-5-8 0,1 4 4 0,-1 1-4 15,1 0 4-15,-1-5-4 0,-8 5 4 0,9-5 0 0,-1 0 0 16,0 5-4-16,2-5 8 0,-2 0-4 0,0 0-4 0,2 0 4 15,-2 0 4-15,0 5-4 0,1-5-4 0,-1 0 8 0,0 0-4 0,1 0 0 16,0-5 0-16,-1 5 8 0,0 0-12 0,2 0 0 0,-2 0 8 16,0 0-4-16,2-5-4 0,-2 5 8 0,0 0-4 0,0-5-4 15,1 5 4-15,-1-5 0 0,1 0 0 0,0 1 0 0,-1-1 0 16,0 0-4-16,2 0 4 0,6 1 0 0,-8-1 4 0,2 0 0 16,-2 0-4-16,0 1 0 0,1 0 0 0,-1-3 0 0,10-1 0 0,-10 8 0 15,0-6 0-15,0-3 0 0,2 9 0 0,6-4-4 0,-6-2 4 16,-2 2 4-16,9-1-4 0,-9-1 0 0,0 2 0 0,1 0 0 15,8 4-4-15,-9-6 4 0,2 6-4 0,6-4 0 0,-7 4 8 16,0 0-8-16,-1 0 4 0,9 0 0 0,-9 0 0 0,1 0 0 16,0 0 0-16,-1 0 8 0,10 0-12 0,-10 0 4 0,0 4 0 0,0-4 4 15,2 0-4-15,6 6 0 0,-7-6-4 0,-1 4 0 0,0-4 4 16,2 4 4-16,6 2 0 0,-6-1-4 0,-2-1 4 0,0 2-4 16,9-2 0-16,-8 1 0 0,-1-1-4 0,1-4 4 0,-1 6 0 15,10 2 0-15,-10-1 4 0,0-3-4 0,0 0 0 0,2 1 0 16,6 0 0-16,-7 4 0 0,0-4 4 0,-1 0-4 0,1 4 0 15,-1-4 0-15,8 0 0 0,-6 5 0 0,-2-5 0 0,0 4 0 0,2-4 4 16,-2 5-8-16,0-1 0 0,1-4 4 0,-1 4 4 0,1 1-4 16,-1-1-4-16,1 1 4 0,-9 0 4 0,8-5-8 0,0 5 4 15,2-1 0-15,-10 1 4 0,8-5-4 0,-8 4-4 0,8 0 4 16,-8-4 4-16,10 5 0 0,-10-6 0 0,0 5-4 0,0-3-4 16,0-1 8-16,0 4-8 0,8-4 8 0,-8 0-4 0,0 0-4 0,0 4 8 15,0-4 0-15,0 0-4 0,-8 0-4 0,8-5 4 0,0 4 4 16,0 1-4-16,0 0 4 0,0-5 0 0,0 6-8 0,0-6 4 15,0 0 4-15,0 0-4 0,0 3 0 0,0-3 4 0,0 0-4 0,0 0 0 16,0 0 0-16,0 0 0 0,0 0 0 0,0 0 4 16,0 0 4-16,-10 0-8 0,10 0 4 0,0 0-4 0,0-3 8 0,-8 3-8 15,8 0-4-15,0-6 0 0,0 6 8 0,0-5-4 0,-8 0 0 16,8 1 4-16,0-1-8 0,0-5 8 0,0 5-8 0,0-4 0 16,0-1 4-16,0 1 0 0,8-2 0 0,-8 8 0 0,8-7 0 15,-8 0 0-15,10 1 0 0,-10-1 0 0,8 1 0 0,-8 3 0 0,8-3 0 16,0-1 0-16,-8 6 0 0,9-1 0 0,0-5 0 0,-1 6 0 15,1-2-4-15,-1 2 4 0,0-1 0 0,2 5 0 0,-2-4 0 16,0-2 4-16,0 2-4 0,2 4 0 0,-2-5 0 0,0 5 0 16,1-5-4-16,0 5 4 0,8 0-4 0,-9 0 4 0,0 0 0 15,10 0 0-15,-10-5 0 0,10 5-4 0,-10 0 0 0,9-4 8 16,-9 4-8-16,10 0 4 0,-10-6 4 0,8 6-4 0,2 0 0 0,0-4 0 16,-10-1 0-16,9 5 0 0,0-4 0 0,0-1 0 0,-1 5 0 15,2-5 4-15,0 0-4 0,-2 5 0 0,1-5 0 0,0 5 0 16,0-5 0-16,9 0 0 0,-10 5 0 0,2-4 0 0,-1 4 0 0,9 0 0 15,-10-5 0-15,10 5 0 0,-8 0 4 0,-2 0-4 16,9 0 4-16,1-5-4 0,-8 5-4 0,7 0 4 0,-8 0 0 0,8 0 0 16,1 0 0-16,-8 0 0 0,7 0 0 0,0 0 0 0,-8 0 0 15,9 5 0-15,0-5 0 0,-10 0 4 0,10 0-4 0,-9-5 0 16,9 5 4-16,-10 5-4 0,2-5 4 0,8 0 0 0,-9 5-4 16,8-5 0-16,-8 0 4 0,9 4-4 0,-9-4-4 0,0 5 4 0,8-5 0 15,-7 5 0-15,-2 0 4 0,10-5-4 0,-9 5 0 0,0 0 0 16,8-5 0-16,-7 5 4 0,-2-5-4 0,10 4 0 0,-8-4 4 15,7 5 0-15,-7-5-4 0,-2 4 0 0,10 2 4 0,-9-6-4 16,0 4 4-16,0-4-4 0,9 5 4 0,-10-5-4 0,10 5 0 16,-9 0-12-16,9-5 16 0,-10 4 4 0,10 2-4 0,-8-6 0 0,-2 4 0 15,10-4 0-15,-9 5-4 0,9-1 4 0,-10 2-4 0,10-6 4 16,-9 4-4-16,9 1 0 0,-10-5 4 0,10 5 0 0,-8-5-4 16,7 5 8-16,-8-5-12 0,0 4 4 0,9 2 0 0,-8-6 4 15,-2 0 0-15,9 4 0 0,-7-4 0 0,-2 0-4 0,10 5 0 16,-8-5 0-16,-2 0 0 0,1 4 0 0,9-4 0 0,-8 0 0 0,-2 6 4 15,2-6-4-15,7 0 0 0,-9 5 4 0,2-5-4 0,-2 4 0 16,10-4 0-16,-8 5 0 0,-1-5 0 0,8 0 0 0,-8 0 0 16,1 5 4-16,7-5-4 0,-8 0 0 0,0 0 4 0,9 0-4 15,-10 0 0-15,2 0 4 0,7 0-4 0,-8 0 0 0,8 0 0 16,-7 0 0-16,-2 0 0 0,10 0 0 0,-8 0 0 0,7 0 0 0,-7-5 0 16,-2 5 4-16,2 0-8 0,7 0 4 0,-8-5 0 15,0 5 0-15,-1-4 0 0,2 4 4 0,0-5-4 0,-2 5 4 0,1-6 0 16,0 6-4-16,-8-4 0 0,7-1 4 0,2 5-4 0,-10-4-4 15,10 4 8-15,-10-6-4 0,9 6 0 0,-8-4 0 0,8 4 0 16,-9-5 0-16,0 5-4 0,2-5 4 0,6 5 0 0,-8-5 0 0,2 5 4 16,-2-4 0-16,0 4-4 0,1 0 4 0,-1-6-8 0,1 6 4 15,0-4 4-15,-1 4-8 0,0-5 4 0,0 5 0 0,2-4 4 16,-2-2-4-16,0 2 0 0,-8-1 4 0,10 5-4 0,-2-5 0 16,0 0 0-16,1-5 0 0,-1 6-4 0,1-1 4 0,-1-4 8 15,1 4-8-15,-1-5 0 0,0 5-4 0,2-4 4 0,-2-1 0 0,0 5 0 16,2-4 0-16,-2-1 0 0,9 2 0 0,-9 1 0 0,0-1 4 15,1-2 0-15,0 1 0 0,-1-1 0 0,0 5-4 0,2-5 0 16,-2 0 0-16,0 6 0 0,1-5 0 0,0-1 0 0,-9 1 0 16,8-1 0-16,0 4 0 0,-8-2 0 0,9-3 0 0,-9 2 0 15,8 4 0-15,-8-4 0 0,0-1 0 0,0 5 0 0,0-4 0 16,9-1 0-16,-9 5 0 0,0-4 0 0,0 4 0 0,0 0 0 0,0 0 0 16,0 1 0-16,0-1 0 0,0 0 0 0,0 0 0 0,0 5 0 15,0-5 0-15,-9 5 0 0,18 0 0 0,-9 0 0 0,0 0 0 16,0 0 0-16,0 0 0 0,0-4 0 0,0 8 0 0,0-4 0 15,0 0 0-15,0 0 0 0,0 0 0 0,-9 0 0 0,9 0 0 16,0 0-88-16,0 5-36 0,-8-5-40 0,8 5-48 0,-9 0-84 0,1-5 0 16,8 9 56-16,-8-4 36 0,-1 0 48 0,-8 4 28 15,9-4 28-15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24:29.51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C4CA6C5-F1B0-44A0-8AE8-E3CC6501AC0A}" emma:medium="tactile" emma:mode="ink">
          <msink:context xmlns:msink="http://schemas.microsoft.com/ink/2010/main" type="inkDrawing" rotatedBoundingBox="23855,13933 25177,13929 25178,13953 23856,13958" rotationAngle="-1023657056"/>
        </emma:interpretation>
      </emma:emma>
    </inkml:annotationXML>
    <inkml:trace contextRef="#ctx0" brushRef="#br0">4199 9749 51 0,'0'0'104'16,"0"0"-8"-16,0 0-8 0,0 0-24 0,0 0 0 0,8 0 0 15,-8-6-4-15,0 6 0 0,0-4 0 0,0 4 0 0,10 0 4 0,-10 0 0 16,8 0 0-16,-8 0 4 0,8-6 4 0,0 6-4 15,10-4 4-15,-10 4 0 0,1 0 0 0,7 0-4 0,2-5 0 0,-2 5-4 16,10 0-4-16,-8 0 0 0,7 0-8 0,1 0-4 0,8 0-8 16,-9 0 0-16,9 0-4 0,-8 0 0 0,8 0 0 0,0 0-8 15,1 0-4-15,-1 0-24 0,-1 0 0 0,11 0 0 0,-10 0 0 0,8 0 0 16,-9 0 0-16,3 0 0 0,5 0 0 0,-7 0 0 16,10 0 0-16,-2 0 0 0,-7 0 0 0,7 0 0 0,-9 0 0 0,1 0 0 15,1 0 0-15,-1 0 0 0,0 0 0 0,-8 0 0 0,0 0 0 16,-1 0 0-16,1 0 0 0,-10 0 0 0,10 5 0 0,-17-5 0 15,8 0 0-15,-9 0 0 0,1 0 0 0,-1 0 0 0,0 0 0 16,-8 0 0-16,10 0 0 0,-10 0 0 0,0 0 0 0,0 0 0 0,0 0 0 16,0 0-60-16,-10 4-32 0,10-8-24 0,-8 4-16 15,0 0-28-15,-1 0-24 0,9 0-48 0,-16 0-44 0,7 0 40 0,0 0 52 16,1 0 36-16,-10 0 24 0,10 0 24 0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23:18.08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CCB2504-21E0-4D26-BA95-70F85656FCAF}" emma:medium="tactile" emma:mode="ink">
          <msink:context xmlns:msink="http://schemas.microsoft.com/ink/2010/main" type="inkDrawing" rotatedBoundingBox="15021,13713 17127,13612 17129,13652 15023,13753" semanticType="underline" shapeName="Other">
            <msink:sourceLink direction="with" ref="{003B28FD-917D-4072-89A7-26182E0E49D5}"/>
          </msink:context>
        </emma:interpretation>
      </emma:emma>
    </inkml:annotationXML>
    <inkml:trace contextRef="#ctx0" brushRef="#br0">31 112 67 0,'-8'0'84'16,"8"0"-12"-16,0-5 0 0,-9 10-28 0,9-5-4 0,0 0 4 0,-8 0 0 16,8 0 4-16,0 0 0 0,0 0-4 0,0 0 4 15,0 0 0-15,0 0 0 0,-9 0 0 0,9 0 4 0,0 0 0 0,0 0-12 16,0 0-4-16,0 0 4 0,0 0-4 0,0 0 4 0,0 0 0 16,0 0 0-16,0 0 8 0,0 0-4 0,0 0 4 0,9 0 4 15,-9 0 0-15,0 0 4 0,8 0-4 0,1 0 4 0,-1 0 0 0,0 0 0 16,2 0-4-16,-2 0 0 0,8 0-4 0,2-5 0 0,-1 5 0 15,9-4-4-15,-10 4-4 0,10-5-20 0,0 5-20 0,-1-5 0 16,1 1 0-16,8-1 0 0,0 5 0 0,0-6 0 0,1 2 0 16,7-1 0-16,1 0 0 0,-9 0 0 0,17 1 0 0,-9 4 0 15,2-5 0-15,6 5 0 0,-7-5 0 0,8 5 0 0,1-5 0 16,-2 5 0-16,-7 0 0 0,9-4 0 0,-2 4 0 0,-7 0 0 16,8-6 0-16,-9 6 0 0,2 0 0 0,7 0 0 0,-9 0 0 0,1 0 0 15,-1-4 0-15,-8 4 0 0,9 0 0 0,-1-5 0 0,2 5 0 16,-11 0 0-16,11-5 0 0,-11 5 0 0,1-5 0 0,0 5 0 15,0 0 0-15,1-4 0 0,-1 4 0 0,0-5 0 0,-9 5 0 0,1 0 0 16,0 0 0-16,0 0 0 0,-10 0 0 0,1 0 0 16,0 0 0-16,0 0 0 0,-9 0 0 0,10 0 0 0,-10 0 0 0,2 0 0 15,-10 0 0-15,8 0 0 0,-8 0 0 0,8 0 0 0,-8 0 0 16,0 0 0-16,0 0 0 0,0 0 0 0,0 5 0 0,-8-5 0 16,8 0 0-16,-8 4 0 0,8-4 0 0,-10 0 0 0,10 0 0 15,-8 0 0-15,8 0 0 0,-8 0 0 0,-2 0 0 0,10 5 0 0,-8-10-36 16,0 5-80-16,-1 5-28 0,1-5-20 0,-1 0-24 15,1 0-44-15,-1 5-52 0,1-5 36 0,0 5 44 0,-2-5 44 0,10 0 28 16,-8 0 28-16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14T23:23:20.37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0B17782-0DF2-4587-8D5B-7066613400EC}" emma:medium="tactile" emma:mode="ink">
          <msink:context xmlns:msink="http://schemas.microsoft.com/ink/2010/main" type="inkDrawing"/>
        </emma:interpretation>
      </emma:emma>
    </inkml:annotationXML>
    <inkml:trace contextRef="#ctx0" brushRef="#br0">-3534 10103 3 0,'0'0'88'0,"-9"0"-4"0,9 5-8 0,-8-5-24 15,8 0 0-15,0 5 0 0,0-5 4 0,-8 0-4 0,8 0 0 0,0 5 4 16,-10-5 4-16,10 0 0 0,-8 0 8 0,8 0-4 0,0 0 0 15,-8 4-4-15,8-4 4 0,0 0-4 0,-9 0 0 16,9 0-4-16,0-4-4 0,0 4-4 0,0 0-4 0,-9-5-4 0,9 5 0 16,0-5-8-16,0 0 0 0,0 5-4 0,0-4 4 0,0-6-4 15,0 5-4-15,0 1 4 0,9-6-4 0,-9 5 0 0,0-6-4 16,9 2-4-16,-9 0 0 0,8-1 0 0,-8 6 0 0,8-6-4 0,2 6-4 16,-2-7 0-16,-8 7 0 0,8-1 4 0,1 0-4 0,0 0-4 15,-1 5-16-15,1-4 24 0,-1 4-4 0,0 0 0 0,1 0-4 16,0 4 0-16,-1-4 0 0,-8 5 4 0,8 0-8 0,2 4 8 0,-2 2-8 15,-8-7 0-15,8 6 4 0,-8 4-4 0,9-5 0 16,-9 0 4-16,9 7-4 0,-9 3 4 0,0-5-4 0,0 1 4 0,0 4-4 16,-9 0-4-16,9 0 4 0,-9 1 4 0,9-1-4 0,-8 0 0 15,0-1 4-15,-2 2-4 0,2-6 0 0,0 5 4 0,-1 1-4 16,0-1-4-16,-7-5 4 0,7 1 4 0,1-1-4 0,-10-5 0 16,10 1 0-16,0 0 0 0,-2-5 0 0,2-1-4 0,0 2 0 15,-1-6 4-15,9 4 0 0,-9-8-4 0,9 4 8 0,-8-6-8 0,8-3 0 16,0 4 4-16,0-4 0 0,0-1-4 0,0 0 4 0,0 1 0 15,8-6 0-15,-8 5-4 0,0 1 0 0,9 0 4 0,0-6 0 16,-9 5 4-16,8 1-4 0,-8-1 0 0,8 6 4 0,-8-6-4 16,10 5 0-16,-2 0-4 0,0 5 8 0,-8-3-4 0,9 3 4 15,0-7-4-15,-1 14 0 0,-8-7 4 0,9 0 0 0,-1 3-4 0,0 2 8 16,1 0-4-16,0 5 4 0,-1-6 4 0,0 6 0 0,2-5 0 16,-2 4 4-16,0 1 0 0,1 0 4 0,0-1 0 0,-1 6-20 15,0-11 0-15,1 11 0 0,-1-11 0 0,10 6 0 0,-10-1 0 0,0 1 0 16,2-5 0-16,-2 5 0 0,0-6 0 0,10 2 0 15,-10-6 0-15,0 4 0 0,1-4 0 0,-1 0 0 0,0-4 0 0,10 4 0 16,-10-6 0-16,0-3 0 0,2-1-4 0,-2 0-80 0,0 1-32 16,1-5-24-16,0-1-36 0,-1 1-40 0,-8 0-80 0,9-6 24 15,-1 6 48-15,-8-10 48 0,8 4 28 0,-8 2 28 0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2A9C-1F86-4082-915B-0541D39FFE18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2C85-8D71-42F7-BC9F-47CD64C094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1922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2A9C-1F86-4082-915B-0541D39FFE18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2C85-8D71-42F7-BC9F-47CD64C094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5313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2A9C-1F86-4082-915B-0541D39FFE18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2C85-8D71-42F7-BC9F-47CD64C094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606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2A9C-1F86-4082-915B-0541D39FFE18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2C85-8D71-42F7-BC9F-47CD64C094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058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2A9C-1F86-4082-915B-0541D39FFE18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2C85-8D71-42F7-BC9F-47CD64C094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713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2A9C-1F86-4082-915B-0541D39FFE18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2C85-8D71-42F7-BC9F-47CD64C094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149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2A9C-1F86-4082-915B-0541D39FFE18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2C85-8D71-42F7-BC9F-47CD64C094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253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2A9C-1F86-4082-915B-0541D39FFE18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2C85-8D71-42F7-BC9F-47CD64C094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338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2A9C-1F86-4082-915B-0541D39FFE18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2C85-8D71-42F7-BC9F-47CD64C094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058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2A9C-1F86-4082-915B-0541D39FFE18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2C85-8D71-42F7-BC9F-47CD64C094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413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2A9C-1F86-4082-915B-0541D39FFE18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2C85-8D71-42F7-BC9F-47CD64C094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176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62A9C-1F86-4082-915B-0541D39FFE18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E2C85-8D71-42F7-BC9F-47CD64C094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30371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7.emf"/><Relationship Id="rId42" Type="http://schemas.openxmlformats.org/officeDocument/2006/relationships/image" Target="../media/image21.emf"/><Relationship Id="rId7" Type="http://schemas.openxmlformats.org/officeDocument/2006/relationships/customXml" Target="../ink/ink3.xml"/><Relationship Id="rId2" Type="http://schemas.openxmlformats.org/officeDocument/2006/relationships/image" Target="../media/image1.png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29" Type="http://schemas.openxmlformats.org/officeDocument/2006/relationships/customXml" Target="../ink/ink14.xml"/><Relationship Id="rId41" Type="http://schemas.openxmlformats.org/officeDocument/2006/relationships/customXml" Target="../ink/ink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customXml" Target="../ink/ink5.xml"/><Relationship Id="rId24" Type="http://schemas.openxmlformats.org/officeDocument/2006/relationships/image" Target="../media/image12.emf"/><Relationship Id="rId32" Type="http://schemas.openxmlformats.org/officeDocument/2006/relationships/image" Target="../media/image16.emf"/><Relationship Id="rId37" Type="http://schemas.openxmlformats.org/officeDocument/2006/relationships/customXml" Target="../ink/ink18.xml"/><Relationship Id="rId40" Type="http://schemas.openxmlformats.org/officeDocument/2006/relationships/image" Target="../media/image20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emf"/><Relationship Id="rId36" Type="http://schemas.openxmlformats.org/officeDocument/2006/relationships/image" Target="../media/image18.emf"/><Relationship Id="rId10" Type="http://schemas.openxmlformats.org/officeDocument/2006/relationships/image" Target="../media/image5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2.emf"/><Relationship Id="rId9" Type="http://schemas.openxmlformats.org/officeDocument/2006/relationships/customXml" Target="../ink/ink4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Relationship Id="rId27" Type="http://schemas.openxmlformats.org/officeDocument/2006/relationships/customXml" Target="../ink/ink13.xml"/><Relationship Id="rId30" Type="http://schemas.openxmlformats.org/officeDocument/2006/relationships/image" Target="../media/image15.emf"/><Relationship Id="rId35" Type="http://schemas.openxmlformats.org/officeDocument/2006/relationships/customXml" Target="../ink/ink17.xml"/><Relationship Id="rId8" Type="http://schemas.openxmlformats.org/officeDocument/2006/relationships/image" Target="../media/image4.emf"/><Relationship Id="rId3" Type="http://schemas.openxmlformats.org/officeDocument/2006/relationships/customXml" Target="../ink/ink1.xml"/><Relationship Id="rId12" Type="http://schemas.openxmlformats.org/officeDocument/2006/relationships/image" Target="../media/image6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13" Type="http://schemas.openxmlformats.org/officeDocument/2006/relationships/image" Target="../media/image14.emf"/><Relationship Id="rId3" Type="http://schemas.openxmlformats.org/officeDocument/2006/relationships/customXml" Target="../ink/ink21.xml"/><Relationship Id="rId7" Type="http://schemas.openxmlformats.org/officeDocument/2006/relationships/image" Target="../media/image22.emf"/><Relationship Id="rId12" Type="http://schemas.openxmlformats.org/officeDocument/2006/relationships/customXml" Target="../ink/ink2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3.xml"/><Relationship Id="rId11" Type="http://schemas.openxmlformats.org/officeDocument/2006/relationships/image" Target="../media/image23.emf"/><Relationship Id="rId5" Type="http://schemas.openxmlformats.org/officeDocument/2006/relationships/customXml" Target="../ink/ink22.xml"/><Relationship Id="rId15" Type="http://schemas.openxmlformats.org/officeDocument/2006/relationships/image" Target="../media/image24.emf"/><Relationship Id="rId10" Type="http://schemas.openxmlformats.org/officeDocument/2006/relationships/customXml" Target="../ink/ink25.xml"/><Relationship Id="rId4" Type="http://schemas.openxmlformats.org/officeDocument/2006/relationships/image" Target="../media/image4.emf"/><Relationship Id="rId9" Type="http://schemas.openxmlformats.org/officeDocument/2006/relationships/image" Target="../media/image5.emf"/><Relationship Id="rId14" Type="http://schemas.openxmlformats.org/officeDocument/2006/relationships/customXml" Target="../ink/ink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13" Type="http://schemas.openxmlformats.org/officeDocument/2006/relationships/customXml" Target="../ink/ink36.xml"/><Relationship Id="rId3" Type="http://schemas.openxmlformats.org/officeDocument/2006/relationships/image" Target="../media/image25.emf"/><Relationship Id="rId7" Type="http://schemas.openxmlformats.org/officeDocument/2006/relationships/customXml" Target="../ink/ink31.xml"/><Relationship Id="rId12" Type="http://schemas.openxmlformats.org/officeDocument/2006/relationships/customXml" Target="../ink/ink35.xml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0.xml"/><Relationship Id="rId11" Type="http://schemas.openxmlformats.org/officeDocument/2006/relationships/customXml" Target="../ink/ink34.xml"/><Relationship Id="rId5" Type="http://schemas.openxmlformats.org/officeDocument/2006/relationships/image" Target="../media/image26.emf"/><Relationship Id="rId15" Type="http://schemas.openxmlformats.org/officeDocument/2006/relationships/image" Target="../media/image28.emf"/><Relationship Id="rId10" Type="http://schemas.openxmlformats.org/officeDocument/2006/relationships/customXml" Target="../ink/ink33.xml"/><Relationship Id="rId4" Type="http://schemas.openxmlformats.org/officeDocument/2006/relationships/customXml" Target="../ink/ink29.xml"/><Relationship Id="rId9" Type="http://schemas.openxmlformats.org/officeDocument/2006/relationships/image" Target="../media/image27.emf"/><Relationship Id="rId14" Type="http://schemas.openxmlformats.org/officeDocument/2006/relationships/customXml" Target="../ink/ink3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customXml" Target="../ink/ink47.xml"/><Relationship Id="rId18" Type="http://schemas.openxmlformats.org/officeDocument/2006/relationships/customXml" Target="../ink/ink50.xml"/><Relationship Id="rId3" Type="http://schemas.openxmlformats.org/officeDocument/2006/relationships/customXml" Target="../ink/ink39.xml"/><Relationship Id="rId21" Type="http://schemas.openxmlformats.org/officeDocument/2006/relationships/customXml" Target="../ink/ink52.xml"/><Relationship Id="rId7" Type="http://schemas.openxmlformats.org/officeDocument/2006/relationships/customXml" Target="../ink/ink42.xml"/><Relationship Id="rId12" Type="http://schemas.openxmlformats.org/officeDocument/2006/relationships/customXml" Target="../ink/ink46.xml"/><Relationship Id="rId17" Type="http://schemas.openxmlformats.org/officeDocument/2006/relationships/image" Target="../media/image32.emf"/><Relationship Id="rId2" Type="http://schemas.openxmlformats.org/officeDocument/2006/relationships/customXml" Target="../ink/ink38.xml"/><Relationship Id="rId16" Type="http://schemas.openxmlformats.org/officeDocument/2006/relationships/customXml" Target="../ink/ink49.xml"/><Relationship Id="rId20" Type="http://schemas.openxmlformats.org/officeDocument/2006/relationships/customXml" Target="../ink/ink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emf"/><Relationship Id="rId11" Type="http://schemas.openxmlformats.org/officeDocument/2006/relationships/customXml" Target="../ink/ink45.xml"/><Relationship Id="rId5" Type="http://schemas.openxmlformats.org/officeDocument/2006/relationships/customXml" Target="../ink/ink41.xml"/><Relationship Id="rId15" Type="http://schemas.openxmlformats.org/officeDocument/2006/relationships/customXml" Target="../ink/ink48.xml"/><Relationship Id="rId10" Type="http://schemas.openxmlformats.org/officeDocument/2006/relationships/customXml" Target="../ink/ink44.xml"/><Relationship Id="rId19" Type="http://schemas.openxmlformats.org/officeDocument/2006/relationships/image" Target="../media/image33.emf"/><Relationship Id="rId4" Type="http://schemas.openxmlformats.org/officeDocument/2006/relationships/customXml" Target="../ink/ink40.xml"/><Relationship Id="rId9" Type="http://schemas.openxmlformats.org/officeDocument/2006/relationships/customXml" Target="../ink/ink43.xml"/><Relationship Id="rId14" Type="http://schemas.openxmlformats.org/officeDocument/2006/relationships/image" Target="../media/image3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6.xml"/><Relationship Id="rId13" Type="http://schemas.openxmlformats.org/officeDocument/2006/relationships/image" Target="../media/image38.emf"/><Relationship Id="rId18" Type="http://schemas.openxmlformats.org/officeDocument/2006/relationships/customXml" Target="../ink/ink63.xml"/><Relationship Id="rId3" Type="http://schemas.openxmlformats.org/officeDocument/2006/relationships/image" Target="../media/image34.emf"/><Relationship Id="rId21" Type="http://schemas.openxmlformats.org/officeDocument/2006/relationships/image" Target="../media/image40.emf"/><Relationship Id="rId7" Type="http://schemas.openxmlformats.org/officeDocument/2006/relationships/image" Target="../media/image36.emf"/><Relationship Id="rId12" Type="http://schemas.openxmlformats.org/officeDocument/2006/relationships/customXml" Target="../ink/ink59.xml"/><Relationship Id="rId17" Type="http://schemas.openxmlformats.org/officeDocument/2006/relationships/customXml" Target="../ink/ink62.xml"/><Relationship Id="rId25" Type="http://schemas.openxmlformats.org/officeDocument/2006/relationships/image" Target="../media/image42.emf"/><Relationship Id="rId2" Type="http://schemas.openxmlformats.org/officeDocument/2006/relationships/customXml" Target="../ink/ink53.xml"/><Relationship Id="rId16" Type="http://schemas.openxmlformats.org/officeDocument/2006/relationships/customXml" Target="../ink/ink61.xml"/><Relationship Id="rId20" Type="http://schemas.openxmlformats.org/officeDocument/2006/relationships/customXml" Target="../ink/ink6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5.xml"/><Relationship Id="rId11" Type="http://schemas.openxmlformats.org/officeDocument/2006/relationships/customXml" Target="../ink/ink58.xml"/><Relationship Id="rId24" Type="http://schemas.openxmlformats.org/officeDocument/2006/relationships/customXml" Target="../ink/ink67.xml"/><Relationship Id="rId5" Type="http://schemas.openxmlformats.org/officeDocument/2006/relationships/image" Target="../media/image35.emf"/><Relationship Id="rId15" Type="http://schemas.openxmlformats.org/officeDocument/2006/relationships/image" Target="../media/image39.emf"/><Relationship Id="rId23" Type="http://schemas.openxmlformats.org/officeDocument/2006/relationships/image" Target="../media/image41.emf"/><Relationship Id="rId10" Type="http://schemas.openxmlformats.org/officeDocument/2006/relationships/customXml" Target="../ink/ink57.xml"/><Relationship Id="rId19" Type="http://schemas.openxmlformats.org/officeDocument/2006/relationships/customXml" Target="../ink/ink64.xml"/><Relationship Id="rId4" Type="http://schemas.openxmlformats.org/officeDocument/2006/relationships/customXml" Target="../ink/ink54.xml"/><Relationship Id="rId9" Type="http://schemas.openxmlformats.org/officeDocument/2006/relationships/image" Target="../media/image37.emf"/><Relationship Id="rId14" Type="http://schemas.openxmlformats.org/officeDocument/2006/relationships/customXml" Target="../ink/ink60.xml"/><Relationship Id="rId22" Type="http://schemas.openxmlformats.org/officeDocument/2006/relationships/customXml" Target="../ink/ink66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6.xml"/><Relationship Id="rId18" Type="http://schemas.openxmlformats.org/officeDocument/2006/relationships/customXml" Target="../ink/ink79.xml"/><Relationship Id="rId26" Type="http://schemas.openxmlformats.org/officeDocument/2006/relationships/customXml" Target="../ink/ink86.xml"/><Relationship Id="rId21" Type="http://schemas.openxmlformats.org/officeDocument/2006/relationships/customXml" Target="../ink/ink82.xml"/><Relationship Id="rId34" Type="http://schemas.openxmlformats.org/officeDocument/2006/relationships/customXml" Target="../ink/ink90.xml"/><Relationship Id="rId7" Type="http://schemas.openxmlformats.org/officeDocument/2006/relationships/customXml" Target="../ink/ink72.xml"/><Relationship Id="rId12" Type="http://schemas.openxmlformats.org/officeDocument/2006/relationships/customXml" Target="../ink/ink75.xml"/><Relationship Id="rId17" Type="http://schemas.openxmlformats.org/officeDocument/2006/relationships/customXml" Target="../ink/ink78.xml"/><Relationship Id="rId25" Type="http://schemas.openxmlformats.org/officeDocument/2006/relationships/customXml" Target="../ink/ink85.xml"/><Relationship Id="rId33" Type="http://schemas.openxmlformats.org/officeDocument/2006/relationships/image" Target="../media/image52.emf"/><Relationship Id="rId38" Type="http://schemas.openxmlformats.org/officeDocument/2006/relationships/customXml" Target="../ink/ink92.xml"/><Relationship Id="rId2" Type="http://schemas.openxmlformats.org/officeDocument/2006/relationships/customXml" Target="../ink/ink68.xml"/><Relationship Id="rId16" Type="http://schemas.openxmlformats.org/officeDocument/2006/relationships/image" Target="../media/image47.emf"/><Relationship Id="rId20" Type="http://schemas.openxmlformats.org/officeDocument/2006/relationships/customXml" Target="../ink/ink81.xml"/><Relationship Id="rId29" Type="http://schemas.openxmlformats.org/officeDocument/2006/relationships/image" Target="../media/image5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emf"/><Relationship Id="rId11" Type="http://schemas.openxmlformats.org/officeDocument/2006/relationships/image" Target="../media/image45.emf"/><Relationship Id="rId24" Type="http://schemas.openxmlformats.org/officeDocument/2006/relationships/image" Target="../media/image48.emf"/><Relationship Id="rId32" Type="http://schemas.openxmlformats.org/officeDocument/2006/relationships/customXml" Target="../ink/ink89.xml"/><Relationship Id="rId37" Type="http://schemas.openxmlformats.org/officeDocument/2006/relationships/image" Target="../media/image54.emf"/><Relationship Id="rId5" Type="http://schemas.openxmlformats.org/officeDocument/2006/relationships/customXml" Target="../ink/ink71.xml"/><Relationship Id="rId15" Type="http://schemas.openxmlformats.org/officeDocument/2006/relationships/customXml" Target="../ink/ink77.xml"/><Relationship Id="rId23" Type="http://schemas.openxmlformats.org/officeDocument/2006/relationships/customXml" Target="../ink/ink84.xml"/><Relationship Id="rId28" Type="http://schemas.openxmlformats.org/officeDocument/2006/relationships/customXml" Target="../ink/ink87.xml"/><Relationship Id="rId36" Type="http://schemas.openxmlformats.org/officeDocument/2006/relationships/customXml" Target="../ink/ink91.xml"/><Relationship Id="rId10" Type="http://schemas.openxmlformats.org/officeDocument/2006/relationships/customXml" Target="../ink/ink74.xml"/><Relationship Id="rId19" Type="http://schemas.openxmlformats.org/officeDocument/2006/relationships/customXml" Target="../ink/ink80.xml"/><Relationship Id="rId31" Type="http://schemas.openxmlformats.org/officeDocument/2006/relationships/image" Target="../media/image51.emf"/><Relationship Id="rId4" Type="http://schemas.openxmlformats.org/officeDocument/2006/relationships/customXml" Target="../ink/ink70.xml"/><Relationship Id="rId9" Type="http://schemas.openxmlformats.org/officeDocument/2006/relationships/image" Target="../media/image44.emf"/><Relationship Id="rId14" Type="http://schemas.openxmlformats.org/officeDocument/2006/relationships/image" Target="../media/image46.emf"/><Relationship Id="rId22" Type="http://schemas.openxmlformats.org/officeDocument/2006/relationships/customXml" Target="../ink/ink83.xml"/><Relationship Id="rId27" Type="http://schemas.openxmlformats.org/officeDocument/2006/relationships/image" Target="../media/image49.emf"/><Relationship Id="rId30" Type="http://schemas.openxmlformats.org/officeDocument/2006/relationships/customXml" Target="../ink/ink88.xml"/><Relationship Id="rId35" Type="http://schemas.openxmlformats.org/officeDocument/2006/relationships/image" Target="../media/image53.emf"/><Relationship Id="rId8" Type="http://schemas.openxmlformats.org/officeDocument/2006/relationships/customXml" Target="../ink/ink73.xml"/><Relationship Id="rId3" Type="http://schemas.openxmlformats.org/officeDocument/2006/relationships/customXml" Target="../ink/ink69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3.xml"/><Relationship Id="rId18" Type="http://schemas.openxmlformats.org/officeDocument/2006/relationships/customXml" Target="../ink/ink107.xml"/><Relationship Id="rId26" Type="http://schemas.openxmlformats.org/officeDocument/2006/relationships/customXml" Target="../ink/ink113.xml"/><Relationship Id="rId3" Type="http://schemas.openxmlformats.org/officeDocument/2006/relationships/customXml" Target="../ink/ink94.xml"/><Relationship Id="rId21" Type="http://schemas.openxmlformats.org/officeDocument/2006/relationships/customXml" Target="../ink/ink109.xml"/><Relationship Id="rId34" Type="http://schemas.openxmlformats.org/officeDocument/2006/relationships/image" Target="../media/image61.emf"/><Relationship Id="rId7" Type="http://schemas.openxmlformats.org/officeDocument/2006/relationships/image" Target="../media/image55.emf"/><Relationship Id="rId12" Type="http://schemas.openxmlformats.org/officeDocument/2006/relationships/customXml" Target="../ink/ink102.xml"/><Relationship Id="rId17" Type="http://schemas.openxmlformats.org/officeDocument/2006/relationships/customXml" Target="../ink/ink106.xml"/><Relationship Id="rId25" Type="http://schemas.openxmlformats.org/officeDocument/2006/relationships/customXml" Target="../ink/ink112.xml"/><Relationship Id="rId33" Type="http://schemas.openxmlformats.org/officeDocument/2006/relationships/customXml" Target="../ink/ink118.xml"/><Relationship Id="rId2" Type="http://schemas.openxmlformats.org/officeDocument/2006/relationships/customXml" Target="../ink/ink93.xml"/><Relationship Id="rId16" Type="http://schemas.openxmlformats.org/officeDocument/2006/relationships/customXml" Target="../ink/ink105.xml"/><Relationship Id="rId20" Type="http://schemas.openxmlformats.org/officeDocument/2006/relationships/customXml" Target="../ink/ink108.xml"/><Relationship Id="rId29" Type="http://schemas.openxmlformats.org/officeDocument/2006/relationships/customXml" Target="../ink/ink11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7.xml"/><Relationship Id="rId11" Type="http://schemas.openxmlformats.org/officeDocument/2006/relationships/customXml" Target="../ink/ink101.xml"/><Relationship Id="rId24" Type="http://schemas.openxmlformats.org/officeDocument/2006/relationships/customXml" Target="../ink/ink111.xml"/><Relationship Id="rId32" Type="http://schemas.openxmlformats.org/officeDocument/2006/relationships/image" Target="../media/image60.emf"/><Relationship Id="rId5" Type="http://schemas.openxmlformats.org/officeDocument/2006/relationships/customXml" Target="../ink/ink96.xml"/><Relationship Id="rId15" Type="http://schemas.openxmlformats.org/officeDocument/2006/relationships/image" Target="../media/image56.emf"/><Relationship Id="rId23" Type="http://schemas.openxmlformats.org/officeDocument/2006/relationships/customXml" Target="../ink/ink110.xml"/><Relationship Id="rId28" Type="http://schemas.openxmlformats.org/officeDocument/2006/relationships/customXml" Target="../ink/ink115.xml"/><Relationship Id="rId10" Type="http://schemas.openxmlformats.org/officeDocument/2006/relationships/customXml" Target="../ink/ink100.xml"/><Relationship Id="rId19" Type="http://schemas.openxmlformats.org/officeDocument/2006/relationships/image" Target="../media/image57.emf"/><Relationship Id="rId31" Type="http://schemas.openxmlformats.org/officeDocument/2006/relationships/customXml" Target="../ink/ink117.xml"/><Relationship Id="rId4" Type="http://schemas.openxmlformats.org/officeDocument/2006/relationships/customXml" Target="../ink/ink95.xml"/><Relationship Id="rId9" Type="http://schemas.openxmlformats.org/officeDocument/2006/relationships/customXml" Target="../ink/ink99.xml"/><Relationship Id="rId14" Type="http://schemas.openxmlformats.org/officeDocument/2006/relationships/customXml" Target="../ink/ink104.xml"/><Relationship Id="rId22" Type="http://schemas.openxmlformats.org/officeDocument/2006/relationships/image" Target="../media/image58.emf"/><Relationship Id="rId27" Type="http://schemas.openxmlformats.org/officeDocument/2006/relationships/customXml" Target="../ink/ink114.xml"/><Relationship Id="rId30" Type="http://schemas.openxmlformats.org/officeDocument/2006/relationships/image" Target="../media/image59.emf"/><Relationship Id="rId8" Type="http://schemas.openxmlformats.org/officeDocument/2006/relationships/customXml" Target="../ink/ink9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Prostokąt 3"/>
              <p:cNvSpPr/>
              <p:nvPr/>
            </p:nvSpPr>
            <p:spPr>
              <a:xfrm>
                <a:off x="720435" y="329384"/>
                <a:ext cx="1020248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l-PL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Wiedząc, że</a:t>
                </a:r>
                <a:r>
                  <a:rPr lang="pl-PL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pl-P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pl-PL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pl-PL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r>
                      <a:rPr lang="pl-PL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pl-PL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pl-P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l-P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pl-P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l-PL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pl-PL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jest sumą początkowych wyrazów </a:t>
                </a:r>
                <a:r>
                  <a:rPr lang="pl-PL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ciągu ustal, czy jest to ciąg arytmetyczny.</a:t>
                </a:r>
                <a:endParaRPr lang="pl-PL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Prostoką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5" y="329384"/>
                <a:ext cx="10202487" cy="369332"/>
              </a:xfrm>
              <a:prstGeom prst="rect">
                <a:avLst/>
              </a:prstGeom>
              <a:blipFill>
                <a:blip r:embed="rId2"/>
                <a:stretch>
                  <a:fillRect l="-478" t="-8197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5" name="Pismo odręczne 24"/>
              <p14:cNvContentPartPr/>
              <p14:nvPr/>
            </p14:nvContentPartPr>
            <p14:xfrm>
              <a:off x="11595731" y="3403538"/>
              <a:ext cx="194040" cy="451800"/>
            </p14:xfrm>
          </p:contentPart>
        </mc:Choice>
        <mc:Fallback>
          <p:pic>
            <p:nvPicPr>
              <p:cNvPr id="25" name="Pismo odręczne 2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80971" y="3388058"/>
                <a:ext cx="22572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6" name="Pismo odręczne 35"/>
              <p14:cNvContentPartPr/>
              <p14:nvPr/>
            </p14:nvContentPartPr>
            <p14:xfrm>
              <a:off x="712931" y="1055978"/>
              <a:ext cx="6218280" cy="3313080"/>
            </p14:xfrm>
          </p:contentPart>
        </mc:Choice>
        <mc:Fallback>
          <p:pic>
            <p:nvPicPr>
              <p:cNvPr id="36" name="Pismo odręczne 3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8891" y="1040498"/>
                <a:ext cx="6253200" cy="33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2" name="Pismo odręczne 61"/>
              <p14:cNvContentPartPr/>
              <p14:nvPr/>
            </p14:nvContentPartPr>
            <p14:xfrm>
              <a:off x="1909571" y="1455578"/>
              <a:ext cx="4266000" cy="289800"/>
            </p14:xfrm>
          </p:contentPart>
        </mc:Choice>
        <mc:Fallback>
          <p:pic>
            <p:nvPicPr>
              <p:cNvPr id="62" name="Pismo odręczne 6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96611" y="1441538"/>
                <a:ext cx="430020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8" name="Pismo odręczne 97"/>
              <p14:cNvContentPartPr/>
              <p14:nvPr/>
            </p14:nvContentPartPr>
            <p14:xfrm>
              <a:off x="3416531" y="1954898"/>
              <a:ext cx="141840" cy="320400"/>
            </p14:xfrm>
          </p:contentPart>
        </mc:Choice>
        <mc:Fallback>
          <p:pic>
            <p:nvPicPr>
              <p:cNvPr id="98" name="Pismo odręczne 9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97091" y="1936538"/>
                <a:ext cx="18036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0" name="Pismo odręczne 139"/>
              <p14:cNvContentPartPr/>
              <p14:nvPr/>
            </p14:nvContentPartPr>
            <p14:xfrm>
              <a:off x="9921731" y="3084938"/>
              <a:ext cx="298800" cy="531360"/>
            </p14:xfrm>
          </p:contentPart>
        </mc:Choice>
        <mc:Fallback>
          <p:pic>
            <p:nvPicPr>
              <p:cNvPr id="140" name="Pismo odręczne 13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906971" y="3065498"/>
                <a:ext cx="32076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2" name="Pismo odręczne 181"/>
              <p14:cNvContentPartPr/>
              <p14:nvPr/>
            </p14:nvContentPartPr>
            <p14:xfrm>
              <a:off x="9269771" y="2681738"/>
              <a:ext cx="227160" cy="418320"/>
            </p14:xfrm>
          </p:contentPart>
        </mc:Choice>
        <mc:Fallback>
          <p:pic>
            <p:nvPicPr>
              <p:cNvPr id="182" name="Pismo odręczne 18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264731" y="2670578"/>
                <a:ext cx="25236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37" name="Pismo odręczne 236"/>
              <p14:cNvContentPartPr/>
              <p14:nvPr/>
            </p14:nvContentPartPr>
            <p14:xfrm>
              <a:off x="9333851" y="5479298"/>
              <a:ext cx="125640" cy="0"/>
            </p14:xfrm>
          </p:contentPart>
        </mc:Choice>
        <mc:Fallback>
          <p:pic>
            <p:nvPicPr>
              <p:cNvPr id="237" name="Pismo odręczne 23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0" y="0"/>
                <a:ext cx="1256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40" name="Pismo odręczne 239"/>
              <p14:cNvContentPartPr/>
              <p14:nvPr/>
            </p14:nvContentPartPr>
            <p14:xfrm>
              <a:off x="5549891" y="2612258"/>
              <a:ext cx="2493000" cy="350640"/>
            </p14:xfrm>
          </p:contentPart>
        </mc:Choice>
        <mc:Fallback>
          <p:pic>
            <p:nvPicPr>
              <p:cNvPr id="240" name="Pismo odręczne 23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30451" y="2599658"/>
                <a:ext cx="253332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42" name="Pismo odręczne 241"/>
              <p14:cNvContentPartPr/>
              <p14:nvPr/>
            </p14:nvContentPartPr>
            <p14:xfrm>
              <a:off x="5639531" y="4001498"/>
              <a:ext cx="164880" cy="1675800"/>
            </p14:xfrm>
          </p:contentPart>
        </mc:Choice>
        <mc:Fallback>
          <p:pic>
            <p:nvPicPr>
              <p:cNvPr id="242" name="Pismo odręczne 24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22611" y="3983858"/>
                <a:ext cx="201240" cy="171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43" name="Pismo odręczne 242"/>
              <p14:cNvContentPartPr/>
              <p14:nvPr/>
            </p14:nvContentPartPr>
            <p14:xfrm>
              <a:off x="7332611" y="3136778"/>
              <a:ext cx="638280" cy="412560"/>
            </p14:xfrm>
          </p:contentPart>
        </mc:Choice>
        <mc:Fallback>
          <p:pic>
            <p:nvPicPr>
              <p:cNvPr id="243" name="Pismo odręczne 24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11731" y="3131018"/>
                <a:ext cx="66816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44" name="Pismo odręczne 243"/>
              <p14:cNvContentPartPr/>
              <p14:nvPr/>
            </p14:nvContentPartPr>
            <p14:xfrm>
              <a:off x="8238011" y="1566458"/>
              <a:ext cx="2827440" cy="549360"/>
            </p14:xfrm>
          </p:contentPart>
        </mc:Choice>
        <mc:Fallback>
          <p:pic>
            <p:nvPicPr>
              <p:cNvPr id="244" name="Pismo odręczne 24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217851" y="1549898"/>
                <a:ext cx="285732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46" name="Pismo odręczne 245"/>
              <p14:cNvContentPartPr/>
              <p14:nvPr/>
            </p14:nvContentPartPr>
            <p14:xfrm>
              <a:off x="5535851" y="5559218"/>
              <a:ext cx="4295160" cy="365760"/>
            </p14:xfrm>
          </p:contentPart>
        </mc:Choice>
        <mc:Fallback>
          <p:pic>
            <p:nvPicPr>
              <p:cNvPr id="246" name="Pismo odręczne 24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521451" y="5541578"/>
                <a:ext cx="433044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98" name="Pismo odręczne 297"/>
              <p14:cNvContentPartPr/>
              <p14:nvPr/>
            </p14:nvContentPartPr>
            <p14:xfrm>
              <a:off x="3604451" y="2201858"/>
              <a:ext cx="533160" cy="178200"/>
            </p14:xfrm>
          </p:contentPart>
        </mc:Choice>
        <mc:Fallback>
          <p:pic>
            <p:nvPicPr>
              <p:cNvPr id="298" name="Pismo odręczne 29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590051" y="2180978"/>
                <a:ext cx="5688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99" name="Pismo odręczne 298"/>
              <p14:cNvContentPartPr/>
              <p14:nvPr/>
            </p14:nvContentPartPr>
            <p14:xfrm>
              <a:off x="5684891" y="2378258"/>
              <a:ext cx="2305440" cy="1183320"/>
            </p14:xfrm>
          </p:contentPart>
        </mc:Choice>
        <mc:Fallback>
          <p:pic>
            <p:nvPicPr>
              <p:cNvPr id="299" name="Pismo odręczne 29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64731" y="2359898"/>
                <a:ext cx="2346480" cy="12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00" name="Pismo odręczne 299"/>
              <p14:cNvContentPartPr/>
              <p14:nvPr/>
            </p14:nvContentPartPr>
            <p14:xfrm>
              <a:off x="8060531" y="3145058"/>
              <a:ext cx="1633320" cy="473040"/>
            </p14:xfrm>
          </p:contentPart>
        </mc:Choice>
        <mc:Fallback>
          <p:pic>
            <p:nvPicPr>
              <p:cNvPr id="300" name="Pismo odręczne 29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056571" y="3132818"/>
                <a:ext cx="165816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01" name="Pismo odręczne 300"/>
              <p14:cNvContentPartPr/>
              <p14:nvPr/>
            </p14:nvContentPartPr>
            <p14:xfrm>
              <a:off x="5820971" y="3977738"/>
              <a:ext cx="5168160" cy="1768680"/>
            </p14:xfrm>
          </p:contentPart>
        </mc:Choice>
        <mc:Fallback>
          <p:pic>
            <p:nvPicPr>
              <p:cNvPr id="301" name="Pismo odręczne 300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815571" y="3959378"/>
                <a:ext cx="5194440" cy="180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10" name="Pismo odręczne 309"/>
              <p14:cNvContentPartPr/>
              <p14:nvPr/>
            </p14:nvContentPartPr>
            <p14:xfrm>
              <a:off x="2974091" y="3967658"/>
              <a:ext cx="123120" cy="603000"/>
            </p14:xfrm>
          </p:contentPart>
        </mc:Choice>
        <mc:Fallback>
          <p:pic>
            <p:nvPicPr>
              <p:cNvPr id="310" name="Pismo odręczne 309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953211" y="3961898"/>
                <a:ext cx="164880" cy="62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11" name="Pismo odręczne 310"/>
              <p14:cNvContentPartPr/>
              <p14:nvPr/>
            </p14:nvContentPartPr>
            <p14:xfrm>
              <a:off x="2205131" y="4581458"/>
              <a:ext cx="496440" cy="559440"/>
            </p14:xfrm>
          </p:contentPart>
        </mc:Choice>
        <mc:Fallback>
          <p:pic>
            <p:nvPicPr>
              <p:cNvPr id="311" name="Pismo odręczne 310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192171" y="4570298"/>
                <a:ext cx="518400" cy="58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12" name="Pismo odręczne 311"/>
              <p14:cNvContentPartPr/>
              <p14:nvPr/>
            </p14:nvContentPartPr>
            <p14:xfrm>
              <a:off x="3002531" y="4622498"/>
              <a:ext cx="532440" cy="524880"/>
            </p14:xfrm>
          </p:contentPart>
        </mc:Choice>
        <mc:Fallback>
          <p:pic>
            <p:nvPicPr>
              <p:cNvPr id="312" name="Pismo odręczne 311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92091" y="4606658"/>
                <a:ext cx="56016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5" name="Pismo odręczne 314"/>
              <p14:cNvContentPartPr/>
              <p14:nvPr/>
            </p14:nvContentPartPr>
            <p14:xfrm>
              <a:off x="728051" y="4094378"/>
              <a:ext cx="4286520" cy="1585800"/>
            </p14:xfrm>
          </p:contentPart>
        </mc:Choice>
        <mc:Fallback>
          <p:pic>
            <p:nvPicPr>
              <p:cNvPr id="315" name="Pismo odręczne 314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11851" y="4075658"/>
                <a:ext cx="4323600" cy="162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741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Prostokąt 3"/>
              <p:cNvSpPr/>
              <p:nvPr/>
            </p:nvSpPr>
            <p:spPr>
              <a:xfrm>
                <a:off x="720435" y="329384"/>
                <a:ext cx="1020248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l-PL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Wiedząc, że</a:t>
                </a:r>
                <a:r>
                  <a:rPr lang="pl-PL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pl-P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pl-PL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pl-PL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r>
                      <a:rPr lang="pl-PL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pl-PL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pl-P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l-P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pl-P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l-PL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pl-PL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jest sumą początkowych wyrazów </a:t>
                </a:r>
                <a:r>
                  <a:rPr lang="pl-PL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ciągu ustal, czy jest to ciąg arytmetyczny.</a:t>
                </a:r>
                <a:endParaRPr lang="pl-PL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Prostoką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5" y="329384"/>
                <a:ext cx="10202487" cy="369332"/>
              </a:xfrm>
              <a:prstGeom prst="rect">
                <a:avLst/>
              </a:prstGeom>
              <a:blipFill>
                <a:blip r:embed="rId2"/>
                <a:stretch>
                  <a:fillRect l="-478" t="-8197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2" name="Pismo odręczne 61"/>
              <p14:cNvContentPartPr/>
              <p14:nvPr/>
            </p14:nvContentPartPr>
            <p14:xfrm>
              <a:off x="1909571" y="1455578"/>
              <a:ext cx="4266000" cy="289800"/>
            </p14:xfrm>
          </p:contentPart>
        </mc:Choice>
        <mc:Fallback>
          <p:pic>
            <p:nvPicPr>
              <p:cNvPr id="62" name="Pismo odręczne 6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6611" y="1441538"/>
                <a:ext cx="430020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Pismo odręczne 1"/>
              <p14:cNvContentPartPr/>
              <p14:nvPr/>
            </p14:nvContentPartPr>
            <p14:xfrm>
              <a:off x="877811" y="1055978"/>
              <a:ext cx="6053400" cy="3931560"/>
            </p14:xfrm>
          </p:contentPart>
        </mc:Choice>
        <mc:Fallback>
          <p:pic>
            <p:nvPicPr>
              <p:cNvPr id="2" name="Pismo odręczne 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61611" y="1040498"/>
                <a:ext cx="6090480" cy="39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1" name="Pismo odręczne 40"/>
              <p14:cNvContentPartPr/>
              <p14:nvPr/>
            </p14:nvContentPartPr>
            <p14:xfrm>
              <a:off x="6614411" y="2534858"/>
              <a:ext cx="3475080" cy="1650600"/>
            </p14:xfrm>
          </p:contentPart>
        </mc:Choice>
        <mc:Fallback>
          <p:pic>
            <p:nvPicPr>
              <p:cNvPr id="41" name="Pismo odręczne 4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98571" y="2521898"/>
                <a:ext cx="3511800" cy="168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6" name="Pismo odręczne 85"/>
              <p14:cNvContentPartPr/>
              <p14:nvPr/>
            </p14:nvContentPartPr>
            <p14:xfrm>
              <a:off x="3416531" y="1954898"/>
              <a:ext cx="141840" cy="320400"/>
            </p14:xfrm>
          </p:contentPart>
        </mc:Choice>
        <mc:Fallback>
          <p:pic>
            <p:nvPicPr>
              <p:cNvPr id="86" name="Pismo odręczne 8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97091" y="1936538"/>
                <a:ext cx="18036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6" name="Pismo odręczne 155"/>
              <p14:cNvContentPartPr/>
              <p14:nvPr/>
            </p14:nvContentPartPr>
            <p14:xfrm>
              <a:off x="3232571" y="4067018"/>
              <a:ext cx="554760" cy="425520"/>
            </p14:xfrm>
          </p:contentPart>
        </mc:Choice>
        <mc:Fallback>
          <p:pic>
            <p:nvPicPr>
              <p:cNvPr id="156" name="Pismo odręczne 15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23211" y="4060898"/>
                <a:ext cx="57060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8" name="Pismo odręczne 157"/>
              <p14:cNvContentPartPr/>
              <p14:nvPr/>
            </p14:nvContentPartPr>
            <p14:xfrm>
              <a:off x="3604451" y="2201858"/>
              <a:ext cx="533160" cy="178200"/>
            </p14:xfrm>
          </p:contentPart>
        </mc:Choice>
        <mc:Fallback>
          <p:pic>
            <p:nvPicPr>
              <p:cNvPr id="158" name="Pismo odręczne 15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90051" y="2180978"/>
                <a:ext cx="5688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0" name="Pismo odręczne 159"/>
              <p14:cNvContentPartPr/>
              <p14:nvPr/>
            </p14:nvContentPartPr>
            <p14:xfrm>
              <a:off x="4816931" y="4115618"/>
              <a:ext cx="481680" cy="400320"/>
            </p14:xfrm>
          </p:contentPart>
        </mc:Choice>
        <mc:Fallback>
          <p:pic>
            <p:nvPicPr>
              <p:cNvPr id="160" name="Pismo odręczne 15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08291" y="4104098"/>
                <a:ext cx="501840" cy="41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1512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12618" y="395886"/>
            <a:ext cx="1085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Piąty 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wyraz ciągu arytmetycznego jest równy </a:t>
            </a:r>
            <a:r>
              <a:rPr lang="pl-P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16. 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Oblicz sumę </a:t>
            </a:r>
            <a:r>
              <a:rPr lang="pl-P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dziewięciu 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początkowych wyrazów tego ciągu. </a:t>
            </a:r>
            <a:endParaRPr lang="pl-PL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Pismo odręczne 4"/>
              <p14:cNvContentPartPr/>
              <p14:nvPr/>
            </p14:nvContentPartPr>
            <p14:xfrm>
              <a:off x="11515811" y="4011938"/>
              <a:ext cx="221400" cy="368640"/>
            </p14:xfrm>
          </p:contentPart>
        </mc:Choice>
        <mc:Fallback>
          <p:pic>
            <p:nvPicPr>
              <p:cNvPr id="5" name="Pismo odręczne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04651" y="3998618"/>
                <a:ext cx="24876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Pismo odręczne 6"/>
              <p14:cNvContentPartPr/>
              <p14:nvPr/>
            </p14:nvContentPartPr>
            <p14:xfrm>
              <a:off x="11533451" y="4905818"/>
              <a:ext cx="192240" cy="234720"/>
            </p14:xfrm>
          </p:contentPart>
        </mc:Choice>
        <mc:Fallback>
          <p:pic>
            <p:nvPicPr>
              <p:cNvPr id="7" name="Pismo odręczne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27342" y="4893920"/>
                <a:ext cx="216674" cy="258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" name="Pismo odręczne 13"/>
              <p14:cNvContentPartPr/>
              <p14:nvPr/>
            </p14:nvContentPartPr>
            <p14:xfrm>
              <a:off x="8164571" y="1671938"/>
              <a:ext cx="178560" cy="464760"/>
            </p14:xfrm>
          </p:contentPart>
        </mc:Choice>
        <mc:Fallback>
          <p:pic>
            <p:nvPicPr>
              <p:cNvPr id="14" name="Pismo odręczne 1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158091" y="1658978"/>
                <a:ext cx="20160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0" name="Pismo odręczne 59"/>
              <p14:cNvContentPartPr/>
              <p14:nvPr/>
            </p14:nvContentPartPr>
            <p14:xfrm>
              <a:off x="6289691" y="1658258"/>
              <a:ext cx="217440" cy="443880"/>
            </p14:xfrm>
          </p:contentPart>
        </mc:Choice>
        <mc:Fallback>
          <p:pic>
            <p:nvPicPr>
              <p:cNvPr id="60" name="Pismo odręczne 5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285371" y="1648538"/>
                <a:ext cx="24156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1" name="Pismo odręczne 60"/>
              <p14:cNvContentPartPr/>
              <p14:nvPr/>
            </p14:nvContentPartPr>
            <p14:xfrm>
              <a:off x="5288891" y="1655738"/>
              <a:ext cx="251640" cy="889200"/>
            </p14:xfrm>
          </p:contentPart>
        </mc:Choice>
        <mc:Fallback>
          <p:pic>
            <p:nvPicPr>
              <p:cNvPr id="61" name="Pismo odręczne 6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80971" y="1642418"/>
                <a:ext cx="278640" cy="9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7" name="Pismo odręczne 76"/>
              <p14:cNvContentPartPr/>
              <p14:nvPr/>
            </p14:nvContentPartPr>
            <p14:xfrm>
              <a:off x="7161611" y="1649618"/>
              <a:ext cx="162720" cy="968400"/>
            </p14:xfrm>
          </p:contentPart>
        </mc:Choice>
        <mc:Fallback>
          <p:pic>
            <p:nvPicPr>
              <p:cNvPr id="77" name="Pismo odręczne 7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155851" y="1643138"/>
                <a:ext cx="185400" cy="9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5" name="Pismo odręczne 94"/>
              <p14:cNvContentPartPr/>
              <p14:nvPr/>
            </p14:nvContentPartPr>
            <p14:xfrm>
              <a:off x="1732811" y="1633058"/>
              <a:ext cx="330120" cy="915840"/>
            </p14:xfrm>
          </p:contentPart>
        </mc:Choice>
        <mc:Fallback>
          <p:pic>
            <p:nvPicPr>
              <p:cNvPr id="95" name="Pismo odręczne 9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24891" y="1620458"/>
                <a:ext cx="358560" cy="9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2" name="Pismo odręczne 121"/>
              <p14:cNvContentPartPr/>
              <p14:nvPr/>
            </p14:nvContentPartPr>
            <p14:xfrm>
              <a:off x="870971" y="1085138"/>
              <a:ext cx="9427320" cy="3353400"/>
            </p14:xfrm>
          </p:contentPart>
        </mc:Choice>
        <mc:Fallback>
          <p:pic>
            <p:nvPicPr>
              <p:cNvPr id="122" name="Pismo odręczne 12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54411" y="1069298"/>
                <a:ext cx="9461160" cy="339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4" name="Pismo odręczne 123"/>
              <p14:cNvContentPartPr/>
              <p14:nvPr/>
            </p14:nvContentPartPr>
            <p14:xfrm>
              <a:off x="2566571" y="1616858"/>
              <a:ext cx="2016000" cy="505800"/>
            </p14:xfrm>
          </p:contentPart>
        </mc:Choice>
        <mc:Fallback>
          <p:pic>
            <p:nvPicPr>
              <p:cNvPr id="124" name="Pismo odręczne 12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556851" y="1605338"/>
                <a:ext cx="2040840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7" name="Pismo odręczne 156"/>
              <p14:cNvContentPartPr/>
              <p14:nvPr/>
            </p14:nvContentPartPr>
            <p14:xfrm>
              <a:off x="9220811" y="1736018"/>
              <a:ext cx="223920" cy="411120"/>
            </p14:xfrm>
          </p:contentPart>
        </mc:Choice>
        <mc:Fallback>
          <p:pic>
            <p:nvPicPr>
              <p:cNvPr id="157" name="Pismo odręczne 15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213251" y="1721978"/>
                <a:ext cx="252000" cy="44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3411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04552" y="369629"/>
            <a:ext cx="952084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Trzy liczby, których suma jest równa </a:t>
            </a:r>
            <a:r>
              <a:rPr lang="pl-P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31, 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tworzą rosnący ciąg geometryczny. Jeśli od ostatniej liczby odejmiemy </a:t>
            </a:r>
            <a:r>
              <a:rPr lang="pl-P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16, 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otrzymamy ciąg arytmetyczny. Wyznacz te liczby.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3" name="Pismo odręczne 82"/>
              <p14:cNvContentPartPr/>
              <p14:nvPr/>
            </p14:nvContentPartPr>
            <p14:xfrm>
              <a:off x="1667651" y="4414418"/>
              <a:ext cx="1316520" cy="39960"/>
            </p14:xfrm>
          </p:contentPart>
        </mc:Choice>
        <mc:Fallback>
          <p:pic>
            <p:nvPicPr>
              <p:cNvPr id="83" name="Pismo odręczne 8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54691" y="4393178"/>
                <a:ext cx="13503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7" name="Pismo odręczne 86"/>
              <p14:cNvContentPartPr/>
              <p14:nvPr/>
            </p14:nvContentPartPr>
            <p14:xfrm>
              <a:off x="338891" y="2091338"/>
              <a:ext cx="82440" cy="228600"/>
            </p14:xfrm>
          </p:contentPart>
        </mc:Choice>
        <mc:Fallback>
          <p:pic>
            <p:nvPicPr>
              <p:cNvPr id="87" name="Pismo odręczne 8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28451" y="2070458"/>
                <a:ext cx="1137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2" name="Pismo odręczne 131"/>
              <p14:cNvContentPartPr/>
              <p14:nvPr/>
            </p14:nvContentPartPr>
            <p14:xfrm>
              <a:off x="449411" y="2020778"/>
              <a:ext cx="61200" cy="395640"/>
            </p14:xfrm>
          </p:contentPart>
        </mc:Choice>
        <mc:Fallback>
          <p:pic>
            <p:nvPicPr>
              <p:cNvPr id="132" name="Pismo odręczne 13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44011" y="2012138"/>
                <a:ext cx="8748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6" name="Pismo odręczne 135"/>
              <p14:cNvContentPartPr/>
              <p14:nvPr/>
            </p14:nvContentPartPr>
            <p14:xfrm>
              <a:off x="9678011" y="4502618"/>
              <a:ext cx="84960" cy="0"/>
            </p14:xfrm>
          </p:contentPart>
        </mc:Choice>
        <mc:Fallback>
          <p:pic>
            <p:nvPicPr>
              <p:cNvPr id="136" name="Pismo odręczne 13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849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93" name="Pismo odręczne 192"/>
              <p14:cNvContentPartPr/>
              <p14:nvPr/>
            </p14:nvContentPartPr>
            <p14:xfrm>
              <a:off x="4982531" y="2097098"/>
              <a:ext cx="5796720" cy="310680"/>
            </p14:xfrm>
          </p:contentPart>
        </mc:Choice>
        <mc:Fallback>
          <p:pic>
            <p:nvPicPr>
              <p:cNvPr id="193" name="Pismo odręczne 19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66691" y="2084858"/>
                <a:ext cx="582912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1" name="Pismo odręczne 200"/>
              <p14:cNvContentPartPr/>
              <p14:nvPr/>
            </p14:nvContentPartPr>
            <p14:xfrm>
              <a:off x="706451" y="1405538"/>
              <a:ext cx="11028960" cy="3189240"/>
            </p14:xfrm>
          </p:contentPart>
        </mc:Choice>
        <mc:Fallback>
          <p:pic>
            <p:nvPicPr>
              <p:cNvPr id="201" name="Pismo odręczne 20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97091" y="1393298"/>
                <a:ext cx="11059560" cy="32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17" name="Pismo odręczne 216"/>
              <p14:cNvContentPartPr/>
              <p14:nvPr/>
            </p14:nvContentPartPr>
            <p14:xfrm>
              <a:off x="8870531" y="2605778"/>
              <a:ext cx="1841760" cy="1597320"/>
            </p14:xfrm>
          </p:contentPart>
        </mc:Choice>
        <mc:Fallback>
          <p:pic>
            <p:nvPicPr>
              <p:cNvPr id="217" name="Pismo odręczne 21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853971" y="2587058"/>
                <a:ext cx="1877040" cy="163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4" name="Pismo odręczne 223"/>
              <p14:cNvContentPartPr/>
              <p14:nvPr/>
            </p14:nvContentPartPr>
            <p14:xfrm>
              <a:off x="8625371" y="4578938"/>
              <a:ext cx="2154600" cy="1362600"/>
            </p14:xfrm>
          </p:contentPart>
        </mc:Choice>
        <mc:Fallback>
          <p:pic>
            <p:nvPicPr>
              <p:cNvPr id="224" name="Pismo odręczne 22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606651" y="4562738"/>
                <a:ext cx="2176560" cy="13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53" name="Pismo odręczne 252"/>
              <p14:cNvContentPartPr/>
              <p14:nvPr/>
            </p14:nvContentPartPr>
            <p14:xfrm>
              <a:off x="8515571" y="5727338"/>
              <a:ext cx="1865160" cy="322200"/>
            </p14:xfrm>
          </p:contentPart>
        </mc:Choice>
        <mc:Fallback>
          <p:pic>
            <p:nvPicPr>
              <p:cNvPr id="253" name="Pismo odręczne 25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508731" y="5716178"/>
                <a:ext cx="189144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56" name="Pismo odręczne 255"/>
              <p14:cNvContentPartPr/>
              <p14:nvPr/>
            </p14:nvContentPartPr>
            <p14:xfrm>
              <a:off x="414491" y="3440618"/>
              <a:ext cx="194760" cy="1239120"/>
            </p14:xfrm>
          </p:contentPart>
        </mc:Choice>
        <mc:Fallback>
          <p:pic>
            <p:nvPicPr>
              <p:cNvPr id="256" name="Pismo odręczne 25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6211" y="3433778"/>
                <a:ext cx="223920" cy="12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58" name="Pismo odręczne 257"/>
              <p14:cNvContentPartPr/>
              <p14:nvPr/>
            </p14:nvContentPartPr>
            <p14:xfrm>
              <a:off x="1064291" y="5148818"/>
              <a:ext cx="0" cy="0"/>
            </p14:xfrm>
          </p:contentPart>
        </mc:Choice>
        <mc:Fallback>
          <p:pic>
            <p:nvPicPr>
              <p:cNvPr id="258" name="Pismo odręczne 25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67" name="Pismo odręczne 266"/>
              <p14:cNvContentPartPr/>
              <p14:nvPr/>
            </p14:nvContentPartPr>
            <p14:xfrm>
              <a:off x="2607251" y="5266898"/>
              <a:ext cx="0" cy="0"/>
            </p14:xfrm>
          </p:contentPart>
        </mc:Choice>
        <mc:Fallback>
          <p:pic>
            <p:nvPicPr>
              <p:cNvPr id="267" name="Pismo odręczne 26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09" name="Pismo odręczne 308"/>
              <p14:cNvContentPartPr/>
              <p14:nvPr/>
            </p14:nvContentPartPr>
            <p14:xfrm>
              <a:off x="381371" y="3427658"/>
              <a:ext cx="3707640" cy="2450520"/>
            </p14:xfrm>
          </p:contentPart>
        </mc:Choice>
        <mc:Fallback>
          <p:pic>
            <p:nvPicPr>
              <p:cNvPr id="309" name="Pismo odręczne 30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0931" y="3411098"/>
                <a:ext cx="3738960" cy="248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11" name="Pismo odręczne 310"/>
              <p14:cNvContentPartPr/>
              <p14:nvPr/>
            </p14:nvContentPartPr>
            <p14:xfrm>
              <a:off x="4865531" y="5069618"/>
              <a:ext cx="3210840" cy="321120"/>
            </p14:xfrm>
          </p:contentPart>
        </mc:Choice>
        <mc:Fallback>
          <p:pic>
            <p:nvPicPr>
              <p:cNvPr id="311" name="Pismo odręczne 31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848251" y="5055938"/>
                <a:ext cx="324828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12" name="Pismo odręczne 311"/>
              <p14:cNvContentPartPr/>
              <p14:nvPr/>
            </p14:nvContentPartPr>
            <p14:xfrm>
              <a:off x="4706051" y="5196338"/>
              <a:ext cx="3548880" cy="467280"/>
            </p14:xfrm>
          </p:contentPart>
        </mc:Choice>
        <mc:Fallback>
          <p:pic>
            <p:nvPicPr>
              <p:cNvPr id="312" name="Pismo odręczne 31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687691" y="5185538"/>
                <a:ext cx="3588120" cy="49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8329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04552" y="369629"/>
            <a:ext cx="952084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Trzy liczby, których suma jest równa </a:t>
            </a:r>
            <a:r>
              <a:rPr lang="pl-P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31, 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tworzą rosnący ciąg geometryczny. Jeśli od ostatniej liczby odejmiemy </a:t>
            </a:r>
            <a:r>
              <a:rPr lang="pl-P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16, 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otrzymamy ciąg arytmetyczny. Wyznacz te liczby.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Pismo odręczne 2"/>
              <p14:cNvContentPartPr/>
              <p14:nvPr/>
            </p14:nvContentPartPr>
            <p14:xfrm>
              <a:off x="7753091" y="1411658"/>
              <a:ext cx="0" cy="3240"/>
            </p14:xfrm>
          </p:contentPart>
        </mc:Choice>
        <mc:Fallback>
          <p:pic>
            <p:nvPicPr>
              <p:cNvPr id="3" name="Pismo odręczne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0" cy="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Pismo odręczne 5"/>
              <p14:cNvContentPartPr/>
              <p14:nvPr/>
            </p14:nvContentPartPr>
            <p14:xfrm>
              <a:off x="7744811" y="1289978"/>
              <a:ext cx="1772280" cy="607680"/>
            </p14:xfrm>
          </p:contentPart>
        </mc:Choice>
        <mc:Fallback>
          <p:pic>
            <p:nvPicPr>
              <p:cNvPr id="6" name="Pismo odręczne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35451" y="1277018"/>
                <a:ext cx="1795320" cy="6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Pismo odręczne 17"/>
              <p14:cNvContentPartPr/>
              <p14:nvPr/>
            </p14:nvContentPartPr>
            <p14:xfrm>
              <a:off x="11571251" y="2993858"/>
              <a:ext cx="164160" cy="270720"/>
            </p14:xfrm>
          </p:contentPart>
        </mc:Choice>
        <mc:Fallback>
          <p:pic>
            <p:nvPicPr>
              <p:cNvPr id="18" name="Pismo odręczne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559011" y="2980538"/>
                <a:ext cx="1976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7" name="Pismo odręczne 26"/>
              <p14:cNvContentPartPr/>
              <p14:nvPr/>
            </p14:nvContentPartPr>
            <p14:xfrm>
              <a:off x="725171" y="1449098"/>
              <a:ext cx="7713720" cy="4573440"/>
            </p14:xfrm>
          </p:contentPart>
        </mc:Choice>
        <mc:Fallback>
          <p:pic>
            <p:nvPicPr>
              <p:cNvPr id="27" name="Pismo odręczne 2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2931" y="1434698"/>
                <a:ext cx="7741800" cy="46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7" name="Pismo odręczne 36"/>
              <p14:cNvContentPartPr/>
              <p14:nvPr/>
            </p14:nvContentPartPr>
            <p14:xfrm>
              <a:off x="11310611" y="1461338"/>
              <a:ext cx="234000" cy="227880"/>
            </p14:xfrm>
          </p:contentPart>
        </mc:Choice>
        <mc:Fallback>
          <p:pic>
            <p:nvPicPr>
              <p:cNvPr id="37" name="Pismo odręczne 3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297291" y="1442258"/>
                <a:ext cx="26856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4" name="Pismo odręczne 93"/>
              <p14:cNvContentPartPr/>
              <p14:nvPr/>
            </p14:nvContentPartPr>
            <p14:xfrm>
              <a:off x="1784291" y="4956578"/>
              <a:ext cx="1077120" cy="122040"/>
            </p14:xfrm>
          </p:contentPart>
        </mc:Choice>
        <mc:Fallback>
          <p:pic>
            <p:nvPicPr>
              <p:cNvPr id="94" name="Pismo odręczne 9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73851" y="4946498"/>
                <a:ext cx="110844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4" name="Pismo odręczne 113"/>
              <p14:cNvContentPartPr/>
              <p14:nvPr/>
            </p14:nvContentPartPr>
            <p14:xfrm>
              <a:off x="1839371" y="5782778"/>
              <a:ext cx="889560" cy="60840"/>
            </p14:xfrm>
          </p:contentPart>
        </mc:Choice>
        <mc:Fallback>
          <p:pic>
            <p:nvPicPr>
              <p:cNvPr id="114" name="Pismo odręczne 11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27851" y="5761538"/>
                <a:ext cx="92232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0" name="Pismo odręczne 149"/>
              <p14:cNvContentPartPr/>
              <p14:nvPr/>
            </p14:nvContentPartPr>
            <p14:xfrm>
              <a:off x="5082611" y="5501978"/>
              <a:ext cx="3394440" cy="323280"/>
            </p14:xfrm>
          </p:contentPart>
        </mc:Choice>
        <mc:Fallback>
          <p:pic>
            <p:nvPicPr>
              <p:cNvPr id="150" name="Pismo odręczne 14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62451" y="5485418"/>
                <a:ext cx="343512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4" name="Pismo odręczne 173"/>
              <p14:cNvContentPartPr/>
              <p14:nvPr/>
            </p14:nvContentPartPr>
            <p14:xfrm>
              <a:off x="5255411" y="1807658"/>
              <a:ext cx="328320" cy="987840"/>
            </p14:xfrm>
          </p:contentPart>
        </mc:Choice>
        <mc:Fallback>
          <p:pic>
            <p:nvPicPr>
              <p:cNvPr id="174" name="Pismo odręczne 17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244611" y="1791098"/>
                <a:ext cx="360360" cy="10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9" name="Pismo odręczne 178"/>
              <p14:cNvContentPartPr/>
              <p14:nvPr/>
            </p14:nvContentPartPr>
            <p14:xfrm>
              <a:off x="5049851" y="2338298"/>
              <a:ext cx="2511000" cy="623880"/>
            </p14:xfrm>
          </p:contentPart>
        </mc:Choice>
        <mc:Fallback>
          <p:pic>
            <p:nvPicPr>
              <p:cNvPr id="179" name="Pismo odręczne 17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028971" y="2324618"/>
                <a:ext cx="2552760" cy="65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0" name="Pismo odręczne 179"/>
              <p14:cNvContentPartPr/>
              <p14:nvPr/>
            </p14:nvContentPartPr>
            <p14:xfrm>
              <a:off x="5150291" y="3173858"/>
              <a:ext cx="1827000" cy="541080"/>
            </p14:xfrm>
          </p:contentPart>
        </mc:Choice>
        <mc:Fallback>
          <p:pic>
            <p:nvPicPr>
              <p:cNvPr id="180" name="Pismo odręczne 17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130131" y="3153338"/>
                <a:ext cx="1868400" cy="5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5" name="Pismo odręczne 184"/>
              <p14:cNvContentPartPr/>
              <p14:nvPr/>
            </p14:nvContentPartPr>
            <p14:xfrm>
              <a:off x="6657971" y="2107178"/>
              <a:ext cx="561960" cy="663840"/>
            </p14:xfrm>
          </p:contentPart>
        </mc:Choice>
        <mc:Fallback>
          <p:pic>
            <p:nvPicPr>
              <p:cNvPr id="185" name="Pismo odręczne 18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638891" y="2091338"/>
                <a:ext cx="601920" cy="70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86" name="Pismo odręczne 185"/>
              <p14:cNvContentPartPr/>
              <p14:nvPr/>
            </p14:nvContentPartPr>
            <p14:xfrm>
              <a:off x="5866331" y="2430098"/>
              <a:ext cx="447120" cy="447480"/>
            </p14:xfrm>
          </p:contentPart>
        </mc:Choice>
        <mc:Fallback>
          <p:pic>
            <p:nvPicPr>
              <p:cNvPr id="186" name="Pismo odręczne 18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55891" y="2423618"/>
                <a:ext cx="47628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90" name="Pismo odręczne 189"/>
              <p14:cNvContentPartPr/>
              <p14:nvPr/>
            </p14:nvContentPartPr>
            <p14:xfrm>
              <a:off x="5935451" y="1729538"/>
              <a:ext cx="155160" cy="512280"/>
            </p14:xfrm>
          </p:contentPart>
        </mc:Choice>
        <mc:Fallback>
          <p:pic>
            <p:nvPicPr>
              <p:cNvPr id="190" name="Pismo odręczne 18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18891" y="1712978"/>
                <a:ext cx="19260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94" name="Pismo odręczne 193"/>
              <p14:cNvContentPartPr/>
              <p14:nvPr/>
            </p14:nvContentPartPr>
            <p14:xfrm>
              <a:off x="6906371" y="1753658"/>
              <a:ext cx="144000" cy="181800"/>
            </p14:xfrm>
          </p:contentPart>
        </mc:Choice>
        <mc:Fallback>
          <p:pic>
            <p:nvPicPr>
              <p:cNvPr id="194" name="Pismo odręczne 19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85491" y="1738178"/>
                <a:ext cx="169560" cy="21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8120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38050" y="332201"/>
            <a:ext cx="8972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</a:rPr>
              <a:t>Wstaw między liczby 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18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</a:rPr>
              <a:t>i 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-2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</a:rPr>
              <a:t>dwie takie liczby, aby pierwsze trzy tworzyły ciąg geometryczny, a ostatnie trzy – ciąg arytmetyczny. </a:t>
            </a:r>
            <a:endParaRPr lang="pl-PL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Pismo odręczne 14"/>
              <p14:cNvContentPartPr/>
              <p14:nvPr/>
            </p14:nvContentPartPr>
            <p14:xfrm>
              <a:off x="946211" y="1229858"/>
              <a:ext cx="2890800" cy="1218960"/>
            </p14:xfrm>
          </p:contentPart>
        </mc:Choice>
        <mc:Fallback>
          <p:pic>
            <p:nvPicPr>
              <p:cNvPr id="15" name="Pismo odręczne 1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39011" y="1210052"/>
                <a:ext cx="2914560" cy="1255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6" name="Pismo odręczne 25"/>
              <p14:cNvContentPartPr/>
              <p14:nvPr/>
            </p14:nvContentPartPr>
            <p14:xfrm>
              <a:off x="2113691" y="2301578"/>
              <a:ext cx="10080" cy="0"/>
            </p14:xfrm>
          </p:contentPart>
        </mc:Choice>
        <mc:Fallback>
          <p:pic>
            <p:nvPicPr>
              <p:cNvPr id="26" name="Pismo odręczne 2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100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8" name="Pismo odręczne 27"/>
              <p14:cNvContentPartPr/>
              <p14:nvPr/>
            </p14:nvContentPartPr>
            <p14:xfrm>
              <a:off x="1700771" y="1148138"/>
              <a:ext cx="2314440" cy="277920"/>
            </p14:xfrm>
          </p:contentPart>
        </mc:Choice>
        <mc:Fallback>
          <p:pic>
            <p:nvPicPr>
              <p:cNvPr id="28" name="Pismo odręczne 2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91051" y="1134458"/>
                <a:ext cx="234540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0" name="Pismo odręczne 29"/>
              <p14:cNvContentPartPr/>
              <p14:nvPr/>
            </p14:nvContentPartPr>
            <p14:xfrm>
              <a:off x="2602931" y="1085858"/>
              <a:ext cx="4320" cy="0"/>
            </p14:xfrm>
          </p:contentPart>
        </mc:Choice>
        <mc:Fallback>
          <p:pic>
            <p:nvPicPr>
              <p:cNvPr id="30" name="Pismo odręczne 2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43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1" name="Pismo odręczne 30"/>
              <p14:cNvContentPartPr/>
              <p14:nvPr/>
            </p14:nvContentPartPr>
            <p14:xfrm>
              <a:off x="2477651" y="971018"/>
              <a:ext cx="1020240" cy="276120"/>
            </p14:xfrm>
          </p:contentPart>
        </mc:Choice>
        <mc:Fallback>
          <p:pic>
            <p:nvPicPr>
              <p:cNvPr id="31" name="Pismo odręczne 3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463971" y="962738"/>
                <a:ext cx="10526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8" name="Pismo odręczne 57"/>
              <p14:cNvContentPartPr/>
              <p14:nvPr/>
            </p14:nvContentPartPr>
            <p14:xfrm>
              <a:off x="3453251" y="2502458"/>
              <a:ext cx="2385720" cy="687240"/>
            </p14:xfrm>
          </p:contentPart>
        </mc:Choice>
        <mc:Fallback>
          <p:pic>
            <p:nvPicPr>
              <p:cNvPr id="58" name="Pismo odręczne 5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48571" y="2498858"/>
                <a:ext cx="2411280" cy="69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3" name="Pismo odręczne 62"/>
              <p14:cNvContentPartPr/>
              <p14:nvPr/>
            </p14:nvContentPartPr>
            <p14:xfrm>
              <a:off x="4597691" y="2974418"/>
              <a:ext cx="1203840" cy="60480"/>
            </p14:xfrm>
          </p:contentPart>
        </mc:Choice>
        <mc:Fallback>
          <p:pic>
            <p:nvPicPr>
              <p:cNvPr id="63" name="Pismo odręczne 6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86531" y="2960018"/>
                <a:ext cx="12358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4" name="Pismo odręczne 63"/>
              <p14:cNvContentPartPr/>
              <p14:nvPr/>
            </p14:nvContentPartPr>
            <p14:xfrm>
              <a:off x="5162531" y="3182498"/>
              <a:ext cx="190800" cy="198000"/>
            </p14:xfrm>
          </p:contentPart>
        </mc:Choice>
        <mc:Fallback>
          <p:pic>
            <p:nvPicPr>
              <p:cNvPr id="64" name="Pismo odręczne 6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143451" y="3163778"/>
                <a:ext cx="23112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2" name="Pismo odręczne 71"/>
              <p14:cNvContentPartPr/>
              <p14:nvPr/>
            </p14:nvContentPartPr>
            <p14:xfrm>
              <a:off x="3302771" y="2808098"/>
              <a:ext cx="158760" cy="215280"/>
            </p14:xfrm>
          </p:contentPart>
        </mc:Choice>
        <mc:Fallback>
          <p:pic>
            <p:nvPicPr>
              <p:cNvPr id="72" name="Pismo odręczne 7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83331" y="2788298"/>
                <a:ext cx="18576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0" name="Pismo odręczne 89"/>
              <p14:cNvContentPartPr/>
              <p14:nvPr/>
            </p14:nvContentPartPr>
            <p14:xfrm>
              <a:off x="2410691" y="3880178"/>
              <a:ext cx="791280" cy="52200"/>
            </p14:xfrm>
          </p:contentPart>
        </mc:Choice>
        <mc:Fallback>
          <p:pic>
            <p:nvPicPr>
              <p:cNvPr id="90" name="Pismo odręczne 8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97011" y="3862898"/>
                <a:ext cx="8258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1" name="Pismo odręczne 90"/>
              <p14:cNvContentPartPr/>
              <p14:nvPr/>
            </p14:nvContentPartPr>
            <p14:xfrm>
              <a:off x="2659451" y="4084298"/>
              <a:ext cx="583920" cy="375480"/>
            </p14:xfrm>
          </p:contentPart>
        </mc:Choice>
        <mc:Fallback>
          <p:pic>
            <p:nvPicPr>
              <p:cNvPr id="91" name="Pismo odręczne 9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645771" y="4063418"/>
                <a:ext cx="61848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7" name="Pismo odręczne 96"/>
              <p14:cNvContentPartPr/>
              <p14:nvPr/>
            </p14:nvContentPartPr>
            <p14:xfrm>
              <a:off x="858731" y="1604978"/>
              <a:ext cx="1808280" cy="299520"/>
            </p14:xfrm>
          </p:contentPart>
        </mc:Choice>
        <mc:Fallback>
          <p:pic>
            <p:nvPicPr>
              <p:cNvPr id="97" name="Pismo odręczne 9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46491" y="1589840"/>
                <a:ext cx="1841400" cy="334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8" name="Pismo odręczne 107"/>
              <p14:cNvContentPartPr/>
              <p14:nvPr/>
            </p14:nvContentPartPr>
            <p14:xfrm>
              <a:off x="770531" y="2831498"/>
              <a:ext cx="2502000" cy="1167840"/>
            </p14:xfrm>
          </p:contentPart>
        </mc:Choice>
        <mc:Fallback>
          <p:pic>
            <p:nvPicPr>
              <p:cNvPr id="108" name="Pismo odręczne 10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52531" y="2814943"/>
                <a:ext cx="2538000" cy="1202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8" name="Pismo odręczne 117"/>
              <p14:cNvContentPartPr/>
              <p14:nvPr/>
            </p14:nvContentPartPr>
            <p14:xfrm>
              <a:off x="468491" y="2809898"/>
              <a:ext cx="63360" cy="423000"/>
            </p14:xfrm>
          </p:contentPart>
        </mc:Choice>
        <mc:Fallback>
          <p:pic>
            <p:nvPicPr>
              <p:cNvPr id="118" name="Pismo odręczne 11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63811" y="2800178"/>
                <a:ext cx="8892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19" name="Pismo odręczne 118"/>
              <p14:cNvContentPartPr/>
              <p14:nvPr/>
            </p14:nvContentPartPr>
            <p14:xfrm>
              <a:off x="856931" y="2951378"/>
              <a:ext cx="221400" cy="178920"/>
            </p14:xfrm>
          </p:contentPart>
        </mc:Choice>
        <mc:Fallback>
          <p:pic>
            <p:nvPicPr>
              <p:cNvPr id="119" name="Pismo odręczne 1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40371" y="2941298"/>
                <a:ext cx="25272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21" name="Pismo odręczne 120"/>
              <p14:cNvContentPartPr/>
              <p14:nvPr/>
            </p14:nvContentPartPr>
            <p14:xfrm>
              <a:off x="786731" y="4587218"/>
              <a:ext cx="2513160" cy="923040"/>
            </p14:xfrm>
          </p:contentPart>
        </mc:Choice>
        <mc:Fallback>
          <p:pic>
            <p:nvPicPr>
              <p:cNvPr id="121" name="Pismo odręczne 12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71611" y="4572458"/>
                <a:ext cx="2549520" cy="9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23" name="Pismo odręczne 122"/>
              <p14:cNvContentPartPr/>
              <p14:nvPr/>
            </p14:nvContentPartPr>
            <p14:xfrm>
              <a:off x="2073371" y="4832018"/>
              <a:ext cx="0" cy="0"/>
            </p14:xfrm>
          </p:contentPart>
        </mc:Choice>
        <mc:Fallback>
          <p:pic>
            <p:nvPicPr>
              <p:cNvPr id="123" name="Pismo odręczne 12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24" name="Pismo odręczne 123"/>
              <p14:cNvContentPartPr/>
              <p14:nvPr/>
            </p14:nvContentPartPr>
            <p14:xfrm>
              <a:off x="366251" y="2864258"/>
              <a:ext cx="84600" cy="221040"/>
            </p14:xfrm>
          </p:contentPart>
        </mc:Choice>
        <mc:Fallback>
          <p:pic>
            <p:nvPicPr>
              <p:cNvPr id="124" name="Pismo odręczne 12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56171" y="2843378"/>
                <a:ext cx="11556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43" name="Pismo odręczne 142"/>
              <p14:cNvContentPartPr/>
              <p14:nvPr/>
            </p14:nvContentPartPr>
            <p14:xfrm>
              <a:off x="4512011" y="1337138"/>
              <a:ext cx="5891040" cy="4722120"/>
            </p14:xfrm>
          </p:contentPart>
        </mc:Choice>
        <mc:Fallback>
          <p:pic>
            <p:nvPicPr>
              <p:cNvPr id="143" name="Pismo odręczne 14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494731" y="1320578"/>
                <a:ext cx="5927040" cy="47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92" name="Pismo odręczne 191"/>
              <p14:cNvContentPartPr/>
              <p14:nvPr/>
            </p14:nvContentPartPr>
            <p14:xfrm>
              <a:off x="1609331" y="3368978"/>
              <a:ext cx="100800" cy="200520"/>
            </p14:xfrm>
          </p:contentPart>
        </mc:Choice>
        <mc:Fallback>
          <p:pic>
            <p:nvPicPr>
              <p:cNvPr id="192" name="Pismo odręczne 19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593851" y="3352088"/>
                <a:ext cx="136440" cy="238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8" name="Pismo odręczne 197"/>
              <p14:cNvContentPartPr/>
              <p14:nvPr/>
            </p14:nvContentPartPr>
            <p14:xfrm>
              <a:off x="5409491" y="4908338"/>
              <a:ext cx="757440" cy="39600"/>
            </p14:xfrm>
          </p:contentPart>
        </mc:Choice>
        <mc:Fallback>
          <p:pic>
            <p:nvPicPr>
              <p:cNvPr id="198" name="Pismo odręczne 19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395091" y="4887266"/>
                <a:ext cx="792720" cy="799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20" name="Pismo odręczne 219"/>
              <p14:cNvContentPartPr/>
              <p14:nvPr/>
            </p14:nvContentPartPr>
            <p14:xfrm>
              <a:off x="5776691" y="5105978"/>
              <a:ext cx="165240" cy="165960"/>
            </p14:xfrm>
          </p:contentPart>
        </mc:Choice>
        <mc:Fallback>
          <p:pic>
            <p:nvPicPr>
              <p:cNvPr id="220" name="Pismo odręczne 21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56891" y="5086538"/>
                <a:ext cx="19044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45" name="Pismo odręczne 244"/>
              <p14:cNvContentPartPr/>
              <p14:nvPr/>
            </p14:nvContentPartPr>
            <p14:xfrm>
              <a:off x="8577131" y="4658858"/>
              <a:ext cx="1235160" cy="237240"/>
            </p14:xfrm>
          </p:contentPart>
        </mc:Choice>
        <mc:Fallback>
          <p:pic>
            <p:nvPicPr>
              <p:cNvPr id="245" name="Pismo odręczne 24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567051" y="4641578"/>
                <a:ext cx="126324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53" name="Pismo odręczne 252"/>
              <p14:cNvContentPartPr/>
              <p14:nvPr/>
            </p14:nvContentPartPr>
            <p14:xfrm>
              <a:off x="4489691" y="5599898"/>
              <a:ext cx="1702080" cy="264600"/>
            </p14:xfrm>
          </p:contentPart>
        </mc:Choice>
        <mc:Fallback>
          <p:pic>
            <p:nvPicPr>
              <p:cNvPr id="253" name="Pismo odręczne 25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471331" y="5581178"/>
                <a:ext cx="174060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54" name="Pismo odręczne 253"/>
              <p14:cNvContentPartPr/>
              <p14:nvPr/>
            </p14:nvContentPartPr>
            <p14:xfrm>
              <a:off x="8609171" y="5715098"/>
              <a:ext cx="1361160" cy="359280"/>
            </p14:xfrm>
          </p:contentPart>
        </mc:Choice>
        <mc:Fallback>
          <p:pic>
            <p:nvPicPr>
              <p:cNvPr id="254" name="Pismo odręczne 25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597651" y="5696018"/>
                <a:ext cx="1393920" cy="39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4296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38050" y="332201"/>
            <a:ext cx="8972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</a:rPr>
              <a:t>Wstaw między liczby 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18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</a:rPr>
              <a:t>i 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-2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</a:rPr>
              <a:t>dwie takie liczby, aby pierwsze trzy tworzyły ciąg geometryczny, a ostatnie trzy – ciąg arytmetyczny. </a:t>
            </a:r>
            <a:endParaRPr lang="pl-PL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6" name="Pismo odręczne 25"/>
              <p14:cNvContentPartPr/>
              <p14:nvPr/>
            </p14:nvContentPartPr>
            <p14:xfrm>
              <a:off x="2113691" y="2301578"/>
              <a:ext cx="10080" cy="0"/>
            </p14:xfrm>
          </p:contentPart>
        </mc:Choice>
        <mc:Fallback>
          <p:pic>
            <p:nvPicPr>
              <p:cNvPr id="26" name="Pismo odręczne 2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100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8" name="Pismo odręczne 27"/>
              <p14:cNvContentPartPr/>
              <p14:nvPr/>
            </p14:nvContentPartPr>
            <p14:xfrm>
              <a:off x="1700771" y="1148138"/>
              <a:ext cx="2314440" cy="277920"/>
            </p14:xfrm>
          </p:contentPart>
        </mc:Choice>
        <mc:Fallback>
          <p:pic>
            <p:nvPicPr>
              <p:cNvPr id="28" name="Pismo odręczne 2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91051" y="1134458"/>
                <a:ext cx="234540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0" name="Pismo odręczne 29"/>
              <p14:cNvContentPartPr/>
              <p14:nvPr/>
            </p14:nvContentPartPr>
            <p14:xfrm>
              <a:off x="2602931" y="1085858"/>
              <a:ext cx="4320" cy="0"/>
            </p14:xfrm>
          </p:contentPart>
        </mc:Choice>
        <mc:Fallback>
          <p:pic>
            <p:nvPicPr>
              <p:cNvPr id="30" name="Pismo odręczne 2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43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7" name="Pismo odręczne 96"/>
              <p14:cNvContentPartPr/>
              <p14:nvPr/>
            </p14:nvContentPartPr>
            <p14:xfrm>
              <a:off x="858731" y="1604978"/>
              <a:ext cx="1808280" cy="299520"/>
            </p14:xfrm>
          </p:contentPart>
        </mc:Choice>
        <mc:Fallback>
          <p:pic>
            <p:nvPicPr>
              <p:cNvPr id="97" name="Pismo odręczne 9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46491" y="1589840"/>
                <a:ext cx="1841400" cy="334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3" name="Pismo odręczne 142"/>
              <p14:cNvContentPartPr/>
              <p14:nvPr/>
            </p14:nvContentPartPr>
            <p14:xfrm>
              <a:off x="8588291" y="5010938"/>
              <a:ext cx="475920" cy="14400"/>
            </p14:xfrm>
          </p:contentPart>
        </mc:Choice>
        <mc:Fallback>
          <p:pic>
            <p:nvPicPr>
              <p:cNvPr id="143" name="Pismo odręczne 14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81091" y="4990058"/>
                <a:ext cx="50400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8" name="Pismo odręczne 197"/>
              <p14:cNvContentPartPr/>
              <p14:nvPr/>
            </p14:nvContentPartPr>
            <p14:xfrm>
              <a:off x="5409491" y="4908338"/>
              <a:ext cx="757440" cy="39600"/>
            </p14:xfrm>
          </p:contentPart>
        </mc:Choice>
        <mc:Fallback>
          <p:pic>
            <p:nvPicPr>
              <p:cNvPr id="198" name="Pismo odręczne 19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395091" y="4887266"/>
                <a:ext cx="792720" cy="799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20" name="Pismo odręczne 219"/>
              <p14:cNvContentPartPr/>
              <p14:nvPr/>
            </p14:nvContentPartPr>
            <p14:xfrm>
              <a:off x="5776691" y="5105978"/>
              <a:ext cx="165240" cy="165960"/>
            </p14:xfrm>
          </p:contentPart>
        </mc:Choice>
        <mc:Fallback>
          <p:pic>
            <p:nvPicPr>
              <p:cNvPr id="220" name="Pismo odręczne 21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756891" y="5086538"/>
                <a:ext cx="19044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5" name="Pismo odręczne 244"/>
              <p14:cNvContentPartPr/>
              <p14:nvPr/>
            </p14:nvContentPartPr>
            <p14:xfrm>
              <a:off x="8577131" y="4658858"/>
              <a:ext cx="1235160" cy="237240"/>
            </p14:xfrm>
          </p:contentPart>
        </mc:Choice>
        <mc:Fallback>
          <p:pic>
            <p:nvPicPr>
              <p:cNvPr id="245" name="Pismo odręczne 24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567051" y="4641578"/>
                <a:ext cx="126324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53" name="Pismo odręczne 252"/>
              <p14:cNvContentPartPr/>
              <p14:nvPr/>
            </p14:nvContentPartPr>
            <p14:xfrm>
              <a:off x="4489691" y="5599898"/>
              <a:ext cx="1702080" cy="264600"/>
            </p14:xfrm>
          </p:contentPart>
        </mc:Choice>
        <mc:Fallback>
          <p:pic>
            <p:nvPicPr>
              <p:cNvPr id="253" name="Pismo odręczne 25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471331" y="5581178"/>
                <a:ext cx="174060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54" name="Pismo odręczne 253"/>
              <p14:cNvContentPartPr/>
              <p14:nvPr/>
            </p14:nvContentPartPr>
            <p14:xfrm>
              <a:off x="8609171" y="5715098"/>
              <a:ext cx="1361160" cy="359280"/>
            </p14:xfrm>
          </p:contentPart>
        </mc:Choice>
        <mc:Fallback>
          <p:pic>
            <p:nvPicPr>
              <p:cNvPr id="254" name="Pismo odręczne 25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597651" y="5696018"/>
                <a:ext cx="139392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" name="Pismo odręczne 5"/>
              <p14:cNvContentPartPr/>
              <p14:nvPr/>
            </p14:nvContentPartPr>
            <p14:xfrm>
              <a:off x="2477651" y="971018"/>
              <a:ext cx="1020240" cy="276480"/>
            </p14:xfrm>
          </p:contentPart>
        </mc:Choice>
        <mc:Fallback>
          <p:pic>
            <p:nvPicPr>
              <p:cNvPr id="6" name="Pismo odręczne 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463971" y="962727"/>
                <a:ext cx="1052640" cy="300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" name="Pismo odręczne 15"/>
              <p14:cNvContentPartPr/>
              <p14:nvPr/>
            </p14:nvContentPartPr>
            <p14:xfrm>
              <a:off x="946211" y="1229858"/>
              <a:ext cx="2890800" cy="1218960"/>
            </p14:xfrm>
          </p:contentPart>
        </mc:Choice>
        <mc:Fallback>
          <p:pic>
            <p:nvPicPr>
              <p:cNvPr id="16" name="Pismo odręczne 1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9011" y="1210052"/>
                <a:ext cx="2914560" cy="1255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8" name="Pismo odręczne 17"/>
              <p14:cNvContentPartPr/>
              <p14:nvPr/>
            </p14:nvContentPartPr>
            <p14:xfrm>
              <a:off x="2642891" y="2867138"/>
              <a:ext cx="1006560" cy="851040"/>
            </p14:xfrm>
          </p:contentPart>
        </mc:Choice>
        <mc:Fallback>
          <p:pic>
            <p:nvPicPr>
              <p:cNvPr id="18" name="Pismo odręczne 1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625971" y="2850578"/>
                <a:ext cx="1043640" cy="88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3" name="Pismo odręczne 32"/>
              <p14:cNvContentPartPr/>
              <p14:nvPr/>
            </p14:nvContentPartPr>
            <p14:xfrm>
              <a:off x="1513211" y="3335858"/>
              <a:ext cx="181800" cy="477000"/>
            </p14:xfrm>
          </p:contentPart>
        </mc:Choice>
        <mc:Fallback>
          <p:pic>
            <p:nvPicPr>
              <p:cNvPr id="33" name="Pismo odręczne 3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09971" y="3318578"/>
                <a:ext cx="203400" cy="5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5" name="Pismo odręczne 34"/>
              <p14:cNvContentPartPr/>
              <p14:nvPr/>
            </p14:nvContentPartPr>
            <p14:xfrm>
              <a:off x="647771" y="2805578"/>
              <a:ext cx="249120" cy="1033560"/>
            </p14:xfrm>
          </p:contentPart>
        </mc:Choice>
        <mc:Fallback>
          <p:pic>
            <p:nvPicPr>
              <p:cNvPr id="35" name="Pismo odręczne 3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2291" y="2793338"/>
                <a:ext cx="267840" cy="10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2" name="Pismo odręczne 41"/>
              <p14:cNvContentPartPr/>
              <p14:nvPr/>
            </p14:nvContentPartPr>
            <p14:xfrm>
              <a:off x="6488771" y="1335338"/>
              <a:ext cx="3914280" cy="3954960"/>
            </p14:xfrm>
          </p:contentPart>
        </mc:Choice>
        <mc:Fallback>
          <p:pic>
            <p:nvPicPr>
              <p:cNvPr id="42" name="Pismo odręczne 4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479771" y="1318778"/>
                <a:ext cx="3942000" cy="39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3" name="Pismo odręczne 42"/>
              <p14:cNvContentPartPr/>
              <p14:nvPr/>
            </p14:nvContentPartPr>
            <p14:xfrm>
              <a:off x="5380331" y="4505138"/>
              <a:ext cx="820080" cy="259920"/>
            </p14:xfrm>
          </p:contentPart>
        </mc:Choice>
        <mc:Fallback>
          <p:pic>
            <p:nvPicPr>
              <p:cNvPr id="43" name="Pismo odręczne 4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362691" y="4487138"/>
                <a:ext cx="85752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4" name="Pismo odręczne 43"/>
              <p14:cNvContentPartPr/>
              <p14:nvPr/>
            </p14:nvContentPartPr>
            <p14:xfrm>
              <a:off x="4512011" y="4778378"/>
              <a:ext cx="570960" cy="270720"/>
            </p14:xfrm>
          </p:contentPart>
        </mc:Choice>
        <mc:Fallback>
          <p:pic>
            <p:nvPicPr>
              <p:cNvPr id="44" name="Pismo odręczne 4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494731" y="4765418"/>
                <a:ext cx="60696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5" name="Pismo odręczne 44"/>
              <p14:cNvContentPartPr/>
              <p14:nvPr/>
            </p14:nvContentPartPr>
            <p14:xfrm>
              <a:off x="8794571" y="4934258"/>
              <a:ext cx="745200" cy="378360"/>
            </p14:xfrm>
          </p:contentPart>
        </mc:Choice>
        <mc:Fallback>
          <p:pic>
            <p:nvPicPr>
              <p:cNvPr id="45" name="Pismo odręczne 4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784851" y="4917698"/>
                <a:ext cx="75852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6" name="Pismo odręczne 45"/>
              <p14:cNvContentPartPr/>
              <p14:nvPr/>
            </p14:nvContentPartPr>
            <p14:xfrm>
              <a:off x="5559251" y="5449058"/>
              <a:ext cx="1113840" cy="610200"/>
            </p14:xfrm>
          </p:contentPart>
        </mc:Choice>
        <mc:Fallback>
          <p:pic>
            <p:nvPicPr>
              <p:cNvPr id="46" name="Pismo odręczne 4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542691" y="5432498"/>
                <a:ext cx="1144080" cy="6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7" name="Pismo odręczne 46"/>
              <p14:cNvContentPartPr/>
              <p14:nvPr/>
            </p14:nvContentPartPr>
            <p14:xfrm>
              <a:off x="7609811" y="5541578"/>
              <a:ext cx="435600" cy="433440"/>
            </p14:xfrm>
          </p:contentPart>
        </mc:Choice>
        <mc:Fallback>
          <p:pic>
            <p:nvPicPr>
              <p:cNvPr id="47" name="Pismo odręczne 4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593251" y="5528618"/>
                <a:ext cx="45540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8" name="Pismo odręczne 47"/>
              <p14:cNvContentPartPr/>
              <p14:nvPr/>
            </p14:nvContentPartPr>
            <p14:xfrm>
              <a:off x="8184371" y="5511698"/>
              <a:ext cx="965520" cy="352440"/>
            </p14:xfrm>
          </p:contentPart>
        </mc:Choice>
        <mc:Fallback>
          <p:pic>
            <p:nvPicPr>
              <p:cNvPr id="48" name="Pismo odręczne 4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170331" y="5500538"/>
                <a:ext cx="99288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9" name="Pismo odręczne 48"/>
              <p14:cNvContentPartPr/>
              <p14:nvPr/>
            </p14:nvContentPartPr>
            <p14:xfrm>
              <a:off x="6982691" y="5593058"/>
              <a:ext cx="172440" cy="336240"/>
            </p14:xfrm>
          </p:contentPart>
        </mc:Choice>
        <mc:Fallback>
          <p:pic>
            <p:nvPicPr>
              <p:cNvPr id="49" name="Pismo odręczne 4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962171" y="5577578"/>
                <a:ext cx="21384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53" name="Pismo odręczne 52"/>
              <p14:cNvContentPartPr/>
              <p14:nvPr/>
            </p14:nvContentPartPr>
            <p14:xfrm>
              <a:off x="2372891" y="2764538"/>
              <a:ext cx="236880" cy="1127880"/>
            </p14:xfrm>
          </p:contentPart>
        </mc:Choice>
        <mc:Fallback>
          <p:pic>
            <p:nvPicPr>
              <p:cNvPr id="53" name="Pismo odręczne 5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357771" y="2751938"/>
                <a:ext cx="255600" cy="11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54" name="Pismo odręczne 53"/>
              <p14:cNvContentPartPr/>
              <p14:nvPr/>
            </p14:nvContentPartPr>
            <p14:xfrm>
              <a:off x="902291" y="2851298"/>
              <a:ext cx="862920" cy="255240"/>
            </p14:xfrm>
          </p:contentPart>
        </mc:Choice>
        <mc:Fallback>
          <p:pic>
            <p:nvPicPr>
              <p:cNvPr id="54" name="Pismo odręczne 53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85731" y="2836178"/>
                <a:ext cx="89928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5" name="Pismo odręczne 54"/>
              <p14:cNvContentPartPr/>
              <p14:nvPr/>
            </p14:nvContentPartPr>
            <p14:xfrm>
              <a:off x="949091" y="3381578"/>
              <a:ext cx="386640" cy="250560"/>
            </p14:xfrm>
          </p:contentPart>
        </mc:Choice>
        <mc:Fallback>
          <p:pic>
            <p:nvPicPr>
              <p:cNvPr id="55" name="Pismo odręczne 54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33971" y="3367898"/>
                <a:ext cx="404640" cy="28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654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428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</TotalTime>
  <Words>132</Words>
  <Application>Microsoft Office PowerPoint</Application>
  <PresentationFormat>Panoramiczny</PresentationFormat>
  <Paragraphs>7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Times New Roman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HP</dc:creator>
  <cp:lastModifiedBy>HP</cp:lastModifiedBy>
  <cp:revision>12</cp:revision>
  <dcterms:created xsi:type="dcterms:W3CDTF">2020-04-14T21:21:24Z</dcterms:created>
  <dcterms:modified xsi:type="dcterms:W3CDTF">2020-04-15T00:26:54Z</dcterms:modified>
</cp:coreProperties>
</file>