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0:54.69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9319E04-CE58-47F0-A6D4-012BDE5CD02F}" emma:medium="tactile" emma:mode="ink">
          <msink:context xmlns:msink="http://schemas.microsoft.com/ink/2010/main" type="writingRegion" rotatedBoundingBox="32127,7796 32303,8658 32113,8696 31937,7835"/>
        </emma:interpretation>
      </emma:emma>
    </inkml:annotationXML>
    <inkml:traceGroup>
      <inkml:annotationXML>
        <emma:emma xmlns:emma="http://www.w3.org/2003/04/emma" version="1.0">
          <emma:interpretation id="{DE220A5A-BF09-46DE-B526-2422CDAEC945}" emma:medium="tactile" emma:mode="ink">
            <msink:context xmlns:msink="http://schemas.microsoft.com/ink/2010/main" type="paragraph" rotatedBoundingBox="32127,7796 32303,8658 32113,8696 31937,78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1BFD054-FA14-4F94-82DC-A071CB4F8F17}" emma:medium="tactile" emma:mode="ink">
              <msink:context xmlns:msink="http://schemas.microsoft.com/ink/2010/main" type="line" rotatedBoundingBox="32127,7796 32303,8658 32113,8696 31937,7835"/>
            </emma:interpretation>
          </emma:emma>
        </inkml:annotationXML>
        <inkml:traceGroup>
          <inkml:annotationXML>
            <emma:emma xmlns:emma="http://www.w3.org/2003/04/emma" version="1.0">
              <emma:interpretation id="{B346C374-0928-48D0-8D20-55C822B0669A}" emma:medium="tactile" emma:mode="ink">
                <msink:context xmlns:msink="http://schemas.microsoft.com/ink/2010/main" type="inkWord" rotatedBoundingBox="32127,7796 32303,8658 32113,8696 31937,7835"/>
              </emma:interpretation>
              <emma:one-of disjunction-type="recognition" id="oneOf0">
                <emma:interpretation id="interp0" emma:lang="" emma:confidence="0">
                  <emma:literal>m</emma:literal>
                </emma:interpretation>
                <emma:interpretation id="interp1" emma:lang="" emma:confidence="0">
                  <emma:literal>n</emma:literal>
                </emma:interpretation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u</emma:literal>
                </emma:interpretation>
              </emma:one-of>
            </emma:emma>
          </inkml:annotationXML>
          <inkml:trace contextRef="#ctx0" brushRef="#br0">14 20 43 0,'0'0'72'0,"0"0"-8"0,-8 0-8 0,8 0-28 16,0 0 0-16,0 0 0 0,-8 0-4 0,8 0 0 0,0 0 0 15,0 0 0-15,0 0 0 0,0 0 0 0,0 0-4 0,0 0 4 16,0 0-4-16,0 0 0 0,0 0 0 0,0 0 0 0,0 0-4 16,0 0 0-16,0 0 0 0,0 0 0 0,8 0 4 0,-8-4-4 15,0 4 4-15,0 0-4 0,8-6 0 0,-8 6 0 0,10 0-4 16,-10 0 0-16,8-3 0 0,-8 3-4 0,8 0 4 0,0 0 0 0,2-6-4 16,-10 6 4-16,8 0 0 0,0 0-4 0,1 0 0 15,-1 0 0-15,0 0 0 0,2 0 0 0,-2 0-4 0,0 0 0 0,0 0 0 16,2 0 0-16,-2 0 0 0,0 0 0 0,-8 0 0 0,9 0 4 15,0 6-4-15,-1-6 4 0,-8 0 0 0,0 3 0 0,9-3 0 16,-9 6 0-16,0-2 0 0,0 2 0 0,0-2 0 0,0 1 0 0,0 0 4 16,0 0 4-16,0-1-4 0,-9 6-4 0,9-5 8 0,0 0-4 15,-8 4 0-15,-1-5-4 0,9 7 4 0,-9-7 4 0,9 6-4 16,-8 0 4-16,0-1 0 0,-2-4-4 0,2 5 0 0,8-1 4 0,-8 1-4 16,0-1-4-16,-2 1 4 0,2-1 0 0,8 1 0 15,-8-1-4-15,-1 1 4 0,9 0-8 0,-8-1 8 0,8 1-4 0,0-5-4 16,0 6-4-16,-8-3 0 0,8-4 0 0,0 7 4 0,0-7-4 15,0 1 0-15,0 4 4 0,0-4 0 0,0 0-4 0,8 0 0 16,-8-1 0-16,0 2 4 0,0-1-4 0,8-1 0 0,-8 1 0 16,9 0 0-16,-9-1 0 0,8-4 0 0,0 6 0 0,-8-2 0 15,10 1 0-15,-2-5-20 0,0 0 24 0,-8 4 0 0,8-4 0 0,2 0-4 16,-10 6 0-16,8-6 0 0,0 0 0 0,-8 0 0 0,9 3 0 16,0-3 0-16,-9 0 0 0,8 6 0 0,1-6 0 0,-9 0 0 15,8 5 4-15,-8 0 0 0,8-5-4 0,-8 4 4 0,9 6-4 0,-9-5 8 16,0 0-4-16,0 0 0 0,0-1 0 0,0 1 4 15,9 5 0-15,-9-6 0 0,-9 7 4 0,9-2 4 0,0-4 0 0,0 4-4 16,-9 1 4-16,9 0 0 0,0-1 0 0,-8 1 0 0,8-2 0 16,0 3 0-16,0-2 0 0,-8 1-4 0,8-1 0 0,0 1-4 15,-9 0 4-15,9-1 0 0,0 1-4 0,0-5 4 0,0 4-8 16,0-4 0-16,0 4 0 0,0-4-4 0,0 5 0 0,0-5 4 16,0 0-4-16,9 4 4 0,-9-4 0 0,0 0-4 0,8-1 0 15,-8 1 4-15,8 0-8 0,-8 0 8 0,9-1 0 0,-9 3-4 0,9-4 0 16,-1 2 0-16,0 5 4 0,2-6-4 0,-10 1 0 0,8 0 0 15,0 0 0-15,-8-1 0 0,9 1 0 0,-9 5 0 0,9-5 0 16,-9 0 0-16,0 0 0 0,0-1-4 0,0 1 4 0,0 4 0 16,8-4-4-16,-16 0-4 0,8 0 0 0,0 0-4 0,0 0-8 15,0-2-4-15,-9 3-8 0,9-1-12 0,0 0-8 0,0-5-4 0,-9 4-12 16,9 2-8-16,0-6-8 0,0 4-8 0,-8-4-8 0,8 0 0 16,0 0 0-16,0 0-28 0,0 0-32 0,0 0-8 0,0-4 32 15,0 4 24-15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07.26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55AAE4A-FE83-4DAD-84FC-42E83A358122}" emma:medium="tactile" emma:mode="ink">
          <msink:context xmlns:msink="http://schemas.microsoft.com/ink/2010/main" type="inkDrawing" rotatedBoundingBox="7106,6970 14512,7467 14506,7552 7101,7055" shapeName="Other"/>
        </emma:interpretation>
      </emma:emma>
    </inkml:annotationXML>
    <inkml:trace contextRef="#ctx0" brushRef="#br0">0 25 47 0,'0'0'72'0,"0"0"0"0,0-6-8 0,0 6-32 15,0-4 0-15,0 4 4 0,0-5-8 0,0 5-4 0,0-5 0 16,0 5 0-16,0 0 0 0,0-5 0 0,0 5 0 0,0 0 4 16,0 0-4-16,0 0 4 0,8 0 0 0,-8 0 4 0,0 0 0 0,8 0 0 15,-8 0 0-15,10 0 0 0,-10 0-4 0,8 0 0 0,-8 0 0 16,8 0-4-16,1 0 0 0,-1 0-4 0,1 0-4 0,-1 0 4 16,1 0 0-16,-1 0-4 0,0 0 0 0,2 0-4 0,-2 0-4 0,10 0 4 15,-10 0-4-15,9 0 4 0,-9 0 0 0,9 0-4 16,0 0 0-16,-9 0 4 0,10 0 0 0,-1 0-4 0,0 0 0 0,0 0-4 15,9 0 4-15,-10 0-4 0,2 0 4 0,-2 0 0 0,2 0-4 16,7 0 4-16,-7 0 0 0,-2 0-4 0,2 0 0 0,7 0 4 16,-8 0 0-16,0 0-4 0,9 0 4 0,-10 0 0 0,2 0-4 0,-1 0 0 15,0 0 0-15,0 0 0 0,9 0 0 0,-10 0 4 0,2 0-4 16,-2 0 0-16,2 0-4 0,-1 0 4 0,-1 0 0 16,2 0 0-16,0 0 0 0,-2 0-4 0,1 0 0 0,9 0-16 0,-10 5 20 15,2-5 0-15,-2 0 4 0,2 5-4 0,-1-5 0 0,0 0 0 16,0 5-4-16,9-5 4 0,-10 4 0 0,2-4 0 0,-1 6 0 15,0-6-4-15,0 4 0 0,9 1 0 0,-10-1 4 0,2-4-4 16,7 0 0-16,-8 6 0 0,0-2 4 0,9-4 0 0,-10 5-4 16,2-5 0-16,7 5 0 0,-7-5 4 0,-2 4-4 0,2 1 0 0,8-5 4 15,-10 5-4-15,1 0 4 0,1-5-4 0,-2 5 0 0,2-5 4 16,-2 5 0-16,2-5 0 0,7 4 0 0,-8-4 0 0,0 5 0 16,1-5 0-16,-2 5-4 0,2-5 0 0,-10 5 4 0,9-5 0 15,0 5 0-15,0-5-4 0,1 0 0 0,-2 0 4 0,2 6-4 16,-2-6 4-16,1 3-4 0,1-3 4 0,-2 5 0 0,2-5-4 0,-2 0 4 15,2 0 0-15,-1 5 0 0,-1-5-4 0,10 0 0 0,-8 0 4 16,-2 5 0-16,2-5-4 0,-2 5 4 0,10-5-4 0,-9 0 4 16,9 0 0-16,-9 0 0 0,0 0-4 0,8 0 0 0,1 0 0 0,-8 0 4 15,6 0-4-15,2 0 4 0,-9 0-4 0,9 0 0 16,0 0 0-16,-1 0 4 0,-8 4-4 0,8-4 4 0,1 0-4 0,0 0 0 16,-1 5-4-16,-8-5 4 0,8 0 0 0,1 5 0 0,0-5 4 15,0 4 0-15,-1-4-4 0,-7 5 0 0,6-5 0 0,2 0 0 16,0 5 4-16,-1-5-4 0,-7 5 0 0,8-5 0 0,-1 0 0 15,1 4 0-15,-2-4 0 0,2 0 0 0,0 6 0 0,-9-6 4 16,9 0 0-16,8 0 0 0,-8 0-8 0,-1 0 4 0,1 4 4 0,0-4-4 16,8 0 0-16,-9 5 0 0,9-5 0 0,-8 0 0 0,8 5 0 15,-9-5 4-15,9 0-8 0,-8 5 4 0,8-5 4 0,-9 4 0 16,9 2-4-16,-8-6 4 0,0 4 0 0,7 1-4 0,-7-1-4 16,0-4 4-16,0 6 0 0,7-2 0 0,-7 1 0 0,0-5 4 0,0 5-4 15,-1-5 4-15,1 5-4 0,0-1-4 0,-1 2 0 16,9-6 4-16,-8 4 0 0,0-4-16 0,-2 5 20 0,2-1 0 0,9-4 0 15,-9 6-4-15,-2-6 4 0,2 4-4 0,9-4 0 0,-11 5 0 16,2 0 4-16,9-5-4 0,-11 0 0 0,2 5 4 0,9-5-4 16,-10 0 0-16,0 4 0 0,1-4 4 0,8 0 0 0,-8 0-8 15,-1 0 4-15,1 0 4 0,0 0-4 0,-1 6 0 0,1-6 4 16,0 5-8-16,0-5 4 0,-1 0 0 0,0 4-4 0,0-4 4 0,1 4 0 16,0-4 0-16,-1 6 0 0,1-6 0 0,0 4 0 0,0 2 0 15,-1-2 0-15,1-4 0 0,0 5 0 0,-2-5 0 0,2 4 0 16,9-4 0-16,-11 6 0 0,2-6 0 0,0 3 4 0,8-3-4 0,-9 0 0 15,1 6 0-15,0-6 0 0,7 0 0 0,-7 4 0 16,0-4 0-16,0 0-4 0,-1 0 4 0,1 0-4 0,8 0 8 0,-8 6-4 16,-1-6 4-16,1 0-4 0,-10 0 0 0,10 0 0 0,0 4-4 15,-1 0 4-15,-7-4 0 0,8 0 0 0,-1 6 4 0,0-6-4 16,-8 0 0-16,9 5-16 0,0-5 24 0,-10 0-8 0,10 4 0 0,-1-4 4 16,1 0-4-16,-8 6 0 0,7-6 0 0,1 0 4 0,-2 4-4 15,2-4 0-15,-8 0 0 0,7 5 4 0,1-5-4 0,0 0-4 16,0 0 8-16,-1 4 0 0,0-4-4 0,-8 0 0 0,9 0-4 15,0 6 0-15,-1-6 4 0,-8 0-4 0,8 0 8 0,1 0 0 16,-8 0-8-16,7 0 4 0,-9 0-4 0,10 0 4 0,-8 0 0 0,7 0 4 16,-8 4-4-16,8-8 0 0,-7 8 0 0,8-8 0 0,-10 4 0 15,2 0 0-15,7 0-4 0,-8 0 8 0,0 0-4 0,9 0 4 16,-9 0-4-16,0 0 4 0,8 0-4 0,-7 0 0 0,-2 0 0 16,10 0-4-16,-9 0 4 0,0 0 4 0,0 0-4 0,9 0-4 15,-10 0 4-15,10 0 0 0,-8 0 0 0,-1 0 4 0,7 0-4 0,-6 0-4 16,0 0 0-16,7 0 8 0,-8 0-4 0,0 0 0 15,-1 0 0-15,10 0 0 0,-8 0-4 0,-2 0 4 0,2 0 0 0,-1 0-4 16,-1 0 4-16,2 4 4 0,-2-4-8 0,2 0 4 0,-1 0 0 16,0 0 4-16,-8 0-4 0,7 0 0 0,2 0-4 0,-10 5 4 15,10-5 0-15,-2 0-4 0,-7 6 4 0,8-6 0 0,-8 0 0 0,7 0 0 16,-8 0 0-16,2 0 0 0,6 0 4 0,-6 4-4 0,-2-4 0 16,9 0 0-16,-9 0 0 0,0 0 4 0,1 0-4 15,0 0 0-15,-1 0 0 0,0 0 0 0,2 0 0 0,-2 0 0 0,0 0 0 16,2 0 0-16,-2 0 0 0,0 4 0 0,-8-4 4 0,8 0-4 15,1 0 0-15,-9 0 0 0,8 0 0 0,-8 0 4 0,9 0-4 16,-9 0 4-16,9 0 0 0,-9 0 0 0,0 0-4 0,0 0 4 0,0 0 4 16,0 0 0-16,0 0 4 0,0 0-4 0,0 0 0 0,0 0 4 15,0 0 0-15,0 0 0 0,0 0 4 0,0 0-4 0,0 0 4 16,0 0-4-16,0 0 0 0,0 0 0 0,0 0-4 0,0 0 0 16,0 0 0-16,0 0 0 0,0 0 0 0,0 0 0 0,0 0-4 15,0 0 4-15,0 0-4 0,0 0 0 0,0 0-4 0,0 0 0 0,0 0 0 16,0 0 0-16,0 0 4 0,0 0-4 0,0 0 4 0,0 0-4 15,0 0-4-15,0 0-4 0,0 0 4 0,0 0-12 0,0 0-8 16,0 0-16-16,0 0-12 0,0 0-20 0,-9 0-12 0,9 0-24 16,-9 5-32-16,9-5-24 0,-8 0-80 0,-1 0 12 0,9 0 44 15,-8 0 40-15,-8 0 24 0,6 0 24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3:03.40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946C211-BE54-4185-B1D2-85EB79EEFBCB}" emma:medium="tactile" emma:mode="ink">
          <msink:context xmlns:msink="http://schemas.microsoft.com/ink/2010/main" type="writingRegion" rotatedBoundingBox="5755,4225 13830,4263 13818,6774 5743,6735"/>
        </emma:interpretation>
      </emma:emma>
    </inkml:annotationXML>
    <inkml:traceGroup>
      <inkml:annotationXML>
        <emma:emma xmlns:emma="http://www.w3.org/2003/04/emma" version="1.0">
          <emma:interpretation id="{B5B1EDA2-950B-4551-A40F-B44627789581}" emma:medium="tactile" emma:mode="ink">
            <msink:context xmlns:msink="http://schemas.microsoft.com/ink/2010/main" type="paragraph" rotatedBoundingBox="5762,4208 7912,4409 7862,4934 5713,47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1B5AB4-E7C6-428A-B224-349CB4182A7B}" emma:medium="tactile" emma:mode="ink">
              <msink:context xmlns:msink="http://schemas.microsoft.com/ink/2010/main" type="line" rotatedBoundingBox="5762,4208 7912,4409 7862,4934 5713,4733"/>
            </emma:interpretation>
          </emma:emma>
        </inkml:annotationXML>
        <inkml:traceGroup>
          <inkml:annotationXML>
            <emma:emma xmlns:emma="http://www.w3.org/2003/04/emma" version="1.0">
              <emma:interpretation id="{257FDB24-5600-470B-9E6E-532B7FE8F63F}" emma:medium="tactile" emma:mode="ink">
                <msink:context xmlns:msink="http://schemas.microsoft.com/ink/2010/main" type="inkWord" rotatedBoundingBox="5762,4208 6182,4247 6133,4772 5713,473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-3601-3277 55 0,'0'0'84'0,"0"-5"-12"16,0 5 0-16,0-5-28 0,0 1 0 0,0-1-8 0,0 0 0 15,8 5 4-15,-8-9-4 0,10 3 4 0,-10 6-4 0,8-9-4 16,0 4 0-16,-8 0 0 0,10 1-4 0,-2-2 4 0,0 2-4 16,9 4 0-16,-8-5-4 0,8 1-4 0,-9 4 0 0,10-6-4 15,-2 6 4-15,-6 0-4 0,6 0-4 0,1 0 0 0,-9 0 4 16,10 6-8-16,-10-6 4 0,0 4-4 0,10 1-4 0,-10-1 0 0,1 6 0 15,0 0 0-15,-9-1 4 0,8-3-4 0,-8 3 0 0,0 5 0 16,0 1 4-16,0-5-4 0,0 4 4 0,0 0 0 0,-8 0-12 16,8 1 8-16,-9-1 0 0,0-4 0 0,9 5 0 0,-8-6 0 15,8 5-4-15,-8-4 4 0,-2-2 4 0,10-2-4 0,-8-1-4 16,8 5 4-16,-8-6 0 0,8-4-4 0,0 5 4 0,0-5-4 0,0 5 4 16,0-5-4-16,-9 0 0 0,9 0 0 0,0 0 4 15,0 0 0-15,0 0-4 0,0 0 0 0,9-5 0 0,-9 5-4 0,0-5 8 16,8 5-8-16,-8 0 8 0,0-4-8 0,8 4 4 0,-8 0 0 0,10 0 0 15,-10-5 4-15,8 5-4 0,0 0 0 0,1 0 0 16,0-5 0-16,-1 5 0 0,0 5-4 0,-8-5 4 0,9 5 0 0,-1-5 0 16,1 4 4-16,0 1-4 0,-1 0 4 0,0 0-4 0,2 0 0 15,-2-1 4-15,0 2 0 0,0 3-4 0,-8 0 12 0,10 1-4 16,-10-5 4-16,8 4-4 0,-8 1 4 0,0 0 4 0,0-2 0 16,0 3 0-16,0-2 0 0,0 1 0 0,-8 4-4 0,8-5-4 15,-10 1 4-15,2 0 0 0,0-1-8 0,0 1 0 0,-2-1 0 16,2 1-4-16,0 0 0 0,-10-4 0 0,10 3 0 0,-9-5 4 0,9 6-8 15,-10-5 0-15,10-5 4 0,0 4-8 0,-10 1-4 0,10-5 0 16,-1 0-4-16,-8 0-4 0,9 0 0 0,-1-5-12 0,1 5-4 16,0-9-12-16,-2 4-8 0,2 0-8 0,0 1-12 0,8-2-24 15,-10-3 20-15,10-1-40 0,0 6-40 0,0-6 0 0,-8 1 28 16,8-1 40-16</inkml:trace>
        </inkml:traceGroup>
        <inkml:traceGroup>
          <inkml:annotationXML>
            <emma:emma xmlns:emma="http://www.w3.org/2003/04/emma" version="1.0">
              <emma:interpretation id="{25F77F9C-9325-458D-B9AE-8A7A1DA99195}" emma:medium="tactile" emma:mode="ink">
                <msink:context xmlns:msink="http://schemas.microsoft.com/ink/2010/main" type="inkWord" rotatedBoundingBox="6617,4477 6915,4505 6905,4609 6607,4581"/>
              </emma:interpretation>
              <emma:one-of disjunction-type="recognition" id="oneOf1"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_</emma:literal>
                </emma:interpretation>
                <emma:interpretation id="interp3" emma:lang="" emma:confidence="0">
                  <emma:literal>r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~</emma:literal>
                </emma:interpretation>
              </emma:one-of>
            </emma:emma>
          </inkml:annotationXML>
          <inkml:trace contextRef="#ctx0" brushRef="#br0" timeOffset="288.2294">-2748-3014 15 0,'0'0'104'0,"0"0"-12"0,0 6-12 0,0-6-20 16,0 0-4-16,0 0 0 0,0 0-4 0,0 0 4 0,0 0-4 0,0 0 0 15,0 0-4-15,0-6 0 0,0 6 4 0,9-4 0 0,-9 4-4 16,8 0-4-16,0-5 0 0,2 5-4 0,-10-5-4 0,16 5-4 16,-8-5-4-16,2 1-4 0,-2-1-4 0,9 5-4 0,-9-4-4 0,10-2-4 15,-10 2 0-15,8 4-4 0,-6-5 0 0,6 0-4 16,-6 5-4-16,6-4 0 0,-7 4-16 0,-1-6-12 0,9 6-20 0,-8-4-20 16,7 4-16-16,-6 0-12 0,-2 0-24 0,0 0-56 0,2-5 0 15,-2 5 32-15,0 0 32 0,-8 0 16 0</inkml:trace>
        </inkml:traceGroup>
        <inkml:traceGroup>
          <inkml:annotationXML>
            <emma:emma xmlns:emma="http://www.w3.org/2003/04/emma" version="1.0">
              <emma:interpretation id="{AE331137-CE33-4509-AB4B-30DF4B8F113C}" emma:medium="tactile" emma:mode="ink">
                <msink:context xmlns:msink="http://schemas.microsoft.com/ink/2010/main" type="inkWord" rotatedBoundingBox="7224,4428 7904,4492 7874,4807 7194,4743">
                  <msink:destinationLink direction="with" ref="{A9F7643E-3E65-4F79-AF03-3B322E2CFB3E}"/>
                </msink:context>
              </emma:interpretation>
            </emma:emma>
          </inkml:annotationXML>
          <inkml:trace contextRef="#ctx0" brushRef="#br0" timeOffset="877.6545">-2134-3119 3 0,'0'-6'108'0,"0"6"-12"0,0-3-4 0,0 3-24 16,0-5-4-16,0 0-4 0,0 5-4 0,8-5 0 0,-8 5-4 15,0 0 0-15,0-4-4 0,0 4 0 0,0 0-4 0,10 0 0 16,-10 0 0-16,0 0-8 0,8 4-4 0,0-4-4 0,-8 5-4 0,9 0 4 16,-9 3 0-16,8-2-4 0,-8 4-4 0,8-1-4 0,1 1 0 15,-9 0 0-15,9 0 0 0,-9 4-4 0,8 0 4 0,0-5-8 16,-8 6 8-16,10-1-8 0,-10 1 4 0,0-1 0 0,8 1-8 15,-8-6 0-15,8 5 0 0,-8-4-4 0,0-1 4 0,9 1-4 16,-9-1 0-16,9 1-12 0,-9-5 16 0,0 6 0 0,0-8 0 16,0-3-4-16,8 0 4 0,-8 0-4 0,0 0 0 0,0-3 0 0,0 3 0 15,8-11 0-15,-8 6 0 0,0-5 0 0,0 6 0 0,9-5-4 16,-9-6 0-16,0 5 4 0,8-4 0 0,-8 5 0 0,9-6 0 16,0 1-4-16,-9 3 4 0,8-3-4 0,-8 0 4 0,8 5-4 0,2 0 4 15,-2-6 0-15,-8 6 0 0,8-1 0 0,0 0 0 16,2 5 0-16,-2-4 0 0,0 4 0 0,-8 0 0 0,9 0 0 0,-1-1 0 15,0 3 0-15,-8 3 0 0,10 0 0 0,-2-5 0 0,-8 5 4 16,8 5-4-16,0-5 0 0,-8 0 0 0,10 3 0 0,-10 3 0 16,0-1 0-16,8 0 4 0,-8 0 0 0,8-1 0 0,-8 6 0 15,9-5 4-15,-9 4-8 0,0-3 8 0,9 3 4 0,-9 0 4 16,0 1 4-16,8-1 0 0,-8 6 0 0,0-5 0 0,9-2 4 0,-9 7 0 16,8-5 4-16,-8 5 4 0,0-6-4 0,8 5 0 0,-8-4-20 15,9 5 24-15,0-2 0 0,-9-3-8 0,8 0 4 0,0 5-12 16,-8-6 4-16,10 1-4 0,-2-1-4 0,0 0 4 0,1 2-4 15,0-7-8-15,-1 1 4 0,0 0-8 0,1 0 0 0,-1-5 8 16,1 0-4-16,8 0 4 0,-9-5-8 0,2 5-4 0,-2-10-4 0,8 6-8 16,-6-7-20-16,-2 2-20 0,9-5-20 0,-9 4-32 0,0-9-36 15,2 5-32-15,-2-5-92 0,0 4 8 0,-8-5 48 0,10 1 48 16,-10-4 28-16,8 4 20 0</inkml:trace>
        </inkml:traceGroup>
      </inkml:traceGroup>
    </inkml:traceGroup>
    <inkml:traceGroup>
      <inkml:annotationXML>
        <emma:emma xmlns:emma="http://www.w3.org/2003/04/emma" version="1.0">
          <emma:interpretation id="{F3ADCFB6-8570-4242-9FDD-C5F58B32A4EA}" emma:medium="tactile" emma:mode="ink">
            <msink:context xmlns:msink="http://schemas.microsoft.com/ink/2010/main" type="paragraph" rotatedBoundingBox="6960,5756 13823,5788 13818,6774 6956,674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0D06656-6A6C-4777-A939-AD2DEF88D465}" emma:medium="tactile" emma:mode="ink">
              <msink:context xmlns:msink="http://schemas.microsoft.com/ink/2010/main" type="line" rotatedBoundingBox="6960,5756 13823,5788 13818,6774 6956,6741"/>
            </emma:interpretation>
          </emma:emma>
        </inkml:annotationXML>
        <inkml:traceGroup>
          <inkml:annotationXML>
            <emma:emma xmlns:emma="http://www.w3.org/2003/04/emma" version="1.0">
              <emma:interpretation id="{4757D1A7-8793-4A19-B3E7-725EC6E7B82A}" emma:medium="tactile" emma:mode="ink">
                <msink:context xmlns:msink="http://schemas.microsoft.com/ink/2010/main" type="inkWord" rotatedBoundingBox="7990,5957 8137,5958 8134,6648 7987,6647"/>
              </emma:interpretation>
            </emma:emma>
          </inkml:annotationXML>
          <inkml:trace contextRef="#ctx0" brushRef="#br0" timeOffset="46969.3448">-1222-1599 43 0,'-8'-4'84'0,"8"4"-4"0,0-5-4 0,0 1-24 16,0 4-8-16,0-6 4 0,0 6-4 0,-8-4 4 0,8 4-8 0,0-6 0 16,0 6 4-16,-10 0 4 0,10 0 0 0,0 0-4 0,0-4 4 15,-8 4-4-15,8 0 4 0,0 0-8 0,-8 0-8 0,8 0 0 16,0 0-4-16,-10 4 0 0,10-4 0 0,0 6 0 0,-8-2 0 15,8-4-4-15,-8 6 4 0,8-2 0 0,0 5 0 0,-8-4-4 16,-1 5-4-16,9 0-4 0,-8-2 0 0,8 7 0 0,-9 0 0 16,9-1-4-16,-9 1 0 0,9-1-4 0,-8 5 0 0,8-4 0 15,-8 3 0-15,8 2-4 0,0-1 0 0,-10 5 0 0,10-5 4 16,0 0-4-16,0 5-4 0,0-5 4 0,-8 6-8 0,8-6 4 0,0 4 4 16,0-8 0-16,8 10-8 0,-8-11 4 0,0 5 0 0,0 0 0 15,10-5-4-15,-10 5 4 0,8-4-4 0,-8-1-4 0,8-3 0 16,1 3-8-16,-9-5-4 0,9 5-4 0,-1-5-8 0,1 1-8 0,-1 0-4 15,0-1-8-15,-8 1-20 0,8-5-8 0,2 0-12 16,-2 4-4-16,0-4 4 0,2 0-44 0,-10-5-40 0,8 4 12 0,-8-4 32 16,8 5 28-16</inkml:trace>
        </inkml:traceGroup>
        <inkml:traceGroup>
          <inkml:annotationXML>
            <emma:emma xmlns:emma="http://www.w3.org/2003/04/emma" version="1.0">
              <emma:interpretation id="{EA579AF9-436D-4F53-ADE2-5C5C8A952F5B}" emma:medium="tactile" emma:mode="ink">
                <msink:context xmlns:msink="http://schemas.microsoft.com/ink/2010/main" type="inkWord" rotatedBoundingBox="8415,6187 8868,6190 8866,6510 8413,6507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47502.9177">-941-1344 23 0,'0'-10'92'0,"8"5"-4"0,-8 1-12 16,0-1-16-16,0 0-12 0,10 5-4 0,-10-5 0 0,0 0-4 16,0 0-8-16,0 1 0 0,8 4-8 0,-8-5 0 0,0 5-4 15,0 0 0-15,0-5 0 0,0 5 0 0,8 0-4 0,-8 5 0 16,0-5 0-16,0 5 0 0,0-1 0 0,10 1 0 0,-10 0-8 0,0 0 4 15,8 5-4-15,-8-1 4 0,8 1-4 0,-8-6 0 0,0 6-8 16,9 4 8-16,-9-4-4 0,8 5 0 0,-8-6 0 0,9 5 0 16,0-4-4-16,-9 3 0 0,8 2 0 0,0-5 4 0,-8 0-4 15,8 4 0-15,2-4 0 0,-2 0 0 0,-8 0 0 0,8-1-4 16,2 1 4-16,-2-7 0 0,-8 7 4 0,8-10-8 0,1 6 4 0,-9-2 0 16,8-4-4-16,0 0 0 0,-8 0 4 0,9 0-4 0,0 0 4 15,-9-4 0-15,8-2 0 0,0 2 0 0,2-2 0 0,-10 3 0 16,8-3 0-16,0-3 0 0,2 5-4 0,-10-6 8 0,8 0-4 0,0 0 0 15,0 1-4-15,1-1 4 0,-9 1 0 0,8-1 0 16,1-1-4-16,0 3 4 0,-9-2-4 0,8 1 0 0,0-1 4 0,-8 1 0 16,10 3 0-16,-10-3 4 0,8 4-4 0,-8 0-4 0,0 1 4 15,8-1 0-15,-8 5 0 0,0-5 0 0,0 5 4 0,0-5-4 16,0 5 0-16,0 0-12 0,0 0 20 0,0 0 0 0,0 0-4 16,0 0-4-16,8 5 4 0,-8-5 8 0,0 5 0 0,0 0 0 15,10-1-8-15,-10 1 8 0,0 5 0 0,8-6 4 0,-8 6-4 0,0 0-4 16,8-1 0-16,-8 6 4 0,9-7 0 0,-9 7 0 0,0 0-4 15,0-1 0-15,8 1-4 0,-8-5 0 0,0 4-4 0,0-5 8 16,0 6-8-16,0-5 0 0,9-2-4 0,-9 3 0 0,0-7-8 16,0 6-8-16,9-5-8 0,-9-1-4 0,0-4-16 0,0 6-12 15,8-6-12-15,-8 0-4 0,8 0-40 0,-8-6-48 0,0 2 16 16,0-1 24-16,0 1 28 0</inkml:trace>
        </inkml:traceGroup>
        <inkml:traceGroup>
          <inkml:annotationXML>
            <emma:emma xmlns:emma="http://www.w3.org/2003/04/emma" version="1.0">
              <emma:interpretation id="{144B1A48-44F8-4FA5-8F12-A8175EF27768}" emma:medium="tactile" emma:mode="ink">
                <msink:context xmlns:msink="http://schemas.microsoft.com/ink/2010/main" type="inkWord" rotatedBoundingBox="6960,5913 9747,5926 9744,6488 6957,6474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47970.6653">-352-1272 15 0,'0'0'104'0,"-8"4"-12"0,8 1-12 0,0 0-24 0,0-5-4 16,0 5 4-16,0-5-8 0,0 4-4 0,0 0-4 0,8-4 0 16,-8 0 4-16,0 0-8 0,0 0 8 0,8 0 0 0,-8 6-8 15,9-6 0-15,0 0-8 0,-9-6-8 0,8 6-4 0,0 0 0 0,9-4-8 16,-8 0 4-16,0-1-4 0,7 5-4 0,2-5-8 0,-10 0-8 15,10 1-12-15,-2-1-8 0,1-5-16 0,1 6-16 0,-2-2-12 16,2-3 0-16,-2 4-44 0,2 0-32 0,-1-4 12 0,-1 4 20 0,-6 0 24 16</inkml:trace>
          <inkml:trace contextRef="#ctx0" brushRef="#br0" timeOffset="47758.2358">-293-1469 15 0,'0'0'92'16,"0"0"-12"-16,0 0-8 0,0 0-20 0,0 0-4 0,0 0 0 0,0 0 0 16,0 0 0-16,0 4-8 0,9-4 0 0,-9 0 0 15,0 6 0-15,0-2-4 0,9 2 0 0,-9-2 0 0,0 0 0 0,8 7 0 16,-8-2 4-16,0 5-4 0,0-4-8 0,0 4 0 0,0 1-4 15,8-1-4-15,-8 5 0 0,0-4 0 0,0 4-8 0,0 0-4 16,10-5-4-16,-10 5 0 0,0 0 0 0,0-4 4 0,0-1-4 16,8 1 0-16,-8-1-8 0,0 1-8 0,0-5-8 0,8 3-20 0,-8-7-8 15,0 2-16-15,0-2-16 0,0-1-8 0,0-1-28 16,0-4-40-16,0 0-4 0,0 0 24 0,-8 0 32 0</inkml:trace>
          <inkml:trace contextRef="#ctx0" brushRef="#br0" timeOffset="48357.6376">177-1311 3 0,'0'5'92'0,"0"0"-8"0,0-5-8 16,-10 0-24-16,10 4-8 0,0-4-4 0,0 0 0 0,0 0-4 15,0 0-4-15,0 0 0 0,0-4 0 0,0 4 0 0,10-5-4 16,-10 0 0-16,0 0 0 0,8 1 4 0,-8-6 4 0,8 5-4 0,-8-4 0 16,10 4 4-16,-10-5-4 0,8 1-4 0,0-1 4 0,0-4-4 15,1 4 0-15,0 1 0 0,-1-1-4 0,1-5-4 0,-1 6-8 16,0-1 0-16,2-4 4 0,-2 5-4 0,0-1-4 0,-8 1-4 15,8-1 4-15,2 0-4 0,-2 1 0 0,-8 3 4 0,8-3-8 16,-8 4 0-16,9 0 4 0,-9 1-4 0,9 4 0 0,-9-4 4 16,0 4 0-16,8 0 4 0,-8 0-4 0,0 0 4 0,0 4 0 15,9 0-4-15,-9 1 4 0,0 0-4 0,0 0 4 0,8-1-4 0,-8 6 4 16,0 1-4-16,8-3 4 0,-8 2-4 0,0 5 0 0,0-6 8 16,0 5 0-16,0 0-4 0,0 1 0 0,0 0 4 0,0-1-4 15,0 5 0-15,0-4-4 0,0 4 4 0,0-5-4 0,0 5 0 16,0-5-4-16,0 6 0 0,0-6 4 0,0 0-4 0,0 1 0 15,0-1-8-15,0 1 0 0,0-6-8 0,0 5-4 0,0-4-16 16,0 0-8-16,0-5-16 0,0 5-12 0,0-7-8 0,0 3-16 0,0-6-4 16,0 4-44-16,0-4-36 0,0 0 16 0,0-4 32 0,0-2 32 15</inkml:trace>
          <inkml:trace contextRef="#ctx0" brushRef="#br0" timeOffset="43650.2276">-2364-1570 67 0,'0'0'84'0,"0"0"-4"0,-8 0-8 0,8 0-20 15,0 0-4-15,0 0 0 0,0-4 0 0,0 4-4 0,0-6-4 16,0 6 0-16,0-4 0 0,0-1-16 0,0 5 24 0,0-5 0 15,0 0 4-15,0 1-4 0,0-1 0 0,0-5-12 0,0 10 4 0,0-4-4 16,0-6 0-16,0 5-4 0,8 0 0 0,-8 0-4 0,0 1 4 16,8-1-4-16,-8 5-4 0,8-5 4 0,-8 0 0 0,10 1-8 15,-10 4 0-15,8 0-4 0,0-6 0 0,1 6 0 0,-1 0-8 16,-8 0 0-16,9 0 0 0,0 0 0 0,-1 0 0 0,0 6-4 16,0-6 0-16,2 4 0 0,-10 1 0 0,8 0-4 0,0 0 4 0,2-1-4 15,-10 1 0-15,8 0 0 0,-8 0 0 0,0 5 4 16,0 0-4-16,8-1 0 0,-8 0 4 0,0 1 0 0,0 0-4 0,-8-2 0 15,8 3 0-15,0-2-4 0,0 1 4 0,-8 4 0 0,8-3 0 16,0-3 0-16,-10-2 0 0,10 3 0 0,0 1 0 0,0-6 4 16,-8 1-4-16,8-1 0 0,0 2 0 0,0-2-4 0,0-4 4 0,0 0 0 15,-8 6 0-15,8-6 0 0,0 0 0 0,0 0 0 0,0 0 0 16,8 0 0-16,-8 0 0 0,0 0-4 0,0 0 4 0,0 0 0 16,0 0 0-16,0-6 0 0,0 6 0 0,0 0 0 0,8 0 0 15,-8 0 0-15,0 0 0 0,10 0 0 0,-10 0 0 0,0 0 0 16,8 0 0-16,0-4 0 0,-8 4 0 0,9 0 0 0,-1 0 0 15,-8 4 0-15,9-4 0 0,-1 0 0 0,1 6 0 0,-1-2 0 0,-8 0 4 16,8 1-4-16,2 1 0 0,-2-2 0 0,0 1 0 0,2 5 0 16,-2-1 0-16,-8-4 0 0,8 4 0 0,1 1 0 0,-1 0-4 15,-8-1 4-15,8 1 0 0,-8-1 0 0,9 1 0 0,-9 0 4 16,0-1 0-16,0 1 0 0,0 0 0 0,0-1 4 0,0 1-4 16,0-1-4-16,-9 1 0 0,1-2 0 0,8 3 0 0,-8-1 0 15,-1-1 4-15,1 1 0 0,0-6 0 0,-2 7-4 0,-6-3 0 0,6 2 0 16,-6-4 0-16,7-2 0 0,-8 5 0 0,9-3 0 0,-9-3 0 15,-1-3 0-15,10 6 0 0,-10-6 0 0,10 4-4 0,-8-4 8 16,7-4-4-16,-8 4 0 0,8-6-4 0,1 3 0 0,-10-7 4 16,18 5-4-16,-8-5-4 0,0 6 0 0,0-6-8 0,-2 0-4 0,10 1-8 15,-8-1-8-15,8 1 0 0,0-1-12 0,-8-1-20 16,8 3-12-16,0 3-12 0,8-5-12 0,-8 1-4 0,8 4-32 0,-8-4-40 16,10-1 16-16,-2 5 24 0,0-5 28 0,0 6 20 0</inkml:trace>
        </inkml:traceGroup>
        <inkml:traceGroup>
          <inkml:annotationXML>
            <emma:emma xmlns:emma="http://www.w3.org/2003/04/emma" version="1.0">
              <emma:interpretation id="{E5B5C447-478C-42EB-BBE7-9455C5FB3BF3}" emma:medium="tactile" emma:mode="ink">
                <msink:context xmlns:msink="http://schemas.microsoft.com/ink/2010/main" type="inkWord" rotatedBoundingBox="10027,5770 10379,5772 10375,6693 10022,6691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48727.6409">671-1814 39 0,'8'-5'84'0,"-8"5"-4"0,9 0 0 0,-9 0-28 15,8 0 0-15,-8 0-4 0,9 0 4 0,-9 0-4 0,9 0-8 16,-9 0 0-16,8 0 8 0,0 0 0 0,2 5-4 0,-2-5-4 0,0 5 4 15,0-1-8-15,2 1 0 0,-2 0-4 0,9 0 4 16,-9 4-4-16,10 1 0 0,-10-1-4 0,0 6-4 0,10-5 4 0,-10 4-4 16,0 0 0-16,10 4 0 0,-1-3 4 0,-9 0-4 0,0 4 0 15,10 1-4-15,-10-6 4 0,0 5 0 0,2 0-4 0,-2 0-4 16,0 0 0-16,1 2 0 0,0-3-4 0,-1 1 0 0,-8 0 0 16,9 6-4-16,-9-6 4 0,0 0-8 0,0 5 4 0,0-5-4 15,0 5 0-15,0 0 4 0,0 0-4 0,-9-5-4 0,9 5 4 0,-8 0-4 16,8 0 0-16,-9 0-4 0,0 0-4 0,9 0-4 0,-8 0-4 15,0-5-8-15,-2 1-16 0,-6 3-8 0,7-4-8 0,0-4-20 16,-7 4-16-16,7-5-20 0,-7 0-12 0,-2-4-40 0,10 5-40 0,-10-6 28 16,2-4 40-16,7 0 24 0,-8 0 24 0</inkml:trace>
        </inkml:traceGroup>
        <inkml:traceGroup>
          <inkml:annotationXML>
            <emma:emma xmlns:emma="http://www.w3.org/2003/04/emma" version="1.0">
              <emma:interpretation id="{62448C91-9FB2-4009-8F2D-951979C093EC}" emma:medium="tactile" emma:mode="ink">
                <msink:context xmlns:msink="http://schemas.microsoft.com/ink/2010/main" type="inkWord" rotatedBoundingBox="10786,6101 11050,6102 11048,6514 10784,6513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50215.6634">1533-1465 71 0,'0'-4'92'0,"0"-1"-8"0,0 5-4 0,0-4-24 0,0-2-4 16,0 6 4-16,0-4-4 0,0 4-4 0,0 0 8 0,0 0-4 15,0 0 0-15,0 0 4 0,0 0 0 0,0 4-8 0,0 2 0 0,0-2-4 16,0 1 0-16,0-1-4 0,0 6 0 0,0 0-4 0,0-6 0 16,0 11 0-16,0-5 0 0,0 4-8 0,0 0 0 0,0 1-4 15,0-1-4-15,0 1 0 0,0 4 0 0,0-5 0 0,0 0-8 0,0 6 0 16,0-1-4-16,0-6-4 0,0 2 0 0,8 5 4 16,-8-6 0-16,0 0-8 0,0 2 0 0,0-3 4 0,0-4 0 0,8 7-4 15,-8-8-4-15,0 3-4 0,8-7-4 0,-8 6-4 0,0-5-4 16,0-1-8-16,0 2-8 0,0-6-24 0,0 4 12 15,0-4-12-15,0 0-16 0,9 0-12 0,-9 0-12 0,0 0-4 0,0-4-32 16,-9-2-40-16,9 2 8 0,0-1 28 0,-8 1 24 0,0-6 28 0</inkml:trace>
          <inkml:trace contextRef="#ctx0" brushRef="#br0" timeOffset="50415.1268">1430-1291 87 0,'0'0'100'0,"0"0"-4"0,0 0 0 0,0 0-24 0,8 4 0 16,-8-8 4-16,0 8-4 0,9-4 0 0,-9 0 0 0,9 0-8 16,-1 0-4-16,0 0-4 0,-8 0-4 0,9 0 0 0,7 0-4 15,-6 0-8-15,-2 0-4 0,0 0-8 0,2 0-4 0,6 0-8 0,-8 0 0 16,10-4-20-16,-10 4 12 0,9-6-8 0,-9 6-12 0,2 0-24 16,6 0-32-16,-6 0-36 0,-2-4-28 0,8 4-60 0,-7 0-20 15,-9-5 32-15,9 5 36 0,-9 0 24 0,8 0 28 0</inkml:trace>
        </inkml:traceGroup>
        <inkml:traceGroup>
          <inkml:annotationXML>
            <emma:emma xmlns:emma="http://www.w3.org/2003/04/emma" version="1.0">
              <emma:interpretation id="{84552455-1097-4ABC-9C34-5CF3E33B1132}" emma:medium="tactile" emma:mode="ink">
                <msink:context xmlns:msink="http://schemas.microsoft.com/ink/2010/main" type="inkWord" rotatedBoundingBox="11605,5846 13278,5854 13274,6660 11601,6652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54224.9352">2351-1737 67 0,'0'-6'84'0,"0"6"-28"0,0 0 16 15,0 0-16-15,0 0-4 0,0 0-4 0,0 0 4 0,0 0-8 16,0 0 4-16,0 0 0 0,0 0 0 0,0 0 0 0,0 0 4 0,0 0 0 16,0 0-4-16,0 0 0 0,0 0 0 0,0 0 0 0,-9 0 0 15,9 0-8-15,0 6 0 0,0-6 4 0,-8 4-4 0,8-4 0 16,0 5-4-16,-8 0 0 0,8 4-4 0,-10-4-4 0,2 0 0 0,8 4-4 15,-8 2 0-15,8-3 0 0,-10 2-4 0,2 5-4 16,8-6 0-16,-8 5 0 0,8 2 0 0,-9-3-4 0,9 2-4 16,-8-1 4-16,8 1-8 0,0-1 8 0,0 5-4 0,0-4-4 0,-9 4 0 15,9 0 0-15,0 1 4 0,0-1 0 0,0 0-4 0,0 4 0 16,0-3 0-16,9 4 4 0,-9-5-4 0,0 5 0 0,8 0 0 16,-8 0 0-16,0-1 0 0,9-3 0 0,-9 4-4 0,8 0 0 15,-8-6 0-15,8 6 0 0,2-3 0 0,-10-8 0 0,8 8-4 16,0-3 0-16,-8-3-4 0,10-2-20 0,-2 2 16 0,-8-5-8 0,8 4-12 15,1-4-12-15,-9-5-12 0,8 4-12 0,-8-4-4 0,0 4-28 16,8-9-20-16,-8 5-12 0,0-5-20 0,0 0-56 0,9 0 16 16,-9 0 32-16,0-5 36 0,0 0 12 0</inkml:trace>
          <inkml:trace contextRef="#ctx0" brushRef="#br0" timeOffset="55261.1622">2607-1397 51 0,'0'-5'84'0,"0"5"-4"0,0-5-4 16,0 5-24-16,0-4 0 0,0 4 0 0,0-5 0 0,0 5 4 16,0-5-4-16,0 0 4 0,0 5-4 0,0-4 0 0,0 4 4 15,0 0-4-15,0 0 0 0,0-6-4 0,0 6 0 0,0 0 0 16,0 0 0-16,0 0 0 0,0 0 0 0,0 0-4 0,0 0-4 0,0 6 4 16,0-6-8-16,0 4-4 0,0 1 0 0,0-5-4 0,0 5 0 15,0 0-8-15,8 4 0 0,-8-4-4 0,0 4-4 16,0 1 0-16,0 0-4 0,8-1 0 0,-8 6-4 0,0-1 0 0,8-4 0 15,-8 4 0-15,10-5-4 0,-10 6 4 0,0-1-4 0,8-4 4 0,-8-1-4 16,8 6 0-16,-8-5 0 0,9-1 0 0,-9 1 0 16,0-6 0-16,9 7 0 0,-9-7 0 0,0 0 0 0,8 2-4 0,-8-2 0 15,0-4 4-15,0 0 0 0,9 6 0 0,-9-6-4 0,0 0 4 16,8-6-8-16,-8 6 8 0,0-4-4 0,0-2 4 0,8 2-4 16,-8 0 0-16,0-7 0 0,9 7-4 0,-9-6 0 0,9 1 0 0,-9-1 0 15,8-1 4-15,-8 3-4 0,8-2 0 0,-8 1 0 0,10-6 0 16,-2 5 4-16,-8 1-4 0,8-1 4 0,1 1-4 0,-9-1 0 15,9 1 4-15,-1 4 4 0,-8-5-4 0,8 6 4 0,1-1 0 16,-1 0 0-16,-8 0-4 0,8-5 4 0,2 10-4 0,-10-4 4 16,8-1 0-16,-8 5 4 0,8 0-4 0,2-5 0 0,-2 5 0 0,-8 0-4 15,8 0 4-15,-8 0 0 0,8 0 0 0,1 5 0 0,-9-5 0 16,9 5 4-16,-1-5-4 0,-8 4-4 0,9 1 4 0,-1 0 0 16,-8 0 4-16,8 0-4 0,-8 4-4 0,10-4 4 0,-10 5 0 15,0-6 0-15,8 11 4 0,-8-6-4 0,0-4 0 0,0 9 0 16,0-4 4-16,0 0 0 0,0 4-4 0,0-4 0 0,0-2 4 15,0 7-4-15,0-5 0 0,0 0-4 0,0-1 4 0,0 2 0 0,0-3-4 16,0 2 4-16,0-4 0 0,0 3-8 0,0-5-4 0,0 2-12 16,0-3-8-16,0 3-8 0,0-2-8 0,0-4-12 0,0 0-12 15,0 0-8-15,0 0-8 0,0 0-8 0,0 0 8 0,0-4-16 16,0-2-44-16,0 3-28 0,8-3 32 0,-8-3 20 0,0-1 32 16</inkml:trace>
          <inkml:trace contextRef="#ctx0" brushRef="#br0" timeOffset="55712.9535">3135-1301 27 0,'0'4'120'0,"0"2"-12"0,0-2-8 16,-8-4-32-16,8 5-4 0,0 0-8 0,0 0 0 0,0-5-4 16,8 4 0-16,-8 1-8 0,0-5-4 0,0 0 0 0,0 0-12 15,9 0 4-15,-9 0-8 0,8 0-4 0,0 0-4 0,0-5 0 16,2 1 0-16,-2 4-8 0,0-5-4 0,10 0-8 0,-10 0-4 15,9 1-20-15,0-2-12 0,-8 2-16 0,7-6-20 0,2 5-16 16,0-4-64-16,-2 4-20 0,1-5 32 0,-8 6 36 0,8-1 20 16</inkml:trace>
          <inkml:trace contextRef="#ctx0" brushRef="#br0" timeOffset="55517.4779">3186-1497 71 0,'0'0'96'0,"8"0"-8"0,-8 0-8 0,0 0-28 0,0 0-4 16,0 0 0-16,0 0 0 0,0 0-4 0,0 0 4 16,0 0 0-16,0 0 8 0,10 0-4 0,-10 0 0 0,0 0-4 0,8 4 0 15,-8 1 0-15,0-5-4 0,8 4-4 0,-8 6 0 0,0-5-8 16,0 5-4-16,9 0-4 0,-9-2 0 0,0 7-4 0,0 0-4 15,0-1 0-15,0 5 0 0,0-4-4 0,0 4-4 0,0-5-4 0,8 5 0 16,-8-5 4-16,0 6-8 0,0-6 4 0,0 4-4 0,9-3 0 16,-9 0-4-16,0-1 0 0,0 1-8 0,0-5-8 0,0 0-4 15,8-1-4-15,-8 1-20 0,0-1-8 0,0-5-12 0,0 2-20 16,0-2-16-16,-8-4-40 0,8 0-52 0,0 0 28 0,0 0 24 16,-9-4 36-16,9 4 20 0</inkml:trace>
          <inkml:trace contextRef="#ctx0" brushRef="#br0" timeOffset="56089.9484">3570-1249 47 0,'0'4'100'16,"0"2"-8"-16,0-6-8 0,0 5-32 0,0-5 4 0,0 0-8 0,0 0 4 16,0 0-8-16,0-5 0 0,0 5 0 0,0-6 0 0,0-2-4 0,8 3 0 15,-8-5 0-15,9 1 4 0,0-5-8 0,-1 4 0 0,0-5 0 16,0 6-8-16,2-10 0 0,-2 4-4 0,10 1-4 0,-10-1-4 16,9 1-4-16,-9 0 0 0,9 0-4 0,-8-1 0 0,7 1 0 15,-6-1 0-15,6 5 0 0,-7 1 0 0,8-1 0 0,-9 2-4 16,1-3 0-16,-1 1 0 0,1 6 0 0,0-1 0 0,-1 0 0 15,-8 0 0-15,8 1 0 0,-8 4 0 0,10-4 0 0,-10 4 4 0,8 0 0 16,-8 0 4-16,8 4 0 0,-8-4 0 0,0 4 4 0,0 1 0 16,0 0 0-16,8 4 0 0,-8-3 0 0,0 3-8 0,10 1 4 15,-10 0 4-15,0-1-4 0,0 5-4 0,8 1 4 0,-8-1 0 0,0 1 4 16,8-1-4-16,-8 5 0 0,0 0 4 0,0-4-4 16,0 4-4-16,9 0 0 0,-9-5 0 0,0 6-4 0,0-1 0 0,0 0 0 15,0 0 0-15,0 0-4 0,0-5 0 0,0 5-8 0,0-3-4 16,0-3-4-16,0 2-8 0,0-5-12 0,0 4-12 0,0-5-8 15,8 1-16-15,-8-5-16 0,0-1-16 0,0 2-16 0,0-2-16 16,0-4-44-16,0 0-16 0,0 0 40 0,0-4 36 0,0-2 12 16</inkml:trace>
        </inkml:traceGroup>
        <inkml:traceGroup>
          <inkml:annotationXML>
            <emma:emma xmlns:emma="http://www.w3.org/2003/04/emma" version="1.0">
              <emma:interpretation id="{85FC360F-CC9E-49CB-938F-D6D3462278F4}" emma:medium="tactile" emma:mode="ink">
                <msink:context xmlns:msink="http://schemas.microsoft.com/ink/2010/main" type="inkWord" rotatedBoundingBox="13514,5861 13822,5863 13818,6774 13509,6772"/>
              </emma:interpretation>
              <emma:one-of disjunction-type="recognition" id="oneOf7">
                <emma:interpretation id="interp11" emma:lang="" emma:confidence="0">
                  <emma:literal>)</emma:literal>
                </emma:interpretation>
                <emma:interpretation id="interp12" emma:lang="" emma:confidence="0">
                  <emma:literal>,</emma:literal>
                </emma:interpretation>
                <emma:interpretation id="interp13" emma:lang="" emma:confidence="0">
                  <emma:literal>'</emma:literal>
                </emma:interpretation>
                <emma:interpretation id="interp14" emma:lang="" emma:confidence="0">
                  <emma:literal>]</emma:literal>
                </emma:interpretation>
                <emma:interpretation id="interp15" emma:lang="" emma:confidence="0">
                  <emma:literal>7</emma:literal>
                </emma:interpretation>
              </emma:one-of>
            </emma:emma>
          </inkml:annotationXML>
          <inkml:trace contextRef="#ctx0" brushRef="#br0" timeOffset="56399.119">4158-1718 51 0,'0'0'104'0,"9"-5"-8"0,-1 5-4 0,0-5-16 0,-8 5-4 15,10 0 0-15,-2 0 8 0,0 0 0 0,-8 5 0 0,9-5 0 16,0 5-12-16,7-5-4 0,-7 4-4 0,-1 1 0 0,0 0-8 16,10 0 0-16,-10-1-8 0,10 7 0 0,-10-7-4 0,9 6-4 0,0-1-8 15,-8 1 0-15,7-1 0 0,-6 5-8 0,6-4 0 0,-8 5-4 16,2-1 0-16,6 1 0 0,-7 4-8 0,-9 0 4 0,9 0-4 15,-1 1-4-15,-8 3 4 0,0 2 0 0,0-2 0 0,0 1-4 16,0 5 4-16,-8-5-4 0,-1 5 0 0,0 0 0 0,9 4-4 16,-16-5 0-16,6 1 0 0,2 0 0 0,0-1-12 0,0 2-4 0,-10-2-8 15,10 1-12-15,-1-4-8 0,1-2-12 0,-1 2-8 0,0-2-24 16,1 1-32-16,0-5 4 0,0 1-8 0,-2-6-64 0,2 5-32 16,0-5 44-16,-2-4 36 0,2-1 20 0,0 6 24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26.92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4B31CE9-9D27-4244-A113-A7E37131B203}" emma:medium="tactile" emma:mode="ink">
          <msink:context xmlns:msink="http://schemas.microsoft.com/ink/2010/main" type="writingRegion" rotatedBoundingBox="17099,6198 26249,6415 26231,7168 17082,6951"/>
        </emma:interpretation>
      </emma:emma>
    </inkml:annotationXML>
    <inkml:traceGroup>
      <inkml:annotationXML>
        <emma:emma xmlns:emma="http://www.w3.org/2003/04/emma" version="1.0">
          <emma:interpretation id="{5F2023B9-D36C-417D-B188-5EB7882AED3F}" emma:medium="tactile" emma:mode="ink">
            <msink:context xmlns:msink="http://schemas.microsoft.com/ink/2010/main" type="paragraph" rotatedBoundingBox="17099,6198 26249,6415 26231,7168 17082,69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2D51D3-E4C0-4AB6-8766-8D722875B76B}" emma:medium="tactile" emma:mode="ink">
              <msink:context xmlns:msink="http://schemas.microsoft.com/ink/2010/main" type="line" rotatedBoundingBox="17099,6198 26249,6415 26231,7168 17082,6951"/>
            </emma:interpretation>
          </emma:emma>
        </inkml:annotationXML>
        <inkml:traceGroup>
          <inkml:annotationXML>
            <emma:emma xmlns:emma="http://www.w3.org/2003/04/emma" version="1.0">
              <emma:interpretation id="{0DE8CB19-B74B-4349-A782-E17190DA1798}" emma:medium="tactile" emma:mode="ink">
                <msink:context xmlns:msink="http://schemas.microsoft.com/ink/2010/main" type="inkWord" rotatedBoundingBox="17096,6338 18207,6364 18193,6978 17082,695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-7 129 35 0,'0'0'60'15,"0"0"-8"-15,0 0 0 0,0 0-24 0,0 0-4 0,0 0 0 16,0 0 0-16,0 0-4 0,0 0 0 0,0 0 0 0,0 0-8 0,0 0 0 15,0 0 8-15,0 0-4 0,0 0 0 0,0 0 4 0,0 0-4 16,0-4 4-16,0 4 4 0,0 0 0 0,0 0 0 0,0-4 4 16,0 4-4-16,0-6 0 0,0 6-12 0,0-4 16 0,0 4 0 15,0-6 0-15,0 3 4 0,0-3-4 0,0 6 0 0,0-4 8 16,0-1-8-16,0 5 0 0,0-4 4 0,0-2 0 0,0 2-4 0,0-2 0 16,8 6-4-16,-8-4 8 0,0 0-4 0,0-2 0 0,0 1 0 15,10 5-4-15,-10-4 4 0,8-1-4 0,-8 0 4 0,8 5-4 16,-8-5 0-16,8 1-4 0,1 4 0 0,-9-6 4 0,8 2-4 15,-8 4 0-15,9-5-4 0,0-1 0 0,-9 6-4 0,8-4 0 16,0 4 0-16,2 0-4 0,-10 0-4 0,8 0 4 0,0 0 0 0,0 0 0 16,-8 0-4-16,10 4 0 0,-2 2-4 0,0-6 0 0,-8 9 0 15,9-9 4-15,-9 10 0 0,8-5 0 0,-8 5 0 0,9-6-4 16,-9 7 0-16,0-7 0 0,0 6 0 0,0 0 4 0,0-1-4 0,9 1 4 16,-9 3-4-16,0-3 4 0,0 0 0 0,-9-1-8 15,9 6 4-15,0-5 0 0,0-1 0 0,0 5 0 0,-9-4-4 0,9-1 4 16,0 6 4-16,-8-5-24 0,8-1 24 0,-9 5 0 0,9-4 0 15,0 0 0-15,-8-1-4 0,8-4 4 0,-8 4-4 0,8-4 4 16,0 5-4-16,0-5 0 0,0 0 0 0,0-1 0 0,-10-4 0 16,10 5 0-16,0-5 0 0,0 0 0 0,0 0 0 0,0 0 0 0,0 0-4 15,0 0 4-15,0 0 0 0,10 0 0 0,-10-5 0 16,0 5 0-16,0 0 0 0,0-4 0 0,8 4 0 0,-8-5-4 0,8 5 4 16,-8-5 0-16,0 5 4 0,9-5-4 0,-1 0 0 0,-8 5 0 15,9-5 0-15,-9 1 0 0,9 4 0 0,-1 0 0 0,-8-5 0 16,8 5 0-16,-8 0 0 0,8 0 0 0,2 0 0 0,-10 0 0 15,8 5 0-15,0-5 0 0,-8 4 0 0,10 1 0 0,-2 0 4 16,-8 0 0-16,8 0-4 0,1 0 0 0,-1 4 0 0,-8-4 0 0,9 5 0 16,0-6 0-16,-9 6 0 0,8 0 0 0,0-1 0 0,0 1-4 15,-8 0 4-15,10-1 0 0,-10 1 0 0,0 4 4 0,8-5-4 16,-8 1 4-16,0-1 0 0,0 1-4 0,0 0 4 0,0-1 0 16,0 6 0-16,0-11 0 0,-8 6 0 0,8 0-4 0,-10-1 4 15,2 0 0-15,0 1 0 0,0-4 0 0,-1 4 0 0,9-6-4 0,-17 1 4 16,8 5-4-16,1-10-4 0,-10 4 4 0,10 1 4 0,0-1 0 15,-10-4-8-15,10 0 4 0,0 6-4 0,-10-6 0 0,10 0-4 16,-1-6-4-16,-7 6-4 0,6 0 4 0,-6-4-8 0,8-1-4 0,-2 1-4 16,2-2-4-16,0 2-8 0,-1-1 0 0,0 1-8 15,1-2-4-15,-1-4-4 0,9 6-8 0,-8-5-12 0,8-1-8 0,0 5-4 16,-8-5-4-16,8 0-12 0,0 2-44 0,0-3-20 0,0 7 16 16,0-6 32-16,8 1 24 0</inkml:trace>
          <inkml:trace contextRef="#ctx0" brushRef="#br0" timeOffset="716.0847">538 331 35 0,'0'-4'88'0,"10"4"-4"0,-10-5-8 0,0 0-24 16,0 5 0-16,8-5-4 0,-8 0-4 0,0 5-20 0,8-5 24 15,-8 1 4-15,8 4-8 0,-8-5 4 0,0 5 0 0,10 0 0 16,-10-5-4-16,0 5 4 0,8 0 0 0,-8 0-4 0,8 0 0 15,-8 0-4-15,0 0-4 0,9 0 4 0,-9 0-4 0,8 5 0 16,-8-5 0-16,8 5-4 0,-8-1 0 0,10 1-8 0,-10 0 0 0,0 0-4 16,8 0 0-16,-8 4-4 0,8 1 4 0,-8 0-4 0,8-1-4 15,-8 1 0-15,0 0 0 0,10-1-4 0,-10 0 4 0,0 1-4 16,8 5-4-16,-8-6 0 0,8 5 0 0,-8-4-4 0,0-1 4 0,0 1-4 16,9 0 4-16,-9-1-4 0,0-3 0 0,0 3 0 15,0-5 0-15,0 6 0 0,9-5 0 0,-9 0 0 0,0 0 0 0,0-5 4 16,0 4 0-16,0-4-8 0,0 0 8 0,0 6-4 0,8-12 4 15,-8 6-4-15,0-4 0 0,9 4 0 0,-9-5 0 0,0 0 0 16,8 0-4-16,-8 1 0 0,8-2 4 0,-8-2 0 0,9 3 0 0,-9-5 0 16,9 5 0-16,-9-5 0 0,8 0 0 0,-8 1-4 0,8 5 4 15,-8-6 0-15,10 5 0 0,-10-5-4 0,8 0 4 16,0 6 0-16,-8-1 0 0,9-5 0 0,-9 6 0 0,9-1 0 0,-1-4 0 16,-8 4 0-16,8 0 0 0,-8 0 0 0,9 0 0 0,-9 5-4 15,8-5 4-15,-8 1 0 0,8 4 0 0,-8 0 0 0,10-5 4 16,-10 5 0-16,8 0 0 0,-8 0-4 0,8-5-4 0,-8 5 8 15,10 0-4-15,-10 0 0 0,0 0 0 0,8 5 4 0,-8-5 0 16,8 0 0-16,-8 5 0 0,9-5 4 0,-9 4-4 0,0-4 4 0,8 5-4 16,-8-5 0-16,9 5 4 0,-9 0 4 0,8 5-4 0,-8-6 0 15,0 6 4-15,9-6-4 0,-9 6 0 0,8-5 0 0,-8 5 0 16,0-1 0-16,8-4-4 0,-8 10 4 0,0-11 0 0,10 5 0 16,-10 1-4-16,0 0 4 0,0-1-4 0,0 2 0 0,0-3-4 15,0-2 0-15,0 3 4 0,0 1-4 0,0-6 0 0,0 5 4 0,8-3 0 16,-8-2-8-16,0 6-20 0,0-4 24 0,8-2-8 0,-8 1-4 15,10-1-8-15,-10-4-8 0,0 6-8 0,8-6-12 0,0 0-12 16,-8 0-8-16,8 0-12 0,1 0-12 0,-9 0-16 0,9 0-8 0,-1 0-8 16,-8-6-36-16,9 2-40 0,-1-1 24 0,0 1 32 15,2-6 32-15,-2 4 16 0</inkml:trace>
        </inkml:traceGroup>
        <inkml:traceGroup>
          <inkml:annotationXML>
            <emma:emma xmlns:emma="http://www.w3.org/2003/04/emma" version="1.0">
              <emma:interpretation id="{4A844540-6422-488C-84CF-1C245B9A5187}" emma:medium="tactile" emma:mode="ink">
                <msink:context xmlns:msink="http://schemas.microsoft.com/ink/2010/main" type="inkWord" rotatedBoundingBox="18533,6376 18907,6385 18897,6802 18523,679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361.3599">1426 274 55 0,'0'0'104'0,"0"0"-12"16,0 0-4-16,0 0-24 0,0 0-4 0,0 0-24 0,0 0 20 15,0 0 4-15,0 5-4 0,0-5 0 0,0 0 0 0,8 0 0 16,-8 0 0-16,8 0-4 0,0 0-4 0,-8 0-4 0,10 0 0 15,-2 0-4-15,9 0-4 0,-9 0-4 0,1 0-4 0,8-5-4 16,1 5-8-16,-2-5 0 0,2 5-8 0,-2-4-4 0,1 4 4 0,1-6-4 16,-2 6-12-16,2-4-4 0,-2-1-4 0,2 0-16 0,-1 0-28 15,-9 5-24-15,9-4-16 0,0-2-16 0,-9 2-48 0,10 4-40 16,-10-5 40-16,1 5 28 0,0-4 24 0</inkml:trace>
          <inkml:trace contextRef="#ctx0" brushRef="#br0" timeOffset="1147.9292">1545 77 27 0,'0'-4'88'0,"0"-2"-8"0,0 6-4 15,0-4-24-15,0 0-4 0,0-2 0 0,0 6-4 16,0-5 0-16,0 5-4 0,0-4-4 0,0 4 0 0,0 0 4 0,0-5-4 16,8 5 8-16,-8 0 0 0,0 0 4 0,0 0 4 0,8 0-4 15,-8 0-4-15,0 5-4 0,0-1 4 0,10 1-4 0,-10 5-4 16,0 0 4-16,0 0-4 0,0-1 0 0,0 1 0 0,0 3-8 15,0 1 4-15,0 1-8 0,0 0-4 0,0 4 0 0,0-5-4 16,0 5 0-16,0-4-4 0,0 4 0 0,0 1-4 0,0-6-4 0,0 5 0 16,0-5-4-16,0 1 4 0,0-1 0 0,0 0-4 0,0 1 0 15,0-5 0-15,0 4-4 0,0-4-8 0,0-1 0 0,0 1-4 16,0-1-4-16,0-4-8 0,0 0-4 0,0-1-8 0,0 2-12 0,0-6-12 16,0 4-16-16,0-4-16 0,0 0-8 0,0 0-4 15,-10 0-44-15,10-4-36 0,-8 4 28 0,8-6 24 0,-8 2 28 0</inkml:trace>
        </inkml:traceGroup>
        <inkml:traceGroup>
          <inkml:annotationXML>
            <emma:emma xmlns:emma="http://www.w3.org/2003/04/emma" version="1.0">
              <emma:interpretation id="{101020DF-0FD0-4980-9842-521E62C9F79B}" emma:medium="tactile" emma:mode="ink">
                <msink:context xmlns:msink="http://schemas.microsoft.com/ink/2010/main" type="inkWord" rotatedBoundingBox="19349,6251 19912,6264 19896,6943 19333,6930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071.4637">2269 115 23 0,'-8'0'80'0,"8"-4"0"16,-8 4-4-16,8-6-32 0,0 6-4 0,0-3-4 0,0-3 0 15,-9 2-4-15,9-5 4 0,0 3-4 0,0-4-4 0,0 6 4 16,0-6 4-16,9 1-8 0,-9 4 4 0,0-5-4 0,0 0 8 16,8 1-4-16,-8-1 0 0,8 6 0 0,1-6 4 0,-9 1-4 0,8 4 0 15,-8-5 8-15,8 0-8 0,2 6 4 0,-2-1-4 16,0-5 0-16,2 6 0 0,-2-1-20 0,0 5 20 0,0-5-4 0,1 5 4 15,0-5 0-15,-1 5 0 0,1 0 0 0,-1 0-8 0,0 5-4 16,2 0 4-16,-2 0-4 0,0-1-4 0,0 1-4 0,2 5 4 16,-10 0-4-16,8-1 0 0,0 1-4 0,1 4 0 0,-9-5-4 15,0 6 4-15,9 4-4 0,-9-5-4 0,0 1 4 0,0-1-4 0,0 5 4 16,0-4-4-16,0 3 4 0,-9-3 0 0,9 0-4 0,0-1 4 16,-9 1-4-16,9-1 0 0,0-5 0 0,0 1 4 0,0-1-4 15,0-3 0-15,0 3 0 0,0-4 0 0,-8 0 4 0,8-1-4 16,0-4 0-16,0 0 4 0,8 0-4 0,-8 0-4 0,0-4 4 15,0 4 0-15,9-5 0 0,-9 0-4 0,0 0 8 0,9 1-4 16,-9-6 0-16,8 5 0 0,1-5 0 0,-9 6 0 0,8-1 0 0,0-5 0 16,0 2 0-16,2 2 0 0,-10 1 0 0,8 1 0 0,0-2-4 15,2 2 8-15,-2-1-4 0,0 1 4 0,1 4-4 0,-1-6 0 16,-8 6-16-16,9 0 24 0,-1 0 4 0,1 0 0 0,-1 6-4 0,-8-6 0 16,8 4 4-16,2 1 4 0,-2-1-4 0,0 2 4 15,2-2-4-15,-2 7 0 0,-8-7-4 0,8 0 0 0,0 6 0 0,1-1 0 16,0 1 0-16,-1-5-4 0,1 5 4 0,-1-1-4 0,0 1 0 15,2 0 0-15,-10-1 0 0,8 1 0 0,0-1 0 0,-8 5 0 16,10-4 0-16,-2 0-4 0,-8-1 8 0,0 1 0 0,8 4-4 0,-8-4 8 16,0 0 0-16,0-1 0 0,0 0 0 0,0 1 0 0,0 5-4 15,0-6-4-15,0 1 8 0,-8 0-8 0,8-1 4 16,-8 1 0-16,-2-1-4 0,10 1 0 0,-8 0 0 0,0-1-8 0,-2 1 8 16,2-1-4-16,0 1 0 0,-1-6 4 0,-8 5-4 0,8 1 4 15,-7-4-4-15,8-2-4 0,-10 6-8 0,10-10 0 0,-10 5-8 16,1-1-8-16,9 2-12 0,-9-6-8 0,0 0-12 0,-1 0-16 0,2 0-8 15,6 0-24-15,-6-6-12 0,-1 2-12 0,0-1-16 16,0 1-60-16,9-6-12 0,-10 4 36 0,10-4 32 0,-10 1 32 0,10 0 24 16</inkml:trace>
        </inkml:traceGroup>
        <inkml:traceGroup>
          <inkml:annotationXML>
            <emma:emma xmlns:emma="http://www.w3.org/2003/04/emma" version="1.0">
              <emma:interpretation id="{E534DEFD-83A7-4FC4-A1FF-FCA2DAF0CECE}" emma:medium="tactile" emma:mode="ink">
                <msink:context xmlns:msink="http://schemas.microsoft.com/ink/2010/main" type="inkWord" rotatedBoundingBox="20715,6488 21063,6496 21053,6922 20705,6914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0511.8787">3608 398 39 0,'0'0'84'0,"0"0"-8"0,0 0-12 16,0 0-20-16,0 0-8 0,0 0 0 0,0 0 0 0,0 0 0 15,0 0 0-15,0 0 0 0,0 0-4 0,8 0 0 0,-8 0 4 0,0 0 4 16,0-4 0-16,8 4 0 0,-8 0 0 0,10-5 0 0,-10 5 8 15,8-5-4-15,0 5-4 0,2-4 0 0,-2-1 0 0,0 0-8 16,0 5 0-16,1-5-4 0,0 0-4 0,-1 0-4 0,9 5-4 0,-9 0-4 16,2-4-4-16,6 4 0 0,-8 0 0 0,10 0-4 15,-10 0 0-15,1-5-4 0,8 5 0 0,-8 0-4 0,7 0-4 0,-8 5-8 16,2-5-16-16,6 0-16 0,-6 0-16 0,-2 0-8 0,0 0-16 16,1 0-4-16,-1 0-36 0,1 0-44 0,-1 0 0 0,1 0 28 15,-1 0 36-15</inkml:trace>
          <inkml:trace contextRef="#ctx0" brushRef="#br0" timeOffset="10268.5338">3727 192 7 0,'0'-4'92'0,"0"0"-8"0,0-2-12 0,0 6-20 0,0-5-4 15,0 5-4-15,0-4 0 0,0-2-4 0,0 6 0 0,0-4 0 16,0 4 4-16,0 0 0 0,0 0 4 0,0-5-4 0,0 5 4 0,0 0-8 16,0 0 4-16,0 0 0 0,0 0 0 0,0-4 4 0,0 4 4 15,0 4-4-15,0-4 0 0,0 5 0 0,0-1-4 0,0-4 0 16,0 6 4-16,0-2-8 0,0 7-4 0,0-3 0 0,0-2-4 0,0 7 0 16,0-3-4-16,0 5-4 0,0-1-4 0,0 1-4 15,0-1-4-15,0 0 0 0,8 0-4 0,-8 6 0 0,0-6 0 0,0 5 0 16,10-4-4-16,-10-1 0 0,0 1 0 0,8-2-4 0,-8 7 0 15,0-11 0-15,8 6 0 0,-8-1 4 0,0-4 0 0,0-1-4 16,0 2 0-16,0-3 0 0,0 2-4 0,0 0 0 0,0-5 0 16,0 5-4-16,0-7-8 0,0 3-4 0,0-2-4 0,0 2-8 15,0-6 0-15,0 4-4 0,0-4-12 0,0 0-4 0,0 0 0 0,0 6-8 16,0-6-4-16,0 0-12 0,0 0-4 0,0-6-8 0,0 6 4 16,0-4-4-16,0-2 8 0,0 6-12 0,-8-4-24 0,8-2-24 15,0 3-4-15,-8-7 24 0,-2 5 32 0</inkml:trace>
        </inkml:traceGroup>
        <inkml:traceGroup>
          <inkml:annotationXML>
            <emma:emma xmlns:emma="http://www.w3.org/2003/04/emma" version="1.0">
              <emma:interpretation id="{C65EB200-E8EE-4647-A020-575B85CD1485}" emma:medium="tactile" emma:mode="ink">
                <msink:context xmlns:msink="http://schemas.microsoft.com/ink/2010/main" type="inkWord" rotatedBoundingBox="21366,6538 21757,6547 21748,6922 21357,6912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1098.3108">4264 221 51 0,'0'-4'96'0,"0"4"-8"0,0-6-20 0,0 2-12 0,9 4 0 0,-9 0-4 15,0-5 0-15,0 5-8 0,9 0-4 0,-9 0-4 0,0 0 4 16,8 0-4-16,-8 0 4 0,8-4 4 0,-8 4-4 0,8 4 0 0,-8-4 0 16,0 5-4-16,10-1-4 0,-10 2-4 0,8-2-4 0,-8 1 0 15,0 5 0-15,8-6-4 0,-8 6 0 0,0-1 0 0,10 1 0 16,-10 5-4-16,0-6-4 0,8 5 4 0,-8 1-4 0,0-1-4 16,0 1-4-16,8-1 0 0,-8 1 0 0,0-1 4 0,0-4-4 15,0 3 0-15,9 2 0 0,-9-5 0 0,0 4-4 0,0-5 4 0,8 1-4 16,-8 0 0-16,0-1 4 0,9-3-4 0,-9 3 0 15,0-5 0-15,8 2 0 0,-8-2 0 0,0-4 4 0,9 5-4 0,-9-5-4 16,0 0 4-16,8 0 0 0,-8 0 0 0,0 0 4 0,8-5-8 16,-8 5 0-16,0-4 4 0,10-2 0 0,-10 2-4 0,0 0 4 15,8-1-4-15,-8-1 4 0,8 2-4 0,-8-6 4 0,0 5 0 0,10-5 0 16,-10 1-4-16,8 5 4 0,0-6 0 0,-8 0-4 0,8 1 0 16,-8-1 0-16,9 1 4 0,-1-1 0 0,-8 5-4 15,9-4 4-15,0-1 0 0,-9 0 0 0,8 1 4 0,0 4-4 0,-8-5 0 16,0 5 0-16,10-4 0 0,-2 4 0 0,-8 0 0 0,0 0 0 15,8 0 0-15,-8 1 0 0,8-1 0 0,-8 5 4 0,0-5-4 16,10 5 0-16,-10 0 0 0,0-4 0 0,8 4 4 0,-8 0 0 0,0 0 0 16,8 0 0-16,-8 0 4 0,0 4 4 0,9-4 0 0,-9 5 0 15,8-5 0-15,-8 5 4 0,9-1 0 0,-9 1 0 0,9 0 0 16,-9 5 0-16,0-5 0 0,8 4 0 0,-8 1 0 0,8-1 0 16,-8 1-4-16,0 5 4 0,0-6-4 0,0 6 0 0,8-6 0 15,-8 5-4-15,0-4 0 0,0 5-4 0,0-2 0 0,0 2 0 16,0-5-4-16,0 0 4 0,0-1-4 0,0 5 0 0,-8-4-4 15,8-5-4-15,8 5-8 0,-8-7 0 0,0 7-8 0,0-4-8 0,0-2-24 16,0 2 16-16,0-2-4 0,0-4-12 0,0 0-12 0,0 0-12 16,0 0-8-16,-8 0-4 0,8 0 0 0,0-4 4 0,0-2-36 15,0 2-36-15,0-2 0 0,0-4 32 0,0 7 24 0</inkml:trace>
        </inkml:traceGroup>
        <inkml:traceGroup>
          <inkml:annotationXML>
            <emma:emma xmlns:emma="http://www.w3.org/2003/04/emma" version="1.0">
              <emma:interpretation id="{EB5A84E3-A1E3-43B0-9138-D088FC5F34D0}" emma:medium="tactile" emma:mode="ink">
                <msink:context xmlns:msink="http://schemas.microsoft.com/ink/2010/main" type="inkWord" rotatedBoundingBox="22862,6617 23219,6625 23210,7013 22853,7005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15072.6803">5858 312 27 0,'0'0'60'0,"0"-5"-8"0,0 5 0 0,0 0-28 16,0-5-4-16,0 5 0 0,0 0 0 0,0 0 4 0,0 0-8 0,0 0 0 16,0-4 0-16,0 4 0 0,0 0 4 0,0-5 0 0,0 5 0 15,0 0 4-15,0-5-4 0,0 5 4 0,0 0 0 0,0 0 0 16,0-4 4-16,0 4-4 0,0 0-4 0,0-5 4 0,0 5 0 15,0 0-4-15,0 0 4 0,0 0 4 0,0 0-4 0,0 0 4 16,0 0-4-16,0 0 8 0,0 0-8 0,0 0 4 0,0 0 0 0,0 0 12 16,0 0-8-16,0 0 4 0,0 0-4 0,0 0 4 0,0 0 0 15,10 0 4-15,-10 5-4 0,0-5 4 0,0 4-4 0,0-4 0 16,0 5-20-16,0 0 20 0,0-1-4 0,0 1 4 0,0 5-4 0,0-5-4 16,0 4-4-16,0 1-8 0,0 0 4 0,0-1 0 15,0 1-4-15,0 4 0 0,0-4 0 0,0 0-8 0,0-1-4 0,0 5 4 16,0-4 0-16,0-1-4 0,0 1 0 0,0-1-4 0,0 1 4 15,0 0 0-15,0-1-4 0,0 2 4 0,0-3-4 0,0 2 4 16,0-5-4-16,0 5 0 0,0 0 0 0,0-7 0 0,0 7 0 16,0-4 0-16,0-2 0 0,0 6 0 0,0-5-4 0,0-1 4 15,0 6 0-15,0-5-4 0,0-1 0 0,0 2-4 0,0-2 0 16,0 0-8-16,0 2 0 0,0-1 0 0,0-1-4 0,0 2 0 0,0-2 0 16,0 1-4-16,0-5-4 0,0 4-4 0,0-4 0 0,0 0 0 15,0 6 0-15,0-6-4 0,0 0-4 0,0 0 0 0,0 4 0 16,0-4-4-16,0-4-4 0,0 4-4 0,0 0-4 0,0-6 0 0,0 6 0 15,0-4-8-15,0-1 4 0,0 1-4 0,0-2 12 16,0 6-12-16,0-9-8 0,0 3-16 0,0-2-24 0,0 2-12 0,0-3 16 16</inkml:trace>
          <inkml:trace contextRef="#ctx0" brushRef="#br0" timeOffset="15415.7599">5757 437 23 0,'0'0'92'0,"0"0"-8"0,0 0-8 0,0 0-24 16,0 0-8-16,0 0 0 0,0 0 0 0,0 0-20 0,0 0 20 15,0 0 0-15,0 0-4 0,0 0 4 0,0 0 0 0,0 0-4 16,8 0 4-16,-8 0 0 0,0 0 0 0,8 0 4 0,-8 0-4 0,10 0 0 15,-2 0 0-15,-8 0 4 0,8 0-4 0,0 0-4 16,1 0 0-16,-1 0 0 0,1 0 0 0,0 0-4 0,-1 0 0 0,10 0-4 16,-10 0 0-16,0 0-4 0,10 0-4 0,-10 0-4 0,0 0-4 15,9 0-4-15,-8 0 0 0,8 0-4 0,-9 0-4 0,10 0 4 16,-10 0-4-16,10 0 0 0,-10 0-4 0,9 0 0 0,-9 0-8 0,1 0-8 16,0 0-8-16,-1 0-12 0,0 0-12 0,0 0-8 0,-8 0-8 15,10 0-16-15,-10 0-16 0,8 0-8 0,-8 0-12 0,0 0-24 16,0 0-52-16,8 0 8 0,-8 0 32 0,0 0 28 0,0 0 24 15</inkml:trace>
        </inkml:traceGroup>
        <inkml:traceGroup>
          <inkml:annotationXML>
            <emma:emma xmlns:emma="http://www.w3.org/2003/04/emma" version="1.0">
              <emma:interpretation id="{80AD8002-28E4-466D-9ED4-A5DB9B51F0BF}" emma:medium="tactile" emma:mode="ink">
                <msink:context xmlns:msink="http://schemas.microsoft.com/ink/2010/main" type="inkWord" rotatedBoundingBox="23620,6458 24651,6482 24638,7056 23606,7031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16209.6387">6524 307 55 0,'0'-5'76'0,"-9"5"-4"15,9-4-8-15,0 4-20 0,0-5-8 0,0 0 0 16,0 5 0-16,0-4 0 0,0-1 0 0,0 0 0 0,0-4-8 0,0 3 4 16,0-3 0-16,9 4-4 0,-9-4 0 0,0-1 4 0,8 5 4 15,-8-5-4-15,8 1 4 0,-8-1 0 0,10 6 4 0,-2-6 4 16,0 1-12-16,1-1 8 0,0 5-8 0,-1-5 0 0,1 6 0 16,-1-7-4-16,0 7 4 0,0 4-4 0,2-4-4 0,-2 4-4 0,0 0 0 15,2 0 0-15,-2 0-4 0,0 0-4 0,1 4 0 0,-9 0 0 16,8 7 0-16,1-7-4 0,-1 6-4 0,-8-1 4 0,9 1-4 15,-9 1 0-15,8-3 0 0,-8 7 0 0,0-1-4 0,8 1 4 16,-8-1-4-16,0 1 4 0,0-1-4 0,-8 0 0 0,8 5 0 16,-8-4 0-16,8 4 0 0,-9-5-4 0,1 6 4 0,-1-2-4 15,1-3 0-15,-1 4 0 0,1-5 0 0,0 5 4 0,-10-4-4 16,10-1 4-16,-2 1 0 0,2-1 0 0,0 1 0 0,-9-5 0 0,9-1-4 16,-1 1 0-16,0 0 4 0,9-6 0 0,-8 1 0 0,0-5 0 15,8 4 0-15,0-4-4 0,-10 0 4 0,10 0 0 0,0-4 0 16,0-1 0-16,0 1-4 0,10-2 4 0,-10 2 0 0,0-2-4 0,8-4 4 15,-8 7-4-15,8-7 0 0,1 5 4 0,-9 0-12 16,9-4 16-16,-1 3 0 0,-8 2-4 0,9 0 0 0,-1 4 0 0,0-5 0 16,-8 5 4-16,8 0 0 0,2 0 0 0,-10 0 0 0,8 5 0 15,-8-5 0-15,8 4 0 0,2 0 0 0,-10 2 4 0,8 3 0 16,-8-4 0-16,8 4-4 0,-8 0 4 0,9-3-4 0,-1 4 4 0,-8 0 0 16,9-1 0-16,-9 1 0 0,8-1 0 0,1 1 0 0,-1-2-4 15,-8-2 4-15,8 3-4 0,2-3 0 0,-2-2 0 0,0 1-4 16,-8-1 0-16,10 2 0 0,-2-2 0 0,0 1 0 0,0-5-8 15,1 0 0-15,0 6-12 0,-1-6-4 0,1 0-8 0,-1 0-16 16,-8-6-8-16,8 6-24 0,2-5-12 0,-2 1-16 0,0-2-12 0,-8 2-64 16,8-1-20-16,-8 1 36 0,10-2 40 0,-10-3 20 0</inkml:trace>
          <inkml:trace contextRef="#ctx0" brushRef="#br0" timeOffset="16765.1505">7129 413 83 0,'0'0'104'0,"0"0"-8"16,0 4-4-16,0-8-28 0,0 4 4 0,0-5-8 0,0 5-4 15,0 0 0-15,8-4 0 0,-8 4-8 0,0 0 0 0,9 0-4 16,-9-6 0-16,9 6-4 0,-9 0 4 0,0 0 0 0,8-4-4 0,-8 4-4 16,9 4 0-16,-9-4 0 0,8 6-4 0,-8-6 0 15,8 4 0-15,-8 1-4 0,0-1-4 0,0 2-4 0,0-2-4 0,0 6 0 16,0-5 4-16,0 5-8 0,0-6 0 0,0 5 0 0,0 1-4 15,0 0 0-15,10-1-4 0,-10 2 0 0,0-3 4 0,0 2-4 16,0 0-4-16,8 5 4 0,-8-6-4 0,0 1 0 0,8 0 4 0,-8-6-4 16,0 5 0-16,10 1-16 0,-10-1 16 0,8-3 0 0,-8 2 0 15,8-2 0-15,-8-1 0 0,0-1 0 0,8-4 0 0,-8 6 0 16,9-6 0-16,-9 4 0 0,0-4-4 0,8 0 4 0,-8-4-4 16,9 4 0-16,-9 0 0 0,0-6 0 0,9 2 4 0,-9-1-4 15,8-1 4-15,0 2-4 0,-8-6 4 0,10 6-4 0,-10-5 0 16,8 3 0-16,0-3 0 0,0-1 0 0,-8 6 0 0,10-6-4 0,-2 1 4 15,0-1 4-15,-8 5-4 0,9-5 0 0,-1 0 4 0,1 6 4 16,-9-5-4-16,9 3-4 0,-1-3 4 0,-8 4 0 0,8 0 0 16,-8 1-4-16,8-2 8 0,-8 2-4 0,0-1 0 0,10 1 0 15,-10 4 4-15,0 0 0 0,8-6 0 0,-8 6-4 0,0 0 4 16,8 0 4-16,-8 0-4 0,0 0 4 0,10 0 0 0,-10 0 4 0,8 0-8 16,-8 0 4-16,8 0 4 0,-8 0 0 0,9 0 4 15,-1 6-4-15,-8-6 0 0,8 0 8 0,1 4-4 0,-9 1 0 0,9-1 0 16,-9-4 0-16,8 10-16 0,-8-5 20 0,8 5 0 0,-8-6 4 15,0 7-4-15,0-3 0 0,0 7-4 0,10-5 0 0,-10 0 0 16,0 3 0-16,0-3-8 0,0 0 0 0,0 5 0 0,-10-6-4 0,10 5 0 16,0-4 0-16,0-1 0 0,0 6 0 0,0-5-4 15,0-1 0-15,0-3-8 0,0 2-12 0,0 2-8 0,0-5-12 0,0-1-16 16,0 2-12-16,0-6-12 0,0 4-20 0,0-4-24 0,0 0-24 16,0 0-36-16,-8 0-60 0,8-4 36 0,0-2 36 0,-8 6 28 15,8-9 28-15,-9 4 28 0</inkml:trace>
        </inkml:traceGroup>
        <inkml:traceGroup>
          <inkml:annotationXML>
            <emma:emma xmlns:emma="http://www.w3.org/2003/04/emma" version="1.0">
              <emma:interpretation id="{3CB6E2FE-F153-41D5-A2AB-5FEF445616F7}" emma:medium="tactile" emma:mode="ink">
                <msink:context xmlns:msink="http://schemas.microsoft.com/ink/2010/main" type="inkWord" rotatedBoundingBox="25275,6684 25539,6690 25530,7039 25267,7033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9833.9398">8169 528 19 0,'8'0'88'0,"-8"0"-8"16,0 0 0-16,0 0-32 0,0 0 4 0,0 5-8 0,0-10 0 0,0 5 0 15,0 0-4-15,0 0 4 0,0 0 0 0,10 0 0 0,-10 0 0 16,8 0 0-16,-8 0 4 0,8 0 0 0,-8 0 0 0,8 0-4 16,2 0-4-16,-2 0-4 0,0 0-4 0,-8 0 0 0,9 0 0 15,0 0-8-15,-1 0-4 0,1 0-4 0,-1 0-4 0,0 0 0 0,0 0-4 16,2 0 0-16,-2 0-4 0,0 0-4 0,2 0 0 0,-2 0-4 15,0 0 0-15,1 0-12 0,-1 0 0 0,1 0-16 0,-1 0-12 16,1 0-16-16,-1 0-12 0,-8 0-12 0,8 0-4 0,2 0-40 16,-10 0-48-16,8 0 8 0,0 0 28 0,-8 0 32 0</inkml:trace>
          <inkml:trace contextRef="#ctx0" brushRef="#br0" timeOffset="19580.6177">8272 380 19 0,'0'0'76'0,"0"-5"-8"15,8 5-4-15,-8-5-32 0,0 5-4 0,0-5 4 0,0 5 0 16,0 0-4-16,0-5 4 0,0 5 0 0,0-5 0 0,0 5 0 0,0 0 4 16,0-4-4-16,0 4 4 0,0 0 0 0,0 0 0 0,8 0 4 15,-8 0 0-15,0-5-4 0,0 5 4 0,0 0 0 0,0 0 0 16,0 0-4-16,0 0 4 0,0 0 0 0,0 5 0 0,0-5 0 15,0 0 0-15,0 4 0 0,0 1 0 0,0 0-8 0,0 0 4 0,0 0-4 16,0 4-4-16,0-4-4 0,0 4-4 0,0 1 4 0,0-1-4 16,0 6 0-16,0-5-4 0,0 4-8 0,0-5 4 0,0 6-4 15,0-1 0-15,0 1 0 0,0-1-4 0,0-4 0 0,8 5 0 16,-8-2 0-16,0-3 0 0,0 0 0 0,0 5-4 0,10-6 4 16,-10 1-4-16,0 4 0 0,0-5 4 0,0-3-4 0,8 3 0 15,-8-5 0-15,0 6 0 0,0-5-4 0,0 1-4 0,0-2-4 0,0 0-4 16,0 1-4-16,0-5-4 0,0 0-8 0,-8 5-4 15,8-5-8-15,0 0-4 0,0 0-12 0,8 0-12 0,-8 0-12 0,0 0-4 16,0 0-12-16,0 0 0 0,-8-5-8 0,8 5-28 0,0-5-36 16,0 1 28-16,-10 4 24 0,10-4 24 0</inkml:trace>
        </inkml:traceGroup>
        <inkml:traceGroup>
          <inkml:annotationXML>
            <emma:emma xmlns:emma="http://www.w3.org/2003/04/emma" version="1.0">
              <emma:interpretation id="{F6D8C5FB-4B38-47C6-898F-7F006334AF3F}" emma:medium="tactile" emma:mode="ink">
                <msink:context xmlns:msink="http://schemas.microsoft.com/ink/2010/main" type="inkWord" rotatedBoundingBox="25827,6486 26247,6496 26235,7008 25814,6998"/>
              </emma:interpretation>
              <emma:one-of disjunction-type="recognition" id="oneOf8">
                <emma:interpretation id="interp8" emma:lang="" emma:confidence="0">
                  <emma:literal>1</emma:literal>
                </emma:interpretation>
                <emma:interpretation id="interp9" emma:lang="" emma:confidence="0">
                  <emma:literal>s</emma:literal>
                </emma:interpretation>
                <emma:interpretation id="interp10" emma:lang="" emma:confidence="0">
                  <emma:literal>i</emma:literal>
                </emma:interpretation>
                <emma:interpretation id="interp11" emma:lang="" emma:confidence="0">
                  <emma:literal>n</emma:literal>
                </emma:interpretation>
                <emma:interpretation id="interp12" emma:lang="" emma:confidence="0">
                  <emma:literal>l</emma:literal>
                </emma:interpretation>
              </emma:one-of>
            </emma:emma>
          </inkml:annotationXML>
          <inkml:trace contextRef="#ctx0" brushRef="#br0" timeOffset="20376.4937">8715 571 67 0,'0'6'84'0,"0"-6"-8"15,0 0-4-15,9 0-24 0,-9 0 0 0,0 0-8 0,8-6-4 0,-8 2-4 16,8 4 0-16,0-6 0 0,-8-4 0 0,10 7 0 0,-2-7-4 15,10 0-4-15,-10 1 0 0,0-1 4 0,9 1-4 0,-8-1-12 16,8-5 20-16,-9 5 0 0,10-3-4 0,-10-2 0 0,10 5 0 16,-2-4-4-16,-8-1-4 0,9 1 0 0,-8 0 4 0,8-1-4 15,-9 6-4-15,2-6-4 0,6 1 0 0,-8-1-4 0,2 1 8 0,-2 5-4 16,0-5 0-16,1-1 4 0,-1 5 0 0,1 0-4 0,-9 1 4 16,9-5 0-16,-9 9-4 0,8-5 0 0,-8 6 0 0,0-6 4 15,8 5 0-15,-8 1 0 0,0-2-4 0,0 6 0 0,0-4 0 16,0 4 4-16,0 0-4 0,0-5-4 0,0 5 4 0,0 0 0 15,0 0 0-15,0 0 0 0,0 0 4 0,0 0 0 0,0 0 0 0,0 0 8 16,0 0-4-16,0 5 0 0,0-5-4 0,0 4 4 0,0-4 0 16,0 6 0-16,0-2 4 0,0 1 0 0,0 1 0 0,0 2-4 15,0-2 0-15,0 3 4 0,0 1 4 0,0-1-4 0,0 1-4 16,0 4 0-16,0 1 4 0,0-1-4 0,0 0 0 0,0 0 0 16,0 1 4-16,8-1-8 0,-8 5 4 0,0-4-24 0,0 4 20 15,0-4 0-15,10 4 0 0,-10-5-4 0,0 5 0 0,8-4-4 16,-8 4 0-16,8-4-4 0,-8-1 0 0,10 0-4 0,-10 1 0 0,0-2 0 15,0-3 0-15,0 5 0 0,8-5 0 0,-8-1 0 0,0 1 0 16,0-2 0-16,0 3 0 0,0-7 0 0,0 2 0 0,0-2 0 16,0 1-4-16,0-1-20 0,0-4-4 0,0 6-8 0,0-6-16 15,0 4-16-15,0-4-12 0,0 0-12 0,0 0-16 0,0-4-20 0,0 4-20 16,-8-6-12-16,8 6-32 0,0-4-44 0,-10-1 32 0,10 1 36 16,-8-2 36-16,8 2 24 0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31.03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34EF13-E319-40E2-8F24-126465587AA6}" emma:medium="tactile" emma:mode="ink">
          <msink:context xmlns:msink="http://schemas.microsoft.com/ink/2010/main" type="inkDrawing" rotatedBoundingBox="17198,7532 26516,7644 26514,7770 17196,7658" shapeName="Other"/>
        </emma:interpretation>
      </emma:emma>
    </inkml:annotationXML>
    <inkml:trace contextRef="#ctx0" brushRef="#br0">0 19 63 0,'0'0'76'0,"0"0"-16"0,0 0 0 0,0 0-28 0,0 0 4 0,0 0-8 16,0 0 0-16,8 0 0 0,-8 0 0 0,0 0 4 0,0 0-4 15,8 0 0-15,-8 0 0 0,8 0 0 0,-8 0 0 0,10-5-12 16,-2 5 16-16,-8 0 0 0,8-5 4 0,1 5-8 0,-1 0 8 16,1-4-8-16,8 4 4 0,-9 0 0 0,0 0-8 0,10 0 0 15,-10-5 0-15,10 5-4 0,-1 0-4 0,0 0-4 0,-8 0 0 0,15 0 0 16,-6 0 0-16,0 0-4 0,-2 0 4 0,9 0-4 16,-7 0 4-16,8 5-4 0,-1-5-4 0,0 0 4 0,-8 0-4 0,9 0-4 15,0 4 4-15,0-4 0 0,-1 0 0 0,1 0-4 0,-2 0 4 16,2 5 0-16,0-5-4 0,-1 0 4 0,1 5 0 0,0-5-8 15,0 0 4-15,-1 0 4 0,1 0-4 0,0 0 4 0,-1 5-4 0,-8-5 0 16,8 4 0-16,1-4 0 0,0 0 0 0,-1 5 0 0,1-5 4 16,-10 5-4-16,10 0 0 0,0-5 0 0,0 4 0 0,-1-4 0 15,1 7 0-15,0-7 4 0,-10 0 0 0,10 3-4 0,-1-3 8 16,1 0 0-16,0 0-8 0,-1 0 4 0,1 0-4 0,0 5 0 16,-10-5 4-16,10 0-4 0,-1 5 4 0,1-5 0 0,-8 0 0 15,6 5-4-15,2-5 0 0,-9 4 4 0,9-4-4 0,-10 5 0 0,10 0 4 16,-8 0-4-16,7-5 4 0,-8 4 0 0,8-4-4 15,-7 5 0-15,-1 0 0 0,8-5-4 0,-8 0 4 0,1 5 0 0,8-1 4 16,-10-4-4-16,10 0 4 0,-9 6-4 0,9-6 0 0,-10 0 0 16,10 5 0-16,-9-5 0 0,9 0 0 0,-1 4 4 0,-8-4 0 15,9 0-4-15,0 0 0 0,-1 0 0 0,1 0 4 0,0 0 0 0,-1 0 0 16,0 0-4-16,10 0 0 0,-9 0-4 0,-2 0 4 0,11 0 0 16,-9 0 0-16,8 0 0 0,-9 0 0 0,9 0 0 0,-8 0 0 15,8 0 0-15,-9 0 0 0,9 0 0 0,0 0 0 0,-8 0 0 16,8 5 0-16,-9-5 0 0,11 0 0 0,-3 0 0 0,-7 5 0 15,8-5 0-15,0 0 0 0,-9 0 0 0,9 4 0 0,0-4 4 0,1 0 0 16,-1 5 0-16,0-5 0 0,0 5-4 0,0-5-4 0,1 0 0 16,-1 0 4-16,-1 0 0 0,1 0 4 0,10 0-4 0,-11 0 0 15,1 5 0-15,9-5 0 0,-9 0 0 0,0 0-4 0,0 4 4 16,9-4 0-16,-9-4 0 0,0 8 0 0,9-4 0 0,-9 0 0 16,0 0 4-16,9 0-4 0,-9 6 0 0,8-12 4 0,-8 12-4 0,9-6 0 15,-9 0 0-15,9 0 0 0,-1 0 0 0,1 0 4 16,-1 0-4-16,2 0 4 0,-2 0-4 0,1 0-4 0,-1 0 4 0,-8 0 0 15,9 0 0-15,-1 0 0 0,1 0 0 0,-1 0 0 0,-7 4 0 16,7-4 0-16,2 0 0 0,-11 0 0 0,9 5 0 0,2-5 0 16,-11 0 4-16,11 0-4 0,-2 0 0 0,-9 0 0 0,11 0-4 0,-2 5 4 15,1-5 0-15,-9 0 0 0,9 0 0 0,-1 0 0 0,1 0 0 16,-9 0 0-16,8 0 0 0,1 0 0 0,-9 0 0 0,10 0 0 16,-11 0 0-16,9 0 0 0,-8 0 0 0,1 0 0 0,7 0 0 15,-8 0 0-15,1 0 0 0,7 0 0 0,-8 0 4 0,9 0 0 16,-9 0-4-16,8 0 0 0,-7 0 4 0,7 0-8 0,2 0 4 15,-11 0 0-15,9 0 0 0,2 0 0 0,-11 0 0 0,11 0 4 0,-2 0-4 16,-8 0 0-16,9 0 0 0,-9 0 0 0,-1 0 0 0,11 0 0 16,-10 0 0-16,-1 0 0 0,1 0 0 0,10 0 4 0,-11 0-4 15,1 0 4-15,1 0-4 0,7 0 4 0,-8 0-4 0,0 0 0 16,9 0 0-16,-9 0 4 0,0 0 0 0,9 0-4 0,-9 0 0 16,9-5 0-16,-9 5 0 0,0 0 0 0,8 0 0 0,-7 0 0 0,-1-5 0 15,0 5 0-15,9 0 4 0,-9-4-4 0,0 4 0 0,0 0 0 16,-1-6 0-16,3 6 0 0,-3 0 0 0,1-4 4 0,0 4 0 15,-8 0 0-15,8-5 0 0,1 5-4 0,-1 0 4 0,7 0 0 16,-15-5 0-16,8 5-4 0,1 0 4 0,7 0-4 0,-8 0 0 16,-8 0 4-16,17 0 0 0,-9 0-8 0,0 0 4 0,-9-5 4 0,9 10-4 15,0-5 0-15,1-5 0 0,-9 5 0 0,8 0 0 0,0 0 0 16,-9 0 0-16,9 0 0 0,-8 0 0 0,-1 0 4 0,9 0-4 16,-8 0 4-16,0-4-4 0,8 4 0 0,-9 0 4 0,1 0-4 0,0 0-4 15,7 0 4-15,-7 0 0 0,0 0 0 0,0 0 0 16,7 4 0-16,-7-4 0 0,0 0 0 0,0 0 0 0,-1-4 0 0,0 4 0 15,10 0 0-15,-9 0 0 0,-2 0 0 0,2 0 0 0,-9 0-4 16,9-5 4-16,0 5 0 0,-1 0 4 0,-8 0 0 0,8-5-4 16,-7 5 0-16,8 0 0 0,-1 0 0 0,-9 0 0 0,2 0 0 15,8 0 0-15,-10-4 0 0,2 4 0 0,-1 0 0 0,-1 0 0 16,-7 0 0-16,8 0 0 0,1 0 0 0,-10 0 0 0,9 0 0 0,-8-5 0 16,-1 5 4-16,0 0-4 0,1 0 0 0,-1 0 0 0,0 0-4 15,-8 0 4-15,10 0 0 0,-10 0 0 0,0 0 4 0,8 0 0 16,-8 0 0-16,0 0 0 0,0 0 0 0,0 0 0 0,0 0 4 15,0 0 0-15,0 0-4 0,0 0 0 0,0 0 0 0,0 0 0 16,0 0-4-16,-8 0 4 0,8 0-4 0,0 0-4 0,0 0 0 16,0 0-4-16,0 0-8 0,-10 0-8 0,10 0-12 0,0 0-16 0,-8 0-24 15,8 0-28-15,-8 0-24 0,-1 0-68 0,9 0-12 0,-8 0 36 16,0 0 32-16,-10 0 24 0,10 0 16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38.57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778F685-4612-4C07-A9DA-EB91744E236D}" emma:medium="tactile" emma:mode="ink">
          <msink:context xmlns:msink="http://schemas.microsoft.com/ink/2010/main" type="writingRegion" rotatedBoundingBox="21946,6001 22475,6001 22475,6466 21946,6466"/>
        </emma:interpretation>
      </emma:emma>
    </inkml:annotationXML>
    <inkml:traceGroup>
      <inkml:annotationXML>
        <emma:emma xmlns:emma="http://www.w3.org/2003/04/emma" version="1.0">
          <emma:interpretation id="{6EBBE639-0A73-4818-9B53-379603B6820A}" emma:medium="tactile" emma:mode="ink">
            <msink:context xmlns:msink="http://schemas.microsoft.com/ink/2010/main" type="paragraph" rotatedBoundingBox="21946,6001 22475,6001 22475,6466 21946,64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244CC8-8DB0-424F-A082-F7BEBED1F9E5}" emma:medium="tactile" emma:mode="ink">
              <msink:context xmlns:msink="http://schemas.microsoft.com/ink/2010/main" type="line" rotatedBoundingBox="21946,6001 22475,6001 22475,6466 21946,6466"/>
            </emma:interpretation>
          </emma:emma>
        </inkml:annotationXML>
        <inkml:traceGroup>
          <inkml:annotationXML>
            <emma:emma xmlns:emma="http://www.w3.org/2003/04/emma" version="1.0">
              <emma:interpretation id="{A756A77D-59A6-4C6A-9749-86C980966C95}" emma:medium="tactile" emma:mode="ink">
                <msink:context xmlns:msink="http://schemas.microsoft.com/ink/2010/main" type="inkWord" rotatedBoundingBox="21946,6001 22475,6001 22475,6466 21946,646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-4 217 67 0,'0'-10'84'0,"0"5"-8"0,0-4-4 0,0-1-24 0,0 6-4 0,9-6 0 16,-9 1 0-16,8-2-4 0,-8-3 4 0,8 4-4 0,2 1 0 15,-10-1 0-15,8 1 0 0,0-1 8 0,1-4 0 0,0 9-4 16,7-5 0-16,-7 1-4 0,-1-1 0 0,0 2-4 0,2 1 0 16,6 3 0-16,-6 0-4 0,-2-2 0 0,0 2 0 0,10 4 0 15,-10-5-4-15,0 5-8 0,1 0-4 0,-1 0 0 0,10 0-4 0,-10 5 0 16,0-1 0-16,0 2-4 0,-8-2 0 0,10 0-4 0,-2 3 0 16,-8 1 0-16,8 2 0 0,-8-5 0 0,0 5-4 0,0-1 0 15,0 5 0-15,0-4 0 0,-8-1 0 0,8 6 0 0,-8-5 0 16,-2 4 0-16,10 1 4 0,-8-6-4 0,0 5 0 0,0 1 4 15,-2-6-4-15,2 6 0 0,8-6 0 0,-8 6 4 0,-1-6-8 0,9 1 4 16,-8-1 0-16,8-4-4 0,-8 5 0 0,8-6 4 0,0 2-4 16,0-2 8-16,0-4-4 0,0 5-4 0,0-5 4 15,0 0 0-15,0 5 0 0,0-5 0 0,0 0 0 0,0 0 0 0,0 0 0 16,8 0 0-16,-8 0 4 0,0 0-4 0,8 0 4 0,-8 0-4 16,0 0 4-16,9 5 0 0,-9-5 8 0,8 4 4 0,0 1 0 15,-8 0 4-15,10 0 0 0,-2-1 0 0,-8 0 8 0,8 7-4 0,0-7 4 16,2 6 0-16,-10 0 4 0,8-5-4 0,0 4 0 15,1 1 0-15,0-6 0 0,-1 6-8 0,1-4 8 0,-1 3-4 0,0-5-4 16,1 2 0-16,0-3-4 0,-1 3 4 0,0-2-8 0,2 2 0 16,6-6 0-16,-7 4-4 0,0-4 0 0,7-4-4 0,-7 4 4 15,7-6-8-15,-6 6 0 0,-2-4-4 0,10-2 0 0,-10-3-4 0,0 5-8 16,1-1-8-16,-9-5-20 0,8 0-12 0,-8 6-24 0,9-6-16 16,-9 5-12-16,0-4-24 0,0 4-12 0,-9-4-12 0,9-1-40 15,-8-1-44-15,-1 7 40 0,1-5 44 0,0-1 28 0,-2 1 20 16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56.77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8314CD2-FF65-4C18-A048-8A5682C8C069}" emma:medium="tactile" emma:mode="ink">
          <msink:context xmlns:msink="http://schemas.microsoft.com/ink/2010/main" type="writingRegion" rotatedBoundingBox="18615,7916 22475,8222 22425,8844 18566,8538"/>
        </emma:interpretation>
      </emma:emma>
    </inkml:annotationXML>
    <inkml:traceGroup>
      <inkml:annotationXML>
        <emma:emma xmlns:emma="http://www.w3.org/2003/04/emma" version="1.0">
          <emma:interpretation id="{DC7989FC-6F48-426F-97FC-EA74422A4325}" emma:medium="tactile" emma:mode="ink">
            <msink:context xmlns:msink="http://schemas.microsoft.com/ink/2010/main" type="paragraph" rotatedBoundingBox="18615,7916 22475,8222 22425,8844 18566,85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1506C32-84D9-4BC5-8C03-6A854284F95D}" emma:medium="tactile" emma:mode="ink">
              <msink:context xmlns:msink="http://schemas.microsoft.com/ink/2010/main" type="line" rotatedBoundingBox="18615,7916 22475,8222 22425,8844 18566,8538"/>
            </emma:interpretation>
          </emma:emma>
        </inkml:annotationXML>
        <inkml:traceGroup>
          <inkml:annotationXML>
            <emma:emma xmlns:emma="http://www.w3.org/2003/04/emma" version="1.0">
              <emma:interpretation id="{327E1CFB-7C55-416D-82AB-9F17DBDB4806}" emma:medium="tactile" emma:mode="ink">
                <msink:context xmlns:msink="http://schemas.microsoft.com/ink/2010/main" type="inkWord" rotatedBoundingBox="18614,7933 19065,7969 19019,8551 18568,851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8 139 15 0,'0'0'72'0,"0"0"-4"15,0 0-8-15,0 0-28 0,0 0-8 0,0 0 8 0,0 0 0 16,0 0-12-16,0 0 8 0,0 0-4 0,0 0-4 0,0 0 0 16,0 0 0-16,0 0 4 0,0 0 4 0,0 0 0 0,0 0-4 0,0 0 4 15,0 0 0-15,-9 0 0 0,9 0 8 0,0 0-4 16,0 0-4-16,0 0 4 0,0 0-4 0,0 0 4 0,0 0-4 15,0 0-4-15,0-3 8 0,0 3-4 0,0 0 0 0,0-7 4 0,0 3-8 16,0 4 0-16,0-5 4 0,9 0 0 0,-9 0-4 0,0 5 4 16,0-4 0-16,8-6-4 0,-8 5 0 0,8 1 0 0,2-2 4 15,-10 2-4-15,8-1 4 0,0-5-4 0,0 5-4 0,2 1 4 0,-2-1-8 16,0-4 0-16,1 4 4 0,-1 0-4 0,1 0 0 16,0 0-4-16,-1 1 0 0,0 0 0 0,0 4 0 0,2-6-4 0,-2 6 0 15,0 0 0-15,2-5 0 0,-2 5-4 0,0 5 0 0,1-5 0 16,-9 6 0-16,8-6-4 0,0 4 0 0,1 0 4 0,-9 1-4 15,9 5 4-15,-9-5 0 0,0 4 0 0,0-4-4 0,8 4 0 0,-8 1 0 16,0-1 4-16,0 1-4 0,0 0 0 0,0-1-4 0,0 6 4 16,0-4 4-16,0-3-8 0,-8 7 4 0,8-6 0 0,0 0 0 15,-9 6 4-15,9-5-4 0,-9-1 0 0,9 1 0 0,0 0 0 16,-8-1 0-16,8 1 0 0,-8-7 0 0,8 8 0 0,0-6 0 16,-9-1 0-16,9 2 0 0,0-2 0 0,0 1 0 0,0-5 0 15,0 0-4-15,0 5 8 0,0-5-8 0,0 0 4 0,0 0 0 16,0 0 0-16,0 0 0 0,0 0 4 0,0 0-4 0,0 0 0 0,0 0 0 15,0 0 0-15,0-5 0 0,9 5 0 0,-9 0-4 0,0 0 8 16,0-5-4-16,8 5 4 0,-8 0-8 0,8-4 4 0,-8-2 0 16,9 6 0-16,-9-4-4 0,9 4 8 0,-1 0-4 0,-8 0 0 0,8-5 0 15,-8 5 0-15,10 0 0 0,-2 0 0 0,-8 0-4 16,8 0 4-16,1 0 0 0,-9 5 0 0,9-5 0 0,-1 0 0 0,0 4 4 16,-8 2-4-16,9-6 4 0,-1 4-4 0,-8-4 0 0,9 5 0 15,0 0 4-15,-9 0-4 0,8-1-4 0,0 6 8 0,-8-5-4 16,10-1 4-16,-10 2-20 0,8 3 24 0,-8-4 0 0,8 0-4 15,-8 4 0-15,8-4 0 0,-8 4-4 0,10-3 4 0,-10 3 0 0,0-4-4 16,8 4 0-16,-8-5 4 0,0 7-4 0,0-7 4 0,0 6 0 16,8-5 0-16,-8 4-4 0,0-4 4 0,0 0 0 0,0 5 0 15,0-6 0-15,0 6 4 0,-8-5 0 0,8 4 0 0,0-4-4 16,-8 4 4-16,8-4 0 0,0 0 4 0,-10 5-4 0,10-5 4 16,-8 4-4-16,0-4 0 0,8 0 0 0,-8 4 0 0,-2-4-4 0,-6 0 4 15,7 0-4-15,0-1 0 0,1-4 0 0,-1 7 0 0,-7-4 0 16,7-3-4-16,0 0 4 0,1 5-4 0,0-5 0 0,-10 0 0 15,10-5 0-15,-1 5 0 0,0 0 0 0,1-3-4 0,0-4-4 16,-1 3 0-16,1-1-8 0,0 0-8 0,-2-4-16 0,2 4-12 16,0-5-8-16,-2 1-12 0,2-1-12 0,0 0-20 0,0 1-16 15,8-1-16-15,-9 1-8 0,0-1-68 0,1-3-4 0,8 2 44 0,-9 2 12 16,9-1 52-16</inkml:trace>
        </inkml:traceGroup>
        <inkml:traceGroup>
          <inkml:annotationXML>
            <emma:emma xmlns:emma="http://www.w3.org/2003/04/emma" version="1.0">
              <emma:interpretation id="{4C6F8F0E-9296-41F0-BEC7-9E36913A20BF}" emma:medium="tactile" emma:mode="ink">
                <msink:context xmlns:msink="http://schemas.microsoft.com/ink/2010/main" type="inkWord" rotatedBoundingBox="20262,8353 20844,8400 20819,8716 20236,867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061.4849">1653 470 7 0,'0'-5'92'15,"0"1"-8"-15,0 4-4 0,0-4-24 0,8 4 0 0,-8-6-4 0,0 6-4 16,0-5-4-16,0 5 0 0,0 0-4 0,9 0 0 0,-9-5 0 15,0 5 0-15,0 0 4 0,0 0 0 0,0 0 0 0,9 0 0 16,-9 0 0-16,0 0 0 0,0 5 4 0,0-5-4 0,8 5-4 0,-8 1 4 16,0-2-4-16,8 0-20 0,-8 1 16 0,0 0 0 0,10 5 0 15,-10-6-8-15,8 6-4 0,-8-1 0 0,0 1-4 16,8 5 0-16,-8-6 0 0,0 1-4 0,8 4 0 0,-8-5 0 0,0 1-4 16,10 5-4-16,-10-6 0 0,0 5 0 0,8-4 0 0,-8 5 0 15,0-6-4-15,8 1 4 0,-8-1-4 0,0 1-4 0,9 0 0 16,-9-7 4-16,0 3 0 0,8 4-4 0,-8-6 0 0,0 2 0 15,0-2 0-15,0-4 0 0,0 5 0 0,0-5 4 0,9 0 0 16,-9 0-4-16,0 0 0 0,0 0 0 0,0-5-4 0,0 1 8 0,0 4-4 16,0-6 4-16,0 2-4 0,9-6 4 0,-9 4-4 0,0-2 0 15,8 3 0-15,-8-5-8 0,8 1 0 0,-8-1 4 0,0-4 0 16,8 4 0-16,-8 0 0 0,10 1 0 0,-10-5 0 0,8 4 0 0,-8 2 0 16,0-3 0-16,8 1 0 0,-8-4 4 0,10 9-4 15,-10-9 0-15,8 9 0 0,-8-5 4 0,8 0-4 0,-8 6 0 0,9-6 4 16,-9 6 0-16,8-1-4 0,0 0 4 0,-8 0 0 0,10 0 0 15,-10 1 4-15,8 0-4 0,-8-2 0 0,8 1 0 0,-8 5 0 16,8-5 0-16,2 1 0 0,-10 4 0 0,8 0 0 0,-8 0-4 0,8-5 4 16,1 5 0-16,-9 0 0 0,9 0 0 0,-1 0 0 15,-8 0 0-15,9 0 4 0,-9 5-4 0,8-5 0 0,-8 4 0 0,8-4 0 16,-8 5 4-16,0-5 0 0,9 5-8 0,-9 1 8 0,9-2-4 16,-9 5 0-16,0-4 0 0,0 0 4 0,0 4-8 0,0 1 4 15,0-1 4-15,0-4 0 0,8 5-4 0,-8 0 4 0,0-1 0 16,0 1 0-16,0-1 4 0,-8 1-4 0,8 1 4 0,0-3 0 0,0 2 4 15,0 4 0-15,0-5-4 0,0-4-4 0,8 5 4 0,-8 0 0 16,0-1 0-16,0 1 0 0,0-6 4 0,8 6 0 0,-8-5-4 16,0 5-4-16,10-1 4 0,-10-4 4 0,8 0-4 0,-8-1-4 15,8 2 0-15,1-2 0 0,-9 1 4 0,9 0-8 0,-1 0 4 0,-8-1-16 16,8-4 16-16,1 0-4 0,-1 0 4 0,0 0-12 16,2 0-4-16,-2-4-4 0,0 4-12 0,2-5-12 0,-2 0-12 15,0 0-20-15,0 1-8 0,1-6-24 0,-9 5-20 0,9-6-12 0,-1 3-32 16,-8 3-52-16,9-10 12 0,-9 6 44 0,0 4 32 0,8-9 28 15</inkml:trace>
        </inkml:traceGroup>
        <inkml:traceGroup>
          <inkml:annotationXML>
            <emma:emma xmlns:emma="http://www.w3.org/2003/04/emma" version="1.0">
              <emma:interpretation id="{54671747-8E8A-4797-A823-9A089D9D40C8}" emma:medium="tactile" emma:mode="ink">
                <msink:context xmlns:msink="http://schemas.microsoft.com/ink/2010/main" type="inkWord" rotatedBoundingBox="21233,8404 21565,8430 21561,8481 21229,845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935.1493">2625 503 27 0,'0'0'88'0,"0"0"-12"0,0 0-4 0,0 0-20 0,0 0-4 16,0 0-4-16,0 0 0 0,0 0-8 0,0 0 4 0,0 0 0 16,0 0 0-16,0 0 4 0,0 0-12 0,0 0 24 0,0 0 0 15,8 0 8-15,-8 0-8 0,0 0 4 0,0 0 0 0,0 0 0 16,9 0 4-16,-9 0 0 0,0 0 0 0,9 0 0 0,-9 0 0 0,8 0-4 16,-8 0 4-16,9 0-8 0,-1 5 0 0,-8-5 0 0,8 0-8 15,2 0 0-15,-10 5-4 0,8-5-4 0,0 0 0 0,0 0-8 16,2 0 0-16,-2 0 8 0,0 0-24 0,1 0-16 0,-1 5 0 15,1-5 0-15,0 0 0 0,-1 0 0 0,8 0 0 0,-6 0 0 16,-2-5 0-16,0 10 0 0,2-5 0 0,-2 0 0 0,9 0 0 0,-9 0 0 16,1 0 0-16,-1 0 0 0,1 0 0 0,-9 0 0 0,8 0 0 15,0 0 0-15,2 0 0 0,-10 0 0 0,8 0 0 0,0 0 0 16,-8 0 0-16,0 0 0 0,10 0 0 0,-10 0 0 0,0 0 0 0,0 0 0 16,0 0 0-16,8 0 0 0,-8 0 0 0,0 0 0 0,0 0 0 15,0 0 0-15,0 0 0 0,0 0 0 0,0 0 0 0,0 0 0 16,-8 0 0-16,8 0 0 0,0 0 0 0,0 0 0 0,0 0 0 15,0 0 0-15,0 0 0 0,0 0 0 0,0 0 0 0,0 0 0 16,0 0 0-16,0 0 0 0,0 0 0 0,0 0 0 0,0 0 0 0,0 0 0 16,0 0 0-16,0 0 0 0,0 0 0 0,0 0 0 0,0 0 0 15,0 0 0-15,0 0 0 0,0 0 0 0,0 0 0 0,0 0 0 16,0 0 0-16,0 0 0 0,0 0 0 0,0 0 0 0,0 0 0 16,0 0 0-16,0 0 0 0,0 0 0 0,0 0-60 0,0 0-60 15,0-5-20-15,0 5-32 0,-10-5-24 0,10 5-40 0,0-5-48 16,0 1 48-16,-8-1 48 0,8 0 40 0,-8 1 20 0,8-1 24 15</inkml:trace>
        </inkml:traceGroup>
        <inkml:traceGroup>
          <inkml:annotationXML>
            <emma:emma xmlns:emma="http://www.w3.org/2003/04/emma" version="1.0">
              <emma:interpretation id="{5368FE4A-BFD8-4704-B3C7-042A1872DB22}" emma:medium="tactile" emma:mode="ink">
                <msink:context xmlns:msink="http://schemas.microsoft.com/ink/2010/main" type="inkWord" rotatedBoundingBox="22135,8195 22475,8222 22431,8772 22091,8745"/>
              </emma:interpretation>
              <emma:one-of disjunction-type="recognition" id="oneOf3">
                <emma:interpretation id="interp3" emma:lang="" emma:confidence="0">
                  <emma:literal>1</emma:literal>
                </emma:interpretation>
                <emma:interpretation id="interp4" emma:lang="" emma:confidence="0">
                  <emma:literal>s</emma:literal>
                </emma:interpretation>
                <emma:interpretation id="interp5" emma:lang="" emma:confidence="0">
                  <emma:literal>S</emma:literal>
                </emma:interpretation>
                <emma:interpretation id="interp6" emma:lang="" emma:confidence="0">
                  <emma:literal>A</emma:literal>
                </emma:interpretation>
                <emma:interpretation id="interp7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3642.2552">3495 696 67 0,'0'3'92'0,"0"3"-8"0,0-1-4 0,0-5-28 16,0 5-4-16,0-5 4 0,0 0-4 0,0 4-4 0,8-8-4 0,-8 4 0 16,0 0 0-16,0-5 0 0,8 0-4 0,-8-1 0 0,10-2-4 15,-10 3 0-15,8-5 4 0,0 1 0 0,1-1 0 16,-1 1-4-16,0-1 0 0,2-5-4 0,-2 1 0 0,0 5 0 0,10-6 0 15,-10 1-4-15,0-1 0 0,1 1 0 0,8 0 0 0,-8-1 4 16,-1 1-4-16,0 0-4 0,1-1 4 0,0 2-8 0,-1-3 0 16,0 2 4-16,2 4-4 0,-2-5 0 0,0 2 0 0,1 2 4 15,-9 2-4-15,9 0 0 0,-9-1 0 0,8 1 0 0,-8 4 0 16,8-4 0-16,-8 3 0 0,0 2-4 0,9-1 4 0,-9-5 0 0,0 10 4 16,8-4-4-16,-8-1 0 0,0 0 4 0,8 5-4 0,-8-5 0 15,0 5 0-15,0-4 0 0,0-2-4 0,0 6 4 0,0 0-4 16,0 0-4-16,10-4 0 0,-10 4 0 0,0 0 4 0,0 0-4 0,0 0 0 15,0 0 0-15,0 0 4 0,0 0 4 0,0 0-4 16,0 0 8-16,0 4-8 0,0-4 0 0,0 6 4 0,0-6 0 0,0 4-4 16,8 1 0-16,-8 0 0 0,0 4 4 0,0-4-4 0,0 5 4 15,0 0-16-15,0-1 0 0,0 5 0 0,0 1 0 0,0-5 0 16,0 4 0-16,0 5 0 0,0-5 0 0,0 1 0 0,0 5 0 0,0-7 0 16,0 6 0-16,0 0 0 0,0 1 0 0,0-6 0 0,0 5 0 15,0 2 0-15,0-9 0 0,8 8 0 0,-8-6 0 0,0 6 0 16,0-6 0-16,0 0 0 0,0 1 0 0,0-1 0 0,0 0 0 15,0-4 0-15,0 5 0 0,0-6 0 0,10 5 0 0,-10-8 0 16,0 3 0-16,0 1 0 0,-10-1 0 0,20-4 0 0,-20 0 0 0,10-1 0 16,0-4 0-16,0 5 0 0,0-5 0 0,0 4-48 0,0-4-36 15,0-4-28-15,0 4-24 0,0-5-36 0,0 5-20 0,-8-4-60 16,8-6-16-16,-8 5 44 0,8 1 44 0,-10-6 28 0,10 6 36 16,-8-7 20-16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58.03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 contextRef="#ctx0" brushRef="#br0">37 0 11 0,'-8'0'84'0,"8"0"-12"0,0 0-4 15,-10 0-28-15,10 0 0 0,0 0-8 0,-8 0 0 16,8 0 0-16,0 0 0 0,-8 0-4 0,8 0 4 0,0 0 0 0,0 0 0 16,-8 0 0-16,8 0 0 0,0 0 0 0,0 0 4 0,0 0 4 15,0 0 0-15,0 0-4 0,0 0 0 0,0 0 0 0,0 0 4 16,0 0-4-16,0 0-4 0,0 0 0 0,0 0 4 0,0 0 0 0,0 0-4 16,0 0 4-16,0 0 0 0,0 0 0 0,0 0 4 15,0 0-4-15,0 0 0 0,0 0 0 0,8 0 4 0,-8 0-4 0,0 0 4 16,8 0 0-16,-8 0 0 0,8 0 0 0,-8 0-4 0,10 0 0 15,-2 0-4-15,0 0 0 0,2 0-4 0,-2 0 0 0,-8 0 0 16,17 0 0-16,-9 0-4 0,-8 0-4 0,17 0 8 0,-8 0-8 0,-1 0 0 16,0 0-4-16,2 0 4 0,-2 0 0 0,10 0-12 15,-10 0-8-15,0 0 0 0,0 0 0 0,1 0 0 0,0 0 0 16,8 0 0-16,-9 0 0 0,0 0 0 0,2 0 0 0,-10 0 0 0,8 0 0 16,0 0 0-16,-8 0 0 0,10 0 0 0,-2 0 0 0,-8 0 0 15,0 0 0-15,0 0 0 0,8 0 0 0,-8 0 0 0,0 0 0 16,0 0 0-16,0 0 0 0,0 0 0 0,0 0 0 0,0 0 0 0,0 0 0 15,0 0 0-15,0 0 0 0,-8 0 0 0,16 0 0 16,-8 0 0-16,0 0 0 0,0 0 0 0,0 0-8 0,0 0-48 0,0 0-12 16,-8 0-20-16,8 0-16 0,0 0-12 0,0 0-8 0,0 0-20 15,-8 0-4-15,8 0-4 0,0 0-32 0,0 0-48 0,0 0 36 16,-10 0 40-16,10 0 32 0,0 0 24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5:01.68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4AD8C59-EB3B-4DA2-9BB5-8ABE4945FA02}" emma:medium="tactile" emma:mode="ink">
          <msink:context xmlns:msink="http://schemas.microsoft.com/ink/2010/main" type="writingRegion" rotatedBoundingBox="27547,7435 27999,7435 27999,7915 27547,7915"/>
        </emma:interpretation>
      </emma:emma>
    </inkml:annotationXML>
    <inkml:traceGroup>
      <inkml:annotationXML>
        <emma:emma xmlns:emma="http://www.w3.org/2003/04/emma" version="1.0">
          <emma:interpretation id="{D4B09597-4D41-48B7-8380-C00A2424393F}" emma:medium="tactile" emma:mode="ink">
            <msink:context xmlns:msink="http://schemas.microsoft.com/ink/2010/main" type="paragraph" rotatedBoundingBox="27547,7435 27999,7435 27999,7915 27547,79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025C9C-A195-44F3-91DE-FDF7B184387F}" emma:medium="tactile" emma:mode="ink">
              <msink:context xmlns:msink="http://schemas.microsoft.com/ink/2010/main" type="line" rotatedBoundingBox="27547,7435 27999,7435 27999,7915 27547,7915"/>
            </emma:interpretation>
          </emma:emma>
        </inkml:annotationXML>
        <inkml:traceGroup>
          <inkml:annotationXML>
            <emma:emma xmlns:emma="http://www.w3.org/2003/04/emma" version="1.0">
              <emma:interpretation id="{01CB545A-248B-4713-AF52-352E5DFF38DA}" emma:medium="tactile" emma:mode="ink">
                <msink:context xmlns:msink="http://schemas.microsoft.com/ink/2010/main" type="inkWord" rotatedBoundingBox="27565,7435 27999,7435 27999,7521 27565,7521"/>
              </emma:interpretation>
              <emma:one-of disjunction-type="recognition" id="oneOf0">
                <emma:interpretation id="interp0" emma:lang="" emma:confidence="0">
                  <emma:literal>&gt;</emma:literal>
                </emma:interpretation>
                <emma:interpretation id="interp1" emma:lang="" emma:confidence="0">
                  <emma:literal>=</emma:literal>
                </emma:interpretation>
                <emma:interpretation id="interp2" emma:lang="" emma:confidence="0">
                  <emma:literal>[</emma:literal>
                </emma:interpretation>
                <emma:interpretation id="interp3" emma:lang="" emma:confidence="0">
                  <emma:literal>ż</emma:literal>
                </emma:interpretation>
                <emma:interpretation id="interp4" emma:lang="" emma:confidence="0">
                  <emma:literal>Ż</emma:literal>
                </emma:interpretation>
              </emma:one-of>
            </emma:emma>
          </inkml:annotationXML>
          <inkml:trace contextRef="#ctx0" brushRef="#br0">24-435 43 0,'0'5'96'0,"-8"-5"-8"0,8 4-4 0,0-4-24 15,0 0 0-15,0 6-8 0,0-6 0 0,0 0 0 0,0 0 4 0,0 0-4 16,0 0 0-16,0 0 0 0,0 0 0 0,0 0 0 0,0 0-8 16,8 0 4-16,-8 0 0 0,9 0 0 0,-9 4 0 0,8-4 0 15,-8 0 0-15,8 0 4 0,2 0 0 0,-2 0 4 0,0 0 0 0,0 5-4 16,2-5 0-16,-2 6 0 0,0-6 0 0,1 4-12 16,0-4 4-16,8 4-4 0,-9-4 0 0,0 5-8 0,1 0 0 0,8-5 4 15,-9 5-4-15,2-1-4 0,6 2-4 0,-7-6 0 0,0 4-8 16,-1 1-16-16,9-5 0 0,-9 4 0 0,10-4 0 0,-10 6 0 15,10-6 0-15,-10 0 0 0,8 0 0 0,-6 4 0 0,-2-4 0 16,9 0 0-16,-9 0 0 0,0 0 0 0,2 0 0 0,6 0 0 0,-16 0 0 16,8 0 0-16,2-4 0 0,-2 8 0 0,-8-8 0 15,0 4 0-15,8 0 0 0,-8 0 0 0,0-6-24 0,0 6-56 0,0-4-20 16,0 4-16-16,0-5-8 0,-8 1-24 0,8 4-12 0,0-6-4 16,-8 2-32-16,-2 4-40 0,10-5 28 0,-8 5 36 0,0-5 40 15,0 5 24-15</inkml:trace>
          <inkml:trace contextRef="#ctx0" brushRef="#br0" timeOffset="395.9373">-2-3 79 0,'0'0'88'0,"0"0"-4"0,0 4-4 16,0-4-24-16,10 0-4 0,-10 0 4 0,0 6 4 0,0-6 0 16,8 0 4-16,-8 0 4 0,8 0-4 0,-8 0-4 0,9 0 4 15,-1 0 0-15,0 0 0 0,2 0 0 0,-2 0 0 0,0 0 0 0,10 4 0 16,-10-4-4-16,0 0 0 0,10 5 4 0,-10-5-8 15,1 0-4-15,7 0 0 0,-7 0-4 0,0 0-4 0,7 5-24 0,-6-5 16 16,-2 0 0-16,9 5-8 0,-8-5-4 0,-1 0-4 0,0 0 0 16,1 4-4-16,-1-4 0 0,1 0-4 0,0 4 0 0,-1-4-4 15,-8 6 4-15,8-6-8 0,2 0 0 0,-10 0-4 0,8 5 0 16,-8-5 0-16,8 0 0 0,-8 0-8 0,8 0-8 0,-8 0-8 0,0 0-8 16,0 0-12-16,0 0-24 0,10 0-20 0,-10 0-24 15,0 0-36-15,0 0-28 0,0 0-24 0,-10-5-68 0,10 5 32 0,0-6 40 16,0 6 44-16,-8-4 24 0,8 4 28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5:20.92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A6BD88E-A2E1-454A-9CD3-A2D78149468D}" emma:medium="tactile" emma:mode="ink">
          <msink:context xmlns:msink="http://schemas.microsoft.com/ink/2010/main" type="inkDrawing" rotatedBoundingBox="7350,10568 12509,10825 12505,10910 7346,10653" shapeName="Other"/>
        </emma:interpretation>
      </emma:emma>
    </inkml:annotationXML>
    <inkml:trace contextRef="#ctx0" brushRef="#br0">-8 0 11 0,'0'0'80'0,"0"0"-8"0,0 4-8 0,0-4-28 0,0 0 0 0,0 5 0 16,0-5 0-16,0 0-4 0,0 4-4 0,0-4-4 0,0 0 4 0,0 0 0 15,0 0 4-15,0 0 0 0,0 0-4 0,0 0-12 16,0 5 16-16,0-5 4 0,0 0 0 0,0 6 0 0,0-6-8 0,0 0 0 16,0 0 0-16,0 4 0 0,0-4 0 0,0 5 0 0,9-1 4 15,-9-4-4-15,0 5 0 0,0-5-4 0,8 5-4 0,-8-5 4 16,8 5-4-16,-8-5-4 0,9 0 4 0,-1 4 0 0,-8-4 0 16,9 0 4-16,0 0 0 0,-1 5 0 0,0-5-4 0,2 0 0 15,-2 0 4-15,0 0 0 0,10 0 0 0,-10 0-8 0,0 0 0 16,9 0 0-16,1 0 0 0,-10 0 0 0,8 0 4 0,2 0-4 0,-1 0 0 15,0-5-4-15,0 5 0 0,0 0 0 0,0 0 0 0,9-4-4 16,-9 4 0-16,0-5 0 0,8 5 4 0,-7-5-4 0,-2 5-4 16,10-5 0-16,-8 5 0 0,7-4 0 0,-9 4 0 0,10 0 0 0,-8 0 0 15,7 0 0-15,-8-5 0 0,8 5-4 0,-7 0 4 16,8 0 0-16,-10 0-4 0,10 0 4 0,-1 0-4 0,-7 0 4 0,8 5 0 16,-10-10-4-16,10 10-4 0,-9-5-16 0,9 0 28 0,0 0-4 15,-10 0 0-15,10 0 0 0,-1 4-4 0,1-4 0 0,-10 0 0 16,10 0 4-16,0 5-4 0,-9-5 0 0,9 0 0 0,0 5 0 15,-10-5 0-15,10 0 0 0,-1 5 0 0,-7-5 0 0,8 4 4 16,-10-4-8-16,9 0 4 0,1 5 0 0,-8 0 0 0,-2-5 4 0,10 4-4 16,-9-4 4-16,9 5-8 0,-10-5 8 0,2 6-4 0,8-2 0 15,-10-4 0-15,1 5 0 0,9-5 0 0,-10 5 0 0,2 0 0 16,0-5 0-16,7 0 0 0,-9 4-4 0,2 1 8 0,8-5-4 0,-10 5 0 16,10-5 0-16,-9 0 0 0,9 5 0 0,-10-5-4 15,10 0 8-15,0 4-4 0,-9-4 0 0,9 0 0 0,0 6 0 0,-2-6 0 16,2 4 0-16,-9-4 0 0,9 0 0 0,0 0 4 0,-1 5-4 15,1-5 0-15,-2 0-4 0,2 5 4 0,-8-5 0 0,7 0 0 16,1 0 0-16,0 5 0 0,-10-5 0 0,10 4 0 0,-9-4 0 0,9 0 4 16,-10 6-4-16,10-6-16 0,-8 4 20 0,7-4 0 0,-8 5-4 15,0-1 4-15,9-4 0 0,-10 0-4 0,10 6 0 0,-9-6 0 16,1 4 0-16,6-4 4 0,-6 5 0 0,0-5-4 0,7 0 0 16,-8 5 0-16,8-5-4 0,-7 0 4 0,8 5-4 0,-2-5 4 15,-7 4 4-15,9-4-8 0,0 0 4 0,0 6 0 0,-10-6-4 16,10 0 4-16,-1 4 4 0,1-4-4 0,0 5 0 0,-1-5 0 0,1 0 0 15,0 5 0-15,-1-5-4 0,1 0 4 0,-1 0 0 0,0 5 0 16,1-5 0-16,0 0 0 0,-9 0 0 0,9 0 0 0,0 0 0 16,-2 0 4-16,2 0-4 0,-1 0 0 0,1 0 0 0,-8 0 0 15,7 0 4-15,1 0-4 0,-1 0 0 0,-8 0 0 0,9 0 0 16,0 0-4-16,-1 0 8 0,1 0-4 0,0 0 0 0,-2 0-4 0,2 0 4 16,-1 0 0-16,1 0 0 0,0 0 0 0,0 0 0 0,-1 0 0 15,1 0 0-15,0 0 0 0,-1 0 4 0,1 0-8 0,-2 0 4 16,2 0-12-16,0 0 16 0,0 0 0 0,-1 0-4 0,1 0 4 15,0 0-4-15,-1 0 0 0,-8 0 4 0,8 0-4 0,1 0 0 16,-8 0 0-16,7 0 0 0,-8 0-4 0,8 0 0 0,-7 0 8 0,-2 0 0 16,10 0-4-16,-9 0 0 0,0 0 0 0,0 4 4 15,9-4-4-15,-8 0 0 0,-2 0 0 0,1 0-4 0,0 0 4 0,0 0 4 16,9 0-4-16,-9 0 0 0,0 0 0 0,0 0 0 0,0 0 0 16,0 0 0-16,1 0 0 0,6 0-4 0,-6 0 4 0,-1 0 0 15,-1 0 0-15,2 5 0 0,8-5 0 0,-10 0 0 0,2 0 0 0,-1 0 0 16,-1 5-4-16,2-5 4 0,8 4 0 0,-10-4 0 0,2 5 4 15,-2-5-4-15,1 0 0 0,-9 6 0 0,10-2 0 16,0-4 0-16,-2 0 0 0,1 0 0 0,-8 5 0 0,8-1 0 0,-1-4 0 16,-6 0-4-16,6 0 4 0,-6 6 4 0,6-6-4 0,-8 0-4 15,10 0 4-15,-10 0 0 0,1 0 0 0,-1 4-4 0,0-4 4 16,10 0-4-16,-10 0 8 0,0 0-4 0,2 0 0 0,-10 0 4 0,8 0-8 16,0 0 4-16,1 0 4 0,-9 0-4 0,9 0 4 0,-1 0-4 15,-8 5 0-15,9-5-4 0,-9-5 8 0,0 10 0 0,0-5 0 16,8 0-4-16,-8 0 0 0,0 0 8 0,0 0 4 0,0 0-4 15,0 0 0-15,0 0 0 0,0 0 0 0,0 0 0 0,0 0 4 16,0 0-4-16,0 0 0 0,0 0 0 0,0 0-8 0,0 0 4 16,0 0-4-16,-8 0 0 0,8 0 0 0,0 0-8 0,0 0 0 0,0 0-4 15,-9 0-8-15,9 0-20 0,0 0-12 0,-8 0-24 0,8 0-16 16,-9 0-36-16,9 0-32 0,-9 0-64 0,1 0-28 0,0 0 48 16,-2 0 40-16,2 0 24 0,0 0 32 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10.02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59BB7DE-AD53-444D-9E2B-46B4B257178B}" emma:medium="tactile" emma:mode="ink">
          <msink:context xmlns:msink="http://schemas.microsoft.com/ink/2010/main" type="writingRegion" rotatedBoundingBox="7538,7398 13674,7919 13319,12100 7183,11579"/>
        </emma:interpretation>
      </emma:emma>
    </inkml:annotationXML>
    <inkml:traceGroup>
      <inkml:annotationXML>
        <emma:emma xmlns:emma="http://www.w3.org/2003/04/emma" version="1.0">
          <emma:interpretation id="{2C245436-14C0-46F0-9AE7-C6EFE12CB9B9}" emma:medium="tactile" emma:mode="ink">
            <msink:context xmlns:msink="http://schemas.microsoft.com/ink/2010/main" type="paragraph" rotatedBoundingBox="9368,7494 13680,7928 13593,8799 9280,836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8CF5E5C8-1B9B-4580-805D-B04F9E14F224}" emma:medium="tactile" emma:mode="ink">
              <msink:context xmlns:msink="http://schemas.microsoft.com/ink/2010/main" type="line" rotatedBoundingBox="9368,7494 13680,7928 13593,8799 9280,8365"/>
            </emma:interpretation>
          </emma:emma>
        </inkml:annotationXML>
        <inkml:traceGroup>
          <inkml:annotationXML>
            <emma:emma xmlns:emma="http://www.w3.org/2003/04/emma" version="1.0">
              <emma:interpretation id="{E11E1C1F-2C71-48FC-913D-5BBEEFBF8EE1}" emma:medium="tactile" emma:mode="ink">
                <msink:context xmlns:msink="http://schemas.microsoft.com/ink/2010/main" type="inkWord" rotatedBoundingBox="9359,7581 9767,7622 9711,8169 9304,812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6 123 51 0,'0'0'72'0,"-9"0"0"0,9 0-12 15,0 0-24-15,0 0 0 0,0 0 0 0,0 0 0 0,0 0 0 0,0 0 0 16,9 0 0-16,-18 0 4 0,9 0-4 0,0-5 0 16,0 5 0-16,0 0 8 0,0-4 0 0,0 4 0 0,0 0-4 0,0-6 8 15,0 2 0-15,0 4-4 0,0-5-4 0,0 0 0 0,0 0 0 16,0 1-4-16,0-1 4 0,0 0-4 0,0 1 4 0,0-1 0 16,0-1-8-16,0 2 4 0,9-1-8 0,-9 0 0 0,0 0-4 15,9 1 4-15,-9-6-8 0,0 5-4 0,8 1-4 0,-8-1 4 16,9 0-4-16,-1 5-4 0,-8-5-16 0,8 5 20 0,0-3-4 0,2 3-4 15,-10 0 4-15,8 0-4 0,0 0 0 0,2 0 0 0,-10 3-4 16,8-3 0-16,0 5 4 0,1 0-4 0,-9 0 0 0,8-1 0 16,1 1 0-16,-9 0 0 0,8 4 0 0,1-4 0 0,-9 5 0 15,8 0 0-15,-8-1 0 0,0 1 0 0,0 4 4 0,8-5-4 16,-8 1 0-16,0 5 0 0,0-5 0 0,0-1 0 0,0 5 0 16,0-4-4-16,0 5 8 0,-8-6-4 0,8 1 0 0,0-1 0 0,0 1 0 15,0 0 0-15,0-7 0 0,0 7 0 0,0-4 0 16,0-2-4-16,0 1 4 0,0-5 0 0,0 5-4 0,-8-5 4 0,8 5-4 15,0-5 4-15,0 0 0 0,8 0 0 0,-8 0-4 0,0 0 4 16,0 0-4-16,0-5 4 0,0 5 0 0,0-5 0 0,0 5 0 16,0 0 0-16,8-5 0 0,-8 5 0 0,0-4 0 0,10-2 0 0,-10 6 0 15,8-4 0-15,-8-2 0 0,8 6 0 0,-8-3-4 16,10-3 4-16,-10 6-16 0,8 0 20 0,0-4 0 0,-8 4-4 0,8 0 0 16,-8 0 0-16,9 0 4 0,0 0-4 0,-9 0 4 0,8 4-4 15,1-4 0-15,-1 6 0 0,-8-3 0 0,8-3 4 0,2 6-4 16,-2-2 0-16,-8 2 0 0,8-2 4 0,0 1-8 0,2 5 4 0,-10-6 0 15,8 6 0-15,0-5 0 0,-8 5 0 0,9-6 0 0,0 0 0 16,-9 7 0-16,8-7 4 0,-8 6 0 0,0-5 0 0,0 4-4 16,9-4 0-16,-9 6 4 0,0-3 0 0,0-3 4 0,0 5-8 0,0-1 4 15,0 1 4-15,-9-1-4 0,9-4 4 0,0 5-4 16,-8 0 0-16,8-1 0 0,-9 1 0 0,0-6 0 0,9 6-4 16,-8-1 0-16,0 1 4 0,-2-5-4 0,2 5 4 0,-8-5-4 0,6 4 0 15,-6-4-4-15,7-1 4 0,-8 1 0 0,8 0 0 0,-7 0-4 16,8-5 4-16,-10 4 0 0,10-4 0 0,-10 6-4 0,10-12 0 15,-9 6 0-15,8 0-4 0,1-4 0 0,-1 4-8 0,-7-5-8 16,6-5-24-16,2 6 12 0,0-1-8 0,-2-4-8 0,2 4-8 0,8-5-20 16,-8 2-20-16,8-3-12 0,-8 1-16 0,8 1-48 0,0-1-36 15,0-5 44-15,0 6 36 0,0-1 16 0,-9-4 20 0</inkml:trace>
        </inkml:traceGroup>
        <inkml:traceGroup>
          <inkml:annotationXML>
            <emma:emma xmlns:emma="http://www.w3.org/2003/04/emma" version="1.0">
              <emma:interpretation id="{17665233-1BBD-47FC-AAAE-DE95F37341E3}" emma:medium="tactile" emma:mode="ink">
                <msink:context xmlns:msink="http://schemas.microsoft.com/ink/2010/main" type="inkWord" rotatedBoundingBox="10292,7923 10649,7959 10647,7978 10291,794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839.0829">944 349 47 0,'0'4'76'0,"0"-4"0"0,0 0-12 0,0 0-20 15,0 0 4-15,0 0 0 0,0 0-4 0,0 0 0 16,0 0-4-16,0 0 0 0,-9 0-4 0,9 0 0 0,0 0 4 0,0 0-8 16,0 0 8-16,0 0-4 0,0 0 4 0,0 0 4 0,0 0 4 15,0 0-8-15,0 0 0 0,0 0 8 0,0 0-4 0,9 0 0 16,-9 0 0-16,0 0 4 0,8 0-20 0,-8 0 20 0,0 0-4 0,8 0-4 15,-8 0 4-15,10 0-4 0,-2 0-4 0,-8 0 0 16,8 0 0-16,1 0 0 0,0 0-4 0,-1 0-4 0,1 0-4 0,-1 0 0 16,0 5-8-16,1-5 0 0,0 0 0 0,-1 0 0 0,10 0 0 15,-10 0-4-15,0 0 0 0,1 0-8 0,8 0 4 0,-9 0-4 16,9 0 4-16,-9 0 0 0,2 5-4 0,-2-5 0 0,10 0 0 16,-10 0 0-16,0 6-4 0,0-6 0 0,2 0 0 0,-2 0 4 0,0 0 0 15,1 0 4-15,-9 0-4 0,8 0-4 0,-8 0 0 0,8 4 4 16,2-4 0-16,-10 0-4 0,0 0 0 0,0 0 0 0,0 0 8 15,8-4-8-15,-8 4 0 0,0 4 4 0,0-4 0 0,0 0-4 0,0 0 4 16,8 0-4-16,-8 0 4 0,0 0 0 0,0 0-4 16,0 0 4-16,0 0 0 0,0 0 0 0,0 0 4 0,0 0 0 0,0 0-4 15,0 0 0-15,0 0 0 0,0 0 0 0,0 0 0 0,0 0-4 16,0 0-16-16,0 0 24 0,0 4-4 0,0-4 0 0,0 0-4 16,0 0 4-16,0 0 0 0,0 0-8 0,0 0 0 0,0 0 0 15,0 0-8-15,0 0-4 0,-8 0-4 0,8 0-8 0,0 0-16 16,0 0-12-16,-8 5-20 0,8-5-20 0,0 0-16 0,0 0-28 0,-10 0-20 15,10 0-44-15,-8 0-56 0,0 0 44 0,8 0 40 0,-9 0 32 16,1 0 24-16,0 0 24 0</inkml:trace>
        </inkml:traceGroup>
        <inkml:traceGroup>
          <inkml:annotationXML>
            <emma:emma xmlns:emma="http://www.w3.org/2003/04/emma" version="1.0">
              <emma:interpretation id="{09C56DDE-760C-4526-AD9F-660363CECCD4}" emma:medium="tactile" emma:mode="ink">
                <msink:context xmlns:msink="http://schemas.microsoft.com/ink/2010/main" type="inkWord" rotatedBoundingBox="11269,7713 11458,7732 11374,8576 11184,8556"/>
              </emma:interpretation>
              <emma:one-of disjunction-type="recognition" id="oneOf2"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~</emma:literal>
                </emma:interpretation>
                <emma:interpretation id="interp4" emma:lang="" emma:confidence="0">
                  <emma:literal>_</emma:literal>
                </emma:interpretation>
                <emma:interpretation id="interp5" emma:lang="" emma:confidence="0">
                  <emma:literal>u</emma:literal>
                </emma:interpretation>
                <emma:interpretation id="interp6" emma:lang="" emma:confidence="0">
                  <emma:literal>r</emma:literal>
                </emma:interpretation>
              </emma:one-of>
            </emma:emma>
          </inkml:annotationXML>
          <inkml:trace contextRef="#ctx0" brushRef="#br0" timeOffset="6139.5769">2009 133 43 0,'0'0'76'16,"0"0"-4"-16,0 0-4 0,0 0-24 0,0 0-4 0,0 0-4 15,0 0 0-15,0 0 0 0,0 0-4 0,0 0 4 0,0 0-4 16,0 0-16-16,0 0 16 0,0 0 4 0,0 0-4 0,0 0 4 16,0 0 0-16,0 0 0 0,0 0-4 0,0 0-4 0,0 0 0 15,0 0 0-15,0 0 4 0,0 0 0 0,0 0-4 0,0 0 4 16,0 0-8-16,0 0 4 0,0 0-4 0,0 0 0 0,0 0 0 0,0 0 0 15,0 0-4-15,0 0 0 0,0 0 0 0,0 0 8 0,0 0-4 16,0 0-4-16,0 0 0 0,0 4-4 0,0-4 0 0,0 0 0 16,0 6 4-16,-8-2 0 0,8-4 0 0,0 5-4 0,0-1 4 15,-8 2 0-15,8-2-4 0,0 6 4 0,-8-5-4 0,8 5 4 16,-10-5-4-16,10 3 0 0,-8-2-4 0,8 3 4 0,-8 1 0 0,8 0-4 16,-10-1 0-16,10-5 4 0,-8 6-4 0,0 0 4 0,8-1 0 15,0 6 0-15,-9-5-8 0,1-2 4 0,8 3 0 0,-9-2-4 16,9 1 4-16,0-1-4 0,-8 1-4 0,8 0 0 0,0 4 0 15,-9-4 4-15,9-1-4 0,0 5 4 0,0-4 4 0,-8-1-8 16,8 6 8-16,0-5-8 0,0 4 4 0,0-5-8 0,0 6 4 0,0 0 0 16,0-6 0-16,0 5 0 0,0 0 0 0,0 1 0 0,0-1 0 15,0 1 4-15,0-2-8 0,0 3 4 0,0-6-4 0,0 4 4 16,0 0 0-16,0 0-4 0,0 1 0 0,8-1 0 0,-8-4 4 0,0 5-4 16,9-1 0-16,-9-5 0 0,0 6 4 0,8-1 0 15,-8-4-4-15,9 4-4 0,-9-4 8 0,8-1 0 0,1 6-8 0,-9-6 4 16,8 0 0-16,-8 1 0 0,8 0 0 0,2 0 0 0,-10-1 0 15,8 1-4-15,-8-1 0 0,8 1 0 0,2-6-4 16,-10 6-8-16,8-5 0 0,-8 5-8 0,8-6-8 0,-8 1-8 0,8 0-12 16,-8 0-8-16,0-5-8 0,0 4-12 0,9-4 0 0,-9 5-20 15,0-5-16-15,0 0-8 0,0 0-4 0,0 0-28 0,0 0-52 16,0-5 28-16,0 5 32 0,0-4 28 0,0-1 12 0</inkml:trace>
        </inkml:traceGroup>
        <inkml:traceGroup>
          <inkml:annotationXML>
            <emma:emma xmlns:emma="http://www.w3.org/2003/04/emma" version="1.0">
              <emma:interpretation id="{68ADD785-96B0-4F28-A0C0-F98A4FE284DA}" emma:medium="tactile" emma:mode="ink">
                <msink:context xmlns:msink="http://schemas.microsoft.com/ink/2010/main" type="inkWord" rotatedBoundingBox="11719,7884 12691,7982 12641,8477 11669,8379"/>
              </emma:interpretation>
            </emma:emma>
          </inkml:annotationXML>
          <inkml:trace contextRef="#ctx0" brushRef="#br0" timeOffset="7471.0148">2342 540 3 0,'0'0'84'0,"0"0"-12"0,0 0-8 0,0-5-24 15,0 5-4-15,9 0 0 0,-18 0-4 0,9-4-4 0,0 4 0 16,0 0 4-16,0-5-4 0,0 5 4 0,0 0 0 0,0 0 0 0,0-5 0 16,0 5 0-16,0-4 0 0,0 4 0 0,0 0 8 0,0 0-4 15,0 0 0-15,0 0 0 0,0-5 8 0,0 5-4 16,0 0-12-16,0 0 4 0,0 0 4 0,0-6 0 0,0 6-8 0,0 6 4 15,0-12-4-15,0 6-4 0,0 0 4 0,0 0-4 0,0 0 0 0,0 0 0 16,0 0 0-16,0 0 0 0,0 0-4 0,0 0 0 16,0 0 0-16,0 0 0 0,0 0 0 0,0 0 0 0,0 0 0 0,0 0-4 15,0 0 4-15,0 0 0 0,0 0-4 0,9 0 4 0,-9 0 0 16,0 0-8-16,0 6 0 0,0-6 4 0,0 5-4 0,8-5 0 16,-8 4 0-16,0 1 4 0,0 0-8 0,0-1 4 0,0 1-8 15,0 5 4-15,0 0 0 0,8-5 0 0,-8 4 0 0,0 0-8 16,0 6 4-16,0-11 0 0,9 11 0 0,-9-5 0 0,0 0 0 0,0-1-4 15,9 1 4-15,-9 4-4 0,0-5 0 0,0 2 4 0,8-2-4 16,-8 0 0-16,0 1 0 0,0-1 0 0,0 0 4 0,0-3 0 16,0 4-4-16,8-6 0 0,-8 0 4 0,0 7-4 0,0-7 0 15,0-4-4-15,0 5 0 0,0 0 4 0,0-5 0 0,0 0 0 16,0 5 0-16,0-5-4 0,0 0 4 0,0 0 4 0,0 0-4 0,0 0 0 16,0 0 0-16,0 0 0 0,0 0 0 0,0 0-16 0,0-5 16 15,0 0 4-15,0 5 0 0,0-5-4 0,0 1-4 0,0-1 4 16,0-1 0-16,0 2 0 0,0-5-4 0,10 4 4 0,-10-4 0 15,0-1-4-15,0 0 0 0,8 1 4 0,-8-1-4 0,0 1 8 16,8-1-4-16,-8 0 0 0,9 1-4 0,-9-1 4 0,0 1-4 16,9-1 4-16,-9 0-4 0,8 4 4 0,-8-3-4 0,8 5 8 0,-8-5-4 15,9 3 0-15,-9 2 0 0,8-1 0 0,-8 0-4 0,0 1 4 16,9-1 0-16,-9 5 0 0,9-6 0 0,-9 6 0 0,8 0-4 16,-8 0 4-16,8 0-4 0,-8 0 4 0,10 0 0 0,-10 0 4 0,8 6-4 15,-8-1 4-15,8-5-8 0,0 4 4 0,-8 1 0 16,10 0 0-16,-2-1 0 0,-8 2 0 0,8 3 0 0,1-5 0 0,-9 5 0 15,8-3 4-15,-8 4-4 0,8-6 0 0,-8 6 0 0,10 0 0 16,-10-1 0-16,0 1-4 0,8-1 4 0,-8 2 0 0,0-2 0 16,0 0 4-16,8 6-4 0,-8-5-16 0,0-1 20 0,0 1-4 15,0-2 0-15,0 3 4 0,8-2 0 0,-8-4-4 0,0 5 4 0,0-6-4 16,10 1 0-16,-10 0 0 0,0 1 4 0,0-2-8 16,8-4 4-16,-8 0 0 0,0 4-4 0,8-4 4 0,-8 0 0 0,9 0 0 15,-9 0-4-15,9-4-4 0,-9 4 0 0,8-4-8 0,1 4-8 16,-1-6-12-16,0 1-8 0,-8 5-12 0,9-5-12 0,0 1-8 15,-1-1-16-15,10 0-24 0,-10 0-8 0,0-4-4 0,1 4-32 16,0-5-36-16,-1 6 16 0,0-6 36 0,1 1 32 0,-1 3 20 16</inkml:trace>
          <inkml:trace contextRef="#ctx0" brushRef="#br0" timeOffset="7940.7685">3109 387 59 0,'0'0'84'0,"0"-5"-4"16,9 0-4-16,-9 5-28 0,0 0 0 0,0 0 0 0,0-4-4 0,9 4 0 15,-9 0 0-15,0 0-4 0,0 0 4 0,0 0 0 0,8 0 0 16,-8 0 4-16,0 0-4 0,0 0 4 0,9 0-8 0,-9 0-4 16,0 0-4-16,0 0-8 0,0 4 4 0,0-4 4 0,0 5-12 15,0 0 0-15,8-5 0 0,-8 5 0 0,0 0 0 0,0 4-8 16,0-4 0-16,0 4 0 0,0 1 0 0,0-1 0 0,0 1 0 0,0 0-4 15,0-1 0-15,0 6 0 0,0-4 0 0,0-3-4 0,0 7 0 16,0-1 0-16,0-5 4 0,0 5-4 0,0-3 0 0,0 3-4 16,0-4 4-16,0 3-4 0,0-4 0 0,0 2 0 0,8-2 0 15,-8 1 0-15,0-5 0 0,0 5-4 0,0-6 0 0,0 1 0 16,0 0-4-16,0 0 0 0,0-1-4 0,0-4-4 0,0 6 0 16,0-6-4-16,0 0-8 0,0 0 0 0,0 0-12 0,0 0 0 0,0 0-16 15,0 0-4-15,0 0-4 0,0 0-8 0,0 0 0 0,0 0 0 16,0-6-24-16,0 6-32 0,-8 0-24 0,8-4 28 0,-8-1 12 15</inkml:trace>
          <inkml:trace contextRef="#ctx0" brushRef="#br0" timeOffset="8178.1224">3059 535 59 0,'0'0'104'0,"0"0"-8"0,0 5-8 16,0-5-28-16,0 0 0 0,0 5-4 0,0-5 4 0,0 5-4 0,0-5 0 15,0 4 0-15,8-4 4 0,-8 6 0 0,0-6-8 16,0 5-8-16,8-5 4 0,-8 0-4 0,8 0-4 0,-8 0-4 0,10 0 4 16,-2 0 0-16,-8 4-4 0,8-4-4 0,1 0-8 0,0 0 0 15,-1-4-8-15,-8 4 0 0,9 0-8 0,-1 0 4 0,0 0-8 16,0 0-4-16,2 0-4 0,-2-5-8 0,0 5-4 0,2 0-12 16,-2-6-8-16,9 6-4 0,-9-4-20 0,1-1-20 0,-1 5-8 0,1-5-12 15,-1 0-4-15,0 1-36 0,10-1-44 0,-10 0 24 0,2 1 24 16,-2 4 24-16</inkml:trace>
        </inkml:traceGroup>
        <inkml:traceGroup>
          <inkml:annotationXML>
            <emma:emma xmlns:emma="http://www.w3.org/2003/04/emma" version="1.0">
              <emma:interpretation id="{B1CCF35C-70F1-4928-97D4-727CC1011848}" emma:medium="tactile" emma:mode="ink">
                <msink:context xmlns:msink="http://schemas.microsoft.com/ink/2010/main" type="inkWord" rotatedBoundingBox="13017,7861 13680,7928 13594,8785 12931,8718"/>
              </emma:interpretation>
              <emma:one-of disjunction-type="recognition" id="oneOf3">
                <emma:interpretation id="interp7" emma:lang="" emma:confidence="0">
                  <emma:literal>1)</emma:literal>
                </emma:interpretation>
                <emma:interpretation id="interp8" emma:lang="" emma:confidence="0">
                  <emma:literal>1 )</emma:literal>
                </emma:interpretation>
                <emma:interpretation id="interp9" emma:lang="" emma:confidence="0">
                  <emma:literal>A )</emma:literal>
                </emma:interpretation>
                <emma:interpretation id="interp10" emma:lang="" emma:confidence="0">
                  <emma:literal>n )</emma:literal>
                </emma:interpretation>
                <emma:interpretation id="interp11" emma:lang="" emma:confidence="0">
                  <emma:literal>" )</emma:literal>
                </emma:interpretation>
              </emma:one-of>
            </emma:emma>
          </inkml:annotationXML>
          <inkml:trace contextRef="#ctx0" brushRef="#br0" timeOffset="8676.7888">3630 718 67 0,'0'0'104'0,"0"0"-8"0,0 5-8 0,0-5-20 0,0 0-8 16,0-5-4-16,-10 5 0 0,10-5 0 0,0 0-4 0,0 1-4 16,0-6-4-16,0 1 0 0,10-1-20 0,-10 0 24 0,0 1-4 15,8-1-8-15,-8-5-4 0,8 6 8 0,-8-5-4 0,10-1-4 16,-2 1-4-16,0 0 0 0,-8-1 0 0,9 0-4 0,-1 1 0 16,0-1 0-16,1 6-8 0,0-5 0 0,-1-1 0 0,0 6 0 0,2-1-4 15,-10 0 0-15,8 1 4 0,0-1-4 0,1 1-4 16,-9 4 0-16,9 0 4 0,-1-4-4 0,-8 4-4 0,8 5 0 0,-8-5 0 15,9 5 0-15,-9-5 4 0,8 5-4 0,-8 0 4 0,9 0-4 0,-9 0 4 16,0 0-4-16,9 0 4 0,-9 5-4 0,8 0 4 16,-8-5 0-16,0 10 4 0,8-6 0 0,-8 1-4 0,0 4-4 0,10-4 8 15,-10 5-4-15,8-1 0 0,-8 6 0 0,0-5-4 0,8 4 8 16,-8-5-4-16,0 6 0 0,0 0-4 0,0-1 0 0,0 0 4 16,0 1 0-16,0 4-8 0,0-5 0 0,0 1 4 0,0-1 0 0,0 1 0 15,0-1-4-15,0 0-4 0,0 0 0 0,0 1 0 16,0-1 0-16,0-4 0 0,0 5-16 0,0-6 12 0,0 5-8 0,0-4-4 15,0-1-4-15,0-4-8 0,0 5-4 0,0-5-4 0,0 4-12 16,0-4-4-16,0 1 0 0,0-2-12 0,0 0-4 0,0-4-12 16,0 0-8-16,0 5-8 0,0-5-8 0,0 0-36 0,0 0-32 15,-8-5 20-15,8 5 36 0,0-4 24 0</inkml:trace>
          <inkml:trace contextRef="#ctx0" brushRef="#br0" timeOffset="8962.0247">4038 325 67 0,'0'0'84'0,"0"0"-8"15,9-5 0-15,-9 5-24 0,9 0 0 0,-9-6 4 16,8 6-4-16,-8 0 0 0,8 0 4 0,-8 0 4 0,10 0-8 0,-2 6 4 15,-8-6 0-15,8 5 0 0,1-1-4 0,0 6 0 0,-1-5 4 16,-8 4-4-16,8-4 0 0,9 6 0 0,-8 2-4 0,0-3 0 16,-1 4 0-16,0 0-4 0,2 1 0 0,-2 4-4 0,0-5 0 15,1 5-4-15,0 0-4 0,-1 1 0 0,0 4-4 0,1-5 0 16,-1 5-4-16,-8-6 0 0,8 8-8 0,-8-3 0 0,0 2 0 16,0-2-8-16,10 2 0 0,-10-2 0 0,0 1 0 0,0 0-4 0,-10 0 0 15,10 0-4-15,-8 0-8 0,8 0-4 0,-8 0-12 0,-1-5-12 16,1 5-16-16,0-5-20 0,-10 6-16 0,10-7-24 0,-10 7-24 15,2-6-20-15,7 0-52 0,-17 0-40 0,10 1 44 0,-2-6 40 16,2 5 32-16,-2-5 24 0</inkml:trace>
        </inkml:traceGroup>
      </inkml:traceGroup>
    </inkml:traceGroup>
    <inkml:traceGroup>
      <inkml:annotationXML>
        <emma:emma xmlns:emma="http://www.w3.org/2003/04/emma" version="1.0">
          <emma:interpretation id="{39ED6BE8-9A57-42DF-B0F4-2DDE5B4F5C19}" emma:medium="tactile" emma:mode="ink">
            <msink:context xmlns:msink="http://schemas.microsoft.com/ink/2010/main" type="paragraph" rotatedBoundingBox="7365,9303 12305,9588 12257,10420 7317,101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C7F96E-9633-4E82-878A-3E7F5221A671}" emma:medium="tactile" emma:mode="ink">
              <msink:context xmlns:msink="http://schemas.microsoft.com/ink/2010/main" type="line" rotatedBoundingBox="7365,9303 12305,9588 12257,10420 7317,10135"/>
            </emma:interpretation>
          </emma:emma>
        </inkml:annotationXML>
        <inkml:traceGroup>
          <inkml:annotationXML>
            <emma:emma xmlns:emma="http://www.w3.org/2003/04/emma" version="1.0">
              <emma:interpretation id="{38353B29-7E29-497A-9CD4-52F800E2E8E7}" emma:medium="tactile" emma:mode="ink">
                <msink:context xmlns:msink="http://schemas.microsoft.com/ink/2010/main" type="inkWord" rotatedBoundingBox="7365,9303 8313,9358 8265,10190 7317,10135"/>
              </emma:interpretation>
              <emma:one-of disjunction-type="recognition" id="oneOf4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64317.9345">-540 2238 31 0,'0'0'96'0,"0"0"-8"16,0 0-12-16,0 0-20 0,0 0 0 0,0 0 0 0,0 0-4 15,0 0 0-15,0 0 0 0,0 0-4 0,9 0 4 0,-9 0 0 0,0 0-4 16,8 0 4-16,-8 0 0 0,9 0-12 0,-9 0 0 0,9 0-4 16,-1 0 0-16,0 5 0 0,-8-5-4 0,8 0 0 0,2 0-4 15,-2 0 0-15,0 0-8 0,2 0-4 0,-2 0 0 0,0 6-4 16,1-6 0-16,-1 0-4 0,0 3 0 0,10-3-4 0,-10 0 0 16,0 0-8-16,2 0 0 0,-2 5-4 0,0-5-8 0,1 0-12 15,0 5-4-15,-1-5-20 0,0 0-8 0,1 0-20 0,-1 0-8 0,1 0-8 16,0 0-12-16,-1 0-48 0,-8 0-28 0,8 0 32 0,2 0 24 15,-2 0 36-15</inkml:trace>
          <inkml:trace contextRef="#ctx0" brushRef="#br0" timeOffset="64057.6385">-429 2008 67 0,'0'-5'96'0,"0"5"-12"0,0-6-4 0,0 3-20 15,0 3-4-15,0-5 0 0,0 5 0 0,0-5-4 0,0 5 0 16,0 0 0-16,0 0-4 0,0-5 0 0,0 5 0 0,0 0-16 16,0 0 12-16,0 0-8 0,0 0-8 0,0 0 4 0,0 0 4 15,0 0 0-15,0 0 4 0,0 5 0 0,9-5 0 0,-9 5 0 0,0 0-4 16,0-5 0-16,0 9 0 0,0-4 0 0,0 4-4 0,0 1-4 16,0 0 0-16,0 5 0 0,0-2-4 0,0 2-4 0,0-1 0 15,0 5-4-15,0 1 0 0,0-1 0 0,0-5 0 0,0 5-8 0,0 0 4 16,0 0-4-16,0-4 0 0,0 4 4 0,0-4-4 15,0 4-8-15,0-5 4 0,0 0 0 0,0-4-4 0,0 5 0 16,0-6 4-16,0 1-4 0,0 0 4 0,0-6-4 0,0 1 0 0,0 0 0 16,0 0-4-16,0-1 0 0,0 1-4 0,0-5 0 0,0 5 0 15,0-5 0-15,0 0-12 0,0 0 0 0,0 0-4 0,0 0-4 16,0 0-4-16,0 0-4 0,0 0-4 0,0 0-8 0,0 0-4 0,0 0 0 16,0 0-12-16,0 0-8 0,0-5-12 0,0 5-8 15,0-5-4-15,0 5-4 0,0-4 4 0,-9-1-36 0,9 0-32 0,0 0 8 16,0 1 36-16,-8-6 24 0</inkml:trace>
        </inkml:traceGroup>
        <inkml:traceGroup>
          <inkml:annotationXML>
            <emma:emma xmlns:emma="http://www.w3.org/2003/04/emma" version="1.0">
              <emma:interpretation id="{C05B1EED-D12C-4389-B82D-888E56CFC666}" emma:medium="tactile" emma:mode="ink">
                <msink:context xmlns:msink="http://schemas.microsoft.com/ink/2010/main" type="inkWord" rotatedBoundingBox="8831,9563 9130,9580 9106,10005 8806,9988"/>
              </emma:interpretation>
              <emma:one-of disjunction-type="recognition" id="oneOf5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64680.9656">167 2076 55 0,'0'-6'100'0,"0"6"-12"0,-8 0-12 0,8-5-20 0,0 5-4 15,0 0 0-15,0 0 0 0,8-4 4 0,-8 4 4 0,0 0-4 16,0 0-20-16,10-5 24 0,-10 5 0 0,8 0 0 0,-8-4-4 15,8-2 0-15,2 6 0 0,-2-4-8 0,0 4 0 0,0 0 0 16,1 0-8-16,8-5 0 0,-8 5-4 0,7 0-8 0,-6 0-4 0,6 0 0 16,-8 0-8-16,10 0 0 0,-10 0-4 0,10 0-4 0,-1 0-4 15,-9 0 4-15,10 5-4 0,-10-5 0 0,8-5-8 16,-6 5-4-16,6 0-8 0,-7 0-8 0,-1 0-8 0,1 0-8 0,0 0-8 16,-1 0-8-16,0 0-12 0,-8 0-12 0,8 5-4 0,-8-5-12 15,0 0-8-15,0 0-28 0,0 4-44 0,0-4 8 0,-8 0 24 0,8 6 32 16,-8-6 12-16</inkml:trace>
          <inkml:trace contextRef="#ctx0" brushRef="#br0" timeOffset="65138.7395">270 2023 83 0,'-8'4'100'15,"8"6"0"-15,-9-5-8 0,1-1-20 0,8 6-4 0,-9-5 0 0,0 4-4 16,9 1 0-16,-8 0-8 0,8-1 0 0,-8 1-4 0,8-1-4 15,0 1-4-15,0-1-8 0,-8 6 0 0,8-6-4 0,0 1-4 16,0 0 0-16,8 4 0 0,-8-5 0 0,0 1-4 0,8 5 0 0,-8-6-8 16,0 2 4-16,8-3-4 0,-8 2 4 0,9 0 0 0,-9-1-4 15,9 0-4-15,-1 1 0 0,-8-5 0 0,9 4-4 0,-9 1 0 16,8-5 0-16,-8 0 0 0,8 0 0 0,-8-5-4 0,10 4 0 16,-10-4-4-16,8 5 4 0,-8-5 0 0,8 0 0 0,-8 0-4 15,8 0 4-15,-8-5-4 0,10 5 4 0,-10-4-4 0,8-1 0 0,-8 0 0 16,8 0 0-16,-8 5 0 0,9-10 4 0,-9 6-8 15,9-1 4-15,-9 0-4 0,0 0 4 0,8 0 0 0,-8 1 0 0,9-1 4 16,-9 0-4-16,0 5-4 0,8 0 4 0,-8-4 0 0,8 4-4 16,-8 0 4-16,0 0 0 0,10 4-4 0,-10-4 4 0,8 5 0 15,0 0 0-15,-8-1 0 0,8 1 0 0,-8 0 0 0,10 5 0 0,-10-6 0 16,8 6 0-16,0 0 0 0,-8-5 0 0,0 9 0 16,9-9 0-16,-9 9 0 0,8-4 0 0,-8-1 0 0,0 1 0 0,0-1 0 15,9 1 0-15,-9 0 0 0,0 0 0 0,0 4 0 0,-9-4 0 16,9-1 0-16,0 1 0 0,-8 0 0 0,8-1 0 0,-9 0 0 15,1 1 0-15,8-1 0 0,-8-4 0 0,-2 5-4 0,2-5 0 0,0 4 0 16,0-3-8-16,-2-2 0 0,2 1-8 0,0-1-4 0,-1-4-4 16,1 5-8-16,-1-5 0 0,0 0-12 0,9 0-16 15,-8-5-12-15,0 5-8 0,-2-4-12 0,2-1 0 0,8 1-36 0,-8-2-44 16,0-3 12-16,8 4 36 0,-10-5 20 0</inkml:trace>
        </inkml:traceGroup>
        <inkml:traceGroup>
          <inkml:annotationXML>
            <emma:emma xmlns:emma="http://www.w3.org/2003/04/emma" version="1.0">
              <emma:interpretation id="{2B3D3B3B-D595-42FE-AB1A-B906756B09DB}" emma:medium="tactile" emma:mode="ink">
                <msink:context xmlns:msink="http://schemas.microsoft.com/ink/2010/main" type="inkWord" rotatedBoundingBox="9517,9606 9864,9626 9832,10185 9485,10165"/>
              </emma:interpretation>
              <emma:one-of disjunction-type="recognition" id="oneOf6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65796.9763">790 2387 7 0,'0'0'104'0,"0"0"-16"0,0 0-4 0,0-5-20 16,0 5-4-16,0 0-4 0,0-5 0 0,0 5 0 16,0-4-4-16,9 4-4 0,-9-6 0 0,0 6 0 0,0-4 0 15,8 4 0-15,-8 0 0 0,0-5-4 0,9 5 8 0,-9 0-8 0,9 0-4 16,-9 0-4-16,8 5 0 0,0-5 0 0,-8 4 0 0,8 2-4 16,-8-2 0-16,10 6-4 0,-10-1 0 0,8-4-4 0,0 5 0 15,-8-1 0-15,10 1-8 0,-10 0 0 0,8 4-4 0,-8 1-4 0,8-6 0 16,1 4-4-16,-9 3 0 0,8-7 0 0,-8 6 4 15,8-1-4-15,-8-4-4 0,9 5 4 0,-9-6 0 0,9 0-4 0,-9 1 0 16,8-1 0-16,-8 0 0 0,0-4 0 0,8 1 0 0,-8-2-4 16,0 1 8-16,0 0-4 0,0 0 0 0,0-5 0 0,10 0-4 15,-10 0 4-15,0-5 4 0,0 5-8 0,0-5 0 0,0 0 0 0,0 1 4 16,8-7-8-16,-8 2 0 0,0 4 4 0,0-4-4 0,8-1 4 16,-8-3-4-16,9 2 0 0,-9 2 0 0,0-6 0 0,9 6 0 15,-9-1 4-15,8 1 0 0,-8 0 0 0,9-1 4 0,-9 0-4 16,0 1 0-16,8 3 4 0,0-3 0 0,-8 4 0 0,9-4 0 15,-9 4 0-15,9 0 0 0,-1 0 0 0,-8 0 0 0,8 0 0 0,2 1 0 16,-10 4 0-16,8-5 0 0,0 5 4 0,-8 0 0 0,9-5-4 16,0 5 4-16,-9 0 0 0,8 0-4 0,0 0 4 0,-8 0 4 15,9 0-4-15,-9 0 0 0,8 0 0 0,0 5 8 0,-8-5-4 16,10 5-4-16,-10-5 0 0,8 4 0 0,-8 1 8 0,8 0-4 16,-8 0-4-16,10 0 4 0,-10 0-4 0,0 4 4 0,8-4 4 0,-8 4 0 15,0 1 4-15,0-5 0 0,0 5-8 0,0 0 8 0,0-1 0 16,0 0 0-16,8 1 0 0,-8-1 0 0,0 1 4 0,0 4 0 15,0-3-4-15,0-2-4 0,8 0 4 0,-8 1 0 0,0-1 0 16,10 0-4-16,-10 2 0 0,8-2 0 0,-8 1-4 0,8-1-4 16,-8-4 0-16,9 4 0 0,-9-3-4 0,0-2 0 0,8 1 4 15,0 0 0-15,-8 1-4 0,10-6 0 0,-10 3-4 0,8-3 0 0,-8 0-28 16,8 0 12-16,-8 0-12 0,8 0-20 0,-8-3-28 16,10-3-20-16,-2-4-40 0,-8 6-32 0,0-6-84 0,8 0-4 0,-8 1 52 15,0-1 40-15,9-5 28 0,-9 6 28 0</inkml:trace>
          <inkml:trace contextRef="#ctx0" brushRef="#br0" timeOffset="60121.1618">-1468 1912 55 0,'0'-5'80'0,"0"0"-4"0,0 1 0 0,0 4-24 0,0-5 0 16,0 0-4-16,0 0 0 0,0 1 0 0,0-6-4 16,0 5 4-16,0 0-4 0,0-4 0 0,0 4 4 0,0-5-4 0,0 6-4 15,8-6 0-15,-8 5 4 0,0-5-4 0,0 5-12 0,8-4 4 16,-8 4-8-16,8 1 4 0,1-6-4 0,-9 5-4 0,9 0 4 16,-9 0-4-16,8 2 0 0,1 3-4 0,-1-6 0 0,-8 6-4 15,8 0 4-15,2 0-4 0,-2 0 0 0,-8 0 0 0,8 6-4 16,0-6-4-16,2 3 0 0,-10 2 0 0,8 0 0 0,-8 0 0 0,8-1 0 15,-8 6 0-15,0 0-4 0,9-1 0 0,-9 1 4 0,0 0-4 16,0 4 0-16,0 0 0 0,-9-4 0 0,9 9 0 0,-8-4 0 16,8-1 0-16,-8 5 0 0,-2 1 0 0,10-6 0 0,-8 5 0 15,0-6 0-15,0 7-4 0,-2-5 4 0,2-1 0 0,0-4 4 16,8 4-4-16,-9-4 0 0,1 0 0 0,8-6 4 0,-9 6-8 0,9-10 8 16,0 5-8-16,0-5 4 0,0 4 0 0,-9-4-4 0,9-4 4 15,0 4 0-15,0-5 0 0,9 0 0 0,-9 0 4 0,0 1-4 16,0-1 0-16,0 0 0 0,9 1 0 0,-9-2 0 0,8 1 0 0,-8 1 0 15,0 4 0-15,9-5 0 0,-1 5 0 0,-8-4-16 16,8 4 20-16,2 0 0 0,-2 4 0 0,-8-4 0 0,8 5 0 0,0-1 8 16,2 1-8-16,-2 1 4 0,0-2 0 0,-8 1 4 0,18 4 0 15,-18-4 4-15,17 5 0 0,-9-6 4 0,0 5 0 0,0 2 0 16,2-7-4-16,-2 1 4 0,0 5 0 0,2-6-4 0,-2 1 8 16,9 0-4-16,-9 0 0 0,1-5-4 0,-1 5-4 0,1-5 0 15,7 0 0-15,-6 0-4 0,-2 0 0 0,0-5-4 0,2 5 0 16,-2-5 0-16,0 0 0 0,0 0-4 0,1 1 0 0,-9-6-4 0,9 1 0 15,-1 4-8-15,-8-5-4 0,9 1-4 0,-9-1-12 0,0 1-8 16,0-1-8-16,8 0-12 0,-8 1-8 0,0 4-20 0,0-5-20 16,-8 1-12-16,8-1-12 0,0 0-56 0,-9 1-24 0,9 4 32 15,-8-4 36-15,-1 4 24 0,9-5 24 0</inkml:trace>
        </inkml:traceGroup>
        <inkml:traceGroup>
          <inkml:annotationXML>
            <emma:emma xmlns:emma="http://www.w3.org/2003/04/emma" version="1.0">
              <emma:interpretation id="{C8EB4F92-DFBB-4D4E-A5B5-28B0DD00EF59}" emma:medium="tactile" emma:mode="ink">
                <msink:context xmlns:msink="http://schemas.microsoft.com/ink/2010/main" type="inkWord" rotatedBoundingBox="10146,9946 10705,9978 10687,10291 10128,10258"/>
              </emma:interpretation>
              <emma:one-of disjunction-type="recognition" id="oneOf7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68596.4875">1856 2435 27 0,'0'5'100'16,"0"-5"-12"-16,0 0-4 0,0 0-24 0,8 0 4 0,-16 0-8 15,16 0-4-15,-8 5 0 0,0-5 4 0,0 0-4 0,10 0 4 16,-10 0-4-16,8 0 4 0,0-5-4 0,1 5-12 0,-1 0 0 0,1-5-4 16,-1 5-4-16,1-5-8 0,-1 5-8 0,10-5 0 0,-10 5 0 15,10-5-4-15,-2 0-4 0,-8 1 0 0,9 4 0 0,1-5-4 16,-10 0-28-16,10 0 16 0,-2 5 0 0,2-4-12 0,-10 4-16 15,9-5-16-15,-9 5-16 0,10 0-12 0,-10 0-12 0,0 0-24 16,0-5-44-16,2 5-4 0,-2 0 28 0,10 0 32 0,-18 0 16 0</inkml:trace>
        </inkml:traceGroup>
        <inkml:traceGroup>
          <inkml:annotationXML>
            <emma:emma xmlns:emma="http://www.w3.org/2003/04/emma" version="1.0">
              <emma:interpretation id="{86DEBC34-A9A7-4AFC-BFB7-780AA7DD9884}" emma:medium="tactile" emma:mode="ink">
                <msink:context xmlns:msink="http://schemas.microsoft.com/ink/2010/main" type="inkWord" rotatedBoundingBox="11224,9815 11578,9835 11557,10202 11202,10181"/>
              </emma:interpretation>
              <emma:one-of disjunction-type="recognition" id="oneOf8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68365.114">1975 2291 19 0,'10'-5'76'0,"-10"0"-16"0,0 1 16 0,0-1-24 15,8 0-8-15,-8 0-4 0,0 0 0 0,0 0 0 0,0 2 0 16,0 3-4-16,0-6 0 0,0 1 0 0,0 5 4 0,0 0-4 15,0-5 0-15,0 5 0 0,0 0 4 0,0 0 0 0,8 0-4 0,-8 0 4 16,0 0 0-16,0 0 0 0,0 0-4 0,8 5 8 0,-8-5-4 16,0 5 4-16,0 1-4 0,9-3 4 0,-9 2-4 0,0 0-4 15,0 5-4-15,0-1 0 0,0 5-4 0,8-4 0 0,-8 4-8 16,0 1 0-16,0-1-4 0,0 1 0 0,0 4 0 0,0-5-4 16,0 1-4-16,0 4 0 0,0-4-4 0,-8-1 0 0,8 0 0 15,8 1 0-15,-8-1 0 0,0 0-4 0,0-4 0 0,0-1 0 0,0 1-4 16,0 0 4-16,0-1-8 0,0-3-8 0,0 3 0 0,0-5-8 15,0 1-4-15,0 0 0 0,0 0-12 0,0-5 0 0,0 4-4 16,0-4-16-16,0 0-16 0,0 0-12 0,0 0-8 0,0 0-12 0,0 0-8 16,0-4-44-16,-8 4-36 0,8-5 48 0,0 0 28 15,-9 0 24-15</inkml:trace>
          <inkml:trace contextRef="#ctx0" brushRef="#br0" timeOffset="59423.0295">-2015 2166 11 0,'0'0'100'16,"0"0"-20"-16,0 0 0 0,0 0-24 0,0 0-4 0,0 0 0 16,0 0 0-16,0-5 0 0,0 5 0 0,0-5 0 0,0 5 0 0,0 0 0 15,0-4 0-15,0 4-4 0,0-5 0 0,0 5-4 0,0-5-4 16,0 5 0-16,0 0 0 0,0 0-4 0,0-5 0 0,0 5-4 15,0 0 4-15,0 0 4 0,0 0 0 0,0 0 0 0,0 5-4 16,0-5 0-16,0 5 0 0,0 0-4 0,0-1-4 0,0 1-8 16,0 0 4-16,0 5-4 0,0-1-4 0,0 1 0 0,0-1-4 0,9 1-4 15,-9 5 0-15,0-1-4 0,9 0 4 0,-9 1-4 0,0-1 0 16,8 0 4-16,-8 1-8 0,8-1 4 0,-8 1-4 0,9-1 0 16,-9-5 0-16,0 6 0 0,8-5 4 0,-8 4-4 0,0-5 0 15,0 1 0-15,0 0 0 0,9-5 0 0,-9 4 0 0,0 1 0 16,0-6 0-16,0 2 0 0,0-2 0 0,0 1-4 0,0-5 0 15,0 5 4-15,0-5-8 0,0 0 4 0,0 0 0 0,0 5 0 0,0-5 0 16,0 0-4-16,0 0 4 0,0-5 0 0,0 5 0 16,0-5 0-16,0 5 0 0,0-5 0 0,0 5 0 0,0-4 0 0,0-2-4 15,9 2 0-15,-9-6 4 0,0 6 0 0,0-6 0 0,0 0-4 16,8 5 0-16,-8-4 0 0,0-6 4 0,8 6 0 0,-8-1-4 16,10 0 4-16,-10 1 0 0,8-1 0 0,-8 1 4 0,8-1-4 0,-8 0 4 15,8 1-4-15,-8-1 0 0,10 5 0 0,-10-4 4 0,8 0 0 16,-8 4 0-16,8 0 0 0,1-5-4 0,-9 5 8 0,8 2-8 15,0-3 4-15,-8 1-4 0,10 0 4 0,-2 5 0 0,-8-4 0 16,8-2 0-16,0 2 0 0,2 4 0 0,-10-5 0 0,8 5 4 16,0-5 0-16,1 5-4 0,-9-5 0 0,9 5 0 0,-1 0 0 0,1 0 0 15,-1-4 4-15,0 4 4 0,1 0-4 0,-9 0-4 16,9 4 0-16,-1-4 4 0,0 5-4 0,2 0 4 0,-10 0 0 0,8-1 0 16,0 2 0-16,-8-2 0 0,9 1-4 0,0 6 4 0,-9-8-4 0,0 12 4 15,8-5 0-15,-8-1 0 0,0 0-4 0,0 6 8 16,0 0-4-16,8-6 4 0,-8 5-4 0,0 1 4 0,0-5-4 0,0 4 4 15,0-5-4-15,0 6 0 0,0-6 0 0,0 6 4 0,0-5-8 16,9 4 4-16,-9-4 0 0,0-6 0 0,0 11-4 0,8-12 0 16,-8 8 4-16,0-6-4 0,0 4 4 0,9 1 0 0,-9-5-4 15,0-1-4-15,0 1 0 0,0 0 0 0,0 0-8 0,0 0-4 16,0-1-4-16,0-4-8 0,0 5-12 0,0-5-12 0,0 6-8 0,0-6-4 16,0 0-20-16,0 0-20 0,0 0-12 0,0 0-16 0,0 0-60 15,0-6-12-15,0 1 40 0,0 1 32 0,0 4 24 0</inkml:trace>
        </inkml:traceGroup>
        <inkml:traceGroup>
          <inkml:annotationXML>
            <emma:emma xmlns:emma="http://www.w3.org/2003/04/emma" version="1.0">
              <emma:interpretation id="{CC9D64C4-3A5B-4709-A200-51D85D0D517C}" emma:medium="tactile" emma:mode="ink">
                <msink:context xmlns:msink="http://schemas.microsoft.com/ink/2010/main" type="inkWord" rotatedBoundingBox="11949,9647 12300,9667 12268,10221 11917,10201"/>
              </emma:interpretation>
              <emma:one-of disjunction-type="recognition" id="oneOf9">
                <emma:interpretation id="interp17" emma:lang="" emma:confidence="0">
                  <emma:literal>4</emma:literal>
                </emma:interpretation>
                <emma:interpretation id="interp18" emma:lang="" emma:confidence="0">
                  <emma:literal>n</emma:literal>
                </emma:interpretation>
                <emma:interpretation id="interp19" emma:lang="" emma:confidence="0">
                  <emma:literal>h</emma:literal>
                </emma:interpretation>
                <emma:interpretation id="interp20" emma:lang="" emma:confidence="0">
                  <emma:literal>u</emma:literal>
                </emma:interpretation>
                <emma:interpretation id="interp21" emma:lang="" emma:confidence="0">
                  <emma:literal>H</emma:literal>
                </emma:interpretation>
              </emma:one-of>
            </emma:emma>
          </inkml:annotationXML>
          <inkml:trace contextRef="#ctx0" brushRef="#br0" timeOffset="69176.9354">2589 2142 71 0,'8'-5'84'0,"-8"-4"4"0,10 3-12 16,-2-3-20-16,-8 5-4 0,8-1 4 0,-8 0-4 0,8 0-4 0,-8 1 0 16,10-6-4-16,-10 10 0 0,0-10 0 0,8 10-8 15,-8-5 0-15,0 5 0 0,0 0 4 0,8-4-4 0,-8 4 8 0,0 0-8 16,0 0 8-16,0 0-4 0,0 4-4 0,0-4 0 0,0 5-4 15,0 1 0-15,0-2 0 0,0 1-4 0,0 0 0 0,0-1-8 16,0 6 0-16,0-1 0 0,0 0-4 0,0 2 4 0,0-2-4 0,0 1-4 16,0 4 0-16,0-4-4 0,0 4 0 0,0 0-4 15,0 1 0-15,0-1 0 0,0-4-4 0,0 4 4 0,0 1 0 0,0-1 0 16,0 0 0-16,0 1 0 0,0-1-4 0,0 1 4 0,0-1-8 16,0-5 4-16,0 6 0 0,0-5-4 0,9 4 0 0,-9-5 0 15,0 1 4-15,9-5-8 0,-9 5 4 0,0-5 0 0,8 4 0 0,1-4-4 16,-9-1 4-16,8 2 0 0,-8-6 0 0,8 0 0 0,1 0 4 15,0 0-4-15,-1 0 0 0,0-6 0 0,2 2 4 0,-2-1-4 16,-8 0 0-16,17-4 0 0,-8 4-4 0,-1-5 4 0,0 5 0 16,1-4 4-16,-1-1 0 0,0 5 0 0,2-4 0 0,-2-1-4 15,0 0 0-15,-8 6 0 0,10-1 4 0,-2-5-4 0,-8 6 0 0,8-1 4 16,-8 0 4-16,0 0-4 0,8 5 0 0,-8 0 0 0,0 0 0 16,0-4 0-16,0 4 4 0,0 0 0 0,0 0 4 0,9 0-4 15,-9 0 8-15,0 4 0 0,0-4 0 0,0 5 4 0,9 0 4 16,-9 0-4-16,0-1 0 0,0 1 4 0,0 5 8 0,0-6 0 15,8 6-4-15,-8 0 4 0,0-1 0 0,0 6 0 0,0-1-4 16,0-4 0-16,0 4 0 0,0 0-8 0,0-4-4 0,0 5 8 0,0-1-8 16,-8 0 4-16,16-4-8 0,-8 4 0 0,0-4-4 15,0-1 4-15,0 2-4 0,0 2-4 0,0-8 0 0,0 5-8 0,0-1 4 16,0-4-8-16,0-1-8 0,0 1-16 0,0 1-12 0,-8-6-12 16,8 4-12-16,0-4-20 0,0 0-24 0,0 0-32 0,0 0-16 15,0 0-68-15,-9-4-12 0,9 4 44 0,-9-6 44 0,9 1 36 0,-8 1 12 16</inkml:trace>
        </inkml:traceGroup>
      </inkml:traceGroup>
    </inkml:traceGroup>
    <inkml:traceGroup>
      <inkml:annotationXML>
        <emma:emma xmlns:emma="http://www.w3.org/2003/04/emma" version="1.0">
          <emma:interpretation id="{604DB83E-E63B-4779-9C1F-1A18AD7757E9}" emma:medium="tactile" emma:mode="ink">
            <msink:context xmlns:msink="http://schemas.microsoft.com/ink/2010/main" type="paragraph" rotatedBoundingBox="8173,11061 10743,11279 10692,11877 8122,1165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8AF89F3-839B-4BC9-93A4-72DCE508A493}" emma:medium="tactile" emma:mode="ink">
              <msink:context xmlns:msink="http://schemas.microsoft.com/ink/2010/main" type="line" rotatedBoundingBox="8173,11061 10743,11279 10692,11877 8122,11659"/>
            </emma:interpretation>
          </emma:emma>
        </inkml:annotationXML>
        <inkml:traceGroup>
          <inkml:annotationXML>
            <emma:emma xmlns:emma="http://www.w3.org/2003/04/emma" version="1.0">
              <emma:interpretation id="{B8AD75AA-1C04-4F7D-967E-BE275CBC0460}" emma:medium="tactile" emma:mode="ink">
                <msink:context xmlns:msink="http://schemas.microsoft.com/ink/2010/main" type="inkWord" rotatedBoundingBox="8173,11061 8596,11096 8545,11694 8122,11659"/>
              </emma:interpretation>
              <emma:one-of disjunction-type="recognition" id="oneOf10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74104.7519">-1094 3681 15 0,'-9'0'80'16,"9"0"-24"-16,0 5 8 0,0-5-16 0,-8 6-8 0,8-6-4 15,0 0 4-15,0 4 0 0,-8-4 4 0,8 0 0 0,0 5-4 0,0-5 0 16,0 0 0-16,-8 0 4 0,8 0 8 0,-10 0-4 0,10 0-8 16,-8 0 0-16,8 0 8 0,0 0-4 0,-8 0-4 0,8 0 0 15,0 0-4-15,-10 0-4 0,10-5 0 0,-8 5 0 0,8 0 0 16,0-4 4-16,-8-2 0 0,8 1-8 0,0 1 0 0,0-6-8 16,0 6 4-16,0-6 0 0,0 1 0 0,0 3 4 0,0-8-4 0,0 5-4 15,0-1 4-15,0 1 0 0,8-6-4 0,-8 5-4 0,0 0 4 16,8 1-4-16,2-1 4 0,-10 1-4 0,8 4-4 0,-8-4 0 15,8 3 0-15,2-3 0 0,-2 5-4 0,-8-2 0 0,8 2-4 16,0-1 0-16,1 5 0 0,0 0 0 0,-1-5 4 0,-8 5-4 16,9 5 0-16,-1-5-4 0,0 0 4 0,2 5 0 0,-10-1-4 15,8 2 4-15,0-2-4 0,-8 2 0 0,8 3 0 0,2 0 0 0,-2-4-20 16,-8 4 24-16,8 5 0 0,-8-3 4 0,0 3-8 16,0-5 4-16,9 6-8 0,-9-1 0 0,0 1 8 0,0 4-8 0,0 0 4 15,-9 1 0-15,9-1-4 0,-8 0 4 0,8 3 0 0,-8-1-4 16,-2-2 0-16,2 5 4 0,0 0-4 0,0-5 4 0,-2 5-4 15,-6-5 4-15,7 0 0 0,1 0-4 0,-10 0 4 0,10-4-4 0,-8 5 8 16,6-7-8-16,2-3 8 0,-10 0-4 0,10-1-4 16,0 1 0-16,-1-1 4 0,1-3 0 0,8-2-4 0,-9-4 0 0,1 5 0 15,8-5 0-15,-9 0 0 0,9-5 0 0,0 1 0 0,0 4 0 16,0-11 0-16,0 7 0 0,-8 0 0 0,8-6-4 0,8 5 4 16,-8-5 0-16,0 0 0 0,0 1 4 0,9 5-4 0,-9-6 0 0,0 0 4 15,8 5 0-15,-8 1-4 0,0-5 4 0,9 3 4 0,-9 2-4 16,8 4 0-16,-8-6 0 0,9 6 4 0,-9 0-4 0,8-4 0 15,0 4-4-15,-8 0 8 0,10 0 0 0,-2 4-28 0,0-4 28 16,2 6 4-16,-2-6-4 0,-8 4 0 0,16 2 4 0,-7-3 0 16,0 3 0-16,-1-2-4 0,1 1 4 0,-1-1 0 0,0 2 0 15,10 4 0-15,-10-6 0 0,0 0 4 0,2 7 0 0,-2-7 0 0,9 1 0 16,-9 0 0-16,1 0 0 0,0-1 0 0,-1 2 0 0,0-6-4 16,0 4 0-16,2-4-4 0,-2 0 4 0,0 4 0 0,2-4-4 15,-2-4-4-15,0 4 4 0,1-4-4 0,-1 4 0 0,1-6 0 16,0-3 0-16,-1 4-8 0,-8 0 0 0,8 1-8 0,0-7-12 15,-8 7-12-15,10-6-16 0,-2 0-16 0,-8 6-12 0,0-5-28 16,0 3-20-16,0-3-16 0,8-1-28 0,-8 6-64 0,-8-6 28 0,8 5 40 16,0-4 32-16,-8 4 32 0</inkml:trace>
        </inkml:traceGroup>
        <inkml:traceGroup>
          <inkml:annotationXML>
            <emma:emma xmlns:emma="http://www.w3.org/2003/04/emma" version="1.0">
              <emma:interpretation id="{05B43F4B-0948-42FE-BE81-DF9430864139}" emma:medium="tactile" emma:mode="ink">
                <msink:context xmlns:msink="http://schemas.microsoft.com/ink/2010/main" type="inkWord" rotatedBoundingBox="9319,11402 9593,11425 9591,11445 9318,11422"/>
              </emma:interpretation>
              <emma:one-of disjunction-type="recognition" id="oneOf11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75322.4941">-37 3821 67 0,'0'0'96'0,"0"0"-16"0,0 0-4 0,0 0-24 0,0 5-8 0,0-5 0 16,0 0 0-16,0 0-4 0,0 0-12 0,0 0 20 0,0 0 4 15,0 0 0-15,0 0-4 0,0 5 4 0,0-5 0 0,8 0-4 16,-8 0 4-16,0 0-8 0,10 0 0 0,-10 0 0 0,8 4 0 0,-8-4-4 15,8 0 8-15,1 0-8 0,-9 0 0 0,9 0 0 16,-1 0-4-16,1 0 0 0,-1 0 0 0,0 0-8 0,-8 0-4 0,8 0 0 16,2 0 0-16,-2 0-4 0,0 0 0 0,10 0-4 0,-10 0-4 15,1 0-4-15,-1 0 0 0,1 0 0 0,-1 0-4 0,1 0 0 16,-1 0 0-16,0 0-4 0,2 0 4 0,-2 0-8 0,0 0 0 0,2 0 4 16,-2 0-12-16,-8 0-4 0,8 0-12 0,-8 0-8 0,8 0-8 15,-8 0-8-15,0 0-16 0,0 0-12 0,9 5-16 16,-9-5-20-16,0 0-12 0,0 5-32 0,0-5-60 0,0 5 32 0,0-5 32 15,-9 0 32-15,9 0 24 0</inkml:trace>
        </inkml:traceGroup>
        <inkml:traceGroup>
          <inkml:annotationXML>
            <emma:emma xmlns:emma="http://www.w3.org/2003/04/emma" version="1.0">
              <emma:interpretation id="{93EBADA2-D61D-46F5-8BA9-85C93EF8D982}" emma:medium="tactile" emma:mode="ink">
                <msink:context xmlns:msink="http://schemas.microsoft.com/ink/2010/main" type="inkWord" rotatedBoundingBox="10053,11396 10728,11454 10699,11793 10024,11736"/>
              </emma:interpretation>
              <emma:one-of disjunction-type="recognition" id="oneOf12">
                <emma:interpretation id="interp24" emma:lang="" emma:confidence="0">
                  <emma:literal>n</emma:literal>
                </emma:interpretation>
                <emma:interpretation id="interp25" emma:lang="" emma:confidence="0">
                  <emma:literal>u</emma:literal>
                </emma:interpretation>
                <emma:interpretation id="interp26" emma:lang="" emma:confidence="0">
                  <emma:literal>w</emma:literal>
                </emma:interpretation>
                <emma:interpretation id="interp27" emma:lang="" emma:confidence="0">
                  <emma:literal>m</emma:literal>
                </emma:interpretation>
                <emma:interpretation id="interp28" emma:lang="" emma:confidence="0">
                  <emma:literal>zo</emma:literal>
                </emma:interpretation>
              </emma:one-of>
            </emma:emma>
          </inkml:annotationXML>
          <inkml:trace contextRef="#ctx0" brushRef="#br0" timeOffset="76186.1841">696 3840 71 0,'0'-5'92'0,"0"5"-12"0,0-4 0 0,0 4-24 16,0-5-4-16,0 5-4 0,0-5 4 0,9 5-8 0,-9 0 4 0,0 0-4 15,0-5 4-15,0 5 0 0,9 0 0 0,-9 0 0 16,0 0 0-16,8 0 0 0,-8 5-8 0,8-5 4 0,-8 5-8 0,10-5 0 16,-10 5 0-16,8-1-8 0,-8 1 4 0,8 5-4 0,-8-6-4 15,8 6-4-15,-8-1 4 0,10 1-4 0,-10 5 0 0,8-6-4 16,-8 1 0-16,8 5 0 0,-8-1-4 0,9-4-4 0,-1 3 0 0,-8-4 4 15,9 7-4-15,-9-8 4 0,9 7 0 0,-9-5-8 0,0-1 4 16,8 1-4-16,-8-1-4 0,0 1 4 0,0 0 0 0,8-5-4 16,-8 5 4-16,0-6-4 0,0 1 0 0,0-1 0 0,0 2 0 15,0-6-4-15,0 4 4 0,0-4 4 0,0 0 0 0,0 0-20 16,0 0 24-16,0 0-8 0,0 0 0 0,0 0 0 0,0 0 4 0,0-4 4 16,0 4-8-16,8-6 0 0,-8 2 0 0,0-1 0 15,0 1-4-15,0-2 0 0,10-3 0 0,-10 4 0 0,8-4-4 0,-8-2 0 16,0 3 0-16,8-2 0 0,-8 0-4 0,10 1 4 0,-10-2 0 15,8 3 0-15,-8-2 0 0,8 0 4 0,1 1-4 0,-9 0 4 16,8-1-4-16,-8 0 4 0,8 0 0 0,1 5 0 0,-9-4 0 16,9 4 0-16,-1-4 4 0,-8 3 0 0,8 2 0 0,2-1 0 15,-2-1 0-15,-8 2 0 0,8 0 0 0,1-1 0 0,-9 0-4 16,9 5 4-16,-1-5 4 0,1 1-4 0,-1 4 0 0,-8-5 0 0,8 5 0 16,1 0 0-16,-9 0 4 0,9 0-4 0,-1-5 0 0,0 5 0 15,-8 0 0-15,10 0 0 0,-10 0 4 0,8 0-4 0,-8 0 4 16,8 5 4-16,-8-5-4 0,9 5 0 0,-9-5 0 0,0 4 0 0,9-4 0 15,-9 5 0-15,0 0 0 0,8 0 0 0,-8-1-16 16,0 0 20-16,8 2 4 0,-8 3-8 0,0-3 0 0,9 3 4 0,-9-4 4 16,0 0-4-16,0 4 0 0,8-3-4 0,-8 2 0 0,0-2 8 15,0 4-4-15,0-7 4 0,0 7-4 0,0-1 0 0,0-3 4 16,0 4 0-16,0-2 0 0,0 3-4 0,0-7 0 0,0 6 8 0,0-1 0 16,8 1 0-16,-8-1 0 0,0-3 0 0,0 3 0 0,0 1-4 15,10 0 4-15,-10-1-4 0,0-5 4 0,8 6 0 0,-8 0-4 16,8-5 0-16,-8 5 0 0,0-6-4 0,10 6-4 0,-10-5 8 15,0-1 4-15,8 6-4 0,-8-10 4 0,8 9-4 0,-8-3 0 16,8-6 0-16,2 4 0 0,-10-4-4 0,8 0 4 0,0 0-4 0,-8 5-4 16,9-5 4-16,-1-5-4 0,0 5 0 0,2-4 0 0,-10 4 0 15,8-6-4-15,0-3 4 0,0 9-4 0,-8-10-4 0,10 6 0 16,-2-1-4-16,0-5-4 0,1 0-4 0,-9 6 0 0,9-6-12 16,-9 1-8-16,0-1-16 0,8 1-32 0,-8-1 4 0,0 0-12 15,0 1-24-15,0-2-24 0,0 3-16 0,0-7-44 0,0 5-40 0,-8-5 40 16,8 7 40-16,-9-8 28 0,9 7 24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2:55.98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FD55FA4-7828-4A87-B817-11A56057EE8A}" emma:medium="tactile" emma:mode="ink">
          <msink:context xmlns:msink="http://schemas.microsoft.com/ink/2010/main" type="writingRegion" rotatedBoundingBox="4022,3205 7960,2446 8169,3532 4232,4291"/>
        </emma:interpretation>
      </emma:emma>
    </inkml:annotationXML>
    <inkml:traceGroup>
      <inkml:annotationXML>
        <emma:emma xmlns:emma="http://www.w3.org/2003/04/emma" version="1.0">
          <emma:interpretation id="{AB7D5462-3CA6-41EE-A570-1D3F0DFEB2B1}" emma:medium="tactile" emma:mode="ink">
            <msink:context xmlns:msink="http://schemas.microsoft.com/ink/2010/main" type="paragraph" rotatedBoundingBox="4022,3205 7960,2446 8129,3322 4191,40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AD86EF8-1AF2-4E52-B70B-0B3DCAAFB8BC}" emma:medium="tactile" emma:mode="ink">
              <msink:context xmlns:msink="http://schemas.microsoft.com/ink/2010/main" type="line" rotatedBoundingBox="4022,3205 7960,2446 8129,3322 4191,4081"/>
            </emma:interpretation>
          </emma:emma>
        </inkml:annotationXML>
        <inkml:traceGroup>
          <inkml:annotationXML>
            <emma:emma xmlns:emma="http://www.w3.org/2003/04/emma" version="1.0">
              <emma:interpretation id="{3AFB82E0-C971-4737-8A39-59050091E029}" emma:medium="tactile" emma:mode="ink">
                <msink:context xmlns:msink="http://schemas.microsoft.com/ink/2010/main" type="inkWord" rotatedBoundingBox="4122,3724 4455,3659 4524,4017 4191,4081"/>
              </emma:interpretation>
            </emma:emma>
          </inkml:annotationXML>
          <inkml:trace contextRef="#ctx0" brushRef="#br0">1375 319 71 0,'9'5'112'0,"-9"-2"-12"15,0 4 0-15,0-3-20 0,8-4 8 0,-8 5-4 0,0 0 4 16,8-1 0-16,-8-4-8 0,10 5-4 0,-10-5-4 0,8 0-8 16,-8 0 0-16,8 0-8 0,2 0-8 0,-2 0-12 0,0 0 0 15,0 0-8-15,9 0-4 0,-8 0-8 0,0-5 0 0,-1 5-4 0,10 0-4 16,-10 0-4-16,0-4-12 0,10 4-20 0,-10 0-12 15,0 0-32-15,9 0-32 0,-8-5-24 0,0 5-36 0,-1 0-68 0,-8 0 32 16,8 0 32-16,0 0 36 0,-8 0 24 0</inkml:trace>
          <inkml:trace contextRef="#ctx0" brushRef="#br0" timeOffset="-211.4333">1325 31 63 0,'0'0'92'0,"0"0"-8"0,0 0 0 0,0 0-20 0,0 0 0 15,0 0 4-15,0 0 0 0,8 0 8 0,-8 0-8 0,0 0 4 16,8 0-4-16,-8 0-8 0,9 0 0 0,-1 0 0 0,-8 0-4 16,9 0-4-16,-1 0 0 0,1 0-4 0,-1 6-4 0,0-6-4 15,10 0 0-15,-10 0-4 0,2 0-8 0,-2 0-4 0,8 0 0 0,-7 0-8 16,8 0 0-16,-8 0 0 0,7 0-4 0,-6 0-8 0,6 0 4 15,2 0-4-15,-10 0 0 0,9 0 0 0,-9 0-4 0,10 0 0 16,-10 0-12-16,0 0-4 0,0 0-8 0,2 0-8 0,-2 0-16 16,-8 0-12-16,8 0-20 0,-8 3-16 0,10-3-16 0,-10 0-16 15,-10 6-36-15,10-2-56 0,-8-4 36 0,8 5 36 0,-8-1 28 0,-2 2 24 16</inkml:trace>
        </inkml:traceGroup>
        <inkml:traceGroup>
          <inkml:annotationXML>
            <emma:emma xmlns:emma="http://www.w3.org/2003/04/emma" version="1.0">
              <emma:interpretation id="{2C9A3E83-1D2A-47F3-9AB9-8557F939FECD}" emma:medium="tactile" emma:mode="ink">
                <msink:context xmlns:msink="http://schemas.microsoft.com/ink/2010/main" type="inkWord" rotatedBoundingBox="5071,3003 5890,2845 6025,3545 5206,370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3278.2297">2740-425 55 0,'0'0'84'0,"0"-4"-4"0,0 4-8 0,8-5-20 16,-8 5-8-16,0-5 0 0,8 0-4 0,-8 5 0 0,0-4 0 15,0 4-8-15,10-5 0 0,-10 5 4 0,8 0 0 0,-8-5-4 0,0 5 4 16,8 0-4-16,-8 0 0 0,8 0-4 0,-8 5 0 0,9 0-4 16,-9-1 0-16,8 1 0 0,-8 0-4 0,9 0 4 0,0 4 0 15,-9 2-4-15,8-8-8 0,0 7 0 0,-8-1 0 0,10 6-4 16,-10-6 4-16,8 2 4 0,0 3-8 0,-8-5 0 0,8 6 4 16,2-5-8-16,-10-1 0 0,8 1 4 0,-8-1 0 0,8 1-8 0,-8 4 0 15,0-5 4-15,9-4-4 0,-9 5 8 0,0 0-8 0,8-5 0 16,-8 0 4-16,0-1 0 0,0 5-4 0,0-9 0 0,0 6-4 15,0-2 4-15,0-4 0 0,0 0 0 0,9 0-4 0,-9 5 8 16,0-5-4-16,0 0 0 0,0-5 0 0,0 5 0 0,0 0 4 16,9-4 0-16,-9-2-8 0,0 6 4 0,8-4 0 0,-8-1 4 0,8 1-4 15,-8-1 0-15,0 0 0 0,8-5-4 0,-8 5 4 0,10-5-4 16,-10 1 0-16,8-1 0 0,0 1 8 0,-8-1-4 0,10 0 4 16,-10 1-4-16,8-1-4 0,0 1 0 0,-8-1 4 0,9 1-4 15,-1-1 0-15,-8 0 4 0,9 1 0 0,-1 4 0 0,-8-4 0 16,9 3 4-16,-1-3-4 0,-8 5 8 0,8-2-8 0,-8 3 0 15,10-3 4-15,-10 1-4 0,8 0 4 0,-8 5-8 0,0 0 4 16,8-4 4-16,-8 4-4 0,0 0 4 0,10 0-4 0,-10 0-4 16,8 0 8-16,-8 4 0 0,8-4-4 0,-8 5 0 0,0 0-4 0,9 1 4 15,-9-3 8-15,8 3-4 0,0-2 0 0,-8 1 0 0,9-1 4 16,-9 6 0-16,9 0 0 0,-9-1 0 0,8-3 0 0,-8 3 0 16,8 1 0-16,-8-1 4 0,0 1 0 0,10 0 4 0,-10-1 0 0,0 1-4 15,0 4 0-15,0-5 4 0,0 1-4 0,0-1-8 16,0-4 0-16,8 5 0 0,-8 0 4 0,0 0-8 0,-8-6 0 0,8 5-4 15,0 1 0-15,0-5-4 0,0 0-8 0,0 0-4 0,0-2-4 0,0 4-12 16,0-3 0-16,0 1-16 0,0-5-16 0,0 4-12 16,0-4-8-16,0 0-4 0,0 6-4 0,0-6-48 0,0 0-36 0,0 0 28 15,0 0 24-15,0-6 24 0</inkml:trace>
          <inkml:trace contextRef="#ctx0" brushRef="#br0" timeOffset="2692.7952">2296-578 27 0,'0'-5'80'0,"0"5"-8"16,-8-4-12-16,8-2-16 0,0 6-8 0,0-4-8 0,0-1 4 16,8 1-4-16,-8 4 0 0,0-6 0 0,0 2 0 0,0-1 0 0,0 5 0 15,0-5-4-15,0 0 4 0,0 1 0 0,0-2-4 16,0 2 0-16,0-1 0 0,0 5 0 0,0-4 0 0,0-2 4 0,0 2-4 16,0-1 0-16,8 0 0 0,-8 0-8 0,0 0 0 15,10 5 4-15,-10-5 0 0,8 1-4 0,0-1 0 0,-8 5 0 0,8 0 0 16,1-4-4-16,0 4-4 0,-1-5 4 0,1 5-4 0,-1 0-4 15,0 0 4-15,2 0-4 0,-2 5 8 0,0-5-4 0,-8 0 0 16,8 4 0-16,2 1-4 0,-2-1 0 0,0 1 0 0,-8 0 0 16,9 0 4-16,-9 0-4 0,0 4 0 0,9 1 0 0,-9-1-4 0,0 6 4 15,0-5-4-15,0 0 4 0,0 3 0 0,-9-3 0 0,9 5-4 16,0-1 0-16,-9 1 0 0,9-6 4 0,-8 5 0 0,8-4-12 16,0 4 12-16,0-4 0 0,-8-1-4 0,8-4 0 0,0 5 0 0,-10-5 0 15,10 0 0-15,0-1 0 0,0-4-4 0,0 5 4 16,0-5-4-16,0 0 8 0,0 5-4 0,0-10 0 0,0 5 0 0,0 0 4 15,10 0-4-15,-10 0-8 0,0 0 8 0,0 0 4 0,8 0-8 0,-8-5 4 16,0 5 0-16,8 0-4 0,-8 0 8 0,9 0-4 16,0 0 0-16,-9 0 0 0,8 0-4 0,1 0 8 0,-1 0 0 15,0 0-4-15,-8 0-4 0,10 0 4 0,-2 0-4 0,0 5 4 0,0 0-4 16,2 0 4-16,-2-1-4 0,0-4 4 0,-8 10 4 16,9-4-4-16,-1-3 4 0,1 7-4 0,-9-1 0 0,9 1 0 0,-9 0 4 15,0-1-8-15,8 1 8 0,-8 0 4 0,0 4-8 0,0-4 4 16,-8 4 0-16,8-5 0 0,-9 6 0 0,9-1-16 0,-9-4 20 15,9 4-4-15,-8-4 4 0,-1 5-4 0,1-6 0 0,0 0-4 0,-2 6 4 16,2-5-4-16,-8-7 4 0,6 8-8 0,2-6 4 0,0-1 0 16,-1 6-4-16,1-10 0 0,-1 0 0 0,0 5-8 0,1-5 0 15,0 0-8-15,-2 0 0 0,10 0-16 0,-8-5-8 0,0 5-8 16,8-4-4-16,-8-6-12 0,8 5 0 0,0 1 0 0,-10-3-8 16,10-1-44-16,0 3-32 0,0-4 16 0,0-1 20 0,0 1 32 0</inkml:trace>
        </inkml:traceGroup>
        <inkml:traceGroup>
          <inkml:annotationXML>
            <emma:emma xmlns:emma="http://www.w3.org/2003/04/emma" version="1.0">
              <emma:interpretation id="{82D45448-8FB7-46B5-A643-F7A9A14704E6}" emma:medium="tactile" emma:mode="ink">
                <msink:context xmlns:msink="http://schemas.microsoft.com/ink/2010/main" type="inkWord" rotatedBoundingBox="6380,3116 6802,3035 6876,3418 6454,350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907.5469">3618-367 71 0,'0'0'100'0,"0"0"-8"0,0 0-4 0,0 0-24 0,0 0 0 0,0 0 0 16,0 0 4-16,0 4 0 0,8-4 0 0,-8 0-4 0,8 0 0 15,-8 0-12-15,10 0 0 0,-10 0-8 0,8 0 0 0,0 0-8 16,0 0-4-16,1 5-8 0,0-10 0 0,8 5-4 0,-1 0-4 0,-6-4-4 15,6 4-4-15,2-5-4 0,-2 0 0 0,2 5-4 0,-1-4-4 16,-1-2-8-16,2 2-4 0,-2 4-12 0,10-5-16 0,-8 1-16 16,-1-2-16-16,-1 3-12 0,2 3-8 0,-2-6-32 0,2 6-48 15,-10-5 12-15,9 5 16 0,0-5 40 0,-8 5 16 0</inkml:trace>
          <inkml:trace contextRef="#ctx0" brushRef="#br0" timeOffset="3692.1228">3677-568 51 0,'0'-5'88'0,"-9"5"-4"16,9-5-8-16,0 0-20 0,0 5 0 0,0-4 0 0,0 4-4 0,0 0-4 15,0 0 0-15,0-6 0 0,0 6 0 0,0 0 0 0,0 0 4 16,9 0 0-16,-9 0 0 0,0 6-4 0,0-6 4 0,9 4-4 16,-9 1-8-16,0 5-4 0,8-6 0 0,-8 6-4 0,9-1-4 0,-9 2 0 15,8-2-4-15,0 5-4 0,-8-4 0 0,10 3 0 16,-10 2-4-16,0 5-4 0,8-6 4 0,-8 0-4 0,8 2-8 0,-8 2 4 15,8-4-4-15,-8 0 4 0,0 1-4 0,10 0-4 0,-10-1 4 16,0-5 0-16,8 6-4 0,-8-5 4 0,0-1-4 16,8 1 0-16,-8 0-8 0,0-6 0 0,0 5 0 0,0-4-4 0,9 0-12 15,-9 0-4-15,0 0-4 0,0-5-8 0,0 0-4 0,0 5-8 16,0-5-8-16,0 0-16 0,0 0-8 0,0 0-8 0,0 0-4 16,0 0-44-16,-9 0-40 0,9-5 24 0,0 5 28 0,0-5 24 0</inkml:trace>
        </inkml:traceGroup>
        <inkml:traceGroup>
          <inkml:annotationXML>
            <emma:emma xmlns:emma="http://www.w3.org/2003/04/emma" version="1.0">
              <emma:interpretation id="{2F0B9F62-26D5-4899-8F38-3BFF567D2746}" emma:medium="tactile" emma:mode="ink">
                <msink:context xmlns:msink="http://schemas.microsoft.com/ink/2010/main" type="inkWord" rotatedBoundingBox="7103,3091 7490,3016 7562,3390 7175,346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4480.0144">4308-559 39 0,'0'-5'92'0,"0"1"-4"0,0 4-4 16,0-5-20-16,0 0-4 0,0 0-4 0,0 5-4 0,0-4 0 15,0 4-4-15,0-6 0 0,0 2-4 0,0 4 0 0,0 0-8 16,0-5 4-16,0 5-4 0,0 0 8 0,8 0-8 0,-8 0 0 15,0 0-8-15,0 0 0 0,0 5 4 0,0-5-4 0,10 4 0 0,-10 2-4 16,0 3 0-16,0-4 0 0,8 0-4 0,-8 4-4 0,8 1 0 16,-8 0 0-16,0-1-4 0,9 5 0 0,-9 1-4 0,0-6 4 15,8 6-8-15,-8-1 0 0,9 1 0 0,-9-6 0 0,0 5 0 16,8 2 0-16,-8-3-4 0,0-4 0 0,9 6 4 0,-9-6 0 16,8 2 0-16,-8-2-4 0,0 1 0 0,8-6 4 0,-8 6-4 0,10-5-16 15,-10-1 16-15,0 2 0 0,0-6 4 0,8 4 0 0,-8-4 0 16,0 0 0-16,8 0-4 0,-8-4 0 0,10-2 0 0,-10 6-4 15,0-4 4-15,8-6 0 0,-8 5 0 0,0 1 0 0,8-6-4 16,-8 1 0-16,9-2 0 0,-9 2 4 0,8 0-4 0,-8-6 0 16,8 5 0-16,-8 1 0 0,9-5 0 0,-9 4 0 0,9-4 0 0,-9 4 4 15,8-4 0-15,-8 3 0 0,8 2-4 0,2-5 4 0,-10 5 0 16,8-1 0-16,-8 1 0 0,8-1 0 0,-8 5 0 0,9-5-4 16,-9 6 4-16,9-1 0 0,-9 0 0 0,8 0 0 0,-8 5 4 0,8-4-4 15,1 4 0-15,-9 0 4 0,8-6-4 0,1 12 4 16,0-6 0-16,-9 0 0 0,8 4 0 0,0-4 0 0,2 5 4 0,-2 0 0 15,-8 0 0-15,8-5 0 0,0 9-4 0,2-4 8 0,-2 0 0 16,0 5 0-16,1-1 0 0,-9-4 4 0,8 4 0 0,0 1 0 16,-8-1 0-16,10 6 0 0,-2-6-4 0,-8 6 0 0,0-5-4 15,0 4 0-15,0-5 0 0,0 7 0 0,0-7-4 0,8 4 0 16,-8-3-4-16,0 0 0 0,0-1 0 0,-8 1 4 0,8 0-4 0,0-1-4 16,0-4-4-16,0 0-4 0,0 4-8 0,0-9-16 0,0 6-4 15,0-2-12-15,0-4-8 0,0 0-24 0,0 0-12 0,0 5-20 16,-8-5-12-16,8 0-40 0,0-5-32 0,-10 5 28 0,10-4 28 15,-8 4 32-15,8-6 20 0</inkml:trace>
        </inkml:traceGroup>
        <inkml:traceGroup>
          <inkml:annotationXML>
            <emma:emma xmlns:emma="http://www.w3.org/2003/04/emma" version="1.0">
              <emma:interpretation id="{F08D6A0C-2713-4DB6-BB7A-BFBA80470682}" emma:medium="tactile" emma:mode="ink">
                <msink:context xmlns:msink="http://schemas.microsoft.com/ink/2010/main" type="inkWord" rotatedBoundingBox="7724,2638 7987,2587 8073,3032 7809,3083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5085.3947">4948-914 63 0,'0'-9'80'15,"0"-1"-8"-15,0 0 0 0,0 6-28 0,0-6 0 16,0 5 0-16,0-4-4 0,0-2 4 0,8 2-4 0,-8 5 0 0,0-6 4 15,8 1 0-15,-8-1 0 0,10 6-4 0,-10-7 4 0,8 7 0 16,0-5-4-16,0 3 0 0,-8 2 0 0,10-1-8 0,-2 0 0 16,0 5-4-16,1 0 0 0,-1-5 0 0,0 5-8 0,2 0 0 0,-2 5-4 15,0 0 0-15,2-5 0 0,-10 9-4 0,8-3 0 0,0 3 0 16,-8-5 0-16,8 7-20 0,-8 3 20 0,0-5-8 0,0 1 0 16,0 3 0-16,0 3 4 0,0-2-4 0,0 5 0 0,-8-4-4 15,0 0 0-15,8 3 0 0,-8-4 0 0,-2 2 0 0,2-3 0 16,0 6 0-16,8-5 0 0,-10 1 0 0,2-6 4 0,0 1-4 0,-1 0 0 15,1-1 0-15,8-3 0 0,-8-2 0 0,8 1 0 0,-10-5 0 16,10 4 0-16,0-4 0 0,-8-4 0 0,8 4 0 0,0-5 0 16,0 1 0-16,0-2 0 0,0 2 0 0,0-6 0 0,0 5 0 15,8 1 0-15,-8-6 0 0,0 5 0 0,10 1 0 0,-10-2 0 16,0-3 0-16,8 9-4 0,-8-5 4 0,8 0 0 0,-8 5 0 0,9-4 0 16,-1 4 4-16,-8 4 0 0,8-4-4 0,2 5 4 0,-2 0 0 15,-8-5 4-15,8 9-4 0,2-3 4 0,-2-2 8 0,-8 5 0 16,8 1 0-16,0 0 0 0,1-1 0 0,0 1 0 0,-1-1 4 0,1 1 0 15,-9 0-4-15,8 0 0 0,0-1 0 0,2 0-4 16,-10 1 0-16,8-5 4 0,0 0-8 0,-8 0 0 0,8-1 0 0,2 2 0 16,-10-6 0-16,8 4-4 0,-8-4 4 0,8 0-4 0,-8-4 0 15,9 4-4-15,-9-6 4 0,0 2-4 0,9-1-4 0,-9-5-8 16,0 5-8-16,8-4-4 0,-8 0-16 0,0-1-8 0,0 0-12 16,0 1-4-16,0-6-20 0,0 5-16 0,0 1-12 0,0-1-12 0,0 0-32 15,-8-3-40-15,8 2 20 0,-9 2 32 0,9 0 36 16,-9 4 4-16</inkml:trace>
        </inkml:traceGroup>
      </inkml:traceGroup>
    </inkml:traceGroup>
    <inkml:traceGroup>
      <inkml:annotationXML>
        <emma:emma xmlns:emma="http://www.w3.org/2003/04/emma" version="1.0">
          <emma:interpretation id="{28C19599-1AEC-41CE-B7DC-13513FF2EC06}" emma:medium="tactile" emma:mode="ink">
            <msink:context xmlns:msink="http://schemas.microsoft.com/ink/2010/main" type="paragraph" rotatedBoundingBox="5599,3311 7791,3288 7795,3619 5603,364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5BCDC32-FE99-4CAD-AA70-844D2119B73F}" emma:medium="tactile" emma:mode="ink">
              <msink:context xmlns:msink="http://schemas.microsoft.com/ink/2010/main" type="line" rotatedBoundingBox="5599,3311 7791,3288 7795,3619 5603,3642"/>
            </emma:interpretation>
          </emma:emma>
        </inkml:annotationXML>
        <inkml:traceGroup>
          <inkml:annotationXML>
            <emma:emma xmlns:emma="http://www.w3.org/2003/04/emma" version="1.0">
              <emma:interpretation id="{EBBC079F-B5B9-4A10-8B72-FE1F8442FDAC}" emma:medium="tactile" emma:mode="ink">
                <msink:context xmlns:msink="http://schemas.microsoft.com/ink/2010/main" type="inkWord" rotatedBoundingBox="5600,3373 6128,3367 6131,3636 5603,3642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1" timeOffset="33569.1945">2799-285 7 0,'0'0'56'0,"0"0"-4"0,0 0-4 0,0 0-20 16,0 0-8-16,0 0-4 0,0 0-4 0,0 0 0 0,0 0-4 16,0 0 0-16,0 0 4 0,0 0 0 0,0 0-4 0,0 0 0 15,0 0-4-15,0 0 4 0,0 0-4 0,0 0 8 0,0 0 0 16,0 0 0-16,0 0-4 0,0 0-4 0,0 0 0 0,0 0-4 16,0 0 4-16,0 0 4 0,0 0 0 0,0 0 4 0,0-6-4 15,0 6 8-15,0 0-8 0,0 0 0 0,0-4 4 0,0 4 0 16,0-5 4-16,0 5 0 0,0 0-4 0,0-4 0 0,0 4 4 15,0-6 0-15,0 6 4 0,0 0-4 0,0 0 0 0,0-4 0 0,0 4 0 16,0 0 0-16,0-5 4 0,0 5 4 0,0 0 0 0,0 0-4 16,0 0 4-16,0 0 0 0,0 0 4 0,0 0 0 0,0 5 0 15,0-10 0-15,0 10 0 0,0-10-4 0,0 10 4 0,0-5-4 0,0 0-4 16,0 0 4-16,0 0-4 0,0 0 4 0,0 0-4 16,0 0-4-16,0 0 4 0,0 4-8 0,0-4 4 0,0 6-4 0,0-6 0 15,0 4 0-15,0 1 0 0,0-1 0 0,0 2-4 0,0 3 8 16,0-4-8-16,0 0 0 0,0 5-4 0,0-6 4 0,0 5 0 15,0-4-4-15,0 5 4 0,0-5-4 0,0 5-4 0,0-5 0 0,0-1 4 16,0 5-4-16,0-3 4 0,0-2-4 0,0 1 0 0,0 0-4 16,0 0 4-16,0-2 0 0,0 4 0 0,0-7 0 0,0 4 0 15,8 1 0-15,-8-5 0 0,0 4 0 0,0 2 0 0,0-6 0 16,0 4 0-16,0-4 0 0,0 0 0 0,0 5 0 0,0-5 0 16,0 5 0-16,0-5 0 0,0 0 0 0,0 0 0 0,0 5 0 0,0-5 0 15,0 0 0-15,0 0 0 0,0 0 4 0,0 0 0 0,0 0-4 16,0 0 0-16,0 0 0 0,0 0 0 0,0 0 0 0,0 0-4 15,0 0 8-15,0 4-4 0,0-4-4 0,0 0 4 0,0-4 0 16,0 4-16-16,0 0 20 0,0 0-4 0,0 4 4 0,0-4 0 16,9 0 0-16,-9 0-4 0,0 0 0 0,0 0 0 0,0 0 0 15,0 0 4-15,9 0-4 0,-9 0 0 0,0-4 0 0,0 4 0 0,8 0 4 16,-8 0 0-16,0 0-4 0,0 0 0 0,8 0 0 0,-8 0-4 16,0 0 4-16,0-5 0 0,10 5 4 0,-10 0-4 0,0 0 4 15,8-5-8-15,-8 5 0 0,8 0 4 0,-8 0-4 0,0 0 8 16,8 0-4-16,-8 0 0 0,10 0 4 0,-2 0-4 0,-8 0 0 15,8 0 0-15,-8 0 0 0,9 0 0 0,-1 0 4 0,-8 0-8 16,9 0 4-16,0 0 4 0,-9 0-4 0,8 0 0 0,0 5 0 0,-8-5 0 16,8 0-4-16,2 5 4 0,-10-5 0 0,8 0 0 0,0 4 4 15,-8-4-4-15,10 6 0 0,-2-2 0 0,0-4 0 0,-8 5 0 16,9 0 0-16,-1 0-4 0,1-5 0 0,-1 5 4 0,1-5 0 16,-9 4 0-16,8 1 0 0,0-5 4 0,2 0-4 0,-10 0 0 0,8 0 0 15,0 5 0-15,2-5 0 0,-10 0 0 0,8 0 0 0,0 0 0 16,-8 0 0-16,9 0 0 0,-1 0 4 0,0 0-4 0,-8 0-4 15,9 0 4-15,0 0 0 0,-1 0 0 0,0 0 0 0,-8 4 0 16,10-4 0-16,-2 0 0 0,0 0 0 0,-8 0 0 0,9 0 0 16,0 0 0-16,-1 5 0 0,0-5 0 0,-8 0 4 0,9 0 0 0,-1 0-4 15,1 0 0-15,-9 5 0 0,9-5 0 0,-1 0 0 0,-8 0 4 16,8 0-4-16,-8 0 0 0,10 0 0 0,-10 0-4 0,8 0 0 16,-8 0 4-16,0 0 0 0,0 0 0 0,0 0 0 0,0 0 0 15,8 0-4-15,-8 0 4 0,0 0 4 0,0 0-4 0,0 0 0 16,0 5 0-16,-8-5 0 0,8 0 0 0,8 0 0 0,-16 0 0 15,16 0 0-15,-8 0 0 0,0 0 0 0,0 0 0 0,0 0 4 0,0 0-4 16,0 0 4-16,0 0 0 0,0 0 0 0,0 0 0 0,0 0 4 16,0 0 4-16,0 0-8 0,0 0-4 0,0 0 8 0,0 0-8 15,0 0 0-15,0 0 4 0,0 0 0 0,0-5 0 0,0 5 0 16,0 0 0-16,0-5-4 0,0 0 4 0,0 5 0 0,0-4 0 16,0-1 0-16,0 0-4 0,0 1 4 0,0-1 0 0,0 0-4 0,0-5 4 15,0 6 0-15,0-2-4 0,0 2 4 0,0-1 0 0,0-5-4 16,0 6 0-16,0-2-4 0,0 2 4 0,0-1 0 0,0-6 4 15,0 8-4-15,0-2 0 0,0 0 0 0,8 0 0 0,-8 1 0 0,0-2 0 16,0 6 0-16,0-4 4 0,0-1-4 0,0 5 4 16,0 0 0-16,0 0-4 0,0-4 0 0,0 4 4 0,0 0-8 0,0 0 0 15,0 0 0-15,0 0-8 0,0 4-4 0,0-4-12 0,0 5-8 16,0-5-8-16,0 4-16 0,0-4-16 0,0 6-20 0,0-2-8 16,0 1-8-16,0 0-56 0,0 0-32 0,0-2 24 0,0 4 44 15,0-3 24-15</inkml:trace>
        </inkml:traceGroup>
        <inkml:traceGroup>
          <inkml:annotationXML>
            <emma:emma xmlns:emma="http://www.w3.org/2003/04/emma" version="1.0">
              <emma:interpretation id="{78FC258C-0278-49F8-8A16-43939AEAB280}" emma:medium="tactile" emma:mode="ink">
                <msink:context xmlns:msink="http://schemas.microsoft.com/ink/2010/main" type="inkWord" rotatedBoundingBox="7066,3296 7791,3288 7795,3617 7070,3624"/>
              </emma:interpretation>
              <emma:one-of disjunction-type="recognition" id="oneOf5">
                <emma:interpretation id="interp5" emma:lang="" emma:confidence="0">
                  <emma:literal>w</emma:literal>
                </emma:interpretation>
                <emma:interpretation id="interp6" emma:lang="" emma:confidence="0">
                  <emma:literal>m</emma:literal>
                </emma:interpretation>
                <emma:interpretation id="interp7" emma:lang="" emma:confidence="0">
                  <emma:literal>n</emma:literal>
                </emma:interpretation>
                <emma:interpretation id="interp8" emma:lang="" emma:confidence="0">
                  <emma:literal>W</emma:literal>
                </emma:interpretation>
                <emma:interpretation id="interp9" emma:lang="" emma:confidence="0">
                  <emma:literal>u</emma:literal>
                </emma:interpretation>
              </emma:one-of>
            </emma:emma>
          </inkml:annotationXML>
          <inkml:trace contextRef="#ctx0" brushRef="#br1" timeOffset="34923.5701">4274-381 7 0,'-8'0'84'0,"8"0"-12"0,0 0-8 15,0-6-28-15,0 6-8 0,0 0 4 0,0 0-4 0,0 0-4 16,0-4 0-16,0 4 0 0,0-5 0 0,0 5 4 0,0 0-4 16,0 0 0-16,0 0 8 0,0 0-4 0,0 0 0 0,0 0 0 15,0 0 4-15,0 0 4 0,0 0-4 0,0 0 0 0,0 0 0 0,0 5-8 16,0-1 8-16,0-4-4 0,0 6 0 0,0-2-4 16,0 1 0-16,0 0-8 0,0 4 4 0,0-3 0 0,0 3 0 0,0 1-4 15,0-1-4-15,0 1-4 0,0 0 0 0,0-1 0 0,0 1-4 16,0-1 0-16,0 1-4 0,0 0 4 0,0-1 0 0,0 0-4 15,0 1 0-15,0 0 0 0,0-5 8 0,0 4-8 0,0-4 0 0,0 5 0 16,0-6 4-16,0 1-4 0,0 0 4 0,0-5-4 0,0 5 0 16,0-5 4-16,0 0-8 0,0 0 4 0,0 3-12 0,0-3 16 15,0 0-4-15,0 0 8 0,0 0-12 0,0 0 8 0,0 0 4 16,0 0-8-16,0-3 0 0,0 3 8 0,0 0-8 0,0 3 0 16,0-3 4-16,8 0-4 0,-8 0-4 0,0 0 8 0,0 0 0 0,8 0 0 15,-8 0-8-15,0 0 4 0,8 0 4 0,-8-3 0 16,0 3-4-16,10 0 0 0,-10 0 0 0,8-5 4 0,-8 5-4 0,8 0 0 15,-8 0 0-15,10 0 0 0,-10 0 0 0,8-5 4 0,0 5 0 16,-8 0-4-16,9 0 0 0,-1 0 4 0,1 0 0 0,-1 0-4 16,1 0 4-16,-1 0 0 0,0 0-4 0,2 0 0 0,-2 0 0 15,0 5 0-15,2-5 4 0,-2 0-4 0,0 0 4 0,1 5-4 0,-1-5 4 16,0 3-4-16,10-3 4 0,-10 0-4 0,0 7 0 16,2-3 0-16,-2-4 0 0,0 5 4 0,10-5-4 0,-10 4 0 0,0 2 0 15,1-6 0-15,-1 4 4 0,10-4-4 0,-10 5 0 0,0 0 0 16,2-5 0-16,6 5 0 0,-8-5-16 0,2 4 20 0,-2-4-4 15,0 6 4-15,1-2 0 0,7-4-4 0,-6 0 0 0,-2 5 0 0,0-5 0 16,0 0 0-16,2 0 0 0,-2 0-4 0,0 5 4 0,1-5 4 16,0 0-4-16,-1 0 4 0,-8 0-4 0,9 5 0 0,-1-5 4 15,0 0-8-15,1 5 4 0,-9-5 0 0,9 0-4 0,-1 4 4 16,-8-4 4-16,8 0-8 0,2 5 8 0,-10-5-4 0,0 0 4 16,8 0-4-16,-8 0 0 0,8 5 4 0,-8-5-4 0,0 0 0 0,9 0-4 15,-9 0 8-15,0-5-8 0,0 5 4 0,0 0-4 0,0 5 8 16,9-5 0-16,-9 0-4 0,0 0 0 0,0 0 4 0,0 0-4 15,8 0 4-15,-8 0-4 0,0 0 4 0,8 0-4 0,-8 0 0 16,0 0 4-16,9 0 0 0,-9 0 4 0,0 0-4 0,0 0 0 16,8-5 0-16,-8 5 0 0,0-5 0 0,0 1 4 0,9 4-4 0,-9-5 0 15,0 0 4-15,9-5-4 0,-9 6 0 0,0-2 0 0,8-3-4 16,-8 4 0-16,8-4-12 0,-8 3 20 0,0-3-4 0,10-2 0 16,-10 8-4-16,8-7 4 0,-8 1 0 0,0 3 0 0,0-3 0 15,0 0 0-15,8-1-4 0,-8 5 4 0,0-5 0 0,0 5 0 16,0-4 0-16,0 5-4 0,0-2 4 0,0 2 0 0,0-1 4 0,0 0-4 15,0 0 0-15,0 1-4 0,0 4 0 0,0 0 4 0,0-6-4 16,0 6 0-16,0 0 0 0,0 0-4 0,0 0 0 0,0 0-4 16,-8 0-8-16,8 6-4 0,0-6-12 0,0 0-4 15,0 4-20-15,-8-4-24 0,8 5-12 0,0-5-12 0,-10 5-24 0,10 0-56 16,-8-1 0-16,0 2 24 0,8-2 40 0,-9 1 20 0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5:04.22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9D676CA-507F-4BCA-8F2C-ED195038500E}" emma:medium="tactile" emma:mode="ink">
          <msink:context xmlns:msink="http://schemas.microsoft.com/ink/2010/main" type="writingRegion" rotatedBoundingBox="5433,10308 5961,10476 5839,10860 5311,10693"/>
        </emma:interpretation>
      </emma:emma>
    </inkml:annotationXML>
    <inkml:traceGroup>
      <inkml:annotationXML>
        <emma:emma xmlns:emma="http://www.w3.org/2003/04/emma" version="1.0">
          <emma:interpretation id="{987EB301-4D87-4D4C-B385-8A327C6A126E}" emma:medium="tactile" emma:mode="ink">
            <msink:context xmlns:msink="http://schemas.microsoft.com/ink/2010/main" type="paragraph" rotatedBoundingBox="5433,10308 5961,10476 5839,10860 5311,106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0B96EA-DE9F-466B-97A9-FCBD711B6C28}" emma:medium="tactile" emma:mode="ink">
              <msink:context xmlns:msink="http://schemas.microsoft.com/ink/2010/main" type="line" rotatedBoundingBox="5433,10308 5961,10476 5839,10860 5311,10693"/>
            </emma:interpretation>
          </emma:emma>
        </inkml:annotationXML>
        <inkml:traceGroup>
          <inkml:annotationXML>
            <emma:emma xmlns:emma="http://www.w3.org/2003/04/emma" version="1.0">
              <emma:interpretation id="{64EE80E4-4C7C-4BE7-9846-30F84161257B}" emma:medium="tactile" emma:mode="ink">
                <msink:context xmlns:msink="http://schemas.microsoft.com/ink/2010/main" type="inkWord" rotatedBoundingBox="5433,10308 5961,10476 5839,10860 5311,1069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-3942 2876 23 0,'0'0'92'0,"0"0"-4"15,-8 5-4-15,8 0-24 0,0-5 0 0,-8 0-16 0,8 0 20 16,0 0-4-16,-9 0 4 0,9 5 0 0,0-5-4 0,0 0 4 16,0 0-4-16,0 0-8 0,0 0 0 0,-9 0-4 0,9 0 0 15,0-5-4-15,0 5-8 0,0 5 4 0,0-5-4 0,0 0 4 16,0 0-8-16,9 0 8 0,-18 0 0 0,18 0 0 0,-9 0-4 16,0 0 4-16,0 0-4 0,9 0-4 0,-9 0 4 0,8 0-4 15,-8 0 4-15,8 0-4 0,0 0 0 0,2 0-4 0,-2 0 4 0,0-5-8 16,10 5 0-16,-10 0-4 0,9 0 0 0,-8 0 0 0,8-5-4 15,-1 5 0-15,2 0 0 0,0 0 0 0,-2-5 0 0,1 5-4 16,0 0-4-16,8-5 4 0,-7 5 0 0,-2 0-4 0,2 0-8 16,-1-4 0-16,0 4 0 0,8 0 0 0,-17 0 0 0,10 0 0 15,0 0 0-15,-2 0 0 0,-7-6 0 0,8 6 0 0,-9 0 0 0,1 6 0 16,-1-6 0-16,0 0 0 0,2 0 0 0,-10 0 0 0,8 0-4 16,-8 0-12-16,8 0-8 0,-8 0-4 0,0 0 0 0,0 0-16 15,0 0-12-15,0 0-12 0,0 0-16 0,0 0-16 0,-8 0-12 0,8 0-20 16,-8 0-16-16,-2 0-12 0,10 0-40 0,-8 0-28 15,0 0 36-15,-1 0 40 0,1 0 28 0,-9 0 24 0</inkml:trace>
          <inkml:trace contextRef="#ctx0" brushRef="#br0" timeOffset="350.0598">-3848 3130 39 0,'0'5'108'0,"-8"0"-8"0,8-1-4 0,0 2-24 0,0-6 0 0,0 4 0 16,0 1 0-16,0-5-24 0,0 0 20 0,0 4 4 0,0-4-4 15,0 0 0-15,0 0-4 0,0 0-4 0,8 0 0 0,1 0 0 16,-9 0-4-16,8-4 4 0,0 4 0 0,2 0-4 0,-2-5 0 16,0 5 4-16,2 0 0 0,-2 0-12 0,8 0 0 0,-7 0 0 15,8 0-4-15,-8 0 0 0,7 0-8 0,-6-4 0 0,6 4 0 0,-8 0 4 16,2 0-8-16,6 0-8 0,-7 0-20 0,8 4-4 0,-8-4 0 15,-1 0 0-15,0 0 0 0,0 0 0 0,10 5 0 0,-10-5 0 16,2 0 0-16,-2 0 0 0,0 0 0 0,1 0 0 0,-1 0 0 16,-8 4 0-16,9-4 0 0,-1 0 0 0,-8 0 0 0,9 0 0 15,-1 0 0-15,-8 0 0 0,8 0 0 0,-8 0 0 0,0 0 0 0,0 0 0 16,0 0 0-16,0 0 0 0,0 0 0 0,0 0 0 16,0 0-80-16,0 0-36 0,0 0-20 0,0 0-28 0,-8 0-32 0,8 0-48 15,-8 0-40-15,8 0 56 0,-9 0 40 0,1 0 40 0,-1 0 20 16,1 0 24-16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1:44.44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15D7E2C-080A-4266-B5C6-AB2F138AD2E3}" emma:medium="tactile" emma:mode="ink">
          <msink:context xmlns:msink="http://schemas.microsoft.com/ink/2010/main" type="writingRegion" rotatedBoundingBox="2590,2886 12899,3345 12330,16093 2022,15633"/>
        </emma:interpretation>
      </emma:emma>
    </inkml:annotationXML>
    <inkml:traceGroup>
      <inkml:annotationXML>
        <emma:emma xmlns:emma="http://www.w3.org/2003/04/emma" version="1.0">
          <emma:interpretation id="{D9005A14-DA0B-4399-BFB6-4708E7E2391F}" emma:medium="tactile" emma:mode="ink">
            <msink:context xmlns:msink="http://schemas.microsoft.com/ink/2010/main" type="paragraph" rotatedBoundingBox="4921,2988 11232,3273 11182,4396 4870,4112" alignmentLevel="3"/>
          </emma:interpretation>
        </emma:emma>
      </inkml:annotationXML>
      <inkml:traceGroup>
        <inkml:annotationXML>
          <emma:emma xmlns:emma="http://www.w3.org/2003/04/emma" version="1.0">
            <emma:interpretation id="{A70BE323-0686-4C4E-BE76-1796ED39E2CD}" emma:medium="tactile" emma:mode="ink">
              <msink:context xmlns:msink="http://schemas.microsoft.com/ink/2010/main" type="line" rotatedBoundingBox="4921,2988 11232,3273 11182,4396 4870,4112"/>
            </emma:interpretation>
          </emma:emma>
        </inkml:annotationXML>
        <inkml:traceGroup>
          <inkml:annotationXML>
            <emma:emma xmlns:emma="http://www.w3.org/2003/04/emma" version="1.0">
              <emma:interpretation id="{7FDE8221-3E4E-42EA-A77B-80EBD2EB6C3C}" emma:medium="tactile" emma:mode="ink">
                <msink:context xmlns:msink="http://schemas.microsoft.com/ink/2010/main" type="inkWord" rotatedBoundingBox="4920,3013 6579,3088 6531,4161 4871,408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-2689-331 27 0,'-8'-6'96'16,"8"-3"-16"-16,0 9 0 0,0-4-28 0,0-2 4 0,0 6-4 0,0-3 0 16,0 3 0-16,0 0 4 0,0 0-4 0,0 3 4 0,0 3-4 15,0-2 0-15,0 1 0 0,0-1 0 0,8 6-12 0,-8 0 0 16,0-1 0-16,0 1-4 0,10 0 0 0,-10 4-4 0,8 0-4 15,-8 1 4-15,0-1-4 0,8 1-4 0,-8-1-4 0,9 5-4 16,-9-4 4-16,0-1-8 0,8 5-4 0,-8-4 0 0,9 4 0 0,-9-5 0 16,0 5-4-16,9 1 0 0,-9-6-4 0,0 5 0 0,8-4-4 15,-8-1 0-15,0 0-4 0,0 1-8 0,8-1-4 0,-8 0-12 16,0-4-4-16,0-1-16 0,8 1-4 0,-8-5-12 0,0 5-8 0,0-6-4 16,0 1 0-16,0-5 0 0,10 0 8 0,-10 0-20 15,0 0-20-15,0-5-20 0,0 1 0 0,0-2 24 0,0-3 16 16</inkml:trace>
          <inkml:trace contextRef="#ctx0" brushRef="#br0" timeOffset="295.2054">-2467-101 71 0,'10'4'84'16,"-10"-4"-8"-16,0 6-4 0,0-6-20 0,8 4-4 0,-8 1 0 0,0 0-8 16,0 0 0-16,0-1 0 0,0 2 0 0,-8 3-8 0,8-4 0 15,0 5 0-15,-10-1-4 0,10 0 0 0,-8 1 0 0,0 0 0 16,8-2 0-16,-10 3 4 0,10-2-4 0,-8 1 0 0,0 4-8 15,-1-4 4-15,9-1 0 0,-8 1 0 0,8-1 0 0,-9 1-8 16,9-1 4-16,0 1 0 0,-8 0-4 0,8-4 4 0,0 3 0 0,0 0-4 16,0 1 0-16,0-6 0 0,0 6 0 0,8-1 0 0,-8-3 0 15,9 3-4-15,-9-5 0 0,8 6 4 0,-8-5-4 0,9 5 0 16,-1-6-4-16,0 2 4 0,2 3-4 0,-2-5 4 0,0 2-8 16,2-2 0-16,-2 1 0 0,0 0 0 0,0 0 0 0,1 0 0 15,8-5 0-15,-8 5-4 0,-1-5 0 0,0 4 4 0,10-4-8 0,-10 0 0 16,0 5-8-16,10-5-8 0,-10 0-8 0,1-5-12 0,-1 1-16 15,1-1-24-15,0 0-20 0,-1 0-12 0,0-5-24 0,0 6-52 16,2-11 8-16,-2 5 24 0,-8 1 28 0,8-5 28 0</inkml:trace>
          <inkml:trace contextRef="#ctx0" brushRef="#br0" timeOffset="-560.4995">-3012-552 47 0,'0'-4'76'0,"0"4"4"0,0 0-8 0,0 0-28 16,0 0-8-16,0-6 0 0,0 6 0 0,0 6 4 0,0-6 0 15,0 0 0-15,0 0 0 0,0 0 0 0,0 0 0 0,0-6 0 16,0 6 0-16,0 0 4 0,0 0-8 0,0 6 4 0,-8-6 4 16,8 0-4-16,0 4 0 0,-10 1-12 0,10-1 4 0,0 2 0 15,-8-2 0-15,8 6-8 0,-8-1 0 0,8 1 0 0,-9-1 8 0,0 2-8 16,9 3-4-16,-8 0 0 0,8 0-4 0,-8 1 4 0,8-1-4 15,-9 1-4-15,1 4 0 0,8 1 4 0,0-7-4 0,-9 6 0 16,0 0 0-16,9 1 0 0,0 4-4 0,-8-5 0 0,8 0 4 16,0 5-4-16,0-5 0 0,0 6 8 0,0-2-8 0,0-5 0 15,0 8 4-15,0-7 0 0,0 5 0 0,0 0-4 0,8-5 0 0,-8 5 0 16,9 0-4-16,-9-5 0 0,9 6 4 0,-1-3 0 0,-8-2-4 16,9 4 0-16,-1-5-4 0,0 5 0 0,1-5 0 0,8 0 4 15,-17 0-4-15,18 1 0 0,-10-1 0 0,0 0 0 0,1-4 0 16,0 4 0-16,-1-5-4 0,0 1 0 0,1-5-4 0,-1 4-8 15,0-5-4-15,-8 1-4 0,10-1-8 0,-2-4-12 0,-8 0-8 16,8 0-4-16,-8 0-20 0,10-1-16 0,-10-4-16 0,0 6-12 0,0-6-24 16,8-6-48-16,-8 6 4 0,0-4 36 0,-8-1 28 0,8 0 28 15</inkml:trace>
          <inkml:trace contextRef="#ctx0" brushRef="#br0" timeOffset="745.0013">-2253-413 43 0,'0'-5'84'0,"0"-4"-4"16,0 4-4-16,0-5-28 0,8 5 0 0,-8-4 0 0,8 4-4 16,-8-4 0-16,10-1-4 0,-10 1 0 0,8-1 0 0,0 5 4 15,1-5-4-15,-1 1 0 0,1 4 0 0,8-4-4 0,-9 3-4 0,0-3 0 16,2 5-4-16,6-6-4 0,-6 5-16 0,6 5 16 0,-7-5-4 15,-1 5 0-15,0-5-4 0,10 5 0 0,-10 5-4 0,0-5-4 16,-8 5 0-16,10 0 0 0,-2-1-4 0,-8 6 0 0,8-1 0 16,-8 1 0-16,0 5-4 0,0-1 4 0,0-5 0 0,-8 6 0 15,8-1 0-15,-8 5-4 0,8-4 0 0,-10 4 4 0,10-4-4 16,-8 4 0-16,0-5-8 0,-1 1 4 0,9-2 4 0,-9-3 0 0,1 4 0 16,8-3 0-16,-8-2 0 0,8 1 0 0,0-1 0 0,-9-4 4 15,9 0-4-15,0-1 4 0,0 2-4 0,0-2 0 0,0 1 0 16,0-5 4-16,0 4-4 0,0 2 12 0,0-6 4 0,9 4 0 15,-9-4-4-15,8 5 4 0,-8-5 0 0,8 5 0 0,-8 0 4 16,9-5-4-16,-9 0 0 0,9 4 0 0,-1-4 0 0,0 0 0 0,2 6-4 16,-10-6 0-16,8 0 0 0,0 0-4 0,1 0-4 0,0 0 0 15,-1 0-4-15,0 0 4 0,1 0-4 0,-1 0-4 0,1-6 0 16,0 6-8-16,-1-4-8 0,0 4-12 0,10-5-12 0,-10 5-20 16,0-5-24-16,2 0-24 0,-2 1-8 0,0-2-44 0,1 2-36 15,-9-1 24-15,8 1 40 0,0-2 24 0,2 2 24 0</inkml:trace>
          <inkml:trace contextRef="#ctx0" brushRef="#br0" timeOffset="1152.9105">-1759-72 55 0,'-8'4'96'0,"8"6"-8"16,8-5-4-16,-8 5-24 0,0-5 0 0,0-1-4 16,0 6 0-16,9-6 4 0,-9 1 4 0,8 0-4 0,-8 0 0 0,8 0 0 15,1-1-4-15,-9-4-4 0,9 4 0 0,-1-4-8 0,0 0-4 16,2 0-4-16,-2 0 0 0,0 0-8 0,1 0-4 0,8 0-4 0,-9 0-4 16,1-4-4-16,7 4 0 0,-6-4-4 0,-2 4 0 15,10-5-20-15,-10 5 16 0,0-5-8 0,9 0-12 0,-8 5-12 0,-1-5-24 16,1 5-28-16,-1-4-20 0,0 4-16 0,2-5-24 0,-2 5-52 15,0 0 12-15,-8 0 32 0,8 0 32 0,-8 0 16 0</inkml:trace>
        </inkml:traceGroup>
        <inkml:traceGroup>
          <inkml:annotationXML>
            <emma:emma xmlns:emma="http://www.w3.org/2003/04/emma" version="1.0">
              <emma:interpretation id="{D381BE4C-BE1B-40E9-94D5-BFE5F0943052}" emma:medium="tactile" emma:mode="ink">
                <msink:context xmlns:msink="http://schemas.microsoft.com/ink/2010/main" type="inkWord" rotatedBoundingBox="6857,3076 8645,3156 8595,4280 6806,419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147.5774">-3 19 47 0,'0'0'84'0,"0"-5"-8"0,0-1 0 16,0 6-28-16,0-4 4 0,0 4-4 0,0 0 4 0,0 0-8 16,0 0 4-16,0 0 4 0,0 0-4 0,0-4 4 0,0 4 0 0,0 0 0 15,0 0 4-15,0 0 0 0,0 0-4 0,0 0-4 0,0 4 0 16,0-4 0-16,0 4-12 0,9-4 12 0,-9 6-4 16,0-1-4-16,9-1 0 0,-9 6-4 0,8-5-8 0,-8 5 4 0,9-1-8 15,-9 1 0-15,8-1-8 0,-8 5 0 0,8 1-4 0,-8-5 0 16,8 4 0-16,-8 1-4 0,10-1-4 0,-10 0 0 0,0 0 0 15,8 1 0-15,-8-1 0 0,0 1 0 0,8-5 0 0,-8 3 0 0,10-3-4 16,-10 0 0-16,0 5 4 0,0-11-4 0,0 6 0 16,8-6 0-16,-8 1 0 0,0 0 0 0,0-5 0 0,0 5 0 0,0-5 0 15,0 5 0-15,0-5 4 0,0-5-4 0,0 5 0 0,0-5-4 16,0 0 4-16,0 0 0 0,0 1 0 0,8-6 0 0,-8 1 0 16,0-1 0-16,0 5-4 0,9-4 0 0,-9-6 0 0,0 1 0 0,8 4 0 15,-8-5 0-15,0 2 4 0,9 2 0 0,-9-3 0 0,0 0-4 16,8-1 0-16,-8 6 4 0,9-5 0 0,-9 4-4 0,8 1 4 15,-8 0 0-15,8-2 0 0,-8 2-4 0,10-1 4 0,-10 5 4 16,8 1-20-16,-8-6 20 0,8 5 0 0,-8 0-4 0,10 5 0 16,-10-5 0-16,8 1 4 0,-8 4-4 0,8-5 4 0,-8 5-4 0,8 0 0 15,1 0 0-15,-9 0 0 0,9 0 0 0,-1 0 0 0,-8 5 4 16,9-5 0-16,-1 4-4 0,0 1 0 0,2-5 4 0,-10 5-4 16,8 5 0-16,0-5 0 0,0-1 0 0,-8 1 4 0,10 5-4 15,-2-1 0-15,-8 2 4 0,8-8-4 0,1 7 4 0,-9 5 4 16,8-6 0-16,-8 2-4 0,9-2 0 0,-9 5-4 0,9 0 8 0,-9-5 0 15,8 6 0-15,-8 0 4 0,8-1 0 0,-8 1-4 16,8-6 4-16,-8 5 4 0,0 1-4 0,10-1 0 0,-10-4 0 0,8 4 4 16,-8-4 0-16,8 4-4 0,-8-4 4 0,10-1-8 0,-10 1 0 15,8-5 0-15,0 5-4 0,-8-6 0 0,9 1 0 0,-1 4 0 16,-8-9 0-16,9 5-4 0,0-5 0 0,-9 0 4 0,8 0-4 16,0 0 0-16,0 0 0 0,2-5-12 0,-10 1-8 0,8-1-8 0,0-4-32 15,2 2 0-15,-2-1-12 0,0-6-16 0,-8 4-36 16,9-6-28-16,-1 8-28 0,-8-7-68 0,8-3 20 0,-8 3 48 0,0 1 36 15,0-5 24-15,0 4 24 0</inkml:trace>
          <inkml:trace contextRef="#ctx0" brushRef="#br0" timeOffset="1719.3987">-1179-264 19 0,'0'-10'92'0,"0"5"-8"0,0-4 0 0,0 4-28 0,0-4 0 0,0 3 4 16,0 1-4-16,0 1-4 0,0-1 0 0,0 0 4 0,0 1-4 15,0 4 0-15,0 0-4 0,0 0 0 0,0-6 0 0,0 6 0 16,0 6-8-16,0-6-4 0,0 0 0 0,0 4-4 0,0 1-4 16,8 4 0-16,-8-4 0 0,0 5 0 0,0 0-4 0,0-5 0 0,0 4-4 15,8 5-4-15,-8-4 4 0,0 5-8 0,10-1 0 0,-10 1-4 16,0-2 4-16,0 2-4 0,8 0-4 0,-8-1 4 0,0 0-4 16,8 1 0-16,-8-1 0 0,10 1-4 0,-10-1 0 0,0 1 4 15,8-1 0-15,-8 0-4 0,8 0 0 0,0-4 0 0,-8 4 0 16,9-4 0-16,0-1 0 0,-9 1 0 0,8 0-4 0,1-1 4 0,-1-4 0 15,-8 0 0-15,8-5-4 0,2 5 0 0,-2-1 4 16,0-4 0-16,-8-4 0 0,8 4 0 0,2-5-4 0,-2 5 0 0,-8-5 0 16,8 0 0-16,1 1 4 0,-9-6-8 0,8 5 4 0,-8 0 0 15,9 0 0-15,0-4-4 0,-9 3 4 0,0-2 0 0,8 3 4 16,-8 0 0-16,8 0-4 0,-8 5 0 0,0-5 0 0,8 5 4 16,-8-4 0-16,0 4 4 0,0 0-4 0,0 4 0 0,0 1 4 0,10 0-4 15,-10 0 0-15,0 4 0 0,0 1 0 0,0-1 4 0,0 1 0 16,0 0-4-16,0 4 4 0,0-4-4 0,0 4 0 0,0 1 0 15,0-2 8-15,0 2-8 0,0-1 0 0,0 1 0 0,0-5 0 16,0 4 0-16,0 1 0 0,0-6 0 0,0 1-4 0,0-1 0 0,0 1-4 16,8 0-4-16,-8-6-4 0,0 1-12 0,0-1-8 0,8 2-8 15,-8-6-16-15,0 4-16 0,0-4-16 0,0 0-4 0,10 0-4 16,-10-4-48-16,0 4-36 0,0-6 28 0,0 2 28 0,0-1 28 16</inkml:trace>
          <inkml:trace contextRef="#ctx0" brushRef="#br0" timeOffset="2065.4687">-770-543 3 0,'0'-4'96'0,"9"4"-16"16,-9 0-4-16,0 0-24 0,8 0 0 0,0 4-4 0,-8-4 0 0,9 0 0 15,0 6 0-15,-9-2 0 0,8-4 4 0,0 5 0 16,2 0-4-16,-2 0 0 0,0 4 0 0,1 1 4 0,8 0-8 16,-9-1 0-16,1 1-4 0,8 4 0 0,-8 0 0 0,7 1 0 0,-6 4 0 15,6-5 0-15,2 1 0 0,-10 5-8 0,9-2 0 16,-9 1 0-16,10 1-4 0,-10 3-4 0,8-4-4 0,-6 6-4 0,6-2 0 16,-7 1 4-16,0-4-4 0,-1 3 0 0,1 2-4 0,-1-2-4 15,-8 6 0-15,8-4 0 0,-8 3 0 0,9-5-4 0,-9 7 0 16,0-6 0-16,0 4 0 0,-9 1-4 0,9 0 0 0,-8 4 0 0,8-3 0 15,-8-1-8-15,-1-1-4 0,1 1-4 0,-1 0-12 0,0-5-12 16,-7 3-12-16,6-2-12 0,2 4-20 0,-8-4-20 0,-2-2-16 16,1-4-16-16,1 0-64 0,-2 0-8 0,2 0 40 0,-2-4 32 15,-8-1 20-15</inkml:trace>
          <inkml:trace contextRef="#ctx0" brushRef="#br1" timeOffset="89174.4304">-182 215 39 0,'0'-4'76'0,"0"4"-8"0,0 0-8 0,0-6-24 16,0 6-4-16,0-4-4 0,0 4 4 0,0-5-4 0,0 5-8 15,0-4 0-15,0-2 0 0,0 6 0 0,0-5-4 0,0 5-16 16,0-4 20-16,0 4-4 0,0 0 4 0,0 0-4 0,0-5-4 16,8 5 0-16,-8 0 0 0,0 0 0 0,0 0 0 0,10 0-4 0,-10 0 0 15,0 0 0-15,8 5 4 0,-8-5-4 0,0 4-4 0,8-4 4 16,-8 5-4-16,0 1 0 0,0-2 4 0,0 1-4 0,0-1 4 16,0 6 4-16,0-5 0 0,0 0 0 0,0 4 0 0,0-3 0 15,0-2 0-15,0 1 0 0,0-1 0 0,0 2 4 0,0-2-4 16,0-4 4-16,0 5 0 0,-8-5-4 0,8 0 0 0,0 0-8 0,0 0 4 15,0-5-4-15,0 1 0 0,-8 4 0 0,8-6 0 0,0 2-4 16,0-1 0-16,0-5 0 0,0 6 0 0,0-1 4 0,0-5-4 16,0 6 4-16,0-2-4 0,0 2 4 0,0-1 0 0,0 1-4 15,0-2 4-15,0 1-4 0,0 5-4 0,0-4 4 0,0 4 4 16,0 0-4-16,0 0 4 0,0 0 0 0,0 0 0 0,0 0-8 0,0 4 8 16,8-4 0-16,-8 5-4 0,0-5-4 0,0 6 4 15,0-2 8-15,0 1-8 0,0-1 4 0,0 2-4 0,0-2 0 0,0 6 4 16,0-5-8-16,0-1 4 0,0 6 4 0,0-5-8 0,0-1-4 15,0 2-8-15,0-2-8 0,0 1-12 0,0 0-16 0,0-5-12 16,0 5-12-16,0-5-40 0,0 0-52 0,0 0 16 0,0 0 32 0,0 0 28 16</inkml:trace>
        </inkml:traceGroup>
        <inkml:traceGroup>
          <inkml:annotationXML>
            <emma:emma xmlns:emma="http://www.w3.org/2003/04/emma" version="1.0">
              <emma:interpretation id="{BF66CD88-F2CC-4854-8E75-932BEEE696E5}" emma:medium="tactile" emma:mode="ink">
                <msink:context xmlns:msink="http://schemas.microsoft.com/ink/2010/main" type="inkWord" rotatedBoundingBox="9214,3511 9506,3524 9488,3918 9196,390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757.9442">1182 19 71 0,'0'0'84'16,"0"0"-4"-16,0 0-4 0,0 0-24 0,0 0 4 0,0 0 4 0,0 0 0 15,0 4 4-15,0-8 4 0,10 4-4 0,-10 0 4 0,0 0-4 16,8 4 4-16,-8-4 4 0,8 0-4 0,-8 5 0 0,8-5-4 15,1 5-4-15,0 0 0 0,-1-5-4 0,1 5-4 0,7 0-4 16,-6-5-4-16,-2 4 0 0,0 1-4 0,0 0-8 0,10 0-4 16,-10-5-8-16,1 4 0 0,8-4-8 0,-8 0 0 0,-1 0-4 15,0 0 4-15,0 0-4 0,2 0-4 0,-2 5 0 0,0-5-4 0,2 0-4 16,-2 0-12-16,0-5 0 0,1 10-8 0,-9-10-16 0,8 5-8 16,-8 0-12-16,9 0-12 0,-9 0-16 0,0 5-20 0,0-5-16 15,8 0-12-15,-8-5-32 0,0 5-48 0,-8 0 16 0,8 0 44 16,0 0 28-16,0-4 24 0</inkml:trace>
          <inkml:trace contextRef="#ctx0" brushRef="#br0" timeOffset="4031.2106">1311-120 7 0,'0'0'108'0,"0"0"-8"0,0 0-4 0,0-5-24 0,0 5 0 15,-10 0 4-15,10 0-4 0,0 0 4 0,0 0 4 0,10 0 0 0,-10 0-8 16,0 0-16-16,0 0 20 0,8 5 0 0,-8-5-12 0,0 3 0 16,8 4-4-16,-8-3-4 0,0 5-8 0,9 1 0 0,-9 0-8 15,9-1-4-15,-1 6-4 0,-8 0-4 0,0-1-4 0,9 0-8 0,-9 4 0 16,0-3-4-16,0 5 0 0,8-6-4 0,-8 5-4 16,0 1 4-16,0-1-8 0,0-5 0 0,0 1-4 0,0 4-4 0,0-5-4 15,0 1-12-15,0-2-12 0,0 2-8 0,0-5-20 0,0 0-8 16,0-1-4-16,0 1-24 0,8-6-16 0,-8 1-8 0,0-5-12 15,0 5-56-15,0-5-4 0,0-5 32 0,0 0 32 0,0 1 20 0</inkml:trace>
        </inkml:traceGroup>
        <inkml:traceGroup>
          <inkml:annotationXML>
            <emma:emma xmlns:emma="http://www.w3.org/2003/04/emma" version="1.0">
              <emma:interpretation id="{113BBC9A-69BB-442F-94DC-8C4F6B207A60}" emma:medium="tactile" emma:mode="ink">
                <msink:context xmlns:msink="http://schemas.microsoft.com/ink/2010/main" type="inkWord" rotatedBoundingBox="10015,3358 10435,3377 10402,4109 9982,4090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4693.4396">1993-130 67 0,'0'0'80'16,"0"-5"-8"-16,0 1 0 0,0-6-24 0,-8 5-4 0,8 1 0 15,0-6-4-15,0 5 0 0,0-5-4 0,0 0 0 0,8 1 0 0,-8-1 0 16,0 6 0-16,8-6 4 0,0 1 4 0,-8 3-4 0,9-3 4 16,-1 5-8-16,-8-2 4 0,9 2-4 0,0-1 0 0,-1 0-4 15,0 5-4-15,2-5 0 0,6 5-4 0,-8 0-4 0,2 5-4 0,-2 0-4 16,0 0 0-16,1-1 0 0,-9 6-4 0,8-5 4 15,1 5-4-15,0 4 0 0,-9-5-4 0,0 6 0 0,0-6 0 0,8 6 0 16,-8 4-4-16,0-4 0 0,0-1 0 0,0 1 0 0,0-2 4 16,0 7 0-16,0-5-4 0,0-6 0 0,0 6 4 0,0-1-4 15,0-5-4-15,0 1 0 0,0-1 4 0,0 1 4 0,0-5-8 0,0-1 4 16,0-4 0-16,0 5-4 0,0-5 0 0,0 0 8 0,0 0-4 16,8-5 4-16,-8 5-8 0,0-4 4 0,8-1 0 0,-8-1-4 15,0 2 4-15,10 0-4 0,-2-1 4 0,-8 0-4 0,8 5 4 16,2-5 0-16,-2 0 0 0,-8 5-20 0,8 0 24 0,1-4 0 15,-1 8 0-15,0-4-4 0,1 5 0 0,-9-5 0 0,9 5 0 16,-1 5 4-16,0-6-4 0,2 0 4 0,-2 7-4 0,0-2 0 16,1 1 4-16,0 0-4 0,-1 4 0 0,1 0 0 0,-1-3 0 0,-8 2 4 15,8 2-4-15,1 5 0 0,-9-7 4 0,9 2 0 0,-9 3 0 16,0-3 4-16,0 4 0 0,0 0 8 0,0-4 0 16,0 4 0-16,0 1 4 0,-9-6 0 0,0 0-4 0,1 6 4 0,0-6-4 15,-1 0-8-15,1-1 0 0,-1 3 0 0,-8-7-4 0,-1 6 4 16,10-6-4-16,-9-4 0 0,0 5 0 0,0-5-4 0,1-1 0 15,6 2-4-15,-16-6-4 0,18 0-4 0,-8 0-12 0,-2 0-8 0,1 0-8 16,9-6-8-16,-10-3-16 0,2 4-20 0,8-5-12 0,-10 1-12 16,10-1 0-16,-1 1-36 0,0-5-32 0,-8 4 12 0,17-5 28 15,-8 1 28-15,0-2 16 0</inkml:trace>
        </inkml:traceGroup>
        <inkml:traceGroup>
          <inkml:annotationXML>
            <emma:emma xmlns:emma="http://www.w3.org/2003/04/emma" version="1.0">
              <emma:interpretation id="{B070D79B-7B98-4E08-A1F9-195782001308}" emma:medium="tactile" emma:mode="ink">
                <msink:context xmlns:msink="http://schemas.microsoft.com/ink/2010/main" type="inkWord" rotatedBoundingBox="10773,3379 11226,3400 11190,4199 10737,4178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5280.8668">2742-125 67 0,'0'0'80'16,"0"0"-8"-16,0 0-8 0,0 0-20 0,0 0 0 0,0-5 0 16,10 5-4-16,-10-5 4 0,0 5-4 0,0-4 0 0,8-2 0 0,-8 2 0 15,8-1 4-15,-8 1 0 0,9-1 4 0,-9-5 0 0,9 5 0 16,-1-5-4-16,0 5-4 0,1-4 0 0,-1 5-4 0,0-6-8 15,2 5 0-15,-2 0-4 0,0-4 0 0,2 3-4 0,-2 2 0 16,0 4 0-16,0-5 0 0,1 1 0 0,0 4 4 0,-1 0-4 16,1 0 4-16,-1 0-4 0,0 4 0 0,2 1-4 0,-10-1 4 15,8 2 0-15,0-2 0 0,-8 6 0 0,10-5 0 0,-10 5 0 0,8-1-4 16,-8 0 4-16,8 1 0 0,-8 0 0 0,0 0 0 0,8-1-8 16,-8 5 4-16,9-4 0 0,-9-2 0 0,0 8 0 0,0-2-20 15,0 1 24-15,0-1-4 0,0 1-4 0,0-1 0 0,0 0-4 0,0 1 0 16,9 4 0-16,-18-5 0 0,9 5-4 0,0 0 4 15,0 0 4-15,0 0-4 0,0 7 0 0,0-8-4 0,0 1 4 0,0 5 0 16,0-5 0-16,0 6-4 0,0-2 0 0,0 2-4 0,0-7 4 16,0 5-4-16,0-2 0 0,0-2 0 0,0 0 4 0,0 0-4 15,0 0 0-15,0-4 4 0,0 0 0 0,9 3-4 0,-9-8 4 0,0 0 0 16,0-2-4-16,0 7 0 0,0-10 0 0,0 5-4 0,0-6-4 16,8 2-4-16,-8-2-4 0,0-4-8 0,0 5-8 0,0-5-8 15,0 0-12-15,0 0-8 0,0-5-16 0,0 1-8 0,0-2-12 16,-8 2-12-16,8-1-12 0,-9-5-4 0,9 6-8 0,-9-7-36 15,9-2-24-15,-8 3 24 0,0 0 28 0,8-3 28 0,-8 3 24 16</inkml:trace>
          <inkml:trace contextRef="#ctx0" brushRef="#br0" timeOffset="5568.1005">2811 215 23 0,'0'5'96'0,"0"0"-4"0,0-5-8 16,0 5-20-16,0-1 0 0,0 2 0 0,0-6 4 16,8 4 4-16,-8-4 0 0,8 5 4 0,-8-5-4 0,10 0 4 0,-10 0-4 15,8 0-4-15,0 0 4 0,2 0-4 0,-2 0-4 0,8 0-4 0,-7 0-4 16,0 4 0-16,-1-4-4 0,1 0-8 0,7 0-4 16,-6 6-8-16,-2-6-4 0,10 0-4 0,-10 0 0 0,0 4-4 0,9-4-4 15,-8 5 0-15,8-5 0 0,-9 0-4 0,0 5-4 0,2-5 0 16,6 0-4-16,-8 0 0 0,2 0-4 0,6 0 4 0,-7 0-4 15,-1 0 0-15,1 5-4 0,0-10-12 0,-1 5-8 0,0 0-20 0,-8 0-8 16,8 0-20-16,-8 0-20 0,0 0-28 0,0 0-32 0,10-5-20 16,-20 5-76-16,10-5 24 0,0 5 40 0,-8-4 36 15,8 4 32-15,-8 0 20 0</inkml:trace>
        </inkml:traceGroup>
      </inkml:traceGroup>
    </inkml:traceGroup>
    <inkml:traceGroup>
      <inkml:annotationXML>
        <emma:emma xmlns:emma="http://www.w3.org/2003/04/emma" version="1.0">
          <emma:interpretation id="{D842F5A9-F10C-45B8-BFE0-69A9F5386874}" emma:medium="tactile" emma:mode="ink">
            <msink:context xmlns:msink="http://schemas.microsoft.com/ink/2010/main" type="paragraph" rotatedBoundingBox="2579,3459 8621,4246 8529,4951 2487,41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1084EE-134D-4B6C-A4B1-78ECD1052F87}" emma:medium="tactile" emma:mode="ink">
              <msink:context xmlns:msink="http://schemas.microsoft.com/ink/2010/main" type="line" rotatedBoundingBox="2579,3459 8621,4246 8529,4951 2487,4164"/>
            </emma:interpretation>
          </emma:emma>
        </inkml:annotationXML>
        <inkml:traceGroup>
          <inkml:annotationXML>
            <emma:emma xmlns:emma="http://www.w3.org/2003/04/emma" version="1.0">
              <emma:interpretation id="{D150361F-9592-46E4-B0BF-F98CEBBDE3E2}" emma:medium="tactile" emma:mode="ink">
                <msink:context xmlns:msink="http://schemas.microsoft.com/ink/2010/main" type="inkWord" rotatedBoundingBox="2579,3459 4279,3681 4202,4270 2502,4048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-2884.2891">-5408-97 15 0,'0'0'88'0,"-9"0"-8"0,9 0-4 0,0 0-24 0,-8 0 0 15,8 0-8-15,0 0 0 0,-9 0 0 0,9 6 0 0,0-6-4 0,-8 0-4 16,8 4 0-16,0-4-4 0,-8 5 0 0,8 0 0 15,0 0-8-15,-10 5 4 0,10-6 4 0,0 6-4 0,0 0-4 0,0-1 4 16,-8 0-4-16,8 1 4 0,0 4 0 0,0-4-4 0,0 4 0 16,0-4-8-16,0 4 0 0,0 1 0 0,0-1 0 0,8 1 4 15,-8-2-4-15,0 2 0 0,10-1 0 0,-10 1 0 0,8-1-4 16,-8 0 4-16,8 1-4 0,1 0 0 0,-9-1-4 0,8-5 0 0,1 6 0 16,0-1-4-16,7-4 4 0,-8 0-4 0,2-1 4 0,-2 1-4 15,0-1 4-15,2-4-4 0,6 5-4 0,-7-7 8 0,-1 4 0 16,1-3-4-16,-1-4 0 0,1 5 0 0,7-5-4 0,-6 0 0 15,-2 0 4-15,0 0 0 0,2 0 4 0,-2-5-4 0,0 1 0 16,1-3 0-16,-9 4-20 0,8-7 20 0,0 5 0 0,-8-4 0 0,9 4 0 16,-9-4 0-16,9-1 0 0,-9 0 0 0,8 1-4 0,-8-1 0 15,0 1 4-15,0-1-4 0,0 0 0 0,0 1 0 0,0-1 0 16,0-5 4-16,0 6-4 0,-8-1 0 0,8 1 0 0,0-1 0 0,-9 0 0 16,9 1 0-16,-9-1 4 0,1 0-4 0,8 1 0 15,-8-4 0-15,-1 7 4 0,1-4-4 0,0-4 0 0,-2 5 0 0,2 4 4 16,0-5 0-16,-2 0-8 0,2 1 0 0,0 3 4 0,-1 2-4 15,1 0 0-15,-1-1 0 0,1 0 0 0,-1 0 0 0,1 5 0 16,0 0-4-16,-2 0 0 0,2 0-4 0,0 0-4 0,-2 0-4 16,2 5-4-16,0 0-4 0,0 0 4 0,-1-1-4 0,0 0-4 15,9 2-8-15,-8 3 0 0,-1-4-4 0,9 5 0 0,-8-5-8 0,0 4 0 16,8-4 0-16,0 5 0 0,-10-6 0 0,10 6 4 0,0-4-4 16,0-3 8-16,0 3 0 0,0-2-12 0,0 5-32 0,0-3-36 15,10-2 8-15,-10 1 16 0</inkml:trace>
          <inkml:trace contextRef="#ctx0" brushRef="#br0" timeOffset="-2633.9584">-5289 135 39 0,'9'-6'84'0,"-1"6"-16"15,-8-10 0-15,8 6-32 0,-8-2 0 0,10 2 0 0,-10-1-8 16,8 1 0-16,-8-5 0 0,8 9 0 0,-8-6 0 0,0 1 0 16,10 0 4-16,-10 5 4 0,8 0 0 0,-8 0 8 0,8 0-8 15,-8 0 4-15,9 5 0 0,-1 0-4 0,0 1 0 0,-8-3 0 0,9 7 4 16,0-1-4-16,-1 1-8 0,0 0 4 0,2-1-8 0,-2 6 4 15,0-5-4-15,2 4-4 0,-2 1 4 0,0-2-8 0,0-3 0 16,1 5-4-16,-1-1 4 0,1 1-4 0,0-6 0 0,-9 1-8 0,8 0 0 16,0-1 0-16,2 0 0 0,-10-4 0 0,8 5-20 15,0-5 20-15,-8-2-4 0,8-3-4 0,-8 7-4 0,10-7-8 0,-10 4-8 16,8-4-12-16,-8 0-12 0,0-4-20 0,8 4-12 0,-8-7-8 16,0 7-8-16,9-3-28 0,-9-2-40 0,0 0 4 0,0 0 24 15,0 0 24-15,0 1 24 0</inkml:trace>
          <inkml:trace contextRef="#ctx0" brushRef="#br0" timeOffset="-2112.3414">-4897 205 11 0,'0'0'96'0,"0"-4"-8"0,10-1-4 0,-10 1-32 16,0-2 0-16,0 6 0 0,8-5-20 0,-8 5 20 0,0 0 0 15,0-4 0-15,8 4 0 0,-8 0 4 0,0 0 0 0,9 0-4 16,-9 4 0-16,0-4-4 0,8 5-8 0,0 5-8 0,-8-5 4 16,9 5-8-16,0-6 0 0,-9 11-4 0,8-5 0 0,0-1 0 15,2 5-4-15,-10 1 0 0,8-1-4 0,0 0 0 0,1 1 0 0,-9 0-4 16,9-1-4-16,-1 5 4 0,0-4 4 0,-8-1-12 0,9-5 0 16,-1 6 0-16,-8-1 0 0,9-4 4 0,-9 4-8 0,9-5 4 15,-9 1-4-15,0-5 0 0,8 0 0 0,-8 4 4 0,0-5 0 0,0-4-4 16,0 6 0-16,0-6 0 0,0 5 4 0,0-10-4 15,0 5 0-15,0-6-4 0,0 2 4 0,0 0-4 0,0-1 4 0,0 0-4 16,0-5 0-16,0 1 0 0,0 0 0 0,8-1 0 0,-8 5 0 16,0-5 0-16,0 1 0 0,10-6-4 0,-10 6 8 0,0-1-4 15,0 6 4-15,8-6 0 0,-8 0-4 0,0 5 4 0,8 1 0 0,-8-6 0 16,8 10 0-16,-8-5-4 0,0-6 4 0,10 11 0 16,-10-3 0-16,8 3-4 0,-8-5 4 0,8 5 0 0,-8 0 0 0,9 0 4 15,-9-5-4-15,8 5 4 0,-8 0-4 0,8 5 4 0,-8-5 0 16,10 0-4-16,-2 5 4 0,-8-2 0 0,8-3-4 0,-8 7 4 15,10-3 0-15,-2 1 0 0,-8 0 4 0,8 4 0 0,-8-4 0 16,8 5 4-16,-8 0 0 0,9-1 0 0,-9-4-4 0,9 4 4 16,-9 1 0-16,8-1-4 0,-8-4 0 0,9 5 0 0,-9-1-4 0,0 1 0 15,8-5 0-15,-8-1 0 0,8 1 0 0,-8 0-4 0,10 0 0 16,-10 0 0-16,8-5 0 0,-8 0-4 0,8 5 0 0,0-5-12 16,-8 0-8-16,10-5-8 0,-2 5-4 0,0-5-8 0,1 0-20 0,-9 0-16 15,9-4-16-15,-1 0-12 0,1-1 0 0,-1 0-56 16,0 0-32-16,0 1 32 0,2-6 28 0,-2 1 28 0</inkml:trace>
          <inkml:trace contextRef="#ctx0" brushRef="#br0" timeOffset="-1746.3328">-4095-5 47 0,'0'0'96'0,"0"0"-8"0,0 0-16 15,0 0 0-15,0 0-4 0,0 0 4 0,9 0-4 0,-9 5-4 0,0-5 4 16,8 0 4-16,-8 0-8 0,0 4 8 0,9-4-12 15,-1 4 0-15,-8-4-4 0,8 6-4 0,0-6 0 0,2 0-4 0,-2 5-4 16,0-5 4-16,2 0-8 0,6 0-4 0,-7 0-8 0,-1 4-8 16,1-4-4-16,8 0 0 0,-9 0-4 0,0 5 0 0,2-5 0 15,6 0-4-15,-6 0 0 0,-2 0-8 0,9 0-4 0,-9 0 0 16,1 5-4-16,-1-5-8 0,1 0-4 0,-1 5-8 0,0-5-16 16,-8 0-8-16,10 0-12 0,-10 0-8 0,8 5-16 0,-8-5-16 0,0 5-12 15,0-5-16-15,0 4-48 0,-8 1-4 0,8-5 28 0,-10 0 32 16,10 5 24-16</inkml:trace>
          <inkml:trace contextRef="#ctx0" brushRef="#br0" timeOffset="-1520.936">-4001 205 7 0,'0'6'116'0,"0"-2"-8"0,0 1-8 0,0 0-24 0,0 0 0 0,0-5-4 16,0 4 4-16,0 2-4 0,0-6 4 0,8 4-4 15,-8-4-4-15,0 0 0 0,9 0-4 0,-9 5-4 0,8-5-12 0,-8-5 0 16,9 5-4-16,0 0-12 0,-1-4-4 0,0 4-4 0,0-6-4 16,2 6-8-16,-2-4 0 0,0 4-8 0,2 0 4 0,-2 0 0 15,9 0-8-15,-9-5-8 0,1 5-12 0,-1 0-12 0,1 0-12 0,-1 0-28 16,0 0-24-16,2 0-24 0,-2 0-24 0,0 0-68 0,2 0 12 16,-2 0 36-16,0 0 40 0,-8 0 12 0</inkml:trace>
        </inkml:traceGroup>
        <inkml:traceGroup>
          <inkml:annotationXML>
            <emma:emma xmlns:emma="http://www.w3.org/2003/04/emma" version="1.0">
              <emma:interpretation id="{56C84883-10BD-48FC-8B25-2E55FB58F1F8}" emma:medium="tactile" emma:mode="ink">
                <msink:context xmlns:msink="http://schemas.microsoft.com/ink/2010/main" type="inkWord" rotatedBoundingBox="4773,3939 7655,4314 7588,4829 4706,4453"/>
              </emma:interpretation>
              <emma:one-of disjunction-type="recognition" id="oneOf6">
                <emma:interpretation id="interp6" emma:lang="" emma:confidence="0">
                  <emma:literal>m</emma:literal>
                </emma:interpretation>
                <emma:interpretation id="interp7" emma:lang="" emma:confidence="0">
                  <emma:literal>n</emma:literal>
                </emma:interpretation>
                <emma:interpretation id="interp8" emma:lang="" emma:confidence="0">
                  <emma:literal>u</emma:literal>
                </emma:interpretation>
                <emma:interpretation id="interp9" emma:lang="" emma:confidence="0">
                  <emma:literal>w</emma:literal>
                </emma:interpretation>
                <emma:interpretation id="interp10" emma:lang="" emma:confidence="0">
                  <emma:literal>_</emma:literal>
                </emma:interpretation>
              </emma:one-of>
            </emma:emma>
          </inkml:annotationXML>
          <inkml:trace contextRef="#ctx0" brushRef="#br1" timeOffset="91564.0398">-3268 456 7 0,'0'-6'76'0,"0"6"-8"0,0-4-4 0,0 4-32 15,0-5-4-15,0 5 0 0,0 0 0 0,0 0-8 0,0-5 0 0,0 5 4 16,0 0 4-16,0-5-4 0,0 5 0 0,0 0 4 0,0 0-4 16,0 0 8-16,0 0-4 0,0 0 0 0,0-5 4 0,0 5 0 15,0-4-4-15,0 4 0 0,0 0 0 0,0 0 0 0,0 0 0 16,0 0 0-16,0 0-8 0,0-5 4 0,0 5-4 0,0 0 4 15,0 0 4-15,0 0 4 0,0 0-4 0,8 0-4 0,-8 0 4 0,0 5-4 16,0-1-4-16,10-4-4 0,-10 5 4 0,0-5-4 16,8 10 0-16,-8-5-4 0,0-1 0 0,0 2 0 0,8 3 0 0,-8 0 0 15,0 1 0-15,0 0-4 0,8-2 0 0,-8 7 0 0,0-5 0 16,0-1 0-16,0 6-4 0,0-5 0 0,0 4 0 0,0-5 4 16,0 6-4-16,0-5 4 0,0 4-4 0,0-5-20 0,0 6 20 0,0-5 4 15,0-1 0-15,0 1 0 0,0 4-4 0,0-4-4 0,0-1 0 16,0 1 0-16,0-1 4 0,0 1-4 0,0 0 4 0,0-1-4 15,0-4 4-15,-8 5-8 0,8 0 4 0,0-6 0 0,0 1 0 16,0 5 4-16,0-6-4 0,0 1 0 0,0 0 0 0,0-5 0 16,0 5 4-16,0-5-4 0,0 0 0 0,0 3 4 0,0-3-4 15,0 0-4-15,0 0 4 0,0 0 0 0,0 0 0 0,0 0 0 0,0 0 0 16,0 0 0-16,0 0 0 0,0 0 0 0,0 0 0 16,0 0 0-16,0 0 0 0,0 0 0 0,0 0 4 0,0 0 0 0,0 0-4 15,0 0 4-15,0 0-4 0,0 0 0 0,0 0 0 0,0 0 0 16,0 0 0-16,0 0 0 0,0 0 0 0,0 0 4 0,0 0-4 15,0 0 0-15,0-3 4 0,0 3-4 0,0 0 0 0,8-5 0 0,-8 5 4 16,0 0 0-16,0-5-4 0,10 5 4 0,-10-5-4 0,8 5 0 16,-8-4 4-16,8 4 4 0,-8 0-8 0,9-5 4 0,-9 5 0 15,8 0 0-15,0 0 0 0,-8 0-4 0,10 0 4 0,-2 0-4 16,0 0 4-16,-8 0-4 0,8 0 4 0,2 0-4 0,-2 0 0 16,0 0 0-16,1 0 0 0,0-5 0 0,-1 5 4 0,1 0-4 15,7 0 0-15,-7 0 4 0,0 0-4 0,-1 0 0 0,0 0 0 0,2 0 0 16,-2 0 0-16,0 0 4 0,1 0 0 0,8 0-4 0,-9 0 4 15,1 0-4-15,-1 0 0 0,0 0 0 0,2 0 0 0,-2 0 0 16,10 0 0-16,-10 0 0 0,0 0 0 0,0 5 0 0,10-5 0 16,-10 0 0-16,1 0 0 0,-1 0 0 0,10 5 0 0,-10-5 0 15,8 0 0-15,-6 0 0 0,-2 0 4 0,9 4-4 0,-8-4 0 0,8 0 0 16,-1 0 0-16,-6 0 0 0,6 0 0 0,2 0 0 0,-2 0 0 16,-7 0 0-16,8 0 0 0,0 0 0 0,-1 0 4 0,2 0-4 15,0 0 0-15,-2 0 4 0,1 0-4 0,0 0 0 0,0 0 0 16,1 0 0-16,-2 0 4 0,10-4-4 0,-9 4 0 0,0-5 0 15,0 5 0-15,9-5 0 0,-10 5 0 0,2 0 0 0,-1 0 0 0,0-5 0 16,8 5-4-16,-7-4 4 0,-2 4 0 0,2 0 0 16,-1 0 0-16,0 0 0 0,8 0 0 0,-17 0 0 0,18 0 0 0,-8 0 0 15,-10 0 0-15,9 0 0 0,0 0 0 0,0 0 0 0,1 0 0 16,-2 0 0-16,2 0 0 0,-10 0 4 0,9 0-4 0,0 0 0 16,-8 0 0-16,7 0 0 0,-6 0 0 0,6 0 0 0,-8 0 0 0,10 0 0 15,-10 0 4-15,1 0-8 0,7 0 4 0,-6 0 0 16,6 0 0-16,-8 0 0 0,2 0 0 0,-2 0-4 0,9 0 4 0,-8 0 0 15,-1 0 4-15,1 0-8 0,7 0 4 0,-7 0 0 0,0 0 4 16,7 0-4-16,-6 0 4 0,-2 0-4 0,0 0 0 0,1 0 0 16,8 0 0-16,-9 0 4 0,1 0-8 0,-1 0 4 0,10 0 0 0,-10 0 0 15,0 0 0-15,2 0 0 0,6 0 0 0,-8 0 0 0,1 0-20 16,8 0 24-16,-8 0 0 0,-1 0-4 0,0 0 4 0,2 0 0 16,6 0 0-16,-8 0-4 0,2 0 0 0,-2 0 0 0,0 0 0 15,1 0 0-15,8 0 0 0,-8 0 0 0,-1 0 0 0,0 0 0 16,2 0 0-16,-2 0 0 0,0 0 0 0,0 0 0 0,10 0 0 0,-10 0 0 15,1 0 0-15,-1 0 0 0,1 0-4 0,0 0 4 0,7 0 0 16,-8 0 0-16,2 0 0 0,-2 0 0 0,10 0 0 0,-10 0 4 16,0 0-4-16,1 0 4 0,-1 0-4 0,1 0 0 0,-1 0 0 0,9 0 0 15,-9 0-4-15,2 0 4 0,-2 0 0 0,0 0-4 16,2 0 4-16,6 0 0 0,-8 0 4 0,1 0-4 0,0 0 0 16,-1 0 0-16,1 0 0 0,-1 0 0 0,0 0 0 0,2 0 0 0,-2 0 0 15,0 0-4-15,0 0 4 0,2 0 0 0,-2 0 0 16,0 0 0-16,1 0 0 0,-9 0 0 0,8 0 0 0,1 0 0 0,0 0 4 15,-1 0-4-15,0 0 0 0,-8 0 0 0,8 0 0 0,2 0 0 16,-2 0 0-16,0 0 0 0,2 0 4 0,-10 0-4 0,8 4 0 16,0-4 0-16,1 0 0 0,-1 0 0 0,-8 5-4 0,9-5 4 0,-1 0 0 15,1 5 0-15,-1-5 0 0,-8 5 0 0,8-5 0 0,2 4 0 16,-10-4 0-16,8 0 0 0,0 5 0 0,2-5 0 0,-10 0 0 16,8 0-4-16,-8 5 4 0,8-5 0 0,-8 0 0 0,9 0 0 15,-9 5 4-15,8-5-4 0,-8 0 0 0,8 0 0 0,-8 0 0 16,9 3 4-16,-9-3-4 0,0 0 0 0,9 6 0 0,-9-6 0 0,0 0 0 15,8 5-4-15,-8-5 8 0,8 0-4 0,-8 5 0 0,10-5 0 16,-10 5 0-16,8-5 0 0,-8 0 0 0,8 4 0 0,-8-4 0 16,9 0 0-16,-9 5 0 0,9-5 0 0,-1 0 0 0,-8 5 0 15,8-5 0-15,1 0 0 0,-9 0 0 0,8 0 0 0,-8 0 0 16,9 0 0-16,0 0 0 0,-1 0 0 0,-8 0 0 0,8 0 0 0,2 0 0 16,-10 0 0-16,8 0 0 0,0 0 0 0,0 0 0 0,-8 0 0 15,10 5 4-15,-2-5-4 0,0 0 0 0,-8 0 4 0,9 5-8 16,-1-5 4-16,-8 4 0 0,8-4 0 0,2 0 0 0,-10 6 0 0,8-6 0 15,-8 4 4-15,8-4-4 0,-8 0-4 0,8 0 8 16,-8 0-4-16,0 0 0 0,10 0 0 0,-10 5-4 0,0-5 4 0,0 0-4 16,0 0 4-16,0 0 4 0,0 0-4 0,0 0 0 0,0 0 0 15,0 0 0-15,0 0 0 0,0 0 0 0,0 0 4 0,0 0-4 16,8 0 0-16,-8 0 0 0,0 0 0 0,0 0-4 0,8 0 0 0,-8 0 8 16,9 0-4-16,-9 0 0 0,0 0 0 0,9 0 0 15,-9 0 0-15,0 0 0 0,8 0 0 0,-8 0 0 0,0 0 0 16,0 0 0-16,9 0 0 0,-9 0 0 0,0 0 4 0,0 0-4 0,0 0 0 15,0 0 0-15,0 0 0 0,8 0 0 0,-8 0-4 0,0-5 4 16,0 5 4-16,0-4 0 0,8 4-4 0,-8-6 4 0,0 2-8 16,0-1 4-16,9 0 0 0,-9 0 0 0,0 0 0 0,0 1 0 15,0-1 4-15,0 0 0 0,0-6 0 0,0 8 4 0,0-2-4 16,0 0 0-16,0 0 4 0,0 1 0 0,0-1 0 0,0 0 0 0,0 0 0 16,0 1 0-16,0-1 0 0,0 0 0 0,0 0 0 0,0 0 0 15,0-5 0-15,0 6-4 0,0-1 4 0,0-4 0 0,0 3-4 16,0 2 0-16,0-1 0 0,0-5 4 0,0 6 0 0,0-1 0 15,0 0-4-15,0 0 0 0,0 1 4 0,0 4 0 0,0-6 0 16,0 6 0-16,0-4 0 0,0 4 4 0,0 0-4 0,0-5 4 0,9 5 0 16,-9 0 0-16,-9 0 0 0,18 0 4 0,-9 0-4 0,0 0-4 15,0 0 8-15,0 0-4 0,0 0-8 0,0 0 8 0,0 0 0 16,-9 0-8-16,9 0 4 0,0 0 0 0,0 0-4 0,0 0 0 0,0 0 4 16,0 0-4-16,0 0 4 0,0 0-4 0,0 0-4 15,0 0 4-15,0 0-4 0,0 0 0 0,0 0 0 0,0 0 4 0,0 0-4 16,0 0-16-16,0 0 16 0,0 0 0 0,0 0-4 0,0 0-4 15,0 0-12-15,0 5-16 0,0-5-12 0,0 0-16 0,0 0-20 16,0 4-20-16,0-4-20 0,-9 0-20 0,9 6-16 0,-8-2-44 0,8-4-36 16,-8 5 32-16,-1-5 48 0,1 0 36 0,-1 5 12 0</inkml:trace>
        </inkml:traceGroup>
        <inkml:traceGroup>
          <inkml:annotationXML>
            <emma:emma xmlns:emma="http://www.w3.org/2003/04/emma" version="1.0">
              <emma:interpretation id="{23C4352B-4DE1-4D22-BEAC-F722A40913D7}" emma:medium="tactile" emma:mode="ink">
                <msink:context xmlns:msink="http://schemas.microsoft.com/ink/2010/main" type="inkWord" rotatedBoundingBox="7984,4355 8596,4434 8589,4486 7977,4406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1" timeOffset="59559.6581">-45 738 43 0,'0'0'80'0,"0"5"-16"0,0-5-8 16,0 0-16-16,0 0-12 0,0 0 0 0,0 0-4 0,0 0 0 0,0 0-4 16,0 0 4-16,0 0-4 0,0 0 4 0,0 0 0 0,0 0 4 15,0 0 0-15,0 0 0 0,8 0 0 0,-8 0 0 0,0 0 0 16,0 0 4-16,8 0 4 0,-8 0 0 0,0 0 0 0,10 0 4 0,-10 0 0 16,0 0 0-16,8 0 0 0,0 5-8 0,-8-5 4 0,9 0-4 15,0 4 4-15,-9-4-8 0,8 5 0 0,1-5-4 0,-1 5 0 16,0-5 0-16,0 5 0 0,2 0-4 0,-2 0 4 0,0-5 0 0,2 5-4 15,-2-5 0-15,0 0-4 0,1 4 4 0,8-4-4 16,-9 0 0-16,1 0 4 0,7 5-4 0,-6-5 0 0,-2 0 0 0,10 0 0 16,-10 0 0-16,8 0 0 0,-7 0-4 0,0 0 0 0,8 0 0 15,-9-5 0-15,10 10-4 0,-10-5 0 0,8 0 0 0,-6 0 0 16,-2 0 0-16,9 0 0 0,-9 0 0 0,10 0 0 0,-10 0 0 16,0 0 4-16,10 0-8 0,-10 0 8 0,0 0-4 0,2 0 0 15,-2 0 0-15,0 0-4 0,1 0 4 0,-1 0-4 0,-8 0 0 0,9 0 4 16,0 0-4-16,-1 0 4 0,-8 5-4 0,8-5 4 0,-8 0-4 15,8 0 0-15,-8 5 0 0,10-5 0 0,-10 0 0 0,8 0 0 16,-8 0 0-16,0 4 0 0,0-4-4 0,0 0 0 0,8 0 0 16,-8 0 4-16,0 0 0 0,0 0 0 0,0 0 0 0,0 0 0 15,0 0-4-15,0 0 0 0,10 0 4 0,-10 0 0 0,0 0 0 16,0 0 0-16,0 0 0 0,0 0-4 0,8 0 0 0,-8 0 4 0,0 0-4 16,0 0 4-16,0 0 0 0,0 0 0 0,0 0 4 0,8 0 0 15,-8 0 0-15,0 0 0 0,0 0-4 0,0 0-4 0,0 0 8 16,0 0-8-16,0 0 0 0,0 0 8 0,0 0-8 0,0 0 4 0,0 0 0 15,0 0 4-15,0 0-4 0,0 0 4 0,0 0-4 16,9 0 0-16,-9 0 0 0,0 0 0 0,0 0 0 0,0 0 0 0,0 0 4 16,0 0 0-16,0 0-4 0,0 0 4 0,0 0-4 0,-9 0 8 15,9 0-4-15,0 0 0 0,9 0 0 0,-9 0 4 0,0 0-8 16,0 0-4-16,0 0 0 0,0 0 0 0,0 0 0 0,-9 0 0 0,9 0 0 16,0 0 0-16,0 0 0 0,0 0 0 0,0 0 0 15,0 0 0-15,0 0 0 0,0 0 0 0,0 0 0 0,0 0 0 16,0 0 0-16,0 0 0 0,0 0 0 0,0 0 0 0,0-4 0 0,-8 4-16 15,8 0-24-15,0-5-12 0,0 5-20 0,-8-5-24 0,8 5-20 16,0 0-16-16,-10 0-32 0,10 0-8 0,-8 0-80 0,8 0 4 16,-8-5 48-16,8 5 36 0,-10 0 32 0,10 0 24 0</inkml:trace>
        </inkml:traceGroup>
      </inkml:traceGroup>
    </inkml:traceGroup>
    <inkml:traceGroup>
      <inkml:annotationXML>
        <emma:emma xmlns:emma="http://www.w3.org/2003/04/emma" version="1.0">
          <emma:interpretation id="{9E6F5532-011E-4ACD-A548-2FB15A4E0B95}" emma:medium="tactile" emma:mode="ink">
            <msink:context xmlns:msink="http://schemas.microsoft.com/ink/2010/main" type="paragraph" rotatedBoundingBox="4857,5128 7759,4948 7811,5795 4909,597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CAC6C758-0DEB-4DE2-B436-02BAF8806077}" emma:medium="tactile" emma:mode="ink">
              <msink:context xmlns:msink="http://schemas.microsoft.com/ink/2010/main" type="line" rotatedBoundingBox="4857,5128 7759,4948 7811,5795 4909,5975"/>
            </emma:interpretation>
          </emma:emma>
        </inkml:annotationXML>
        <inkml:traceGroup>
          <inkml:annotationXML>
            <emma:emma xmlns:emma="http://www.w3.org/2003/04/emma" version="1.0">
              <emma:interpretation id="{4D539D60-800E-40DF-B839-4A148C7B55E1}" emma:medium="tactile" emma:mode="ink">
                <msink:context xmlns:msink="http://schemas.microsoft.com/ink/2010/main" type="inkWord" rotatedBoundingBox="4868,5313 5402,5280 5427,5682 4893,5715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1" timeOffset="93488.8927">-2961 1717 59 0,'-9'0'72'0,"9"-5"0"0,0 5-8 15,0-5-32-15,0 5 0 0,0-5 4 0,-8 0 0 0,8 5 0 0,0-5-4 16,0 1 4-16,0-1-4 0,-8 5 4 0,8-5-4 15,0 0 0-15,0 5 4 0,0-5-4 0,-9 5 4 0,9 0-4 0,0-4 4 16,0 4 0-16,-9 0 4 0,9 0 4 0,0 0-4 0,-8 0-8 16,8 0-8-16,0 0 8 0,-8 0-8 0,-2 0-4 0,10 4 0 15,-8 1 0-15,8-5-4 0,-8 5 0 0,8 0 0 0,-9 4 0 16,0-4-4-16,9 5 0 0,-8 0 0 0,0-1 0 0,-1 1 0 0,9-1-4 16,-8 5 0-16,-1-4 0 0,9 5 0 0,-9-1 0 15,1-5 0-15,8 6-4 0,-8-5 0 0,8 4 0 0,0-5 0 0,-10 6 0 16,10-5 0-16,0-2-4 0,0 3 0 0,0 3 4 0,0-5-4 15,0-3 0-15,0 3 0 0,10 1 0 0,-10-1 0 0,8 1 0 16,-8-6 0-16,8 6 0 0,-8-5 0 0,9-1 0 0,0 2 0 16,-9 3 0-16,8-4 0 0,9 0 4 0,-9-5-4 0,1 4 4 0,0 2-4 15,-1-2-4-15,0-4 0 0,2 0 4 0,-2 0 0 0,9 5 0 16,-8-5 4-16,-1 0-4 0,0 0 0 0,1-5 0 0,-1 5 0 16,10 0 0-16,-10-4 0 0,-8-2 0 0,8 2 0 0,2-1 0 15,-2-5 0-15,0 6 0 0,-8-6 0 0,8 1 0 0,-8-1 0 16,0 0 0-16,0 1 0 0,0-6 0 0,9 5 4 0,-9-4-4 15,0 5 0-15,0-6 0 0,0 1 0 0,-9 4 0 0,9-4 0 0,0 4 0 16,-8-4 0-16,8 4 0 0,0 1 0 0,-8-1 0 0,8 1 0 16,-8-1 0-16,-2-1 0 0,10 7 0 0,-8 0 0 0,0-6 0 15,-2 5 0-15,2 1 0 0,0-1 0 0,-1 5 0 0,1-5 0 0,8 5 0 16,-8 0 0-16,-1-5-4 0,0 5 4 0,1 5 0 16,0-5 0-16,-2 5 0 0,2 0 4 0,8-1-4 0,-8 1 0 0,8 0 0 15,-9 4-4-15,9 1 4 0,0 0 0 0,0-1 0 0,-9 1 0 16,9-1 0-16,0 6 0 0,0-5 0 0,9 4 0 0,-9-5 0 15,0 6-4-15,9-5 4 0,-9-2 0 0,8 3 4 0,-8 3-8 0,8-9 4 16,2 5 0-16,-2-1 0 0,-8-3 0 0,17-2 0 16,-8 0-4-16,-1-4 4 0,0 5 0 0,1-5 4 0,-1 0-4 0,0-5 0 15,2 5-4-15,-2-4 0 0,10 0 4 0,-10-2 0 0,0 1 0 16,0 1 0-16,1-2 0 0,0-3 0 0,-1 4 0 0,1 0 0 16,-1 1 0-16,0-1 0 0,-8-1-4 0,10 2 4 0,-2 4 0 15,0-4 0-15,-8 4 0 0,8 0 0 0,2 0 0 0,-10 4 0 16,8-4 0-16,-8 4 4 0,8 2 0 0,1-1 0 0,0 4 0 15,-9 1 0-15,8-6 4 0,1 6 4 0,-9 1 0 0,8-3 0 0,0 2 0 16,-8-1-4-16,10 1 0 0,-2-1 0 0,-8 1 0 0,8-5 0 16,0 5-4-16,-8-6 0 0,10 2 0 0,-10-2 0 0,8 1 0 15,0 0 0-15,-8-5-4 0,9 0 0 0,-9 5 0 0,8-5-8 0,-8-5-8 16,9 5-12-16,-9-5-12 0,9 0-24 0,-9 1-24 16,8-6-32-16,-8 5-28 0,8-5-88 0,-8 0 28 0,8 1 32 0,-8-5 36 15,0 4 32-15</inkml:trace>
        </inkml:traceGroup>
        <inkml:traceGroup>
          <inkml:annotationXML>
            <emma:emma xmlns:emma="http://www.w3.org/2003/04/emma" version="1.0">
              <emma:interpretation id="{DDC80D02-16BE-4C80-BD8B-A33D696F22FE}" emma:medium="tactile" emma:mode="ink">
                <msink:context xmlns:msink="http://schemas.microsoft.com/ink/2010/main" type="inkWord" rotatedBoundingBox="5720,5074 7301,4976 7349,5748 5767,5846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1" timeOffset="94279.7774">-2287 1736 43 0,'0'0'84'0,"0"0"-4"16,0 0-4-16,0 0-16 0,0 0-4 0,8 0 0 0,-8 0 0 15,0 0-4-15,8 0 4 0,-8 0 4 0,8 0 0 0,-8 0-4 16,10 4 4-16,-2-4-8 0,0 0 0 0,2 0-8 0,-2 5 0 0,0-5-4 16,1 5-4-16,-1-5-4 0,1 5-4 0,-1-5-4 0,9 4-8 15,-9-4 0-15,2 4 0 0,-2 2-4 0,0-6-4 0,2 0 0 16,-2 5 0-16,0-5-4 0,1 0 0 0,-1 5 0 0,0-5-4 0,1 5 0 16,0-5 0-16,-1 0 0 0,-8 4-4 0,8-4-4 0,-8 0-4 15,10 0-8-15,-10 0 0 0,8 0-16 0,-8 5-12 0,0-5-12 16,0 5-16-16,0-5-8 0,0 0-12 0,0 0-4 0,0 5-64 15,-8-5-16-15,8 4 32 0,-10-4 32 0,2 0 24 0</inkml:trace>
          <inkml:trace contextRef="#ctx0" brushRef="#br1" timeOffset="94507.1646">-2245 1918 39 0,'0'4'96'0,"0"-4"-8"0,0 6 0 0,8-2-24 15,-8 1 0-15,0 1 0 0,0-2 0 0,10 0 0 0,-10 1 4 16,8-5 0-16,-8 5-4 0,8 0-4 0,-8-5 0 0,9 4-12 0,-1-4 0 16,1 6-8-16,-1-6 0 0,1 0-4 0,-1 0-4 0,0 4-8 15,2-4 0-15,6 0-8 0,-6 0-4 0,-2 0-4 0,0 0 0 16,1 0 0-16,-1 0-4 0,0 0 0 0,1 0-4 0,0 0-8 0,-1 0-8 16,0 0-12-16,2 0-12 0,-2 5-20 0,0-10-20 15,-8 5-16-15,9 0-8 0,-9 5-28 0,9-5-48 0,-9-5 4 0,8 5 24 16,-8 0 20-16,0-4 44 0</inkml:trace>
          <inkml:trace contextRef="#ctx0" brushRef="#br1" timeOffset="94787.4154">-1870 1659 3 0,'0'-5'92'0,"0"5"0"0,0 0-12 0,0-5-20 16,0 5-8-16,9 0 0 0,-9-4 0 0,0 4-4 0,0 4 4 0,8-4 0 16,-8 0 0-16,0 5 0 0,8 0-4 0,-8 0 4 0,10 4-12 15,-10-4-4-15,8 5 4 0,-8-1-8 0,8 6-4 0,-8-6-8 16,8 6-16-16,-8-1 12 0,0 5-4 0,10-4 0 0,-10 4-4 16,8 0 4-16,-8 1-4 0,0-2 0 0,8 2-4 0,-8-1 0 15,0 0 0-15,0 0-4 0,9-5 0 0,-9 5 0 0,9-4-16 0,-9-1 0 16,0 1-16-16,8-1-12 0,-8-4-12 0,0-5-12 0,0 4-4 15,9-4-8-15,-9-1 4 0,0-4-28 0,0 0-28 0,0 0-12 16,0-4 16-16,8-1 28 0</inkml:trace>
          <inkml:trace contextRef="#ctx0" brushRef="#br1" timeOffset="95091.602">-1615 1779 51 0,'0'0'88'16,"10"0"-8"-16,-10 0-4 0,0 0-20 0,0 5-8 0,0-1 0 0,-10 1 0 15,10 0-4-15,0 0 0 0,0-1-8 0,-8 1 4 16,8 1-4-16,-8 2 0 0,8 2 0 0,-9 0-4 0,9-1 0 0,-8 1 0 16,8-1 4-16,-8 1-8 0,-1 5 4 0,0-6 0 0,9 1 0 15,-8 4-8-15,8-3 4 0,-8-3-4 0,-2 2 4 0,10-1-4 16,0 6 0-16,0-5 0 0,-8-6-4 0,8 6 4 0,0-1 4 16,0 1-4-16,0-5 0 0,0 5 0 0,0-6 0 0,8 6 0 0,-8-6-4 15,0 7 4-15,10-7-4 0,-10 6-4 0,8-5 4 0,0-1-4 16,-8 1 0-16,9 5 0 0,0-6 0 0,-1 1-4 0,0 0 0 15,1 0-4-15,-1 0 0 0,0 0 0 0,2-1-4 0,6 1 0 16,-6 0-4-16,-2-5 0 0,8 0 0 0,-7 5 0 0,8-5-4 16,-8 0-8-16,-1 0-12 0,10-5-12 0,-10 0-12 0,0 0-8 15,0 1-20-15,10-1-28 0,-10-5-24 0,1 0-12 0,0 1-60 0,-1-5-16 16,-8 4 36-16,9-5 36 0,-9-4 28 0,0 5 20 0</inkml:trace>
          <inkml:trace contextRef="#ctx0" brushRef="#br1" timeOffset="95453.6327">-1444 1467 23 0,'0'-5'104'0,"0"0"-8"0,9 1-8 0,-9 0-28 16,0-3 0-16,0 3-4 0,9 0-4 0,-9-2 0 15,8 2-8-15,-8-1 8 0,9 0 0 0,-1 0-4 0,-8 1-4 0,18-1-8 16,-10 1 0-16,0-2-12 0,0 2 0 0,10-2 0 0,-10 2-8 15,1 4-4-15,8-5 4 0,-8 5-8 0,-1 0 0 0,0 0-4 16,10 0 0-16,-10 0-4 0,0 0 4 0,-8 5 4 0,10-1-8 0,-10 6 0 16,8-4 4-16,-8 3-24 0,0 0 24 0,0 1 0 15,0 0 0-15,-8 5 0 0,8-7 0 0,0 7-4 0,-10-1 0 0,10-3 0 16,-8 2 4-16,8-2 0 0,-8 2 0 0,8-4 0 0,-10 1 4 16,10 0 0-16,0-1 0 0,0 1 0 0,0 0 4 0,-8-5-4 15,8 4-8-15,0-4 8 0,0 0 0 0,8-1-4 0,-8 2 4 16,0-2 0-16,0 1-4 0,10 0-4 0,-10-5 0 0,8 5 0 0,-8-5 4 15,8 0-4-15,2 4 0 0,-10-4 0 0,8 0 0 16,0 0 0-16,1 0 0 0,-1 0 4 0,1 5-12 0,-1-10 0 0,9 5-8 16,-9 0-20-16,2 0-16 0,-2 0-24 0,10 0-16 0,-10 0-20 15,0 0-72-15,0 0-4 0,1 0 40 0,0 5 24 0,-1-5 32 16</inkml:trace>
          <inkml:trace contextRef="#ctx0" brushRef="#br1" timeOffset="95673.0447">-1034 1731 19 0,'0'0'104'0,"0"5"-8"0,0-5-8 0,0 0-24 0,0 0 4 15,8 0-4-15,-8 4 0 0,0-4 0 0,0 0 4 0,0 0 4 16,8 0 0-16,-8 0-8 0,0 0-4 0,10 0-4 0,-2 0 4 0,-8 0 0 16,8 0-8-16,1 0-8 0,-1 0-4 0,1 0-8 0,0 0-8 15,-1 0-4-15,8 0-8 0,-6 0 0 0,-2-4-4 0,10 4 4 16,-10 0-8-16,9-5-4 0,-9 5-8 0,9-5-12 0,0 5-16 0,-9 0-12 15,10 0-24-15,0-5-24 0,-10 5-20 0,9 0-8 16,-9 0-60-16,0-4-16 0,10 4 28 0,-10 0 40 0,0 0 28 0,2 0 20 16</inkml:trace>
        </inkml:traceGroup>
        <inkml:traceGroup>
          <inkml:annotationXML>
            <emma:emma xmlns:emma="http://www.w3.org/2003/04/emma" version="1.0">
              <emma:interpretation id="{88F2F4FF-B02A-40CD-9902-2D830455BA6B}" emma:medium="tactile" emma:mode="ink">
                <msink:context xmlns:msink="http://schemas.microsoft.com/ink/2010/main" type="inkWord" rotatedBoundingBox="7551,5144 7770,5130 7811,5795 7592,5809"/>
              </emma:interpretation>
              <emma:one-of disjunction-type="recognition" id="oneOf10">
                <emma:interpretation id="interp14" emma:lang="" emma:confidence="0">
                  <emma:literal>2-4</emma:literal>
                </emma:interpretation>
                <emma:interpretation id="interp15" emma:lang="" emma:confidence="0">
                  <emma:literal>"4</emma:literal>
                </emma:interpretation>
                <emma:interpretation id="interp16" emma:lang="" emma:confidence="0">
                  <emma:literal>"b</emma:literal>
                </emma:interpretation>
                <emma:interpretation id="interp17" emma:lang="" emma:confidence="0">
                  <emma:literal>-y</emma:literal>
                </emma:interpretation>
                <emma:interpretation id="interp18" emma:lang="" emma:confidence="0">
                  <emma:literal>"y</emma:literal>
                </emma:interpretation>
              </emma:one-of>
            </emma:emma>
          </inkml:annotationXML>
          <inkml:trace contextRef="#ctx0" brushRef="#br1" timeOffset="96076.9656">-471 1563 51 0,'0'-10'108'15,"0"6"-4"-15,0-2-4 0,0 2-20 0,8-1 4 0,-8 1 0 16,0-2 4-16,0 3-4 0,0-3-4 0,0 6-4 0,0-5-4 16,0 0-4-16,8 5-4 0,-8 0-4 0,0-4-4 0,0 4 0 0,0 0-4 15,9 4 0-15,-9 1 0 0,0 0-8 0,0 1 0 16,0-3-8-16,0 7 0 0,0 5-4 0,0-6 0 0,0 5-4 0,0 1-8 16,0-1 4-16,0 1-8 0,0 4 0 0,0 0 0 0,0 0-8 15,0-4-4-15,0 4 4 0,0 0 0 0,0-5-4 0,0 5 0 16,9-4-4-16,-9-1 0 0,8 1 4 0,-8 0 4 0,9-7-8 15,-1 2 0-15,-8 0 0 0,8-1-4 0,1 1 0 0,0-5-20 16,-1-1 24-16,0-4-4 0,-8 6-4 0,10-6 0 0,-2 0-8 0,0 0 0 16,1-6 0-16,0 2 0 0,-9-1 0 0,8 0-4 0,0 0 4 15,1-4 0-15,-9-1 0 0,8 0 4 0,1 2 4 0,-9-3 0 16,9 2 4-16,-9-1-4 0,8 1 4 0,-8-1 4 0,8-4-4 0,-8 9 4 16,0-5 0-16,10 6 0 0,-10-1 4 0,0 0 4 15,0 0 4-15,0 5 4 0,8 0 0 0,-8 5 8 0,0 0 0 0,0 0 0 16,0 4 0-16,0 1 0 0,0-2-4 0,0 8-4 0,0-2-4 15,0 0-4-15,0 5 4 0,0 1 0 0,0-1-4 0,8 0 0 16,-8 0-8-16,-8 0-8 0,8 6-16 0,0-6-20 0,0 0-32 0,-8 0-24 16,8 1-40-16,-10-1-44 0,2-5-64 0,0 5-24 0,-10 0 48 15,10-4 44-15,-9 4 32 0,0-5 32 0,-8 6 20 0</inkml:trace>
        </inkml:traceGroup>
      </inkml:traceGroup>
    </inkml:traceGroup>
    <inkml:traceGroup>
      <inkml:annotationXML>
        <emma:emma xmlns:emma="http://www.w3.org/2003/04/emma" version="1.0">
          <emma:interpretation id="{E4552325-8619-41D1-B9D4-6D13E9B8BE22}" emma:medium="tactile" emma:mode="ink">
            <msink:context xmlns:msink="http://schemas.microsoft.com/ink/2010/main" type="paragraph" rotatedBoundingBox="4109,6784 7164,6871 7144,7565 4089,747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438C4D8-AFBB-42BB-B0E8-2ABCA1B7A101}" emma:medium="tactile" emma:mode="ink">
              <msink:context xmlns:msink="http://schemas.microsoft.com/ink/2010/main" type="inkBullet" rotatedBoundingBox="4104,6961 4717,6979 4702,7481 4090,7464"/>
            </emma:interpretation>
            <emma:one-of disjunction-type="recognition" id="oneOf11">
              <emma:interpretation id="interp19" emma:lang="" emma:confidence="0">
                <emma:literal>↳</emma:literal>
              </emma:interpretation>
            </emma:one-of>
          </emma:emma>
        </inkml:annotationXML>
        <inkml:trace contextRef="#ctx0" brushRef="#br2" timeOffset="273202.112">-3848 3322 51 0,'0'0'76'0,"0"0"-4"0,0 0 0 0,0 0-24 15,0 0-4-15,0 0 0 0,0 0-4 0,-8 0 0 0,8 0-4 16,0 0 0-16,0 0 0 0,-9 0-4 0,9 0 0 0,0 0 4 15,-8 0-8-15,8 0 0 0,0 6 0 0,-9-6 4 0,9 0-8 16,0 5 0-16,-8-5 8 0,8 4-8 0,0-4 0 0,-8 6 4 16,8-2 0-16,0 1 0 0,-10-1-8 0,10 2 0 0,0-2 0 15,0 7-4-15,-8-7 4 0,8 5 0 0,0-4 0 0,-8 4-4 0,8 1 4 16,0-1-8-16,0 1 4 0,0 4-4 0,0-4 0 0,0 0 0 16,0 4 4-16,0 1-4 0,0-6-4 0,0 6 0 0,0-1 4 15,0-5 0-15,0 6-4 0,0-5 4 0,0 4-4 0,0-5 0 0,8 1 0 16,-8-1 4-16,0 1-4 0,8 0 0 0,-8-1-4 0,10 1 4 15,-2-5-4-15,-8 5-16 0,8-6 20 0,1 1 0 0,-1 0 0 16,1-5-4-16,-1 5 4 0,-8-1 0 0,9-4-4 0,-1 0 4 16,0 6-4-16,2-6 0 0,-2 0 0 0,0 0 0 0,2 0-4 15,-2 0 4-15,0-6-4 0,0 6 0 0,1-4 0 0,-1 4 0 0,1-5 0 16,0 0 4-16,-1 5 0 0,0-5 0 0,-8 1-4 16,10-2 0-16,-2 2 4 0,-8-5-4 0,8 3 0 0,-8-3 0 0,0 4-4 15,0-4 4-15,0-1 0 0,0 1 0 0,8 3 0 0,-8-3 0 16,0-1 0-16,0 0 0 0,0 1-4 0,0-1 4 0,-8 1-4 15,8 0 4-15,0-1 0 0,0 0 4 0,-8 1-8 0,8-1 4 0,0-4 0 16,0 9 4-16,-8-10-8 0,-2 10 0 0,10-4 0 16,-8 0 4-16,8-1 0 0,-8 1 0 0,-1 3-4 0,0-3 4 0,1 4-4 15,-1-4 0-15,1 5 0 0,8-2 4 0,-8 1-4 0,0 5 0 16,-2-4 4-16,2 4 0 0,0 0-4 0,-2-6 0 0,10 6-4 16,-8 0 0-16,0 0 0 0,-1 6-4 0,1-6 4 0,-1 4-4 0,9-4 0 15,-8 5 0-15,-1 1 0 0,1-2 0 0,8 0-4 0,-8 1 0 16,-2 0 0-16,10 0 0 0,-8-1-12 0,8 2 8 0,0 3-4 15,-8-5-4-15,8 2-8 0,0 3-4 0,0-4-4 0,0-1-4 16,0 1 0-16,0 0 0 0,0 5-4 0,0-5 0 0,0-1 0 16,8 1 0-16,-8 0 0 0,8 0 4 0,-8 0 0 0,10 1-8 0,-10 2-24 15,8-3-16-15,-8 0-12 0,8 0 0 0,1-1 16 16</inkml:trace>
        <inkml:trace contextRef="#ctx0" brushRef="#br2" timeOffset="273513.2786">-3728 3529 7 0,'0'-4'92'0,"8"-1"-12"0,-8-5-8 0,0 5-20 0,0-4-8 16,8 4 0-16,-8 0 0 0,0 0 0 0,0 0-4 0,0 1 4 16,0-1 0-16,10 5 4 0,-10-5 0 0,0 5 4 0,0 0 0 15,0 5 4-15,8-5 0 0,-8 5-4 0,0-1 0 0,0 1 0 16,8 0-4-16,-8 5 0 0,8-1-4 0,2 1 0 0,-10 4 0 16,8-4 0-16,-8 4-4 0,8 1-4 0,1-1 0 0,-1 1 0 0,-8 4 0 15,9-5 0-15,0 1 0 0,-1 4-4 0,-8-5 4 0,8 1-4 16,0-2 0-16,10 3-4 0,-18-3 0 0,8 2-4 0,10-5 0 15,-10 4 0-15,1-5-4 0,-1 1 0 0,0-1-4 0,1-3 4 16,0 3-4-16,-1-3 0 0,10-2-8 0,-10 0 4 0,0-4-4 16,1 5 0-16,0-5 0 0,-1 0 0 0,0-5-4 0,1 5 0 0,-1-4 0 15,1 0 0-15,0-7-4 0,-1 7 4 0,0-6-8 0,2 1-8 16,-2-1 0-16,0-1-8 0,-8 3 0 0,9-2-8 0,0 1-12 16,-9-6-12-16,0 5-12 0,0 0-20 0,8 2-8 0,-8-3-12 15,0 2-20-15,0 4-16 0,-8-4-12 0,8 3-48 0,0 2-20 16,-9-5 20-16,9 3 40 0,-9 2 28 0,1-1 24 0</inkml:trace>
      </inkml:traceGroup>
      <inkml:traceGroup>
        <inkml:annotationXML>
          <emma:emma xmlns:emma="http://www.w3.org/2003/04/emma" version="1.0">
            <emma:interpretation id="{3BB6B3DA-CA19-4FB1-825D-C58FDEE6DA18}" emma:medium="tactile" emma:mode="ink">
              <msink:context xmlns:msink="http://schemas.microsoft.com/ink/2010/main" type="line" rotatedBoundingBox="5340,6819 7164,6871 7144,7565 5320,7513"/>
            </emma:interpretation>
          </emma:emma>
        </inkml:annotationXML>
        <inkml:traceGroup>
          <inkml:annotationXML>
            <emma:emma xmlns:emma="http://www.w3.org/2003/04/emma" version="1.0">
              <emma:interpretation id="{349E520E-094E-4E9A-8DCD-5B184A03AA18}" emma:medium="tactile" emma:mode="ink">
                <msink:context xmlns:msink="http://schemas.microsoft.com/ink/2010/main" type="inkWord" rotatedBoundingBox="5340,6819 5817,6832 5798,7498 5321,7484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2" timeOffset="274804.8241">-2287 3232 3 0,'0'0'96'0,"8"-5"-16"0,-8 5 0 16,0-5-24-16,0 1 0 0,0 4 0 0,8-6-4 0,-8 2 4 15,0 0 0-15,0 4 0 0,0-5 0 0,0-1 4 0,0 6 0 16,0 0 0-16,0 0-4 0,0-4 4 0,0 4-4 0,0 0 0 16,0 4 0-16,0-4 0 0,0 6 0 0,0-1 0 0,-8-1-4 15,8 0 0-15,0 2-8 0,-8-2 4 0,8 6-28 0,-9-5 24 0,9 5-8 16,-9-1 0-16,1 1-8 0,-1 4 0 0,1 1-8 0,0-6 0 15,-10 5-4-15,10 1 0 0,-10-1-4 0,10 1 0 0,-9 0 0 16,0-2-8-16,0 1 4 0,1 1-4 0,-2-1 0 0,0 0 4 16,2 1-4-16,-1-1 4 0,0 1-4 0,0-4 0 0,-1 2 0 0,2-3 0 15,-2-1 0-15,10 0 4 0,-9 1-8 0,8-5 0 16,1 5 4-16,-1-6-4 0,1 1 0 0,0 0 4 0,8-5-4 0,-10 0 0 16,10 5 0-16,0-5 0 0,-8 0 0 0,8 0 0 0,0 0-4 15,0 0 4-15,0 0 0 0,8 0 0 0,-8 0 0 0,0 0 4 16,10 0-4-16,-10 0 0 0,8 4 0 0,-8 2 0 0,8-6 4 15,-8 4 0-15,9 1 0 0,-1-1 0 0,1-4 4 0,0 10 0 16,-1-5-4-16,0 0 0 0,0 0 8 0,10 5 0 0,-10-1 4 0,2-5-12 16,6 6 8-16,-7 0 0 0,8-5 4 0,-9 5-8 0,9-1 0 15,1 1-8-15,-2-6 0 0,-6 6 0 0,6-1 0 0,1 0 0 16,0-3 0-16,0 4 0 0,-9-2 0 0,10-2 0 0,-2 3 0 16,-6-3 0-16,6 3 0 0,-7-5 0 0,-1 2 0 0,10-2 0 15,-10 1 0-15,0 1 0 0,0-2 0 0,2 0 0 0,-10 1 0 0,8-5 0 16,0 5 0-16,-8-5-28 0,0 5-12 0,10-5-4 0,-10 0-16 15,0 0-16-15,0 4-16 0,0-4-12 0,0 0-12 0,0 0-24 16,0 6-16-16,0-6-12 0,0 0-52 0,0 0-4 0,0 0 40 16,-10 0 32-16,10 0 28 0,0 0 28 0</inkml:trace>
        </inkml:traceGroup>
        <inkml:traceGroup>
          <inkml:annotationXML>
            <emma:emma xmlns:emma="http://www.w3.org/2003/04/emma" version="1.0">
              <emma:interpretation id="{B837D83A-CE23-416C-ADD6-E76CCE9969F7}" emma:medium="tactile" emma:mode="ink">
                <msink:context xmlns:msink="http://schemas.microsoft.com/ink/2010/main" type="inkWord" rotatedBoundingBox="6527,6987 7160,7005 7144,7565 6511,7547"/>
              </emma:interpretation>
              <emma:one-of disjunction-type="recognition" id="oneOf13">
                <emma:interpretation id="interp21" emma:lang="" emma:confidence="0">
                  <emma:literal>o</emma:literal>
                </emma:interpretation>
                <emma:interpretation id="interp22" emma:lang="" emma:confidence="0">
                  <emma:literal>°</emma:literal>
                </emma:interpretation>
                <emma:interpretation id="interp23" emma:lang="" emma:confidence="0">
                  <emma:literal>0</emma:literal>
                </emma:interpretation>
                <emma:interpretation id="interp24" emma:lang="" emma:confidence="0">
                  <emma:literal>O</emma:literal>
                </emma:interpretation>
                <emma:interpretation id="interp25" emma:lang="" emma:confidence="0">
                  <emma:literal>ó</emma:literal>
                </emma:interpretation>
              </emma:one-of>
            </emma:emma>
          </inkml:annotationXML>
          <inkml:trace contextRef="#ctx0" brushRef="#br2" timeOffset="275394.2488">-1452 3505 43 0,'0'0'88'0,"-8"-3"-8"0,8 3-4 0,-10-6-24 16,10 6 0-16,-8 0-4 0,0 0-4 0,8 6 0 0,0-6 0 16,-8 3 0-16,8 2-4 0,0 5 8 0,-10-5-4 0,10 4 0 15,0 0 0-15,0 1 4 0,0 5 0 0,0-1-8 0,0 1 4 16,0-2-4-16,0 2 0 0,0 5-4 0,0-7 0 0,10 7 0 0,-10-5-4 16,8 4 0-16,-8-5 4 0,8 4 0 0,-8-2 0 0,8-2-4 15,2 1 4-15,-2-2 0 0,0 2-8 0,1-1 0 0,0-4 0 16,8-1-4-16,-9 1-4 0,10-1 0 0,-10 1-4 0,8-5 4 0,-6 5 0 15,6-5 0-15,1-1 0 0,1-4-4 0,-2 5-4 16,2-5 0-16,-2 5 0 0,2-5-4 0,7-5 4 0,-8 5-4 0,0-5 4 16,1 1-8-16,8-1 0 0,-10-5-4 0,1 1 4 0,9 3 0 15,-10-7 8-15,2 3-8 0,-2 0 0 0,2-3 4 0,-1-2-4 16,0 0-4-16,-8 1 4 0,7-1 0 0,-8 1-4 0,10-5 4 0,-10 4-4 16,2-3 4-16,-2 3-4 0,-8-4 4 0,8 4-4 0,-8-4 0 15,0 5 0-15,9-5 4 0,-9 4-4 0,0 1 8 0,-9-1-8 16,9 1 4-16,0 0 0 0,-8 4 0 0,0-3-4 0,8 2 4 15,-10 1-4-15,2 1 4 0,0-1 0 0,-2 0-4 0,-6 1 4 16,8-1 0-16,-1 0-4 0,-8 6 0 0,8-5 4 0,-7-1 0 16,-2 0-4-16,2 5 0 0,6 1 0 0,-6 0-4 0,-1-7 4 15,-1 11-4-15,2-4 0 0,-2-2 0 0,2 6 0 0,6 0 0 0,-6 0-4 16,-1 6-4-16,0-2 0 0,0 1 0 0,-1 1-8 0,10 2-8 16,-10 7-4-16,2-5-4 0,-1 3-12 0,8 2-8 0,-8 4-8 15,1-4-16-15,-2 4-12 0,2 5-16 0,6-5-16 0,-6 0-12 16,-1 5-32-16,-1-4-52 0,10 3 24 0,-10-4 36 0,2 0 32 15,8 6 24-15</inkml:trace>
        </inkml:traceGroup>
      </inkml:traceGroup>
    </inkml:traceGroup>
    <inkml:traceGroup>
      <inkml:annotationXML>
        <emma:emma xmlns:emma="http://www.w3.org/2003/04/emma" version="1.0">
          <emma:interpretation id="{B82CB4BC-DFA9-469C-9500-E3E167B9E422}" emma:medium="tactile" emma:mode="ink">
            <msink:context xmlns:msink="http://schemas.microsoft.com/ink/2010/main" type="paragraph" rotatedBoundingBox="3761,8384 8623,8425 8616,9204 3754,916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AC12FC0-9AB8-41A4-B4EF-DE2DCE7241B0}" emma:medium="tactile" emma:mode="ink">
              <msink:context xmlns:msink="http://schemas.microsoft.com/ink/2010/main" type="line" rotatedBoundingBox="3761,8384 8623,8425 8616,9204 3754,9163"/>
            </emma:interpretation>
          </emma:emma>
        </inkml:annotationXML>
        <inkml:traceGroup>
          <inkml:annotationXML>
            <emma:emma xmlns:emma="http://www.w3.org/2003/04/emma" version="1.0">
              <emma:interpretation id="{825261C5-F7C5-42A2-8014-74122DA7BB27}" emma:medium="tactile" emma:mode="ink">
                <msink:context xmlns:msink="http://schemas.microsoft.com/ink/2010/main" type="inkWord" rotatedBoundingBox="3761,8384 5052,8395 5045,9174 3754,9163"/>
              </emma:interpretation>
              <emma:one-of disjunction-type="recognition" id="oneOf14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318979.6516">-4019 5093 15 0,'10'0'84'0,"-2"0"-4"0,-8 0-4 16,8 0-24-16,1 0-4 0,-9 0 0 0,0 0-4 0,8 0 8 16,-8 0-8-16,0 0 4 0,0 5-4 0,0-5-4 0,0 4 0 15,0-4-4-15,0 5 0 0,0-5 0 0,0 5-4 0,0 0-4 0,-8-1 0 16,8 1 0-16,-9 5-4 0,1-5-8 0,0 4 0 16,8-4 4-16,-10 5-4 0,2-6 0 0,0 6 4 0,-2-5-8 0,2 4-4 15,0 0 8-15,-9-3 0 0,9-2-8 0,-1 6 0 0,0-5 4 16,1 0 0-16,0 0 0 0,-2-1 0 0,2 1 0 0,0-5-4 15,8 5 4-15,-8 1-4 0,-2-6 0 0,10 3 0 0,-8-3-4 0,8 5 4 16,0-5-4-16,-8 0 0 0,8 5 0 0,0 0-4 0,0-5 0 16,0 5 0-16,0-5 4 0,0 5 0 0,8-5 0 0,-8 4 0 15,8 1 8-15,-8 0-8 0,10-1 4 0,-10 1 0 0,8 0 4 16,-8 0 4-16,8 4 0 0,0-3 4 0,2 3 0 0,-2 1 0 16,0-6 0-16,1 6-4 0,0-1 8 0,-1 1-8 0,1 0 0 15,7 0 0-15,-8-1 0 0,2 0 0 0,-2 1 0 0,10 0-4 16,-10 0 4-16,0-1-4 0,1-4 0 0,8 5-8 0,-8-6 0 0,-1 6 0 15,0-5-4-15,0-2 4 0,2 3-8 0,-2-1 4 0,0 0-4 16,2-5-8-16,-2 4-4 0,0-4-12 0,-8 0-4 0,9 0-16 16,-1 6-4-16,-8-6-12 0,0-6-16 0,0 6-12 0,9 0-20 0,-9-4-12 15,0-1-12-15,0 5-52 0,0-5-8 0,0-4 36 0,0 4 36 16,-9 0 24-16</inkml:trace>
          <inkml:trace contextRef="#ctx0" brushRef="#br0" timeOffset="319534.1621">-3771 4881 31 0,'0'-4'96'0,"-8"-6"-8"0,8 5-8 0,0 1-20 0,0-6-4 16,0 5 0-16,-8 1-4 0,8-1 0 0,0-5-4 0,0 5 0 16,0 0 4-16,0-4-8 0,8 4-4 0,-8 0 0 0,0 1-4 15,0-1 0-15,8-5 0 0,-8 5-8 0,0 1 4 0,8 0-8 0,-8 4-4 16,9-6 4-16,-1 1 0 0,-8 5-4 0,9-5 0 0,0 5-4 16,-1 0 0-16,0 0 0 0,-8 0 0 0,10 0-4 0,-2 0-4 15,0 5 0-15,-8-5 0 0,8 5 0 0,2 1-4 0,-10-2 4 16,8 0 0-16,-8 1-4 0,0 5 0 0,8-5 0 0,-8 4-4 15,0 0 0-15,0 1 0 0,0 5 4 0,0-6-4 0,-8 6 0 0,8-6 0 16,0 5 0-16,-8-4 0 0,8 5 0 0,-10-1-16 0,2-5 16 16,8 6 0-16,-8-5 4 0,8-1 0 0,-8 1-4 0,-2-6 0 15,2 6 0-15,8-5 0 0,-8 0-4 0,8-5 4 0,-9 5-4 16,9-5 0-16,0 3 0 0,0-3 0 0,-9 0 4 0,9-3-4 16,0 3 4-16,0-5-4 0,0 5 0 0,0-5 4 0,0 5 0 0,0-5-4 15,0 5 4-15,0 0-4 0,0-5 4 0,0 5 0 0,9 0 0 16,-9-5 4-16,0 5 0 0,9 0-4 0,-9 0 4 0,0 0 0 15,8 5 0-15,-8-5 4 0,8 5 0 0,2 0 4 0,-2 0 0 16,0 3 4-16,0-2 4 0,2 4 8 0,-2 0-4 0,0-1 0 16,1 1 4-16,-1-1 4 0,1 1-8 0,0 0 8 0,-1-1-4 0,0 1 0 15,0-1-4-15,2 1 0 0,-2-1-4 0,0-5-4 16,2 2 0-16,-2-1-4 0,0 4 0 0,1-9-4 0,-9 5-4 0,8-5 0 16,-8 0 4-16,8 0-8 0,-8 0-4 0,9 0-8 0,-9-5-4 15,9 5-16-15,-9-4-12 0,8-1-28 0,-8 0 8 0,0-1-8 16,0-3-16-16,0 5-8 0,0-1-12 0,0 0-8 0,0-4 0 0,0 4-20 15,8-4-32-15,-8 4-12 0,-8-5 28 0,8 5 32 0,8 0 20 16</inkml:trace>
          <inkml:trace contextRef="#ctx0" brushRef="#br0" timeOffset="318502.9248">-4265 4809 63 0,'0'0'72'0,"0"-4"-4"0,0-1 0 0,0 5-24 15,0-5-4-15,0 5 0 0,0-4 0 0,0 4 0 0,0 0 0 16,0 0 0-16,0-5 0 0,0 5-4 0,0 0 0 0,0 0 4 0,0 0 4 16,0 0 0-16,0 0 0 0,0 0 4 0,0 0 4 0,0 0-8 15,0 0 0-15,0 5 0 0,0-5-4 0,0 0 4 0,0 4 0 16,8-4-4-16,-8 5 4 0,0 0-4 0,0-1 0 0,0 1 0 15,0 0 0-15,8 5-4 0,-8 0 0 0,0-1-4 0,0 1-4 0,0-1 0 16,10 5-8-16,-10 1 0 0,0-5 0 0,0 4-16 16,0 0 16-16,0 6 0 0,0-6-4 0,0 0-4 0,0 6 0 0,0-1-4 15,0-5 4-15,0 5-4 0,0-4 0 0,0 4 0 0,0-5 0 0,0 5 0 16,0-4-4-16,0 4 4 0,0-5-8 0,0 6 8 16,0-7-4-16,0 2 0 0,0 0 0 0,0-1 0 0,0 0-8 0,0 1 4 15,0-1 0-15,0-4 4 0,0 4-4 0,0-4 0 0,8 4 0 16,-8-4 0-16,0-1 0 0,0 1 0 0,0-1 0 15,0-3-4-15,0 3 4 0,0-4-4 0,0 5 0 0,8-6 0 0,-8 1 0 16,0 0 0-16,0-1-4 0,0-4-4 0,0 0 4 0,0 5-4 16,0-5 0-16,0 0 0 0,0 0-4 0,0 0 0 0,0 0 0 15,0 0-8-15,0 0-4 0,0 0-4 0,0 0-8 0,0 0-4 0,0 0-4 16,0 0-4-16,0-5 0 0,0 5-12 0,0 0-4 0,0-4-8 16,-8-1-8-16,8 0 0 0,0 5-4 0,0-9 4 0,0 4 8 15,-8 0-20-15,8-4-24 0,0 3-48 0,-10-3 28 0,10-1 24 16,0 6 20-16</inkml:trace>
          <inkml:trace contextRef="#ctx0" brushRef="#br0" timeOffset="319855.3034">-3294 5222 67 0,'0'5'116'0,"0"-5"-12"0,0 5-4 16,0-5-16-16,0 0 0 0,0 5 0 0,0-5 4 0,0 0-4 15,0 4 0-15,0-4-8 0,0 0-4 0,8 5 0 0,-8-5 0 16,10 5 0-16,-10-5-4 0,8 0-4 0,0 6-4 0,-8-6-4 15,10 3-4-15,-2-3-8 0,0 0 0 0,10 0-8 0,-10 0-4 0,0 0-8 16,1 0 0-16,-1 0-8 0,0 0-4 0,10 0 4 16,-10 0-8-16,0 0 0 0,10 0-8 0,-10 0-4 0,1 0-12 0,0 0-12 15,8-3-12-15,-9 3-16 0,0 0-16 0,1-6-12 0,0 6-16 16,-1 0-20-16,0 0-8 0,2 0-8 0,-2 0-16 0,0 0-44 16,1-5-4-16,-9 5 28 0,9 0 44 0,-1 0 20 0</inkml:trace>
        </inkml:traceGroup>
        <inkml:traceGroup>
          <inkml:annotationXML>
            <emma:emma xmlns:emma="http://www.w3.org/2003/04/emma" version="1.0">
              <emma:interpretation id="{F8A9F3B9-F92C-4C7C-9322-C3CC17ED7572}" emma:medium="tactile" emma:mode="ink">
                <msink:context xmlns:msink="http://schemas.microsoft.com/ink/2010/main" type="inkWord" rotatedBoundingBox="5372,8475 5778,8479 5772,9119 5367,9115"/>
              </emma:interpretation>
              <emma:one-of disjunction-type="recognition" id="oneOf15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320438.742">-2654 4906 75 0,'0'-6'104'0,"0"2"-8"0,0-1 0 0,0 2-24 0,8-4 0 16,-8 3 4-16,0-6 0 0,0 5-8 0,9 1 4 0,-9-1-8 15,0 0-8-15,0 5 0 0,0-5-4 0,9 1 0 0,-9 4-4 16,0-5 0-16,8 5 4 0,-8 0-8 0,0 0 0 0,0 0 0 16,0 0 0-16,0 0-4 0,0 0 4 0,8 5-4 0,-8-1-8 0,0 1 4 15,0 0-4-15,0 4-4 0,0-4 0 0,0 5-4 0,0 1-8 16,0-3 4-16,0 6-8 0,0 1-4 0,0-1 0 0,0 1 0 15,0-1-4-15,0 0 0 0,0 6 0 0,0-6 0 0,0 5 0 16,8-4-4-16,-8-1 0 0,0 6 4 0,0-6 0 0,10 0-4 16,-10 0 0-16,0 6 4 0,8-11 0 0,-8 5 0 0,8 1-8 15,-8-6 4-15,10 6-4 0,-2-6 4 0,-8 1-4 0,8 0 0 0,1-6-4 16,-1 6 4-16,1-10-4 0,-1 6 0 0,-8-3-4 16,17 2-4-16,-9-5 4 0,2 0 0 0,-2 0 0 0,0 0-4 0,2-5 4 15,-2 2-4-15,0-3 0 0,0 1 0 0,1 0-4 0,-1 1 4 16,1-6 0-16,0 5 4 0,-1-5 0 0,0 0 0 0,2 6 0 15,-10-5 0-15,8-1 4 0,0 0 4 0,0 6 4 0,-8-1 0 0,10-5-8 16,-2 6 4-16,-8-1 4 0,8 0 0 0,-8-1-16 0,0 2 20 16,0 4 0-16,9-5 4 0,-9 5 0 0,0 0 0 0,8 0 4 15,-8 5 0-15,0-5 4 0,0 4 0 0,9 2-4 0,-9 4 4 16,0-6 0-16,9 6 4 0,-9-1 0 0,0 1 0 0,8 4-4 16,-8 1 4-16,8-1 0 0,-8 1 0 0,0-1-4 0,8 0 0 0,-8 6 0 15,0-6 0-15,0 5 0 0,0-4 0 0,0 4-4 0,10-5 0 16,-10 1-12-16,0-1 4 0,0 0 0 0,0-4-4 0,0-1-4 15,0 6-12-15,-10-10-8 0,10 4-16 0,0-4-12 0,0 0-12 16,0-1-24-16,0 2-16 0,0-6-28 0,0 0-20 0,0 0-28 16,0 0-64-16,-8-6 20 0,8 2 48 0,0-1 32 0,-8 0 20 0,8-4 24 15</inkml:trace>
        </inkml:traceGroup>
        <inkml:traceGroup>
          <inkml:annotationXML>
            <emma:emma xmlns:emma="http://www.w3.org/2003/04/emma" version="1.0">
              <emma:interpretation id="{2AA4DA77-77F9-49F2-B25F-61824BA6FD31}" emma:medium="tactile" emma:mode="ink">
                <msink:context xmlns:msink="http://schemas.microsoft.com/ink/2010/main" type="inkWord" rotatedBoundingBox="6730,8573 7141,8576 7136,9147 6725,9143"/>
              </emma:interpretation>
              <emma:one-of disjunction-type="recognition" id="oneOf16">
                <emma:interpretation id="interp28" emma:lang="" emma:confidence="0">
                  <emma:literal>&lt;</emma:literal>
                </emma:interpretation>
                <emma:interpretation id="interp29" emma:lang="" emma:confidence="0">
                  <emma:literal>'</emma:literal>
                </emma:interpretation>
                <emma:interpretation id="interp30" emma:lang="" emma:confidence="0">
                  <emma:literal>.</emma:literal>
                </emma:interpretation>
                <emma:interpretation id="interp31" emma:lang="" emma:confidence="0">
                  <emma:literal>(</emma:literal>
                </emma:interpretation>
                <emma:interpretation id="interp32" emma:lang="" emma:confidence="0">
                  <emma:literal>4</emma:literal>
                </emma:interpretation>
              </emma:one-of>
            </emma:emma>
          </inkml:annotationXML>
          <inkml:trace contextRef="#ctx0" brushRef="#br0" timeOffset="321085.0136">-983 4939 63 0,'8'-5'88'0,"-8"5"-4"0,0 0 0 0,0 0-24 15,9 0 4-15,-9 0-4 0,0 0-4 0,0 0 4 0,0 0-8 0,0 0 8 16,0 0-8-16,0 0 0 0,0 0 0 0,0 0-8 16,0 0-8-16,0 0-4 0,0 0 0 0,-9 0-4 0,9 5 0 0,0-5-4 15,0 5 0-15,-8 0-4 0,8 0-4 0,-9 0 0 0,1 4 0 0,0 0 0 16,-2-4 4-16,-6 5-8 0,8 3 0 0,-10-2 0 16,10 4-4-16,-9-1 4 0,-1 0 0 0,2 0-4 0,8 1 0 0,-10-5 4 15,0 4 0-15,2-5 0 0,-1 6 0 0,0-1 0 0,8-4 4 16,-7-1-4-16,6 1 4 0,2-5-4 0,0 4 0 0,-2-4-4 15,2-1-20-15,0 2 20 0,8-2-4 0,-8-4 4 0,8 5-4 16,0-5 4-16,0 0-4 0,0 0 0 0,0 0 0 0,0 0 0 0,0 0 0 16,8 0 0-16,-8 0 0 0,8 0 4 0,-8 0-4 15,8 0 4-15,-8 0 8 0,10 5 0 0,-2-5 4 0,0 0 0 0,2 5-4 16,-2 0 4-16,0 0 4 0,1-5 0 0,-1 9 0 0,1-4 0 16,-1 1 0-16,9 2 0 0,-9 2-8 0,2 0 4 0,6-1-4 15,-6 0 0-15,6 1 4 0,-8 0-4 0,1 0-4 0,8 4 0 16,-8-5 0-16,7 1 0 0,-6 5-4 0,-2-6 0 0,8 1-4 15,-6-1 0-15,-2 5 0 0,9-4 0 0,-9-5-4 0,1 5-4 0,0-1-8 16,-1 1-4-16,0-6-8 0,0 2-8 0,2-2-16 0,-10 6-20 16,8-10-12-16,0 5-16 0,-8-2-16 0,10-3-20 0,-10 0-16 15,0 6-12-15,0-6-60 0,8-6-8 0,-8 6 44 0,0-3 40 16,0 3 24-16,0-5 20 0</inkml:trace>
        </inkml:traceGroup>
        <inkml:traceGroup>
          <inkml:annotationXML>
            <emma:emma xmlns:emma="http://www.w3.org/2003/04/emma" version="1.0">
              <emma:interpretation id="{8209FC63-B9B8-4EC1-A048-7C2C4D5FFABA}" emma:medium="tactile" emma:mode="ink">
                <msink:context xmlns:msink="http://schemas.microsoft.com/ink/2010/main" type="inkWord" rotatedBoundingBox="7906,8500 8622,8506 8617,9122 7900,9116"/>
              </emma:interpretation>
              <emma:one-of disjunction-type="recognition" id="oneOf17">
                <emma:interpretation id="interp33" emma:lang="" emma:confidence="0">
                  <emma:literal>o</emma:literal>
                </emma:interpretation>
                <emma:interpretation id="interp34" emma:lang="" emma:confidence="0">
                  <emma:literal>°</emma:literal>
                </emma:interpretation>
                <emma:interpretation id="interp35" emma:lang="" emma:confidence="0">
                  <emma:literal>0</emma:literal>
                </emma:interpretation>
                <emma:interpretation id="interp36" emma:lang="" emma:confidence="0">
                  <emma:literal>O</emma:literal>
                </emma:interpretation>
                <emma:interpretation id="interp37" emma:lang="" emma:confidence="0">
                  <emma:literal>D</emma:literal>
                </emma:interpretation>
              </emma:one-of>
            </emma:emma>
          </inkml:annotationXML>
          <inkml:trace contextRef="#ctx0" brushRef="#br0" timeOffset="321878.8937">-71 4982 47 0,'-8'0'72'0,"8"5"0"0,0 0-8 16,-9-5-20-16,9 0-4 0,0 5-4 0,-8 0 4 0,8-2-8 16,0 3 0-16,-9 4 0 0,9-6 0 0,0 6 0 0,-9 0 0 15,9-1-4-15,0 1 0 0,0-1 0 0,0 2 0 0,0-2 8 0,0 5-8 16,-8 0 4-16,8-5 0 0,0 7-4 0,0-2 0 0,0 0 0 16,0 1 8-16,0-2-8 0,8 2 0 0,-8-5-4 0,0 4 4 15,9 2 0-15,-9-3 0 0,0-3 0 0,9 4 0 0,-9 0 0 16,8-4 4-16,1 5-4 0,-1-6 0 0,0 1-4 0,2 4 0 15,-2-5 0-15,8 1 4 0,-6 0 0 0,6 0 0 0,-7-1-4 0,8 0 0 16,0-4-4-16,-9 5 4 0,10-5 0 0,-2 5-4 0,2-6 0 16,-10 1 0-16,9 0-4 0,0-1 4 0,0-4 4 0,1 0-4 15,-2 6 0-15,2-6-4 0,-2 0 0 0,2 0 0 0,7-6-4 0,-7 6 0 16,-2-4 0-16,2-1-4 0,-2 0 4 0,1 1 0 16,1-1-4-16,-2-5-4 0,2 0 0 0,-2 5 8 0,2-9-8 0,-1 5 0 15,0-1 0-15,0-5 0 0,-9 6 0 0,10-5 0 0,-10-1-4 16,0 1 4-16,10-1 4 0,-18 1-8 0,8 0 0 0,1-1 4 15,-1 1 0-15,-8 0-4 0,8-1 0 0,-8 1 4 0,0 4 0 16,0-4 0-16,9-1 0 0,-18 6 0 0,9-1 0 0,0-4 0 0,0 4 0 16,-8 1-4-16,8-1 4 0,-8-4-4 0,-1 5 4 15,9-2 0-15,-8 2-4 0,0-5 0 0,-2 4 4 0,2 1-4 0,0-1 0 16,-2-6 4-16,2 8-4 0,0-7-4 0,-9 6 4 0,8-1 0 16,1 1 4-16,-1-1-4 0,1-5 0 0,-10 6-4 0,10 4 4 15,0-4 0-15,-2-1 0 0,2 5 0 0,0-5 0 0,-9 6 0 16,8-1 0-16,1 0 0 0,-1 5 0 0,-7-5 0 0,6 5 0 15,-6 0 0-15,8 0 0 0,-10 0 4 0,1 0-4 0,9 0 0 0,-10 5 4 16,2 0-4-16,-2 0 0 0,10-5-4 0,-10 11 4 0,2-8 0 16,-1 2 0-16,0 5 0 0,8-6 0 0,-7 6 0 0,-2-1-8 15,10 1 0-15,-2-5 0 0,-6 5-4 0,8-1-4 0,-1 1 0 16,1-1-12-16,-1 1-4 0,0 3-8 0,1-2-8 0,0-2-12 16,-2 1-12-16,10 0-8 0,-8-1-20 0,0 1-12 0,0 5-16 0,8-6-8 15,-10 1-24-15,2-1-52 0,8 5 4 0,-8 1 36 0,-1-5 44 16,1 4 16-16</inkml:trace>
        </inkml:traceGroup>
      </inkml:traceGroup>
    </inkml:traceGroup>
    <inkml:traceGroup>
      <inkml:annotationXML>
        <emma:emma xmlns:emma="http://www.w3.org/2003/04/emma" version="1.0">
          <emma:interpretation id="{10E9447A-C1BC-448A-BBBD-D8C404613FC0}" emma:medium="tactile" emma:mode="ink">
            <msink:context xmlns:msink="http://schemas.microsoft.com/ink/2010/main" type="paragraph" rotatedBoundingBox="3624,9451 11869,9992 11793,11150 3548,1060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1C1018F-407C-4ABE-A820-1F3BB9ECCDBA}" emma:medium="tactile" emma:mode="ink">
              <msink:context xmlns:msink="http://schemas.microsoft.com/ink/2010/main" type="line" rotatedBoundingBox="3624,9451 11869,9992 11793,11150 3548,10609"/>
            </emma:interpretation>
          </emma:emma>
        </inkml:annotationXML>
        <inkml:traceGroup>
          <inkml:annotationXML>
            <emma:emma xmlns:emma="http://www.w3.org/2003/04/emma" version="1.0">
              <emma:interpretation id="{47893F66-2D5F-497F-BF27-F0E11BEF23CE}" emma:medium="tactile" emma:mode="ink">
                <msink:context xmlns:msink="http://schemas.microsoft.com/ink/2010/main" type="inkWord" rotatedBoundingBox="3615,9595 4729,9668 4681,10401 3567,10328"/>
              </emma:interpretation>
              <emma:one-of disjunction-type="recognition" id="oneOf18">
                <emma:interpretation id="interp38" emma:lang="" emma:confidence="1">
                  <emma:literal/>
                </emma:interpretation>
              </emma:one-of>
            </emma:emma>
          </inkml:annotationXML>
          <inkml:trace contextRef="#ctx0" brushRef="#br3" timeOffset="342456.838">-4300 6393 27 0,'0'-5'92'0,"0"5"-8"0,0 0-4 0,0 0-28 0,0-5-4 16,0 0 0-16,0 5 0 0,0-5-4 0,0 0 0 0,0 0 0 15,-8 5 0-15,8-4 0 0,0-1 0 0,-9 5-4 0,9 0 0 16,0-5 0-16,-8 5 0 0,8 0-4 0,-9 0 4 0,9 0-12 15,-8 0-4-15,8 0 0 0,-8 0 4 0,8 0-4 0,-10 5 0 16,2 0-4-16,0-5 0 0,8 4 0 0,-10 1 0 0,10 0-4 0,-8 0 0 16,0 5-4-16,8-5 4 0,-8-1-4 0,-1 6 4 0,9 0-4 15,-8-1 0-15,8 1-4 0,-9 0 0 0,9-1 0 0,0 0 0 16,-9 1 0-16,9-1-4 0,0 6 4 0,0-6-4 0,0 2 8 0,0-2-4 16,0 5-4-16,0-5 0 0,9 1-4 0,-9-1 4 15,0 1 0-15,9 0 0 0,-9-1 0 0,8 1 0 0,-8-1 0 0,9 1-4 16,-1-5 0-16,0 6 0 0,0-8 4 0,2 2-4 0,-2 5 0 15,0-6 4-15,2 2-4 0,-2-6 0 0,9 4 0 0,-9-4 0 16,1 0 0-16,-1 5 0 0,1-5 4 0,7 0 0 0,-6 0-4 0,-2 0 0 16,0-5 0-16,2 5 0 0,-2-4 4 0,0-2 0 0,0 2-4 15,1-1 0-15,-9-5 0 0,9 7 0 0,-9-8-4 0,8 2 4 16,-8-1 0-16,0 0 0 0,9 1 0 0,-9-6 0 0,0 5 4 16,0 1-4-16,0-5 0 0,0-1 0 0,0 6 0 0,-9-6 0 15,9 6 0-15,-8-6-4 0,8 6 4 0,-9-6 0 0,9 6 0 0,-9-2-4 16,1 3 0-16,0-2 0 0,8 0 4 0,-18 1 0 0,10 0-4 15,0 4 4-15,-2 0 0 0,2-5-4 0,0 5 0 0,-9 5 0 16,8-5 0-16,1 1 4 0,-1 4-8 0,-7 0 4 0,6 0 0 16,2 0 0-16,0 4 0 0,-2-4 0 0,2 5 0 0,0 0 4 15,8 0-4-15,-8 5 0 0,-1-5 4 0,9 4 0 0,-8 0-4 16,8 1 0-16,0 0 4 0,0-2-4 0,0 3 4 0,-9-2 0 16,9 1 0-16,9 4 0 0,-9-4 0 0,0 0-4 0,0-6 4 15,8 7 0-15,-8-7 0 0,9 5 0 0,-1-4 0 0,-8 0 0 0,8 0 0 16,0-1 0-16,2-4-4 0,-2 5 4 0,0-5 0 0,2 0 0 15,-2 0 4-15,9 0-4 0,-9 0 0 0,1 0 0 0,8-5 0 16,-9 5 4-16,0 0-4 0,2-4 0 0,6-1 0 0,-6 0 0 0,-2 5-4 16,0-5 4-16,0 5 0 0,1-4 0 0,0 4 4 15,-1-5-4-15,1 5 0 0,-1 0 8 0,0 0-4 0,2 0 4 0,-2 5-4 16,0-1 4-16,0-4 0 0,2 10 4 0,-2-5-4 0,0 4 0 16,1 0 0-16,-9-4 4 0,9 5-4 0,8 5 0 0,-9-6 4 15,-8 1-4-15,8 0 0 0,0-1 0 0,2 5 0 0,-2-4-4 0,0-5 4 16,2 9-4-16,-10-9 0 0,8 4-4 0,0-4 4 0,-8 0-4 15,9 5 4-15,-9-10-4 0,8 5-4 0,-8-5-4 0,9 5 0 16,-9-5-8-16,0 0-4 0,9 0-8 0,-9 0-12 0,0-5-8 16,0 0-12-16,8 0-20 0,-8 0-20 0,0 0-12 0,0-4 0 15,0-1-48-15,0 0-32 0,0 6 16 0,0-11 32 0,0 6 28 16,0-5 20-16</inkml:trace>
          <inkml:trace contextRef="#ctx0" brushRef="#br3" timeOffset="342884.6945">-4009 6133 7 0,'0'-4'100'0,"0"-1"-12"0,0-5-8 0,0 5-24 0,0 0 0 16,0-4-4-16,0 4 0 0,8-4-4 0,-8-2 4 0,8 7-4 15,-8-5-4-15,9-1 0 0,-1 1-4 0,-8 4 0 0,9-4-4 0,0 3 0 16,-1-3 0-16,8 4-4 0,-6 1 0 0,-2-2-4 15,0 6 0-15,2-4-8 0,-2 4 0 0,9 0 0 0,-9 0 0 0,1 0-4 16,-1 4 0-16,1 2 0 0,-1-2 0 0,-8-4-4 0,8 9 0 16,2-4-4-16,-10 5 0 0,0 0 0 0,8-1-4 0,-8 1 0 15,0-1 0-15,0 6-20 0,-8-1 24 0,8 0-4 0,0 1 0 0,-10-1 0 16,10 0 0-16,-8 1 0 0,0-1-4 0,8-4 4 0,-9 4-4 16,1-4 0-16,8 4 4 0,-9-9-4 0,1 4 0 0,8 1 0 15,-9-5 0-15,9 0 4 0,-8-1-4 0,8-4 0 0,0 6 4 16,-8-6 0-16,8 0-4 0,0 0 0 0,0 0 0 0,0 0 0 15,0 0 0-15,0 0 4 0,0 0 0 0,0 0-4 0,0 0 4 0,0 0 0 16,0 4 0-16,8-4 0 0,-8 0 4 0,0 0 0 0,8 5 4 16,-8-5 0-16,9 5 4 0,-9 0 0 0,8-5-4 0,-8 4 4 15,9 1-8-15,-1 0 4 0,1 0-4 0,-9-5 0 0,8 4-4 16,0 2 0-16,2-2-4 0,-2-4 4 0,0 5-4 0,2-5-4 16,-2 0-8-16,0 5-4 0,-8-5-16 0,8 0-12 0,1 0-12 0,-1 0-24 15,1 0-16-15,0-5-24 0,-1 5-20 0,0 0-56 0,2-5 4 16,-10 5 32-16,8 0 28 0,-8 0 28 0</inkml:trace>
          <inkml:trace contextRef="#ctx0" brushRef="#br3" timeOffset="343156.9655">-3557 6421 27 0,'0'0'112'16,"0"5"-4"-16,0-5-4 0,0 5-20 0,0-5-4 0,0 5 4 16,0-5 0-16,0 3-4 0,8 4-8 0,-8-3-4 0,0-4 0 15,8 5-4-15,-8-5-4 0,9 4-8 0,-9 1-4 0,8-5 0 16,0 5-4-16,-8 0-12 0,9 0-4 0,0-5-4 0,-1 4-20 16,0 1 16-16,2-5-8 0,-2 5 0 0,0-5 0 0,1 0-4 0,0 0-8 15,-1 5-8-15,0-5-12 0,1 0-12 0,-1 0-12 0,1 0-12 16,0 0-20-16,-1 0-16 0,-8 0-16 0,8 0-8 0,2 0-48 15,-2 0-40-15,0-5 32 0,-8 5 36 0,9 0 24 0,0-5 20 16</inkml:trace>
        </inkml:traceGroup>
        <inkml:traceGroup>
          <inkml:annotationXML>
            <emma:emma xmlns:emma="http://www.w3.org/2003/04/emma" version="1.0">
              <emma:interpretation id="{5EC52165-3EFD-40DB-9E70-D574306197DF}" emma:medium="tactile" emma:mode="ink">
                <msink:context xmlns:msink="http://schemas.microsoft.com/ink/2010/main" type="inkWord" rotatedBoundingBox="5010,9577 5786,9628 5735,10401 4959,10350"/>
              </emma:interpretation>
              <emma:one-of disjunction-type="recognition" id="oneOf19">
                <emma:interpretation id="interp39" emma:lang="" emma:confidence="1">
                  <emma:literal/>
                </emma:interpretation>
              </emma:one-of>
            </emma:emma>
          </inkml:annotationXML>
          <inkml:trace contextRef="#ctx0" brushRef="#br3" timeOffset="343694.5258">-3030 6215 23 0,'0'-5'108'0,"0"-5"-4"0,0 7-4 0,0-3-24 15,0 1-8-15,0 0 0 0,0 1-8 0,0-2 4 0,0 2 0 16,0-1-8-16,0 5-4 0,0-5-4 0,10 5-4 0,-10 0 0 16,0 0 0-16,8 5-8 0,-8-5 0 0,0 5 0 0,8 5 0 0,-8-6-4 15,0 6 0-15,9-1 0 0,-9 6 0 0,9-1-4 0,-9 0-4 16,8 1 4-16,-8 0-4 0,0 4 0 0,0 0 0 0,0 0 0 15,0 0-4-15,0 0-4 0,0 1 0 0,8-1 0 0,-8 5-4 16,-8-5 0-16,8-5 0 0,0 5-4 0,0-4 0 0,0-1-4 16,0 1 4-16,0-6-4 0,0 1-4 0,0-1 4 0,0 0 0 0,0-9-4 15,0 5 4-15,0 1 0 0,0-6-4 0,0 0 0 0,0 0 4 16,0-6-4-16,8 1 0 0,-8 1 0 0,0-1 0 0,0 0-4 16,9-4 4-16,-9 4-8 0,0-4 4 0,8 0-4 0,-8 3 4 15,0-3 0-15,8-1 0 0,-8 0-20 0,10 6 24 0,-10-6-4 16,8 5 4-16,-8 0-4 0,0 1 4 0,8-1 0 0,-8 1 4 0,10 4-4 15,-2-7 0-15,-8 7 0 0,8 0-4 0,-8 7 8 0,8-3-4 16,1 1-4-16,0-1 4 0,-9 1 0 0,8 0 0 0,1 5 0 16,-1-6 0-16,0 6 0 0,-8 0 0 0,10-1 0 0,-2 6 0 0,0-6 0 15,-8 1 4-15,8 4 0 0,-8-5 0 0,0 1 0 16,0 5-4-16,10-6 4 0,-20 1 0 0,10 0 0 0,0 4 0 16,0-5 0-16,-8 1 0 0,8-1 0 0,-8 1 0 0,0-5-4 0,-2 4 4 15,2-4 0-15,0 5 0 0,-1-5-4 0,1-5 0 0,-1 5 0 16,0-5-4-16,1 5 0 0,0-5 4 0,0-5-8 0,-2 5-4 15,2-5-12-15,0 5 0 0,-2-5-12 0,2-5-4 0,0 5-8 0,-1 1-8 16,1-6-12-16,0 0-8 0,-1 1-12 0,0-1-8 16,9 1-8-16,-8-5 0 0,0 4-32 0,-2-5-40 0,10 1 12 0,-8 5 28 15,8-6 20-15,0 1 28 0</inkml:trace>
          <inkml:trace contextRef="#ctx0" brushRef="#br3" timeOffset="344306.8878">-2552 6177 31 0,'0'0'92'0,"0"-6"-4"0,-8 2-8 0,8-1-20 0,0 5-4 16,0-10-4-16,-8 6 0 0,8-6-4 0,0 5 4 0,0-4-4 16,0-1 0-16,0 0-4 0,0 1 4 0,0-1-12 0,8 1 0 0,-8-1-4 15,0 1 4-15,8-1 0 0,-8 1-8 0,0-1 4 16,9 0-8-16,-9 5 4 0,8-4-4 0,-8 5 4 0,9-2 0 0,-1 2 0 15,-8-1 0-15,9 0 0 0,-1 0 0 0,0 5 0 0,-8 0-4 16,10-4-4-16,-2 4 0 0,0 4-4 0,2-4-4 0,-2 5 0 16,0 0-4-16,-8 0 0 0,8-1-4 0,1 2 4 0,-1 3-4 0,1 0 4 15,-9 1-4-15,0 0-8 0,9 4 4 0,-9-5 0 0,0 6 0 16,0-1 0-16,0 0 0 0,0 6 4 0,-9-6-24 0,9 0 28 16,-9 1-8-16,9 4 4 0,-8-5 0 0,-1 1-4 0,1-1 0 15,8-4 0-15,-8-1 0 0,8 1 0 0,-8-1 0 0,-2 1 0 16,10-5 0-16,-8 0-4 0,8-5 4 0,-8 5-8 0,8-5 4 15,0 0 4-15,0 0-4 0,0-5 0 0,0 5 4 0,0-5 0 16,-10 0 0-16,10 1-4 0,10 4 4 0,-10-6-4 0,0 2 0 0,0-1 0 16,8 5 4-16,-8 0 0 0,0 0 4 0,8-5-4 0,-8 5 0 15,10 5 0-15,-10-5 0 0,8 5 4 0,0-1 0 0,-8 2 0 16,8-2 8-16,1 1 0 0,-1 0 0 0,1 0-4 0,0 4 8 0,-1-4 0 16,0 0-8-16,2 5 4 0,-2-6 0 0,0 1 0 15,0 0 0-15,2 0 0 0,-2-5-4 0,0 4 0 0,1-4 0 16,-1 5-4-16,1-5 0 0,0 0-4 0,-9 0 0 0,8 0 0 0,0-5-12 15,-8 5-8-15,8-4-12 0,-8-1-12 0,0-5-24 0,0 6-20 16,0-6-28-16,0 5-28 0,0-5-32 0,0 1-76 0,-8-1 56 16,8 0 36-16,0 1 28 0,-8-1 20 0</inkml:trace>
        </inkml:traceGroup>
        <inkml:traceGroup>
          <inkml:annotationXML>
            <emma:emma xmlns:emma="http://www.w3.org/2003/04/emma" version="1.0">
              <emma:interpretation id="{B835E420-719C-4F64-9773-458C25256559}" emma:medium="tactile" emma:mode="ink">
                <msink:context xmlns:msink="http://schemas.microsoft.com/ink/2010/main" type="inkWord" rotatedBoundingBox="6136,9770 6998,9827 6948,10587 6087,10531"/>
              </emma:interpretation>
              <emma:one-of disjunction-type="recognition" id="oneOf20">
                <emma:interpretation id="interp40" emma:lang="" emma:confidence="1">
                  <emma:literal/>
                </emma:interpretation>
              </emma:one-of>
            </emma:emma>
          </inkml:annotationXML>
          <inkml:trace contextRef="#ctx0" brushRef="#br3" timeOffset="344878.3607">-1912 6479 51 0,'0'0'108'0,"0"0"-4"16,0 4 0-16,0-4-20 0,8 0 4 0,-8 5 0 0,0-5-4 0,8 5 0 15,-8-5-4-15,10 5-4 0,-10-5-4 0,8 5 0 0,0-1-8 16,-8-4-4-16,9 5 0 0,-1 1-8 0,0-6-4 0,2 4 0 16,-2 1-8-16,0-5-8 0,0 0-8 0,2 4 0 0,-2-4-4 0,0 0-8 15,1 0-4-15,0 0 4 0,-1 0-4 0,1 0-4 0,-1 0-4 16,0 0-8-16,1 0-12 0,0 0-8 0,-9 0-8 0,8 0-16 16,0 0-12-16,-8 0-8 0,10 0-16 0,-10 0-16 0,0 0-20 15,0 0-8-15,8 5-60 0,-8-5-4 0,-8 0 32 0,8 5 32 16,-10 0 24-16</inkml:trace>
          <inkml:trace contextRef="#ctx0" brushRef="#br3" timeOffset="345110.7406">-1861 6680 63 0,'0'0'108'0,"0"5"-8"0,0-1 0 0,0 1-24 0,0-5 4 0,0 5 0 15,8-5 0-15,-8 0-8 0,8 5 0 0,-8-5-12 0,10 0-4 16,-2 0-4-16,0 0-4 0,0 0-8 0,2-5-4 0,6 5-8 16,-7 0-4-16,0-5-4 0,8 5-4 0,-9 0 0 0,9-5-4 0,0 5-4 15,-9-4-8-15,10 4-4 0,-1-5-12 0,0 5-8 16,-9-5-16-16,9 5-20 0,1-4-20 0,-2 4-12 0,-6 0-24 0,6 0-4 16,-8 0-48-16,10 0 0 0,-10 0 24 0,9 0 28 0,-9 0 24 15</inkml:trace>
          <inkml:trace contextRef="#ctx0" brushRef="#br3" timeOffset="345510.6669">-1068 6220 7 0,'0'-5'104'0,"0"0"-16"15,0 0-4-15,0 0-20 0,0 2-4 0,0 3 0 0,0-6 0 16,-9 6 0-16,9-5 0 0,0 5 0 0,0 0 0 0,-8 0-4 0,8 0 0 16,0 0-4-16,0 0-8 0,-9-5 0 0,9 5 0 0,0 5-4 15,-9-5 0-15,9 5 0 0,0 1 0 0,-8-3-4 0,8 2 4 16,-8 0 0-16,8 5 0 0,-8-1 0 0,8 1-4 0,-10 4 0 0,10-4 0 15,-8 9 4-15,0-5-4 0,8 5-4 0,-10 1 0 16,2 4-4-16,0-5 0 0,8 5-4 0,-9 0-4 0,9 0-4 0,-8 0 0 16,-1 5 0-16,9-5-8 0,-8 4 4 0,8-4-8 0,0 5 4 15,0-5-4-15,0 5 4 0,0-5-8 0,0 0 0 0,0 0 0 16,0 0 4-16,8-5-4 0,-8 5 0 0,9-5-4 0,-1-4-8 0,-8 4-8 16,9-5-16-16,-1 1-16 0,0-1-12 0,2-5-24 0,-2 1-20 15,0 0-28-15,2-6-44 0,-2 1-20 0,0 1-52 16,0-2 40-16,1-4 48 0,0 0 32 0,-1 0 24 0</inkml:trace>
        </inkml:traceGroup>
        <inkml:traceGroup>
          <inkml:annotationXML>
            <emma:emma xmlns:emma="http://www.w3.org/2003/04/emma" version="1.0">
              <emma:interpretation id="{5982C57B-D48D-4AAF-9FCF-CD7CF6D5D802}" emma:medium="tactile" emma:mode="ink">
                <msink:context xmlns:msink="http://schemas.microsoft.com/ink/2010/main" type="inkWord" rotatedBoundingBox="7256,10141 8278,10208 8251,10631 7228,10564"/>
              </emma:interpretation>
              <emma:one-of disjunction-type="recognition" id="oneOf21">
                <emma:interpretation id="interp41" emma:lang="" emma:confidence="1">
                  <emma:literal/>
                </emma:interpretation>
              </emma:one-of>
            </emma:emma>
          </inkml:annotationXML>
          <inkml:trace contextRef="#ctx0" brushRef="#br3" timeOffset="346238.7196">-676 6598 43 0,'0'0'92'0,"0"0"-8"0,0 0-8 15,0 0-20-15,0 0-4 0,0 5 0 0,0 0-4 0,0 0-4 16,0-5 0-16,0 4 0 0,0 2 0 0,0 3 0 0,0-4 0 16,0 4-4-16,0-4 0 0,0 5-4 0,0 0 4 0,0-1-4 0,9 0 0 15,-9 1-12-15,0 5 4 0,0-6-4 0,8 1 4 16,-8-1 0-16,8 1-4 0,-8-1 0 0,9 1 0 0,-1 0 0 0,-8-5-4 16,9 5 0-16,0-6 0 0,-1 1-4 0,0-1 0 0,2 2 0 15,-2-2-4-15,0-4 0 0,0 5-4 0,2-5 0 0,6 0 0 16,-7 0-4-16,-1 0 4 0,0-5-4 0,2 5 4 0,-2-10-8 0,-8 6-16 15,8-1 20-15,0 1 0 0,2-6 0 0,-10 0-4 16,0 1 0-16,0-1 0 0,8 1 0 0,-8-1-4 0,0-5-4 0,0 6 0 16,-8-6 0-16,8 5-4 0,0-4 4 0,-10 0-8 0,2-1 4 15,0 6-4-15,8-5 0 0,-8 4 0 0,-2-5-4 0,-6 6 4 16,7-5 4-16,1 3 0 0,-10 2 0 0,10 0 0 0,-8-1 0 0,-2 1 4 16,10 4 4-16,-10 1-4 0,10-2 4 0,-9 1 0 15,9 5 0-15,-10 0 4 0,10 0 0 0,-10 5-4 0,10 1 4 16,0 3 0-16,-1 0-4 0,0 1 0 0,1 4 4 0,0-5 4 0,8 6 0 15,-9 4 0-15,9-5 0 0,-8 1 0 0,8 4 0 0,0-5 0 16,0 6 0-16,0-6 4 0,0 6 4 0,8-6-4 0,-8 1-8 16,9-2 4-16,-1-3 4 0,0 0-4 0,1-1 0 0,0 1 0 15,7-5 0-15,-6-1 4 0,-2 2-4 0,9-6 0 0,0-6-4 16,-9 6 0-16,9-4 0 0,1-1 0 0,-2 1 0 0,2-2 0 0,-10-3 0 16,10 4 0-16,-2-4 0 0,-7-1 0 0,7 5 0 0,-6 1 0 15,-2-6 0-15,8 5 0 0,-6 0 0 0,-2 0 4 0,0 5 4 16,1 0 4-16,0 0 4 0,-1 5 0 0,1 0 4 0,-1 0 0 0,-8-1 0 15,8 6 4-15,1 5 0 0,-9-6 0 0,9 1 0 16,-9 4 0-16,8 1-4 0,-8-1 0 0,8 0 0 0,-8 0 0 0,10 1-4 16,-10-5-4-16,8 4 0 0,-8-5-8 0,0 1 0 0,8 0 0 15,-8-1 0-15,9-3-8 0,-9 3-4 0,9-5-12 0,-9-4-12 16,8 0-12-16,-8 0-20 0,8 0-12 0,1-4-20 0,-9-1-20 0,8-5-16 16,-8 5-28-16,9-4-48 0,0-6 8 0,-9 6 44 0,8-5 28 15,-8-1 24-15</inkml:trace>
          <inkml:trace contextRef="#ctx0" brushRef="#br3" timeOffset="346652.6138">-71 6651 75 0,'0'5'112'0,"0"-5"0"16,8 5-8-16,-8-5-20 0,0 4 4 0,10 2-4 0,-10-2 0 16,0 1-4-16,8-5-8 0,-8 5-4 0,8-1-4 0,0 1-4 0,2 0-4 15,-2 0-4-15,-8-5-4 0,8 5-8 0,1-5 4 16,0 0-8-16,-1 0-4 0,9 0-8 0,-9 5-4 0,0-5-4 0,2 0-4 16,-2 0 0-16,0 0-4 0,10-5 0 0,-10 5-8 0,1 0-8 15,-1 0-8-15,9-5-12 0,-8 5-12 0,-1 0-12 0,0 0-16 16,2-5-24-16,-2 5-24 0,0-5-8 0,2 5-36 0,-2 0-48 0,0-5 24 15,0 1 40-15,1 4 24 0,0 0 28 0</inkml:trace>
        </inkml:traceGroup>
        <inkml:traceGroup>
          <inkml:annotationXML>
            <emma:emma xmlns:emma="http://www.w3.org/2003/04/emma" version="1.0">
              <emma:interpretation id="{E092A75F-DA86-44EF-ADF6-862C4A0A5D01}" emma:medium="tactile" emma:mode="ink">
                <msink:context xmlns:msink="http://schemas.microsoft.com/ink/2010/main" type="inkWord" rotatedBoundingBox="8605,9979 9238,10020 9182,10876 8549,10834"/>
              </emma:interpretation>
              <emma:one-of disjunction-type="recognition" id="oneOf22">
                <emma:interpretation id="interp42" emma:lang="" emma:confidence="1">
                  <emma:literal/>
                </emma:interpretation>
              </emma:one-of>
            </emma:emma>
          </inkml:annotationXML>
          <inkml:trace contextRef="#ctx0" brushRef="#br3" timeOffset="347130.3349">594 6417 43 0,'-9'-10'100'0,"9"10"-12"16,0-5 0-16,0 0-24 0,0 1-4 0,-8-1 0 15,8 5 0-15,0 0 0 0,0-5-4 0,0 5 0 0,0 0 4 16,8 0 0-16,-8 5-8 0,0-5-4 0,0 5 0 0,9 4 0 0,-9-4-4 16,0 5-4-16,0 4 0 0,0 1 0 0,9-2-8 0,-9 2 0 15,0 4 0-15,0 0 0 0,0 0-4 0,0 5-4 0,0 0 0 16,0-5 0-16,0 6-4 0,0-2-4 0,0 2 0 0,0-2-8 0,-9-3-16 15,9 4 20-15,0-10 0 0,0 5-4 0,0-4-4 16,0-1-4-16,0 1 4 0,0-6 0 0,0 1-4 0,0-5 4 0,0 4 0 16,0-9-4-16,0 5-4 0,0-10 4 0,0 5-4 0,9-9 0 15,-9 4 4-15,0 0-4 0,8-5 0 0,-8 0 0 0,0 1 4 16,8-1-4-16,2 1 0 0,-10-1 0 0,8 0 4 0,0 1-4 0,-8-1 0 16,10 1 4-16,-2 4 0 0,-8 0-4 0,8 1 4 0,0-1-4 15,-8 5 4-15,9 0-4 0,-1 0 4 0,1 5 4 0,0-1 0 16,-9 1-4-16,8 5-4 0,0-6 4 0,2 6 0 0,-2-1 0 15,0 1 0-15,0 5-4 0,-8-5 4 0,10 3 0 0,-2 2-4 16,-8 0 8-16,8-1-4 0,-8 0 0 0,9-4 0 0,-9 4 0 0,0 0 0 16,0-4 0-16,0 4 0 0,0-3 0 0,0 2 0 15,-9-2 0-15,9-2 0 0,-8 0-4 0,0 1 0 0,-2-6 0 0,2 6-8 16,0-6-4-16,-10 1-12 0,10-5-8 0,0 6-8 0,-10-6-20 16,10 4 12-16,-9-4-12 0,9-4-12 0,-10-2-8 0,10 6-8 15,-10-9 4-15,10 4-32 0,-9-4-36 0,8-1-16 0,-7 1 28 0,7-6 24 16,1 6 32-16</inkml:trace>
          <inkml:trace contextRef="#ctx0" brushRef="#br3" timeOffset="347436.5157">893 6359 31 0,'8'0'112'0,"-8"0"-8"0,9 0-4 0,-9 0-20 16,8 4 0-16,-8 1 0 0,8 0 0 0,1-5-8 0,-9 5 0 0,9 0-4 16,-1 0-4-16,0 4-8 0,2 1 0 0,-2 0 0 0,0 4 0 15,10-6-4-15,-10 8-4 0,9-2 0 0,-9 5-4 0,10-4-4 16,-10 4-4-16,10 0-4 0,-2 4 0 0,-7-3-4 0,8 4-4 16,-9 0-4-16,9 0-4 0,-9 5 0 0,2-5-4 0,-10 5 0 15,8-6-4-15,0 6-4 0,-8 0 0 0,0 0 0 0,-8 0-8 0,8-1-4 16,-8 1 0-16,-2 1-12 0,2-2-16 0,-9 1-16 0,9-1-12 15,-9-4-16-15,0 1-12 0,-1 3-20 0,10-8-16 0,-9-1-16 16,0-5-56-16,0 1-4 0,9-2 40 0,-10-7 32 0,10 3 24 16,0-9 20-16</inkml:trace>
        </inkml:traceGroup>
        <inkml:traceGroup>
          <inkml:annotationXML>
            <emma:emma xmlns:emma="http://www.w3.org/2003/04/emma" version="1.0">
              <emma:interpretation id="{D90BABCD-95C2-44B6-85EA-43D60FABB355}" emma:medium="tactile" emma:mode="ink">
                <msink:context xmlns:msink="http://schemas.microsoft.com/ink/2010/main" type="inkWord" rotatedBoundingBox="9614,9844 11869,9992 11793,11150 9538,11002"/>
              </emma:interpretation>
              <emma:one-of disjunction-type="recognition" id="oneOf23">
                <emma:interpretation id="interp43" emma:lang="" emma:confidence="1">
                  <emma:literal/>
                </emma:interpretation>
              </emma:one-of>
            </emma:emma>
          </inkml:annotationXML>
          <inkml:trace contextRef="#ctx0" brushRef="#br3" timeOffset="347835.4556">1745 6378 7 0,'0'-5'108'0,"0"0"-12"15,0 0 0-15,-8 5-28 0,8-4 0 0,-8 4-4 16,8 0-4-16,0 0-4 0,-10 0 0 0,10 0-8 0,0 0 0 0,-8 4-8 16,0-4 0-16,8 5 0 0,-9 0 0 0,9 0 0 0,-8 5-8 15,-1-5 0-15,0 4-20 0,9 0 24 0,-8 1 0 0,0 5 0 16,-2-1 0-16,2 5 4 0,8-5-4 0,-8 6 4 0,0-1 0 0,-2 5-4 16,2-6 4-16,0 7-4 0,8-1 0 0,-9 6 0 0,1-8-4 15,-1 7-4-15,9 0 4 0,-9 0-4 0,9 0-4 0,-8-1-4 16,8 2-4-16,0-2-4 0,0 1-4 0,0 0 4 0,0-5-4 15,0 0-4-15,8-1 0 0,-8 2 0 0,9-6 0 0,0 0-4 16,-1 0-4-16,1-5 0 0,-1 1-8 0,0-1-8 0,2-4-16 0,-2-1-12 16,8-3-8-16,-6-2-20 0,6 1-12 0,-7-5-28 15,8 0-28-15,-8 0-16 0,-1 0-68 0,0-9 4 0,10 3 48 0,-10 2 36 16,0-6 24-16,2 1 24 0</inkml:trace>
          <inkml:trace contextRef="#ctx0" brushRef="#br3" timeOffset="348359.0494">1967 6839 11 0,'-8'4'112'0,"8"1"-8"0,0 0-4 0,0-5-28 16,-10 4 0-16,10 6 0 0,0-5-8 0,0 0-4 0,0 0 0 0,-8 4-8 16,8-4 0-16,0 4-4 0,0-4 0 0,0 0-4 15,8 5-4-15,-8-6-12 0,0 7 4 0,10-7 0 0,-10 1-4 0,8 4 0 16,0-3 0-16,-8-2-4 0,10 5 0 0,-2-4 0 0,0 0 0 15,0 0-4-15,1-1-4 0,-1-4 4 0,1 5-4 0,0-5 4 16,7 5-4-16,-6-5-4 0,-2 0 0 0,8 0 0 0,-6 0-4 0,-2-5 0 16,0 0 0-16,9 5 0 0,-8-9-8 0,0 4 0 0,-1-4 4 15,0 4 0-15,0-5-4 0,2 1 0 0,-10 0 4 0,0-2-4 16,8 2 0-16,-8-1 0 0,0-4 0 0,0 3 0 0,-8-2-16 16,8 3 20-16,-10 1-4 0,10-1 0 0,-8-4 0 0,0 4 0 15,0 0 0-15,-1 1 0 0,-8-1-4 0,8 1 4 0,1 4-4 0,0-4 4 16,-10 3 0-16,10 2 0 0,-10-1 0 0,10 5 0 0,-9 0 0 15,8 0 0-15,1 0-4 0,-9 5 4 0,9-5 0 0,0 4 0 16,-10 6 0-16,10-5-4 0,-2 5 4 0,2 0 0 0,0-1 0 16,8 1 0-16,-9-1 0 0,1 1 0 0,-1 4 0 0,9-5 0 15,0 1-4-15,0 0 4 0,-8-2 0 0,8 3 0 0,0-2 0 0,0-4-4 16,8 5 4-16,-8-5-4 0,0-1 4 0,9 1 0 16,-9-5 0-16,8 6 0 0,-8-6 0 0,9 0 0 0,-1 0-4 0,0 0 0 15,-8 0 8-15,10 0-4 0,6 0 0 0,-6 0 0 0,-2-6 0 16,0 6 0-16,9 0 0 0,-9 0 0 0,1 0 0 0,8 0 0 15,1 0 0-15,-10 0 0 0,8 0 0 0,-6 0 0 0,6 0 4 0,1 0 0 16,1 6-4-16,-10-2 0 0,8-4-16 0,2 5 20 0,-10-1-4 16,10-4 0-16,-1 5 0 0,-9 1 0 0,9-2-4 0,-8 1 0 15,7-1-12-15,-6 1-8 0,6-5-20 0,-7 5-8 0,8-5-24 16,-8 5-16-16,-1-5-16 0,9 0-8 0,-8-5-36 0,-1 5-36 16,0-5 12-16,2 0 32 0,-2-4 32 0,0 5 20 0</inkml:trace>
          <inkml:trace contextRef="#ctx0" brushRef="#br3" timeOffset="348806.8496">2512 6689 3 0,'0'5'132'0,"0"5"-12"16,10-5-8-16,-20 0-20 0,20 4 0 0,-10-4 0 0,0 0 0 16,8 4-4-16,-8-3-8 0,8-2-4 0,-8 1-8 0,8-1-4 15,2 2-8-15,-2-6-8 0,0 0-4 0,9 4-12 0,-9-4 0 16,10-4-8-16,-2 4-8 0,-6 0 0 0,6-6-4 0,2 2-4 15,-1-1-8-15,8 1-4 0,-8-2-12 0,1-3-16 0,-2-1-16 0,2 6-36 16,-2-6-32-16,1 0-16 0,1 0-56 0,-2 1-32 0,-6 0 44 16,6-1 28-16,-8 5 32 0,1-5 24 0</inkml:trace>
          <inkml:trace contextRef="#ctx0" brushRef="#br3" timeOffset="348610.3766">2615 6531 19 0,'0'-4'104'0,"0"-1"-12"0,0 5-8 0,0 0-24 16,0 0 4-16,0 0-4 0,0-4 4 0,0 4-4 0,8 4 8 15,-8-4-8-15,0 5 0 0,0-5 4 0,0 4-12 0,8 6 0 16,-8-5 0-16,0 4 0 0,10 0-4 0,-10 2 0 0,0-2-4 15,8 5 0-15,-8 1-8 0,0 4 0 0,0 0-4 0,0 1-4 0,0-2-4 16,8 2 0-16,-8-1-12 0,0 5 0 0,0-5-4 0,0 0 0 16,9 6 0-16,-9-6 0 0,0 0-8 0,0-5 0 0,0 4-4 15,0-2-4-15,0-2-8 0,0-4-4 0,9-1-12 0,-9 1-8 0,0-1-16 16,0-4-20-16,0 1-16 0,0-6-24 0,-9 0-8 16,9-6-40-16,0 6-36 0,-9-5 24 0,9-4 40 0,-8-1 16 0,0 1 24 15</inkml:trace>
          <inkml:trace contextRef="#ctx0" brushRef="#br3" timeOffset="349359.3725">2998 6411 35 0,'-8'0'108'0,"16"6"-4"16,-8-2-8-16,0-4-20 0,0 5 0 0,0 5 0 0,0-7 0 15,9 4 0-15,-9-3 0 0,0 5-4 0,9 1-16 0,-9 0 0 0,8-1-4 16,-8 1-4-16,9-1-8 0,-9 2 0 0,8 2-4 0,0 2-8 16,-8-1-4-16,10 1 0 0,-10-1-8 0,0 0 0 0,8 6 0 15,-8-6-4-15,0 5-4 0,8-4 0 0,-8 3 0 0,0 2-4 16,0-1 0-16,0 1-4 0,0-1 4 0,0 0-4 0,0 0 4 15,0 0-4-15,0 0 0 0,0 0 4 0,0 1 0 0,0-1-4 0,0-5 0 16,0 5 0-16,0-4 0 0,0 0 0 0,0-6 0 0,0 0 0 16,0 5-4-16,0-9 4 0,0 4 4 0,0-4-8 0,0-5 4 15,0 6-4-15,0-6 4 0,0 4 0 0,0-4-4 0,0-4 4 16,0 4 0-16,0-6 0 0,0 6-4 0,0-5 0 0,0 1-12 16,0-1 20-16,0-4-4 0,0 4 0 0,0-5 0 0,0 1-4 0,0 5 0 15,0-7 0-15,8-2 0 0,-8 2 4 0,0 2 0 0,0-1 0 16,10 1 0-16,-10-1 0 0,0 1 0 0,8-1 0 0,-8 5 0 15,8-5 0-15,1 6 4 0,-9-1 0 0,8-4 0 0,1 9 0 16,-9-5 0-16,9 0 4 0,-1 0 4 0,-8 5-4 0,8 0 4 16,0 0 0-16,2-5 0 0,-2 5 4 0,0 0 0 0,2 0 4 0,-2 0 4 15,9 0-8-15,-9 0 0 0,1 5 0 0,-1-5 0 0,1 5-4 16,-1-5 0-16,10 5 0 0,-10 0-8 0,0-5 4 0,2 4 0 16,-2 6 0-16,0-6 0 0,0 1-8 0,1 0 0 0,-1 5 4 15,-8-2-4-15,9 3 0 0,0-6 0 0,-9 4 0 0,0 1 0 16,0-1 0-16,8-4 0 0,-8 5 0 0,0-1 0 0,-8 2 4 0,8-2-4 15,0 0 0-15,0-4 4 0,-9 4-4 0,9 1 0 0,-9-6-4 16,1 7 4-16,8-2 0 0,-9-4 0 0,1 4 4 0,0-4-8 16,0 0 4-16,-2 4 0 0,2-9-8 0,0 6-8 0,-2-2 0 15,2 1-8-15,0-5-12 0,8 5-12 0,-9-5-8 0,1-5-16 16,-1 5-20-16,1-5-20 0,-1 1-12 0,1-2-16 0,0 2-48 16,8-1-20-16,-10-5 36 0,2 1 40 0,8-1 24 0,0-5 24 0</inkml:trace>
          <inkml:trace contextRef="#ctx0" brushRef="#br3" timeOffset="349674.5281">3553 6344 43 0,'8'0'116'16,"1"-4"-8"-16,-9 4-4 0,8-5-20 0,1 5 0 0,-9 0 4 0,8 0 4 15,1 0-4-15,-1 0 0 0,-8 5-4 0,8-5-4 0,2 4-8 16,-2 1 0-16,-8 5-4 0,8-6-4 0,2 6-8 0,-2 0 0 16,0 0-4-16,1-1-4 0,-1 6-4 0,0-1-4 0,1 1 0 0,0 3-4 15,-1-3-8-15,0 4-4 0,2 1-4 0,-2-2 0 16,0 6 0-16,1-5-4 0,0 5 0 0,-9 0 0 0,8 0 0 0,0 0-4 16,-8 5 0-16,9 0-4 0,-9-1 0 0,0 7-4 0,8-7 0 15,-8 5 0-15,0 1 0 0,-8 0-8 0,8 5-4 0,-9-7 0 16,9 7-8-16,-8-1-4 0,0-4-16 0,-1 5-12 0,0-2-16 15,1-3-20-15,0 0-24 0,-10-1-20 0,10 1-32 0,-10-5-36 0,2-1-64 16,-1 1 36-16,-1-5 36 0,2 6 40 0,-10-12 24 16,0 2 28-16</inkml:trace>
        </inkml:traceGroup>
      </inkml:traceGroup>
    </inkml:traceGroup>
    <inkml:traceGroup>
      <inkml:annotationXML>
        <emma:emma xmlns:emma="http://www.w3.org/2003/04/emma" version="1.0">
          <emma:interpretation id="{7A8156A5-7CE7-4CDD-9463-65774E9D1EAC}" emma:medium="tactile" emma:mode="ink">
            <msink:context xmlns:msink="http://schemas.microsoft.com/ink/2010/main" type="paragraph" rotatedBoundingBox="3385,11038 12538,11446 12473,12894 3321,1248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FE88E09-9B89-4256-82CF-19A1F35D8254}" emma:medium="tactile" emma:mode="ink">
              <msink:context xmlns:msink="http://schemas.microsoft.com/ink/2010/main" type="line" rotatedBoundingBox="3385,11038 12538,11446 12473,12894 3321,12486"/>
            </emma:interpretation>
          </emma:emma>
        </inkml:annotationXML>
        <inkml:traceGroup>
          <inkml:annotationXML>
            <emma:emma xmlns:emma="http://www.w3.org/2003/04/emma" version="1.0">
              <emma:interpretation id="{BB08DC74-D393-4C92-9761-6BE440A6A443}" emma:medium="tactile" emma:mode="ink">
                <msink:context xmlns:msink="http://schemas.microsoft.com/ink/2010/main" type="inkWord" rotatedBoundingBox="3381,11126 3646,11138 3597,12223 3333,12211"/>
              </emma:interpretation>
              <emma:one-of disjunction-type="recognition" id="oneOf24">
                <emma:interpretation id="interp44" emma:lang="" emma:confidence="1">
                  <emma:literal/>
                </emma:interpretation>
              </emma:one-of>
            </emma:emma>
          </inkml:annotationXML>
          <inkml:trace contextRef="#ctx0" brushRef="#br0" timeOffset="367809.0133">-4530 7490 31 0,'0'0'100'15,"0"0"0"-15,0 0-8 0,0 0-24 0,0 0 0 0,0 0-4 16,0 0-4-16,0 0-4 0,0 0 4 0,0 6-8 0,0-6-4 16,-8 4 0-16,8-4 4 0,0 4 0 0,0 1-8 0,-9 1 0 15,9-2-8-15,0 6 4 0,0-5 0 0,-9 5-4 0,9 3 0 16,-8-3 0-16,0 0 0 0,8 5-4 0,-8-2 0 0,8 2 0 16,-10-1 0-16,2 6-4 0,8-6 4 0,-8 6-8 0,8-8 4 0,-10 9-4 15,2-2-4-15,8 0 0 0,-8 5 0 0,8-5 0 0,-9 0 0 16,9 6 0-16,-8-6-4 0,8 4 0 0,-8-4 0 0,8 6 0 15,0-7-4-15,0 2 0 0,-10 4 0 0,10-5 0 0,0 0-8 16,0 0 8-16,0 1-4 0,0-1 0 0,0 0 4 0,0 0-4 16,10 1 0-16,-10-1-4 0,0 0 0 0,8-4 0 0,-8 4 4 0,8 0 0 15,-8-5-24-15,9 6 24 0,-9-7-4 0,8 7 0 0,0-7 0 16,2 8 0-16,-10-2 0 0,8-6 0 0,0 3 0 0,2 3-4 16,-2-5 0-16,-8 1 0 0,8-2 0 0,0-3 0 0,1 5 0 15,0-1 4-15,-9-3 0 0,8-3-4 0,1 7-8 0,-1-11 8 16,0 6-12-16,-8-1 0 0,10-3 0 0,-2 3-8 0,0-4-12 0,-8-1-4 15,8 1-12-15,2-5-8 0,-10 6-12 0,8-6-16 0,-8 0-12 16,8 0-16-16,-8 0-20 0,9 0-16 0,-9-6-60 0,0 1-20 16,0-4 44-16,9 4 36 0,-9-5 24 0,0 1 24 0</inkml:trace>
        </inkml:traceGroup>
        <inkml:traceGroup>
          <inkml:annotationXML>
            <emma:emma xmlns:emma="http://www.w3.org/2003/04/emma" version="1.0">
              <emma:interpretation id="{5247027D-DABF-45FC-9711-F4315D3ECABF}" emma:medium="tactile" emma:mode="ink">
                <msink:context xmlns:msink="http://schemas.microsoft.com/ink/2010/main" type="inkWord" rotatedBoundingBox="4128,11209 4541,11227 4508,11973 4094,11955"/>
              </emma:interpretation>
              <emma:one-of disjunction-type="recognition" id="oneOf25">
                <emma:interpretation id="interp45" emma:lang="" emma:confidence="1">
                  <emma:literal/>
                </emma:interpretation>
              </emma:one-of>
            </emma:emma>
          </inkml:annotationXML>
          <inkml:trace contextRef="#ctx0" brushRef="#br0" timeOffset="370947.6175">-3702 7831 59 0,'0'0'88'0,"0"0"-4"0,8 0-8 0,-8 0-24 0,0 0 0 16,0 0-8-16,0 0-4 0,0 0 4 0,0 0-4 0,0 5-8 15,0-5 0-15,0 0 0 0,-8 4-4 0,8 2 0 0,-10-2 0 16,10 6-4-16,-8-5-4 0,8 4 0 0,-8-3 0 0,-1 2 0 0,0 8 4 15,1-7 0-15,-9 0-4 0,9 5 0 0,0-4-4 0,-2-1 0 16,-6 1 4-16,6 5 4 0,2-5-4 0,0-2 0 0,-9-3-4 16,8 5 4-16,1-5-4 0,8 0 4 0,-9 4-4 0,1-9 0 15,8 6-20-15,-8-2 20 0,8-4-8 0,0 0 4 0,-10 5-4 16,10-5-4-16,0 0 0 0,0 0 0 0,0 0 0 0,0 0 0 0,0 0 0 16,10 0 0-16,-10 0 0 0,0 0 0 0,8 0 0 15,-8 0 4-15,8 0 0 0,-8 4 0 0,9-4 4 0,-9 6 4 0,8-2 0 16,1 1 8-16,-1 0 0 0,1 0 4 0,-1 5-4 0,0-1 4 15,2 1 4-15,-2-1-4 0,0 0 4 0,2 2-4 0,-2 3 0 16,0-5 4-16,0 1-4 0,1 4 0 0,8-4 0 0,-8 4-4 0,-1-4-8 16,0 4 8-16,2-4-8 0,-2-1 4 0,8 6-8 15,-6-11 0-15,-2 6 0 0,0-1-4 0,9 1 0 0,-8-5 0 0,0 0-4 16,-1 0 4-16,0-1-4 0,0 0 0 0,2-4 4 0,-2 7-4 16,0-7 0-16,2 0-4 0,-10 4 0 0,8-4 0 0,0-4-4 15,-8 4-8-15,9-7-4 0,-1 3-12 0,-8 0-4 0,0-1-24 0,0 0-20 16,8 0-12-16,-8 1-20 0,0-6-28 0,0 5-16 0,0-5-24 15,-8 1-60-15,8-1 12 0,0-4 40 0,-8 4 40 0,-1 1 24 16,9-1 24-16</inkml:trace>
          <inkml:trace contextRef="#ctx0" brushRef="#br0" timeOffset="370453.9403">-3898 7605 11 0,'0'-4'88'0,"0"-1"-4"15,0 1-8-15,0-2-20 0,8 2 4 0,-16 4-8 0,8-5 0 16,0 0 0-16,0 5 0 0,0 0 4 0,0 0-12 0,0-5 8 0,0 5-4 15,0 0-4-15,0 0 8 0,0 0-4 0,0 0 4 0,0 5-4 16,0-5 0-16,0 5 0 0,0 0-24 0,8 5 20 0,-8-6 4 16,0 5-8-16,0 6-4 0,0-6-4 0,0 6 0 0,8 0-4 15,-8 4 0-15,0 0-8 0,0 5-4 0,0-5 0 0,0 0-4 16,0 5 0-16,0 0 0 0,0 0-4 0,0 0 0 0,0 1 0 0,0-7 0 16,0 6-4-16,0 0 0 0,0-5 0 0,0 0 0 0,0 0-4 15,0 1 0-15,0-1 0 0,0-4 4 0,0 4-4 0,0-5 0 16,0 1 0-16,0-1 0 0,0-5 0 0,0 1-4 0,0 0 0 0,0-1-4 15,0-4-4-15,0 0-4 0,0 0-8 0,0-1-4 16,0 1-8-16,0-5 0 0,0 5-8 0,0-5-4 0,0 0-4 0,0 0-16 16,0 0-12-16,0 0-8 0,0 0-4 0,0 0-4 0,0-5 8 15,0 0-28-15,0 5-36 0,-8-4-12 0,8-1 32 0,0 0 32 16</inkml:trace>
        </inkml:traceGroup>
        <inkml:traceGroup>
          <inkml:annotationXML>
            <emma:emma xmlns:emma="http://www.w3.org/2003/04/emma" version="1.0">
              <emma:interpretation id="{36B8C6DA-404A-45C6-BE29-6E2A3A782E43}" emma:medium="tactile" emma:mode="ink">
                <msink:context xmlns:msink="http://schemas.microsoft.com/ink/2010/main" type="inkWord" rotatedBoundingBox="4980,11625 5338,11641 5336,11678 4978,11662"/>
              </emma:interpretation>
              <emma:one-of disjunction-type="recognition" id="oneOf26">
                <emma:interpretation id="interp46" emma:lang="" emma:confidence="1">
                  <emma:literal/>
                </emma:interpretation>
              </emma:one-of>
            </emma:emma>
          </inkml:annotationXML>
          <inkml:trace contextRef="#ctx0" brushRef="#br0" timeOffset="372672.0039">-3046 7984 55 0,'0'0'56'0,"0"0"16"0,0 0-4 16,0 0-24-16,0 0 0 0,0 0-4 0,0 0 4 0,0 0 0 15,0 0 0-15,0 0 0 0,0 0 0 0,0 0 4 0,0 0 0 16,0 0 0-16,0 0 0 0,0 0 4 0,0 0 0 0,0 0-8 16,0 0 4-16,0 0 0 0,0 0 0 0,0 0 0 0,0 0 0 0,0 0 0 15,0 0-4-15,0 0 4 0,0 0 0 0,0 0 4 16,0 0 0-16,0 0-4 0,0 0-4 0,0 0 4 0,8 0-4 0,-8 6 0 15,0-6-8-15,8 0 0 0,-8 4 0 0,10-4-8 0,-10 0 0 16,8 4 4-16,-8-4-8 0,8 5 8 0,1-5-4 0,0 6-8 16,-1-2 8-16,0-4-8 0,1 5-20 0,-1-5 0 0,0 0 0 0,2 5 0 15,-2-5 0-15,0 0 0 0,10 0 0 0,-10 0 0 0,0 0 0 16,1 0 0-16,0 0 0 0,-1 0 0 0,9 0 0 0,-9 0 0 16,2 0 0-16,-2 0 0 0,0 0 0 0,0 0 0 0,10 0 0 0,-18 0 0 15,17 0 0-15,-8 0 0 0,-9 0 0 0,8 0 0 0,1 0 0 16,-1 0 0-16,0 0 0 0,-8 0 0 0,10 0 0 0,-10 0 0 15,8 0 0-15,-8 0 0 0,8 0 0 0,-8 0 0 0,0 0 0 16,0 0 0-16,0 0 0 0,0 0 0 0,0 0 0 0,8 0 0 16,-8 0 0-16,0 0 0 0,-8 0 0 0,8 0 0 0,0 0 0 15,0 0 0-15,0 0 0 0,0 0 0 0,0 0 0 0,0 0 0 16,0 0 0-16,0 0 0 0,0 0 0 0,0 0 0 0,0 0 0 0,0 0 0 16,0 0 0-16,0 0 0 0,0 0 0 0,0 0 0 15,-8 0 0-15,8 0 0 0,0 0 0 0,-8 0 0 0,8 0 0 0,0 0 0 16,-10 0 0-16,10 0 0 0,-8 0 0 0,8 0-64 0,-8 0-52 15,8 0-20-15,0 0-28 0,-9 0-24 0,1 0-24 0,8 0-68 16,-9 5 36-16,0-5 52 0,9 0 28 0,-8 4 32 0,0-4 28 16</inkml:trace>
        </inkml:traceGroup>
        <inkml:traceGroup>
          <inkml:annotationXML>
            <emma:emma xmlns:emma="http://www.w3.org/2003/04/emma" version="1.0">
              <emma:interpretation id="{CAA5CDCF-7199-4C0F-9909-1E16A420C83C}" emma:medium="tactile" emma:mode="ink">
                <msink:context xmlns:msink="http://schemas.microsoft.com/ink/2010/main" type="inkWord" rotatedBoundingBox="5844,11148 8409,11262 8348,12630 5783,12515"/>
              </emma:interpretation>
              <emma:one-of disjunction-type="recognition" id="oneOf27">
                <emma:interpretation id="interp47" emma:lang="" emma:confidence="1">
                  <emma:literal/>
                </emma:interpretation>
              </emma:one-of>
            </emma:emma>
          </inkml:annotationXML>
          <inkml:trace contextRef="#ctx0" brushRef="#br0" timeOffset="380419.2801">-1504 7563 19 0,'-8'-6'92'0,"8"6"-12"0,0-4-4 0,0 4-24 0,0 0-4 16,8-5 0-16,-8 5 0 0,0 0 0 0,0 0 0 0,10 0 0 16,-10 0 4-16,0 0 4 0,8 5 0 0,0-1-4 0,-8 2 4 0,8-2-4 15,2 1-8-15,-2 5 0 0,0 0 0 0,1-1-4 16,0 5-4-16,-1 0 0 0,1 1 0 0,-1 0 0 0,0 4 0 0,2 0 0 15,-2 0 4-15,0 5-4 0,0-5 0 0,2 5 0 0,-2 0-4 16,0 0 0-16,9 0-4 0,-8 1-16 0,0-1 12 0,-1 4 0 16,0 1 0-16,0-6 0 0,-8 6 0 0,10 0-4 0,-2 0-4 0,0 0-4 15,-8 5-4-15,10-6 0 0,-10 1-4 0,0 0 0 0,0 4 0 16,0 0 0-16,0-4 0 0,-10 5 0 0,10-5 0 0,-8 4 0 16,8-4 0-16,-8 5 0 0,-2-5-4 0,2 4 0 0,0-4 0 15,-9 0 0-15,8-1-4 0,1-4-8 0,-1 5-4 0,-7-5-8 16,6 0-8-16,-6 0-12 0,8 0-16 0,-10-5-12 0,1 0-16 15,0-4-24-15,8 5-20 0,-7-7-12 0,6-4-40 0,-6 7-44 16,-2-8 28-16,2-2 44 0,7-1 28 0,-8-1 20 0</inkml:trace>
          <inkml:trace contextRef="#ctx0" brushRef="#br0" timeOffset="397697.061">-1068 8143 59 0,'0'0'76'0,"0"0"-24"0,0 5 16 0,8-5-24 0,-8 0-4 0,0 0 0 16,0 0-4-16,0 0 4 0,0 0-4 0,0 0 0 0,0 0 0 15,0 0 0-15,0 0 0 0,8 0 0 0,-8 0 0 0,0 0 8 16,0 0-4-16,0 0 4 0,0 0 8 0,0 0 0 0,0 0 0 16,10 0-4-16,-10 0 4 0,0 0-4 0,0 0 8 0,0 0-4 15,0 0 0-15,0 0 4 0,0 0 0 0,0 0-4 0,0 0 4 0,0 0-4 16,0 0-4-16,0 0-4 0,0 0-4 0,8 0 0 0,-8 0-4 16,-8 0-4-16,16 0 0 0,-8 0 0 0,0 0 0 0,0 0-8 15,0 0 4-15,0 0 0 0,0 0-8 0,0 0 4 0,0 0-8 16,0 0-16-16,0 0 0 0,0 0 0 0,0 0 0 0,0 0 0 15,0 0 0-15,0 0 0 0,0 0 0 0,0 0 0 0,0 0 0 16,0 0 0-16,0 0 0 0,0 0-52 0,0 0-32 0,-8 0-32 0,8 0-32 16,0 0-36-16,0 0-24 0,-10 5-80 0,10-5 24 0,-8 0 60 15,8 4 12-15,-8-4 60 0,-1 0 28 0</inkml:trace>
          <inkml:trace contextRef="#ctx0" brushRef="#br0" timeOffset="381259.0339">-701 7611 43 0,'0'-6'80'16,"0"6"-12"-16,0-4-4 0,0 4-24 0,0-5 0 0,0 5 0 16,0-4 0-16,0 4 0 0,0-6 4 0,0 6-4 0,0-4 4 0,0 4 4 15,0-5 0-15,0 5 0 0,0 0 4 0,0 0 0 16,0 0 0-16,0-5-4 0,0 5-4 0,0 0 0 0,0 0-4 0,-10 0-4 15,10 0 0-15,0 5-4 0,-8-5 4 0,8 5-4 0,0-1 0 16,-8-4 4-16,8 6-8 0,-9 3 4 0,0-5 0 0,9 6 0 16,-8 0-4-16,0-1 0 0,8 6 4 0,-9-1 0 0,1 1-4 15,8-1 4-15,-8 5-8 0,-2 0 0 0,2 0-4 0,8 1 0 0,-8-1 0 16,-2 0-4-16,2 5 0 0,8-5 4 0,-8 5-8 16,-1 0 0-16,9 0 4 0,-8 0-8 0,-1 0 0 0,9 0 0 0,-8 0 0 15,8 5 4-15,0-5-4 0,-9 0 4 0,9 4-4 0,0-3 0 16,0 3 0-16,-8 1-4 0,8-5 4 0,0 0 4 0,0 5-4 15,0-5-4-15,0 0 0 0,0-1 0 0,0 2 0 0,8-2 0 16,-8 2 0-16,0-2 0 0,9 2-4 0,-9-6 4 0,0 5-4 16,8-5 0-16,-8 0 0 0,9 0 4 0,-1 1-4 0,-8-6 0 0,9 5-4 15,-1-4 4-15,0 4 4 0,2-5-4 0,-2-4-4 0,0 4-4 16,2 0-4-16,-10-4-4 0,8 5 0 0,0-6-8 0,1 1-8 16,-1-2-8-16,0-2-28 0,1 3-12 0,0-3-20 0,-9 3-12 15,8-5-24-15,-8-4-20 0,8 6-32 0,-8-6-56 0,0 0 28 16,10 0 44-16,-10 0 36 0,0-6 20 0</inkml:trace>
          <inkml:trace contextRef="#ctx0" brushRef="#br0" timeOffset="379972.4876">-2015 7898 7 0,'0'0'84'0,"-8"0"-8"0,8 6 4 0,-8-6-24 0,8 0-4 16,-10 0-4-16,10 0-4 0,0-6 0 0,-8 6-4 0,8 0 0 15,0 0-4-15,0 0 0 0,0 0-4 0,0 0 0 0,-8 0 0 16,8 0 0-16,0-4 0 0,0 4 0 0,0-6-4 0,0 6 4 15,0-4 4-15,0 0-4 0,0 4 0 0,0-6 0 0,0 1 4 0,0 1-8 16,0-6 4-16,0 5 0 0,0 1 0 0,8-6-4 0,-8 5 4 16,0-1 0-16,0-2-4 0,8 3 8 0,-8 0-8 0,0-4-4 15,10 4 4-15,-10 0-4 0,8-4 0 0,0 4-4 0,-8 0 0 16,9 0-4-16,0 5 0 0,-1-5 0 0,-8 5 0 0,8-4-8 16,1 4 0-16,-1 0 4 0,-8 4-4 0,9-4 0 0,0 5-4 0,-1 0 0 15,0 0 0-15,-8 4 0 0,10 1 0 0,-2-1 0 0,0 1 0 16,0 3-4-16,-8-2 0 0,10 8 0 0,-10-5 4 0,8 1-4 15,-8 5 0-15,0-2 0 0,0 6 0 0,0-5 0 0,0 0 0 16,-8 6 0-16,8-2-4 0,-10 2 4 0,2-2 0 0,0 2-4 16,0-2 0-16,-2 2 0 0,2-2 0 0,-9 2 0 0,8-2 0 0,-8 1 4 15,1-5-20-15,-2 0 20 0,2 1 0 0,6 0 4 0,-6-2-4 16,-2-3 0-16,2-2 0 0,-1-3 0 0,9 0-4 0,-10-1 4 16,10 1 0-16,-10-5-4 0,10 0 4 0,-1-5 0 0,1 0-4 15,-1 0-4-15,1-5 4 0,8 5 0 0,-9-9 4 0,9 9-4 16,0-9 0-16,-8 3 0 0,8-4 4 0,0 6-4 0,0-6 4 0,0 1 0 15,0 3 0-15,0-3 0 0,0 5 0 0,8-6 0 0,-8 6 0 16,0-3 0-16,9-1 0 0,-9 3 0 0,8 0 0 0,1 0 0 16,-9 1 0-16,8 4 0 0,1 0 4 0,-1-6-4 0,0 6 0 0,2 0 4 15,-2 0 0-15,0 6-4 0,10-6 4 0,-10 4 0 16,1 1-4-16,7 0 4 0,-7 0 0 0,8 3 0 0,-9-1 4 0,10 1 0 16,-10 2 0-16,10-5 0 0,-10 5-4 0,9 3 4 0,-9-7 4 15,10 4-4-15,-10 0 4 0,0-1-4 0,10 0-4 0,-10-4 4 16,0 4 0-16,2-3-4 0,-2-2 0 0,0 0 0 0,1 1-24 15,-1 1 28-15,0-6-4 0,2 4 0 0,-2-4 0 0,0 0 0 16,-8 0-4-16,8-4 0 0,2-2 0 0,-2 1 0 0,-8 1-8 16,8 0 0-16,1-2-8 0,0-3-16 0,-1-1-4 0,-8 0-8 0,9 1-16 15,-1-1-16-15,0 0-8 0,1 1-16 0,-9-5-20 0,9 5-8 16,-9-1-36-16,8-5-48 0,-8 6 20 0,8-1 36 0,-8-4 32 16,0 5 16-16</inkml:trace>
          <inkml:trace contextRef="#ctx0" brushRef="#br0" timeOffset="382166.6049">-574 7869 55 0,'0'-4'80'0,"8"4"-4"0,-8-5-4 0,0 5-24 0,0-5-4 16,0 0-4-16,10 5 4 0,-10-4-8 0,0 4 4 0,0 0-4 15,0 0 4-15,8 0 0 0,-8 0 4 0,0-6 4 0,0 6 0 16,8 6 0-16,-8-6 0 0,9 4 0 0,-9 1-4 0,0 0-8 15,8 4 4-15,-8 2-8 0,8-3 0 0,2 8 0 0,-10-3-4 0,8 2-4 16,-8-1 0-16,8 5-4 0,-8 0 0 0,8 6-4 0,2-6 4 16,-10 4-4-16,0-3 0 0,8 4-8 0,-8 0 4 0,8 0-8 15,-8-5 0-15,0 5-4 0,0 0 4 0,0-5-4 0,0 5 4 16,9-4-4-16,-9-1 0 0,0 0 0 0,0 0-16 0,0 0 16 16,0-5-4-16,0 1 0 0,0-1-4 0,0 1-8 0,0-6 0 0,-9 1-8 15,9 0-4-15,0-6-4 0,9 5-4 0,-9-9-12 0,0 6-8 16,0-6 0-16,0 4-8 0,0-4 0 0,0 0-4 15,0-4 4-15,-9-2 0 0,9 1 0 0,0 1-4 0,0 0-28 0,0-6-20 16,0 5-12-16,0-5 24 0,0 0 12 0</inkml:trace>
          <inkml:trace contextRef="#ctx0" brushRef="#br0" timeOffset="382502.7063">-301 8119 39 0,'0'0'88'0,"8"-5"-4"0,-8 5-4 16,0 0-24-16,9 0-4 0,-9 0 0 0,0 0-4 0,0 0 0 15,0 5-4-15,0-5 4 0,-9 4-4 0,9 1-4 0,0 1-4 0,-8 3 0 16,-1-4-4-16,9 4 0 0,-8-4-4 0,0 5-4 0,-1 4 0 16,0-4 4-16,1-1-4 0,0 6 0 0,-10-6-4 0,10 1 0 15,-1 4-4-15,0-4 0 0,1 0 0 0,0-1 0 0,-9 1 4 16,8-1-4-16,9-4 0 0,-9 0 0 0,1 3 0 0,8-1-4 16,0-3 0-16,-8 0 4 0,8 2-4 0,0-2 0 0,0-4 4 0,0 5-4 15,0-1 0-15,8 2 4 0,-8-6 0 0,8 4 0 0,1 1 0 16,-9-1 4-16,9 2 4 0,-1-2 0 0,1 6 0 0,-1-10 0 15,0 9 0-15,1-3 0 0,0-2-4 0,-1 6 0 0,0-5 0 16,2-1-4-16,6 6-4 0,-7-6 0 0,0 1 0 0,-1 5-4 16,9-5 0-16,-9 0-4 0,1 0 0 0,0-1 0 0,7 2 0 0,-6-2 0 15,-2-4-4-15,8 5-4 0,-6-5 0 0,-2 0-8 0,0 0-4 16,1 6-8-16,7-6-12 0,-6-6-8 0,-2 6-12 0,0 0-8 16,2 0-8-16,-10-5-16 0,8 1-12 0,0 4-16 0,-8-6 4 15,8 6-16-15,-8-4-56 0,9-1-4 0,-9 0 36 0,0 0 28 16,9 1 24-16</inkml:trace>
          <inkml:trace contextRef="#ctx0" brushRef="#br0" timeOffset="383014.3387">15 8253 23 0,'0'5'108'0,"0"0"-8"0,0-5-4 0,0 0-20 0,8 4-4 16,-8 2 4-16,0-2 0 0,9-4-4 0,-9 5 0 0,8-5-8 0,-8 0-8 15,8 0-8-15,0 4-4 0,2-4 0 0,-2 0-12 0,0 0-4 16,2 0-8-16,-2 0 0 0,0 0-4 0,9 0-4 0,-8 0 0 16,-1 0-4-16,9 0-4 0,1 0-12 0,-10 0 0 0,10 0-20 15,-2-4-16-15,1 4-16 0,0 0-20 0,0-5-16 0,-9 5-32 0,10 0-56 16,-2-4 12-16,2-2 28 0,-10 2 32 0,9 4 16 0</inkml:trace>
          <inkml:trace contextRef="#ctx0" brushRef="#br0" timeOffset="382806.8921">108 7994 19 0,'0'0'104'0,"0"0"-12"15,0 0-4-15,9 0-24 0,-9 0 0 0,0 0 4 0,8 0 0 16,-8 0 0-16,0 0 0 0,0 4 4 0,9-4-4 0,-9 5-8 16,0-5-4-16,8 6-4 0,-8 3 0 0,0-4-4 0,9 4 0 0,-9 1 0 15,0 5-20-15,0-1 16 0,0 1 0 0,0-1-4 0,0 5 0 16,0 0-4-16,0-4-4 0,0 4-4 0,0 0-4 0,0 5-4 16,0-5-4-16,0 0-4 0,0 1 0 0,0-1 0 0,0 0-8 15,0 0 4-15,0 0-4 0,0-5 0 0,0 5-4 0,0-3-4 16,0-3-4-16,0 2 0 0,0-5-8 0,0-2-8 0,0 3-8 15,0-2-4-15,8-4-12 0,-8 0-8 0,0-1-12 0,0 2-16 16,0-6-20-16,0 0-12 0,0 0-4 0,0-6-56 0,-8 6-32 0,8-9 40 16,0 4 32-16,0 0 28 0,-9-5 16 0</inkml:trace>
        </inkml:traceGroup>
        <inkml:traceGroup>
          <inkml:annotationXML>
            <emma:emma xmlns:emma="http://www.w3.org/2003/04/emma" version="1.0">
              <emma:interpretation id="{5CB8D408-10A3-40B1-B83B-717A9E2B18EA}" emma:medium="tactile" emma:mode="ink">
                <msink:context xmlns:msink="http://schemas.microsoft.com/ink/2010/main" type="inkWord" rotatedBoundingBox="8609,11400 9591,11444 9532,12763 8550,12719"/>
              </emma:interpretation>
            </emma:emma>
          </inkml:annotationXML>
          <inkml:trace contextRef="#ctx0" brushRef="#br0" timeOffset="383644.65">619 8167 15 0,'-8'-5'84'16,"8"0"-8"-16,0 1-8 0,0-1-20 0,0-5-8 0,0 6-4 15,-8-7 0-15,8 2-4 0,0 0 4 0,0-1-4 0,0 1 0 0,0-6 0 16,8 1 0-16,-8 4 4 0,0-5-20 0,8 6 20 16,-8-1 4-16,0 0-8 0,10-3 4 0,-10 3 4 0,8 5-4 0,-8-5 0 15,8 6 4-15,2-2-4 0,-10 1 0 0,8 5-4 0,0-4 4 0,0 4-4 16,-8 0 4-16,9 0-4 0,-1 4-4 0,1 1 0 16,0 1 0-16,-9 3-4 0,8-4 0 0,0 10-4 0,2-7-4 0,-10 3-4 15,8 3 0-15,0 1 0 0,-8-2 0 0,0 7-4 0,8-1-4 16,-8-4 0-16,0 8 0 0,0-3 0 0,-8-1-4 0,8 5 0 15,-8 0 0-15,0 0 0 0,-2 0 4 0,2-1-4 0,0 2-4 0,-1-2 0 16,0 2 0-16,-8-6 4 0,9 4-4 0,-8-3 0 16,6-5 0-16,-6 4 0 0,6-5 8 0,2-5-8 0,0 6-4 0,-10-9 0 15,18 2 4-15,-8-8 0 0,0 5 0 0,-1-5 0 0,9 0 0 16,-8-5 0-16,8 1 0 0,0 0 0 0,0-7 0 0,0 1 0 16,0 6 0-16,0-6 4 0,0 1 0 0,8-2 0 15,-8 3 0-15,9-2 0 0,-9 0-16 0,8 1 20 0,0 3 0 0,-8 3 4 16,9-3-4-16,0 2 4 0,-1 4 0 0,-8-6 0 0,8 6 4 0,2 6-4 15,-2-6 4-15,0 4 4 0,2 2 0 0,-2 3 0 0,0-5 4 16,0 1 0-16,9 5 0 0,-8 0 4 0,0-2 0 0,-1-3 0 16,0 5-4-16,2 0 0 0,6-1 0 0,-8 1 0 0,2 1 0 0,-2-7-4 15,9 0 0-15,-9 6-4 0,1-5 0 0,8-5-4 16,-9 4 0-16,0-4-4 0,10 6-4 0,-10-12 0 0,10 6-4 16,-10-4 4-16,9 4-8 0,-9-10-8 0,10 5-12 0,-10 1-16 0,10-6-12 15,-10 1-8-15,9-1-16 0,0 0-24 0,-9 1-20 0,1-2-28 16,-1-3-44-16,10 5-40 0,-10-5 44 0,-8 5 32 0,8-1 32 15,2 0 20-15</inkml:trace>
          <inkml:trace contextRef="#ctx0" brushRef="#br0" timeOffset="384068.5168">1225 7788 63 0,'0'0'92'16,"9"0"-8"-16,-9 0-4 0,0 0-24 0,8 0 0 0,-8 0 0 0,9 0-4 15,-9 0 4-15,8 5 0 0,0 0 4 0,-8-5-4 0,10 4-4 16,-10 1 4-16,8 0-4 0,0 0-8 0,0-1 4 0,-8 6 0 15,10-5 0-15,-2 5 0 0,0 4-4 0,1-5 0 0,0 2 4 16,-1 3 0-16,-8-4-8 0,17 3 4 0,-9 2 4 0,-8 3-8 16,8-3 4-16,10 4 0 0,-10 0 0 0,2 1-4 0,-2 4-8 0,0-5 4 15,1 5-4-15,-1 0 0 0,1 0-8 0,-1 0 0 0,1 0 0 16,-1 0-4-16,0 5 0 0,2-5-4 0,-2 5-4 0,0-2 4 16,-8 3-4-16,0-1-4 0,10 0 0 0,-10 0-4 0,0-1 0 0,0 7-4 15,0-8 4-15,-10 2-4 0,10 5 0 0,-8-5 4 16,8 4-8-16,-8-4 0 0,-2 0-4 0,2 0 0 0,0-2-8 0,-9 3-4 15,8-5-4-15,1 3-8 0,-9-4-16 0,-1 0-8 0,10 0-16 16,-10 1-12-16,2-2-12 0,-1-4-16 0,0 0-24 0,-8 0-8 16,7-4-12-16,2 4-56 0,-2-5-12 0,-7-4 40 0,7-1 36 0,2 1 28 15,-2-5 20-15</inkml:trace>
        </inkml:traceGroup>
        <inkml:traceGroup>
          <inkml:annotationXML>
            <emma:emma xmlns:emma="http://www.w3.org/2003/04/emma" version="1.0">
              <emma:interpretation id="{0D4D5138-C68C-4BBD-B861-2392561723CC}" emma:medium="tactile" emma:mode="ink">
                <msink:context xmlns:msink="http://schemas.microsoft.com/ink/2010/main" type="inkWord" rotatedBoundingBox="10432,11661 10926,11683 10896,12343 10402,12321"/>
              </emma:interpretation>
            </emma:emma>
          </inkml:annotationXML>
          <inkml:trace contextRef="#ctx0" brushRef="#br0" timeOffset="385886.6526">2802 8077 11 0,'0'0'92'0,"0"-6"-8"0,9 6-4 0,-9-5-24 0,0 5-4 0,0-5 0 15,0 5 0-15,0-4 0 0,0 4 0 0,0 0 0 0,0-6 0 16,8 6 4-16,-8-4-4 0,0 4-4 0,0-5 4 0,0 5 0 16,0 0-4-16,0-4-4 0,0 4 0 0,0 0 0 0,0 0 4 0,8 0 0 15,-8 0-4-15,0 0-4 0,0 0 0 0,0 0-4 0,-8 0 0 16,8 0-8-16,0 4-4 0,-8 1 0 0,8-1-4 0,-9 2-4 16,0-2 0-16,1 1 0 0,0 6 0 0,-9-2-4 0,9 0 0 15,-10 1 0-15,0 4-4 0,2-5 0 0,-1 6 0 0,0-1 0 16,-8-4-4-16,7 5 0 0,2-1 0 0,-2-4 0 0,-7 4 0 15,7 1 0-15,2-6 0 0,-2 1 0 0,2 0 0 0,6-1 0 16,-6 1 0-16,-1-6 0 0,9 6 0 0,-1-5 4 0,0-1 0 0,1 2-4 16,0-6 0-16,8 4 0 0,-10-4-4 0,10 4 0 0,0-4 4 15,-8 0 0-15,8 0 0 0,0 0 0 0,0 0-4 0,8 0 4 16,-8 0 4-16,0 0 0 0,10 0 0 0,-10 0 4 0,8 7-4 0,-8-7 4 16,8 4 0-16,1-4 0 0,-9 4 0 0,9 2 0 15,-1-2 0-15,0 1 0 0,1-1 4 0,-1 2 0 0,0-2 0 0,10 5 0 16,-10 1 0-16,2-4 0 0,6 4 0 0,-8-1 0 0,10 0 4 15,-10 1 0-15,9 4-16 0,-9-4-4 0,10 4 0 0,-10 1 0 16,10-1 0-16,-2 5 0 0,-7-4 0 0,8-1 0 0,0 5 0 0,-9-4 0 16,10-1 0-16,-10 1 0 0,10-1 0 0,-10 1 0 15,9-5 0-15,-9 3 0 0,0-3 0 0,1-5 0 0,0 5 0 0,-1-6 0 16,0 2 0-16,2-1 0 0,-2-5 0 0,0 0 0 0,-8 4 0 16,9-4-8-16,-9 0-56 0,0 0-24 0,0 0-24 0,0-4-24 15,9 4-28-15,-9-5-28 0,-9-5-44 0,9 5-36 0,0 0 52 16,-9 0 44-16,9-5 32 0,0 1 28 0,-8-1 16 0</inkml:trace>
        </inkml:traceGroup>
        <inkml:traceGroup>
          <inkml:annotationXML>
            <emma:emma xmlns:emma="http://www.w3.org/2003/04/emma" version="1.0">
              <emma:interpretation id="{FFB85AFE-2701-4B9C-9BBC-925507D723BE}" emma:medium="tactile" emma:mode="ink">
                <msink:context xmlns:msink="http://schemas.microsoft.com/ink/2010/main" type="inkWord" rotatedBoundingBox="11760,11668 12526,11702 12495,12410 11728,12376"/>
              </emma:interpretation>
            </emma:emma>
          </inkml:annotationXML>
          <inkml:trace contextRef="#ctx0" brushRef="#br0" timeOffset="386648.6162">3808 8177 11 0,'0'0'88'0,"0"0"-8"0,-8 0-8 0,8 0-24 15,0 0-4-15,0 0-4 0,-10 0 0 0,10 5-4 0,0-1 4 16,0-4 0-16,-8 5 0 0,8 0 0 0,-8 1 0 0,8-2 0 0,0 5 0 16,-8-4 0-16,8 5 4 0,-10-1-4 0,10 0 0 0,-8 7 0 15,8-7 0-15,0 5-4 0,-8 1 0 0,8-5-4 0,0 9 0 16,0-5 4-16,0 1-4 0,-9 4 0 0,9-5 4 0,0 5-4 15,0 0-4-15,0 1 0 0,9-1 4 0,-9 0 0 0,8 1-4 16,-8-1 0-16,8 0 4 0,-8-5-20 0,10 6 24 0,-2-5-4 16,0-2-4-16,0 2-4 0,10-1 4 0,-10 1-4 0,9-1-4 0,-8-4 0 15,8-1-4-15,-1 2 0 0,2-3 0 0,0 2 0 0,-2 0-8 16,1-5 0-16,9-1 4 0,-10 2-4 0,10-2 0 0,-8 1 0 16,7-5-4-16,1 0 0 0,-10 0 0 0,10 0 0 0,0 0 8 15,-1-5-8-15,-7 5 0 0,6-4 4 0,-6-2 0 0,7-3-8 16,1 5 4-16,-8-6-4 0,-2 0 4 0,2 6-4 0,-2-11 0 15,1 5 4-15,1 1-4 0,-2-6 4 0,-8 5 0 0,2-4 0 16,6-1-4-16,-7 2 0 0,0-2-4 0,-9 4 8 0,8-2-4 0,1-2 0 16,-9 1 0-16,0-1 0 0,8 2 8 0,-8-2-12 0,0 0 4 15,0 1 0-15,0-1 0 0,0 1 4 0,0-1-4 0,-8 2 0 16,8-3 4-16,0 2-8 0,-9-1 4 0,1 2 0 0,8-1 0 16,-9-1 0-16,9 0 0 0,-9 1 4 0,1-1-4 0,8 5 0 15,-8-4 4-15,-2 0-4 0,2-1 4 0,0 2-8 0,0 2 4 16,-2-3 0-16,2 4-4 0,0-4 4 0,-1 4 0 0,1 1 0 0,0-6-4 15,-2 5 4-15,2 6 0 0,0-6 0 0,-10 1 0 0,10 3 0 16,0-3 0-16,-10 4 4 0,10 0 0 0,-9 1-8 0,9-2 0 0,-10 6 0 16,2-4 0-16,-2 4 4 0,1 0-4 0,0 0-4 15,-8 4 4-15,7 2 0 0,-8-2-4 0,10 1 0 0,-9 0 0 0,-1 1 0 16,8 3 0-16,-7 0 0 0,0 1-4 0,8-1-8 0,-9-4 0 16,8 10-4-16,2-6-4 0,-1 1-8 0,0-1-12 0,0 6-8 15,-1-6-8-15,10 1-8 0,0 0-8 0,0-1-8 0,-2 6-12 0,2-6-16 16,0 0-8-16,8 1-28 0,-9-4-56 0,9 3 24 0,-8 1 32 15,8 0 36-15,0-1 16 0</inkml:trace>
        </inkml:traceGroup>
      </inkml:traceGroup>
    </inkml:traceGroup>
    <inkml:traceGroup>
      <inkml:annotationXML>
        <emma:emma xmlns:emma="http://www.w3.org/2003/04/emma" version="1.0">
          <emma:interpretation id="{24B6F591-9F3C-4C6F-AEF8-6D1D97D65EDD}" emma:medium="tactile" emma:mode="ink">
            <msink:context xmlns:msink="http://schemas.microsoft.com/ink/2010/main" type="paragraph" rotatedBoundingBox="3454,14044 12262,14270 12246,14901 3437,1467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ED9219E-6206-4DD7-888F-D870798A2002}" emma:medium="tactile" emma:mode="ink">
              <msink:context xmlns:msink="http://schemas.microsoft.com/ink/2010/main" type="line" rotatedBoundingBox="3453,14044 12262,14270 12246,14901 3437,14675"/>
            </emma:interpretation>
          </emma:emma>
        </inkml:annotationXML>
        <inkml:traceGroup>
          <inkml:annotationXML>
            <emma:emma xmlns:emma="http://www.w3.org/2003/04/emma" version="1.0">
              <emma:interpretation id="{AF316871-347B-47B5-AB59-8D7715E78961}" emma:medium="tactile" emma:mode="ink">
                <msink:context xmlns:msink="http://schemas.microsoft.com/ink/2010/main" type="inkWord" rotatedBoundingBox="3454,14043 5060,14085 5046,14667 3439,14625"/>
              </emma:interpretation>
              <emma:one-of disjunction-type="recognition" id="oneOf28">
                <emma:interpretation id="interp48" emma:lang="" emma:confidence="1">
                  <emma:literal/>
                </emma:interpretation>
              </emma:one-of>
            </emma:emma>
          </inkml:annotationXML>
          <inkml:trace contextRef="#ctx0" brushRef="#br0" timeOffset="403231.252">-4291 10531 43 0,'8'0'100'0,"-8"0"-8"0,0 0-8 0,0 0-20 16,0 5-4-16,8-5-4 0,-8 5-4 0,-8-5 4 0,8 9-4 0,0-4-4 16,-8 0-4-16,8-1-4 0,0 7 0 0,-9-7-4 0,1 6 0 15,-1 0 0-15,9-1 0 0,-8 4-4 0,-1-2-8 0,1-2-8 16,0 1 0-16,-2 5 4 0,-6-6-4 0,6 1 0 0,2 0 4 15,0-1-4-15,8-5 0 0,-8 6 0 0,-1-5 0 0,1 5 0 16,8-6-4-16,-9 5 4 0,9-3-4 0,-9-2 0 0,9 6 0 0,0-5 0 16,0 0 0-16,0 0-4 0,-8-1 0 0,8 1 4 0,0 0 0 15,0 0 0-15,8-1-4 0,-8 1 0 0,0 0 0 0,9-1 4 16,-9 3-4-16,9-4 4 0,-9 2-4 0,8 0 0 0,-8 0 4 16,9 0 0-16,-1-1 0 0,0 1-4 0,0 0-4 0,2 0 0 15,-2 4 4-15,0-4-4 0,2 0 0 0,-2 0-4 0,9 0 0 16,-9-1 0-16,1 1 0 0,8 0-4 0,-9-5 4 0,10 4-4 0,-10-4-4 15,0 6 0-15,10-6-12 0,-10 0-8 0,9 4-16 0,-8-4-4 16,-1 0-24-16,9 0-20 0,-9 0-12 0,2 0-8 0,-2-4-16 16,0 4-48-16,0-6-16 0,2 2 32 0,-2-1 36 0,0 5 16 15</inkml:trace>
          <inkml:trace contextRef="#ctx0" brushRef="#br0" timeOffset="403434.7099">-3967 10756 87 0,'0'0'100'15,"0"6"-8"-15,0-2-4 0,9-4-24 0,-9 5 0 0,0-5 4 16,8 5-8-16,-8 0 0 0,0-1 0 0,8-4-4 0,-8 5-4 16,8-5-8-16,-8 5 4 0,10-5 0 0,-2 5-16 0,0-1 0 15,2-4 0-15,-10 5 0 0,8 0-4 0,0-5-8 0,1 0-4 0,-1 0 0 16,1 4-4-16,-1-4 0 0,1 0-8 0,7 0 0 0,-6 0 0 15,-2-4-4-15,0 4-8 0,10-5-8 0,-10 0-12 0,0 1-20 16,9-1-16-16,-8 0-24 0,0 0-12 0,-1 1-24 0,10-1-60 16,-10 0 8-16,0-4 28 0,0 3 28 0,2 2 24 0</inkml:trace>
          <inkml:trace contextRef="#ctx0" brushRef="#br0" timeOffset="402855.2614">-4572 10406 67 0,'0'0'92'0,"0"0"-12"0,0 0-4 0,0 0-24 0,0-4 4 15,0 8 0-15,0-4 4 0,0 0 0 0,8 5 0 0,-8 0 0 16,0 0-4-16,8-1 0 0,-8 1 0 0,9 0-8 0,-9 5 0 16,0-6-8-16,9 6 0 0,-1 5 0 0,-8-6 0 0,9 5-4 15,-9 1 0-15,8-1-4 0,-8 1-4 0,8 4-4 0,-8-4 0 16,0 3-4-16,10 1-4 0,-10 1 0 0,0-1-4 0,0 0 0 0,0-4-4 15,0 4-4-15,0 0 0 0,0 0 0 0,0 1 0 0,0-6 0 16,0 5-4-16,0-5 0 0,0 2 0 0,0-3 0 0,0-3-4 16,0-1-4-16,0 1-4 0,0-1-4 0,0-4-8 0,0 5-4 15,0-10-8-15,0 5 0 0,0-5-8 0,0 4-16 0,0-8-4 16,0 4-12-16,0 0-8 0,0-10-4 0,0 5 0 0,0 0-24 0,0-4-36 16,0-1-16-16,0-4 28 0,0 4 28 0</inkml:trace>
          <inkml:trace contextRef="#ctx0" brushRef="#br0" timeOffset="403983.2415">-3345 10689 47 0,'-8'0'76'0,"8"-4"-4"16,-8-1-8-16,8 0-20 0,0 0-12 0,0 1 4 0,-10-6-8 0,10 5 0 15,0 1-4-15,0-6 4 0,0 0-4 0,10 4 0 16,-10 3 0-16,0-7 0 0,8 5 0 0,-8 1-4 0,8-2 0 0,-8 2 4 16,9-1 0-16,-9 5 0 0,9-5 4 0,-1 5 0 0,0 0 0 15,1-4-8-15,-1 8 8 0,-8-4-8 0,8 0-4 0,2 5 4 16,-2 0 0-16,0-1-4 0,2 2 0 0,-2 3-4 0,-8-5 0 0,8 5-4 16,0 7 0-16,-8-6 0 0,0-1-4 0,0 5 4 0,10 5-4 15,-20-4 0-15,10 4 0 0,0-5 0 0,-8 5-4 0,0 1 4 16,8-1-4-16,-8 0 0 0,-2 0 0 0,2 0 4 0,-10-4-4 15,10 4 4-15,0 0-4 0,-9-4 0 0,9-1 0 0,-1-5-4 16,0 6 4-16,1-5-4 0,-10-1 0 0,10-4 4 0,8 4 4 0,-8-9-8 16,-1 6 4-16,0-6 0 0,9 4-4 0,0-8 4 0,-8 4 0 15,8 0 4-15,0-6-8 0,0 2 4 0,0-1-4 0,-9 0 4 16,9 0 0-16,9 1-4 0,-9-2 4 0,0 2 0 0,0-1 4 16,8 0-4-16,-8 0 4 0,9 1 4 0,-9 4-4 0,9-5 0 15,-1 0 4-15,-8 5 4 0,8 0 0 0,2 0-4 0,-2 0 4 0,0 0 0 16,1 0 0-16,0 5 4 0,-1-5 0 0,0 5-16 0,1-1 16 15,-1-4 0-15,10 5-4 0,-10 0 0 0,0 0 0 16,2-1-4-16,-2 2 0 0,0 3 0 0,0-4-4 0,2 0 0 0,6-1-4 16,-7 2 4-16,-1-2-4 0,0 1 0 0,2-1 0 0,-2 2 0 15,8-1-4-15,-6-5-8 0,-2 0 0 0,9 0-4 0,-8 0-12 16,-1 0-16-16,9-5-16 0,-9-1-16 0,1 2-16 0,8-1-8 0,-9-5-52 16,2 1-40-16,6-1 32 0,-7 0 32 0,8-4 24 15</inkml:trace>
        </inkml:traceGroup>
        <inkml:traceGroup>
          <inkml:annotationXML>
            <emma:emma xmlns:emma="http://www.w3.org/2003/04/emma" version="1.0">
              <emma:interpretation id="{645E8590-2F51-450D-808D-A3E64E744ECA}" emma:medium="tactile" emma:mode="ink">
                <msink:context xmlns:msink="http://schemas.microsoft.com/ink/2010/main" type="inkWord" rotatedBoundingBox="5321,14374 6256,14398 6247,14747 5312,14723"/>
              </emma:interpretation>
              <emma:one-of disjunction-type="recognition" id="oneOf29">
                <emma:interpretation id="interp49" emma:lang="" emma:confidence="1">
                  <emma:literal/>
                </emma:interpretation>
              </emma:one-of>
            </emma:emma>
          </inkml:annotationXML>
          <inkml:trace contextRef="#ctx0" brushRef="#br0" timeOffset="404244.5408">-2705 10733 35 0,'8'0'116'0,"-8"4"-20"0,0 1-4 0,0-1-24 0,8 2-4 16,-8-6 0-16,0 0-4 0,10 4 4 0,-10-4-4 0,8 0 0 15,-8 0 0-15,8 0-4 0,-8 0-8 0,9 0-4 0,-1 0 0 16,1 0-8-16,-9 0 0 0,9 0-4 0,-1 0 0 0,0 0-4 16,10 0-4-16,-10 0-8 0,0 0 0 0,10 0-4 0,-10 0 0 15,9 0-4-15,-8 0 0 0,8 0-8 0,-1 0-4 0,-6 6-4 16,6-6-8-16,-6 0-12 0,-2 4-8 0,0-4-12 0,9 0-8 0,-9 5-16 16,-8 0-12-16,9 0-8 0,-9-5-20 0,9 4-40 0,-9 1-32 15,0 0 32-15,0 0 32 0,-9-1 24 0</inkml:trace>
          <inkml:trace contextRef="#ctx0" brushRef="#br0" timeOffset="404458.9682">-2620 10929 35 0,'0'10'112'0,"0"-6"-12"0,0 6-8 0,0-1-28 15,0-3 0-15,0 3-4 0,0-4-4 0,0 0 0 0,0-1 0 0,8 2-4 16,-8-2-8-16,0 1-4 0,0-1 0 0,8-4-8 0,2 0-4 15,-10 0 0-15,8 6 0 0,0-6-8 0,2 0 0 16,-2 0-4-16,0-6-4 0,1 6-4 0,-1 0 0 0,9 0-4 0,-8-4 4 16,-1 4-12-16,0-5-4 0,10 5-20 0,-10-4-12 0,2 4-24 15,-2-6-16-15,8 6-16 0,-7-4-52 0,-1-1-36 0,1 5 28 16,0-5 32-16,-1 0 20 0</inkml:trace>
          <inkml:trace contextRef="#ctx0" brushRef="#br0" timeOffset="404846.9288">-2100 10814 63 0,'0'4'100'16,"0"3"-8"-16,0-4-8 0,0 2-20 0,-8 0 0 0,8 0-4 16,0 4-4-16,0-4-4 0,0 5-4 0,0-6 4 0,0 6-4 15,0 0-4-15,0-1-4 0,0 1-4 0,0-6 4 0,8 6-12 0,-8 5 0 16,0-6 0-16,9 1-4 0,-1 0 4 0,-8-1-4 0,8 5 0 15,1-4 0-15,0-1 0 0,-1 2 0 0,0-2 0 0,2 0 0 16,6 1-4-16,-7-5 0 0,0 5 0 0,7-1 0 0,-7-4 0 16,-1 0-8-16,10 5 0 0,-10-6 4 0,10-4-4 0,-10 5 0 15,8-5-4-15,-6 0-4 0,6 0 4 0,-7 0-4 0,-1 0 4 16,10-5-4-16,-10 1 4 0,0-2-4 0,0 2 0 0,2-6 0 0,-2 4 0 16,-8-3-4-16,8 0 0 0,-8-1 0 0,9-4 0 15,-9 5 0-15,0-6 4 0,0 5-4 0,0-4 0 0,0-1 0 0,0 6 0 16,-9-5 0-16,9-1 0 0,0 5 0 0,-8-4 0 0,0 5 4 15,-2-6-4-15,10 6 0 0,-8-1 0 0,0 1 0 0,0-1 0 16,-2 0-4-16,2 0 0 0,0 6 0 0,-1-6-4 0,1 6 0 0,0-1-4 16,-2 0-8-16,2 0-8 0,0 5-8 0,0-4-12 0,-10 8-12 15,10-4-12-15,-1 5-4 0,-8 0-4 0,8 0-4 0,-7-1-8 16,7 1 0-16,-8 4-44 0,9-2-40 0,-2 1 16 0,-6 2 32 16,7-5 28-16</inkml:trace>
        </inkml:traceGroup>
        <inkml:traceGroup>
          <inkml:annotationXML>
            <emma:emma xmlns:emma="http://www.w3.org/2003/04/emma" version="1.0">
              <emma:interpretation id="{3BCBFBB8-33E9-471A-BD3A-563855AE7C0F}" emma:medium="tactile" emma:mode="ink">
                <msink:context xmlns:msink="http://schemas.microsoft.com/ink/2010/main" type="inkWord" rotatedBoundingBox="9046,14297 11306,14355 11293,14848 9033,14789"/>
              </emma:interpretation>
              <emma:one-of disjunction-type="recognition" id="oneOf30">
                <emma:interpretation id="interp50" emma:lang="" emma:confidence="0">
                  <emma:literal>2=0</emma:literal>
                </emma:interpretation>
                <emma:interpretation id="interp51" emma:lang="" emma:confidence="0">
                  <emma:literal>2=00</emma:literal>
                </emma:interpretation>
                <emma:interpretation id="interp52" emma:lang="" emma:confidence="0">
                  <emma:literal>3=0</emma:literal>
                </emma:interpretation>
                <emma:interpretation id="interp53" emma:lang="" emma:confidence="0">
                  <emma:literal>23=0</emma:literal>
                </emma:interpretation>
                <emma:interpretation id="interp54" emma:lang="" emma:confidence="0">
                  <emma:literal>20=0</emma:literal>
                </emma:interpretation>
              </emma:one-of>
            </emma:emma>
          </inkml:annotationXML>
          <inkml:trace contextRef="#ctx0" brushRef="#br0" timeOffset="408455.2788">2179 10891 19 0,'0'0'92'15,"-8"-5"-8"-15,8 0-12 0,0 0-24 0,-8 0-4 0,8 1-4 0,0-6-4 16,0 5 0-16,0-4 0 0,0-1-4 0,0 2-16 0,0-3 20 16,0 1 0-16,8 1-4 0,-8-1 0 0,0 6 4 0,8-6 0 15,-8 1-4-15,10-1 4 0,-10 4 4 0,8-3-8 0,0 5 4 0,-8-1-4 16,10 0 4-16,-2 0-4 0,0 1 4 0,1-2-4 0,-9 2 0 15,8 4 0-15,0-4-4 0,1-1 0 0,0 5 0 0,-1 0-4 16,0 0 0-16,2-6-8 0,-2 6 4 0,0 0-4 0,1 0-4 16,8 6-4-16,-8-6 0 0,-9 5 0 0,16-1-4 0,-16 0 0 15,9 6-4-15,0-5 4 0,-1 5-4 0,-8-1 4 0,8 1-4 0,-8 4 0 16,0 1 0-16,10-1 0 0,-10 5 4 0,-10-5-4 16,10 6 4-16,0-6-8 0,-8 5 4 0,8 0 0 0,-8 1 4 0,-1-6-4 15,9 5-4-15,-9 0 0 0,1 0 4 0,0-4-4 0,-1 0 4 16,1-1 0-16,-1 0 0 0,0 1 0 0,1-6 4 0,0 1-4 15,-2 0-4-15,10-1 0 0,-8 1 0 0,0-6-4 0,8-4 4 0,-9 5-4 16,9-5 4-16,0 5-12 0,-9-5 12 0,9-5 0 0,0 5 0 16,0-5 4-16,0 1-4 0,0-2 4 0,0 2 0 0,0-1-4 15,0 1 0-15,9-2 0 0,-9 2 4 0,0-1 0 0,9 0 0 0,-9-1 0 16,0 6 0-16,8-3 4 0,0 3-4 0,-8-6 0 16,10 6 4-16,-2 0 0 0,0 0-4 0,-8 6 0 0,9-6 4 0,0 3-4 15,-1 3 4-15,1-1 0 0,-1 0 0 0,0-1 0 0,1 6 0 16,0-5 0-16,-1-1 4 0,0 6-8 0,2-5 0 0,6 5 0 15,-7 0 0-15,0-5 0 0,7 3 4 0,-7-2-4 0,-1-2 0 16,10 1 0-16,-10 0 0 0,0 0-4 0,10-1-4 0,-10-4-8 16,0 0-12-16,10 5-12 0,-10-5-24 0,1-5-32 0,-1 5-20 15,0-4-28-15,2-1-52 0,-2 0 0 0,0 0 28 0,0-5 44 0,2 6 12 16</inkml:trace>
          <inkml:trace contextRef="#ctx0" brushRef="#br0" timeOffset="408727.5473">2863 10843 71 0,'0'5'104'0,"0"-5"-12"16,0 4-4-16,0 1-28 0,0 0 0 0,8 0 0 0,-8-5 0 0,8 4-4 15,-8-4 4-15,8 5-4 0,-8-5-4 0,9 0-4 0,-9 0 0 16,9 0-4-16,-1 0-8 0,1 0-4 0,-1 0 4 0,0 0-4 15,2 0 0-15,-2 0-4 0,0 0-4 0,10 0-4 0,-10 0-4 16,9 0-4-16,-8 0 0 0,8 0-4 0,-1 0-4 0,-6 0 0 16,6 0-8-16,2 0-8 0,-10 0-8 0,9 0-16 0,-9 0-28 15,1 0-44-15,0 0 8 0,-1 0-24 0,-8 0-48 0,8 0-16 0,-8 0 32 16,0 0 28-16,0 0 28 0</inkml:trace>
          <inkml:trace contextRef="#ctx0" brushRef="#br0" timeOffset="408948.9548">2982 11010 87 0,'0'6'116'0,"0"-1"-16"16,0-1-8-16,0 6-24 0,0-6 0 0,0 1 0 0,0 0 0 16,0 0 0-16,0-5-4 0,0 4-4 0,0 2-4 0,0-6-8 0,8 3 0 15,-8-3-4-15,0 0-8 0,8 6-4 0,1-6 0 0,-9 0-8 16,9 0-4-16,-1 5-4 0,1-5 0 0,-9 0-8 0,16 0 0 15,-6 0 0-15,-2 0-4 0,0 0 0 0,10 0-4 0,-10 0 0 16,0 0-4-16,9 0-4 0,-8 0-12 0,8 0-8 0,-9 0-24 16,10 0-16-16,-10 0-16 0,10 0-20 0,-10 0-12 0,0 0-44 15,9 0-24-15,-8-5 28 0,8 5 32 0,-9-6 24 0</inkml:trace>
          <inkml:trace contextRef="#ctx0" brushRef="#br0" timeOffset="407714.2566">1626 10714 63 0,'0'-6'96'0,"0"6"-16"0,0-4-4 0,8 0-24 0,-8 4 0 0,0-5-4 15,0 5 0-15,0 0 0 0,8 0-4 0,-8 0 4 0,0 0 4 16,10 0-8-16,-10 5 0 0,0-5 4 0,0 4-4 0,0 6 0 16,8-6 0-16,-8 6-4 0,0-1-4 0,0 0 4 0,0 1 0 15,8 5 0-15,-8-5-4 0,0 9 0 0,0-5-4 0,0 0-4 0,0 6 0 16,0-6-8-16,0 5-4 0,0 0-4 0,0-5 0 0,0 6-4 15,0-1 0-15,0-4-4 0,0 4 0 0,0-5 4 0,9 1-8 16,-9-1 0-16,0-5 0 0,0 6-4 0,0-5 0 0,0-1-8 0,9 1-4 16,-9-6-8-16,0 2-8 0,0-2-4 0,0-4-24 15,0 5-16-15,0-5-20 0,0 0-12 0,0 0-4 0,-9-5-52 0,9 1-24 16,-9-2 24-16,9 2 28 0,0-1 28 0</inkml:trace>
          <inkml:trace contextRef="#ctx0" brushRef="#br0" timeOffset="407910.7349">1583 10920 39 0,'0'4'96'0,"-8"-4"-8"0,16 5-8 0,-8 0-20 0,-8 0-4 15,16-1-4-15,-8 1-4 0,0 0-4 0,0 0-4 0,0-5-8 16,0 4 4-16,9 2-4 0,-9-6-8 0,8 0 4 0,-8 4-4 16,8-4 0-16,2 0 0 0,-2 0-4 0,0 0-4 0,10 0 0 15,-10-4-4-15,9-2-8 0,-8 6 0 0,8-4 0 0,-9-1-4 0,10 0-8 16,-2-4-4-16,2 4-12 0,-2 0-12 0,1 0-28 0,1-5 8 15,-2 6-8-15,2-6-20 0,-2 6-40 0,-6-6-24 0,6 5 28 16,1 0 12-16</inkml:trace>
          <inkml:trace contextRef="#ctx0" brushRef="#br0" timeOffset="407430.0186">1148 10776 7 0,'0'-5'92'0,"8"5"-12"0,2-5-4 0,-2 5-24 0,-8 0 0 15,8 0 0-15,-8 0 0 0,10 0 0 0,-10 0 0 0,0 0-4 16,8 0 0-16,-8 0-4 0,0 5-4 0,-8 0 0 0,8 0-8 0,-10-1 0 16,10 1-4-16,-8 0-4 0,0 4 0 0,-2-4 0 0,2 4-4 15,0 1 4-15,-1 0 0 0,1 0-8 0,0-1-4 0,-1 1 4 16,-8-1-4-16,9 1 4 0,-2 0-4 0,2-1 0 0,0-4-4 15,-1 5 4-15,0-6 0 0,9 6-4 0,-8-5 0 0,8-1 4 16,-9 6-4-16,9-5 0 0,0-1-16 0,0 2 24 0,-8-2-4 0,8 1 4 16,0 0 0-16,8 0 0 0,-8-1-4 0,0-4 0 15,0 6 4-15,9-2 0 0,-9 1-4 0,8-1 4 0,-8 2-4 0,9-1 4 16,-9-1-4-16,9 1 0 0,-1 0 4 0,-8-1-8 0,8 1 4 16,2 0-4-16,-2 0 0 0,0-5 0 0,1 4-4 0,0 2 0 15,-1-3 0-15,9-3-4 0,-9 0 0 0,0 6 0 0,10-6 0 0,-10 0 0 16,2 0 0-16,6 0-4 0,-8 0-4 0,10 5-8 0,-10-10-12 15,9 5-12-15,-9-6-12 0,2 6-24 0,6-3-12 0,-8-3-20 16,10 2-16-16,-10-1-36 0,1 0-44 0,8-4 28 0,-8 4 28 16,-1-4 32-16,0-2 28 0</inkml:trace>
        </inkml:traceGroup>
        <inkml:traceGroup>
          <inkml:annotationXML>
            <emma:emma xmlns:emma="http://www.w3.org/2003/04/emma" version="1.0">
              <emma:interpretation id="{C2D9D93B-4C85-4976-968D-4A6C4B563BA8}" emma:medium="tactile" emma:mode="ink">
                <msink:context xmlns:msink="http://schemas.microsoft.com/ink/2010/main" type="inkWord" rotatedBoundingBox="11727,14434 12257,14448 12247,14849 11717,14835"/>
              </emma:interpretation>
            </emma:emma>
          </inkml:annotationXML>
          <inkml:trace contextRef="#ctx0" brushRef="#br0" timeOffset="409372.8261">3791 10896 47 0,'0'0'92'15,"0"0"-4"-15,0 0-8 0,9 0-24 0,-9 0 0 0,0 0-4 0,0 4 0 16,0 1-4-16,0-5 4 0,0 5-20 0,0-1 24 16,-9 2-4-16,9-2-8 0,0 6 4 0,0-1 0 0,9 1-4 0,-9-1-4 15,0 6 0-15,0-1 0 0,8-4 0 0,-8 5 0 0,0-1-4 16,9 0 0-16,-9 0-4 0,9-5 0 0,-1 7-4 0,0-2-4 15,2 1 0-15,-2-6-4 0,0 5 0 0,0-3-4 0,2-3 0 0,-2 2-4 16,9 0 0-16,-9-5 0 0,10-1 0 0,-10 1-4 0,8 1-4 16,2-2 0-16,-10-4 4 0,10 4-4 0,-1-4 0 0,-1-4 0 15,2 4 0-15,-10 0-8 0,10-4 8 0,-2-2-4 0,2 1 4 16,-10 1-8-16,0-6 4 0,9 5 0 0,-9-5 0 0,2 2-4 16,-2-3 4-16,0 2 4 0,2-5 0 0,-2 4-4 0,0-5-4 15,-8 6 4-15,8-2 0 0,-8-2 0 0,0 3 0 0,9-4 0 16,-9 5 0-16,0-2 0 0,0-2-4 0,0 3 4 0,-9 0 0 0,9 1 4 15,0-1 0-15,-8 0-4 0,0 1-4 0,8-6 8 0,-8 5-8 16,-2 1 4-16,2 0 0 0,0-1 0 0,-2 0-4 0,-6 1 4 16,-1-1 0-16,9 1 0 0,-10-1 0 0,2 0-4 0,-2 7 0 15,1-8 0-15,0 6-4 0,0 0 0 0,0 5-4 0,0-4 0 16,-1 4-8-16,-6 4-4 0,6-4-12 0,1 5-8 0,1 4-8 16,-2 1-16-16,2 0-12 0,-10 4-16 0,8-4-8 0,1 4-12 0,1 6-56 15,-2-6-12-15,2 5 24 0,-10-5 28 0,8 5 24 0</inkml:trace>
        </inkml:traceGroup>
      </inkml:traceGroup>
    </inkml:traceGroup>
    <inkml:traceGroup>
      <inkml:annotationXML>
        <emma:emma xmlns:emma="http://www.w3.org/2003/04/emma" version="1.0">
          <emma:interpretation id="{53F0BCD5-F210-4389-8B2D-8B2F674195CB}" emma:medium="tactile" emma:mode="ink">
            <msink:context xmlns:msink="http://schemas.microsoft.com/ink/2010/main" type="paragraph" rotatedBoundingBox="4281,15246 5965,15420 5925,15812 4241,15638" alignmentLevel="3"/>
          </emma:interpretation>
        </emma:emma>
      </inkml:annotationXML>
      <inkml:traceGroup>
        <inkml:annotationXML>
          <emma:emma xmlns:emma="http://www.w3.org/2003/04/emma" version="1.0">
            <emma:interpretation id="{86CB05E2-E474-4105-91CE-A59EC4118E56}" emma:medium="tactile" emma:mode="ink">
              <msink:context xmlns:msink="http://schemas.microsoft.com/ink/2010/main" type="line" rotatedBoundingBox="4281,15246 5965,15420 5925,15812 4241,15638"/>
            </emma:interpretation>
          </emma:emma>
        </inkml:annotationXML>
        <inkml:traceGroup>
          <inkml:annotationXML>
            <emma:emma xmlns:emma="http://www.w3.org/2003/04/emma" version="1.0">
              <emma:interpretation id="{44DD06F6-2652-4844-B272-EE867A9B4B1A}" emma:medium="tactile" emma:mode="ink">
                <msink:context xmlns:msink="http://schemas.microsoft.com/ink/2010/main" type="inkWord" rotatedBoundingBox="4281,15246 5228,15344 5188,15729 4242,15631"/>
              </emma:interpretation>
              <emma:one-of disjunction-type="recognition" id="oneOf31">
                <emma:interpretation id="interp55" emma:lang="" emma:confidence="1">
                  <emma:literal/>
                </emma:interpretation>
              </emma:one-of>
            </emma:emma>
          </inkml:annotationXML>
          <inkml:trace contextRef="#ctx0" brushRef="#br0" timeOffset="411632.7768">-3524 11629 27 0,'0'0'88'0,"8"0"-12"16,-8 0-4-16,0 0-28 0,9 0-4 0,-9 0 0 0,0 0-4 15,0 0 4-15,0 0 0 0,0 0-4 0,0 0 0 0,0 5-4 0,0-5 0 16,0 6-4-16,-9-2 0 0,9 0-4 0,-8 1 0 15,8 0 0-15,-8 0 0 0,-1 5-4 0,1-1-4 0,0-5 8 0,-2 11-8 16,-6-5 0-16,6-1-4 0,-6 1 4 0,8 5 0 0,-10-6 0 16,10 2 0-16,-9 2-4 0,-1-4 0 0,10 1 0 0,0-1 4 15,-10 1 0-15,10 0-4 0,0-5 4 0,-1 5 0 0,0-6-8 0,1 1 0 16,8-1-4-16,-9 2 4 0,9-6 0 0,-8 4 0 0,8 1 0 16,0-5-4-16,0 0 0 0,0 5 4 0,0-5-8 15,0 0 4-15,0 0 0 0,8 5 4 0,-8-5 4 0,9 4 0 0,-9-4 4 16,8 6 0-16,1-2 0 0,-9 1 4 0,9-1 0 0,-1 2 4 15,0-2-4-15,2 1-4 0,-2 5 4 0,-8-6-4 0,8 2 4 16,0-2-4-16,2 5 0 0,6-3 0 0,-7-1-4 0,-1-1-4 0,1 6 8 16,0-6-8-16,-1 1 4 0,8 0-4 0,-6 0 0 0,-2-1-4 15,0 2 0-15,10-6-4 0,-10 3 0 0,1 3 0 0,7-6 0 16,-7 5 0-16,0-5-4 0,-1 0-4 0,10 0-4 0,-10 0-8 16,0 0-12-16,1 0-4 0,0 0-16 0,-1 0-16 0,0-5-16 15,1 5-16-15,-1-6-16 0,1 3-20 0,-9-3-52 0,9 2-8 0,-1-1 36 16,-8 0 32-16,8-4 20 0</inkml:trace>
          <inkml:trace contextRef="#ctx0" brushRef="#br0" timeOffset="411905.0466">-3072 11730 35 0,'0'5'92'0,"8"-1"-4"16,-8 2-8-16,0 3-20 0,9-5-4 0,-9 3-4 0,9-4 0 0,-9 2-4 16,8 0 0-16,0 0-4 0,-8-1 0 0,10 2-4 15,-2-2-4-15,0 1-4 0,1-1 4 0,0 1-4 0,-1 0-8 0,0 0 0 16,1 0 0-16,-1 0-8 0,0 0 0 0,2 0 0 0,-2-1-4 16,0 1-4-16,2-5 0 0,6 4 0 0,-8 2-4 0,1-6 0 15,0 4-4-15,-9-4 0 0,8 5-4 0,1-5-8 0,-1 5-4 0,-8-5-12 16,8 0-16-16,2 5-12 0,-10-5-12 0,0 0-32 0,0 0-16 15,8 0-52-15,-8 0 20 0,-8 0 20 0,8 4 28 0</inkml:trace>
          <inkml:trace contextRef="#ctx0" brushRef="#br0" timeOffset="412126.4542">-3038 12013 27 0,'0'5'100'0,"0"0"-12"0,0 5-8 16,0-10-24-16,0 4-4 0,0 1 0 0,0-1-8 0,8-4 0 0,-8 0-4 16,0 6-4-16,10-6 0 0,-10 0-8 0,8 0 0 15,-8 0-4-15,8 0-4 0,1 0-4 0,-9 0-8 0,9 0 4 0,-1 0-8 16,0 0 0-16,1 0 4 0,-1-6-4 0,0 6-20 0,2 0 20 16,-2 0 0-16,0 0-12 0,2 0-4 0,6-4-12 0,-8 4-16 15,1 0-16-15,0-5-16 0,-1 1-44 0,1 4-40 0,-1 0 24 0,0-6 24 16</inkml:trace>
        </inkml:traceGroup>
        <inkml:traceGroup>
          <inkml:annotationXML>
            <emma:emma xmlns:emma="http://www.w3.org/2003/04/emma" version="1.0">
              <emma:interpretation id="{29829D26-E85B-4885-BFB4-741A84CDA2F3}" emma:medium="tactile" emma:mode="ink">
                <msink:context xmlns:msink="http://schemas.microsoft.com/ink/2010/main" type="inkWord" rotatedBoundingBox="5474,15376 5964,15427 5925,15812 5435,15761"/>
              </emma:interpretation>
              <emma:one-of disjunction-type="recognition" id="oneOf32">
                <emma:interpretation id="interp56" emma:lang="" emma:confidence="0">
                  <emma:literal>z</emma:literal>
                </emma:interpretation>
                <emma:interpretation id="interp57" emma:lang="" emma:confidence="0">
                  <emma:literal>2</emma:literal>
                </emma:interpretation>
                <emma:interpretation id="interp58" emma:lang="" emma:confidence="0">
                  <emma:literal>Z</emma:literal>
                </emma:interpretation>
                <emma:interpretation id="interp59" emma:lang="" emma:confidence="0">
                  <emma:literal>ż</emma:literal>
                </emma:interpretation>
                <emma:interpretation id="interp60" emma:lang="" emma:confidence="0">
                  <emma:literal>a</emma:literal>
                </emma:interpretation>
              </emma:one-of>
            </emma:emma>
          </inkml:annotationXML>
          <inkml:trace contextRef="#ctx0" brushRef="#br0" timeOffset="412653.0454">-2535 11898 31 0,'-8'-5'84'0,"8"1"-24"0,-9-2 12 0,9 2-24 0,0-1-4 16,-8-5-4-16,8 6-8 0,0-2 4 0,0 2-4 0,0-5-4 15,0 4 0-15,0-5 0 0,0 5-4 0,8-5 4 0,-8 1-4 16,9 4 4-16,-9 1-4 0,0-6 4 0,8 5 0 0,1 0 4 16,-9 0 4-16,8-5-4 0,-8 10 0 0,9-4 4 0,-1-1-4 15,0 5 4-15,2-4-8 0,-2 4 0 0,0 0 0 0,-8 0-4 0,10 0-4 16,-2 0-4-16,0 4 0 0,0 1 0 0,1-1-8 0,-1 3 0 15,-8-4 0-15,9 7 0 0,0-1-4 0,-9 1-4 0,8-1 4 16,-8 6-4-16,0-5 4 0,8 4-4 0,-8 5 0 0,-8-4-4 16,8-1 4-16,0 5 4 0,-8-4-4 0,8 4 0 0,-9-4 4 15,9 3-4-15,-9-3 0 0,1-2-4 0,-1 3 4 0,1-2-4 0,8-5 8 16,-8 6-8-16,0-10 4 0,-2 4 0 0,2-4 0 0,8 1 0 16,-8-2 0-16,8 1-4 0,-10-5 4 0,10 0 4 0,0-5-4 15,0 5 0-15,0-4-4 0,-8-2 4 0,8 1-4 0,0 1 0 0,0-6 4 16,8 5 0-16,-8 1 0 0,0-2 4 0,0-3-4 15,10 5 0-15,-10-2 0 0,8 2 8 0,-8-1-8 0,8 5 4 0,2-5 4 16,-10 5 0-16,8 0 4 0,0 0 4 0,0 0 4 0,1 5 0 16,-1 0 8-16,1-1 0 0,8 2-4 0,-9 3 4 0,2-5-4 15,6 6 0-15,-8 0-4 0,10-1 0 0,-10-4 4 0,1 5-4 16,8 4 0-16,-8-4-4 0,7-5-4 0,-8 4 0 0,10 1-4 16,-10-5 0-16,10-1 4 0,-10 1-8 0,9 0 0 0,-8 0 0 0,-1-5 0 15,1 0-8-15,7-5-4 0,-6 5-8 0,-2-10-24 0,0 6-24 16,2-5-32-16,-2 3-36 0,0-8-32 0,-8 4-68 0,0-4-8 15,9-1 44-15,-9 1 44 0,0-5 24 0,0 4 20 0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2:06.15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E73CC75-7ED8-4E56-BD2A-4F93990E0069}" emma:medium="tactile" emma:mode="ink">
          <msink:context xmlns:msink="http://schemas.microsoft.com/ink/2010/main" type="writingRegion" rotatedBoundingBox="16512,3711 21063,3307 21170,4512 16619,4916"/>
        </emma:interpretation>
      </emma:emma>
    </inkml:annotationXML>
    <inkml:traceGroup>
      <inkml:annotationXML>
        <emma:emma xmlns:emma="http://www.w3.org/2003/04/emma" version="1.0">
          <emma:interpretation id="{E0C378FC-FBD1-46F8-8849-A74C6E29D25D}" emma:medium="tactile" emma:mode="ink">
            <msink:context xmlns:msink="http://schemas.microsoft.com/ink/2010/main" type="paragraph" rotatedBoundingBox="16512,3711 21063,3307 21170,4512 16619,49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8463CF-EE4B-4DC0-88DC-6E141FA7111F}" emma:medium="tactile" emma:mode="ink">
              <msink:context xmlns:msink="http://schemas.microsoft.com/ink/2010/main" type="line" rotatedBoundingBox="16512,3711 21063,3307 21170,4512 16619,4916"/>
            </emma:interpretation>
          </emma:emma>
        </inkml:annotationXML>
        <inkml:traceGroup>
          <inkml:annotationXML>
            <emma:emma xmlns:emma="http://www.w3.org/2003/04/emma" version="1.0">
              <emma:interpretation id="{0A2EF224-B9B7-454A-8BBF-74CA47514D23}" emma:medium="tactile" emma:mode="ink">
                <msink:context xmlns:msink="http://schemas.microsoft.com/ink/2010/main" type="inkWord" rotatedBoundingBox="16517,3767 17630,3668 17732,4817 16619,491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13 11 0,'0'0'92'0,"0"0"-12"16,0 0-4-16,0 0-24 0,0 0 0 0,0 0-4 0,0 0 4 15,9 0 4-15,-9 0 0 0,0 0 4 0,8 0 0 0,-8 0 0 16,9 0-4-16,0 0 0 0,-9 0 0 0,8 0-4 0,0 0 0 16,0 0 0-16,2 0-8 0,6 0-4 0,-6 0-4 0,-2 0 0 15,0 0-8-15,9 0-4 0,-8 0-4 0,0 0-4 0,7 0-4 0,-8 0 0 16,10 0-4-16,-10 0-4 0,2 0 0 0,6 0 0 15,-7 0 0-15,7 0-4 0,-7 0 0 0,0 0-8 0,7 0-8 0,-6 0 0 16,-2 0-12-16,0 0-4 0,-8 0-4 0,9 0-16 0,0 0-8 16,-9 3-4-16,0-3-4 0,0 6-12 0,8-6-8 0,-16 4 0 15,8-4-32-15,0 5-32 0,-9-5 0 0,0 5 20 0,9-5 28 0</inkml:trace>
          <inkml:trace contextRef="#ctx0" brushRef="#br0" timeOffset="221.3896">43 223 11 0,'0'5'100'0,"0"0"-8"0,0-5-4 0,0 4-20 15,0-4-4-15,8 0 0 0,-8 0 4 0,0 5-8 0,8-5 8 16,-8 0-4-16,10 5-8 0,-10-5 4 0,8 5-8 0,-8-5 0 16,8 0-4-16,2 0-12 0,-2 3-4 0,0-3 0 0,1 0-8 0,-1 0-4 15,1 7 0-15,8-7-4 0,-9 0-4 0,0 0-4 0,10 0 0 16,-10 0-4-16,10 0 0 0,-10-7 0 0,9 7-8 0,0-3-12 15,0 3-16-15,-9-5-20 0,10 0-24 0,-1 5-20 0,0-5-8 16,0 5-52-16,-9-4-32 0,10-1 20 0,-10 0 28 0,10 0 32 16,-10 1 20-16</inkml:trace>
          <inkml:trace contextRef="#ctx0" brushRef="#br0" timeOffset="-372.0234">-716 64 3 0,'0'0'56'0,"0"0"-4"16,0 0-8-16,0-5-20 0,0 5-4 0,0 0 0 0,0 0-8 16,0 0 4-16,0-4-4 0,0 4-4 0,0 0 4 0,0 0 0 0,0 0-4 15,0-5-4-15,0 5 4 0,0-5 4 0,0 5-4 0,0 0-4 16,0-4 0-16,0 4 8 0,0 0-8 0,0-5 4 0,0 5 8 16,0-5-4-16,0 5 0 0,0-5 4 0,0 1 0 0,0 4 0 15,0-6 0-15,0 6 4 0,0-3 4 0,0 3 0 0,0 0 0 16,0-6 0-16,0 6 0 0,0 0 4 0,0 0-4 0,0 0 4 15,0 0 0-15,0 0-4 0,0-5 8 0,0 5 4 0,0 0-4 0,0 5-4 16,0-5 8-16,0 6-8 0,0-6 0 0,0 3-4 0,0 3 0 16,0-2-4-16,0 1 0 0,0 0-4 0,0 0-4 0,0-1 4 15,0 6 0-15,0-6 0 0,0 1 0 0,0 5-4 0,0-1-4 0,0-3 4 16,0-2-20-16,0 6 20 0,0-5 0 0,0-1-4 16,0 6 0-16,0-5 0 0,0-1 0 0,0 2 0 0,0 3-4 15,0-4 0-15,0 0 0 0,0 0 4 0,0 0-4 0,8-1-4 0,-8 1 4 16,0 0-4-16,10-1 4 0,-10 1-4 0,8 0 4 0,-8 0-4 15,8 0 4-15,-8-5-4 0,9 3 0 0,0 4 0 0,-9-7 0 16,8 4 0-16,0 1 0 0,-8-5 0 0,9 0 0 0,-1 0-4 16,0 5 4-16,2-5 0 0,-10 0 0 0,8 0 4 0,0 0-4 15,2 0 0-15,-2 0 0 0,0 0 4 0,0 0-4 0,1-5 0 0,-9 5 0 16,9-5 0-16,-1 1 0 0,1 4 0 0,-9-7 0 0,8 4 0 16,-8-2-4-16,8-5 4 0,-8 5 0 0,10 1 4 0,-10-6-4 15,0 6 0-15,8-6-4 0,-8 5 4 0,0-5-4 0,0 6 4 0,0-6 0 16,0 5 4-16,0-5-4 0,0 6 0 0,0-1 0 15,0-5 0-15,0 6 0 0,0-2 0 0,0 2 0 0,0-1 0 0,0 1 0 16,0-2 0-16,0 1 0 0,0 1 0 0,0-1 0 0,0 0 0 16,0 5 0-16,-8-4 0 0,8-1 0 0,0 5 0 0,0 0 0 15,0 0 0-15,0-5 0 0,0 5 0 0,0 0 0 0,0 0 0 16,0 0 0-16,0 0 0 0,0 0 0 0,-10 0 0 0,10 0 0 0,0 0 0 16,10 0 0-16,-10 0 4 0,0 0-4 0,-10 5 0 0,20-5 4 15,-10 5 0-15,0-5 4 0,0 4-4 0,0 1 4 0,-10 0 0 16,10-1 0-16,10 7 0 0,-10-2 0 0,0 1 0 0,0-1 0 15,0 1 4-15,8 4 0 0,-8-5-4 0,0 6 0 0,8 0 0 0,-8-1 0 16,10 0 0-16,-10 1-4 0,8-1 4 0,0 1 0 16,-8 4-4-16,8-5 0 0,1 5 0 0,0 0-4 0,-9 1 4 0,8-1-4 15,1 0 0-15,-1-1 0 0,0 7 0 0,2-6 0 0,-2 5 0 16,-8 0 4-16,8-5 0 0,0 6 0 0,2-2-8 0,-2-4 4 16,-8 6 0-16,8-2 0 0,1-3 4 0,-1 4-4 0,-8 0-16 15,9-5 20-15,-9 5 0 0,9-5-4 0,-9 1 4 0,0 4-4 16,8-6 4-16,-8 2-4 0,0-1 0 0,0 4 0 0,0-4 4 15,0 1 0-15,0-1-4 0,0 0-4 0,0 0 4 0,-8-4 0 0,8 4 0 16,-9 1 0-16,9-6 0 0,-9 0 4 0,1 0-4 0,8 1 0 16,-9-1 0-16,1-4 0 0,0 0 0 0,-10-1 0 0,10 1 0 15,0-6 4-15,-2 1-4 0,-6 0 0 0,7-5 0 0,1 0 0 0,-10 0 0 16,10 0 0-16,-8-5-4 0,6 0 4 0,2 1 0 16,-10-1 4-16,10-4-4 0,0-1 0 0,-9 0-4 0,8-4 8 0,0 0-4 15,1-1-4-15,0 1 4 0,0-1 0 0,-10-4 0 0,18 0 0 16,-8 5 0-16,-2-6-4 0,2 1 4 0,8 0 0 0,-8 0-4 15,8 0 0-15,-9-1 4 0,9 6 0 0,0-6-8 0,0 6 0 16,0-4-4-16,9 3-4 0,-9 0-8 0,8 1-4 0,-8 0-8 16,8-1-4-16,2 1 0 0,-10 4-24 0,8-4-12 0,0 0-12 0,2-1-12 15,-2 5-4-15,0-4-40 0,0 0-40 0,1-1 20 0,0 1 32 16,8-1 24-16</inkml:trace>
        </inkml:traceGroup>
        <inkml:traceGroup>
          <inkml:annotationXML>
            <emma:emma xmlns:emma="http://www.w3.org/2003/04/emma" version="1.0">
              <emma:interpretation id="{3469C400-C225-4CB7-A99E-C14E55D4ABC1}" emma:medium="tactile" emma:mode="ink">
                <msink:context xmlns:msink="http://schemas.microsoft.com/ink/2010/main" type="inkWord" rotatedBoundingBox="18226,3690 19466,3580 19509,4066 18269,417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947.449">1211 36 23 0,'-8'-5'80'0,"0"0"-8"0,-2 1-8 0,2-2-24 15,8 3 0-15,-8 3-8 0,-2 0 0 0,2 0 0 0,8-6 0 0,-8 6 0 16,-1 0-4-16,9 0-4 0,-8 0 4 0,8 6-4 0,-9-6 0 16,1 3 0-16,8 3 0 0,0-2-4 0,-9 1-4 0,9 0 4 15,0 4 0-15,0-4-4 0,0 0 0 0,-8 4 0 0,8 1 0 0,0-1-4 16,0 1 4-16,0 0 0 0,0-1-4 0,0 6 0 16,0-5 0-16,0-1-4 0,0 6 4 0,8-6-8 0,-8 1 4 0,0 4 4 15,0-4-4-15,9 0 0 0,-9-1 4 0,8 1-8 0,-8-1 0 16,9 1 8-16,-1-7-4 0,-8 8 0 0,9-6-4 0,-1 0 0 15,10-1-4-15,-10-4 4 0,0 5 0 0,2-5 4 0,-2 5-4 0,0-5-4 16,0 0 4-16,1-5 0 0,8 5 0 0,-8-5 4 0,-1 5-4 16,0-9 4-16,2 4-4 0,-2 1 0 0,0-6 0 0,-8 0 0 15,8 1-4-15,-8-1-4 0,10 1 8 0,-10-1-4 0,0-5 0 16,8 6 0-16,-8-5 0 0,0 4 0 0,0-5 4 0,-8 5-8 16,8-3 0-16,-10 3 4 0,10-5 0 0,-8 5 0 0,0 1 0 15,0-6 0-15,-2 6 4 0,-6 0-4 0,7-6-4 0,1 5 4 16,-10 1-8-16,2-5 4 0,8 4 4 0,-10 1-4 0,0 0 4 0,2-2 0 15,7 6 0-15,-8-4 0 0,0 4 4 0,9 0-4 0,-10 1-8 16,10-1 12-16,0 5 0 0,-10 0-4 0,10 5 0 0,0-1 4 16,8 1-8-16,-9 0 0 0,1 4 4 0,8 1-4 0,-9-1 8 15,9 6-8-15,0-5 4 0,-9 4 4 0,9 1 0 0,0-1-12 16,0 0 12-16,9 0-4 0,-9 1 0 0,0-1 0 0,9-4 0 0,-9 5-4 16,8-6 8-16,1 1-4 0,-1-1 0 0,0 1-4 0,0-5 4 15,2 0 4-15,-2-1-4 0,10 1 4 0,-10-5-4 0,9 5 0 16,-9-5 0-16,9 0-4 0,-8 0-16 0,7-5 24 0,2 5 0 15,-10 0-4-15,10-5 4 0,-2 5 0 0,-7-4 0 0,8 4-4 0,-8 0 4 16,7 0-4-16,-6 0 0 0,6 0 0 0,-8 0 4 16,2 0 4-16,6 0-4 0,-7 4 0 0,-1 1 0 0,1-5 4 15,0 5-4-15,-1-1 4 0,0 1-4 0,2 5 0 0,-2-5-4 0,0-2 0 16,0 4 0-16,2 2 0 0,-10-4 0 0,8 4 0 0,0-4 0 16,1 0 4-16,-1 3-4 0,1-1 0 0,0-3 0 0,-1-4-8 15,0 5-4-15,0-5-4 0,2 0-8 0,6 5-16 0,-6-5-8 0,-2 0-4 16,0 0-12-16,9 0-12 0,-9-5 0 0,10 5-48 15,-10-5-28-15,0 1 4 0,10-3 24 0,-10-1 32 0</inkml:trace>
          <inkml:trace contextRef="#ctx0" brushRef="#br0" timeOffset="1287.5393">1859-17 63 0,'-8'-5'76'0,"8"5"-8"15,0-4-8-15,0 4-20 0,0-6-4 0,0 6-4 0,0 0 4 0,0 0-4 16,0 0 8-16,8-3 0 0,-8 3 0 0,0 3-4 0,8-3 4 16,-8 6 4-16,0-2 0 0,9-4 4 0,-9 9-4 0,9-3 0 15,-1-2 4-15,1 1-4 0,-1 6-4 0,-8-2 4 0,8 0 0 0,1 1-8 16,0-1 0-16,-1 0-4 0,10 6 0 0,-10-6-4 15,0 6 4-15,1-5-4 0,8 4 0 0,-8-5-4 0,7 1-4 0,2 5 0 16,-10-5-4-16,10-1-4 0,-2 0 0 0,-7 6-4 0,8-7 0 16,0 3 0-16,-9-6-4 0,10 5 0 0,-10-1 0 0,10 1-4 15,-10-7-4-15,0 4-4 0,0 2-8 0,1-4-8 0,0-1-8 0,-9 1-4 16,8 0-16-16,-8 0-12 0,0-5-20 0,0 5-8 16,9-5-8-16,-9 4-4 0,0-8-8 0,-9 4-32 0,9-5-28 0,0 5 16 15,0-10 32-15,-8 5 24 0</inkml:trace>
          <inkml:trace contextRef="#ctx0" brushRef="#br0" timeOffset="1546.8448">2226-70 23 0,'0'-4'100'0,"0"-1"-8"0,0 0-4 16,0 0-28-16,0 0 0 0,0 5 0 0,0-5-4 0,0 5-8 15,0 0 12-15,0-4-4 0,0 4 4 0,0 0-4 0,-9 0-4 0,9 0 0 16,0 0-4-16,0 0 0 0,-9 0-8 0,9 4 0 0,0 1 0 15,-8 0 0-15,0 0-4 0,8 0 0 0,-8 0-8 0,-2 4-4 16,2-4 0-16,-10 4-4 0,10 1-4 0,0-1 0 0,-9 6-4 16,9-1-4-16,-10-4 0 0,2 5-4 0,6-1 0 0,-6 0 4 15,-2 0-4-15,10 1 0 0,-9-5-4 0,9 4-4 0,-10-5 4 16,10 6-8-16,0-5-4 0,-2-1-12 0,2-4-8 0,0 5-8 0,8-5-20 16,-9-1-16-16,9 1-12 0,0-5-20 0,0 5-4 0,-9-5-24 15,9 0-48-15,0-5 8 0,0 5 32 0,0-5 28 0,0 1 16 16</inkml:trace>
        </inkml:traceGroup>
        <inkml:traceGroup>
          <inkml:annotationXML>
            <emma:emma xmlns:emma="http://www.w3.org/2003/04/emma" version="1.0">
              <emma:interpretation id="{FA599CCB-10B6-43BC-B22D-CDA683EA899E}" emma:medium="tactile" emma:mode="ink">
                <msink:context xmlns:msink="http://schemas.microsoft.com/ink/2010/main" type="inkWord" rotatedBoundingBox="19892,3618 20332,3579 20367,3976 19927,4015"/>
              </emma:interpretation>
            </emma:emma>
          </inkml:annotationXML>
          <inkml:trace contextRef="#ctx0" brushRef="#br0" timeOffset="2195.1125">2660 31 47 0,'0'0'88'16,"0"0"0"-16,0 0-12 0,0 0-24 0,0 0 4 0,0 0-4 16,0 0-4-16,9 0 0 0,-9 0 0 0,8 0 4 0,-8 0 0 15,0 0 0-15,9 0 0 0,0 0 0 0,-1 0-4 0,0 0-4 0,2 0-4 16,-2 0 0-16,8 0-4 0,-6 0-8 0,-2-5-4 0,9 1 0 16,0 4-8-16,0-6-4 0,-1 3-4 0,2 3 0 0,0-6-4 15,-2 1-8-15,1 0-12 0,9 1-12 0,-10-2-16 0,2-3-20 0,0 9-24 16,-2-4-16-16,9-2-36 0,-7 3-52 0,-10-3 24 0,10 1 28 15,-2 0 32-15,2 1 20 0</inkml:trace>
          <inkml:trace contextRef="#ctx0" brushRef="#br0" timeOffset="1987.6671">2763-122 67 0,'0'-5'88'15,"0"0"-4"-15,0 0-4 0,0 0-20 0,0 1-4 0,0 4 0 16,0-5-4-16,0 5 0 0,0 0 0 0,0 0-4 0,0-5 4 0,0 5-4 16,0 0 0-16,0 0 4 0,0 5-12 0,0-5 4 0,8 5 0 15,-8-1 0-15,0 6 0 0,0-5-4 0,9 4-4 0,-9 1 0 16,0 4 0-16,8-4 0 0,-8 4-8 0,0 1-4 0,9-1-4 16,-9 1-4-16,9 4 0 0,-9-5-4 0,8 5 0 0,-8 0-4 15,0 0 0-15,8-4-4 0,-8 4 0 0,0-5 0 0,8 1 0 16,-8 4 0-16,10-4-4 0,-10-1 0 0,0-5 0 0,0 6-8 15,8-7 0-15,-8-1-4 0,0 2-8 0,0-4-8 0,0 0-8 0,0-1-4 16,0-4-16-16,0 0-16 0,0 0-16 0,0 0-12 0,-8 0-8 16,8-4-16-16,0-1-32 0,-10 0-24 0,2 0 28 0,8-6 24 15,-8 8 24-15</inkml:trace>
        </inkml:traceGroup>
        <inkml:traceGroup>
          <inkml:annotationXML>
            <emma:emma xmlns:emma="http://www.w3.org/2003/04/emma" version="1.0">
              <emma:interpretation id="{D3DF00CB-B76E-4EE6-96B6-4AA2506BE9ED}" emma:medium="tactile" emma:mode="ink">
                <msink:context xmlns:msink="http://schemas.microsoft.com/ink/2010/main" type="inkWord" rotatedBoundingBox="20760,3334 21063,3307 21126,4010 20822,4037"/>
              </emma:interpretation>
              <emma:one-of disjunction-type="recognition" id="oneOf2">
                <emma:interpretation id="interp2" emma:lang="" emma:confidence="0">
                  <emma:literal>b</emma:literal>
                </emma:interpretation>
                <emma:interpretation id="interp3" emma:lang="" emma:confidence="0">
                  <emma:literal>3</emma:literal>
                </emma:interpretation>
                <emma:interpretation id="interp4" emma:lang="" emma:confidence="0">
                  <emma:literal>h</emma:literal>
                </emma:interpretation>
                <emma:interpretation id="interp5" emma:lang="" emma:confidence="0">
                  <emma:literal>ka</emma:literal>
                </emma:interpretation>
                <emma:interpretation id="interp6" emma:lang="" emma:confidence="0">
                  <emma:literal>D</emma:literal>
                </emma:interpretation>
              </emma:one-of>
            </emma:emma>
          </inkml:annotationXML>
          <inkml:trace contextRef="#ctx0" brushRef="#br0" timeOffset="2883.2697">3514-410 71 0,'0'-5'92'16,"0"0"-8"-16,0 5-4 0,0-4-28 0,0 4 0 0,0 0 0 15,0 0 0-15,8-6 4 0,-8 6 4 0,0 0-4 0,8 6 0 0,-8-6 4 16,0 4 0-16,0 1-4 0,8 0-4 0,-8 0 0 15,9 4 0-15,-9 1-4 0,0 0 0 0,9 3-4 0,-9-3-4 0,0 9 0 16,8-4-4-16,-8 4 0 0,0 1-4 0,0-1-4 0,0 0-4 16,0 4 4-16,9-3-4 0,-9 4-4 0,0-5-4 0,0 5-4 15,0-6 0-15,0 7-4 0,0-1 0 0,0-5-4 0,0 1 4 0,0 3-8 16,0-4 0-16,0 1 0 0,0-1 0 0,0-4 4 0,0 4-4 16,0-5 0-16,0 1 0 0,0-6 0 0,0 1 0 0,0-1 0 15,8 1 0-15,-8-5 0 0,0 0 0 0,0-5 0 0,0 0-4 16,0 0-4-16,0-5 4 0,0 0 0 0,0 0-4 0,0 0 4 15,0-4 0-15,8 3-4 0,-8-3 4 0,0-1-4 0,0 1 0 0,10-5 0 16,-10 4 4-16,8-5 0 0,-8 6-4 0,8-5 8 16,-8 4-4-16,8 1 0 0,2-6 0 0,-10 5-12 0,8 0 16 0,-8 1 0 15,8-4 0-15,-8 7 0 0,9-4 0 0,0 1 0 0,-9 4 0 16,8-4 0-16,-8 4 0 0,9 0 0 0,-1 0 0 0,-8 0 0 16,8 5 0-16,-8-5 0 0,8 5 0 0,-8 0 4 0,10 0-4 15,-2 0 0-15,-8 0 0 0,8 5 0 0,-8-5 0 0,10 5 4 16,-2 0-4-16,0 0 0 0,-8 4 0 0,9-4 0 0,-1 0 0 15,1 4 0-15,-1-4 0 0,1 6 4 0,-9-2-4 0,8 0 4 0,0 1-4 16,2-1 0-16,-10 2 4 0,8-2-4 0,0 0-4 0,-8-4 8 16,10 4-4-16,-10 1 0 0,0-1 0 0,8 1 0 0,-8-1 4 15,0 1-4-15,0 0 4 0,0-1 0 0,0 1 0 0,0-1 0 0,0 1 0 16,-8 0 0-16,8 0 4 0,-10-1-4 0,2 1-4 16,8-1 4-16,-8 1 0 0,-2-2 0 0,2-1-4 0,-9 2 4 0,9-4 0 15,-1 4 0-15,1-4 0 0,-9 0 0 0,9 0 0 0,-2-5-4 16,2 3 4-16,-10-3-4 0,10 0 0 0,8 7 0 0,-8-14 4 15,0 7-4-15,-1-3 0 0,1 3 4 0,8-5-4 0,-9 0 0 0,9 0 0 16,0 1 0-16,-9-6 0 0,9 5-4 0,0-6 0 0,0 8-4 16,0-7-12-16,0 0-12 0,0 1-16 0,0-5-16 0,0 4-24 15,0 0-36-15,-8-4-28 0,8-1-72 0,0 6-4 0,0-5 36 16,-8-1 40-16,8 0 24 0,-10 1 28 0</inkml:trace>
        </inkml:traceGroup>
      </inkml:traceGroup>
    </inkml:traceGroup>
    <inkml:traceGroup>
      <inkml:annotationXML>
        <emma:emma xmlns:emma="http://www.w3.org/2003/04/emma" version="1.0">
          <emma:interpretation id="{4FC29D8A-1D11-4B11-9FF8-6D8801B2B367}" emma:medium="tactile" emma:mode="ink">
            <msink:context xmlns:msink="http://schemas.microsoft.com/ink/2010/main" type="paragraph" rotatedBoundingBox="19158,4280 19626,4280 19626,4337 19158,433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2E16121-E211-4F34-9EFB-6600682AB9D7}" emma:medium="tactile" emma:mode="ink">
              <msink:context xmlns:msink="http://schemas.microsoft.com/ink/2010/main" type="inkBullet" rotatedBoundingBox="19158,4279 19626,4309 19624,4341 19156,4311"/>
            </emma:interpretation>
            <emma:one-of disjunction-type="recognition" id="oneOf3">
              <emma:interpretation id="interp7" emma:lang="" emma:confidence="0">
                <emma:literal>-</emma:literal>
              </emma:interpretation>
            </emma:one-of>
          </emma:emma>
        </inkml:annotationXML>
        <inkml:trace contextRef="#ctx0" brushRef="#br1" timeOffset="39523.2463">1918 516 39 0,'0'0'64'0,"0"0"-4"15,0 0-4-15,-8 0-28 0,16 0 4 0,-8 0-8 0,0 0-4 0,0 0 0 16,0 0 0-16,0 0-4 0,0 0 0 0,-8 0 0 0,8 0 4 15,0 0-4-15,0 0 4 0,0 0-4 0,0 0 4 0,0 0 0 16,0 0 4-16,0 0 0 0,0 0 0 0,0 0 0 0,0 0 4 16,0 0 0-16,0 0 0 0,0 0 4 0,0 0 0 0,0 0 4 15,0 0-4-15,0 0 0 0,0 4 4 0,0-4 4 0,0 0-4 0,0 0 0 16,0 5-4-16,0-5 8 0,0 0-4 0,0 0 0 0,0 5 0 16,0-5 8-16,0 0-8 0,0 0 0 0,0 0 4 0,8 0-4 15,-8 0 0-15,0 0 0 0,0 5 0 0,9-5-8 0,-9-5 4 0,0 5-4 16,9 0 4-16,-9 5-4 0,8-5 0 0,-8 0-4 0,8 0-4 15,2 0 0-15,-10 0 0 0,8 0 0 0,0 4-4 16,1-4 8-16,0 0-8 0,-1 0 0 0,1 0-4 0,-1 0 0 0,0 0 0 16,1 0-4-16,0 0 0 0,-1 0 0 0,0 0 0 0,10 0 0 15,-10 0-4-15,1 0 4 0,0 0 0 0,7 0 0 0,-7 0 0 16,-1 0-4-16,0 0 0 0,2 5 4 0,-2-5-4 0,10 0 0 16,-10 0 4-16,0 0-4 0,0 0 0 0,1 0 0 0,0 0 4 15,-1 0 0-15,1 0-4 0,-1 0 4 0,0 0 0 0,2 0 0 0,-10 0-8 16,8 0 0-16,0 0 0 0,0 0 0 0,-8 0 0 0,10 0 0 15,-2 0 0-15,-8 5 0 0,8-5 0 0,-8 0 0 0,9 0 0 16,-9 0 0-16,9 0 0 0,-9 0 0 0,0 0 0 0,8 5 0 16,-8-5 0-16,0 0 0 0,9 0 0 0,-9 0 0 0,0 0 0 15,0 4 0-15,8-8 0 0,-8 8 0 0,0-4 0 0,0 0 0 0,0 0 0 16,0 0 0-16,0 0 0 0,0 0 0 0,0 0 0 0,0 0 0 16,8 0 0-16,-8 0 0 0,0 0 0 0,0 0 0 0,0 0 0 15,0 0 0-15,0 0 0 0,8 0 0 0,-8 0 0 0,0 0 0 0,0 0 0 16,0 0 0-16,0 0 0 0,0 0 0 0,0 0 0 15,0 0 0-15,0 0 0 0,0 0 0 0,0 0 0 0,0 0 0 0,0 0 0 16,0 0 0-16,0 0 0 0,0 0 0 0,0 0 0 0,0 0 0 16,0 0 0-16,0 0 0 0,0 0 0 0,0 0 0 0,0 0 0 15,0 0 0-15,0 0-60 0,0 0-72 0,-8 0-36 0,8 0-52 16,-8 0-76-16,8 6 4 0,-8-6 48 0,-1 4 48 0,1-4 44 0,-10 5 20 16,10-5 28-16</inkml:trace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6:06.43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A50308F-0E16-40ED-80DE-6CCA5D239A99}" emma:medium="tactile" emma:mode="ink">
          <msink:context xmlns:msink="http://schemas.microsoft.com/ink/2010/main" type="writingRegion" rotatedBoundingBox="24210,5713 24947,12542 24020,12642 23283,5813"/>
        </emma:interpretation>
      </emma:emma>
    </inkml:annotationXML>
    <inkml:traceGroup>
      <inkml:annotationXML>
        <emma:emma xmlns:emma="http://www.w3.org/2003/04/emma" version="1.0">
          <emma:interpretation id="{537E45EB-0E34-4A9A-81CA-536C74F430B6}" emma:medium="tactile" emma:mode="ink">
            <msink:context xmlns:msink="http://schemas.microsoft.com/ink/2010/main" type="paragraph" rotatedBoundingBox="24210,5713 24947,12542 24020,12642 23283,58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0D2365-215A-4EC9-9AE0-3F7C013FD337}" emma:medium="tactile" emma:mode="ink">
              <msink:context xmlns:msink="http://schemas.microsoft.com/ink/2010/main" type="line" rotatedBoundingBox="24210,5713 24947,12542 24020,12642 23283,5813"/>
            </emma:interpretation>
          </emma:emma>
        </inkml:annotationXML>
        <inkml:traceGroup>
          <inkml:annotationXML>
            <emma:emma xmlns:emma="http://www.w3.org/2003/04/emma" version="1.0">
              <emma:interpretation id="{366A9A52-9E12-4E40-AAF4-1EFD442E3BED}" emma:medium="tactile" emma:mode="ink">
                <msink:context xmlns:msink="http://schemas.microsoft.com/ink/2010/main" type="inkWord" rotatedBoundingBox="24190,5715 24259,6357 23353,6454 23283,581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1014 602 23 0,'0'4'100'0,"-9"1"-8"0,9 0-8 15,0 0-20-15,0-5-4 0,0 4-4 0,0-4 4 0,0 0-4 16,-8 5 0-16,8-5 0 0,0 0 0 0,0 0-4 0,0 0-4 15,8 0 4-15,-8 0-4 0,0 0 0 0,0-5 0 0,9 5-8 16,-9-4 0-16,0-1 0 0,8 5 0 0,1-5 4 0,-9-4-4 16,9 4 0-16,-1-5 0 0,0 5 0 0,2-10 4 0,6 6-8 0,-8-5-4 15,10-1 0-15,-10-4-4 0,9 5-4 0,1-5 0 0,6-1-8 16,-6 1-4-16,8 0-4 0,-9-6 4 0,8 2-4 0,0-2-4 16,1 1 0-16,0 0 0 0,-1 0-4 0,1 0 4 0,8 0 0 15,-8-1 0-15,-1 2-4 0,1-1 0 0,0-1-4 0,-1 7 4 16,1-7-4-16,0 6 0 0,-10 0 0 0,10 5 0 0,-9-5 4 0,0 4 0 15,0 1 0-15,-9 4-4 0,0 1 4 0,10-1 0 0,-10 0 0 16,2 5-4-16,-10-5 4 0,8 6-4 0,-8 4 4 0,0-5 0 16,0 1 0-16,0 4 0 0,0 0 0 0,0 0-4 0,0 0 4 15,0 0 0-15,0-6 0 0,0 6 0 0,0 6 0 0,0-6 0 16,0 0-8-16,-8 0 8 0,8 0 0 0,0 0-4 0,-10 0 4 16,2 0-8-16,8 0 4 0,-8 0 0 0,-2 0 0 0,2 4 0 0,0-4 4 15,0 5-4-15,-1-5 0 0,1 4 0 0,-10 2 0 0,10-2-4 16,-10 1-4-16,10 0 0 0,-8 4 4 0,-2-3 0 0,1 3-4 15,0-4 8-15,0 4-4 0,-9 1 4 0,10-1-4 0,-2 1 0 16,1-5 4-16,-8 5 4 0,8-1-4 0,-1 1 0 0,2-6 0 16,-2 6 4-16,2-5 0 0,-1 6 0 0,-1-8 0 0,2 2 0 0,6 0 0 15,-6 0-4-15,7 0 0 0,0 0 0 0,1-5-4 0,8 4 0 16,-8-4 0-16,-1 0 0 0,9 5 0 0,0-5-4 0,0 0 8 16,0 0 0-16,0 0-4 0,0 0 0 0,9-5 8 0,-9 5-8 0,8-4 4 15,-8 4 4-15,8-5-4 0,1 0 0 0,0 0 4 16,-1 0 0-16,0 0 0 0,10 2 0 0,-10-4 4 0,1-2-4 0,8-1-4 15,0 1 0-15,-9-1 4 0,10 6 4 0,-2-6-4 0,2-5 0 16,-1 6 0-16,8-1 0 0,-8 1 0 0,1-1 0 0,8 0 0 16,-10 1 0-16,1 4 0 0,9-4 0 0,-10 3 4 0,10-3-4 15,-8 5 0-15,-2-2 4 0,2 2-4 0,7 4 0 0,-9 0 0 16,2-5 0-16,-10 5 0 0,10 0 4 0,-10 0 0 0,9 0 0 0,-8 0 0 16,-1 5 0-16,1-5 8 0,-1 4 0 0,-8 2 0 0,8-2 0 15,2 1 0-15,-10-1 0 0,0 2 4 0,0-2 0 0,8 6 0 16,-8-1 0-16,0 1 0 0,0 0 0 0,0-1 0 0,0 1 0 15,0-1 4-15,0 6 0 0,0-5 0 0,0 4 0 0,0 1-4 16,-8-6 0-16,16 5-4 0,-8 1 4 0,0-1 0 0,0 0-4 0,0-4-4 16,-8 5 0-16,8-1-8 0,0-4 4 0,0 5-4 0,0-7 4 15,0 3-4-15,0-2-8 0,0 5-12 0,0-8-12 0,-10 3-8 16,10 1-16-16,0-6-16 0,0 2-16 0,0-2-20 0,0 2-24 16,-8-3-20-16,8-3-48 0,0 6-48 0,-8-6 44 0,8 0 40 15,0 0 32-15,-9 0 20 0</inkml:trace>
        </inkml:traceGroup>
        <inkml:traceGroup>
          <inkml:annotationXML>
            <emma:emma xmlns:emma="http://www.w3.org/2003/04/emma" version="1.0">
              <emma:interpretation id="{5C5B0271-AD16-48B7-A92B-19F9FF295409}" emma:medium="tactile" emma:mode="ink">
                <msink:context xmlns:msink="http://schemas.microsoft.com/ink/2010/main" type="inkWord" rotatedBoundingBox="24420,7660 24528,8659 23850,8732 23742,773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241.645">1474 1903 7 0,'-8'0'100'0,"8"0"-8"15,-9 0-8-15,9 0-24 0,0 0 0 0,0 0-4 0,0 0-4 0,0 0-4 16,-8 0 4-16,8 0 0 0,0 0 0 0,0 6 0 0,0-6 0 15,0 4 4-15,8 1-4 0,-8-5 0 0,0 10 4 0,9-6 0 16,-9 6 0-16,0-5 4 0,8 10-4 0,-8-7 0 0,8 2 0 16,2 5-4-16,-10-2 0 0,8 7-4 0,0-5 0 0,2 4-4 15,-2-1-4-15,0 2-8 0,9-1 0 0,-8 5-4 0,-1-4 0 16,1 3 0-16,7 2 0 0,-6-2-4 0,-2 3-8 0,8-3 4 0,-6 0-4 16,6 2 0-16,-7-1-4 0,0-5 0 0,8 4-4 0,-9 2 4 15,8-6-4-15,-6 0 0 0,-2 0 0 0,10 1 0 0,-10-1-4 16,0-5 4-16,1 5-4 0,8-5 4 0,-9 2 0 0,1-3-4 0,-1 2-8 15,0-6 4-15,2 5 4 0,-2-4-4 0,-8 0 0 16,8-1 0-16,2 1 0 0,-10-1-4 0,8-4-4 0,-8 0 0 0,8 0-4 16,-8-1-4-16,0 3 0 0,0-7-12 0,0 3-4 0,0-3-8 15,0 0-12-15,0 0-12 0,0 0-16 0,0-3-12 0,0 3-8 16,-8-7-20-16,8 3-12 0,-8-1-8 0,8-5-8 0,-10 6-36 0,10-6-28 16,-8 1 32-16,0 4 36 0,-2-10 28 0,2 5 20 0</inkml:trace>
          <inkml:trace contextRef="#ctx0" brushRef="#br0" timeOffset="4718.3742">1457 2565 11 0,'0'0'100'0,"0"0"-8"0,0 0-4 0,0 0-20 0,0 0-8 16,0 0 0-16,0 0 0 0,0 0 4 0,0 0 0 0,9 0 4 15,-9 0 4-15,0 0 0 0,8 0-4 0,-8 0-4 0,8 0 0 16,2 0 0-16,-2 5-4 0,0-5 0 0,2 5-4 0,-2 1 0 0,0-2 0 16,9 0 0-16,-8 1-8 0,8 0 0 0,-1 5-4 15,-6-1-4-15,6-4-4 0,2 4-4 0,-2 6-8 0,-7-5 0 16,8-1 0-16,0 1-4 0,-1-1 0 0,2 1 0 0,0 4 0 0,-10-5-4 15,9 1 0-15,0 0 0 0,0 4 0 0,-9-4-4 0,10 0 0 16,-2-1 0-16,2 1 0 0,-10-6 0 0,9 6-4 0,0 0 0 16,0-5-4-16,-9 4 4 0,10-4 0 0,-10 0-4 0,10-1-4 0,-2-4 0 15,-7 6 0-15,-1-6 0 0,10 0 0 0,-10 0 0 16,0 0 0-16,10-6 0 0,-10 6 0 0,0-4 0 0,2-1 0 0,-2-6 0 16,0 3 0-16,1 3 0 0,-9-10 0 0,8 6 0 0,1-5 0 15,-9 4 0-15,0-9 0 0,9 4 0 0,-9-4 0 0,0 5 0 16,0-5 0-16,0 0 0 0,0-1 0 0,0 1 0 0,0-5 0 0,0 5 0 15,0 0 0-15,0 0 0 0,-9 0-16 0,9 0-4 0,0-1-4 16,0 6-4-16,-9 0-4 0,9-1-16 0,0 5-12 0,-8-4-16 16,8 9-8-16,-9-5-8 0,1 6-12 0,8-1-20 0,-8 0-12 15,8-1-4-15,-10 6-28 0,2 0-60 0,8 0 28 0,-8 0 32 16,0 6 40-16,-2-1 20 0</inkml:trace>
        </inkml:traceGroup>
        <inkml:traceGroup>
          <inkml:annotationXML>
            <emma:emma xmlns:emma="http://www.w3.org/2003/04/emma" version="1.0">
              <emma:interpretation id="{571AC5AE-5C8F-45F8-AB32-B049CA592214}" emma:medium="tactile" emma:mode="ink">
                <msink:context xmlns:msink="http://schemas.microsoft.com/ink/2010/main" type="inkWord" rotatedBoundingBox="24715,11950 24781,12560 24510,12589 24444,11979"/>
              </emma:interpretation>
              <emma:one-of disjunction-type="recognition" id="oneOf2">
                <emma:interpretation id="interp2" emma:lang="" emma:confidence="0">
                  <emma:literal>„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"</emma:literal>
                </emma:interpretation>
                <emma:interpretation id="interp5" emma:lang="" emma:confidence="0">
                  <emma:literal>u</emma:literal>
                </emma:interpretation>
                <emma:interpretation id="interp6" emma:lang="" emma:confidence="0">
                  <emma:literal>i</emma:literal>
                </emma:interpretation>
              </emma:one-of>
            </emma:emma>
          </inkml:annotationXML>
          <inkml:trace contextRef="#ctx0" brushRef="#br0" timeOffset="229843.1061">2164 6190 43 0,'0'0'80'0,"0"-4"-8"16,0 4 0-16,0-5-20 0,0 5 0 0,0-4 0 0,0 4 4 15,0-6 0-15,-8 6 0 0,8 0 4 0,0-4 4 0,0 4-4 16,0-5 4-16,0 5 0 0,0-4-4 0,0 4 0 0,0-6 0 16,0 6-4-16,0 0-4 0,0 0-4 0,0 0 0 0,0-4-4 0,0 4-4 15,0 0-4-15,0 0 0 0,0 0-4 0,0 0 4 0,0 0 0 16,0 0 4-16,0 4-8 0,0-4 0 0,0 6 0 0,0-2-4 15,0 1-4-15,0-5 0 0,0 10-4 0,0-6-4 0,0 5 0 0,0-3-4 16,0 4 0-16,0 3 4 0,0-3-8 0,0 5 0 16,0-1 0-16,0 1 0 0,0-1-4 0,0 1 0 0,0 0-20 0,-8 3 20 15,8 1 4-15,0-4-8 0,0 3 4 0,0-3 0 0,0 4 0 16,0 0-4-16,0-4 0 0,0 4 4 0,0-5 0 0,0 1-4 16,0-1-4-16,0 0 4 0,0 1 0 0,0-1 0 0,0 1 0 0,0-1 0 15,0-5-8-15,0 6 0 0,0-5 4 0,0-1-8 16,0 1 4-16,0 0-8 0,0 0-4 0,0-6 0 0,0 5-4 0,0-4-4 15,0-1-4-15,0 2-4 0,0-2 0 0,0 2-8 0,0-6 0 16,0 4-4-16,0-4-4 0,0 0-4 0,0 0 0 0,0 0-8 16,0 0-8-16,0 0-8 0,0-4-4 0,0 4-4 0,0-6-4 15,0 2 0-15,0-2-16 0,0 2-32 0,0-1-20 0,0-4 16 16,0 5 28-16,0-6 24 0</inkml:trace>
          <inkml:trace contextRef="#ctx0" brushRef="#br0" timeOffset="230257.9957">2327 6431 63 0,'8'-5'92'0,"-8"5"-8"0,0 0-8 15,9-5-20-15,-9 5-4 0,0 0-8 0,0 0 0 0,8 0 0 16,-8 0-4-16,0 0 4 0,0 0 0 0,0-4 4 0,0 4-4 0,0 0 0 15,0 0 0-15,0 4-4 0,-8-4-4 0,8 0-4 0,-9 0-4 16,9 0 0-16,-8 0 0 0,8 5-12 0,-8-5 4 0,-1 5 0 16,0-5-4-16,1 5 4 0,0-1-4 0,-2 1 0 0,-6 0 0 0,7 0 0 15,0 0 0-15,1-1-4 0,0 1 4 0,-9 5 0 16,9-5 0-16,-2-1 0 0,2 1-24 0,0 0 20 0,8 0 4 0,-10 5-4 16,2-6 4-16,8 1 0 0,-8 0-4 0,8-1 0 0,0 2 0 15,0-2 0-15,0 1 4 0,-8 5 0 0,16-6 0 0,-8 1 4 16,0 0 0-16,0 4 0 0,8-5 0 0,-8 7-4 0,8-7 8 15,-8 2 0-15,10 3-4 0,-2 1 0 0,0-6 8 0,2 7-4 0,-10-7-4 16,16 6 4-16,-7-6-4 0,-1 6 0 0,0-5-4 0,1-1 0 16,8 5-4-16,-9-3-4 0,2-2 4 0,-2 6-4 0,9-6-4 15,-8 2 0-15,-1-1 0 0,9-1 0 0,-9 1-4 0,1-5-8 16,0 5 0-16,-1-5-16 0,0 5-8 0,2-5-20 0,-2 0-24 16,0 0-24-16,-8 0-28 0,0-5-40 0,8 5-40 0,-8-5-60 15,0-4 40-15,0 4 44 0,0-5 36 0,0 0 24 0,0 0 24 16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8:30.45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6BDA9F2-D28C-4C8E-A325-45084E4DF1CF}" emma:medium="tactile" emma:mode="ink">
          <msink:context xmlns:msink="http://schemas.microsoft.com/ink/2010/main" type="writingRegion" rotatedBoundingBox="9039,12855 9500,14610 8773,14801 8312,13046"/>
        </emma:interpretation>
      </emma:emma>
    </inkml:annotationXML>
    <inkml:traceGroup>
      <inkml:annotationXML>
        <emma:emma xmlns:emma="http://www.w3.org/2003/04/emma" version="1.0">
          <emma:interpretation id="{82FB1B9F-CC5F-4EA7-83A7-F1CCD380B676}" emma:medium="tactile" emma:mode="ink">
            <msink:context xmlns:msink="http://schemas.microsoft.com/ink/2010/main" type="paragraph" rotatedBoundingBox="9039,12855 9500,14610 8773,14801 8312,130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ABB73A8-1E34-495D-A645-B4D815282AD5}" emma:medium="tactile" emma:mode="ink">
              <msink:context xmlns:msink="http://schemas.microsoft.com/ink/2010/main" type="line" rotatedBoundingBox="9039,12855 9500,14610 8773,14801 8312,13046"/>
            </emma:interpretation>
          </emma:emma>
        </inkml:annotationXML>
        <inkml:traceGroup>
          <inkml:annotationXML>
            <emma:emma xmlns:emma="http://www.w3.org/2003/04/emma" version="1.0">
              <emma:interpretation id="{F6E1AF14-C3AB-473D-AE5D-7889793E1F3E}" emma:medium="tactile" emma:mode="ink">
                <msink:context xmlns:msink="http://schemas.microsoft.com/ink/2010/main" type="inkWord" rotatedBoundingBox="9039,12855 9315,13904 8587,14095 8312,1304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655 9312 19 0,'0'0'88'0,"0"0"-8"0,0-4-12 0,0 4-20 0,0 0-4 16,0 0-4-16,0 0 0 0,0 0 4 0,8 4-8 0,-8-4 8 0,0 6-4 16,0-2 4-16,8 2 0 0,-8 4 0 0,8-6 0 0,-8 10 0 15,9-4 0-15,-9 0 4 0,8 4-8 0,1 0 4 0,-9 0-4 16,9 7 0-16,-1-3 0 0,0 1-4 0,2 0-4 0,-10 0 0 0,8-4 0 15,0 9 0-15,-8-5-4 0,8 0 0 0,2 0-8 16,-2 1 0-16,-8-1-4 0,8 0 0 0,1-5 0 0,-1 5-4 0,1 0-4 16,-9 1 0-16,9-6-4 0,-1 6 0 0,0-6 0 0,-8 0 0 15,8 0 0-15,2 1-4 0,-2-1 4 0,-8 1-4 0,8-5-4 16,2-2 4-16,-10 3 0 0,8-2-4 0,-8 1-4 0,8-6 0 0,-8 6-12 16,0-5-8-16,0-1-4 0,9 1-16 0,-9-5-8 0,0 5-16 15,0-5-16-15,0 5-12 0,0-5-12 0,0 0-24 0,-9 0-44 16,9-5 0-16,-8 5 32 0,8-5 28 0,-8 5 28 0</inkml:trace>
          <inkml:trace contextRef="#ctx0" brushRef="#br0" timeOffset="-339.0966">449 9409 15 0,'0'0'100'16,"0"0"-12"-16,0-5-8 0,0 5-24 0,0 0 0 15,0 0-4-15,0 0-20 0,0 0 24 0,0 0-4 0,0 5-4 0,0-5 4 16,0 5 0-16,9-1 4 0,-9 2 0 0,0-2-4 0,8 1-4 15,-8 5 0-15,0-1-4 0,9 1 4 0,0-1-4 0,-9 1-4 16,8 4 0-16,0 5-4 0,0-4 0 0,2-1-4 0,-2 0 0 16,0 6 0-16,2-1-4 0,-2-5-8 0,0 6 4 0,9-1-8 15,-9 0 0-15,1 0-4 0,0-1-4 0,-1 3 0 0,-8-2 0 16,8 0-4-16,2 1 0 0,-2-2 0 0,0 2 0 0,2-6 0 0,-2 5 0 16,-8-4 0-16,8 0-4 0,0 3 0 0,-8-9 0 0,9 6-4 15,-1-6 0-15,-8 6-4 0,0-6-4 0,9 1-4 0,-9-5-4 16,0 4-8-16,0-4-8 0,9 0-4 0,-9 0-12 0,0-1-4 0,0-4-12 15,0 0-16-15,0 5-8 0,0-5-4 0,-9-5 0 0,9 5-4 16,0-4-40-16,-9-1-32 0,9 0 16 0,0-4 32 0,-8-1 28 16</inkml:trace>
          <inkml:trace contextRef="#ctx0" brushRef="#br0" timeOffset="434.8312">484 10157 19 0,'0'0'92'0,"8"0"-4"0,-16-4-12 16,8 4-24-16,0 0 4 0,0 0 0 0,0 0-4 0,0 0 0 0,8 0 4 16,-8-6 0-16,8 6-4 0,0 0 0 0,-8 0 0 15,10 0 4-15,-2 0-4 0,0 0-4 0,2 0 4 0,6 0-4 0,-7 0 0 16,7 0-4-16,-7 6-4 0,8-6 0 0,-9 4-4 0,10-4-4 15,0 5 0-15,-10 5 0 0,8-6 0 0,1 1-4 0,-8 0 0 16,8 4-4-16,-9 2-4 0,10-7 4 0,-2 6-4 0,-6 4 0 0,6-5-4 16,-7 0 0-16,8 1 0 0,0 0-4 0,-9 0 0 0,0-1-4 15,10 0 0-15,-10-3 0 0,10 4 4 0,-10-6-4 0,9 0 0 16,-9 2 0-16,10-1-4 0,-10-5 4 0,10 4-4 0,-10-4 0 16,9-4 0-16,0 4-4 0,-9-5 4 0,9-1-4 0,1-2 0 15,-10-2 0-15,10 0 0 0,-2 1 4 0,-7-6 0 0,8 1-4 0,-9-1 0 16,9-4-4-16,-9 1 4 0,10 3-4 0,-10-4 0 0,2 0 0 15,-2-1-8-15,0 1-4 0,-8 0-4 0,8 0-8 0,-8 4-4 16,9 1-8-16,-9-1-12 0,0 1-12 0,-9 4-20 0,9 1-16 16,-8-1-20-16,8 5-8 0,-8 1-16 0,8-1-44 0,-8 0-16 15,-2 5 32-15,2 0 40 0,0 0 28 0</inkml:trace>
        </inkml:traceGroup>
        <inkml:traceGroup>
          <inkml:annotationXML>
            <emma:emma xmlns:emma="http://www.w3.org/2003/04/emma" version="1.0">
              <emma:interpretation id="{6DC19705-333A-436E-928C-FF1C694DB897}" emma:medium="tactile" emma:mode="ink">
                <msink:context xmlns:msink="http://schemas.microsoft.com/ink/2010/main" type="inkWord" rotatedBoundingBox="8968,14289 9081,14720 9012,14739 8898,14307"/>
              </emma:interpretation>
            </emma:emma>
          </inkml:annotationXML>
          <inkml:trace contextRef="#ctx0" brushRef="#br0" timeOffset="1071.1293">893 10718 3 0,'0'-4'88'0,"0"-6"-8"0,0 6-4 0,0-1-20 16,0-1-4-16,0 2 0 0,0-1-4 0,0 0 0 0,0 0-4 16,0 1 0-16,0 4 0 0,8-6 0 0,-8 6 0 0,0 0 4 15,9-4 0-15,-9 4 4 0,8 4-4 0,-8-4 0 0,8 6 0 16,-8-2-4-16,9 1 0 0,0 5-4 0,-9 0-4 0,8-1 0 0,-8 1-4 16,8 4-4-16,-8 0 0 0,10-4-4 0,-10 9-8 15,8-5 0-15,-8 5-4 0,0 2 0 0,0-8-4 0,8 6 0 0,-8 0 4 16,0 1-8-16,0-6 0 0,0 5-8 0,0 0 8 0,0 1-8 15,0-6 4-15,0 1-8 0,0-2 0 0,0 2 0 0,0-1-8 16,0-4-4-16,0-1-4 0,0 0-12 0,0 2 0 0,0-6-12 16,0-1-16-16,0 2-8 0,0-2-8 0,0-4-12 0,0 0 4 15,0 0 4-15,0 0-28 0,0-4-24 0,0-2-20 0,0 2 28 0,0-6 20 16,0 4 20-16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8:35.66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 contextRef="#ctx0" brushRef="#br0">-1 29 55 0,'0'0'72'0,"0"0"-4"16,0 0-12-16,0-4-20 0,0 4-8 0,0 0-4 15,0-5 0-15,0 5 0 0,0 0 4 0,0-5-4 0,0 5 0 0,0-5 0 16,0 5 0-16,0 0 0 0,0-4 4 0,0-1 0 0,0 5 0 15,0 0 4-15,0-5 0 0,0 5 4 0,0 0-4 0,0 0 0 16,0 0 4-16,0 0 4 0,0 0 0 0,0 0 4 0,0 0-8 0,0 0 0 16,0 5 0-16,0 0 0 0,0-1 0 0,0 1-4 0,0 5 4 15,0-6-4-15,0 7-4 0,0-2 0 0,0 0 4 0,0 6-8 16,0-2-4-16,0 3 0 0,0-2-4 0,0 5-4 0,0-4 0 16,0 4 0-16,0-5-4 0,0 5 4 0,0 1-8 0,0-6 4 15,0 5-4-15,0-4 0 0,0 5 0 0,0-7 4 0,0 2-8 0,0 3 0 16,0-3 0-16,0-5 0 0,0 4 0 0,0 0 0 0,0-4-4 15,0-1 4-15,0 1-8 0,0-1 4 0,0-3 0 0,0-2-4 16,0 6-8-16,0-10-4 0,0 5 0 0,0-5-4 0,0 4-8 16,0-4 0-16,0 0 0 0,0 0-12 0,0 0-4 0,0 0-12 15,0 0-8-15,0-4 0 0,0-1-12 0,0 5-4 0,0-5 8 16,0-4-12-16,0 3-28 0,0 2-28 0,0-5-4 0,0 3 32 0,0-3 16 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8:25.6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184F474-23E3-4436-BCA4-76015164B30B}" emma:medium="tactile" emma:mode="ink">
          <msink:context xmlns:msink="http://schemas.microsoft.com/ink/2010/main" type="writingRegion" rotatedBoundingBox="5084,12879 5006,13865 4412,13818 4490,12832"/>
        </emma:interpretation>
      </emma:emma>
    </inkml:annotationXML>
    <inkml:traceGroup>
      <inkml:annotationXML>
        <emma:emma xmlns:emma="http://www.w3.org/2003/04/emma" version="1.0">
          <emma:interpretation id="{C59DBF5D-875B-4B52-8912-64679D047374}" emma:medium="tactile" emma:mode="ink">
            <msink:context xmlns:msink="http://schemas.microsoft.com/ink/2010/main" type="paragraph" rotatedBoundingBox="5084,12879 5006,13865 4412,13818 4490,128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024E60-3113-4AD4-B01B-2C9ED802B349}" emma:medium="tactile" emma:mode="ink">
              <msink:context xmlns:msink="http://schemas.microsoft.com/ink/2010/main" type="line" rotatedBoundingBox="5084,12879 5006,13865 4412,13818 4490,12832"/>
            </emma:interpretation>
          </emma:emma>
        </inkml:annotationXML>
        <inkml:traceGroup>
          <inkml:annotationXML>
            <emma:emma xmlns:emma="http://www.w3.org/2003/04/emma" version="1.0">
              <emma:interpretation id="{DD13F89C-FB1E-489B-81EF-C88F9AD9D05E}" emma:medium="tactile" emma:mode="ink">
                <msink:context xmlns:msink="http://schemas.microsoft.com/ink/2010/main" type="inkWord" rotatedBoundingBox="5084,12879 5006,13865 4412,13818 4490,1283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-3327 9207 43 0,'0'0'80'0,"0"0"-16"0,0 0-4 0,0 0-20 16,0 0-16-16,0 0 4 0,0 0-4 0,0 0 0 0,0 0 0 16,0 0 0-16,0 0 0 0,0 0-4 0,0 0 4 0,0 0 0 0,0 0 0 15,0 0 4-15,0 0 0 0,0 0-4 0,0 0 4 0,0 0-4 16,0 0 8-16,0 0 0 0,0 0 0 0,0 0 0 0,0 0 0 16,0 6 0-16,8-6 4 0,-8 0 4 0,0 4-4 0,0 1 0 15,0-1-4-15,0 6 0 0,0-5 0 0,8 5-4 0,-8-2 0 16,0 3 0-16,0 3-4 0,0 1 0 0,0-2 0 0,0 3-4 0,0-2 0 15,0 0-4-15,0 6 4 0,0-6-4 0,0 5-4 0,0 0 0 16,0 0 4-16,0 0-8 0,0 0 0 0,0 5 0 0,0-4-4 16,0-1 0-16,0 0 4 0,0 0-4 0,0 0 0 0,0 6 4 0,-8-11-4 15,8 5 4-15,0 0-4 0,0 0-4 0,-8-4 4 16,8 4-4-16,0-5 4 0,0 1 0 0,-9-1-4 0,9 1 0 0,0-6 0 16,-9 5 0-16,9-4 0 0,0 0 0 0,0-1 4 0,0-4 0 15,0 5-8-15,0-6 4 0,0 2-4 0,0-2 0 0,0 0 4 16,0 3 0-16,0-7 4 0,0 0-8 0,0 4 0 0,0-4-4 0,0 0 0 15,0 0 0-15,0 0 0 0,-8 0-4 0,8 0 0 16,0-4-4-16,0 4 0 0,0 0-8 0,0-7 0 0,0 3-12 0,0 4-4 16,-8-4-4-16,8-2-4 0,0 2-16 0,0-1 0 0,0 0-8 15,0 0-8-15,0-4-4 0,0-1 4 0,0 6-24 0,0-6-32 16,0 0-24-16,0 1 28 0,0 0 24 0,0-1 20 0</inkml:trace>
          <inkml:trace contextRef="#ctx0" brushRef="#br0" timeOffset="442.8158">-3106 9284 43 0,'9'0'84'0,"-9"-4"-12"15,0 4-8-15,0 0-28 0,0-6-4 0,0 6-4 16,0 0 0-16,0 0 0 0,0 0 4 0,0 0 0 0,0 0 4 0,0 0-4 16,0 0 4-16,8 0-4 0,-8 0 4 0,0 6-4 0,0-6 8 15,0 4-4-15,0-4 4 0,9 5-4 0,-9 0 0 0,0 0 0 16,0 4 0-16,0-5-4 0,0 6-8 0,0 0 4 0,0 0 0 16,0 4-8-16,0-4 8 0,0 4-4 0,0-4-4 0,0 4 0 0,0 0 0 15,0 1 0-15,0-1-4 0,0 1 0 0,0 4 0 16,0-5 0-16,0 5-4 0,0-4 0 0,0 4 0 0,0-5 0 0,-9 6 0 15,9-6-4-15,0 5 0 0,0 1 0 0,-8-6-4 0,8 5 0 16,0-5 0-16,-9 5 0 0,9-4 0 0,-9-1 0 0,9 5 0 16,-8-8-4-16,8 3 0 0,0 0 0 0,0 0 4 0,-8-4-4 0,8 0 4 15,0-1-4-15,0 1 4 0,0-1-4 0,0 1-4 0,0-6 0 16,0 2 0-16,0-2 0 0,0 0-4 0,0 3 0 0,0-3-4 16,0-4 0-16,0 0 0 0,0 4-4 0,0-4 0 0,0 0-4 15,0 0 0-15,0 0-12 0,0 0 0 0,0 0-8 0,-10-4-12 16,10 4-4-16,0-4-8 0,0 4-8 0,0-7-4 0,0 3 0 0,-8 0 0 15,8-2-32-15,0 2-40 0,-8-6 4 0,8 5 20 0,-8-4 28 16</inkml:trace>
          <inkml:trace contextRef="#ctx0" brushRef="#br0" timeOffset="1051.1868">-3583 9812 67 0,'0'0'72'0,"0"-6"-8"0,0 2 4 0,0 4-24 16,0 0-8-16,0-5-4 0,0 5-4 0,0-4 0 0,0 4-20 0,0 0 20 15,0 0 0-15,0 0 0 0,0-5-4 0,0 5 0 0,0 0 0 16,0 0 0-16,0 0 0 0,0 0 0 0,0 0 8 0,0 0-4 16,0 0 0-16,0 0 8 0,0 5-4 0,0-5 0 0,0-5 0 15,0 5 4-15,0 0 0 0,0 0-4 0,8 5 4 0,-8-5-8 16,0 4-4-16,8-4 4 0,-8 5-4 0,10-1 0 0,-10 2 4 0,8-2-4 16,0 6 0-16,-8 0 0 0,9-1-4 0,-1 1 4 0,0 5-4 15,1-7 0-15,0 7-4 0,-1 0 0 0,0-1 0 0,2 5 0 16,-2-4 0-16,0-1-4 0,1 5-4 0,0-5 4 0,7 5 4 15,-7-4-4-15,-1-1 0 0,10 1 0 0,-10 0 0 0,0-1-4 16,2 0 0-16,6 1 0 0,-7-6 4 0,0 5-4 0,-1-4 4 0,0-1 0 16,9 1-4-16,-9-5 0 0,2 5-4 0,-2-6 4 15,0 0 0-15,2-4-4 0,-2 7 4 0,0-7-4 0,0 0 0 0,-8 0 0 16,10 0 0-16,-2-7 4 0,0 3 0 0,1 0-4 0,-1-1 0 16,0-5 0-16,2 6 0 0,-2-6 0 0,0 1 0 0,0-1-4 15,2 0 4-15,-2 1-4 0,0-6 4 0,1 5-4 0,0-4 0 16,-1-1 0-16,1 6 0 0,-1-5 4 0,0-1-4 0,1 1 4 0,0-1 0 15,-1 6 0-15,0-5-8 0,-8 4 0 0,10 0 4 16,-2-4 0-16,-8 4-4 0,8 5-4 0,-8-4 0 0,9-1 0 0,-9 6-12 16,0-1-8-16,0 0-12 0,0 0-8 0,0 5-12 0,0-4-12 15,0 4-16-15,0 0-16 0,0-4-16 0,0 4-4 0,0 0-52 16,-9 0-40-16,9 0 28 0,0 0 40 0,-8 0 32 0,8 0 16 0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8:37.96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5BB8836-5C90-4477-8D14-8EB08D67B963}" emma:medium="tactile" emma:mode="ink">
          <msink:context xmlns:msink="http://schemas.microsoft.com/ink/2010/main" type="writingRegion" rotatedBoundingBox="9712,15292 11889,15356 11876,15795 9699,15732"/>
        </emma:interpretation>
      </emma:emma>
    </inkml:annotationXML>
    <inkml:traceGroup>
      <inkml:annotationXML>
        <emma:emma xmlns:emma="http://www.w3.org/2003/04/emma" version="1.0">
          <emma:interpretation id="{AFB7D114-8028-4DF8-BDCB-E0E4435D715F}" emma:medium="tactile" emma:mode="ink">
            <msink:context xmlns:msink="http://schemas.microsoft.com/ink/2010/main" type="paragraph" rotatedBoundingBox="9712,15292 11889,15356 11876,15795 9699,157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0B9CDE-A063-4910-B07A-813224D483C0}" emma:medium="tactile" emma:mode="ink">
              <msink:context xmlns:msink="http://schemas.microsoft.com/ink/2010/main" type="line" rotatedBoundingBox="9712,15292 11889,15356 11876,15795 9699,15732"/>
            </emma:interpretation>
          </emma:emma>
        </inkml:annotationXML>
        <inkml:traceGroup>
          <inkml:annotationXML>
            <emma:emma xmlns:emma="http://www.w3.org/2003/04/emma" version="1.0">
              <emma:interpretation id="{70BC34B8-A5D5-4B23-AB5B-B88899F6D975}" emma:medium="tactile" emma:mode="ink">
                <msink:context xmlns:msink="http://schemas.microsoft.com/ink/2010/main" type="inkWord" rotatedBoundingBox="9712,15309 9816,15312 9805,15703 9700,1569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 37 47 0,'0'-5'88'0,"0"5"-8"0,0-4-4 0,0-1-24 0,0-1-4 16,0 2-4-16,0 4 0 0,0-5 0 0,0 5 0 0,8-4-4 15,-8 4 0-15,0 0 4 0,0 0 0 0,9-5 4 0,-9 5-4 0,0 0 4 16,8 0 0-16,-8 0-8 0,0 5 4 0,8-5-4 0,-8 4 4 15,0 1-4-15,0-1 0 0,10 7-4 0,-10-7-4 0,0 1-4 16,8 5 0-16,-8-1-4 0,0 1-8 0,8 4 0 0,-8-5 0 16,0 11-4-16,8-5 0 0,-8-2-4 0,0 2 0 0,0 5-4 15,0-7 0-15,0 7 0 0,0-5 0 0,0-2 0 0,10 7 0 0,-10-5-4 16,0-2 0-16,0 7 0 0,0-6-8 0,8-4-8 16,-8 3-4-16,0-2-4 0,0-2-8 0,0-3-8 0,8 3-8 0,-8-5-12 15,0 2-12-15,0-2-8 0,0-4-8 0,0 5-4 0,0-5 0 16,0 0-28-16,0 0-32 0,0-5-12 0,0 1 36 0,0-2 24 15,0 2 24-15</inkml:trace>
        </inkml:traceGroup>
        <inkml:traceGroup>
          <inkml:annotationXML>
            <emma:emma xmlns:emma="http://www.w3.org/2003/04/emma" version="1.0">
              <emma:interpretation id="{B842885C-E5D0-4233-A790-0DA7AB5073B5}" emma:medium="tactile" emma:mode="ink">
                <msink:context xmlns:msink="http://schemas.microsoft.com/ink/2010/main" type="inkWord" rotatedBoundingBox="9814,15295 11889,15356 11876,15795 9801,15735"/>
              </emma:interpretation>
              <emma:one-of disjunction-type="recognition" id="oneOf1">
                <emma:interpretation id="interp1" emma:lang="" emma:confidence="0">
                  <emma:literal>2=-2</emma:literal>
                </emma:interpretation>
                <emma:interpretation id="interp2" emma:lang="" emma:confidence="0">
                  <emma:literal>% 2</emma:literal>
                </emma:interpretation>
                <emma:interpretation id="interp3" emma:lang="" emma:confidence="0">
                  <emma:literal>" 2</emma:literal>
                </emma:interpretation>
                <emma:interpretation id="interp4" emma:lang="" emma:confidence="0">
                  <emma:literal>7=-2</emma:literal>
                </emma:interpretation>
                <emma:interpretation id="interp5" emma:lang="" emma:confidence="0">
                  <emma:literal>n 2</emma:literal>
                </emma:interpretation>
              </emma:one-of>
            </emma:emma>
          </inkml:annotationXML>
          <inkml:trace contextRef="#ctx0" brushRef="#br0" timeOffset="346.0721">229 114 7 0,'8'-5'96'0,"-8"5"-4"0,0 0-4 16,0 0-28-16,0 0-4 0,0 0 0 0,0 0-8 15,0 0 0-15,0 5 0 0,0-5-4 0,0 4-8 0,0-4 0 0,0 6-4 16,-8-2-8-16,8 1 4 0,-9-1-4 0,1 1-4 0,8 5 0 16,-9-5-4-16,1 5 4 0,8-1-8 0,-8 0 8 0,-2 1-8 15,2 0 4-15,0-1-4 0,-2 1 0 0,2-1-4 0,0-3 0 0,0 3 8 16,-1 1 0-16,9-6-4 0,-9 6 8 0,9-5-4 0,-8-1-4 16,8 7 0-16,-9-7 4 0,9 1 0 0,0-5 0 0,0 5-4 15,0-1 0-15,0 1 4 0,0 0 0 0,0 0 0 0,0-1 4 16,9 2 0-16,-9-3 4 0,0 3-4 0,8-1 0 0,-8 0 4 15,9-1-4-15,-9 2 0 0,9-2 0 0,-1 1 0 0,0-1 0 0,-8 6-4 16,8-5 0-16,2 0 0 0,-2 0-8 0,0-1 4 0,2 1-8 16,-2-5 0-16,9 6 0 0,-9-2 0 0,1-4-4 0,-1 5 4 15,9-5-8-15,-9 0 0 0,2 0-4 0,6 4-8 0,-6-4-20 16,-2 0-12-16,0 0-12 0,0 0-24 0,9 0-24 0,-8 0-16 16,0 0-8-16,-1-4-48 0,0 4-28 0,2-5 40 0,-10 5 24 15,8-4 36-15,0-2 20 0</inkml:trace>
          <inkml:trace contextRef="#ctx0" brushRef="#br0" timeOffset="620.3377">664 128 39 0,'0'0'96'0,"0"0"-4"0,0 5-8 0,0-5-24 0,0 0 0 0,8 0 0 16,-8 4 0-16,0-4-4 0,8 5 0 0,-8-5-4 0,9 0 0 16,-9 0-4-16,9 5 0 0,-1-5 0 0,-8 0-8 0,8 5-4 15,2-5 0-15,-2 5 0 0,0-5-8 0,1 5 0 0,0-5-8 16,-1 5 0-16,0-5-8 0,1 0-4 0,-1 0 4 0,0 0-4 16,2 5 0-16,-2-5-4 0,10 0-8 0,-10 0 0 0,0 0-8 15,0 0-16-15,2 0-20 0,-2 0-28 0,-8 0-24 0,8 0-16 0,1 0-64 16,-9 0-8-16,0 0 32 0,8 0 28 0,-8 0 20 0</inkml:trace>
          <inkml:trace contextRef="#ctx0" brushRef="#br0" timeOffset="859.7033">758 272 39 0,'0'9'116'16,"-9"-3"-12"-16,9-1-4 0,0 4-28 0,0-4 0 0,0-1-4 15,0 1 4-15,0-5 0 0,0 5-4 0,0 0 4 0,9-5-12 0,-9 0 0 16,8 0-4-16,0 4-20 0,-8-4 16 0,9 0-4 0,-1 0-8 16,0 0-4-16,-8 0-4 0,10 0-4 0,-2 0-4 0,10 0-4 15,-10 0-4-15,0-4-4 0,0 8 0 0,2-4-4 0,-2 0-4 0,0-4 4 16,1 4-4-16,-1 0-4 0,0-5-8 0,2 5-4 16,-2-5-12-16,0 5-16 0,0-5-16 0,2 5-28 0,-2-4-32 0,0-1-20 15,1 0-64-15,-9 5-8 0,9-4 36 0,-1-1 36 0,-8-1 24 16,0 2 20-16</inkml:trace>
          <inkml:trace contextRef="#ctx0" brushRef="#br0" timeOffset="1234.6965">1311 243 39 0,'0'0'100'0,"0"5"-12"0,0-5-8 0,0 0-20 0,0 5 0 16,0-5-4-16,9 5-4 0,-9-5 0 0,0 4 0 0,9 2-4 16,-9-6 0-16,8 4-8 0,-8 1-4 0,9-5 0 0,-9 4-4 0,8-4-4 15,0 0-8-15,2 0-4 0,-2 6 0 0,0-6 0 0,0 0-4 16,2 0-8-16,-2 0 4 0,0 0 0 0,1 0-4 0,-1 0-4 15,1 0-8-15,0 0 0 0,-1 0-20 0,-8 0-20 0,8 0-12 16,0 0-20-16,2-6-8 0,-2 6-56 0,0 0-28 0,2-4 28 16,-10-1 28-16,8 5 24 0</inkml:trace>
          <inkml:trace contextRef="#ctx0" brushRef="#br0" timeOffset="1730.3695">1806 210 71 0,'0'0'88'0,"-8"-5"-12"16,8 5 0-16,-9-5-28 0,9 0-4 0,0 1-4 0,-9 4 0 0,9-6-4 15,0-3 0-15,0 5-4 0,0-6-4 0,0 5-4 0,0-5 0 16,0 0 0-16,0 1 0 0,9-1 0 0,-9 1 0 0,9 4 4 15,-9-3 4-15,8-3-4 0,-8 2 8 0,8 3 0 0,-8-3 4 16,8 4-4-16,2 0 0 0,-10 1 0 0,8-1 0 0,0 5 0 16,2-5 0-16,-2 5-8 0,-8 0 0 0,8 0-4 0,1 0 0 15,-1 5-4-15,-8 0-4 0,9-1-4 0,-1 1 0 0,-8 5 0 0,9 0-4 16,-9-1 0-16,8 2-4 0,-8 2 4 0,0-4-4 0,0 6-4 16,0-1 4-16,0 6-4 0,0-6 0 0,0 0 0 0,0 5 0 15,0-4 4-15,-8 4-4 0,8-5 0 0,-9 1 0 0,9 0 0 16,-8-1 0-16,8 0 0 0,-9-5 0 0,9 0 0 0,-8 2 0 15,8-2 0-15,-9 1 0 0,9-5 4 0,-8-1-4 0,8 2-4 0,0-2 4 16,0-4 0-16,0 5 0 0,0-5 0 0,-8 0 0 0,8 0-4 16,0 0 4-16,0-5 0 0,0 5-4 0,8-4 0 0,-8-2 0 15,0 2 4-15,0-1 0 0,8 5 0 0,-8-4 0 0,0-2 0 0,9 2 0 16,-9-1 0-16,8 5 0 0,-8 0-16 0,9-5 24 16,-1 5-4-16,-8 0 4 0,9 0-4 0,-1 0 0 0,0 0 0 0,-8 5 4 15,10 0 0-15,-2-1 0 0,0 2 8 0,2-2 0 0,-2 1 8 16,0 5-4-16,1-6 8 0,-1 6-4 0,-8-5 4 0,17 4 0 15,-8 1 0-15,-1-5 0 0,0 4 0 0,2-4-4 0,-2 5 0 16,0-6 0-16,1 1-8 0,0 1 0 0,-1-2 0 0,0 1-4 16,1-5 0-16,-9 0-4 0,8 4 0 0,1-4 0 0,0-4 0 0,-1 4-4 15,-8-5-4-15,8 1 0 0,-8-2 4 0,0 1-12 0,0-4 0 16,10-1-8-16,-10 1-12 0,0 0-20 0,0-2-12 0,0 2-16 16,-10-1-20-16,10-4-20 0,-8-1-28 0,8 6-16 0,-8-5-56 15,-1-1-20-15,0 1 32 0,1 0 48 0,-1-1 28 0,1 0 24 16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9:01.49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0256814-C8A9-441A-8157-93D02393078D}" emma:medium="tactile" emma:mode="ink">
          <msink:context xmlns:msink="http://schemas.microsoft.com/ink/2010/main" type="inkDrawing" rotatedBoundingBox="15907,11282 24450,11179 24457,11812 15914,11915" semanticType="scratchOut" shapeName="Other"/>
        </emma:interpretation>
      </emma:emma>
    </inkml:annotationXML>
    <inkml:trace contextRef="#ctx0" brushRef="#br0">-3 339 43 0,'0'0'92'0,"0"0"-8"0,0 0-12 0,0 0-20 0,0 0-8 16,0 0-4-16,0 4 4 0,0-4 0 0,0 0-4 0,0 0 4 16,0 0 0-16,0 0 0 0,0 0 0 0,8 0 0 0,-8 0 4 0,0 0 0 15,9 0 0-15,-9 0-4 0,8 0 0 0,-8 6 0 0,9-6 0 16,0 0 0-16,-9 0-4 0,8 0 4 0,0 4-4 0,0-4-4 16,2 0 0-16,-2 0 8 0,10 0-8 0,-10 0-4 0,0 0 0 0,1 0 0 15,-1 0 0-15,9 0-4 0,-8 0-4 0,7 0 0 16,-6 0 0-16,6 0-8 0,2 0 4 0,-10 0 0 0,9 0 0 0,0 0-4 15,0 0-4-15,-9 0 4 0,10 0-4 0,-1 0-4 0,0 0 0 16,0 0 0-16,0 0 0 0,0 0-4 0,1 0-4 0,-2 0 8 16,2 0-4-16,-2 0 0 0,1 0 4 0,-9 0-8 0,10 0 8 15,-2 0-4-15,2 0 0 0,-1 0 0 0,-8 0 4 0,8 6-8 16,-1-6 8-16,2 0-4 0,-10 0 0 0,10 3-4 0,-2-3-4 0,2 6 4 16,-10-6 4-16,9 0 0 0,-9 4-4 0,10 1 0 0,-10-5-4 15,10 4 4-15,-2-4 4 0,-8 6 0 0,10-6-4 0,-10 4 0 16,1-4 4-16,7 6-8 0,-6-6 4 0,6 0 4 0,-6 0-4 0,6 0-4 15,-8 4 8-15,1-4-8 0,8 0 4 0,-8 0 4 16,7 0-8-16,-6 0 4 0,6 0 0 0,-8 0 4 0,10 0-4 0,-1 0 0 16,-9 0 0-16,10 0 4 0,-10 0-4 0,8 0 4 0,2 0 0 15,-10 0-8-15,10 0 0 0,-1 0 4 0,-9 0 4 0,9 0-4 16,0 0 4-16,1 0 0 0,-2-4-4 0,-6 4 0 0,6 0 0 0,1-6-4 16,0 6 4-16,0 0 0 0,1-4 0 0,-2 4 0 15,2-6 0-15,-2 6-4 0,10-4 0 0,-9 4 4 0,9-5 4 0,-10 5 0 16,10-4 0-16,-9 4-4 0,9-6 4 0,0 6-4 0,0-3 0 15,-1 3 0-15,0 0 0 0,0 0 4 0,1-6-4 16,8 6 0-16,-8 0 0 0,-1-4 0 0,9 4 0 0,-8 0 4 0,-1 0-4 16,9 0 0-16,-8 0 0 0,0 0 0 0,-1 0 0 0,9 0 0 0,-8 0 0 15,0 0 0-15,-1-6 0 0,1 6 4 0,0 0-8 16,-1 0 8-16,1 0-4 0,0 0 0 0,0-4 0 0,-2 4 0 0,2 0 4 16,-1 0-4-16,9-4 0 0,-8 4 0 0,0 0 0 0,-1-6 0 15,1 6 4-15,8-5 0 0,-8 5-4 0,7 0 0 0,3-4 0 16,-12 4 4-16,11 0-4 0,-1-5 0 0,-8 5 0 0,7 0 0 0,1-5 0 15,0 5 0-15,1-5 4 0,-9 5 0 0,8-4-8 0,0 4 4 16,-1-6 0-16,-7 6-4 0,8-4 8 0,0 4-4 0,-8-5 0 16,9 5 0-16,-11-6 0 0,11 6 0 0,-9 0 0 0,-2 0 0 15,11-4 0-15,-9 4 0 0,8 0 0 0,-8 0 4 0,8 0-4 16,-9 0 0-16,9 0 0 0,0-4 0 0,-8 4 0 0,7 0-4 16,3 0 4-16,-3 0 0 0,1-5 0 0,-8 5 4 0,8-5 0 15,0 5-4-15,-1 0 0 0,3 0 0 0,-3 0 0 0,1 0 0 0,0-5 4 16,-8 5-4-16,8 0 0 0,1 0 0 0,-1 0 0 0,-1 0 0 15,-7 0 0-15,8 0 0 0,0 0 0 0,1 0 0 0,-1 0 0 16,-8 0 0-16,7 0 4 0,1 0-4 0,0 0 0 0,9 0 0 0,-9 0 4 16,0 0-8-16,0-4 4 0,1 4 4 0,-1 0-4 15,8 0 4-15,-7 0-4 0,-1 0 0 0,0-5 0 0,-1 5 0 0,11-5 0 16,-10 5 0-16,-1-5 0 0,1 5 4 0,0-4 0 0,1 4-4 16,-1 0 0-16,0-5 0 0,0 5-4 0,-1 0 4 0,3-5 0 15,-3 5 0-15,9 0 4 0,-6 0-8 0,-3 0 4 0,1-5 0 0,0 5 0 16,9 0 0-16,-9 0 4 0,0-5-4 0,0 5-16 0,9 0 20 15,-9-4-4-15,0-2 4 0,0 6-4 0,1-4 4 0,-1 4-4 16,-1 0 4-16,1 0-4 0,0-5 0 0,-8 5 0 0,9 0 0 16,-1 0 0-16,0-5 0 0,-9 5 0 0,9 0 0 0,0 0-4 15,1 0 4-15,-10 0 0 0,10 5 0 0,-1-5 0 0,-9 0 0 0,9 0 0 16,0 0 4-16,0-5-4 0,1 10 0 0,-11-5 0 16,11 0-4-16,-1 0 4 0,-8 0 0 0,8 0 0 0,0 0 0 0,-9 0 0 15,9 0 0-15,-8 0 4 0,8 0-4 0,-9 0 0 0,11 0 0 16,-12 0 0-16,2 0 0 0,-1 0 0 0,9 0-4 0,-8 0 4 15,0 0 0-15,-1 0 0 0,1 0 4 0,0 0-8 0,-1 0 4 0,1 0 0 16,0 0 0-16,8 5 0 0,-9-5 0 0,1 0 4 0,0 4-4 16,-2-4 0-16,2 0 0 0,0 6 0 0,-1-2 0 0,1-4 0 15,0 0 0-15,-1 5 0 0,1-5 0 0,0 5 0 0,0-5 4 16,-1 0-8-16,0 5 4 0,0-5 0 0,1 5 4 0,0-5-4 16,-1 0 0-16,1 4-4 0,-8-4 4 0,6 0 0 0,2 5 0 0,-9-5 0 15,9 5 0-15,-10-5 0 0,10 5-4 0,-8-5 4 0,7 4 0 16,-8-4 0-16,8 5 0 0,-7-5 0 0,8 5-4 0,-9-5 4 15,-1 5 0-15,10-5 0 0,-8 4 0 0,-2-4 0 0,1 4 0 16,0-4 4-16,0 6-8 0,9-6 4 0,-8 5 0 0,-2-5 0 16,1 4 0-16,0-4 4 0,0 6-4 0,1-6 0 0,-2 0-4 15,10 4 4-15,-9-4 0 0,0 0 0 0,0 5 4 0,-1-5-4 0,2 5-4 16,0-5 4-16,-10 0 0 0,9 0 0 0,0 5 0 0,0-5 0 16,-1 0 0-16,-6 0 0 0,6 0 0 0,2 0-4 0,-10 4 4 15,0-4 0-15,10 5 0 0,-10-5 0 0,1 0 0 0,7 0 0 16,-6 6-4-16,-2-6 4 0,0 0 0 0,2 0 0 0,-2 0 0 15,0 0-4-15,0 4 4 0,1-4 0 0,-1 0-4 0,-8 0 4 0,9 0 0 16,0 0-4-16,-9 0-12 0,8 0 20 0,0 0-4 0,-8 0 0 16,0 0 0-16,10 0-4 0,-10 0 4 0,0 0 0 0,8 0 0 15,-8 0 0-15,0 0 0 0,0 0 0 0,0 0 0 0,0 0 0 16,0 0 0-16,0 0 0 0,0 4 0 0,0-8 0 0,0 4 0 16,0 0 0-16,0 0 0 0,0 0 0 0,0 0-4 0,0 0 0 0,0 0 0 15,0 0 4-15,0 0-8 0,0 0 4 0,0 0-4 0,0 0 0 16,0 0 4-16,0-4-4 0,0 4 0 0,-8-6 0 0,8 6 4 15,0-5-4-15,0 1-4 0,-10-1 0 0,10 0 0 0,0 0-4 0,-8 1 0 16,0-6 0-16,8 5 4 0,-9-5 0 0,0 1 0 16,1 4 0-16,-1-4 0 0,1-1 0 0,0 5 0 0,0-4-4 0,-2 4 4 15,2-5 4-15,-10 0 0 0,10 6 0 0,0-6 4 0,-9 5 0 16,8 1-4-16,-8-6 0 0,1 5 4 0,6 1-4 0,-6-3 4 16,-2 4 0-16,1-2 0 0,9 1 0 0,-9-2 0 0,0-3 4 15,-1 9 0-15,2-10-4 0,-2 6 4 0,10-1-4 0,-9 0 4 16,0 0 0-16,0 1 0 0,9-2-4 0,-10-3 4 0,10 4 0 0,-10 0-4 15,10-5 8-15,0 6-8 0,-1-5 4 0,1 3 0 0,-1 2 0 16,0-1 0-16,1-5-4 0,8 6 4 0,-8-2 4 0,8 2-4 16,0-1 0-16,-8 5 0 0,8-4 0 0,0 4 0 0,0 0 4 15,0 0-4-15,0 0-4 0,0 0 4 0,0 0 0 0,0 0 0 16,0 0 0-16,0 0 0 0,0 0 0 0,0 0 0 0,0 0 0 0,0 0 4 16,0 0-4-16,0 0 0 0,0 0-4 0,0 0 4 0,0 0 0 15,0 0 0-15,8 0-4 0,-8 4 4 0,0-4 0 0,8 5 0 16,-8-5 4-16,8 4 0 0,-8-4-4 0,9 0 0 0,0 6 0 0,-9-2 0 15,17 1 0-15,-9-5 0 0,0 5 0 0,2 0 0 16,6-1 0-16,-8-4 0 0,10 6 0 0,-10-2 0 0,10-4 0 16,-1 5 0-16,-1-1 0 0,2 2 0 0,-2-2 4 0,2 1-4 0,7 0 0 15,-8-1 0-15,0 1 4 0,1 1-8 0,-2-2 4 0,2 1 0 16,-2 0 0-16,2 0 0 0,-1-1 4 0,-1 6-4 0,2-5 0 16,0-1 4-16,-10 2-4 0,8 3 0 0,-7-6-4 0,8 8 0 15,-8-6 4-15,-1 0 0 0,0 4 0 0,2-4 0 0,-2 5 0 16,0-6 0-16,0 2 0 0,-8-2 0 0,10 6 0 0,-10-5 0 0,8 0 0 15,-8-1 0-15,0 1 0 0,0 0 4 0,0 0-4 0,0-5 0 16,0 4 0-16,0 1 0 0,0-5 0 0,0 5 0 0,0 0 0 16,0-5 0-16,0 4 0 0,0-4 0 0,0 4 0 0,0 2 0 0,0-6 0 15,0 5 0-15,0-5 0 0,-8 4 0 0,8 2 4 16,0-2 0-16,-10-4-4 0,10 5 4 0,-8 0-4 0,0 0 4 0,8 4-4 16,-8-3 4-16,-2-2-4 0,2 0 4 0,0 6 4 0,-1-4-4 15,0 3 0-15,1-5 4 0,-1 5 0 0,-7-3 0 0,8 4 0 16,-2-2 0-16,-6 3 4 0,6-7-4 0,-6 6 4 0,7-1 0 0,-8 1-4 15,8-1 0-15,-7-3 0 0,-2 3 4 0,10 1-4 16,-10 0 4-16,2-1-4 0,7 1 0 0,-8-1 0 0,0 1 0 0,9 0 0 16,-10-6 0-16,10 6 0 0,-10-1-4 0,10 1 0 0,0-6 0 15,-9 7-4-15,9-7 4 0,-1 6 0 0,0-5 0 0,1-1 0 16,8 1 0-16,-8 0-4 0,8-5 0 0,-10 0 0 0,10 5 4 0,0-5-4 16,0 0 0-16,0 4-4 0,-8-4 0 0,8 0 0 0,0 0-4 15,0 0 0-15,0 0-4 0,0 0 0 0,0-4-4 16,8 4-8-16,-8 0-4 0,0 0-8 0,0 0-4 0,-8 0-4 0,8 0-16 15,0 0-8-15,0-5-8 0,0 5-12 0,0-5-12 0,0 5-16 16,0-5-4-16,0 1-20 0,0 4-52 0,0-5-4 0,0 0 36 16,0 0 28-16,0 1 24 0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6:04.96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75D0BEF-5D02-4F12-BB42-EA2323E77120}" emma:medium="tactile" emma:mode="ink">
          <msink:context xmlns:msink="http://schemas.microsoft.com/ink/2010/main" type="writingRegion" rotatedBoundingBox="22676,5809 23008,8819 22516,8874 22184,5863"/>
        </emma:interpretation>
      </emma:emma>
    </inkml:annotationXML>
    <inkml:traceGroup>
      <inkml:annotationXML>
        <emma:emma xmlns:emma="http://www.w3.org/2003/04/emma" version="1.0">
          <emma:interpretation id="{A4B15AA8-AF70-4E72-9CB8-BC3E451C0B75}" emma:medium="tactile" emma:mode="ink">
            <msink:context xmlns:msink="http://schemas.microsoft.com/ink/2010/main" type="paragraph" rotatedBoundingBox="22676,5809 23008,8819 22516,8874 22184,58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55FE85-0117-4891-93AE-DC8BA0EEF2E2}" emma:medium="tactile" emma:mode="ink">
              <msink:context xmlns:msink="http://schemas.microsoft.com/ink/2010/main" type="line" rotatedBoundingBox="22676,5809 23008,8819 22516,8874 22184,5863"/>
            </emma:interpretation>
          </emma:emma>
        </inkml:annotationXML>
        <inkml:traceGroup>
          <inkml:annotationXML>
            <emma:emma xmlns:emma="http://www.w3.org/2003/04/emma" version="1.0">
              <emma:interpretation id="{4598E3D9-F4BC-4CB7-9640-E906C05C065E}" emma:medium="tactile" emma:mode="ink">
                <msink:context xmlns:msink="http://schemas.microsoft.com/ink/2010/main" type="inkWord" rotatedBoundingBox="22609,5816 22733,6944 22308,6990 22184,586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24 525 19 0,'0'5'100'0,"0"-1"-12"15,0 6-4-15,0-5-20 0,0 0 0 0,0 0-4 0,0-1 0 16,0 1-4-16,0 1 4 0,0-6-8 0,8 4 8 0,-8-4-8 0,0 0 0 16,8 0 0-16,-8 0-8 0,10 0 4 0,-10 0 0 0,8-4-8 15,0 4 0-15,1-6-4 0,-9 1 0 0,16-4 0 0,-6 4-8 16,-2-4 0-16,0-1-4 0,0-1 0 0,1 3-4 0,8-7-4 0,-8 1 0 15,-1 5-4-15,0-6 0 0,1 1-4 0,0-1 0 16,7 1 0-16,-7-5-4 0,-9 4 4 0,8 0-8 0,0 1 4 0,2-5 0 16,-2 4 0-16,-8 1-4 0,8-1-4 0,-8-4 4 0,0 5 0 15,0-1 0-15,9-4-4 0,-9 5 4 0,0-1 0 0,0 1-4 16,0-5 4-16,0 4 0 0,-9 1 0 0,9-1 0 0,0 1 0 0,0 4 0 16,-8-3 4-16,8 2-4 0,-8 2 0 0,8-1 0 0,0 0 0 15,-10 1 0-15,2 4 0 0,8 0 0 0,-8 0 0 0,-1 1 0 16,9-2-4-16,-8 6 4 0,8-5 0 0,-8 5 0 0,-1 0 4 15,9 5-4-15,-9-5 0 0,9 6 0 0,-8-2 0 0,0 1 0 16,8 5 0-16,-9-6 0 0,0 6 0 0,9-1 0 0,-8 1-20 16,-1 6 28-16,1-8 0 0,8 7 0 0,-8-1 0 0,0 1 0 0,-2 4-4 15,10-5 4-15,-8 5 0 0,0 2 0 0,-1-3 0 0,9 1 0 16,-8 0 4-16,0 0 0 0,8 1 0 0,0-1 0 0,-10 5-4 16,10-4 4-16,0 4-4 0,0-5 0 0,0 5 4 0,-8 0-4 15,8-4 4-15,0 3 0 0,0 0 0 0,0 2-4 0,0-1 0 0,0 0 0 16,0 5 0-16,8-6 0 0,-8 3 0 0,0-3 0 15,-8 6-4-15,8-5 0 0,0 1 0 0,0-1 0 0,0 4 0 16,0-8 0-16,0 4-4 0,0 0 0 0,0 0 0 0,0 0 0 0,0-5 0 16,-8 5 0-16,8-4 0 0,0-6-4 0,-9 5 4 0,9 0-4 15,0-5-4-15,0 1 4 0,-8 0-8 0,8-6-4 0,0 6 0 16,0-11-4-16,0 6-4 0,-8 0-8 0,8-5-4 0,0-1 0 16,0-4-4-16,0 6 0 0,0-6-8 0,0 0-4 0,8 0-12 15,-8 0-4-15,0-6-12 0,0 2-8 0,0-1-4 0,-8-1 0 0,8-2 0 16,0 2-28-16,0-8-32 0,0 5-16 0,0-1 32 0,0-5 24 15,0 1 24-15</inkml:trace>
          <inkml:trace contextRef="#ctx0" brushRef="#br0" timeOffset="260.3075">-86 789 59 0,'0'0'104'0,"0"6"-4"15,0-6 0-15,0 0-28 0,0 4 0 0,0-4 0 0,0 5 0 0,0-5 0 16,0 5-4-16,0 0 0 0,8-5-4 0,-8 4-4 0,0 1-4 16,0-5 0-16,8 5 0 0,-8-5-4 0,10 0 4 0,-2 5-4 15,0-5-4-15,-8 0 4 0,9 5-24 0,-1-5 16 0,10 0-4 16,-10 0-4-16,0 0-4 0,0 0 0 0,9 0-8 0,-9 0 0 0,10 0-8 16,-1 0 0-16,-9-5-4 0,10 5 0 0,-2-5-8 15,1 5-8-15,-9-5-4 0,10 5-12 0,-2-5-20 0,2 1-16 0,-2-1-20 16,-7 5-24-16,7-5-32 0,-6 0-28 0,6 1-60 0,-7-2-28 15,-1 2 36-15,0 4 48 0,0-5 36 0,-8 0 24 0</inkml:trace>
        </inkml:traceGroup>
        <inkml:traceGroup>
          <inkml:annotationXML>
            <emma:emma xmlns:emma="http://www.w3.org/2003/04/emma" version="1.0">
              <emma:interpretation id="{8CCAD23C-3295-4432-9F51-8AFFF539C4DA}" emma:medium="tactile" emma:mode="ink">
                <msink:context xmlns:msink="http://schemas.microsoft.com/ink/2010/main" type="inkWord" rotatedBoundingBox="22875,7612 23008,8819 22638,8860 22505,765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4879.9477">315 2436 55 0,'0'0'92'0,"0"5"-12"0,0-5-4 0,0 4-24 15,0-4 0-15,0 0 0 0,8 6 0 0,-8-6-4 0,0 0 0 0,0 0 0 16,9 0 0-16,-9 0 4 0,0 0 0 0,8-6 0 0,-8 6-4 15,9-4-4-15,0-1 0 0,-1 0-8 0,-8 0 0 0,8 1 0 16,0-1 0-16,2-5 0 0,-2 0-4 0,0 1-8 0,2-5-4 0,-2-1 0 16,0 1 0-16,9 0-4 0,-17-1-4 0,17-4-4 0,-8 5 0 15,-1-6 0-15,0 6-4 0,2-5 0 0,-10 0 0 0,8-1 0 16,0 1 0-16,-8 0-4 0,10 1 0 0,-10 2 0 0,8-8 0 16,-8 5 0-16,0 0 0 0,0 0-4 0,0-1 4 0,0 1 0 15,0 0-4-15,0 1 4 0,0 3-4 0,-8-4 4 0,8 0-4 0,-10 4 0 16,10 1 4-16,-8-1 0 0,8 1 0 0,-8 4 0 0,8 1 0 15,-10-1 0-15,2 5 0 0,0-5 0 0,8 6 0 16,-9 4-4-16,1-5 4 0,8 5 0 0,-9 0 0 0,1 0 0 0,-1 0 0 16,1 5 0-16,8-1 0 0,-8 1 0 0,-2 5 0 0,2 0 4 15,0-5 0-15,-2 9-4 0,2-5 4 0,0 5 4 0,8 1-4 16,-8-1 4-16,-1 5 0 0,0 1 4 0,1 0-4 0,-1-2 4 16,1 7 0-16,0-6 0 0,8 4 0 0,-10 2 0 0,2 3 4 15,8-4-4-15,-8 5 0 0,8-1 0 0,0 2 4 0,-8-2-4 0,8 1 0 16,0 0-4-16,0 5 0 0,0-6 4 0,0 6-4 0,8-5 0 15,-8 0-8-15,0 4 4 0,8-4 0 0,-8-1-4 0,0 1 4 16,0 0 0-16,0-1-4 0,8-3 0 0,-8 3 4 0,0 1-20 0,0-5 20 16,0 0 0-16,0 0 0 0,0 0 0 0,0 0-4 15,0 0 0-15,0-5 0 0,0 0 0 0,0 1 0 0,0-1-8 0,0-5 4 16,0 1-4-16,0-1-4 0,0 0 0 0,0-4-4 0,0 0-4 16,0-6-8-16,0 5-4 0,0-3 0 0,0-6-8 0,0 4-8 15,0-4-8-15,0 5-4 0,0-5-12 0,0-5-4 0,0 5-8 0,0-4 0 16,0-2-8-16,0 2 4 0,0-5-36 0,0 4-32 0,0-5-4 15,0 1 32-15,0-1 24 0</inkml:trace>
          <inkml:trace contextRef="#ctx0" brushRef="#br0" timeOffset="5113.3192">238 2632 27 0,'0'-5'112'0,"0"5"-4"0,0 0-8 0,0 0-20 15,0 0 0-15,0 0-4 0,0 0 0 0,0 5 4 0,0-5 0 16,0 0-4-16,9 0-8 0,-9 0 0 0,8 0-4 0,-8 0-4 16,8 0-4-16,2 0 0 0,-10 0-4 0,8 0-4 0,0 0 0 0,0 0-8 15,2 5-8-15,-2-5-4 0,0 0-8 0,1 0-4 0,-1 5 0 16,1-5-4-16,8 0 0 0,-9 0-4 0,0 5-4 0,2-5-8 16,-2 0-12-16,10 0-16 0,-10 0-12 0,0 0-16 0,1 0-16 15,8 0-28-15,-9 0-28 0,1 0-24 0,-1-5-76 0,0 0 16 0,2 5 40 16,6-5 32-16,-6 5 24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3:02.40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7EF4CE6-2C5B-4C6A-9644-EB65D7BDDCF7}" emma:medium="tactile" emma:mode="ink">
          <msink:context xmlns:msink="http://schemas.microsoft.com/ink/2010/main" type="inkDrawing" rotatedBoundingBox="5099,3855 7947,3876 7946,3922 5098,3900" semanticType="underline" shapeName="Other"/>
        </emma:interpretation>
      </emma:emma>
    </inkml:annotationXML>
    <inkml:trace contextRef="#ctx0" brushRef="#br0">5 34 35 0,'0'0'80'0,"-8"0"-12"0,8 0-4 0,0 6-20 0,0-6-4 16,0 0-8-16,0 0-4 0,0 0 0 0,0 0-4 0,0 0-4 16,0 0 0-16,0 0 4 0,0 0 0 0,0 0 0 0,0 0 4 15,0 0 0-15,0-6-4 0,0 6 4 0,0-4 0 0,0 4 0 16,0-5 4-16,0 5 0 0,0 0 0 0,0-4 0 0,0-2-4 15,0 6 4-15,8-4 4 0,-8 4-4 0,0 0 4 0,10 0-12 0,-10 0 4 16,8-5 0-16,-8 5 0 0,8 0-4 0,0 0 0 16,1 0 0-16,-9 0 0 0,9 0 0 0,-1 0-4 0,1 0 4 0,-1 0 0 15,0 0 0-15,10 0-4 0,-10 0-4 0,0-5 0 0,10 5 0 16,-10 0-4-16,10 0 4 0,-1 0-4 0,-1 0 4 0,2 0 0 16,-2 0-8-16,10 0 4 0,-9 0 0 0,1 0-4 0,6 0 4 0,2 0 0 15,0 0 0-15,0 0-4 0,-1 0 4 0,1 0-4 0,0 0 0 16,-1 0 0-16,1 0 0 0,8 0 0 0,-8 0-4 0,-1 0 0 15,9 0 0-15,-8 0 0 0,0 0 4 0,7 0-4 0,-7 0-4 16,0 0 4-16,0 0 0 0,7 0-4 0,-7 0 8 0,0 0-4 16,-1 5-4-16,9-5 4 0,-8 0 0 0,0 0-4 0,8 5 4 15,-9-5-4-15,9 0 4 0,-8 0 0 0,8 0-4 0,-9 0 0 0,9 0 0 16,0 0 4-16,0 4 0 0,1-4 0 0,-1 0 0 0,-9 0 0 16,9 0-8-16,0-4 4 0,0 4 4 0,1 0 0 0,-1 0 0 15,0 0 0-15,0 0 0 0,-1 0-4 0,-7 0 0 0,9 0 4 16,-10 0 0-16,10 0-4 0,-9 0 4 0,-2 0 0 0,2 0-4 15,-1 0 0-15,1 0 0 0,0 0 0 0,-1 0 0 0,1 0 0 0,0 4 0 16,0-4 0-16,-10 0 0 0,10 0 4 0,-1 0-4 0,1 6 0 16,-8-6 4-16,7 0-4 0,0 4 0 0,0-4 4 0,-7 0-4 15,8 0 4-15,-1 0-4 0,-8 5 0 0,8-5 0 0,1 0 0 16,-8-5 4-16,7 10-4 0,-9-5 0 0,2 0-4 0,8 0 4 16,-10 0 0-16,2 0 0 0,-1 0 4 0,-1 0-4 0,2 0 4 0,8 0 0 15,-18 0-4-15,9 0 0 0,0 0-4 0,0 0 4 16,0 0 4-16,-8 0-4 0,7 0 0 0,2 0 4 0,-10 0 0 0,10 0-4 15,-10 0 0-15,9 0 0 0,-9 0 4 0,0-5 0 0,10 5 0 16,-10 0-4-16,2 0 4 0,-2 0-4 0,0 0-4 0,0 0 4 16,-8 0 4-16,9 0 0 0,0 0 0 0,-9 0-4 0,8-4 0 15,-8 4 4-15,0 0-4 0,9 0 0 0,-9 0 0 0,0 0 4 0,0 0-4 16,0 0 0-16,0 0 0 0,0 0 0 0,0 0 4 16,0 0 0-16,0 0-4 0,0 0 0 0,0 0 4 0,0 0-4 0,0 0 0 15,0 0 0-15,0 0 0 0,0 0 0 0,0 0 4 0,0 0-4 16,0 0 0-16,0 0 0 0,0 0 4 0,0 0-4 0,0 0 0 15,0 0-4-15,0 0 4 0,0 0 0 0,0 0-4 0,0 0 0 0,0 0-4 16,0 0-12-16,0 0 0 0,0 0-8 0,0 0-12 0,-9 0-16 16,9 0-12-16,0 0-12 0,-8 0-20 0,8 0-32 0,-9 0 4 15,9 0-12-15,-9 0-64 0,9 0-16 0,-8 0 40 0,0 0 36 16,0 0 28-16,-10 0 20 0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6:01.93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D5497AB-B3BD-4E09-BE96-7E145187B161}" emma:medium="tactile" emma:mode="ink">
          <msink:context xmlns:msink="http://schemas.microsoft.com/ink/2010/main" type="writingRegion" rotatedBoundingBox="17078,5876 19748,5889 19745,6473 17075,6460"/>
        </emma:interpretation>
      </emma:emma>
    </inkml:annotationXML>
    <inkml:traceGroup>
      <inkml:annotationXML>
        <emma:emma xmlns:emma="http://www.w3.org/2003/04/emma" version="1.0">
          <emma:interpretation id="{40D72E12-25FC-4BF6-81C2-20AF76F14CBA}" emma:medium="tactile" emma:mode="ink">
            <msink:context xmlns:msink="http://schemas.microsoft.com/ink/2010/main" type="paragraph" rotatedBoundingBox="17078,5876 19748,5889 19745,6473 17075,64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119423-AB5A-4EB6-AE4C-704E7F557CEE}" emma:medium="tactile" emma:mode="ink">
              <msink:context xmlns:msink="http://schemas.microsoft.com/ink/2010/main" type="line" rotatedBoundingBox="17078,5876 19748,5889 19745,6473 17075,6460"/>
            </emma:interpretation>
          </emma:emma>
        </inkml:annotationXML>
        <inkml:traceGroup>
          <inkml:annotationXML>
            <emma:emma xmlns:emma="http://www.w3.org/2003/04/emma" version="1.0">
              <emma:interpretation id="{5EC0E347-9628-45C1-8D09-12790412592D}" emma:medium="tactile" emma:mode="ink">
                <msink:context xmlns:msink="http://schemas.microsoft.com/ink/2010/main" type="inkWord" rotatedBoundingBox="17078,5876 18596,5883 18593,6467 17075,6460"/>
              </emma:interpretation>
              <emma:one-of disjunction-type="recognition" id="oneOf0">
                <emma:interpretation id="interp0" emma:lang="" emma:confidence="0">
                  <emma:literal>70</emma:literal>
                </emma:interpretation>
                <emma:interpretation id="interp1" emma:lang="" emma:confidence="0">
                  <emma:literal>00</emma:literal>
                </emma:interpretation>
                <emma:interpretation id="interp2" emma:lang="" emma:confidence="0">
                  <emma:literal>90</emma:literal>
                </emma:interpretation>
                <emma:interpretation id="interp3" emma:lang="" emma:confidence="0">
                  <emma:literal>Ło</emma:literal>
                </emma:interpretation>
                <emma:interpretation id="interp4" emma:lang="" emma:confidence="0">
                  <emma:literal>0</emma:literal>
                </emma:interpretation>
              </emma:one-of>
            </emma:emma>
          </inkml:annotationXML>
          <inkml:trace contextRef="#ctx0" brushRef="#br0">-5134 148 15 0,'0'-4'92'0,"-8"4"-12"0,8 0-4 0,0 0-20 16,0 0-4-16,-8-6-4 0,8 6-4 0,0 0-4 0,-8 0 4 15,8 0-8-15,-10 0 0 0,10 0-4 0,-8 6 0 0,8-6-4 16,-8 0 4-16,8 4-4 0,-9-4 0 0,9 6 4 0,-9-2-4 0,9 1 0 16,-8-1 0-16,-1 6-4 0,9-5 4 0,-8 5-4 0,8-6 4 15,-8 11-4-15,8-6-8 0,-8 1 0 0,-2 0 0 0,10-1-4 16,-8 5 8-16,8-4-4 0,0-1 0 0,-8 6-4 0,8-5 0 15,0 0 4-15,0-2-4 0,0 7 0 0,-10-5 0 0,10-1 0 16,0 6 0-16,0-6 0 0,10 1-4 0,-10 0 4 0,0-1-4 0,8 1-4 16,-8 4 4-16,8-4 0 0,-8-1-4 0,10 1 4 0,-2 0-4 15,0-1 0-15,-8 1 0 0,8-1 0 0,1 1 4 0,8-2-4 16,-8-2 0-16,-1 3 0 0,0-3 0 0,2 3 0 0,-2-4 0 0,8 0-4 16,-6-1 4-16,-2-4-4 0,9 5 0 0,-9-5 4 15,1 6-4-15,0-6 4 0,7 0-4 0,-8-6 0 0,2 6 4 16,-2-5 0-16,0 5-4 0,2-4 0 0,-2-1 0 0,0 0 0 0,1 0 4 15,-9-5 0-15,8 6-4 0,1-1 0 0,-9-5 4 0,9 1-4 16,-9 4 0-16,0-4 4 0,0-1 0 0,0 1-8 0,8-1-12 16,-8 0 20-16,0 1 0 0,0-1-4 0,0-4 0 0,0 4 0 15,0 1 0-15,0-1-4 0,0 0 4 0,-8-4 0 0,8 4 4 16,0 1-4-16,0-1 0 0,0 0-4 0,-9 1 4 0,9-1 0 0,0 0 0 16,-9 1-4-16,1-1-4 0,8 1 4 0,-9-1 0 0,1 6 0 15,0-6-4-15,-2 1 8 0,10 3-8 0,-8-3 4 0,0 4 0 16,-2 0 0-16,2 1 0 0,0 0 0 0,0-3-4 0,-1 7 0 15,0-4-4-15,1 4 4 0,-1 0 0 0,1 0-4 0,0-4 0 16,-2 8 0-16,2-4-4 0,8 0 0 0,-8 4 0 0,0-4 0 0,8 7 0 16,-10-3 0-16,2 0 0 0,8 1-8 0,-8-5-4 0,8 10-4 15,0-6-4-15,0 2-4 0,-9-2-4 0,9 1-4 0,0 5 4 16,0-6-4-16,0 6-4 0,0-5 0 0,0-1 0 0,0 6 4 16,0-5 0-16,0-1-12 0,0 2-28 0,0 4-24 0,0-6-4 15,0 0 12-15</inkml:trace>
          <inkml:trace contextRef="#ctx0" brushRef="#br0" timeOffset="337.097">-5023 292 43 0,'10'-4'80'0,"-10"-2"-8"0,0 2-4 0,0 4-28 0,8 0 0 0,-8 0-4 15,0-5 4-15,0 5-4 0,0 0 0 0,0 0 0 0,8 0 0 16,-8 0 0-16,0 5 0 0,0-5 8 0,0 4-8 0,0 2 8 0,9-2-4 15,-9 1-4-15,8-1 4 0,-8 2-4 0,9 4 0 0,-9-6 0 16,9 5-4-16,-9 6 4 0,8-5-4 0,-8 4 4 0,8-5-4 16,0 6-4-16,-8-1 4 0,10 1 0 0,-2-1 0 0,-8-4-4 15,8 4 4-15,-8 1 0 0,10-1-4 0,-2-5 0 0,0 6 0 16,-8-7-4-16,9 3 0 0,-1-1 0 0,0-1-4 0,1 1 0 16,-9-6-4-16,9 1 0 0,-1 5 0 0,0-10 0 0,-8 4-4 15,10 2 0-15,-2-6 0 0,-8 4 0 0,8-4-4 0,1 0-4 0,0 0 0 16,-9 0 0-16,8 0 0 0,0-4 0 0,1 4 0 0,-9-6-4 15,8 6 0-15,1-4-4 0,0 0-8 0,-1-2-4 0,-8 6-12 16,8-5-12-16,2 5-8 0,-10-4-12 0,0-1-4 0,8 0-20 0,-8 0-12 16,0 1-16-16,0-2-8 0,8 2-12 0,-8-1-40 15,0-1-32-15,0 2 36 0,0 0 28 0,0-6 28 0,0 5 20 0</inkml:trace>
          <inkml:trace contextRef="#ctx0" brushRef="#br0" timeOffset="1140.9468">-4315 57 35 0,'-8'0'100'16,"8"0"-4"-16,0 0-4 0,0 0-28 0,0 0 0 0,0 0-4 15,0 0 0-15,0 0-4 0,0 0 0 0,0 0 0 0,0 0 0 16,0 0 4-16,0 0-8 0,0 0 0 0,0 0-4 0,0 0 0 0,0 0-4 15,0 5 0-15,8-5-4 0,-8 5 0 0,0-5 4 0,0 4-4 16,9-4 0-16,-9 4 0 0,8 3-8 0,-8-3 0 0,8 0-16 16,2 2 12-16,-2-2 0 0,-8 1-4 0,18 5 0 0,-18-6 0 15,16 1-4-15,-8 5 0 0,1-6 0 0,0 2-8 0,-1-2 4 16,9 6 0-16,-9-5-4 0,10-1 0 0,-10 6-4 0,10-5 0 0,-10 5 0 16,9-6 0-16,0 0-4 0,-8 3 4 0,7 1 0 0,2-3 0 15,-2 0-4-15,2 0 0 0,-1-1 0 0,0 2 0 0,-9-2-4 16,9 1 4-16,1-5-4 0,-2 6 0 0,2-2 4 0,-2 0-4 15,-7-4 0-15,8 0 0 0,-8 6 0 0,7-2 0 0,-6-4 0 0,6 5 4 16,-8-5 0-16,2 4-4 0,-2 2 4 0,-8-2 0 16,8-4-4-16,1 5 0 0,-9-1 4 0,0-4 0 0,0 6-4 0,0-2 0 15,8-4 4-15,-8 6-4 0,0-2 4 0,0-4-4 0,-8 4 4 16,8 1 4-16,0-5-4 0,0 6 0 0,-9-2 0 0,9 1 0 16,-8 0 4-16,8 0-4 0,-8-1 0 0,8 1 0 0,-10 5 4 15,2-6 0-15,0 6-4 0,0-5 0 0,-2 5 4 0,2-1 0 16,0 1-4-16,-1-1 0 0,-8 1-4 0,8-1 4 0,1 6 0 0,-8-5 0 15,6-1 0-15,-6 5 0 0,-2-4 0 0,10 3-4 0,-9-2 4 16,8-1 0-16,-8-1 0 0,9 5-4 0,-10-3 4 0,10-3 0 16,-10 2 0-16,10-4-4 0,0 3 0 0,0-5-4 0,-1 5 4 15,9-3 0-15,-8-2-8 0,-1-4 4 0,9 6-8 0,0-6-4 16,-9 0 0-16,9 4-4 0,0-4-16 0,0 0-8 0,0-4-12 0,0 4-12 16,0 0-12-16,0-6-8 0,0 6-8 0,0-4-16 0,0 4-16 15,9-6-12-15,-9 3-24 0,0-3-40 0,0 2 0 0,0-1 44 16,9 1 24-16,-9-2 20 0</inkml:trace>
        </inkml:traceGroup>
        <inkml:traceGroup>
          <inkml:annotationXML>
            <emma:emma xmlns:emma="http://www.w3.org/2003/04/emma" version="1.0">
              <emma:interpretation id="{B1051B34-37B2-4C0F-A990-D4342B79F8DF}" emma:medium="tactile" emma:mode="ink">
                <msink:context xmlns:msink="http://schemas.microsoft.com/ink/2010/main" type="inkWord" rotatedBoundingBox="19185,5966 19748,5969 19745,6457 19182,6454"/>
              </emma:interpretation>
            </emma:emma>
          </inkml:annotationXML>
          <inkml:trace contextRef="#ctx0" brushRef="#br0" timeOffset="1820.1307">-3104 211 35 0,'0'0'92'0,"0"0"-8"0,-8 0-8 16,8 0-24-16,0 0 0 0,0 4-4 0,-9-4 0 0,9 5 0 0,0 0-4 15,-9 0 4-15,9-1 0 0,-8 2-4 0,8 3 4 0,-8-3-4 16,8 2 0-16,-10 2 0 0,10-1 0 0,-8 1-8 0,8 5 8 16,0-5-8-16,0-2 0 0,0 7 0 0,-8 0 0 0,8-6 4 15,0 5-8-15,0 1 4 0,0-1-4 0,0-4 0 0,0 4-4 16,8 1 4-16,-8-6-4 0,0 5 0 0,8 1-4 0,2-5 4 0,-10 4-8 15,8-5 4-15,0 1 0 0,1-1-4 0,0 6 0 0,-1-10 0 16,1 4 0-16,-1 2-4 0,9-3 0 0,0 2-4 0,-9-4 0 16,10-2 4-16,-1 5-4 0,0-9 0 0,0 6 0 0,-1-3-4 0,2-3 0 15,0 6 0-15,-2-6 0 0,1 4 4 0,0-8-8 16,0 4 4-16,1-6 0 0,-2 6 0 0,10-3-4 0,-9-7 0 16,-8 5-4-16,8-5 0 0,-1 6 0 0,2-6 4 0,-2 0-8 0,-6 1 4 15,-2-6 0-15,9 5 0 0,-9-5 4 0,1 7-4 0,-1-7 0 16,1 6 0-16,-1-5 4 0,-8 4-4 0,8 0 0 0,-8-4-4 15,10 4 4-15,-10 1 4 0,0-1-4 0,0 1 0 0,0-1-4 16,0 0 4-16,0 1 0 0,0-1 0 0,0 1 4 0,-10-1-4 16,10 1 4-16,-8 3-4 0,8-3 0 0,-8-1 0 0,8 0 4 0,-9 1-4 15,1 5-4-15,-1-6 4 0,9 1 0 0,-17-1 0 0,9 0-8 16,0 1 8-16,-2-1-4 0,-6 0-4 0,6 1 0 0,-6-2 4 16,8 3 0-16,-9 2-4 0,8-3 4 0,-8-1-4 0,-1 6 0 15,10-1 0-15,-8-5-4 0,-2 10 0 0,1-4 0 0,9 4-4 16,-10 0 4-16,2 0-4 0,8 4-8 0,-10-4-4 0,0 6-8 0,10 3-4 15,-9-5-8-15,1 6-8 0,7-1-4 0,-8 1-12 16,9 1-16-16,-10-3-16 0,1 7-8 0,8-5-8 0,-7 5-44 0,7-7-40 16,1 7 32-16,-10-5 28 0,10-1 24 0,0 5 24 0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6:07.75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2934EF4-BC1D-48C5-985A-0CCD5DFC86AD}" emma:medium="tactile" emma:mode="ink">
          <msink:context xmlns:msink="http://schemas.microsoft.com/ink/2010/main" type="writingRegion" rotatedBoundingBox="17214,7826 19626,7940 19602,8439 17191,8326"/>
        </emma:interpretation>
      </emma:emma>
    </inkml:annotationXML>
    <inkml:traceGroup>
      <inkml:annotationXML>
        <emma:emma xmlns:emma="http://www.w3.org/2003/04/emma" version="1.0">
          <emma:interpretation id="{C5493D14-EFA2-4F38-A6AA-E74669D62834}" emma:medium="tactile" emma:mode="ink">
            <msink:context xmlns:msink="http://schemas.microsoft.com/ink/2010/main" type="paragraph" rotatedBoundingBox="17214,7826 19626,7940 19602,8439 17191,83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FF1DCE-974B-43CC-AAC1-3934BEF5F46A}" emma:medium="tactile" emma:mode="ink">
              <msink:context xmlns:msink="http://schemas.microsoft.com/ink/2010/main" type="inkBullet" rotatedBoundingBox="17209,7939 17741,7964 17723,8351 17191,8326"/>
            </emma:interpretation>
            <emma:one-of disjunction-type="recognition" id="oneOf0">
              <emma:interpretation id="interp0" emma:lang="" emma:confidence="0">
                <emma:literal>↳</emma:literal>
              </emma:interpretation>
            </emma:one-of>
          </emma:emma>
        </inkml:annotationXML>
        <inkml:trace contextRef="#ctx0" brushRef="#br0">-5057 2148 15 0,'0'0'92'0,"0"-5"-8"0,0 5-4 0,0-4-24 15,0 4-4-15,0-4 4 0,0 4-4 0,0-6 0 0,0 6-4 0,0-5 0 16,0 5 4-16,-8 0 0 0,8 0-8 0,0 0-4 16,0 0 4-16,-8-5 0 0,8 5-8 0,0 0 4 0,-9 0-8 0,9 5 4 15,-9-5-4-15,9 5 0 0,0 1 0 0,-8-6-4 0,8 4 0 16,-9 5 0-16,9-4-4 0,0 5 4 0,-8-1 0 0,0 0-4 16,8 1 4-16,-10 4-8 0,10 1 0 0,-8-1 0 0,8-4-4 15,0 6 0-15,-8-4 0 0,8 3 0 0,0-1-4 0,0 1 0 0,0 0-4 16,0-1 0-16,-8 0 0 0,8-5-4 0,8 6 0 0,-8-5 4 15,0 4-4-15,0-4-20 0,8-1 20 0,-8-4 4 0,8 5-8 16,-8 0 4-16,10-5 0 0,-2-1 0 0,-8 1-4 0,8-5 0 16,1 5 0-16,-1-5 0 0,1 4 4 0,0-4 0 0,-1 0-4 15,0 0 0-15,10-4 0 0,-10 4 0 0,0-5 0 0,2 0 0 0,-2 1-4 16,0-1 4-16,1-1-4 0,-1-3 0 0,1 4 0 16,-9-4 0-16,9-1 0 0,-1 1 0 0,-8-1-4 0,8 0 0 0,-8-5 0 15,0 6 0-15,0-1-4 0,8-4 0 0,-8-1 0 0,0 6 0 16,0-5 0-16,0 4 0 0,-8-5 0 0,8 6 4 0,-8-5 0 15,8 4 0-15,-8 1 0 0,8-1 0 0,-9-5 4 0,0 6-4 0,9-1 4 16,-8 1 0-16,-1 4 4 0,1-4-4 0,0 4 4 0,-2 0 0 16,2 0 0-16,0 0 0 0,-2 1 0 0,2 4-4 0,8 0 4 15,-8-4 0-15,0 4 0 0,-1 4 0 0,9-4 0 0,-9 4 0 16,9 1 0-16,0 0 0 0,-8 5 0 0,8-6 0 0,0 6 0 16,0-1-16-16,0 1 20 0,0-1 0 0,0 1-4 0,0 0 0 0,0-1 0 15,0 6 0-15,8-4 0 0,-8-3 0 0,9 2 0 0,-9-1 4 16,9 1-4-16,-9-1 0 0,8 1 0 0,0-6 0 0,-8 2 0 15,8-1 0-15,10-1 0 0,-10 1 0 0,2-5 0 0,-2 5 0 16,0-5 0-16,1 0 4 0,8 0 0 0,-8 4-4 0,-1-4 0 16,8 0 8-16,-6 0 0 0,-2 0-4 0,10 0 0 0,-10 0 0 0,9 0 4 15,-9 6 0-15,0-6 0 0,10 4 4 0,-10 1 0 0,0-1 0 16,10 2 0-16,-10-3 4 0,1 8 0 0,0-6 0 0,7 5 0 16,-7-1 0-16,-1 1 0 0,1-1 0 0,0 1 0 0,-1 0 0 0,0-1 0 15,-8-4-4-15,10 4-4 0,-2 1 0 0,0-5 0 16,-8 5-4-16,8-7-4 0,-8 3 4 0,10-1-4 0,-10 0-4 15,8-1-4-15,-8-4-8 0,8 0-8 0,-8 4-8 0,0-4-16 0,9 0-16 16,-9-4-20-16,0 4-32 0,8-4-16 0,-8 4-32 16,0-10-80-16,0 4 36 0,0 3 32 0,8-7 32 0,-8 0 28 0,0 5 28 15</inkml:trace>
      </inkml:traceGroup>
      <inkml:traceGroup>
        <inkml:annotationXML>
          <emma:emma xmlns:emma="http://www.w3.org/2003/04/emma" version="1.0">
            <emma:interpretation id="{86C9644C-E2B4-4BF1-85AD-DF3531522D7D}" emma:medium="tactile" emma:mode="ink">
              <msink:context xmlns:msink="http://schemas.microsoft.com/ink/2010/main" type="line" rotatedBoundingBox="18166,7871 19626,7940 19602,8434 18143,8365"/>
            </emma:interpretation>
          </emma:emma>
        </inkml:annotationXML>
        <inkml:traceGroup>
          <inkml:annotationXML>
            <emma:emma xmlns:emma="http://www.w3.org/2003/04/emma" version="1.0">
              <emma:interpretation id="{20B3A1AF-E881-4959-94F4-87ECFF619A59}" emma:medium="tactile" emma:mode="ink">
                <msink:context xmlns:msink="http://schemas.microsoft.com/ink/2010/main" type="inkWord" rotatedBoundingBox="18166,7871 19626,7940 19602,8434 18143,8365"/>
              </emma:interpretation>
              <emma:one-of disjunction-type="recognition" id="oneOf1">
                <emma:interpretation id="interp1" emma:lang="" emma:confidence="0">
                  <emma:literal>co</emma:literal>
                </emma:interpretation>
                <emma:interpretation id="interp2" emma:lang="" emma:confidence="0">
                  <emma:literal>Co</emma:literal>
                </emma:interpretation>
                <emma:interpretation id="interp3" emma:lang="" emma:confidence="0">
                  <emma:literal>ao</emma:literal>
                </emma:interpretation>
                <emma:interpretation id="interp4" emma:lang="" emma:confidence="0">
                  <emma:literal>ca</emma:literal>
                </emma:interpretation>
                <emma:interpretation id="interp5" emma:lang="" emma:confidence="0">
                  <emma:literal>So</emma:literal>
                </emma:interpretation>
              </emma:one-of>
            </emma:emma>
          </inkml:annotationXML>
          <inkml:trace contextRef="#ctx0" brushRef="#br0" timeOffset="684.1689">-3778 2067 3 0,'0'0'108'0,"0"0"-12"0,0 0-8 0,0 0-20 15,0 0-8-15,0 0 0 0,0 0-20 0,-8 0 12 0,8 0 0 0,0 0-4 16,0 0 0-16,-8 5-4 0,8-5-4 0,-10 0 0 16,10 4-8-16,-8-4 0 0,0 4 0 0,0 2 0 0,-2-1 0 0,2-1-12 15,-9 1 4-15,9 5 0 0,-10-5 0 0,10 4 4 0,-8 2-8 16,-2-3 4-16,0 2-4 0,2 0 0 0,-1-1 0 0,0 5-4 15,0-4 0-15,-1-1 4 0,2 6 0 0,-2-5 0 0,2 4 4 0,7-5-4 16,-8 6 0-16,0-5 4 0,9 4-4 0,-10-5 0 16,10 1 0-16,0-1-4 0,-2 2 4 0,2-7-4 0,8 6-4 0,-8-6 4 15,8 2-4-15,0-2-4 0,-9 1 4 0,9-5 0 0,9 4 0 16,-9-4 0-16,0 0-4 0,8 0 0 0,-8 0 4 0,8 0 0 16,-8 0 4-16,10 0 0 0,-2 0-4 0,0 6 8 0,0-6-4 15,2 0 4-15,-2 3-4 0,0-3 0 0,1 6 0 0,0-1 0 0,-1 0 0 16,1-5 4-16,-1 10 0 0,0-6 0 0,0 1 0 0,2 5-4 15,-2-6 4-15,10 6-20 0,-10-5 16 0,0 5 0 0,1-1-4 16,-1-4-4-16,1 4 0 0,-1-4-4 0,9 5 0 0,-9-6 0 16,2 5 0-16,-2-3 0 0,10 4 0 0,-10-6-4 0,0 0 0 15,9 7-4-15,-8-7-8 0,-1 1-4 0,9-5-8 0,-9 5-4 0,2 0-8 16,-2-5-12-16,8 0-20 0,-6 5-12 0,-2-5-12 16,0 0-12-16,1 0-20 0,-1 0-16 0,1-5-12 0,0 5-36 0,-1-5-40 15,0 5 24-15,2-10 44 0,-10 6 28 0,8-1 20 0</inkml:trace>
          <inkml:trace contextRef="#ctx0" brushRef="#br0" timeOffset="1165.8798">-3309 2301 55 0,'0'0'104'0,"0"5"-8"0,0-5-4 16,0 5-20-16,0 0-8 0,0-5 0 0,0 4 0 0,0 7-4 16,0-7 0-16,0 1-4 0,0 4-4 0,0 1 0 0,0-1-8 15,0 0-8-15,8 2 4 0,-8-2 0 0,0 6-8 0,0-5-4 0,0-1 0 16,10 5 0-16,-10-3 0 0,8-2 4 0,-8 5 0 0,8-4 4 16,0 0-4-16,2-1-4 0,6 1 4 0,-7-6-4 0,8 6-4 15,-8-5 0-15,7 4 0 0,2-4 0 0,-2 0-8 0,2 0 8 16,8-5-4-16,-9 4-4 0,-1-4-4 0,10 0 0 0,0 5 0 15,-9-10-4-15,8 5-4 0,-8 0 0 0,9-4 0 0,-8 4-4 0,6-5 0 16,-6 0 0-16,-1 0 4 0,-1 0 0 0,2 1-4 0,-2-1-4 16,-6-1 8-16,6-2 0 0,-7 3-4 0,0-6 0 0,-1 2 0 15,-8 0 0-15,9-1 0 0,-9 1 0 0,8 0 4 0,-8-6-4 16,-8 5 0-16,8 1 0 0,0-6 0 0,-9 1 0 0,1 4 0 16,8-5 0-16,-9 2-4 0,0-2 0 0,1 1-4 0,-10-1 0 15,10 1 0-15,0 0 0 0,-10-1-4 0,10 0 0 0,-9 1-4 0,0 5 0 16,8-1-4-16,-7 1 0 0,-2-1 0 0,2 5-4 0,-2 0 0 15,1 5-4-15,1 0 0 0,-2 0-4 0,2 5-8 0,-2 0 4 16,1 5-4-16,0-1-4 0,-8 1-12 0,7-1-8 0,2 5-12 16,-2 1-8-16,10 0-8 0,-10-1-8 0,2-5-44 0,-1 5-36 15,8 1 28-15,0-1 32 0,1 1 24 0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20:07.12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0 79 0,'0'0'100'0,"0"0"-8"16,0 6-4-16,0-6-24 0,0 4-4 0,0 0-4 0,0 7 0 16,0-7 0-16,0 6-4 0,0-5 0 0,0 5-12 0,0-1 0 0,0 1 4 15,0 4-4-15,0-5 0 0,0 6-4 0,0-1-4 0,0 0 0 16,0 1 0-16,0 0-4 0,0-1-4 0,0 5-4 0,0-4 0 16,0 4 0-16,0 0-8 0,0 0 0 0,0 0-4 0,0 0 4 15,0 0-8-15,0 0 0 0,0 0 4 0,0 6-4 0,0-5-4 16,0-2 0-16,0 2-4 0,0-1-4 0,0 0-4 0,0 0-4 15,0-5-8-15,0 5-12 0,0-4-16 0,0-1-16 0,0-4-12 0,0-1-12 16,0 1-8-16,0 0-48 0,0-5-36 0,0-5 32 0,0 0 28 16,0 0 20-16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19:23.866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AEFB3C7-8BBF-4A02-82DE-615531E5F114}" emma:medium="tactile" emma:mode="ink">
          <msink:context xmlns:msink="http://schemas.microsoft.com/ink/2010/main" type="writingRegion" rotatedBoundingBox="13856,9332 23753,9355 23740,15144 13842,15121"/>
        </emma:interpretation>
      </emma:emma>
    </inkml:annotationXML>
    <inkml:traceGroup>
      <inkml:annotationXML>
        <emma:emma xmlns:emma="http://www.w3.org/2003/04/emma" version="1.0">
          <emma:interpretation id="{BB31975F-33A0-43EE-B5C3-B9F8415F3CCA}" emma:medium="tactile" emma:mode="ink">
            <msink:context xmlns:msink="http://schemas.microsoft.com/ink/2010/main" type="paragraph" rotatedBoundingBox="16805,9339 23753,9339 23753,12538 16805,1253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438D7B2-9D40-403A-9CD9-C15B5D0B386E}" emma:medium="tactile" emma:mode="ink">
              <msink:context xmlns:msink="http://schemas.microsoft.com/ink/2010/main" type="inkBullet" rotatedBoundingBox="16805,9339 23753,9355 23746,12547 16797,12530"/>
            </emma:interpretation>
            <emma:one-of disjunction-type="recognition" id="oneOf0">
              <emma:interpretation id="interp0" emma:lang="" emma:confidence="0">
                <emma:literal>↳</emma:literal>
              </emma:interpretation>
            </emma:one-of>
          </emma:emma>
        </inkml:annotationXML>
        <inkml:trace contextRef="#ctx0" brushRef="#br0">-136-4290 55 0,'0'0'68'0,"0"0"0"0,0 0-12 0,0 0-28 0,0 6 0 0,0-12-4 16,0 6-4-16,0 6 0 0,0-12-4 0,0 6 0 0,0 0 0 15,0 0 4-15,0 0-4 0,0 0 4 0,0 0-4 0,0 6 0 16,0-6 0-16,0 0 0 0,0 0-4 0,0 0 4 0,0 0-4 16,0 0 4-16,0 0 0 0,0 0-4 0,0 0 4 0,0 0-4 0,0 0 4 15,0 0 0-15,0 0 0 0,0 0 0 0,0 0 0 0,0 0 0 16,0 3 0-16,0-3 4 0,0 5-4 0,0 0 0 0,0-5 0 15,0 5 0-15,9-1 0 0,-9 2 0 0,0-2-8 0,0 6 4 16,8-6 4-16,-8 1-4 0,0 5-4 0,9-5 0 0,-9 5 0 16,8-6 4-16,-8 6 0 0,8-5 4 0,-8 4-4 0,0-4 4 0,10 4-8 15,-10-3 4-15,8 3 0 0,-8 1 0 0,8-1 0 0,-8-4-8 16,8 4 4-16,-8 1 4 0,10 0-4 0,-10 0 0 0,8-1 0 16,-8 0 0-16,8 1-4 0,1 0 4 0,-9-2 4 0,8 3-8 15,-8 4 0-15,9-6 4 0,-9 5 0 0,9-4-4 0,-1 4 8 16,-8-4-8-16,8 4 0 0,-8-4 0 0,8 4 0 0,-8 1 0 15,10-1 0-15,-2-5-4 0,-8 6 4 0,8-1 0 0,-8 1 0 0,10-6 0 16,-10 5 4-16,8 1-4 0,-8-1 0 0,8-4-4 0,-8 5 4 16,9-6 0-16,-9 5 0 0,8-4 0 0,-8 5 0 0,9-1 4 15,-9-5-4-15,8 1 0 0,-8 5-4 0,9-6 4 0,-9 1 0 0,8-1 0 16,-8 1 0-16,8-1 0 0,-8 1 0 0,0 0 0 16,10 4-4-16,-10-9 0 0,8 9 4 0,-8-9 0 0,8 5 0 0,-8 0-4 15,10-1 4-15,-10 0 0 0,8 1 0 0,-8-1-4 0,8-4 4 16,-8 5-4-16,8-1 0 0,-8 2 0 0,0-2 0 0,9 0 0 15,-9 1 0-15,8-6 0 0,-8 6 0 0,9-1 0 0,-9 1 0 16,9 0 0-16,-9-1 0 0,8 1 0 0,-8-1 4 0,8 1 0 16,-8 0-4-16,0-1 0 0,10-4 4 0,-10 5 0 0,8 0 0 0,-8-1-4 15,8 0 0-15,-8 1 0 0,0 0 0 0,8 0 4 0,-8-6-4 16,10 6 4-16,-10-1-8 0,8 1 4 0,-8-5 0 0,8 5 4 16,-8-1-4-16,9-4 0 0,-9 4 4 0,8 1-4 0,-8-5 0 15,9 5 0-15,-9-1 0 0,9 1 4 0,-9-5-4 0,8 4 0 16,-8 0 4-16,8 1-8 0,-8-5 4 0,8 5 0 0,-8-1 0 0,10 1 4 15,-10-6-4-15,8 6-4 0,-8 0 4 0,8-6 4 0,-8 7-4 16,10-7 4-16,-10 5-8 0,0-4 4 0,8 5 0 0,-8-5 0 16,8 4 0-16,-8-4 0 0,9 4 0 0,-9-4 0 0,8 4 0 0,-8-4 0 15,9 1 0-15,-9-2 0 0,0 6 0 0,9-5 0 16,-9-1 4-16,8 1-4 0,-8 5 0 0,0-6 0 0,8 2 0 16,-8-2 0-16,8 6 0 0,-8-5 4 0,0-1-4 0,10 2 0 0,-10 3 0 15,8-5 0-15,-8 2 0 0,8 3 0 0,-8-4 0 0,0 4 0 16,10-3 0-16,-10-2 4 0,0 6-8 0,8-5 4 0,-8-1 0 15,8 6 0-15,-8-6 4 0,9 1-4 0,-9 1 0 0,8-2 0 0,-8 5 0 16,0-3 0-16,8-2 0 0,-8 1 4 0,9 0-4 16,-9-5 0-16,9 9 0 0,-9-9 0 0,8 6-4 0,-8-2 4 0,8 5 0 15,-8-9 0-15,10 6 0 0,-10 3 0 0,8-9 0 0,0 5 0 16,-8 4 0-16,9-9 0 0,-9 5 0 0,9 0 0 0,-9 0 0 16,8-1 0-16,-8 1 0 0,8 0 4 0,1 0-4 0,-9 0 0 15,8 0 4-15,-8 0 0 0,9-1-4 0,-9 1 0 0,9 0 0 16,-9-1-4-16,8 1 4 0,-8 0 0 0,8 0 4 0,-8 0-4 0,10-1 4 15,-10 0-8-15,0 3 0 0,8-3 4 0,-8 1 0 0,8-1 0 16,-8-4 0-16,8 5 0 0,-8 0 0 0,0 0 0 0,10-5 0 16,-10 5 0-16,8-1 4 0,-8 1 0 0,8 0-4 0,-8-5 4 15,0 5-8-15,9-1 0 0,-9 2 0 0,8-6 4 0,-8 4 0 16,0 2 0-16,8-6 0 0,-8 3 0 0,10-3 4 0,-10 6-4 0,0-2 0 16,8-4-4-16,-8 5 0 0,8 0 4 0,-8-5 4 0,0 5-4 15,8-5 0-15,-8 4 0 0,0 2 0 0,10-6 0 0,-10 4-4 16,8-4 4-16,-8 4 0 0,8 1 0 0,-8-5 0 0,0 6 4 0,9-6 0 15,-9 4-4-15,9 1-4 0,-9 0 4 0,8-5 4 16,-8 5-4-16,0-1 0 0,9-4 4 0,-9 6-8 0,8-2 4 0,-8 1 0 16,8-1 0-16,-8-4 0 0,0 6 0 0,9-2 0 0,-9 1 0 15,9 0 0-15,-9 0 0 0,0-1 0 0,8-4 0 0,-8 6 0 16,8-2 0-16,-8 1 0 0,0-1 0 0,10 2 0 0,-10-2 0 0,0-4 0 16,8 5 0-16,-8 0 0 0,8-1 0 0,-8-4 4 0,0 5-4 15,9 1 0-15,-9-2 0 0,0 1 0 0,9 0 4 16,-9 0-4-16,8-1 0 0,-8 1-4 0,0 0 4 0,8 0 0 0,-8-1 0 15,9 2 0-15,-9-2 4 0,8 1-4 0,-8-2 0 0,8 4 4 16,-8-3-4-16,0 1 0 0,10 0 0 0,-10 0 0 0,8-1 0 16,-8 1 0-16,8 0 0 0,-8 0 0 0,10-1 4 0,-10 6-4 15,8-5 0-15,-8 0 0 0,8 0 0 0,-8 0 4 0,9-1-4 0,-9 1 0 16,0-5 0-16,8 5 0 0,-8 0 4 0,9-1-8 0,-9 1 4 16,8 0 4-16,-8 0-4 0,0-5 0 0,9 4 0 0,-9 0 0 15,8 2 0-15,-8-1-4 0,8-1 4 0,-8 2 0 0,10-2 0 16,-10 1 4-16,8 0-4 0,-8 0 0 0,8-1 0 0,-8 1 0 15,10-5 0-15,-10 6 0 0,0-2 0 0,8 0 4 0,-8 2-4 16,8-2 0-16,-8 2 0 0,8-3 0 0,-8 3-4 0,9-2 4 0,-9-4 0 16,9 5 4-16,-9-1-4 0,8 2 0 0,-8-2 0 0,9 2 0 15,-9-2 0-15,8 0 0 0,-8 1 0 0,8 1 0 0,2-6 0 16,-10 9 0-16,8-4 0 0,-8-5-4 0,8 5 8 0,-8-1-4 0,8 2 0 16,-8-2 0-16,10-4 0 0,-10 4 4 0,8 1-4 15,0 1-4-15,-8-6 4 0,9 4 0 0,-9 1 0 0,9 0 0 0,-9-5 0 16,8 5 0-16,1-1 0 0,-9 2 0 0,8-2 0 0,0-4 4 15,-8 5-4-15,8-1 0 0,-8 2 0 0,10-2 0 0,-2 1 0 16,0 0 0-16,-8 0 0 0,10-1 0 0,-2 2 0 0,0-2 0 0,-8-4 0 16,9 5 0-16,-1 0 0 0,-8 0 0 0,9-1 0 15,-1 1 0-15,-8 0 0 0,9-5 0 0,-1 4 0 0,-8 1 0 0,8 1 0 16,2-2 0-16,-10 1 0 0,8 0 0 0,0 0 0 0,2-1 0 16,-10 1 0-16,8 0 4 0,0 0-4 0,0-1 4 0,-8 1-8 15,9 0 0-15,0 0 4 0,-1 0 0 0,1 0 4 0,-9-1-4 16,8 1 0-16,0 0-4 0,2 0 4 0,-10-1 4 0,8 1-4 0,0 0 0 15,0 0 0-15,-8 0 0 0,10-1-4 0,-2 1 4 0,0 5 0 16,1-6 0-16,-1 2 0 0,-8-2 0 0,9 5-4 0,0-3 4 16,-1-2 0-16,0 1 0 0,-8 0 4 0,10 0-4 15,-2 3-16-15,0-1 20 0,0-3 0 0,-8 0 0 0,10 2 0 0,-2-2-4 16,0 1 0-16,1 5 0 0,-9-6 0 0,8 1 0 0,1-1 0 16,0 2 0-16,-1 4 0 0,0-6 4 0,0 2-4 0,-8-3 0 15,10 3 4-15,-2 3-8 0,0-4 4 0,2 0 0 0,-2-1 0 0,0 2 0 16,1-2 0-16,-1 5 0 0,0-3 0 0,1-2 0 0,0 1 0 15,-1 0 0-15,0 0 0 0,2 5 0 0,-2-6 0 0,0 1 4 16,1 5-4-16,0-6 0 0,-1 1 0 0,0 5 0 0,1-6 0 0,-1 2 4 16,1-2-4-16,0 5 4 0,-1-3-4 0,0 3 0 15,10-4 0-15,-10-1 0 0,0 6 0 0,2-5 0 0,-2 0 4 0,0 0-4 16,1 0 0-16,-1 4-4 0,0-4 4 0,10 0 0 0,-10-1 0 16,0 1 0-16,2 0 0 0,-2 5 0 0,0-6 4 0,1 1 0 15,0 0-4-15,8 0 0 0,-9 0 0 0,0-1 0 0,1 1 0 0,0 0 0 16,-1 0 0-16,0 0 0 0,2 0 0 0,6-1-4 15,-7 1 4-15,0 0 0 0,-1-5 0 0,1 4 4 0,-1 2-4 0,9-2 0 16,-8 1 0-16,-1-1 0 0,0 2 0 0,2-2 0 0,-2-4 4 16,9 5-4-16,-8 0 0 0,-1 0 0 0,0-5 0 0,1 4 0 15,7 0 0-15,-6 2 0 0,-2-6 4 0,0 5-4 0,2-1-4 0,-2-4 4 16,8 6 0-16,-7-2 0 0,0-4-4 0,-1 5 4 16,1-1 0-16,-1 2 0 0,0-6 0 0,2 4-4 0,-2 1 4 0,8 1-4 15,-6-2 8-15,-2-4 0 0,0 4 0 0,1 2 0 0,0-6-4 16,-1 4 0-16,1 2-4 0,-1-6 4 0,0 4 0 0,0-4 0 15,2 5 0-15,-2-5 0 0,0 4 0 0,2-4 0 0,-2 0 0 16,-8 5 0-16,8-5 0 0,1 4 0 0,-1-4 0 0,1 0 4 0,-1 6-4 16,1-6 0-16,-9 4 0 0,8-4 4 0,0 0-4 15,2 6-4-15,-2-6 4 0,0 0 4 0,2 4-4 0,-2-4 0 0,-8 0 0 16,8 0 0-16,0 4 0 0,1-4 0 0,0 0 0 0,-1 0 0 16,1 0 0-16,-9 0 0 0,8 0-4 0,0 0 4 0,2 0 0 15,-2 6 0-15,0-6 0 0,2 0 4 0,-2 0-4 0,0 0 0 0,-8 0 0 16,8 0 0-16,1 0 4 0,-1 0-8 0,1 0 4 15,0 0 0-15,-1 0 0 0,0 0 0 0,2 0 4 0,-2 0 0 0,0 0-4 16,0 0 0-16,10 0 0 0,-10 0 0 0,1 0 0 0,-1 0 0 16,1 0 0-16,0 0 0 0,7 0 0 0,-8 0 0 0,2 0 4 15,6 0-4-15,-6-6 0 0,-2 6 0 0,0 0 0 0,9 0 0 0,-8 0 0 16,8 0 0-16,-9 0 0 0,10-4 0 0,-10 4 0 0,0 0 0 16,10-4 4-16,-2 4-4 0,-7-6 0 0,8 6 0 0,-8-4 0 15,7 4 0-15,-6-6 0 0,6 6 0 0,2-4 0 0,-10-1 0 16,9 1 0-16,-9 4 0 0,10-5 0 0,-2 1 0 0,-8-2 0 15,10 2 0-15,-10-2 0 0,10 6 0 0,-10-4 0 0,9 0 0 0,-9-2 0 16,10 1-16-16,-10 1 20 0,10-2-4 0,-10 2 0 16,0-1 0-16,10 1 4 0,-10-2 0 0,1 2-4 0,7-1 4 0,-7 5-4 15,0-6 0-15,-1 2 0 0,0 0 0 0,2-1 0 16,-2 0 0-16,0 5 0 0,1-5 0 0,0 1 0 0,-1-2 0 0,0 2 0 16,1-1 4-16,-1 1-4 0,0-2-4 0,2 2 4 0,-2-1-4 15,0 0 8-15,2 1-4 0,-2-6 0 0,0 5-4 0,0 0 4 16,1-4 0-16,0 4 0 0,-1 0 0 0,1 0 0 0,-1-4 0 15,0 4 0-15,2-5 0 0,-2 5 4 0,0 1-4 0,0-6 4 16,2 5 0-16,-2 1-4 0,0-6 0 0,1 5 0 0,0 0 0 0,-1-5 0 16,1 6 0-16,-1-1-4 0,0-4 4 0,0 3 0 0,2 2-4 15,-10-1 4-15,8-5 0 0,0 6 0 0,2-6 0 0,-2 5 0 16,0 1 0-16,1-6 0 0,8 5 0 0,-17-5 0 0,17 6 0 16,-9-6 0-16,0 1 0 0,2 3 0 0,-2-3 0 0,10-1 4 15,-10 6-4-15,0-6 0 0,0 1 0 0,10 3 0 0,-10-3 0 0,1-1 4 16,7 6-4-16,-6-6 0 0,-2 5 0 0,10-5 0 0,-10 1-4 15,0 5 4-15,9-6 0 0,-8 6 4 0,-1-7-8 0,9 2 4 16,-9 4 0-16,2-4 0 0,6 3 0 0,-8-3 0 0,2-1 0 0,-2 6 0 16,9-6 0-16,-9 5 0 0,1-4 0 0,0 4 4 15,7-5 0-15,-8 6-4 0,2-6 0 0,-2 5 0 0,0 1 0 0,2-6-4 16,-2 5 4-16,9 0 0 0,-9-4 4 0,1 4-4 0,-1 0 0 16,1 0 0-16,-1 1 0 0,0-1-4 0,-8-5 4 0,10 6 4 15,-2-2-8-15,0 1 4 0,2 1 0 0,-2-6 0 0,0 6 0 0,0-1 0 16,1 0 4-16,-1 0-4 0,1-5 0 0,0 6 0 0,-1-1 0 15,0-5 0-15,2 6 0 0,-2-2 4 0,0-3-4 0,0 5 0 16,2-2 0-16,-2-3 0 0,0 4 0 0,1 0 0 0,8-5-4 16,-8 5 8-16,-1-3-4 0,0 2 0 0,0 2 4 0,2-6-20 15,-2 5 20-15,0 1 0 0,2-7-4 0,-2 7 0 0,0-6 4 0,1 6 0 16,-1-6-4-16,10 5 4 0,-18-5-4 0,16 7 4 0,-8-7-4 16,2 4 0-16,-2-2 0 0,0 2 0 0,1-3 0 0,0-1 4 15,-1 5-4-15,1-5 0 0,-1 1 0 0,0-1 0 0,1 6 0 16,0-6 0-16,-1 1 0 0,0-1-4 0,2 1 4 0,-2-1 0 15,0 5 0-15,1-4 0 0,0-1 4 0,-1 0-4 0,0 1-4 0,9-1 4 16,-8 1 0-16,0 2 0 0,-1-1 0 0,0-2 0 0,2 1 0 16,-2-1 0-16,8 1 0 0,-6-1 0 0,-2 6 0 0,0-7 0 15,1 2 4-15,7 0-4 0,-6-1 0 0,-2 1 0 0,0-1 0 16,10 5 0-16,-10-5 0 0,0 0-4 0,1 1 4 0,8-1 0 16,-8 6 0-16,-1-6 0 0,9 1 0 0,-8-2 0 0,-1 7 0 15,10-6 4-15,-10 1-4 0,0 4 0 0,1-4 4 0,8 0-4 0,-9-1 0 16,1 4 4-16,-1-3 0 0,10-1-8 0,-10 1-16 15,0-1 24-15,10 1 0 0,-10 0-4 0,1-2 0 0,8 2 0 0,-9-1 4 16,1 1-4-16,-1-1 4 0,10 1-4 0,-10-1 0 0,0 0 0 16,2 1 0-16,6-1 0 0,-8 1-4 0,1-1 4 0,0 1 0 15,8-1 4-15,-9 1-4 0,0-6 0 0,2 10 0 0,6-10 0 0,-8 6 0 16,2-1 4-16,-2 1-4 0,9-1 4 0,-9-4-4 0,1 5 4 16,0-6-4-16,7 5 4 0,-8 0-4 0,2-3 0 0,6 3 0 15,-6-5 0-15,6 5 0 0,-7-4 4 0,-1 0-4 0,9 4 0 16,-8-5 0-16,-1 1 0 0,10 5 0 0,-10-5 0 0,10 5 0 15,-10-6 0-15,8 0 4 0,-7 1-4 0,-1 4 0 0,10-4-4 0,-10 0 4 16,10-1 0-16,-10 1 0 0,8 4 4 0,2-4-8 0,-10 0 4 16,9-1 4-16,1 1-4 0,-10-1 0 0,10 1 4 0,-2-1-4 15,2 1 0-15,-2 5 0 0,1-6 0 0,-8 0 0 0,8 1 0 16,-1 0-4-16,2 4 8 0,0-4-16 0,-2 4 12 0,-7-4 0 16,7 4 4-16,2-4-4 0,-10 4 0 0,10 0 0 0,-10-4 0 0,9 5 4 15,-8-1-4-15,-1 1 4 0,9 0-4 0,-9-6-4 0,1 5 8 16,8 0 0-16,-9 1-4 0,2-1 0 0,-2 1 0 0,0 0-4 15,0-1 4-15,2-5 0 0,6 5 0 0,-7 1 0 0,-1 0 0 0,0-1 0 16,2 0 0-16,-2 0 0 0,0-4 0 0,10 5 0 16,-18-1 4-16,16 1-4 0,-7-1 0 0,0 0 0 0,-1 1 0 0,1-1 0 15,-1 1 0-15,0-1 0 0,1 0 0 0,0 0 0 0,-1 1 0 16,0 4 0-16,-8-4 0 0,10-1 0 0,-2 0 0 0,0 1 0 16,-8 4 0-16,9-4 0 0,0 3 0 0,-9-3 0 0,8 4 0 0,1-4 0 15,-9 4 0-15,8-5 4 0,-8 6-4 0,8-1-4 0,-8 0 4 16,8 0 0-16,-8-5 0 0,10 6 0 0,-10-1 0 0,8 0 0 15,-8 0 0-15,0 1 4 0,0-1-4 0,8-1 0 0,-8 6 0 16,0-4 0-16,0-1-16 0,0 5 24 0,0-4-4 0,0 4 4 16,0 0-8-16,0 0 4 0,0-5 0 0,0 5-4 0,0 0 8 15,0 0 0-15,0 0-4 0,0 0 4 0,0 0 0 0,0 0-4 16,0 5 0-16,0-5 4 0,0 0-4 0,0 0 4 0,0 0 0 0,0 0-4 16,0 0 4-16,0 0-4 0,0 0 0 0,0 0-4 0,0 0 4 15,0 0 0-15,0 0-4 0,0 0 0 0,0 0-4 0,0 0 0 16,0 0-8-16,0 0-8 0,0 0-8 0,0 4-20 0,-8-4-12 0,8 5-16 15,0-5-36-15,-8 4-28 0,8-4-52 0,-10 6-56 16,2-1 32-16,0-1 44 0,0-4 32 0,-1 5 24 0</inkml:trace>
        <inkml:trace contextRef="#ctx0" brushRef="#br0" timeOffset="-21032.7324">1066-2415 59 0,'0'0'80'0,"0"0"-4"0,0 0-4 0,0 0-24 16,0 0 0-16,0 0-4 0,0 0 0 0,0 0 0 0,0 0-4 15,0 0 4-15,0 0 0 0,0 0 0 0,0 0 4 0,0 0 0 16,0 0 0-16,0 0 0 0,0 0-8 0,0 0 4 0,0 0-8 16,0 0 4-16,0 0-4 0,0 0 4 0,0 0-4 0,0 0 4 15,0 0 8-15,0 0-4 0,0 5 4 0,0-5 4 0,0 5 0 0,0-1 0 16,0 2 0-16,0-2-4 0,0 1-4 0,0 5-4 16,0-1 4-16,0 0-4 0,0 6-8 0,0-5 4 0,0 9-4 0,0-4-8 15,0 4 4-15,0 0-8 0,0 0 0 0,0-5-4 0,0 6 0 0,0-1 0 16,0 0 0-16,0 4-4 0,0-3 4 0,0 0-8 15,0-6-8-15,0 5 0 0,0 0 0 0,0-5 0 0,0 1 0 16,0-1 0-16,0 1 0 0,0-2 0 0,0 2 0 0,0-5 0 0,0 4 0 16,0-5 0-16,0 1 0 0,0-5 0 0,0 5 0 15,0 0 0-15,0-6 0 0,0 1 0 0,0 0-4 0,0 0-12 0,0-5-8 16,0 4 4-16,0-4-8 0,0 0-4 0,0 0-8 0,0 5-12 16,0-5-12-16,0-5-8 0,0 5-16 0,0-4-8 0,0 4-12 15,-8-5-12-15,8 0-12 0,0 0-8 0,0 5-24 0,0-10-52 0,-8 6 24 16,8-1 36-16,0-5 28 0,0 0 28 0</inkml:trace>
        <inkml:trace contextRef="#ctx0" brushRef="#br1" timeOffset="37308.1922">1331-1926 51 0,'0'0'72'0,"0"0"-12"0,0 0-24 0,0 0-4 15,0 0-4-15,0 0 0 0,8 0 0 0,-8 0 0 0,0 0-4 16,0 0 0-16,0 0 0 0,0 0 4 0,0-4-4 0,0 4 0 0,0 0 0 16,0 0 8-16,0 0-8 0,0 0 0 0,0 0 0 0,0 0 0 15,0 0 4-15,0 0 0 0,0 0 0 0,0 0-4 0,0 0 4 16,0 0-4-16,0 0 0 0,0 0-4 0,0 0 8 0,0 0 0 15,0 0 0-15,0 0 0 0,0 0-4 0,0 0 0 0,0 0-4 16,0 0 4-16,0 0 0 0,0 0-4 0,0 0 0 0,0 0 0 0,0 0 0 16,0 0 0-16,0 4 4 0,0-4 0 0,0 0 0 0,0 5-4 15,0-5 0-15,0 5 0 0,0 0 0 0,0-5-4 0,0 4 0 16,0 2 0-16,0-2 0 0,0 1 0 0,0 0 0 0,0 0 4 16,-8-1-4-16,8 6-4 0,0-10 4 0,0 9 0 0,0-3 0 15,0-2 0-15,0 1-4 0,-9 0 4 0,9 0-4 0,0 4-4 16,-8-4 4-16,8 0 0 0,-9-1-8 0,9 1-16 0,0 0 28 0,-9 0-4 15,9 0-4-15,-8 0 0 0,8-1-4 0,0-4 0 16,-8 5 0-16,8 0 0 0,-10-5 0 0,10 5 0 0,0-1 0 0,-8-4 0 16,8 5 0-16,0-5 0 0,-8 0 0 0,8 0 0 0,-8 0 0 15,8 5 0-15,-10-5 0 0,10 0-4 0,-8 0 0 0,8 0 0 16,-8 0 0-16,8 0 4 0,-9 0-8 0,1 0 4 0,8-5 0 0,-9 10 0 16,0-5 0-16,9 0 0 0,-8 0 0 0,0 0 0 15,8 0 0-15,-8 0 0 0,-2 0 0 0,2 0 4 0,0 0-4 0,8 0 4 16,-10-5-4-16,2 5 0 0,0-5 0 0,-1 5 0 0,9 0 0 15,-8-4-4-15,-1 4 4 0,1-5 0 0,8 0-4 0,-9 0 4 16,1 5 4-16,8-4-4 0,-8-1 4 0,8-5-4 0,-10 10 0 16,10-10 4-16,-8 6-4 0,8-1-4 0,0 0 4 0,0 0-4 15,-8 1 4-15,8-1-4 0,0 0 4 0,0-4 0 0,0 3 0 0,0 1-4 16,-10 1 4-16,10-1-20 0,0 0 24 0,0 1 0 0,0-1 0 16,0 0-4-16,-8 0 0 0,8 1 0 0,0-2 0 0,-8 2 0 15,8 4 4-15,0-5-4 0,-9 0 0 0,9-4 0 0,0 3 0 16,-8 2 0-16,8-1 0 0,0 1 4 0,0-2-4 0,-8-3 0 0,8 4 4 15,0 0-8-15,-9 1 8 0,9-7-8 0,0 7 4 0,0-6 0 16,-9 6 0-16,9-1 0 0,0-5-4 0,-8 6 4 0,8-7 0 16,0 7 0-16,0-6 0 0,-8 6 0 0,8-6 0 0,0 1 0 15,0 3 4-15,-10-3-4 0,10 5 0 0,0-6 0 0,0 6 0 16,0-2 0-16,0-3 0 0,0 4 0 0,0 0-4 0,0-4 4 0,0 3 0 16,0 2 0-16,0-1 0 0,0-1 0 0,0 2 0 0,0 0 0 15,0-1 4-15,-8-5-4 0,8 6 0 0,0-1 0 0,0 0 0 16,0 0-4-16,0 1 4 0,0-1 0 0,0-5 0 0,0 5 0 15,0 1-4-15,0-2 4 0,0-3 4 0,0 4-4 0,0 0 0 16,0 1 0-16,0-1 0 0,0-5-4 0,8 6 4 0,-8-3 0 0,0-1-4 16,0 4 4-16,0-2-4 0,10 2 4 0,-10-6 0 0,0 5 0 15,8 1 0-15,-8-1 0 0,8-5-4 0,-8 6 8 0,9-2-4 16,0 1 0-16,-9-4 0 0,8 4 0 0,-8 1 4 0,8-2 0 16,-8 2-4-16,9-5 0 0,-1 3 0 0,-8 2 0 0,8-1-4 15,-8 0 8-15,10 0-4 0,-2 1-4 0,0-2 8 0,-8 2-4 16,10-1 0-16,-2 1 4 0,0-2-4 0,-8 2 0 0,9 4-4 0,-1-5 4 15,-8 0 0-15,9 5 0 0,-1-5 0 0,-8 5 0 16,9 0 0-16,-1 0 0 0,-8-4 0 0,8 4-4 0,-8 0 4 0,10 0 0 16,-10 0 0-16,8 0 0 0,0 0 4 0,-8 0-4 0,10 0 0 15,-10 4 4-15,8-4-8 0,-8 0 4 0,8 0 0 0,0 5 0 16,-8-5 0-16,9 5 0 0,0-5 0 0,-9 5 0 0,8-1 0 0,1-4 4 16,-9 6-4-16,8-2 0 0,0 1 0 0,-8-1 0 0,10 2-20 15,-2-2 20-15,0 1 0 0,-8 0 4 0,8 0 0 0,2-1-4 16,-10 2 0-16,8-2 4 0,-8 1 0 0,8-1-4 0,1 6 0 15,-9-5 0-15,9 0 0 0,-9-1 0 0,8 7 0 0,-8-7 0 16,9 6 0-16,-9-5 4 0,0 4 0 0,8-4 0 0,-8 4-4 0,8-3 4 16,-8 3 0-16,0 1-4 0,8-1 4 0,-8-4-4 0,0 4 0 15,0 1 0-15,0-1 4 0,10 1-4 0,-10 0 0 0,0-5 0 16,0 4 0-16,0 1 0 0,0-1 0 0,0 1 0 0,0-1 4 16,0 1 0-16,0-1 0 0,0 1-4 0,0 0 0 0,0-1 8 15,0 2-4-15,0-3 0 0,-10-2-4 0,10 4 0 0,0-1 4 16,0 0-4-16,-8 1 4 0,8 0-4 0,-8-6 4 0,8 5-4 0,-8-3 0 15,-1 3 0-15,9-4 0 0,-8 4 0 0,-1-3 0 0,0-2 0 16,1 0 0-16,0 7 0 0,8-11-4 0,-10 4 4 0,2 1-4 16,0 0-4-16,0 0-4 0,8-1-4 0,-10-4-8 0,2 6-12 15,0-6-12-15,-1 4-12 0,9-4-12 0,-8 5-12 0,-1-5-20 16,0 0-20-16,9 0-8 0,-8 0-52 0,8 0-52 0,-8 0 44 0,8 4 40 16,-8-8 24-16,8 4 24 0</inkml:trace>
        <inkml:trace contextRef="#ctx0" brushRef="#br0" timeOffset="-19188.666">4996-2410 23 0,'0'-5'96'0,"0"0"-4"0,0 5-4 0,0-4-24 0,0-2-4 0,0 6 0 15,0 0 0-15,9 0 0 0,-9-4 0 0,0 4-4 0,0-5 0 16,0 5-4-16,0 0 4 0,0 0-4 0,9 0 0 0,-9 0 0 16,0 0 0-16,0 0 4 0,0 0 0 0,8 5 8 0,-8-1-4 15,0 2 0-15,0 3-4 0,0 1 0 0,0 0-4 0,0 3 0 16,0-3-8-16,0 4-4 0,-8 1 0 0,8 4-4 0,0 0-8 0,0-1-4 15,-9 3 0-15,9-2-4 0,0 0-4 0,0-4-4 0,0 4-4 16,0 0-4-16,-9-6 4 0,9 2-4 0,0 0 0 0,0-1-4 16,0 1-4-16,0-5-8 0,0 0-4 0,0-1-8 0,0 0-12 15,0 1-16-15,0-6-12 0,0 2-12 0,0-2-16 0,0-4-12 16,0 4-24-16,0-4-16 0,0 0-28 0,0-4-64 0,0 4 20 0,0-4 40 16,0-2 32-16,0 2 28 0,0-6 20 0</inkml:trace>
        <inkml:trace contextRef="#ctx0" brushRef="#br1" timeOffset="39019.615">4885-2007 59 0,'0'0'72'0,"0"0"-8"0,0 0 0 0,0 0-24 0,0 0-12 15,-8 0 0-15,8 0 4 0,0 0-4 0,0 0-4 16,0 0 4-16,-8 0 0 0,8 0 0 0,0 0 0 0,0 0 0 0,0 0 0 16,-9 0 0-16,9 0 0 0,0 0 4 0,-8 0-4 0,8 0 4 15,0 0-4-15,-8 0 4 0,8 0-4 0,0 0 0 16,-10 0-4-16,10 0 4 0,0 0-4 0,0 0 0 0,-8 0 0 0,8 0 0 15,-8 0-8-15,8 0 4 0,-10 0-4 0,10 0 0 0,0 0 0 16,-8 0 0-16,8-5-4 0,-8 5 4 0,8 0 0 0,-8 0 0 16,-1-5 0-16,9 5 0 0,0-5 0 0,-9 1 0 0,1 4-16 0,8-6 16 15,-9 1 0-15,9 1-4 0,-8 4 0 0,8-4 0 0,-8-2 0 16,8 2-4-16,0-2 4 0,-10 2 0 0,10-1-4 0,-8 1 0 16,8-5 0-16,0 3-4 0,0 2 0 0,0-6 0 0,-8 6 0 0,8-7-4 15,0 7 0-15,0-6 0 0,0 5 4 0,0-5-4 16,0 1 0-16,0 3 0 0,0-2 4 0,0-2 0 0,0 1-4 0,0-1 4 15,0 5-4-15,0-4 4 0,0-1-4 0,0 1 0 0,0-1 0 16,0 0 0-16,0 1 0 0,0-1 4 0,0 1 0 0,0-1-4 16,0 1 0-16,0-1 0 0,0 5 0 0,0-5 0 0,0 1-4 0,0-1 0 15,0 6 4-15,8-7 0 0,-8 7 4 0,0-6 0 16,0 6-4-16,8-6 0 0,-8 5 0 0,0 1 0 0,10-6 0 0,-10 5 0 16,8 0 0-16,-8-4-4 0,8 3 8 0,-8 2-4 0,9-5 0 15,-9 3-4-15,8 2 4 0,1-1 0 0,-9-5 0 0,9 6 0 16,-9-2 4-16,8-3-8 0,0 5 4 0,0-2 0 0,-8 2 0 0,10-1 4 15,-2-5-4-15,0 6 0 0,-8-2 0 0,10 3 4 16,-2-3-4-16,0 2 0 0,-8-2 0 0,9 2 0 0,-1-1 4 0,0 5 0 16,2-5 0-16,-10 0-4 0,8 1 0 0,0-1 0 0,0 0 0 15,-8 5 0-15,10-5 4 0,-2 0 0 0,-8 5-4 0,8-4 0 16,1 4 0-16,-9 0 0 0,9-5 4 0,-1 1 0 0,1 4 0 0,-9 0 0 16,8 0 0-16,0 0 0 0,1 0-4 0,-9 0 4 0,9 0 0 15,-1 0 0-15,0 0 0 0,2 0 0 0,-2 0 0 0,0 0-4 16,-8-7 4-16,9 14 0 0,0-7-4 0,-1 0 4 0,0 0-4 15,1 0 4-15,-1-7-4 0,-8 14 0 0,9-7 0 0,0 0 0 16,-1 0 4-16,0 4 0 0,-8-4 0 0,10 5 0 0,-2-5 0 16,0 4-4-16,-8-4 4 0,8 5 0 0,2 0 0 0,-10 0 0 0,8-5 0 15,0 5-4-15,1-1 4 0,-9 1 0 0,8 0-4 0,0 0 0 16,-8-5 4-16,10 4-4 0,-2 2 4 0,0-2 0 0,-8 2 0 16,8-3 0-16,2-3 0 0,-2 6-4 0,-8-2 4 15,8 1 0-15,1 0 0 0,-9 0-4 0,9-1 4 0,-1 2 0 0,-8-2-4 16,9 0 4-16,-9 1 4 0,0 1-4 0,8 3 0 0,-8-4 0 0,8 0 0 15,-8 5 0-15,0-6 0 0,0 5 0 0,0-3-4 0,9 3 4 16,-9-4 0-16,0 4-4 0,0-3 4 0,0 3 0 0,0-5 0 16,0 6 0-16,0 0 0 0,9-6-4 0,-9 7 0 0,0-2 4 15,0 1-4-15,0-6 4 0,0 6 0 0,0-1 0 0,0 1-4 16,0-2 0-16,0 3 0 0,0-1 0 0,0-1 4 0,0 1-4 0,0-1 4 16,0 1-4-16,0 0 4 0,0 0 0 0,0-1 0 15,0 1 0-15,0-1-4 0,0 1 4 0,0-2 0 0,0 3 0 0,-9-1 0 16,9-1 0-16,0-4 0 0,-9 4 4 0,9 2-4 0,0-7 4 15,-8 0 0-15,0 6 0 0,8-4-4 0,-9 3 0 0,1-5 0 16,8 1 4-16,-9-1-4 0,0 2 4 0,1-2-4 0,0 6 0 0,-2-10 0 16,2 9 0-16,0-3 0 0,0-6 0 0,-10 4 0 0,10 1-4 15,-1 0 0-15,-7 0 4 0,6-1-4 0,-6-4 0 16,-2 6 4-16,2-2 0 0,7-4-4 0,-8 4 4 0,0 1-4 0,0-5 4 16,0 6-4-16,-1-6 0 0,2 0 0 0,7 0 0 0,-8 0 4 15,0 4-4-15,0-4 0 0,0 0 0 0,-1 0-4 0,10 0 4 16,-8 0 0-16,6 0 0 0,-6 0 0 0,7 0-4 0,-7-4 4 0,6 4-4 15,2-6-4-15,0 6-12 0,-2-5-12 0,2 5-8 0,0-4-20 16,0 0-20-16,-1-2-16 0,9 2-40 0,-9-6-24 0,1 5-60 16,8-5-40-16,-9 1 48 0,9-1 36 0,0 0 36 0,0 1 24 15</inkml:trace>
      </inkml:traceGroup>
    </inkml:traceGroup>
    <inkml:traceGroup>
      <inkml:annotationXML>
        <emma:emma xmlns:emma="http://www.w3.org/2003/04/emma" version="1.0">
          <emma:interpretation id="{3CC7F4A2-B2FA-4CFB-A4B4-3D32E7AE2C19}" emma:medium="tactile" emma:mode="ink">
            <msink:context xmlns:msink="http://schemas.microsoft.com/ink/2010/main" type="paragraph" rotatedBoundingBox="17242,11649 22339,11434 22389,12633 17292,1284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58B57B7-AE14-4371-AD07-323420247F31}" emma:medium="tactile" emma:mode="ink">
              <msink:context xmlns:msink="http://schemas.microsoft.com/ink/2010/main" type="inkBullet" rotatedBoundingBox="17274,12399 17631,12383 17632,12406 17274,12421"/>
            </emma:interpretation>
            <emma:one-of disjunction-type="recognition" id="oneOf1">
              <emma:interpretation id="interp1" emma:lang="" emma:confidence="0">
                <emma:literal>-</emma:literal>
              </emma:interpretation>
            </emma:one-of>
          </emma:emma>
        </inkml:annotationXML>
        <inkml:trace contextRef="#ctx0" brushRef="#br0" timeOffset="-20542.0426">333-1230 23 0,'0'0'108'0,"0"0"-12"0,0 0-4 0,0 0-24 15,0 0 0-15,0 0 4 0,0 0 0 0,0 0 4 0,0 0 0 0,0 0-4 16,9 0-4-16,-9 0 0 0,0 0-4 0,8 0 0 0,-8 0 0 15,8 0 0-15,0 0-4 0,2 0 4 0,-2 0-4 0,0 0-4 16,2 0 0-16,-2 0-8 0,0 0-4 0,9 0-8 0,-8 0-4 0,0 0-4 16,7 0-4-16,-8 0-4 0,10 0-4 0,0 0 0 0,-10 0-4 15,9 0-4-15,-1 0 0 0,-7 0 0 0,8 0-4 0,-9 0-8 16,10 0-8-16,-10 0-4 0,1 0-8 0,8 0-16 0,-9 0-16 16,1 0-12-16,-1 0-16 0,1 0-24 0,-9 0-20 0,9 0-16 15,-9 0-20-15,8 0-64 0,-8 0 12 0,0 0 44 0,0 0 28 0,0 0 28 16</inkml:trace>
      </inkml:traceGroup>
      <inkml:traceGroup>
        <inkml:annotationXML>
          <emma:emma xmlns:emma="http://www.w3.org/2003/04/emma" version="1.0">
            <emma:interpretation id="{A33DC74F-C520-4047-B92C-748211CB5D50}" emma:medium="tactile" emma:mode="ink">
              <msink:context xmlns:msink="http://schemas.microsoft.com/ink/2010/main" type="line" rotatedBoundingBox="17955,11619 22339,11434 22389,12633 18005,12818"/>
            </emma:interpretation>
          </emma:emma>
        </inkml:annotationXML>
        <inkml:traceGroup>
          <inkml:annotationXML>
            <emma:emma xmlns:emma="http://www.w3.org/2003/04/emma" version="1.0">
              <emma:interpretation id="{E62F8DD4-06D9-45EE-8122-733550D9B53B}" emma:medium="tactile" emma:mode="ink">
                <msink:context xmlns:msink="http://schemas.microsoft.com/ink/2010/main" type="inkWord" rotatedBoundingBox="17955,11619 22339,11434 22389,12633 18005,12818"/>
              </emma:interpretation>
            </emma:emma>
          </inkml:annotationXML>
          <inkml:trace contextRef="#ctx0" brushRef="#br1" timeOffset="43735.995">4118-2017 79 0,'0'-5'104'0,"8"1"-8"16,-8 4-8-16,0 0-24 0,0 0 0 0,0-6 0 0,0 6 0 15,0 6-4-15,0-6 0 0,0 4-8 0,0 6-4 0,0-5 0 16,0 5-4-16,0-2-8 0,0 3-8 0,0 3 0 0,0-5-4 0,0 6-4 16,10 4 0-16,-20-5 0 0,10 6-8 0,0-1 0 0,0 0-4 15,0 0 0-15,0 0-4 0,-8 6-4 0,8-11-4 0,0 5-8 16,-8 0-20-16,8 1-24 0,0-1-28 0,-9-5-20 0,9 6-36 0,0-6-60 15,-8-1 28-15,8-3 32 0,0 5 28 0,0-5 16 16</inkml:trace>
          <inkml:trace contextRef="#ctx0" brushRef="#br1" timeOffset="43505.6115">3821-1984 67 0,'0'0'108'0,"0"-5"-4"0,0 10-8 0,0-5-24 0,0 0 0 15,0 6-4-15,0-2 0 0,0 1-4 0,0 0-4 16,0 4-12-16,0-3-4 0,0 3 0 0,0 1-4 0,0-1-8 0,0 1-8 16,0 4-4-16,0-4 0 0,0 4 0 0,0 0-8 0,0 1 0 15,0-1-4-15,0 1-4 0,0-1 4 0,0 1-8 0,0-1 0 16,0 0 4-16,0 5-4 0,0-4-16 0,0-1 16 0,0 1-8 0,0-1-8 15,0-1-12-15,0 2-16 0,0 0-16 0,-10-5-16 0,10 3-16 16,0-3-28-16,0 0-52 0,0-1 12 0,0 1 24 16,0-5 28-16</inkml:trace>
          <inkml:trace contextRef="#ctx0" brushRef="#br1" timeOffset="42978.024">3173-1964 7 0,'0'-5'96'0,"0"0"-4"0,0 1-12 16,0-2-28-16,8 1-4 0,-8 5-4 0,0-4 0 0,0 4 0 15,0 0 0-15,0 0-4 0,8 0-4 0,-8 4 4 0,0-4-4 16,0 5-16-16,0 1 24 0,0 3-4 0,0-4-4 0,0 4 0 16,0 6-4-16,0-5 4 0,0 4-4 0,0-5-4 0,0 6 0 0,0 4-4 15,0-5 0-15,0 6-8 0,0-1 4 0,-8 0-8 0,8-4 0 16,0 4 0-16,0 0-8 0,-8 5 0 0,8-5 4 0,0 0-4 16,-10-1-4-16,10 7 0 0,0-6-4 0,-8 0-4 0,8 0-4 15,0 1-12-15,0-1-16 0,-8 0-12 0,8 0-12 0,0-4-16 16,0-1-12-16,0 1-16 0,0-5-48 0,0-1-20 0,0-5 36 15,0 6 24-15,0-10 24 0</inkml:trace>
          <inkml:trace contextRef="#ctx0" brushRef="#br1" timeOffset="42695.784">2874-2017 27 0,'0'0'100'0,"0"-5"-12"0,0 5-8 0,0 0-28 0,0 0-4 16,0 0 0-16,0 0 0 0,0 0-4 0,0 5 0 0,0 0-4 15,0 0 0-15,0-1 0 0,0 2-4 0,0 2 0 0,0-3-4 16,8 5 4-16,-8 0 0 0,0 5-8 0,0-6 4 0,0 5 4 0,0 5-8 15,0-4 0-15,0-1 0 0,0 5-12 0,0 1 0 0,-8-1 0 16,8 0 0-16,0 0 0 0,0 5-4 0,0-5-4 0,-9 6 0 16,9-6-4-16,-9 4 0 0,9 2 0 0,-8-6-4 0,8 4 0 0,-8 2-4 15,8-6-4-15,0 4 0 0,-8-3 0 0,8-1-8 16,0 0-8-16,0-4-20 0,-10 4-24 0,10-5 12 0,0-4-16 0,0 4-4 16,0-4-8-16,0-5-40 0,0 0-40 0,0-1 16 0,0-4 28 15,0 0 24-15</inkml:trace>
          <inkml:trace contextRef="#ctx0" brushRef="#br1" timeOffset="42399.5692">2473-1921 63 0,'0'0'88'0,"0"0"-8"0,0 0-20 0,0 0-4 15,8 0 0-15,-8 0 4 0,0 0-4 0,10 5-4 0,-10-5 0 16,8 0 0-16,-8 5-4 0,0-1-4 0,8 2 0 0,-8-2-8 16,8 1 0-16,-8 5 4 0,0-1-4 0,0-4-12 0,0 10 0 0,0-6 4 15,9 5-8-15,-9 1-4 0,0-1 0 0,0 1 0 16,0-1-4-16,0 5 0 0,0-5-4 0,-9 1-4 0,9-1 0 0,0 5 0 15,0-4-4-15,0 4 0 0,0-5-4 0,0 5-4 0,0-4 0 16,0-1-8-16,0 1-16 0,0 4-8 0,0-9-12 0,0 3-16 16,0 2-12-16,0-5-8 0,0 4-24 0,0-9-44 0,0 5-4 0,0-6 24 15,0 1 28-15</inkml:trace>
          <inkml:trace contextRef="#ctx0" brushRef="#br0" timeOffset="-19960.6">1092-1302 27 0,'0'0'80'0,"0"0"-4"16,0 0-4-16,0 0-24 0,0 0-24 0,0 0 28 0,8 0-4 16,-8 0 4-16,0-5-4 0,9 5-4 0,-9-5 4 0,0 5-4 15,8-5 0-15,-8 1 4 0,8-1 0 0,-8 0-8 0,10 0 0 16,-10 0 0-16,8-4-4 0,-8 4-4 0,8 0-4 0,2-4-4 0,-10 9 0 15,8-5 0-15,-8 0-4 0,8 5 0 0,0-5 0 16,-8 5 0-16,9 0 4 0,-9 0-4 0,9 5-4 0,-9-5 4 0,8 10-8 16,-8-6 4-16,9 1-4 0,-9 5 0 0,8-1-8 0,-8 1 4 15,0 0-4-15,8 4 0 0,-8-4 0 0,0 4-4 0,0 1 0 16,0-2 0-16,0 2 0 0,0 3 0 0,0-3 0 0,-8 0 0 0,8 4 0 16,-8-5 0-16,-1 6 0 0,9-6 0 0,-8 6 0 0,-1-6 0 15,0 0 0-15,1 0 0 0,0 0-4 0,-10 1 4 0,10 0 0 16,0-5 0-16,-2-1 0 0,2 1-4 0,0-1 0 0,-1-4 0 15,1 0 0-15,-1-1 0 0,1-4-4 0,8 5 4 0,-9-5 0 16,9 0 0-16,0-5 0 0,-8 5 4 0,8-4-4 0,0-1 0 0,0 0 4 16,0 0 0-16,0-5-4 0,0 6 4 0,8-1 0 0,-8-5 0 15,0 6 0-15,9-6 0 0,-9 5 0 0,0 1 4 0,8 0 0 16,-8-3 0-16,9 3 4 0,-9 4 4 0,8-4 4 0,1 4 0 16,-1 0 4-16,-8 4 4 0,8-4 4 0,2 4 0 0,-2 3 4 15,0-3-4-15,2 0 0 0,-2 1 0 0,8 5-4 0,-7-6 0 0,0 6 4 16,8-5-4-16,-9 5 0 0,0-1-4 0,10 1 0 15,-10-1-4-15,10-4 0 0,-10 5 0 0,9-5-4 0,0 4-4 0,0-4 0 16,-1-1-4-16,-6 1 0 0,6-5-8 0,2 0-8 0,-1 0-8 0,0 0-16 16,0 0-16-16,9-5-24 0,-10 1-24 0,2-6-36 15,-2 1-32-15,2-1-68 0,-1 0-16 0,-1-4 40 0,2-1 44 0,-2 2 32 16,-6-7 20-16</inkml:trace>
          <inkml:trace contextRef="#ctx0" brushRef="#br1" timeOffset="29311.5839">1288-2012 63 0,'0'0'80'16,"0"0"-4"-16,-8 0-4 0,8 0-28 0,0 0-4 0,0 0-4 16,0 5 0-16,0-10-4 0,0 5 4 0,0 0-4 0,8 0-16 15,-16 0 20-15,8 0-4 0,0 0 0 0,0 0 0 0,0 0 0 0,0 0 0 16,0 0 4-16,0 0-4 0,0 0 8 0,0 5-4 0,0-5 4 16,0 0-4-16,8 0 0 0,-8 0 0 0,0 0 0 0,8 0 0 15,-8 4 0-15,9-4 0 0,-9 6 4 0,9-6 0 0,-9 4-4 16,8 0-4-16,1 1 0 0,-1 1 0 0,0-2 0 0,0 1-4 15,2 0 4-15,-2 0-4 0,0-1 0 0,2 6-4 0,-2-5 0 0,0-1 0 16,1 2-4-16,-1-2 0 0,9 6 4 0,-8-5-4 0,-1-1 0 16,0 6 0-16,10-5-4 0,-10 0 0 0,2 4 0 0,-2-4 0 15,8 0 0-15,-7 4-4 0,0-3 4 0,-1-2-8 0,1 6 4 16,7-5 0-16,-6 4 0 0,-2-4 0 0,0 0 0 0,0 4-4 16,2-4 0-16,-2 0 0 0,0 5-4 0,1-6 8 0,-1 6 0 0,1-5-4 15,0-1 0-15,-1 6 0 0,0-5 0 0,2 0 4 0,-2 4 0 16,0-4-4-16,0 0-4 0,2 5-16 0,-2-6 24 15,9 1-12-15,-9 5 0 0,1-6 0 0,0 1 0 0,-1 0 0 0,8 0 0 16,-6 3 0-16,-2-1 0 0,0-3 0 0,2 0 0 0,-2 2 0 0,0-2 0 16,1 1 0-16,7-1 0 0,-7-4 0 0,0 6 0 15,-1-2 0-15,0 1 0 0,2-1 0 0,-2-4 0 0,0 6 0 0,1-2 0 16,0-4 0-16,-9 6 0 0,8-2 0 0,0-4 0 0,1 6 0 16,-9-3 0-16,8 3 0 0,1-6 0 0,0 4 0 0,-9 1 0 15,8-5 0-15,-8 5 0 0,8 0 0 0,-8-5 0 0,10 4 0 16,-10 2 0-16,8-2 0 0,-8 0 0 0,0 1 0 0,8-5 0 15,-8 6 0-15,0-2 0 0,8 1 0 0,-8 0 0 0,0 0 0 0,10-1 0 16,-10 2 0-16,0-2 0 0,0-4 0 0,8 5 0 0,-8 1 0 16,0-2 0-16,8 0 0 0,-8-4 0 0,9 5 0 0,-9 0 0 15,0-5 0-15,0 5 0 0,8-1 0 0,-8-4 0 0,8 6 0 16,-8-2 0-16,0-4 0 0,10 5 0 0,-10-5 0 0,8 4 0 16,-8-4 0-16,0 6 0 0,8-6 0 0,-8 4 0 0,8-4 0 0,-8 5 0 15,10-5 0-15,-10 5 0 0,8-5 0 0,-8 0 0 0,8 4 0 16,-8-4 0-16,9 5 0 0,-9-5 0 0,9 5 0 0,-1-5 0 15,-8 5 0-15,9-5 0 0,-1 5 0 0,-8-5 0 0,8 5 0 0,-8-5 0 16,9 5 0-16,0-1 0 0,-9-4 0 0,8 0 0 16,-8 5 0-16,8-5 0 0,2 5 0 0,-10 0 0 0,8-5 0 0,-8 0 0 15,8 4 0-15,-8-4 0 0,9 5 0 0,-9-5 0 0,9 5 0 16,-9-5 0-16,8 5 0 0,-8-5 0 0,9 5 0 0,-1-1 0 16,-8 1 0-16,0-5 0 0,8 0 0 0,1 5 0 0,-9 0 0 15,9-5 0-15,-9 5 0 0,8-5 0 0,-8 4 0 0,8 1 0 0,2 0 0 16,-10-5 0-16,8 5 0 0,-8-5 0 0,8 5 0 0,1 0 0 15,-9-5 0-15,9 4 0 0,-1-4 0 0,-8 5 0 0,8 0 0 16,1-5 0-16,-1 4 0 0,0 2 0 0,-8-6 0 0,10 4 0 16,-2 1 0-16,0-5 0 0,2 4 0 0,-2-4 0 0,-8 6 0 15,8-2 0-15,0-4 0 0,1 5 0 0,0 0 0 0,-9-5 0 16,8 0 0-16,1 0 0 0,-1 5 0 0,0-5 0 0,-8 4 0 0,10-4 0 16,-2 0 0-16,0 4 0 0,-8-4 0 0,8 0 0 0,2 0 0 15,-2 0 0-15,-8 0 0 0,8 0 0 0,1 0 0 0,0 0 0 16,-9 6 0-16,8-6 0 0,1 0 0 0,-1-6 0 0,-8 12 0 0,8-6 0 15,0 0 0-15,2 5 0 0,-10-5 0 0,8 0 0 16,0 4 0-16,2-4 0 0,-2 0 0 0,-8 0 0 0,8 6 0 16,1-6 0-16,-1 0 0 0,-8 4 0 0,9-4 0 0,-1 0 0 0,1 0 0 15,-9 0 0-15,8 0 0 0,0 0 0 0,-8 0 0 0,10 0 0 16,-2 0 0-16,-8 0 0 0,8 5 0 0,-8-5 0 0,10 0 0 16,-2 4 0-16,-8-4 0 0,8 0 0 0,-8 0 0 0,8 6 0 0,-8-6 0 15,9 0 0-15,-9 4 0 0,9-4 0 0,-9 0 0 16,8 5 0-16,-8-5 0 0,9 0 0 0,-1 6 0 0,-8-6 0 0,8 0 0 15,-8 0 0-15,10 0 0 0,-2 4 0 0,-8-4 0 0,8 0 0 16,-8 0 0-16,10 0 0 0,-2 0 0 0,0 0 0 0,-8 0 0 16,8 0 0-16,-8 0 0 0,9 0 0 0,-1 0 0 0,1 0 0 0,-9 0 0 15,9 0 0-15,-1 0 0 0,0 0 0 0,-8 0 0 16,10 0 0-16,-2 0 0 0,0 0 0 0,-8 0 0 0,8 0 0 0,2 0 0 16,-2 0 0-16,-8 0 0 0,8 0 0 0,1 0 0 0,-1 4 0 15,-8-4 0-15,9 0 0 0,0 0 0 0,-1 0 0 0,-8 0 0 16,8 0 0-16,0 0 0 0,-8 0 0 0,10 0 0 0,-2 0 0 0,-8 0 0 15,8 0 0-15,2 0 0 0,-10 0 0 0,8 0 0 16,0 0 0-16,-8 0 0 0,9 0 0 0,-1 0 0 0,1 0 0 0,-1 0 0 16,-8 0 0-16,9 0 0 0,-1 0 0 0,0 0 0 0,2 0 0 15,-2 0 0-15,0 0 0 0,2-4 0 0,-2 4 0 0,0 0 0 16,-8 0 0-16,8-4 0 0,1 4 0 0,-1-6 0 0,1 6 0 0,0-5 0 16,-1 5 0-16,0 0 0 0,2-4 0 0,-2-2 0 15,0 6 0-15,0-4 0 0,2 4 0 0,-2-5 0 0,-8 1 0 0,17 4 0 16,-9-6 0-16,-8 2 0 0,9 4 0 0,8-5 0 0,-9-1 0 15,-8 2 0-15,18 4 0 0,-10-4 0 0,0-1 0 0,2 0 0 16,-2 5 0-16,0-5 0 0,1 1 0 0,-1-2 0 0,0 2 0 0,2 4 0 16,6-5 0-16,-8 1 0 0,2-2 0 0,-2 2 0 0,0 4 0 15,1-5 0-15,0 0 0 0,-1 1 0 0,1-1 0 0,7 5 0 16,-7-5 0-16,0 0 0 0,-1 0 0 0,0 0 0 0,2 1 0 16,-2 4 0-16,0-5 0 0,1 0 0 0,0 0 0 0,-1 0 0 15,0 1 0-15,1-1 0 0,-9 0 0 0,8 5 0 0,0-5 0 0,2 0 0 16,-2 1 0-16,0-1 0 0,2 0 0 0,-2 0 0 0,0 1 0 15,0-1 0-15,1 0 0 0,0 0 0 0,-9 0 0 0,8 0 0 16,1 0 0-16,-1 1 0 0,0-1 0 0,2 0 0 0,-2-5 0 16,0 6 0-16,0-1 0 0,2 1 0 0,-2-6 0 0,0 5 0 15,1 0 0-15,0 0 0 0,-1 1 0 0,-8 0 0 0,9-7 0 0,-1 7 0 16,0-2 0-16,0 2 0 0,2-1 0 0,-2 0 0 16,0 0 0-16,2 1 0 0,-2-2 0 0,0 6 0 0,-8-9 0 0,9 9 0 15,-1-4 0-15,1-2 0 0,-1 2 0 0,1-1 0 0,-9 0 0 0,8 0 0 16,0 1 0-16,2 4 0 0,-2-6 0 0,-8 3 0 15,8-3 0-15,2 2 0 0,-2-2 0 0,0 2 0 0,-8 4 0 16,8-6 0-16,1 2 0 0,0-1 0 0,-9 5 0 0,8-4 0 0,1 4 0 16,-9-6 0-16,8 2 0 0,0-1 0 0,2 5 0 15,-10-4 0-15,8-2 0 0,0 6 0 0,2-4 0 0,-10 4 0 0,8-4 0 16,0-3 0-16,0 3 0 0,1 0 0 0,0 4 0 0,-1-5 0 16,-8 0 0-16,9 0 0 0,-1 1 0 0,0 4 0 0,2-6 0 15,-2 2 0-15,0-1 0 0,0 1 0 0,2-2 0 0,-2 2 0 0,0 4 0 16,1-5 0-16,-1 0 0 0,1 0 0 0,0 1 0 0,-1-1 0 15,0 0 0-15,0 5 0 0,2-5 0 0,-2 0 0 0,0 1 0 16,2-1 0-16,-10 0 0 0,16 0 0 0,-16 1 0 0,9-1 0 16,8 0 0-16,-9 0 0 0,-8 0 0 0,17 0 0 0,-9 1 0 15,-8-1 0-15,18 0 0 0,-10 0 0 0,-8 1 0 0,10-1 0 0,-2 0 0 16,8 0 0-16,-16 1 0 0,9 4 0 0,-1-6 0 0,1 1 0 16,0 1 0-16,-1-1 0 0,-8 0 0 0,8 1 0 0,2-1 0 15,-10 0 0-15,8 5 0 0,0-5 0 0,-8 1 0 0,8-2 0 16,-8 2 0-16,10 4 0 0,-10-5 0 0,8 0 0 0,-8 0 0 15,8 5 0-15,-8-4 0 0,9-2 0 0,-9 2 0 0,8-1 0 0,1 1 0 16,-9-2 0-16,9 6 0 0,-1-4 0 0,-8-1 0 0,8 0 0 16,0 0 0-16,-8 1 0 0,10-2 0 0,-2 1 0 0,0 1 0 15,-8 0 0-15,10-2 0 0,-2 2 0 0,0-1 0 0,1 5 0 0,-9-5 0 16,8 0 0-16,0 1 0 0,2-2 0 0,-10 1 0 16,8 5 0-16,0-4 0 0,0 0 0 0,-8-2 0 0,10 2 0 0,-10 4 0 15,8-6 0-15,0 2 0 0,1-1 0 0,-9 5 0 0,9-4 0 16,-9-2 0-16,8 6 0 0,-8-3 0 0,9-3 0 0,-9 2 0 15,8 4 0-15,0-6 0 0,-8 2 0 0,9 4 0 0,-9-4 0 16,0-2 0-16,9 6 0 0,-9-5 0 0,8 1 0 0,-8 4 0 16,0-5 0-16,0 5 0 0,8-5 0 0,-8 5 0 0,0 0 0 0,0-5 0 15,0 5 0-15,0 0 0 0,0 0 0 0,0 0 0 0,0 0 0 16,0-4 0-16,0 4 0 0,0 0 0 0,0 0 0 0,0 0 0 16,0 0 0-16,0 0 0 0,0 0 0 0,0 0 0 0,0-6 0 15,0 6 0-15,10 0 0 0,-10-4 0 0,0 4 0 0,0-5 0 16,0 5 0-16,8 0 0 0,-8-6 0 0,0 2 0 0,0 4 0 0,8 0 0 15,-8 0 0-15,0-4 0 0,0 4 0 0,0-5 0 0,0 5 0 16,0 0 0-16,0 0 0 0,0 0 0 0,9-5 0 0,-9 5 0 16,0 0 0-16,0 0 0 0,0 0 0 0,0 0 0 0,0 0 0 15,0 0 0-15,0 0 0 0,0 0 0 0,0 5 0 0,0-5 0 16,0-5 0-16,0 5 0 0,0 0 0 0,0 0 0 0,0 0 0 16,0 0 0-16,0 0 0 0,0 0 0 0,0 0 0 0,0 0 0 0,0 0 0 15,0 5 0-15,0-5 0 0,0 0 0 0,0 0 0 0,0 0 0 16,0 0 0-16,0 0 0 0,0 0 0 0,0 0 0 0,0 0 0 15,0 0 0-15,0 0 0 0,0 0 0 0,0 0 0 0,0 0 0 0,0 0 0 16,0 0 0-16,0 0 0 0,0 0 0 0,0 0 0 16,0 0 0-16,0 0 0 0,0 0 0 0,-9 0 0 0,9 0 0 0,0 0 0 15,0 0 0-15,-8 0 0 0,8 0-8 0,-8 0-100 0,-2 0-28 16,10 0-32-16,-8 0-32 0,-9 0-68 0,8 0-28 0,1 5 52 16,-9-5 52-16,0 0 36 0,8 0 24 0,-7 0 28 0</inkml:trace>
          <inkml:trace contextRef="#ctx0" brushRef="#br1" timeOffset="42125.3029">2158-1916 3 0,'0'0'88'0,"0"0"-8"0,0 0-8 0,8 0-20 0,-8 0-4 0,0 0-4 15,0 0 4-15,8 0 0 0,-8 0 0 0,0 0-4 0,9 0 4 0,-9 0-4 16,0 5 0-16,9-5 0 0,-9 4 0 0,8 2-4 16,-8-2 4-16,0 1 0 0,9 5-12 0,-9-6 4 0,0 6-4 0,0-1 0 15,0 1 0-15,0 5-4 0,8-6 0 0,-8 5-4 0,0-4 0 16,0 5 0-16,0-1-4 0,0 0-4 0,0 1 0 0,0-1-4 16,0 1-4-16,0-2 0 0,0 2-4 0,0-1 0 0,0 1 0 0,0-1 0 15,8 1-4-15,-8-2 0 0,0 3-4 0,0-3-4 0,0-3-4 16,0 5-4-16,0-5-12 0,0 3-8 0,0-3-16 0,0-5-16 15,0 5-12-15,0-6-12 0,0 6-4 0,0-10-36 0,0 5-40 16,0-5 4-16,0 6 28 0,0-6 28 0,0-6 24 0</inkml:trace>
          <inkml:trace contextRef="#ctx0" brushRef="#br1" timeOffset="41824.1089">1859-1897 27 0,'0'0'64'0,"0"-4"0"0,0-2-4 0,0 6-28 0,0-4-8 16,0-1 0-16,0 5 4 0,0-5-8 0,0 0 4 0,0 5 0 15,0-4 0-15,0 4 0 0,0-6 4 0,0 6 0 0,0 0 0 0,0 0 0 16,0-4 0-16,0 4 4 0,0 0 0 0,0 0 0 0,0 0 4 16,0 0 0-16,0 0 0 0,0 0-4 0,0 0 0 0,0 4 0 15,0-4-4-15,0 0 0 0,0 0 0 0,0 0 4 0,0 0 0 16,0 0-4-16,0 0 0 0,0 0 0 0,0 6-4 0,0-6 0 16,0 4 0-16,0 1 0 0,0 0 0 0,0 4 0 0,0 1 0 0,0-5 0 15,0 5-8-15,0-1 4 0,0 5-4 0,0-4 0 16,0 5-4-16,0-1 4 0,0-5-4 0,0 6-4 0,0-1 0 0,0 1-4 15,0-1 0-15,0-4 0 0,0 4 0 0,0-5 0 0,0 6-4 0,0-5 4 16,0-1-4-16,0 1 0 0,0-2 0 0,0 3 0 16,9-7 4-16,-9 6-8 0,0-5 4 0,0-1-8 0,0 2-4 0,0-2-4 15,0 1-4-15,0-1-8 0,8-4-4 0,-8 6-12 0,0-6 0 16,0 0-12-16,0 0-8 0,0 0-8 0,0 0-4 0,0 0-8 16,0 0-4-16,0 0 0 0,0 0-40 0,0-6-36 0,0 2 12 15,0 4 24-15,0-5 24 0</inkml:trace>
          <inkml:trace contextRef="#ctx0" brushRef="#br0" timeOffset="-18139.4728">4963-1321 11 0,'0'0'92'0,"-9"4"-12"0,9-4 0 0,-9 0-28 16,9 0-4-16,-8 0 0 0,8-4 0 0,-8 4 0 0,8 0-4 16,-10-5-4-16,10 0 0 0,0 0 0 0,-8 5-4 0,8-5 4 0,0-4-4 15,0 4 0-15,0 0 0 0,-8-4-4 0,8 4 4 0,0-5-4 16,0 1-4-16,0-1 0 0,0 0-4 0,0 1-4 0,8-1 4 16,-8 0-4-16,0 1 0 0,8-1 0 0,-8 1 0 0,0-1 0 15,10 2 0-15,-10-3 0 0,8 1 0 0,-8 1-4 0,8 4 0 16,1-4 0-16,-9 3 4 0,9-3-4 0,-1 5-16 0,1-2 20 0,-9 2-4 15,8 4-4-15,0 0 0 0,1-5 0 0,0 5-4 0,-9 0 0 16,8 5 0-16,0-5 0 0,2 4 0 0,-10 6-4 0,8-6 0 16,0 7 0-16,1-2 0 0,-9 1-4 0,9 4 4 0,-1 1-4 15,-8-1 4-15,0 5-4 0,8-4 4 0,-8 3-4 0,0 2 0 16,0 4 4-16,0-5-4 0,0 0 0 0,-8 5 0 0,8-4 0 0,-8 4 0 16,-1-5 0-16,9 0 0 0,-9 0 0 0,1 0 0 0,0 0 0 15,-2-5 0-15,2 2 0 0,0-3 0 0,-1 2 0 16,0-1 4-16,1-4-4 0,0-1 0 0,8 1 0 0,-9-5 0 0,1-1 0 15,-1 2 0-15,9-2 0 0,0-4 0 0,-9 4 0 16,9-4 0-16,0 0-4 0,0-4 0 0,0 4 0 0,0-4 4 0,0-2 0 16,0 2 0-16,0-1 0 0,0-5 0 0,9 6 0 0,-9-7-4 0,0 7 0 15,9-6 4-15,-9 6 4 0,8-6-4 0,-8 1 0 16,9 4 0-16,-9 1 0 0,8-6-4 0,0 4 4 0,1 2 0 0,-9 4 4 16,9-4 0-16,-1 4 0 0,-8 0 4 0,8 0 0 0,2 0 4 15,-2 4 4-15,0-4 0 0,-8 4 12 0,9 2 0 0,0-2 0 16,-1 2 4-16,0 3 0 0,9-5-4 0,-8 5 0 0,0 1-4 15,-1 0 4-15,10 0 0 0,-10-1 0 0,0 1-4 0,10-1 0 16,-10 1 0-16,9 1-4 0,-9-3-4 0,0-3 0 0,10 5 0 0,-10-6-4 16,0 6 4-16,10-5-4 0,-10-5 0 0,1 4 0 0,8 2-4 15,-8-6-8-15,-1 0 0 0,0-6 0 0,1 2 0 0,0 4 0 16,7-9 0-16,-6 3 0 0,-2-3 0 0,0-1 0 0,1 2 0 0,0-3 0 16,-9-3 0-16,8-1-12 0,0 0-20 0,-8 1-8 0,9 0-8 15,-9-4-12-15,0 2-16 0,0-3-8 0,0 5-12 0,0-1-12 16,-9-4-20-16,9 5-12 0,-8-1-8 0,8 2-28 0,-8-2-44 15,-1 6 20-15,0-1 40 0,1 0 28 0,0 1 16 0</inkml:trace>
        </inkml:traceGroup>
      </inkml:traceGroup>
    </inkml:traceGroup>
    <inkml:traceGroup>
      <inkml:annotationXML>
        <emma:emma xmlns:emma="http://www.w3.org/2003/04/emma" version="1.0">
          <emma:interpretation id="{F8F2BFA3-3E1B-402F-B423-F50FA7CC51C3}" emma:medium="tactile" emma:mode="ink">
            <msink:context xmlns:msink="http://schemas.microsoft.com/ink/2010/main" type="paragraph" rotatedBoundingBox="13872,13345 22792,13929 22712,15155 13792,145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F58740F-5412-4AFC-9D75-DDCD36C3409F}" emma:medium="tactile" emma:mode="ink">
              <msink:context xmlns:msink="http://schemas.microsoft.com/ink/2010/main" type="inkBullet" rotatedBoundingBox="13850,13688 14282,13716 14255,14124 13823,14096"/>
            </emma:interpretation>
            <emma:one-of disjunction-type="recognition" id="oneOf2">
              <emma:interpretation id="interp2" emma:lang="" emma:confidence="0">
                <emma:literal>•</emma:literal>
              </emma:interpretation>
            </emma:one-of>
          </emma:emma>
        </inkml:annotationXML>
        <inkml:trace contextRef="#ctx0" brushRef="#br1" timeOffset="75098.0929">-2976 175 79 0,'0'-5'92'0,"0"-5"0"0,-8 6-4 0,8-1-16 16,0 0-4-16,0 0 0 0,0 1 0 0,-8-2-4 0,8 6-4 15,0-4-4-15,-9 4 0 0,9 0-4 0,0-5-12 0,-8 5 0 16,8 0-8-16,-9 0 4 0,9 5-4 0,-8-5 0 0,8 4 0 16,-9 2 0-16,9-2-4 0,-8 1-4 0,8 0 4 0,-8 4-4 0,8 1 0 15,-10-1 4-15,10 1-8 0,-8 5 0 0,8 0 0 16,0-7 0-16,0 7 0 0,-8-1-4 0,8 5-8 0,0-4 0 0,0-1 4 15,0 1-4-15,0-1 0 0,8 1-4 0,-8-1 0 0,0 0 0 16,8-4 0-16,-8 4-4 0,10-4 0 0,-2-1 4 0,0 1 0 16,-8-1-4-16,9 1 4 0,-1 0 0 0,9-6-8 0,-8 1 4 0,-1 0 0 15,0-5 0-15,2 5 0 0,6-5 0 0,-6 0 0 0,6 0 4 16,-8 0-4-16,1 0 0 0,8-5 0 0,-8 0 0 0,-1 0 0 16,10 1 0-16,-10-1 4 0,0-5-4 0,0 1-4 0,2-1 4 15,-2 5 0-15,0-4-4 0,1-6 8 0,-1 6-4 0,-8-1-4 16,9-4 4-16,-9 0 0 0,0 3 0 0,9-3-4 0,-9 0 4 0,0 5 0 15,0-6 4-15,-9 1-4 0,9-1-8 0,0 6 4 16,-9-5 0-16,1 0 0 0,-1-1-4 0,9 5 4 0,-8 1 0 0,0-6 0 16,-2 5-4-16,-6 1 0 0,8-1 0 0,-2 0 0 0,-6 1 0 15,7-1 0-15,-8 1 0 0,0 4 4 0,9-4-4 0,-10 3 4 16,2 2-4-16,6-1 4 0,-6 0 4 0,7 5-4 0,-8-5 0 16,9 5 0-16,-9 0 0 0,9 5 0 0,-2-5 0 0,2 5 0 15,0 0 0-15,8 5 4 0,-10-5-4 0,10 4 0 0,0 0 4 0,-8 1-4 16,8 5 0-16,8-6 0 0,-8 5 4 0,0 1 0 0,0-1-4 15,10 1 4-15,-10 0 0 0,8-1 0 0,0 0 0 0,-8 0-4 16,10 0-12-16,-2-4 20 0,0 5 0 0,1-6 0 0,-1 1 0 0,1-6-4 16,8 6 0-16,-9-10 0 0,0 4 4 0,2 2-4 0,6-6-4 15,-6 0 4-15,-2 0 0 0,8-6 0 0,-7 6 0 0,0-4 0 16,-1 0 0-16,1-2 0 0,-1-4 0 0,10 6 0 0,-18-1 0 16,8-4 0-16,0 4 0 0,0-4 0 0,-8 3 0 0,10 2 4 15,-10-6 0-15,8 5-8 0,-8 1 8 0,8-1-4 0,-8 5 4 0,0-5 4 16,9 5 0-16,-9 0 0 0,0 0 0 0,0 0 0 15,8 0 8-15,-8 5-8 0,0 0 4 0,9-1-4 0,-9 1 4 0,9 5 0 16,-9-6 0-16,0 6 0 0,8 0 0 0,-8-1-4 0,0 0 0 16,8 7 0-16,-8-8 0 0,10 3-4 0,-10 3 0 0,0-5 0 15,8 1 0-15,-8 1 0 0,0-3-4 0,8 2 0 0,-8-1 0 0,0 1 0 16,8-5 0-16,-8 4-4 0,0-4 0 0,10 0-8 0,-10 0-4 16,0-1-12-16,0 1-4 0,8 0-12 0,-8 0-8 0,0-5-8 15,8 4-20-15,-8-4-12 0,0 0-16 0,0 6-4 0,0-6-28 16,0 0-44-16,9 0 0 0,-9 0 36 0,0 0 28 0,0 0 24 15</inkml:trace>
      </inkml:traceGroup>
      <inkml:traceGroup>
        <inkml:annotationXML>
          <emma:emma xmlns:emma="http://www.w3.org/2003/04/emma" version="1.0">
            <emma:interpretation id="{290F378D-7441-41D7-B61F-9A30CE459A10}" emma:medium="tactile" emma:mode="ink">
              <msink:context xmlns:msink="http://schemas.microsoft.com/ink/2010/main" type="line" rotatedBoundingBox="14375,13378 22792,13929 22712,15155 14295,14605"/>
            </emma:interpretation>
          </emma:emma>
        </inkml:annotationXML>
        <inkml:traceGroup>
          <inkml:annotationXML>
            <emma:emma xmlns:emma="http://www.w3.org/2003/04/emma" version="1.0">
              <emma:interpretation id="{0AA8711A-CB3B-4EF7-9C4F-BC0CF38C62DD}" emma:medium="tactile" emma:mode="ink">
                <msink:context xmlns:msink="http://schemas.microsoft.com/ink/2010/main" type="inkWord" rotatedBoundingBox="14413,13908 14793,14213 14635,14409 14255,14104"/>
              </emma:interpretation>
              <emma:one-of disjunction-type="recognition" id="oneOf3">
                <emma:interpretation id="interp3" emma:lang="" emma:confidence="0">
                  <emma:literal>n</emma:literal>
                </emma:interpretation>
                <emma:interpretation id="interp4" emma:lang="" emma:confidence="0">
                  <emma:literal>"</emma:literal>
                </emma:interpretation>
                <emma:interpretation id="interp5" emma:lang="" emma:confidence="0">
                  <emma:literal>h</emma:literal>
                </emma:interpretation>
                <emma:interpretation id="interp6" emma:lang="" emma:confidence="0">
                  <emma:literal>„</emma:literal>
                </emma:interpretation>
                <emma:interpretation id="interp7" emma:lang="" emma:confidence="0">
                  <emma:literal>.</emma:literal>
                </emma:interpretation>
              </emma:one-of>
            </emma:emma>
          </inkml:annotationXML>
          <inkml:trace contextRef="#ctx0" brushRef="#br1" timeOffset="75587.7837">-2609 419 59 0,'0'-4'104'0,"10"-6"-8"16,-10 5-8-16,0 0-20 0,0 2-8 0,8-8-4 0,-8 6 0 15,0 0-4-15,8-4-4 0,-8 4 0 0,0 0-4 0,9 1 0 16,-9-1-4-16,0-1 0 0,0 6 0 0,8-4-4 0,-8 4-4 16,0 0 4-16,8 0 0 0,-8 0 4 0,0 0-4 0,0 4-4 15,9-4 4-15,-9 6-4 0,0-1-4 0,0-1 0 0,9 6-4 0,-9-5-4 16,0 4-4-16,8 1-4 0,-8-1 0 0,0 6-4 0,0-6 0 16,0 6 0-16,8-1-4 0,-8-4 0 0,0 4 0 0,0 1 0 15,0-1 0-15,10 0-4 0,-10 0 0 0,0-4 0 0,0 5 0 0,8-6 0 16,-8 5 0-16,0-3 0 0,8-2 0 0,-8 0 4 15,0-3-4-15,10 3 0 0,-10-5-4 0,0 2 4 0,0-3-4 0,8-3 0 16,-8 0 0-16,0 6 0 0,8-6 4 0,-8-6-4 0,0 6 0 16,8 0-4-16,-8-3 8 0,0-3-8 0,9-3 0 0,-9 5 4 15,0-2 0-15,8-3-4 0,-8 4 4 0,9-4 0 0,-9-1 0 16,9 0 0-16,-9 1 0 0,0 4 4 0,8-5 0 0,-8 0 0 16,8 1 0-16,2 4 0 0,-10-4 0 0,8 4 0 0,-8-5 0 15,8 6 0-15,0-6 0 0,-8 5 4 0,10 0 0 0,-2 0 0 0,0 5 0 16,1-4 0-16,-9 4-12 0,8-5 12 0,1 5 4 0,0 0-4 15,-9 0 0-15,8 5 0 0,0-1 4 0,0 1 0 0,-8 0-4 16,10 0 0-16,-2 5 0 0,-8-6 0 0,8 11 0 0,-8-6-4 16,10 1 4-16,-10 0-4 0,8-1 4 0,-8 5-4 0,0 1 4 15,0 0-4-15,8-6 0 0,-8 6 0 0,0-6 0 0,0 4 0 0,0-2 0 16,0-2-8-16,0 1 0 0,0-1-12 0,0-3-8 0,0 3-8 16,0-4 0-16,0 0-16 0,0-5-12 0,0 4-16 0,0-4-12 15,0 0-12-15,0-4-8 0,0 4-44 0,0-5-36 0,0-5 28 16,0 6 32-16,0-6 28 0</inkml:trace>
        </inkml:traceGroup>
        <inkml:traceGroup>
          <inkml:annotationXML>
            <emma:emma xmlns:emma="http://www.w3.org/2003/04/emma" version="1.0">
              <emma:interpretation id="{B6285A49-5BE9-4953-A134-1859AC19338C}" emma:medium="tactile" emma:mode="ink">
                <msink:context xmlns:msink="http://schemas.microsoft.com/ink/2010/main" type="inkWord" rotatedBoundingBox="14997,13383 15430,14278 15110,14433 14677,13538"/>
              </emma:interpretation>
              <emma:one-of disjunction-type="recognition" id="oneOf4">
                <emma:interpretation id="interp8" emma:lang="" emma:confidence="0">
                  <emma:literal>Si</emma:literal>
                </emma:interpretation>
                <emma:interpretation id="interp9" emma:lang="" emma:confidence="0">
                  <emma:literal>n</emma:literal>
                </emma:interpretation>
                <emma:interpretation id="interp10" emma:lang="" emma:confidence="0">
                  <emma:literal>n.</emma:literal>
                </emma:interpretation>
                <emma:interpretation id="interp11" emma:lang="" emma:confidence="0">
                  <emma:literal>Ir</emma:literal>
                </emma:interpretation>
                <emma:interpretation id="interp12" emma:lang="" emma:confidence="0">
                  <emma:literal>N.</emma:literal>
                </emma:interpretation>
              </emma:one-of>
            </emma:emma>
          </inkml:annotationXML>
          <inkml:trace contextRef="#ctx0" brushRef="#br1" timeOffset="76011.6494">-2088-146 19 0,'0'-5'96'0,"0"5"-4"0,0-5-8 0,0 0-20 0,0 1 0 16,-9 4-12-16,9 0 0 0,0 0 0 0,0 0 0 0,0-6 4 16,0 6-4-16,0 0 0 0,0 0 8 0,0 6-4 0,9-6 0 15,-9 4 4-15,0 1-4 0,0 0 0 0,8 0 4 0,-8-1-4 0,8 1 0 16,-8 5 0-16,10-6 0 0,-2 6-4 0,-8 1 0 15,8 2 0-15,1-3-4 0,0-1-8 0,-1 5 0 0,0 1 0 0,1-1-20 16,7 1 16-16,-6 4-8 0,-2-5 0 0,0 6-4 0,2-1 0 16,6 0-4-16,-8 0 0 0,1 0 0 0,0 1-4 0,-1 3 0 15,9-4-4-15,-9 6 0 0,2-6 0 0,-2 0-4 0,8 0-4 16,-6 1-4-16,-2-1 8 0,0 0-8 0,1-1 0 0,0 2 0 16,-1-6 0-16,9 1 0 0,-17-1 0 0,8 1 0 0,0-6 0 0,2 5 0 15,-2-4 0-15,-8 0-4 0,8-6-8 0,-8 6-8 0,10-5-12 16,-10 5 4-16,0-6-16 0,0 1-8 0,0-5-8 0,0 5-16 15,0-5-12-15,0 5-8 0,0-5-4 0,-10-5-20 0,2 5-4 0,8-5-16 16,-8 0-8-16,-2 1-36 0,2-2-24 0,8 2 40 16,-8-1 32-16,0-5 28 0,-1 6 12 0</inkml:trace>
          <inkml:trace contextRef="#ctx0" brushRef="#br1" timeOffset="76361.7123">-1987 481 35 0,'0'0'100'0,"0"0"-8"0,0-4-4 0,0 4-24 0,10-5 0 15,-10 5 0-15,0 0 0 0,8-5 4 0,-8 5 0 0,8 0 8 0,-8 0-12 16,10 0 0-16,-2 0 0 0,-8 0 0 0,8 0 0 0,0 0-4 16,1 5 0-16,0 0-4 0,-1-1-4 0,1 2 0 0,-1-2 0 15,10 6-8-15,-10-1 0 0,0 1-4 0,0-5-4 0,2 9-4 16,-2-4 0-16,9-1-4 0,-8 6-4 0,-1-5-4 0,1 4-4 15,-1 1 0-15,0-6-4 0,0 4 0 0,2-2 0 0,-2 4-4 16,0-6-4-16,2 1 0 0,-2-1 0 0,0 1 0 0,1-6 4 16,-9 7-4-16,8-7 0 0,1-4 4 0,-9 4-20 0,8-4 20 15,-8 6 0-15,9-12-4 0,-9 6 0 0,8-4 0 0,-8 0 0 0,0-7-4 16,8 7 4-16,-8-11-8 0,0 5 0 0,0-3 4 0,0 3-4 16,0-9 0-16,0 4-8 0,0-4-12 0,0-1-8 0,10 1 0 15,-20 0-16-15,10-5-8 0,0 5-12 0,0 0-4 0,0 0-8 16,0-1-16-16,0 1-20 0,0 5-12 0,-8-5-16 0,8 4-56 15,0 6-16-15,-8-5 40 0,8 3 36 0,-9 3 28 0,9 2 16 0</inkml:trace>
        </inkml:traceGroup>
        <inkml:traceGroup>
          <inkml:annotationXML>
            <emma:emma xmlns:emma="http://www.w3.org/2003/04/emma" version="1.0">
              <emma:interpretation id="{8913AF58-2E24-4508-B01C-EFBD9C5A8B30}" emma:medium="tactile" emma:mode="ink">
                <msink:context xmlns:msink="http://schemas.microsoft.com/ink/2010/main" type="inkWord" rotatedBoundingBox="15722,13380 16484,13674 16219,14361 15457,14067"/>
              </emma:interpretation>
              <emma:one-of disjunction-type="recognition" id="oneOf5">
                <emma:interpretation id="interp13" emma:lang="" emma:confidence="0">
                  <emma:literal>do</emma:literal>
                </emma:interpretation>
                <emma:interpretation id="interp14" emma:lang="" emma:confidence="0">
                  <emma:literal>dla</emma:literal>
                </emma:interpretation>
                <emma:interpretation id="interp15" emma:lang="" emma:confidence="0">
                  <emma:literal>da</emma:literal>
                </emma:interpretation>
                <emma:interpretation id="interp16" emma:lang="" emma:confidence="0">
                  <emma:literal>d</emma:literal>
                </emma:interpretation>
                <emma:interpretation id="interp17" emma:lang="" emma:confidence="0">
                  <emma:literal>oda</emma:literal>
                </emma:interpretation>
              </emma:one-of>
            </emma:emma>
          </inkml:annotationXML>
          <inkml:trace contextRef="#ctx0" brushRef="#br1" timeOffset="76940.1678">-1321 242 55 0,'-8'5'84'0,"-1"-5"-4"0,9 5-4 15,-9-1-16-15,1 1-8 0,8 5 0 0,-9 0 0 0,9-1-4 0,-8 1-4 16,0-1 4-16,8 1-4 0,0 0-4 0,0 4-8 0,-10-5 0 15,10 6 0-15,0-6-4 0,0 7-4 0,0-8 0 0,0 2 0 16,0 4 0-16,10-4 0 0,-10-1 0 0,0 1-4 0,8-5 0 16,-8 4-4-16,8-4 0 0,1 0 8 0,-9 5-8 0,8-6 4 15,1-4 0-15,0 5 0 0,-1-5 0 0,0 5-4 0,0-5-4 0,2 0 0 16,-2-5 0-16,0 5 0 0,10-5-4 0,-10 1 0 0,1-6 0 16,-1 5-4-16,1-5 4 0,-9 1-4 0,8-1-4 0,1-4 4 15,-1 4-4-15,-8-4-4 0,0 1 0 0,0-3 4 0,8 2 0 0,-8-5-4 16,-8 5 0-16,8-2-4 0,0 3 0 0,-8-6 0 15,-1 3-4-15,1 7-4 0,-1-5 4 0,1 5-8 0,-1-5 4 0,1 7-20 16,0-1 24-16,-2 3-4 0,-6 0-4 0,6 0 0 0,-6 5-4 16,8 0 4-16,-1 5 0 0,-8 0-4 0,8 0 0 0,1 3-4 15,0 3 0-15,-2-1 0 0,2 4-4 0,0 0-4 0,0 0 0 0,-2 1-4 16,2-1 0-16,8 1-4 0,-8-1-8 0,8 1 4 0,0-6-36 16,0 5-32-16,-9-4-24 0,9 1 28 0,9-8 20 0</inkml:trace>
          <inkml:trace contextRef="#ctx0" brushRef="#br1" timeOffset="77887.6309">-1176 16 23 0,'0'-4'92'15,"0"-1"-4"-15,0-5-4 0,0 6-24 0,0-1-8 0,0 5-8 16,0-5 0-16,8 0 0 0,-8 5-4 0,0 0 4 0,0-5 4 15,0 5 0-15,10 0-4 0,-10 5-4 0,0-5 0 0,0 5 8 0,8 0 0 16,-8 0-8-16,0-1 0 0,0 6-4 0,0-1 0 0,0 1-4 16,0 0 0-16,0 4-8 0,0 0 0 0,0 1 0 0,0 4-4 15,0 0-4-15,0 1 0 0,0-1 0 0,0 0-4 0,0 5-4 0,0-4 0 16,0 3-4-16,8 0 4 0,-8-3-4 0,0 4-4 16,8-4 4-16,-8-1 0 0,9 0-4 0,-9 0 0 0,8 0 0 0,-8-5 4 15,9 1-4-15,0-1 0 0,-1-4 0 0,0-1 0 0,-8 1 0 16,10-6 0-16,-2 6-4 0,0-10 4 0,0 5-4 0,2-5 4 15,-2 0-4-15,0 0 4 0,1-5 0 0,-1 1-4 0,1-6 4 0,0 5-4 16,-1-5 0-16,-8-4 0 0,8 4 0 0,0-4 0 0,2 0-4 16,-2-4 4-16,-8 2 0 0,8-3 0 0,-8-5 0 0,10 4 0 15,-2 2 0-15,-8-2 0 0,0-3 0 0,8 4 0 0,-8-6 4 16,0 6 0-16,9 0 0 0,-9-5 0 0,0 5 0 0,0 0 4 16,0 0-4-16,0-1 0 0,0 1 0 0,0 0 4 0,0 4 0 15,0 1-4-15,0-5 4 0,0 5 0 0,0-1 0 0,0 5 0 16,0-4 0-16,0 5 0 0,0-1 0 0,0 1 0 0,0-2 4 0,0 7 0 15,0 0 0-15,0-2 0 0,0 2 0 0,0 4 0 0,0 0 0 16,0 0 0-16,0 4 4 0,0 2-4 0,0-2 0 0,0 0 0 16,0 3 4-16,0 1 0 0,0 2 4 0,-9 4 0 0,9-4 0 15,0 4-8-15,0 1 4 0,0 4 0 0,-8-5 0 0,8 5 0 16,0 1-4-16,0-1-4 0,0 4 4 0,-8 2 0 0,8-6-8 16,0 5 4-16,0 0 0 0,0 0-4 0,0-4 0 0,0 3 4 0,0 0-4 15,0-3 0-15,0 4 0 0,0-4 0 0,8-1 0 0,-8 0 0 16,0 0 0-16,0-5 0 0,8 1-20 0,-8-1 20 0,9 0 0 15,-9 1 0-15,8-6-4 0,-8 1 0 0,8-6-4 0,1 6 0 0,-9-5 4 16,9 0 0-16,-1-5 0 0,-8 5 0 0,8-5-8 16,-8-5 0-16,10 5 0 0,-2-5-4 0,-8 0 0 0,8 1-8 0,-8-6 0 15,9 5 4-15,-9-5-4 0,9 6 4 0,-9-6 0 0,8 0 0 16,-8 6 4-16,0-6 0 0,9 5 4 0,-9 1 0 0,0-6-4 16,0 10 4-16,0-5 4 0,0 0 4 0,0 5 0 0,0 0 4 0,8 0 0 15,-8 0 0-15,0 5 0 0,0 0 4 0,-8 0 0 0,16 0 0 16,-8-1 0-16,0 1 0 0,0 5 4 0,0-1 0 0,8 1 0 15,-8-5-4-15,0 4 0 0,0 1 0 0,9 0 0 0,-9-1 4 16,0 1-4-16,9-1 4 0,-9 1 0 0,8 0-4 0,-8-6 4 16,0 6-4-16,8-1 0 0,-8-4 0 0,10 0 4 0,-10 0-4 15,8-1 4-15,-8 2-4 0,8-6 4 0,-8 5 0 0,9-5 0 16,0 0-4-16,-9 0-16 0,8-5 20 0,-8-1-4 0,8 2 0 0,-8-1-4 16,9-5 0-16,-9 1 0 0,0 4 0 0,8-4 0 0,-8-6 0 15,0 5 0-15,0 1-4 0,9-5 0 0,-9-1 0 0,0 1-4 16,0 4 0-16,0-4 4 0,0-1-4 0,0 1 0 0,0 4 0 0,0-4 0 15,0 0 0-15,-9 4 4 0,9 1 0 0,0-2 4 16,-8 3 0-16,8 2 0 0,0-4 0 0,-9 6 0 0,9-1 0 0,-8 5 4 16,0 0-4-16,8 0 4 0,-9 0 0 0,0 5 4 0,9-1-4 15,-8 2 8-15,8-2-4 0,-8 6 0 0,8 0 0 0,-10-5 0 16,10 9 0-16,0-9 0 0,0 4 0 0,-8 1 0 0,8-1 0 0,0 1 0 16,0 0 0-16,0-1 0 0,0 1-4 0,0-1 4 0,0-4-4 15,8 0 0-15,-8 4 4 0,0-4-4 0,10 0-4 16,-10 0 0-16,0-1 4 0,8 2-4 0,-8-2 0 0,8 1-4 0,-8-5 0 15,9 5-12-15,0 0-12 0,-9-5-12 0,8 4-16 0,0-4-24 16,-8 5-40-16,9 0 0 0,-9-5-48 0,8 5-48 0,1-5 28 16,-9 4 36-16,9 2 32 0,-9-2 20 0</inkml:trace>
        </inkml:traceGroup>
        <inkml:traceGroup>
          <inkml:annotationXML>
            <emma:emma xmlns:emma="http://www.w3.org/2003/04/emma" version="1.0">
              <emma:interpretation id="{F6EE65CC-EB78-4CB2-8AAC-1D58D6D16F7B}" emma:medium="tactile" emma:mode="ink">
                <msink:context xmlns:msink="http://schemas.microsoft.com/ink/2010/main" type="inkWord" rotatedBoundingBox="16905,13623 17394,13655 17353,14276 16864,14244"/>
              </emma:interpretation>
              <emma:one-of disjunction-type="recognition" id="oneOf6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1" timeOffset="45793.492">299 252 67 0,'8'0'92'0,"-8"0"-4"0,9 0-4 16,-9 0-24-16,0 0 0 0,0 0-4 0,8 0-4 0,-16 4 4 0,8-4-4 15,0 5 0-15,-9-5 0 0,9 4-4 0,-8 2-4 0,0 4-4 16,-2-6-8-16,2 6 4 0,0-1-4 0,-10 0-8 0,10 1 4 16,-9 4-4-16,0-3 4 0,0 3-4 0,-9 0 0 0,10-4 0 15,-2 4 0-15,1-4 0 0,-8 4-4 0,8-4 8 0,-1-1 0 16,2 1 0-16,-2-1-4 0,2-4 0 0,7 0 4 0,-8 4-4 0,8-3-4 15,1-6-4-15,0 4 0 0,-2-4 0 0,2 0-4 0,8 5 0 16,0-5 0-16,0 0 0 0,0 0-4 0,0 0 0 0,0 0 4 16,8 0 0-16,-8 0-4 0,10 0 8 0,-2 0 0 0,0 0 0 15,-8 0 0-15,9 0 4 0,-1 5 4 0,1-5 0 0,0 5 0 16,-1-5 0-16,0 4 0 0,0 1-4 0,10 0 0 0,-10-5 0 16,2 9 0-16,-2-3 4 0,0-2-8 0,1 1 4 0,8 5-4 0,-9-6 0 15,1 1-4-15,-1 5 0 0,0-6 0 0,2 7 0 0,-2-7 0 16,0 1-4-16,10 0-4 0,-10-1 0 0,0 6-4 0,1-5 0 15,8-5 0-15,-8 4 0 0,-1 2 0 0,0-3 0 0,2-3 0 16,6 0 0-16,-8 0 0 0,2 6-4 0,-2-6-16 0,0 0-12 16,1 0-4-16,8-6-24 0,-8 6-16 0,-1-3-20 0,0-3-16 0,0 2-28 15,2-1-28-15,-2 1-12 0,-8-2-72 0,8-3 16 0,2 0 40 16,-2-2 40-16,0 2 28 0,-8-5 24 0</inkml:trace>
          <inkml:trace contextRef="#ctx0" brushRef="#br1" timeOffset="45380.5946">1 69 23 0,'0'-5'84'0,"0"1"-16"0,0-1 0 15,0 0-24-15,0 0-4 0,0 5 0 0,0-4-4 0,0-1 0 16,0 0 0-16,0 0 4 0,0 5 0 0,0-5 4 0,0 0 0 16,0 1 4-16,0-1 0 0,0 5 0 0,0-5-4 0,0 5 4 0,0 0 0 15,0-5 0-15,8 5 4 0,-8 0-4 0,0 5 0 0,0-5 4 16,8 5-4-16,-8 4 0 0,0-4-4 0,0 5 0 0,0 0-4 15,0 4 0-15,0-5-4 0,0 6 0 0,0 4-4 0,0-5-4 16,0 5-4-16,0 1 0 0,0 4-8 0,0-5 0 0,0 6 0 16,0-7-4-16,0 6-4 0,0-4 4 0,0-1-4 0,0 4-20 0,0-3 20 15,0-1 4-15,0 0-8 0,0 0 0 0,0 0 0 0,0 0-4 16,0-4 0-16,0 4 0 0,0-4 0 0,0-1 0 0,-8 0 4 16,8-4-4-16,0 4-4 0,0-4 0 0,0 4 0 0,0-4-4 15,0 0-4-15,0-5 0 0,0 4-12 0,0-4-8 0,-8-1-4 16,8 2-4-16,0-2-8 0,8-4-8 0,-16 0-4 0,16 5 0 15,-8-5-20-15,-8 0-4 0,8-5-12 0,0 5-8 0,0-4-4 0,0-2-20 16,0 2-40-16,0-6-8 0,0 6 32 0,0-7 28 16,0 2 24-16</inkml:trace>
        </inkml:traceGroup>
        <inkml:traceGroup>
          <inkml:annotationXML>
            <emma:emma xmlns:emma="http://www.w3.org/2003/04/emma" version="1.0">
              <emma:interpretation id="{54FBD6B1-9F91-4CE4-A89A-3E40D5B71888}" emma:medium="tactile" emma:mode="ink">
                <msink:context xmlns:msink="http://schemas.microsoft.com/ink/2010/main" type="inkWord" rotatedBoundingBox="17938,13801 18252,13821 18216,14380 17902,14360"/>
              </emma:interpretation>
              <emma:one-of disjunction-type="recognition" id="oneOf7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1" timeOffset="46665.159">981 429 79 0,'0'0'96'0,"0"0"-4"0,0 5-4 0,0-5-20 16,0 0 0-16,8 0 0 0,-8 0 4 0,0 0 0 0,9 0 0 15,-1 0-4-15,-8 0 0 0,8 0 0 0,2 4-4 0,-2-4 4 16,0 0-8-16,2 0 0 0,-2 0-4 0,9 0-4 0,-9 0 0 15,1 0-8-15,-1 0-8 0,9 0-4 0,-9 0-8 0,10 0 0 0,-10 0-8 16,2 0-4-16,6 0-4 0,-8 0-4 0,1 0-8 0,8 0-12 16,-8 0-16-16,-1-4-16 0,0 4-24 0,2 0-20 0,6 0-32 15,-16-5-20-15,8 5-56 0,2-5-36 0,-2 5 44 0,-8-5 36 16,8 1 28-16,-8-1 24 0</inkml:trace>
          <inkml:trace contextRef="#ctx0" brushRef="#br1" timeOffset="46410.8432">1203 237 55 0,'8'-4'88'0,"-8"-2"-12"0,0 2 0 16,0 0-20-16,0-3-4 0,-8 3 0 0,8 0 0 16,0-1 0-16,0 0 0 0,0 5 0 0,0-5 0 0,0 5 0 0,-9-4-4 15,9 4-4-15,0 0 4 0,-9 0-8 0,9 0-4 0,-8 4 4 16,0-4 0-16,8 5-4 0,-8 0-4 0,-2 0 4 0,2 3-4 15,0 3 0-15,-2-1 0 0,2-1-4 0,0 1 4 0,-1-1-4 16,1 5 0-16,-1 1 0 0,1-1 0 0,-9 1-4 0,9-1 0 16,-2 5 4-16,2-4-4 0,0 4 0 0,-2-5 0 0,2 5-20 0,8 0 20 15,-8-4-4-15,-1 4 0 0,9 0-4 0,-8-4 4 0,8-1-8 16,0 5 0-16,0-4 0 0,0-1 0 0,0 6-4 0,8-11 0 16,-8 6-4-16,0-2 4 0,9-4 0 0,-1 7-4 0,0-6 0 15,2-1 0-15,-2 1-4 0,0-1 0 0,2-4 4 0,-2 4-4 16,0-3 0-16,1 3 0 0,8-5 0 0,-9 2 0 0,9-2 0 15,-9 1-4-15,2-5-4 0,6 5-8 0,-6-5-4 0,6 0-4 0,-8 5-16 16,1-5-8-16,0 0-8 0,8-5-8 0,-9 5-12 0,0-5-8 16,2 0-12-16,-2 1-12 0,-8-2-12 0,8-2-4 0,0 3-36 15,-8-5-36-15,0 0 20 0,10 1 36 0,-10-1 20 0,0 1 24 16</inkml:trace>
        </inkml:traceGroup>
        <inkml:traceGroup>
          <inkml:annotationXML>
            <emma:emma xmlns:emma="http://www.w3.org/2003/04/emma" version="1.0">
              <emma:interpretation id="{7C782620-1C29-4D3C-883F-5715C1DB6170}" emma:medium="tactile" emma:mode="ink">
                <msink:context xmlns:msink="http://schemas.microsoft.com/ink/2010/main" type="inkWord" rotatedBoundingBox="18962,13778 19413,13807 19342,14894 18891,14865"/>
              </emma:interpretation>
              <emma:one-of disjunction-type="recognition" id="oneOf8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1" timeOffset="48027.5164">2183 654 19 0,'0'0'120'0,"0"0"-8"0,0 6-4 15,0-6-20-15,0 0-4 0,0 0 4 0,0 0 0 0,0 0-4 16,0 0-4-16,0 0-4 0,0 0-4 0,0 4-4 0,0-4 0 16,0 0 0-16,9 0 0 0,-9 5-4 0,0-5-4 0,0 4 4 0,8-4-8 15,-8 6 0-15,9-6-4 0,-9 4-4 0,8-4 0 16,0 0-4-16,1 0 0 0,0 5-4 0,-9-5-8 0,16 0 0 0,-6 0-8 16,-2 0 0-16,0 0-4 0,1 0-4 0,0 0 0 0,-1 0-8 15,9 0 0-15,-9 0-8 0,1 0 0 0,0 0 0 0,-1 0 0 16,0 0 0-16,2 0 0 0,-2 0 0 0,0 0 0 0,1 0 0 15,0 0 0-15,-9 0 0 0,8 0-24 0,-8 0-12 0,8 0-16 16,-8 0-16-16,9 0-16 0,-9 0-16 0,0 0-8 0,0 0-24 0,0 0-16 16,0 0-16-16,0 0-28 0,0 0-48 0,0 0 32 0,0 0 40 15,0 0 32-15,0 0 28 0</inkml:trace>
          <inkml:trace contextRef="#ctx0" brushRef="#br1" timeOffset="55498.5278">2174 223 3 0,'0'-4'72'0,"0"-3"-4"16,0 7-4-16,0-4-28 0,0 0-8 0,9 4-4 0,-9-5 4 15,0 0 0-15,0 0 4 0,0 1 0 0,0 4-4 0,0-6 4 16,0 2 0-16,0 4 0 0,0-5 4 0,0 5 0 0,0-4 0 0,0 4 0 15,0 0 0-15,0 0 0 0,0 0 8 0,0-6-4 16,0 6 4-16,0 0-4 0,0 0-4 0,0 0 4 0,0 0-8 0,0 6 4 16,0-6-4-16,0 0 0 0,0 0-4 0,0 4-16 0,-9-4 20 15,9 5 0-15,0-1 0 0,-8 2 0 0,8-2-4 0,-8 6 0 16,8-5 0-16,-10 3 0 0,10 3-4 0,-8-1 0 0,0 4 4 0,0 0-4 16,-2-4 0-16,2 4-8 0,8 1 8 0,-8-2-4 0,-1 3-4 15,1-2 4-15,0 5-4 0,-2-5-4 0,10 5 4 0,-8-4 0 16,0 4-4-16,0 0 0 0,8-5 0 0,-10 5 0 0,2 6 0 15,8-11 0-15,-8 5 0 0,8 5-4 0,-9-4 0 0,9-1 0 16,-9 0 0-16,9 0-4 0,0 5 4 0,-8-5-4 0,8 0 4 0,0 0-4 16,0 6 0-16,0-6 0 0,0 0 0 0,0 0 0 0,0 5 0 15,8-5 4-15,-8 0-8 0,0 0 4 0,9 1-4 16,0-1 0-16,-9 5 0 0,8-5 0 0,-8 0 4 0,8 0-4 0,2 0 0 16,-2 1 4-16,0-6-8 0,0 6 0 0,2-1 0 0,-2-5 4 15,0 5-4-15,1-4 0 0,-1 0-12 0,0-1-8 0,2-5-4 16,-2 5-8-16,8-3-12 0,-6-3-8 0,-2 2-16 0,0 0-16 15,1-5-12-15,0-1-24 0,-1 1-16 0,1-1-28 0,-1-4-72 16,-8 0 28-16,8 0 36 0,1 0 36 0,-9-4 28 0</inkml:trace>
        </inkml:traceGroup>
        <inkml:traceGroup>
          <inkml:annotationXML>
            <emma:emma xmlns:emma="http://www.w3.org/2003/04/emma" version="1.0">
              <emma:interpretation id="{2F0B83B6-25B9-4544-92F1-37755CB2A467}" emma:medium="tactile" emma:mode="ink">
                <msink:context xmlns:msink="http://schemas.microsoft.com/ink/2010/main" type="inkWord" rotatedBoundingBox="19917,13986 20397,14017 20365,14498 19886,14466"/>
              </emma:interpretation>
              <emma:one-of disjunction-type="recognition" id="oneOf9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1" timeOffset="48596.9895">3018 573 51 0,'-8'0'80'0,"0"-5"-4"0,8 5-8 0,-9-5-24 0,0 0-4 0,9 1-4 16,-8-1-4-16,8 0 0 0,0-4-4 0,-9 3-20 0,9-3 16 15,0 4 4-15,0-4-4 0,9-6 0 0,-9 11-4 0,8-11 0 16,-8 5 0-16,9 1 4 0,0-1 0 0,-1 1-4 0,-8-1 4 0,8 5 0 16,2-4 4-16,6-1-4 0,-8 5 4 0,2-4 0 0,-2 4-4 15,0 0 0-15,9 0 0 0,-8 5 0 0,0-4-4 16,-1 4 0-16,0 0-4 0,0 4-4 0,2 1 4 0,-2 0-8 0,0 6 4 15,-8-8-4-15,10 7-4 0,-10 4 4 0,0-4-4 0,8 4-4 16,-8 1 4-16,-8 4 0 0,8-5 0 0,-10 5-4 0,10 0 0 16,-8 1 0-16,0-6-8 0,-2 6 12 0,-6-1-4 0,8 0 0 0,-10 0 0 15,10 1 4-15,-9-7-8 0,9 7 4 0,-10-5 0 0,10-2 0 16,0-3-4-16,-10 5 4 0,10-6 0 0,-1 1 0 0,0-6 0 16,9 2 0-16,-8-2 4 0,8 1-4 0,0-5 0 0,0 0 0 15,0 0 4-15,0-5-4 0,8 1 0 0,-8 4-4 0,9-10 8 16,-9 10-4-16,9-10 0 0,-1 5 0 0,0 1 4 0,2-1 8 0,-2 0 4 15,0 0 0-15,10 5 8 0,-10-4 0 0,0 4 4 16,9 0 4-16,-8 0 0 0,0 0 4 0,-1 4 0 0,8 1-4 0,-6 0 0 16,-2 0 0-16,10-1 4 0,-10 1-4 0,0 5 0 0,9-6-4 15,-8 6-4-15,-1 0-4 0,9-5-4 0,-9 4-4 0,2 1 0 16,-2-6-4-16,10 6-4 0,-10-6-4 0,0 6 4 0,0-5-4 16,9 0-4-16,-8 0-12 0,0 0-8 0,-1-5-12 0,-8 0-16 15,8 4-20-15,2-4-20 0,-2-4-24 0,0 4-28 0,0 0-16 16,-8-5-72-16,10 0 20 0,-2-5 32 0,-8 7 36 0,8-4 28 0,1-2 28 15</inkml:trace>
        </inkml:traceGroup>
        <inkml:traceGroup>
          <inkml:annotationXML>
            <emma:emma xmlns:emma="http://www.w3.org/2003/04/emma" version="1.0">
              <emma:interpretation id="{80A0E2F2-FF76-475B-BF70-FC4423ABCD61}" emma:medium="tactile" emma:mode="ink">
                <msink:context xmlns:msink="http://schemas.microsoft.com/ink/2010/main" type="inkWord" rotatedBoundingBox="20889,14329 20960,14333 20934,14739 20862,14735"/>
              </emma:interpretation>
              <emma:one-of disjunction-type="recognition" id="oneOf10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1" timeOffset="48848.3206">3974 702 47 0,'8'6'120'0,"1"-1"-8"0,-1-5-8 0,-8 4-16 15,8 0 0-15,-8 2 0 0,0-2 0 0,0 1-4 0,8 0 0 16,-8 4-12-16,0 0-4 0,0-3 0 0,0 4-8 0,-8-1 0 16,8 1-8-16,0 4-8 0,0-5 4 0,0 1-8 0,-8 4-8 15,8 1-4-15,0-1 0 0,-8-4-8 0,8 4 0 0,-9 1-4 16,9-1-4-16,-8 0-4 0,-1 5 0 0,9-4-4 0,-9-1-8 16,9 1-4-16,-8-5-8 0,8 3-12 0,-8 2-8 0,8-1-16 15,-10-4-12-15,10-1-20 0,0 0-24 0,0 2-12 0,0-6-4 16,0-1-48-16,-8 2-40 0,8-6 28 0,0 0 36 0,8 0 28 0,-8-6 28 15</inkml:trace>
        </inkml:traceGroup>
        <inkml:traceGroup>
          <inkml:annotationXML>
            <emma:emma xmlns:emma="http://www.w3.org/2003/04/emma" version="1.0">
              <emma:interpretation id="{6C65F895-08FA-43A1-A3C1-38D74AF43342}" emma:medium="tactile" emma:mode="ink">
                <msink:context xmlns:msink="http://schemas.microsoft.com/ink/2010/main" type="inkWord" rotatedBoundingBox="21549,14011 22041,14043 21998,14705 21506,14673"/>
              </emma:interpretation>
              <emma:one-of disjunction-type="recognition" id="oneOf11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1" timeOffset="49501.5692">4655 625 55 0,'0'0'88'0,"-8"0"-8"16,-1 0-4-16,1 0-24 0,8-4-4 0,-8 4 0 0,0-5 0 0,8 5-4 15,-10-4-4-15,10-2-4 0,0 2 0 0,-8-1 0 0,8 0-4 16,0-4-4-16,0 3 4 0,8-3-8 0,-8-1 4 0,0 1 0 16,10-1-4-16,-10 0 0 0,8 1 0 0,0-5 4 0,0 4-4 0,1 1-4 15,-1-1 4-15,1 0-4 0,0 1 4 0,-1-1 0 0,0 0 0 16,2 1 0-16,6 4 4 0,-8-4 0 0,2 4 0 0,-2 0-4 16,0 0-4-16,9 0 0 0,-8 5 0 0,0 0-4 0,-1 0 0 15,0 0-4-15,0 5 0 0,2 5-4 0,-2-5-4 0,0 4 0 16,-8 5-4-16,0 1 4 0,10-1 0 0,-10 0-4 0,0 6 4 0,0-1-4 15,-10 0 0-15,10 5 0 0,-8 1 0 0,0-7 0 16,-2 7 0-16,2-2-4 0,0 2 4 0,-9-2 0 0,8-4 0 16,-8 6-4-16,9-6 4 0,-10 5-4 0,10-5 4 0,-8 0 0 0,6-5 4 15,2 6 0-15,0-6-8 0,-1-5 8 0,0 1-8 0,1 0 4 16,8-1-4-16,-9-4 4 0,9 0 0 0,0-5 0 0,0 0 0 16,0-5-4-16,0 5 4 0,0-5-4 0,9 1 4 0,-9-6 4 15,8 5-4-15,1 0-4 0,-9-4 4 0,9-1 0 0,-1 5 0 16,0 1 0-16,2-6 4 0,-2 5-4 0,0 5 0 0,0-5 4 0,2 5 0 15,-2-3 4-15,0 6 0 0,1-3 4 0,-1 0 4 0,1 5 4 16,0 0 4-16,-1 5 4 0,0-6 4 0,0 6 4 0,2-1 0 16,-2 1 4-16,0 5-8 0,-8-6 4 0,10 6-4 0,-2-1 0 0,9-5 0 15,-17 6 0-15,16-1 0 0,-6 1-4 0,-2-5 0 16,0 3-8-16,0-2 0 0,2-2 0 0,-2 0-4 0,0-4 0 0,1 5-4 16,0-10-4-16,-1 4-4 0,1-4-4 0,-1 0 0 0,0 0 0 15,1-4 0-15,0-1 0 0,-1 0 0 0,0-4 0 0,2-1 0 16,-10 1-24-16,8-6-16 0,0 5-12 0,-8-4-24 0,0-1-20 0,9-4-28 15,-9 5-16-15,0-5-32 0,-9 5-20 0,9-6-72 0,0 1 28 16,-8 0 40-16,0-1 40 0,-2 2 24 0,2-1 28 0</inkml:trace>
        </inkml:traceGroup>
        <inkml:traceGroup>
          <inkml:annotationXML>
            <emma:emma xmlns:emma="http://www.w3.org/2003/04/emma" version="1.0">
              <emma:interpretation id="{78475941-84EF-427A-B31F-E911AEF5BB58}" emma:medium="tactile" emma:mode="ink">
                <msink:context xmlns:msink="http://schemas.microsoft.com/ink/2010/main" type="inkWord" rotatedBoundingBox="22552,13913 22792,13929 22712,15155 22471,15140"/>
              </emma:interpretation>
              <emma:one-of disjunction-type="recognition" id="oneOf12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1" timeOffset="56745.1925">5611 319 51 0,'0'0'72'0,"0"0"-4"0,0-6-8 15,0 6-24-15,0-4 0 0,0 4-4 0,0-5 0 0,0 5 0 0,0 0 0 16,0-4 0-16,0 4 4 0,0-5-4 0,0 5 4 0,0-5-4 16,0 5 0-16,0 0 0 0,0-5 0 0,0 5 4 0,0 0 0 15,0 0-4-15,0 0 4 0,0 0 0 0,0 0 4 0,0 0 0 16,0 0-4-16,0 0 0 0,0 0 4 0,0 0 0 0,8 0 0 16,-8 0 0-16,0 0 0 0,0 5 4 0,8-5 0 0,-8 0-4 0,9 5 4 15,-9 0 0-15,0-1 0 0,9 1 0 0,-1-1-4 0,-8 2 0 16,9 4 0-16,-1-6-8 0,-8 6-20 0,8-5 20 0,2 4-4 15,-10 1 0-15,8-1-4 0,0 1 4 0,-8-1-4 0,8 1 0 0,-8 0-4 16,10-1 4-16,-2 1 0 0,-8-1-4 0,8 1 0 16,1 4 0-16,-9-4 0 0,8 4-20 0,-8 1 0 0,9-1 0 15,0-5 0-15,-9 11 0 0,8-6 0 0,-8 0 0 0,8 1 0 0,-8 5 0 16,8-7 0-16,-8 7 0 0,0-5 0 0,10 4 0 0,-10-5 0 16,0 1 0-16,0 4 0 0,0-5 0 0,0 0 0 0,0 6 0 15,0-6 0-15,0 0 0 0,0 5 0 0,0-3 0 0,0-3 0 0,0 1 0 16,0 1 0-16,0 4 0 0,0-5 0 0,0 6 0 15,0-6 0-15,0 5 0 0,0-4 0 0,-10 4 0 0,10 0 0 0,0-4 0 16,0 3 0-16,-8 1 0 0,8-4 0 0,-8 5 0 0,8-1 0 16,-8-5 0-16,8 6 0 0,-9-6 0 0,0 5 0 0,1-4 0 15,8 3 0-15,-9-3 0 0,1-2 0 0,8 2 0 0,-8 0 0 16,-2-1 0-16,2 0 0 0,8 1 0 0,-8-1 0 0,0 1 0 0,-2-1 0 16,10 0 0-16,-8-4 0 0,0 5 0 0,8-6 0 0,-9 1 0 15,9 4 0-15,-8-5 0 0,-1 1 0 0,9-1 0 0,-9-3-16 16,9 3-44-16,0-4-16 0,-8 4-16 0,8-9-28 0,-8 5-24 15,8 0-32-15,-8-5-32 0,8 5-72 0,-10-5 40 0,2 0 40 16,0 0 44-16,-2 0 28 0,2 0 20 0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1:59.16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360929D-702F-4D1B-A118-C9D70402BEA2}" emma:medium="tactile" emma:mode="ink">
          <msink:context xmlns:msink="http://schemas.microsoft.com/ink/2010/main" type="writingRegion" rotatedBoundingBox="26052,1144 31491,1317 31434,3094 25996,2921"/>
        </emma:interpretation>
      </emma:emma>
    </inkml:annotationXML>
    <inkml:traceGroup>
      <inkml:annotationXML>
        <emma:emma xmlns:emma="http://www.w3.org/2003/04/emma" version="1.0">
          <emma:interpretation id="{6C13FF37-564F-45A9-A1B2-145C6F5DEA81}" emma:medium="tactile" emma:mode="ink">
            <msink:context xmlns:msink="http://schemas.microsoft.com/ink/2010/main" type="paragraph" rotatedBoundingBox="26044,1235 28275,1190 28285,1698 26054,17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94A6D6B-4EF9-4700-BF8F-496D3CBA7BBD}" emma:medium="tactile" emma:mode="ink">
              <msink:context xmlns:msink="http://schemas.microsoft.com/ink/2010/main" type="line" rotatedBoundingBox="26044,1235 28275,1190 28285,1698 26054,1743"/>
            </emma:interpretation>
          </emma:emma>
        </inkml:annotationXML>
        <inkml:traceGroup>
          <inkml:annotationXML>
            <emma:emma xmlns:emma="http://www.w3.org/2003/04/emma" version="1.0">
              <emma:interpretation id="{A8945FC3-9447-4095-9ECA-BB279D467AB3}" emma:medium="tactile" emma:mode="ink">
                <msink:context xmlns:msink="http://schemas.microsoft.com/ink/2010/main" type="inkWord" rotatedBoundingBox="26045,1264 27201,1241 27211,1715 26054,173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 29 67 0,'0'-6'84'0,"0"6"-8"0,0-4 0 0,0 0-24 15,0 4 0-15,0-5-4 0,0 5 0 0,0-5-4 0,0 5-4 0,0 0 0 16,0 0 0-16,0 0-4 0,0 0 0 0,0-5-4 15,0 5-4-15,0 0 4 0,0 0 0 0,0 0 0 0,0 0-8 0,0 0 8 16,9 5-12-16,-9-5 8 0,0 5-8 0,0-5 0 0,8 5 0 16,-8-5-4-16,8 4 4 0,-8 0 0 0,0 2-4 0,10 4-4 15,-10-5 4-15,8 4-4 0,-8 1 0 0,0-1-4 0,8 1 0 0,-8 0 0 16,0 4 0-16,8-4-4 0,-8 4 0 0,0-4 0 0,10 4 0 16,-10-4-4-16,0 4 0 0,0 1 0 0,8-5 0 0,-8 4 0 15,0-5 0-15,8 1 4 0,-8-1-4 0,0 1 0 0,0 0 0 16,0 0-4-16,0-1 4 0,9-4 0 0,-9-1 0 0,0 6 0 15,0-10 0-15,0 5 0 0,0 0 0 0,0-5-4 0,0 5 8 0,0-5 0 16,8 0-4-16,-8 0 0 0,0 0 0 0,9 0 0 16,-9 0 0-16,0-5 0 0,9 0 0 0,-9 0 0 0,0 5 4 0,0-4-4 15,8-6-4-15,-8 5 4 0,8 0 0 0,-8 1 4 0,8-6-4 16,-8 0 0-16,0 5 0 0,10-4 4 0,-10-1-4 0,8 1 0 16,0-1 0-16,-8 1 0 0,10-1 0 0,-10-5 0 0,8 6 0 15,-8-1 0-15,8 1 0 0,1-1-4 0,-9 0 4 0,8-4 0 16,-8 9 0-16,8-10 0 0,2 11 0 0,-10-6-4 0,8 0 4 0,0 6 0 15,-8-1-4-15,8 0 4 0,-8 0 0 0,10 0 0 0,-10 1 0 16,8 4 0-16,-8 0 0 0,8-5 0 0,-8 5 0 0,9 0 0 16,-9 0 0-16,0 0 0 0,9 0 0 0,-9 0 0 0,8 5 0 15,-8-5 0-15,9 4 0 0,-9-4 0 0,0 5 0 0,8 0 0 0,-8 0 4 16,8 0-4-16,-8-1 0 0,9 2-12 0,-9-2 12 0,0 6 0 16,0-6 4-16,0 6 0 0,0 0-4 0,0-1 4 0,0-4 0 15,0 5-4-15,0 0 0 0,0-1 0 0,0 1 0 0,0-1 0 16,0 1 0-16,0-2 0 0,0 3 0 0,0-1 0 0,0-1 0 15,0 1 0-15,0-1 0 0,0-4 0 0,0 5 0 0,0 0-4 0,0-5 4 16,0 4 0-16,0-4 0 0,0-1 0 0,0 6-4 0,9-10 0 16,-9 5 0-16,0 0-8 0,0 0 0 0,8-5-12 0,-8 0-12 15,8 3-16-15,-8-3-8 0,10-3-12 0,-2 3-8 0,0 0-8 16,-8-5-12-16,9 0-40 0,0 0-28 0,-1-5 28 0,0 6 20 16,9-6 24-16</inkml:trace>
          <inkml:trace contextRef="#ctx0" brushRef="#br0" timeOffset="346.0747">817-52 51 0,'0'-6'84'0,"0"2"-12"0,0 4-4 0,0-5-24 15,0 5-4-15,-8 0 0 0,8-5-4 0,0 5 4 0,0 0-4 16,0 0-4-16,0-5 0 0,0 5-4 0,0 0 0 0,0 5 0 15,0-5-4-15,0 0 4 0,0 5 0 0,0 0 0 0,-8-1 4 0,8 2-4 16,-10-1 0-16,10-1 4 0,-8 1-4 0,8 4 0 0,-8 1 0 16,-1-1 0-16,1 1-4 0,8 5-4 0,-9-1 4 0,1-4-4 15,-1 4 0-15,1-4 0 0,8 5-4 0,-8-1 0 0,8 0-4 16,-10 1-4-16,10-1 4 0,-8 1-4 0,8-6 0 0,0 5-4 16,0 1 0-16,-8 0 0 0,16-6 0 0,-8 5-4 0,0 1 0 0,0-6 0 15,8 1 4-15,-8 5-4 0,10-6 0 0,-2 0 4 0,0 1 0 16,1 0-4-16,-1-2 4 0,1 3-8 0,-1-2 0 0,1 1 4 15,7-5-4-15,-6 5 0 0,6-6-4 0,2 1-8 0,-10 0-4 16,9 0-16-16,0-1-8 0,-8-4-12 0,7 0-8 0,-6 6-12 16,-2-6-4-16,10 0 0 0,-10 0-32 0,0-6-36 0,0 2-12 0,-8 4 28 15,9-5 24-15</inkml:trace>
          <inkml:trace contextRef="#ctx0" brushRef="#br0" timeOffset="579.4494">716 140 55 0,'-10'5'92'0,"10"-5"-12"16,0 5-4-16,0-1-24 0,0 1 0 0,0-5-4 0,0 5 4 16,10 0-4-16,-10-1-4 0,8-4 0 0,-8 0-4 0,8 5 0 0,1-5 0 15,-1 0-4-15,1 0-4 0,-1 0 0 0,9 5 0 0,-9-5-8 16,10 0-4-16,0-5-4 0,-2 5 0 0,10-5-8 0,-9 5 0 15,9-4-8-15,-10 4-8 0,10-5-8 0,-9 0-20 0,9 5-16 0,0-5-16 16,-2 1-12-16,-6-1-36 0,7 0-52 0,1 0 16 16,-10 0 20-16,10 0 32 0</inkml:trace>
        </inkml:traceGroup>
        <inkml:traceGroup>
          <inkml:annotationXML>
            <emma:emma xmlns:emma="http://www.w3.org/2003/04/emma" version="1.0">
              <emma:interpretation id="{5CB7156A-CBBB-4F09-9607-53A08AAE6DB0}" emma:medium="tactile" emma:mode="ink">
                <msink:context xmlns:msink="http://schemas.microsoft.com/ink/2010/main" type="inkWord" rotatedBoundingBox="27632,1203 28275,1190 28285,1698 27642,1711"/>
              </emma:interpretation>
              <emma:one-of disjunction-type="recognition" id="oneOf1">
                <emma:interpretation id="interp1" emma:lang="" emma:confidence="0">
                  <emma:literal>-'N</emma:literal>
                </emma:interpretation>
                <emma:interpretation id="interp2" emma:lang="" emma:confidence="0">
                  <emma:literal>-N</emma:literal>
                </emma:interpretation>
                <emma:interpretation id="interp3" emma:lang="" emma:confidence="0">
                  <emma:literal>-N</emma:literal>
                </emma:interpretation>
                <emma:interpretation id="interp4" emma:lang="" emma:confidence="0">
                  <emma:literal>aro</emma:literal>
                </emma:interpretation>
                <emma:interpretation id="interp5" emma:lang="" emma:confidence="0">
                  <emma:literal>-Ń</emma:literal>
                </emma:interpretation>
              </emma:one-of>
            </emma:emma>
          </inkml:annotationXML>
          <inkml:trace contextRef="#ctx0" brushRef="#br0" timeOffset="1594.7374">1645 29 71 0,'0'0'88'15,"0"0"-12"-15,0 0-4 0,0-6-24 0,0 12 0 0,0-6-4 0,0 0 0 16,0 5 0-16,0 0-4 0,0 0-20 0,0-1 20 0,0 6 4 16,0-5-4-16,0 4 0 0,0 1 0 0,0-5-4 0,0 4-8 15,0 6-4-15,0-5 0 0,0-1 0 0,0 6-8 0,0-1 0 0,-9-4-8 16,9 4 0-16,0-4 0 0,0 4 0 0,-8-4-4 0,8 4 0 16,0-4 0-16,-9 4 0 0,9 1-4 0,0-6 4 0,-9 1-4 15,9 0 0-15,-8-1 4 0,8 1-4 0,0-7-4 0,0 8 4 16,-8-6 0-16,8-1 0 0,0-4 4 0,0 6-4 0,0-6 0 15,0 0 4-15,0 0 0 0,0 0-4 0,0 0-4 0,0-6 4 0,0 2 0 16,0-1 0-16,0 0-4 0,0-4 4 0,0-1 0 0,0 5 0 16,0-9-4-16,0 4 4 0,0 1 0 0,8-6 0 0,-8 1 0 15,0-1 0-15,0 1 0 0,8-5 0 0,-8 4 4 0,9-4-8 16,-9 5 4-16,9-6 0 0,-9 1 0 0,8 0-4 0,1 0 4 16,-9 4 0-16,8-4 0 0,0 4 4 0,-8-4-4 0,9 9 4 15,-9-3-4-15,9-2-16 0,-9 6 24 0,8-6-4 0,-8 10 0 0,8-5 0 16,-8 1 0-16,10 4 0 0,-10 0 4 0,8 1 0 0,-8-6 4 15,0 10 0-15,8-5 0 0,-8 5 0 0,9-5 0 0,-9 5-8 16,9 0 4-16,-9 0 8 0,0-5-4 0,8 5 0 0,-8 0 0 16,8 5 0-16,1-5 4 0,-9 5-4 0,8-5 0 0,-8 5 4 15,9-1-4-15,0 2 0 0,-1-2 0 0,-8 1 4 0,8 5-4 0,2-6 0 16,-2 6 4-16,-8-1-4 0,8 6 0 0,0-5 4 16,2 4-4-16,-2 1 0 0,-8-1 0 0,8-1 0 0,1 3-4 0,-1 3 0 15,0-5 0-15,2 6 0 0,-2-1-4 0,0 0 4 0,0 1 0 16,2-1 0-16,-2 0 0 0,0 0-4 0,1 0 4 0,8-4 0 15,-8-1-4-15,-1 6 4 0,9-6 0 0,-8 0 0 0,7-4 0 0,-6 4 0 16,6-4 0-16,-7 0-4 0,8-6 4 0,-8 6-4 0,7-5-4 16,-8-1 4-16,2-4 0 0,6 0-4 0,-6 5 4 0,-2-10-4 15,0 5 4-15,1-4-4 0,-1-1 4 0,1 0-4 0,-1-4 0 16,-8-1 0-16,9 0 0 0,-9 1 0 0,8-6-4 0,-8 5 4 16,0-4-4-16,0-5 4 0,0 4-4 0,8-4 4 0,-8 0-4 0,0 0-4 15,0 0 8-15,0 0-4 0,0-1 0 0,0-4-4 0,-8 5 4 16,8 0-8-16,0-1 4 0,0 6-4 0,0-5 0 0,0 4 0 15,0 1-8-15,0 5 0 0,0-1-4 0,0 0-8 0,0 6-4 16,0-1-8-16,0-5-8 0,0 10-16 0,0-5-16 0,0 5-12 16,0 0-12-16,-8 0 0 0,8 0-60 0,-9 0-20 0,9 5 28 0,-8-5 32 15,-1 4 32-15</inkml:trace>
          <inkml:trace contextRef="#ctx0" brushRef="#br0" timeOffset="923.5284">1824-62 47 0,'0'0'88'0,"0"0"-12"0,0 0 0 0,0 0-28 16,0 0 0-16,0 4-4 0,0-4 4 0,0 6 0 0,0-1-4 15,0-1 0-15,0 1 0 0,0 4 0 0,0-3 0 0,0 3 0 16,-8 1-4-16,8 4 0 0,0-5 0 0,0 6 0 0,0-1-4 16,-10 1-12-16,10 0 4 0,0-1-4 0,-8 5-4 0,8-5-8 15,0 1 0-15,0 4-4 0,-8-5 0 0,8 6-4 0,0-6 4 0,0 1-8 16,0-1 0-16,0 0 4 0,0 1-20 0,0-5 20 0,0 4-8 16,0 0 0-16,0-4-4 0,0-2-8 0,0-2-8 0,0 4-4 15,0-6-8-15,0 2-4 0,0-2-12 0,0 1-8 0,0-5-4 16,-9 5-8-16,9-5 0 0,0 0-44 0,0-5-28 0,-9 0 0 15,9 5 28-15,0-4 20 0</inkml:trace>
        </inkml:traceGroup>
      </inkml:traceGroup>
    </inkml:traceGroup>
    <inkml:traceGroup>
      <inkml:annotationXML>
        <emma:emma xmlns:emma="http://www.w3.org/2003/04/emma" version="1.0">
          <emma:interpretation id="{C092D4FE-C24C-4412-85A2-D674C6C70516}" emma:medium="tactile" emma:mode="ink">
            <msink:context xmlns:msink="http://schemas.microsoft.com/ink/2010/main" type="paragraph" rotatedBoundingBox="26495,2269 31455,2427 31434,3094 26474,293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CC82F3F-CD0B-4DBC-A2E0-8B724C9A8C02}" emma:medium="tactile" emma:mode="ink">
              <msink:context xmlns:msink="http://schemas.microsoft.com/ink/2010/main" type="inkBullet" rotatedBoundingBox="26490,2449 26885,2461 26874,2816 26478,2804"/>
            </emma:interpretation>
            <emma:one-of disjunction-type="recognition" id="oneOf2">
              <emma:interpretation id="interp6" emma:lang="" emma:confidence="0">
                <emma:literal>↳</emma:literal>
              </emma:interpretation>
            </emma:one-of>
          </emma:emma>
        </inkml:annotationXML>
        <inkml:trace contextRef="#ctx0" brushRef="#br0" timeOffset="2416.5364">442 1163 63 0,'0'-4'88'0,"0"-2"-4"0,0 2 0 0,0 0-20 0,0-3-4 16,0 7 0-16,0-4-4 0,0 0-4 0,0 4 0 0,0 0-8 16,0-6 4-16,0 6 0 0,0 0 0 0,0 0-4 0,0 0 4 15,0 0-8-15,0 6 4 0,0-2-4 0,0 0-4 0,0 3 0 0,0 1 0 16,0-2-4-16,0 3 0 0,0 1-4 0,0-1 4 0,0 5-4 16,0-4-4-16,8 5 0 0,-8 4-8 0,0-5 0 0,0 1-4 15,10-1 0-15,-10 1-4 0,0 0-4 0,8-2 0 0,-8 1 0 0,8 1 0 16,-8-1 0-16,10-4 0 0,-10 5-4 0,8-6 4 15,-8 1-4-15,0-1 0 0,8 1 0 0,0-5 0 0,-8 4 0 0,9-4 0 16,-9-5 0-16,9 5 0 0,-9-5 0 0,8 0 0 0,1 0 0 16,-9-5 0-16,8 5 0 0,0-5-4 0,-8 1 4 15,10-6 0-15,-2 5-4 0,0-5 0 0,-8 1 4 0,8-1-4 0,2 0 0 16,-2 1 0-16,-8-1 4 0,8 0 0 0,1 1-4 0,0 5 4 16,-9-5-4-16,8-2 4 0,1 2 0 0,-1 5 0 0,-8-7-4 15,8 7 4-15,-8-2-16 0,8 2 16 0,-8-1 4 0,10 0 0 0,-10 0-4 16,8 5 4-16,-8 0 0 0,8-4-4 0,-8 4 4 0,0 0 0 15,10 0-4-15,-10 0 4 0,0 0 0 0,8 4-4 0,-8 1 4 16,0-5 0-16,8 5 0 0,-8 0 0 0,0 5 0 0,9-6 0 16,-9 1 0-16,0 5 0 0,8-1-4 0,-8 2 4 0,0-2 0 15,0 0 0-15,0 1 0 0,0-1-4 0,9 5 4 0,-9-4-4 16,0 0 4-16,0-1-8 0,0 1 0 0,0 0 0 0,0-1-4 0,0-4-12 16,0 6-4-16,0-8-16 0,0 2-12 0,0 0-12 0,8 0-12 15,-8 0-24-15,9-5-12 0,-9 0-8 0,8 0-56 0,0 0-28 16,2 0 40-16,-2-5 28 0,0 0 32 0,2 0 16 0</inkml:trace>
      </inkml:traceGroup>
      <inkml:traceGroup>
        <inkml:annotationXML>
          <emma:emma xmlns:emma="http://www.w3.org/2003/04/emma" version="1.0">
            <emma:interpretation id="{C4EC26FA-74AF-40B3-8272-104541532AD3}" emma:medium="tactile" emma:mode="ink">
              <msink:context xmlns:msink="http://schemas.microsoft.com/ink/2010/main" type="line" rotatedBoundingBox="27483,2301 31455,2427 31434,3094 27462,2968"/>
            </emma:interpretation>
          </emma:emma>
        </inkml:annotationXML>
        <inkml:traceGroup>
          <inkml:annotationXML>
            <emma:emma xmlns:emma="http://www.w3.org/2003/04/emma" version="1.0">
              <emma:interpretation id="{956ACA95-415B-4C48-8625-2014D02E432C}" emma:medium="tactile" emma:mode="ink">
                <msink:context xmlns:msink="http://schemas.microsoft.com/ink/2010/main" type="inkWord" rotatedBoundingBox="27479,2448 27992,2465 27976,2984 27462,2968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3195.452">1909 1449 19 0,'0'0'92'0,"0"0"-4"0,8 0-4 0,-8 0-24 0,0 0-4 16,8 0 0-16,-8-5-4 0,0 5 0 0,0 0 0 0,0 0-4 15,0 0 4-15,10-5-8 0,-10 5 4 0,0 0 0 0,0 0 4 16,0 0-8-16,0 0 0 0,0 0 0 0,0 0 0 0,0 0 0 16,0 5 0-16,-10-5-4 0,10 5 4 0,0-1 0 0,-8 1-4 15,0 1 0-15,8-2-8 0,-8 0-4 0,-2 1 0 0,2 5-4 0,0-1-4 16,-9 1-4-16,-1-1-4 0,10 1 0 0,-8 0-4 0,-2-1 0 16,1 1 0-16,0-1-4 0,0 1-4 0,9-1 4 0,-10 1-4 15,2 0 0-15,-2-1-4 0,10-3-8 0,-1 3-8 0,0-5 0 16,1 2-20-16,0-2-8 0,-1-4-12 0,1 5-16 0,8-5-16 15,0 5-12-15,0-5-8 0,0 0-4 0,0-5-36 0,8 5-32 0,1-5 16 16,-9 1 20-16,8-2 32 0,0 2 28 0</inkml:trace>
          <inkml:trace contextRef="#ctx0" brushRef="#br0" timeOffset="2899.2441">1431 1168 63 0,'0'-5'100'0,"9"-5"-8"0,-9 6-4 0,0 0-24 0,0-3 0 16,0 3-4-16,0 4 0 0,0-4-4 0,0 4 0 0,0 0-4 16,0-6-4-16,-9 6 4 0,18 0-4 0,-9 0-4 0,0 6 0 15,0-6-4-15,9 4 0 0,-9-4-4 0,0 4 4 0,8-4 0 16,-8 7 4-16,8-3-4 0,2-4-4 0,-10 4-4 0,8 2 0 15,0-2-4-15,10 1 0 0,-10-5-4 0,0 4-8 0,9 2 4 0,-9-2-4 16,10 1 0-16,-2-1-4 0,2 2-4 0,-1-6 0 0,0 4 0 16,0 2-4-16,0-6 0 0,0 4 0 0,9 2 0 0,-9-6 0 15,0 4 0-15,0 1-4 0,0-5 0 0,0 4 4 0,1-4 0 16,-2 5 0-16,-8-5-4 0,10 5 0 0,-10-5 0 0,1 0-4 16,-1 5 4-16,-8-5 0 0,0 4 0 0,8-4 4 0,-8 6 0 0,0-6 0 15,0 4-4-15,0-4 0 0,-8 4 4 0,8 2-4 16,-8-6 4-16,-1 5-4 0,9-1 0 0,-8 1 4 0,0 0-4 15,-2 0 0-15,2-1 0 0,0 2 4 0,0 3-4 0,-10-3 0 0,10 2 0 16,-10-3 0-16,10 6 0 0,-9-8 0 0,9 7-4 0,-10-1 4 16,10-3-4-16,-10 3 4 0,2 0-4 0,-2 2-4 0,10-7 0 15,-9 6-4-15,0-1-4 0,8 1-4 0,-7-5 0 0,6 5-4 0,2-6-12 16,-8 6-8-16,6-4-4 0,2-3-28 0,0 2 8 0,8 0-12 16,-9 0-16-16,1 0-8 0,8-5 0 0,0 0-32 0,0 5-32 15,0-5 0-15,0 0 28 0,0 0 20 0,0 0 28 0</inkml:trace>
        </inkml:traceGroup>
        <inkml:traceGroup>
          <inkml:annotationXML>
            <emma:emma xmlns:emma="http://www.w3.org/2003/04/emma" version="1.0">
              <emma:interpretation id="{F9553925-CF6E-4B3E-8AFA-03E7586E672C}" emma:medium="tactile" emma:mode="ink">
                <msink:context xmlns:msink="http://schemas.microsoft.com/ink/2010/main" type="inkWord" rotatedBoundingBox="28508,2333 28820,2343 28800,2970 28488,2960"/>
              </emma:interpretation>
              <emma:one-of disjunction-type="recognition" id="oneOf4">
                <emma:interpretation id="interp8" emma:lang="" emma:confidence="0">
                  <emma:literal>1</emma:literal>
                </emma:interpretation>
                <emma:interpretation id="interp9" emma:lang="" emma:confidence="0">
                  <emma:literal>i</emma:literal>
                </emma:interpretation>
                <emma:interpretation id="interp10" emma:lang="" emma:confidence="0">
                  <emma:literal>'</emma:literal>
                </emma:interpretation>
                <emma:interpretation id="interp11" emma:lang="" emma:confidence="0">
                  <emma:literal>l</emma:literal>
                </emma:interpretation>
                <emma:interpretation id="interp12" emma:lang="" emma:confidence="0">
                  <emma:literal>s</emma:literal>
                </emma:interpretation>
              </emma:one-of>
            </emma:emma>
          </inkml:annotationXML>
          <inkml:trace contextRef="#ctx0" brushRef="#br0" timeOffset="4627.6185">2446 1477 27 0,'0'5'84'0,"0"-5"-8"0,0 0-4 16,0 5-24-16,0-5-8 0,0 0-4 0,0 0-4 0,0 0 4 16,0 5-4-16,0-5 0 0,0 0-4 0,0 0 8 0,0 0-8 15,0 0 4-15,0 0-4 0,0-5 4 0,8 5 0 0,-8 0 0 16,0-5 0-16,0 5 4 0,8-5-4 0,-8 0 4 0,10 5-4 0,-10-4 0 15,8 0-4-15,0-7 0 0,-8 7-4 0,10-6 0 16,-2 0 0-16,0 5 0 0,1-9 0 0,-1 5-4 0,1-1 0 0,-1-5-4 16,1 6-4-16,-1-5 0 0,0 4 0 0,2-5-4 0,6 2 0 15,-6-2 0-15,-2 1-4 0,0-1 0 0,0-4 4 0,9 5-4 16,-8-1-4-16,0 1 0 0,-1-1 4 0,0 1 0 0,2-1-4 16,-2 1 0-16,0 6 4 0,-8-8 0 0,10 6 0 0,-2 1 4 15,-8-1-4-15,8 1 0 0,-8 4 0 0,8-5 0 0,-8 5 4 0,0-4-4 16,0 4 0-16,0 0 4 0,0 1 0 0,0 4-4 0,0-5 4 15,0 0-4-15,0 0 4 0,0 5-4 0,0-5 4 0,0 5-4 16,0-4 0-16,0 4 0 0,0 0 4 0,0 0 0 0,0 0-4 0,0-4 0 16,0 4 4-16,0 0 0 0,0 0 0 0,9 0 4 15,-9 0-20-15,0 4 24 0,0-4 0 0,0 4 0 0,0-4 0 0,0 5 0 16,0 0 0-16,0 5 8 0,0-6-4 0,0 6 4 0,0-1 0 16,0 6 4-16,0-5 0 0,0 4 0 0,0 5-4 0,0-3-4 15,0 2 4-15,0 1 0 0,0 0-4 0,0 1 0 0,0-1 0 0,0 0 0 16,0 4-4-16,0-3 0 0,0-1-4 0,0 5 0 0,0-5-4 15,0 1 0-15,0 3 0 0,0-4-4 0,0 1 0 0,0 0 0 16,0-2 0-16,0-4 0 0,0 5-4 0,0-4 0 0,0 4-4 16,0-10-4-16,0 6-4 0,0 0-8 0,0-6-8 0,0 5-20 15,0-4-16-15,0-5-24 0,0-1-24 0,0 6-32 0,-9-10-28 0,9 5-40 16,0-5-60-16,0 0 44 0,-8 0 44 0,8-5 32 16,-8 1 36-16,8-6 16 0</inkml:trace>
        </inkml:traceGroup>
        <inkml:traceGroup>
          <inkml:annotationXML>
            <emma:emma xmlns:emma="http://www.w3.org/2003/04/emma" version="1.0">
              <emma:interpretation id="{322BC0E7-8978-43E7-A0FE-734D9DB3A2BF}" emma:medium="tactile" emma:mode="ink">
                <msink:context xmlns:msink="http://schemas.microsoft.com/ink/2010/main" type="inkWord" rotatedBoundingBox="31048,2555 31451,2567 31435,3057 31032,3044"/>
              </emma:interpretation>
              <emma:one-of disjunction-type="recognition" id="oneOf5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-53048.075">5047 1238 15 0,'8'-6'100'0,"-8"6"-8"0,0 0-8 15,0 0-28-15,0 0-8 0,8 0 4 0,-8 0-4 0,0 0 0 16,0 0-4-16,0 6 4 0,-8-6 0 0,8-6-4 0,0 6 0 16,0 6-4-16,0-6-4 0,0 0 0 0,0 4 0 0,0 1-4 15,0 0-4-15,0 0 0 0,-8-1-4 0,8 6 0 0,-10-1 0 0,10-3 0 16,-8 3 0-16,8 1-4 0,-8 4-4 0,8-5 0 0,-8 6 0 15,8-5 0-15,-10 4-8 0,10-5 4 0,-8 6-4 0,8-5-4 16,0-1 0-16,0 5 4 0,0-4-4 0,0 0 0 0,0-1-4 0,0 2 4 16,0-7-4-16,0 5 0 0,8-4 4 0,-8 0-4 0,10 0 0 15,-10-1 0-15,8-4 0 0,0 5 0 0,0-5 0 0,2 0 0 16,-2-5 0-16,9 5 0 0,-8-4 0 0,-1-1 0 0,9 0 0 16,-1-5 0-16,-6 6 0 0,6 0 0 0,2-2 0 0,-10-3 0 15,9 4 0-15,0 0 0 0,-8-5-4 0,7 5 4 0,2 1 0 0,-10-1 4 16,2 5 0-16,-2-5 0 0,0 5 0 0,1 0 4 15,-1 0 0-15,-8 5 8 0,9-5-4 0,-9 5 4 0,0-1 0 0,0 1 4 16,0 5 0-16,0 0 0 0,0-1 4 0,0 1 0 0,-9-6 0 16,9 11 0-16,0-6-4 0,0 1 4 0,-8 4-4 0,8-4 0 15,0 4-4-15,0-4 0 0,0 5 0 0,0-6 0 0,-9 1-4 0,9 4-4 16,0-5 0-16,0 1 0 0,0-1 0 0,9 1-24 16,-9 0 24-16,0-5-4 0,8 5 4 0,-8-6-4 0,0 5 0 0,9-4-4 15,-9 0 0-15,8 0 0 0,1 0 0 0,-9 0-4 0,8-5 0 16,0 4-8-16,2 2-8 0,-2-2-16 0,-8-4-8 0,8 5-20 15,2-1-16-15,-10-4-24 0,0 0-32 0,8 0-24 0,-8 0-48 0,0 0-24 16,0 6 40-16,0-6 36 0,0 0 36 0,-8 0 20 0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2:41.54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30EADA7-52A0-4500-8532-F7446182E589}" emma:medium="tactile" emma:mode="ink">
          <msink:context xmlns:msink="http://schemas.microsoft.com/ink/2010/main" type="writingRegion" rotatedBoundingBox="16693,288 24397,1416 23869,5022 16166,3894"/>
        </emma:interpretation>
      </emma:emma>
    </inkml:annotationXML>
    <inkml:traceGroup>
      <inkml:annotationXML>
        <emma:emma xmlns:emma="http://www.w3.org/2003/04/emma" version="1.0">
          <emma:interpretation id="{30DE6B1A-A279-4077-80F6-96DC9E9A5F1C}" emma:medium="tactile" emma:mode="ink">
            <msink:context xmlns:msink="http://schemas.microsoft.com/ink/2010/main" type="paragraph" rotatedBoundingBox="19579,711 23161,1235 23040,2063 19457,153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60E3A00-4641-4B9C-98B1-88620470AAFB}" emma:medium="tactile" emma:mode="ink">
              <msink:context xmlns:msink="http://schemas.microsoft.com/ink/2010/main" type="line" rotatedBoundingBox="19579,711 23161,1235 23040,2063 19457,1539"/>
            </emma:interpretation>
          </emma:emma>
        </inkml:annotationXML>
        <inkml:traceGroup>
          <inkml:annotationXML>
            <emma:emma xmlns:emma="http://www.w3.org/2003/04/emma" version="1.0">
              <emma:interpretation id="{029AF65D-7358-4694-BF84-427E5D163CF1}" emma:medium="tactile" emma:mode="ink">
                <msink:context xmlns:msink="http://schemas.microsoft.com/ink/2010/main" type="inkWord" rotatedBoundingBox="19571,763 21827,1093 21753,1594 19498,126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3068-681 39 0,'0'-4'88'0,"0"-1"-8"16,0 5 0-16,0-5-24 0,0 0-8 0,0 0 0 0,0 5 0 15,0-4 0-15,0-2-4 0,0 6 0 0,8-4 8 0,-8-1-8 16,0 5 4-16,0-5 0 0,10 1 0 0,-10-2 0 0,0 6-8 16,8-4-4-16,-8-1 4 0,8 1-4 0,1 4 0 0,-9 0 4 0,9-5-8 15,-1 5 0-15,1 0-4 0,-1-5 0 0,-8 10-4 0,8-5 0 16,0 0-8-16,2 5 0 0,-2-1 0 0,0 1-8 0,2-1 0 16,-10 2-4-16,8 3 4 0,0-4-4 0,1 5 0 0,-1-1 0 15,1 1 0-15,-9 4-4 0,8-4 4 0,1 4-4 0,-1-4 0 16,-8 4 0-16,8 0 4 0,2-4-4 0,-10 0 4 0,8 4-4 0,-8-5 0 15,8 1 0-15,-8 0 0 0,10-5-4 0,-10 4 4 0,0-4 0 16,8 0 4-16,-8-1-4 0,0-4 4 0,0 6-4 0,8-6 0 16,-8-6 0-16,0 2-4 0,8 4 0 0,-8-5 4 0,0 0-4 0,9 0 0 15,-9-4 0-15,9-1 4 0,-9 6 0 0,8-6 0 16,-8 0-4-16,9 1 0 0,-1 4 4 0,-8-5-4 0,8 0 4 16,2 6-4-16,-10-6 4 0,8 6 0 0,-8-6 0 0,8 5-4 0,2 0 4 15,-10 2 0-15,8-3 0 0,-8 1 0 0,8 0-4 0,0 5 4 16,-8-5 0-16,9 5 4 0,-9 0 0 0,8 0 0 0,-8-4-8 15,9 4 0-15,-9 0 4 0,9 0 0 0,-1 0 0 0,-8 0-4 0,0 0 4 16,8 4 0-16,-8-4 0 0,10 5-4 0,-10-5 4 16,8 5 0-16,-8 0 4 0,0-5-8 0,0 6 8 0,0-3-4 0,0 2 0 15,0 0 0-15,0 5 0 0,0-6 0 0,0 6 0 0,0-6 0 16,0 1 0-16,0 5 4 0,0-5-4 0,8 0 0 0,-8 4 4 16,0-4-4-16,0 4 0 0,0 1 0 0,8-5 0 0,-8 0 0 15,0 0 0-15,10 4 0 0,-10-4 0 0,8 0 0 0,-8-1 0 16,8 2 0-16,1-2 0 0,-1 1-4 0,-8-5 8 0,9 5-8 0,0-5 4 15,-1 0 0-15,0 5 0 0,0-5 4 0,2 0-4 0,-2-5 0 16,0 5 0-16,2 0 4 0,6-5-4 0,-7 0 0 0,-1 1 0 16,1-2 0-16,8 2 0 0,-9-6 0 0,0 5-4 0,2 1 4 15,-2-6 0-15,0 1 0 0,2-1 0 0,-10 5-4 0,8-5 0 16,-8 6 0-16,8-6 4 0,-8 0 0 0,0 1 0 0,0 4 0 0,0-4 0 16,0 4 0-16,0-5-4 0,0 5 4 0,-8-4 0 0,8 4 0 15,-8 0 0-15,8-4 0 0,-10 4 0 0,2 0 0 0,8 0 0 16,-8 0 0-16,8-5-4 0,-10 6 0 0,2-1-4 0,0 5-4 0,-1-5 0 15,1 5 0-15,8-4-4 0,-9 4 0 0,1 0 0 16,-1 0 0-16,9 0-8 0,-8 0 4 0,0 4 0 0,8 1-8 0,-10 0 0 16,2-1-4-16,8 6-4 0,-8-5-4 0,8 0-8 0,-10 5-4 15,10-6-4-15,-8 6 4 0,8 1-4 0,0-8-4 0,0 7 4 16,-8 0-16-16,8-6-32 0,0 6-24 0,8-6-8 0,-8 1 28 16</inkml:trace>
          <inkml:trace contextRef="#ctx0" brushRef="#br0" timeOffset="341.0874">3954-748 35 0,'-8'-4'76'0,"8"4"12"15,-8 0-8-15,8 0-28 0,-8 0 0 0,-1 0-4 0,0 0 0 16,1 0-4-16,-1 4-4 0,1-4-4 0,8 5-4 0,-8-1-8 16,-2-4 0-16,2 6-4 0,8-6-4 0,0 4-4 0,-8-4-4 15,8 5 0-15,0-5 0 0,0 5-4 0,0-5 0 0,0 0 4 16,0 4-4-16,8-4 0 0,-8 0-4 0,8 6 0 0,-8-6 4 15,10 4 0-15,-2-4-4 0,-8 0 4 0,8 0-4 0,1 5 4 16,-1-5 0-16,1 5 4 0,8 0-4 0,-9-5 0 0,0 5 0 0,10-1 0 16,-10 1 0-16,2 0-4 0,6 0 4 0,-7 1 0 0,7-3-4 15,-6 2 0-15,-2 0 4 0,8 0-4 0,-6 4 4 0,-2-4-4 16,0 4 0-16,1-4 4 0,0 5-4 0,-9 0 4 0,8-6 4 0,-8 6 0 16,0-1 4-16,0 1-4 0,0-5 0 0,0 5 0 15,-8-1 0-15,8-4 0 0,-9 4 0 0,0-3-4 0,1 3-4 0,0-4 0 16,-2 0 4-16,2-1-4 0,0 1 0 0,0-5-16 0,-2 5 16 15,2 0-4-15,0-5-8 0,-1 0-8 0,1 0-8 0,0-5-4 16,8 5-8-16,-10-5-8 0,2 5-4 0,8-5-4 0,0 1-24 16,0-1-32-16,-8 0-28 0,8 0 20 0,0 1 16 0</inkml:trace>
          <inkml:trace contextRef="#ctx0" brushRef="#br0" timeOffset="1457.1002">4202-695 7 0,'9'-5'100'0,"-9"0"-12"0,9 1-12 0,-9-2-24 16,8 2 0-16,-8 4-4 0,0-5-4 0,8 5-4 0,-8 0 0 15,0-5-4-15,0 5 0 0,0 0 4 0,9 0-4 0,-9 0 0 16,0 0 0-16,0 0 0 0,0 5-20 0,0-5 24 0,0 5-8 16,0-1 0-16,0 2-8 0,0-2-4 0,0 6 4 0,0-5-8 15,0 0 4-15,8 4-4 0,-8 1-4 0,0-1-4 0,0 1 0 0,0 0 0 16,8-1-4-16,-8 0 0 0,0 1 0 0,10 0-4 0,-10-1 4 15,0 1 0-15,8-1-4 0,0 1 0 0,-8-5 0 0,10 5 0 16,-10-1 0-16,8-4 4 0,0 0-4 0,0-1-4 0,1 2 4 16,-9-2 0-16,9-4 0 0,-1 5 0 0,1-5 0 0,-1 0 0 15,0 0 0-15,2 0-4 0,-2-5 4 0,0 5 0 0,0-4 0 16,2-2 0-16,-2 2-4 0,0-1 8 0,1 0-4 0,0 0-4 0,-9 1 4 16,8-1 0-16,1 0 0 0,-9-4 0 0,8 3-4 0,0 2 8 15,-8-6 0-15,8 5-8 0,-8 1 8 0,10-1 0 0,-10-5 0 16,8 10-4-16,-8-10 4 0,8 6-4 0,-8-1 4 0,0 0-4 0,0 5 4 15,0-4 0-15,0 4-4 0,0-5 8 0,10 5 0 16,-10 0 0-16,0 0 0 0,0-5 4 0,0 5 4 0,0 0-4 0,-10 5 4 16,10-5-4-16,0 0 0 0,0 5 0 0,0-1 0 0,0-4-4 15,0 5 4-15,0 0-4 0,0-1 0 0,0 1 0 0,0 0 0 16,0 5-4-16,10-5 0 0,-10 4 0 0,0-4 0 0,0 4 0 0,8-3-4 16,-8 3 4-16,0-4-4 0,8 0 0 0,-8 4 0 0,9-4 0 15,-1 4 0-15,1-3 0 0,-9-2 0 0,8 1 0 0,1 0 0 16,-1 0 0-16,0-1 0 0,2-4 0 0,-2 5 0 0,0 0 0 15,2-5 0-15,-2 0 0 0,0 5 0 0,0-5 0 0,1 0 0 16,0 0 0-16,-1 0 0 0,1 0 0 0,-1-5 0 0,0 5 0 16,10-5 0-16,-10 5 0 0,2-5 0 0,-2 1 0 0,0 4 0 0,0-5 0 15,10 0 0-15,-10 0 0 0,1-5-4 0,-1 6 0 16,0-1 4-16,2 0 0 0,-2-4 0 0,0 9-4 0,0-10 4 0,2 5 0 16,-10 5 0-16,8-4 0 0,-8-2 0 0,8 6 0 0,-8-4 0 15,0 4-12-15,0 0 20 0,0 0-4 0,0 0 0 0,0 0 0 16,0 0 4-16,0 4 0 0,0-4 0 0,0 6-4 0,0-2 0 15,0-4 4-15,0 5 0 0,0 0 4 0,0 0-4 0,0-1-4 16,0 1 4-16,0 0-4 0,9 0 0 0,-9-1-4 0,0 6 0 0,8-5 4 16,-8 0 0-16,0 0 0 0,9-1-4 0,-9-4 0 0,9 5 0 15,-1 0 4-15,-8-5-4 0,8 5 0 0,0-5 0 0,2 0 0 16,-2 0 0-16,0 0 0 0,2 4 0 0,-2-4 4 0,0-4-4 0,1 4 0 16,-1 0 4-16,1 0-4 0,-1-5-4 0,1 0 4 15,7 0-4-15,-16 5 4 0,18-4-4 0,-10-1 4 0,-8 0 0 0,10 0 0 16,-2 1 0-16,0-6-4 0,0 5 0 0,1-5 4 0,-9 6 0 15,8-6 0-15,-8 5 0 0,9-5 0 0,-9 6 0 0,0-6 0 16,0 5 0-16,0-4 0 0,0 4 0 0,0-5 0 0,0 1-4 16,-9 4 4-16,9 0 0 0,-8-4 0 0,-1 4 0 0,9-5 0 0,-8 7 0 15,-8-3 0-15,6-4 0 0,2 5 0 0,0 1 4 0,-2-1-4 16,-6 0 0-16,7 5 0 0,-8-5-4 0,9 5 4 0,-1 0 0 16,-7 0 0-16,6 0 0 0,-6 0 4 0,6 5-4 0,2 0 0 15,0 0 0-15,0 4 0 0,-1-4 0 0,0 0 0 0,1 4 0 0,8 1 0 16,-9-5 0-16,9 4 4 0,0 1-4 0,-8-1-4 0,8-4 0 15,0 5 4-15,8-5 0 0,-8 4 0 0,0-4 0 0,9 4 0 16,-9-3 0-16,8-2 0 0,1 1 0 0,0 0 0 0,-1 0 0 16,0-5 0-16,0 4-4 0,2 1 4 0,-2-5 0 0,10 0-4 15,-10 0 0-15,9 5 0 0,0-5 4 0,-9 0-4 0,9 0 4 16,-9 0 0-16,10 0-4 0,0 0 8 0,-10 0-8 0,8 0 4 0,1 0 0 16,-8 0-4-16,8 0 4 0,-9 0-4 0,2 0 4 0,6 5 0 15,-8-5 0-15,2 4 0 0,-2-4 0 0,0 6 0 0,1-2 0 16,-1-4 0-16,1 5 0 0,-9 0 0 0,9 0 0 0,-9-1 0 15,0 1 4-15,0 0-4 0,8 0 0 0,-8 5 0 0,0-5 4 16,0-1 0-16,-8 6 0 0,8-6 4 0,0 2-4 0,-9 3 0 0,9-5 0 16,-9 5 4-16,9 2-8 0,-8-6 4 0,-1 3 0 15,9 3 0-15,-8-1 0 0,0 4 4 0,-2-5-4 0,10 2 4 0,-8-3 0 16,0 2-4-16,8 0 0 0,-8 4 0 0,-2-4-4 0,10-1 0 16,-8 1 4-16,8-1 0 0,0 1-4 0,-8 0-4 0,8-1 4 15,0-4 0-15,0 6-4 0,0-8 4 0,0 7-4 0,0-5-4 0,0-1-4 16,0 1-4-16,8 0-8 0,-8 0-8 0,8-1-8 0,-8-4-4 15,10 5-12-15,-2 0-8 0,0-5-16 0,0 0-8 16,2 0-12-16,6 0-8 0,-7-5-44 0,8 5-28 0,-8-5 24 0,7 1 24 16,2-1 24-16</inkml:trace>
        </inkml:traceGroup>
        <inkml:traceGroup>
          <inkml:annotationXML>
            <emma:emma xmlns:emma="http://www.w3.org/2003/04/emma" version="1.0">
              <emma:interpretation id="{5AE8614F-5BA9-4E49-97DB-1DBA0AA1DA6D}" emma:medium="tactile" emma:mode="ink">
                <msink:context xmlns:msink="http://schemas.microsoft.com/ink/2010/main" type="inkWord" rotatedBoundingBox="22206,1095 23161,1235 23040,2063 22085,1924"/>
              </emma:interpretation>
              <emma:one-of disjunction-type="recognition" id="oneOf1">
                <emma:interpretation id="interp1" emma:lang="" emma:confidence="0">
                  <emma:literal>my</emma:literal>
                </emma:interpretation>
                <emma:interpretation id="interp2" emma:lang="" emma:confidence="0">
                  <emma:literal>y</emma:literal>
                </emma:interpretation>
                <emma:interpretation id="interp3" emma:lang="" emma:confidence="0">
                  <emma:literal>wy</emma:literal>
                </emma:interpretation>
                <emma:interpretation id="interp4" emma:lang="" emma:confidence="0">
                  <emma:literal>zy</emma:literal>
                </emma:interpretation>
                <emma:interpretation id="interp5" emma:lang="" emma:confidence="0">
                  <emma:literal>cy</emma:literal>
                </emma:interpretation>
              </emma:one-of>
            </emma:emma>
          </inkml:annotationXML>
          <inkml:trace contextRef="#ctx0" brushRef="#br0" timeOffset="2343.7293">5822-614 3 0,'0'-5'92'0,"-9"5"-8"0,9-4-8 0,0-1-24 0,-8 5-4 0,8 0-4 16,0-5 0-16,0 5-4 0,0 0-4 0,0 0 0 0,0-4-4 16,0 4-4-16,0 0 4 0,-8 0 0 0,8 0 4 0,0 0-4 15,0 4 0-15,0 1 0 0,-9-5 4 0,9 5 0 0,-8-1 0 0,8 1-4 16,-9 0 0-16,9 5-8 0,-9-5 0 0,1 4 0 0,8-4-4 15,-8 4-8-15,-2 1-4 0,10 5 4 0,0-11-4 0,-8 6-4 16,8-1 8-16,0 1-8 0,0 0 0 0,-8-5-4 0,8-1 4 16,0 6-4-16,8-5 4 0,-8 5-4 0,0-5 0 0,8-1 0 15,2 1 0-15,-2 0 0 0,0-1 0 0,1 2 0 0,0-2 4 0,-1-4-4 16,1 5-4-16,7-5 8 0,-7 0-4 0,8 4 0 16,-9-4 0-16,10 0-4 0,-10 0 0 0,10 0 4 0,-10-4 0 0,9 4-4 15,-9-5 4-15,10 5 0 0,-10-4 4 0,0-2-4 0,2 2 0 16,-2-1-4-16,0-4 4 0,1 4 0 0,-9-1 4 0,8 2-4 15,-8-6-4-15,0 5 4 0,0-4 0 0,9 4 4 0,-9-4-4 16,0 3 4-16,0 2 0 0,0-1 0 0,0-5 0 0,0 6 0 16,0 4 8-16,0-5-4 0,0 0 4 0,0 0 0 0,0 5 4 0,0 0-4 15,0 0 0-15,0 0 0 0,0-4 0 0,0 4 4 0,0 4-4 16,0-4 0-16,0 0 0 0,0 5 0 0,0 0 0 0,0 0-4 16,0-1 0-16,0 1 0 0,0 0 4 0,0 0-4 0,0-1 0 0,0 6-4 15,0-5 0-15,0 5 0 0,0-1 0 0,8-4 0 0,-8 4 0 16,0-3-4-16,9 3 4 0,-9-4-4 0,8 4 4 0,0-3-4 15,2 3 0-15,-10-5 0 0,8 2 4 0,10-3-4 0,-10 3 0 16,0-6 0-16,0 5 0 0,1 0 0 0,0-5-4 0,-1 0 0 16,9 0 0-16,-9 0 4 0,2 0-4 0,-2-5 0 0,0 0 0 15,0-1 4-15,10 6 0 0,-10-9-4 0,1 5 4 0,-9-1-4 0,8-5 4 16,1 6-4-16,0-6 4 0,-1 6 0 0,-8-7 0 16,0 7 0-16,8-6 0 0,-8 5 0 0,8 1 0 0,-8-1 4 0,0 0 0 15,0 0 0-15,0 5 0 0,0-4 0 0,0 4 4 0,10 0 0 16,-10-6 8-16,0 6-4 0,0 0 8 0,0 0 4 0,0 6 8 15,8-6 0-15,-8 4-4 0,8-4-4 0,-8 5 0 0,10 0 4 0,-10 0-8 16,8 4 4-16,0 1-4 0,1-6 0 0,-1 7-4 0,-8 3 0 16,9 0-8-16,-1 1 0 0,1-1 4 0,-1-1-4 0,10 2-20 15,-10 5 24-15,0 0-4 0,2-2 0 0,6 1-4 0,-8 0 0 16,1 5 4-16,8-4-8 0,-8-2 0 0,-1 2 0 0,10 4 4 16,-10-5-4-16,8 0 0 0,-6 5 0 0,-2-5 0 0,0 0 0 0,1 1 0 15,-1-1 0-15,1 1-4 0,0-2 0 0,-1 1-4 0,-8 1 0 16,0-1 0-16,8-4 0 0,-8 4 4 0,0 0-4 0,-8-5 0 15,8 1 0-15,0-2 0 0,-8 2 4 0,-1 0 0 0,0-1 4 16,-8 0 0-16,9-4 0 0,-10 0-4 0,2 4 0 0,8-5 4 16,-10-4 0-16,1 5 0 0,-9-6 4 0,10 3 0 0,-2-7-4 0,-8 3 0 15,10-3-4-15,-1 0 4 0,0 0 0 0,-8 0 8 0,7-3-4 16,0-4 0-16,10 3-4 0,-8-1 0 0,-2 0 0 0,10-4 0 16,-1-1 4-16,1 1 0 0,0-1 0 0,8 0-4 0,0 0 0 15,-10-4 0-15,10 0 0 0,0 0 0 0,0-1 0 0,10 1 0 16,-10-5-4-16,8 0 0 0,-8 0 4 0,8 0-4 0,9-1 0 15,-8 1 0-15,0 0-12 0,7-6 0 0,-8 6-16 0,10-4-16 0,0-2-12 16,-2 6-20-16,1-5-20 0,0 5-32 0,-8 0-32 16,7-5-80-16,2 4 0 0,0 2 44 0,-10 3 36 0,0-4 36 0,0 5 28 15</inkml:trace>
        </inkml:traceGroup>
      </inkml:traceGroup>
    </inkml:traceGroup>
    <inkml:traceGroup>
      <inkml:annotationXML>
        <emma:emma xmlns:emma="http://www.w3.org/2003/04/emma" version="1.0">
          <emma:interpretation id="{046D50A3-7A26-4B6E-8E68-3D6D92889A97}" emma:medium="tactile" emma:mode="ink">
            <msink:context xmlns:msink="http://schemas.microsoft.com/ink/2010/main" type="paragraph" rotatedBoundingBox="17254,638 21936,2253 21611,3197 16928,158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69E6D4C-CD72-4BDB-9E61-038820BDF64C}" emma:medium="tactile" emma:mode="ink">
              <msink:context xmlns:msink="http://schemas.microsoft.com/ink/2010/main" type="line" rotatedBoundingBox="17254,638 21936,2253 21611,3197 16928,1581"/>
            </emma:interpretation>
          </emma:emma>
        </inkml:annotationXML>
        <inkml:traceGroup>
          <inkml:annotationXML>
            <emma:emma xmlns:emma="http://www.w3.org/2003/04/emma" version="1.0">
              <emma:interpretation id="{CAE1ACF5-0ABD-4FD0-A1BC-2A5C45667A89}" emma:medium="tactile" emma:mode="ink">
                <msink:context xmlns:msink="http://schemas.microsoft.com/ink/2010/main" type="inkWord" rotatedBoundingBox="17254,638 18898,1205 18676,1850 17031,1283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-2386.5942">1175-724 11 0,'0'0'84'0,"0"0"-12"0,0 0-4 0,0 0-24 0,0 0-4 0,0 0-4 16,0 0 4-16,0 0-8 0,0-5 0 0,0 5 0 0,0 0-4 15,0 0 0-15,0 0 4 0,0 0-4 0,0 5 0 0,0-5 0 16,0 5 0-16,0-5 4 0,0 4 0 0,0 2 0 0,0-2 0 16,0 6-8-16,0-5 4 0,0 0 0 0,0 4 0 0,0 1-4 15,0-1 0-15,0 1-4 0,0-5 0 0,0 4 0 0,0 1 0 0,0-1-4 16,0 1-4-16,0 0-4 0,0-1 0 0,0-4 0 16,0 4-4-16,0-3 0 0,0-2 0 0,0 6 0 0,0-5-4 0,0-5 0 15,0 4 0-15,10 1 4 0,-10 0-4 0,0-5 4 0,8 0 0 0,-8 0-4 16,0 0 4-16,8 0-4 0,0 0-4 0,-8 0 4 15,10 0-4-15,-2 0 4 0,0 0 0 0,-8 0 0 0,9-5-4 0,-1 0 0 16,0 1-8-16,-8 4-8 0,10-5-4 0,-2 0-12 0,0 0-4 16,0 1-12-16,2-6-8 0,-2 5-8 0,-8-5-4 0,8 1 0 15,1-1-44-15,-9 5-28 0,9-9-4 0,-1 5 28 0,-8-1 28 16</inkml:trace>
          <inkml:trace contextRef="#ctx0" brushRef="#br0" timeOffset="-2182.1619">1286-915 15 0,'0'0'92'0,"0"-6"-4"0,0 2-8 0,0 4-24 15,0-5 0-15,-8 5-4 0,8 0-4 0,0 0-4 0,0 0-4 0,0 0-8 16,0 0-4-16,0 0-4 0,0 0 0 0,0 0 0 0,0 0-8 16,0 0 0-16,0 0-4 0,0 0-4 0,0 0 0 0,0 0-4 15,0 5 0-15,0-5 0 0,0 0-4 0,0 4 0 0,0-4 0 16,0 6-8-16,0-6-12 0,8 3-4 0,-8 3-4 0,0-1-8 15,0 0-8-15,0-1 0 0,8 2-28 0,-8-2-44 0,0 1-24 0,0 5 28 16,10-6 12-16</inkml:trace>
          <inkml:trace contextRef="#ctx0" brushRef="#br0" timeOffset="-1564.8106">1440-637 31 0,'0'0'72'15,"0"4"0"-15,0 1-4 0,0 0-28 0,9-1-8 0,-9 6 0 0,0-5-4 16,0 0-4-16,0 0 0 0,8 4 0 0,-8-4-4 0,0 0 0 16,8-1 0-16,-8 6-4 0,9-5 0 0,-9 0 0 0,8 4 0 15,-8-4-4-15,8 0 0 0,-8 0 0 0,10-1 0 0,-10 2-4 16,8-2 4-16,-8 1 0 0,8-5 0 0,2 5 0 0,-10-5-8 15,0 0 0-15,8 5 0 0,0-5 4 0,-8 0-4 0,9 0 4 16,-9 0-4-16,8 0 0 0,-8-5 0 0,9 5-4 0,-9-5 4 0,8 0-4 16,-8 5 0-16,0-10 0 0,9 6 4 0,-9-1 0 0,8 0-4 15,-8-4 0-15,8-1 0 0,-8 5 0 0,0-5 0 0,10-4 0 16,-10 5 0-16,0-1 0 0,0 0 0 0,0 1 0 0,0-1 4 16,0 1-4-16,0-1 0 0,0 2 0 0,-10 2 0 0,10-4 0 0,-8 1 0 15,8 4 0-15,-8 0 0 0,-1 0 0 0,9 0 0 0,-8 1 0 16,-1-2 0-16,1 6 0 0,8 0 4 0,-9-4 0 0,1 4 0 15,0 4 0-15,-2-4 0 0,2 6 0 0,0-6 0 0,-2 4 0 16,2 1 0-16,8 0 0 0,-8 0-4 0,-1 0 4 0,9-1-4 16,-8 1 0-16,8 5 4 0,-8-4-4 0,8 2 4 0,0-3-4 15,0 0-4-15,0 0 4 0,0 4 0 0,-9-4-4 0,9-1 4 0,9 1 0 16,-9 0 0-16,0 0 0 0,0 5 0 0,8-10-4 16,-8 4 4-16,8 1 0 0,-8 0 0 0,9 0 0 0,-9-5 4 0,8 4-4 15,0 2 4-15,-8-2-4 0,10-4 0 0,-2 5 0 0,0 0 0 16,2-5 0-16,-2 5 0 0,0-5-4 0,1 4 4 0,-1 1 0 15,9-5 0-15,-8 5 0 0,-1 0 0 0,0-5 0 0,2 4 0 16,-2 2 0-16,0-2 4 0,2 1-4 0,-2 0 0 0,0-5 0 0,0 9 0 16,-8-4 4-16,9 0-4 0,0 0 0 0,-9 5 0 0,8-5 4 15,-8 4-4-15,0 0 0 0,0 1 0 0,9-5 4 0,-9 8 0 16,0-2 0-16,0-2 0 0,-9 1 0 0,9 5 0 0,0-6-4 16,0 1 0-16,-8 5 0 0,8-7 0 0,-9 2 0 0,9 0-4 0,0-1 0 15,-9 0-4-15,9-3-8 0,0-2-4 0,0 6-4 0,0-5-12 16,0-5-4-16,0 5-8 0,-8-5 0 0,8 4-36 15,0-4-40-15,0-4-12 0,0 4 20 0,8-5 28 0</inkml:trace>
          <inkml:trace contextRef="#ctx0" brushRef="#br0" timeOffset="-3328.0983">894-940 31 0,'0'0'68'0,"0"0"-8"0,9-4-8 0,-9 4-24 0,0 0-8 0,0 0 0 16,0 0 0-16,0 0-4 0,0 0 0 0,0 0-4 0,0-5 0 15,0 5 0-15,0 0 0 0,0-5 0 0,0 5 4 0,0 0 0 16,0 0 0-16,0-4 0 0,0 4-4 0,0-5 4 0,0 5 0 16,0 0 0-16,0 0 0 0,0 0 0 0,0-6 0 0,0 6 0 15,0 0 0-15,0 0 4 0,0 0-4 0,0 0 0 0,0 0 0 16,0 0 0-16,0-4 0 0,0 4 4 0,0 0-4 0,0 0 4 16,0-5-4-16,0 5 4 0,0 0 0 0,0 0 0 0,0 0-4 0,0 0 0 15,0-5 4-15,0 5-4 0,0-5 0 0,0 5 0 0,0 0 0 16,0-4 0-16,0 4 0 0,-9 0 4 0,9 0-24 0,0 0 28 15,0 0-8-15,0-5 0 0,0 5-4 0,-8 0 4 0,8 0-4 0,-8 0 0 16,8 0 0-16,0 0 0 0,-10-5-4 0,10 5 4 0,-8 0 0 16,8 0-4-16,-8 0 0 0,8 0 4 0,-10 0 0 0,10 5 0 15,-8-5-4-15,8 5 0 0,-8-5 0 0,0 0 0 0,8 4 8 16,-9-4-4-16,9 5 0 0,-9 0 0 0,1-5 0 0,-1 5 0 16,9-1-4-16,-8 2 0 0,8-6 0 0,-8 9-4 0,8-9 4 0,-10 5-4 15,2 0 0-15,8-1 0 0,0-4 0 0,-8 5 4 0,8 0-4 16,-8 0 0-16,8-1 0 0,0 2-4 0,0-3 4 0,-10-3-4 15,10 6 4-15,0 4-4 0,0-10-4 0,0 4 4 0,0 6 0 0,0-10 4 16,0 9-4-16,0-3 0 0,0-2 0 0,0 1 4 16,0 5-4-16,0-6 0 0,0 0 4 0,0 7-4 0,0-7 0 0,0 6 0 15,0-5 0-15,0 5 0 0,0-1 0 0,0 1 0 0,0 0 0 16,0 4-4-16,0-5 4 0,0 0 8 0,0 1-4 0,0 0-4 16,0 4 0-16,0-4 0 0,0 0 0 0,10 4 0 0,-10-3 0 15,0-3 4-15,8 2-8 0,-8-1 4 0,8 1 0 0,-8-1 0 16,8 1 4-16,-8 0-4 0,10-6 4 0,-2 6-4 0,0-1-4 15,-8-3 4-15,9-2 4 0,-1 6 0 0,1-5-4 0,-9-1 0 0,9 1 0 16,-1 0 0-16,0 0 0 0,0-1 0 0,2 2 4 16,-2-6-4-16,0 4 0 0,-8-4 4 0,10 0-4 0,-2 0 0 0,0 5 0 15,1-5 0-15,-1 0 0 0,1-5 0 0,0 5-4 0,-1 0 4 16,0-4-8-16,0 4 4 0,-8-6-4 0,10 2-4 0,-2 4-4 16,0-5-12-16,2 0 0 0,-2 0-4 0,0 1-16 0,-8-1-4 0,9-5-12 15,-1 6-8-15,0-6-8 0,-8 5-4 0,9-5-8 0,0 6-16 16,-1-6-36-16,-8 0-28 0,8 1 36 0,-8 4 20 0,10-4 24 15</inkml:trace>
          <inkml:trace contextRef="#ctx0" brushRef="#br0" timeOffset="-915.551">1978-623 71 0,'-10'0'88'0,"10"-5"-12"0,0 5 0 15,-8 0-20-15,8 0-4 0,-8 0-8 0,8 0-4 0,-10 5-4 0,10-5-4 16,0 4 0-16,-8-4-4 0,8 5 0 0,0 0-8 0,0-5 0 16,0 5 0-16,-8 0-4 0,8 0 0 0,0-1-4 0,0 1 0 15,0 0 0-15,0 0-4 0,0-1 4 0,0 6-4 0,0-10 0 0,0 10 4 16,8-5-4-16,-8-1 0 0,0 1 0 0,0 0 4 16,8 0-4-16,-8-1 0 0,0-4 0 0,10 6-4 0,-10-2 0 0,8-4 0 15,-8 5-4-15,8-5 4 0,2 0 0 0,-10 0-4 0,8 0 0 16,0-5 4-16,0 5-8 0,-8-4 4 0,9-2 0 0,-9 2 4 15,9-1-4-15,-1-5-4 0,-8 6 4 0,9-6 0 0,-9 5 0 0,8-5 0 16,-8 1-16-16,0-1 20 0,8 1 0 0,-8-1 0 0,0 5-4 16,0-4 4-16,0-1 0 0,-8 6-4 0,8-6-4 0,0 5 4 15,-8-3 4-15,8 2-4 0,-9 1 0 0,1 0 0 0,-1 0 0 16,0 5 0-16,9-4 0 0,-16 4-4 0,8-5 4 0,-2 5 0 16,2 0 0-16,0 5 0 0,-2-5 4 0,2 4-4 0,0 1 0 15,-1 0 0-15,1 0 0 0,-1 1 0 0,1-3 0 0,8 2 0 16,-9 5 0-16,1-5 0 0,8-1 0 0,-8 6 0 0,8-6 0 0,0 6 4 15,0-5-4-15,0 5 4 0,0-6-8 0,0 1 8 0,0 5-8 16,0-6 8-16,0 6-4 0,8-5 0 0,-8 5 4 0,8-6-4 16,1 6 4-16,-9-5-4 0,8 5 0 0,1-1 0 0,-1 1 0 15,-8-1 0-15,17 1-4 0,-9 0 4 0,2-1 0 0,-2 1 0 16,10 4-4-16,-10-5 8 0,0 6-4 0,9-1 4 0,0-4-4 16,-8 5 0-16,7 4 4 0,2-4-4 0,-2-1 0 0,-6 0 0 0,6 4 0 15,1-3-16-15,1 4 20 0,-2-4-8 0,-6 4 8 0,6-5 0 16,2 5-4-16,-10-4 0 0,0-1 0 0,1 6 0 0,-1-6-4 15,1 0 4-15,-9 5 0 0,9-4-4 0,-9-1 4 0,0-4 0 0,0 4 4 16,0 0 0-16,-9-3-4 0,9 3 0 0,-9-5 0 16,1 5 0-16,-1-5 0 0,1 2 4 0,-10-6-4 0,10 5 0 0,0-6 0 15,-10 1 0-15,10-5 4 0,-9 4 0 0,8 2 0 0,1-6 0 16,-9-6-4-16,9 6-4 0,-10-4 0 0,10-1 8 0,0 1 0 16,-2-2-4-16,2-3 4 0,0-2-8 0,-1 2 4 0,1 0 4 15,8-5-8-15,-9 0 4 0,0 3-4 0,9-3 4 0,0-5 0 16,-8 4 0-16,8 1-4 0,0 0 4 0,0-6-4 0,0 6-4 0,0-5 0 15,0 4-8-15,0 1-12 0,8-5-8 0,-8 0-8 0,9 5-8 16,-9-1-8-16,9-4-8 0,-1 5-32 0,1-1-40 0,-9 1-4 16,8-1 32-16,10 1 16 0</inkml:trace>
        </inkml:traceGroup>
        <inkml:traceGroup>
          <inkml:annotationXML>
            <emma:emma xmlns:emma="http://www.w3.org/2003/04/emma" version="1.0">
              <emma:interpretation id="{64B30212-EFC7-4EA7-9E33-93067923726F}" emma:medium="tactile" emma:mode="ink">
                <msink:context xmlns:msink="http://schemas.microsoft.com/ink/2010/main" type="inkWord" rotatedBoundingBox="19198,1670 19813,1882 19599,2503 18984,2290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-73254.0267">2771-57 35 0,'0'0'92'0,"-9"-5"-4"0,1 5-4 0,8 0-24 15,-8 0 0-15,8 0 0 0,-10 0 0 0,10 0 4 16,0 0-4-16,-8 5 0 0,8-5 0 0,0 5 4 0,0-1-8 0,0-4 0 16,0 5 0-16,0 0-8 0,0-5 4 0,0 5 0 0,0-1 0 15,8 2 0-15,-8-1-4 0,10-1 0 0,-10 1-4 0,8 0 0 16,-8-1 0-16,8 1-4 0,1 0-4 0,0 0 0 0,-1 5-4 0,9-6-4 15,-9 1-4-15,1 5 0 0,8-6-4 0,-9 2-4 16,10 3 0-16,-1-4-4 0,-8 0-4 0,7 4 0 0,1-4-4 0,1 5 4 16,-2-5-8-16,2 0 8 0,-2-1 0 0,2 1-8 0,-1 0 4 15,-1 4 0-15,2-9-8 0,8 5 8 0,-10 0 0 0,2 0-8 16,-1 0 4-16,-9-1 4 0,8 1-4 0,2-5-16 0,0 5 20 0,-10 0 0 16,9 0-4-16,-9 0 4 0,9 0 0 0,-8-1-4 0,-1 1 4 15,0 0 0-15,2-1-4 0,-10 1 0 0,8 0 0 16,0 0 0-16,-8 0 0 0,0-1 0 0,0 2 0 0,10-2 0 0,-10 1 0 15,0 0 0-15,0 0 0 0,0-1 0 0,0-4 0 0,-10 5-4 16,10 0 4-16,0 0-4 0,-8-1 4 0,8 2 4 0,0-2-4 16,-8 1 0-16,8 0 0 0,-10 0 0 0,10 0 4 0,-8-1-4 15,0 6-4-15,8-10 4 0,-9 9 0 0,1-4 0 0,-1 0 0 16,1 0 0-16,-1 4 0 0,1-4 0 0,0 0 0 0,-2 5 0 0,2-5 0 16,0 4 0-16,-2 1 0 0,-6-1 0 0,8 1 0 0,-9 0 0 15,8 4 4-15,-8-4 0 0,9 4-4 0,-10-4 0 0,2-1 4 16,6 6-4-16,-6-1 4 0,7-4 0 0,-8 5-8 0,8-6 4 0,-7 5 0 15,8-4 0-15,-10 5 0 0,10-6-4 0,-2 1 4 16,2-1-4-16,0 1 0 0,-1 0 0 0,1-1-20 0,0-4 12 0,8-1-8 16,0 6-20-16,-9-5-8 0,9-5-12 0,0 5-16 0,0-5-12 15,0 5-24-15,0-5-24 0,0 0-20 0,0 0-48 0,0-5-28 16,0 5 40-16,0-5 32 0,0 0 32 0,0 0 32 0</inkml:trace>
        </inkml:traceGroup>
        <inkml:traceGroup>
          <inkml:annotationXML>
            <emma:emma xmlns:emma="http://www.w3.org/2003/04/emma" version="1.0">
              <emma:interpretation id="{37986C5E-AB40-4173-B267-82BA75EF983A}" emma:medium="tactile" emma:mode="ink">
                <msink:context xmlns:msink="http://schemas.microsoft.com/ink/2010/main" type="inkWord" rotatedBoundingBox="20742,1844 21935,2256 21793,2668 20600,2256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-70984.0992">4364 153 7 0,'0'-4'76'0,"0"4"-8"15,0 0-4-15,0-5-28 0,0 5-4 0,0 0-4 0,0 0-4 16,-8-4 0-16,8 4 0 0,0 0 0 0,0 0 0 0,-9 0 0 0,9-5 4 16,0 5 4-16,0 0-4 0,-8 0 4 0,8 0-4 15,-9 0 0-15,9 0 0 0,0 0 4 0,-9 0-4 0,9 0 8 0,0 0-8 16,-8 0-4-16,8 0 0 0,0 5 0 0,-8-1 0 0,8-4 0 16,-8 5 0-16,8-1-8 0,-10 2 4 0,10-2-4 0,0 1 0 15,-8 5-4-15,8-5 4 0,0 4 0 0,0 0-4 0,-8 6 0 16,8-6 0-16,0 6-4 0,0-5 4 0,0-1-4 0,0 5-4 15,0 1 8-15,0 0-4 0,0-6 0 0,0 5 0 0,0 1-4 16,0-1 0-16,0 0 0 0,0 1 0 0,8-1 0 0,-8-4 8 0,0 5-8 16,0-1-4-16,8-5 0 0,-8 6 0 0,10 0 4 0,-10-6 0 15,8 0-4-15,0 1 4 0,0-1-4 0,-8 0 0 0,9 2-4 16,0-2 8-16,-1-4-4 0,1 5 0 0,-1-6 0 0,0 1 0 0,2 0 4 16,-2 0 0-16,0-5-4 0,0 5 4 0,2-5-4 15,-2 0 0-15,0 0 4 0,1 0-4 0,0 0 0 0,-1 0 0 0,1-5 0 16,-1 5 0-16,0-5-4 0,-8 0 0 0,8 0 4 0,2-4-4 15,-2 4 4-15,-8-4 0 0,8 4 0 0,-8-6 8 0,10-2-8 16,-10 4 0-16,0-1-4 0,8 0 4 0,-8-5 0 0,0 6 0 0,0-5 0 16,0 4 0-16,0-5 0 0,0 1 0 0,0 5 0 15,0-1 0-15,0-5 0 0,-8 1 0 0,8 5 0 0,-10-6 0 0,10 1 0 16,-8 0-4-16,0 4 4 0,8-3 0 0,-10-3 0 0,2 6-4 16,0-4 4-16,0-1 0 0,-1 6 0 0,1-6 0 0,-10 6-4 15,10 0 4-15,0-1 0 0,-2 0 4 0,2 0-4 0,-8 6 0 16,6-1 0-16,2-4 0 0,0 4-4 0,-1 5 4 0,1 0 0 0,-10-5 0 15,10 5 0-15,0 0 0 0,0 5-4 0,8-5 4 0,-10 5-4 16,2 0 4-16,0-1-4 0,8 1-16 0,-10 5 20 0,10-6-4 16,-8 6 0-16,8 0 4 0,0-1-8 0,0 0 0 0,0 1 4 15,0 0 0-15,0 4-4 0,0-4-4 0,0-1-4 0,0 1 0 16,8 6 0-16,-8-8 0 0,10 7 4 0,-10-6-4 0,8 0 0 16,-8 1 4-16,8 0-4 0,-8-1-4 0,10 1 0 0,-2-1 4 15,0-3 0-15,0 3 0 0,1-4 0 0,0 0 0 0,-1-1 4 0,9 1-4 16,-9-5 4-16,2 5 0 0,-2-5 8 0,0 0-4 0,0 5 0 15,2-5 4-15,-2-5 0 0,0 5 4 0,1-5-4 0,0 5 0 16,-1-5 4-16,-8 1-4 0,9-1 4 0,-1 0 0 0,-8 0 0 0,8 1 4 16,-8 4 0-16,8-6 0 0,-8 2 0 0,0-1 0 15,10 0 4-15,-10 5 4 0,0-5-4 0,8 5 0 0,-8-4 4 0,0 4 4 16,0 0 4-16,8 0-4 0,-8 4 4 0,0-4 4 0,0 0 0 16,10 5 8-16,-10 0-8 0,0 0 4 0,8-1-4 0,-8 6 4 15,8-5-8-15,-8 5 0 0,9-1 4 0,-1 5-4 0,-8-4 4 0,9 5-4 16,-1-1 4-16,-8-5-4 0,9 6 4 0,-1-1-4 0,-8 1 4 15,8 4 0-15,2-9-4 0,-2 4-4 0,-8 0 0 0,8 1 0 16,2-6 0-16,-2 2-4 0,-8-3 0 0,8 2 0 0,0-5-8 16,1 4 4-16,-9-4-4 0,9-5-4 0,-1 5 0 0,-8-5 0 15,9 4-4-15,-1-4-8 0,0 0-8 0,-8-4-8 0,10 4-12 0,-2-5-8 16,-8 0-20-16,8-4-24 0,-8 4-20 0,10 0-16 16,-10 0-60-16,0-3-24 0,0 2 40 0,8-3 28 0,-8-1 32 0,-8 0 28 15</inkml:trace>
          <inkml:trace contextRef="#ctx0" brushRef="#br0" timeOffset="-68479.8009">4919 561 59 0,'0'0'76'0,"0"0"-12"0,0 0-4 0,0 0-28 15,0 0 8-15,0-4-8 0,0 4 0 0,0 0 0 0,0 0 0 0,0 0 4 16,0 0 0-16,8 0-4 0,-8 0 4 0,0 0-4 0,0 0 4 16,0 0-4-16,0-5 4 0,0 5-4 0,8 0 4 0,-8 0-4 15,0 0-4-15,0 0 8 0,0 0 4 0,0 0-4 0,0 0 0 0,0 0-4 16,0 0 4-16,0 0-4 0,0 0-4 0,0 0-4 16,0 0 4-16,8 0 0 0,-8 5-4 0,0-5 0 0,0 0 4 15,0 4-4-15,10-4-4 0,-10 5-4 0,0 0 0 0,0 0 0 0,0 0-4 16,8 4 0-16,-8-4 0 0,0 5 0 0,0-6-4 0,8 6 0 15,-8 0 0-15,0-1 0 0,0 0-8 0,0 1 4 0,10 0 0 16,-10 0 0-16,0-1-4 0,0 1-4 0,0-1 8 0,0 1-4 0,8 1 0 16,-8-3 0-16,0 2 0 0,0-1 0 0,0-4 4 15,0 4-4-15,0-4-16 0,0 5 20 0,8-5-4 0,-8 0 4 0,0 0 0 16,0 0-4-16,0-5 0 0,0 0 4 0,0 4-4 0,0-4 4 16,0 0 0-16,0 0-4 0,0 0-4 0,0 5 4 0,0-5 0 15,0 0 0-15,0-5-4 0,0 5 4 0,0 0 0 0,0-4 0 0,0-1-4 16,0 5 4-16,0-5 0 0,0 0-4 0,0 0 0 0,0 0 4 15,9 0-4-15,-9 0 4 0,0-4-4 0,0 4 4 0,8-4 0 16,-8-1 0-16,0 2-4 0,9 1 4 0,-9-2-4 0,0-1 4 16,8 1-4-16,-8 4 4 0,0-4-4 0,9 4 8 0,-9-5-8 15,8 5 0-15,-8-5 4 0,8 6 0 0,-8-6 0 0,0 6 0 16,10-1-4-16,-10 0 0 0,8 0 8 0,-8 0-4 0,8 1 0 0,-8 0 4 16,0-2-4-16,10 1 0 0,-10 5-4 0,8-4 0 0,-8 4 0 15,0 0 4-15,8 0 0 0,-8-5 0 0,0 5 0 0,8-5 0 16,-8 5 4-16,0 0-4 0,9 0 0 0,-9 0 0 0,8 5-16 15,-8-5 20-15,9 0 0 0,-9 5-4 0,0-5 0 0,9 0 0 0,-1 4 4 16,-8 1 0-16,8-5 0 0,-8 6-4 0,10-2 4 16,-10 0-4-16,8 1 0 0,-8 0 4 0,8 0-4 0,-8 0 0 0,0-1 0 15,8 1 4-15,-8 0-4 0,0-1 4 0,0 6-4 0,0-5 4 16,0 0-4-16,0 0 0 0,0 0 0 0,0 4 4 0,0-4 0 16,0 4 4-16,0-4-4 0,0 0 0 0,0 4 0 0,0-2 0 15,10 1 4-15,-10-3-4 0,0 4 0 0,8-4 0 0,-8 0 0 0,0 4 4 16,0-4 0-16,8 5-4 0,-8-5 0 0,0 0 4 15,0 5 0-15,9-6 0 0,-9 1 4 0,0-1 0 0,8 2-4 0,-8-2 4 16,0 1 4-16,9 0-8 0,-9 0 0 0,9-5-4 0,-9 4 0 16,8-4 4-16,0 0-4 0,-8 0 0 0,8 0 0 0,2 0 0 15,-2-4-8-15,0 4 4 0,-8-5-4 0,10 0-4 0,-2 0-12 0,0-5-16 16,1 6-16-16,-1-5-20 0,0-1-16 0,2 0-48 0,-2 0-8 16,0-4-40-16,-8 4-60 0,8-4 40 0,-8-1 40 0,0 6 36 15,0-5 24-15</inkml:trace>
        </inkml:traceGroup>
      </inkml:traceGroup>
    </inkml:traceGroup>
    <inkml:traceGroup>
      <inkml:annotationXML>
        <emma:emma xmlns:emma="http://www.w3.org/2003/04/emma" version="1.0">
          <emma:interpretation id="{51E9DA06-5C96-42EC-B456-AFB5996AA42D}" emma:medium="tactile" emma:mode="ink">
            <msink:context xmlns:msink="http://schemas.microsoft.com/ink/2010/main" type="paragraph" rotatedBoundingBox="16512,1672 18347,2153 18234,2585 16399,21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D82111-9703-47BC-AB9C-6B9A915B8E35}" emma:medium="tactile" emma:mode="ink">
              <msink:context xmlns:msink="http://schemas.microsoft.com/ink/2010/main" type="line" rotatedBoundingBox="16512,1672 18347,2153 18234,2585 16399,2104"/>
            </emma:interpretation>
          </emma:emma>
        </inkml:annotationXML>
        <inkml:traceGroup>
          <inkml:annotationXML>
            <emma:emma xmlns:emma="http://www.w3.org/2003/04/emma" version="1.0">
              <emma:interpretation id="{584D7E39-9DB5-4296-A5FB-E0B4A9065444}" emma:medium="tactile" emma:mode="ink">
                <msink:context xmlns:msink="http://schemas.microsoft.com/ink/2010/main" type="inkWord" rotatedBoundingBox="16512,1672 18347,2153 18234,2585 16399,2104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-76683.8526">136 15 35 0,'-8'0'80'0,"8"0"-8"0,0-5-4 16,-8 5-24-16,8 0-4 0,0 0 0 0,-9 0-4 0,9 0 0 0,0 0-4 16,-9 5-4-16,9-5 4 0,0 0-8 0,-8 4 4 0,8-4 0 15,0 6 0-15,0-2-16 0,-8-4 20 0,8 10-4 0,0-5 4 16,-10 5 0-16,10-6 0 0,-8 6 0 0,8 4-4 0,0-4 0 0,0 0-4 15,-8 4 4-15,8 0 0 0,0 1 0 0,0-1-8 16,0-4 4-16,0 5-8 0,0-1 0 0,0 0 4 0,0 0-8 0,0 1 0 16,-9-1 0-16,18 1 0 0,-9-5-4 0,0 4 4 0,8-4-8 15,-8 4 4-15,0-5 0 0,8 1 0 0,-8 0-4 0,10-6 0 16,-2 6 4-16,-8 0 0 0,8-5-4 0,1 4 0 0,0-4 0 0,-1 0 0 16,0 4 4-16,9-4-4 0,-9 0 0 0,2 0 0 15,-2-5 0-15,0 10 0 0,10-6 0 0,-10-4 0 0,0 5 0 0,10-5 0 16,-10 0 0-16,1 0 0 0,-1 5 0 0,10-5 0 0,-10 0 4 15,0 0-4-15,2-5 4 0,-2 5 0 0,0-5-4 0,0 5 0 16,1-9-4-16,0 4 4 0,-1 0 0 0,-8 0 0 0,9 0 0 16,-1 1 0-16,-8-6-4 0,8 5 4 0,-8-4-4 0,10-1 4 15,-10 0-4-15,0 1-16 0,8-1 20 0,-8 0-4 0,0 1 4 16,0-1 0-16,0 1-4 0,0-1 4 0,0 1 0 0,0-1 0 0,0 0 0 16,0 1-4-16,0-1 0 0,0 1 0 0,0-1 0 0,0-5 0 15,-8 10 0-15,8-9 0 0,0 5 0 0,-10-1-4 0,10 0 0 16,-8 1 4-16,8-1 0 0,-8-4 0 0,8 4 0 0,-9 1 0 15,1-1 0-15,-1 0 0 0,0 0 0 0,1 1-4 0,8-1 4 16,-8 6 0-16,0-6 0 0,-2 5 0 0,2-5 0 0,0 6 0 0,-2-2 0 16,2 2 4-16,-9-1-4 0,9 5 0 0,-1-5-4 0,0 5 4 15,1-5 0-15,-8 5-4 0,6 0 0 0,2 0-4 0,-10 5 0 16,10-5 0-16,0 5-4 0,-9 0 0 0,9-5 0 0,-10 4 0 0,10 6-4 16,0-5 0-16,-10 0-4 0,10 0 0 0,-1-1-4 15,0 6-4-15,1 0-4 0,0-5 0 0,-1 4-4 0,1 1-12 0,8-5 0 16,0 5-8-16,-9-6 0 0,9 6-4 0,0-1 4 0,0-4-4 15,0 5-4-15,0-1-16 0,0-4-24 0,0 5-20 0,0-5 0 16,9 5 16-16</inkml:trace>
          <inkml:trace contextRef="#ctx0" brushRef="#br0" timeOffset="-76353.7364">308 265 23 0,'0'-10'84'0,"8"6"-4"0,-8-6-8 0,0 1-24 15,0-1 0-15,8 5-4 0,-8-5-8 0,0 5 4 0,0-4-4 16,0 4-4-16,0 1 0 0,0-1 0 0,0 0-4 0,0 0 4 16,8 5-4-16,-8-5 8 0,0 5-4 0,0 0 0 0,9 0-4 15,-9 0 8-15,0 5-4 0,0 0 4 0,9 0-8 0,-9 0 8 16,0-1-8-16,8 1 0 0,-8 4-4 0,9-4 4 0,-9 5 0 0,0-1-4 16,8 6 0-16,-8-5 0 0,0-1 0 0,8 5-4 15,-8-4 0-15,10 5 4 0,-10-1-8 0,8-5 8 0,-8 6-4 0,8-5-4 16,-8 4 0-16,8-4 0 0,-8-1 0 0,10 1 0 0,-10 0-4 15,8-1 4-15,-8 1-4 0,8-5 0 0,1 0 0 0,-9-1-4 16,8 1 0-16,-8-5-4 0,9 5 0 0,0-5 0 0,-9 0 0 0,8 0 0 16,-8 0 0-16,8 0-4 0,-8-5 0 0,8 0 0 15,-8 5-8-15,10-4 0 0,-10-1-4 0,8 0-8 0,-8 0-12 0,0 0-8 16,0-4-12-16,0 4-4 0,8 0-24 0,-8-5-12 0,0 1-16 16,0 4-12-16,0-5-20 0,0 1-44 0,-8-1 8 0,8 0 32 15,0 1 24-15,0-1 28 0</inkml:trace>
          <inkml:trace contextRef="#ctx0" brushRef="#br0" timeOffset="-75077.1382">708 332 11 0,'0'-5'80'0,"0"0"-8"0,0 5-8 0,0-4-20 16,0 4 0-16,0-5-4 0,0 5 4 0,0-5 0 0,0 1 0 16,0 4 0-16,0-5 0 0,0 5 0 0,0 0-4 0,0-5 4 0,0 5 0 15,0 0-4-15,0 0-4 0,0-5 0 0,0 5 4 0,0 0 0 16,0 0 0-16,0 0-4 0,0 0-4 0,0 5 0 0,0-5-4 16,0 5 0-16,0 0 0 0,0-5-4 0,0 9 0 0,0-4-4 0,8-1 0 15,-8 1-4-15,0 5 4 0,0-5-4 0,0 4 0 16,8 1-4-16,-8 0 0 0,0-1-4 0,0 1 0 0,10 0 4 0,-10 4-4 15,0-4 0-15,8-1-4 0,-8 1-4 0,0-1 4 0,8 1-4 16,-8 0 4-16,0-1-4 0,0 1 0 0,0-5 0 0,0 5 0 16,0-1 4-16,0-4-4 0,0-1 4 0,8 1-4 0,-8 1 0 15,0-6 0-15,0 4 0 0,0-4 0 0,-8 0 4 0,16 0-4 16,-8 5-4-16,0-10 4 0,0 5 0 0,0 0 0 0,0-4 0 0,10-2 0 16,-10 6 0-16,0-5 0 0,0-4 0 0,0 9 0 0,8-9 0 15,-8 4-4-15,0 0 0 0,8-5 4 0,-8 1 0 0,0-1 0 16,0 5 0-16,9-5 0 0,-9 1 0 0,0-1 0 0,8 6 0 15,-8-6 0-15,9 0 0 0,-9 5 0 0,0-4-4 0,9 4 4 16,-9 0 4-16,0-4-4 0,8 4 0 0,-8 0-16 0,8 5 20 0,-8-5-4 16,0 0 4-16,0 0-4 0,8 5 0 0,-8 0 4 0,0-4-4 15,10 4 0-15,-10 0 0 0,8 0 0 0,-8 0 0 0,0 0 0 16,8 0 0-16,-8 0-4 0,0 0 4 0,10 0 0 0,-10 0 0 16,8 4 0-16,-8-4 0 0,8 0 0 0,-8 5 0 0,9-5 0 15,-9 5 4-15,8 0 0 0,-8 0 0 0,9 0-4 0,-9-1 0 0,0 1 0 16,9 5 4-16,-9-5 0 0,8 4-4 0,-8 1 4 0,0-5-4 15,8 4 0-15,-8 1 4 0,0-1 0 0,8 1 0 0,-8 0-4 16,0-1 4-16,0 1 0 0,0 0 0 0,0-1 0 0,0 1-4 16,0-1 4-16,0 1-4 0,0 0 4 0,0-1-4 0,0-4 4 0,0 5-4 15,0-6 0-15,0 6-4 0,0-5 4 0,0 0-4 16,10 0 4-16,-10-1-8 0,0 1 0 0,0-5-8 0,0 5-8 0,0-5 0 16,0 5-12-16,0-5-8 0,0 0 4 0,0 0-8 0,0 0-8 15,8 0-12-15,-16 0-8 0,16 0-8 0,-8 0-8 0,0-5 4 16,0 5-32-16,8-5-32 0,-8 0-4 0,0 1 24 0,0-1 28 0</inkml:trace>
          <inkml:trace contextRef="#ctx0" brushRef="#br0" timeOffset="-74735.0667">1228 409 47 0,'0'0'88'0,"0"0"-12"0,0-5-4 0,0 5-20 0,0 0-4 0,0 0 0 16,0-4 0-16,0 4-4 0,0 0-4 0,0 0 0 15,0-5-4-15,8 5-20 0,-8 0 24 0,0 0 0 0,0 0 0 16,0 0-4-16,0 0 4 0,9 0 4 0,-9 0-4 0,0 0 0 0,8 5 0 16,-8-5-4-16,0 4 0 0,0 1 0 0,0 5-8 0,0-5 0 15,0 0-4-15,0 4 0 0,0 1 0 0,0-1-4 0,8 1-4 16,-8 4 0-16,0-4-4 0,0 5-4 0,0-6 0 0,0 5 0 0,0 1 0 15,10-5-4-15,-10 4-4 0,0-5 4 0,0 6 0 16,8-5-4-16,-8-1 0 0,0 5 4 0,0-4-4 0,0 0-4 0,0-6-4 16,8 6 0-16,-8-5-8 0,0 0 0 0,0 5-8 0,0-10-4 15,0 4 4-15,0 1-12 0,0-5-12 0,0 5-4 0,0-5-12 16,0 0-4-16,0 0-4 0,0 0-4 0,0 0-8 0,0 0-16 0,-8-5-32 16,8 5-28-16,0-5 24 0,0 1 24 0,-8-1 28 0</inkml:trace>
          <inkml:trace contextRef="#ctx0" brushRef="#br0" timeOffset="-74517.6458">1142 539 43 0,'0'5'108'0,"0"-5"-12"0,0 0-4 0,0-5-24 0,0 5-4 16,9 0-8-16,-18 0 0 0,9 0-4 0,0 5 0 0,0-5-4 15,0 0 0-15,9 5 0 0,-9-5-4 0,0 0 0 0,9 0-8 16,-9 0-8-16,8 5 0 0,-8-5-4 0,8 0-4 0,2 0-4 15,-2 0-4-15,0 4 0 0,0-8 0 0,2 4-4 0,6 0-4 16,-7-5 0-16,7 0 0 0,-6 5-12 0,6 0-12 0,-8-5-4 0,10 1-16 16,-10-2-12-16,10 1-16 0,-10 1-8 0,9 4-8 0,0-5-24 15,-8-4-40-15,7 9-20 0,-6-10 32 0,6 10 32 0</inkml:trace>
          <inkml:trace contextRef="#ctx0" brushRef="#br0" timeOffset="-74174.5644">1569 606 35 0,'0'5'104'0,"0"0"-12"0,0 4-8 0,0-9-24 15,0 6 0-15,0-2-4 0,0-4 0 0,0 5-4 16,0-5-4-16,0 0 4 0,0 0-4 0,8 0-4 0,-8 0 4 0,0-5-8 16,9 1 4-16,-9-2-8 0,8 2-4 0,-8-1-4 0,8-5 0 15,2 6 0-15,-2-6-4 0,-8 1 0 0,8-1-4 0,2 0-4 16,-2-4 0-16,0 4 0 0,0 0 0 0,-8-4-4 0,9 0 0 0,0 4 0 15,-1-4 0-15,1 4 0 0,-1 0-4 0,0 1 0 0,2-6 0 16,-2 11 0-16,0-6 4 0,-8 0-20 0,8 5 24 0,2 1-4 16,-2-1 4-16,-8 0-4 0,8 0 4 0,1 5-4 0,-9 0 0 15,9 5 0-15,-9-5 0 0,8 5 4 0,-8 0 0 0,0 4 0 16,0-4-4-16,9 5 0 0,-9-1-4 0,0 6 0 0,0-1 0 0,0 1 0 16,0-1-4-16,0 1 0 0,0-1 0 0,0 1-4 15,0 4 0-15,0-5 0 0,0 1-4 0,0-1 0 0,0 0-8 0,0 0-4 16,0-4-12-16,0 0-12 0,0-1-8 0,0 1-16 0,0 0-20 15,0-5-20-15,0 4-16 0,0-9-8 0,0 5-56 0,0-5-20 16,0 5 40-16,0-5 24 0,0 0 36 0,0 0 16 0</inkml:trace>
        </inkml:traceGroup>
      </inkml:traceGroup>
    </inkml:traceGroup>
    <inkml:traceGroup>
      <inkml:annotationXML>
        <emma:emma xmlns:emma="http://www.w3.org/2003/04/emma" version="1.0">
          <emma:interpretation id="{6D7B63C4-F444-4B2C-ADF2-E06E2AC3D610}" emma:medium="tactile" emma:mode="ink">
            <msink:context xmlns:msink="http://schemas.microsoft.com/ink/2010/main" type="paragraph" rotatedBoundingBox="16639,3458 24007,3680 23987,4368 16618,414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009AEE0-F3C3-4733-B935-AA723D6B2E8E}" emma:medium="tactile" emma:mode="ink">
              <msink:context xmlns:msink="http://schemas.microsoft.com/ink/2010/main" type="line" rotatedBoundingBox="16639,3458 24007,3680 23987,4368 16618,4145"/>
            </emma:interpretation>
          </emma:emma>
        </inkml:annotationXML>
        <inkml:traceGroup>
          <inkml:annotationXML>
            <emma:emma xmlns:emma="http://www.w3.org/2003/04/emma" version="1.0">
              <emma:interpretation id="{6565D29B-9EA6-4C29-AC0D-761F42B35188}" emma:medium="tactile" emma:mode="ink">
                <msink:context xmlns:msink="http://schemas.microsoft.com/ink/2010/main" type="inkWord" rotatedBoundingBox="16636,3536 18545,3594 18527,4183 16618,4126">
                  <msink:destinationLink direction="from" ref="{34D0D6B7-29B1-4192-A68F-348A2AAE3B6D}"/>
                </msink:context>
              </emma:interpretation>
            </emma:emma>
          </inkml:annotationXML>
          <inkml:trace contextRef="#ctx0" brushRef="#br0" timeOffset="-61476.5365">1465 2264 75 0,'0'0'92'0,"0"5"-8"15,0-5-4-15,0 5-24 0,0-5-4 0,-8 3-4 0,8-3-4 16,8 0-4-16,-8 7 0 0,0-3-8 0,0-4 0 0,0 0 0 16,0 5-4-16,9-5-4 0,-9 0 4 0,0 0-8 0,8 0-8 0,-8 0 4 15,8 0-4-15,2 0-4 0,-2 0 0 0,0 0-4 0,2 0-4 16,-2 0 0-16,0 0-4 0,1 0-8 0,8 0-28 0,-9 0 8 16,1 0-16-16,7 0-8 0,-6 0-20 0,-2 0-48 0,0 0-32 15,10 0 24-15,-10 0 32 0,0 0 16 0</inkml:trace>
          <inkml:trace contextRef="#ctx0" brushRef="#br0" timeOffset="-61685.9747">1516 2053 31 0,'0'0'92'0,"0"0"-4"0,0 0-16 0,0 0-20 16,0 0-4-16,0 0 0 0,0 0 0 0,0 0 0 0,0 5-4 15,0-5-4-15,10 0 4 0,-10 5-4 0,0-1 4 0,0-4-8 16,8 5-4-16,-8 4 4 0,0-4-4 0,8 5 0 0,-8-1-4 16,9 1 0-16,-9 5 0 0,0-5-8 0,8 3 0 0,-8-3-4 0,0 5 0 15,0-1-12-15,0 0 8 0,9 6 4 0,-9-6-8 0,0 1 0 16,0-1-4-16,0 1-4 0,8-1 4 0,-8 0-4 0,0 0 0 16,0 1 0-16,0 0 0 0,0-6 0 0,0 0 0 0,0 1-4 15,0 0-12-15,0-2-4 0,0-2-4 0,0-1-8 0,9-1-8 16,-9 1-4-16,-9-5-8 0,9 0 0 0,9 5-8 0,-18-5-8 0,9 0-16 15,0-5-12-15,0 5-40 0,0-5-8 0,0 1 32 0,0-1 12 16</inkml:trace>
          <inkml:trace contextRef="#ctx0" brushRef="#br0" timeOffset="-61111.5078">1781 2322 75 0,'0'4'88'0,"0"-4"-8"15,0 5-4-15,0-5-24 0,0 0 0 0,0 5 0 0,0-5-8 16,9 0-4-16,-9-5 0 0,0 5-4 0,8-5 0 0,-8 5-12 0,0-4 0 15,9-1 0-15,-9 0 0 0,8-5 4 0,0 6-4 16,0-6-4-16,2-1 4 0,-2 8-8 0,0-12 0 0,2 6 4 0,-2-1-4 16,0-1 0-16,1-2 0 0,-1 3 0 0,1 1-4 0,-1 0 0 15,1-1-4-15,7 0 0 0,-6 1 4 0,-2-1-4 0,-8 5 0 16,8 1 0-16,2-6 0 0,-2 5 0 0,-8 0 0 0,8 5 0 16,-8-5 0-16,8 5 0 0,-8 0 4 0,0 0 0 0,0 0 4 0,0 0 0 15,0 0 0-15,9 5 4 0,-9 0-4 0,0 0 0 16,0 5 4-16,0-1-4 0,0 1 0 0,0-1 0 0,9 1 4 0,-9 4-4 15,0 0 0-15,8-4-4 0,-8 3 0 0,0 3-4 0,9 3 0 16,-9-6 0-16,0 3 0 0,8-2 0 0,-8 1-4 0,0-6 0 16,0 6 0-16,0-5-4 0,0 3-4 0,0-3 0 0,0 0-8 15,0-1-12-15,0-5-8 0,0 7-8 0,0-7-16 0,0 1-8 16,0 0-16-16,0-5-20 0,0 5-8 0,0-5-20 0,8 0-56 0,-8-5 0 16,0 5 40-16,0-5 28 0,10 0 24 0</inkml:trace>
          <inkml:trace contextRef="#ctx0" brushRef="#br0" timeOffset="-62797.9995">323 1813 11 0,'0'0'76'0,"0"-4"-4"0,0 4-12 0,0 0-20 0,0 4-12 0,0-4 0 15,0 0 0-15,0-4-8 0,0 4 0 0,0 0-4 0,0 0 4 16,0 0 0-16,0 0 0 0,-8 0 0 0,8 0 4 0,0 0 0 16,0-6 0-16,0 6 0 0,0 0 0 0,-8 0 0 0,8 0 0 15,0-4 0-15,-10 8 0 0,10-8 0 0,0 4 0 0,0 0 0 16,0 4-4-16,-8-8 0 0,8 4 0 0,-8 0-4 0,8 0 4 15,-10 4 0-15,10 2-4 0,-8-6 0 0,8 4 0 0,-8-4-4 16,8 5 4-16,-9 0 0 0,1 0 0 0,8-1 4 0,-9 2-4 0,9-2 0 16,-9 1 0-16,1 5-4 0,8-1-4 0,-8-4 0 0,8 4 0 15,-8-4-4-15,8 5 4 0,-10-1-4 0,10 1 0 0,-8-5 0 16,8 4 0-16,0 1 0 0,0 0-4 0,0-6 0 0,0 6 0 16,0-1 0-16,0 1 4 0,0-1-4 0,0 1 4 0,0-1 0 0,0 1-4 15,8 0 8-15,-8-4-4 0,0 3 4 0,10 0-4 16,-10 1-4-16,8-1 4 0,0 0-4 0,-8-4 4 0,8 5-4 0,1-1 4 15,0 1 0-15,-9-5-4 0,8 5 4 0,1-6-4 0,-1 6-4 0,0-5 4 16,2 5 0-16,-2-6-4 0,0 1 4 0,2 5 4 16,-2-10 0-16,0 5-4 0,0 0 4 0,1-1 0 0,0-4 0 0,-1 5-4 15,1-5 0-15,-1 0 4 0,0 0-4 0,2-5 4 0,-10 5-8 16,8-4 0-16,0-1 8 0,-8 0-8 0,8 0 8 0,2-5-4 16,-10 6-4-16,0-6 4 0,8 5 0 0,-8-5 0 0,0 1 0 15,0-1-4-15,0-4 8 0,0 5-8 0,0-2 8 0,8-3-4 16,-8 5 0-16,0-5-4 0,0 5 4 0,-8-7 0 0,8 6-4 0,0-3 0 15,0 4 0-15,-8-7 4 0,8 7 0 0,0-1 0 0,-10 1-8 16,2-1 4-16,8 0 0 0,-8 1 4 0,0-5-8 0,-2 4 8 16,2 5-8-16,0-4 0 0,-9-1 4 0,8 1 0 0,0 4-8 15,1-5-16-15,-8 6 20 0,6-2 4 0,2 2 0 0,-10 4-4 16,10-5 0-16,0 0-4 0,-9 5 0 0,8 0-4 0,0 0 4 16,1 0-8-16,0 5 0 0,0-5-4 0,8 5 0 0,-10-5 0 0,2 10-4 15,8-6-4-15,0 1 0 0,-8 0 0 0,8 0 0 0,0 0 0 16,0-1 0-16,0 1 4 0,0 4-4 0,0-4 0 0,0 5 0 15,0-5 4-15,8 3 0 0,-8-2 0 0,0 3-4 0,8-4-20 16,2 0-8-16,-10 5-12 0,8-5-4 0,-8 4 0 0,8-4 0 16</inkml:trace>
          <inkml:trace contextRef="#ctx0" brushRef="#br0" timeOffset="-62540.69">349 1987 59 0,'0'-6'68'0,"8"-4"-8"0,-8 10 4 15,9-9-36-15,-9 4 0 0,8 0-8 0,-8 1 4 16,8-1 0-16,-8 0-4 0,10 0-4 0,-10 0 0 0,0 0 0 0,8 5 0 15,-8-4 0-15,0 4 4 0,8 0 0 0,-8-5 4 0,0 5 4 16,8 0 0-16,-8 5-4 0,10-5 0 0,-10 4 0 0,0 1 4 16,8 0-4-16,-8 0-4 0,8 5-4 0,-8-6 4 0,9 6 4 15,-1-1-4-15,-8 1-4 0,9 5 0 0,0-2 0 0,-9-3 0 16,8 6 0-16,0-3-8 0,-8 2 4 0,8-1 0 0,-8 1-4 0,10-2 0 16,-2 2 0-16,0-5-4 0,-8 4 0 0,10 1 4 0,-10-6-8 15,8 1 0-15,0 0 0 0,-8-1 4 0,9-4-4 0,-9-1 0 16,8 6 0-16,-8-10 4 0,9 5-4 0,-9-5-4 0,0 5 0 15,8-5-8-15,-8 0 0 0,9 0-16 0,-9-5-8 0,8 5-12 16,-8-5-12-16,8 0-12 0,-8 0-20 0,0 1-56 0,10-1-8 16,-10-4 24-16,0 4 32 0</inkml:trace>
          <inkml:trace contextRef="#ctx0" brushRef="#br0" timeOffset="-61966.2231">783 2035 7 0,'0'0'88'0,"0"0"-12"16,9-6-4-16,-9 6-24 0,0 0-8 0,0 0-4 0,0 0 0 15,8 0-4-15,-8 0 0 0,0 0 0 0,0 0-4 0,0 0-4 16,0 6 0-16,0-6 8 0,9 0 0 0,-9 0 0 0,0 0 0 15,0 0 0-15,0 0-4 0,9 3 0 0,-9-3 0 0,0 6-8 16,0-2 0-16,8 1 0 0,-8 0 0 0,8 0-8 0,-8 4 0 16,0-4 0-16,8 4-4 0,-8 6 4 0,0-5 0 0,10 4-8 0,-10-5 4 15,8 6 0-15,-8-1-4 0,0 1 0 0,8-5 0 0,-8 4-4 16,0 0 0-16,10-4 4 0,-10 4-4 0,8-4 4 0,-8-1-4 16,8 1 0-16,-8-2 0 0,0 3 0 0,9-6 0 0,-9 0 0 15,8-1 0-15,-8 1 0 0,0-5 0 0,9 0 4 0,-9 5-4 16,0-5 0-16,9-5-4 0,-9 5 4 0,0-5 0 0,8 5 0 0,-8-4-4 15,8-1 4-15,-8 0 0 0,8-6-4 0,-8 8 0 0,0-7 0 16,10 5 0-16,-2 1 4 0,-8-6-4 0,8 1 0 0,-8 2 4 16,10-1 0-16,-10-2 0 0,8 5-4 0,-8-4 0 0,8 0-4 15,-8 4 8-15,9 0 0 0,-9-5 0 0,8 5-8 0,-8 1 8 16,8-6 0-16,-8 5 0 0,9 1-4 0,-9-2 0 0,9 2 4 0,-9-1-4 16,8 0 0-16,-8 5 4 0,8-5 0 0,2 1 4 0,-10 4-4 15,8-6 0-15,-8 6-16 0,8 0 20 0,1 0-4 0,-9 0 4 16,9 0 4-16,-1 0-4 0,-8 0 0 0,8 6 0 0,-8-6 4 0,9 4-4 15,-1 1 0-15,-8 0 0 0,9 0 0 0,-9-1 0 16,9 6 4-16,-1-1-4 0,-8-3 0 0,8 3 0 0,-8 6 4 16,0-6-4-16,10 1 0 0,-10 4 0 0,0-4 0 0,8 0-4 0,-8-1 8 15,0 5-8-15,0-4-4 0,0-2 4 0,0-1 0 0,0 2-4 16,0-4 0-16,0 4-8 0,0-4-4 0,0 0-8 0,0-5-12 16,0 5-4-16,0-5-8 0,0 4-4 0,8-4-8 0,-8 0-4 0,0 0-4 15,0 0-40-15,8 0-16 0,-8-4-12 0,0 4 20 16,10-5 24-16</inkml:trace>
        </inkml:traceGroup>
        <inkml:traceGroup>
          <inkml:annotationXML>
            <emma:emma xmlns:emma="http://www.w3.org/2003/04/emma" version="1.0">
              <emma:interpretation id="{9D0ED493-B893-4A4B-9EFC-AD73DA13EF3C}" emma:medium="tactile" emma:mode="ink">
                <msink:context xmlns:msink="http://schemas.microsoft.com/ink/2010/main" type="inkWord" rotatedBoundingBox="19022,3760 19312,3769 19310,3821 19020,3813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-60689.6372">2565 2019 47 0,'-8'0'100'0,"8"5"-8"16,0 0-4-16,0 1-24 0,0-6-4 0,0 3 0 0,0 3 0 0,0-6-4 15,0 4-4-15,0 1 4 0,0 0 4 0,0-5 4 0,0 5-12 16,0-5 4-16,0 4 0 0,8-4 0 0,-8 0-4 16,9 0 4-16,-9 0-4 0,8 5 0 0,0-5 0 0,-8 0-8 0,10 0 4 15,-2 0 0-15,0 0-8 0,10 0-4 0,-10 0-8 0,0 0 0 16,1 0 4-16,0 0-12 0,-1 0 0 0,9 0-4 0,-9 0 0 16,1 0-4-16,0 0-8 0,7 0 4 0,-6-5-8 0,-2 5-8 15,0 0-8-15,10 0-16 0,-10 0-16 0,1 0-16 0,-1 0-16 16,-8 0-20-16,8 0-20 0,1-4-12 0,0 4-16 0,-9 0-44 0,0 0-48 15,8 0 64-15,-8 0 28 0,8 0 32 0,-8 0 28 0</inkml:trace>
        </inkml:traceGroup>
        <inkml:traceGroup>
          <inkml:annotationXML>
            <emma:emma xmlns:emma="http://www.w3.org/2003/04/emma" version="1.0">
              <emma:interpretation id="{5037CEBB-2BD3-4F60-8DE6-8D9597FE074C}" emma:medium="tactile" emma:mode="ink">
                <msink:context xmlns:msink="http://schemas.microsoft.com/ink/2010/main" type="inkWord" rotatedBoundingBox="20065,3613 21204,3648 21187,4207 20048,4173">
                  <msink:destinationLink direction="to" ref="{34D0D6B7-29B1-4192-A68F-348A2AAE3B6D}"/>
                </msink:context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-59903.7435">3708 2000 47 0,'0'0'88'15,"-9"0"-4"-15,9-4-8 0,0 4-20 0,0 0-4 0,-8-6 0 16,8 6 0-16,0 0-8 0,0 0-4 0,0 0 0 0,0 0 0 16,0 0 0-16,0 6 0 0,0-2-8 0,-9 1 4 0,9-1 0 15,0 2-4-15,0 3 4 0,0-4-4 0,0 4-4 0,0 1 0 16,0 0-8-16,0 4 8 0,0-5-8 0,0 6 0 0,0 0 0 0,-8-1 0 16,16 1-4-16,-8-2-4 0,0-3 4 0,0 5-4 0,9-5 0 15,-9 4-4-15,0-5 4 0,8 6-4 0,1-5 0 0,-1-1 0 16,-8-4 0-16,8 4 0 0,2-4 0 0,-2 5-4 0,0-10 4 15,10 3-4-15,-10 4 0 0,0-7 0 0,1 0 0 0,8 0 0 16,-8 0-4-16,-1-7 0 0,10 4 0 0,-10-2 4 0,0-5 0 16,0 6 0-16,2-6 0 0,-2 1-4 0,0-1 0 0,1 0-4 0,-1 0 4 15,-8-4 0-15,9 5 0 0,-9-6-4 0,9 0 0 0,-9 6 0 16,0-5 0-16,0-1 0 0,0 1 0 0,0-1 0 0,0 6-4 16,0-5 4-16,-9-1-4 0,9 2 4 0,-9 2 0 0,1-4-4 15,-1 2-4-15,1-2 0 0,0 5 4 0,-2-4 4 0,2 0 0 16,-8 4 0-16,6 0-4 0,-6 1 0 0,-2-1 4 0,10 1 0 0,-9 4 0 15,9 0 0-15,-10 0 0 0,10 1 4 0,-10 4-4 0,10 0 4 16,-9 4 4-16,9-4-8 0,-1 5 4 0,-8 0 0 0,9 5 0 16,0-2 0-16,-2 3 4 0,2-2 0 0,0 1-4 0,-2 0-4 0,10-1 4 15,-8 5 0-15,8 2-4 0,-8-7 4 0,8 0 0 16,0 5 4-16,0 2-4 0,0-7 0 0,0 5 0 0,0-5-4 0,8 1 4 16,-8-1 4-16,8 1-4 0,2-1 0 0,-10 1 0 0,8-5-4 15,10 5 8-15,-10-10-20 0,0 4 20 0,9 2 4 0,-8-6-8 16,8 4 0-16,-9-4 0 0,10 0 4 0,-2 0-4 0,-6-4 0 0,6 4 4 15,-8-6-4-15,9 2 4 0,-8 4-8 0,8-5 4 0,-9 0 4 16,2 5-8-16,-2-5 0 0,0 1 8 0,0 4 0 0,2-6-4 16,-2 2 0-16,-8 4 4 0,8 0-4 0,-8 0 4 0,9 0 4 15,-1 0-4-15,-8 0 4 0,9 4 0 0,-9 2 0 0,9-2 8 16,-1 1-4-16,0 5 0 0,-8-6 0 0,8 6 4 0,2-1-4 16,-2 1 4-16,-8 0-4 0,8 5 0 0,2-6 4 0,-2 5-4 15,-8-4 0-15,8-2 0 0,1 8-4 0,-1-6-4 0,0-6 4 0,-8 6-4 16,10-2-4-16,-2-1 4 0,0 2 0 0,0-9-4 0,2 5 4 15,-2-1-8-15,0-4 0 0,1 0-12 0,0 0-12 0,-1-4-8 16,1-1-12-16,-1 0-24 0,0 1-24 0,1-3-20 0,-9-1-8 16,9-2-64-16,-1 1-8 0,0-1 32 0,2 6 28 0,-2-6 28 15,-8-5 24-15</inkml:trace>
          <inkml:trace contextRef="#ctx0" brushRef="#br0" timeOffset="-59314.3178">4372 2245 39 0,'0'-9'88'0,"0"2"-8"0,0-1-4 0,10 3-24 16,-10-5 0-16,0 6 0 0,0-6 0 0,0 6-8 0,8-1 0 15,-8-5-8-15,0 10 4 0,0-5-4 0,8 0-4 0,-8 5 0 0,0 0 0 16,0-4 4-16,8 4 4 0,-8 4-4 0,0-4-4 0,0 5 4 16,0 0-8-16,0-5-8 0,0 10 4 0,0-5-4 0,10 4 8 15,-10-4-12-15,0 4 4 0,0 1-4 0,0-2 0 0,0 8-4 16,0-6-4-16,0 4 0 0,0-6 0 0,0 8 0 0,8-2-4 15,-8-4 0-15,0 4 0 0,8-4-4 0,-8 5 0 0,0-6 0 16,0 0 0-16,0 1 0 0,9-5 0 0,-9 4 0 0,0-5 0 0,9 2 4 16,-9-1 0-16,8-1-4 0,-8-4 4 0,0 5-4 0,9-5 0 15,-9 0 0-15,0-5-4 0,8 5 4 0,-8-4 0 0,8-1 0 16,-8-1 0-16,8 2 0 0,2 0 0 0,-10-1-16 0,8-5 16 0,-8 5 0 16,8-4 0-16,-8 0 4 0,10 3-4 0,-2-3 0 15,-8-1 0-15,8 1 0 0,-8 4 4 0,9-5 0 0,-9 5-4 0,8-4 0 16,-8 4 4-16,9 1 0 0,-9-3-4 0,8 4 0 0,1 3 4 15,-9-5-4-15,8 5 0 0,0-5 8 0,-8 5-4 0,10 0 4 16,-10 0 0-16,8 0 0 0,0 5 4 0,-8-5 4 0,10 5 4 0,-10-2-4 16,8 4 4-16,0-3-4 0,-8 1 4 0,8 4-4 0,-8-4-4 15,9 5 0-15,0-1 0 0,-9 1 0 0,8 0 0 0,-8 0 0 16,0-1-8-16,0 0 4 0,0-4 0 0,9 5-4 0,-9-1-4 16,0-5 0-16,0 7 0 0,0-2-4 0,0-4-4 0,0 0-8 15,0 5-16-15,-9-6-8 0,9 1-8 0,0-5-8 0,0 4-12 16,0 2-16-16,0-6-8 0,9 0-8 0,-9 0 0 0,0 4-24 0,0-8-32 15,8 4-20-15,-8 0 32 0,8-6 28 0,2 2 24 0</inkml:trace>
        </inkml:traceGroup>
        <inkml:traceGroup>
          <inkml:annotationXML>
            <emma:emma xmlns:emma="http://www.w3.org/2003/04/emma" version="1.0">
              <emma:interpretation id="{E3B7A16A-2239-4BD5-8C10-2D38870D8BB8}" emma:medium="tactile" emma:mode="ink">
                <msink:context xmlns:msink="http://schemas.microsoft.com/ink/2010/main" type="inkWord" rotatedBoundingBox="22177,3625 22660,3640 22642,4246 22158,4231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-58606.2158">5720 1890 55 0,'0'-5'84'0,"0"5"-8"0,-8 0 0 0,8 0-24 0,0 0 0 0,0 0-4 16,0 0-4-16,0 0 4 0,0 0 0 0,0 0-4 0,0 0 0 15,0 0 4-15,8 0 4 0,-8 0 0 0,0 0 0 0,0 0 0 16,8 0-4-16,-8 0-4 0,8 0 0 0,-8 0-4 0,10 0 0 16,-2 0-4-16,0 5 4 0,1-5-8 0,0 5 0 0,-1 0 0 15,9-5-24-15,-9 8 24 0,1-2-8 0,0-1 0 0,7 4-4 16,-6-4 0-16,6 5 0 0,-7-1-4 0,8 1 0 0,-9-1-4 0,9 1-4 16,1-1 4-16,-10 1 0 0,10-5-4 0,-2 5 0 0,-7-1 0 15,8 2-8-15,0-2 4 0,-1-5 0 0,-6 6 0 0,6-1 0 16,2-4-4-16,-10 0 0 0,9 4 4 0,-8-3-4 0,-1-2 0 15,1 1 0-15,-1-1 0 0,0 2 0 0,2-2 0 0,-2 1 0 16,-8-5 4-16,8 5-8 0,-8 0 4 0,0-5 0 0,0 4 0 0,8 2 0 16,-8-6 0-16,-8 4 4 0,8-4-4 0,0 5 4 0,-8-5-4 15,8 4 0-15,-8-4 4 0,8 6-4 0,-10-2 0 0,10-4 0 16,-8 5 0-16,0 0-4 0,8 0 4 0,-9-5 0 0,1 10 0 0,-1-6 0 16,0 1 0-16,1 0 0 0,0-1 0 0,0 1 0 15,-2 5 0-15,2-5 0 0,0 5 4 0,-2-1-8 0,-6-4 4 0,7 4 0 16,1 1 0-16,-9-2 0 0,8 3 0 0,-7 3 0 0,-2-4 0 15,10 0 0-15,-10-1-4 0,1 6 8 0,1-5-4 0,-2-1 0 16,2 5 0-16,6-4 0 0,-6-1 0 0,-2 1 0 0,2 4-4 0,-1-4 4 16,8-6-4-16,-8 6 0 0,9-1 0 0,-2-3-4 0,2-2-8 15,0 6-12-15,0-10-4 0,-2 6-8 0,10-3-4 0,-8-3-12 16,8 6 0-16,0-6-12 0,0 0-12 0,0 0-16 0,0-6-8 16,8 3-4-16,-8 3-52 0,0-6-36 0,10 1 36 0,-10 0 32 15,0 1 20-15</inkml:trace>
        </inkml:traceGroup>
        <inkml:traceGroup>
          <inkml:annotationXML>
            <emma:emma xmlns:emma="http://www.w3.org/2003/04/emma" version="1.0">
              <emma:interpretation id="{FA0CA88F-0883-439B-9EB0-17F7E8A49ECC}" emma:medium="tactile" emma:mode="ink">
                <msink:context xmlns:msink="http://schemas.microsoft.com/ink/2010/main" type="inkWord" rotatedBoundingBox="23283,3745 24005,3767 23987,4368 23265,4346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-57889.1289">7042 2092 31 0,'0'-6'80'0,"0"1"-12"0,-10 1-4 0,10 4-24 0,0-5 0 0,-8 5 0 15,8-5-8-15,0 5 0 0,-8 0-4 0,8 0 4 16,-9-4 0-16,9 8 0 0,0-4 0 0,-8 5-4 0,8-5 0 0,-8 5 0 16,8-1 0-16,0 1 8 0,-10 5 0 0,2-1-4 0,8 1 0 15,-8 0 0-15,8-1 0 0,-8 6 4 0,8-5-4 0,-10 4-4 16,2 1 0-16,8-1 0 0,-8 5 4 0,8-4-12 0,0-1 0 0,-9 0 0 16,9 6 0-16,0-6-4 0,0 0 0 0,0 0 4 0,0 1-4 15,0 4-4-15,9-5 0 0,-9 1 0 0,8-2 0 0,-8 2 4 16,8-5-4-16,2 5 0 0,-2-6 0 0,0 5 4 0,0 2 0 15,2-7-4-15,-2 4 4 0,9-3 0 0,-9 0 0 0,10-1-4 16,-2 1 0-16,-8 0 0 0,10-1-4 0,-1 1 0 0,0-5 0 0,0 5 0 16,0-6 0-16,0 1 0 0,1 0 0 0,-2 0-4 15,2-1 0-15,-1 1 0 0,-1-5 0 0,2 0 0 0,-2 5 0 0,2-5-4 16,-1-5 4-16,0 5-4 0,0 0 4 0,-1-5-4 0,2 1 0 16,-10-1 0-16,10-5 0 0,-10 6 0 0,9-6 0 0,-8 5 4 15,-1-5-4-15,1 1-16 0,-1-1 16 0,0 0 0 0,2-4 0 0,-2 5 0 16,0-6 0-16,-8 5 4 0,8-4 0 0,-8 5-4 15,0-6 0-15,10 5 0 0,-10-4 0 0,0 5-4 0,0-6 8 16,0 1-4-16,0-1 0 0,0 2 0 0,0 3 0 0,-10-5 0 0,10 1 0 16,-8-5 0-16,8 5 0 0,-8-1 0 0,8 1 0 0,-8-5 0 15,8 4-4-15,-10 0 4 0,2 1-4 0,8-5 4 0,-8 5 0 16,-1-1 0-16,1 1 0 0,-1-1 0 0,0 1 0 0,1 5 0 0,0-6 0 16,0 5 0-16,-2 1 0 0,2-1 4 0,0 0-4 15,-10 7 4-15,10-3-4 0,-9 1 0 0,8 0 0 0,1 5-4 0,-9 0 0 16,-1 0 4-16,10 0-4 0,-10 0 4 0,2 5-4 0,-1 0 0 15,0 1-8-15,0-3-4 0,-9 3-4 0,9-2-4 0,0 6-8 16,-8-5 0-16,-1 4-8 0,8 0-8 0,-6 2-4 0,-2-2-4 0,1 5-12 16,7-4-4-16,-8 5-8 0,10-6-4 0,-10 5-8 15,9 1-16-15,0-5-36 0,0 4-20 0,-1 0 24 0,2-1 24 0,7 3 28 16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3:31.46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09EAD8F-BE9C-447E-8052-B6E4E29069E5}" emma:medium="tactile" emma:mode="ink">
          <msink:context xmlns:msink="http://schemas.microsoft.com/ink/2010/main" type="writingRegion" rotatedBoundingBox="8870,4120 8964,4576 8696,4632 8601,4175"/>
        </emma:interpretation>
      </emma:emma>
    </inkml:annotationXML>
    <inkml:traceGroup>
      <inkml:annotationXML>
        <emma:emma xmlns:emma="http://www.w3.org/2003/04/emma" version="1.0">
          <emma:interpretation id="{6F514187-F2E7-44DB-BE12-B1B34105BD39}" emma:medium="tactile" emma:mode="ink">
            <msink:context xmlns:msink="http://schemas.microsoft.com/ink/2010/main" type="paragraph" rotatedBoundingBox="8870,4120 8964,4576 8696,4632 8601,41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0A11C9-CDED-4904-9AE1-7BBF6EA5F216}" emma:medium="tactile" emma:mode="ink">
              <msink:context xmlns:msink="http://schemas.microsoft.com/ink/2010/main" type="line" rotatedBoundingBox="8870,4120 8964,4576 8696,4632 8601,4175"/>
            </emma:interpretation>
          </emma:emma>
        </inkml:annotationXML>
        <inkml:traceGroup>
          <inkml:annotationXML>
            <emma:emma xmlns:emma="http://www.w3.org/2003/04/emma" version="1.0">
              <emma:interpretation id="{AD7F8FDE-FA59-46B3-9247-679E06A2D270}" emma:medium="tactile" emma:mode="ink">
                <msink:context xmlns:msink="http://schemas.microsoft.com/ink/2010/main" type="inkWord" rotatedBoundingBox="8870,4120 8964,4576 8696,4632 8601,417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7041-313 63 0,'0'0'88'0,"0"0"-8"16,0-4-4-16,0 4-24 0,0 0-4 0,0-6-4 0,0 6 0 15,0-5 0-15,0 1 0 0,0-1-4 0,0 0-4 0,0 1 4 0,0-6 0 16,0 5-4-16,0 1 0 0,9-5 4 0,-9-2 0 0,0 6 0 15,0-5 4-15,8 6-12 0,-8-5 4 0,9 3-4 0,-9 2-4 16,9-6 0-16,-9 5-4 0,8 1 0 0,0-1 0 0,-8-1 0 16,10 6-4-16,-2 0-4 0,-8-4 0 0,8 4-4 0,-8 0-4 15,8 0 4-15,2 0-4 0,-10 4-4 0,8-4 4 0,-8 6-4 16,8-1 0-16,-8 4 0 0,9-4-4 0,-9 0 4 0,0 5-4 0,0-1 4 16,0 1-4-16,8-1 0 0,-16 5 0 0,8-4 0 0,0 5 0 15,0-1 0-15,-9 1 0 0,9-1 0 0,-8 0 0 0,0 0 4 16,8 1-4-16,-10 4 0 0,2-5 0 0,0 1 0 0,0-1 4 0,-2 1-4 15,2-5 0-15,0 4-4 0,-1-5 4 0,0 6 0 16,1-12 0-16,-1 8-16 0,9-1 16 0,-8-6 8 0,0 1-8 0,8 0 0 16,-8 0 4-16,8-5-4 0,0 5 0 0,-10-5 0 0,10 0 0 15,0 0 0-15,0-5 0 0,0 5 0 0,0-5 0 0,0 5 0 16,0-5 0-16,0 0-4 0,0 1 4 0,0-1 4 0,0 0-8 16,0 5 4-16,10-5 0 0,-10-1 0 0,0 3 0 0,0 3 0 0,8-5 0 15,-8 5 0-15,8 0 0 0,-8 0 0 0,8 0 0 0,1 0 0 16,-9 5 4-16,8-5 0 0,1 3 0 0,-9 3 4 0,9-1 4 15,-1 0 0-15,0 4 4 0,2-4 0 0,-2 5 4 0,0-5 4 16,0 5-4-16,2-1 4 0,-2-4-4 0,0 5 0 0,1-1-4 0,-1-5 4 16,1 6-4-16,0-5-4 0,-1-1 0 0,0 2 0 0,0-2 0 15,2-4-4-15,-2 4-4 0,-8-4 0 0,8 0 0 0,2-4 0 16,-2 0 0-16,-8-2-4 0,8 2-4 0,1-1 0 0,-9 0-12 16,0-4-12-16,8 0-16 0,-8-1-16 0,0 5-12 0,0-4-16 15,0-6-24-15,0 5-20 0,0 1-16 0,0-1-64 0,-8-1-8 16,8 3 44-16,-9-2 32 0,9 1 28 0,-8-1 32 0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3:21.25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CB3B252-FAD2-4695-A428-C109705AD8C5}" emma:medium="tactile" emma:mode="ink">
          <msink:context xmlns:msink="http://schemas.microsoft.com/ink/2010/main" type="writingRegion" rotatedBoundingBox="6012,1821 8529,1915 8512,2366 5995,2273"/>
        </emma:interpretation>
      </emma:emma>
    </inkml:annotationXML>
    <inkml:traceGroup>
      <inkml:annotationXML>
        <emma:emma xmlns:emma="http://www.w3.org/2003/04/emma" version="1.0">
          <emma:interpretation id="{71F3B45D-3A15-40D1-AFD3-6CA1704AAE5B}" emma:medium="tactile" emma:mode="ink">
            <msink:context xmlns:msink="http://schemas.microsoft.com/ink/2010/main" type="paragraph" rotatedBoundingBox="6012,1821 8529,1915 8512,2366 5995,22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E0CF66-0017-4C78-9AF7-8AD814130587}" emma:medium="tactile" emma:mode="ink">
              <msink:context xmlns:msink="http://schemas.microsoft.com/ink/2010/main" type="line" rotatedBoundingBox="6012,1821 8529,1915 8512,2366 5995,2273"/>
            </emma:interpretation>
          </emma:emma>
        </inkml:annotationXML>
        <inkml:traceGroup>
          <inkml:annotationXML>
            <emma:emma xmlns:emma="http://www.w3.org/2003/04/emma" version="1.0">
              <emma:interpretation id="{8386CB66-9E5D-48D5-B59F-0C4E9609FF59}" emma:medium="tactile" emma:mode="ink">
                <msink:context xmlns:msink="http://schemas.microsoft.com/ink/2010/main" type="inkWord" rotatedBoundingBox="6003,2078 6340,2090 6333,2285 5995,227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 0 39 0,'0'-5'68'15,"0"10"-4"-15,0-10-8 0,0 5-20 0,0 0-8 0,0 0 0 16,0 0-8-16,0 0 0 0,0 0 0 0,0 0-4 0,0 0 4 15,0 5 0-15,0-5 4 0,0 0-4 0,0 0 8 0,0 0-4 0,0 0 0 16,0 0 4-16,0-5-4 0,0 5 0 0,0 0 0 0,0 0 4 16,0 0 0-16,0 0 4 0,0 0 0 0,0 0-24 0,0 0 28 15,0 0 0-15,0 0-8 0,0 0 0 0,0 0 0 0,0 0 4 16,0 0-4-16,0 0 0 0,0 0-8 0,0 0 4 0,0 0 0 16,0 5 0-16,0-5-4 0,0 0-4 0,0 0 0 0,0 5 0 15,0-5-4-15,0 0-4 0,0 4 0 0,0 1 0 0,0 0 0 0,0 0 0 16,0-1-4-16,0 2 4 0,0-2-4 0,0 6 0 0,0-5 0 15,0-1 0-15,0 6 0 0,0-5 0 0,0 5-4 0,0-1 0 16,0-4 0-16,0 4 4 0,0-4-4 0,0 5 4 0,0-6-4 16,0 7 0-16,0-7 0 0,0 1 4 0,0 4-4 0,0-3 0 15,0-2 0-15,0 1-4 0,0-1 4 0,0-4 0 0,0 6 0 16,0-6 4-16,0 3-4 0,0-3 0 0,0 0 0 0,0 0-4 16,0 0 8-16,0 0-4 0,8 6 0 0,-8-6 0 0,0-6 4 0,0 6-4 15,0 0 0-15,9-3 0 0,-9 3 4 0,0 0-4 0,0 0 0 16,9-6 0-16,-9 6 0 0,8-4 0 0,-8 4-20 0,0-5 20 15,0 1 4-15,0 4 0 0,8-6-4 0,-8 6 0 0,0-4 0 0,9 4 0 16,-9-5 0-16,0 5 0 0,8 0 0 0,-8-5 0 0,9 5 0 16,-9 0 0-16,9 0 0 0,-9 0 0 0,8 0 0 0,0 0 0 15,-8 0 0-15,10 0 0 0,-2 0 4 0,-8 5-4 0,8-5 0 16,0 0 0-16,2 0 0 0,-2 5 0 0,0-5 0 0,-8 0 0 16,9 4 4-16,-1-4-4 0,0 6 0 0,-8-6 0 0,10 0 4 0,-2 4-4 15,0-4 0-15,0 5 0 0,-8-5 0 0,10 0 0 0,-2 4 0 16,-8-4 4-16,8 6-4 0,-8-6-4 0,9 3 4 0,0-3 0 15,-9 0 0-15,8 6 0 0,-8-6-4 0,9 5 4 0,-9-5 4 0,8 0-4 16,-8 0 0-16,8 5 0 0,-8-5 0 0,9 0 0 16,-9 4 0-16,0-4 0 0,9 0 0 0,-9 0 0 0,0 0 0 0,0 0 0 15,0 0 0-15,0 0 0 0,0 0 0 0,8-4 0 0,-8 8-4 16,0-8 4-16,0 4-16 0,0-5 20 0,0 5 0 0,0-5-4 16,0-1 4-16,0 3 0 0,0 3-4 0,8-6 0 0,-8 2 0 15,0-1 0-15,0 1 4 0,0-6-4 0,0 5 0 0,0 0 0 16,10 1 0-16,-10-1 0 0,0-1 0 0,0 2 0 0,0-1 0 15,0 0 4-15,0 0-4 0,0 5 0 0,0-4 4 0,0-1-4 0,0 0 0 16,0 5 0-16,0-5 0 0,0 1 0 0,0 4 0 0,0-6 0 16,0 6 0-16,0-4 4 0,0 4-4 0,0-5 4 0,0 0-4 15,0 5 0-15,0-5 0 0,0 5 0 0,0-4 0 0,0 4 4 16,0 0 0-16,0-5 0 0,0 5 0 0,0 0 0 0,0 0-4 16,0 0 0-16,0-5 4 0,0 5-4 0,0 0 0 0,0 0 0 0,0 0 0 15,0 5 0-15,0-5 0 0,0 0 0 0,0 0 0 0,0 0 0 16,0 0 0-16,0 0-4 0,0 0 0 0,0 0-4 0,0 0-4 15,-10 0-4-15,10 0-12 0,0 0-4 0,0 0-16 0,0 0-12 16,0 0-20-16,0 0-32 0,0 0 8 0,0 5-40 0,-8-5-48 16,8 0 36-16,0 4 24 0,0-4 20 0,0 5 28 0</inkml:trace>
        </inkml:traceGroup>
        <inkml:traceGroup>
          <inkml:annotationXML>
            <emma:emma xmlns:emma="http://www.w3.org/2003/04/emma" version="1.0">
              <emma:interpretation id="{EBB7A766-C342-4A36-BB59-C5D642B19484}" emma:medium="tactile" emma:mode="ink">
                <msink:context xmlns:msink="http://schemas.microsoft.com/ink/2010/main" type="inkWord" rotatedBoundingBox="6855,1853 8529,1915 8512,2366 6838,2304"/>
              </emma:interpretation>
              <emma:one-of disjunction-type="recognition" id="oneOf1">
                <emma:interpretation id="interp1" emma:lang="" emma:confidence="0">
                  <emma:literal>m</emma:literal>
                </emma:interpretation>
                <emma:interpretation id="interp2" emma:lang="" emma:confidence="0">
                  <emma:literal>n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u</emma:literal>
                </emma:interpretation>
                <emma:interpretation id="interp5" emma:lang="" emma:confidence="0">
                  <emma:literal>W</emma:literal>
                </emma:interpretation>
              </emma:one-of>
            </emma:emma>
          </inkml:annotationXML>
          <inkml:trace contextRef="#ctx0" brushRef="#br0" timeOffset="111398.9783">858-216 35 0,'0'0'76'16,"0"0"-4"-16,0 0-12 0,0 0-24 0,0-5 4 16,0 5-8-16,0 0 4 0,0-5-4 0,0 5 4 0,0 0 0 0,0 0 4 15,0 0-4-15,0 0 8 0,0 0-4 0,0 0 0 0,0 0 4 16,0-4-4-16,0 4 0 0,0 0 0 0,0 0 4 0,0 0-4 16,0 0-4-16,0 4 4 0,0-8-4 0,0 4 4 0,8 4-4 0,-8-4 0 15,0 0-8-15,0 5 4 0,0 0-8 0,10 0-4 0,-10 0 0 16,0 4-4-16,0-4 4 0,0 5-4 0,0-1-4 0,8 1 0 15,-8-1 0-15,0 5-4 0,0-4 4 0,0 4-8 0,0 1 0 16,0-5 4-16,0 4-4 0,-8 2 0 0,8-8 0 0,0 7 0 0,0-1-4 16,8 0 0-16,-8-4 4 0,0 4-4 0,0-4 4 0,0 0-4 15,0 4 0-15,0-5 0 0,0-4 0 0,0 5 4 0,0 0-4 16,0-6 0-16,8 1 0 0,-8 0 0 0,0 4 0 0,0-9-4 16,0 5 4-16,10 0-4 0,-10-5 8 0,0 5-4 0,0-5 0 15,8 0 0-15,-8 0 0 0,0 0 0 0,8 0-4 0,-8 0 0 16,0 0 0-16,8 0 8 0,-8 0-4 0,0 0 0 0,9 0 0 0,-9 0 0 15,9 0 0-15,-9 0 0 0,8 0 0 0,1 0 0 0,-9 0 0 16,8 0 0-16,0 0 0 0,2 4-4 0,-10-4 8 0,8 0-4 16,8 0-4-16,-16 0 4 0,18 0 0 0,-10 6 0 0,1-6 0 0,8 0 0 15,-8 5 0-15,7-5 4 0,-8 4-4 0,10-4 0 16,-10 5 0-16,10 0 0 0,-1-1 0 0,-9-4 0 0,9 6 0 0,0-2 0 16,1 1 0-16,-2-1 0 0,2 2-4 0,-1-3 8 0,-1 3-4 15,2-1 0-15,-2-5 0 0,10 5 0 0,-8-1 0 0,-2 1 0 16,1 0 0-16,9 0-4 0,-8-1 4 0,-2-4-4 0,2 5 8 0,7 0-8 15,-9 0 4-15,2-5 0 0,8 5-4 0,-10-5 4 0,2 5 0 16,7-5 0-16,-8 4 0 0,0-4-4 0,1 0 0 16,7 0 0-16,-8 5 0 0,0-5 0 0,0 0 0 0,0 0 4 0,9 0-4 15,-10 0 4-15,2 0-4 0,-1 0 0 0,-1 0 4 0,2 0-4 16,0 0 4-16,-2 0-4 0,1 0 4 0,9-5 4 0,-10 5-8 16,2 0 0-16,-10 0 0 0,10 0 4 0,-2 0-4 0,2 0 4 0,-1 0 0 15,-1-4-4-15,2 4 4 0,-10 0-4 0,10-5 4 16,-2 10 0-16,-7-10-4 0,8 5 4 0,0 0-4 0,-9 0 4 0,10 0-4 15,-10 0 4-15,10 0 0 0,-10 0 0 0,0 0-4 0,9 0 0 16,-8 0 4-16,8 0 0 0,-9 0 0 0,0 0-4 0,2 0 4 16,6 0 0-16,-8 0 0 0,2 5-4 0,-2-5 4 0,0 0 0 15,1 0 0-15,-1 4 0 0,1-4 0 0,0 5 0 0,-1-5 0 16,-8 6-4-16,8-2 0 0,0-4 4 0,2 4 0 0,-10-4-4 0,8 0 8 16,-8 0-4-16,8 5-4 0,-8-5 0 0,0 0 4 0,10 0 0 15,-10 0 0-15,0 0 0 0,0 0 0 0,0 0 4 0,0 0-8 16,0 0 4-16,0 0 0 0,0 0 0 0,0 0 0 0,8 0 4 0,-8 0-4 15,0 0 0-15,0-5 0 0,0 5 0 0,0 0 0 16,0-4 0-16,0 4 0 0,8-4 0 0,-8-2-4 0,0 1 8 0,0 1-4 16,0-1 0-16,9 0 0 0,-9-5 0 0,0 5 0 0,8-4 0 15,-8 4 0-15,0-4 0 0,0-1 0 0,9 4 0 0,-9-3 0 16,0 0 4-16,9-1-4 0,-9 6 0 0,0-6 0 0,8 1 0 0,-8-1 0 16,0 5 0-16,0-5 4 0,0 1-4 0,0 4 0 0,0-4 4 15,0 3-4-15,0-3 0 0,0 4 0 0,0-4 0 0,0 4 0 16,0-5 0-16,0 6 0 0,0-6 4 0,0 5-4 0,0 0 0 15,0-4 0-15,0 4 0 0,0 0 0 0,0 0 0 0,0 5 0 16,0-5 0-16,0 0-4 0,0 5 0 0,0 0-4 0,0 0-4 0,0-4-8 16,0 4-12-16,0 0-8 0,0 0-16 0,-8 0-32 0,8 4-16 15,0-4-36-15,0 0-60 0,0 0 16 0,-9 0 28 16,9 5 32-16,0 0 20 0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3:17.01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17D6E2E-42F8-423C-9AFA-47D02D882030}" emma:medium="tactile" emma:mode="ink">
          <msink:context xmlns:msink="http://schemas.microsoft.com/ink/2010/main" type="writingRegion" rotatedBoundingBox="1624,4206 29822,4859 29572,15649 1374,14996"/>
        </emma:interpretation>
      </emma:emma>
    </inkml:annotationXML>
    <inkml:traceGroup>
      <inkml:annotationXML>
        <emma:emma xmlns:emma="http://www.w3.org/2003/04/emma" version="1.0">
          <emma:interpretation id="{03848BF4-BB58-4997-9B55-D2BB1796021E}" emma:medium="tactile" emma:mode="ink">
            <msink:context xmlns:msink="http://schemas.microsoft.com/ink/2010/main" type="paragraph" rotatedBoundingBox="1660,4355 10304,4296 10312,5558 1669,56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F35E61-93E6-454D-A746-323423F5F4DB}" emma:medium="tactile" emma:mode="ink">
              <msink:context xmlns:msink="http://schemas.microsoft.com/ink/2010/main" type="line" rotatedBoundingBox="1660,4355 10304,4296 10312,5558 1669,5616"/>
            </emma:interpretation>
          </emma:emma>
        </inkml:annotationXML>
        <inkml:traceGroup>
          <inkml:annotationXML>
            <emma:emma xmlns:emma="http://www.w3.org/2003/04/emma" version="1.0">
              <emma:interpretation id="{DCF40A52-17C2-497A-88B1-C4A49C7B03D2}" emma:medium="tactile" emma:mode="ink">
                <msink:context xmlns:msink="http://schemas.microsoft.com/ink/2010/main" type="inkWord" rotatedBoundingBox="1662,4596 4535,4577 4540,5178 1666,519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-10429-2330 35 0,'0'-6'88'0,"0"6"-12"16,0-4-8-16,-8-1-24 0,8 5-4 0,0-4-4 0,0-2 4 16,0 6-4-16,-9-4 0 0,9-1 4 0,0 5 0 0,-8-5-4 15,8 5 4-15,-8-5 0 0,8 5-4 0,-10-4 4 0,10 4-4 0,0 0-4 16,-8 0 8-16,8-5-8 0,-8 5 4 0,-2 0-4 15,10 0-8-15,-8 0 8 0,0 5-16 0,8-5 4 0,-8 4 4 16,-1 1-8-16,9 0 4 0,-9 0-4 0,1 5 0 0,-1-6 0 0,1 5 0 16,8 1 0-16,-8 0-4 0,-2 5 0 0,2-2 0 0,8 2 0 15,-8-1-4-15,8 1 4 0,0-1-4 0,-8 0 0 0,8 1 0 16,0 0 0-16,0-6-4 0,0 11 0 0,0-11-4 0,8 5 4 0,0 1 0 16,-8-5-4-16,8 4 0 0,2-5 0 0,-2 6 0 15,0-6 0-15,1 1 0 0,-1-1 4 0,1 1 0 0,8-5-4 0,-1 3 4 16,-6-1-4-16,6-3 0 0,-6 1 4 0,6 0-8 0,-7-5 0 15,7 0 4-15,2 4 0 0,-10-4 0 0,10 0 0 0,-2 0 0 16,-7-4 0-16,0 4 0 0,7 0 0 0,-7-5 0 0,-1 0 4 0,1 1-4 16,8-3 0-16,-9-1 0 0,-8 3 0 0,10 0-16 0,-2-4 20 15,-8-1-4-15,0-1 4 0,8 3-4 0,-8-7 0 0,0 6 0 16,0-5 0-16,0 4 0 0,0-4 0 0,-8-1 0 0,8 1 0 16,-8-1-4-16,8 1 4 0,-10 5-4 0,2-6 0 0,0 1-4 15,-1-1 0-15,9 5 0 0,-17-4 4 0,8-1 0 0,1 6-4 16,-9-1 4-16,8 1 0 0,-7-1 0 0,-2 0 0 0,10 6 0 15,-10-1 0-15,2 1 0 0,7-2 0 0,-7 2-4 0,-2 4 0 0,10 0 4 16,-10 0 0-16,10 4 0 0,0-4 0 0,-1 6 0 0,0 3 0 16,1-5 0-16,8 6 0 0,-9 0-4 0,9-1 0 0,0 6 0 15,-8-5-4-15,8-1 12 0,0 5-12 0,0 1 4 0,8-5 0 0,-8 4-4 16,0-5-4-16,9 6 0 0,-9-5 0 0,8-1 4 0,1 1-4 16,-9 0 0-16,9-6 8 0,-1 6-8 0,0-5 8 0,0-1 0 15,2-4 0-15,-2 5 0 0,10-5 4 0,-10 0 0 0,0 0 4 16,1 0-4-16,-1 0 0 0,0-5 4 0,10 5 0 0,-10-4-4 15,0-1 4-15,2 5 0 0,-2-5 0 0,0-4-4 0,1 9 8 0,0-6 0 16,-9 2 0-16,8-1 0 0,0 0-4 0,-8 0 0 0,9 1 0 16,-9-1 4-16,8 0 0 0,-8 0 0 0,9 5 0 15,-9-4 4-15,0 4 4 0,9-6 4 0,-9 12 0 0,8-6 0 0,0 0-4 16,-8 4 4-16,10-4 0 0,-2 5 0 0,-8 5 4 0,8-6-4 16,0 6 0-16,2-5 0 0,-2 5 0 0,0-1 0 0,1 1-4 15,-1-1 0-15,1 6-4 0,8-6 0 0,-9 1 0 0,0-1 0 0,2 6-4 16,-2-6 0-16,0-4 0 0,2 5 0 0,-2-1 0 0,0-4-4 15,1 5 0-15,7-7 0 0,-16 4-4 0,10-3 0 0,-2 1-8 16,0 0-8-16,0-5-8 0,2 0-8 0,-2 0-12 0,-8 4-16 16,8-4-20-16,2-4-12 0,-10 4-20 0,8 0-48 0,-8-5-16 15,0 0 28-15,0 1 32 0,8 4 24 0</inkml:trace>
          <inkml:trace contextRef="#ctx0" brushRef="#br0" timeOffset="646.2702">-9883-2057 19 0,'0'-5'96'0,"0"-1"-8"0,0 3-8 0,0-7-28 15,0 10 0-15,0-5-4 0,0 0-4 0,0 1 0 0,8-1-8 0,-8 5 0 16,0-5-4-16,0 5-4 0,0-4 0 0,0 4 4 0,9 0-4 15,-9 0 0-15,0 0 4 0,0 0 0 0,8 4-4 0,-8-4 0 16,0 5 0-16,9 0 0 0,-9-1-4 0,0 6 0 0,9-5 4 16,-9 3-8-16,8-2 0 0,-8 4-4 0,0-1-4 0,8 6-8 15,-8-7 4-15,10 3 0 0,-10 3-4 0,8-4 0 0,-8 4 0 0,8-4-4 16,-8 0 4-16,8 0-4 0,-8-1 4 0,10 0-4 0,-10 1 0 16,0-6 0-16,8 2 0 0,-8-2 0 0,8 7 0 0,-8-11 0 15,0 4 0-15,0-4 4 0,0 0-8 0,0 0 4 0,0 0 0 16,0 0 0-16,0 0 0 0,0 0 4 0,0-4-8 0,0-3 4 15,0 3 0-15,0 0 0 0,0 4-4 0,0-10 4 0,0 5-4 0,0 0 4 16,0 0 0-16,0 1-8 0,0-1 4 0,0-5-4 0,0 6 0 16,0-2 0-16,0-3-4 0,0 4 4 0,0 0 0 0,0 1 0 15,0-1 4-15,0 0 0 0,0 0-4 0,0 1 4 0,0-1 4 16,0 0 0-16,0 1-4 0,0 4 4 0,0-7-4 0,0 4 4 16,0-2-4-16,0 0 0 0,0 5 4 0,0-5 0 0,9 0-4 0,-9 1 4 15,0 4 0-15,0-5 0 0,8 0 0 0,-8 5 0 0,0-5 0 16,9 5 0-16,-9-6 4 0,0 6 0 0,9 0-4 15,-9-3 4-15,0 3 0 0,0 0-4 0,8 0 4 0,-8 0 4 0,0 0-4 16,8 0 8-16,-8 0-4 0,8 0 8 0,-8 0-8 0,0-5 0 16,10 10-4-16,-2-5 0 0,-8 0 8 0,8 0-4 0,-8 0 0 15,10 0 8-15,-2 0-4 0,-8 0 0 0,8 0 0 0,1 0 0 0,-1 0 0 16,-8 0-4-16,8 0 0 0,1 3 0 0,0-3 0 0,-9 6 0 16,8-1 0-16,0 0 0 0,-8 0 0 0,10-1 0 0,-2 1 0 15,-8 5 0-15,8-5 0 0,-8 5 4 0,9-1 0 0,-9 0-4 0,0 1 0 16,9-5 0-16,-9 4-4 0,0 1 4 0,0 0 0 15,0 0-8-15,0-6 0 0,0 5 4 0,0-4 0 0,0 5 0 0,0-6-4 16,0 2 0-16,0-2-4 0,0-4 0 0,0 4-4 0,0 3 0 16,0-7-12-16,0 0-4 0,0 4-8 0,0-4-32 0,0 0 8 15,0 0-12-15,0 0-16 0,0 0-8 0,0 0-8 0,0 0-40 16,0-4-36-16,0 4 12 0,0-7 24 0,0 7 32 0,0-4 24 16</inkml:trace>
          <inkml:trace contextRef="#ctx0" brushRef="#br0" timeOffset="1187.8207">-9346-1951 43 0,'0'4'104'0,"0"-4"-12"0,0 6-4 16,0-6-24-16,0 4-4 0,0-4 0 0,0 5-4 0,8-5-4 16,-8 0 0-16,0 4 0 0,10-4-4 0,-10 0 0 0,8 0-8 15,0 0-4-15,-8 0-8 0,9 0 0 0,-1 0 0 0,0 0-8 16,2-4 0-16,6 4-8 0,-8-5 0 0,2 5-8 0,6-4-4 16,-6 4 0-16,6-6-8 0,1 2-12 0,-9-2-12 0,10 2-16 0,-2-1-8 15,2 5-12-15,-1-5-12 0,-8 0-20 0,7 1-44 0,1-1-16 16,-8 5 32-16,8 0 20 0,1-5 24 0</inkml:trace>
          <inkml:trace contextRef="#ctx0" brushRef="#br0" timeOffset="1000.3219">-9235-2076 27 0,'0'-5'92'0,"-8"0"-8"0,8 0-8 0,0 1-24 0,0-1 0 16,0 5 0-16,0-5 0 0,0 1-4 0,0 4 0 0,0 0 0 16,0-5-4-16,0 5-4 0,0 0 0 0,0 0 0 0,0 0-4 15,0 0 0-15,0 0 4 0,0 0 0 0,0 0-4 0,0 5 0 0,0-5 0 16,0 4-4-16,0 1-4 0,0 0-4 0,0 4 0 16,0-4 0-16,8 5-8 0,-8-1 0 0,0 6 0 0,0-6 0 0,8 6-4 15,-8-1-4-15,0 0 0 0,10 1 0 0,-10-1-4 0,0 1 0 16,8-1-4-16,0 0 4 0,-8 0-4 0,0 0 0 0,9-3 4 15,-9 3-4-15,0-5-4 0,8 1-4 0,-8 1-4 0,0-3-4 0,0-3-4 16,0 0-12-16,0 1-16 0,8-3-16 0,-8-3-16 16,0 6-12-16,-8-6-12 0,8-6-40 0,0 6-40 0,-8-3 24 15,8-3 28-15,-9 1 24 0,1-4 24 0</inkml:trace>
          <inkml:trace contextRef="#ctx0" brushRef="#br0" timeOffset="1533.895">-8835-1884 27 0,'0'0'96'15,"0"4"-4"-15,0-4-8 0,0 0-24 0,0 0-8 0,0 0-4 0,0 0 4 16,0 0-12-16,0-4 0 0,0 0-4 0,0-3 0 15,0 3 0-15,0-6-4 0,0 6 4 0,0-6-4 0,0 1 0 0,10 4 0 16,-10-9 0-16,0 4 0 0,8 0 0 0,-8-4-4 0,0 4 0 16,8 1-8-16,-8 0 4 0,8-6 0 0,-8 5-4 0,10 1 0 15,-10-1 0-15,8-1-4 0,-8 8 0 0,8-7-4 0,-8 5 4 16,0-4 0-16,9 4-4 0,-9 0 0 0,0 1-4 0,0 4 0 16,9 0 0-16,-9-5 4 0,0 5 0 0,8 0 0 0,-8 0 0 0,0 5 0 15,9-1 4-15,-9 1 0 0,8 0-4 0,-8 4 0 0,0-4 0 16,8 5 0-16,-8-1 0 0,9 6 0 0,-9-6 4 0,9 1 0 15,-9 5 0-15,8-1-4 0,-8 0-4 0,8 0 4 0,-8 0-4 16,0 2 0-16,0-3 0 0,10 2-4 0,-10-1 0 0,0 1 0 16,0-6 0-16,0 1-4 0,0 4-4 0,8-3-4 0,-8-3-8 0,0 2-4 15,0-4-12-15,0-3-16 0,0 7-4 0,0-5-12 0,0-5-16 16,0 4-16-16,0-4-12 0,0 0-8 0,0 0-52 0,0 0-36 16,0-4 28-16,0-1 32 0,0 1 28 0,0-2 32 0</inkml:trace>
          <inkml:trace contextRef="#ctx0" brushRef="#br0" timeOffset="1908.9021">-8058-2326 15 0,'0'0'104'0,"0"5"-8"0,0-5-4 0,0 5-24 16,8 0 0-16,-8 5 0 0,0-10 8 0,8 4 0 0,-8 5 4 15,10-9-8-15,-10 6-4 0,8-2 4 0,0 1-8 0,0-5 0 16,2 5 0-16,-2-5-4 0,0 6-4 0,10-6-24 0,-10 3 16 15,1-3-4-15,7 0-8 0,-7 0-4 0,8 0-4 0,-9 0-8 0,10 0 0 16,-10 0-4-16,10 0 0 0,-10 0-4 0,9 0-4 0,-9 0-4 16,1 0 0-16,8 0-4 0,-9 0-8 0,2 0 0 0,-2 0-16 15,0 6-8-15,0-6-12 0,-8 0-8 0,10 0-12 0,-10 0-16 16,0 4-20-16,8-4-12 0,-8 5-8 0,-8-5-32 0,8 5-56 16,-10 0 32-16,10-5 24 0,-8 4 28 0,0 1 32 0</inkml:trace>
        </inkml:traceGroup>
        <inkml:traceGroup>
          <inkml:annotationXML>
            <emma:emma xmlns:emma="http://www.w3.org/2003/04/emma" version="1.0">
              <emma:interpretation id="{075A9F6E-0C3A-4972-B317-FC54F35B5058}" emma:medium="tactile" emma:mode="ink">
                <msink:context xmlns:msink="http://schemas.microsoft.com/ink/2010/main" type="inkWord" rotatedBoundingBox="4269,4506 5548,4497 5553,5161 4274,517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125.3122">-7998-2068 15 0,'0'11'112'0,"0"-6"-4"0,0 4-4 16,0 1-20-16,0-5-20 0,0 3 24 0,0-1 4 0,8 2 4 16,-8-4-4-16,8-1-8 0,-8 1 0 0,9 0 0 0,0 0-8 15,-9-1 0-15,8-4-4 0,1 0-4 0,-1 5-12 0,9-5 0 0,-8 0-12 16,7 0 0-16,-6 0-12 0,-2 0-4 0,9 0-8 15,-8 0-4-15,7 0-4 0,1 0 0 0,-8 0-4 0,0 0-4 0,7 0-16 16,-6 0-16-16,-2 0-16 0,0 0-16 0,0 0-24 16,2 0-24-16,-2 0-28 0,-8 0-24 0,8 0-68 0,-8 0-4 0,0 0 36 15,0 0 40-15,9 0 28 0,-9 0 24 0</inkml:trace>
          <inkml:trace contextRef="#ctx0" brushRef="#br0" timeOffset="8440.4175">-7086-2369 3 0,'-8'0'92'0,"8"0"-12"0,0-5-4 0,0 5-24 16,0 0-8-16,0-4 0 0,0 4 0 0,-10-5 0 0,10 5-8 15,0 0 4-15,0-6 0 0,0 6-4 0,0-4 0 0,10 4 0 16,-10-4 0-16,0-2 0 0,0 6 0 0,0-4 0 0,0-1 0 0,-10 5-4 15,20-5 4-15,-10 0-4 0,0 1 0 0,0-1-8 0,8 1 4 16,-8-2 0-16,0 2-4 0,8 4 0 0,-8-5 0 0,9 0-4 16,0 1 0-16,-9-2-4 0,8 2-4 0,0 4 0 0,1-5 0 15,-1 5 0-15,1-5-4 0,0 5-4 0,-1 0 0 0,0 0 0 16,2 0 0-16,-2 0 0 0,0 0-4 0,1 0 0 0,0 5 4 16,-1-5-4-16,0 5 4 0,1-1-4 0,-1 2 0 0,0 3 0 15,2-4 0-15,-2-1 0 0,-8 6 0 0,0-5 4 0,8 4-4 0,-8 5 0 16,0-4 0-16,0 0 0 0,0 4 0 0,0-4 0 0,0 4 0 15,0-5 0-15,0 6 0 0,-8-1 0 0,8-4 0 0,-8 5 0 16,8-6 4-16,-10 5-4 0,10-4 0 0,-8 0 0 0,8-1 0 0,-8 1 0 16,8-1 0-16,-9-3 0 0,9-2 0 0,0 6 0 15,0-10 0-15,-8 5 0 0,8-1 0 0,0-4 0 0,0 0 0 0,0 5 0 16,0-5 0-16,0 0 0 0,0 0 0 0,0 0 0 0,0 0 0 16,0 0 0-16,0 0 0 0,0-5 0 0,0 5 0 0,0 0 0 15,0-4 0-15,0 4 0 0,8 0 0 0,-8 0 0 0,0 0 0 0,9 0 0 16,-9 0 0-16,8-5 4 0,-8 5-4 0,8 0 0 0,-8 0 0 15,10 0 0-15,-2 0 0 0,-8 5 0 0,8-5 0 16,2 4 0-16,-2-4-16 0,-8 5 20 0,8-5-4 0,0 5 4 0,1 0 0 16,0-1-4-16,-1 2 0 0,-8-2 0 0,9 1 0 0,-1 5 0 15,0-1 0-15,2-4 0 0,-2 5 4 0,-8-1-4 0,8 1 0 16,0-1 0-16,2 1 0 0,-10-2 0 0,8 3 0 0,0-1 0 16,-8 4 0-16,9-4 0 0,-9 0 0 0,0-1 0 0,0 0 0 15,9 1 4-15,-9 4 0 0,0-4-4 0,-9 0 0 0,9 0 0 0,0-1 0 16,-9 0 0-16,9 1 0 0,-8 0 0 0,0-6 4 0,-2 7-4 15,2-3 0-15,0 2 0 0,0-5 0 0,-2 5 0 0,-6-6-4 16,7 1 4-16,-8 5 0 0,8-6 0 0,-7 1 0 0,8-5 0 16,-10 5 4-16,10-5-4 0,-2 6 0 0,-6-6 0 0,7 0-4 0,-7 0 4 15,7-6 0-15,0 1 0 0,1 5-4 0,0-5 4 0,-2-3-4 16,2 2 0-16,0 1 0 0,-1-5 0 0,0 6-12 0,1-6-4 16,8 1-4-16,-9 5 0 0,1-7-12 0,8 1-12 0,0 1-16 15,0-1-12-15,0 6-8 0,0-5-12 0,0-1-8 0,0 0-44 0,0 5-24 16,0-5 32-16,8 1 20 0,-8 4 28 0</inkml:trace>
        </inkml:traceGroup>
        <inkml:traceGroup>
          <inkml:annotationXML>
            <emma:emma xmlns:emma="http://www.w3.org/2003/04/emma" version="1.0">
              <emma:interpretation id="{EF30639B-89F4-4DAF-97C0-69A19EDB27D4}" emma:medium="tactile" emma:mode="ink">
                <msink:context xmlns:msink="http://schemas.microsoft.com/ink/2010/main" type="inkWord" rotatedBoundingBox="5935,4822 5943,4821 5944,4840 5936,4841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8975.9858">-6335-2157 67 0,'0'4'116'15,"0"-4"0"-15,0 0-4 0,8 0-12 0,-8-4 0 0,0 4 4 16,0 4-8-16,0-4 4 0,0 0 0 0,0 0-8 0,-8 0 8 0,8 0-4 16,0 0-4-16,0 0 0 0,0 0-12 0,0 0-4 15,0 0-8-15,0 0-4 0,0 5-4 0,0-5-8 0,0 0-4 0,0 0 0 16,0 0-4-16,0 0-20 0,0 0-24 0,0 0 0 0,0 5 0 16,0-5 0-16,0 0 0 0,0 0 0 0,0 0 0 0,0 0 0 15,0 0 0-15,0 0 0 0,0 0 0 0,0 0 0 0,0 0 0 0,0 0 0 16,0 0 0-16,0 0-12 0,0 0-64 0,0 0-20 0,0 0-20 15,0 0-16-15,0 0-32 0,0 5-24 0,0-5-60 0,0 0-16 16,0 0 52-16,0 0 32 0,0 0 40 0,0 0 24 0,0 0 24 16</inkml:trace>
        </inkml:traceGroup>
        <inkml:traceGroup>
          <inkml:annotationXML>
            <emma:emma xmlns:emma="http://www.w3.org/2003/04/emma" version="1.0">
              <emma:interpretation id="{9186AAE1-D4EA-438B-B416-FF9D59D131AD}" emma:medium="tactile" emma:mode="ink">
                <msink:context xmlns:msink="http://schemas.microsoft.com/ink/2010/main" type="inkWord" rotatedBoundingBox="6366,4323 6611,4321 6618,5290 6372,5292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1095.3172">-5671-2647 63 0,'0'-4'84'0,"0"4"-4"0,0-6-8 15,0 6-20-15,-8 0-4 0,8 0-4 0,0 0 0 0,0 0-4 0,-9 0 4 16,9 0-4-16,0 0 0 0,0 0 4 0,-8 0-4 0,8 6 0 16,0-2 0-16,-8-4 0 0,8 5 0 0,-10 0 0 0,10 0-4 15,-8-1 4-15,8 6-4 0,-8-5-8 0,0 5 4 0,8-1-4 16,-10 0 4-16,2 1-4 0,0 5-4 0,-2-6 0 0,2 6 0 15,0-1 0-15,-1 0 0 0,1 1 0 0,0-1-4 0,-1 6 0 0,0-6 0 16,1 9 0-16,0-4-4 0,-2 1 4 0,2 4-4 0,0-5 0 16,-1 5-4-16,9 0 0 0,-9 0 0 0,1 0 0 0,8 0-4 15,0 5 0-15,0-5-4 0,0 0 4 0,0 5-4 0,0-6-4 16,0 0 4-16,8 7-4 0,-8-5 4 0,9-2-4 0,0 1 4 0,-1 1-4 16,0-7 4-16,2 6-8 0,-2-5 0 0,0 0 0 0,1 2-4 15,0-3 0-15,7 1-8 0,-7-4-4 0,-1-1-8 0,0 1-8 16,10-1-8-16,-10-5-4 0,2 1-4 0,-2-1-16 0,8 1-4 15,-6-5-12-15,-2 0-8 0,0 0-12 0,1-5-24 0,-1 4-44 16,-8-4-8-16,8-4 36 0,2 4 24 0,-10-5 24 0</inkml:trace>
        </inkml:traceGroup>
        <inkml:traceGroup>
          <inkml:annotationXML>
            <emma:emma xmlns:emma="http://www.w3.org/2003/04/emma" version="1.0">
              <emma:interpretation id="{977246BC-56BE-46D2-89F2-FFAFED248188}" emma:medium="tactile" emma:mode="ink">
                <msink:context xmlns:msink="http://schemas.microsoft.com/ink/2010/main" type="inkWord" rotatedBoundingBox="2366,4654 8413,4612 8419,5570 2373,5612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1635.8702">-5518-2148 39 0,'0'0'108'0,"0"-5"-12"0,0 5-8 15,0-4-24-15,10 4-8 0,-10 0-4 0,0 0 0 0,0 0-4 16,0 0-4-16,0 0 4 0,0 0-4 0,0 0 4 0,0 0 0 0,8 4-8 16,-8-4 0-16,0 5-4 0,8 0-4 0,-8 0 0 0,0-1-8 15,0 1-4-15,9 5 4 0,-9 0-8 0,0-6-4 0,0 6 4 16,0-1-8-16,0 1 4 0,9 4-8 0,-9-4 0 0,0-1-4 15,0 1 4-15,8 0-4 0,-8 0 0 0,0-1 8 0,9 0-8 16,-9 1 0-16,0-1 0 0,8 1 0 0,-8-1 0 0,8-3 4 0,-8 4 0 16,9-6-4-16,-9 5 0 0,9-4 0 0,-9 0-4 0,8 0 4 15,0-5-4-15,-8 4 8 0,10-4-8 0,-10 6 4 0,8-6 0 16,0 0-4-16,-8 0 4 0,9-6-4 0,-9 2 4 0,9-1 0 16,-1 0 0-16,-8 0 0 0,8 1-8 0,1-5 0 0,-9 3 4 15,8-4 4-15,-8 6-4 0,8-6 4 0,2 1-4 0,-10-1 4 0,8 1 0 16,-8 4-4-16,8-4 8 0,-8 2-4 0,10-1 4 15,-10-2-4-15,8 5 4 0,-8-4 0 0,8 4-4 0,0 0 0 0,-8-4 4 16,9 4 0-16,-9-5-4 0,9 5 0 0,-9 1-4 0,8-1 4 16,-8 0 0-16,9 1 0 0,-9-1 0 0,0 5 0 0,8-5 0 15,-8 5 0-15,0 0 8 0,8-5-4 0,-8 5 0 0,0 0 4 0,10 5-4 16,-10-5 4-16,0 5 0 0,0-5 0 0,8 5 0 0,-8-1 0 16,0 1 0-16,0 4 0 0,8-4 0 0,-8 0 0 15,0 5-4-15,8-1 4 0,-8-4-4 0,0 9 0 0,0-4 0 0,0 0 0 16,0 0-4-16,0 4 4 0,0 0-4 0,0-5 4 0,0 1-4 15,0 5 0-15,0-5 0 0,0 3 0 0,0-3 0 0,0 5-4 16,10-7-4-16,-10 3 0 0,0-2-4 0,8-4-8 0,-8 4-4 0,0-3-12 16,0-2-8-16,0 1-16 0,0 1-8 0,8-6-20 0,-8 0 12 15,9 0-8-15,-9-6-28 0,0 1-40 0,0 1-12 0,0-2 32 16,9-3 24-16</inkml:trace>
          <inkml:trace contextRef="#ctx0" brushRef="#br0" timeOffset="12091.6528">-5005-2081 51 0,'0'0'96'0,"0"0"-4"0,0 0 0 0,0 0-20 0,0 5-8 15,0-5-8-15,0 5 0 0,0-5 0 0,0 0-4 0,0 0 0 0,8 0 4 16,-8 3 0-16,0-3-20 0,8 0 12 0,0 0-4 0,-8 0 0 16,10 0-4-16,-2 0-8 0,0 0-4 0,10-3-4 0,-10-2-4 15,10 0-4-15,-2 5-4 0,1-5-4 0,1 0-4 0,-2-4 0 16,2 4-8-16,-2 1-4 0,10-1-8 0,-9-5-16 0,1 0-24 15,6 6-24-15,-6-1-16 0,-1-5-20 0,0 6-56 0,0-2-16 0,0 2 36 16,-8-1 24-16,7 5 28 0</inkml:trace>
          <inkml:trace contextRef="#ctx0" brushRef="#br0" timeOffset="11888.1986">-4945-2262 39 0,'0'0'92'0,"0"0"-8"0,0-6-12 0,0 6-24 0,0 0-4 16,0 0-4-16,8 0-4 0,-8 0 0 0,0 0 0 0,8 0 4 16,-8 6 0-16,0-6-8 0,0 3 0 0,9 3 0 0,-9-2 0 15,0 1 0-15,9 0 0 0,-9 4-4 0,0 1-4 0,8-1 0 16,-8 6 0-16,0-1-4 0,8-4-4 0,-8 9 0 0,0-4-4 15,9-1-4-15,-9 1 0 0,0-1 0 0,8 5-4 0,-8-5 0 0,0-4 0 16,0 4-8-16,0-4 4 0,8 5-8 0,-8-6 0 0,0-4-12 16,0 4-4-16,0-4-12 0,0 4-8 0,0-4-8 15,0 0-8-15,0-5-4 0,0 5-32 0,0-5-32 0,-8 0-24 0,8 4 28 16,0-4 24-16</inkml:trace>
          <inkml:trace contextRef="#ctx0" brushRef="#br0" timeOffset="12487.5912">-4511-2057 11 0,'0'5'108'0,"0"-5"-8"0,0 5-8 0,0-5-24 0,0 0-4 16,0 0 0-16,0 0 0 0,8 0-4 0,-8 0-4 15,0-5 0-15,10 0-4 0,-10 5 0 0,8-5 0 0,-8-4-4 0,0 4-12 16,8 0 4-16,0-5-4 0,-8 1 0 0,9 4-8 0,0-4-4 16,-9-1 0-16,8 0-4 0,1 1 0 0,-9-1 0 0,8 0-8 15,-8 1 4-15,8-1-8 0,2 1 0 0,-10 4 0 0,8-4 0 16,-8 3-4-16,0-3 4 0,8 4 0 0,-8 0 0 0,10 1-4 15,-10-1 0-15,0 5 0 0,8-5 0 0,-8 5-4 0,0 0 4 0,0 0 0 16,0-5 0-16,8 5 0 0,-8 0 8 0,0 0-4 0,8 5-4 16,-8-5 4-16,0 5-4 0,9 0 0 0,-9-1 4 0,0 6 0 15,9-1-4-15,-9-3 0 0,8 3 4 0,1 1 4 0,-9 4 0 16,8 1 0-16,-8-1-4 0,8 0 0 0,2 6 0 0,-10-6 0 16,8 0-4-16,-8 5 4 0,0 0-4 0,8 1-4 0,-8-1 0 15,0 0-12-15,0 0 16 0,8-4 0 0,-8 4 4 0,0 0-4 0,0-1-4 16,0 2 0-16,0-6 0 0,0 1-8 0,0 4-4 0,0-8-4 15,0 2-8-15,0-4-8 0,0 1-8 0,0 0-12 0,0-1-12 16,0-3-16-16,0-6-12 0,0 4-16 0,0-4-16 0,0-4-48 16,-8 4-28-16,8-6 40 0,0-3 28 0,0-1 20 0</inkml:trace>
          <inkml:trace contextRef="#ctx0" brushRef="#br0" timeOffset="12803.7455">-4170-2364 35 0,'0'0'104'0,"8"0"-8"0,-8 0-8 0,10 0-20 16,-10 0 0-16,8 0-4 0,-8 0 0 0,8 5 0 0,1-5 4 16,-1 4-4-16,-8 2-4 0,9-2-4 0,-1 1-4 0,1-1-4 0,7 2-8 15,-6 3 0-15,-2 1-4 0,0 4 0 0,10-5 0 0,-10 6-4 16,9-1 0-16,-8 6 0 0,8-6-4 0,-9 6 0 0,10-6 0 15,-10 5 0-15,8 5-8 0,-6-5 4 0,6 1-4 0,-7 3 0 16,0-5-4-16,-1 7 0 0,1-5-4 0,-1 4 0 0,-8-1 0 16,0 2-4-16,8-2-4 0,-8 2 4 0,0-2-4 0,-8 2 0 15,8-2-8-15,0 2 0 0,-8-2 0 0,8 2-4 0,-9-6-8 0,1 0-4 16,8 5-8-16,-9-10-4 0,9 5-12 0,-9-4-4 0,1-1-12 16,8 1-16-16,-8-6-16 0,-2-4-20 0,10 0-4 0,-8-1-52 15,0 1-28-15,0-10 24 0,8 5 24 0,-10-4 32 0,2-1 28 16</inkml:trace>
          <inkml:trace contextRef="#ctx0" brushRef="#br0" timeOffset="6258.2797">-9900-1717 35 0,'0'0'76'0,"0"0"-8"0,0 0-4 15,0 0-32-15,0 0-4 0,0 0-4 0,0 0-4 0,0 0 0 16,0 0 0-16,0 0 0 0,0 0 0 0,0 0 4 0,0 0 0 0,0 0 0 16,0 0-4-16,0 0 4 0,0 0-4 0,0 0 0 0,0 0 4 15,0 0 0-15,0 0 0 0,0 0 4 0,0 0-8 0,0 0 4 16,0 0 0-16,0 0 0 0,0 0 4 0,0 0 4 0,0 0 0 16,0 0 0-16,0 6 0 0,0-6 4 0,0 0-8 0,0 4 0 15,0-4-4-15,0 5-8 0,0 0 0 0,0 0 0 0,9-1-4 0,-9 1 4 16,0 5 0-16,0-6-4 0,0 6-4 0,0 0-4 0,0-1 0 15,0 1 0-15,0 0 4 0,0-1 0 0,0 1-4 0,0-1 0 16,0 1 0-16,0-2 0 0,0 3 0 0,0-1 0 0,0-1 0 16,0 1-4-16,0-6 0 0,0 7 0 0,0-3 4 0,0-2 0 15,0-2-4-15,0 2 0 0,0-2 4 0,0 1 0 0,0-1-4 0,0-4 0 16,0 5 0-16,0-5 4 0,0 5 0 0,0-5-4 0,0 0 4 16,0 0-4-16,0 0 0 0,0 0 0 0,0 0 4 0,0 0 0 15,0 0-4-15,0 0 0 0,0 0 4 0,0 0-4 0,0-5 0 16,0 5 0-16,0 0 0 0,8 0 0 0,-8 0 0 0,0-5 0 15,8 5 0-15,-8 0 0 0,0-4 0 0,9 4 0 0,-9 0 0 16,8-5 4-16,-8 5-8 0,9 0 4 0,-9-4 0 0,9 4 0 0,-9 0 0 16,8 0 0-16,0 0 0 0,2 0 0 0,-10 0-16 0,8 0 20 15,0 0 0-15,0 0-4 0,2 0 0 0,6 0 0 16,-7 0 0-16,-1 0 0 0,10 0 0 0,-10 0 4 0,8 0-4 0,2 0 0 16,-10 0 4-16,10 0 0 0,-1 4 0 0,-1-4-4 0,2 0 0 15,-2 5 0-15,2-5 0 0,-1 0 0 0,0 0 0 0,0 4 0 16,0-4 0-16,0 0 0 0,1 5 0 0,-2-5 0 0,2 0-4 15,-2 5 4-15,1-5 0 0,1 0 4 0,-2 0-4 0,2 0 0 0,-2 5 0 16,2-5 0-16,-10 0-4 0,9 4 8 0,1-4-4 0,-2 0 0 16,-8 6 0-16,10-6 0 0,0 4 0 0,-2-4 0 0,-7 4 0 15,7-4-4-15,2 6 0 0,-10-1 4 0,10-5 0 0,-2 0 0 16,-7 4 4-16,8-4-4 0,-9 5-4 0,9 0 0 0,1-5 4 16,-10 0 0-16,10 5 0 0,-10-1 0 0,0-4 0 0,10 6 0 15,-10-6 0-15,9 0-4 0,-9 4 4 0,1-4-4 0,0 5 4 0,7-5 0 16,-8 0 0-16,2 0 0 0,-2 0-12 0,0 6 16 0,2-6-4 15,-2 0 4-15,9 0-4 0,-9 0 0 0,0 0 4 0,2 0-4 16,-2 0 0-16,0 0 4 0,0 0-4 0,2 0 0 0,-2 0 0 0,0 4 0 16,1-4 0-16,0 0 0 0,-1 0 0 0,1 0 0 15,-1 4 0-15,-8-4 0 0,8 0 0 0,1 5 0 0,0-5 0 0,-1 0 4 16,0 0-4-16,2 0 0 0,-10 0 0 0,8 0 0 0,0 0 0 16,1 0 0-16,0 5 0 0,-9-5 0 0,8 0 0 0,0 0 0 15,1 0 0-15,-1 0 4 0,-8-5-4 0,9 5 0 0,0 0 0 0,-9 0 0 16,8 5 0-16,-8-5 0 0,8 0 0 0,-8 0 0 0,0 0 0 15,0 0 0-15,0 0 0 0,10 0 0 0,-10 0 4 0,0 0-4 16,0-5 0-16,0 5 0 0,0 0 0 0,0-5 4 0,-10 5-4 16,10-4 0-16,0 4 0 0,0-4 0 0,0-2 0 0,0 1 0 15,0 1 0-15,0-2 4 0,0 2-4 0,0-1 0 0,-8-5 0 16,8 6 0-16,0-1 0 0,0-5 0 0,-8 6 0 0,8-6 4 0,0 5-4 16,0-5 0-16,0 6 0 0,0-5 0 0,0 3 0 15,-9-4 4-15,9 6-4 0,0-6-4 0,0 1 4 0,0 4 4 0,0-5-4 16,0 6 0-16,0-1 0 0,0-5 0 0,0 4 0 0,0 2 0 15,0 0 4-15,0-1 0 0,0 0-4 0,0 0 4 0,0 5-4 16,0-4 0-16,0 4 4 0,0-5 0 0,0 5 0 0,0 0 4 0,0 0-4 16,0 0 0-16,0 0 4 0,0-5 0 0,0 5-4 0,0 0 8 15,0 0-8-15,0 0 4 0,0 5 0 0,0-5 4 0,0 0-8 16,0 0 4-16,0 0 0 0,0 0 0 0,0 0 0 0,0 0-4 16,0 0 4-16,0 0-4 0,0 0 0 0,0 0 4 0,0 0-8 15,0 0 4-15,0 0 0 0,0 0-4 0,0 0 4 0,0 0-4 0,0 0 0 16,0 0 0-16,0 0 0 0,0 0 0 0,0 0 4 15,0 0-4-15,0 0 4 0,0 0-4 0,0 0-4 0,0 0 4 0,0 0-4 16,0 0-4-16,0 0-8 0,0 5 4 0,0-5-16 0,0 0-8 16,0 4-8-16,0-4-20 0,0 5-20 0,0-5-16 0,0 5-20 15,-9-5-44-15,9 5-52 0,0-5 40 0,0 4 24 0,-8 0 36 0,8-4 20 16</inkml:trace>
        </inkml:traceGroup>
        <inkml:traceGroup>
          <inkml:annotationXML>
            <emma:emma xmlns:emma="http://www.w3.org/2003/04/emma" version="1.0">
              <emma:interpretation id="{D049F4B9-A2AE-434A-B299-DB4FCE93C30E}" emma:medium="tactile" emma:mode="ink">
                <msink:context xmlns:msink="http://schemas.microsoft.com/ink/2010/main" type="inkWord" rotatedBoundingBox="9199,4908 9574,4906 9577,5285 9202,5288"/>
              </emma:interpretation>
              <emma:one-of disjunction-type="recognition" id="oneOf5">
                <emma:interpretation id="interp5" emma:lang="" emma:confidence="0">
                  <emma:literal>X</emma:literal>
                </emma:interpretation>
                <emma:interpretation id="interp6" emma:lang="" emma:confidence="0">
                  <emma:literal>x</emma:literal>
                </emma:interpretation>
                <emma:interpretation id="interp7" emma:lang="" emma:confidence="0">
                  <emma:literal>*</emma:literal>
                </emma:interpretation>
                <emma:interpretation id="interp8" emma:lang="" emma:confidence="0">
                  <emma:literal>x*</emma:literal>
                </emma:interpretation>
                <emma:interpretation id="interp9" emma:lang="" emma:confidence="0">
                  <emma:literal>X*</emma:literal>
                </emma:interpretation>
              </emma:one-of>
            </emma:emma>
          </inkml:annotationXML>
          <inkml:trace contextRef="#ctx0" brushRef="#br0" timeOffset="14979.9246">-2943-2057 35 0,'0'0'96'0,"0"-5"-4"0,0 5-24 0,0-6-4 0,-8 6-8 15,8 0 0-15,0-3-4 0,0 3-4 0,8 0 4 0,-8 0-4 16,0 0 0-16,0 3 0 0,0-3 0 0,0 6 4 0,0-1 0 16,0 0-8-16,0 4 0 0,0-4 0 0,0 5-4 0,0-5 0 15,0 5-4-15,0 4 0 0,0 0-8 0,10-5 0 0,-10 10 0 16,0-3-4-16,0-3-4 0,8 2 0 0,-8 3-4 0,0-3 0 0,0 0-4 16,0 4-4-16,8-5 0 0,-8 2 0 0,0-3-4 0,0 2 0 15,0-1-4-15,0-5 0 0,0 6-4 0,0-5 4 0,0-1-4 16,0-4 0-16,0 4-8 0,0-3-8 0,0-2-4 0,0 1-8 0,0 0-8 15,0-5-16-15,0 0-20 0,0 5-8 0,0-5-12 16,10-5-12-16,-20 5-16 0,10-5-44 0,0 5-8 0,0-5 28 0,-8 1 32 16,8-2 20-16</inkml:trace>
          <inkml:trace contextRef="#ctx0" brushRef="#br0" timeOffset="15211.3036">-3070-1903 39 0,'0'4'104'0,"0"-4"-4"0,0 0-8 16,0 0-20-16,0 4 0 0,0-4 0 0,0 7 0 0,0-7 0 16,8 0 0-16,-8 0 0 0,0 0-4 0,10 4-8 0,-10-4 0 0,8 0 0 15,0 0-4-15,-8 0 0 0,8 0-8 0,2 0 0 16,6 0-8-16,-7 0-4 0,0 0-8 0,-1 0-4 0,1 0-8 0,-1-4 0 16,8 4-4-16,-6 0 0 0,6 0-4 0,-6 0-4 0,-2 0-4 15,9 0-4-15,-9 0-12 0,9 0-12 0,-8 0-16 0,7-7-8 16,-6 7-16-16,6 0-20 0,-6 0-12 0,6 0-16 0,-8-4-8 15,10 4-52-15,-10 0-20 0,9-4 40 0,-9 4 28 0,10-6 24 16,-10 2 24-16</inkml:trace>
        </inkml:traceGroup>
        <inkml:traceGroup>
          <inkml:annotationXML>
            <emma:emma xmlns:emma="http://www.w3.org/2003/04/emma" version="1.0">
              <emma:interpretation id="{081730B4-5EEF-4CD8-9DFA-DE376DF9DD8E}" emma:medium="tactile" emma:mode="ink">
                <msink:context xmlns:msink="http://schemas.microsoft.com/ink/2010/main" type="inkWord" rotatedBoundingBox="9934,4678 10306,4676 10311,5425 9939,5427"/>
              </emma:interpretation>
              <emma:one-of disjunction-type="recognition" id="oneOf6">
                <emma:interpretation id="interp10" emma:lang="" emma:confidence="0">
                  <emma:literal>7</emma:literal>
                </emma:interpretation>
                <emma:interpretation id="interp11" emma:lang="" emma:confidence="0">
                  <emma:literal>Ż</emma:literal>
                </emma:interpretation>
                <emma:interpretation id="interp12" emma:lang="" emma:confidence="0">
                  <emma:literal>J</emma:literal>
                </emma:interpretation>
                <emma:interpretation id="interp13" emma:lang="" emma:confidence="0">
                  <emma:literal>t</emma:literal>
                </emma:interpretation>
                <emma:interpretation id="interp14" emma:lang="" emma:confidence="0">
                  <emma:literal>ż</emma:literal>
                </emma:interpretation>
              </emma:one-of>
            </emma:emma>
          </inkml:annotationXML>
          <inkml:trace contextRef="#ctx0" brushRef="#br0" timeOffset="15696.0075">-2336-2172 35 0,'0'-5'92'0,"0"0"0"0,0 1-12 0,0-1-20 16,0-5 0-16,8 6-4 0,-8-2-4 0,0-3 0 0,0 4-8 15,8 0 4-15,-8-4-4 0,9 4 4 0,-9-4-4 0,9 3-8 16,-1 3 0-16,1-3 0 0,-1 1 0 0,0-4-4 0,-8 3 0 0,10 6 0 15,-2-4 0-15,0 4 0 0,0-5-4 0,2 5 4 0,-2-4-4 16,0 4 0-16,1 0 0 0,0 0-4 0,-1 0-4 0,1 0 4 16,-1 0 0-16,-8 4-4 0,8 1 4 0,0-1-8 0,2 2 4 15,-2 3-4-15,-8-4 0 0,8 1 0 0,2 3 0 0,-10 0-4 16,8 1 0-16,-8-1 0 0,8 0 0 0,-8 6 0 0,0-5-4 0,9 4 4 16,-9 0 0-16,0-4-4 0,0 5 4 0,0-1 0 0,0 1-4 15,0-1 4-15,0 0-4 0,0 5 0 0,0-4 0 0,0 4-4 16,0-4 4-16,0 3-4 0,0 1 0 0,0 0 0 0,0 1 0 15,0-1 0-15,0 4 0 0,0-3 0 0,0 0 0 0,0 3 0 16,0-4 0-16,0 0 0 0,0 5-4 0,0-9 0 0,0 9 0 0,0-10 0 16,0 6 0-16,0-6 0 0,0 5 0 0,0-4 0 15,0-1 0-15,0-4 0 0,0 4 0 0,0-4-4 0,0-6 0 16,0 6 0-16,0-1-4 0,0-5-4 0,0 2-4 0,0-1-4 0,0-5-4 16,0 5-8-16,0-5-8 0,0 0-8 0,0 5-8 0,0-10-8 15,0 5-8-15,0-5-12 0,0 5-12 0,0-5-4 0,-9-1-8 16,9 2-4-16,0 0-40 0,-8-6-28 0,8 5 20 0,0-4 28 0,-8-1 20 15</inkml:trace>
          <inkml:trace contextRef="#ctx0" brushRef="#br0" timeOffset="15974.2621">-2277-1855 63 0,'0'0'104'0,"0"0"-4"0,0 0-4 0,0 0-24 0,0 0 0 15,0 4 4-15,0-4-4 0,0 0 4 0,0 5 0 0,0-5-12 16,8 6 0-16,-8-6 0 0,0 4 0 0,10-4 0 0,-10 4-4 0,0-4 0 16,8 5 4-16,0-5-4 0,0 0-4 0,-8 0 0 0,10 5-4 15,-2-5 0-15,0 0-8 0,1 0-4 0,0 0 0 0,-1 0-8 16,1 0-4-16,-1 0 0 0,0 0-8 0,0-5 0 0,2 5-4 16,6 0-4-16,-6 0-4 0,-2 0 4 0,0 0-4 0,1 0-4 15,8 0-4-15,-9 0 0 0,1 0 0 0,7 0-4 0,-6 0-8 16,-2-5-12-16,0 5-16 0,2 0-12 0,-2 5-12 0,0-5-20 15,-8 0-12-15,8 0-28 0,-8 0-28 0,9 0-16 0,-9 0-72 0,0 0 8 16,0 0 44-16,9 0 36 0,-9 0 32 0,0 0 20 0</inkml:trace>
        </inkml:traceGroup>
      </inkml:traceGroup>
    </inkml:traceGroup>
    <inkml:traceGroup>
      <inkml:annotationXML>
        <emma:emma xmlns:emma="http://www.w3.org/2003/04/emma" version="1.0">
          <emma:interpretation id="{CAB1E0E6-03EA-47A4-8C7F-7CBEE78ABBAB}" emma:medium="tactile" emma:mode="ink">
            <msink:context xmlns:msink="http://schemas.microsoft.com/ink/2010/main" type="paragraph" rotatedBoundingBox="1570,6581 12682,6879 12648,8165 1535,78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7DCA52-7A38-4C8C-8ECB-8F6D575B7ECF}" emma:medium="tactile" emma:mode="ink">
              <msink:context xmlns:msink="http://schemas.microsoft.com/ink/2010/main" type="line" rotatedBoundingBox="1570,6581 12682,6879 12648,8165 1535,7868"/>
            </emma:interpretation>
          </emma:emma>
        </inkml:annotationXML>
        <inkml:traceGroup>
          <inkml:annotationXML>
            <emma:emma xmlns:emma="http://www.w3.org/2003/04/emma" version="1.0">
              <emma:interpretation id="{2FF1BD28-6423-434F-8DB9-CAA0B6F65BE7}" emma:medium="tactile" emma:mode="ink">
                <msink:context xmlns:msink="http://schemas.microsoft.com/ink/2010/main" type="inkWord" rotatedBoundingBox="1562,6877 3513,6929 3496,7593 1544,7540"/>
              </emma:interpretation>
              <emma:one-of disjunction-type="recognition" id="oneOf7">
                <emma:interpretation id="interp15" emma:lang="" emma:confidence="1">
                  <emma:literal/>
                </emma:interpretation>
              </emma:one-of>
            </emma:emma>
          </inkml:annotationXML>
          <inkml:trace contextRef="#ctx0" brushRef="#br0" timeOffset="17588.9426">-10659-67 63 0,'0'0'84'0,"0"-4"-8"15,0 4-8-15,0-6-20 0,0 2-4 0,0 4 4 0,0-6-4 16,0 6 0-16,0-3 0 0,0 3 0 0,0-6 0 0,0 6-4 16,0 0 0-16,0 0 0 0,0 0-4 0,0-4-4 0,0 4 4 15,0 0-4-15,0 0 0 0,0 0 4 0,0 0-4 0,0 0-8 0,-9 0-4 16,9 0 0-16,0 0-16 0,0 4 20 0,-8-4 0 0,8 0-4 16,0 6 0-16,-8-3 4 0,8-3-8 0,-9 6 0 0,9-2 0 15,-9 6 0-15,9-4 0 0,0-2-4 0,-8 5 0 0,8 1 0 0,0-1-4 16,0 5 0-16,0-3 0 0,0-1 0 0,0-1 0 15,0 5-4-15,0-3 4 0,0 2-4 0,0-3 0 0,0 4 0 0,0-5 0 16,8 6 0-16,-8-6-4 0,0 6 4 0,9-5-4 0,-9-1 0 16,9 6 0-16,-9-9 0 0,8 7-4 0,0-8 4 0,1 4 0 15,-1 1 4-15,1-1-8 0,0-4 4 0,-1 4 0 0,0-3 0 16,2-2 4-16,-2 1-4 0,0 0 0 0,0 0 0 0,2-5 0 16,6 4 0-16,-7-4 0 0,-1 6 0 0,1-6 0 0,0 0 0 0,-1-6 0 15,0 6 0-15,10-4 0 0,-10-1 0 0,0 5 0 0,-8-5 0 16,10-4 0-16,-2 3 0 0,0-3 0 0,-8 4 0 0,9-4 0 15,-1-1 0-15,-8 1 0 0,0-1 0 0,0 2 0 0,0-3 0 16,0 1 0-16,8 1 0 0,-8-6 0 0,0 5 0 0,-8 1-4 16,8-6 0-16,0 6 0 0,0-1 0 0,-8-4 4 0,-1 5-4 0,9-6 4 15,-8 5-4-15,8 1 0 0,-8-1 0 0,-2 1-4 0,2-1 4 16,0 0-4-16,-2 1 4 0,2-1-4 0,-8 1 4 0,7 5 0 16,0-6 0-16,-8 4 0 0,9 2 0 0,0-2 4 0,-10 3-4 15,10 3 0-15,0-6 4 0,-2 6-4 0,-6 0 4 0,7 0 0 16,0 6 0-16,1-6-4 0,-1 3 0 0,1 7 4 0,0-4 0 15,8 4 0-15,-9-1 0 0,0 1 0 0,9-1 0 0,0 1 0 0,0 4 0 16,-8 1 0-16,8-6 0 0,0 5 0 0,0 1 0 16,0-1 4-16,0-5-4 0,8 6 0 0,-8-1 0 0,0-4 0 0,9-1 0 15,-9 1 0-15,9 0 0 0,-1-1 0 0,-8-4 0 0,8 5 0 16,1-10 0-16,-1 6 0 0,1-6 0 0,0 3-4 0,-1-3 4 16,0 0 0-16,10 0 0 0,-10 0 0 0,0-3-4 0,2 3 4 0,-2-6-20 15,0 1 24-15,9 0 0 0,-8 0 0 0,0 0 0 0,-1 1-4 16,0-1 4-16,0 0 0 0,2 0-4 0,-10 0 0 0,8-4 4 15,0 4-4-15,2 5 0 0,-10-5 0 0,8 5 0 0,-8 0 4 16,8-4 0-16,1 4-4 0,-9 0 0 0,8 4 0 0,0-4 4 16,-8 5-4-16,9 0 4 0,0-1-4 0,-9 1 4 0,8 5-4 0,0-5 0 15,2 4 0-15,-10 1 4 0,8 0-4 0,0-1 4 0,1 1-4 16,0 0 4-16,-9 4-4 0,8-5 0 0,0 1 0 0,1 0 4 16,-1-1-4-16,-8 1 4 0,9 0-8 0,0-6 8 0,-1 5-8 15,-8-3 0-15,8 3-4 0,2-4 0 0,-2-5-12 0,-8 5-4 16,8-5-12-16,0 4-12 0,2-4-20 0,-2 0-16 0,0-4-12 0,-8 4-12 15,9-5-40-15,-1 5-32 0,-8-5 24 0,9 0 24 16,-9 1 28-16,9-2 16 0</inkml:trace>
          <inkml:trace contextRef="#ctx0" brushRef="#br0" timeOffset="18139.4749">-10028 154 63 0,'0'-5'96'0,"0"5"0"0,0-5-12 0,0 5-24 0,0-5-4 15,0 5-4-15,0 0-8 0,0 0 0 0,0 0-4 0,8-4-4 16,-8 4 0-16,0 0-4 0,0 0 4 0,0 0-4 0,10 0 4 16,-10 4 0-16,0-4-4 0,0 5 4 0,8 0 0 0,-8 0-4 0,0 0-8 15,8 1 0-15,-8 2 4 0,0-3-4 0,9 5-4 16,-9-1 0-16,0 0 0 0,8 6-8 0,-8-5-20 0,0 4 20 0,8-5 0 15,-8 1 0-15,0 5-4 0,9-6 0 0,-9 5-4 0,9-4 0 16,-9-1 0-16,0 1-4 0,8 0 0 0,-8-1 4 0,0 2 0 16,8-7-4-16,-8 6 0 0,0-10 0 0,10 4 0 0,-10 2 0 15,0-2 0-15,8-4 0 0,-8 0 0 0,0 0 0 0,8 0 0 16,-8-4 0-16,0 4-4 0,9-6 4 0,-9 2-4 0,0-2 0 0,9-2 4 16,-9 3-4-16,0-1 0 0,8-3 4 0,-8 4 0 0,8-4-4 15,-8 3-4-15,9-3 4 0,-9-1-4 0,8 1 8 0,-8 4 0 16,9-4-8-16,-9-1 4 0,9 5 8 0,-1-5-8 0,-8 1 0 0,8 4 0 15,-8-4 8-15,10 3-8 0,-2-3 0 0,-8 4 0 16,8 0 8-16,0-4-4 0,-8 4 0 0,10 1-4 0,-2 4 8 0,-8-5-4 16,8 0 0-16,-8 0 0 0,9 5 0 0,-1-5 0 0,-8 5 0 15,9 0 4-15,-9 0-4 0,9-3 4 0,-9 3 0 0,8 0-4 16,-8 0 0-16,8 3 4 0,-8-3-4 0,8 5 0 0,-8-5 4 0,10 5 0 16,-10 0 0-16,8 0 0 0,-8 4-4 0,0-4 4 0,8-1 0 15,-8 6 0-15,0-1 0 0,10 1 0 0,-10 0-4 16,0 5 8-16,0-6-4 0,0 5 0 0,0-4-4 0,0 5 0 0,8-6 0 15,-8 5 0-15,0 1 0 0,0-5 0 0,8 3 0 0,-8-3 0 16,0 0-4-16,0-1 0 0,0 0-4 0,9-3-8 0,-9 4-4 16,0-6-16-16,0 0-8 0,8 2-12 0,-8-1-8 0,0-5-12 15,0 0-4-15,8 0-4 0,-8 0-20 0,0 0-32 0,0-5-16 0,9-1 16 16,-9 2 20-16,0 0 24 0</inkml:trace>
          <inkml:trace contextRef="#ctx0" brushRef="#br0" timeOffset="18588.2697">-9473 413 31 0,'0'4'104'15,"0"2"-16"-15,0-2 0 0,0 0-32 0,0-4 0 0,0 6 0 16,0-6 4-16,0 5-8 0,8-5 0 0,-8 0-8 0,0 0 4 0,8 4-4 16,1-4-8-16,-9 0 0 0,9 0-4 0,-1-4-12 15,0 4-4-15,1 0 0 0,8-5 0 0,-8 5-8 0,-1-6-4 0,10 6-4 16,-10-4-8-16,8 4-16 0,-6-4-16 0,6-2-12 0,-7 6-12 15,-1-4-12-15,10-2-36 0,-10 3-44 0,8 3 8 0,-6-6 24 16,-2 6 24-16</inkml:trace>
          <inkml:trace contextRef="#ctx0" brushRef="#br0" timeOffset="18373.8432">-9448 211 71 0,'0'0'96'0,"0"0"-12"0,0 0-4 0,0 0-28 0,0 0 0 16,0 0-4-16,0 0 0 0,0 0 0 0,9 5-4 0,-9-5-4 0,0 5 4 16,8-1-4-16,-8 2-8 0,0-2 4 0,8 6 0 15,-8-1-8-15,0-3-4 0,9 3 4 0,-9 5 0 0,8-4-8 0,-8 5 0 16,0-6-4-16,9 5-4 0,-9 1-4 0,0 0 0 0,9-1-4 15,-9 0 4-15,0-5-4 0,0 6-4 0,0-1 0 0,0-4-4 16,8 5 0-16,-8-6-8 0,0 1-4 0,0-1-16 0,0 1-12 16,0-6-12-16,0 6-16 0,0-5-16 0,0-5-40 0,0 4-40 0,0-4 24 15,0 0 12-15,0 0 28 0</inkml:trace>
          <inkml:trace contextRef="#ctx0" brushRef="#br0" timeOffset="18964.2641">-9047 456 35 0,'0'5'104'0,"0"-5"-8"16,0 0-4-16,0 4-28 0,0-4 0 0,0 0-8 0,0 0 0 0,0 0-4 16,0 0 0-16,0 0 0 0,8-4-8 0,-8-1 0 0,0 1 0 15,0-2-8-15,8 2 4 0,-8-7-8 0,10 7 0 0,-10 0-8 16,0-6 8-16,8 1-12 0,0 3 4 0,-8-3-4 0,8-1 0 0,-8 0 0 16,10 2 0-16,-2 3 0 0,-8-5 4 0,8 5-4 0,-8-5-4 15,9 6 0-15,-9-6 0 0,8 5-4 0,1 1 0 0,-9-2-4 16,9 2 0-16,-1-1 4 0,-8 0-20 0,8 0 24 0,-8 1-8 15,8 4-4-15,2-6 4 0,-10 6 0 0,8 0 0 0,0 0-4 16,-8 0 4-16,10 0 0 0,-2 0 0 0,-8 6 0 0,8-2 0 0,1-4 0 16,-9 5 0-16,8 5 4 0,0-6 0 0,-8 6 0 0,10-5 0 15,-2 5 0-15,-8-1 0 0,8 1 0 0,-8 5-4 0,8-1 0 16,-8-4 0-16,0 3-4 0,10 2 0 0,-10-5-4 0,0 4 4 16,8 1-4-16,-8-2 0 0,0 2 0 0,0-1 0 0,0 1 0 15,0-1-8-15,0-5-4 0,0 6-8 0,0-5-8 0,0-1-12 16,0 1-12-16,0-1-12 0,0-4-20 0,0 5-20 0,0-6-16 15,0 3-8-15,8-7-48 0,-8 3-28 0,0-3 32 0,0 0 36 16,0 0 20-16,0-3 24 0</inkml:trace>
        </inkml:traceGroup>
        <inkml:traceGroup>
          <inkml:annotationXML>
            <emma:emma xmlns:emma="http://www.w3.org/2003/04/emma" version="1.0">
              <emma:interpretation id="{955D2641-C674-4CD0-AC85-34C03229F6FB}" emma:medium="tactile" emma:mode="ink">
                <msink:context xmlns:msink="http://schemas.microsoft.com/ink/2010/main" type="inkWord" rotatedBoundingBox="4229,7089 4486,7095 4478,7397 4220,7390"/>
              </emma:interpretation>
              <emma:one-of disjunction-type="recognition" id="oneOf8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0" timeOffset="19351.2287">-8042 110 23 0,'0'0'104'0,"0"5"-24"0,0-5 16 0,0 5-24 0,0 0 0 0,10 0 4 16,-10-5-4-16,0 5 4 0,8-1-8 0,-8 1 4 0,8-5-4 15,-8 5-12-15,8-5 0 0,2 5-4 0,-2-5 0 0,0 5-4 16,1-5-4-16,0 0 0 0,-1 0 0 0,1 6-8 0,-1-6-4 16,0 0-8-16,10 0-4 0,-10 0-4 0,0 0 0 0,2 0-4 0,-2 0-4 15,9 0-4-15,-8 0 0 0,-1 0 0 0,0 0-4 0,1 0 0 16,-1 0-8-16,1 0-8 0,-9 3-8 0,9-3-12 0,-1 5-8 15,-8-5-12-15,0 0-24 0,8 5-12 0,-8 0-16 0,0-5-8 16,0 5-48-16,-8-1-36 0,8 1 36 0,0-5 28 0,-8 0 28 0,-1 5 16 16</inkml:trace>
          <inkml:trace contextRef="#ctx0" brushRef="#br0" timeOffset="19589.5902">-8032 369 43 0,'0'10'104'0,"0"-4"-12"0,0-2 4 0,0-4-24 0,0 5 0 16,8-1 0-16,-8 2 4 0,0-6-4 0,0 3-4 0,8-3 4 15,-8 0-8-15,8 0-8 0,2 6 4 0,-10-6-4 0,8 0 0 16,0 0 0-16,1 0-4 0,0 0 0 0,-1 0-8 0,1-6-4 0,-1 6-4 16,0 0-4-16,10 0-8 0,-10 0-4 0,0 0-4 0,2 0-4 15,-2 0-4-15,0 0 0 0,1-3-4 0,0 3-4 0,-1 0-8 16,0-6-12-16,1 6-16 0,-9 0-16 0,8 0-24 0,-8 0-28 15,9-4-32-15,-9 4-28 0,0 0-64 0,9 0 24 0,-9 0 36 16,0 0 32-16,0 0 24 0</inkml:trace>
        </inkml:traceGroup>
        <inkml:traceGroup>
          <inkml:annotationXML>
            <emma:emma xmlns:emma="http://www.w3.org/2003/04/emma" version="1.0">
              <emma:interpretation id="{4E02FE50-61ED-46F3-9820-EB2FED531052}" emma:medium="tactile" emma:mode="ink">
                <msink:context xmlns:msink="http://schemas.microsoft.com/ink/2010/main" type="inkWord" rotatedBoundingBox="5025,6849 5472,6861 5450,7658 5003,7646"/>
              </emma:interpretation>
              <emma:one-of disjunction-type="recognition" id="oneOf9">
                <emma:interpretation id="interp17" emma:lang="" emma:confidence="0">
                  <emma:literal>3</emma:literal>
                </emma:interpretation>
                <emma:interpretation id="interp18" emma:lang="" emma:confidence="0">
                  <emma:literal>}</emma:literal>
                </emma:interpretation>
                <emma:interpretation id="interp19" emma:lang="" emma:confidence="0">
                  <emma:literal>J</emma:literal>
                </emma:interpretation>
                <emma:interpretation id="interp20" emma:lang="" emma:confidence="0">
                  <emma:literal>s</emma:literal>
                </emma:interpretation>
                <emma:interpretation id="interp21" emma:lang="" emma:confidence="0">
                  <emma:literal>g</emma:literal>
                </emma:interpretation>
              </emma:one-of>
            </emma:emma>
          </inkml:annotationXML>
          <inkml:trace contextRef="#ctx0" brushRef="#br0" timeOffset="24100.534">-7223 0 27 0,'0'0'84'15,"0"-4"-4"-15,0 4-8 0,0 0-20 0,0-5-4 0,0 5-4 0,0-6 0 16,0 6-4-16,0-4 0 0,0 4-4 0,0-4 0 0,0-2-4 16,0 2 4-16,0-1 0 0,0 1 0 0,0-2-20 0,0 2 16 15,0-1 4-15,0-5-8 0,8 6 4 0,-8-2-4 0,0 2-4 16,10-2 0-16,-10 3 4 0,8-3-4 0,-8 2-4 0,8-1-4 16,1 0-4-16,0 0 4 0,-9 5 0 0,8-4-8 0,1 4 0 0,-1-6 0 15,0 6-4-15,-8 0 4 0,9 0 4 0,0 0-8 0,-1 0-4 16,0 0 0-16,2 0 0 0,-2 0 4 0,0 6-4 0,-8-6 0 15,9 4 0-15,0 1 0 0,-1-5 0 0,-8 5 0 0,8 0 0 16,1-1 4-16,-9 2 0 0,8 3 4 0,-8 1 0 0,0 0-8 16,0-1 0-16,0 1 0 0,0-1 0 0,0 1 0 0,0 4 0 0,0 1 0 15,0-6 0-15,-8 5 0 0,8 1 0 0,0-6 0 0,-9 5 0 16,9 1 4-16,-8-5 0 0,8-1 0 0,0 0-4 0,-8 1 0 16,8 0 0-16,-9-5-4 0,9 4 4 0,0-4 0 0,0 0 0 15,0-5 0-15,0 5 0 0,0-5 0 0,0 0 0 0,0 6 0 16,0-6 0-16,0 0-4 0,0 0 4 0,0-6 0 0,0 6 0 0,0 0 4 15,0-5-4-15,0 5 4 0,0-5-4 0,0 5-4 0,0-5 4 16,9 5 0-16,-9-5 0 0,0 1 0 0,8 4 0 0,-8-5 0 16,0 5 0-16,8-5 0 0,-8 5 0 0,9 0 4 0,-9 0-8 0,8 0 0 15,-8-5 4-15,9 5 0 0,-9 0 0 0,9 0 4 16,-1 0 0-16,-8 0-4 0,8 5 0 0,2-5 0 0,-10 5-4 0,8 0 4 16,0-5 4-16,1 4-4 0,0 6 4 0,-1-5-8 0,0 0 4 15,1 4 0-15,-1 1 4 0,0 0-4 0,10-1 0 0,-10 5-4 16,2 0 4-16,-2 1 0 0,0-5 0 0,0 4 0 0,1 1 4 15,-9-1 0-15,9 1 0 0,-1-2 8 0,-8 2-4 0,0-1 4 0,9 5 0 16,-9-3 0-16,0-3 0 0,0 2 0 0,-9-1 0 16,9 1 4-16,0-1 0 0,-8 1 0 0,-1 0-4 0,0-2 0 0,1 1-4 15,0 1 4-15,-10-1-4 0,10-4-4 0,0 4 0 0,-2 1 0 16,-6-6 4-16,-1 1-20 0,9 4 20 0,-10-9 0 0,2 5-4 16,-2-1 0-16,10 1 0 0,-10-6-4 0,10 1 0 0,-9 0 4 15,0-5-4-15,8 5-4 0,-7-1 4 0,6-4-4 0,-6 0 0 16,7 0-8-16,-8-4 0 0,9 4-12 0,-9-5-4 0,8 0-12 0,0 0-8 15,1 1-16-15,0-1-20 0,-2 0-16 0,2-4-20 0,0 4-44 16,0-5-36-16,-2 7 36 0,2-8 24 0,8 1 32 0,-8 1 16 16</inkml:trace>
        </inkml:traceGroup>
        <inkml:traceGroup>
          <inkml:annotationXML>
            <emma:emma xmlns:emma="http://www.w3.org/2003/04/emma" version="1.0">
              <emma:interpretation id="{8E93AEDC-8816-42D5-BDAE-F3F910C58EEF}" emma:medium="tactile" emma:mode="ink">
                <msink:context xmlns:msink="http://schemas.microsoft.com/ink/2010/main" type="inkWord" rotatedBoundingBox="6070,6702 6300,6708 6267,7972 6036,7965"/>
              </emma:interpretation>
              <emma:one-of disjunction-type="recognition" id="oneOf10">
                <emma:interpretation id="interp22" emma:lang="" emma:confidence="0">
                  <emma:literal>+1</emma:literal>
                </emma:interpretation>
                <emma:interpretation id="interp23" emma:lang="" emma:confidence="0">
                  <emma:literal>51</emma:literal>
                </emma:interpretation>
                <emma:interpretation id="interp24" emma:lang="" emma:confidence="0">
                  <emma:literal>Tl</emma:literal>
                </emma:interpretation>
                <emma:interpretation id="interp25" emma:lang="" emma:confidence="0">
                  <emma:literal>T1</emma:literal>
                </emma:interpretation>
                <emma:interpretation id="interp26" emma:lang="" emma:confidence="0">
                  <emma:literal>Il</emma:literal>
                </emma:interpretation>
              </emma:one-of>
            </emma:emma>
          </inkml:annotationXML>
          <inkml:trace contextRef="#ctx0" brushRef="#br0" timeOffset="24859.4933">-6055-273 63 0,'0'0'80'0,"0"0"-4"0,0 0-8 0,0 0-20 0,0 0-4 16,0 0-4-16,0 5-4 0,0-5-4 0,0 0-16 0,0 0 20 15,0 0-4-15,0 0 0 0,0 0 0 0,0 0 0 0,0 0 4 16,0 5-4-16,0-5 4 0,0 5 4 0,0-5-8 0,-8 4 4 16,8 1 0-16,0 0 4 0,-8-1-4 0,8 6-8 0,0-5 4 0,-8 5-4 15,8-1 4-15,-10 1-4 0,10 0 0 0,-8-1 4 0,0 1-4 16,-2 4 0-16,10 1 0 0,-8-2 0 0,0 2-4 0,-1-1 4 15,9 5-4-15,-8-3 4 0,0 3-4 0,-1 0 0 0,9 0 0 0,-9 0-4 16,1 0 4-16,8 5-4 0,-8-5 0 0,8 5-4 16,-10 0 4-16,10-5-4 0,-8 10 0 0,8-5 0 0,0 0 0 0,0 0-4 15,0 4 0-15,-8-3 0 0,8 4 0 0,0 0-8 0,0-6 4 16,0 5 0-16,0 2 4 0,0-2 0 0,8 1-4 0,-8 0 0 16,0 0 0-16,8 0-4 0,-8 1 0 0,10-3 0 0,-10-3 0 0,8 5-4 15,0-5 4-15,-8 0 0 0,9 0-4 0,0 0 4 0,-1-4 0 16,0 3 0-16,1-3-8 0,7-7-4 0,-6 7-8 0,-2-5-12 15,0 4-8-15,2-11-20 0,-2 7-16 0,0-5-20 0,0 0-20 16,1-1-20-16,0-4-24 0,-1 1-48 0,-8-2-28 0,9 0 28 16,-1-4 40-16,0 5 32 0,-8-10 28 0</inkml:trace>
        </inkml:traceGroup>
        <inkml:traceGroup>
          <inkml:annotationXML>
            <emma:emma xmlns:emma="http://www.w3.org/2003/04/emma" version="1.0">
              <emma:interpretation id="{B27F0FE3-CABE-47D5-BC09-B893647526AB}" emma:medium="tactile" emma:mode="ink">
                <msink:context xmlns:msink="http://schemas.microsoft.com/ink/2010/main" type="inkWord" rotatedBoundingBox="6652,6845 7900,6878 7881,7589 6633,7556"/>
              </emma:interpretation>
            </emma:emma>
          </inkml:annotationXML>
          <inkml:trace contextRef="#ctx0" brushRef="#br0" timeOffset="32132.0365">-5151 44 3 0,'0'-4'92'0,"0"-7"-12"0,0 11-4 0,0-10-28 0,-8 10-4 16,8-9-4-16,0 5 4 0,0-2-4 0,0 2-4 0,0-1 0 15,0-1 0-15,0-2-4 0,0 2 0 0,0 2 4 0,8-5-4 0,-8 3 0 16,0 2 0-16,0-5-4 0,9 3 8 0,-9 2-4 0,0-6 0 16,9 4-4-16,-9 3-4 0,8-3-4 0,-8 2 0 0,9-1 0 15,-1 0 0-15,-8 0-4 0,8 5-4 0,1-4 0 0,-9 4 0 16,9 0 4-16,-9 0-12 0,8 0-12 0,0 0 16 0,-8 4 4 15,10-4-4-15,-10 5-4 0,8 0 4 0,-8-5-4 0,8 5 4 0,-8 5-8 16,9-7 0-16,-9 3 4 0,0 4-4 0,0-6 4 16,9 6-4-16,-9-1 0 0,0 1 4 0,0-1 0 0,0 1-8 0,-9 0 4 15,9 5 4-15,0-6-8 0,0 1 8 0,-9 5-8 0,9-7 8 16,-8 2-8-16,0 5 0 0,8-6 4 0,-10 1 0 0,10-1-4 16,-8 0 8-16,0 1-4 0,8-5 0 0,-9 5-4 0,9-6 0 0,-9 1 0 15,9 0 4-15,-8-5-4 0,8 5 0 0,0-5 0 0,-8 0 0 16,8 0 4-16,0 0 4 0,0 0-8 0,0-5 4 0,0 5 4 15,0-5 0-15,0 5-4 0,0-5 0 0,0 5 0 0,0-4 0 0,0 4-4 16,0-5 4-16,0 5 0 0,8-5 0 0,-8 5-4 16,0-5 4-16,0 5 0 0,8 0 0 0,-8 0 0 0,0 0 0 0,9 0 0 15,-9 0 0-15,9 0 0 0,-9 5 0 0,8-5 4 0,0 5 0 16,-8 0 4-16,10-5-4 0,-10 4 4 0,8 1 0 0,0 0 0 16,1-5 4-16,-9 10 0 0,9-4 0 0,-1-3 0 0,1 2 4 15,-9 0-4-15,8 0 4 0,0-5 0 0,0 5-4 0,2-5 4 16,-2 4-4-16,0-4 0 0,-8 0 0 0,10 0-4 0,-2 0-4 0,0-4 0 15,1 4 0-15,0-5 0 0,-1 0-4 0,0 0 4 0,1 0-8 16,-9-4 0-16,8 4-8 0,0-5-12 0,2 5-4 16,-10 1-24-16,8-6-12 0,-8 0-20 0,8 5-16 0,-8 1-8 0,0-1-40 15,0-4-44-15,0 3 16 0,0 2 32 0,0-1 32 0,0 1 24 16</inkml:trace>
          <inkml:trace contextRef="#ctx0" brushRef="#br0" timeOffset="32880.036">-4614 312 3 0,'0'0'100'0,"0"0"-4"0,10 5-8 0,-10-5-24 0,0 0 0 0,0 0 0 16,8 4 4-16,-8-4-4 0,0 0-4 0,8 6 4 0,-8-6-8 16,9 0 4-16,0 0-8 0,-9 0 4 0,8 4-4 0,0-4-4 15,1 0 4-15,-9 0-4 0,8 0-4 0,0 0-8 0,2 0-4 16,-2 0-4-16,0 0-4 0,2 0-4 0,-2-4-4 0,-8 8-4 0,8-4 0 15,0 0-4-15,1 0-4 0,0 0 4 0,-1 0-4 0,1 0-4 16,-9 0-8-16,8 0-8 0,0 0-4 0,-8 0-12 0,10 0-8 16,-2 0-20-16,-8 0-24 0,8 0-24 0,-8 0-16 0,0 0-56 0,0 0-32 15,10 0 40-15,-10 0 28 0,0 0 40 0,0 0 16 16</inkml:trace>
          <inkml:trace contextRef="#ctx0" brushRef="#br0" timeOffset="32639.6789">-4469 144 79 0,'0'0'88'0,"0"-5"-4"0,0 5-8 0,0-4-24 15,0 4-4-15,0 0-4 0,0 0 0 0,0 0-4 0,0 0 0 16,0-5-4-16,0 5 0 0,0 0 0 0,0 5 0 0,0-5 0 16,0 4 0-16,0-4 0 0,0 5-4 0,0 0 0 0,0 0 0 0,0 0 0 15,0 1-8-15,0 2 4 0,0 2 0 0,0-1-4 0,0 1 0 16,0-1 0-16,0 5-8 0,0 1 0 0,0-5 0 0,0 4 0 16,0 1 0-16,0-1-4 0,0 1-4 0,0-2 0 0,0 7 0 0,0-5-4 15,0-2 0-15,0 3 0 0,0-3 0 0,0 2-4 16,0-1 4-16,0-4-4 0,9 5 4 0,-9-6-4 0,0 5 0 0,0-3 0 15,0-3 0-15,0 2 0 0,0-5-4 0,0-1 4 0,0 2-4 16,0-2-4-16,0 1 0 0,0-5-8 0,0 4-4 0,0-4-4 16,9 0-8-16,-18 0-8 0,9 0-8 0,0 0-12 0,0 0-8 15,0-4-8-15,0 4-4 0,0-5 0 0,0 1-36 0,0-2-36 0,-9 2 0 16,9-1 32-16,-8 0 20 0</inkml:trace>
          <inkml:trace contextRef="#ctx0" brushRef="#br0" timeOffset="31493.7443">-5619 211 27 0,'0'-5'92'0,"0"1"-4"0,0-1-4 16,0 0-24-16,-8 1 4 0,8 4-4 0,0-5-8 0,0 0 0 16,0 5-4-16,0 0-4 0,8-5 4 0,-8 5-12 0,0 0 0 15,-8-5-4-15,8 5-4 0,0 0 4 0,0 0-4 0,0 0-4 16,0 0 0-16,0 0 4 0,0 0-4 0,8 5 0 0,-8-5 8 15,0 5-4-15,0 0 0 0,0 0 0 0,8-1-4 0,-8 6 0 0,0-6-4 16,8 6 0-16,-8-1 0 0,9 6-4 0,-9-5 0 16,9 4-4-16,-9 1-4 0,8 4 0 0,-8-5 0 0,9 5-4 0,-9-4 0 15,8 4 0-15,0 1 0 0,-8-7 0 0,10 6-4 0,-10 1 0 16,8-5 4-16,-8-2-4 0,8 8 4 0,-8-8 0 0,8-3-4 16,-8 4 0-16,0-5 0 0,10 1 0 0,-10 0 0 0,0 0 0 15,0-6 0-15,8 1 0 0,-8 0 0 0,0-5 0 0,0 5 4 0,0-5-4 16,0 0 4-16,0 0-4 0,0 0 0 0,0-5 0 0,0 5 0 15,0-5 0-15,-8 0 0 0,16 1 0 0,-8-1-4 0,0-5 4 16,0 5-20-16,0-5 24 0,0 6 0 0,0-5 0 0,8-1-4 16,-8-5 0-16,0 7 0 0,9-3 0 0,-9-3 0 0,0 5 0 15,9-6-4-15,-9 5 0 0,8-4 4 0,1 5 0 0,-9-6 0 0,8 5 4 16,-8 0-4-16,8 2-4 0,1-7 4 0,-9 5-4 0,9 1 4 16,-1-1 0-16,0 5-4 0,-8-5 0 0,10 6 8 0,-2-6-4 15,-8 5 4-15,8 1-8 0,1-2 4 0,-9 2 0 0,9 4-4 16,-9 0 4-16,8-5 0 0,-8 5 0 0,8 0 4 0,-8 0-4 15,0 0 0-15,9 0 0 0,-9 0 0 0,0 5 0 0,8-1 0 0,-8-4 0 16,8 6 0-16,-8 3 0 0,10-4 0 0,-10 0 4 0,8-1-4 16,-8 6 0-16,8-1 0 0,-8 1 4 0,10 0-4 0,-10-1 0 15,8 2 0-15,-8-3 4 0,8 8-4 0,-8-7 0 0,0 4 4 16,8-3-4-16,-8 4 0 0,0-3 0 0,0 3 0 0,0-5 0 16,0 1 4-16,0 5-4 0,0-6 0 0,0 1 0 0,0 0 0 0,0-1 0 15,0 1 0-15,0-6 0 0,0 6 0 0,0-5 0 0,0 0 0 16,0-1-4-16,0 1 0 0,0 0-4 0,0-5-4 0,0 0-4 15,0 5-4-15,0-5-8 0,0 0 0 0,0 0-8 0,0 0-16 0,0 0-4 16,0 0-8-16,0 0-12 0,0 0-8 0,0 0-8 16,0 0-12-16,0-5-32 0,0 5-28 0,0 0 24 0,0-5 28 15,0 0 24-15</inkml:trace>
        </inkml:traceGroup>
        <inkml:traceGroup>
          <inkml:annotationXML>
            <emma:emma xmlns:emma="http://www.w3.org/2003/04/emma" version="1.0">
              <emma:interpretation id="{D56CCBC8-39F8-4FDB-AA9C-17F534F59953}" emma:medium="tactile" emma:mode="ink">
                <msink:context xmlns:msink="http://schemas.microsoft.com/ink/2010/main" type="inkWord" rotatedBoundingBox="8388,7032 9483,7061 9465,7761 8369,7731"/>
              </emma:interpretation>
              <emma:one-of disjunction-type="recognition" id="oneOf11">
                <emma:interpretation id="interp27" emma:lang="" emma:confidence="1">
                  <emma:literal/>
                </emma:interpretation>
              </emma:one-of>
            </emma:emma>
          </inkml:annotationXML>
          <inkml:trace contextRef="#ctx0" brushRef="#br0" timeOffset="36226.1083">-3846 250 3 0,'0'0'84'0,"0"0"0"16,-9 0-12-16,9 0-28 0,-8 0-4 0,8 0 0 0,0 0 0 0,0 0 0 16,0 0 0-16,0 0 0 0,0 0-4 0,0-5 0 15,0 5-4-15,0-5 0 0,0 5 0 0,0-5 0 0,0 1 0 0,0-2 0 16,0 2 0-16,0-1 0 0,0 0-20 0,0-4 28 0,0 4-4 15,8-4-4-15,-8 4 0 0,0-5-8 0,9 2 8 16,-9 2-8-16,9-4 4 0,-1 0-4 0,-8 1 0 0,8-1 0 0,2 0-8 16,-2 6 4-16,0-6-4 0,1 0 0 0,0 6-4 0,-1-5 0 0,-8 3 0 15,9 2-4-15,-1-1 0 0,0 5-4 0,0 0 0 16,2 0 4-16,-2 0-8 0,0 0 4 0,2 5-4 0,-2-1 0 0,0 6 0 16,1-1 0-16,-1-3 4 0,1 3 0 0,-1 5-4 0,1-4 0 15,-1 4 0-15,0 1 0 0,2 4 0 0,-10-4 4 0,8-1-4 16,-8 5 0-16,0 0 4 0,0 1-4 0,0-1 0 0,0 4 0 0,0-4 0 15,-8 6 0-15,8-6 0 0,-10 5 0 0,2-6 0 0,0 2 4 16,-1 5-4-16,1-6 0 0,-1 0 0 0,1-5 0 0,-9 5 0 16,9 0 0-16,-10-4 0 0,10-6 0 0,-10 6 0 0,10-6 0 15,-9 1 0-15,9 1 0 0,-10-3 0 0,10-3 0 0,0 0 0 16,-10-5 0-16,10 4 0 0,-1-4 0 0,0 0 0 0,9 0 0 16,-8 0 0-16,0-4 0 0,8 4 0 0,-9-5-4 0,9 0 4 15,-8 5 0-15,8-5 0 0,0 2-4 0,0-4 4 0,0 3-4 0,0 4 4 16,0-5 0-16,-9 0 4 0,9 0-8 0,0 1 4 0,9 4-4 15,-9 0 4-15,0-5 4 0,0 5 0 0,8 0-4 0,-8 0 4 16,9 0-8-16,-9 0 8 0,8 0-4 0,-8 0 0 0,8 0 0 0,1 5 4 16,0-5-4-16,-1 4 0 0,0-4 4 0,2 5 0 15,-2-5 0-15,0 0 0 0,1 5 0 0,0-5-4 0,-1 5 4 0,1-1-4 16,7-4 4-16,-8 7-4 0,2-7 4 0,6 3 0 0,-6-3 0 16,-2 5 0-16,9-5-4 0,-9 0 4 0,1 0-4 0,8 5 4 15,-9-5-4-15,10 0 4 0,-10 0 0 0,0 0-8 0,10 0 0 0,-10 0 4 16,0 0-8-16,10 0-8 0,-10 0-8 0,1 0-8 0,-1 0-8 15,10 0-20-15,-10 0-20 0,0-5-12 0,0 5-16 16,2 0-12-16,-10-5-56 0,8 5-16 0,0-3 36 0,1-4 32 0,-9 3 20 16</inkml:trace>
          <inkml:trace contextRef="#ctx0" brushRef="#br0" timeOffset="36752.6746">-3181 361 79 0,'0'0'104'0,"0"0"-4"0,0 0-8 0,0 0-20 0,0 0-12 0,0 0 0 16,0 0-4-16,0 0 0 0,0 0-4 0,0 0-4 0,0 0-4 15,0 0 4-15,0 0-4 0,8 4 0 0,-8-4-4 0,0 4 0 16,0 2-8-16,10-6 4 0,-10 10-8 0,0-6-4 0,0 1 0 16,8 5 4-16,-8-1-8 0,0 1 0 0,0-2 4 0,8 7-4 15,-8-5-4-15,0 5 4 0,0 0-4 0,0-7-8 0,0 7 4 0,0-1-8 16,10 1 4-16,-10-1-4 0,0 0 0 0,8 1-4 0,-8-1 4 15,0-5 0-15,8 6 0 0,-8-5-4 0,8 4 4 0,-8-9-4 16,9 9 0-16,-9-9 4 0,9 5-8 0,-9-5 4 0,0-1-4 16,8 1 4-16,-8-5 0 0,9 0-4 0,-1 5 4 0,-8-5-4 15,8 0 0-15,-8-5 0 0,10 5 0 0,-10-5 0 0,8 1-4 16,0-1 0-16,-8-5 4 0,8 5 0 0,2-5-4 0,-2 6 0 0,-8-6 0 16,8 1 0-16,1-1-4 0,-9 2 8 0,9-3-4 15,-1 1 0-15,-8 1 4 0,9 4 0 0,-1-5 0 0,-8 1 4 0,8-1-4 16,-8 5 4-16,8-5 0 0,2 6 0 0,-10-5 0 0,8 3 0 15,-8 2 0-15,8-1 0 0,2-5 0 0,-10 6 0 0,8 0 4 16,-8 4-4-16,8-6 4 0,1 1 0 0,-9 5-4 0,8-4 4 0,-8 4-4 16,9 0 0-16,-1 0 0 0,-8 0 4 0,9 0-4 0,-9 0 4 15,8 0 0-15,-8 4 4 0,8-4 0 0,-8 5 4 0,10 1 0 16,-10-2 0-16,0 5 0 0,8-4 4 0,-8 0-4 0,0 5 4 16,8-1 0-16,-8 1 4 0,0-1-4 0,0 1 4 0,0 4-4 15,0-4 0-15,0 4 0 0,0-5 0 0,0 6-4 0,0-1-4 0,0 1 0 16,0-6 0-16,0 5 0 0,0-3-4 0,0 3 0 0,0-5 0 15,0 5-4-15,0-4-4 0,0 0 4 0,0-5-4 0,0 5-4 16,0-6-8-16,0 5-16 0,0-3-12 0,0-2-16 0,0-4-12 16,0 5-28-16,0-5-20 0,0 0-12 0,0 0-48 0,0-5-40 15,-8 5 28-15,8-4 44 0,0-6 24 0,-8 5 24 0</inkml:trace>
        </inkml:traceGroup>
        <inkml:traceGroup>
          <inkml:annotationXML>
            <emma:emma xmlns:emma="http://www.w3.org/2003/04/emma" version="1.0">
              <emma:interpretation id="{2D9B5FEA-7B22-4027-8211-AD2E0F12CF5B}" emma:medium="tactile" emma:mode="ink">
                <msink:context xmlns:msink="http://schemas.microsoft.com/ink/2010/main" type="inkWord" rotatedBoundingBox="9846,6864 11071,6897 11038,8122 9813,8089"/>
              </emma:interpretation>
            </emma:emma>
          </inkml:annotationXML>
          <inkml:trace contextRef="#ctx0" brushRef="#br0" timeOffset="39049.5306">-2439 431 7 0,'0'0'100'0,"0"0"-4"0,0 0-8 0,0 6-24 16,0-6-4-16,0 0-4 0,0 0 0 0,0 0 0 0,0 0 0 15,0 0-4-15,0 0-8 0,0 0-4 0,0 5 0 0,0-5-4 0,0 0 0 16,9 4 0-16,-9-4-4 0,8 6-4 0,-8-6-4 16,9 0-4-16,-9 4-4 0,8-4 0 0,1 0 0 0,-1 0-4 0,0 0 0 15,-8 0-4-15,10 5 0 0,6-5-4 0,-6-5 0 0,-2 5 0 16,0 0-8-16,9 0-16 0,-8 0 4 0,8 0-8 0,-9-4-12 16,10 4-24-16,-2-6-12 0,-8 6-20 0,10-4-20 0,-1-1-52 0,-8-1-8 15,8 6 36-15,-1-4 20 0,-8 0 32 0</inkml:trace>
          <inkml:trace contextRef="#ctx0" brushRef="#br0" timeOffset="38830.1186">-2370 240 43 0,'0'0'76'0,"0"-5"-4"0,0 1 0 0,0 4-24 0,0-6-24 0,0 2 20 15,0-1-4-15,8 5 0 0,-8 0 0 0,0-5-4 0,0 5-4 16,0 0-4-16,0-5 0 0,0 5 4 0,0 0 0 0,0 0 0 16,0 0-4-16,0 0 0 0,0 0 4 0,0 0-12 0,0 0 8 0,0 0 4 15,0 0-4-15,0 0 0 0,0 0 4 0,0 5 0 0,0 0-4 16,0-5 0-16,0 5 0 0,0-1 0 0,0 2-4 0,8 3 0 15,-8-4 0-15,0 4 0 0,0 6-4 0,0-5 8 0,0-1-8 0,0 5-4 16,-8 1 0-16,8-1 0 0,0 1-4 0,0 0 0 16,0-1-4-16,0 0-4 0,0 1 4 0,0-2 0 0,0-3-4 0,0 5-4 15,0-1 0-15,0-5 0 0,0 6 8 0,0-5-8 0,0-1 0 16,0 1 0-16,0 0 0 0,8-6 0 0,-8 1 0 0,0-1-4 16,0 2-4-16,0-2 0 0,0 1-8 0,0-5-8 0,0 0-4 15,0 5-8-15,0-5-4 0,0 0-8 0,0 0-8 0,0 0-12 16,0 0-8-16,0 0-8 0,0-5 0 0,0 5-4 0,0-5-36 15,0 5-28-15,0-4-4 0,-8-2 36 0,8 6 20 0</inkml:trace>
          <inkml:trace contextRef="#ctx0" brushRef="#br0" timeOffset="39495.3389">-1987 519 27 0,'0'0'100'0,"0"4"-16"15,0-4-4-15,0 5-24 0,0-5-4 0,0 0 0 0,0 0-4 16,0-5 0-16,0 5-4 0,0-4 0 0,8 4 0 0,-8-10-4 16,0 5 0-16,9 0 0 0,-9 0 0 0,9-3 0 0,-1 2 0 0,-8-3-4 15,9-1 0-15,-1 1-8 0,0-1 0 0,2-5-4 0,-2 5 0 16,0-3 0-16,2-2 0 0,6 1 0 0,-8 0-4 0,1-1 0 16,0 0 0-16,8 1 4 0,-9-1-4 0,0 1 4 0,2-5-4 0,-2 4 0 15,0 1-4-15,0-1 4 0,2 6-8 0,-2-5 0 16,0 4 0-16,1 1 0 0,-9-1 0 0,8 2-4 0,1 2 0 15,-9 1 4-15,0 0-4 0,0 0-4 0,0 0 4 0,9 5 0 0,-9-4-4 16,0 4 4-16,0 0 0 0,0 4 0 0,0-4 0 16,0 5-4-16,0 0 4 0,0 0 0 0,0 0 4 0,0 4-4 0,0 1-4 15,8 0 4-15,-8 4 0 0,0-5-4 0,0 5-4 0,0 6 8 0,0-5 0 16,8 4-4-16,-8 0 0 0,0 0 0 0,0 0-4 16,0 6 4-16,0-7-4 0,0 7 0 0,0-6 0 0,0 4 0 0,0 2 4 15,0-6-4-15,0 0 0 0,0 4 0 0,0-3 0 0,0-1 0 16,0 0 0-16,0 2-4 0,0-8 0 0,0 6-4 0,0-5-4 15,0-4-8-15,0 5 0 0,0-6-12 0,0 0-12 0,0 1-12 0,0-5-8 16,0-1-20-16,0 2-12 0,0-6-8 0,0 0-4 16,0 0-12-16,0 0-36 0,0-6-32 0,0 6 24 0,0-9 28 0,0 4 28 15,0-4 16-15</inkml:trace>
          <inkml:trace contextRef="#ctx0" brushRef="#br0" timeOffset="39974.0576">-1432-87 75 0,'8'0'84'0,"-8"0"-4"0,0 0 0 0,8 0-24 0,-8 0 4 15,0 0-4-15,9 0 0 0,-9 0 0 0,9 6-4 0,-9-2 4 16,0-4-4-16,8 6 0 0,-8-2 0 0,9 2-8 0,-9-2 4 16,8 1 0-16,-8 5-4 0,8-1 0 0,-8-5 0 0,8 6 0 0,-8 5 0 15,0-5 0-15,10-1-4 0,-10 5 0 0,8-3 0 16,-8 2 0-16,8 1-4 0,-8 1 0 0,10-1 0 0,-10 5 0 0,8-4-8 15,0 4 4-15,-8 0-4 0,9 1 0 0,-9-2-4 0,8 1 0 16,1 1-8-16,0 4 0 0,-9-5 0 0,8 5-4 0,0-5 0 16,-8 6-4-16,8-2 0 0,2-4 0 0,-10 6-4 0,0-2 0 15,8-4 0-15,-8 6-4 0,0-2 4 0,8-4-4 0,-8 6 0 0,0-1 8 16,0-5-8-16,0 5 0 0,0 0-4 0,0-5 0 16,-8 5 4-16,8 0-8 0,-8-5 4 0,8 5 0 0,-10 0 0 0,2-4-4 15,0 3 0-15,0 2-16 0,-1-6 0 0,0 4-8 0,1-3-4 16,-1 4-8-16,-7-5-8 0,6 0-12 0,2 0-12 0,-10 0-4 15,10 0-16-15,-8-4-16 0,7-1-16 0,-8 1 0 0,8-1-52 16,-7 2-20-16,6-8 32 0,-6 2 28 0,-2-5 24 0,10 4 24 16</inkml:trace>
        </inkml:traceGroup>
        <inkml:traceGroup>
          <inkml:annotationXML>
            <emma:emma xmlns:emma="http://www.w3.org/2003/04/emma" version="1.0">
              <emma:interpretation id="{9404FDB4-4EDA-4466-99A0-4FADDADCEC7E}" emma:medium="tactile" emma:mode="ink">
                <msink:context xmlns:msink="http://schemas.microsoft.com/ink/2010/main" type="inkWord" rotatedBoundingBox="11482,7182 11814,7191 11802,7614 11471,7605"/>
              </emma:interpretation>
              <emma:one-of disjunction-type="recognition" id="oneOf12">
                <emma:interpretation id="interp28" emma:lang="" emma:confidence="0">
                  <emma:literal>+</emma:literal>
                </emma:interpretation>
                <emma:interpretation id="interp29" emma:lang="" emma:confidence="0">
                  <emma:literal>t</emma:literal>
                </emma:interpretation>
                <emma:interpretation id="interp30" emma:lang="" emma:confidence="0">
                  <emma:literal>ł</emma:literal>
                </emma:interpretation>
                <emma:interpretation id="interp31" emma:lang="" emma:confidence="0">
                  <emma:literal>f</emma:literal>
                </emma:interpretation>
                <emma:interpretation id="interp32" emma:lang="" emma:confidence="0">
                  <emma:literal>x</emma:literal>
                </emma:interpretation>
              </emma:one-of>
            </emma:emma>
          </inkml:annotationXML>
          <inkml:trace contextRef="#ctx0" brushRef="#br0" timeOffset="41468.0613">-699 221 71 0,'0'-5'92'0,"0"0"-4"0,0 5-4 16,0 0-24-16,0-5-4 0,0 5-4 0,0 0 4 0,0 0 0 0,0 0 0 15,0 0-8-15,0 5 0 0,0-5 0 0,0 5-4 0,0 4 4 16,0-3-4-16,0 3-4 0,0 1 0 0,0 0-4 0,0-1-8 16,0 1 0-16,0 4-4 0,0 1 0 0,0-2-4 0,0 2 0 15,0 5-4-15,0-7 0 0,0 3-4 0,0 3-4 0,0-6 4 16,0 1-4-16,0 7-4 0,0-8 0 0,0 2-4 0,0-1 4 0,0 1-4 16,0-1 0-16,0 1 0 0,0-1 0 0,0-4-4 0,0 4-16 15,0-5 16-15,0-4-4 0,0 5 0 0,0 1-8 0,0-8-4 16,0 2 0-16,0 0-20 0,0-5-8 0,0 5-16 0,0-5-4 0,0 0-12 15,0 0-4-15,8 0-4 0,-16-5-40 0,8 5-32 16,0-5 8-16,0 0 28 0,-9 2 24 0</inkml:trace>
          <inkml:trace contextRef="#ctx0" brushRef="#br0" timeOffset="41723.379">-794 417 39 0,'0'0'92'0,"0"0"-4"15,0 0-4-15,0 0-24 0,0 0-4 0,0 0-4 0,0 0 4 16,10 0-8-16,-10 6 0 0,0-6 0 0,8-6 0 0,-8 6 0 16,8 0-4-16,2 0 4 0,-10 0-4 0,8 0-24 0,0 0 20 0,0 0-8 15,1 0-4-15,0 0-12 0,8 0 0 0,-9 0 0 0,0-4 0 16,2 4-8-16,6-6 0 0,-8 6-8 0,10-3-12 0,-10 3-4 16,9-6-20-16,-8 2-12 0,8 4-12 0,-9-5-8 0,10 5-12 15,-2-4-12-15,2-2-48 0,-10 6-28 0,9-4 28 0,1 4 24 16,-2-6 20-16</inkml:trace>
        </inkml:traceGroup>
        <inkml:traceGroup>
          <inkml:annotationXML>
            <emma:emma xmlns:emma="http://www.w3.org/2003/04/emma" version="1.0">
              <emma:interpretation id="{5C466556-6E3F-4F2C-A3C1-A7A479F4C1E8}" emma:medium="tactile" emma:mode="ink">
                <msink:context xmlns:msink="http://schemas.microsoft.com/ink/2010/main" type="inkWord" rotatedBoundingBox="12272,6974 12679,6985 12654,7915 12247,7905"/>
              </emma:interpretation>
              <emma:one-of disjunction-type="recognition" id="oneOf13">
                <emma:interpretation id="interp33" emma:lang="" emma:confidence="0">
                  <emma:literal>7</emma:literal>
                </emma:interpretation>
                <emma:interpretation id="interp34" emma:lang="" emma:confidence="0">
                  <emma:literal>F</emma:literal>
                </emma:interpretation>
                <emma:interpretation id="interp35" emma:lang="" emma:confidence="0">
                  <emma:literal>?</emma:literal>
                </emma:interpretation>
                <emma:interpretation id="interp36" emma:lang="" emma:confidence="0">
                  <emma:literal>2</emma:literal>
                </emma:interpretation>
                <emma:interpretation id="interp37" emma:lang="" emma:confidence="0">
                  <emma:literal>p</emma:literal>
                </emma:interpretation>
              </emma:one-of>
            </emma:emma>
          </inkml:annotationXML>
          <inkml:trace contextRef="#ctx0" brushRef="#br0" timeOffset="42085.4098">-1 92 63 0,'0'-6'96'0,"10"2"0"0,-10-1-8 0,0 1-20 0,8 4-4 15,-8-6 0-15,0 2 0 0,8-1 4 0,-8 0-4 0,10 0-4 16,-2 1 0-16,0 0-4 0,1-7-4 0,-1 7-4 0,1-2-8 16,-1 2 0-16,1-1-4 0,-1 1-4 0,0 4-4 0,2-6 4 0,-2 6-8 15,0 0 0-15,10 0 0 0,-10 0-4 0,0 0 0 16,1 6 0-16,-9-2 0 0,8 1 0 0,1-1 4 0,0 6-4 0,-9-5 0 16,8 5 0-16,0-1-4 0,-8-4 0 0,0 10-4 0,10-6 0 15,-10 1 0-15,0 4 0 0,0-5 0 0,0 6 0 0,0 4-4 16,0-3 0-16,0-3 0 0,0 6 0 0,0 0 0 0,-10 0 0 0,10 6-4 15,0-6 0-15,-8 4 4 0,8 2 0 0,0-2 0 0,-8 2 0 16,8 4 0-16,-9-6 0 0,9 6 0 0,-9-5 0 0,1 5 8 16,8-6-4-16,-9 7 0 0,9-2-4 0,-8 1 0 0,8-5-4 15,0 4 4-15,0-3 0 0,0-2 0 0,0 2-4 0,0-2-4 16,-8 2 4-16,8-6-20 0,0 0 16 0,0-5 0 0,0 5 0 0,8-4-8 16,-8-5-8-16,0 0 0 0,0-1-8 0,0 1-8 0,0-6-8 15,0 0-4-15,0 2-8 0,0-6-16 0,0 0 0 0,0 0-16 16,0-6-8-16,0 2-16 0,0 0-8 0,0-6 0 0,0 5-32 15,-8-5-32-15,8 1 8 0,0-1 28 0,-8-4 28 0,8-1 20 16</inkml:trace>
          <inkml:trace contextRef="#ctx0" brushRef="#br0" timeOffset="42313.7976">-1 624 15 0,'0'0'112'0,"0"0"-8"0,0 0 0 16,0 0-24-16,0 0 4 0,0 5 4 0,10-5-4 0,-10 0 0 15,8 0 0-15,-8 0 4 0,8 0-4 0,-8 0-4 0,10 0 0 16,-2 0-20-16,-8 0 20 0,17 0 4 0,-9 0-8 0,1 0-4 0,-1 0-12 16,1 0 4-16,7 0-12 0,-6 0-4 0,-2 0-8 0,10 0-4 15,-2 0-4-15,-8 0-8 0,9 0-4 0,1 0-4 0,-2 0-4 16,2 0 0-16,-10 0-4 0,10 0-4 0,-2 0-8 0,1 0-8 0,-8 0-12 16,8 0-20-16,-1 0-20 0,-6 0-20 0,-2 0-20 0,0 0-20 15,2 0-28-15,-2 0-20 0,-8 0-60 0,8 0-20 0,-8 0 44 16,0 0 40-16,0 0 36 0,0 0 20 0</inkml:trace>
        </inkml:traceGroup>
      </inkml:traceGroup>
    </inkml:traceGroup>
    <inkml:traceGroup>
      <inkml:annotationXML>
        <emma:emma xmlns:emma="http://www.w3.org/2003/04/emma" version="1.0">
          <emma:interpretation id="{7562D4F8-1FF1-4BD9-AA0F-6AE562EBBA1A}" emma:medium="tactile" emma:mode="ink">
            <msink:context xmlns:msink="http://schemas.microsoft.com/ink/2010/main" type="paragraph" rotatedBoundingBox="1780,8612 12505,8860 12485,9701 1760,94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6CA154-0DCA-4A90-81A1-1FB99076EA5C}" emma:medium="tactile" emma:mode="ink">
              <msink:context xmlns:msink="http://schemas.microsoft.com/ink/2010/main" type="line" rotatedBoundingBox="1780,8612 12505,8860 12485,9701 1760,9453"/>
            </emma:interpretation>
          </emma:emma>
        </inkml:annotationXML>
        <inkml:traceGroup>
          <inkml:annotationXML>
            <emma:emma xmlns:emma="http://www.w3.org/2003/04/emma" version="1.0">
              <emma:interpretation id="{953C8927-738E-4670-9CF3-454FECAAF897}" emma:medium="tactile" emma:mode="ink">
                <msink:context xmlns:msink="http://schemas.microsoft.com/ink/2010/main" type="inkWord" rotatedBoundingBox="1776,8759 3940,8810 3924,9492 1760,9442"/>
              </emma:interpretation>
              <emma:one-of disjunction-type="recognition" id="oneOf14">
                <emma:interpretation id="interp38" emma:lang="" emma:confidence="1">
                  <emma:literal/>
                </emma:interpretation>
              </emma:one-of>
            </emma:emma>
          </inkml:annotationXML>
          <inkml:trace contextRef="#ctx0" brushRef="#br0" timeOffset="44207.7326">-9746 2106 3 0,'0'0'88'0,"0"0"-12"0,0 0-4 0,0 0-28 0,0 0 0 15,8 0-4-15,-8 0-4 0,0 5 0 0,0 0-4 0,10-5-4 0,-10 4 0 16,0 1-4-16,0 0-4 0,8-1 0 0,-8 2 0 0,0-2-4 16,8 6 0-16,-8-2 0 0,8 3 0 0,-8-2 0 0,0 1-4 15,10 0 0-15,-10-1-4 0,8 1 0 0,-8 4 0 0,8-4 0 16,-8 0-4-16,9-1 0 0,0 1 0 0,-9-1 0 0,8-5 0 15,1 7-4-15,-9-7 4 0,8 6-4 0,0-5 4 0,1-1-4 0,-9-4 0 16,9 5 0-16,-9-5 4 0,8 0 0 0,0 5-4 0,-8-5 0 16,10-5 0-16,-10 5 0 0,8-5 0 0,-8 5 0 0,8-4 0 15,1-1 0-15,-9 0 0 0,9 0 0 0,-9 1-4 0,8-1 8 16,-8-1-8-16,8 2-12 0,-8-5 16 0,9-1 0 0,-1 5 4 16,-8-4-4-16,9 4 0 0,0-5 0 0,-9 5 4 0,8-4-4 15,0 4 4-15,2-4-4 0,-2-1 4 0,0 5-4 0,2-5 0 16,-10 1 4-16,8 4-4 0,0-4 0 0,0 4 0 0,1 0 0 0,0 0 0 15,-1 1 0-15,1-2 4 0,-1 6 0 0,0-4 4 0,-8 4 0 16,10-5 4-16,-2 5 0 0,0 5 4 0,-8-5 0 0,8 0 0 16,-8 4 0-16,10 2 8 0,-2-2-4 0,-8 6 0 0,8-5-4 0,-8-2 4 15,0 8 4-15,9-2-8 0,-9-3 0 0,9 8-4 16,-9-5-4-16,0 1 0 0,8-1 0 0,-8 6-4 0,9-5 4 0,-9-1 0 16,0 1-4-16,8-1 0 0,-8 1-4 0,8-1 0 0,-8 1-8 15,9-5 0-15,-9 4-8 0,0-4-8 0,9 0-16 0,-9 0-8 16,8 0-12-16,-8-5-4 0,8 4-8 0,-8-4 0 0,10 0-8 0,-10-4-32 15,8 4-24-15,-8 0-4 0,8-5 28 0,2 0 20 0</inkml:trace>
          <inkml:trace contextRef="#ctx0" brushRef="#br0" timeOffset="44658.5283">-9037 2326 59 0,'0'0'108'0,"0"0"-8"0,0 0-8 0,0 0-24 0,0 0-4 0,0 0-4 16,0 0-4-16,0 0 0 0,0 0-4 0,0 0-8 0,0 0 0 15,0 0-4-15,0 0-4 0,8 0 0 0,-8 0-4 0,0 0-4 16,9 0-4-16,-9 0 0 0,8 0-4 0,-8 0-4 0,9 0-4 0,-1 0-4 16,1-5 0-16,-1 5-4 0,0 0-24 0,2-4 16 0,-2 4-8 15,10-5-12-15,-10 5-8 0,0-5-12 0,0 5-8 0,1-5-8 16,8 5-8-16,-8-4 4 0,-1 4-24 0,10-5-36 0,-10 5-28 16,0 0 20-16,2 0 24 0,-2 0 16 0</inkml:trace>
          <inkml:trace contextRef="#ctx0" brushRef="#br0" timeOffset="44446.0937">-9029 2149 7 0,'9'0'96'0,"-9"-5"-8"0,0 5-12 0,8 0-20 0,-8 0-4 16,0 0-4-16,0 0 0 0,0 0 0 0,0 0 0 0,0 0-4 15,9 0-4-15,-9 0 0 0,0 0 4 0,0 0-8 0,0 5 4 16,8 0 0-16,-8-5 0 0,0 5 0 0,0-2-4 0,9 8-8 16,-9-6 0-16,0 5-4 0,8-1-4 0,-8-4 0 0,8 9-4 15,-8-4 4-15,10 5-8 0,-10-6 0 0,0 5-4 0,0 0 0 16,8-5 0-16,-8 6 0 0,0-5-4 0,8 4-4 0,-8-4 0 0,0 0 0 16,0 4-4-16,0-5 0 0,0 1-8 0,0-5 0 0,10 5-16 15,-10-6-8-15,0 1-20 0,0 0-8 0,0-1-16 0,0-4-8 16,0 0-16-16,-10 5-44 0,10-5-16 0,0 0 24 0,-8 0 24 0,8-5 20 15</inkml:trace>
          <inkml:trace contextRef="#ctx0" brushRef="#br0" timeOffset="45013.575">-8636 2369 11 0,'0'5'108'0,"0"0"-12"0,0 0-4 16,0-5-24-16,0 0-12 0,0 4 0 0,0-4-8 0,0 0 0 0,0 0-4 16,0 0-4-16,8 0-4 0,-8 0 0 0,0 0 0 15,0-4-8-15,0-1 0 0,9 0 0 0,-9 0-4 0,0 2 0 0,8-3 0 16,-8 1 0-16,8-4-4 0,-8 4-16 0,10-5 24 0,-2 5-4 15,-8-4-4-15,8 4-4 0,2-5 0 0,-10 1-4 0,8 3-4 16,0-3-4-16,-8 5 0 0,8-6 4 0,2 5-4 0,-10 1 4 0,8-1 0 16,0-4 0-16,-8 3-4 0,9 1 0 0,-1 5 0 0,-8-4-4 15,9-1 4-15,-9 0-4 0,9 5 0 0,-1 0 12 0,-8 0-4 16,0 0-4-16,8 0 0 0,-8 0 8 0,8 0-4 0,-8 5 8 16,10 0-4-16,-10-1 0 0,8 1 8 0,-8 1-4 0,8-2 4 15,-8 6 0-15,10-6 0 0,-10 6-8 0,0-1 4 0,8 0 0 0,-8 6 0 16,8-5-8-16,-8 4 4 0,0-4-4 0,9 4-4 0,-9-4 0 15,0 4 0-15,0 0 0 0,0 1 0 0,0-6-4 0,9 1 0 16,-9 5 0-16,0-6-4 0,0 1 0 0,0-1-8 0,8 1-8 16,-8-1-8-16,0-3-8 0,8-2-12 0,-8 6-16 0,0-5-16 15,9-5-20-15,-9 4-8 0,8-4 0 0,-8 0-44 0,0 0-32 0,9 0 24 16,-9-4 4-16,0 4 48 0</inkml:trace>
          <inkml:trace contextRef="#ctx0" brushRef="#br0" timeOffset="43716.0476">-10361 1784 11 0,'-8'0'96'16,"8"0"-20"-16,0 0-4 0,0 0-24 0,0 0-4 0,0 0 0 0,0 0 0 15,0 0-4-15,0 0-4 0,0 0 0 0,-8 0 0 0,8 0 4 0,0 0-20 16,-10 5 20-16,10-5-4 0,-8 4 4 0,8-4 0 16,-8 6-4-16,-1-1 4 0,9 0-8 0,-8-1 8 0,-1 1-4 15,1 0-12-15,8 4 4 0,-9 1 0 0,1 0 0 0,8-1-8 0,-8 1 0 16,-2-1 0-16,10 1-4 0,-8 4 0 0,0-4 0 0,8 4-4 16,-10 1 0-16,10-1 4 0,0-5-4 0,0 6-4 0,0 0 0 15,0-1 0-15,0 0-4 0,0 0 0 0,10 1 0 0,-10 0 0 16,8-6 0-16,0 5 0 0,-8 1 0 0,10-5-4 0,-2-1 4 15,0 6-4-15,1-11 4 0,-1 6-4 0,1-2 0 0,8-2 0 0,-9 4 0 16,0-6 0-16,2 2 0 0,6-2 0 0,-6-4 4 0,-2 5-4 16,0-5 0-16,0 0 0 0,2 5 0 0,6-10 4 0,-16 5-4 15,17 0 0-15,-8-5 0 0,-9 1 0 0,9 4 0 0,-1-6-4 16,0-3 4-16,-8 4 4 0,8-1-4 0,-8-2 0 0,10-2 0 16,-10 6-4-16,0-6 4 0,8-4-4 0,-8 4 0 0,0 0-12 0,0 0 16 15,0-4-4-15,0 5 4 0,0-6-4 0,-8 5 0 0,8 1 0 16,-10-5-4-16,10 4 0 0,-8 1 0 0,0-1 0 0,8-5 0 15,-8 6 0-15,-1 4-4 0,0-4 8 0,1-1 0 0,-1 0-8 0,-7 5 8 16,6-4-4-16,-6 4 0 0,8-4 4 0,-10 9 0 16,10-10 0-16,-2 10 4 0,-6-5-4 0,7 5 4 0,1-5-4 0,-9 5 4 15,8 5-4-15,1-5 0 0,0 5 4 0,-2 0 0 0,2 0-4 16,8 4 0-16,-8-4 4 0,8 4 0 0,0 1 0 0,0 0 0 16,-10-1 0-16,20 1 0 0,-10-1 0 0,0 1 0 0,0-1 4 0,8 1-4 15,0 0 4-15,-8-5 0 0,10 4-4 0,-2 1 0 0,0-6 0 16,-8 2 0-16,9-2 4 0,-1 1-4 0,1 0 4 0,8-5-4 15,-9 0 0-15,0 5 0 0,2-5-4 0,-2 0 8 0,10 0-8 16,-10 0 8-16,0 0-4 0,0 0 0 0,10-5 4 0,-10 5-12 16,1 0 8-16,-1 0 0 0,1 0 4 0,8 0 0 0,-9 0 0 0,0 0-4 15,10 0 0-15,-10 0 0 0,2 0 0 0,-2 0 0 16,0 5 0-16,9-5 0 0,-8 9-4 0,-1-4 8 0,1 0-4 0,-1-1 0 16,0 6 0-16,10 0 4 0,-10-5-4 0,2 4 0 0,-2 1 0 15,0 4-4-15,1-4 4 0,0-2-4 0,-1 3 4 0,-8-2-4 16,8 6 0-16,1-5-12 0,-1-1-24 0,-8 1-20 0,9-1-20 15,0 1-16-15,-9 0-24 0,8-1-64 0,-8 1 12 0,8-6 28 16,2 5 28-16,-10-3 24 0</inkml:trace>
        </inkml:traceGroup>
        <inkml:traceGroup>
          <inkml:annotationXML>
            <emma:emma xmlns:emma="http://www.w3.org/2003/04/emma" version="1.0">
              <emma:interpretation id="{DDB88267-4561-4CDB-99CC-924569E9A304}" emma:medium="tactile" emma:mode="ink">
                <msink:context xmlns:msink="http://schemas.microsoft.com/ink/2010/main" type="inkWord" rotatedBoundingBox="4403,9013 4681,9019 4675,9269 4397,9263"/>
              </emma:interpretation>
              <emma:one-of disjunction-type="recognition" id="oneOf15">
                <emma:interpretation id="interp39" emma:lang="" emma:confidence="1">
                  <emma:literal/>
                </emma:interpretation>
              </emma:one-of>
            </emma:emma>
          </inkml:annotationXML>
          <inkml:trace contextRef="#ctx0" brushRef="#br0" timeOffset="45295.8212">-7868 2034 19 0,'0'4'116'0,"0"2"-8"0,9-6-4 16,-9 4-24-16,8-4 0 0,-8 5 4 0,0 0 0 0,8-5-8 15,-8 0-4-15,9 0-16 0,0 5 0 0,-1-5 0 0,-8 0-4 16,8 5 0-16,2-5-4 0,-2 0-8 0,0 0-4 0,2 0-4 16,-2 0-4-16,8 4-8 0,-7-4-4 0,0 0-4 0,8 0 0 15,-9 0-4-15,10 0-4 0,-10 0 0 0,8 0-12 0,-6 0-8 0,-2 5-4 16,0-5-12-16,1 0-16 0,0 5-16 0,-1-5-20 0,1 4-16 16,-9-4-12-16,8 5-52 0,-8 0-28 0,0-5 24 0,0 5 32 15,-8 0 28-15,8-5 24 0</inkml:trace>
          <inkml:trace contextRef="#ctx0" brushRef="#br0" timeOffset="45502.2706">-7773 2255 71 0,'0'4'112'0,"0"1"-8"0,0 0-4 0,0 0-24 0,0-5 4 15,0 4 4-15,0-4 0 0,0 5-8 0,8-5-8 0,-8 0-4 0,0 4-8 16,8-4-4-16,-8 0 0 0,8 0-4 0,1 0-8 0,0 0-4 15,-1 0-8-15,1 0-4 0,-1 0-4 0,0 0-8 0,2 0 0 16,-2 0-4-16,0 0-4 0,0 0-8 0,2 0-12 0,-2 0-12 16,0 0-36-16,1 0-36 0,0 0-32 0,-9 0-56 0,8 0-32 15,-8 0 44-15,9 0 32 0,-1 0 32 0,-8-4 16 0</inkml:trace>
        </inkml:traceGroup>
        <inkml:traceGroup>
          <inkml:annotationXML>
            <emma:emma xmlns:emma="http://www.w3.org/2003/04/emma" version="1.0">
              <emma:interpretation id="{D5B3787A-6BC4-4900-97D9-AA7CB1892EF9}" emma:medium="tactile" emma:mode="ink">
                <msink:context xmlns:msink="http://schemas.microsoft.com/ink/2010/main" type="inkWord" rotatedBoundingBox="5419,8696 7058,8734 7042,9433 5403,9395"/>
              </emma:interpretation>
              <emma:one-of disjunction-type="recognition" id="oneOf16">
                <emma:interpretation id="interp40" emma:lang="" emma:confidence="1">
                  <emma:literal/>
                </emma:interpretation>
              </emma:one-of>
            </emma:emma>
          </inkml:annotationXML>
          <inkml:trace contextRef="#ctx0" brushRef="#br0" timeOffset="50481.9537">-6301 2082 71 0,'8'0'96'0,"-8"-5"-12"0,8 0 0 0,-8 5-28 0,9-4-4 16,-9 4-4-16,0 0 0 0,9-5-4 0,-9 5 0 0,8 0 0 0,-8 0 8 15,9 0-4-15,-9 0-4 0,8 5-4 0,-8-1 4 16,8-4-8-16,-8 10-4 0,9-6-4 0,-9 6 0 0,9 0-4 0,-9 0 0 16,8-6-4-16,0 10 0 0,-8-4-4 0,10 5 0 0,-10-1-4 15,8 1 0-15,0-6 0 0,-8 5-4 0,9 1 0 0,-9-6-4 16,9 6 0-16,-9-1 0 0,8-4 4 0,0 3-4 0,-8-2 0 0,9-2-4 15,-9 1 0-15,8-1 4 0,-8 1 0 0,8-5-4 0,-8 0 0 16,0 4-4-16,10-9 4 0,-10 5 0 0,8-5 0 0,-8 6 0 16,8-6 0-16,-8-6-4 0,0 6 0 0,10-5 0 0,-10 0 4 15,0 1 0-15,8 4 0 0,-8-10 0 0,8 5-4 0,-8 0 0 16,8-4 4-16,-8 4 0 0,9-5 0 0,-9 1 0 0,9-1-4 0,-1 5 0 16,-8-4 0-16,9-1 4 0,-1 1 0 0,0 4 0 0,-8-5 0 15,10 1-4-15,-2 4 0 0,0-5 4 0,0 1 4 0,-8 4-4 16,10 0 0-16,-2 1 0 0,0-6 0 0,1 5 0 0,-9 0 0 15,9-1 4-15,-1 3-4 0,1-2 0 0,-1 5 0 0,-8-5 0 16,8 5 4-16,1-5-4 0,0 5 0 0,-1 0 8 0,0 0-4 16,-8 0-4-16,10 5 4 0,-2-5-4 0,0 5 4 0,1 0 0 15,0-2 0-15,-1 3 0 0,0 4 4 0,-8-6 4 0,9 6 0 16,-1 0 0-16,0-1 0 0,-8 1 0 0,10 4 4 0,-10-4-4 0,8 0 4 16,-8 4-4-16,8-5-4 0,-8 6 4 0,0-1-4 0,0-4-24 15,0 4 24-15,0-4-4 0,0 4 0 0,0-3 0 0,0-3-4 16,0 2 0-16,0 0 0 0,0-1-8 0,0-4-4 0,0 4-8 0,0-4-4 15,0 0-8-15,0 0-12 0,0-5-16 0,0 5-12 16,0-5-16-16,0 5-16 0,0-5-8 0,0 0-56 0,0-5-24 0,-8 5 36 16,8-5 28-16,0 5 20 0</inkml:trace>
          <inkml:trace contextRef="#ctx0" brushRef="#br0" timeOffset="51036.4641">-5526 1861 39 0,'0'-5'92'0,"0"1"-12"0,-8-1 0 15,8 0-28-15,0 0 0 0,0 0-4 0,0 1-4 0,0-1-4 16,8 0 0-16,-8 0-4 0,0-4 4 0,8 4-4 0,-8-1-4 16,0 2 0-16,10-1 4 0,-10 1-4 0,8-1-4 0,0 0 4 15,-8 0 0-15,9 1 0 0,0-1-4 0,-1 5 0 0,1-5 0 16,-9 5-8-16,8 0 0 0,0 0 0 0,1 0 0 0,0 0-4 0,-9 5-4 16,8 0 0-16,0-1-4 0,2 1 4 0,-10 0 0 15,8 4-4-15,-8-4 0 0,8 5-4 0,-8 0 4 0,0-1-4 0,9 1 0 16,-9-1-4-16,0 6 0 0,0-2 4 0,-9-3-4 0,9 5 4 15,-8-1-4-15,8-4 0 0,-8 4-4 0,8 1 4 0,-10-1 0 16,2-5 0-16,8 1 4 0,-8 4-4 0,-1-4-4 0,9 0 4 0,-9-5 0 16,1 4 0-16,8-4 0 0,0 0 0 0,-8-5 4 15,8 4-4-15,0-4-4 0,0 6 8 0,0-6-4 0,0 0 0 0,0 0 0 16,0 0 0-16,0 0 0 0,0 0-4 0,0 0 4 0,0-6 0 16,0 6 0-16,0 0 0 0,0-4-4 0,0 8 4 0,0-4 4 15,8-4 0-15,-8 4-4 0,8 0 0 0,-8 0 8 0,9 0 0 16,-9 4 0-16,9-4 4 0,-1 6 4 0,0-6-4 0,-8 4 4 0,10 1 0 15,-2 0 0-15,0-5 0 0,1 5 0 0,0 0 0 0,-1-1-4 16,-8 1 0-16,8 0 0 0,1-1 0 0,-1 1-4 0,0-5 0 16,2 5-4-16,-2-5 4 0,0 5-4 0,2-5-4 0,-2 0 0 15,0-5-4-15,0 5-4 0,-8-5-8 0,9 0-16 0,0 1-4 16,-1-1-12-16,-8 0-52 0,9 1-4 0,-9-6-20 0,0 0-52 16,0 6-40-16,8-6 32 0,-8 0 32 0,0 1 32 0,0-1 28 15</inkml:trace>
          <inkml:trace contextRef="#ctx0" brushRef="#br0" timeOffset="49963.3352">-6848 1976 59 0,'0'-5'80'0,"0"0"-8"0,0 1-4 0,-8-6-24 0,8 6 0 16,0-1-4-16,0 0 0 0,0-5 0 0,8 5 0 0,-8-4 0 0,0 4 0 15,9-4 0-15,-9 4 4 0,9-5 0 0,-9 0 0 0,8 6-8 16,1-6 4-16,-1 1-4 0,0 4-4 0,2-5 8 0,-2 1-8 16,0 4 4-16,0-5-4 0,2 6-4 0,-2-1-24 0,0 0 24 15,10-5-4-15,-10 5 0 0,1 5-4 0,-1-4 0 0,0 4-4 16,10-5 0-16,-10 5-8 0,0 0 0 0,2 0 0 0,-2 5-4 16,-8-1 4-16,8 1-4 0,1-1 0 0,-9 2 0 0,9 4 0 0,-9-1 0 15,8 5-4-15,-8-4 4 0,0 4-4 0,0-5 0 0,0 6 4 16,0 5-4-16,0-6 4 0,0 0 0 0,-8 6-4 0,8-6 0 15,0 0-4-15,-9 0 4 0,9 1 0 0,-9-1-4 0,9-4 4 16,0 5 0-16,0-6 0 0,0 1 0 0,-8-5 0 0,8 4 0 16,0-4 0-16,0-1 0 0,0-4 0 0,0 5 0 0,0-5 0 0,0 0 0 15,0 5 0-15,0-5 4 0,8 0-8 0,-8 0 4 0,0 0 0 16,0-5 0-16,9 5 0 0,-9-5 0 0,9 5 0 0,-9 0 0 16,8-4 0-16,-8 4 0 0,8-5-4 0,1 5 4 0,-1 0 0 0,0 0-4 15,2-5 4-15,-10 5 0 0,8 0 0 0,0 0 0 16,2 5 0-16,-2-5 0 0,0 5-16 0,0-1 20 0,10 1 0 0,-10 0 0 15,1 0-4-15,-1 5 0 0,0-5 0 0,2 4 4 0,-2-4-4 16,0 5 0-16,0 4 0 0,-8-6 0 0,10 3 0 0,-10-2 4 16,8 1-4-16,-8 5 4 0,0-6-4 0,0 5 0 0,0 1 0 15,-8-5 0-15,8 4 4 0,-10 0-4 0,2-4 0 0,0 4 0 0,0-4 0 16,-2 4 4-16,2-4-4 0,-9-1 0 0,9 1 0 0,0-1 0 16,-10-4 4-16,2 5-4 0,6-6 0 0,2 2 0 0,-10-2-4 15,10 1-4-15,-9-5 0 0,9 0-12 0,0 0 0 0,-1 0-8 16,0 0-16-16,1-5-8 0,0 1-12 0,-2-2-8 0,2 2-8 15,0-1-8-15,8 0-16 0,-9-3-40 0,9-3-28 0,-9 6 24 16,9-4 32-16,0-1 16 0</inkml:trace>
        </inkml:traceGroup>
        <inkml:traceGroup>
          <inkml:annotationXML>
            <emma:emma xmlns:emma="http://www.w3.org/2003/04/emma" version="1.0">
              <emma:interpretation id="{845C5568-C27B-46C9-A405-DECAC674465B}" emma:medium="tactile" emma:mode="ink">
                <msink:context xmlns:msink="http://schemas.microsoft.com/ink/2010/main" type="inkWord" rotatedBoundingBox="7443,8990 7867,9000 7856,9469 7433,9459"/>
              </emma:interpretation>
              <emma:one-of disjunction-type="recognition" id="oneOf17">
                <emma:interpretation id="interp41" emma:lang="" emma:confidence="1">
                  <emma:literal/>
                </emma:interpretation>
              </emma:one-of>
            </emma:emma>
          </inkml:annotationXML>
          <inkml:trace contextRef="#ctx0" brushRef="#br0" timeOffset="52706.9936">-4826 2312 87 0,'0'0'96'0,"-8"0"-4"16,8 0-4-16,0 0-24 0,0 0 4 0,0 0-8 0,8 0 0 16,-8 0 0-16,0 0-8 0,0 0 0 0,8 0 0 0,-8 0 0 15,8 0-8-15,-8 0 0 0,9 0 0 0,-9 0-8 0,9 0-4 16,-1-5-4-16,1 5 0 0,7-5-4 0,-6 5-8 0,-2-4 0 16,8-1 0-16,-6 5-8 0,6-6 0 0,2 2-4 0,-1-1 0 0,-9 1 0 15,9 4-4-15,0-5-8 0,1 0-8 0,-2 0-12 0,2 5-24 16,7-4-16-16,-9-1-16 0,2 0-16 0,0 1-8 0,-2-2-60 15,1 1-12-15,0 5 28 0,0-4 36 0,1-1 12 0</inkml:trace>
          <inkml:trace contextRef="#ctx0" brushRef="#br0" timeOffset="52508.5255">-4690 2082 67 0,'0'-10'92'0,"0"6"-8"0,0-6-8 0,0 5-24 15,9-4 0-15,-9 3 0 0,0 2-4 0,0-1 0 0,0 0-4 16,0 5 0-16,0-5 4 0,0 5-8 0,0 0-4 0,0-4 4 0,0 4 0 16,0 0 4-16,0 4-4 0,0-4 0 0,0 5-12 0,0 0 8 15,0 0-4-15,0 5 0 0,0-1 0 0,0-4 4 0,0 9-4 16,0-4 0-16,0 4-4 0,0 1 0 0,0-1-4 0,0 5 0 16,0-1-8-16,0 2 0 0,0 0 0 0,0-6-4 0,0 11-4 15,0-7 0-15,0 1-4 0,0 1 0 0,0-1 0 0,0-5 0 0,0 5-4 16,0 0 0-16,0-4 0 0,0-1 0 0,0 0-4 0,0 1 0 15,0-5-8-15,0-1-4 0,0 1-4 0,0-5-8 0,0 4-8 16,0-4-8-16,0 0-20 0,0-5-16 0,0 4-16 0,0-4-12 16,0 0-20-16,0 0-52 0,0-4-8 0,-9 4 36 0,9-5 32 15,0 0 28-15</inkml:trace>
        </inkml:traceGroup>
        <inkml:traceGroup>
          <inkml:annotationXML>
            <emma:emma xmlns:emma="http://www.w3.org/2003/04/emma" version="1.0">
              <emma:interpretation id="{EE360158-38B3-4E5F-8FE5-A286CCD9CC12}" emma:medium="tactile" emma:mode="ink">
                <msink:context xmlns:msink="http://schemas.microsoft.com/ink/2010/main" type="inkWord" rotatedBoundingBox="8171,8906 9131,8928 9115,9587 8155,9564"/>
              </emma:interpretation>
              <emma:one-of disjunction-type="recognition" id="oneOf18">
                <emma:interpretation id="interp42" emma:lang="" emma:confidence="1">
                  <emma:literal/>
                </emma:interpretation>
              </emma:one-of>
            </emma:emma>
          </inkml:annotationXML>
          <inkml:trace contextRef="#ctx0" brushRef="#br0" timeOffset="53763.1685">-3522 2287 67 0,'0'-4'96'0,"8"4"-4"0,-8-5-8 0,0 1-20 0,10-1 0 16,-10 5-8-16,0-5-4 0,0 5-4 0,8-5 0 0,-8 5-24 0,0 0 16 15,0 0 0-15,0-4 0 0,8 4 4 0,-8 4-4 0,0-4 0 16,0 5-4-16,0 0-8 0,8 0 0 0,-8-1-4 0,0 5 4 15,0 2-4-15,0-7-4 0,10 6-4 0,-10-1 0 0,0 1-4 16,0 5 0-16,0-1 0 0,8-5-4 0,-8 6 0 0,0-5-4 16,0 4 0-16,0-5 0 0,8 6-4 0,-8-5 0 0,9 4 0 0,-9-5 4 15,9 1-4-15,-9 5 0 0,8-6 0 0,-8 1 0 0,9-6 4 16,-1 6-4-16,-8-5-4 0,8 5 4 0,0-6 0 0,2 1 0 16,-10-5 0-16,8 5-4 0,0-5 4 0,2 5 0 0,-2-5 0 0,-8 0 4 15,8 0-8-15,1-5 0 0,-1 0 0 0,1 5 0 16,-9-5 4-16,8 1-4 0,1-2 4 0,-1-3 0 0,-8 4 0 0,8 0-4 15,2-4 0-15,-10-1 4 0,8 6-4 0,-8-6 4 0,8 0 0 16,-8 1 4-16,10 4-4 0,-10-5 0 0,8 1 0 0,-8 4 4 16,8-5-4-16,-8 5 0 0,8-4-4 0,-8 4 4 0,0-4 0 0,9 3 4 15,-9 2-4-15,9-1 0 0,-9 0 0 0,0 0 4 16,8 2-4-16,-8 3 0 0,0 0 4 0,9-6-4 0,-9 6 4 0,8 0-4 16,-8 0 4-16,0 0 0 0,8 0 0 0,-8 6 0 0,0-3 4 15,10 2 0-15,-10 0 0 0,0 4 0 0,8-3 4 0,-8 3 0 16,0 0 0-16,0 1-4 0,0 0 4 0,0 0-4 0,0 4 0 15,0 0-4-15,0-4 0 0,0 4 0 0,0 1 0 0,0-1 0 16,0-5-4-16,0 6 0 0,0-5-4 0,0-1 0 0,0 1-4 0,0-1-8 16,0 1-12-16,0-5-16 0,0 0-24 0,0-2-28 0,0-3-24 15,-8 0-52-15,8-3-48 0,-10 3 36 0,10-5 36 0,-8-5 28 16,0 5 24-16</inkml:trace>
          <inkml:trace contextRef="#ctx0" brushRef="#br0" timeOffset="53223.6118">-3863 1962 75 0,'0'-5'92'0,"0"0"-4"16,0 1-8-16,0 4-20 0,0-5-4 0,0 5-4 0,0-5-4 15,0 5 0-15,0-5 0 0,0 5-4 0,0 0 0 0,0 0 0 0,0 0-4 16,0 0 4-16,-8 0-4 0,8 5 0 0,0 0 0 16,-9-5-8-16,9 5 8 0,-8 4-4 0,8-4 0 0,-9 4-4 0,9-4 4 15,-9 5-4-15,1 0 4 0,0 4-8 0,-2-5 0 0,2 6-4 16,0-1-4-16,0-4 0 0,-10 4 0 0,10 5-4 0,-1-4 0 15,1-1-4-15,-1 6 0 0,-8-6 4 0,9 5-8 0,0-4 0 0,-2 4 0 16,2 0-4-16,-10 0 4 0,10 0-4 0,0 0 0 16,8-4 0-16,-9 4-4 0,9 0 0 0,0 0 0 0,-8-5 0 0,16 5 0 15,-8-4 0-15,0 4-4 0,9-4 4 0,-9-1 0 0,8 0-4 16,0 1-16-16,2-5 24 0,-2 4 0 0,10-5 0 0,-10 1-4 16,8-1 0-16,-7 1 0 0,8 0 4 0,-8 0-4 0,7-6 0 15,2 1 0-15,-10 0-4 0,10-1 4 0,-2-4 0 0,-7 5-4 16,8-5 8-16,-8 0-4 0,7 0 0 0,-7 0 0 0,8-5 0 0,-9 5 0 15,2-4 0-15,-2-1-4 0,0-4 0 0,1 4 0 0,-9 0 0 16,9-5 0-16,-9 6 0 0,8-6 0 0,-8 5 4 0,0-9-4 16,0 4 0-16,0 1 0 0,0 3-4 0,0-3 4 0,0-1-4 15,-8 1 4-15,8 4 0 0,0-4 0 0,-9-1-4 0,0 5 0 16,9-5 0-16,-8 5 0 0,0-4 0 0,-2 4 0 0,2 1 0 16,0-2 0-16,-1-3 0 0,0 9-4 0,1-5 0 0,0 0 0 0,-1 5-4 15,1-3 0-15,-10 3-4 0,10 0 0 0,0 0 0 0,-2 3-4 16,2 2 0-16,0-5-8 0,0 5-12 0,-2 0 0 0,2-1-4 15,8 6-4-15,-8-5 0 0,8 4-12 0,-9-4-8 0,9 5-4 0,0-5-36 16,0 5-8-16,0-1-28 0,0-4 20 0,0 0 24 16</inkml:trace>
        </inkml:traceGroup>
        <inkml:traceGroup>
          <inkml:annotationXML>
            <emma:emma xmlns:emma="http://www.w3.org/2003/04/emma" version="1.0">
              <emma:interpretation id="{C31E41F2-71A7-4445-A691-D44EE31432CE}" emma:medium="tactile" emma:mode="ink">
                <msink:context xmlns:msink="http://schemas.microsoft.com/ink/2010/main" type="inkWord" rotatedBoundingBox="9753,8938 10705,8960 10689,9648 9737,9626"/>
              </emma:interpretation>
              <emma:one-of disjunction-type="recognition" id="oneOf19">
                <emma:interpretation id="interp43" emma:lang="" emma:confidence="1">
                  <emma:literal/>
                </emma:interpretation>
              </emma:one-of>
            </emma:emma>
          </inkml:annotationXML>
          <inkml:trace contextRef="#ctx0" brushRef="#br0" timeOffset="55373.8594">-2524 2250 71 0,'0'0'96'0,"0"0"0"0,0 0-4 0,0 5-24 0,0-5 4 0,9 0 0 16,-9 4 0-16,0-4-12 0,0 0 4 0,8 0 0 15,-8 0-12-15,8 0 0 0,-8 0 0 0,8 5-8 0,2-5-4 0,-2 0-8 16,0 0-4-16,2 0-8 0,-2 0-4 0,0 0 0 0,-8 0 0 15,17-5-8-15,-8 5-4 0,-1 0 0 0,1-4 0 0,-1 4-12 16,10 0-8-16,-10-5 0 0,0 5-16 0,10-5-16 0,-10 5-8 0,9-4-16 16,-8-2-16-16,8 6-4 0,-9-5-44 0,10 1-40 0,-10-1 16 15,8 5 24-15,-6-5 28 0</inkml:trace>
          <inkml:trace contextRef="#ctx0" brushRef="#br0" timeOffset="55167.4185">-2396 2086 15 0,'0'0'88'0,"0"-4"-4"16,0 4-8-16,0 0-36 0,0 0 12 0,0 0 0 0,0 0 0 16,0 4 0-16,0-4 0 0,0 5 0 0,0-5 4 0,0 5 0 0,0 0 0 15,0 0 0-15,0 0-4 0,0 0-4 0,0-1-4 0,0 6 0 16,0 0 0-16,0-6-4 0,0 11-4 0,0-6 4 0,8 1-4 15,-8 4 0-15,0-4-8 0,0 4-4 0,0 0 0 0,0 1-8 16,0-1 0-16,0 1-4 0,0-2-4 0,0 2 0 0,0 0-4 0,0-1 0 16,0 1 0-16,0-1-4 0,0 0 0 0,0-4 0 0,0 0-4 15,0 4 0-15,0-5-8 0,0 1-4 0,0 0-8 0,0-5-8 16,0-1-4-16,0 1-12 0,0 0-12 0,0 0-12 0,0-5-20 16,0 0-8-16,0 0-16 0,-8 0-48 0,8-5-24 0,0 0 32 15,-9 0 36-15,9 1 16 0</inkml:trace>
          <inkml:trace contextRef="#ctx0" brushRef="#br0" timeOffset="55952.316">-1936 2120 7 0,'-8'-4'92'0,"8"-1"-8"16,0 0-8-16,0 0-24 0,0 0-4 0,8-5 0 0,-8 6-8 0,0-6 0 15,8 6 4-15,-8-6-4 0,10 0 0 0,-2 0 0 0,-8 1 0 16,8 4 0-16,2-4-4 0,-2 4 4 0,0-5 0 0,0 6-4 15,1-2 4-15,0 2 0 0,-1-1-8 0,1 5 0 0,-1 0 4 16,0-5-8-16,2 5-8 0,-10 0 0 0,8 5 0 0,0-5 0 0,0 5-4 16,-8-1 0-16,10 2 0 0,-2-2-16 0,-8 6 16 15,0-5-4-15,8 4 0 0,-8 1-4 0,0 0 0 0,0-1 0 0,0 1-4 16,0 4 0-16,0 0-4 0,0-4 8 0,-8 0-8 0,8 4 4 16,0-5-4-16,-8 1 4 0,8 5 0 0,0-6-4 0,0 1 0 15,0 0 4-15,0-6-4 0,-10 6 0 0,10-5 0 0,0-1 0 0,0 1-4 16,0-5 4-16,0 5 0 0,0-5 0 0,0 0 0 0,10 5 0 15,-10-5 0-15,0 0-4 0,0 0 0 0,8 0 4 0,-8 0 0 16,0 0 0-16,8 0-4 0,-8 0 4 0,0 0 0 0,9 0 0 16,-1 0 0-16,-8 0 0 0,9 0 0 0,-9 0 0 0,9 0 0 15,-9 0 0-15,8 0 4 0,0 0-4 0,-8 4 0 0,8-4 0 16,2 5 0-16,-10 1 0 0,8-2 0 0,0 1 0 0,2 0 0 0,-2-1 0 16,-8 6 0-16,8-1 0 0,1 0 0 0,-1 2 4 0,1-2-4 15,-1 5 0-15,-8-4 4 0,9 5-4 0,-1-1 4 0,0-5 0 16,-8 6 0-16,10-1 4 0,-10 0 4 0,0 1 4 0,0 0 0 15,0-1 4-15,0-5 0 0,0 6 4 0,0-1 0 0,-10 1 0 16,2-1-4-16,0 1 0 0,-1-6-4 0,1 6-4 16,-1-6 0-16,1 0-4 0,-9 6 0 0,9-5-4 0,-10-1 0 0,0-4 0 0,2 4 0 15,-1 1-8-15,0-5 0 0,0 0-4 0,-1 0-8 0,2-1-4 16,-2-4-4-16,2 6-4 0,-1-6 0 0,-1 0-12 0,10 0 0 16,-8-6-12-16,6 2-4 0,-6 4-12 0,6-10-12 0,-6 5-12 15,7-5-4-15,1 1-4 0,-1-2-28 0,0 3-44 0,9-2 8 0,-8-4 20 16,8 4 24-16,0 1 32 0</inkml:trace>
        </inkml:traceGroup>
        <inkml:traceGroup>
          <inkml:annotationXML>
            <emma:emma xmlns:emma="http://www.w3.org/2003/04/emma" version="1.0">
              <emma:interpretation id="{5D8F76D7-CF71-4675-B898-F6E072D32197}" emma:medium="tactile" emma:mode="ink">
                <msink:context xmlns:msink="http://schemas.microsoft.com/ink/2010/main" type="inkWord" rotatedBoundingBox="11337,9158 11660,9165 11651,9563 11328,9555"/>
              </emma:interpretation>
              <emma:one-of disjunction-type="recognition" id="oneOf20">
                <emma:interpretation id="interp44" emma:lang="" emma:confidence="1">
                  <emma:literal/>
                </emma:interpretation>
              </emma:one-of>
            </emma:emma>
          </inkml:annotationXML>
          <inkml:trace contextRef="#ctx0" brushRef="#br0" timeOffset="56849.9114">-938 2394 67 0,'0'-6'100'0,"0"6"-12"0,0 0 0 0,0 0-24 15,0 0-4-15,9 0 0 0,-9 0 0 0,0 0-8 0,0 0 4 0,8 0-4 16,-8 6-4-16,0-6 0 0,8 0 0 0,0-6-4 0,-8 6-8 16,10 0 0-16,-2 0-4 0,0 0-4 0,2 0-8 0,-2-4 0 15,0 4-8-15,1 0 4 0,-1-5-4 0,9 5-4 0,-8-5-4 16,-1 5-4-16,10-5 4 0,-10 2-28 0,10-3 20 0,-10 6-20 15,8-5-20-15,2 0-16 0,-10 5-16 0,9-4-16 0,-9 4-24 16,10-5-52-16,-10 0-8 0,10 5 36 0,-10-5 24 0,9 5 24 0</inkml:trace>
          <inkml:trace contextRef="#ctx0" brushRef="#br0" timeOffset="56647.4558">-810 2188 71 0,'0'0'100'0,"0"0"-4"0,0-6-4 0,0 6-28 0,0 0-4 15,0 0 0-15,8 6 4 0,-8-6 0 0,0 0 0 0,0 4 0 16,0 1-4-16,0 0-8 0,8 0 4 0,-8-1-4 0,0 1 0 0,0 5 0 16,0-1-4-16,0 1-4 0,10 0-4 0,-10-1 0 15,0 5-4-15,0 1 4 0,0-1-12 0,0 0-4 0,0 1 0 0,0 4-4 16,0-5-4-16,0 1 0 0,0 4-8 0,0-5 0 0,0 1 0 15,0-1 0-15,0 5-8 0,0-9 4 0,0 5-4 0,0-1 0 16,0-5-4-16,0 6 0 0,0-5-4 0,0-6-8 0,0 6 0 0,0-5-8 16,0 0-4-16,0 4-4 0,0-9-24 0,0 5 8 0,0-5-12 15,0 4-12-15,0-4-16 0,-10 0-12 0,10 0-8 0,0-4-12 16,0 4-36-16,-8-5-16 0,8 0 24 0,-8 1 24 0,8-1 24 16</inkml:trace>
        </inkml:traceGroup>
        <inkml:traceGroup>
          <inkml:annotationXML>
            <emma:emma xmlns:emma="http://www.w3.org/2003/04/emma" version="1.0">
              <emma:interpretation id="{078314A3-A9A7-4536-94BB-53A5EC8ADDF1}" emma:medium="tactile" emma:mode="ink">
                <msink:context xmlns:msink="http://schemas.microsoft.com/ink/2010/main" type="inkWord" rotatedBoundingBox="12077,8992 12501,9002 12485,9701 12060,9691"/>
              </emma:interpretation>
              <emma:one-of disjunction-type="recognition" id="oneOf21">
                <emma:interpretation id="interp45" emma:lang="" emma:confidence="0">
                  <emma:literal>_</emma:literal>
                </emma:interpretation>
                <emma:interpretation id="interp46" emma:lang="" emma:confidence="0">
                  <emma:literal>-</emma:literal>
                </emma:interpretation>
                <emma:interpretation id="interp47" emma:lang="" emma:confidence="0">
                  <emma:literal>i</emma:literal>
                </emma:interpretation>
                <emma:interpretation id="interp48" emma:lang="" emma:confidence="0">
                  <emma:literal>v</emma:literal>
                </emma:interpretation>
                <emma:interpretation id="interp49" emma:lang="" emma:confidence="0">
                  <emma:literal>u</emma:literal>
                </emma:interpretation>
              </emma:one-of>
            </emma:emma>
          </inkml:annotationXML>
          <inkml:trace contextRef="#ctx0" brushRef="#br0" timeOffset="57548.0441">-128 2398 95 0,'0'5'116'0,"0"0"-24"15,0-5 20-15,8 4-16 0,-8 1 0 0,0 0 4 0,8 0-8 0,-8 0-4 16,10-5-4-16,-10 5 4 0,8 0-8 0,0-1 0 15,2 1 4-15,-2-5-4 0,0 5-4 0,1-5-4 0,-1 5-8 0,1-5-12 16,-1 0-4-16,9 0-4 0,-9 0-4 0,10 0-8 0,-10 0-4 16,2 0-4-16,6 0-4 0,-7 0-4 0,8 0-4 0,-9 0 0 15,9 0-4-15,-9 0-8 0,2 0-4 0,6 0-4 0,-6 0-4 0,-2-5-8 16,0 5-28-16,9 0-20 0,-9 0-16 0,1-5-24 0,0 5-20 16,-9 0-32-16,8 0-32 0,-8 0-68 0,8 0 28 0,-8-5 40 15,0 5 40-15,0 0 36 0,0 0 16 0</inkml:trace>
          <inkml:trace contextRef="#ctx0" brushRef="#br0" timeOffset="57317.6606">-197 2182 71 0,'0'-4'100'15,"0"-1"-4"-15,0 0-12 0,0-1-20 0,0 3 0 0,0-2-4 0,0 0 0 16,0 0-16-16,10-5 16 0,-10 6-8 0,0-6 0 16,8 6 0-16,-8-6-8 0,8 5 4 0,1-5-12 0,-1 1 4 0,-8 4 4 15,9 0-4-15,8-4 0 0,-9 4 0 0,0 0-4 0,2-4 4 0,-2 9 0 16,10-6-4-16,-10 2 4 0,0-1-8 0,9 5 0 15,-8-5 0-15,-1 5 0 0,9 0-4 0,-9 0-4 0,2 0-4 0,-2-5 0 16,10 5-4-16,-10 0 0 0,0 5-4 0,1-5 0 0,-1 0 0 16,1 5-4-16,-1-5 0 0,1 5-4 0,-1-5 4 15,-8 4-4-15,8-4 4 0,2 6-4 0,-10-2 8 0,8 1 0 0,-8 0 0 16,8-5 0-16,-8 10 0 0,10-6 0 0,-10 1-4 0,0 0 0 16,0 4 0-16,0-4 0 0,8 5 4 0,-8 0 0 0,0-1 0 15,0 0 0-15,0 1-4 0,0 5-4 0,0-6 0 0,0 5 0 0,0 1 0 16,-8 4 0-16,8-5-4 0,0 6 4 0,0-6 0 0,0 5 0 15,-10 0 0-15,10 0-4 0,0 6 4 0,-8-5-4 0,8-2 0 16,0 6 4-16,-8-5-4 0,8 5 4 0,-10-5-4 0,10 1 4 16,0 3-4-16,0-4 0 0,0 6 0 0,0-6 4 0,0-5-4 15,-8 4 0-15,8-2-4 0,0 3 4 0,0-5-4 0,0-4 0 0,0 4-8 16,8-4 0-16,-8 0-8 0,0-6-8 0,0 6-8 0,0-10-8 16,0 5-12-16,-8-5-8 0,8 0-4 0,0 0-8 0,0 0-16 15,-8-5-12-15,8 0-12 0,0 0-8 0,-9 1 4 0,9-6-24 16,-8 0-28-16,-1 1-12 0,9 0 28 0,-8-1 28 0,-1 0 24 15</inkml:trace>
        </inkml:traceGroup>
      </inkml:traceGroup>
    </inkml:traceGroup>
    <inkml:traceGroup>
      <inkml:annotationXML>
        <emma:emma xmlns:emma="http://www.w3.org/2003/04/emma" version="1.0">
          <emma:interpretation id="{70B01963-45E3-496D-836B-FF0C5D7FD25F}" emma:medium="tactile" emma:mode="ink">
            <msink:context xmlns:msink="http://schemas.microsoft.com/ink/2010/main" type="paragraph" rotatedBoundingBox="1903,10218 12479,10522 12450,11535 1874,112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64DC6E-CFAA-4351-90E8-8A8C13DBDE68}" emma:medium="tactile" emma:mode="ink">
              <msink:context xmlns:msink="http://schemas.microsoft.com/ink/2010/main" type="line" rotatedBoundingBox="1903,10218 12479,10522 12450,11535 1874,11230"/>
            </emma:interpretation>
          </emma:emma>
        </inkml:annotationXML>
        <inkml:traceGroup>
          <inkml:annotationXML>
            <emma:emma xmlns:emma="http://www.w3.org/2003/04/emma" version="1.0">
              <emma:interpretation id="{71F334ED-2775-438B-872B-036E3AFE9C92}" emma:medium="tactile" emma:mode="ink">
                <msink:context xmlns:msink="http://schemas.microsoft.com/ink/2010/main" type="inkWord" rotatedBoundingBox="1897,10424 4014,10485 3990,11291 1874,11230"/>
              </emma:interpretation>
              <emma:one-of disjunction-type="recognition" id="oneOf22">
                <emma:interpretation id="interp50" emma:lang="" emma:confidence="1">
                  <emma:literal/>
                </emma:interpretation>
              </emma:one-of>
            </emma:emma>
          </inkml:annotationXML>
          <inkml:trace contextRef="#ctx0" brushRef="#br0" timeOffset="60119.1648">-9013 4014 7 0,'0'0'104'0,"0"5"-24"0,0-5 8 0,0 5-24 0,0-5 0 16,0 0-8-16,8 5 0 0,-8-5 0 0,0 0-4 0,0 5-4 0,8-5 0 15,-8 0 0-15,0 0 0 0,10 0 8 0,-2 0-4 0,0 0-12 16,1 0-8-16,-9 0 0 0,17 0-12 0,-8 0-4 0,-1 0 0 15,8 0-4-15,-6 0 0 0,-2 0-8 0,10 0 0 0,-2 0-4 0,-7 0-4 16,7 0-16-16,2 0-20 0,-10 0-12 0,10 0-24 0,-2 0-12 16,-7-5-28-16,8 5-48 0,0 0-12 0,-9 0 36 0,10 0 20 15,-10 0 28-15</inkml:trace>
          <inkml:trace contextRef="#ctx0" brushRef="#br0" timeOffset="59913.7165">-8954 3846 35 0,'0'-4'96'0,"0"4"-8"16,0-5-8-16,0 5-28 0,0 0 4 0,0 0-8 0,0 0-4 16,0 0 0-16,0 0 4 0,9-5 0 0,-9 10 0 0,0-5-4 15,0 0 4-15,9 5 4 0,-9-1-4 0,0 1 0 0,0 5-8 16,8-5 0-16,-8 5 0 0,0-1-16 0,0 1 16 0,8 4-4 15,-8-5 0-15,0 6-8 0,0 4-4 0,0-5-4 0,8 1-4 0,-8 4 0 16,0-5-4-16,0 6-4 0,0-5 4 0,0-2-4 0,10 2 0 16,-10 4-4-16,0-4 0 0,8-5-4 0,-8 3 0 0,0-3-4 15,0 5-4-15,0-7-8 0,0-3-4 0,0 5-8 0,8-5-4 16,-8 0-12-16,0-5-8 0,0 5-12 0,0-5-16 0,0 4-8 16,0-8-12-16,-8 4-52 0,8-5-40 0,0 0 32 0,-8 0 28 0,8 1 32 15</inkml:trace>
          <inkml:trace contextRef="#ctx0" brushRef="#br0" timeOffset="59613.5163">-9653 3842 67 0,'9'-5'84'15,"-9"-4"-8"-15,0 4-4 0,0-5-24 0,8 6 4 0,-8-5-12 16,0 3 4-16,8 1-4 0,-8 0 0 0,0-5-4 0,0 10 0 0,0-4 4 16,0 4-4-16,9-5 0 0,-9 5 4 0,0 0 4 15,0 0-8-15,0 0 4 0,9 0 0 0,-9 5 0 0,0-1-8 0,8-4 4 16,-8 10-12-16,0-5 4 0,8 0-4 0,-8 4 0 0,10 1-4 15,-2 0 0-15,-8-1-4 0,8 1 0 0,-8-1 0 0,9 6 0 16,-9-5 0-16,0 4 0 0,9 1-4 0,-9-2-4 0,8-3 0 0,-8 5 0 16,8-6 0-16,-8 1-4 0,9 4 0 0,-9-9 0 15,0 5 0-15,8-1-4 0,-8-4 4 0,9 0-4 0,-9-1 0 0,0 1 0 16,9 0 0-16,-9-5 0 0,0 0 0 0,8 0 0 0,-8 0 0 16,0-5 0-16,8 5 0 0,-8-5-4 0,0 1 4 0,10-6-4 15,-10 6 0-15,0-6 0 0,8 0 0 0,0 0 0 0,-8 1 0 0,9-1 0 16,-9-4 4-16,9 5-8 0,-9-1 4 0,8-5 0 0,0 6 0 15,1-1 4-15,-9 0-4 0,8 1 0 0,1-1 0 0,0 5 4 16,-9 1 0-16,8-1-4 0,0 0 4 0,2 1 0 0,-2 4 0 16,-8 0 0-16,8-5 4 0,0 5-8 0,2 5 4 0,-10-5 0 15,8 0 0-15,0 4 4 0,-8 1 0 0,9 0 0 0,-1-1-4 0,-8 1 4 16,8 1 4-16,2 3 0 0,-10-5 0 0,8 6-4 0,-8-5 0 16,8 5 4-16,-8 0 0 0,0 3-4 0,0-7 8 0,8 8-4 15,-8-5-4-15,0 1 4 0,0-1-4 0,0 1 0 0,0 0-4 16,0 0 0-16,0-1-4 0,0 0 0 0,0 1-4 0,0-5-8 15,0 4-8-15,0-5-4 0,0 3-8 0,0-3-12 0,0-4-16 0,0 5-8 16,0-5-12-16,0 4-8 0,10-4-8 0,-10 0-20 0,0 0-40 16,0 0-8-16,8 0 32 0,-8-4 16 0,8 4 32 0</inkml:trace>
          <inkml:trace contextRef="#ctx0" brushRef="#br0" timeOffset="59048.032">-10276 3449 31 0,'10'0'80'0,"-10"0"-8"0,0 0-12 0,0 0-24 0,0 0 0 16,-10 0 4-16,10 0-4 0,0 0 0 0,0 0 4 0,0 0 0 16,0 0-4-16,-8 0 0 0,8 0 4 0,0 0 4 0,0 0-4 15,-8 0 0-15,8 0 0 0,-9 0 0 0,9 0-4 0,0 4-4 16,-9-4 0-16,9 0 0 0,-8 6-4 0,8-2 0 0,-9 1 0 0,9-5-8 16,-8 10 0-16,0-6-4 0,8 6 8 0,-9 0-8 0,9-6 0 15,-9 10 0-15,9-4 0 0,-8 5 0 0,8-6 0 0,0 5-4 16,-8 1 0-16,8-1-4 0,0 1 0 0,0 0 4 0,0-2-8 15,8-3 4-15,-8 4-4 0,8 0 0 0,-8-4 4 0,9 5-4 16,-9-6-4-16,9 1 0 0,-1 0 0 0,0-1 0 0,1-4 0 0,-1 4 0 16,1-3 0-16,0 3 0 0,7-5-16 0,-6-4 20 15,-2 6 0-15,0-2 0 0,0-4-4 0,10 0 4 0,-10 0-4 16,1 0 0-16,-1 0 0 0,1-4 0 0,0-2 0 0,7 6 0 0,-16-9 0 16,8 5 0-16,2-2 0 0,-2-3 0 0,0-1 0 0,2 0-4 15,-10 1 0-15,8-1 0 0,-8 1-4 0,8-5 0 0,-8 3 0 16,0-3 0-16,0 0 4 0,0 0-4 0,9 4 0 0,-9-4 4 0,0 4-8 15,0-4 8-15,-9 4 0 0,9-4-4 0,0 3 0 16,-8 3 0-16,8-2 0 0,-8 5 0 0,-2-4-4 0,2-1 8 0,0 6-4 16,-2-1 8-16,2 0 0 0,0-5-4 0,-9 10 0 0,8-4 0 15,-8-2 4-15,9 2-4 0,-10 4 0 0,10-5 4 0,0 5-4 16,-10 0 0-16,10 0 4 0,-9 5-4 0,8-5 0 0,1 4 0 0,-1 2 4 16,1-2 0-16,0 1-4 0,-1 5 0 0,9-1 4 0,-9 1-4 15,9-6 4-15,-8 6 0 0,8 0 0 0,0-2 0 0,0 8 0 16,0-7 0-16,0-4 0 0,0 5-4 0,8-1 0 0,-8-3 4 15,0 3 0-15,9-5 4 0,0 7-8 0,-9-7 4 0,8 1 0 16,0-1-4-16,1-4 4 0,-1 5 0 0,1-5-4 0,0 0 4 16,-1 0 4-16,0 5-4 0,2-5 0 0,6 0 4 0,-8 0-4 15,2 0 0-15,-2 0-4 0,9-5 4 0,-9 5 0 0,1 0-4 0,0-5 4 16,-1 1 0-16,0 4 0 0,0-5 0 0,2 5 0 0,-2-4 0 16,0 4 4-16,2 0 0 0,-2-6 0 0,-8 6-4 0,8 0 4 15,1 0-4-15,-1 6 4 0,0-2 0 0,-8-4 8 0,10 9-4 16,-2-4 8-16,0 0-4 0,0 4-4 0,2 1 8 0,-2-1-4 15,0 1 0-15,2 5 0 0,-2-6 0 0,0 5-4 0,1-4 4 0,-1 5-4 16,0-5 4-16,1 3-4 0,-9-3-4 0,9 0 0 0,-1-1 4 16,0 1-4-16,2 0 0 0,-10-5 0 0,8 4 0 0,-8-4-8 15,8-1 4-15,-8 1-4 0,9-5-4 0,-9 0 0 0,9 6-4 16,-9-6-4-16,8 0-28 0,-8 0 12 0,0-6-16 0,8 6-8 0,-8-5-20 16,0 1-4-16,9-1-12 0,-9 0-28 0,0 1-48 15,0-1 0-15,8 0 28 0,-8 0 24 0,0-5 28 0</inkml:trace>
          <inkml:trace contextRef="#ctx0" brushRef="#br0" timeOffset="60468.2306">-8510 4149 35 0,'0'4'104'0,"0"-4"-8"0,0 6-16 15,0-6-24-15,0 0 0 0,0 0-4 0,0 0-4 0,0-6 0 0,0 2-8 16,8-1 0-16,-8 0-4 0,0 0-4 0,0-5 4 0,8 7 0 16,-8-7-4-16,10 4 0 0,-2-3-4 0,-8-1 0 0,8 1 0 15,-8-1 4-15,8 1-4 0,2 0-8 0,-2 2 0 0,-8-1 0 16,8 3 0-16,2-5-8 0,-10 5 0 0,8 1 0 0,0-1 0 15,-8 0-8-15,9 1 4 0,-9-1 0 0,8 5 0 0,-8-5 0 0,8 5 4 16,-8 0-4-16,0 0-4 0,9-5 0 0,-9 5 0 0,9 0 4 16,-9 5 0-16,0-5 4 0,8 5 0 0,-8-5-4 0,8 5 4 15,-8-1 4-15,0 1-4 0,10 4 0 0,-10-4 0 0,0 5 0 16,8-1-4-16,-8 2 4 0,0-2-4 0,0 5-4 0,0-4 4 16,8 4-4-16,-8 1 0 0,0-5-4 0,0 3 0 0,0 2-16 0,0-1 20 15,0 1-4-15,0-1-4 0,0-5-8 0,0 6-4 0,0-1-12 16,0-4-4-16,0-1-8 0,0 6-16 0,9-11-8 0,-9 6-8 15,0 0-16-15,9-1-8 0,-9-3-20 0,0-6-48 0,8 4-12 0,-8 1 32 16,8-5 24-16,1 0 28 0</inkml:trace>
        </inkml:traceGroup>
        <inkml:traceGroup>
          <inkml:annotationXML>
            <emma:emma xmlns:emma="http://www.w3.org/2003/04/emma" version="1.0">
              <emma:interpretation id="{C3E78646-FCF9-42CC-BAA8-BCB25A1C19B7}" emma:medium="tactile" emma:mode="ink">
                <msink:context xmlns:msink="http://schemas.microsoft.com/ink/2010/main" type="inkWord" rotatedBoundingBox="4784,10690 5147,10700 5140,10961 4776,10951"/>
              </emma:interpretation>
              <emma:one-of disjunction-type="recognition" id="oneOf23">
                <emma:interpretation id="interp51" emma:lang="" emma:confidence="1">
                  <emma:literal/>
                </emma:interpretation>
              </emma:one-of>
            </emma:emma>
          </inkml:annotationXML>
          <inkml:trace contextRef="#ctx0" brushRef="#br0" timeOffset="60801.3397">-7487 3712 59 0,'8'0'104'0,"-8"0"-4"0,9 0 0 15,-9 0-16-15,9 0 4 0,-9 0 4 0,8 0-8 0,0 5-4 0,2-5 0 16,-10 0-12-16,8 0 0 0,0 0 0 0,1 5-4 16,8-5-4-16,-9 0-8 0,1 0-8 0,8 0-4 0,-8 4-12 0,7-4-4 15,-6 0 0-15,6 0-8 0,-8 0-4 0,10 0-4 0,-10 0-4 16,9 0-8-16,-9 0-4 0,2 0-16 0,-2 0-12 0,0 6-8 16,0-6-20-16,-8 4-24 0,10-4-16 0,-10 5-12 0,0 0-28 15,0-5-52-15,0 5 8 0,0-1 32 0,0 2 36 0,-10-2 24 16</inkml:trace>
          <inkml:trace contextRef="#ctx0" brushRef="#br0" timeOffset="61038.7118">-7410 3905 3 0,'0'9'120'0,"0"-5"-8"0,0 6-8 0,0-5-24 15,0 0 4-15,0 0 4 0,0-1 4 0,0 1-4 0,0 0-16 16,0 0-4-16,0-1-4 0,9-4-4 0,-9 5 0 0,8-5 4 15,-8 0-8-15,8 0 4 0,1 0-8 0,-1 0-4 0,-8 5-8 16,18-5 0-16,-10 0-16 0,0 0 0 0,10 0-8 0,-10-5 0 16,10 5 0-16,-10-5-8 0,9 5-4 0,-1-4-20 0,-6 4-24 0,6-5-24 15,-8 5-28-15,10-5-36 0,-10 0-24 0,10 5-84 0,-10-4 12 16,1-1 16-16,-1 0 56 0,0 5 36 0,1-5 16 0</inkml:trace>
        </inkml:traceGroup>
        <inkml:traceGroup>
          <inkml:annotationXML>
            <emma:emma xmlns:emma="http://www.w3.org/2003/04/emma" version="1.0">
              <emma:interpretation id="{F565502A-B07E-4F1E-B861-C18AEB0319A0}" emma:medium="tactile" emma:mode="ink">
                <msink:context xmlns:msink="http://schemas.microsoft.com/ink/2010/main" type="inkWord" rotatedBoundingBox="5887,10441 6293,10453 6272,11172 5866,11160">
                  <msink:destinationLink direction="with" ref="{1AAA74FC-37AF-4287-9F5F-7DE005759279}"/>
                </msink:context>
              </emma:interpretation>
              <emma:one-of disjunction-type="recognition" id="oneOf24">
                <emma:interpretation id="interp52" emma:lang="" emma:confidence="1">
                  <emma:literal/>
                </emma:interpretation>
              </emma:one-of>
            </emma:emma>
          </inkml:annotationXML>
          <inkml:trace contextRef="#ctx0" brushRef="#br0" timeOffset="63213.8866">-6378 3616 7 0,'0'0'92'0,"0"-4"-12"0,0 4-4 0,0 0-28 16,0-5 0-16,0 1-4 0,-9 4 0 0,9 0 0 0,0-6 0 0,0 6 0 15,0-5-4-15,0 1 4 0,0 4-4 0,9-5 4 16,-9 0 0-16,0 0-8 0,0 0-16 0,8 1 24 0,-8-6 0 0,9 4 0 15,-9 3-8-15,8-7 0 0,0 5-8 0,-8-5 0 16,10 6 0-16,-2-6 0 0,8 6 0 0,-6-1-4 0,-2 0 0 0,0 0 0 16,1 0 0-16,0 1-4 0,-1-2-4 0,9 6 0 0,-9-4-4 0,1 4 0 15,0 0-4-15,7 0 4 0,-6 0 0 0,-2 4-4 0,0-4-8 16,1 6 4-16,0-2-4 0,-1 6 8 0,-8-5-8 0,8 4 4 16,-8 1 0-16,0 4 0 0,0-4-4 0,0 4 4 0,0 0-4 15,0 1 0-15,-8 5 4 0,8-7-4 0,-8 7 0 0,-1-6 0 16,9 5 0-16,-9-4 0 0,1-1 0 0,0 0 4 0,8 0-4 15,-10 1 4-15,2-1-8 0,8-4 4 0,-8-1 0 0,8-3 0 16,-9 3-4-16,9-4 4 0,0 1 0 0,0-3 0 0,0 3 0 16,0-6 0-16,0 0-4 0,0 4 4 0,0-4 4 0,0 0-4 0,9 0 0 15,-9 0 0-15,0 0 0 0,8 0 0 0,-8 0-4 0,8 0 4 16,-8 0 0-16,10 0 0 0,-2 0-4 0,0 0 8 0,-8 0-4 16,9 0 0-16,0 0 0 0,-1 0 0 0,0 5 0 0,1-5 0 0,-1 0 4 15,0 5-4-15,-8 0-4 0,10-1 4 0,-2 1 0 0,0 0 0 16,2 4 4-16,6-3-4 0,-8 3 4 0,1 1-4 0,0-1 4 15,-1 5-8-15,-8-4 4 0,9 5 0 0,-1-6 0 0,0 5 0 16,-8 1 0-16,0-1 0 0,10 1-4 0,-10-6 4 0,0 5 4 16,0 1-8-16,0-2 8 0,0-2-4 0,-10 3 0 0,10-4 4 0,-8 4-4 15,8-4 4-15,-8 0-4 0,-1 0 0 0,1-1 0 16,-1 0 0-16,0 1 0 0,-7-6 0 0,8 2 0 0,-2 2 0 0,-6-3-4 16,6 1 4-16,-6-6 0 0,7 4-8 0,-7-4-4 0,7 5 0 15,-8-5-4-15,9 0-8 0,-2 0-8 0,2 0-4 0,-9-5-4 16,8 5-12-16,1-4-8 0,8-2-12 0,-8 1-4 0,-1 1-8 0,9 0-8 15,0-6 0-15,-8 5-44 0,8-5-28 0,0 0 12 16,0 1 36-16,0-1 16 0</inkml:trace>
        </inkml:traceGroup>
        <inkml:traceGroup>
          <inkml:annotationXML>
            <emma:emma xmlns:emma="http://www.w3.org/2003/04/emma" version="1.0">
              <emma:interpretation id="{A6786CBD-172A-4373-9AB0-192A3F478BB4}" emma:medium="tactile" emma:mode="ink">
                <msink:context xmlns:msink="http://schemas.microsoft.com/ink/2010/main" type="inkWord" rotatedBoundingBox="6562,10360 7562,10389 7540,11183 6539,11154">
                  <msink:destinationLink direction="with" ref="{1AAA74FC-37AF-4287-9F5F-7DE005759279}"/>
                </msink:context>
              </emma:interpretation>
            </emma:emma>
          </inkml:annotationXML>
          <inkml:trace contextRef="#ctx0" brushRef="#br0" timeOffset="63729.5055">-5722 3842 39 0,'8'0'104'0,"-8"0"-8"16,10-5 0-16,-10 5-32 0,8 0 0 0,-8-5-12 0,0 5-4 16,0 0 0-16,8 0-8 0,-8 0 0 0,0 0 4 0,0-4-8 0,0 4-4 15,9 0 4-15,-9 0 0 0,8 4-4 0,-8 1 0 0,0 0-4 16,8-1 4-16,-8 1-8 0,10 5-4 0,-10-1-4 0,8-3 0 16,0 3-4-16,-8 5 0 0,10-4 4 0,-10 5 0 0,8-1-8 15,-8-5 0-15,8 6 4 0,-8-1-4 0,8 1 0 0,-8-1 0 16,0-5-4-16,9 6 0 0,-9-6-4 0,9 2 4 0,-9-2-4 0,8 0 4 15,-8 1-4-15,9-5 4 0,-9-1-4 0,8 1 4 0,-8 0 0 16,0-5-4-16,8 0 4 0,-8 5-8 0,10-10 4 0,-10 5 0 16,0 0 0-16,8-5 0 0,-8 0 0 0,8 1 0 0,-8-1-4 15,8 0 4-15,-8-5-4 0,10 6 0 0,-10-5 0 0,8-2 0 16,0 7 4-16,-8-6 0 0,9 0 0 0,-9 1 0 0,9 0-4 0,-1 4 8 16,-8-5-4-16,9 0 0 0,-9 5 0 0,8-4-4 0,-8 4 8 15,8-4-8-15,-8 4 8 0,9 0-8 0,-9 0 0 0,0 1 4 16,9-2 0-16,-9 2 0 0,8-1 4 0,-8 5-4 0,0 0 4 15,8-4 0-15,-8 4 0 0,0 0-4 0,10 0 4 0,-10 0-4 16,0 0 4-16,8 4 0 0,-8-4 0 0,0 5 4 0,8-1 0 0,-8 2 0 16,9-2 4-16,-9 1-4 0,0 0 0 0,9 4 0 0,-9-4 0 15,8 5 4-15,-8-1-4 0,0 1 0 0,8 0 0 0,-8 4 0 16,0-5 0-16,0 1 0 0,0 4-4 0,0-3 0 0,0 2-4 16,0-3 4-16,9 4-4 0,-9-4 0 0,0-1 0 0,0 7 0 15,-9-7 0-15,9 0 0 0,0 1-4 0,0-6-4 0,0 6-4 16,0-6-4-16,0 1-8 0,0 1-8 0,0-2 0 0,0-4-16 0,0 5-12 15,0-5-12-15,0 0-4 0,0 0-12 0,0-5 0 0,0 1 4 16,0 4-16-16,0-6-24 0,0-3-28 0,9 5 16 0,-9-6 28 16,0 0 24-16</inkml:trace>
          <inkml:trace contextRef="#ctx0" brushRef="#br0" timeOffset="64240.1436">-5125 3530 31 0,'0'-10'84'0,"0"6"-8"16,0-6-4-16,0 1-24 0,9-1-4 0,-9 5-4 0,0-5 0 16,0 1 0-16,8 5-4 0,-8-6 0 0,8 5 0 0,-8-5 0 15,9 6 4-15,-9-2 0 0,9 2 0 0,-1-1-4 0,-8 1 0 0,8 4 0 16,2-6-4-16,-10 6 8 0,8 0-4 0,0-4-4 0,1 4-8 15,-9 4-4-15,9-4-4 0,-9 6 4 0,8-6-4 0,1 4 0 16,-9 1-4-16,0 5 0 0,8-6-4 0,-8 1 0 0,0 5-4 16,0-6 4-16,0 6-8 0,0-1 4 0,0 1 0 0,0 0 0 15,0 0-4-15,-8 4 0 0,8-5 0 0,-9 1 0 0,9 0 0 0,-8-1 0 16,8 1-16-16,-9-1 20 0,9 1 0 0,-9-1 0 0,9 2-4 16,-8-2 0-16,8-5 0 0,-8 7 0 0,8-7 0 0,0 1 0 15,-10 4 0-15,10-4 0 0,0 0 0 0,0-1 0 0,0 1 0 16,0 0 0-16,0-1 4 0,0-4-4 0,0 5 4 0,0 1-4 15,0-2 0-15,0-4 0 0,0 5 0 0,0 0 0 0,10-5 0 16,-10 5 0-16,0-5 0 0,8 0-4 0,-8 0 4 0,8 4 0 0,1-4 0 16,0 0 0-16,-1 0 0 0,1 0 0 0,-1 0 0 0,8 0 0 15,-6 0 0-15,6-4 0 0,-6 4 0 0,6-5 0 0,2 5-4 16,-2-5-8-16,1 5-12 0,1-5-24 0,-2 1-20 0,2-2-20 16,7 1-24-16,-8 5-72 0,0-9-8 0,1 4 36 0,-2 1 32 15,2-1 20-15</inkml:trace>
        </inkml:traceGroup>
        <inkml:traceGroup>
          <inkml:annotationXML>
            <emma:emma xmlns:emma="http://www.w3.org/2003/04/emma" version="1.0">
              <emma:interpretation id="{20580E6C-3751-483C-B09F-7E8AC769F1AD}" emma:medium="tactile" emma:mode="ink">
                <msink:context xmlns:msink="http://schemas.microsoft.com/ink/2010/main" type="inkWord" rotatedBoundingBox="7884,10592 8418,10607 8407,11005 7873,10989">
                  <msink:destinationLink direction="with" ref="{1AAA74FC-37AF-4287-9F5F-7DE005759279}"/>
                </msink:context>
              </emma:interpretation>
              <emma:one-of disjunction-type="recognition" id="oneOf25">
                <emma:interpretation id="interp53" emma:lang="" emma:confidence="1">
                  <emma:literal/>
                </emma:interpretation>
              </emma:one-of>
            </emma:emma>
          </inkml:annotationXML>
          <inkml:trace contextRef="#ctx0" brushRef="#br0" timeOffset="64691.9311">-4392 3809 19 0,'0'0'100'0,"0"0"-8"0,0 0-8 0,0 0-28 0,0 0 0 15,0 0-4-15,0 0 0 0,0 0 0 0,0 0 0 0,0 0 0 0,0 0 0 16,10 0 0-16,-10-6 0 0,8 6 0 0,-8 0 0 0,8 0-8 16,0 0 0-16,1-3-4 0,0 3 0 0,-1-6-8 0,1 6 0 15,-1 0-4-15,10 0-4 0,-2-5-4 0,-8 5-4 0,10-5-4 16,-1 5 0-16,0-4 0 0,0 4-8 0,-1-6 4 0,2 6-4 16,0-4-4-16,7 4-4 0,-8-5-4 0,8 1-8 0,-7 4-12 0,8-6-20 15,-10 2-20-15,10-1-16 0,-1 5-20 0,-7-5-16 0,6 5-52 16,-6-5-20-16,8 1 32 0,-9 4 36 0,-1-6 20 0</inkml:trace>
          <inkml:trace contextRef="#ctx0" brushRef="#br0" timeOffset="64469.5255">-4289 3616 31 0,'0'0'100'0,"0"0"-8"15,0 0-12-15,0 0-24 0,0 0-4 0,0 0-4 0,0 0 0 0,0 0-4 16,0 5-4-16,0-5 0 0,0 6-4 0,0-2 0 0,0 5 0 16,8-4 0-16,-8 5 0 0,0-6 0 0,0 10-4 0,0-3-4 15,0-2 8-15,0 5-4 0,0 1-8 0,0 4 0 0,0-5-4 0,0 5-4 16,0-4 0-16,0-1-4 0,0 6 4 0,0-6-4 16,0 6 0-16,0-7-8 0,0 2 0 0,0 5 4 0,0-7-20 15,0-3 16-15,0 5-4 0,0-6 4 0,0 5-8 0,0-4 0 0,0-5 4 16,0 5-8-16,0-5-16 0,0-1-12 0,0 1-20 0,0 0-12 15,0-5-12-15,0 4-8 0,-8-4-28 0,8 0-44 0,0-4-4 16,-8 4 32-16,8-5 28 0,-10 0 16 0</inkml:trace>
        </inkml:traceGroup>
        <inkml:traceGroup>
          <inkml:annotationXML>
            <emma:emma xmlns:emma="http://www.w3.org/2003/04/emma" version="1.0">
              <emma:interpretation id="{39D5A5A6-F888-4156-8748-5C16C61D25C3}" emma:medium="tactile" emma:mode="ink">
                <msink:context xmlns:msink="http://schemas.microsoft.com/ink/2010/main" type="inkWord" rotatedBoundingBox="9027,10423 9886,10448 9862,11271 9004,11246">
                  <msink:destinationLink direction="with" ref="{1AAA74FC-37AF-4287-9F5F-7DE005759279}"/>
                </msink:context>
              </emma:interpretation>
              <emma:one-of disjunction-type="recognition" id="oneOf26">
                <emma:interpretation id="interp54" emma:lang="" emma:confidence="0">
                  <emma:literal>Gn</emma:literal>
                </emma:interpretation>
                <emma:interpretation id="interp55" emma:lang="" emma:confidence="0">
                  <emma:literal>Ga</emma:literal>
                </emma:interpretation>
                <emma:interpretation id="interp56" emma:lang="" emma:confidence="0">
                  <emma:literal>Gu</emma:literal>
                </emma:interpretation>
                <emma:interpretation id="interp57" emma:lang="" emma:confidence="0">
                  <emma:literal>b.</emma:literal>
                </emma:interpretation>
                <emma:interpretation id="interp58" emma:lang="" emma:confidence="0">
                  <emma:literal>Gru</emma:literal>
                </emma:interpretation>
              </emma:one-of>
            </emma:emma>
          </inkml:annotationXML>
          <inkml:trace contextRef="#ctx0" brushRef="#br0" timeOffset="65245.4543">-2907 3468 63 0,'-10'0'84'15,"10"-5"-8"-15,-8 5-8 0,0-4-20 0,8 4 0 0,-10-6-4 0,2 6-4 16,8 0 0-16,-8 0 0 0,0 0-4 0,-1 0-4 0,9 0 0 16,-8 0-4-16,-1 0 4 0,9 0 4 0,-9 6-4 0,1-2 0 15,8 1 0-15,-8-5 0 0,-2 10-4 0,2-6 4 0,0 6-4 16,0 0 0-16,-2-1 0 0,2 5 0 0,0 1 0 0,-9-1 0 15,8 0 0-15,0 6-4 0,1-1 0 0,-8 1-4 0,6 3 0 16,-6-4 0-16,6 5 0 0,2 0-4 0,-9 0 0 0,9 0 0 16,-1 0-4-16,0 5-4 0,1-5 4 0,0 0-8 0,8 0 4 0,-8 0-4 15,8 0 4-15,-10 0-4 0,10-5-4 0,0 5 0 0,10-5 0 16,-10-1-12-16,0 2 16 0,8 0 0 0,0-6 0 0,0 1 0 16,1 4 4-16,0-5-8 0,-1-5 0 0,1 5 0 0,-1-3 0 0,10-2 0 15,-10 1 0-15,0-6 4 0,10 6-4 0,-10-5 0 16,9-1-4-16,-8-4 4 0,8 6 0 0,-9-6 0 0,10 0 0 15,-10 0 0-15,0 0 0 0,0-6 4 0,10 6-4 0,-10-4 0 0,1-1 0 16,0 1 0-16,-9-6-4 0,8 5 0 0,1-5 4 0,-9 0-4 16,0 1 0-16,8-1-4 0,-8 1 4 0,0-1 0 0,0-3-8 15,0 3 0-15,-8-5 0 0,8 5 0 0,-9-4 0 0,9 4 4 0,-8-3 0 16,-1 2 0-16,9 2 4 0,-9-6-4 0,1 6 0 16,0 0 0-16,-2 4 4 0,2-5 0 0,0 0 0 0,0 5 0 0,-2 1 0 15,2 4 0-15,0-5 4 0,-1 5 0 0,1 0-4 0,8 5 4 16,-9-5-4-16,0 4 0 0,1 6-4 0,8-5 4 0,-8 5 0 15,0-5-4-15,8 4-4 0,-10 0 4 0,10 6-8 0,0-6-8 0,-8 2-24 16,8 2 12-16,0-3-8 0,0 0-8 0,0-1-8 0,0 5-8 16,0-4-4-16,8-1-28 0,-8-3-44 0,10 3-16 0,-2 1 24 15,0-6 24-15</inkml:trace>
          <inkml:trace contextRef="#ctx0" brushRef="#br0" timeOffset="65778.0256">-2711 3986 11 0,'0'0'112'0,"8"-5"-12"0,-8 5-8 0,0-5-24 0,0 5 0 15,0 0-4-15,0 0-8 0,0 0-4 0,0 0-8 0,0-5 0 16,0 5-12-16,0 0 4 0,0 0 0 0,0 0 0 0,0 5 0 16,0-5-4-16,0 5 0 0,0 0 0 0,0 0-4 0,0 0-20 0,0-1 28 15,0 1-8-15,0 4 0 0,0-4-4 0,0 5 0 0,0-1-4 16,0 6-4-16,0-6 4 0,0 6-4 0,8-6 0 0,-8 1-4 15,0-1 0-15,0 7-4 0,8-7 0 0,2 0-4 0,-10 1 0 0,8 0-4 16,-8-2 4-16,8 3 0 0,1-7-4 0,0 6 0 16,-9-5 4-16,8-1-4 0,1 2 0 0,-9-2 4 0,8-4-4 0,0 5 0 15,-8-5 0-15,8-5 0 0,2 5-4 0,-10-4 4 0,8 4-4 16,0-6 4-16,-8 2-4 0,0-1 0 0,10-5 0 0,-10 0 4 16,8 5-4-16,0-3 0 0,-8-2 0 0,0 5 4 0,9-5-4 0,-1 0 4 15,-8 1-4-15,9-1 4 0,-9 6 0 0,9-6 4 0,-9 1-4 16,8 4 0-16,0 0 0 0,-8 0 0 0,8 0 0 0,2 1 0 15,-10-1 0-15,8 1 0 0,0 4 0 0,-8-7 0 0,10 7 0 16,-10 0 0-16,8-4 0 0,0 8 0 0,-8-4 0 0,0 7 0 16,9-7 4-16,-1 4 0 0,-8 1-4 0,9-1 4 0,-9 6 0 15,0-5 0-15,0 4 4 0,0 1-4 0,0-1 0 0,0 1 0 0,8 5 0 16,-8-6-4-16,0 1 4 0,0 4 0 0,0-5-4 0,-8 6 0 16,8-5 0-16,0 0 0 0,0 3-4 0,0-3-4 0,0 0-8 15,0-1-8-15,0 1-8 0,0-1-20 0,0-3-24 0,0-2-20 16,0 6-28-16,0-10-48 0,0 4-32 0,0-4 32 0,0 0 36 15,0 0 20-15,0 0 32 0</inkml:trace>
        </inkml:traceGroup>
        <inkml:traceGroup>
          <inkml:annotationXML>
            <emma:emma xmlns:emma="http://www.w3.org/2003/04/emma" version="1.0">
              <emma:interpretation id="{BF254CCC-9524-4524-9E4E-69D5BBD137A7}" emma:medium="tactile" emma:mode="ink">
                <msink:context xmlns:msink="http://schemas.microsoft.com/ink/2010/main" type="inkWord" rotatedBoundingBox="10527,10841 11003,10855 10992,11234 10516,11220">
                  <msink:destinationLink direction="with" ref="{1AAA74FC-37AF-4287-9F5F-7DE005759279}"/>
                </msink:context>
              </emma:interpretation>
              <emma:one-of disjunction-type="recognition" id="oneOf27">
                <emma:interpretation id="interp59" emma:lang="" emma:confidence="0">
                  <emma:literal>+</emma:literal>
                </emma:interpretation>
                <emma:interpretation id="interp60" emma:lang="" emma:confidence="0">
                  <emma:literal>t</emma:literal>
                </emma:interpretation>
                <emma:interpretation id="interp61" emma:lang="" emma:confidence="0">
                  <emma:literal>ł</emma:literal>
                </emma:interpretation>
                <emma:interpretation id="interp62" emma:lang="" emma:confidence="0">
                  <emma:literal>f</emma:literal>
                </emma:interpretation>
                <emma:interpretation id="interp63" emma:lang="" emma:confidence="0">
                  <emma:literal>Ł</emma:literal>
                </emma:interpretation>
              </emma:one-of>
            </emma:emma>
          </inkml:annotationXML>
          <inkml:trace contextRef="#ctx0" brushRef="#br0" timeOffset="66293.6482">-1748 4029 79 0,'0'0'92'0,"0"-5"-8"0,0 5-4 0,0 0-24 0,0 5-4 15,0-5 0-15,0 0-4 0,8 5-4 0,-8-5 0 0,0 0 4 16,9 0-4-16,0 0 0 0,-9 0-4 0,8 0-4 0,0 4-4 16,0-4-4-16,2 0 0 0,6 0-4 0,-6 0-4 0,6 0-4 15,1 0 0-15,0 0-4 0,-8-4-4 0,17 4-8 0,-10-5 8 0,2 5-8 16,-2-5-8-16,10 0-4 0,-1 5-16 0,-7-5-20 0,8 1-16 16,-1-1-16-16,1 0-20 0,-10 1-48 0,10-1-20 0,0 0 24 15,-1 0 28-15,-7 0 24 0</inkml:trace>
          <inkml:trace contextRef="#ctx0" brushRef="#br0" timeOffset="66109.14">-1637 3880 11 0,'0'-4'108'0,"0"4"-8"0,0-6-12 16,0 6-24-16,0 0 0 0,8 0-4 0,-8-4-8 0,0 4 0 0,0 0 0 16,0 4-4-16,0-4 0 0,0 6-4 0,-8-2-4 15,8 1 0-15,0 0 0 0,0 0 4 0,0 5-16 0,0-1 4 0,0 1 4 16,0-1-24-16,0 5 20 0,0 1-4 0,0-1-4 0,0 1 0 16,0 4-4-16,0-5 0 0,0 4-4 0,0-2-4 0,0 3-4 15,0 0 0-15,0-4 0 0,0-2-4 0,0 7-4 0,0-5 4 16,0-7-4-16,0 7 0 0,0-5-4 0,0 5-4 0,0-6-4 15,0-5-8-15,0 6 0 0,0-5-20 0,0 0-12 0,0-5-12 0,0 5-12 16,0-5-12-16,0-5-4 0,0 5-16 0,0-5-28 0,-9 0-20 16,9 1 12-16,-8-2 24 0,8-3 20 0</inkml:trace>
        </inkml:traceGroup>
        <inkml:traceGroup>
          <inkml:annotationXML>
            <emma:emma xmlns:emma="http://www.w3.org/2003/04/emma" version="1.0">
              <emma:interpretation id="{F448FCA3-A4D3-4ACC-8C8A-6D089265BF31}" emma:medium="tactile" emma:mode="ink">
                <msink:context xmlns:msink="http://schemas.microsoft.com/ink/2010/main" type="inkWord" rotatedBoundingBox="11394,10750 12472,10781 12453,11416 11376,11385">
                  <msink:destinationLink direction="with" ref="{1AAA74FC-37AF-4287-9F5F-7DE005759279}"/>
                </msink:context>
              </emma:interpretation>
              <emma:one-of disjunction-type="recognition" id="oneOf28">
                <emma:interpretation id="interp64" emma:lang="" emma:confidence="0">
                  <emma:literal>10</emma:literal>
                </emma:interpretation>
                <emma:interpretation id="interp65" emma:lang="" emma:confidence="0">
                  <emma:literal>0</emma:literal>
                </emma:interpretation>
                <emma:interpretation id="interp66" emma:lang="" emma:confidence="0">
                  <emma:literal>18</emma:literal>
                </emma:interpretation>
                <emma:interpretation id="interp67" emma:lang="" emma:confidence="0">
                  <emma:literal>80</emma:literal>
                </emma:interpretation>
                <emma:interpretation id="interp68" emma:lang="" emma:confidence="0">
                  <emma:literal>00</emma:literal>
                </emma:interpretation>
              </emma:one-of>
            </emma:emma>
          </inkml:annotationXML>
          <inkml:trace contextRef="#ctx0" brushRef="#br0" timeOffset="66691.5812">-869 4149 3 0,'0'4'108'0,"0"2"-12"0,0-2-8 0,-10 0-24 16,10-4 0-16,0 5-8 0,0-5 4 0,0 0-8 0,-8-5-8 15,8 5 0-15,0-4-8 0,0 0-4 0,0-2-4 0,8-3-4 16,-8 4 0-16,10-4 0 0,-10 0 0 0,8-1 4 0,-8 4-4 16,8-8-4-16,1 5 0 0,-1-6 4 0,1 6 0 0,-1-7 0 15,1 3 0-15,7-2-4 0,-6 1 0 0,-2 0 4 0,0-1-4 0,10 1 0 16,-10 0-4-16,0-1 0 0,10 1 0 0,-10-1-4 0,1 6-4 16,7-5 4-16,-6-1 0 0,-2 0 0 0,0 6-4 0,0 0 0 15,2-1-4-15,-2 1 0 0,0 3 4 0,1-3-4 0,-9 4 0 16,8 0 4-16,-8 5-4 0,0-4 0 0,9 4 4 0,-9 0 4 15,0 4-4-15,0-4 4 0,0 5 4 0,0 0-4 0,0 4 0 0,0 1 0 16,0-5 0-16,0 9 0 0,0-4 0 0,0 5-4 0,-9-6 4 16,9 5-4-16,0 5-4 0,-8-4-12 0,8-1 16 0,0 5 0 15,-9 0-4-15,9 1 0 0,-8-6 0 0,8 5-4 0,-8 0 0 0,8 1 0 16,0-1-4-16,0 0 0 0,0 0 0 0,-10 0-8 16,10-4 0-16,0-1-12 0,0 1-8 0,0-1-16 0,10 1-8 0,-10-2-16 15,0-3-20-15,0 0-16 0,8-1-12 0,-8-3-32 0,8-2-40 16,-8 1 8-16,9-5 36 0,-9 4 32 0,8-8 28 0</inkml:trace>
          <inkml:trace contextRef="#ctx0" brushRef="#br0" timeOffset="67097.4969">-282 3957 11 0,'0'0'108'0,"0"5"-12"0,0-5-4 0,-8 4-24 0,8-4 0 16,0 5 4-16,-8 0-4 0,8 5-20 0,-8-5 20 0,8 4-4 15,0 1-8-15,-10-6 0 0,10 6-8 0,0 4-4 0,0-3 4 0,0 2 0 16,0 2 0-16,0-1-4 0,0 0-4 0,10 2-4 0,-2 2-4 16,-8-4-4-16,8 5 0 0,0 1-8 0,10-1 0 0,-10 0 0 15,1 0-4-15,7 0 4 0,2 1-4 0,-2-5 0 0,2 4-4 16,-1-5 0-16,0 5 0 0,0-4-4 0,-1-1 0 0,2-5 0 16,8 1-4-16,-9-1-4 0,0-3 4 0,0 3 0 0,-1-4 0 0,2-5 0 15,8 0 0-15,-18 0-4 0,9-5 0 0,0 0 0 0,0 1 0 16,-9-2 0-16,10-3-8 0,-10-1 4 0,2-4 4 0,-2 5-8 15,0-6 4-15,0 5 4 0,1-4-4 0,-9-5 0 0,8 4 0 0,-8 1 0 16,0-5 0-16,0 4 0 0,0 1 0 0,0-5-4 16,0 4 4-16,0-4 0 0,0 0 4 0,0 5 0 0,0-1 0 0,-8-4 0 15,8 0-4-15,-9 5 4 0,9-1 0 0,-8-3 0 0,0 3-4 16,8 0-12-16,-8 6 20 0,-2-5 0 0,2-1 0 0,0 5 0 16,-10 1 0-16,10 4-4 0,-1-5 0 0,1 6 0 0,-9 4 4 0,0-5-8 15,-1 5 0-15,10 0 0 0,-10 5 0 0,-7-1-8 0,8-4-8 16,0 10-8-16,-9-1-4 0,10-4-8 0,-10 5-12 0,0 5-12 15,9-6-20-15,-9 5-16 0,10-4-12 0,-10 3-44 0,1 3-48 16,7-2 32-16,2 0 24 0,-10-4 32 0,8 5 28 0</inkml:trace>
        </inkml:traceGroup>
      </inkml:traceGroup>
    </inkml:traceGroup>
    <inkml:traceGroup>
      <inkml:annotationXML>
        <emma:emma xmlns:emma="http://www.w3.org/2003/04/emma" version="1.0">
          <emma:interpretation id="{74D42EDA-9D80-4DD5-997E-693C916AE53D}" emma:medium="tactile" emma:mode="ink">
            <msink:context xmlns:msink="http://schemas.microsoft.com/ink/2010/main" type="paragraph" rotatedBoundingBox="1925,12218 29637,12783 29580,15602 1868,150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2204CFC-2D25-4C25-8E78-06B401CCB177}" emma:medium="tactile" emma:mode="ink">
              <msink:context xmlns:msink="http://schemas.microsoft.com/ink/2010/main" type="line" rotatedBoundingBox="1925,12218 29637,12783 29612,14039 1900,13474"/>
            </emma:interpretation>
          </emma:emma>
        </inkml:annotationXML>
        <inkml:traceGroup>
          <inkml:annotationXML>
            <emma:emma xmlns:emma="http://www.w3.org/2003/04/emma" version="1.0">
              <emma:interpretation id="{15584AFD-93B9-464C-BF20-08FC62A8F643}" emma:medium="tactile" emma:mode="ink">
                <msink:context xmlns:msink="http://schemas.microsoft.com/ink/2010/main" type="inkWord" rotatedBoundingBox="1920,12484 3702,12520 3691,13042 1909,13005"/>
              </emma:interpretation>
              <emma:one-of disjunction-type="recognition" id="oneOf29">
                <emma:interpretation id="interp69" emma:lang="" emma:confidence="1">
                  <emma:literal/>
                </emma:interpretation>
              </emma:one-of>
            </emma:emma>
          </inkml:annotationXML>
          <inkml:trace contextRef="#ctx0" brushRef="#br0" timeOffset="99162.7159">-9832 5746 43 0,'0'0'100'0,"0"-5"-12"16,0 0-8-16,0 0-24 0,0 5-4 0,0-5-4 0,0 1-4 16,0 4 0-16,8-5-4 0,-8 5 0 0,0 0-4 0,0-5 0 15,0 5-4-15,0 0 0 0,0 0-8 0,0 0 4 0,0 0-4 16,0-4 0-16,10 4-12 0,-10 4 16 0,0-4 0 0,0 5-4 15,8-5 4-15,-8 5-8 0,0-1 4 0,8 1 0 0,-8 0-12 0,0 0 4 16,0 0-4-16,8 4-4 0,-8-4-4 0,0 5 4 0,10-1-4 16,-10 6 4-16,8-5-4 0,-8-1-8 0,0 0 8 0,8 1-4 15,-8-1 4-15,9 1 0 0,-9-1-4 0,0 1 0 0,8 0-4 0,-8-5 4 16,9 5 0-16,-9-6-4 0,9 1 8 0,-9 0-8 16,8-5 4-16,-8 5 0 0,8-5 0 0,-8 4-4 0,8-4 0 0,-8 0 4 15,0-4-4-15,10 4 0 0,-10-5 0 0,8 0 4 0,-8 5 0 16,8-5-4-16,-8-5 4 0,0 6-4 0,10-1 4 0,-10-5-4 15,8 6 0-15,-8-6 0 0,8 1 0 0,1-1 0 0,-9 0 0 16,0 1 4-16,8-1 0 0,0 6-4 0,-8-6 4 0,9 0 0 0,-9 5 0 16,9-4 0-16,-1-1-8 0,-8 5 12 0,8 1-4 15,-8-1-4-15,10 5 8 0,-10-5-4 0,8 5 0 0,0-5 4 0,-8 5 0 16,9 0 0-16,-9 0 0 0,0 0 0 0,9 0 4 0,-9 0 0 16,8 5-4-16,-8-5 0 0,8 5 0 0,-8 0 0 0,0-1 0 15,9 1 0-15,-9 0 4 0,8 0 4 0,-8 4 0 0,0 1-4 16,9 0 4-16,-9-1-4 0,0 1-4 0,0 4 0 0,9-5 0 15,-9 1 4-15,0-1-8 0,0 7 0 0,0-7 4 0,8 1-8 0,-8-1 0 16,0 5-4-16,0-10-4 0,0 7-4 0,8-7-12 16,-8 6-8-16,0-5-12 0,0-5-12 0,0 5-4 0,10-5-8 0,-10 5-8 15,0-5 0-15,0 0-32 0,8-5-20 0,-8 5-20 0,0-5 28 16,8 0 12-16</inkml:trace>
          <inkml:trace contextRef="#ctx0" brushRef="#br0" timeOffset="99583.5877">-9295 5889 51 0,'0'6'104'0,"0"-2"-8"0,0 1 0 0,0 0-24 0,0 0-4 15,8-1 0-15,-8 0-4 0,0-4 4 0,0 7-4 0,10-7-8 16,-10 0-8-16,8 0 0 0,-8 4-8 0,8-4-8 0,0 0 0 16,2 0-4-16,-2 0-8 0,0 0-4 0,2-4-4 0,-2 4 0 0,9-7-4 15,-9 7-8-15,0-4-8 0,10 4-8 0,-10-4-12 16,10-1-16-16,-10 5-12 0,9-5-16 0,-8 0-16 0,-1 1-24 0,9-2-48 15,-9 2-8-15,1 4 32 0,0-5 20 0,-1 5 28 0</inkml:trace>
          <inkml:trace contextRef="#ctx0" brushRef="#br0" timeOffset="99378.137">-9269 5731 15 0,'0'0'96'0,"8"0"-12"0,-8-5-4 0,0 5-28 0,8 0 0 15,-8 0 0-15,0 0 0 0,0 0 4 0,10 0-4 0,-10 0 0 0,0 5 0 16,0-5 0-16,8 5-4 0,-8 0 0 0,0 0 0 0,8 0 0 16,-8-1-8-16,0 6-4 0,10-1 4 0,-10-4-8 0,0 10 4 15,8-5-8-15,-8 4 0 0,8-5-4 0,-8 5-8 0,0 1 0 0,9-1-4 16,-9 1 0-16,0-1 0 0,8-4-4 0,-8 3 0 15,0 2-4-15,8 0 0 0,-8-5-4 0,0-1 0 0,0 5-8 0,0-8-4 16,0 4-4-16,9-1-8 0,-9-5-12 0,0 1-4 0,0 0-16 16,0-5-12-16,0 5-12 0,0-5-8 0,0 0-12 0,0 0-44 15,-9 0-36-15,9-5 24 0,0 0 28 0,-8 5 32 0</inkml:trace>
          <inkml:trace contextRef="#ctx0" brushRef="#br0" timeOffset="99932.6526">-8886 5985 47 0,'0'6'100'15,"0"-2"-8"-15,0-4-4 0,10 6-32 0,-10-6-4 0,0 0-4 0,0 0 0 16,0 0-4-16,0-6-4 0,0 2 0 0,0-2-4 0,8 2-4 16,-8-2-4-16,8-3 4 0,-8 0 4 0,9 4-4 0,-9-4-4 15,8-1-4-15,-8-1 0 0,8-2-4 0,-8 3 0 0,10 0-4 16,-2 1 4-16,-8-1-8 0,0 0 0 0,8 1 4 0,0-1-4 16,-8 6 0-16,10-6 0 0,-10 5 0 0,0-4-4 0,8 4 4 15,-8 1-8-15,0-1 0 0,8 5-4 0,-8-5 0 0,0 5 4 16,9-5 0-16,-9 5-12 0,0 0 20 0,0 0 0 0,9 0 4 0,-9 0 0 15,0 5 0-15,8-5 0 0,-8 5 4 0,9 0 0 0,-9 4 0 16,0-4 0-16,8 4-4 0,-8 1 0 0,0 0 4 0,8-1-4 16,-8 1-4-16,9 4-4 0,-9 1 0 0,9-6-4 0,-9 5 4 0,0 1-4 15,8-1 0-15,-8 1 0 0,8-6-4 0,-8 5 0 16,10-4-8-16,-10 5-4 0,8-6-12 0,-8 1-8 0,8 0-4 0,1-6-12 16,-9 0-8-16,9 7-12 0,-1-11-12 0,-8 4-12 0,8-4-12 15,1 0-20-15,-1 0-48 0,1-4 0 0,0-1 32 0,-1-1 24 16,0 2 24-16</inkml:trace>
          <inkml:trace contextRef="#ctx0" brushRef="#br0" timeOffset="98650.0856">-10250 5545 63 0,'-8'-6'80'0,"8"6"0"0,0-4-4 15,-8 4-24-15,8-6 0 0,-10 6 0 0,10-4-4 16,0-1 0-16,-8 5 0 0,8 0 0 0,0-4 4 0,-8 4 0 0,8 0-4 16,-9 0-8-16,9 0 4 0,0 0-4 0,-9-5-4 0,9 5 0 15,-8 0-4-15,8 5 0 0,-9-5-8 0,9 4 0 0,0-4 4 16,-8 5-8-16,8 5 4 0,-8-6-4 0,8 2 0 0,0 2 0 0,0 3 0 15,-9-2-4-15,9 1 0 0,0 0 0 0,0 5 0 0,0-2-4 16,0-3 0-16,0 4-4 0,0 1 0 0,0-1 4 0,9-5-8 16,-9 6 4-16,8-5-4 0,0-1 0 0,-8 5 0 0,9-9-4 15,-1 5 4-15,1-1-4 0,0-4 0 0,-1 5 0 0,0-6 0 16,2 1 0-16,6 0 4 0,-8-5-4 0,2 5 4 0,-2-5-4 0,0 0 0 16,9 0 0-16,-8 0-4 0,0 0 0 0,-1-5 8 15,0 0-4-15,0 0 0 0,2 5 4 0,-2-9-4 0,0 4 0 0,2 0 0 16,-2-4 0-16,-8 4 0 0,8-5-4 0,-8 1 0 0,0-1 4 15,9 1 0-15,-9-1-4 0,0 0 8 0,0 1-8 0,0-1 0 16,0 0 0-16,0 1 0 0,-9-5 0 0,9 4 0 0,-8 1 0 0,8-2-4 16,-8 3 4-16,-2-2-4 0,2 5 4 0,0-5 0 0,-2 1 0 15,2 3-4-15,0-2 4 0,-9-2 0 0,8 4 4 0,1 2-4 16,-1-1 0-16,-7 1 4 0,6-1-4 0,-6 5 4 0,8-4-4 16,-2 4 8-16,2 0-8 0,-9 4 0 0,8-4-12 0,1 5 20 15,8-1-4-15,-9 1 0 0,1 5 0 0,8 0 0 0,-8-2 0 0,8-2 0 16,0 8 0-16,0-4 4 0,0 0-4 0,-9-2 0 0,18 7 0 15,-9-5 0-15,0-1 0 0,0 1 0 0,8-1 0 0,-8 1 0 16,8-5 0-16,-8 5 4 0,9-6-4 0,-1 1 0 0,1 0 0 16,-9 0 0-16,9-5 0 0,-1 5 0 0,0-5 0 0,2 0 0 15,-2 0 0-15,0 0 0 0,0 0 0 0,2 0 0 0,-2-5 0 0,0 5 0 16,1-5 0-16,-1 5 0 0,1-5 0 0,0 5 0 16,-1 0 4-16,0-5-4 0,0 5 0 0,2 0 0 0,-2 0 0 0,-8-4 0 15,8 4 0-15,2 4 0 0,-2-4 4 0,0 0-4 0,-8 5 4 0,9-5-8 16,-1 5 4-16,0 0 0 0,-8 0 0 0,10 4 0 15,-2-4 0-15,0 0 0 0,-8 4 0 0,8 1 0 0,2-5 0 0,-10 9 0 16,8-9 4-16,0 4 0 0,-8 1-8 0,10 0 0 0,-10 0-4 16,8-1-4-16,-8 0 0 0,8-4-8 0,-8 5-4 15,9-6-20-15,-1 6-8 0,-8-5-12 0,0-1-8 0,8 2-8 0,-8-2-4 16,9 2 0-16,-9-6-40 0,9 0-36 0,-9 4 4 0,0-4 28 16,8 0 24-16</inkml:trace>
        </inkml:traceGroup>
        <inkml:traceGroup>
          <inkml:annotationXML>
            <emma:emma xmlns:emma="http://www.w3.org/2003/04/emma" version="1.0">
              <emma:interpretation id="{DB7E7B14-61CF-4BDF-A580-CC2F94F358A6}" emma:medium="tactile" emma:mode="ink">
                <msink:context xmlns:msink="http://schemas.microsoft.com/ink/2010/main" type="inkWord" rotatedBoundingBox="4025,12705 4281,12710 4280,12741 4024,12736"/>
              </emma:interpretation>
              <emma:one-of disjunction-type="recognition" id="oneOf30">
                <emma:interpretation id="interp70" emma:lang="" emma:confidence="1">
                  <emma:literal/>
                </emma:interpretation>
              </emma:one-of>
            </emma:emma>
          </inkml:annotationXML>
          <inkml:trace contextRef="#ctx0" brushRef="#br0" timeOffset="100221.8811">-8246 5726 3 0,'0'5'108'16,"0"0"-8"-16,0-5-8 0,0 0-20 0,0 5-4 0,0-5 0 16,0 0 4-16,0 5-4 0,0-5 4 0,8 0-8 0,-8 0 4 15,0 0-12-15,0 0-4 0,10 0 4 0,-10 0-4 0,8 5-8 16,-8-5 0-16,8 0 0 0,1 0-8 0,0 4 0 0,-1-4-8 0,0 0-8 16,1 0-4-16,-1 0 0 0,1 0-4 0,0 0 0 0,7 5-4 15,-6-5-4-15,-2 0-12 0,0 0-12 0,0 0-12 0,10-5-12 16,-10 5-24-16,1 0-20 0,-1 0-24 0,0 0-12 0,10 0-56 0,-10 0-24 15,0 0 32-15,2-4 32 0,-2 4 28 0</inkml:trace>
        </inkml:traceGroup>
        <inkml:traceGroup>
          <inkml:annotationXML>
            <emma:emma xmlns:emma="http://www.w3.org/2003/04/emma" version="1.0">
              <emma:interpretation id="{A68609DD-9AD7-456B-8494-84A05BB2DA36}" emma:medium="tactile" emma:mode="ink">
                <msink:context xmlns:msink="http://schemas.microsoft.com/ink/2010/main" type="inkWord" rotatedBoundingBox="4793,12612 5688,12630 5678,13075 4784,13056"/>
              </emma:interpretation>
              <emma:one-of disjunction-type="recognition" id="oneOf31">
                <emma:interpretation id="interp71" emma:lang="" emma:confidence="1">
                  <emma:literal/>
                </emma:interpretation>
              </emma:one-of>
            </emma:emma>
          </inkml:annotationXML>
          <inkml:trace contextRef="#ctx0" brushRef="#br0" timeOffset="100874.1359">-7393 5688 7 0,'-8'0'92'16,"8"-5"-16"-16,-9 5-4 0,9 0-28 0,0-4 0 0,-9 4-8 15,9 0 0-15,0 4 0 0,0-4 0 0,0 0-4 0,0 5 0 16,0 0-4-16,0 0 4 0,0 0-4 0,0 0 4 0,0-1-4 15,0 6 8-15,0-6-8 0,0 6 4 0,0 0 0 0,0-5 0 0,0 4-4 16,0 1 0-16,9-1 4 0,-9 1 0 0,0-5-4 16,9 5-4-16,-9-6-8 0,8 6 4 0,-8-1 0 0,8-4-4 0,-8 0 0 15,9-1 0-15,-1 2 0 0,1-2-4 0,-9 1 0 0,9-1 0 16,-1-4 0-16,0 0 0 0,-8 6 0 0,10-6 0 0,-2 0 0 16,0 0 0-16,-8 0-4 0,8-6 0 0,2 6-4 0,-10-4 0 15,8-1 0-15,-8 1 0 0,8-2-4 0,-8-3 0 0,9 4 0 16,-9 0 0-16,0-4 0 0,0 0 0 0,0-1 0 0,0 0 0 0,0 0 0 15,0 1 0-15,0-1-4 0,0 1 4 0,0-1 0 16,-9 5 0-16,9-4-4 0,-8-1 0 0,8 6 0 0,0-6 4 0,-8 5-4 16,-2-5 4-16,2 6 0 0,8-1 4 0,-16-5-8 0,6 6 4 0,2-2 0 15,0 2 0-15,-1-1 0 0,0 5-4 0,1-4 0 16,-9 4 4-16,17-6 4 0,-17 6-4 0,8 0 0 0,1 6-4 0,0-6 4 16,8 4 0-16,-10 1 0 0,2-1 0 0,0 2 0 0,8 3 0 15,-9-4-4-15,9 4 4 0,0 1 4 0,0 0-4 0,0-1 0 16,-9 1 0-16,9-1 0 0,0 1 0 0,9 0 0 0,-9-1 0 0,0 1 0 15,9-1 0-15,-9 1-4 0,0-5 4 0,8 5 0 0,0-6 0 16,-8 1 0-16,10 0 0 0,-2-1 0 0,0 1-4 0,1-5 4 16,0 0 0-16,-1 5-4 0,0-5 4 0,1 0-4 0,-1 0 0 15,1 0 4-15,0 0 0 0,-1 0 0 0,-8 0 0 0,8-5 0 16,2 5 0-16,-2 0 0 0,0 0 0 0,-8 0 0 0,8 0 0 0,2 0 0 16,-2 0 4-16,-8-5-4 0,8 5 0 0,-8 0 0 0,9 0 0 15,-9 0 4-15,8 0-4 0,-8 5 4 0,8-5 0 0,-8 5 0 16,10-5-4-16,-10 5-16 0,8-1 20 0,-8 2 0 0,8-2-4 15,-8 1 0-15,0-1 0 0,8 2 0 0,-8 4 0 0,10-6-8 16,-10 5-4-16,8-3-8 0,-8 3-12 0,0-4-16 0,8 4-12 0,-8-5-20 16,0 3-16-16,9 1-8 0,-9-2-48 0,0-2-36 0,9-4 36 15,-9 5 24-15,0-5 24 0</inkml:trace>
          <inkml:trace contextRef="#ctx0" brushRef="#br0" timeOffset="101331.9118">-6967 5837 39 0,'0'0'112'0,"9"-5"-8"0,-9 5-4 0,0 0-20 0,0 0 0 15,0-5-4-15,0 5-4 0,0 0-8 0,0-5-4 0,0 5 4 16,0 0-28-16,-9-4 12 0,9 4-4 0,9 0-4 0,-9 0-4 0,0-5-4 16,0 5 0-16,0 0 0 0,0 0 0 0,0 0-4 0,0 5 0 15,0-5-4-15,9 4-4 0,-9 1 0 0,0 0-4 0,0 4-4 16,0-3-4-16,8-2 0 0,-8 5 0 0,0 1 0 0,0 0-4 15,8-1 0-15,-8 1 0 0,0 5-4 0,9-7 4 0,-9 3-4 16,0 3 4-16,8-4 0 0,-8-1-4 0,0 0 0 0,8 1 4 0,-8-4-8 16,10 4 4-16,-10-6 0 0,0 1 0 0,8-1 0 0,-8-4 0 15,8 5 0-15,-8-5 0 0,0 0 4 0,10 0-4 0,-10-5-4 16,8 1 4-16,-8-1-4 0,8 1 0 0,-8-6 0 0,8 4 0 0,-8-4 0 16,9 6 0-16,-9-5 0 0,9-1 0 0,-9 1 4 15,8-1-4-15,-8-1 0 0,9 7 0 0,-9-5 4 0,8-1-4 0,0 6 4 16,-8-6-4-16,10 5 4 0,-10 1 0 0,8-2 0 0,0 2 4 15,-8-2-4-15,8 2 0 0,2 4 0 0,-10-5 0 0,8 5 4 16,0 0 0-16,1 0-4 0,-9-4 0 0,9 8 4 0,-1-4 0 16,1 0 4-16,-1 5-4 0,0-1 0 0,1 2 4 0,0-2 0 0,-9 2 0 15,8 3 4-15,0-5 0 0,2 6 4 0,-2-5 0 16,-8 9 0-16,8-3-4 0,1-3-4 0,-9 7 0 0,9-5 0 0,-9 3 0 16,0-3-4-16,0 6 0 0,8-7-4 0,-8 0 0 0,0 5-16 15,0-4-4-15,0-6-12 0,0 7-16 0,0-2-8 0,0 1-20 16,0-6-16-16,0 2-8 0,0-2-16 0,0-4-24 0,0 5-44 15,0-5-12-15,0 0 36 0,8 0 36 0,-8 0 28 0</inkml:trace>
        </inkml:traceGroup>
        <inkml:traceGroup>
          <inkml:annotationXML>
            <emma:emma xmlns:emma="http://www.w3.org/2003/04/emma" version="1.0">
              <emma:interpretation id="{CC9362D7-E7BA-4EBE-BF90-5FF86F0DE01B}" emma:medium="tactile" emma:mode="ink">
                <msink:context xmlns:msink="http://schemas.microsoft.com/ink/2010/main" type="inkWord" rotatedBoundingBox="6583,12610 6805,12614 6800,12895 6577,12891"/>
              </emma:interpretation>
              <emma:one-of disjunction-type="recognition" id="oneOf32">
                <emma:interpretation id="interp72" emma:lang="" emma:confidence="1">
                  <emma:literal/>
                </emma:interpretation>
              </emma:one-of>
            </emma:emma>
          </inkml:annotationXML>
          <inkml:trace contextRef="#ctx0" brushRef="#br0" timeOffset="101686.9607">-5688 5631 51 0,'0'0'108'0,"0"4"-8"0,0-4 4 0,0 6-24 0,0-6 0 15,9 0 4-15,-9 4 4 0,0-4-4 0,8 0-4 0,-8 0-8 16,8 0-4-16,2 0-8 0,-10 0 0 0,8 0 0 0,0 0-8 0,2 0 4 15,-2 5-8-15,0-5-4 0,0 0-8 0,1 4-8 16,0-4-8-16,-1 6 0 0,1-6-4 0,-1 4-8 0,0-4 0 0,10 0-4 16,-10 0-4-16,0 5-12 0,2-5-8 0,-2 0-16 0,-8 0-12 15,8 0-16-15,1 0-20 0,-9 0-20 0,9 0-16 0,-9 0-20 16,0 0-44-16,8 0-24 0,-8 5 40 0,0-5 32 0,-8 5 28 16</inkml:trace>
          <inkml:trace contextRef="#ctx0" brushRef="#br0" timeOffset="101851.5202">-5679 5827 19 0,'0'10'120'0,"0"0"-20"0,0-1-8 16,0-5-20-16,8 6 4 0,-8-4 4 0,8 3 0 0,-8-5 0 16,10 2-4-16,-10-2-8 0,8 1-8 0,-8-5-8 0,8 5-8 15,2-5 0-15,-2 0-4 0,0 5-8 0,0-5-4 0,1 0-4 16,0 0-4-16,-1 0-4 0,1 0-4 0,-1 0-4 0,0 0-4 15,2 0-8-15,-2 0-16 0,0 0-12 0,0 0-32 0,2 0-32 16,-2 0-24-16,-8 0-76 0,0 0-12 0,8 0 36 0,-8 0 32 0,0 0 32 16</inkml:trace>
        </inkml:traceGroup>
        <inkml:traceGroup>
          <inkml:annotationXML>
            <emma:emma xmlns:emma="http://www.w3.org/2003/04/emma" version="1.0">
              <emma:interpretation id="{EC04884D-EF3E-4EBF-9EA4-88853C0AFAC0}" emma:medium="tactile" emma:mode="ink">
                <msink:context xmlns:msink="http://schemas.microsoft.com/ink/2010/main" type="inkWord" rotatedBoundingBox="7559,12441 8983,12470 8967,13240 7543,13211"/>
              </emma:interpretation>
              <emma:one-of disjunction-type="recognition" id="oneOf33">
                <emma:interpretation id="interp73" emma:lang="" emma:confidence="1">
                  <emma:literal/>
                </emma:interpretation>
              </emma:one-of>
            </emma:emma>
          </inkml:annotationXML>
          <inkml:trace contextRef="#ctx0" brushRef="#br0" timeOffset="106613.7807">-4699 5674 23 0,'0'0'92'0,"-8"0"-8"15,8 0-12-15,0-5-24 0,0 5-4 0,0-5 0 0,-8 5 4 16,8-4-4-16,0 4 0 0,0-6 0 0,0 2 0 0,0-1 0 0,0 1 4 15,0-2-4-15,8 2-4 0,-8-1 8 0,0 0-8 0,0 0 4 16,0 1 0-16,0 0 0 0,8-3-4 0,-8 3-4 0,9-6 0 16,-9 6-4-16,9-1 4 0,-9 0-4 0,8-4 4 0,1 4-8 15,-1-1 4-15,0-2-4 0,1 2-4 0,0 2 0 0,-1-2-4 16,0 2-4-16,2-1-4 0,6 5 0 0,-7-4-4 0,0 4 4 0,-1 0-4 16,9 0 0-16,-9 0-4 0,0 0 0 0,2 4-4 0,-2 1 4 15,0-1 0-15,2 2-4 0,-10 4-4 0,8-6 8 0,-8 6-4 16,0-1 0-16,0 1 0 0,0-1 0 0,0 5 0 0,0 1 0 15,0-5 0-15,-8 5 0 0,8-2 0 0,-10 2 0 0,2-1 0 16,8 1 4-16,-8-1-4 0,-2 0 0 0,10-4 4 0,-8 5-4 0,0-6 0 16,8 5-4-16,-9-4 4 0,9 0 0 0,-8-5 0 0,8 4-4 15,0-4 4-15,-8 0 0 0,8-1 0 0,0-4 0 0,0 5 0 16,0-5 0-16,0 0 0 0,0 0 4 0,8 0-8 0,-8 0 4 0,0 0-4 16,8 0 4-16,-8 0-4 0,9 0-12 0,-9 0 20 15,8 0 0-15,-8 0-4 0,8 0 0 0,2 0 0 0,-10 0 0 0,8 0 0 16,0 0 4-16,2 0-4 0,-2 0-4 0,0 0 4 0,-8 5 4 15,8 0-8-15,1-5 4 0,0 4 4 0,-1 2-4 0,1-2 0 16,-1 1 0-16,0 5 0 0,2 0 4 0,-2-6 0 0,0 5-4 16,-8 1 0-16,10 5 0 0,-10-7 0 0,8 7 0 0,-8-5 0 15,0 5 0-15,0-2 4 0,0-3-4 0,0 6 0 0,-8-3 4 0,8 2 0 16,-10-1 0-16,2 1-4 0,0-1 4 0,-2-5 0 0,-6 6 0 16,7-1 0-16,1-4 0 0,-10-1 0 0,2 1-4 0,8-1 0 15,-10 1 0-15,0-5 0 0,2 4 0 0,-1-4 0 0,9 0 0 16,-10-5-4-16,2 5 0 0,6-5-4 0,-6 0 0 0,7 0-8 15,-8 0-8-15,9-5-8 0,-1 0-8 0,1 0-12 0,-1 1-8 16,9-1-16-16,-9 0-16 0,9-5-16 0,-8 1-8 0,8 4-24 0,0-4-40 16,0-1-8-16,0 1 40 0,8-1 24 0,1 1 24 0</inkml:trace>
          <inkml:trace contextRef="#ctx0" brushRef="#br0" timeOffset="107116.4377">-4212 5866 47 0,'8'-6'112'0,"-8"6"-8"0,8-4-4 0,-8 4-28 15,8 0-12-15,-8 0 0 0,0 0-8 0,10-5 0 0,-10 5 0 0,0 0 0 16,0 0 0-16,8 5-4 0,-8-5 4 0,8 4-8 0,-8 2 0 16,10-2-8-16,-10 2-4 0,8 3 4 0,-8-5-4 0,0 6 4 15,8 0-4-15,1-1 0 0,-9 6-4 0,8-1-4 0,-8 1 0 0,9-2 0 16,-1 3 0-16,-8-2-4 0,9 0-4 0,-9 0 0 0,8 0-4 15,-8 1-4-15,8 0 0 0,-8-1 0 0,10 1-4 0,-10-6 0 16,8 5 0-16,-8-4 0 0,8-1-4 0,2 1 4 0,-10 0-4 16,8-6 0-16,-8 1 0 0,8 0 0 0,-8 0 0 0,8-5 0 15,-8 5 0-15,9-5-4 0,-9 0 0 0,9-5-4 0,-9 0 4 16,8 0 0-16,-8 5 4 0,9-9-4 0,-9 4-4 0,8-4 0 16,-8 3 4-16,8-3-8 0,2-1 8 0,-2-4-4 0,-8 5-4 0,8-1 4 15,0 1 0-15,2-6 4 0,-2 5 0 0,-8 1 0 0,8-1 0 16,1 0 4-16,0 1 0 0,-1-1-4 0,1 1 4 0,-1 5 0 15,-8-6 0-15,8 4-4 0,1 2 4 0,0-2 0 0,-1 2 0 16,-8-1 4-16,8 1-4 0,2 4 0 0,-10-5 4 0,8 5-4 16,0 0 4-16,-8-5-4 0,9 5 4 0,-9 0 0 0,9 0 0 15,-1 0 0-15,-8 0 4 0,9 0-4 0,-9 5 0 0,8 0 4 0,0-1 0 16,-8 1 0-16,8-1-4 0,2 6 4 0,-10-4 0 0,8 4-4 16,-8-1 4-16,8 0-4 0,2 5 4 0,-10-4-4 0,8 5 4 15,-8-1 4-15,0 1-4 0,8 0-4 0,-8-2 4 0,0-3-4 16,0 4 0-16,0 1 0 0,0-6 0 0,0 5-4 0,0 1-4 15,0-6-4-15,0 1-4 0,0-1-8 0,0-4-12 0,0 5-12 0,0-5-12 16,0 0-20-16,0-1-16 0,0-4-16 0,0 5-12 0,0-5-36 16,-8 0-44-16,8 0 16 0,0-5 36 0,0 1 28 0,-8-1 24 15</inkml:trace>
          <inkml:trace contextRef="#ctx0" brushRef="#br0" timeOffset="107544.2914">-3607 5573 59 0,'0'-5'92'0,"0"-4"-8"0,8 3-12 15,-8-2-16-15,10 2-4 0,-10-4-4 0,8 6 0 0,0-1-4 16,-8-4 4-16,8 5-4 0,1-2-4 0,0 2 0 0,-1-2 0 15,1 6 0-15,-1-4-8 0,-8 4 0 0,8 0-4 0,2 0 0 0,-2 0 0 16,0 0-4-16,-8 4-4 0,8-4 0 0,2 6-4 0,-10-2 0 16,8 2-4-16,-8 3-8 0,0-5 4 0,0 5-4 0,0-3 4 15,0 4 4-15,0-2-8 0,0 7-4 0,0-5 0 0,-8-1 4 0,8 1-4 16,-10 1 0-16,2-3 4 0,8 2-4 0,-8-1 0 16,8 1 0-16,-8-1 0 0,8 1 0 0,-10-5-12 0,2 5 16 0,8-6 0 15,0 1 0-15,-8 0 0 0,8 0-4 0,0 0 4 0,0 0 0 16,0-5 4-16,-9 4 0 0,9 1 0 0,0-5-4 0,0 5-4 15,0-5 4-15,0 4 0 0,9-4 4 0,-9 0-4 0,0 0 4 0,0 0 4 16,8 5-4-16,-8-5 4 0,0 0 0 0,8 0 0 0,-8 0 0 16,10 0 0-16,-2 0-4 0,0 0 0 0,-8 0-4 0,18 0 0 15,-10 0 0-15,0 0-4 0,1 0 0 0,0 0-4 0,-1 0-4 16,1 0-4-16,7 0-12 0,-8 0-12 0,2 0-20 0,6 0-24 16,-6 0-16-16,6 0-16 0,-7-5-56 0,-1 5-32 0,9 0 36 0,-8-4 32 15,-1 4 20-15</inkml:trace>
        </inkml:traceGroup>
        <inkml:traceGroup>
          <inkml:annotationXML>
            <emma:emma xmlns:emma="http://www.w3.org/2003/04/emma" version="1.0">
              <emma:interpretation id="{45D0F684-36CA-4492-A677-594769FA9AFF}" emma:medium="tactile" emma:mode="ink">
                <msink:context xmlns:msink="http://schemas.microsoft.com/ink/2010/main" type="inkWord" rotatedBoundingBox="9248,12678 9672,12687 9663,13138 9239,13129"/>
              </emma:interpretation>
              <emma:one-of disjunction-type="recognition" id="oneOf34">
                <emma:interpretation id="interp74" emma:lang="" emma:confidence="1">
                  <emma:literal/>
                </emma:interpretation>
              </emma:one-of>
            </emma:emma>
          </inkml:annotationXML>
          <inkml:trace contextRef="#ctx0" brushRef="#br0" timeOffset="108097.81">-3028 5957 79 0,'0'0'104'0,"0"0"-8"0,0 0 0 0,0 0-24 0,0 0 4 15,10 0-4-15,-10 0 0 0,0 0-4 0,0 0 4 0,8 0-8 16,-8 0 4-16,8 0-4 0,-8 0-4 0,9 0 4 0,0 0-4 16,-1 0-8-16,1-5 0 0,-1 5-4 0,8-5-8 0,2 5-4 0,-10-4-8 15,10 4-8-15,-1-6-4 0,0 2 0 0,0 4-12 16,-1-4-4-16,2-3-12 0,0 3-8 0,-2 0-16 0,1 4-16 0,0-5-20 15,8 0-24-15,-15 5-24 0,6 0-12 0,2-5-48 0,-2 1-36 16,2 4 36-16,-1-6 36 0,-1 6 24 0,-8-4 28 0</inkml:trace>
          <inkml:trace contextRef="#ctx0" brushRef="#br0" timeOffset="107909.3285">-2848 5708 67 0,'0'0'92'0,"0"-5"-8"16,0 5-8-16,0 0-24 0,0 0 0 0,0 0 0 0,0 0 0 0,0 0 0 15,0 0 0-15,0 0 0 0,0 0 4 0,0 5-4 0,0-1 4 16,0 1-4-16,0 0 0 0,0-1 0 0,0 1 0 0,0 5-4 16,0 0-4-16,0-1-4 0,0 5-4 0,0-4 0 0,0 5-4 0,0-1-4 15,0 5-4-15,0-4-4 0,0-2-4 0,0 7 0 0,0-1-4 16,0 0 0-16,0 0-4 0,0 1 0 0,0-2-4 0,0-2 0 15,0 3 0-15,0 0-4 0,0-5 4 0,0 5-4 0,0-4-4 16,0-1-4-16,0-3-4 0,0 2-4 0,0-3-4 0,0-6-4 16,0 6-4-16,0-5-12 0,0-1-4 0,0-4-16 0,-9 6-20 0,9-6-16 15,0 0-12-15,-8 0-20 0,8-6-44 0,0 6-16 0,-9-4 36 16,1-1 32-16,8 0 20 0</inkml:trace>
        </inkml:traceGroup>
        <inkml:traceGroup>
          <inkml:annotationXML>
            <emma:emma xmlns:emma="http://www.w3.org/2003/04/emma" version="1.0">
              <emma:interpretation id="{EF687DB4-A01E-4BAF-BFAB-8E44972F7991}" emma:medium="tactile" emma:mode="ink">
                <msink:context xmlns:msink="http://schemas.microsoft.com/ink/2010/main" type="inkWord" rotatedBoundingBox="9949,12610 10800,12628 10786,13272 9936,13254"/>
              </emma:interpretation>
              <emma:one-of disjunction-type="recognition" id="oneOf35">
                <emma:interpretation id="interp75" emma:lang="" emma:confidence="1">
                  <emma:literal/>
                </emma:interpretation>
              </emma:one-of>
            </emma:emma>
          </inkml:annotationXML>
          <inkml:trace contextRef="#ctx0" brushRef="#br0" timeOffset="109035.3006">-1807 6010 71 0,'0'-5'96'0,"0"1"-4"0,-10 4 0 0,10-6-20 0,0 6-12 15,0 0 0-15,0-4-4 0,0 4-4 0,10 0-8 16,-10 0 0-16,0 0 0 0,0 0-4 0,-10 4-4 0,10-4 8 0,0 6-4 16,0-2 0-16,0 1-8 0,0-1 0 0,0 6-4 0,0-5 0 15,0 5 0-15,0-2 0 0,0 3 0 0,0-2-4 0,0 1-4 16,0 4-8-16,0-3 4 0,10 2-4 0,-10-3-4 0,0-1 0 0,0 5 4 16,0 1-8-16,8-6 0 0,-8 1 4 0,8 0-4 0,-8 4 0 15,8-4-4-15,2-1 0 0,-10 1 0 0,8-5 4 0,0 4-4 16,1 1 0-16,-1-5 0 0,-8-1 0 0,9 1 0 0,0 0 0 15,-1-5-4-15,-8 5 4 0,8-5 0 0,0 0 0 0,-8 0-4 16,10 0 0-16,-10-5 0 0,8 0 0 0,-8 0 0 0,8 1-4 0,-8-6 0 16,10 1 0-16,-10-1-4 0,8 0 4 0,-8-4-4 0,8 4 0 15,-8 1 0-15,9-6 4 0,-9 1-8 0,8-1 4 0,-8 1 4 16,9 5 0-16,-9-6 0 0,8 1 8 0,-8 5-4 0,9-1 0 16,-9-5 0-16,8 6 0 0,-8-1 0 0,8 6 4 0,-8-6 0 15,10 5 0-15,-10 0 4 0,0 5 0 0,8 0 0 0,-8 0 4 0,8 0 0 16,-8 0 4-16,0 5 0 0,10 0 4 0,-10 5 0 0,0-2 4 15,8 3-4-15,-8-2 0 0,0 1 4 0,0 4 0 0,0-3-4 16,8 2 0-16,-8 1 0 0,0 1-4 0,0-1-4 0,0 0 0 0,0-4 0 16,0 5-4-16,0-6 0 0,0 5 0 0,8-4-8 15,-8 0-4-15,0-1-4 0,0 1-12 0,0-5-8 0,9 4-12 0,-9-4-36 16,9 0 4-16,-9-5-20 0,0 4-16 0,8-4-16 0,-8 6-44 16,9-6-16-16,-9-6 36 0,8 6 28 0,-8 0 24 0</inkml:trace>
          <inkml:trace contextRef="#ctx0" brushRef="#br0" timeOffset="108565.5573">-2150 5664 43 0,'-8'-4'108'0,"8"-2"-8"16,0 6-8-16,0-4-24 0,-8 4 0 0,8-5 4 0,0 5-12 15,0-4 0-15,0 4-4 0,-8 0-4 0,8-6-4 0,0 6-4 16,0 0-4-16,-9 0-4 0,9 0-4 0,0 0-8 0,0 6 4 0,-8-2 0 16,8 1 4-16,-9-1 0 0,9 6 0 0,-9-5 0 0,1 5 4 15,0-1 0-15,-2 6-4 0,2-1 0 0,0 0 0 0,0 1 4 16,-2-1-4-16,2 5 0 0,0 1-4 0,-1-1 0 0,1 0 0 15,-1 0 0-15,0 1-8 0,9-1 0 0,0 0 0 0,-8 4 0 16,8-3 0-16,0-2-8 0,0 8 0 0,0-8 0 0,8 2-4 16,-8-1-4-16,9 0 4 0,0 0-4 0,-1 0 0 0,1-5-4 0,-1 1 4 15,10 4-4-15,-10-5 4 0,0-4-4 0,10 0 0 16,-10-1 4-16,9 1-4 0,0-1 0 0,-8-4 4 0,7-5 0 0,-8 5-4 16,10 0 0-16,-10-5 4 0,10 0-4 0,-10-5-16 0,1 0 20 15,-1 0-8-15,1 0 4 0,-1 1-4 0,1-6 0 0,-1 1-4 16,-8-1-4-16,0 0 0 0,8 1 0 0,-8-5-4 0,0 4 0 0,0-5-4 15,-8 1 0-15,8 5 4 0,-8-6 0 0,-1 1-4 0,1-1 0 16,-1 0 0-16,1 7 4 0,-1-7 0 0,-7 5 0 0,6-3 0 16,2 3 0-16,-10 0 0 0,10 4-4 0,-8-3 0 0,7 5 4 15,1-1 0-15,-10 0 4 0,10 5 0 0,0 0-4 0,-2 0 0 16,2 5 4-16,0 0-4 0,0 4 0 0,8-5-4 0,-10 6 0 0,10 6 0 16,-8-7-8-16,8 5-4 0,0-5-8 0,0 5-8 0,0 1-8 15,0 0-8-15,0-1-8 0,0 1-4 0,8-1-28 0,-8-5-36 16,10 6-28-16,-2-5 32 0,0-1 20 0,0 0 24 0</inkml:trace>
        </inkml:traceGroup>
        <inkml:traceGroup>
          <inkml:annotationXML>
            <emma:emma xmlns:emma="http://www.w3.org/2003/04/emma" version="1.0">
              <emma:interpretation id="{992534CE-A96C-4178-AC65-F2ABFAFE7A40}" emma:medium="tactile" emma:mode="ink">
                <msink:context xmlns:msink="http://schemas.microsoft.com/ink/2010/main" type="inkWord" rotatedBoundingBox="11414,12677 11748,12684 11739,13149 11405,13142"/>
              </emma:interpretation>
              <emma:one-of disjunction-type="recognition" id="oneOf36">
                <emma:interpretation id="interp76" emma:lang="" emma:confidence="1">
                  <emma:literal/>
                </emma:interpretation>
              </emma:one-of>
            </emma:emma>
          </inkml:annotationXML>
          <inkml:trace contextRef="#ctx0" brushRef="#br0" timeOffset="109527.9846">-861 5943 19 0,'0'0'112'0,"0"0"-8"15,0 4-4-15,8-4-20 0,-8 0 0 0,0 5 4 0,0-5 0 16,9 0 4-16,-9 5-8 0,8 0-4 0,-8-5 0 0,9 4-4 0,-9 1 0 16,8-5-8-16,1 4 0 0,-1 2-8 0,0-2-4 15,2-4-4-15,6 6 0 0,-6-6-4 0,-2 0-4 0,8 0-4 0,-7 4-8 16,8-4-4-16,-8 0-4 0,7 0-8 0,-6 0-4 0,6 0 4 15,-8 0-8-15,10 0-12 0,-10 0-8 0,9 0-16 0,-8 0-16 16,8 0-20-16,-9 0-16 0,2 0-24 0,-2-4-24 0,0 4-20 16,-8 0-40-16,8-6-32 0,-8 6 36 0,10 0 28 0,-10-4 32 15,0-2 24-15</inkml:trace>
          <inkml:trace contextRef="#ctx0" brushRef="#br0" timeOffset="109739.4184">-631 5703 75 0,'0'0'104'0,"0"0"-8"0,0 0 0 15,0 0-20-15,0 0-4 0,0 0 0 0,0 5 8 0,0-1-8 16,0 1 0-16,0 0-4 0,0-1 0 0,0 6-4 0,0 0-4 16,0-1-4-16,0 1-4 0,0-1 0 0,0 6-8 0,0 0-4 15,0 3-4-15,0-3-8 0,0 4 0 0,0 1-4 0,0-1-4 0,0 0-4 16,0 0-4-16,-8 0 0 0,8 0-4 0,0 5-4 0,0-5 0 15,0 0-8-15,0 1-8 0,0-6-12 0,0 6-12 0,0-5-16 16,-10-2-8-16,10 1-28 0,0-4-24 0,10-1-20 0,-10 1-36 16,0-5-44-16,0-5 28 0,8 5 28 0,0-5 28 0,-8 0 32 15</inkml:trace>
        </inkml:traceGroup>
        <inkml:traceGroup>
          <inkml:annotationXML>
            <emma:emma xmlns:emma="http://www.w3.org/2003/04/emma" version="1.0">
              <emma:interpretation id="{ABEE040B-C85A-41A7-8818-55D93441412D}" emma:medium="tactile" emma:mode="ink">
                <msink:context xmlns:msink="http://schemas.microsoft.com/ink/2010/main" type="inkWord" rotatedBoundingBox="12143,12642 13276,12665 13265,13229 12131,13206"/>
              </emma:interpretation>
              <emma:one-of disjunction-type="recognition" id="oneOf37">
                <emma:interpretation id="interp77" emma:lang="" emma:confidence="1">
                  <emma:literal/>
                </emma:interpretation>
              </emma:one-of>
            </emma:emma>
          </inkml:annotationXML>
          <inkml:trace contextRef="#ctx0" brushRef="#br0" timeOffset="110559.2236">461 5860 31 0,'8'-4'112'0,"-8"8"-4"0,0-4-4 0,0 6-24 16,0-2 0-16,-8 2 0 0,8-2-8 0,0 5 8 0,0-3-4 15,0 3-8-15,0 1-12 0,0-2 0 0,0 3 0 0,0-1-4 16,0-1 0-16,0 5 0 0,0-5-4 0,0 7 0 0,8-2 0 15,-8 0 0-15,0 0 8 0,8 0-8 0,2 1-4 0,-2 0 0 0,0-1-8 16,-8 1-8-16,17-6 0 0,-8 5 0 0,-1 1-8 0,9-1 0 16,1 0 0-16,-2-4 0 0,-8 0-4 0,10 4-4 0,-1-9-4 15,0 4 0-15,8-4 0 0,-7 5 0 0,-2-5-4 0,2 0 4 0,-1-5-4 16,9 0 0-16,-10 0-4 0,2 0 4 0,-2 0-4 16,10-5 0-16,-9-5 0 0,0 5-4 0,-8-4-16 0,7-1 24 0,2 1 4 15,-10-1-4-15,10-5 0 0,-10 1-4 0,0 0 0 0,1-1-4 16,-1 1 4-16,1-5 0 0,-9 4-8 0,9-4 8 0,-9 4-4 15,0-3 0-15,0 3-4 0,0-4 4 0,-9-1-4 0,9 2 4 0,-9 4 0 16,1-7 0-16,8 8 0 0,-9-7 0 0,1 7 4 0,0-7-4 16,-10 5 4-16,10 1-4 0,0 5 0 0,-2-5 0 15,-6 4 4-15,7 0-4 0,-8 5 4 0,9 0-4 0,-9 1 0 0,9 4-12 16,-10 0 0-16,0 0-12 0,2 4-12 0,-1 1-4 0,0 0-8 16,0 5-12-16,-9 0-12 0,10-1-8 0,-2 0-12 0,-8 6-20 15,9-1-12-15,1 1-32 0,-10-5-52 0,8 3 24 0,-7 2 28 16,8 3 32-16,0-3 20 0</inkml:trace>
          <inkml:trace contextRef="#ctx0" brushRef="#br0" timeOffset="110173.2581">-128 6072 15 0,'-8'5'116'0,"8"-5"-8"0,0 0-8 0,0 0-28 0,0 0-4 16,0-5-4-16,0 0-4 0,0 0 0 0,8 1-4 0,-8-7-4 15,8 7-8-15,-8-6-8 0,8-4 0 0,2 0-8 0,-2 4 4 16,0-4 0-16,2-1 0 0,-2-4-8 0,0 5 0 0,9-1 0 16,-8-4 0-16,8 5 0 0,-9-5 4 0,10 4 0 0,-10 1-4 15,10-5 0-15,-10 5 0 0,0-1 4 0,9 0-4 0,-8 1 0 0,-1 5-20 16,1-6 16-16,-1 5-4 0,0 1 0 0,2 0 0 0,-2-1 0 16,0 5-4-16,-8-5 0 0,10 6-4 0,-2-1 0 0,-8 5 0 15,0-5 0-15,0 5 0 0,0 0 0 0,8 0 4 0,-8 0 0 0,0 5 0 16,0-5 8-16,0 5-4 0,0 4 4 0,0-4-4 15,0 5 0-15,0-1 0 0,0 1 0 0,0-1-4 0,0 1 0 0,0 4 0 16,0 1-4-16,0-1-4 0,0 6 4 0,0-6 0 0,0 5-4 16,0 0 0-16,0 1-4 0,0-7 0 0,0 12 0 0,0-6-4 15,0 0-4-15,0 4-8 0,0-3-4 0,0 4-12 0,0-4-4 16,0-1-12-16,0 0-4 0,0 0-16 0,0 0-12 16,0 0-16-16,0-5-16 0,0 1-8 0,0-1-4 0,8-4-16 0,-8 0-36 15,9-1-4-15,-9-4 32 0,8 0 28 0,-8-1 20 0</inkml:trace>
        </inkml:traceGroup>
        <inkml:traceGroup>
          <inkml:annotationXML>
            <emma:emma xmlns:emma="http://www.w3.org/2003/04/emma" version="1.0">
              <emma:interpretation id="{D741917C-58D5-4E3B-83CB-83E857AF26CD}" emma:medium="tactile" emma:mode="ink">
                <msink:context xmlns:msink="http://schemas.microsoft.com/ink/2010/main" type="inkWord" rotatedBoundingBox="13925,13061 14386,13070 14385,13092 13924,13083"/>
              </emma:interpretation>
              <emma:one-of disjunction-type="recognition" id="oneOf38">
                <emma:interpretation id="interp78" emma:lang="" emma:confidence="1">
                  <emma:literal/>
                </emma:interpretation>
              </emma:one-of>
            </emma:emma>
          </inkml:annotationXML>
          <inkml:trace contextRef="#ctx0" brushRef="#br0" timeOffset="112301.5644">1654 6087 23 0,'0'0'104'15,"0"0"-4"-15,0 0-4 0,0 0-16 0,0 4-4 0,0-4 8 16,0 0 4-16,0 0 4 0,0 0-8 0,0 0 0 0,0 0 4 16,9 0-4-16,-9 0 4 0,0 5 0 0,8-5-4 0,-8 0 0 0,9 0-4 15,-9 0-4-15,8 6-12 0,0-6 0 0,2 0-4 16,-2 0-4-16,0 0 0 0,10 4-8 0,-10-4 0 0,0 0-4 0,9 0-20 16,-8 0-24-16,8 0 0 0,1 0 0 0,-10 0 0 0,8 0 0 15,-6 0 0-15,6 0 0 0,1 0 0 0,1 0 0 0,-10 0 0 16,10 0 0-16,-2 0 0 0,-8 0 0 0,10 0 0 0,-1-4 0 0,-9 4 0 15,10 0 0-15,-2 0 0 0,-8 0 0 0,2 0 0 0,6-6 0 16,-6 6 0-16,-2 0 0 0,0 0 0 0,1 0 0 0,-9 0 0 16,8 0 0-16,-8 0 0 0,9 0 0 0,-9 0 0 0,0 0 0 15,0 0 0-15,0 0 0 0,0 0 0 0,0 0 0 0,0 0 0 16,0 0 0-16,-9 0 0 0,9 0 0 0,-8 0-88 0,8 0-36 0,-9 0-20 16,9 0-28-16,-8 0-28 0,8 0-40 0,-8-5-32 15,-2 5 44-15,2 0 44 0,-10 0 40 0,10 0 28 0,0 0 16 0</inkml:trace>
        </inkml:traceGroup>
        <inkml:traceGroup>
          <inkml:annotationXML>
            <emma:emma xmlns:emma="http://www.w3.org/2003/04/emma" version="1.0">
              <emma:interpretation id="{C3CE99B4-024D-4064-9242-F3336D60029E}" emma:medium="tactile" emma:mode="ink">
                <msink:context xmlns:msink="http://schemas.microsoft.com/ink/2010/main" type="inkWord" rotatedBoundingBox="15094,12514 15270,12518 15249,13573 15072,13570"/>
              </emma:interpretation>
              <emma:one-of disjunction-type="recognition" id="oneOf39">
                <emma:interpretation id="interp79" emma:lang="" emma:confidence="1">
                  <emma:literal/>
                </emma:interpretation>
              </emma:one-of>
            </emma:emma>
          </inkml:annotationXML>
          <inkml:trace contextRef="#ctx0" brushRef="#br0" timeOffset="117143.6092">2999 5539 51 0,'0'6'72'0,"0"-6"-4"0,0 0-8 15,0 0-16-15,0 0-4 0,0 0 0 0,0 0 0 0,0 0 0 0,0 0 0 16,0 0 0-16,0 0 0 0,0 0 4 0,0 0 0 15,0 0-4-15,0 0-4 0,0 0 4 0,0 4-4 0,0-4 8 0,0 4 0 16,0-4-4-16,0 6-4 0,0-6-4 0,0 5 4 0,0-1-4 16,0 1 0-16,-8 0 0 0,8 0 0 0,0-1 0 0,-9 2 0 15,9-2 0-15,0 7 0 0,-8-7-4 0,8 0 0 0,-9 6 4 0,9-1-4 16,-8 1 0-16,0-5-4 0,8 5 0 0,-10-1-4 0,10 5 0 16,-8-4 0-16,0 0 0 0,8-1-4 0,-10 5 0 0,10-4 0 15,-8 5 0-15,8-6 0 0,-8 5-4 0,8 1 0 0,-8-5 0 16,8 4 0-16,-9 0 0 0,9 0 0 0,-8 1-4 0,-1-1 4 15,9 1-8-15,-9-1 0 0,9 1 4 0,-8 0 0 0,0 3 0 16,8-3 0-16,-10-2-4 0,10 7 0 0,-8-1 0 0,8-4 0 16,0 3 0-16,0 2 0 0,-8 0 4 0,8-1-4 0,0 0-4 15,0 0 4-15,0 0-4 0,0 0 0 0,0 0 0 0,0 0 0 0,0 6-20 16,8-6 24-16,-8 0 0 0,8 0 0 0,-8 1 0 0,0-1 0 16,10 0 0-16,-10 0 0 0,8 0-4 0,-8 0 0 0,8-5 0 15,1 2 0-15,-9-3 0 0,9 2 0 0,-1-1 0 0,-8-4 0 16,9 4 0-16,-1-4 0 0,-8 0 0 0,8-2-4 0,-8 3 4 15,8-2-4-15,-8-4 0 0,10 0 0 0,-10 4-4 0,8-9-4 0,-8 5-4 16,0 0-4-16,8-5 0 0,-8 4-8 0,0-4-8 0,0 0-12 16,0 0-4-16,0 0-8 0,0 0-8 0,0-4-12 0,0 4-12 15,0-5-16-15,0 0-16 0,0 5-8 0,0-9-56 0,0 4-24 16,0 0 44-16,0-4 24 0,0 5 36 0,0-7 24 0</inkml:trace>
        </inkml:traceGroup>
        <inkml:traceGroup>
          <inkml:annotationXML>
            <emma:emma xmlns:emma="http://www.w3.org/2003/04/emma" version="1.0">
              <emma:interpretation id="{DD349AF3-F4F6-4BF6-A9D7-3092CB266D63}" emma:medium="tactile" emma:mode="ink">
                <msink:context xmlns:msink="http://schemas.microsoft.com/ink/2010/main" type="inkWord" rotatedBoundingBox="15567,12530 17067,12560 17050,13424 15549,13394"/>
              </emma:interpretation>
              <emma:one-of disjunction-type="recognition" id="oneOf40">
                <emma:interpretation id="interp80" emma:lang="" emma:confidence="1">
                  <emma:literal/>
                </emma:interpretation>
              </emma:one-of>
            </emma:emma>
          </inkml:annotationXML>
          <inkml:trace contextRef="#ctx0" brushRef="#br0" timeOffset="118483.0285">3341 5860 39 0,'-9'0'84'0,"9"0"-8"0,-9 0-4 15,1 0-24-15,8 0 0 0,-9 0-4 0,9 0 0 0,-8 0 0 0,8 0-4 16,0 6-4-16,0-12 0 0,0 6 0 0,-8 0 0 0,8-4-4 15,0 4 0-15,8-5 4 0,-8 1-4 0,0 4-4 0,8-6 4 16,-8 2 0-16,9-1-4 0,-9 0 4 0,8 0-4 0,1 1 0 16,0-1 0-16,-1 0-4 0,0 1 4 0,0-1-8 0,2 5 4 0,-2-5-4 15,10 0-4-15,-10 5 0 0,0 0-4 0,9-5 0 0,-8 5 0 16,8 0-4-16,-9 0-4 0,0 5 0 0,10-5 0 0,-10 5-4 16,2 0 4-16,-2 0 0 0,0-1-4 0,0 1 0 0,1 4 4 15,-9-4 0-15,0 5 0 0,8 0 0 0,-8-1-4 0,0 1 0 0,0 0 0 16,0 3 0-16,0-3 0 0,-8 0 0 0,8 3 0 0,-9-2 0 15,9 3 0-15,-8-4 0 0,8-1 4 0,-8 0 0 0,8 7-4 16,-8-6 0-16,8-6 0 0,-10 5 4 0,2 1-8 0,8-5 4 16,0 5 0-16,0-6 4 0,-8 0 0 0,8-4-4 0,0 6 0 15,0-6 0-15,0 5-4 0,0-5 4 0,0 0 0 0,8 0 0 0,-8 0 0 16,0 0 4-16,8-5-4 0,-8 5 0 0,10-6 0 0,-10 6 4 16,8-4-4-16,-8 4-4 0,8-4 0 0,0 4 4 0,1-6 0 15,-9 6 0-15,8 0 0 0,1 0-4 0,0 0 4 0,-1 0 0 0,0 0 0 16,2 0 0-16,-2 6 0 0,0-2 0 0,0 0 0 15,2 2 0-15,-2-1 0 0,0 4 4 0,1-4-4 0,-1 4-4 0,1 1 4 16,0-5 0-16,-9 9 0 0,8-4 4 0,0-1-4 0,-8 1 4 16,8-1 0-16,-8 6 4 0,10-6 0 0,-10 6 4 0,0-5 0 15,0 4 4-15,0 0-4 0,0-4 4 0,-10 4 0 0,10 1-4 16,-8-6 0-16,8 5-4 0,-8-3 4 0,0 3-4 0,-1-4-4 16,0 3 4-16,1-3-4 0,-1 0-4 0,1-1-16 0,-10-5 24 15,10 7-4-15,0-7 0 0,0 6-8 0,-10-5 0 0,10 0-4 0,-1-5-4 16,-8 5-8-16,8-5-8 0,1 4-4 0,0-4 0 0,0 0-12 15,-2 0-12-15,2-4-8 0,0 4-12 0,8-5-8 0,-10 5-8 16,2-5-12-16,8 0-24 0,-8 1-40 0,8-2 0 0,0 2 28 16,0-1 32-16,0-1 24 0</inkml:trace>
          <inkml:trace contextRef="#ctx0" brushRef="#br0" timeOffset="118992.6646">3920 6029 43 0,'0'0'84'0,"8"0"8"0,-8-5-4 0,0 5-28 15,0 0-4-15,0 5-4 0,0-5 0 0,10 4 4 0,-10-4-4 0,0 6 0 16,0-2 0-16,0 0 0 0,8 7-4 0,-8-7 0 16,0 1-4-16,0 5-4 0,8 0-8 0,-8-1 0 0,9 1 4 0,-9 4-4 15,9 0 0-15,-9-4 0 0,8 4 0 0,-8 0-8 0,8 1-4 16,-8-1 0-16,0-4 0 0,9 4-4 0,-9 1 0 0,0-1 0 15,8 0 0-15,-8 1 0 0,9-5-4 0,-9 4-4 0,9-5 0 16,-9 1-4-16,0-1 4 0,8 1-4 0,-8-5 0 0,8 0-4 0,-8 4 4 16,10-9-4-16,-10 4 4 0,8-4-4 0,-8 6 0 15,0-12 0-15,8 6 0 0,-8 0 4 0,8-4-4 0,-8 0 0 0,10-1-4 16,-2 0 0-16,-8-4 0 0,8-1 0 0,1 1 4 0,-9 3-4 16,8-3 0-16,0 0 0 0,2-2 0 0,-2 2 0 0,0-1 0 15,-8 1 0-15,8-1 0 0,2 1 0 0,-2-1 4 0,0 0-4 16,-8 6 4-16,9-6-16 0,0 5 16 0,-9-4 0 0,8 4 0 15,-8 0 0-15,9 0 0 0,-9 0 0 0,8 1 4 0,-8-1-4 0,8 5 0 16,-8 0 0-16,0-5 0 0,9 5 4 0,-9 0-4 0,9 0 0 16,-9 0 0-16,0 5 4 0,8-5 0 0,-8 5 0 0,8-1 0 15,-8 1 0-15,10 0 0 0,-10 0 0 0,8 5 0 0,-8-6 0 16,8 6 0-16,1-5 0 0,-9 4 0 0,9 1 0 0,-1 0 4 16,-8 4 0-16,8-5 0 0,-8 1 0 0,9-1 0 0,-9 6-4 0,0-5 0 15,8 0 0-15,-8 3-4 0,0-3 4 0,0 0-4 16,0-1 0-16,8 1 0 0,-8-1 0 0,0 1-4 0,0 0-4 0,0-5-8 15,0 4-8-15,0-3-8 0,0-2-12 0,0 0 0 0,0 2-12 0,0-6-12 16,10 0-12-16,-10 0-8 0,0 0-8 0,0 0-4 16,0 0-20-16,0 0-32 0,0-6-16 0,0-2 24 0,-10 2 28 0,10 1 28 15</inkml:trace>
          <inkml:trace contextRef="#ctx0" brushRef="#br0" timeOffset="119375.653">4465 5698 71 0,'0'-10'92'0,"0"5"-8"0,0 1-4 0,10-1-24 16,-10-5-4-16,8 6 0 0,-8-6-8 0,8 5 0 0,-8-5 0 0,10 6 0 16,-2-1-4-16,0-5 0 0,0 6-4 0,1-7-4 0,0 7 4 15,8 0-4-15,-9-2 0 0,0 6 0 0,10-4-4 0,-10 4-4 16,0-5-4-16,2 5-4 0,6 5 0 0,-7-5-8 0,-1 4 8 15,-8 2-4-15,9-2-4 0,0 7 0 0,-9-7 0 0,0 5-12 16,0 1 20-16,0 4 0 0,0-5-8 0,0 1 4 0,-9 5-4 16,9-6 4-16,-9 6-4 0,1-1-4 0,-1 0 4 0,9-4-4 0,-8 4 0 15,0-4 4-15,-2 4-4 0,2-4-4 0,0 0 0 0,8-1 4 16,-8 1-4-16,-2-1 0 0,10-4 0 0,-8 4 4 0,8-3-4 16,0-2 0-16,0 1 0 0,-8-1 4 0,8 6-4 0,0-4 4 0,8-2 0 15,-8 1 0-15,0-1 0 0,0-4 0 0,8 6 0 16,-8 3 0-16,10-9-4 0,-10 5 4 0,8 0 0 0,-8-1-4 15,8 0 4-15,0 3-4 0,2-3 0 0,-2-4 0 0,0 4 0 0,1-4-8 16,-1 0-4-16,1 0-12 0,0 6-12 0,-1-6-20 0,0 0-16 16,10 0-20-16,-10-6-20 0,0 6-40 0,10 0-40 0,-10-4 24 15,9 0 32-15,-8 4 24 0,8-7 20 0</inkml:trace>
        </inkml:traceGroup>
        <inkml:traceGroup>
          <inkml:annotationXML>
            <emma:emma xmlns:emma="http://www.w3.org/2003/04/emma" version="1.0">
              <emma:interpretation id="{24ACF379-0F67-4F58-96B7-90746EAF076E}" emma:medium="tactile" emma:mode="ink">
                <msink:context xmlns:msink="http://schemas.microsoft.com/ink/2010/main" type="inkWord" rotatedBoundingBox="17344,12532 18816,12562 18793,13720 17320,13690"/>
              </emma:interpretation>
              <emma:one-of disjunction-type="recognition" id="oneOf41">
                <emma:interpretation id="interp81" emma:lang="" emma:confidence="1">
                  <emma:literal/>
                </emma:interpretation>
              </emma:one-of>
            </emma:emma>
          </inkml:annotationXML>
          <inkml:trace contextRef="#ctx0" brushRef="#br0" timeOffset="119831.4206">5062 6102 79 0,'0'0'100'0,"0"0"-8"0,0 0 0 0,0 0-28 0,0 0 0 0,0 0 0 15,0 0 0-15,0 0 4 0,0 0-4 0,10 0-4 0,-10 4 0 16,0-8-4-16,8 4-4 0,0 0-4 0,-8 0 0 0,9 0-8 16,-1 0-8-16,1-6-8 0,8 6 0 0,-9 0-4 0,10-5-8 0,-2 5 4 15,-6-4-12-15,6-2-4 0,1 6-8 0,0-4-12 0,0-1-24 16,1 5-20-16,-2-5-20 0,2 0-24 0,-10 1-28 0,9 4-60 15,0-5 16-15,0 5 28 0,-9-6 28 0,10 6 28 0</inkml:trace>
          <inkml:trace contextRef="#ctx0" brushRef="#br0" timeOffset="119686.8112">5199 5813 55 0,'0'0'100'0,"0"0"-4"0,0 0-12 15,-8 0-24-15,8 0 0 0,0 0-4 0,0 5-4 0,0-5 0 16,0 0-4-16,0 4 8 0,0 1-12 0,0 0 8 0,0 0-4 16,0-1 4-16,0 6-8 0,0-5 0 0,0 9 0 0,-8-4-4 15,8-1 4-15,0 6 0 0,0-1-4 0,-10 1 0 0,10 4-4 16,0-5-8-16,0 5 0 0,0 1 0 0,-8-1-8 0,8-4-4 0,0 4 0 15,0 0-4-15,0 0-4 0,0 0 4 0,0 0-8 0,0-5 0 16,0 6 0-16,0-6 0 0,0 1-4 0,0-1-4 0,0 0-8 16,0 1-4-16,0-6-12 0,0 1-28 0,0-1 16 0,0 1-12 0,0-1-8 15,0-3-24-15,0-1-12 0,0-1-8 0,0-4-12 16,-8 5-36-16,8-5-32 0,0 0 20 0,-10-5 28 0,10 5 32 0</inkml:trace>
          <inkml:trace contextRef="#ctx0" brushRef="#br0" timeOffset="120262.2671">5549 5909 83 0,'0'-5'108'0,"0"5"-12"0,0 0 0 0,0 0-20 15,-9-5-4-15,18 1 0 0,-9 4 0 0,0-6-4 16,8 2-4-16,-8-1-4 0,8 1-4 0,-8-6 0 0,9 4-4 16,0-3 0-16,-1 5-4 0,0-6-4 0,2 5 0 0,6 0-4 0,-7-4 0 15,8 4-4-15,-9 0 0 0,9 1-4 0,-9 4 4 0,2 0-8 16,6-5 0-16,-6 5 0 0,6-5-4 0,-7 5 0 0,-1 0-4 16,1 5 0-16,-1-5 0 0,1 5 0 0,-1-5-4 0,0 4 4 0,2 1 0 15,-10 0 0-15,8-5-4 0,-8 4 0 0,8 1 4 16,-8 0-8-16,10 4 0 0,-10-3 4 0,0 3-8 0,0-5 4 0,0 6 4 15,0-4 0-15,0 3-4 0,8 1 0 0,-8-1 0 0,0 1 4 16,0-2-4-16,0 7 0 0,0 0-4 0,0-1 0 0,-8 1 4 16,8-1 0-16,0 5-4 0,0-4 0 0,0 3 0 0,0 2 0 0,0 0-4 15,0-1 4-15,0 4 0 0,8-4-4 0,-8 5 0 0,0-4-4 16,0-1 0-16,0 5 0 0,8-5 0 0,-8 0 0 0,0 1 0 16,0-1 0-16,8 0 0 0,-8-5 0 0,0 5 0 0,9-4 0 15,-9-1-8-15,0-4-8 0,0 4-8 0,0-4-4 0,0 0-12 16,0 0-12-16,0-6-20 0,0 1-12 0,0-1-16 0,0 1-12 0,0-5-12 15,-9 0-12-15,9 0-8 0,0 0-16 0,-8-5-52 0,0-4 0 16,8 5 40-16,-8-2 36 0,-2-4 28 0,2 2 20 0</inkml:trace>
          <inkml:trace contextRef="#ctx0" brushRef="#br0" timeOffset="120438.7941">5643 6192 47 0,'0'0'104'0,"0"0"0"0,0 0-8 0,0 0-20 0,0 0-4 0,0 5 4 15,0-5 0-15,0 0 0 0,8 0 0 0,-8 0-12 0,0 0 4 16,0 0 0-16,8 0 0 0,-8 0 0 0,9 0 0 0,-9 0 0 16,8 0 0-16,0 0 0 0,2 0-4 0,-2-5-8 0,10 5-8 0,-10 0-4 15,0 0-12-15,9 0-4 0,-8-5-4 0,8 5-8 16,-1-5 0-16,-6 0-8 0,6 5 0 0,2-5-12 0,-2 1-8 0,-7-1-12 16,8 0-16-16,0 1-16 0,-9-2-16 0,10 2-16 0,-10-6-20 15,10 5-20-15,-10 1-12 0,9-6-16 0,-8 1-52 0,-1 5 0 16,1-7 40-16,-1 1 28 0,0 1 24 0</inkml:trace>
          <inkml:trace contextRef="#ctx0" brushRef="#br0" timeOffset="120754.9494">6257 5583 19 0,'0'0'104'0,"0"0"-8"0,8-5-4 0,-8 5-24 0,0 0 0 16,8 0 0-16,0 5 4 0,-8-5-8 0,10 4 8 0,-10-4 0 16,8 6-8-16,0-2 0 0,1 7-16 0,-9-7 20 0,8 5 0 15,1 1 4-15,0 0 0 0,-1 3-4 0,0 2-4 0,2-1 0 16,-2 6 0-16,0-1-4 0,0 0-4 0,2 0-4 0,-2 5 0 0,0-4-8 16,1 3 4-16,8 1-8 0,-8 1 0 0,-1 3 0 0,0-3-4 15,0 3-4-15,2 0-8 0,-2 1-12 0,0 0-12 0,-8 0 0 16,10 1 0-16,-10 2 0 0,8-3 0 0,-8 0 0 0,8 4 0 0,-8 1 0 15,0-6 0-15,0 1 0 0,0 5 0 0,0-5 0 16,0 0 0-16,-8 0 0 0,8-1 0 0,-8 1 0 0,8-5-8 0,-10 6-80 16,2-7-32-16,0 0-24 0,-2 2-40 0,-6-6-36 0,8 0-76 15,-10 0 36-15,10 0 44 0,-9 0 44 0,-1-4 32 0,2-5 32 16</inkml:trace>
        </inkml:traceGroup>
        <inkml:traceGroup>
          <inkml:annotationXML>
            <emma:emma xmlns:emma="http://www.w3.org/2003/04/emma" version="1.0">
              <emma:interpretation id="{AC8D2479-6A49-4C88-BD30-10F5AE9C390B}" emma:medium="tactile" emma:mode="ink">
                <msink:context xmlns:msink="http://schemas.microsoft.com/ink/2010/main" type="inkWord" rotatedBoundingBox="19551,12934 19892,12941 19886,13229 19545,13222"/>
              </emma:interpretation>
              <emma:one-of disjunction-type="recognition" id="oneOf42">
                <emma:interpretation id="interp82" emma:lang="" emma:confidence="1">
                  <emma:literal/>
                </emma:interpretation>
              </emma:one-of>
            </emma:emma>
          </inkml:annotationXML>
          <inkml:trace contextRef="#ctx0" brushRef="#br0" timeOffset="122124.2845">7288 5962 47 0,'-8'0'76'0,"8"0"-4"0,0-5-8 15,0 5-20-15,0 5 0 0,0-5-4 0,8 0 0 0,-16 0 0 16,16 0 4-16,-8 0 0 0,-8 0 4 0,8 0 0 0,0 0 4 0,0 0 0 15,8 0 0-15,-8 0 8 0,0 0-8 0,0 0 4 0,0 0 4 16,8 0-4-16,-8 0 4 0,9 0-4 0,-9 0 8 0,9 0-4 16,-1 0 0-16,-8 0 0 0,9 0-4 0,-1 0 0 0,0 0 0 15,0 0-8-15,2 0-4 0,6 0-4 0,-6 0-4 0,-2 0 0 16,0 0-4-16,9 0-4 0,-8 0-4 0,8 0-8 0,-9 0 0 0,10 0-4 16,-10 0 0-16,0 0-4 0,10 0 0 0,-10 0-4 0,9 0 0 15,-8 0 0-15,-1 0 0 0,1 0-4 0,-1 0 0 0,0 0 0 16,2 0-4-16,-2 0-8 0,0 4 0 0,-8-4-4 0,10 0-8 15,-10 0 0-15,8 5-12 0,-8-5-8 0,0 0-8 0,0 0-12 16,0 4-16-16,0-4-8 0,0 0-8 0,0 0-16 0,0 0-4 16,0 0-12-16,-8 0-8 0,8 0-24 0,-10 0-44 0,10 0 20 0,-8 0 36 15,8 0 24-15,-8 0 28 0</inkml:trace>
          <inkml:trace contextRef="#ctx0" brushRef="#br0" timeOffset="122415.5057">7365 6163 19 0,'0'0'104'0,"0"5"-4"15,0-1-8-15,0 1-24 0,0-5-4 0,0 5 4 0,0 0 4 16,0-5 0-16,0 5 0 0,0-5 0 0,0 0 0 0,0 0 0 0,0 0 0 16,0 5 0-16,8-5 0 0,-8 4 4 0,8-4 0 0,2 0-4 15,-10 5 0-15,8 0 0 0,0-5-8 0,1 5-8 0,-1-5-4 16,1 4 0-16,-1 1-8 0,1-5-4 0,-1 5-4 0,0 0-4 15,2-5-4-15,-2 5 0 0,0-5-4 0,2 0 0 0,-10 5-4 16,8-5-4-16,0 0-16 0,0 0 0 0,-8 4 0 0,9-4 0 0,0 0 0 16,-9 0 0-16,8 0 0 0,-8 0 0 0,9 0 0 0,-9 0 0 15,8 0 0-15,-8 0 0 0,0 0-28 0,0 0-24 0,0 0-28 16,0 0-24-16,0 0-28 0,8 0-32 0,-8-4-32 0,-8 4-76 16,8 0 4-16,0-5 52 0,0 5 36 0,0 0 44 0,-8-5 20 15,8 5 24-15</inkml:trace>
        </inkml:traceGroup>
        <inkml:traceGroup>
          <inkml:annotationXML>
            <emma:emma xmlns:emma="http://www.w3.org/2003/04/emma" version="1.0">
              <emma:interpretation id="{B041BBC7-BD13-4773-A8FF-14E0E16C2161}" emma:medium="tactile" emma:mode="ink">
                <msink:context xmlns:msink="http://schemas.microsoft.com/ink/2010/main" type="inkWord" rotatedBoundingBox="20702,12769 21129,12778 21115,13473 20688,13465"/>
              </emma:interpretation>
              <emma:one-of disjunction-type="recognition" id="oneOf43">
                <emma:interpretation id="interp83" emma:lang="" emma:confidence="1">
                  <emma:literal/>
                </emma:interpretation>
              </emma:one-of>
            </emma:emma>
          </inkml:annotationXML>
          <inkml:trace contextRef="#ctx0" brushRef="#br0" timeOffset="127111.9477">8439 5904 59 0,'0'0'80'0,"0"0"0"0,0 0-8 0,-9 0-20 0,9 0-4 16,0 0 4-16,0 0-4 0,0 0-4 0,0 0 0 0,0-5 0 16,0 5 4-16,0 0-4 0,0-4 0 0,0-2 0 0,0 6 0 0,0-4 4 15,0 4-4-15,9-5-4 0,-9 1 0 0,0-2 0 0,0 2 4 16,8-2-4-16,-8 2-4 0,8 4 4 0,2-5 0 0,-10 1-4 15,8-2 0-15,0-3-4 0,2 9 0 0,-2-5-4 0,0 0-4 16,0 1 4-16,-8-1-4 0,18 0-4 0,-10 1-4 0,-8-1 0 16,17 5-8-16,-9-5 0 0,2 5-4 0,-2 0 4 0,0 0-4 0,0 0-4 15,2 0 8-15,-10 0-4 0,8 5 0 0,0 0-4 0,1-1 0 16,0 1 0-16,-9 0 0 0,8 4 0 0,-8-4 0 0,0 4 4 16,9 1-4-16,-9-1 0 0,0 1 0 0,0 5 0 0,0-5 0 0,0 4 0 15,0-1 0-15,-9-2 0 0,9 3 0 0,0 1-4 16,-8-6 4-16,8 5-20 0,-9-4 24 0,9 5 0 0,-9-6 0 0,9 1 0 15,0 4 0-15,-8-4-4 0,8-1 0 0,-8-4 0 0,8 5 0 16,0-6-4-16,0 6 4 0,0-5-4 0,0 1 4 0,0-6-4 16,0 4 4-16,0-4 0 0,0 4 0 0,0-4 0 0,0-4 0 15,8 4 0-15,-8-4-4 0,8-2 4 0,-8 1 0 0,9 1 0 16,-9-2 0-16,9-3 0 0,-1 4-4 0,-8-4 4 0,9 4-4 0,-1-1 4 16,0 2 0-16,0-6 0 0,2 6 0 0,-2 4 0 0,-8-5 0 15,8 5 0-15,2-5 0 0,-10 5 0 0,8 0 0 0,0 5 0 16,-8 0 0-16,9-1 4 0,-1 2-8 0,1-2 4 0,-9 6 0 15,8-1 0-15,1-4 0 0,-1 5 0 0,-8 4 0 0,8-3 4 16,2-3-8-16,-10 7 4 0,8-1 4 0,0 1-4 0,-8-1 0 0,10 0 0 16,-10 1-4-16,8-1 4 0,-8 0 4 0,8 6 0 0,-8-6 0 15,0 0 0-15,0 0 0 0,0 1 8 0,0-5 4 0,0 4 0 16,-8 1 4-16,8-1-4 0,-8-5 8 0,8 6-4 0,-10-5 0 0,2-1 0 16,0 1-4-16,-10-1-4 0,10-3 0 0,-9 2-4 15,8 2 0-15,-8-4 0 0,1 3-4 0,-2-5 0 0,0 1-4 0,10-1 0 16,-8 2 0-16,-1-2-8 0,-1 2-4 0,2-6-4 0,6 0-8 15,2 4-12-15,-8-4-16 0,6 0-12 0,2 0-20 0,0-4-20 16,-1 4-20-16,9-6-20 0,0-4-24 0,-8 6-68 0,8-5 20 16,0 0 36-16,8-7 36 0,-8 8 28 0,0-7 20 0</inkml:trace>
        </inkml:traceGroup>
        <inkml:traceGroup>
          <inkml:annotationXML>
            <emma:emma xmlns:emma="http://www.w3.org/2003/04/emma" version="1.0">
              <emma:interpretation id="{DDF736BA-CE8B-4F52-8AF7-C8BA4EAC13D5}" emma:medium="tactile" emma:mode="ink">
                <msink:context xmlns:msink="http://schemas.microsoft.com/ink/2010/main" type="inkWord" rotatedBoundingBox="21570,12697 22884,12724 22868,13503 21554,13476"/>
              </emma:interpretation>
              <emma:one-of disjunction-type="recognition" id="oneOf44">
                <emma:interpretation id="interp84" emma:lang="" emma:confidence="1">
                  <emma:literal/>
                </emma:interpretation>
              </emma:one-of>
            </emma:emma>
          </inkml:annotationXML>
          <inkml:trace contextRef="#ctx0" brushRef="#br0" timeOffset="141730.8352">9776 5870 19 0,'0'0'100'0,"0"-4"-12"16,-8-2-4-16,8 6-28 0,0-4-4 0,0 4-4 0,0-5-4 16,0 5 0-16,0-4-8 0,0-2 4 0,0 6-4 0,0-4 0 15,0-1 0-15,0 0 0 0,0 0 4 0,0 1-4 0,0-1 0 0,0 0 0 16,8 1 4-16,-8-1-8 0,0 0 4 0,8 0 0 16,-8-5 4-16,10 5 0 0,-10 1 0 0,8-1-20 0,0 0 24 0,-8 0-4 15,10 1-4-15,-2-1 0 0,0 5-4 0,0-5 0 0,-8 0-8 16,10 5-4-16,-2 0-4 0,0-5 0 0,-8 5-4 0,9 0 0 15,-1 0-4-15,-8 0 4 0,8 0-4 0,-8 5 0 0,10 0-4 0,-10 0 0 16,0-5 0-16,0 9-4 0,8-4 4 0,-8 0 0 0,0 4-4 16,-8-4 4-16,8 5-4 0,0 0 0 0,0 4 0 0,-10-5 4 15,2 6-4-15,0-5 0 0,8 3 4 0,-9 3-4 0,1-3 0 16,0-3 0-16,-2 5 0 0,10-7 4 0,-16 7-4 0,16-5 0 16,-8 5 0-16,-2-6 4 0,10 1-8 0,-8 0 4 0,0 0 0 0,8-1 4 15,0-5-4-15,0 6 4 0,0-5 0 0,0-1 0 0,0 6 4 16,-10-6 4-16,10 2-4 0,10-1 4 0,-10-1 0 0,0 1 0 15,0 0 0-15,8 0 4 0,-8-1 0 0,8 2-4 0,-8-6 4 16,0 4 0-16,10 1 0 0,-10-5 0 0,8 0-8 0,0 6 0 16,0-6 0-16,-8 0-24 0,10 0 24 0,-2 0 0 0,0 4-4 15,1-4 0-15,-1-4 0 0,0 4-4 0,2 0-8 0,-2-6-12 16,0 6-12-16,0-5-12 0,2 5-20 0,-2-4-12 0,0-2-24 16,1 6-24-16,0-4-24 0,-1-1-16 0,1 0-68 0,-9 0 4 0,8 1 44 15,0-1 32-15,1-1 32 0,-9 6 28 0</inkml:trace>
          <inkml:trace contextRef="#ctx0" brushRef="#br0" timeOffset="142343.1967">10255 6264 35 0,'-8'0'108'0,"8"-5"-4"16,0 5-8-16,8 0-16 0,-8 0-4 0,0 0 0 0,0 0 0 16,0 0-4-16,0 0 4 0,0 0-4 0,0 5-4 0,8-5 0 15,-8 0 0-15,10 0-4 0,-10-5 0 0,8 5-4 0,-8 0-4 16,8 0-4-16,0 0-4 0,1 0-4 0,0 0-4 0,-1 5-8 16,1-5-8-16,-1 0 0 0,0 0-8 0,2 0 0 0,-2 0-4 0,0 0-4 15,10 0 0-15,-10-5-8 0,0 5-4 0,1 0-8 16,8 0-12-16,-8-5-12 0,7 5-16 0,-8-5-12 0,10 5-16 0,-10-4-24 15,10 4-20-15,-10-5-12 0,9 0-28 0,0 5-52 0,-8-5 28 16,7 0 28-16,-6 0 36 0,6 1 24 0</inkml:trace>
          <inkml:trace contextRef="#ctx0" brushRef="#br0" timeOffset="142147.7199">10323 6077 39 0,'0'-5'96'0,"0"0"-8"0,9 0-4 16,-9 1-24-16,0-7 0 0,0 11-8 0,0-4 0 0,0 0 0 15,0-2-4-15,0 6-4 0,0 0 0 0,0 0 0 0,0-4 0 0,8 4 0 16,-8 0 4-16,0 0-4 0,0 0 0 0,8 4 0 0,-8-4 0 16,0 6 0-16,0-2 0 0,0 0 0 0,0 2 4 0,10-1 0 15,-10-1 4-15,0 1-4 0,0 5 0 0,0 0-4 0,0-1 0 16,0 1-4-16,0-1-4 0,0 5-4 0,0-4 0 0,0 5-4 16,0-1-4-16,0-5-4 0,0 6 0 0,0-1-4 0,0 0-4 0,0 1-4 15,0-1 0-15,0 1-4 0,0-1 0 0,0 1-4 16,8-1 8-16,-8 1-4 0,0-6 0 0,0 5 0 0,0-4-4 0,0-1 0 15,0 1-4-15,0-1 0 0,0-3-8 0,0 3-4 0,0-4-8 16,0 0-8-16,8-1-8 0,-8 1-8 0,0-5-8 0,0 6-12 16,0-6-4-16,0 0-8 0,0 0-24 0,0 0-12 0,-8 0-8 15,8 0 0-15,0-6-28 0,-8 6-32 0,8-5 0 0,0 1 32 16,-10-1 36-16,2 0 24 0</inkml:trace>
          <inkml:trace contextRef="#ctx0" brushRef="#br0" timeOffset="141192.292">9292 6110 55 0,'0'-4'100'0,"0"4"-8"0,0 0-8 0,0-4-24 16,0 4-4-16,0 0-4 0,0 0 0 0,0 0 0 15,0 0 4-15,0 0 4 0,0 0 0 0,0 0 0 0,0 4-4 0,0-4 4 16,0 4 0-16,0 1 0 0,0 0 0 0,0 0 0 0,0 4 0 16,0-4 0-16,0 4 0 0,0 1-8 0,8 0-4 0,-8-1 0 15,0 6-4-15,8-1-4 0,-8 0-8 0,0-4 0 0,9 5-4 16,-9-1-4-16,8 0-4 0,-8 0 0 0,9 1-4 0,-9-1-4 15,0 1-4-15,9-1 0 0,-9 1 0 0,8-7-4 0,-8 7 0 0,0-5 4 16,8 5-8-16,-8-6 4 0,0 1-4 0,0 0 0 0,0-6 4 16,0 6-4-16,0-5 4 0,10-1-4 0,-10-4 0 0,0 5-4 15,0-5 4-15,0 0 0 0,0 4 4 0,0-4 0 0,0 0-8 16,-10 0 4-16,10-4 0 0,0 4 0 0,0-5 0 0,0 1 0 16,0-1 0-16,0 1 0 0,10-2 0 0,-10 2-4 0,0-6 4 0,0 6 4 15,0-7-4-15,0 2-4 0,8-1 4 0,-8-4 4 16,0 3-8-16,8 3 4 0,-8-2 0 0,0 1 0 0,8-1-4 0,-8 1 4 15,10-6-4-15,-10 10 0 0,8-4 4 0,-8-1 0 0,8 0 0 16,-8 1 0-16,0 4 0 0,9-5 0 0,-9 6 0 0,8-6 0 16,1 5 0-16,-9 0 0 0,9 0 0 0,-9 1 0 0,8-1 0 15,-8 0 0-15,8 5 0 0,0-5-4 0,-8 5 4 0,10 0 0 0,-10 0-20 16,8-4 24-16,0 4 0 0,-8 0 0 0,10 0-4 0,-10 4 4 16,8-4-4-16,0 5 4 0,-8-5 0 0,9 5-4 0,-1 0 0 15,-8-1 0-15,8 1 0 0,-8 0 4 0,10 0-4 0,-10 5 4 0,8-6 0 16,-8 6-4-16,8-1 4 0,-8 1 0 0,8-1-4 15,-8 2 0-15,10-2 4 0,-10 6 0 0,0-6 0 0,8 5 0 0,-8-4 0 16,0 3 4-16,0-2 0 0,8 3 0 0,-8-4-4 0,0-1 0 16,0 2 0-16,0 3-4 0,0-4 4 0,0-6-4 0,0 5 4 15,0 0-4-15,0-3 0 0,0 4 0 0,0-6-4 0,0 1 0 16,0-5-4-16,0 5 0 0,0-5-4 0,0 5-16 0,0-5-12 16,0 0-8-16,0 0-16 0,0 0-8 0,0 0-12 0,0-5-4 0,0 0-12 15,0 5-16-15,0-9-8 0,0 3-4 0,0 2-24 0,0-6-24 16,0 1-16-16,0 0 40 0,0-1 24 0,0 0 24 0</inkml:trace>
        </inkml:traceGroup>
        <inkml:traceGroup>
          <inkml:annotationXML>
            <emma:emma xmlns:emma="http://www.w3.org/2003/04/emma" version="1.0">
              <emma:interpretation id="{7B3B1AFF-CDC6-49CB-A421-24DCAC42310B}" emma:medium="tactile" emma:mode="ink">
                <msink:context xmlns:msink="http://schemas.microsoft.com/ink/2010/main" type="inkWord" rotatedBoundingBox="23241,12807 25121,12846 25106,13578 23226,13540"/>
              </emma:interpretation>
              <emma:one-of disjunction-type="recognition" id="oneOf45">
                <emma:interpretation id="interp85" emma:lang="" emma:confidence="1">
                  <emma:literal/>
                </emma:interpretation>
              </emma:one-of>
            </emma:emma>
          </inkml:annotationXML>
          <inkml:trace contextRef="#ctx0" brushRef="#br0" timeOffset="143369.45">11363 6283 43 0,'8'-10'112'0,"-8"5"-8"16,10-4-8-16,-10 4-24 0,8-4-8 0,-8 4 0 0,0 0 4 16,0-5-4-16,8 5-4 0,-8 1-8 0,0-1 0 0,9 0-4 15,-9 0-8-15,0 1-8 0,0-1 0 0,0 0 0 0,0 5 4 16,0 0-8-16,9-5 4 0,-9 5 4 0,0 0 0 0,0 0 0 0,0 5 0 16,0 0 0-16,0-5-4 0,0 5 4 0,0 4 0 0,0-4-8 15,0 0 4-15,0 4-4 0,0-4-4 0,0 5-4 0,0-5 0 16,0 4-4-16,0 1-4 0,0 4 0 0,0-5 0 0,0-3 0 0,0 8-4 15,0-5-4-15,8-3 0 0,-8 7 0 0,9-7-4 16,-9 3 4-16,8 1-4 0,-8-2 0 0,8-2 0 0,0 3 4 16,-8-3 0-16,10 3-4 0,-2-4 0 0,0 0 0 0,-8-1 4 0,10-4-4 15,-2 5 0-15,0-5-4 0,1 6 4 0,-9-6 0 16,8-6 4-16,1 6-4 0,-1-5-4 0,1 1 4 0,-1 4 0 0,-8-5 0 16,8-5 0-16,2 6 0 0,-2-6-4 0,0-1 4 0,-8 7-4 15,10-5 0-15,-2-1 4 0,0 0-4 0,-8 1 4 0,8-1-4 16,1 1 0-16,0 0 4 0,-9-2 0 0,8 2 0 0,1-1-4 0,-9 1 8 15,8 4-8-15,0-4 4 0,-8 4 4 0,10-5-24 0,-2 5 20 16,-8 0 4-16,8 1 0 0,0-1-4 0,-8 5 0 0,10-5 4 16,-10 5 0-16,8 0 4 0,-8 0 0 0,8 0 4 0,1 0 0 15,-9 5 4-15,9 0 4 0,-9-1 0 0,8 1 0 0,1 5 4 16,-9-5-8-16,8 4 4 0,-8 1-4 0,8-1-4 0,-8 1 4 0,8 5-4 16,-8-6-4-16,10 5 4 0,-10 1-8 0,8-1 0 0,-8-4 0 15,0 3-4-15,0 2 4 0,0-5-4 0,0 5-4 0,8-6 0 16,-8 5-4-16,0-4-8 0,0 0-4 0,0-1-12 0,0-4-4 15,0 5-12-15,-8-6-4 0,8 2-12 0,0-2-8 0,8-4-4 16,-8 5-4-16,0-5-12 0,10 0-8 0,-10 0-8 0,8-5-4 0,-8 1 0 16,8-2-12-16,1 2-28 0,-1-2-20 0,1-3 20 0,-1 0 32 15,9 5 16-15</inkml:trace>
          <inkml:trace contextRef="#ctx0" brushRef="#br0" timeOffset="143865.1223">12130 6206 35 0,'-8'0'128'0,"8"0"-8"16,0-5-8-16,0 5-20 0,0 5-4 0,0-5 4 0,-8 0-4 16,8 0-8-16,0 0-4 0,0 0-4 0,0 5 0 0,8-5-4 15,-8 0-4-15,0 0 0 0,0 0 0 0,8 5-4 0,-8-5 0 16,10 0-4-16,-2 0-4 0,0 0 0 0,0 0-4 0,2 0-12 0,-2 0-4 16,9 0-8-16,-9 0-4 0,10-5-4 0,-2 5-4 0,2-5 0 15,-10 0-8-15,10 5-8 0,-2-4-24 0,9-1-16 0,-7 0-20 16,-2 5-32-16,2-5 8 0,-1 0-28 0,0 0-16 0,-9 1-20 15,9-1-32-15,1 0-40 0,-2 1 20 0,-6-2 36 0,6 2 36 16,-8 4 28-16</inkml:trace>
          <inkml:trace contextRef="#ctx0" brushRef="#br0" timeOffset="143698.5693">12267 6029 67 0,'0'-5'104'0,"0"0"-4"0,0-4-4 0,0 4-24 0,0 1 0 16,0 4-4-16,0-6 4 0,0 2-12 0,0 4-4 0,0-6-4 0,0 6-4 15,8 0-4-15,-8-4 0 0,0 4 0 0,0 0 0 16,0 0 8-16,0 4 0 0,0 2 0 0,10-2 0 0,-10 2 4 0,0 3-4 16,0 0 4-16,0 1-4 0,0 0-4 0,0 4-4 0,0-5-8 15,0 6-4-15,0-1 0 0,0 5-4 0,0 0-8 0,-10-4-4 16,10 4 0-16,0-5-4 0,0 1 0 0,0 4-4 0,0-5 0 15,0 6-4-15,0-6 0 0,0 5 0 0,-8-4 0 0,8-1-4 16,0 1-4-16,0-6-4 0,0 5-4 0,0-4-8 0,0-1-12 0,0 1-8 16,0-5-12-16,0 5-32 0,0-6 8 0,0-4-8 0,0 5-16 15,-8 0-16-15,8-5-12 0,0-5-4 0,-10 5-40 0,10-5-28 16,-8 1 32-16,8-2 24 0,-8-3 32 0,8 3 20 0</inkml:trace>
          <inkml:trace contextRef="#ctx0" brushRef="#br0" timeOffset="144229.1532">12600 6274 51 0,'-10'10'124'0,"2"-6"-12"15,8 7-8-15,0-7-20 0,-8 1-4 0,8 0 0 0,0-1-4 16,0-4 0-16,0 6-8 0,0-6-8 0,0 0-4 0,0 4-4 16,0-8-4-16,8 4-8 0,-8 0 0 0,8-6-4 0,-8 2-4 15,10-1 4-15,-2 0-8 0,0 1-4 0,1-7 0 0,0 7-4 0,-1-6-4 16,1 1 0-16,7-1 0 0,-6 1 0 0,-2-6 0 0,0 5-4 16,0-4 0-16,10 0-4 0,-10-1-4 0,1 6 4 0,0-5-8 15,-1-1 8-15,9 5-8 0,-9-4 4 0,1 1 0 0,0 2 0 16,-1-3 0-16,0 4 0 0,-8 1-4 0,10-2 8 0,-2 3-4 15,-8 2 0-15,8-3 4 0,-8 4 0 0,0 0 0 0,9 1 4 16,-9-1-4-16,0 5 4 0,0 0 4 0,0-4 0 0,0 4 0 0,0 4 4 16,0-4 0-16,0 5-4 0,0-1 0 0,0 1 4 0,0 0-4 15,0 4 0-15,0-3 0 0,0 2 0 0,0 3-4 0,-9-2-4 16,9 5 0-16,0-4-4 0,-8 5 4 0,8-1-8 0,-8 0 4 0,8 0-4 16,-10 1 4-16,10-1 0 0,-8 1-4 0,8-6 0 15,-8 6 0-15,8-1-4 0,-9 1 0 0,9-1-4 0,0 0-8 0,0-4-8 16,-9 0-8-16,9 4-12 0,0-5-8 0,0 1-8 0,0-1-8 15,0-3-12-15,0 3-12 0,9-4-16 0,-9 0-12 0,0-1-8 16,0 0-12-16,9-4-32 0,-1 0-12 0,-8 0 16 0,8 0 32 0,-8 0 24 16</inkml:trace>
          <inkml:trace contextRef="#ctx0" brushRef="#br0" timeOffset="142871.7798">11125 5889 51 0,'0'-4'104'16,"0"4"-8"-16,0-5-8 0,0 1-24 0,0-2-4 16,0 2-8-16,0-2 0 0,0 2-4 0,8 4 4 0,-8-5-4 0,0 1 4 15,0-2-8-15,0 6-4 0,0-4 4 0,0 4 0 0,0 0-4 16,0-5-4-16,0 5 8 0,0 0-4 0,0 0 0 0,0 5 4 16,0-5 4-16,0 4-4 0,-8 2 0 0,8-2 4 0,-9 1-4 0,9 5-4 15,-9 0 0-15,1-1-4 0,-1 1 0 0,1-1 0 0,0 5-8 16,-1 1 4-16,0 4-4 0,1-5 0 0,-10 5-4 0,10 1-4 15,0-6-4-15,-1 6 4 0,0-1-4 0,1 0-4 0,0 0 0 16,8 5-4-16,-9-5 4 0,9 0 0 0,-8 0-8 0,8 1 0 16,0-1 0-16,0 0-20 0,0 0 24 0,0 0 0 0,8-5 0 0,-8 6 0 15,9-1-4-15,-1 0 0 0,0 0-4 0,1-4 4 0,-9 4-4 16,9-5 4-16,-1 5 0 0,10-3-4 0,-10-3 0 0,0 2 4 16,1-5-4-16,8 4 0 0,-9-5 4 0,1 1 0 0,-1-1-4 15,1 1 0-15,8 1-4 0,-9-7 8 0,2 0-4 0,-2 1 0 16,0-5 0-16,0 5 0 0,2-5 0 0,-10 0 0 0,8 0-4 0,0-5 4 15,1 0 0-15,-9 1 0 0,8 0 0 0,-8-7 0 16,8 1-4-16,-8 1-4 0,10-1 0 0,-10-4 0 0,0 5 0 16,0-7-4-16,0 3 4 0,0-2 0 0,8 1 0 0,-16-1-8 0,8 1 4 15,0-1 0-15,-10 0 4 0,10 2-4 0,-8 3 4 0,8-4 0 16,-8 5 0-16,8-1 0 0,-9 0 0 0,9 1 0 0,-8 3 0 0,0-3 0 16,-2 4-4-16,2 5 0 0,0-5 0 0,0 5-4 0,-2 0-4 15,2 0-4-15,8 0 0 0,-8 5 4 0,-1 0 0 16,0 0 0-16,1-1 0 0,-1 2-4 0,1 3 0 0,0-4-4 0,-1 4-4 15,9 1-4-15,-9-5 4 0,1 5-4 0,8-1-4 0,-8 1-12 16,8-2 0-16,0 3-4 0,0-7-8 0,-10 6-4 0,10-5-8 16,0 5-4-16,0-6-4 0,0 1-28 0,0 1-28 0,10-2-20 0,-10 0 28 15,8-4 20-15</inkml:trace>
        </inkml:traceGroup>
        <inkml:traceGroup>
          <inkml:annotationXML>
            <emma:emma xmlns:emma="http://www.w3.org/2003/04/emma" version="1.0">
              <emma:interpretation id="{85735708-5D77-4530-9109-BCA9DA3CA8FF}" emma:medium="tactile" emma:mode="ink">
                <msink:context xmlns:msink="http://schemas.microsoft.com/ink/2010/main" type="inkWord" rotatedBoundingBox="25376,12982 25813,12991 25804,13419 25367,13410"/>
              </emma:interpretation>
              <emma:one-of disjunction-type="recognition" id="oneOf46">
                <emma:interpretation id="interp86" emma:lang="" emma:confidence="1">
                  <emma:literal/>
                </emma:interpretation>
              </emma:one-of>
            </emma:emma>
          </inkml:annotationXML>
          <inkml:trace contextRef="#ctx0" brushRef="#br0" timeOffset="144621.0997">13103 6110 35 0,'8'-8'108'0,"-8"2"-4"0,8 1-4 0,-8 5-28 0,0-4 0 15,0 4-4-15,0 0 0 0,0-6 4 0,0 12-4 0,0-6-4 16,0 4 4-16,0-4-4 0,0 5 0 0,0 1 4 0,0 2 0 0,0-3 0 16,0 5-4-16,0-1 0 0,0 1-4 0,0 0-4 0,0-1-4 15,0 5 0-15,0-4-4 0,8 4-4 0,-8 1-8 0,0-1-4 16,10 1-4-16,-10-1 4 0,8 0-4 0,0-4 0 0,2 5-8 16,-2-1 0-16,0-4 0 0,1 3 0 0,-1 2 0 0,9-5-4 15,-8-2 0-15,-1 3 0 0,10-1 0 0,-10-1-4 0,10 1 0 0,-2-6-8 16,-7 7-4-16,8-7 0 0,-9 0 0 0,9-4 0 0,1 6 0 15,-10-6 0-15,10 0 0 0,-10 0 0 0,8 0 0 0,-7-6 0 16,8 2 0-16,-8 0 0 0,-1-7 0 0,10 7 0 0,-10-6 0 0,0 1 0 16,0-1 0-16,2-5 0 0,-2 6 0 0,-8-5 0 15,8 4 0-15,-8-5 0 0,9 1 0 0,-9-1 0 0,0 1 0 0,8 5 0 16,-8-6 0-16,0 1 0 0,0-1 0 0,0 1 0 0,-8-5 0 16,8 4 0-16,-9 1 0 0,9 0 0 0,-8-1 0 0,0 1 0 15,8-5 0-15,-10 4 0 0,2 6 0 0,0-5-4 0,0 3 4 0,-2 3-4 16,2-2 4-16,-9 0-4 0,8 5-4 0,1 5-8 0,-9-4-4 15,9 4-8-15,-10 4 0 0,2 1-12 0,6 0-12 0,-6 4-16 16,-1-3-12-16,0 2-12 0,8 3-16 0,-7 3-28 0,-2-5-24 16,0 1-28-16,2 5-80 0,-1-6 56 0,8 5 36 0,-8 1 32 15,1-5 28-15,6-1 28 0</inkml:trace>
        </inkml:traceGroup>
        <inkml:traceGroup>
          <inkml:annotationXML>
            <emma:emma xmlns:emma="http://www.w3.org/2003/04/emma" version="1.0">
              <emma:interpretation id="{D413D0DA-9AF8-4A03-8718-FC9C88CEA75E}" emma:medium="tactile" emma:mode="ink">
                <msink:context xmlns:msink="http://schemas.microsoft.com/ink/2010/main" type="inkWord" rotatedBoundingBox="26268,13203 26535,13208 26533,13264 26267,13258"/>
              </emma:interpretation>
              <emma:one-of disjunction-type="recognition" id="oneOf47">
                <emma:interpretation id="interp87" emma:lang="" emma:confidence="1">
                  <emma:literal/>
                </emma:interpretation>
              </emma:one-of>
            </emma:emma>
          </inkml:annotationXML>
          <inkml:trace contextRef="#ctx0" brushRef="#br0" timeOffset="149448.1863">14041 6225 43 0,'0'0'76'0,"-10"0"-8"0,10 0-8 0,0 0-20 15,-8 0 0-15,8 0-4 0,0 0 4 0,-8 0 0 0,8 0 0 0,0 0 0 16,-8 0 0-16,8 5 4 0,0-5 0 0,0 0 8 15,-10 5-4-15,10-5 8 0,0 5-8 0,0-5 0 0,0 0 0 0,0 5-8 16,0-5 4-16,0 4 0 0,0-4-4 0,0 0 0 0,0 5 0 16,0-5 4-16,0 5-4 0,0-5 4 0,0 0 0 0,0 0 0 15,0 0 0-15,0 0 0 0,10 0-4 0,-10 5-4 0,0-5 0 0,8 0 0 16,-8 0-4-16,8 0-4 0,-8 0 0 0,8 4-4 0,2-4 0 16,-2 0-4-16,0 0 4 0,1 0-8 0,0 5 0 0,-1-5 4 15,1 0-4-15,-1 0 0 0,0 5 0 0,1-5-4 0,0 0 0 16,7 0 0-16,-6 0-4 0,-2 5 4 0,0-5-4 0,1 0 0 15,0 0 4-15,-1 0-4 0,0 0 0 0,1 0 0 0,-1 0-4 0,-8 0 0 16,8 0-4-16,2 0 0 0,-10 0 0 0,8 0 0 0,-8 0 0 16,8 0 0-16,-8 0 0 0,0 0 0 0,10 0 0 0,-10 0 0 15,0 0 0-15,0 0 0 0,0 0 0 0,0 0 0 0,0 0 0 0,0 0 0 16,0 0 0-16,0 0-12 0,0 0-8 0,0 0-8 16,0 0-4-16,0 0-8 0,0 0-16 0,0 0-8 0,0 0-16 0,0 0-16 15,0 0-8-15,0 0-12 0,0 0-16 0,0 0-16 0,0 0-16 16,0 0-44-16,-10 0-4 0,10-5 32 0,0 5 32 0,0 0 36 15,0-5 20-15</inkml:trace>
        </inkml:traceGroup>
        <inkml:traceGroup>
          <inkml:annotationXML>
            <emma:emma xmlns:emma="http://www.w3.org/2003/04/emma" version="1.0">
              <emma:interpretation id="{2340AE21-1B98-45F5-A764-84E49C9A14DB}" emma:medium="tactile" emma:mode="ink">
                <msink:context xmlns:msink="http://schemas.microsoft.com/ink/2010/main" type="inkWord" rotatedBoundingBox="26877,12795 28392,12826 28368,14013 26853,13982"/>
              </emma:interpretation>
              <emma:one-of disjunction-type="recognition" id="oneOf48">
                <emma:interpretation id="interp88" emma:lang="" emma:confidence="1">
                  <emma:literal/>
                </emma:interpretation>
              </emma:one-of>
            </emma:emma>
          </inkml:annotationXML>
          <inkml:trace contextRef="#ctx0" brushRef="#br0" timeOffset="150245.055">14637 5991 39 0,'-8'-6'84'0,"8"6"-4"0,-9-4-8 0,1-2-20 0,8 6-4 16,0-4-12-16,-8-1 16 0,8 1-4 0,0-6 0 0,0 5 0 15,0 1-4-15,0-6 0 0,8 6 0 0,-8-3 0 0,8-1-4 0,1-2 4 16,-1 5 0-16,1-5 0 0,-1 6-4 0,1-1 0 0,-1 1-8 16,0-6 4-16,10 4 0 0,-10 2-4 0,2-1 4 0,6 5-4 15,-8-4 0-15,1 4 4 0,8 0-4 0,-8 0-4 0,-1 0 0 16,0 0-4-16,2 4 0 0,-2 1 0 0,0-5 0 0,0 10-4 16,2-6-4-16,-2 2 0 0,-8 3 0 0,8 1 0 0,-8-1 0 15,9 1 0-15,-9-2 0 0,0 7-4 0,0-5 0 0,0 5 0 0,0-2-4 16,0 3 0-16,-9-2 0 0,9 5-4 0,-8-4-4 0,0-1 4 15,8 5 0-15,-10-4 0 0,2 0 0 0,0 3 0 0,8-4-4 16,-8-4 4-16,-2 4-4 0,2 0 4 0,8-4-4 0,-8 0-4 16,8-1 4-16,-9-4 0 0,9 0 0 0,0 4 0 0,0-4-4 15,0-5 4-15,-8 5 0 0,8-5 0 0,8 0 0 0,-8 0 0 0,0 5-16 16,0-5 20-16,9 0 0 0,-9-5-4 0,8 5 4 0,-8-5 0 16,0 5-4-16,8 0 0 0,-8-5 0 0,10 5 0 0,-2-4 4 15,-8 4-8-15,8-5 4 0,0 5 0 0,-8 0 4 0,10 0-4 0,-2-5 0 16,-8 5 0-16,8 0 0 0,1 5 0 0,-9-5 0 15,8 5 0-15,-8-1 0 0,9 1 0 0,0 5 0 0,-9-5-4 0,8 4 4 16,-8 1-4-16,8-1 8 0,-8 1-4 0,8 5 0 0,-8-1 0 16,0 1 4-16,0-2-8 0,0 2 4 0,0-1 0 0,10 1 0 15,-10-1 0-15,-10 1 0 0,10 0 0 0,0-1 0 0,0 0 0 16,-8-5 4-16,8 6-4 0,-8-1 4 0,8-4-4 0,-8-1 4 0,-1 6-4 16,0-5 4-16,1-2-4 0,-1 3 0 0,1-7 0 0,0 6 0 15,-2-5 0-15,-6-1 0 0,8 1-4 0,-2 0 0 0,2 0 0 16,-9-5-8-16,9 4-4 0,-1-4-8 0,0 0-4 0,1 0-8 15,0 0-4-15,0-4-8 0,8 4-4 0,-10-5-24 0,10 0 16 16,-8 0-12-16,8 1-4 0,0-1-8 0,0 0-4 0,0 0-8 16,0-3 4-16,0 1-12 0,0-1-28 0,0-2-20 0,8 5 0 15,-8-5 32-15,10 1 20 0</inkml:trace>
          <inkml:trace contextRef="#ctx0" brushRef="#br0" timeOffset="150742.7238">14978 6293 23 0,'9'0'104'0,"-9"-6"-4"0,8 2-8 0,-8-1-24 16,0 5-8-16,9-5-8 0,-9 5 0 0,0-5-8 0,0 5 0 15,0 0 0-15,8 0-4 0,-8 0-4 0,0 0 0 0,0 0 0 0,0 0 0 16,0 0 0-16,8 0 4 0,-8 0-4 0,0 0 4 16,0 5 0-16,10-5-4 0,-10 5 4 0,8-5-4 0,-8 5 4 0,0-1-8 15,0 2 0-15,8 3-4 0,-8-4-4 0,0 4-4 0,0-3 4 16,0 3-8-16,0 1 0 0,10 4-4 0,-10-5-4 0,0 1 0 15,0-1 0-15,0 6-4 0,8-5 0 0,-8-1 0 0,0 5 0 0,0-4 0 16,0 0-4-16,8-1 4 0,-8 0-4 0,8 1 4 0,-8 0-4 16,9-5 0-16,-9 5 0 0,8-6 4 0,-8 1-4 0,9 5 0 15,0-10 0-15,-9 4 0 0,8 2 0 0,-8-6 0 0,8 0 0 16,2 0 0-16,-2-6 0 0,0 6 0 0,-8-4 0 0,8-1 0 16,2-5-4-16,-2 6 4 0,0-1 0 0,1-5-4 0,-1 0 4 15,1 0-4-15,0 6 4 0,-1-5 0 0,-8 0 0 0,8-1-4 0,2 0 4 16,-2 6 0-16,0-7 4 0,-8 7-8 0,8-1 4 0,-8-5 0 15,10 6 0-15,-10 4 0 0,0-6 0 0,8 2 0 0,-8 4-4 16,0-5 4-16,0 5 0 0,0 0 0 0,0 0 4 0,0 0-4 16,0 0 4-16,0 0 0 0,8 0-4 0,-8 0 4 0,0 5 0 15,0-1 4-15,0-4 4 0,9 6-4 0,-9-2 4 0,0 6-4 16,0-5 0-16,0-1 0 0,0 7-4 0,0-7 4 0,8 6 0 16,-8 0-4-16,0-1 0 0,0 0 0 0,-8 5 0 0,8-4-4 0,0 0 4 15,0-1 0-15,0 1-4 0,0-5 0 0,0 5 0 0,0-2-4 16,0-1 4-16,0 1-4 0,0-3-4 0,0 0-8 0,0 0-8 15,0-1-4-15,0 1-8 0,0-5-12 0,0 0-4 0,0 0-12 0,0 0-12 16,0 0-12-16,0-5-4 0,0 5-4 0,8-9-8 16,-8 4-8-16,0 0-36 0,0-3-28 0,8-3 28 0,-8 1 24 0,10 1 24 15</inkml:trace>
          <inkml:trace contextRef="#ctx0" brushRef="#br0" timeOffset="151135.6728">15516 5933 11 0,'0'-4'100'0,"-9"-3"-12"15,9 3-4-15,0 0-28 0,-9-1-4 0,9 0 0 0,0 0-8 16,0 1 0-16,0-2-4 0,9 2 0 0,-9-5-4 0,9 9 4 0,-9-6 4 16,8-4 0-16,-8 6-4 0,8 4-4 0,1-5 4 0,-1 1 0 15,-8-2 0-15,9 6-8 0,0-4 0 0,-1 4-4 0,0 0 0 16,2 0-4-16,-10 0 0 0,8 4 0 0,0-4-4 0,-8 6 0 15,8-2-4-15,-8 1 0 0,0-1-4 0,10 6 0 0,-10 0 0 0,0-5 0 16,0 5-4-16,0-1-4 0,0 1 4 0,0-2-4 16,0 3 0-16,-10-1 0 0,10-1 0 0,0 5-4 0,-8-5 4 0,8 1-4 15,-8 0 0-15,8 0 4 0,-8-1 0 0,8 1 0 0,-10-1-16 16,10 1 16-16,-8-6 0 0,8 7 4 0,-8-2 8 0,8 1-4 16,0-6 4-16,-9 6 0 0,9 1 4 0,0-3 0 0,0-3 0 0,0 5 0 15,0-1 0-15,0-4 0 0,0 4 0 0,0 1 4 16,0-5-4-16,0 4 0 0,0-4 0 0,9 5-4 0,-9-5 0 0,8 0 0 15,-8 4-4-15,8-4 0 0,2 0-4 0,-10-1 0 0,16 1 0 16,-16-5 0-16,18 5-4 0,-10-5 0 0,0 5-4 0,9-5-4 16,-9 0-16-16,10 0-20 0,-10-5-24 0,10 5-24 0,-2-5-48 0,-7 0-44 15,8 1-84-15,-8-1 12 0,-1 0 48 0,0-4 36 0,1 4 36 16,0-5 24-16</inkml:trace>
          <inkml:trace contextRef="#ctx0" brushRef="#br0" timeOffset="151639.3276">15898 6298 67 0,'0'0'100'0,"0"0"-8"0,0 0 0 16,0 0-24-16,0 0 0 0,0 4 0 0,0-4 4 0,10 0 0 0,-10 5-4 15,8-5 4-15,-8 0-12 0,8 5 0 0,2-5 0 0,-10 4-4 16,8 2-4-16,0-6-4 0,1 0-4 0,8 4-8 15,-9-4-4-15,1 0-8 0,-1 0-4 0,0 0-4 0,2 5 0 0,-2-5-4 16,0 0-4-16,2 0-4 0,-10 0-4 0,8-5-12 0,0 5-8 16,-8 0-12-16,8 0-28 0,1 0-4 0,-9 0-20 0,9 0-16 15,-9 5-16-15,8-5-28 0,-8-5-56 0,9 5 24 0,-9 0 28 0,8-4 32 16,-8 4 20-16</inkml:trace>
          <inkml:trace contextRef="#ctx0" brushRef="#br0" timeOffset="161187.7805">14909 6954 39 0,'0'0'80'0,"-8"0"-8"0,8 0-4 16,-8 0-28-16,8 0 4 0,0 0-4 0,0 0 0 0,0 5-4 16,0-5 4-16,0 0 0 0,0 0 4 0,0 0-4 0,0 0 0 15,0 0 4-15,0 0 0 0,0 0 0 0,0 0-4 0,0 0 4 16,0 0-4-16,0 0-4 0,0 0 0 0,0 0 0 0,0 4 4 0,0-4-4 15,0 0 8-15,0 0-4 0,0 0 0 0,0 0 4 0,8 0-12 16,-8 0 4-16,8 6 0 0,2-6 0 0,-10 0-4 0,8 0 4 16,0 0-4-16,10 0 0 0,-10 0-4 0,1 0 0 0,8 0-4 15,0-6-4-15,-9 6 0 0,10 0 0 0,-2-4 0 0,2 4-24 16,-2-5 20-16,1 5-4 0,9 0 0 0,-8-4 0 0,-2 4-4 0,2 0 0 16,-2 0 0-16,1 0-4 0,1 0 0 0,-2 0-4 0,2 4 4 15,-2-4-4-15,2 5 4 0,-10-5-4 0,9 4 0 0,-9 2 4 16,2-2-4-16,-2 2 0 0,0-2 0 0,0 0 0 0,2 2 0 15,-2-1 4-15,0-5-8 0,-8 4 8 0,9 1-4 0,0 0 0 16,-9-5 0-16,8 5 4 0,-8-5-8 0,0 0 4 0,9 4 0 16,-9-4 4-16,0 0-4 0,0 0 0 0,0 0 0 0,0 0 0 0,0 0-4 15,0 0 4-15,0 0-4 0,0 0 4 0,0 0 0 16,0 0-4-16,0 0 0 0,0 0-8 0,0 0-4 0,0 0-8 0,0 0-12 16,0 0-12-16,0 0-16 0,0 0-16 0,0 0-12 0,0 0-24 15,0 0-24-15,0 0-24 0,0-4-68 0,0 4 12 0,0 0 44 16,-9 0 28-16,9 0 32 0,-8 0 20 0</inkml:trace>
        </inkml:traceGroup>
        <inkml:traceGroup>
          <inkml:annotationXML>
            <emma:emma xmlns:emma="http://www.w3.org/2003/04/emma" version="1.0">
              <emma:interpretation id="{E5BB3B84-3F36-47FD-8F3F-1A0174EEDC7A}" emma:medium="tactile" emma:mode="ink">
                <msink:context xmlns:msink="http://schemas.microsoft.com/ink/2010/main" type="inkWord" rotatedBoundingBox="28879,12852 29635,12868 29619,13686 28862,13671"/>
              </emma:interpretation>
              <emma:one-of disjunction-type="recognition" id="oneOf49">
                <emma:interpretation id="interp89" emma:lang="" emma:confidence="0">
                  <emma:literal>=</emma:literal>
                </emma:interpretation>
                <emma:interpretation id="interp90" emma:lang="" emma:confidence="0">
                  <emma:literal>I</emma:literal>
                </emma:interpretation>
                <emma:interpretation id="interp91" emma:lang="" emma:confidence="0">
                  <emma:literal>i</emma:literal>
                </emma:interpretation>
                <emma:interpretation id="interp92" emma:lang="" emma:confidence="0">
                  <emma:literal>IM</emma:literal>
                </emma:interpretation>
                <emma:interpretation id="interp93" emma:lang="" emma:confidence="0">
                  <emma:literal>Im</emma:literal>
                </emma:interpretation>
              </emma:one-of>
            </emma:emma>
          </inkml:annotationXML>
          <inkml:trace contextRef="#ctx0" brushRef="#br0" timeOffset="152760.3278">17101 6240 31 0,'0'0'104'0,"0"0"-4"0,0 0-4 0,0 0-24 0,0 0-4 16,0 0 0-16,0 0 4 0,8 0-4 0,-8 0 0 16,10 0-4-16,-10 0-4 0,8 0-4 0,-8 0 4 0,8 0-4 0,0 0 0 15,2 0-8-15,-2 0 0 0,0 0 0 0,10 0-4 0,-10 0-4 16,1 0-4-16,-1 0-4 0,0 0-8 0,0 0-4 0,2 0-4 15,6 0 0-15,-6 0-4 0,-2 0 0 0,0 0-8 0,1 5-4 16,-1-5 0-16,1 0-12 0,-1 4-8 0,1-4-12 0,-1 0-8 0,0 5-12 16,-8-5-12-16,10 5-12 0,-10 0-16 0,8-5-8 0,-8 4-12 15,0-4-16-15,0 5-40 0,0-5-16 0,0 5 32 0,0-5 28 16,0 0 24-16</inkml:trace>
          <inkml:trace contextRef="#ctx0" brushRef="#br0" timeOffset="153137.3177">17153 6412 3 0,'0'0'120'0,"0"5"-4"16,0-5-4-16,0 6-20 0,0-6 4 0,8 0-4 0,-8 4 4 0,0-4-12 15,0 0 0-15,0 4 0 0,0-4-8 0,8 6 0 0,-8-6-4 16,9 0-4-16,-9 4 0 0,9-4-4 0,-1 6-8 0,1-6-8 15,-9 4-4-15,8-4-8 0,8 5 0 0,-16-1-12 0,10 1 0 0,-2-5-8 16,0 0 0-16,2 0-8 0,-2 4 0 0,0-4-4 16,1 0-8-16,-1 0-12 0,1 0-16 0,-1 0-16 0,1 0-24 0,-9 0-24 15,8 0-36-15,0 0-28 0,-8 0-44 0,10 0-48 0,-10 0 24 16,0 0 60-16,0 0 32 0,0 0 28 0</inkml:trace>
          <inkml:trace contextRef="#ctx0" brushRef="#br0" timeOffset="152081.1432">16632 6021 51 0,'-8'-4'84'15,"8"-5"-4"-15,-8 4 0 0,8 0-28 0,0 0 4 0,0 0-4 16,0 0-24-16,-10-5 24 0,20 5-4 0,-10 1 0 0,0-1 4 15,0 0 0-15,0-5-4 0,8 5 4 0,-8 0 4 0,8 2-4 0,-8-4 0 16,9 3 0-16,-1-1 0 0,-8-5 0 0,9 10 0 0,0-4-4 16,-1-1 4-16,0 0 0 0,0 0-4 0,2 0 4 0,-2 5-8 15,0 0-4-15,2-4 0 0,-2 4-4 0,0 0 0 0,1 0-4 0,-1 0 4 16,0 0-4-16,1 4-8 0,0 1 0 0,-9 0 0 16,8 0 0-16,-8 0-4 0,8 5 0 0,-8-6-4 0,0 5 0 0,0 1 0 15,0 0-4-15,10 5 0 0,-10-1 4 0,0-4-4 0,0 5-4 16,0 4 4-16,-10-5-4 0,10 5 0 0,0-4 0 0,0 5 0 15,0 0 0-15,-8-1-8 0,8 5 0 0,0-5 0 0,0 5 0 0,-8 0 0 16,8 1 0-16,0 0 0 0,-9-2 0 0,9 7 0 0,0-6 0 16,-9 0 0-16,9 5 0 0,0-5 0 0,0 1 0 0,0-1 0 15,0 0 0-15,0 0 0 0,0-4 0 0,0 4 0 0,0-5 0 16,0-4 0-16,0 4 0 0,0-3 0 0,0-3 0 0,0-3 0 16,0 5 0-16,0-6 0 0,0-4-16 0,0 0-16 0,0 0-8 0,0 0-20 15,0-5-12-15,0 0-16 0,0 0-12 0,0-5-8 0,-8 0-16 16,8 0-8-16,0-4-8 0,0-1-4 0,0 0-20 0,-8 0-24 15,8 0-4-15,-9-3 36 0,9-3 24 0,0 7 32 0</inkml:trace>
          <inkml:trace contextRef="#ctx0" brushRef="#br0" timeOffset="152307.5387">16641 6326 43 0,'0'0'116'15,"0"0"-8"-15,-9 0-8 0,9 0-24 0,0 0 0 0,0 0 4 16,0 0 0-16,0 5 4 0,0-5 0 0,9 4 0 0,-9-4 0 15,8 0 4-15,-8 6 4 0,0-6 0 0,9 4-24 0,0-4 20 0,-1 5-4 16,0-5-4-16,0 5-4 0,2-5-8 0,-2 5-8 16,10-5-4-16,-10 0-8 0,0 4-8 0,9-4-4 0,-9 0-8 0,10 0-8 15,-10 0-12-15,0 0-8 0,10 0 0 0,-10 0 0 0,1 0 0 16,0 0 0-16,-1 0 0 0,0 0 0 0,1 0-36 0,-1 0-16 16,1 0-20-16,-9 0-20 0,9 0-20 0,-1 0-24 0,-8-4-32 0,0 4-24 15,0 0-64-15,8-5 4 0,-8 5 48 0,0 0 40 0,0 0 32 16,0-5 24-16</inkml:trace>
        </inkml:traceGroup>
      </inkml:traceGroup>
      <inkml:traceGroup>
        <inkml:annotationXML>
          <emma:emma xmlns:emma="http://www.w3.org/2003/04/emma" version="1.0">
            <emma:interpretation id="{FEB821C8-B01B-49E7-A2AC-1E22B3920DE9}" emma:medium="tactile" emma:mode="ink">
              <msink:context xmlns:msink="http://schemas.microsoft.com/ink/2010/main" type="line" rotatedBoundingBox="5695,14188 14259,14497 14229,15318 5665,15009"/>
            </emma:interpretation>
          </emma:emma>
        </inkml:annotationXML>
        <inkml:traceGroup>
          <inkml:annotationXML>
            <emma:emma xmlns:emma="http://www.w3.org/2003/04/emma" version="1.0">
              <emma:interpretation id="{ACE4F3AD-4A9D-4521-8200-A65F37702D4D}" emma:medium="tactile" emma:mode="ink">
                <msink:context xmlns:msink="http://schemas.microsoft.com/ink/2010/main" type="inkWord" rotatedBoundingBox="5688,14393 6089,14408 6075,14785 5674,14770"/>
              </emma:interpretation>
              <emma:one-of disjunction-type="recognition" id="oneOf50">
                <emma:interpretation id="interp94" emma:lang="" emma:confidence="1">
                  <emma:literal/>
                </emma:interpretation>
              </emma:one-of>
            </emma:emma>
          </inkml:annotationXML>
          <inkml:trace contextRef="#ctx0" brushRef="#br0" timeOffset="154639.2988">-6575 7415 55 0,'-8'4'96'0,"8"-4"0"16,0 6 0-16,0-6-28 0,0 0-4 0,0 4 4 0,0-4-4 16,8 0 4-16,-8 0-4 0,0 0 8 0,0 0-8 0,-8 0 0 15,16 0 0-15,-8 0 4 0,0 0-8 0,8 0 0 0,-8 0 0 16,0 0-4-16,9 0-4 0,-1 0 0 0,-8 0-8 0,9 0 0 0,0 0-4 16,-1 5-4-16,0-5 0 0,0 0 0 0,10 0-4 0,-10 5-4 15,2-5-8-15,6 0 4 0,-7 0-8 0,8 0-4 0,-9 5 4 16,1-5-8-16,7 4 0 0,-6-4-4 0,6 0 0 0,2 5 0 15,-10-5-4-15,9 0 0 0,-9 0 4 0,10 0-8 0,-10 0 0 16,10 5 0-16,-10-5 0 0,9 0-12 0,-8 0-8 0,-1 0-12 16,0 0-16-16,1 0-32 0,-1 0 12 0,1 0-16 0,0 0-20 0,-9 0-20 15,8 0-24-15,-8 0-44 0,0 0-40 0,0 0 48 0,-8 0 32 16,8 0 28-16,-9 0 32 0</inkml:trace>
          <inkml:trace contextRef="#ctx0" brushRef="#br0" timeOffset="154913.5672">-6541 7746 15 0,'-9'10'120'0,"9"-1"-12"0,0-5-16 0,0 2-20 0,0-2 0 16,0 1 8-16,0 0 4 0,0-5 4 0,9 5-8 0,-9-5 0 15,0 0 0-15,9 0 0 0,-9 0 0 0,8 0 0 16,0 0 4-16,0 0-20 0,2 0 20 0,-2-5-4 0,0 5-8 0,10-5-12 15,-10 5-4-15,9-5-8 0,0 5-4 0,-8-4-8 0,7-2-4 16,2 6-4-16,-10-4 0 0,10-1-8 0,-10 1-4 0,1 4 0 16,7-6-4-16,-7 2-4 0,0 4-4 0,-1-5-4 0,0 5 4 0,2 0-8 15,-2 0-12-15,0 0-4 0,-8 0-16 0,9 0-20 0,-9 0-20 16,9-5-28-16,-9 5-16 0,0 0-44 0,8 0-28 0,-8-6-88 16,0 6 28-16,0-3 44 0,0 3 44 0,0-6 32 0,0 6 28 15</inkml:trace>
        </inkml:traceGroup>
        <inkml:traceGroup>
          <inkml:annotationXML>
            <emma:emma xmlns:emma="http://www.w3.org/2003/04/emma" version="1.0">
              <emma:interpretation id="{7100DC05-B62F-40B9-9C5D-228D3F618021}" emma:medium="tactile" emma:mode="ink">
                <msink:context xmlns:msink="http://schemas.microsoft.com/ink/2010/main" type="inkWord" rotatedBoundingBox="7548,14358 8738,14401 8713,15108 7523,15065"/>
              </emma:interpretation>
              <emma:one-of disjunction-type="recognition" id="oneOf51">
                <emma:interpretation id="interp95" emma:lang="" emma:confidence="1">
                  <emma:literal/>
                </emma:interpretation>
              </emma:one-of>
            </emma:emma>
          </inkml:annotationXML>
          <inkml:trace contextRef="#ctx0" brushRef="#br0" timeOffset="163587.3623">-4546 7448 11 0,'0'-4'84'0,"0"4"-12"0,8-5-8 0,-8 5-24 0,0-5-4 15,0 0 4-15,0 5-4 0,0-4-4 0,0-2-12 0,0 2 20 16,0 4 0-16,0-6-4 0,-8 2 0 0,8 4 4 0,0-5 4 16,0 1 0-16,0 4 0 0,0-5-4 0,0 5-8 0,0 0 0 0,0 0 0 15,-9-5-4-15,9 5 4 0,0 0-4 0,-8 0-4 0,8 5-4 16,-8-5 0-16,-1 5-4 0,9-1 4 0,-9 5-4 0,1-3-4 16,0 4 4-16,-2-1 0 0,2 1-4 0,0 4 0 0,-1-5 0 0,0 5 0 15,1 6 0-15,-9-6-4 0,9 5 4 0,-1 1 0 16,0-1 0-16,1 0 0 0,0 0-8 0,8 5 4 0,-10-5 0 0,10 6 0 15,-8-2 0-15,8-4-4 0,0 6 4 0,0-6 0 0,0 5-4 16,0-4 0-16,8 3 4 0,-8-4-4 0,10 0 4 0,-2 1-4 16,0-7 0-16,1 7 0 0,0-6 0 0,-1 1-4 0,9-1 4 0,-9 2 0 15,1-8-4-15,8 2 0 0,1 0 0 0,-10-1 0 16,9 0 0-16,-8-4 0 0,7 0 0 0,-7 0 0 0,8 0 4 0,-8-5-8 16,7 4 4-16,2-4 0 0,-10 0 0 0,0 0 0 0,10 0 0 15,-10-4 4-15,1 4-4 0,-1-5 4 0,0 0-4 0,2 0 0 16,-10 0 0-16,8 0-4 0,-8-4 4 0,0 5 0 0,0-1 4 0,8-5-4 15,-8 0-4-15,-8 1 4 0,8-1 0 0,0 0 0 0,-8 6-4 16,8-6 0-16,-10 1 4 0,2-1 0 0,8 5-4 16,-8-4 0-16,-1 3 0 0,1-3 0 0,0 5 0 0,8 4 0 0,-18-5 4 15,10 0-4-15,0 5 0 0,-2 0-4 0,2 0 4 0,0 0-4 16,-1 5 0-16,0 0 0 0,1-1 4 0,8 1-4 0,-9-1 0 16,1 6-8-16,0 0 4 0,8 0-4 0,0-1 0 0,-9 1-4 0,9-1 4 15,0 1-8-15,0 4-8 0,0-4 0 0,0 0-4 0,9 4-8 16,-9-5-8-16,8 1-4 0,-8 0-4 0,8 0-4 0,1-1-4 15,-1-5 4-15,1 6-44 0,0-5-24 0,-1 0-16 0,10 0 24 16,-10-5 32-16</inkml:trace>
          <inkml:trace contextRef="#ctx0" brushRef="#br0" timeOffset="164044.1386">-4171 7857 51 0,'0'-6'88'0,"0"1"-8"16,0 1-8-16,0-1-24 0,0 0-12 0,0 5-4 0,8-5 0 0,-8 5-4 16,0-4 0-16,0 4 4 0,10 0 4 0,-10 0-4 0,8 4 0 15,-8-4 0-15,0 5 0 0,8 0 0 0,-8 0 0 0,0-1 4 16,9 7-4-16,-9-7-4 0,0 5 0 0,8 1-4 0,-8 0 4 0,9 3-8 16,-9-3-4-16,8 4 4 0,-8-4-8 0,9 5 4 0,-9-6 0 15,8 6-4-15,-8-6 0 0,8 6-4 0,2-5-4 16,-2-1 0-16,-8 5-4 0,8-9 4 0,2 5 0 0,-2 0-4 0,0-6 0 15,0 1 4-15,-8-1-4 0,9-4 4 0,0 6-4 0,-1-6 4 16,1 0 0-16,-1-6-8 0,0 2 4 0,2-1 0 0,-2 1-4 16,0-6 8-16,0 5-4 0,2-5 4 0,-2-4-4 0,0 5-4 0,1-1 0 15,-1-5 4-15,1 1 4 0,0-1-4 0,-1 1 0 0,-8-1 4 16,8 1-8-16,0 0 4 0,2 0 4 0,-2-1-8 0,0 2 4 16,2 2 0-16,-2-3 0 0,0 5 4 0,-8-5-4 0,9 3 0 15,-1 2 0-15,1 4 0 0,0 0 0 0,-1 1 0 0,0-2 0 16,0 2 4-16,2 4 0 0,-2 4 0 0,0-4 4 0,2 6-4 0,-2-2 0 15,0 6 8-15,1-1 8 0,-1 2 0 0,0-3-8 16,1 7 4-16,0-1 0 0,-1 1 0 0,0-6 0 0,2 11 0 0,-10-7 4 16,8 2-4-16,-8 4 0 0,8-4-4 0,-8 4 0 0,10-5-4 15,-10 1 0-15,0-1 0 0,8-5-4 0,-8 6-4 0,0-1-8 16,0-4-4-16,8-1-12 0,-8 1-20 0,0-5-20 0,0 5-36 16,8-6-24-16,-8 2-48 0,0-6-52 0,9 4 40 0,-9-4 32 15,0 0 32-15,0 0 24 0</inkml:trace>
        </inkml:traceGroup>
        <inkml:traceGroup>
          <inkml:annotationXML>
            <emma:emma xmlns:emma="http://www.w3.org/2003/04/emma" version="1.0">
              <emma:interpretation id="{2597ECC4-B4A0-45AF-8B5B-3B4C57CAF9B0}" emma:medium="tactile" emma:mode="ink">
                <msink:context xmlns:msink="http://schemas.microsoft.com/ink/2010/main" type="inkWord" rotatedBoundingBox="9344,14605 9884,14624 9870,15019 9330,15000"/>
              </emma:interpretation>
              <emma:one-of disjunction-type="recognition" id="oneOf52">
                <emma:interpretation id="interp96" emma:lang="" emma:confidence="1">
                  <emma:literal/>
                </emma:interpretation>
              </emma:one-of>
            </emma:emma>
          </inkml:annotationXML>
          <inkml:trace contextRef="#ctx0" brushRef="#br0" timeOffset="167551.7568">-2934 7846 31 0,'0'0'100'0,"0"0"-8"0,0 0-4 0,0 0-28 0,0 0 4 15,0 0 0-15,0 0-4 0,0 0 4 0,0 0 0 0,8 0-8 0,-8 0 4 16,8 0 4-16,-8 0-4 0,9 0-4 0,-9 0 0 0,9 0-4 15,-1 0 0-15,1 0 0 0,-1-4 0 0,0 4-4 0,10 0 0 16,-10-5-4-16,0 0-4 0,10 5-4 0,-10-5-8 0,9 5 0 16,-8-4-8-16,8-2 0 0,-1 2-4 0,2 0-4 0,-10-7 0 15,10 7-4-15,-2-1 0 0,2 0-8 0,-1 0-4 0,-1 1-4 16,2-2-8-16,-2 2-16 0,10-1-12 0,-8 5-8 0,-1-4-12 0,-1-2-16 16,2 2-28-16,-2-1-12 0,-6 0-4 0,6-1-60 0,1 6-28 15,1-3 28-15,-10-3 36 0,8 2 36 0,2-1 24 0</inkml:trace>
          <inkml:trace contextRef="#ctx0" brushRef="#br0" timeOffset="167315.4103">-2773 7712 23 0,'0'-5'84'0,"-8"0"-4"0,8 1-4 0,0-1-24 0,0 0-4 0,0 5 0 16,-9-4 0-16,9-1 0 0,0-1 0 0,0 2-4 15,0-1 4-15,0 1 0 0,0-2 4 0,0 2-4 0,0-1-4 0,0 5 8 16,0-5-4-16,0 0-12 0,0 5 4 0,0 0-4 0,0-4 0 16,0 4 0-16,0 0 0 0,0 0 4 0,0 0 0 0,0 0 0 15,0 4 4-15,0 1-4 0,0 0 4 0,0 4-8 0,0 1 4 16,0-1-4-16,9 2-8 0,-9-2-4 0,0 5 0 0,0 0 0 0,0 1-4 15,0-1-4-15,0 1-4 0,8 4-4 0,-8-5 0 16,0 5 0-16,0-4-4 0,9-1 0 0,-9 1 0 0,0 4 0 0,0-5-4 16,8 1 4-16,-8-6-4 0,0 6 0 0,0-6 0 0,0 5 0 15,0-4 0-15,8 0 0 0,-8-1-4 0,0-4-4 0,0 5-8 16,0-5 0-16,0 0-12 0,0-1 4 0,0 1-8 0,0-5-8 0,0 4-12 16,0-4-8-16,0 0-4 0,0 0-16 0,0 5-16 0,-8-5-8 15,8-5-4-15,0 5-4 0,-8 0-20 0,8-4-36 0,-9 4-12 16,1-5 32-16,8 1 28 0,-9-1 28 0</inkml:trace>
        </inkml:traceGroup>
        <inkml:traceGroup>
          <inkml:annotationXML>
            <emma:emma xmlns:emma="http://www.w3.org/2003/04/emma" version="1.0">
              <emma:interpretation id="{79E084E6-891D-4469-A9D9-9A7310D2EBB3}" emma:medium="tactile" emma:mode="ink">
                <msink:context xmlns:msink="http://schemas.microsoft.com/ink/2010/main" type="inkWord" rotatedBoundingBox="10609,14366 11029,14381 11001,15136 10582,15121"/>
              </emma:interpretation>
              <emma:one-of disjunction-type="recognition" id="oneOf53">
                <emma:interpretation id="interp97" emma:lang="" emma:confidence="1">
                  <emma:literal/>
                </emma:interpretation>
              </emma:one-of>
            </emma:emma>
          </inkml:annotationXML>
          <inkml:trace contextRef="#ctx0" brushRef="#br0" timeOffset="168329.6747">-1638 7488 71 0,'-10'0'84'0,"10"0"-12"16,0 0-20-16,-8 0 0 0,8 0-4 0,0 0-4 0,0 0-4 15,0 0 0-15,0-7 0 0,0 7 0 0,-8 0 4 0,8-4-8 16,0 4 4-16,0-5 4 0,0 5-8 0,0-5 4 0,0 1-4 0,8 4 0 16,-8-5 0-16,0 0 4 0,0-4-12 0,8 9 0 0,-8-10-4 15,0 5 4-15,10 1 0 0,-10-2 0 0,8 2 0 0,0 4 0 16,-8-6-4-16,8 2 0 0,2-1-4 0,-2 5 0 0,0-4 0 16,1 4-4-16,0 0 0 0,-1 0-4 0,1-5-4 0,-1 10 0 15,9-5 0-15,-17 0-4 0,17 4 0 0,-17 1 0 0,8-1 4 0,2 2-4 16,-2 4 0-16,-8-6 0 0,0 6 4 0,8-1-8 0,-8 1 0 15,0-1 0-15,0 5 0 0,0-4 0 0,0 5 0 0,-8-1 0 16,8 0 4-16,-8 1-4 0,8-1-4 0,-10 0 0 0,2 1 8 16,8-1-4-16,-8 1 4 0,8-5-4 0,-9 4 0 0,9 1 4 15,-9-6-8-15,1 1 4 0,8-1 0 0,0-4 0 0,-8 4-12 0,8-4 12 16,0 0 0-16,0 0 0 0,0-5 0 0,0 0 0 0,0 4 4 16,0-4 0-16,0 0 0 0,0-4-4 0,0 4-4 0,8 0 8 15,-8-5-4-15,0 0 0 0,8 0 0 0,-8 1 4 0,9-1-8 0,-9 0 0 16,9 1 4-16,-9 4 0 0,8-11 0 0,0 7 4 15,2-1-4-15,-10 1 0 0,8 4 0 0,0-6 4 0,-8 2-4 0,9 4 0 16,-9 0 0-16,9-5 0 0,-1 5 0 0,0 0-4 0,-8 5 8 16,9-5-8-16,-1 4 8 0,0 2-4 0,2-2 0 0,-10 1 0 15,8 5 0-15,0-5-4 0,2 4 4 0,-2 0 0 0,0 1 0 16,0-1 0-16,1 0 0 0,0 7 0 0,-1-2 0 0,1-5 0 16,-1 6 4-16,0-1-4 0,2-3 0 0,-10 3 0 0,8 0 4 0,0 0-4 15,2 0 4-15,-10 1 0 0,0-5-4 0,8 3 4 0,-8 2 0 16,0 0 4-16,0-6 4 0,0 5 4 0,0-4 4 0,0 6 4 15,0-8-4-15,-8 7 8 0,8-6 4 0,-10 5-28 0,10-4 24 16,-8 0 4-16,0 0 0 0,-2-1-8 0,2 1 0 0,0-1-4 16,-9-4-4-16,8 4 0 0,-8 1 0 0,1-5-4 0,6-1 0 15,-6 6-8-15,-2-5 4 0,1-5-4 0,9 5 0 0,-9-5-4 0,0 5 4 16,9-5-4-16,-10 0 4 0,10 4 0 0,-1-4-8 0,0-4 0 16,1 4 0-16,0-5-12 0,-1 0-16 0,1 5-12 0,8-5-16 15,-9 1-24-15,9-2-16 0,-9 2-28 0,9-1-32 0,-8 1-40 16,8-2-64-16,0-3 40 0,0 4 52 0,-8-4 36 0,8 3 16 15,0-3 28-15</inkml:trace>
        </inkml:traceGroup>
        <inkml:traceGroup>
          <inkml:annotationXML>
            <emma:emma xmlns:emma="http://www.w3.org/2003/04/emma" version="1.0">
              <emma:interpretation id="{F285147F-7C4D-49BF-984F-5870C8035A3B}" emma:medium="tactile" emma:mode="ink">
                <msink:context xmlns:msink="http://schemas.microsoft.com/ink/2010/main" type="inkWord" rotatedBoundingBox="12330,14600 12872,14619 12849,15268 12306,15249"/>
              </emma:interpretation>
              <emma:one-of disjunction-type="recognition" id="oneOf54">
                <emma:interpretation id="interp98" emma:lang="" emma:confidence="1">
                  <emma:literal/>
                </emma:interpretation>
              </emma:one-of>
            </emma:emma>
          </inkml:annotationXML>
          <inkml:trace contextRef="#ctx0" brushRef="#br0" timeOffset="178763.7604">75 7631 15 0,'0'-6'84'0,"0"6"-8"0,0 6 0 16,-8-6-24-16,8 0-4 0,0 0 0 0,0 0 0 0,0 0-4 16,-8 0 0-16,8-6-4 0,0 6 0 0,0 0 0 0,0 0 4 15,0 0-4-15,0 0-4 0,0 0 0 0,0 0 0 0,0 0 4 16,0 0 0-16,0 0-4 0,0-4 0 0,0 4-4 0,0 0 0 0,0 0 0 15,0 4 0-15,0-4-4 0,0 0 0 0,0 0 4 16,0 0 4-16,0 0-4 0,0 0 0 0,0 0 0 0,8 0 4 16,-8 0 0-16,0 0-4 0,0 0 0 0,8 0 0 0,-8 6-4 15,8-6 0-15,-8 4-4 0,9-4 4 0,0 5 0 0,-9-5 0 0,8 5-8 16,1 0 0-16,-1-1 0 0,0 2 0 0,10-2-4 0,-10 1-4 16,0-1-4-16,2 2 4 0,6-1 0 0,-7-1-8 0,8 1 4 15,-8 4 0-15,7-4-4 0,2 5-4 0,-10-6 4 0,10 2 0 16,-2 3 4-16,1-4-12 0,-8 4 4 0,8-3-4 0,-1 3 0 0,2-5 4 15,-10 2 0-15,10 3 0 0,-2-4 0 0,-7 0 0 0,8-1 0 16,0 2 0-16,-9 3-4 0,10-5 8 0,-10 2-4 0,0-2 0 0,10 1 0 16,-10-5 0-16,1 5 0 0,-1 0 0 0,1-1 4 15,-9-4-4-15,9 5 0 0,-1 1 0 0,-8-6 0 0,8 0 4 0,-8 4-4 16,0-4 0-16,0 0 0 0,0 0 0 0,0 0 0 0,8 0 0 16,-8 0 0-16,0 0 0 0,0 0 0 0,-8 0 0 0,8 0 0 15,0 4 0-15,0-4 0 0,-8 5 0 0,8-5 0 0,-8 5 0 16,8-5 0-16,-9 5 0 0,9 0 0 0,-9 0 4 0,1-1-4 15,-1 1 0-15,1-1 0 0,0 2 0 0,-2 3 0 0,2-4 0 0,0 5 0 16,0-1 4-16,-10 1-4 0,10-1-4 0,-1 1 4 0,-8 1 0 16,8 2 0-16,-7-3 4 0,8 4-4 0,-10 0 0 0,10-4 0 15,-10 5 4-15,1-2-4 0,9 2 0 0,-9-5 4 0,0 4 0 16,9-5 0-16,-10 6 0 0,10-1 0 0,-10-4 0 0,10 5 0 16,-9-6 0-16,9 1 0 0,-1 0 0 0,-8-1 0 0,9 1 4 0,-2-1 0 15,2-4-8-15,0 4 0 0,8-3 0 0,-8-2 4 0,-2 1-4 16,10-1 4-16,-8-4 0 0,8 6-4 0,0-6-4 0,0 0 0 15,-8 4 0-15,8-4 0 0,0 0-8 0,0 0 0 0,0 0-4 16,0 0-8-16,0 0-12 0,0 0-4 0,0 0-16 0,0 0-4 16,8-4-12-16,-8 8-8 0,0-4-4 0,0 0-12 0,8-4-20 15,2 4-12-15,-10 0-8 0,8-6-48 0,0 2-28 0,-8-1 32 0,8 1 40 16,2-2 28-16,6 2 24 0</inkml:trace>
        </inkml:traceGroup>
        <inkml:traceGroup>
          <inkml:annotationXML>
            <emma:emma xmlns:emma="http://www.w3.org/2003/04/emma" version="1.0">
              <emma:interpretation id="{45B3A3B3-B298-4CD9-9EAD-09DE0382ABD2}" emma:medium="tactile" emma:mode="ink">
                <msink:context xmlns:msink="http://schemas.microsoft.com/ink/2010/main" type="inkWord" rotatedBoundingBox="13568,14761 14248,14785 14230,15291 13549,15267"/>
              </emma:interpretation>
              <emma:one-of disjunction-type="recognition" id="oneOf55">
                <emma:interpretation id="interp99" emma:lang="" emma:confidence="0">
                  <emma:literal>o</emma:literal>
                </emma:interpretation>
                <emma:interpretation id="interp100" emma:lang="" emma:confidence="0">
                  <emma:literal>0</emma:literal>
                </emma:interpretation>
                <emma:interpretation id="interp101" emma:lang="" emma:confidence="0">
                  <emma:literal>°</emma:literal>
                </emma:interpretation>
                <emma:interpretation id="interp102" emma:lang="" emma:confidence="0">
                  <emma:literal>O</emma:literal>
                </emma:interpretation>
                <emma:interpretation id="interp103" emma:lang="" emma:confidence="0">
                  <emma:literal>D</emma:literal>
                </emma:interpretation>
              </emma:one-of>
            </emma:emma>
          </inkml:annotationXML>
          <inkml:trace contextRef="#ctx0" brushRef="#br0" timeOffset="179544.6725">1490 7798 51 0,'0'0'80'0,"-8"-4"4"0,8 4-12 16,0-5-28-16,0 5 0 0,-8 0-4 0,8 0 0 0,-10 0 0 15,10 0-4-15,-8 0 0 0,8 0-4 0,-8 0 4 0,8 5 0 0,-9-5-4 16,9 4-4-16,-8 2 4 0,8-1 4 0,-9-1 0 0,9 0 0 16,-9 2-4-16,9 3 8 0,-8 1-8 0,8-1 0 0,0 1 0 15,-8 4 0-15,8-4 0 0,-8 4-4 0,8 0 0 0,-10 0 0 0,10 1 0 16,0-1 0-16,0 1 0 0,0 4 0 0,0-4-4 16,-8-1-4-16,16 5 4 0,-8-5-4 0,0 5 0 0,0-4 0 0,10-1 0 15,-10 1-4-15,8-1 0 0,0 1 0 0,0-1 0 0,1 1 0 16,0-1 0-16,-1-5-4 0,9 6 4 0,-9-5-4 0,10-1-4 15,-10 1 4-15,10 0-4 0,-2-1 4 0,2-5-20 0,-1 6 20 0,-9-5 4 16,8 0-8-16,10 0 4 0,-8-1-4 0,-1-4 0 0,0 5-4 16,0-5 4-16,-1 6-4 0,2-6 0 0,0 0 0 0,-2 0 0 15,1 0 0-15,0 0 0 0,-8 0 0 0,7-6 0 0,2 6 0 16,-10-5 0-16,0 1 0 0,10-1-4 0,-10 0 4 0,1 0-4 16,-1 1 4-16,1-2 0 0,0-3 0 0,-1-1-4 0,0 1 4 15,2-2-4-15,-10 2 0 0,8 0 0 0,-8-1 0 0,8-4 4 0,0 5-4 16,-8-1 4-16,0-5-8 0,10 1 4 0,-10 5 0 0,0-1 0 15,0-5 0-15,0 1 0 0,8 5 4 0,-8-6-4 0,0 5 0 16,0 1 0-16,0-6 0 0,0 6 0 0,-8 0-4 0,8-1 4 16,0 0 0-16,-10-4 0 0,10 4 4 0,0 0-8 0,-8 1 4 15,8 4 0-15,-8-4 0 0,0-1 0 0,8 0 0 0,-10 0 0 16,2 6 0-16,0-5 0 0,-1-1 0 0,0 5-4 0,1-5 4 16,-1 6 0-16,1 0 4 0,0-7-24 0,-2 7 28 0,2-1-4 0,-8 0-4 15,6 0 4-15,2 1 0 0,-9-2-4 0,9 6 0 0,-1 0 0 16,-8-4 0-16,9 4 0 0,-10 0 4 0,10 0-4 0,-10 0 4 15,2 4-4-15,7-4 0 0,-8 6 0 0,0-2-4 0,1 1 0 0,-2 0 0 16,0 4 4-16,2-4 0 0,-1 1-4 0,0-2-4 16,8 5 4-16,-7 1-4 0,-2 0-8 0,2-1 0 0,6-5-8 0,-6 6-4 15,-1 0-8-15,8 0-4 0,-8-1-8 0,9 1-8 0,-10-1-4 16,10 6-12-16,0-6-12 0,-2 1-20 0,2 0-12 0,-9 4-16 16,17-5-60-16,-8 6-12 0,0-6 32 0,-1 6 40 0,0-5 28 15,1 4 20-15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4:54.19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4D0D6B7-29B1-4192-A68F-348A2AAE3B6D}" emma:medium="tactile" emma:mode="ink">
          <msink:context xmlns:msink="http://schemas.microsoft.com/ink/2010/main" type="inkDrawing" rotatedBoundingBox="16302,3991 21409,4074 21398,4760 16290,4677" semanticType="callout" shapeName="Other">
            <msink:sourceLink direction="to" ref="{5037CEBB-2BD3-4F60-8DE6-8D9597FE074C}"/>
            <msink:sourceLink direction="from" ref="{6565D29B-9EA6-4C29-AC0D-761F42B35188}"/>
          </msink:context>
        </emma:interpretation>
      </emma:emma>
    </inkml:annotationXML>
    <inkml:trace contextRef="#ctx0" brushRef="#br0">10 10 35 0,'0'-4'84'0,"0"4"-4"0,0-5-8 0,0 5-24 0,-8 0 0 15,8 0-4-15,0 0 0 0,0 0 0 0,0 0-4 16,0 0-4-16,0 5-4 0,0-5 0 0,8 0 4 0,-16 0 0 0,8 0-4 16,0 0 4-16,0 0 4 0,0 0 0 0,0 4-8 0,0 1 8 15,0 0 0-15,0 0-12 0,0-2 0 0,0 8 4 0,0-6 0 16,0 9-4-16,0-4 0 0,0-1-4 0,0 6 0 0,0 0 0 15,0-2 0-15,0 7-4 0,0-7 0 0,0 2 0 0,0 4-4 16,0-4 0-16,0 4-4 0,0 1 0 0,0-1-4 0,0-5 4 0,0 5-8 16,0 0 4-16,0 0-4 0,0-4 4 0,0 4-4 0,0-5 0 15,0 6-4-15,0-6 0 0,0 1 4 0,0 4 0 0,0-5 0 16,0-1-20-16,0 3 20 0,0-2 0 0,0 1-4 0,0-1 4 0,0 0 0 16,0-4-4-16,0 4 0 0,0-4 0 0,0 4 0 15,0-4 0-15,0-1 4 0,0 1-4 0,0-1 4 0,0-3-4 0,0 3 0 16,0-5 0-16,0 6 0 0,0-5 0 0,0 0 0 0,0-5 0 15,0 5 4-15,0-5-4 0,0 4 0 0,0-4 0 0,8 0 0 16,-8 0 0-16,0 6 4 0,0-6-4 0,10 0 0 0,-10-6 0 16,0 6 0-16,8 0 0 0,-8-4 0 0,8 4 4 0,-8 0-4 0,8 0-4 15,2 0 4-15,-2-5 0 0,-8 5 0 0,8 0 0 16,1 0 0-16,-1 0 0 0,0 0 0 0,10-5 0 0,-10 10 0 0,0-5 0 16,10 0 0-16,-1 0 0 0,0 0 0 0,0 0 4 0,0 0 0 15,8 0-4-15,-7 0 0 0,16 0 0 0,-9 0 0 0,1 0 0 16,0 0 0-16,-1 0 4 0,9 0-4 0,0 0 0 0,-8 0 4 0,8 0-4 15,1 0 0-15,-1 0-4 0,-9-5 4 0,9 5 0 16,0 0 0-16,-8 0 0 0,8 0 0 0,-1 0 0 0,-7 0 0 0,8 0 0 16,-8 0 0-16,9 0 0 0,-11 0 0 0,2 0 0 0,9 0 0 15,-11 0 4-15,2 0-8 0,9 0 8 0,-9 0-4 0,8 0 0 16,-8 0 0-16,-1 0 0 0,9 0 0 0,-8 0 0 0,-1 0 0 16,9 0 0-16,-8 0 4 0,0 0-8 0,-2 0 4 0,2 0 0 15,-1 0 4-15,9 0-4 0,-8 0-4 0,0 0 4 0,-9 5 0 0,9-5-4 16,0 0 8-16,-1 0-8 0,-8 0 4 0,8 0 0 0,1 0 0 15,-8 0 0-15,7 0 4 0,-8 0-4 0,8 0 0 0,-7 0 4 16,8 0-8-16,-2 0 4 0,-6 0-4 0,7 0 4 0,1 0 0 0,-10 0 0 16,10 0 0-16,0 0 0 0,-1 0 0 0,1 0 4 15,0 0-4-15,-1 0 0 0,1 0 0 0,8 0 0 0,-8 0 0 0,-1 0 0 16,1 0 0-16,8 0 4 0,-8 0-8 0,7 0 4 0,-7 0 0 16,8 0 0-16,-8-5-4 0,-1 5 4 0,9-5-20 0,-8 5 24 15,8-4-4-15,-9 4 0 0,1-6 4 0,8 6-4 0,-8-4 0 16,-1-1 0-16,9 1 0 0,-8-2 0 0,0 6 0 0,7-4 0 0,-7-1 0 15,0 5 0-15,8-5 4 0,-9 5-4 0,9-5 4 16,-8 5-4-16,9 0 0 0,-10 0 0 0,10-4 0 0,-1 4 0 0,-9 0 0 16,9 0 0-16,-8 0 0 0,8 0 0 0,-1 0 0 0,-7 0 0 15,8 0 0-15,1 0 0 0,-11 0 0 0,12 0 0 0,-11-5 0 16,9 5 0-16,-8 0 0 0,8-6 0 0,-9 6 0 0,1 0-4 0,8 0 4 16,-8-4 4-16,-1 4-4 0,1 0 0 0,8 0 0 0,-8 0 0 15,-1-4 0-15,1 4 4 0,-2 0-4 0,2 0-4 0,0 0 4 16,8 4 0-16,-9-4 0 0,1 0 0 0,0 0 0 0,-1 0 4 15,1 0 0-15,0 0-4 0,0 0 0 0,-1 0 0 0,1 0 0 16,-2 0 4-16,2 0-4 0,0 0-4 0,-1 0 4 0,1 0 0 16,-8 0 0-16,7 0-4 0,1 0 8 0,-10 0-4 0,10 0 0 0,-8 0 0 15,7 0-4-15,-8 0 4 0,8 0-4 0,-7 0 4 0,-2 0 0 16,10 0 0-16,-9 0 0 0,0 0 0 0,8 0 4 0,-7 0-4 16,-2 0 0-16,2 0 0 0,-1 0 0 0,0 0 0 0,0 0 0 15,-1 0 0-15,2 0 0 0,0 0 0 0,-2 0 0 0,1 0 0 16,0 0 0-16,0 0 0 0,-9 0 0 0,10 0 0 0,0 0 0 15,-2 0 0-15,-8 0 0 0,10 0 0 0,-10 4 0 0,9-4 0 0,-9 0 0 16,10 0 0-16,-10 0 0 0,10 6 0 0,-10-6 4 0,0 0-4 16,10 0 0-16,-10 5 0 0,1-5 0 0,-1 0 0 0,0 4 0 15,2-4 0-15,-2 0 4 0,0 0-8 0,0 0 4 0,2 0 0 16,-2 0 0-16,0 0 0 0,-8 0 0 0,9 5-4 0,-1-5 4 0,-8-5 0 16,9 10 0-16,-9-10 4 0,0 5-4 0,0 0 0 15,0 0 4-15,9 5-4 0,-9-5 0 0,0 0 0 0,0 0-4 0,0 0 4 16,0 0 0-16,0 0-16 0,0 0 16 0,0 0 4 0,0 0-4 15,0 0 0-15,0 0 0 0,0 0 0 0,0 0 0 0,0 5 4 16,0-5-4-16,0 0-4 0,0 5 0 0,0-5 8 0,0 4-4 16,8-4 0-16,-8 6-4 0,0-6 4 0,0 4 0 0,0-4 0 0,0 0 4 15,0 5-4-15,8-5 4 0,-8 0-4 0,0 4 0 0,0-4 0 16,0 0 0-16,0 0 4 0,0 0-4 0,0 0 4 0,0 0-4 16,0 0 0-16,0 0 0 0,0 0 0 0,0 0 0 0,0 0 0 15,0 0 4-15,0 0-4 0,0 0 0 0,0 0 0 0,0 0 0 0,0 0 0 16,0 0 4-16,0 0 0 0,0-4-4 0,0 4 0 0,0-5 0 15,0 5 0-15,0-4 0 0,0 4 0 0,0-6 0 0,0 2 0 16,0-1-4-16,0 0 4 0,0 0 0 0,0 1 0 0,0-7 4 16,0 7-8-16,0-6 8 0,0 6-4 0,0-6 0 0,0 5 0 15,0-4 0-15,0-1 0 0,0 1-4 0,0 0 8 0,0-1-8 0,0 0 4 16,0 0 0-16,0 6 0 0,0-6 0 0,0-1 0 16,0 8 0-16,0-7 0 0,0 5 0 0,0 1 0 0,0-6 0 0,0 5 0 15,0 1 0-15,0-1 0 0,0 0 0 0,0 0 0 0,0 5 0 16,0-5 0-16,0 0 0 0,0 5 0 0,0-5 0 0,0 5 0 15,0-4 0-15,0 4 0 0,0-5 4 0,0 5-4 0,0 0 0 0,0 0 4 16,0 0-4-16,0 0 0 0,0 0 0 0,0 0 0 0,0 0 0 16,0 0 0-16,0 0 0 0,0 0 0 0,0 0 0 15,0 0 0-15,0 0 0 0,0 0 0 0,0 0 0 0,0 0-4 0,0 0 0 16,0 0 0-16,0 0-4 0,0 0-12 0,0 5-12 0,0-5-12 16,0 4-8-16,0-4-24 0,0 5-28 0,0-5-12 0,0 5-48 15,-8-5-64-15,8 5 40 0,0 0 32 0,-8-5 32 0,8 5 24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3:09.92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E9AF62D-F735-403F-916D-5CD0A92AFB02}" emma:medium="tactile" emma:mode="ink">
          <msink:context xmlns:msink="http://schemas.microsoft.com/ink/2010/main" type="writingRegion" rotatedBoundingBox="2945,6433 6540,6672 6499,7286 2904,7047"/>
        </emma:interpretation>
      </emma:emma>
    </inkml:annotationXML>
    <inkml:traceGroup>
      <inkml:annotationXML>
        <emma:emma xmlns:emma="http://www.w3.org/2003/04/emma" version="1.0">
          <emma:interpretation id="{23C4378D-F137-44B0-B988-57899909FBFC}" emma:medium="tactile" emma:mode="ink">
            <msink:context xmlns:msink="http://schemas.microsoft.com/ink/2010/main" type="paragraph" rotatedBoundingBox="2945,6433 6540,6672 6499,7286 2904,70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1DB810-A39F-4A3A-AAEB-7CE89E558E25}" emma:medium="tactile" emma:mode="ink">
              <msink:context xmlns:msink="http://schemas.microsoft.com/ink/2010/main" type="line" rotatedBoundingBox="2945,6433 6540,6672 6499,7286 2904,7047"/>
            </emma:interpretation>
          </emma:emma>
        </inkml:annotationXML>
        <inkml:traceGroup>
          <inkml:annotationXML>
            <emma:emma xmlns:emma="http://www.w3.org/2003/04/emma" version="1.0">
              <emma:interpretation id="{D3666AA8-AC42-4384-9943-7359F9505065}" emma:medium="tactile" emma:mode="ink">
                <msink:context xmlns:msink="http://schemas.microsoft.com/ink/2010/main" type="inkWord" rotatedBoundingBox="2945,6433 4605,6543 4564,7157 2904,7047">
                  <msink:destinationLink direction="from" ref="{135A775D-560E-4815-96E6-A58688528826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742 337 55 0,'0'-5'84'0,"0"0"-4"0,8 0-8 0,-8 1-20 16,0-2-4-16,0-3-4 0,8 5-4 0,-8-2-16 0,9 2 16 15,-9-1 4-15,8 5-8 0,-8-5 0 0,0 1 0 0,9 4-4 0,-1-5 0 16,-8 5 0-16,9 0 0 0,-9 0 0 0,8 5 0 0,-8-5-4 16,8 4-4-16,2 1 4 0,-10 4-4 0,8-3-4 0,-8 3-4 15,8 1 4-15,-8 4-4 0,10-5 0 0,-10 6 0 0,8-5-8 16,-8 4 4-16,8 1-8 0,-8-2 0 0,8 2 4 0,-8-1-4 16,9-5-4-16,-9 7 4 0,0-2 4 0,9-5-4 0,-9 1-4 0,8-1 0 15,-8 1 0-15,9 0 0 0,-9-5 4 0,0-1-4 0,0 2 0 16,8-6 0-16,-8 4 0 0,8-4-4 0,-8 0 4 0,0 0-4 15,10-4 4-15,-10 4 0 0,8-6 0 0,-8 2 4 0,0-1-4 16,8-1 0-16,-8-2-4 0,8 2 0 0,2-3 4 0,-10 5-8 16,8-6 8-16,-8 1 0 0,8-1-4 0,1 0 0 0,-9 1 0 0,9 3 4 15,-9-3-4-15,8-1 4 0,1 0 0 0,-1 6 0 0,-8 0-8 16,8-7 8-16,-8 7-20 0,8-1 20 0,2 0 8 16,-10 0-4-16,8 1-4 0,0 4 4 0,-8-6 0 0,10 6-4 0,-10 0 0 15,8 0-4-15,0 0 8 0,-8 0 0 0,9 0-4 0,-9 6 4 16,8-6-4-16,-8 9 4 0,9-4 0 0,-9 0-4 0,9-1 0 15,-9 7 0-15,8-7-4 0,-8 6 4 0,0-1 8 0,8 1-4 16,-8 0-4-16,0-1 4 0,0 5 0 0,8-4-4 0,-8-1-4 0,0 1 8 16,0-1-8-16,0 1 4 0,0 0 0 0,0-1-4 0,0-3 4 15,0 3-4-15,0-5-12 0,0 6-8 0,0-10-8 0,10 5-16 16,-10 1-4-16,0-6-12 0,0 4-8 0,0-4-8 0,8 0-16 16,-8 0-48-16,0 0-20 0,0-4 28 0,8 4 20 0</inkml:trace>
          <inkml:trace contextRef="#ctx0" brushRef="#br0" timeOffset="241.3454">1380 341 47 0,'0'0'96'0,"10"-4"-8"16,-10 8-8-16,0-4-20 0,8 0-4 0,-8 6 0 0,0-6-4 16,0 4-4-16,0 1 0 0,8-1 0 0,-8-4 0 0,0 6-4 0,8 3 0 15,-8-4 0-15,0 4 0 0,0 2-4 0,10-3-8 16,-10 2 0-16,0 5-8 0,8-2 0 0,-8 3 0 0,0-2 0 15,0 1-8-15,8-2 0 0,-8 1-4 0,0 7 0 0,9-8 0 0,-9 2-4 16,0-1 0-16,8 1-4 0,-8-1 0 0,0 1-4 16,0-1 0-16,9-5 0 0,-9 1-4 0,0 0-8 0,0-1 0 0,0-4-12 15,0 5-12-15,0-4-16 0,0-6-8 0,0 3-12 0,0-3-20 0,0 0-28 16,0 0-56-16,0-3 4 0,-9-3 28 0,9 1 32 16,0 0 16-16</inkml:trace>
          <inkml:trace contextRef="#ctx0" brushRef="#br0" timeOffset="484.6899">1372 510 39 0,'-8'4'104'0,"16"0"-4"16,-8 2-12-16,-8-1-24 0,16-5-4 0,-8 4-8 0,0 2 0 0,0-2-4 16,0-4 0-16,0 5-4 0,0-5 0 0,0 0-4 0,0 0-8 15,0 0-4-15,8 0 0 0,2 0-4 0,-10 0-4 0,8 0-4 16,0 0-8-16,0 0 4 0,2-5 0 0,-2 5-8 0,9-4 0 15,0 4-4-15,-8-6-8 0,7 6-8 0,2-4-8 0,-2-1-16 0,2 5-16 16,-10-6-12-16,9 2-8 0,0 0-40 0,0-2-48 0,-9 6 16 16,10 0 28-16,-1-4 20 0</inkml:trace>
          <inkml:trace contextRef="#ctx0" brushRef="#br0" timeOffset="-493.6933">169 102 55 0,'0'-5'72'0,"0"1"0"15,0 4-16-15,0-6-24 0,0 2 4 0,0 0-8 0,0-2 4 0,-8 1 0 16,8 1-4-16,0-2 4 0,-8 2 0 0,8-1 0 0,0 5 8 16,-8-4-4-16,8-2 0 0,-9 6-4 0,9-4 4 0,0 4 0 15,-9-5 0-15,9 5-4 0,-8-6 0 0,8 6 0 0,-9 0-4 16,1 0 0-16,0 0 0 0,8 6 0 0,-10-6-4 0,2 5-4 16,0-1-8-16,0 2 8 0,8 3-8 0,-10-5 4 0,2 6 0 15,0 1-8-15,-1-3 4 0,9 2 4 0,-9 5-12 0,1-6 0 0,8 5 0 16,0 1 4-16,0-1 0 0,-9 1-4 0,9-1-4 15,0 0 4-15,0 1 0 0,9-1 0 0,-9-4-4 0,0 4 4 0,8-4-4 16,1 4-20-16,0-5 24 0,-9 1 4 0,8-1-8 0,0 1 4 16,2 0 0-16,6-1 0 0,-8-3-4 0,2-2 4 0,6 5 0 15,-7-3-4-15,8-2 0 0,-8-4 0 0,7 5 0 0,2-5 0 0,-10 0 4 16,10 0-4-16,-10 0 0 0,9 0 0 0,-9 0 0 16,9-5 0-16,-8 1 4 0,7-2-4 0,-6 2 0 0,-2-5 4 0,0 3-4 15,1-3 4-15,0 4-4 0,-1-4 0 0,0-1 0 0,1-5 0 16,-9 6 0-16,8-5 0 0,-8 4 4 0,9-4-4 0,-9 4 0 15,0-4-4-15,0 4 0 0,0-5 0 0,0 6 0 0,0-5 0 0,0 4 4 16,-9 0-8-16,9-4 8 0,-8 5-12 0,8-1 0 0,-9 1 4 16,1-1 0-16,0 1 0 0,8-1-4 0,-9 0 4 0,0 1-4 15,-7-1 4-15,6 1-8 0,-6-1 0 0,7 5 0 0,0-5 0 16,-7 6 4-16,7-2 0 0,-7 2 0 0,6-2 4 0,-6 6 0 16,6 0 0-16,-6 0-4 0,8 0 4 0,-1 6 0 0,-8-2 4 0,8 2-16 15,1 2 16-15,0-2 4 0,8 3 0 0,-10 1 0 0,10-1-4 16,0 1 0-16,-8 1 4 0,8 3-4 0,0-5 4 0,0 5-4 15,0-5 4-15,8 1 0 0,-8 0 0 0,0-1 0 0,10 1-4 16,-2 0 0-16,0-5 4 0,1 4 0 0,-9-4 0 0,8 4 0 16,1-9 0-16,0 5 0 0,7-5 0 0,-8 5 0 0,2-5-4 0,-2 0 8 15,0 5-4-15,2-5 0 0,6 0 0 0,-7 0 4 0,-1 0 0 16,0 0-4-16,1-5 4 0,0 5-4 0,7 0 4 0,-6 0 0 16,-2 0 0-16,0 0 0 0,1 0-4 0,0 0 0 0,-1 0 4 15,0 0 4-15,-8 0 0 0,9 0 4 0,-1 5 0 0,1-5 0 16,0 0 4-16,-9 5-4 0,8 4 0 0,0-9 0 0,2 10-4 15,-10-5 8-15,8 4 0 0,0-4-8 0,0 5 0 0,-8-1 0 0,10 1 0 16,-10 0-4-16,8-1-4 0,-8 1 4 0,8-1-4 16,-8 1 4-16,9 0-4 0,-9-1 4 0,8 1-4 0,-8-1-20 0,8-4 24 15,-8 4-8-15,10-3 4 0,-10-1-12 0,8-1-4 0,0 0-16 16,-8 2-4-16,10-2-12 0,-10-4-12 0,8 5-12 0,-8-5-8 16,8 0-8-16,0 5-44 0,-8-5-36 0,9 0 24 0,-9 0 32 0,9 0 16 15</inkml:trace>
        </inkml:traceGroup>
        <inkml:traceGroup>
          <inkml:annotationXML>
            <emma:emma xmlns:emma="http://www.w3.org/2003/04/emma" version="1.0">
              <emma:interpretation id="{CA6F6F68-68F9-441A-85DB-573B9536427A}" emma:medium="tactile" emma:mode="ink">
                <msink:context xmlns:msink="http://schemas.microsoft.com/ink/2010/main" type="inkWord" rotatedBoundingBox="4836,6722 5146,6743 5125,7061 4815,7040">
                  <msink:destinationLink direction="to" ref="{135A775D-560E-4815-96E6-A58688528826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809.8224">1884 562 75 0,'8'5'100'16,"-8"1"-8"-16,0-2-8 0,0-4-24 0,0 4-4 0,-8 1-8 16,8-5-4-16,0 0 0 0,0 0 0 0,0 0-4 0,8-5-4 0,-8 5 0 15,0-4 4-15,9 0-4 0,-9-7 0 0,0 7 0 0,8-6 0 16,0 1-4-16,-8-1 0 0,10-1-12 0,-2 3 0 0,0-7 4 16,0 1-8-16,2 5-4 0,-2-7 0 0,0 3-4 0,1-2 0 15,8 5 4-15,-8-4 0 0,-1-1 0 0,0 6-4 0,1-5 0 16,8 4 0-16,-9 1 0 0,2-1-4 0,-2 0-16 0,0 5 24 15,1-5 0-15,0 6-4 0,-1-1 0 0,-8 1 4 0,8 4 0 0,1-6 4 16,-1 6 0-16,-8 0 4 0,8 0 4 0,-8 6 4 0,10-6-4 16,-10 4-4-16,8 5 8 0,-8-3 0 0,0 3 0 0,8 1 0 15,-8 0 4-15,0 3-4 0,0-3 0 0,0 5-4 0,0 0 0 16,0-1-4-16,10 0-4 0,-10 1 0 0,0-2 0 0,0 7-4 16,0-5-4-16,0-6-4 0,0 5 4 0,0 1-4 0,0-5 0 0,0-1-4 15,0 1 0-15,0-1-4 0,8 1-8 0,-8-1-8 0,0-4-8 16,0 0-12-16,0-1-20 0,0 2-8 0,0-2-12 0,0-4-28 15,0 5-28-15,0-5-12 0,0 0-80 0,0 0 4 0,0 0 40 16,0-5 36-16,0 1 24 0,-8 4 24 0</inkml:trace>
        </inkml:traceGroup>
        <inkml:traceGroup>
          <inkml:annotationXML>
            <emma:emma xmlns:emma="http://www.w3.org/2003/04/emma" version="1.0">
              <emma:interpretation id="{FDE5D7CB-CD06-4ED6-92ED-59ABCD6D86CE}" emma:medium="tactile" emma:mode="ink">
                <msink:context xmlns:msink="http://schemas.microsoft.com/ink/2010/main" type="inkWord" rotatedBoundingBox="6089,6707 6535,6737 6520,6968 6073,6939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4765.9802">3154 279 31 0,'0'0'84'0,"0"0"-4"0,0 0-12 15,0 0-20-15,0 0-8 0,0 0 0 0,0 0 0 0,0 5 4 16,0-5-4-16,0-5 4 0,0 5 0 0,0 0 4 0,0 0 0 15,0 0 4-15,0 0 0 0,0 0 4 0,8 0 4 0,-8 0-4 16,0 0 0-16,10 0 0 0,-10 0 4 0,8 0 4 0,0 0 0 16,0 0 0-16,2 0 0 0,-2 0-4 0,0 0-8 0,1 0 4 0,-1 0-12 15,0 0 0-15,2 0-4 0,6 0-8 0,-8 0 0 16,10 0 0-16,-10 0-4 0,10 5-4 0,-10-5-4 0,9 0-4 0,0 0 0 16,-8 0 0-16,7 5-4 0,2-5 4 0,-10 0-4 0,10 0 0 15,-10 0-4-15,9 0 0 0,-9 0 0 0,0 0 0 0,10 4-4 16,-10-4 4-16,2 0-4 0,-2 0-24 0,0 0 24 0,0 0 0 0,1-4 0 15,-9 4 0-15,9 0 4 0,-9 0-8 0,8 0 4 0,-8 4-4 16,0-4 0-16,0 0 4 0,0 0-4 0,0 0 0 0,0 0 0 16,0 0-4-16,0 0-4 0,0 0 0 0,0 0-12 0,0 0-4 15,0 0-4-15,0 0-16 0,-8 0-8 0,8 0-12 0,0 0-8 16,-9 0-8-16,9 0-12 0,-9 0-4 0,9 0-8 0,-8 0-12 0,8 0 4 16,-8 0 0-16,0 0 4 0,8 0-4 0,-10 0-32 0,2 6-28 15,0-6 12-15,8 0 36 0,-10 4 16 0</inkml:trace>
          <inkml:trace contextRef="#ctx0" brushRef="#br0" timeOffset="35074.1611">3257 446 35 0,'-10'6'96'0,"10"-2"-8"0,0-4-8 16,-8 6-24-16,8-6-4 0,0 0 0 0,0 4-4 0,0-4-4 0,0 0 0 15,0 0 0-15,0 0-4 0,0 0 4 0,0 0 12 16,0 0-4-16,0 0 4 0,0 0-4 0,8 0 4 0,-8 0 0 0,0 6 4 15,10-6 4-15,-10 4-8 0,0-4 4 0,8 0 0 0,0 5 0 16,0-5-4-16,-8 4 0 0,10 2-4 0,-2-6-4 0,0 4-12 16,1-4 0-16,0 5 0 0,-1-5 0 0,1 4-4 0,-1-4 4 15,0 0-8-15,1 0-4 0,0 0-4 0,-1 0-4 0,0 6 4 16,10-6-8-16,-10 0 4 0,1 0-4 0,8 0 0 0,-9 0-4 0,1 0 0 16,7-6 0-16,-6 12-4 0,-2-12 0 0,0 6 0 0,2 0 0 15,6 0 0-15,-8-4-4 0,1 4 0 0,0 0 0 0,-1 0-4 16,-8 0 4-16,9 0-4 0,-9 0-12 0,8 0-4 0,-8 0-12 15,8-5-12-15,-8 5-16 0,0 0-24 0,0 0-12 0,0 5-28 16,0-5-44-16,0 0 0 0,0 0-52 0,0 0-40 0,-8 0 44 0,8 0 44 16,-8 0 24-16,-1 0 36 0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5:02.45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1AAA74FC-37AF-4287-9F5F-7DE005759279}" emma:medium="tactile" emma:mode="ink">
          <msink:context xmlns:msink="http://schemas.microsoft.com/ink/2010/main" type="inkDrawing" rotatedBoundingBox="5601,11070 13396,11512 13365,12051 5571,11609" semanticType="underline" shapeName="Other">
            <msink:sourceLink direction="with" ref="{F565502A-B07E-4F1E-B861-C18AEB0319A0}"/>
            <msink:sourceLink direction="with" ref="{A6786CBD-172A-4373-9AB0-192A3F478BB4}"/>
            <msink:sourceLink direction="with" ref="{20580E6C-3751-483C-B09F-7E8AC769F1AD}"/>
            <msink:sourceLink direction="with" ref="{39D5A5A6-F888-4156-8748-5C16C61D25C3}"/>
            <msink:sourceLink direction="with" ref="{BF254CCC-9524-4524-9E4E-69D5BBD137A7}"/>
            <msink:sourceLink direction="with" ref="{F448FCA3-A4D3-4ACC-8C8A-6D089265BF31}"/>
          </msink:context>
        </emma:interpretation>
      </emma:emma>
    </inkml:annotationXML>
    <inkml:trace contextRef="#ctx0" brushRef="#br0">17-2 59 0,'0'0'92'0,"0"-5"-8"0,0 5-4 0,0 0-24 16,0 0-4-16,0 0 0 0,0 0 0 0,0 0-8 0,0 0 0 15,0 0 0-15,0 0 0 0,0 0 0 0,0 0 0 0,0 0 0 0,0 0-4 16,0 0 8-16,0 5-4 0,0-5-8 0,0 0-4 0,0 5 4 15,0-1 4-15,0-4-4 0,0 6 0 0,0-2 0 0,0 2 0 16,0-3-8-16,0 3 8 0,0 3-8 0,0 1 0 0,0-6 0 0,0 6 0 16,0-1-4-16,0 1-8 0,0 5 0 0,0-5-4 0,0 3 0 15,0 2-4-15,0-1 0 0,0 1-4 0,0-1 4 0,0 0-4 16,0 6 4-16,0-1-4 0,0 1 0 0,0-8-4 0,0 9 0 16,0-2 4-16,0 0 0 0,0-4-4 0,0 4 4 0,0 0-8 15,0-6 4-15,0 8 0 0,0-7 0 0,0 0 0 0,0-4 0 0,0 4 0 16,0-5 0-16,0 1 0 0,0-1 4 0,0 1-4 0,0-4 0 15,0-2-4-15,0 5 8 0,0-3-8 0,0-6 4 0,8 0-16 16,-8 4 16-16,0-4 0 0,0 0 4 0,9 5-4 0,-9-5 0 16,0 0 4-16,0 0 0 0,9 0-4 0,-9 0 0 0,8-5 0 15,-8 5 4-15,0 0-8 0,8 0 4 0,-8 0 0 0,10 0 0 0,-10 5 0 16,8-5-4-16,-8 0 4 0,8 0 0 0,0 0 0 16,2 0 0-16,-2 0 4 0,0 0-4 0,1 0 0 0,-1 0-4 0,1 0 8 15,8 0 0-15,-9 0-4 0,10 0 0 0,-10 0 0 0,10 0 0 16,-2 0 0-16,1 0 0 0,0 0-4 0,0 0 4 0,1 0 0 15,-2 0 0-15,10 0-4 0,-9 0 4 0,0-5 4 0,8 5-4 0,-7 0 0 16,8-4 4-16,-10 4-4 0,10 0 0 0,-1-6 0 0,-7 6 0 16,8-5 4-16,-1 1-4 0,1 4 0 0,-2-4 0 0,2 4 0 15,9-6-4-15,-10 2 4 0,0 4 0 0,10-6 4 0,-10 2-4 16,10 4-4-16,-1-5 4 0,-9 5 0 0,9-4 0 0,0 4 0 16,0-6 0-16,-8 3 0 0,9 3 0 0,-11-6-20 0,11 2 28 0,-1 4-4 15,-8-6 0-15,8 6-4 0,-9-4-4 0,9 4 4 0,-8 0 4 16,0 0 0-16,-1-4-4 0,9 4 4 0,-8 0-8 0,0 0 4 15,-1 0 4-15,1 0-8 0,8 0 4 0,-8 0 0 0,-1 0 0 16,9 0 4-16,-8 0-4 0,0 0 0 0,7 0 0 0,-7 0 0 0,8 0 0 16,-8 0 0-16,7 0-4 0,1 0 4 0,-8 0-4 15,8 0 4-15,1 0 0 0,-1 0 0 0,-9 0 0 0,9 0 0 0,0 0 0 16,-8 0 0-16,8 0 0 0,-9 0 0 0,9 0 4 0,0 0-4 16,-8 0 0-16,-1 0 0 0,11 0 0 0,-12 0 4 0,11 0-4 15,-9 0-4-15,-2 0 4 0,2 0 0 0,9 0 0 0,-11 0 0 16,2 0 0-16,9 0 0 0,-10 0 0 0,0 0-4 0,11 0 8 15,-12 0-4-15,11 0-4 0,-9 0 4 0,-2 0 0 0,11 0-4 0,-9 0 4 16,8 0 0-16,-8 4 0 0,7-4 0 0,-7 0 0 0,0 4 0 16,0-4 4-16,7 0-4 0,-7 0 0 0,0 6 0 0,0-6 0 15,-2 0 0-15,2 4 0 0,-1-4-4 0,1 6 4 0,-8-6 4 16,7 3-4-16,1-3-4 0,-2 0 4 0,-6 0 0 0,8 6 0 16,-1-6 0-16,1 0 0 0,-10 4 0 0,10-4 0 0,0 5-4 0,-1-5 4 15,-7 0 0-15,8 4 0 0,-10-4-4 0,10 0 4 0,-1 6-4 16,-7-6 4-16,8 0 0 0,-2 0-4 0,-6 4 4 0,7-4 0 15,1 6 0-15,-10-6-4 0,10 0 4 0,-8 0 0 0,7 0 0 0,-9 4 0 16,10-4-4-16,0 0 4 0,-9 4 0 0,0-4-4 16,8 5 4-16,-7-5 0 0,8 6-4 0,-10-6 4 0,2 4 0 0,7-4 4 15,-7 5-4-15,-2-5 0 0,2 5 0 0,7-5 0 0,-8 0 0 16,0 0 0-16,1 0 0 0,-2 5 0 0,10-5 0 0,-9 0 0 16,0 0 0-16,0 0 0 0,-1 0 0 0,10 0 0 0,-8 0 0 0,-1 0 0 15,8 0 0-15,-8 0 4 0,1 0-4 0,8 4 0 0,-10-4 0 16,1 0-20-16,9 0 20 0,-10 0 0 0,10 0 4 0,0 0-4 15,-9 6 4-15,9-6 0 0,-2 0-4 0,-6 0 4 0,8 0-4 16,-1 4 0-16,-8-4 0 0,8 0 0 0,1 0 0 0,-8 0 0 16,7 0 0-16,-8 4 0 0,8-4 0 0,1 0 0 0,-8 0 0 15,7 0 0-15,1 5 4 0,-10-5-4 0,10 0-4 0,-8 0 4 16,7 0 0-16,1 6 0 0,-10-6 0 0,10 0 0 0,-9 0 0 0,9 4 0 16,-1-4 0-16,-8 0 0 0,9 5 0 0,0-5 0 0,-1 5 0 15,1-5 0-15,-10 0 0 0,10 5 0 0,0-5 0 0,-1 4 0 16,1-4 0-16,0 6 0 0,-1-6-4 0,9 4 4 0,-8-4 0 0,0 5 0 15,-1-5 0-15,9 4 0 0,-8 2 0 0,0-6 0 16,7 4 0-16,-7-4-4 0,0 5 4 0,0-5 0 0,7 5 0 0,-7-5 0 16,0 5 0-16,-2-1 4 0,11-4-4 0,-9 6 4 0,-2-2-4 15,2-4 0-15,0 5 0 0,0-5 0 0,-1 5 0 0,1 0 0 16,0-5 0-16,-1 4 0 0,9-4 0 0,-8 5 0 0,0 0 0 0,-1-1 0 16,1-4 0-16,8 5 0 0,-8 1 0 0,-1-2 0 0,9-4 0 15,-8 5-4-15,-1 0 4 0,9 0 0 0,-8-1 4 16,0 1-4-16,8 0 0 0,-9 0 0 0,1-1-4 0,0-4 4 0,7 5 4 15,-7 0-4-15,0 0 0 0,0 0 0 0,-2 0 4 0,2-1-4 16,-1-4 0-16,1 5 0 0,0 0 0 0,0 0 0 0,-1-1 0 16,-9 1 0-16,10 0 0 0,0 0 0 0,0 0 0 0,-1-1 0 0,1 1 0 15,-8 0 0-15,6 0 0 0,2-1 0 0,-1 2 0 0,1-2 0 16,-8 1-4-16,7-1 4 0,1 2-4 0,-10-2 4 0,10 1 0 16,0 0 0-16,-9 0-4 0,9-1 4 0,-10 0 0 0,10-4 0 15,-8 7 0-15,7-3 0 0,-9 0 0 0,2-4 0 0,-2 6 4 16,10-2-4-16,-8-4 0 0,-2 5 0 0,-7-5 0 0,8 0 0 0,0 4 0 15,1-4 0-15,-10 0 0 0,8 6-4 0,2-6 4 16,-10 0 0-16,1 0 0 0,7 0 0 0,-6 0 0 0,-2 0-4 0,0 0 4 16,0 0 0-16,2 0-4 0,-2 0 0 0,0 0 4 0,1 0 0 15,-9 0-4-15,9 0 0 0,-9-6 0 0,8 6 4 0,-8-4 0 16,0 4 0-16,0-5 0 0,0 5 0 0,0-4 0 0,0-2 0 0,0 2 0 16,0 0 0-16,0-3 0 0,0-1 0 0,0 3-4 0,0-5 4 15,0 6 0-15,0-6 0 0,0 1 0 0,0-1 0 0,0 0 0 16,0 1 0-16,0-1 0 0,0 0 0 0,0-4 4 15,0 5-4-15,0-6 0 0,0 1 0 0,0 4 0 0,0-4 0 0,0 0 0 16,0 3 0-16,0-3 0 0,0 5 4 0,0-1 0 0,0 0 0 0,0 1 0 16,0 4-4-16,0-4 0 0,0 3 0 0,0 6 0 0,0-4 0 15,0 4 4-15,0-5-4 0,0 5-4 0,0 0 4 0,0 0 0 16,0 5-4-16,0-5 4 0,0 4-4 0,0-4 0 0,0 6-8 16,0-6-12-16,0 4-16 0,0 1-4 0,0 0-24 0,0 0-24 15,-8-1-24-15,8 2-16 0,0-2-72 0,-9 1-16 0,9 0 44 0,-9 0 32 16,9-1 28-16,-8 1 24 0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55:57.30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0C451CD-D4D7-47EC-9DA3-7CB0515A622E}" emma:medium="tactile" emma:mode="ink">
          <msink:context xmlns:msink="http://schemas.microsoft.com/ink/2010/main" type="writingRegion" rotatedBoundingBox="17949,13728 24656,14155 24501,16596 17794,16169"/>
        </emma:interpretation>
      </emma:emma>
    </inkml:annotationXML>
    <inkml:traceGroup>
      <inkml:annotationXML>
        <emma:emma xmlns:emma="http://www.w3.org/2003/04/emma" version="1.0">
          <emma:interpretation id="{65FFB768-4618-4EAA-959D-689676A5254F}" emma:medium="tactile" emma:mode="ink">
            <msink:context xmlns:msink="http://schemas.microsoft.com/ink/2010/main" type="paragraph" rotatedBoundingBox="20726,13977 21852,13977 21852,14039 20726,1403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0D53752-A3C7-4F5F-8786-8CEBE64851DF}" emma:medium="tactile" emma:mode="ink">
              <msink:context xmlns:msink="http://schemas.microsoft.com/ink/2010/main" type="inkBullet" rotatedBoundingBox="20725,13994 21851,13955 21852,14003 20726,14042"/>
            </emma:interpretation>
            <emma:one-of disjunction-type="recognition" id="oneOf0">
              <emma:interpretation id="interp0" emma:lang="" emma:confidence="0">
                <emma:literal>-</emma:literal>
              </emma:interpretation>
            </emma:one-of>
          </emma:emma>
        </inkml:annotationXML>
        <inkml:trace contextRef="#ctx0" brushRef="#br0">2873-1089 31 0,'0'6'80'0,"10"-6"-4"15,-10 3-4-15,0-3-20 0,8 0-4 0,-8 5-4 16,8 0 4-16,-8-5 0 0,10 0-4 0,-2 5 0 0,-8-5-4 0,8 0 4 15,0 0 0-15,1 0-4 0,8 0 4 0,-8 0-4 0,7-5-4 16,-6 5-4-16,6-5 0 0,2 0 0 0,-2 2-4 0,10-3-4 16,-9 1 0-16,9 0-4 0,-10 5 4 0,10-5-4 0,0-4-4 0,-1 9 0 15,1-5-4-15,8 5 4 0,-8-5-4 0,-1 5 0 0,9 0-4 16,-8-4 0-16,8 4-4 0,-9 0 4 0,9 0 0 0,-8 4-4 16,9-4 0-16,-11 5 0 0,12-5 4 0,-11 5-4 0,0-5 0 15,0 0 4-15,1 0-4 0,0 5 0 0,-1-5 0 0,1 0 4 16,-8 4 0-16,6-4 0 0,-6 0 0 0,-1 5 0 0,0-5 0 15,0 0-4-15,-1-5 0 0,2 5 0 0,-10 0 0 0,10-4 0 0,-10 4-4 16,1 0 0-16,-1-5 4 0,0 5 0 0,2-5 0 0,-10 5-4 16,8 0 0-16,-8-5 0 0,8 5 0 0,-8 0 0 0,0-4-4 15,0 4 0-15,0 0 0 0,0 0-8 0,0 0-8 0,0 0-12 16,0 0-12-16,0 0-20 0,0 0-12 0,0 0-24 0,0 0-16 0,-8 0-68 16,8 4-20-16,0-4 32 0,0 0 40 0,-8 5 24 15</inkml:trace>
      </inkml:traceGroup>
    </inkml:traceGroup>
    <inkml:traceGroup>
      <inkml:annotationXML>
        <emma:emma xmlns:emma="http://www.w3.org/2003/04/emma" version="1.0">
          <emma:interpretation id="{2CF382A2-9034-4B3C-BA89-6092C285BA29}" emma:medium="tactile" emma:mode="ink">
            <msink:context xmlns:msink="http://schemas.microsoft.com/ink/2010/main" type="paragraph" rotatedBoundingBox="17875,14898 24582,15325 24501,16596 17794,161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BF5888-DB62-494F-8D94-90D0F99BA919}" emma:medium="tactile" emma:mode="ink">
              <msink:context xmlns:msink="http://schemas.microsoft.com/ink/2010/main" type="line" rotatedBoundingBox="17875,14898 24582,15325 24501,16596 17794,16169"/>
            </emma:interpretation>
          </emma:emma>
        </inkml:annotationXML>
        <inkml:traceGroup>
          <inkml:annotationXML>
            <emma:emma xmlns:emma="http://www.w3.org/2003/04/emma" version="1.0">
              <emma:interpretation id="{E8C907F8-9FB9-4154-B958-0096892F2A51}" emma:medium="tactile" emma:mode="ink">
                <msink:context xmlns:msink="http://schemas.microsoft.com/ink/2010/main" type="inkWord" rotatedBoundingBox="17875,14898 18523,14940 18492,15427 17844,1538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5014.0818">171 71 23 0,'0'-4'88'0,"0"-6"-8"0,0 6-4 16,0-1-24-16,0-1 4 0,0 2-4 0,0-1 0 0,0 0 0 15,-8 0 0-15,8 1-4 0,0-1 0 0,-9 0-4 0,9 5-4 0,-8 0 4 16,8-5 0-16,-8 5 0 0,8 0-4 0,-10 0-8 0,2-4 8 15,0 8-8-15,-2-4-4 0,10 0 0 0,-8 5 0 0,0-5-4 16,-1 5-4-16,9 0 0 0,-8-1 0 0,0 1 0 0,-1 0 0 16,0 0-4-16,9 5 0 0,-8-1 4 0,0-4-4 0,8 4 0 15,-10 1 0-15,10-1-4 0,-8 6 0 0,8-5-4 0,-8 0 0 0,8-1-4 16,0 5 4-16,0-4-4 0,0-1 4 0,0 6-4 0,0-6-4 16,8 1 0-16,-8 0 0 0,8-1 0 0,-8 1 0 15,10-1 0-15,-2 1 4 0,9-5-4 0,-8 4 0 0,-1-4 0 0,9 0 4 16,-9-1-4-16,10 2 0 0,-2-2 0 0,2-4 0 0,-1 5 4 15,0-5-8-15,0 0 4 0,-1 4-4 0,2-4 8 0,0 0-4 16,-2-4 0-16,-8 4 0 0,10 0 0 0,-1-5 4 0,-1 1-4 0,-6 4 0 16,6-6-4-16,-8-3 4 0,2 9 0 0,-2-5 4 0,0-4-8 15,1 4 4-15,0-5 0 0,-9 6 0 0,8-7 0 0,1 2 0 16,-9 5 0-16,8-6 0 0,-8 5 4 0,8-5-4 0,-8 2 0 16,0 2 0-16,8 1 4 0,-8-4-8 0,0 4 8 0,10 0-8 15,-10 1 8-15,0-2-4 0,8 6 0 0,-8-4 0 0,0 4 4 0,8-5 4 16,-8 10 0-16,10-5 4 0,-10 0 0 0,0 4 4 0,8 2-4 15,-8-2 0-15,0 1 4 0,8 5-8 0,-8-6 0 0,9 7 0 16,-9-7 0-16,0 5 0 0,8 1-4 0,-8 0 0 0,9-1-4 0,-9 1 4 16,8-5-8-16,-8 4 4 0,0-4 0 0,9 4-4 15,-1-4-4-15,-8 0 0 0,8 0-8 0,-8-5-4 0,10 4-8 0,-2-4-4 16,-8 0-12-16,8-4-12 0,2-1-12 0,-2 0-8 0,-8-4-16 16,8-1-4-16,0 1-4 0,1-2-8 0,0-2-16 0,-9-2-20 15,8 1-12-15,1-1 8 0,-9-4 28 0,0 0 24 0</inkml:trace>
          <inkml:trace contextRef="#ctx0" brushRef="#br0" timeOffset="25145.7306">632-63 27 0,'0'-19'96'16,"-9"9"-4"-16,9-4-4 0,-9 0-24 0,9 4-4 0,-8 0 4 16,8 7-4-16,-8-8-4 0,8 6 0 0,-8 0-8 0,8 5 0 15,0-5-12-15,-10 5-4 0,10 0-4 0,0 0-8 0,-8 5-4 16,8-5 0-16,0 5-4 0,-8 0-4 0,8 0 0 0,0 1-4 16,0-3-8-16,0 2-12 0,0 0-12 0,0 0-16 0,0 5-16 15,0-6-20-15,0 5-60 0,0-4-40 0,8 0 32 0,-8 5 32 0,0-5 20 16</inkml:trace>
        </inkml:traceGroup>
        <inkml:traceGroup>
          <inkml:annotationXML>
            <emma:emma xmlns:emma="http://www.w3.org/2003/04/emma" version="1.0">
              <emma:interpretation id="{558646BF-F820-4CDB-8AC8-03274E6E706F}" emma:medium="tactile" emma:mode="ink">
                <msink:context xmlns:msink="http://schemas.microsoft.com/ink/2010/main" type="inkWord" rotatedBoundingBox="18840,15053 19212,15077 19174,15667 18803,15643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5664.3481">1016 81 47 0,'0'9'92'0,"8"0"-8"16,-8-3-8-16,0 4-28 0,0 0 0 0,0-6-4 15,0 5-4-15,0 1-4 0,8-5-4 0,-8 5 0 0,9-6-8 0,-9 7 0 16,9-7-4-16,-9 0 0 0,8 1 0 0,0 5 0 0,1-5 0 16,-1 0-20-16,1-5 24 0,0 4 0 0,-1-4-4 15,0 0 0-15,2 0-4 0,-2 0-4 0,0 0 0 0,0-4-4 0,2-1 0 16,-2-5-4-16,0 5 0 0,-8-4 0 0,9 5 0 0,-1-7 4 16,-8-3-4-16,8 5 0 0,-8-1-4 0,0 1 0 0,0-6 4 15,0 1-4-15,0 4 4 0,0-5 0 0,-8 6 0 0,8-5 0 16,-8 4 0-16,8-5 4 0,-9 6 0 0,1-1 0 0,0 0 4 0,-10 1 0 15,10-1 4-15,0 6 0 0,-2-1 4 0,2 0 0 16,-9 0-4-16,8 5-4 0,1 0 4 0,-1 0 0 0,-7 5-4 0,7 0-4 16,0 0 0-16,1-1 0 0,0 6 4 0,-2-1-8 0,10 1 0 15,-8 0 0-15,0-1 4 0,8 1-4 0,0-1 0 0,-9 6-4 16,9-5 0-16,0 0 0 0,0-1 0 0,0 1 4 0,0-1-4 0,9 1 0 16,-9-6 0-16,0 6 4 0,8-5-8 0,0-1 0 0,2 6 4 15,-2-5 0-15,0 0 4 0,1 0-8 0,0-1 8 0,-1 1-16 16,0 1 12-16,9-2 0 0,-8-4 0 0,8 4 0 0,-9 1 4 15,10 0-4-15,-10 0 0 0,10 0-4 0,-2 0 4 0,-7-1 0 16,7 5 0-16,2-3 0 0,-10 3 0 0,10-4 0 0,-10 5 0 0,9-1 0 16,-8 1 0-16,8 0 0 0,-9-1 0 0,0 5 4 0,1-4 0 15,-9 5 4-15,9-6-4 0,-9 5 4 0,0 1 4 0,0-1 4 16,0-5 0-16,0 6-4 0,0-1 0 0,-9 1-4 0,0-5 0 16,1 4 0-16,0-5-4 0,-1 6 0 0,1-5-4 0,-1-1-4 15,0 1-8-15,1-1-4 0,0 1-16 0,-2-6-12 0,2 2-24 0,0-3-16 16,8 3-28-16,-8-6-24 0,-2 5-56 0,10-5 8 0,0-5 28 15,0 5 32-15,-8-6 28 0</inkml:trace>
        </inkml:traceGroup>
        <inkml:traceGroup>
          <inkml:annotationXML>
            <emma:emma xmlns:emma="http://www.w3.org/2003/04/emma" version="1.0">
              <emma:interpretation id="{2F15FF7B-4ADB-4F44-85CA-3A73450BD4FF}" emma:medium="tactile" emma:mode="ink">
                <msink:context xmlns:msink="http://schemas.microsoft.com/ink/2010/main" type="inkWord" rotatedBoundingBox="19594,15212 20077,15242 20009,16310 19526,16279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26531.0237">1902 172 63 0,'-8'-5'84'0,"8"1"-8"0,-10-6-4 15,10 5-20-15,-8 1-4 0,8-2 0 0,0-3-8 0,-8 5 4 16,8 4-8-16,-9-6 4 0,9 6-4 0,-8-4 0 0,8 4 0 0,-9 0-4 16,9 0 4-16,-8 0 0 0,-1 4 4 0,9 2 0 0,-8-6 0 15,0 9-4-15,8-5-4 0,-10 2 4 0,2 3 0 0,0-4 0 16,-2 4-4-16,10 2 0 0,-8-3 0 0,0 7-8 0,0-5 0 15,8 3 0-15,-9 2-4 0,9-5 4 0,-8 4-8 0,8 0 0 16,0 1-4-16,0-1 0 0,0 1 0 0,0-5-4 0,8 3 0 0,-8 2-4 16,9-5 0-16,-1 0-4 0,-8-1 0 0,16 1 4 0,-6-1-4 15,-2-4 4-15,0 0-4 0,2-1 0 0,-2-4 0 0,9 6 0 16,-9-6 0-16,1 0 0 0,8-6 0 0,-9 2-4 0,0-1 0 0,2 0 0 16,-2-4 0-16,10-1 0 0,-10 1-4 0,-8-6 0 15,8 5 4-15,-8-4-8 0,8-1 4 0,-8 1 4 0,0-1-4 0,0 2 0 16,0-2 0-16,0 1 0 0,-8-1 0 0,8 0 4 0,-8 6 0 15,0-5-4-15,-2 4 4 0,10 1 4 0,-8-1-4 0,0 1 0 16,-2 4 0-16,2 0 4 0,0 0 0 0,-1 1 0 0,1 4 0 0,-1 0 0 16,1 0 0-16,-1 0 0 0,1 4 0 0,0 1 0 15,8-5 0-15,-10 10 0 0,2-6 0 0,8 1 0 0,-8 5 4 0,8-6-4 16,-10 6 0-16,10-5 0 0,-8 5 0 0,8-1 0 0,0-5 0 16,0 7 0-16,0-2-4 0,-8-4 4 0,8 4 0 0,0-4-4 15,8 0 0-15,-8 4 4 0,0-3 0 0,8-2 0 0,-8 5 0 16,10-2 0-16,-2-4 0 0,0 2 0 0,-8 0 0 0,10 0 0 15,-2 5 0-15,0-6 4 0,1 5-4 0,-1-4 0 0,9 5 4 16,-8 0-4-16,-1 0 0 0,0-1 0 0,10 1 0 0,-10 4 0 0,2 1 0 16,-2-2-16-16,8 2 20 0,2-1 0 0,-10 5-4 0,1 1 0 15,7-1 4-15,-6-1-4 0,6 2 0 0,-6-1 0 0,6 6-4 16,-8-1 4-16,9 0-4 0,-8 0 0 0,8-5 0 0,-9 10 0 16,2-6 0-16,-2 2 0 0,0-2 0 0,0 2 0 0,2-2 0 15,-2 2 4-15,-8-2 0 0,8 2 0 0,-8-6 0 0,0 4 0 0,0 2 0 16,0-6 0-16,0 5 0 0,0-5 4 0,-8 0 0 0,8 0 0 15,-8-5 0-15,-2 2-4 0,2-3 8 0,0 2 0 0,-10-1-4 16,10-5 4-16,0 1-4 0,-10-5-4 0,1 0 4 0,9 0 0 16,-8-1 0-16,6-4-4 0,-6-4 4 0,-2-1-4 0,10 0 0 15,-9 0 4-15,8-5-4 0,-8-4 0 0,9 0 0 0,-10 0-4 0,10-1 0 16,0-4 0-16,-10 0 0 0,10-5 0 0,-1 5-4 0,1-5-4 16,-1 5-4-16,9-6-4 0,-8 2-12 0,8-2-12 0,-9 6-8 15,9-4-8-15,0 3-12 0,0-4-12 0,0 5-12 0,0-1-24 16,9 7-40-16,-1-7-8 0,-8 5 36 0,9 2 16 0,8-2 32 15</inkml:trace>
        </inkml:traceGroup>
        <inkml:traceGroup>
          <inkml:annotationXML>
            <emma:emma xmlns:emma="http://www.w3.org/2003/04/emma" version="1.0">
              <emma:interpretation id="{CF5102D2-33A3-470D-86BA-AF7647EC2431}" emma:medium="tactile" emma:mode="ink">
                <msink:context xmlns:msink="http://schemas.microsoft.com/ink/2010/main" type="inkWord" rotatedBoundingBox="21143,15230 23351,15370 23327,15761 21118,15620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27297.973">3309 331 7 0,'-9'-6'104'0,"9"-3"-8"0,-8-1-8 16,8 0-28-16,0 6-8 0,0-5 4 0,-9 3-8 0,9 2 0 0,0-1-4 16,0-5 0-16,0 6-4 0,0-1-4 0,0 0 0 0,9-4-4 15,-9 4 0-15,8-1 0 0,-8 2 0 0,9-1-4 0,-1 1 4 16,-8 4-4-16,8-5 4 0,2 5-8 0,-10-5-4 0,8 10 4 0,0-5-8 16,2 5 0-16,-2-5 0 0,0 4 0 0,0 5 0 15,1-3-4-15,0 3-4 0,-1 1 0 0,1-1 0 0,-1 6 0 0,0-5 0 16,2 3-8-16,-2 2 0 0,0-1 4 0,-8 1-4 0,8-1 4 15,2 1 0-15,-2-1-4 0,0 1-16 0,-8-1 20 0,9 1 0 16,-1-2 0-16,1-3 0 0,-9 0 0 0,9-1-4 0,-1 1-4 16,0-5 4-16,0-1 0 0,-8 2 0 0,10-6 4 0,-2 5-4 15,0-5 0-15,2-5-4 0,-2 5 4 0,0-6-4 0,-8 2 4 0,9-1 0 16,-1 1 0-16,1-6-4 0,-1 5 0 0,1-5 0 0,-1 0 4 16,0 1-4-16,2-1 4 0,-2 1 0 0,0-1-4 0,2 0 8 15,-2 6-8-15,0-5 4 0,0-1-4 0,-8 5 4 0,9-5 0 16,-1 5 0-16,1 0 4 0,0 1-4 0,-1 4 4 0,-8-5-4 15,8 5-4-15,2 0 4 0,-10 0 0 0,8 0 0 0,0 5 0 0,-8-5 4 16,8 4-4-16,-8 1 4 0,10 0-4 0,-10 0 0 0,8 0 0 16,0 5 0-16,-8-1 0 0,9 0 0 0,-9-3 4 0,8 3-4 15,-8 5 0-15,9-8 0 0,-9 7 0 0,9-3 0 0,-9 0 0 0,8-1 0 16,0-3 4-16,0 3-4 0,-8-5 0 0,10 7 0 16,-2-7 0-16,0 1 0 0,-8 0-16 0,10-1 20 0,-2-4 0 0,0 5 0 15,1-5 0-15,-1 0 0 0,0-5 0 0,2 5-4 0,-2-4 0 16,0-1 0-16,0-4 0 0,2-2-4 0,-2 2 4 0,-8-1-4 15,8-4 0-15,1-1 4 0,-9 6 0 0,9-5 0 0,-9-5-4 0,8 4 4 16,-8 1 0-16,0-1-4 0,0 1 4 0,0-1 0 0,-8 1 0 16,8 6-4-16,-9-8 4 0,0 6-4 0,1 1 0 0,0-1 0 15,-2 1 0-15,2 4 0 0,0 0 0 0,0 5 0 0,-10 0 4 16,10 0 0-16,-9 5 0 0,9 0 0 0,-2 0-4 0,-6 4 4 16,6 1-4-16,2 4 0 0,0-5 0 0,0 6-4 0,-1-1-8 0,9 1-8 15,-9-1-4-15,9 1-12 0,0-1-12 0,-8-5 0 0,8 6-8 16,0-5-4-16,0 0 0 0,8-1-8 0,-8 1-16 0,9-6-24 15,0 1-16-15,-1 0-12 0,0-5 32 0,0 5 16 0</inkml:trace>
          <inkml:trace contextRef="#ctx0" brushRef="#br0" timeOffset="27601.1622">4178 230 43 0,'0'-6'108'0,"0"-3"-12"0,0 9-8 0,0-4-28 0,0-1-4 15,0 5 0-15,-8 0-8 0,8 0 0 0,0 5-4 16,0-5-8-16,-8 4-4 0,8-4-4 0,0 5-8 0,0-1 0 0,0-4-4 15,0 6-4-15,0-1 0 0,0-1-4 0,8-4 4 0,-8 5 4 0,8 0-4 16,-8-5 4-16,9 5 0 0,-1-5-4 0,1 0 4 16,0 4-4-16,-1-4 0 0,0 5-4 0,2-5 0 0,-2 5 4 0,8-5 0 15,-6 5 0-15,-2-1 0 0,9 2 0 0,-9-6-4 0,0 4 4 16,2 5-4-16,-2-2 0 0,0 1 0 0,0 2 0 0,-8 0 4 16,10-1 0-16,-10 5-4 0,0-4 4 0,0 5 4 0,-10-6 0 0,10 5 0 15,0 1-4-15,-8-1-4 0,0-5-4 0,0 6 0 0,-2-5-20 16,2 4 24-16,0-5-8 0,-1 2-4 0,1-7-4 0,0 6-12 15,-2-6-24-15,2-4-8 0,0 5-12 0,8-5-16 0,-8 5-8 16,8-10-12-16,0 5-28 0,-10-5-32 0,10 1 8 0,0-1 28 16,0 0 20-16</inkml:trace>
          <inkml:trace contextRef="#ctx0" brushRef="#br0" timeOffset="28397.0308">4519 258 59 0,'9'-4'104'0,"-1"-6"-4"15,-8 5-4-15,0-4-24 0,8 3-4 0,-8 2 0 0,0-1 0 16,0 5-8-16,0-4-4 0,0 4-8 0,0 0-4 0,0 0 0 16,0-5-8-16,0 10 4 0,0-5-8 0,0 0-8 0,0 4-4 0,0 1 0 15,0-1 4-15,0 2-8 0,0-1 0 0,0-1-16 0,0 6 16 16,0-5-4-16,0 4 4 0,0 1 0 0,10 0-4 0,-10-1 0 16,0 2 0-16,0-3 0 0,8 2 0 0,0 4-4 0,-8-5 4 0,10 1-4 15,-10 5 4-15,8-5-4 0,0 3 0 0,1 2-4 16,-1-5 4-16,9 4-4 0,-8-5 4 0,-1 6-4 0,10-1 0 0,-10-4 0 15,0-1 0-15,10 2 0 0,-10-2 0 0,9 0 0 0,-8-4 0 16,8 5-4-16,-9-6 4 0,10-4-4 0,-10 6 0 0,8-3 0 16,-6-3 0-16,-2 0 0 0,0-3 0 0,1 3 0 0,-1-6-4 0,1 2 0 15,-9-1 4-15,9-5 0 0,-1 6 0 0,-8-6-4 0,8 1 0 16,-8-1 4-16,8 1-4 0,-8-1 0 0,0 0 0 0,10-5 0 16,-10 6 0-16,8-1 0 0,-8 1 4 0,0-1-4 0,8 6 4 15,-8-6 0-15,10 5 0 0,-10 1 0 0,0-1 0 0,0 0 0 16,0 5 4-16,0 0-4 0,8 0 4 0,-8 0 0 0,0 5 0 0,0 0 0 15,0-1-4-15,0 1 4 0,0-1-4 0,0 6 4 0,8-5 0 16,-8 5 0-16,0 0 0 0,9-6 0 0,-9 5-4 0,8 1 4 16,-8 0 0-16,9-1-4 0,-1 1 4 0,-8-1-4 0,9 2 4 15,-1-2 0-15,0-4-4 0,2 4 0 0,-10-4 0 0,8 4 0 16,0-3 0-16,10-3 0 0,-18 3 0 0,8-1 0 0,9-5 0 0,-17 0 4 16,8 0-4-16,1 0-4 0,0 0 0 0,-1-5 0 0,0 5-4 15,2-6 0-15,-2 3 0 0,-8-7-4 0,8 5 4 0,0 0 0 16,2-4 0-16,-10 4 0 0,8-4 0 0,-8 4 0 0,8-5 0 15,-8 5 4-15,9-5 0 0,-9 6 0 0,0-1 4 0,8 0-4 16,-8 5 4-16,0-5 0 0,0 5 0 0,0-4 0 0,9 4 4 16,-9 0-4-16,0 0 4 0,9 0 0 0,-9 4 0 0,0 1 0 0,8-5 4 15,-8 5 0-15,0 4 0 0,8-3 0 0,-8-2 0 16,10 1 0-16,-2-1 0 0,0 7 0 0,-8-7 0 0,8 6 0 0,2-1 0 16,-2-4 0-16,0 4 0 0,1-3 0 0,-1-3-4 0,1 3 0 15,0-1-4-15,-1-5 4 0,0 0 0 0,0 5 0 0,2-5-4 16,-2-5 0-16,0 5 0 0,2-5 0 0,-2-1 0 0,9 3-4 0,-9-7 0 15,0 5 0-15,1-5 0 0,0 1-4 0,-9-5 4 0,8 4-4 16,0 1 0-16,2-6-4 0,-2 1 4 0,-8-1 0 0,0 5 0 16,8-4 0-16,-8-1 0 0,0 6 4 0,0-5 0 0,0 4 0 15,0 0 4-15,0 1 0 0,-8 0-4 0,8 3 4 0,-8-3 0 16,8 9 0-16,-10-5 4 0,2 5-4 0,0-5 0 0,-1 5 0 0,0 5 0 16,1-5 4-16,0 5 0 0,-1 0 0 0,1-1 0 0,-10 6 0 15,10-1 0-15,0-4 0 0,-2 5 0 0,2 0 0 0,0 0-4 16,0-1 0-16,-1 5 0 0,9-4 4 0,-9-1-4 0,9 1 4 15,0-1-4-15,0 1 0 0,0 0 4 0,0-1-4 0,9-3 0 16,-9 3 0-16,9-5-4 0,-1 7 4 0,0-7-4 0,0 1 4 0,2 0-4 16,6-1-16-16,-6 1 20 0,-2 0 0 0,9 0 0 0,-9-1-4 15,0 2 0-15,10-3 0 0,-10 3-4 0,0-1 0 0,2 0-4 16,-10 5-4-16,8-6-8 0,-8 1 0 0,0 5-12 0,8-6-8 0,-8 6-4 16,0-5-4-16,0 4-8 0,0-3-8 0,0-2-4 15,0 5-8-15,0-4-8 0,0 0-32 0,0 0-28 0,0-5 4 0,0 5 28 16,0-5 20-16</inkml:trace>
        </inkml:traceGroup>
        <inkml:traceGroup>
          <inkml:annotationXML>
            <emma:emma xmlns:emma="http://www.w3.org/2003/04/emma" version="1.0">
              <emma:interpretation id="{F7C3CE71-D293-491B-9882-2D38DF42A12B}" emma:medium="tactile" emma:mode="ink">
                <msink:context xmlns:msink="http://schemas.microsoft.com/ink/2010/main" type="inkWord" rotatedBoundingBox="23741,15337 24578,15390 24521,16278 23684,16225"/>
              </emma:interpretation>
              <emma:one-of disjunction-type="recognition" id="oneOf5">
                <emma:interpretation id="interp5" emma:lang="" emma:confidence="0">
                  <emma:literal>y</emma:literal>
                </emma:interpretation>
                <emma:interpretation id="interp6" emma:lang="" emma:confidence="0">
                  <emma:literal>Y</emma:literal>
                </emma:interpretation>
                <emma:interpretation id="interp7" emma:lang="" emma:confidence="0">
                  <emma:literal>s</emma:literal>
                </emma:interpretation>
                <emma:interpretation id="interp8" emma:lang="" emma:confidence="0">
                  <emma:literal>Ż</emma:literal>
                </emma:interpretation>
                <emma:interpretation id="interp9" emma:lang="" emma:confidence="0">
                  <emma:literal>"</emma:literal>
                </emma:interpretation>
              </emma:one-of>
            </emma:emma>
          </inkml:annotationXML>
          <inkml:trace contextRef="#ctx0" brushRef="#br0" timeOffset="29190.9113">5910 296 43 0,'0'-13'108'0,"8"3"-4"0,-8 0-4 0,0 5-24 0,0-4-24 16,0 4 24-16,0 0-8 0,0 5 0 0,0-4-16 0,0 4 0 15,-8 0 0-15,8 4-4 0,0-4 0 0,-10 5-8 0,10 0 0 16,0 0-4-16,-8 4 4 0,8-4-4 0,0 4 0 0,0 1-4 0,-8-1-4 16,8 1-4-16,0 5 0 0,0-5 0 0,0 3-8 0,0-3 4 15,0 5-4-15,0-5-4 0,0-1 0 0,8 5 0 0,-8-4-4 16,8-1 0-16,2 1 4 0,-2-1-4 0,0-3 0 0,1 3-4 16,-1 1 0-16,9-6 0 0,-8 2-4 0,7 3 0 0,2-5 4 15,0 2 0-15,-2-1-4 0,1-5 0 0,-8 4 0 0,8-4 0 0,-1 5 0 16,2-5 0-16,-2 0 0 0,2 0-4 0,-1 5 4 0,-8-10-4 15,8 5 0-15,-1 0-4 0,-8 0 0 0,2-5 0 0,-2 5 0 16,0-4 0-16,2 4-4 0,-2-5 4 0,-8-1 0 0,0 6 4 0,8-4-4 16,-8-1 4-16,0 1 0 0,0-2 0 0,0 2 0 15,0-1 0-15,0 0 4 0,0 0-4 0,0-5 0 0,9 10-16 0,-9-9 24 16,0 5-4-16,0-2 4 0,8 2-4 0,1-1 4 0,-9 0 0 16,8 5 0-16,-8-5 0 0,9 5-4 0,-1-4 0 0,-8 4 4 15,8 0 0-15,2 0 0 0,-10 0-4 0,8 0 0 0,-8 4 0 0,8-4 0 16,-8 5 0-16,10 0 0 0,-10-5 4 0,8 5-4 0,-8-1 0 15,8-4 0-15,-8 6 0 0,0-6 0 0,8 4 0 16,-8 1 0-16,9-1 4 0,-9-4-4 0,0 6 0 0,9-6 0 0,-9 0-4 16,8 0 4-16,-8 4 0 0,9-4 0 0,-9 0-4 0,8 0 0 15,-8 0-4-15,8-4 0 0,2-2-4 0,-2 6-4 0,0-4 0 16,-8-5 0-16,10 9 0 0,-2-10 0 0,0 5 0 0,0 0 4 16,-8-4 8-16,9 3-4 0,-1-3 0 0,-8 0 4 0,9-1 4 15,0 5 4-15,-9 0-4 0,0-5 4 0,0 6 8 0,0-1 0 0,8 5 0 16,-8-4 4-16,0 4 0 0,0-6 8 0,0 6 4 0,8 0 0 15,-8 6-4-15,0-6 4 0,0 4-20 0,10 1 24 0,-10-1-4 16,0 6 0-16,8 0 0 0,-8-5-4 0,8 5-4 0,-8-1 0 16,8 1 0-16,2 4-4 0,-10 1 4 0,0-2-4 0,8-3 4 15,-8 5 0-15,8-1 0 0,-8 6 0 0,9-6-4 0,-9 0 0 0,8 4 0 16,-8 2 4-16,9-1-4 0,-9-4 4 0,9 4-4 0,-1 0 4 16,-8 1-4-16,0 4 0 0,8-5-4 0,-8-1-4 0,8 2 4 15,-8-1-4-15,10 5 0 0,-10-5-4 0,0 1 0 0,0 3 0 0,0-3 0 16,0-1 0-16,0 0 0 0,0 1 0 0,0-1 0 15,0 0 4-15,0 0-4 0,0 0 0 0,0 0 0 0,0-4-4 0,0-1 0 16,-10 0 4-16,10 1-4 0,-8-1 0 0,0 0 4 0,8-4-4 16,-8 0 0-16,-1-1-4 0,-8-4 4 0,8 5 0 0,1-6 0 15,-10 1 0-15,10 0 0 0,-8-5 0 0,-2 0 0 0,10 4 0 0,-10-4 4 16,10 0-4-16,-9-4 0 0,9 4 4 0,0-5-4 0,-2 5 0 16,-6-5 0-16,6 1-16 0,2-6 20 0,8 5-4 0,-8-4-4 15,8-1-4-15,0 0-4 0,-9 1 0 0,9-5-8 0,0-1-8 16,0 1-12-16,0 0-4 0,0-6-12 0,9 6-16 0,-9-5-12 15,8 4-12-15,0-4-16 0,2 0-16 0,-10 0-16 0,16 0-16 16,-16 0-60-16,10-1 0 0,-2 1 36 0,0 0 36 0,0 1 32 16,1-2 20-16</inkml:trace>
        </inkml:traceGroup>
      </inkml:traceGroup>
    </inkml:traceGroup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38:26.04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583D88D-B351-4AE9-A283-758A9C1F47B8}" emma:medium="tactile" emma:mode="ink">
          <msink:context xmlns:msink="http://schemas.microsoft.com/ink/2010/main" type="writingRegion" rotatedBoundingBox="2031,3599 7832,3858 7804,4492 2003,4232"/>
        </emma:interpretation>
      </emma:emma>
    </inkml:annotationXML>
    <inkml:traceGroup>
      <inkml:annotationXML>
        <emma:emma xmlns:emma="http://www.w3.org/2003/04/emma" version="1.0">
          <emma:interpretation id="{3A1A1819-CD0E-4B85-A460-8C4708C7BB03}" emma:medium="tactile" emma:mode="ink">
            <msink:context xmlns:msink="http://schemas.microsoft.com/ink/2010/main" type="paragraph" rotatedBoundingBox="2031,3599 7832,3858 7804,4492 2003,42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6D5758-7863-4DDE-B7CE-F3F6458FFB16}" emma:medium="tactile" emma:mode="ink">
              <msink:context xmlns:msink="http://schemas.microsoft.com/ink/2010/main" type="line" rotatedBoundingBox="2031,3599 7832,3858 7804,4492 2003,4232"/>
            </emma:interpretation>
          </emma:emma>
        </inkml:annotationXML>
        <inkml:traceGroup>
          <inkml:annotationXML>
            <emma:emma xmlns:emma="http://www.w3.org/2003/04/emma" version="1.0">
              <emma:interpretation id="{8A3602B7-7C99-402E-9A5D-DE301EA31020}" emma:medium="tactile" emma:mode="ink">
                <msink:context xmlns:msink="http://schemas.microsoft.com/ink/2010/main" type="inkWord" rotatedBoundingBox="2028,3666 3731,3742 3708,4236 2006,4160"/>
              </emma:interpretation>
              <emma:one-of disjunction-type="recognition" id="oneOf0">
                <emma:interpretation id="interp0" emma:lang="" emma:confidence="0">
                  <emma:literal>na</emma:literal>
                </emma:interpretation>
                <emma:interpretation id="interp1" emma:lang="" emma:confidence="0">
                  <emma:literal>nas</emma:literal>
                </emma:interpretation>
                <emma:interpretation id="interp2" emma:lang="" emma:confidence="0">
                  <emma:literal>non</emma:literal>
                </emma:interpretation>
                <emma:interpretation id="interp3" emma:lang="" emma:confidence="0">
                  <emma:literal>nam</emma:literal>
                </emma:interpretation>
                <emma:interpretation id="interp4" emma:lang="" emma:confidence="0">
                  <emma:literal>nos</emma:literal>
                </emma:interpretation>
              </emma:one-of>
            </emma:emma>
          </inkml:annotationXML>
          <inkml:trace contextRef="#ctx0" brushRef="#br0">496 300 3 0,'0'-3'100'0,"8"-2"-12"0,-8 0-12 0,0 0-20 0,0-4-4 0,8 4-4 15,-8 0-4-15,0 1-4 0,10-1-4 0,-10 0 4 0,0 0-8 16,8 5 8-16,-8-5-12 0,0 0 0 0,8 1 0 0,-8 4-4 16,0-6 4-16,8 6 0 0,-8-4 0 0,0 4-4 0,0 0 0 0,0 0 4 15,10 0-4-15,-10 4 0 0,0-4 4 0,8 6-4 0,-8-2-4 16,0-4-4-16,8 10 0 0,-8-5 0 0,0 5 0 0,9-6-4 16,-9 6-4-16,8-1 4 0,-8 1-4 0,9-2 4 0,-9 3-8 15,9-1 0-15,-9-1 0 0,8 6 0 0,-8-5 4 0,8-1-8 16,-8 0 4-16,8 6 0 0,-8-6 0 0,10 1-4 0,-10-5 4 15,8 4-4-15,-8 1 4 0,0-1-4 0,8-4 0 0,-8 0 0 0,0 0 0 16,0 0-4-16,0 0 4 0,10-5 0 0,-10 4 0 0,0-4 4 16,0 0-4-16,0 4 0 0,0-4-4 0,0 0 4 0,0-4 0 15,0 4 0-15,0-4-4 0,0 4 8 0,0-5-4 0,0 0 0 16,8 0-4-16,-8 0 4 0,0 5 0 0,0-5-4 0,0 1 4 16,8-5-4-16,-8 3 0 0,0-3 4 0,9 4-4 0,-9 0 4 0,0-4-4 15,0 4 4-15,8-5 0 0,-8 5 0 0,0 1-4 16,9-6 4-16,-9 6 0 0,0-3-4 0,8-1 4 0,-8 3 0 0,9 0 0 15,-9 1 0-15,8-6 0 0,-8 10 4 0,8-9-4 0,-8 9 0 16,10-7 0-16,-10 4-4 0,8 3 4 0,-8-5-4 0,8 0 4 16,-8 5 0-16,10 0 0 0,-10 0 0 0,8 0 0 0,-8 0 0 0,8 0 0 15,1 0 0-15,-9 0 4 0,0 0-8 0,8 5 4 0,0-5 0 16,-8 5 0-16,9-2 0 0,-9-3 0 0,9 7 0 0,-1-3 0 16,-8 1 0-16,8 0 4 0,2 0-4 0,-10-1 0 0,8 6 0 15,-8-5-4-15,8 5 4 0,2-6 0 0,-10 6 4 0,8-6 0 16,-8 6 0-16,0 0 4 0,8-6 0 0,-8 6-8 0,0 0-4 0,0-6 4 15,8 6 4-15,-8-1-8 0,0-4 0 0,0 5 12 16,0-5-8-16,0 4-4 0,0-5 0 0,0 2 0 0,0-1 4 0,0-1-4 16,0 1 8-16,0 0-16 0,0 0 0 0,0-5-16 0,0 0-4 15,0 4-16-15,0-4-8 0,0 0-8 0,0 0-4 0,9 0-16 16,-9 0-20-16,0 0-48 0,0 0-12 0,0 0 24 0,0 0 32 0,0 0 20 16</inkml:trace>
          <inkml:trace contextRef="#ctx0" brushRef="#br0" timeOffset="356.045">1109 287 47 0,'10'-5'92'0,"-10"5"-8"0,0-5-8 0,0 1-24 0,8 4 0 0,-8-5-8 15,0 0 0-15,0 5-4 0,8-4-4 0,-8-1-4 0,0 5-4 16,0-5 0-16,0 5 0 0,0 0 0 0,0-5 0 0,9 5 0 16,-9 0 0-16,0 0 0 0,0 0 0 0,0 5 0 0,0-5 4 0,8 5-4 15,-8 0 4-15,0-1-4 0,8 1 0 0,-8 4-4 0,0-4-20 16,0 5 16-16,9-2 0 0,-9-1-8 0,0 2 8 0,0 5-8 16,0-4-4-16,0 5 8 0,0-6-4 0,0 5-4 0,0 1 0 15,0-6-4-15,0 6-4 0,9-5 4 0,-9 3 0 0,0-3 0 16,0 0-4-16,0 3 4 0,8-2-4 0,-8-2 4 0,0-4-8 15,8 4 0-15,-8-3 4 0,0 3-4 0,0-5 0 0,0 2-8 16,0-6 0-16,0 4-8 0,0-4-4 0,0 5-12 0,0-5-12 16,0 0-4-16,0 0-16 0,0 0-8 0,0 0-8 0,0 0-20 0,0-5-48 15,0 1-12-15,0 4 32 0,-8-6 16 0,8 2 28 0</inkml:trace>
          <inkml:trace contextRef="#ctx0" brushRef="#br0" timeOffset="602.3858">1101 431 59 0,'0'0'96'0,"0"0"-8"0,0 5-12 0,0-5-16 16,0 4-8-16,0-4 0 0,0 0 0 0,0 0 0 0,0 0-4 0,8 0-4 16,-8 0 0-16,0 0-4 0,10 0 4 0,-10 0-8 0,0 0 0 15,8 0-4-15,0 0-4 0,1 0-4 0,-9 0-4 0,8 0-8 16,0-4 4-16,1 4-4 0,0 0-4 0,-1-5-4 0,0 5-4 15,2 0-4-15,6-4-8 0,-7-2-8 0,0 6-16 0,-1-4-12 0,0 4-8 16,9-5-12-16,-8 5-8 0,0-5-24 0,-1 5-48 16,0-5-8-16,2 5 28 0,-2 0 20 0</inkml:trace>
          <inkml:trace contextRef="#ctx0" brushRef="#br0" timeOffset="987.3595">1485 460 39 0,'0'0'96'16,"0"5"-8"-16,0-5-4 0,0 0-32 0,0 0 4 0,0 0-4 0,0 0-4 16,0 0-4-16,0-5 0 0,0 5-4 0,0-5 0 0,0 0 4 15,0 0-4-15,8 0-4 0,-8 1-4 0,0-1 0 0,0-5-4 16,8 6 0-16,-8-6 0 0,0 5 0 0,10-4-4 0,-10 4 0 15,8-5 0-15,-8 1-8 0,8 4 0 0,-8 0 4 0,0-6-4 16,8 8 0-16,-8-7 0 0,10 5 0 0,-10 1 0 0,0-1 0 16,8 0-4-16,-8 0 0 0,0 1-16 0,8-3 20 0,-8 7-4 0,0 0 0 15,9-3 0-15,-9 3 0 0,9 0 0 0,-9 0 0 0,0 0 0 16,8 3 4-16,-8-3-4 0,9 7-4 0,-9-3 0 0,8 1 8 16,-8 0-4-16,0 4-4 0,8 1 0 0,0-5 0 0,-8 5 0 15,10-1 4-15,-10 0-4 0,8 6 4 0,-8-6-4 0,8 6 0 16,2-6 0-16,-10 1 0 0,0 4-4 0,8-4 4 0,-8 0 0 0,8-2-8 15,-8 7 0-15,9-10 0 0,-9 5 0 0,0 0 0 0,0-1-4 16,0-5 4-16,8 6-8 0,-8-5-4 0,0 0-12 0,0 1-12 16,0-3-12-16,0-3-24 0,0 6-24 0,0-6-20 0,0 0-12 15,0 4-68-15,-8-4-20 0,8 0 44 0,0-4 28 0,0 4 28 0,-9-6 24 16</inkml:trace>
          <inkml:trace contextRef="#ctx0" brushRef="#br0" timeOffset="-897.6009">78 38 43 0,'0'-5'60'0,"8"5"-4"0,-8 0-8 0,0 0-24 0,0-5-4 0,0 5 4 15,0 0-12-15,0 0 4 0,0 0 0 0,0 0-4 0,0 0 4 16,0 0-8-16,0 0 0 0,0 0 4 0,0 0 4 0,0 0-4 16,0-5 0-16,0 5 4 0,0 0 0 0,0-4 0 0,0 4 0 15,0 0 4-15,0 0-4 0,0-5 8 0,0 5-4 0,0 0 0 16,0 0 0-16,0 0 0 0,0-5 4 0,0 5-4 0,0 0 4 0,0 0 0 16,0 0-4-16,0 0 4 0,0 0 0 0,0 0-4 15,0-5 4-15,0 5 0 0,0 0-4 0,0 0 4 0,0 0 0 0,0-5-4 16,0 5 0-16,0 0 4 0,0 0-4 0,-8 0 0 0,8 0 0 15,0 0-4-15,0 5 0 0,-8-5 0 0,8 5 0 0,0-5-4 16,-10 5-4-16,10 0 0 0,0-5 4 0,-8 4-4 0,8 1 0 16,-8 5 0-16,8-6-4 0,-9 1 4 0,9 6 0 0,-8-2-4 15,8 0 0-15,-8 1 0 0,8-6 0 0,0 6 0 0,-10-1 0 0,10 1 4 16,0 0-4-16,0-1 0 0,0 5-4 0,-8-3 4 0,8-2 0 16,0 1 0-16,0-1 0 0,0 5 0 0,0-4-4 0,8-1 0 15,-8 1 4-15,0 0 0 0,10 5 0 0,-10-6 0 0,8 0 0 16,-8 1-4-16,8-5 4 0,-8 3 0 0,9 3-4 0,-1-6 0 15,0 5 0-15,2-6 0 0,-2 1 4 0,0 0 0 0,-8 0-4 0,8-2 4 16,2 4 4-16,-2-3 0 0,0-4-8 0,1 0 4 0,0 5-4 16,-1-5 4-16,1 0 0 0,-1 0-16 0,0 0 20 0,2-5 0 15,-2 5 0-15,0-4-4 0,-8-3 0 0,8 4 0 0,2-2 0 0,-2 0 0 16,0 0 0-16,-8-4 0 0,9 4 0 0,0-4 0 0,-9 2 0 16,8-1-4-16,-8-2 4 0,9 1-4 0,-9 4 4 0,0-4-4 15,8-1 4-15,-8 5-4 0,0-5 4 0,0 0-4 0,0 1 0 16,0-1 0-16,0 6 0 0,0-6 4 0,0 1-4 0,0-1 0 15,0 5-4-15,0 1 4 0,0-7 0 0,0 7 4 0,0-6-4 0,-8 6 0 16,8-1 0-16,0 0 4 0,0-4-4 0,-9 3 0 16,9 3 0-16,-8-3 0 0,8 1 0 0,-9 0 0 0,9 1 0 0,-9-2 0 15,1 2 0-15,8-1 0 0,-8 5 4 0,-2-4-4 0,2-2 0 16,8 3-4-16,-8-3 4 0,0 1-4 0,-2 0 4 0,2 5 0 16,0-4-4-16,-1-1 0 0,9 5 4 0,-8-5-4 0,-1 5 0 15,0 0 0-15,1 0 0 0,0 0 0 0,-2 0-4 0,10-5-4 16,-8 10-4-16,0-5-16 0,8 0 16 0,-8 5 0 0,-2 0-12 15,10-5 4-15,-8 4-8 0,8 1 4 0,0 0-8 0,-8-5-8 0,8 6-4 16,0-3-4-16,0 7 0 0,0-5 0 0,0-1 0 0,0 2-4 16,0 3 0-16,0-4 4 0,0 1-4 0,0 3-20 0,0-5-28 15,8 1-24-15,-8 5 12 0,0-6 20 0</inkml:trace>
          <inkml:trace contextRef="#ctx0" brushRef="#br0" timeOffset="-609.372">181 157 27 0,'0'-5'92'16,"0"-4"-8"-16,0 4-12 0,8 1-24 0,-8-1-8 0,0 0-4 16,0 0 0-16,0 1-8 0,8-2 0 0,-8 3-4 0,0 3 0 15,0-6 0-15,0 6 0 0,0 0 4 0,8 0 0 0,-8 0 4 16,0 0-4-16,10 6 4 0,-10-3 0 0,8 3-4 0,-8-2 0 16,0 1 0-16,8 5-4 0,-8-1 0 0,9 0 0 0,-9 2-4 0,9-2-4 15,-1 5 4-15,-8 1-4 0,9-5 0 0,-9 3 4 0,8 2-4 16,-8-5 0-16,8 4 0 0,0 0 0 0,-8-4-8 0,10 3 0 15,-10-2 0-15,8-1-4 0,-8-1 4 0,8-4 4 0,2 5-8 16,-10-7 4-16,8 8-4 0,-8-6-4 0,8 0 4 0,-8-5-4 16,9 4 4-16,-9-4-4 0,0 0 0 0,8 5 0 0,-8-5 0 0,9 0 0 15,-9 0-8-15,8 0 0 0,-8-5-4 0,0 5-16 0,9-4-12 16,-9 4-12-16,0-5-12 0,0 0-12 0,8 5-8 0,-8-4-28 16,0-3-48-16,0 7-12 0,0-3 36 0,0-2 24 0,0 5 24 15</inkml:trace>
        </inkml:traceGroup>
        <inkml:traceGroup>
          <inkml:annotationXML>
            <emma:emma xmlns:emma="http://www.w3.org/2003/04/emma" version="1.0">
              <emma:interpretation id="{4BB98AB9-9064-439D-9C66-310257362B23}" emma:medium="tactile" emma:mode="ink">
                <msink:context xmlns:msink="http://schemas.microsoft.com/ink/2010/main" type="inkWord" rotatedBoundingBox="4427,3749 4792,3766 4789,3821 4424,3804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1456.1016">2413 124 23 0,'0'0'108'0,"-8"0"-12"15,8 5-4-15,0-5-20 0,0 0 0 0,0 5-4 0,0-5 4 16,0 0 0-16,0 0-4 0,8 0-4 0,-8 0 0 0,0 0-4 16,10 0 4-16,-10 0-4 0,8 0 0 0,-8 0-4 0,8 0 0 0,-8 0-4 15,10 0 4-15,-2 0 0 0,0 0 0 0,1 0-8 0,-1 0 0 16,0-5-8-16,10 5 0 0,-10 0-4 0,0 0-4 0,10 0-4 16,-10 0-8-16,1-5 0 0,8 5-4 0,-9-5-4 0,9 5-4 15,-8 0-4-15,8-4 0 0,-9 4 4 0,2-6-4 0,6 6 4 16,-7 0-4-16,0-3-8 0,-1 3-12 0,9 0-8 0,-9-6-12 15,0 6-20-15,2 0-16 0,-10 0-16 0,8 0-20 0,0 0-44 0,2 0-4 16,-10 0-44-16,8 0-44 0,-8 0 40 0,8-5 44 0,-8 5 24 16,0 0 36-16</inkml:trace>
        </inkml:traceGroup>
        <inkml:traceGroup>
          <inkml:annotationXML>
            <emma:emma xmlns:emma="http://www.w3.org/2003/04/emma" version="1.0">
              <emma:interpretation id="{686C729F-D3CD-4EBB-93E1-5FCFB96694B7}" emma:medium="tactile" emma:mode="ink">
                <msink:context xmlns:msink="http://schemas.microsoft.com/ink/2010/main" type="inkWord" rotatedBoundingBox="5496,3861 6738,3916 6715,4443 5472,4387"/>
              </emma:interpretation>
              <emma:one-of disjunction-type="recognition" id="oneOf2">
                <emma:interpretation id="interp6" emma:lang="" emma:confidence="0">
                  <emma:literal>a</emma:literal>
                </emma:interpretation>
                <emma:interpretation id="interp7" emma:lang="" emma:confidence="0">
                  <emma:literal>@</emma:literal>
                </emma:interpretation>
                <emma:interpretation id="interp8" emma:lang="" emma:confidence="0">
                  <emma:literal>Q</emma:literal>
                </emma:interpretation>
                <emma:interpretation id="interp9" emma:lang="" emma:confidence="0">
                  <emma:literal>ą</emma:literal>
                </emma:interpretation>
                <emma:interpretation id="interp10" emma:lang="" emma:confidence="0">
                  <emma:literal>.</emma:literal>
                </emma:interpretation>
              </emma:one-of>
            </emma:emma>
          </inkml:annotationXML>
          <inkml:trace contextRef="#ctx0" brushRef="#br0" timeOffset="2344.7247">3608 282 67 0,'-9'-5'92'0,"9"1"-16"0,-9-1 0 0,9 0-24 16,-8 1 0-16,8-1-4 0,-9 0-24 0,9 5 24 0,-8 0-8 0,8-5-8 15,0 5 0-15,-8 0 0 0,8-5-8 0,-8 5 0 0,8 5 0 16,0-5 0-16,-10 5 4 0,10 0-4 0,0 0-4 0,0 4 4 16,-8-4-4-16,8 4 4 0,0-4-4 0,0 5 0 0,0 0-4 15,0-1 0-15,0 1 0 0,0 4 0 0,0-6 0 0,0 8-4 16,0-7 4-16,0 1-4 0,8 0 0 0,-8 4-4 0,10-4-4 15,-10 0 4-15,8-1 4 0,-8 0-4 0,8-4 0 0,0 5 0 16,1-5-4-16,-1 3 4 0,1-2-4 0,0-1 0 0,-1-1 4 0,0-4 0 16,2 5-4-16,6-5 0 0,-8 0 0 0,2 0 0 0,-2 0-4 15,0-5 0-15,9 1 4 0,-8-1 4 0,0-1-4 0,-1 2 0 16,0 0 4-16,-8-6-12 0,8 0 8 0,2 5 0 0,-10-8-4 16,8 3 0-16,-8 0 0 0,0 0 4 0,8-4-4 0,-8 4 0 0,0-4 0 15,0 3 4-15,0-2 0 0,-8 4-4 0,8-6 0 0,-8 4-4 16,8 3 0-16,-10-7 4 0,2 6 0 0,0 0 0 0,0-1 0 15,-1 0 0-15,0 5 4 0,-8-5-4 0,9 6-4 0,-10-1 0 16,10-5 4-16,-8 6 0 0,6 4-4 0,-6-5 4 0,7 5 0 16,-8 0-4-16,8 0 4 0,-7 0 0 0,8 5-4 0,-2-1 8 0,-6 6-4 15,6-5 0-15,2 5 0 0,0-6 0 0,8 6-4 0,-9 5 8 16,1-6-4-16,8 5 0 0,0-4 4 0,-9 5-8 0,9-6 4 16,0 5 4-16,0-4-8 0,0 5 0 0,0-6 4 0,9 0 0 15,-9 1 0-15,8 0 0 0,-8-6 4 0,9 6-4 0,-1-5 0 16,0 0 0-16,2-5 0 0,-2 4 0 0,0 2 0 0,10-6 4 0,-10 0-8 15,9-6 8-15,0 6-4 0,-8-4-4 0,7 4 4 0,-6-5-4 16,6 0 4-16,-8 0 4 0,10 0 0 0,-10 5-4 0,9-4 0 16,-8-1 4-16,8 5 0 0,-9-5-4 0,10 5-4 0,-10 0 4 15,0-5 4-15,2 5 4 0,-2 5 0 0,0-5 4 0,1 5 4 16,-1-5 0-16,1 5 0 0,-1-1 8 0,1 6-4 0,-1-5 0 16,0 4-4-16,-8-3 0 0,10 3 0 0,-10-5 0 0,8 6-4 0,0 0 0 15,-8-1-4-15,10 1 0 0,-10-1 0 0,8 1-4 0,-8-1 0 16,8-3 0-16,-8 3-4 0,0-5 0 0,9 2 4 0,-9-2-4 15,8 1-4-15,-8 0-4 0,8 1-8 0,-8-6-16 0,9 3-12 16,-9-3-8-16,0 0-20 0,9 0-16 0,-9-3-20 0,8 3-20 16,-8-6-48-16,0 6-32 0,8-5 36 0,-8 0 28 0,0 1 32 0,0-2 20 15</inkml:trace>
          <inkml:trace contextRef="#ctx0" brushRef="#br0" timeOffset="2929.1707">4171 546 43 0,'0'-5'100'0,"8"5"-4"0,-8-5-8 0,0 1-28 15,0-6 4-15,0 5-4 0,0 1-4 0,0-2-4 0,8 2 0 16,-8-1 0-16,0 0-8 0,0 0 0 0,8 1-8 0,-8-1 0 15,0 5-4-15,0-6-4 0,10 6 4 0,-10 0-4 0,0 0-4 16,8 0 0-16,-8 0 0 0,0 0 4 0,8 6-4 0,-8-1-4 16,0-1 0-16,0 6-4 0,9-5 0 0,-9 5-4 0,0-1 4 0,9 1-8 15,-9-1 4-15,0 2-4 0,8-2 0 0,-8 4 0 0,0 2 0 16,0-6-4-16,9 6 0 0,-9-5 0 0,0 4-4 0,8-4 0 16,-8 0 4-16,0-1 0 0,8 1-4 0,-8-1 0 0,0-4 4 15,9 4-4-15,-9-3 0 0,0-2 4 0,0-4-4 0,0 5 0 16,9-5 0-16,-9 0 0 0,0 0 0 0,8 0 0 0,-8-5 0 0,0 1 0 15,8 4 0-15,-8-10 0 0,0 5 0 0,10 0 0 16,-10-4 0-16,8-1 0 0,-8 5 0 0,0-5 0 0,8 1 4 0,-8-1-4 16,9 1 0-16,-9-1-4 0,9 0 4 0,-9 5 0 0,8-4 0 15,-8 4 4-15,8-5-4 0,-8 6 0 0,9-1 0 0,-9 1 0 16,8-2 0-16,-8 3 0 0,8-3 0 0,-8 6 0 0,10-5 4 0,-2 5 0 16,-8 0 0-16,8-5 0 0,2 5 4 0,-10 0 0 0,8 0 0 15,0 0 0-15,-8 0 0 0,8 5 4 0,1-5-8 0,-9 0 0 16,9 5 4-16,-1 1 0 0,-8-6-4 0,9 3 0 0,-1 3 0 15,-8-2 0-15,8 1 0 0,-8-1 0 0,10 6 0 0,-10-5 0 16,0 4 4-16,0 2 0 0,8-2 4 0,-8 1 4 0,0-1-4 16,0 1-4-16,0-6 4 0,8 11-24 0,-8-5 28 0,0-1-8 0,0 1 4 15,0 0-4-15,8-6 0 0,-8 6-4 0,0-1 0 0,0-4 0 16,10 0 0-16,-10 5-4 0,8-5 0 0,-8-1 0 0,8 1-4 16,-8-5 4-16,9 0-12 0,-9 5-4 0,9-5-8 0,-1 0-4 15,-8 0-16-15,9-5-8 0,-1 5-12 0,0-5-12 0,2 1-16 16,-10-1-12-16,16-5-12 0,-8 5-20 0,2-5-48 0,-2 1-4 0,0 0 40 15,1-1 20-15,8 0 36 0</inkml:trace>
        </inkml:traceGroup>
        <inkml:traceGroup>
          <inkml:annotationXML>
            <emma:emma xmlns:emma="http://www.w3.org/2003/04/emma" version="1.0">
              <emma:interpretation id="{3993C6BC-3194-4024-9AA7-A72B8C81D099}" emma:medium="tactile" emma:mode="ink">
                <msink:context xmlns:msink="http://schemas.microsoft.com/ink/2010/main" type="inkWord" rotatedBoundingBox="7504,3844 7832,3858 7818,4169 7490,4154"/>
              </emma:interpretation>
              <emma:one-of disjunction-type="recognition" id="oneOf3">
                <emma:interpretation id="interp11" emma:lang="" emma:confidence="0">
                  <emma:literal>=</emma:literal>
                </emma:interpretation>
                <emma:interpretation id="interp12" emma:lang="" emma:confidence="0">
                  <emma:literal>--</emma:literal>
                </emma:interpretation>
                <emma:interpretation id="interp13" emma:lang="" emma:confidence="0">
                  <emma:literal>[</emma:literal>
                </emma:interpretation>
                <emma:interpretation id="interp14" emma:lang="" emma:confidence="0">
                  <emma:literal>.</emma:literal>
                </emma:interpretation>
                <emma:interpretation id="interp15" emma:lang="" emma:confidence="0">
                  <emma:literal>_</emma:literal>
                </emma:interpretation>
              </emma:one-of>
            </emma:emma>
          </inkml:annotationXML>
          <inkml:trace contextRef="#ctx0" brushRef="#br0" timeOffset="3421.843">5491 196 3 0,'0'0'104'0,"0"0"-4"0,0 0-8 0,0 0-20 0,0 0 4 0,-8 0-4 15,8 5 0-15,8-5 0 0,-8 0 0 0,0 0 0 0,10 0-4 16,-10 0 0-16,8 0 0 0,-8 0-4 0,8 0 4 0,0 0 0 15,2 0-8-15,-2 0 4 0,0 4-4 0,1-4-4 0,0-4 0 16,8 4 0-16,-9 0-4 0,0 0-8 0,1-5-12 0,8 5-4 16,-9 0-4-16,2-5-4 0,6 5-4 0,-7 0-4 0,0 0 0 0,-1 0-8 15,0-5 4-15,1 5-4 0,-1 0 4 0,10 0 0 0,-18 0-4 16,8 0-4-16,0 0-4 0,2 0-8 0,-2 0-8 0,-8 0-8 16,8 0-4-16,-8 5-8 0,0-5-8 0,8 5-8 0,-8-5-16 15,0 5-8-15,0-5-8 0,0 4-20 0,0 2-12 0,0-6-12 16,0 4-24-16,-8 1-52 0,8-5 24 0,-8 4 28 0,8-4 32 0,-8 0 20 15</inkml:trace>
          <inkml:trace contextRef="#ctx0" brushRef="#br0" timeOffset="3669.1817">5535 427 39 0,'0'9'112'16,"0"-5"-8"-16,0 1-4 0,0 5-16 0,0-5 4 0,0 0-4 0,8-1 8 15,-8 0-4-15,0 2-8 0,8-6 0 0,-8 5 0 0,9-5-4 0,-9 4 0 16,9-4 0-16,-1 0-4 0,1 0 0 0,-1 0 0 16,0 0-4-16,1 0-8 0,0 0-4 0,-1 0-8 0,10 0-12 0,-10 0-4 15,0 0-8-15,1 0-4 0,8 0-4 0,-9 0 0 0,1 0-4 16,-1 0-4-16,1 0 4 0,0 0 0 0,7 0-12 0,-6 0 0 16,-2 0-8-16,-8 0-8 0,8 0-16 0,0 0-32 0,-8 0-8 15,10 0-24-15,-10 0-32 0,0 0-36 0,0 0-36 0,0 0-76 16,8 0 44-16,-16 0 48 0,8 0 32 0,0 0 28 0,0 0 20 0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33:54.13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649F6CA-85F7-43C2-8026-9AE7C19DCF26}" emma:medium="tactile" emma:mode="ink">
          <msink:context xmlns:msink="http://schemas.microsoft.com/ink/2010/main" type="writingRegion" rotatedBoundingBox="6359,2529 6751,2503 6761,2654 6369,2680"/>
        </emma:interpretation>
      </emma:emma>
    </inkml:annotationXML>
    <inkml:traceGroup>
      <inkml:annotationXML>
        <emma:emma xmlns:emma="http://www.w3.org/2003/04/emma" version="1.0">
          <emma:interpretation id="{ABCE0142-F453-4398-ABCF-82E5F3BDFD73}" emma:medium="tactile" emma:mode="ink">
            <msink:context xmlns:msink="http://schemas.microsoft.com/ink/2010/main" type="paragraph" rotatedBoundingBox="6359,2529 6751,2503 6761,2654 6369,26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C78974-3A9C-4C61-B191-C4214855CB8F}" emma:medium="tactile" emma:mode="ink">
              <msink:context xmlns:msink="http://schemas.microsoft.com/ink/2010/main" type="line" rotatedBoundingBox="6359,2529 6751,2503 6761,2654 6369,2680"/>
            </emma:interpretation>
          </emma:emma>
        </inkml:annotationXML>
        <inkml:traceGroup>
          <inkml:annotationXML>
            <emma:emma xmlns:emma="http://www.w3.org/2003/04/emma" version="1.0">
              <emma:interpretation id="{48C52563-7A53-4012-9F11-5F4BE30E3910}" emma:medium="tactile" emma:mode="ink">
                <msink:context xmlns:msink="http://schemas.microsoft.com/ink/2010/main" type="inkWord" rotatedBoundingBox="6359,2529 6751,2503 6761,2654 6369,268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1933-1216 27 0,'0'-5'60'16,"9"5"-4"-16,-9 0-4 0,0 0-28 0,0 0 4 0,0 0-4 0,0 0-4 15,0 0 4-15,0 0-8 0,0 0 0 0,0-4-4 0,0 4-4 16,0 0 4-16,0 0 0 0,0-5 4 0,0 5 0 0,0 5 8 16,0-10-4-16,0 5 0 0,0 0 4 0,0 0 0 0,0 0 4 15,0-5 0-15,0 5 4 0,0 0 0 0,0 0 0 0,0 0 0 16,0 0 4-16,0 0 4 0,0 0 0 0,0 0 0 0,0 0-4 15,0-5 4-15,0 5-4 0,0 0-8 0,0 0 0 0,0 5 0 0,8-10-4 16,-8 5 4-16,0 0-4 0,0 0 4 0,0 0-4 0,0 0 0 16,0 5 0-16,0-5 4 0,0 0 0 0,0 0-4 0,0 0-4 15,8 0 0-15,-8 0 0 0,0 0-4 0,0 0 4 0,0 0-4 16,9 5 4-16,-9 0-4 0,0-5 0 0,0 4-8 0,0 1 8 0,0-1-8 16,0 2 4-16,0-2-4 0,8 1-4 0,-8 0 0 0,0 4 4 15,-8-3-4-15,8-2 0 0,0 5 0 0,0-3 0 0,0-2 0 16,0 1-4-16,0 0 4 0,0 4 0 0,0-3-4 0,0-2 0 15,0 1 0-15,0-1 4 0,0-4-4 0,0 6 0 0,0-1 0 16,0-1 0-16,0-4 0 0,0 5 0 0,0-5 0 0,0 0 4 0,0 5 0 16,0-5-4-16,0 0 0 0,0 0 0 0,0 0 0 0,0 0 0 15,0 0 0-15,0 0 0 0,0 0 4 0,0 0-4 0,0 0 4 16,0 0-8-16,0 0 8 0,0 0-4 0,0 0 0 0,0 0 0 16,0 0 0-16,0 0 4 0,0 0-8 0,0 0 4 0,8 0-4 15,-8-5 4-15,0 5 0 0,0 0-20 0,8-5 28 0,-8 5-4 16,0-4 0-16,10 4 0 0,-10-5-4 0,8 5 0 0,-8-6 0 0,8 6 0 15,2-4 4-15,-10 4-4 0,8 0-4 0,0 0 4 16,0 0 0-16,-8-5-4 0,9 5 4 0,0 0 0 0,-1 0 0 0,1 0 4 16,-1 0-4-16,0 0 4 0,2 0-4 0,-2 5 0 15,0-5 0-15,0 0 0 0,2 0 0 0,-2 0 0 0,0 0 4 0,1 0-4 16,0 0 0-16,-1 0 0 0,1 0 0 0,-1 0-4 0,0 0 4 16,-8 0 0-16,10 0 0 0,-2 0 4 0,0 0-4 0,0 0 0 15,-8 0 0-15,10 0 4 0,-10 0-4 0,8 0 0 0,0 0 0 0,-8-5 0 16,9 5 0-16,-9 0 0 0,8 0 0 0,-8 0 0 0,9-4 0 15,-9 4 0-15,0 0 0 0,0 0 4 0,0 0-4 0,9 0 0 16,-9-6 0-16,0 6-8 0,0 0 12 0,0 0-4 0,0 0 0 0,0 0 0 16,8 0 0-16,-8 0 0 0,0 0 0 0,0 0-4 0,0-4 4 15,8 4 0-15,-8 0-16 0,0-5 20 0,0 10 0 0,8-10 0 16,-8 5-4-16,0 0 0 0,0 0 0 0,0 0 0 0,0-5 0 0,0 10 4 16,0-10-4-16,0 5-4 0,0 0 8 0,0 0-4 15,0 0 4-15,0 0 0 0,0-5 0 0,0 5 0 0,0 0-4 0,0-4 0 16,0 4 0-16,0-6 4 0,0 6 0 0,0-4 0 0,0-1-4 15,0 5 4-15,0-4 0 0,0-2 0 0,0 2 0 0,0 4-4 16,0-5 4-16,0 0 0 0,0 5-4 0,0-5 4 0,0 1 0 16,0-2 0-16,0 2 0 0,0 4-4 0,0-5 4 0,0 1 0 15,0-1 0-15,0 0 0 0,0 5 0 0,0-5 0 0,0 0-4 16,0 0 0-16,0 5 0 0,0-5 0 0,0 5 0 0,0-5 0 0,0 5 0 16,0 0 0-16,0-4 0 0,0 4 4 0,0 0-4 0,0 0 0 15,0 0 0-15,0 0 0 0,0 0-4 0,0 0 0 0,0 0 0 16,0 0-4-16,0 0-4 0,0 0-4 0,0 0-8 0,0 0-12 15,0 0 0-15,0 4-12 0,0-4-8 0,0 0-8 0,0 5-16 16,0 0-20-16,0-5-8 0,0 5-8 0,0 0-8 0,0 0-60 0,-8 0-16 16,8 0 36-16,0-1 32 0,-8 1 28 0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38:44.99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C4E5A4F-5D3D-4EB7-8708-F3B96E3AB907}" emma:medium="tactile" emma:mode="ink">
          <msink:context xmlns:msink="http://schemas.microsoft.com/ink/2010/main" type="inkDrawing" rotatedBoundingBox="9098,4098 20685,4260 20684,4385 9097,4223" semanticType="underline" shapeName="Other">
            <msink:sourceLink direction="with" ref="{E892EC60-D440-4DA4-88BA-D46864EBA1F6}"/>
          </msink:context>
        </emma:interpretation>
      </emma:emma>
    </inkml:annotationXML>
    <inkml:trace contextRef="#ctx0" brushRef="#br0">0 80 43 0,'0'0'80'0,"0"0"-8"0,0 0-4 0,0 0-24 16,0 0-4-16,0 0 0 0,0 0 0 0,0 0 0 0,0 0-4 15,0 0 4-15,0 0 0 0,0 0-8 0,0 0 4 0,0 0 4 0,0 0-8 16,0 0 4-16,0 0 0 0,0 0-4 0,0 0 8 0,0 0-4 16,0 0 4-16,0 0-8 0,0 0 0 0,0 0 0 0,0 0-4 15,0 0 4-15,10 0-4 0,-10 0 4 0,0 0 0 0,8 0 0 16,-8 0 0-16,8 0-8 0,-8 0 0 0,0 0 4 0,9 0-8 15,0-6-4-15,-9 6 0 0,8 0 0 0,0 0 0 0,1-5-16 16,-9 5 16-16,8 0 0 0,0-5 0 0,2 5-8 0,-2 0 4 16,0 0-4-16,10-4 0 0,-10 4 4 0,0 0-4 0,1 0 0 15,8 0 0-15,-8 0-4 0,7 0 0 0,-6 0 4 0,6-6-4 0,2 6 0 16,-2 0 0-16,-7-4 0 0,8 4 0 0,0-5 0 0,-9 5 0 16,10-4-4-16,-2-2 4 0,2 6 0 0,-1-4-4 0,0 4 4 15,-9-5 0-15,9 5-4 0,1-5 0 0,-2 5 0 0,2 0 0 0,-2-5 0 16,2 5 0-16,-1 0 0 0,-1 0 4 0,-6 0-4 15,6 0 4-15,2 0-4 0,-2 0 4 0,2 0-4 0,-10 0 0 0,9 0 0 16,1 0 0-16,-2 0 0 0,2 0 0 0,-2 0 0 0,-7 0 0 16,8 0 0-16,0 0 4 0,-1-4-4 0,2 4 4 0,-10 0-4 15,10 0 4-15,-1 0-4 0,0-5 0 0,0 5-4 0,-1 0 4 0,2-6 0 16,0 6 0-16,-2 0 0 0,1 0 0 0,0 0 0 0,0 0 0 16,1 0 0-16,-2 0 0 0,2 0-20 0,-2 0 24 0,1 0 0 15,9 0 0-15,-10 0-4 0,2 0 0 0,0 0 4 0,-2 0-8 16,9 0 4-16,-7 0 0 0,-2 0 4 0,2 0 0 0,8 0 0 15,-9 0-4-15,-1 0 4 0,10 0-8 0,-8 0 0 0,7 0 4 0,-8 0 4 16,8 0-4-16,-7 0 0 0,8 0 4 0,-10 0 0 16,10 0-4-16,-9 0 0 0,9 0 0 0,-2 0 4 0,-6 0 0 0,8 0-4 15,-1 0 0-15,-8 0 0 0,8 6 4 0,1-12 0 0,0 12-8 16,-1-6 8-16,1 0 0 0,0 0-4 0,-1 5 0 0,1-5 0 16,0 0 4-16,0 4-8 0,-2-4 4 0,2 0 4 0,9 5-4 0,-11-5 0 15,2 0-4-15,9 5 8 0,-11-5 0 0,12 0 0 16,-3 5 0-16,-7-5 0 0,0 4 0 0,8-4-4 0,-1 6 4 0,-7-6-4 15,8 0 4-15,-8 4-4 0,8-4 4 0,-9 0-4 0,9 0 4 16,-8 0-4-16,8 0 0 0,1 0 4 0,-9 0 0 0,7 0-4 16,-7 0 0-16,8 0 0 0,0 0 0 0,0 0 4 0,1 0-4 15,-1 0 4-15,-1 0 0 0,1 0 0 0,0 0 0 0,1 0-4 0,-1 0 0 16,8 0 0-16,-8 0 0 0,9 0 0 0,-9 0 4 16,0-4-4-16,1 4 0 0,7 0 0 0,-8-6 4 0,1 6 0 0,-1 0-8 15,0-4 4-15,-1 4 0 0,1 0 0 0,1 0 0 0,-1 0 0 16,0 0 0-16,0-5 0 0,0 5 0 0,1 0 4 0,7 0-4 15,-8 0 0-15,-1 0 0 0,3 5-4 0,6-10 4 0,-9 10 0 0,3-5 4 16,-3 0-4-16,9 0 0 0,-7 0 0 0,-1 0 0 0,0 0 0 16,0 0 0-16,0 0 4 0,1 0-4 0,-1 0 0 0,0 0-4 15,-1 0 8-15,1 0-4 0,-8 0 0 0,8 0 0 0,1 0 4 16,-9 0-4-16,8 0-4 0,-1 0 4 0,1 0-4 0,-8 0 4 16,8 0 4-16,1 0-4 0,-1 0 0 0,-9 0 0 0,9 0 0 15,0 0 0-15,0 4 4 0,0-4-4 0,1 0 0 0,-9 0 0 0,7 0 0 16,1 0-16-16,0 0 20 0,0 6 0 0,-8-6 0 15,9 0-4-15,-11 0 4 0,11 4-4 0,-1-4 4 0,-8 0-4 0,8 0 0 16,-9 0 0-16,1 0 0 0,8 0 0 0,-8 0 0 0,7 0 0 16,-7 0 0-16,8 5 4 0,-8-5-4 0,8 0 0 0,-9 0 0 15,9 0-4-15,-8 0 4 0,8 0-4 0,1 0 4 0,-1 0 0 16,-9 0 0-16,9 0 0 0,0 0 0 0,0 0 0 0,1 0 0 16,-9 0 0-16,7 0-4 0,1 0 4 0,-8 0 0 0,8 0 4 0,0 0-4 15,-9 0 4-15,9 0-4 0,-8 0 0 0,8 0 0 0,-9 0 0 16,11 0 0-16,-12 0 4 0,11 0-4 0,-9 0 0 0,8 0-4 15,-9 0 8-15,9 0-4 0,-8 0-4 0,8 0 4 0,-9 0 0 0,9 0 0 16,0 0 0-16,-8 0 0 0,8 0 4 0,1 0-8 16,-9 0 0-16,7 0 4 0,1 0 0 0,-8 4 0 0,8-4 0 15,0 0 0-15,-9 0 0 0,9 6 0 0,-8-6 0 0,8 0 4 0,-9 0-20 16,10 0 20-16,-9 0 4 0,-1 4-4 0,0-4-4 0,10 0 0 16,-10 0 4-16,1 0-4 0,-1 0 0 0,9 0 4 0,-8 0-8 15,-1 5 4-15,9-5 0 0,-8 0 0 0,0 0 4 0,8 5-4 0,-9-5 0 16,10 0 0-16,-1 6 0 0,-8-6 4 0,8 3-4 15,-9-3-4-15,9 0 4 0,0 6 4 0,-8-6-8 0,8 0 4 0,-9 4 0 16,9-4 0-16,1 0-4 0,-9 5 8 0,-2-5-4 0,12 0 0 16,-11 0 0-16,9 0 4 0,-8 4-4 0,0-4 0 0,-2 0 0 15,11 0 0-15,-9 0 0 0,-2 0 0 0,2 0-4 0,9 0 8 0,-11 6-8 16,2-12 8-16,9 6-4 0,-9 6 0 0,8-12 0 0,-8 12 0 16,7-12 0-16,-7 12 0 0,8-6 0 0,0 0 0 0,-9 0 0 15,9 0-4-15,0 0 4 0,1 0 0 0,-9 0 4 0,8 0 0 16,0 0-8-16,-9 0 4 0,9 0 0 0,0 0 0 0,-8 0 0 15,7 0 0-15,-7 0 0 0,9 0 0 0,-10 0 0 0,0 4 0 16,11-4 0-16,-12 0 4 0,2 5-4 0,9-5 0 0,-11 0 0 0,2 5 0 16,9-5 0-16,-11 4-4 0,12-4 4 0,-11 5 0 0,0-5 4 15,10 0-4-15,-9 0 0 0,7 6 0 0,-7-6 0 0,8 4 0 16,0-4 0-16,-9 5 0 0,9-5 0 0,-8 0 0 0,8 0 4 16,-8 0-8-16,7 0 0 0,-7 0 4 0,9 5 0 0,-10-5 4 15,10 5 0-15,-10-5-8 0,0 0 4 0,10 0 0 0,-9 0 0 16,-2 0-4-16,2 0 4 0,9 0 0 0,-11 0 0 0,2 0 0 15,9 0 0-15,-10 0 4 0,0 0-8 0,10 0 4 0,-9 0 0 0,-1 0-4 16,10 0 8-16,-10 0-4 0,9 0 0 0,-8 0 0 0,0 0 0 16,7 0 0-16,-7 0 0 0,0 0 0 0,8 0 0 0,-9 0 0 15,1 0 0-15,-2 0 0 0,2 4 0 0,0-4 0 0,0 0 0 16,-1 0 0-16,1 0 0 0,0 0 0 0,-1 0 0 0,-8 0 0 16,8 0 0-16,1 0 0 0,-8 0 0 0,7 0-20 0,-8 5 28 15,8-5-4-15,-7 0-4 0,8 0 4 0,-10 0-4 0,10 0 4 0,-9 5 0 16,-1-5-8-16,10 0 8 0,-8 0-8 0,-1 5 8 0,0-5-8 15,8 0 8-15,-7 0-8 0,-2 0 4 0,10 4 0 0,-9-4 0 16,0 0 0-16,8 0 0 0,-7 0 0 0,-2 0 0 0,2 0 4 0,-1 0-4 16,9 0 0-16,-10 0 0 0,2 0 0 0,-10 0 0 15,10 0 0-15,-2 0 0 0,1 0 0 0,-9 0 0 0,10 0-4 0,-10 0 4 16,10 0 0-16,-10 0 0 0,0 0 0 0,10 0 0 0,-10 0 0 16,1 0 0-16,-1 0 0 0,0 0 0 0,-8 0 0 0,9 0 0 15,0 0 0-15,-1 0 0 0,-8 0 0 0,8 0 0 0,2 0 0 16,-10 0 0-16,8 0 0 0,-8 0 0 0,8 0 0 0,-8 0 0 0,9 0 0 15,-9 0 0-15,0 0 0 0,0 0 0 0,0 0 0 16,9 0 0-16,-9 0 0 0,0 0 0 0,0 0 4 0,0 0-4 0,0 0 0 16,0 0 4-16,0 0-20 0,0 0 20 0,0 0 0 0,0 0-4 15,0 0 4-15,0 0-4 0,0 0 0 0,0 0 0 0,0 0 0 16,0 0 0-16,0 0 0 0,0 0 4 0,0 0-4 0,0 0 0 0,0 0 0 16,0 0 0-16,0 0 0 0,0 0 4 0,0 0-8 0,0 0 4 15,0 0 0-15,0 0 0 0,0 0 0 0,0 0-4 0,0 0-4 16,0 0 4-16,0 0-4 0,0 0-16 0,0 6-8 0,-9-6-20 15,9 4-20-15,0-4-16 0,0 0-32 0,-9 5-28 0,9 0-36 16,-8-5-72-16,0 5 40 0,-2-1 36 0,2 1 40 0,0-5 28 16,-10 5 20-16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2:45.35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C8DC041-3A76-4A53-91C7-FB431F9F6629}" emma:medium="tactile" emma:mode="ink">
          <msink:context xmlns:msink="http://schemas.microsoft.com/ink/2010/main" type="writingRegion" rotatedBoundingBox="22208,1302 28632,1503 28610,2222 22185,2022"/>
        </emma:interpretation>
      </emma:emma>
    </inkml:annotationXML>
    <inkml:traceGroup>
      <inkml:annotationXML>
        <emma:emma xmlns:emma="http://www.w3.org/2003/04/emma" version="1.0">
          <emma:interpretation id="{DB7C0E02-16D8-48EE-A0BC-CCCCCDD1B7B7}" emma:medium="tactile" emma:mode="ink">
            <msink:context xmlns:msink="http://schemas.microsoft.com/ink/2010/main" type="paragraph" rotatedBoundingBox="22208,1302 28632,1503 28610,2222 22185,20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B1750C-B882-4F6C-A8DA-766AB082C3CA}" emma:medium="tactile" emma:mode="ink">
              <msink:context xmlns:msink="http://schemas.microsoft.com/ink/2010/main" type="line" rotatedBoundingBox="22208,1302 28632,1503 28610,2222 22185,2022"/>
            </emma:interpretation>
          </emma:emma>
        </inkml:annotationXML>
        <inkml:traceGroup>
          <inkml:annotationXML>
            <emma:emma xmlns:emma="http://www.w3.org/2003/04/emma" version="1.0">
              <emma:interpretation id="{7FCE418E-C735-4BBF-9EAA-CA521C2F01B4}" emma:medium="tactile" emma:mode="ink">
                <msink:context xmlns:msink="http://schemas.microsoft.com/ink/2010/main" type="inkWord" rotatedBoundingBox="22205,1381 23513,1421 23496,1968 22188,192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902-2627 83 0,'0'5'108'0,"-9"0"-8"0,9 0-8 0,-8-5-20 0,8 4-8 16,0 1 0-16,-8 0-4 0,8 0-4 0,0-1-4 0,0 2 4 15,0-6-20-15,8 4 20 0,-8-4-8 0,8 5-4 0,1-5 0 16,-9 0 0-16,8 0-8 0,1 0 0 0,8 5-4 0,-9-10-8 16,0 5 0-16,10 0-4 0,-10-5 0 0,10 5-4 0,-1-4-4 15,-1-2-4-15,2 2-4 0,-2-1-4 0,2 5 0 0,-1-5-12 0,0 0-12 16,8 1-24-16,-7-1-24 0,-2 0-28 0,2 0-28 0,-10 5-56 15,10-4-28-15,-2 4 36 0,1-6 36 0,-9 6 20 0,2 0 32 16</inkml:trace>
          <inkml:trace contextRef="#ctx0" brushRef="#br0" timeOffset="-228.3886">1123-2775 59 0,'0'-5'84'0,"0"5"-4"0,0-5-12 0,0 0-20 0,0 0-4 0,0 1 4 16,0-2-4-16,0 2-8 0,0-1 8 0,0 1 0 0,0 4-4 16,0-5 4-16,0 0 4 0,0 5 0 0,0-5-4 0,-8 5-4 15,8 0 4-15,0-4 0 0,0 4 0 0,-8 0-4 0,8 0 0 0,-9 0-4 16,9 4 0-16,-9-4-4 0,1 5 4 0,8 0-4 0,-8 0 0 16,-2 4 0-16,2-5-4 0,0 6 4 0,8 0-4 0,-9-5 0 15,0 4 0-15,1 6-4 0,0-1-4 0,-1 2 0 0,1-8-4 16,0 6 0-16,8 1 0 0,-10-1 4 0,2 1-4 0,0-1-4 15,8 1 4-15,-10-1 0 0,10 0 0 0,0 0 0 0,-8 1-4 0,8-1 4 16,0 1 0-16,0 0 0 0,0-1-4 0,8 0 0 0,-8-5-4 16,10 6 4-16,-10-5-4 0,8 4-4 0,0-5 0 0,2 1 0 15,-2 0 0-15,-8-1 0 0,17 2 0 0,-9-3-4 0,0-3 0 16,10 5 0-16,-10-5 4 0,0 4-4 0,10-9 0 0,-10 5 0 16,10-1 0-16,-10 2-4 0,9-6 0 0,0 4-8 0,-8-4-8 15,7 0-4-15,-6 0-16 0,-2 0-28 0,8-4 16 0,-6 4-16 0,-2-6-8 16,0 2-8-16,1-1-8 0,-1 1-16 0,-8-6-8 0,8 5-4 15,-8 0-16-15,0-4-32 0,0-1-16 0,0 5 32 0,0-4 20 16,0-1 32-16</inkml:trace>
          <inkml:trace contextRef="#ctx0" brushRef="#br0" timeOffset="-787.8905">-27-2704 79 0,'-10'-4'96'0,"10"-1"-8"0,0 5 0 15,0-5-28-15,0 5-4 0,0-5 4 0,0 5-8 0,0 0 0 16,0 0 4-16,10 0-4 0,-20 0 4 0,20 0 4 0,-10 0-8 16,0 0 0-16,0 0 4 0,0 5-4 0,8-5 0 0,-8 5 0 15,8 0 0-15,-8-1 0 0,0 1-4 0,9 5-4 0,-9-1-4 0,9-4 0 16,-9 10-4-16,8-6 0 0,1 1-8 0,-9 4 0 16,0 1-8-16,8-1 0 0,-8 1-4 0,8-1 0 0,-8 5-4 0,9-4 0 15,-9-1 0-15,9 0-4 0,-9 0 0 0,8 6-4 0,-8-5-4 16,8-2 0-16,-8 2 0 0,0-5 4 0,10 5-4 0,-10-7 4 15,0 2 0-15,0 0 0 0,0-1-4 0,0-4 0 0,0 5 0 0,0-6 0 16,0-4 0-16,0 5 0 0,0-5 4 0,0 5-4 16,0-5 4-16,0 0-4 0,0-5 0 0,0 0 0 0,0 1-4 0,0 4 0 15,0-10 4-15,0 5 4 0,0-4-4 0,0-1-4 0,0 0 4 0,0 2 0 16,0-3-4-16,0-3 0 0,0 5 4 0,0-6 0 16,0 1 0-16,0-2 0 0,8 7 0 0,-8-5 0 0,0 5 0 0,0-5 0 15,8-1-4-15,-8 5 4 0,0 1-4 0,9-6 4 0,-9 5 0 16,0 1 0-16,9-1 4 0,-9 6-4 0,8-6 0 0,-8 5 0 15,8 1 4-15,-8-2-4 0,9 2 0 0,-9-1-4 0,8 0 0 16,0 1 4-16,-8 4 0 0,10 0 0 0,-10-5 0 0,8 5 4 16,0 0-8-16,2 0 4 0,-10 0 0 0,8 0 0 0,0-5 4 15,1 5-4-15,-1 0 0 0,1 0 0 0,-1 5 0 0,1-5 0 0,-1 5 0 16,10-5 0-16,-10 0 0 0,0 4 0 0,2 1 0 16,-2 0 0-16,0-1 0 0,0 2 4 0,-8-2 0 0,9 6-4 0,0-1 0 15,-1-4 0-15,-8 5 0 0,9 4 0 0,-9-4 0 0,0-1 0 16,8 1 0-16,-8-1 0 0,0 6 4 0,0-1 0 0,0-4 0 15,0 5 4-15,8-1-4 0,-8-5 0 0,0 6 0 0,0-1 0 16,0 1-4-16,0-6 4 0,0 5 0 0,10 1 0 0,-10-5-4 16,0-1 0-16,0 1 4 0,8-1-4 0,-8 1 0 0,8-5 0 0,-8-1 0 15,8 1-4-15,-8 0 0 0,10-1-12 0,-10-4-4 0,8 0-12 16,0 0-12-16,-8 0-16 0,9 0-12 0,-1-4-16 0,-8-1-20 16,9 0-20-16,0 1-16 0,-1-6-40 0,0 5-40 0,-8-4 32 15,8-1 28-15,2 5 32 0,-10-4 28 0</inkml:trace>
        </inkml:traceGroup>
        <inkml:traceGroup>
          <inkml:annotationXML>
            <emma:emma xmlns:emma="http://www.w3.org/2003/04/emma" version="1.0">
              <emma:interpretation id="{B0EE70C8-B715-4A62-9899-2D9DE5390A59}" emma:medium="tactile" emma:mode="ink">
                <msink:context xmlns:msink="http://schemas.microsoft.com/ink/2010/main" type="inkWord" rotatedBoundingBox="23981,1374 24621,1394 24604,1923 23964,190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129.9783">1745-2723 27 0,'0'0'100'0,"0"-3"-8"0,0 3-16 16,0-7-20-16,0 7-4 0,0 0-4 0,0 0 0 0,0 0-4 15,0 7 0-15,0-7 0 0,0 3-4 0,0 2 0 0,0 0-4 16,0 0 4-16,0-1-4 0,0 6-8 0,0-5 4 0,0 4-4 0,0 1-4 16,0 5-4-16,0-6 8 0,0 6-8 0,0-1-4 0,0-5 0 15,0 6-4-15,0-1 0 0,0 1 0 0,0 4-4 0,0-4-4 16,0-1 0-16,0 0 4 0,0 1-4 0,0-1 4 0,0 1-8 16,-8-6 4-16,8 5-4 0,0-4 0 0,0-1 0 0,0 2 4 15,0-3-4-15,0-3-4 0,-8 0 0 0,8 0 4 0,0-5 0 0,0 5 4 16,0-5-8-16,0 0 8 0,0-5-4 0,0 5 0 0,0-10 0 15,0 5 0-15,0 1 4 0,0-6-4 0,0 1 0 0,8-1-4 16,-8-5 4-16,0 2 0 0,0 3 0 0,0-9 4 0,8 4-8 16,-8-4 8-16,0 5-4 0,10-6 0 0,-10 6 0 0,8-6-4 15,-8 1 12-15,8 0-4 0,-8 5-4 0,9-5 4 0,-9 4 0 16,9-4-8-16,-9 5 4 0,0-1 4 0,8 1 0 0,-8 0-4 0,9-1 4 16,-9 1-8-16,0 4 4 0,8 1 0 0,-8-6 0 0,0 6 0 15,8-1 4-15,-8 6 4 0,0-6-4 0,0 6 4 0,0-2 0 16,0 1 4-16,8 1 0 0,-8 4 0 0,0-5-4 0,0 5 0 15,10-5 0-15,-10 5 4 0,0 0-8 0,8 0 4 0,-8 0 0 16,0 0 4-16,8 0-4 0,-8 0 0 0,10 5 0 0,-2-5 4 0,-8 5 0 16,8-1 0-16,-8 1 4 0,9 1-4 0,-1-2 0 15,1 0 0-15,-9 2-16 0,8 3 20 0,1 1 0 0,-1-1-4 0,0 1 0 16,2 4 0-16,-2-4 0 0,10-1 0 0,-10 6-4 0,0-1 0 16,0 0 0-16,10 5-4 0,-10-4 0 0,9 4 0 0,-9 0 4 15,10 1-8-15,-10-1 4 0,10 0 0 0,-10 0 0 0,9 0-4 0,0 1 4 16,-8-1 0-16,7 0 0 0,-6-6 4 0,6 7 0 0,2-5 4 15,-10-1-4-15,0 1 4 0,9-6 0 0,-8 1 4 0,0-1-4 16,-1 1 0-16,0-5 0 0,0 0 0 0,2-1 0 0,-2-4 0 16,0 0 0-16,2 0-4 0,-10 0 0 0,8-4-4 0,-8-1 0 15,8-5 4-15,-8 5-4 0,9-4-4 0,-9-1 4 0,0-4 0 0,8 4-4 16,-8-4 0-16,0-1 0 0,8-5 4 0,-8 7-4 0,0-6-4 16,0 0 0-16,9-1 0 0,-9-4-4 0,0 5 0 0,0-5-4 15,0 5-4-15,9-5-4 0,-9 4-16 0,0-3-12 0,0 5-8 16,0-3-12-16,0 7-12 0,0 0-16 0,0-1-16 0,0 0-12 15,0 6-28-15,0 0-32 0,-9 4-20 0,9 0 36 0,0 5 28 16,0 0 32-16,0 0 24 0</inkml:trace>
          <inkml:trace contextRef="#ctx0" brushRef="#br0" timeOffset="469.742">1951-2780 71 0,'0'-5'104'0,"0"0"-28"0,0 5 20 16,0-5-28-16,0 5 0 0,0 0 0 0,0 0-4 0,0 0 0 15,0 0-4-15,0 5-8 0,0 0 4 0,0-5-8 0,0 10 4 16,0-6-8-16,0 6 0 0,0 0-8 0,0-1-4 0,0 0 0 15,0 6-4-15,0-1 0 0,0 1-8 0,0-1 4 0,0 6 0 16,8-6-8-16,-8 5 0 0,0-5 0 0,0 5-8 0,0 1 0 0,0-1 0 16,0-4-4-16,0 4 0 0,0 0 0 0,0-6 0 15,0 7 0-15,0-5 0 0,0-1-4 0,0-4-4 0,0 4 0 0,0-4-8 16,0 4-4-16,0-9-12 0,0 5-8 0,0-1-12 0,0-5-16 16,0 2-12-16,-8-2-12 0,8-4-4 0,0 5-8 0,0-5-24 15,-10 0-28-15,10 0-16 0,0-5 32 0,-8 1 24 0,8 4 24 0</inkml:trace>
        </inkml:traceGroup>
        <inkml:traceGroup>
          <inkml:annotationXML>
            <emma:emma xmlns:emma="http://www.w3.org/2003/04/emma" version="1.0">
              <emma:interpretation id="{AA227988-DCDB-4B4A-9144-48385EBC7021}" emma:medium="tactile" emma:mode="ink">
                <msink:context xmlns:msink="http://schemas.microsoft.com/ink/2010/main" type="inkWord" rotatedBoundingBox="27095,1516 27713,1535 27692,2194 27074,2174"/>
              </emma:interpretation>
              <emma:one-of disjunction-type="recognition" id="oneOf2">
                <emma:interpretation id="interp2" emma:lang="" emma:confidence="0">
                  <emma:literal>n3,1</emma:literal>
                </emma:interpretation>
                <emma:interpretation id="interp3" emma:lang="" emma:confidence="0">
                  <emma:literal>n 3,1</emma:literal>
                </emma:interpretation>
                <emma:interpretation id="interp4" emma:lang="" emma:confidence="0">
                  <emma:literal>n, 1</emma:literal>
                </emma:interpretation>
                <emma:interpretation id="interp5" emma:lang="" emma:confidence="0">
                  <emma:literal>na, 1</emma:literal>
                </emma:interpretation>
                <emma:interpretation id="interp6" emma:lang="" emma:confidence="0">
                  <emma:literal>13,1</emma:literal>
                </emma:interpretation>
              </emma:one-of>
            </emma:emma>
          </inkml:annotationXML>
          <inkml:trace contextRef="#ctx0" brushRef="#br0" timeOffset="2534.2201">4867-2737 67 0,'0'0'92'0,"0"0"0"0,0 0-12 0,0 0-16 15,-10 0-4-15,10 0 0 0,0 4 0 0,0-4 8 0,0 7-4 16,0-7-4-16,0 3 8 0,10 2-4 0,-10-5-4 0,8 5 0 16,-8 0-8-16,8-1 4 0,1 1 0 0,-1 0 0 0,1 0 4 15,0-1-4-15,-1 1 0 0,8 0-4 0,-6 0-4 0,6 0-12 16,2 0 0-16,-10 0-4 0,9-1 0 0,0 6-8 0,0-10-4 0,1 10-4 16,-10-6 0-16,10 1-4 0,-2 5-4 0,1-6 0 15,0 1 0-15,0 5-4 0,-9-6 0 0,10 2 0 0,-10 3 0 0,10-4-4 16,-10 0 0-16,9-1 0 0,-9 1 4 0,1 0 0 0,0 0 0 15,-1-5-4-15,-8 4 0 0,8 2 0 0,-8-1 4 0,0-5-4 16,10 4 0-16,-10-4 0 0,0 5 0 0,0-5 0 0,0 5 0 16,0-1 0-16,0-4-4 0,-10 5 4 0,10 0 0 0,-8 0-4 0,8-5 4 15,0 4 4-15,-8 2-4 0,-1-3 0 0,9 3 4 16,-9 4-8-16,1-6 4 0,-1 2 0 0,1 3-4 0,0-5 4 0,-10 6 0 16,10-5 0-16,0 5 0 0,-10-1-4 0,10-3 4 0,-10 2-4 15,10 2 4-15,-9-5 0 0,1 5 0 0,6-1 0 0,-6-5-4 16,-2 6 0-16,1-5-4 0,0 5-4 0,9-5-4 0,-9-1-4 0,-1 1-8 15,10 4-8-15,-10-4 0 0,10 0-8 0,-8 0-12 0,7-5-4 16,0 5-4-16,1-5-24 0,-1 4-32 0,9-4 4 0,-8 0-4 16,8 0-32-16,0 0-40 0,0 0 8 0,0 0 32 0,0 6 32 15,0-12 24-15</inkml:trace>
          <inkml:trace contextRef="#ctx0" brushRef="#br0" timeOffset="2854.3648">5455-2325 23 0,'0'0'100'0,"8"0"-4"0,-8-4-8 15,0 4-24-15,0 0-4 0,0 0 0 0,0 0-4 0,0 4 0 16,0-4-4-16,0 0 0 0,0 0-4 0,-8 0 4 0,8 5-4 0,0-5 0 15,-9 5-4-15,9-5-4 0,-8 4-4 0,-1 1 0 0,9 0 0 16,-9 0-4-16,1 4-4 0,0-3 0 0,-10 3-4 0,10-4-4 16,-10 4 0-16,10 1-4 0,-9-1 0 0,9 1 0 0,-10 0-8 15,2 0 0-15,-2-1 0 0,10 0 0 0,-9 6-8 0,0-5 4 16,0-1-4-16,9 1 0 0,-10 0 0 0,10-1-4 0,0 1-4 16,-2-1-8-16,2 1-8 0,0-6-12 0,-1 2-16 0,9 3-16 0,-9-9-16 15,9 5-8-15,0 0-12 0,0-5-16 0,0 0-36 16,9-5-24-16,-9 5 36 0,9-5 28 0,-9 0 16 0</inkml:trace>
          <inkml:trace contextRef="#ctx0" brushRef="#br0" timeOffset="1883.9597">3800-2458 39 0,'0'-10'76'0,"0"5"16"0,0-6-4 16,0 2-20-16,9 5-4 0,-9-6 0 0,0 5 0 0,0 1-4 15,9-6 0-15,-9 6-8 0,0 4 4 0,0-5-8 0,8-1 4 16,-8 6-4-16,0 0 0 0,8-4-8 0,-8 4 4 0,10 0-4 0,-10 4-4 16,0-4 4-16,8 6-4 0,-8-1 0 0,0-1-4 15,8 6-4-15,-8-6-4 0,0 11-4 0,0-5 0 0,8-1 0 0,-8 1-4 16,0 4-8-16,10-5 0 0,-10 6 0 0,8 4-4 15,-8-5 4-15,0 1-4 0,8-1-4 0,-8 1 0 0,9-1 0 0,-9 5 0 16,0-10 4-16,8 6 0 0,-8 0-4 0,9-1 4 0,-9-5-4 0,0 1 0 16,9-1 0-16,-9 1 0 0,8-5 4 0,-8 0-4 0,8 0-4 15,-8-5 4-15,8 5 0 0,-8-10 0 0,10 5 0 0,-10-5-4 16,8 0 4-16,0-3 0 0,2 1-4 0,-10-2 4 0,8-1-4 16,0 1 0-16,1-5 0 0,-1 4 0 0,0-5 4 0,2 6 0 15,-2-5 0-15,0 4-4 0,0-4-12 0,2-1 20 0,-2 6 0 16,0-1-4-16,-8 0 0 0,9 2 0 0,0-3 0 0,-1 2 4 0,-8-1-4 15,9 6 0-15,-9-6 0 0,8 5 4 0,-8 1-4 16,8-2 4-16,-8 6 0 0,9-4-4 0,-9 4 0 0,9-5 0 0,-9 5 4 16,8 0 0-16,-8-5 0 0,8 10-4 0,-8-5 0 0,0 0 4 15,10 5 0-15,-10-5 0 0,8 4 0 0,-8 2 4 0,8 3 4 16,-8-5-4-16,9 2 0 0,-9 3 4 0,0-4 0 0,9 4 0 0,-9 2 0 16,0 2-4-16,8-3 0 0,-8 0 0 0,0-1-4 0,0 5 4 15,8-4-4-15,-8 0-4 0,0 4 4 0,0-5-12 0,0 1-4 16,0-1-12-16,0-3-16 0,0 3-16 0,0 1-8 0,0-6-24 15,0 1-24-15,0 0-12 0,0 0-28 0,9-5-60 0,-9 4 4 16,0-4 40-16,0 0 32 0,8 0 24 0</inkml:trace>
          <inkml:trace contextRef="#ctx0" brushRef="#br0" timeOffset="3417.8556">6086-2287 71 0,'-8'6'96'0,"8"-6"-8"0,0 4 0 0,0-4-24 0,0 5 0 16,0-5-4-16,0 0-4 0,0 0-4 0,0 0-4 0,8 0-4 0,-8-5-24 15,0 1 16-15,8-2 4 0,-8 2-4 0,8-1-4 0,-8-5-4 16,9 5-8-16,0-4 0 0,-1 0 4 0,1-1-4 0,-1-4-4 16,0 4 0-16,2-4 0 0,-2-1 0 0,8 2-8 0,-6-2 0 0,-2 0 0 15,0 1-4-15,9-5 4 0,-8 3 8 0,0-2-8 16,7 4 0-16,-8-5 0 0,2-1-4 0,-2 6 4 0,10-6 4 0,-10 1-8 16,0 5 0-16,1-5 4 0,-1 5 0 0,1-1 0 0,-1 0 4 15,1 6 0-15,-9-1-4 0,8-4 4 0,0 9 0 0,-8-5 0 16,0 6 0-16,0-1 0 0,10 0 0 0,-10 1 4 0,0 4 0 0,0 0-4 15,0 0 0-15,0 0 0 0,0 0 4 0,0 4 0 0,0-4 0 16,0 5 4-16,0 0 0 0,0-1 0 0,0 6 0 0,0-5 8 16,0 5 4-16,0-1-4 0,0 1-4 0,-10 4 8 0,10 1 0 15,0-1-4-15,0-5 0 0,0 11-4 0,0-6 0 0,0 0 0 16,0 6 0-16,-8-6 0 0,8 6-4 0,0-1 4 0,0 0-4 16,0-6 0-16,0 7 0 0,0-1-4 0,0 1 0 0,0 0-4 0,0-2-4 15,0 1 0-15,0 0 0 0,0 1 0 0,0-2-4 16,0-3 0-16,0 4-4 0,0-4 4 0,0-1-4 0,0 2 0 0,0-3 0 15,0 1-4-15,0-4 0 0,0 4-12 0,0-4-8 0,0-5-8 16,0 4-12-16,0-4-16 0,0 0-20 0,0-1-20 0,0 2-16 16,-8-6-28-16,8 0-24 0,0 0-32 0,0-6-48 0,-9 2 20 0,9-1 44 15,0-5 32-15,-8 6 36 0,8-6 16 0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39:15.67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D6F1BD5-8B75-4699-BAC7-B06D138589A1}" emma:medium="tactile" emma:mode="ink">
          <msink:context xmlns:msink="http://schemas.microsoft.com/ink/2010/main" type="writingRegion" rotatedBoundingBox="2251,6869 2592,6869 2592,7200 2251,7200"/>
        </emma:interpretation>
      </emma:emma>
    </inkml:annotationXML>
    <inkml:traceGroup>
      <inkml:annotationXML>
        <emma:emma xmlns:emma="http://www.w3.org/2003/04/emma" version="1.0">
          <emma:interpretation id="{E63D9295-1C18-432C-85A1-1478D274ECFC}" emma:medium="tactile" emma:mode="ink">
            <msink:context xmlns:msink="http://schemas.microsoft.com/ink/2010/main" type="paragraph" rotatedBoundingBox="2251,6869 2592,6869 2592,7200 2251,72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3D5CDA-FCBF-46E7-B973-BBD49B5B7BB7}" emma:medium="tactile" emma:mode="ink">
              <msink:context xmlns:msink="http://schemas.microsoft.com/ink/2010/main" type="line" rotatedBoundingBox="2251,6869 2592,6869 2592,7200 2251,7200"/>
            </emma:interpretation>
          </emma:emma>
        </inkml:annotationXML>
        <inkml:traceGroup>
          <inkml:annotationXML>
            <emma:emma xmlns:emma="http://www.w3.org/2003/04/emma" version="1.0">
              <emma:interpretation id="{BDB0FF4C-20AA-46D2-B52A-6BAD1B560887}" emma:medium="tactile" emma:mode="ink">
                <msink:context xmlns:msink="http://schemas.microsoft.com/ink/2010/main" type="inkWord" rotatedBoundingBox="2251,6869 2592,6869 2592,7200 2251,7200"/>
              </emma:interpretation>
              <emma:one-of disjunction-type="recognition" id="oneOf0">
                <emma:interpretation id="interp0" emma:lang="" emma:confidence="0">
                  <emma:literal>=</emma:literal>
                </emma:interpretation>
                <emma:interpretation id="interp1" emma:lang="" emma:confidence="0">
                  <emma:literal>€</emma:literal>
                </emma:interpretation>
                <emma:interpretation id="interp2" emma:lang="" emma:confidence="0">
                  <emma:literal>--</emma:literal>
                </emma:interpretation>
                <emma:interpretation id="interp3" emma:lang="" emma:confidence="0">
                  <emma:literal>_</emma:literal>
                </emma:interpretation>
                <emma:interpretation id="interp4" emma:lang="" emma:confidence="0">
                  <emma:literal>-</emma:literal>
                </emma:interpretation>
              </emma:one-of>
            </emma:emma>
          </inkml:annotationXML>
          <inkml:trace contextRef="#ctx0" brushRef="#br0">38 300 35 0,'0'0'96'0,"0"5"-12"15,0-5-4-15,0 0-28 0,0 0 0 0,0 5-4 0,0-5 0 16,0 0 0-16,0 0 0 0,0 0 4 0,0 0 0 0,0 0 0 0,0 0 0 16,0 0 8-16,8 0-4 0,-8 0 0 0,0 0 8 0,8 0-4 15,-8 0 0-15,10 0 0 0,-10 0 0 0,8 4 4 0,0-4 0 16,2 0-4-16,-2 0-4 0,0 0 0 0,1 0-4 0,-1 0-8 16,1 5-8-16,-1-5 0 0,1 0-8 0,-1 0 0 0,0 0-4 0,2 5 0 15,-2-5-4-15,0-5-4 0,2 10 0 0,-2-5-4 0,0 0 0 16,0 0-4-16,1 0 0 0,0 0 0 0,-1 0 0 0,1 0-4 15,-1 0 4-15,0 0-4 0,-8 0 0 0,10 0-4 0,-2 0 0 0,0 0 4 16,-8 0-4-16,8 0 0 0,-8 0 0 0,10 0 0 16,-10 0 0-16,0 0-4 0,8 0-12 0,-8 0-4 0,0 0-8 0,0 0-16 15,0 0-12-15,0 0-20 0,8 0-16 0,-8 0-24 0,0 0-32 16,0 0-20-16,0 0-52 0,0 0-40 0,-8 0 52 16,8 0 36-16,0 5 36 0,0-5 20 0</inkml:trace>
          <inkml:trace contextRef="#ctx0" brushRef="#br0" timeOffset="-395.935">13-2 19 0,'-9'0'84'0,"9"0"-8"16,0 0-4-16,0 0-16 0,-9 0-4 0,9 0 0 0,0 0 0 16,0 0-4-16,0 0 0 0,0 0-4 0,0 0 4 0,0 0 0 15,0 0-8-15,0 0 4 0,0 0-4 0,0 0 4 0,0 0 0 0,0 0 4 16,0 0-4-16,0 0 0 0,0 0 0 0,0 0 0 0,0 0 0 15,0 0 8-15,0 0-4 0,9 0 4 0,-9 0-4 0,0 0 4 16,9 0 0-16,-9 0-4 0,8 0 0 0,-8 0 4 0,9 0-8 16,-1 0-8-16,0 0 0 0,0 0 0 0,2 0-4 0,-2 0-4 15,0 0-8-15,2 5 0 0,-2-5-4 0,0 0 0 0,1 0-4 0,8 0 0 16,-9 0 0-16,1 0-4 0,7 0 4 0,-6 0-8 0,6 5 0 16,-6-5 0-16,-2 0 0 0,8 0 0 0,-7 0 0 0,0 0-4 15,-1 0 4-15,1 0 0 0,7 0-4 0,-6 0 0 0,-10 0 0 16,8 0 0-16,0 0 0 0,-8 0-4 0,8 0 0 0,-8 0-8 15,0 0-8-15,0 0 0 0,10 0 0 0,-10 0-8 0,0 0-4 0,0 0-12 16,0 0-8-16,0 0-12 0,0 0-8 0,0 0-8 16,0 0-4-16,-10 0-16 0,10 0-12 0,0 0-4 0,0 4-8 0,-8-4-8 15,8 0-44-15,-8 6-28 0,8-6 44 0,-8 3 16 0,-2-3 20 16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39:55.57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C6CDC4F-8F00-494D-80D6-A0E574D52068}" emma:medium="tactile" emma:mode="ink">
          <msink:context xmlns:msink="http://schemas.microsoft.com/ink/2010/main" type="inkDrawing" rotatedBoundingBox="4371,6908 14909,7293 14899,7550 4362,7165" shapeName="Other"/>
        </emma:interpretation>
      </emma:emma>
    </inkml:annotationXML>
    <inkml:trace contextRef="#ctx0" brushRef="#br0">35 169 47 0,'0'0'72'0,"0"-5"-4"0,0 5-12 0,0 0-24 0,0 0-12 15,-9-5 0-15,9 5 0 0,0-5 0 0,0 5-4 0,0 0 0 16,0-5 4-16,-9 2-4 0,9 3 0 0,0-6-4 0,0 1-4 0,-8 0-4 16,8 0 4-16,0 5 0 0,-9-5 0 0,9 1 0 15,0-1-4-15,0 0 0 0,0 5 4 0,0-5 0 0,0 0-4 0,-8 0 0 16,8 1 0-16,0 4 0 0,0-5 0 0,0 0 0 0,0 5 0 16,8-4 4-16,-16-2-4 0,8 6 4 0,0 0 4 0,0 0 0 15,0 0 0-15,0 0 4 0,0-4 0 0,0 4 0 0,0 0 0 0,0 0 4 16,0 0-4-16,0 0 0 0,0 0 4 0,0 0 0 0,0 4 4 15,0-4 4-15,0 0-4 0,0 0 4 0,0 0 0 0,0 0 4 16,0 0 0-16,0 6 4 0,0-6-4 0,0 4 0 0,8-4 0 16,-8 5 0-16,0-5 0 0,9 5 0 0,-9-1 0 0,8 1 0 15,-8-5 4-15,9 5-4 0,-9 0-4 0,9 0-4 0,-1-5 4 0,-8 5 0 16,8-1 0-16,0-4 0 0,2 0 0 0,-2 0-4 0,10 5-4 16,-10-5 0-16,0 0 0 0,1 0-4 0,-1 0 0 0,9 0 0 15,-8 0-4-15,-1 0 0 0,10 0 0 0,-2 0 0 0,-7 0 0 16,8-5-4-16,0 5 0 0,-9 0 0 0,10-4 0 0,-2 4 4 15,2 0 0-15,-10-5-4 0,10 5 0 0,-2-5 0 0,1 5 0 0,1-5-4 16,-10 0 4-16,10 5-4 0,-2 0 4 0,2 0-4 16,-10-5 4-16,9 5 0 0,-1 0-4 0,-6 0 8 0,6 0-8 0,2 0 0 15,-10 0 8-15,9 0-8 0,0 0 0 0,-8 0-20 0,7 0 24 16,2 0 0-16,-10 0 0 0,10 0 4 0,-10 0-8 0,9 0 4 16,0 0 0-16,-9-4 0 0,9 4 0 0,1-5 0 0,-10 5 0 15,10 0 0-15,-2 0 4 0,-8-5-4 0,10 5-4 0,-10 0 0 16,9 0 0-16,1-4 4 0,-10 4-4 0,8 0 4 0,-6 0 0 15,6 0-4-15,2-6 0 0,-10 6 0 0,9 0 0 0,-9 0 4 0,10 0-4 16,-10 0 0-16,10 0-4 0,-10 0 0 0,0-4 0 0,9 4 0 16,-8 0 0-16,8-5 0 0,-9 1 0 0,0 4 0 0,10 0 0 15,-10 0 0-15,2 0 0 0,6-6 0 0,-7 6 0 0,8-4 0 0,-9 4 0 16,1 0 0-16,7-5 0 0,-6 5 0 0,-2 0 0 0,10 0 0 16,-10 0 0-16,0 0 0 0,9 0 0 0,-9-5 0 0,10 5 0 15,-10 0 0-15,0 0 0 0,10 0 0 0,-10 0 0 0,10 0 0 16,-10 0 0-16,9 0 0 0,-9 0 0 0,10 0 0 0,-10 0 0 15,8 0 0-15,-6 0 0 0,6 0 0 0,2 0 0 0,-10-5 0 0,9 5 0 16,0 0 0-16,0 0 0 0,-9-4 0 0,10 4 0 16,0 0 0-16,-2-4 0 0,1 4 0 0,0-6 0 0,0 6 0 0,1-5 0 15,-2 5 0-15,2 0 0 0,-2-4 0 0,1 4 0 0,1 0 0 16,-2 0 0-16,10 0 0 0,-8-6 0 0,-2 6 0 0,1 0 0 16,1 0 0-16,-2 0 0 0,2 0 0 0,7 0 0 0,-8 0 0 0,8 6 0 15,-7-12 0-15,-2 12 0 0,10-6 0 0,0 0 0 16,-9 0 0-16,9 0 0 0,0 0 0 0,-2 0 0 0,2 0 0 0,-9 0 0 15,9 0 0-15,0 0 0 0,-1 0 0 0,1 0 0 0,0 0 0 16,-2 0 0-16,2 0 0 0,0 0 0 0,-1 0 0 0,1 0 0 16,0 0 0-16,-1 0 0 0,1 0 0 0,0 0 0 0,0 0 0 0,-2 0 0 15,-6 0 0-15,7 0 0 0,1 0 0 0,0 4 0 0,-1-4 0 16,-8 0 0-16,8 0 0 0,1 5 0 0,-8-5 0 0,7 6 0 16,0-6 0-16,0 4 0 0,1-4 0 0,0 4 0 0,-1-4 0 15,1 5 0-15,0-5 0 0,0 5 0 0,-1-5 0 0,1 5 0 16,0-1 0-16,-2-4 0 0,11 0 0 0,-9 6 0 0,-2-6 0 0,2 4 0 15,0 1 0-15,-1-5 0 0,1 4 0 0,0-4 0 0,0 0 0 16,-1 6 0-16,-8-6 0 0,8 4 0 0,1-4 0 0,0 5 0 16,-9-5 0-16,9 5 0 0,0-5 0 0,-10 4 0 0,10-4 0 15,-1 5 0-15,-7-5 0 0,6 5 0 0,-6-5 0 0,8 0 0 16,-1 5 0-16,-9-5 0 0,10 0 0 0,0 5 0 0,-9-5 0 16,9 0 0-16,0 0 0 0,0 5 0 0,-2-5 0 0,2 0 0 0,-1 4 0 15,1-4 0-15,0 5 0 0,-1-5 0 0,1 0 0 0,0 5 0 16,0 0 0-16,-1-5 0 0,1 5 0 0,-2 1 0 0,2-6 0 15,0 3 0-15,-1-3 0 0,1 5 0 0,0-5 0 0,0 5 0 16,-1-5 0-16,1 5 0 0,0-5 0 0,-2 5 0 0,2-5 0 16,0 0 0-16,-1 4 0 0,1-4 0 0,-8 0 0 0,7 5 0 0,0-5 0 15,0 0 0-15,1 5 0 0,0-5 0 0,-1 0 0 0,1 0 0 16,8 0 0-16,-8 4 0 0,-1-4 0 0,1 5 0 0,0-5 0 16,8 0 0-16,-9 5 0 0,9-5 0 0,-8 0 0 0,0 5 0 15,7-5 0-15,-7 4 0 0,8-4 0 0,-8 6 0 0,-1-6 0 16,9 0 0-16,-8 0 0 0,0 4 0 0,-1-4 0 0,9 5 0 0,-8-5 0 15,0 5 0-15,-1-5 0 0,1 5 0 0,0-5 0 0,7 0 0 16,-7 0 0-16,0 0 0 0,0 4 0 0,-1-4 0 0,9 0 0 16,-8 6 0-16,8-6 0 0,-9 0 0 0,9 0 0 0,-8 0 0 15,8 0 0-15,0 0 0 0,-1 0 0 0,-7 0 0 0,9 0 0 16,-1 0 0-16,0 0 0 0,0 0 0 0,0 0 0 0,1 0 0 0,-1 0 0 16,-1 0 0-16,-7 0 0 0,8 0 0 0,0 0 0 0,1 0 0 15,-11 0 0-15,11 0 0 0,-1 0 0 0,-8 0 0 0,8 0 0 16,0 0 0-16,-1 0 0 0,-7 0 0 0,8 0 0 0,1 0 0 0,-1 0 0 15,0 0 0-15,0 0 0 0,1 0 0 0,-1 4 0 16,8-4 0-16,-9 0 0 0,3 5 0 0,-3-5 0 0,1 4 0 0,0-4 0 16,9 0 0-16,-9 6 0 0,0-6 0 0,0 4 0 0,1 1 0 15,-1-5 0-15,-8 5 0 0,7-5 0 0,1 5 0 0,0-5 0 16,1 4 0-16,-1-4 0 0,0 6 0 0,0-6 0 0,0 0 0 16,1 0 0-16,7 4 0 0,-9-4 0 0,1 0 0 0,10 0 0 0,-11 5 0 15,11-5 0-15,-10 0 0 0,7 0 0 0,-5 4 0 16,6-4 0-16,-9 0 0 0,11 6 0 0,-10-6 0 0,-1 4 0 0,11-4 0 15,-10 5 0-15,-1-5 0 0,1 5 0 0,9-5 0 0,-9 5 0 16,0-5 0-16,0 4 0 0,9-4 0 0,-9 6 0 0,0-1 0 16,1-5 0-16,7 4 0 0,-8-4 0 0,1 4 0 0,7 2 0 15,-8-6 0-15,0 4 0 0,9-4 0 0,-9 0 0 0,0 6 0 16,9-6 0-16,-9 0 0 0,-1 0 0 0,1 0 0 0,1 4 0 0,-1-4 0 16,0 0 0-16,-8 0 0 0,8 0 0 0,0 0 0 0,1-4 0 15,-10 4 0-15,9 4 0 0,0-8 0 0,-8 4 0 0,8 4 0 16,-1-4 0-16,-7 0 0 0,8 0 0 0,-8 0 0 0,7 5 0 15,3-5 0-15,-11 4 0 0,9-4 0 0,-8 0 0 0,8 0 0 16,-9 6 0-16,1-6 0 0,8 0 0 0,-8 3 0 0,-1-3 0 0,1 0 0 16,0 0 0-16,-2 0 0 0,2 0 0 0,-9 0 0 0,9 0 0 15,0 6 0-15,-10-6 0 0,10 4 0 0,-9-4 0 0,0 0 0 16,8 6 0-16,-7-6 0 0,0 0 0 0,-2 4 0 0,1-4 0 0,0 0 0 16,0 4 0-16,1-4 0 0,-2 0 0 0,2 0 0 15,-2 0 0-15,1 0 0 0,1 0 0 0,-2 0 0 0,2 0 0 0,-10 0 0 16,10 0 0-16,-2 6 0 0,1-6 0 0,-9 0 0 0,10 0 0 15,-2 0 0-15,-6 0 0 0,6 0 0 0,-7 5 0 0,8-5 0 16,-8 0 0-16,-1 0 0 0,9 0 0 0,-8 0 0 0,-1 0 0 0,0 4 0 16,2-4 0-16,-10 0 0 0,8-4 0 0,0 4 0 0,-8 4 0 15,9-4 0-15,-9 0 0 0,0 0 0 0,0 0 0 0,0 0 0 16,0 6 0-16,0-6-4 0,0 4-24 0,0-4-8 0,-9 0-16 16,9 5-16-16,-8-1-20 0,0-4-28 0,-2 6-20 0,2-2-32 15,0 1-36-15,-10 1-76 0,2-2 36 0,-1-4 52 0,-1 4 36 16,-8 1 32-16,1 0 20 0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38:57.57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EB0FB0D-D7D4-4232-899F-986B72FE5C97}" emma:medium="tactile" emma:mode="ink">
          <msink:context xmlns:msink="http://schemas.microsoft.com/ink/2010/main" type="writingRegion" rotatedBoundingBox="4583,2782 20548,3122 20353,12303 4387,11963"/>
        </emma:interpretation>
      </emma:emma>
    </inkml:annotationXML>
    <inkml:traceGroup>
      <inkml:annotationXML>
        <emma:emma xmlns:emma="http://www.w3.org/2003/04/emma" version="1.0">
          <emma:interpretation id="{3ACCE26B-3B1F-446B-8F7D-235E93A33A76}" emma:medium="tactile" emma:mode="ink">
            <msink:context xmlns:msink="http://schemas.microsoft.com/ink/2010/main" type="paragraph" rotatedBoundingBox="9169,2999 20543,3086 20536,3980 9162,389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E892EC60-D440-4DA4-88BA-D46864EBA1F6}" emma:medium="tactile" emma:mode="ink">
              <msink:context xmlns:msink="http://schemas.microsoft.com/ink/2010/main" type="line" rotatedBoundingBox="9169,2999 20543,3086 20536,3980 9162,3893">
                <msink:destinationLink direction="with" ref="{7C4E5A4F-5D3D-4EB7-8708-F3B96E3AB907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D66EB6A-BB1B-4D58-92F0-395A6BCE7B9C}" emma:medium="tactile" emma:mode="ink">
                <msink:context xmlns:msink="http://schemas.microsoft.com/ink/2010/main" type="inkWord" rotatedBoundingBox="9168,3079 10909,3092 10903,3868 9162,385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4182-4043 3 0,'0'0'96'0,"0"0"-8"0,8 0-4 0,-8-5-28 15,0 5-4-15,0 0-4 0,0 0 4 0,0 0 4 0,10 0-4 16,-10 0 0-16,0 0-4 0,8 5 0 0,-8-5-4 0,0 5 0 15,8-5-4-15,-8 4-4 0,0 1 4 0,0-1-4 0,9 2-8 16,-9-2 4-16,8 6-8 0,-8-5-4 0,0 5 4 0,9-1 0 0,-9-5-8 16,0 6 0-16,0 0-4 0,8-1 0 0,-8 1 0 0,0 0-4 15,9 0 0-15,-9-1-4 0,0 0 4 0,8 1-8 0,-8 0 12 16,0-6-12-16,8 6 0 0,-8-1 4 0,0-4-4 0,0 0 0 16,10 5 4-16,-10-5-4 0,0-1 0 0,8-4 0 0,-8 5 0 15,0-5 0-15,0 0 0 0,8 5 0 0,-8-5 0 0,0-5 4 0,0 5-4 16,10 0-4-16,-10-5 4 0,0 1 0 0,8-1-4 15,-8 0 0-15,8 0 0 0,-8 0 4 0,0 0-4 0,8 1 0 0,-8-1 4 16,9-1-4-16,-9-2 4 0,9 3 0 0,-9-5 0 0,8 5-4 16,-8-4 4-16,0 4 4 0,9-4-8 0,-9 4 4 0,8-5 0 15,-8 6 0-15,8-6 0 0,-8 5 0 0,10-5 0 0,-10 6 4 16,8-2-8-16,-8 2 4 0,0-1 4 0,8-6-4 0,-8 8 0 16,0 3 0-16,8-5 0 0,-8 0 0 0,0 5-4 0,10-5 4 15,-10 5 0-15,0 0 4 0,8 0-4 0,-8-4 0 0,0 4 0 0,8 0 0 16,-8 0 0-16,0 0 0 0,0 4 0 0,9-4 4 0,-9 5 0 15,0-5-4-15,9 5 0 0,-9 0 4 0,0-2-4 0,8 4 0 16,-8-3 0-16,0 5 4 0,0 1-4 0,0-5 0 0,9 5 4 0,-9 0-4 16,0-1 0-16,0 1 0 0,0-1 0 0,0 1 0 0,0-1 0 15,0 1-4-15,0-5 8 0,8 3-4 0,-8-2 0 0,0-1-4 16,0-1-4-16,0 1-8 0,0 0-16 0,8-5-4 0,-8 5-12 16,0-5-12-16,0 0-12 0,0 0-12 0,10-5 0 0,-10 0-8 15,0 5-36-15,8-5-32 0,-8-4 12 0,0 3 28 0,0-2 20 0</inkml:trace>
          <inkml:trace contextRef="#ctx0" brushRef="#br0" timeOffset="478.7184">4583-4053 63 0,'0'0'84'15,"0"0"-8"-15,0 0-8 0,0 0-24 0,0 0-4 0,0 0-4 16,0 0-4-16,9 0 0 0,-9 0-4 0,8 0-4 0,-8 0-4 16,8 0-4-16,0 0-4 0,2 0 0 0,-2-5 0 0,0 5-4 0,2 0-8 15,-2-5 4-15,9 5-4 0,-9-5-8 0,9 0-8 0,-8 5-16 16,7-4-8-16,-6-1-48 0,6 1-36 0,-6-2 0 0,6 2 16 16</inkml:trace>
          <inkml:trace contextRef="#ctx0" brushRef="#br0" timeOffset="276.2596">4626-4230 67 0,'0'0'84'0,"0"0"-8"0,0 0-4 0,0 0-20 0,0 0-4 16,0 0-4-16,8 0 4 0,-8 4-4 0,0-4 4 0,0 5 0 15,0-1-4-15,8 2 8 0,-8-2-4 0,0 1 4 0,10 4-4 16,-10-4-4-16,0 5-4 0,8 0 0 0,-8-1-4 0,0 6 0 0,8-1-8 16,-8-5 0-16,0 6-4 0,0-1 0 0,9 1-4 15,-9-1 0-15,8 1-4 0,-8-1-4 0,0 1 0 0,9-1-4 0,-9 1 0 16,8-2-4-16,-8 2 0 0,0-5 0 0,9 4 0 0,-9-4-4 16,8 0 0-16,-8-1 0 0,0-4 0 0,8 4-4 0,-8-4-4 15,0 0-4-15,0 0-8 0,0-1-8 0,0-4-8 0,0 4-20 0,0-4-16 16,0-4-16-16,0 4-16 0,0-4-16 0,0 4-56 0,-8-5 0 15,8 0 28-15,-8-5 28 0,8 6 28 0</inkml:trace>
          <inkml:trace contextRef="#ctx0" brushRef="#br0" timeOffset="957.4358">4941-4197 59 0,'0'-5'92'0,"0"0"-12"16,0 5-4-16,0-4-20 0,-8 4-4 0,16-6 0 0,-8 2-4 15,0-1-4-15,8 1 0 0,-8-2 4 0,8 3-4 0,-8-3 0 16,10 6 0-16,-10-5 0 0,8 0 4 0,0 1-4 0,-8-1 0 15,10 0-8-15,-2 0-4 0,9 5-8 0,-17-4 0 0,8 4-8 16,0 0-4-16,1-5 4 0,0 5 0 0,-1 5-4 0,0-5-4 0,2 4-4 16,-10-4-4-16,8 5 4 0,-8 5 4 0,8-6-8 0,-8 6 0 15,0-1 4-15,0 1-4 0,0-1 0 0,0 1 0 0,0 0-16 16,0 5 20-16,0-6-4 0,0 5 0 0,-8-4 4 0,8 5-4 16,0-6 0-16,0 1 0 0,0-6 8 0,0 6-12 0,0-5 4 15,0 5-4-15,0-6 4 0,0-4 4 0,0 5-4 0,0-1 0 0,0-4-4 16,0 0 8-16,0 0-8 0,0 0 4 0,0 0 4 0,0 0 0 15,0 0-8-15,0 0 4 0,0-4 0 0,8 4 0 0,-8 0 0 16,0-5-4-16,9 5 0 0,-9 0 8 0,0 0-4 0,9 0 4 16,-9 0-4-16,8 0 4 0,1 0 0 0,-9 0-8 0,8 5 4 15,0-5-4-15,-8 4 12 0,9 1-8 0,0 0 4 0,-1 5-4 0,-8-5-4 16,8 0 4-16,2 4 0 0,-2 0 4 0,-8-3 0 16,8 3-4-16,1 1 4 0,-9 4 0 0,9-5 0 0,-1 1 0 0,-8 0 8 15,0-1-4-15,0 1 0 0,8 0 0 0,-8 0 0 0,0-1 0 16,0 0-4-16,-8 1 0 0,8 0 0 0,-8-6 0 0,8 6 0 15,-9-5 0-15,9-1 0 0,-9 1-4 0,1 5 0 0,0-10 0 0,8 5 0 16,-10-5-4-16,2 0-4 0,0 5-8 0,-1-5-8 0,0 0-16 16,1-5-12-16,0 5-12 0,8 0-16 0,-9-5-8 0,1 0-8 15,-1 0-28-15,0 0-44 0,1-4 4 0,8 3 28 0,-8 2 20 16,-2-5 28-16</inkml:trace>
          <inkml:trace contextRef="#ctx0" brushRef="#br0" timeOffset="1333.4346">5375-4408 19 0,'0'0'100'0,"10"0"-8"0,-10-5-12 16,0 5-24-16,8 0 0 0,-8 0 0 0,0-4 0 0,8 4 0 15,-8 0-4-15,8 0 0 0,-8 0-4 0,10 0 4 0,-10 4-4 0,8-4 0 16,-8 0-4-16,8 5-4 0,-8-5 0 0,9 5 4 0,-9 0-4 16,9-1 0-16,-1 6-4 0,-8-5 0 0,9 5 0 0,-1-1-4 15,0 1 0-15,-8 4-4 0,9-5-4 0,0 6 0 0,-1-1 0 0,0 1 0 16,2 4-4-16,-2-5 0 0,0 6-4 0,1-1 0 16,0-5 0-16,-1 5 0 0,0 0-8 0,1 0 0 0,-1 0 0 0,0 1 0 15,2-1-4-15,-2 0 4 0,0 1 4 0,-8-2-4 0,10 2-4 16,-10-1 0-16,8 0-4 0,-8 0 0 0,8 1 4 0,-8-1-4 15,0 0 4-15,0-5-4 0,0 5 0 0,-8 1 0 0,8-6-4 16,-8 5 0-16,8-5-8 0,-10 1-8 0,10-1-8 0,-8 2-16 16,0-3-12-16,-2-3-12 0,2-1-20 0,0 1-20 0,-1-1-16 15,-7 1-4-15,7-5-48 0,0-1-28 0,1-4 32 0,0 6 28 0,-2-6 32 16,2 0 28-16</inkml:trace>
          <inkml:trace contextRef="#ctx0" brushRef="#br0" timeOffset="-552.5214">4045-4442 31 0,'0'0'76'16,"0"0"-8"-16,0 0-4 0,0 0-28 0,0 0 0 0,0 0-4 0,0 0 0 16,0 0 4-16,0 0-4 0,0 0 0 0,0 0 0 0,0 0 0 15,0 0 8-15,0 0-4 0,0 0 0 0,0 0 0 0,0 0 4 16,0 0-4-16,0 0-4 0,0 0 4 0,0 0-4 0,0 0 0 16,0 0 4-16,0 6-4 0,0-6 4 0,0 4-4 0,0-4-4 15,-8 5 4-15,8-1 0 0,0 2-8 0,-8-2 0 0,8 1-4 16,-9 5 4-16,9-6 0 0,-8 6-4 0,8-1 0 0,-9 2 0 15,0-2-4-15,1 5 4 0,8-4-4 0,-8-1 0 0,8 6 0 0,-8-1-4 16,-2 1 0-16,10-6 0 0,-8 10 0 0,0-5-4 0,8 1 0 16,-10 4 0-16,10-5-4 0,-8 6 4 0,8-6-4 0,0 6 0 15,0-1 0-15,0 0 0 0,-8 0 0 0,8 0 0 0,0 1 0 16,0-1-4-16,0 0 4 0,8-5-4 0,-8 5 0 0,0 0 4 16,0 1-4-16,8-6 4 0,-8 5-4 0,10-4-4 0,-10-1 4 15,8 5 0-15,0-4 4 0,-8-1-4 0,10 0 0 0,-2 0 4 0,0-4-4 16,9 5 0-16,-8-1 0 0,-1-5 0 0,1 1-4 0,-1 0-4 15,0-1 4-15,2 1-4 0,-2-1-8 0,0-3-8 0,0-2-8 16,2 1-8-16,-2-1-8 0,0 2-8 0,-8-6-12 0,9 4-8 0,0-4-16 16,-9 0-8-16,0 0-12 0,8 0-40 0,-8-4-32 15,0-2 20-15,0 2 28 0,0-1 28 0</inkml:trace>
        </inkml:traceGroup>
        <inkml:traceGroup>
          <inkml:annotationXML>
            <emma:emma xmlns:emma="http://www.w3.org/2003/04/emma" version="1.0">
              <emma:interpretation id="{1D5E588B-559C-4E4B-8901-74C9805A530D}" emma:medium="tactile" emma:mode="ink">
                <msink:context xmlns:msink="http://schemas.microsoft.com/ink/2010/main" type="inkWord" rotatedBoundingBox="11120,3108 13125,3123 13119,3856 11115,3841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924.8872">5930-4384 35 0,'0'-5'84'15,"0"5"-4"-15,0-5-8 0,0 5-24 0,0-4-4 0,0 4 4 0,0-5-16 16,0 5 20-16,0-5-4 0,0 5 4 0,0 0-4 0,0 0-4 16,0-5 0-16,0 5 0 0,0 0-8 0,0 0-4 0,0 0 0 15,0 0 0-15,0 0 0 0,0 0-4 0,0 0 4 0,0 0-4 16,0 5-4-16,0 0 12 0,-8-5-8 0,8 5 0 0,0-1-4 0,-9 6 0 15,9-5 4-15,-9 5-4 0,9-1 0 0,0-4 4 0,-8 9-4 16,8 0 0-16,-9-5-4 0,9 6 0 0,-8 0 0 0,8 4 0 16,0-5 4-16,0 5-4 0,0 0 0 0,-8 1 0 0,8-1-4 15,0 0 0-15,0 0 0 0,0 6-4 0,8-6-4 0,-8 0 0 0,0 5 0 16,8-5 0-16,-8 0 0 0,9-1-4 0,-9 8 0 16,8-7 0-16,1 0-4 0,-9 0 4 0,9 0-4 0,-1-4 0 0,0 4 4 15,0 0-4-15,2-5-4 0,-2 1 0 0,-8-1-4 0,8 1-4 16,2-2-4-16,-2 2-4 0,0-4-8 0,1 2-12 0,-1-3-12 15,1-1-8-15,-9 1-24 0,8-6-12 0,1 7-16 0,-9-7-16 0,8 1-32 16,-8-5-44-16,0 0 16 0,0 0 40 0,8 0 24 0,-8-5 28 16</inkml:trace>
          <inkml:trace contextRef="#ctx0" brushRef="#br0" timeOffset="2372.6507">6220-4178 15 0,'0'-10'96'0,"0"1"-12"0,-8-1-12 16,8 0-20-16,0 1-4 0,0-1 0 0,0 1 0 0,8-1-4 15,-8 6 0-15,0-6-4 0,8 1 0 0,-8 4 4 0,0-5 0 16,9 5-4-16,-9 0 0 0,8 1 4 0,-8-1-8 0,9-1 4 15,0 6-4-15,-1-4-4 0,-8 4 4 0,8 0 0 0,0 0-8 0,2 0 0 16,-10 0-4-16,8 4-4 0,0 2 0 0,2-1-4 0,-10-1-4 16,8 1 0-16,0 5 0 0,-8-5-4 0,9 4 0 0,-9 1 0 15,8-1-4-15,-8 7 0 0,0-3 0 0,0-4 0 0,0 6-4 16,0-1 0-16,0 1 0 0,0-1 0 0,-8 5 0 0,8-4 0 16,-9-1 0-16,9 1 0 0,-8-1 0 0,8 5 0 0,-8-9 0 0,8 5 0 15,-10-2 0-15,10 2 0 0,-8-5 0 0,0 4 0 0,8-5 0 16,0 1 0-16,-10 5 0 0,10-11 0 0,0 6 0 0,0 0 0 15,0-5 0-15,0 4-4 0,0-4 4 0,0 0 0 0,0-1 0 16,0 1 0-16,0 0 0 0,0 5 0 0,10-10 0 0,-10 4-4 16,0 0 4-16,0 2-20 0,8-6 24 0,-8 5 0 0,8-5 0 15,2 4 0-15,-10-4 0 0,8 0-4 0,0 0 0 0,1 0 0 0,-1 0-4 16,1 0 0-16,-1-4-8 0,1-1-12 0,-1 5-4 16,0-6-16-16,2 2-16 0,-2 0-20 0,0-1-12 0,2 0-4 0,-2 0-52 15,0-4-40-15,9 4 24 0,-17-4 28 0,8 4 28 0</inkml:trace>
          <inkml:trace contextRef="#ctx0" brushRef="#br0" timeOffset="2862.3407">6620-4077 7 0,'0'0'108'0,"0"-5"-8"0,0 5-8 0,0-4-24 16,0-2-4-16,0 6 0 0,0-4-8 0,0 4 0 0,0-5-4 0,0 0 0 15,0 5-4-15,0-5 0 0,0 5-4 0,0 0 0 0,0 0-8 16,0 0-16-16,0-4 16 0,0 4 0 0,0 0 0 0,0 4-4 15,10-4 0-15,-10 5-8 0,0 0 4 0,0 0-4 0,0-1-4 16,0 2 0-16,0-2-4 0,8 5 0 0,-8 1-4 0,0 0 0 16,0-5-4-16,0 9-4 0,0-5 0 0,8 1 0 0,-8 0-4 15,0 5 4-15,0-6 0 0,8 1-4 0,-8-1 4 0,10 1-4 0,-10-6 0 16,8 6 0-16,-8 0 0 0,0-5 0 0,8 4 0 0,1-4-4 16,-9 0 0-16,8-1 4 0,-8 1 0 0,8-5-4 0,-8 5 4 15,10-5 0-15,-2 5-4 0,-8-5 4 0,8 0-4 0,-8-5 0 16,8 5 4-16,2 0-4 0,-10-5 0 0,8 0 4 0,-8 5 4 15,8-4-4-15,1-1 0 0,-9 0 0 0,9 1 0 0,-9-6-4 0,8 5 4 16,1 0 0-16,-9-5 0 0,8 6 0 0,0-6 0 0,-8 5 0 16,9-5 0-16,-9 1 0 0,9 5 0 0,-9-6 0 0,8 0 0 15,0 5 0-15,-8-5 0 0,10 6 4 0,-10-5-4 0,8 4-20 16,-8 0 28-16,8 0-4 0,-8 0 0 0,9 0 0 0,-9 0 0 16,0 0 0-16,9 5-4 0,-9 0 4 0,8-4 0 0,-8 4 4 0,0 0-4 15,8 0 4-15,-8 0 4 0,9 4 0 0,-9 1 0 0,0 0 0 16,8-5 4-16,-8 10-4 0,0-5 0 0,8 0 0 0,-8 4-4 15,0 0-4-15,0 1 4 0,0 0 0 0,0-2-4 0,10 3 4 16,-10 4-8-16,0-6 0 0,0 1 4 0,0 4-4 0,0-4 0 16,8 0 4-16,-8-1 0 0,0 0-8 0,0 1 0 0,0 0 0 0,8-2 0 15,-8-2-8-15,10-1-12 0,-10-1-8 0,8 1-12 0,-8-5-4 16,8 5-16-16,0-5-12 0,-8 5-12 0,9-5-12 0,-9-5-12 16,9 0-16-16,-9 5-44 0,8-5-12 0,1 1 36 0,-9-7 32 15,8 7 20-15</inkml:trace>
          <inkml:trace contextRef="#ctx0" brushRef="#br0" timeOffset="3336.0749">7132-4053 87 0,'0'0'100'0,"0"0"-8"0,0 0-4 0,-8 0-20 0,16 0 0 0,-8 0 4 16,0 0 0-16,0 0 0 0,0 0-8 0,9 0-4 0,-9 0-8 15,8 0-8-15,0 0-8 0,2-5-8 0,-2 5-8 0,0-5 0 16,0 0-8-16,2 5 8 0,6-5-16 0,2 1 0 0,-10-1 0 16,9 1 0-16,-1-6-4 0,2 5-16 0,0-5-20 0,-2 6-16 0,1-2-16 15,-8 2-16-15,8-1-16 0,-1-5-56 0,2 6-24 0,0-1 32 16,-10 0 24-16,8 0 24 0</inkml:trace>
          <inkml:trace contextRef="#ctx0" brushRef="#br0" timeOffset="3130.625">7191-4221 27 0,'0'0'104'0,"0"-5"-8"16,-8 5-12-16,8 0-20 0,0-4-8 0,0 4-4 0,8 0 0 0,-8 0-4 15,0-6 0-15,0 6 0 0,10 0 0 0,-10 0 0 0,0 6 4 16,0-6 0-16,8 4-4 0,-8-4 0 0,0 5-4 0,0-1 0 15,8 2-4-15,-8 3 0 0,0-4 0 0,0 4-4 0,0 1 0 0,0 5-8 16,0-6-4-16,0 5-4 0,0 1-4 0,0-1-4 16,0 5 0-16,0-4-4 0,0 4 0 0,0-4-4 0,9-1 0 0,-9 5 0 15,0-6 0-15,0 7 0 0,9-5-4 0,-9-1 0 0,0 1 4 16,8 0-8-16,-8-6 0 0,0 5-4 0,9-4-8 0,-9-5-4 16,0 3-8-16,0-2-8 0,0-1-32 0,0-1-4 0,0 1-20 0,8-5-16 15,-16 0-16-15,8 0-60 0,0-5-8 0,0 1 36 16,-9-1 28-16,9-1 24 0</inkml:trace>
          <inkml:trace contextRef="#ctx0" brushRef="#br0" timeOffset="3789.8587">7575-4269 19 0,'0'0'96'0,"0"-5"-4"0,9 1-4 0,-9-1-24 0,0 0 0 16,0 0 0-16,9 0-4 0,-9 0 0 0,8 1 4 0,-8-1-8 16,8-1 4-16,0 2 0 0,2-1-4 0,-2 1-4 0,-8 4-8 0,8-5 0 15,2 5 4-15,-2 0-4 0,0-5 0 0,9 5-4 0,-8 0-4 16,0 5-4-16,-1-5-8 0,0 5 0 0,0-1-4 0,2 1-4 15,-10 5-4-15,8-5-4 0,-8 4 0 0,8 1 4 0,-8 0-8 16,0-1 0-16,0 5-4 0,0 2 4 0,-8-7-4 0,8 4 4 16,0-3 0-16,-8 4-4 0,8-3 0 0,-10 3 4 0,10-5-8 0,-8 1 4 15,8-1 0-15,0-3 0 0,0 3 4 0,0-5-4 0,0 2-4 16,0-6 4-16,0 4 0 0,0-4 0 0,0 5 0 0,0-5 0 16,0 0 0-16,0 0 0 0,0 0 0 0,0-5 0 0,0 5-4 15,8 0 8-15,-8-4-4 0,0 4-4 0,0-6 4 0,10 2 0 16,-10 4 0-16,8 0 0 0,-8 0 0 0,8-5 0 0,-8 5 4 0,10 0-4 15,-2-4 0-15,-8 8 0 0,8-4-4 0,1 0 4 0,-1 5 4 16,-8-1-4-16,8 2 0 0,1-2-4 0,0 6 4 0,-1-5 4 16,-8 5-4-16,8-6 4 0,2 5 0 0,-2 1-4 0,-8 0 0 0,8 5 0 15,-8-6-4-15,9 1 8 0,-9 4-4 0,0-6 0 16,0 3 0-16,0 4 0 0,0-6 0 0,0 5 0 0,-9-4 0 0,9 0 4 16,-8 4-4-16,0-4 0 0,-2-1 0 0,2 1-4 0,0-5 4 15,-1 3-4-15,0-2 0 0,1 3 0 0,0-9-8 0,-1 5-12 16,1-5-12-16,0 5-12 0,-2-5-20 0,2-5-12 0,8 0-16 15,-8 5-8-15,-2-9-4 0,2 3-44 0,8-2-32 0,0-2 16 0,-8 5 32 16,8-9 24-16,0 5 28 0</inkml:trace>
        </inkml:traceGroup>
        <inkml:traceGroup>
          <inkml:annotationXML>
            <emma:emma xmlns:emma="http://www.w3.org/2003/04/emma" version="1.0">
              <emma:interpretation id="{04C2100E-F339-42F3-9641-C2E3269E072E}" emma:medium="tactile" emma:mode="ink">
                <msink:context xmlns:msink="http://schemas.microsoft.com/ink/2010/main" type="inkWord" rotatedBoundingBox="13378,3037 13593,3039 13588,3676 13373,367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4076.093">8130-4484 19 0,'8'0'108'0,"0"0"-4"0,1 0-4 16,0 0-16-16,-1 0-4 0,0 0 0 0,2 0-4 0,-2 0 0 15,0 4 0-15,-8-4-8 0,9 5-12 0,0-1 0 0,-1 2-8 16,0-2-4-16,1 6 0 0,-1-5-4 0,1 5 0 0,0-1-8 0,-1 5 0 16,0-4-4-16,2 4-4 0,-2 0-4 0,0 1-4 0,-8-1 0 15,9 1 0-15,0 4-4 0,-9 0 0 0,0 0-4 0,8 0 0 16,-8-3 0-16,0 6-4 0,0-2 0 0,0-1 0 0,-8 5-4 0,8 0 0 15,-9-5 4-15,9 0-4 0,-9 5 0 0,1 1-4 16,0-7 0-16,8 2-4 0,-10-1-12 0,2 0-12 0,0 0-16 16,-1-4-20-16,9 0-24 0,-9-1-28 0,1 0-8 0,-1-4-76 0,1-2 0 15,0 3 36-15,8-2 28 0,-9-4 28 0,0-5 28 0</inkml:trace>
        </inkml:traceGroup>
        <inkml:traceGroup>
          <inkml:annotationXML>
            <emma:emma xmlns:emma="http://www.w3.org/2003/04/emma" version="1.0">
              <emma:interpretation id="{B53DE7D9-ACD0-418D-935C-C8B27ADC6C7C}" emma:medium="tactile" emma:mode="ink">
                <msink:context xmlns:msink="http://schemas.microsoft.com/ink/2010/main" type="inkWord" rotatedBoundingBox="14187,3445 14528,3447 14527,3480 14186,3477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4641.5806">8949-4073 43 0,'0'0'104'0,"-10"0"-8"0,10 0-8 0,0 0-20 0,0-4 0 16,0 4-4-16,0 0-4 0,0 0 4 0,0 4-4 0,0-4 0 16,0 0 0-16,0 0-4 0,0 0 4 0,0 0 0 0,0 0 4 0,0 0 0 15,10 0 0-15,-10 0 8 0,0 0 0 0,8 5 4 0,-8-5 4 16,8 0-20-16,0 5 12 0,-8-5 0 0,10 5 0 0,-2-5-12 15,9 5 4-15,-9-5-4 0,1 0-8 0,0 5-20 0,7-5-32 0,-8 0 0 16,10 5 0-16,-10-5 0 0,10 0 0 0,-10 0 0 16,9 0 0-16,-8 0 0 0,8-5 0 0,-9 5 0 0,10 0 0 0,-10 0 0 15,0 0 0-15,10 0 0 0,-10 0 0 0,0 0 0 0,1 0 0 16,-1 0 0-16,1 0 0 0,0 0 0 0,-9 0 0 0,8 0 0 16,-8 0 0-16,0 0 0 0,0 0 0 0,0 0-8 0,8 0-84 0,-8 0-20 15,-8 0-20-15,8 0-32 0,0 0-28 0,-8 0-28 16,8 0-60-16,0-5 44 0,-9 5 44 0,0 0 40 0,9-5 32 0,-8 5 16 15</inkml:trace>
        </inkml:traceGroup>
        <inkml:traceGroup>
          <inkml:annotationXML>
            <emma:emma xmlns:emma="http://www.w3.org/2003/04/emma" version="1.0">
              <emma:interpretation id="{B72B118A-53C9-45C5-A9AE-C82934D4D587}" emma:medium="tactile" emma:mode="ink">
                <msink:context xmlns:msink="http://schemas.microsoft.com/ink/2010/main" type="inkWord" rotatedBoundingBox="15212,3045 15438,3047 15431,3838 15206,3836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5105.3402">10116-4465 79 0,'0'-6'92'0,"0"6"-24"0,-9-4 16 16,9 4-24-16,0 0-4 0,-8 0-8 0,8 0 0 16,0 0 4-16,-8 4-4 0,8-4 0 0,-8 0-4 0,8 6-4 0,-10-2 0 15,2 1 0-15,8 0 4 0,-8 0-4 0,8-1-4 0,-10 6 4 16,10-5 0-16,-8 5-4 0,0-1 0 0,8 5 0 0,-9-4 0 16,9 5 4-16,-8-1-4 0,-1 0 0 0,9 0 0 0,-8 6-4 0,8-1 0 15,-9 0 0-15,1 0-4 0,8 1 0 0,0-1 0 0,-8 4-4 16,8-3 0-16,0 4-4 0,0-5-4 0,-10 5-4 0,10-5 0 15,0 5 0-15,0 0-4 0,0-5 0 0,10-1-4 0,-10 8 4 16,0-7-4-16,8 0 0 0,0 0 0 0,-8-5-4 0,9 6 4 16,-1-6 0-16,1 5-8 0,-1-4-4 0,1-1-4 0,-1 0-4 0,0 0-8 15,2 1-12-15,-2-5-16 0,10 4-8 0,-10-5-8 0,0 1-20 16,0 0-20-16,1-1-16 0,8-4-16 0,-8 4-56 0,-1-4-16 16,0 1 32-16,2-6 40 0,-2 4 32 0,0-4 20 0</inkml:trace>
        </inkml:traceGroup>
        <inkml:traceGroup>
          <inkml:annotationXML>
            <emma:emma xmlns:emma="http://www.w3.org/2003/04/emma" version="1.0">
              <emma:interpretation id="{A9A4A210-CE70-43B5-95B1-3AC8B71C44B3}" emma:medium="tactile" emma:mode="ink">
                <msink:context xmlns:msink="http://schemas.microsoft.com/ink/2010/main" type="inkWord" rotatedBoundingBox="15791,3387 16670,3394 16666,3846 15788,3840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5690.7775">10559-3981 67 0,'0'-5'92'0,"-8"-6"-4"0,8 8-4 16,0 3-24-16,-8-5-4 0,8 0 4 0,0 0-4 0,0 1 0 16,0 4 0-16,0-6 0 0,0 2 0 0,0 4-4 0,0-5 0 0,0 5-4 15,0 0-4-15,0 0-4 0,8 0 4 0,-8 0-8 0,0 0 0 16,8 5-4-16,-8-1 0 0,0 2 0 0,9-2 0 15,-9 1 0-15,8 5-4 0,-8 0-4 0,9-1-4 0,-9 5 0 0,9-4-4 16,-9-1 0-16,8 6-8 0,-8 0 0 0,8-6 0 0,2 5 0 16,-10 1 0-16,8-1-4 0,0 0-4 0,-8-4 4 0,8 4-4 15,2-4 4-15,-2 4-4 0,0-3 0 0,1-2-4 0,-9 0 8 16,8 1-8-16,1-6 4 0,0 1 0 0,-1 0-4 0,-8 1 4 16,8-6 0-16,0 0-4 0,-8 0 0 0,10 0 0 0,-2-6 0 0,-8 1-4 15,8 0 4-15,2 1 0 0,-10-2 0 0,8-3 0 0,-8-1-4 16,8 7-16-16,-8-8 16 0,9 2 8 0,-9-1-4 0,8 1 4 15,-8-1 0-15,8 0-4 0,-8 5 0 0,9-4 4 0,-9 3 0 16,0-2 0-16,9-2 0 0,-9 5 0 0,8 0-4 0,-8 1 4 16,0-1 0-16,8 0 0 0,-8 1 0 0,0-1 0 0,10 5 0 0,-10 0 0 15,0 0 4-15,8-5-4 0,-8 5 4 0,0 0 0 0,0 0-4 16,8 0 4-16,-8 5 0 0,0 0 0 0,9-5 0 0,-9 4 0 16,0 1 4-16,9 0-4 0,-9 4 0 0,0-4 0 0,0 5 0 15,0-2-4-15,0 3 4 0,8-2 0 0,-8 6-4 0,0-6 4 16,0 6-4-16,0-6 0 0,0 2 0 0,0 2-4 0,0-4 0 0,0 6 0 15,0-4 0-15,-8-2-4 0,16 0-12 0,-8 1-12 0,0-1-12 16,0-4-24-16,0-1-12 0,0 1-12 0,9 1-8 0,-9-2-12 16,0 1-44-16,0-5-36 0,8 0 20 0,-8 0 36 0,0-5 24 15,8 1 28-15</inkml:trace>
          <inkml:trace contextRef="#ctx0" brushRef="#br0" timeOffset="6164.5078">11122-3933 27 0,'0'5'104'0,"0"0"-8"0,0-5-12 0,0 5-20 15,0-1 4-15,0 1-4 0,0-5-4 0,0 5 0 0,9-5 0 16,-9 0-8-16,8 4 0 0,-8-4-4 0,8 0-4 0,2 0-8 16,-2 0-8-16,0 0-8 0,0 0-20 0,10 0 20 0,-10-4-8 15,10-1 0-15,-1 5-12 0,-1-5-12 0,2 1-12 0,-2-1-12 16,2 5-20-16,-1-5-12 0,0-5-8 0,0 10-40 0,-1-10-52 0,2 6 16 15,-10-1 20-15,10 0 28 0</inkml:trace>
          <inkml:trace contextRef="#ctx0" brushRef="#br0" timeOffset="6028.8699">11147-4125 31 0,'0'-5'96'0,"0"5"-8"0,0 0-4 0,0 0-20 15,0 0-4-15,0 0 0 0,0 0 0 0,10 0-4 0,-10 0 0 16,0 0 0-16,8 5 8 0,-8-5-8 0,0 4 4 0,8 2-12 16,-8-6 0-16,0 4-4 0,8 6 0 0,-8-5-8 0,10 5 4 15,-10-1-4-15,0 0-4 0,8 6 0 0,-8 0 0 0,0-2-4 16,0 2-8-16,0-2 0 0,0 7-4 0,0-5-4 0,0 5 0 0,0-1-4 15,0 0-4-15,0-5 4 0,0 4-4 0,0 2 0 0,0 0-4 16,0-6 4-16,0 5-4 0,0-4-4 0,0-2 0 0,0 2-8 16,0-4-8-16,0 2-8 0,0-3-12 0,0-5-12 0,0-1-16 0,0 1-20 15,0 0-12-15,0-5-12 0,0 0-16 0,0 0-48 16,0-5-4-16,0 0 28 0,-8 1 32 0,8-6 24 0</inkml:trace>
        </inkml:traceGroup>
        <inkml:traceGroup>
          <inkml:annotationXML>
            <emma:emma xmlns:emma="http://www.w3.org/2003/04/emma" version="1.0">
              <emma:interpretation id="{EBADF760-958E-4D4F-812D-3BC1B373B115}" emma:medium="tactile" emma:mode="ink">
                <msink:context xmlns:msink="http://schemas.microsoft.com/ink/2010/main" type="inkWord" rotatedBoundingBox="16920,3067 17762,3073 17756,3844 16915,3837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6660.18">11694-4092 23 0,'0'-4'92'0,"-9"-1"-8"0,9 0-4 0,0-4-24 15,0 3-4-15,0-3 0 0,0 5-4 0,0-6 0 0,9 5 4 16,-9-5 0-16,8 1-4 0,-8-1-4 0,0 6 4 0,8-7 0 16,0 2 4-16,-8 0-4 0,10 3-4 0,-2-3 0 0,0 5-4 0,-8-2 0 15,10 3-4-15,-2-3 0 0,0 6-4 0,1-5 0 16,-9 5-4-16,8 5 0 0,1-5-4 0,-1 6 0 0,-8-6-4 0,9 9-4 15,-1-5-4-15,-8 1 0 0,8 5 0 0,-8 4-4 16,0-5-4-16,10 6 4 0,-10-5-8 0,0 4 4 0,0 5-4 0,0-4 4 16,0 4 0-16,0-5-4 0,-10 5 0 0,10 1 0 0,-8-2 0 0,0 2 0 15,8-1 0-15,-9-4 0 0,1 4 0 0,-1 0 0 16,-8 0 4-16,9-5-4 0,0 1 0 0,-2-2-4 0,2 2 0 0,0-5 4 16,-2 0 0-16,2-1 0 0,0-4 0 0,0 5 4 0,-1-6-4 15,9-4-4-15,-9 5 0 0,9-5 4 0,0 0 0 0,0-5-4 16,-8 5 0-16,8-4 4 0,8 4-4 0,-8-5 4 0,0 0 4 15,9 0-8-15,-9 1 8 0,0-1-4 0,9 0 4 0,-9 5-4 16,8-5 4-16,0 0-4 0,-8 5 0 0,8 0 4 0,2-5-4 16,-2 5 4-16,-8 0 4 0,8 5 8 0,2-5 0 0,-2 5 0 0,0 0 4 15,1-5 0-15,-1 5-4 0,1 4 0 0,-1-4 0 0,1 0 0 16,-1 4-8-16,0-4 0 0,10 6 0 0,-10-8 0 0,10 7-4 16,-10-5 0-16,9 5-4 0,-9-6 4 0,10 6-4 0,-2-4 0 15,-6-3 0-15,6 3-12 0,2-6-8 0,-2 4-4 0,-7-4-8 16,8 0-12-16,0 0-16 0,-1-4-16 0,2 4-20 0,-10-6-20 0,10 3-16 15,-10-8-20-15,9 6-64 0,-8-5 20 0,0 1 36 0,-1-1 24 16,0-4 36-16</inkml:trace>
          <inkml:trace contextRef="#ctx0" brushRef="#br0" timeOffset="6975.338">12146-4451 63 0,'0'0'108'0,"0"0"-8"0,0 0 0 0,8 5-20 16,-8-5 0-16,8 4 0 0,-8 2-4 0,8-2-4 0,-8 1 0 0,10-1-4 15,-2 2 0-15,0-2-4 0,2 1 0 0,-2 0 4 0,0 4-4 16,9 1 0-16,-9-5-4 0,10 5 0 0,-10-1-4 0,10 1-4 16,-2-1-4-16,-7 1 0 0,8 3-4 0,0-2-8 0,0 3-8 0,0-4-4 15,-9 4-4-15,10 0-4 0,-2 5 0 0,-6-4 0 16,6-1-8-16,-7 5-4 0,-1 1 0 0,0-1 4 0,2 0-4 0,-2 0 0 15,0 0-4-15,-8 5 4 0,8-4 0 0,-8 3-20 0,0-3 20 16,0-1 4-16,0 5-4 0,-8-4 0 0,8-1-4 0,-8 0-4 16,0 0 4-16,8 0-4 0,-10 0-4 0,2 0-8 0,0 0-16 15,-1-3-8-15,1-3-16 0,0 2-20 0,-2-1-20 0,-6 1-20 16,8-6-24-16,-2 1-16 0,2-1-32 0,-9 0-48 0,8-4 32 0,1 1 36 16,-1-2 32-16,1 1 32 0</inkml:trace>
        </inkml:traceGroup>
        <inkml:traceGroup>
          <inkml:annotationXML>
            <emma:emma xmlns:emma="http://www.w3.org/2003/04/emma" version="1.0">
              <emma:interpretation id="{76B404DB-258A-4CCA-B83C-892B87F868F0}" emma:medium="tactile" emma:mode="ink">
                <msink:context xmlns:msink="http://schemas.microsoft.com/ink/2010/main" type="inkWord" rotatedBoundingBox="18147,3097 18332,3099 18325,3963 18140,3961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7428.1268">13084-4413 39 0,'0'-4'92'16,"-10"4"-8"-16,2 0-4 0,8 0-24 0,-8-6 0 0,-2 6 0 0,10 0-4 15,-8 6 0-15,0-6 0 0,8 4-8 0,-8-4 0 0,8 5 4 16,-9 0-8-16,1 4 0 0,8-4 4 0,-9 0 0 0,9 4-4 15,-9 2-8-15,1-2 8 0,8 5 0 0,-8-4-4 0,-2 3-4 16,10 2 0-16,-8 0 0 0,8 4 0 0,-8-5 0 0,0 5 4 16,8 6-4-16,-10-7 0 0,10 2-4 0,-8 4 0 0,0 0 0 15,8 0-4-15,-9-5 0 0,9 10-4 0,0-5 0 0,0 0 0 0,-8 0-4 16,8 0-4-16,0 5 0 0,0-5 0 0,0 0-4 0,0-1-4 16,8 2 4-16,-8-2-4 0,9 2 0 0,-9-2-4 0,8 2-4 15,0-6 4-15,-8-1-8 0,10 2-8 0,-2-1-8 0,0 1-12 16,0-7-12-16,2 2-12 0,-2 0-12 0,9-6-24 0,-8 1-20 0,-1-1-20 15,1-4-44-15,-1 0-48 0,0-5 36 0,0 0 44 0,10 0 20 16,-10-5 28-16</inkml:trace>
        </inkml:traceGroup>
        <inkml:traceGroup>
          <inkml:annotationXML>
            <emma:emma xmlns:emma="http://www.w3.org/2003/04/emma" version="1.0">
              <emma:interpretation id="{26812C37-F5FA-4EF3-87C5-7063145DDBB1}" emma:medium="tactile" emma:mode="ink">
                <msink:context xmlns:msink="http://schemas.microsoft.com/ink/2010/main" type="inkWord" rotatedBoundingBox="18528,3279 20159,3292 20154,3864 18524,3851"/>
              </emma:interpretation>
              <emma:one-of disjunction-type="recognition" id="oneOf8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7891.8853">13288-4092 51 0,'0'-4'84'0,"-8"-6"-8"0,8 1-8 0,8-1-24 16,-8 5 0-16,0-5-4 0,0 6 4 0,8-6 4 0,-8 5-4 0,8 1 0 15,-8-1 8-15,10 0 0 0,-10-4 0 0,8 3 4 0,0 1-4 16,1 1 4-16,-1-1-8 0,1 0 4 0,0 1-4 0,-9-2-4 16,8 2 0-16,10-1-4 0,-18 5 4 0,16 0-12 0,-8-4 4 15,2 4-8-15,-2 0-4 0,0 0 0 0,1 4-8 0,-9-4 0 16,8 5-8-16,1 5 0 0,-9-6 0 0,9 6 0 0,-9-1-4 16,0 1 0-16,0 5 0 0,0-6 0 0,0 5 0 0,0 5-4 0,-9-4 0 15,0 5 4-15,1-7-4 0,8 7 4 0,-9-1-4 0,1 0 0 16,0-1 0-16,-10 2 0 0,10 0 0 0,0-1 0 0,-2-4 0 15,2 4 0-15,0-5 0 0,-1 0 0 0,0 1 4 0,1-1-4 16,8 1 0-16,0-6 0 0,-9 5 0 0,9 2 0 0,0-7-4 16,0 0 4-16,0 1 4 0,0-1-4 0,0 2 0 0,9-2 0 0,-9 0 0 15,0-4 0-15,8 4 0 0,1 1 0 0,0-6 0 0,-1 1 0 16,0 5 0-16,2-5 0 0,-2-5 0 0,0 4 0 0,10-4-8 16,-10 6-4-16,9-6-8 0,-9 0-4 0,10-6-8 0,-10 6-16 0,8-4-4 15,2 4-20-15,-10-5-12 0,10-5-12 0,-1 5-16 16,-9 1-20-16,9-6-52 0,0 6 0 0,-9-6 36 0,2 1 24 0,6 3 28 15</inkml:trace>
          <inkml:trace contextRef="#ctx0" brushRef="#br0" timeOffset="8362.6295">13722-3981 55 0,'0'0'92'0,"0"-5"-4"16,0 1-8-16,0 4-20 0,0-7-4 0,0 7 0 0,10 0 0 15,-10 0 0-15,0 0 4 0,8 0-4 0,-8 0 4 0,0-3 0 0,8 3 0 16,-8 3 0-16,8-3-8 0,-8 0-4 0,0 7 0 16,10-3-4-16,-10 1-4 0,0-1-4 0,8 2-4 0,-8-2 0 0,0 6-8 15,8-1 0-15,-8 1-8 0,0-5-4 0,0 10 0 0,0-6 0 16,0 0-4-16,0 1 0 0,0 4 0 0,0-4-4 0,9-1 0 16,-9 6 0-16,0-5 0 0,0-1-20 0,0 1 16 0,8-1 4 15,-8 2 0-15,8-2-4 0,-8 0 4 0,10 1-4 0,-10-6 0 16,8 6 0-16,0-4 0 0,-8-3 0 0,8 3 0 0,-8-2 0 0,10-4-8 15,-10 5 8-15,8-5-4 0,0 0 0 0,-8-5 0 0,9 5 0 16,-9-4-4-16,9 4 4 0,-9-9 0 0,8 3 0 0,1 1 0 16,-9 0 0-16,8 1 0 0,-8-6 4 0,0 5-4 0,8-5 4 0,-8 7 0 15,9-8 0-15,-9 6 0 0,9 1 0 0,-9-6 0 16,0 5 4-16,8 1-4 0,-8-6 0 0,8 5 0 0,-8 0 0 0,0 0 0 16,10 1 4-16,-10-1 0 0,0-1 0 0,8 2 0 0,-8 0 4 15,8-1-8-15,-8 5 4 0,0-5 0 0,9 5 4 16,-9 0-4-16,0-5 0 0,0 10 0 0,0-5 8 0,9 0-8 0,-9 5 4 15,0-5 0-15,0 5-4 0,0 3-4 0,0-2 4 0,0-1 0 0,0 4-4 16,0-4 4-16,0 5 0 0,0-1-4 0,0 1 0 16,0-1-4-16,0 1 4 0,0-1-4 0,0 6 0 0,0-5 0 0,8-1-4 15,-8 2-8-15,0-2-8 0,9 0-8 0,-9-4-8 0,0 4-4 16,8-4-16-16,-8 0-12 0,8-1-12 0,1 1-8 0,0-5-16 16,-9 0-20-16,8 0-56 0,0-5 4 0,2 5 36 0,-2-9 24 15,-8 4 32-15</inkml:trace>
          <inkml:trace contextRef="#ctx0" brushRef="#br0" timeOffset="8825.3895">14251-4048 51 0,'0'5'104'0,"0"-5"-12"0,0 5-8 0,0-5-20 15,0 0-8-15,0 4 4 0,0-4-4 0,0 0 8 0,8 5-8 0,-8-5 4 16,10 0 0-16,-10 4-8 0,8-4 0 0,0 0-12 0,0 0 4 15,2 0-12-15,-2 0-4 0,9 0-8 0,-8 0-4 0,8 0-4 16,-1 0-4-16,2 0-8 0,-10 0-4 0,10-4-8 0,-2 4-8 16,1 0-16-16,0-5-16 0,0 5-12 0,1-4-16 0,-2 4-8 0,2-5-36 15,-10 0-52-15,9 0 24 0,-8 5 24 0,8-5 24 0</inkml:trace>
          <inkml:trace contextRef="#ctx0" brushRef="#br0" timeOffset="8623.9265">14337-4168 63 0,'0'-5'104'0,"0"0"-8"0,0 1-8 16,0-2-20-16,0 6-4 0,0-5-4 0,0 5 0 0,0 0 4 15,8 0-4-15,-8 0-4 0,0 0 8 0,9 0-8 0,-9 0-4 16,0 0 0-16,8 5 0 0,-8 1 0 0,0-2-4 0,0 1-4 0,8 0 0 15,-8 4-4-15,0-4 0 0,0 5-8 0,0 0-4 16,0-1-4-16,0 5-4 0,0 1 0 0,0-1 0 0,0-5-8 16,0 6 0-16,0 0 0 0,8-1-4 0,-8-4-8 0,0 4 4 0,0 1-4 15,0-2 0-15,0-3-4 0,0 5-4 0,10-5-8 0,-10-1-4 16,0 6-8-16,0-6-12 0,0-4-12 0,0 4 0 0,0 1-12 16,0-5-16-16,0-1-8 0,0 0-12 0,0 2-8 0,0-1-20 0,-10-5-52 15,10 0 8-15,0 0 32 0,0 0 24 0,-8 0 24 16</inkml:trace>
          <inkml:trace contextRef="#ctx0" brushRef="#br0" timeOffset="9082.7022">14660-4230 47 0,'0'0'104'16,"9"0"0"-16,-9 0-8 0,8 0-20 0,-8 0 0 0,0 0 8 15,9 0-4-15,0 0 4 0,-9 0-8 0,8 0 0 0,0 0-4 16,2 0-4-16,-2 0-12 0,0 0-4 0,10 0-8 0,-10 0-4 15,0 0-8-15,9 0-8 0,-8 0 0 0,0 0-8 0,7 0-8 0,-8 0-4 16,2 0-12-16,-2 0-8 0,0 0-8 0,2 4-8 16,-2-4-4-16,0 5-16 0,-8-5-8 0,0 4-12 0,9-4-12 0,-9 6-8 15,0-6 0-15,0 4-28 0,0-4-40 0,0 0-8 0,-9 5 32 16,9-5 28-16</inkml:trace>
          <inkml:trace contextRef="#ctx0" brushRef="#br0" timeOffset="9415.8097">14745-4221 27 0,'0'4'100'0,"-8"2"-4"0,0-2-4 16,8 6-24-16,-8-6 0 0,-2 7-4 0,2-7 0 0,8 6 0 15,-8-1 0-15,8 6 0 0,-9-5-4 0,9-1-8 0,-9 1-8 16,9-1-4-16,0 1 0 0,0 0-8 0,-8-1 0 0,8 0-4 0,0 1-4 16,0 0 0-16,8 0-4 0,-8-1 0 0,0 1 0 0,9-6 0 15,-9 6 0-15,9-5 0 0,-9-2-8 0,8 8 4 0,0-6 0 16,-8-1-4-16,10 2 4 0,-2-6 0 0,0 4-4 0,0-4-4 0,2 5 0 15,-2-5-4-15,9 5 0 0,-9-5 4 0,1 0 0 16,0 0-8-16,-1 5 4 0,0-5-4 0,0 0 4 0,2 4-4 0,-2 2 4 16,0-6-4-16,2 4 0 0,-2 1-4 0,0 0 0 0,1 5 4 15,-9-6-4-15,8 1 4 0,-8 4 0 0,9 1 0 0,-9 0-4 16,0-2 4-16,0 3 0 0,0-2-4 0,0 1 8 0,0 0-4 16,0-1 0-16,-9 5 0 0,9-4 0 0,-8-1-4 0,-1 1 4 0,9 5-4 15,-8-6 4-15,0 2-8 0,-2-2-4 0,2 5-4 16,0-9-4-16,-10 4-4 0,10 0-8 0,0-4-8 0,-10 1-20 0,10-2-12 15,-1 1-20-15,1-5-12 0,0 4-16 0,-10-8-64 0,10 4 0 16,0-5 32-16,-2-5 24 0,10 5 32 0</inkml:trace>
        </inkml:traceGroup>
        <inkml:traceGroup>
          <inkml:annotationXML>
            <emma:emma xmlns:emma="http://www.w3.org/2003/04/emma" version="1.0">
              <emma:interpretation id="{91734C30-96E5-43D9-AEB6-E9D88B18116C}" emma:medium="tactile" emma:mode="ink">
                <msink:context xmlns:msink="http://schemas.microsoft.com/ink/2010/main" type="inkWord" rotatedBoundingBox="20360,3118 20543,3120 20537,3839 20354,3837"/>
              </emma:interpretation>
              <emma:one-of disjunction-type="recognition" id="oneOf9">
                <emma:interpretation id="interp9" emma:lang="" emma:confidence="0">
                  <emma:literal>s)</emma:literal>
                </emma:interpretation>
                <emma:interpretation id="interp10" emma:lang="" emma:confidence="0">
                  <emma:literal>S )</emma:literal>
                </emma:interpretation>
                <emma:interpretation id="interp11" emma:lang="" emma:confidence="0">
                  <emma:literal>s )</emma:literal>
                </emma:interpretation>
                <emma:interpretation id="interp12" emma:lang="" emma:confidence="0">
                  <emma:literal>"</emma:literal>
                </emma:interpretation>
                <emma:interpretation id="interp13" emma:lang="" emma:confidence="0">
                  <emma:literal>b )</emma:literal>
                </emma:interpretation>
              </emma:one-of>
            </emma:emma>
          </inkml:annotationXML>
          <inkml:trace contextRef="#ctx0" brushRef="#br0" timeOffset="9718.0082">15112-4403 87 0,'9'0'108'0,"-9"0"-4"15,8 0 0-15,-8 0-20 0,9 0-4 0,-9 0-4 0,9 0 4 16,-1 5 0-16,-8-1-8 0,8 1-4 0,0 0-4 0,-8 0-4 16,10 5-4-16,-2-5 0 0,0 4-4 0,2 5-4 0,-2-4 0 15,0 3-4-15,1 2-4 0,-1 5-4 0,0-6 0 0,2 5-8 16,-10 1 0-16,8-1-4 0,0-1-4 0,-8 7 0 0,8-6 0 0,-8 5 4 15,10 0-8-15,-10-5 0 0,0 5 0 0,0 0-4 0,0 0-4 16,0 0-4-16,-10 0 0 0,10-4 0 0,-8 4 0 0,8-6-8 16,-8 6-4-16,0-5 0 0,-2 1-8 0,2-1-16 0,0 0-20 0,-1 0-20 15,1-4-28-15,0-1-44 0,-2 1-24 0,2-6-92 16,0 5 28-16,-10-4 40 0,10-6 36 0,-9 7 28 0,0-7 20 0</inkml:trace>
        </inkml:traceGroup>
      </inkml:traceGroup>
    </inkml:traceGroup>
    <inkml:traceGroup>
      <inkml:annotationXML>
        <emma:emma xmlns:emma="http://www.w3.org/2003/04/emma" version="1.0">
          <emma:interpretation id="{8C1E477C-7992-4AA2-8277-C2C7C8A3A0DF}" emma:medium="tactile" emma:mode="ink">
            <msink:context xmlns:msink="http://schemas.microsoft.com/ink/2010/main" type="paragraph" rotatedBoundingBox="11179,4616 17884,4791 17860,5684 11155,5509" alignmentLevel="4"/>
          </emma:interpretation>
        </emma:emma>
      </inkml:annotationXML>
      <inkml:traceGroup>
        <inkml:annotationXML>
          <emma:emma xmlns:emma="http://www.w3.org/2003/04/emma" version="1.0">
            <emma:interpretation id="{5ADDC771-2659-49DF-A082-E7A39BCA7E58}" emma:medium="tactile" emma:mode="ink">
              <msink:context xmlns:msink="http://schemas.microsoft.com/ink/2010/main" type="line" rotatedBoundingBox="11179,4616 17884,4791 17860,5684 11155,5509"/>
            </emma:interpretation>
          </emma:emma>
        </inkml:annotationXML>
        <inkml:traceGroup>
          <inkml:annotationXML>
            <emma:emma xmlns:emma="http://www.w3.org/2003/04/emma" version="1.0">
              <emma:interpretation id="{BAA5EFD7-117A-438C-B43D-0F4418D81BA1}" emma:medium="tactile" emma:mode="ink">
                <msink:context xmlns:msink="http://schemas.microsoft.com/ink/2010/main" type="inkWord" rotatedBoundingBox="14711,4730 14966,4736 14945,5513 14690,5506"/>
              </emma:interpretation>
              <emma:one-of disjunction-type="recognition" id="oneOf10">
                <emma:interpretation id="interp14" emma:lang="" emma:confidence="1">
                  <emma:literal/>
                </emma:interpretation>
              </emma:one-of>
            </emma:emma>
          </inkml:annotationXML>
          <inkml:trace contextRef="#ctx0" brushRef="#br0" timeOffset="-6841.6982">9681-2744 55 0,'0'-4'96'0,"0"-2"-16"0,-8 1 0 0,8 1-24 0,0-1 4 16,-8 5-8-16,8-5 4 0,-9 1-12 0,9 4 4 0,0-5-4 0,-9 5 4 15,9-5-8-15,0 5 0 0,-8 0-4 0,8 0 0 0,-8 0-4 16,8 0 8-16,0 0-4 0,-10 0 0 0,10 5-8 0,-8 0 4 15,8-1 4-15,-8 6 0 0,-1-1 0 0,9 1-4 0,-9 0 0 16,1 4 0-16,0 0 0 0,-1 1 0 0,1 4-4 0,-1 1 4 16,0 3-4-16,1-5-4 0,0 7 0 0,-2-2 4 0,2 2-4 0,0 4-8 15,-1-4 4-15,0 3-4 0,1-3 0 0,8 2-4 0,-8-2 0 16,8 4-4-16,-9-6-4 0,9 2 4 0,0-2-4 0,9 2-4 16,-9-2-4-16,0 1 0 0,8-5 0 0,0 1 0 0,1-1-8 15,0 0-8-15,-1 0-8 0,0-4-12 0,2-1-8 0,6 0-12 16,-7 0-12-16,8-4-12 0,0 0-20 0,0-1-12 0,-8-4-8 0,7 0-56 15,2 0-28-15,-1-5 32 0,-8 0 32 0,7 0 32 0,1-5 24 16</inkml:trace>
        </inkml:traceGroup>
        <inkml:traceGroup>
          <inkml:annotationXML>
            <emma:emma xmlns:emma="http://www.w3.org/2003/04/emma" version="1.0">
              <emma:interpretation id="{24E0259D-96DF-4E72-AB75-7E8D3BABB579}" emma:medium="tactile" emma:mode="ink">
                <msink:context xmlns:msink="http://schemas.microsoft.com/ink/2010/main" type="inkWord" rotatedBoundingBox="15196,4856 16196,4882 16182,5416 15182,5390"/>
              </emma:interpretation>
              <emma:one-of disjunction-type="recognition" id="oneOf11">
                <emma:interpretation id="interp15" emma:lang="" emma:confidence="0">
                  <emma:literal>223</emma:literal>
                </emma:interpretation>
                <emma:interpretation id="interp16" emma:lang="" emma:confidence="0">
                  <emma:literal>zna 3</emma:literal>
                </emma:interpretation>
                <emma:interpretation id="interp17" emma:lang="" emma:confidence="0">
                  <emma:literal>2 t 3</emma:literal>
                </emma:interpretation>
                <emma:interpretation id="interp18" emma:lang="" emma:confidence="0">
                  <emma:literal>2223</emma:literal>
                </emma:interpretation>
                <emma:interpretation id="interp19" emma:lang="" emma:confidence="0">
                  <emma:literal>22 t 3</emma:literal>
                </emma:interpretation>
              </emma:one-of>
            </emma:emma>
          </inkml:annotationXML>
          <inkml:trace contextRef="#ctx0" brushRef="#br0" timeOffset="-6369.9601">9954-2471 35 0,'-8'-9'92'15,"8"-1"-8"-15,0 0-4 0,0 1-24 0,0-1-4 0,0 1 4 16,0-1-8-16,0 1 0 0,0 0 4 0,0-1 0 0,8 0 0 16,0 0 0-16,-8 1 0 0,10-1 0 0,-10 4 0 0,8-2-4 0,0 3-8 15,1-5 4-15,-1 6 0 0,1-1 0 0,-1 0-4 16,1 1 0-16,-1-1-4 0,0 5 0 0,2-5-4 0,-2 5 0 0,0 0 0 15,2 0-8-15,-2 5 0 0,0 0-4 0,0-1-4 0,1 1 0 16,0 0-4-16,-1 4-4 0,1-4 4 0,-9 5 0 0,8 4-8 16,-8-4 0-16,0 4 4 0,8-1-4 0,-8 3 0 0,0-2-4 15,0 0 0-15,-8 1 0 0,8 5 0 0,-8-7 0 0,8 6 4 16,-9-5-8-16,1 6 4 0,-1-6-4 0,0 7 4 0,1-8 0 0,0 1-4 16,0 1 4-16,-2-1 0 0,2 0 0 0,0-3 0 0,-2 3 0 15,2-5-4-15,0 1 4 0,-1-5 0 0,9 5 0 0,-8-6 0 16,-1 6-16-16,9-5 20 0,0-1-4 0,0 1 4 0,0 0-4 15,0 0 0-15,-8-1 0 0,8 1 0 0,0-5 4 0,8 5-8 16,-8 0 8-16,0 0-4 0,0-1 0 0,9 1 4 0,-9 0-4 16,8 0 0-16,-8-5 0 0,9 5 4 0,-1 0-4 0,-8-1 0 15,8 1 0-15,2-5 0 0,6 5 0 0,-6-5 0 0,-2 5 0 0,8-5 0 16,-7 0-4-16,0 4-4 0,8-4-8 0,-1 0-8 0,-6 0-12 16,6 0-16-16,2-4-4 0,-10 4-16 0,9 0-24 0,0-5-16 15,0 0-16-15,-9 5-28 0,10-5-48 0,-10 1 20 0,10-1 32 16,-2 5 32-16,-7-5 24 0</inkml:trace>
          <inkml:trace contextRef="#ctx0" brushRef="#br0" timeOffset="-5841.3749">10499-2341 55 0,'0'-5'92'0,"0"1"0"0,-8-2-12 0,8 3-20 15,0-3-4-15,0 1 0 0,0 0 0 0,0 1 0 0,0 0-4 16,8-2 0-16,-8-3-4 0,0 9 0 0,10-6-4 0,-10 2 0 15,8-1 0-15,-8 5-8 0,0-5 0 0,8 5 0 0,-8-5 0 16,10 5 4-16,-10 5-4 0,8-5 0 0,-8 5-4 0,8 0 0 0,-8-1 0 16,0 2-4-16,0 3-8 0,0 1 0 0,0-1 0 0,0 2-4 15,0-2-4-15,0 0 0 0,0 1-4 0,0 4 0 0,0-5-4 16,0 6 0-16,0-5 0 0,0 4 0 0,8-5-4 0,-8 1 0 16,0 0 4-16,9-1-4 0,-9-4 0 0,0 5 0 0,8-1 0 15,-8-4 0-15,9 0 0 0,-9 0-4 0,9-1 4 0,-9 1 0 16,8-5 0-16,0 5 0 0,-8-5 0 0,10 0-4 0,-2 5 4 0,-8-5 0 15,8 0-4-15,0-5 4 0,-8 5-4 0,10-5 4 0,-10 5 0 16,8-5 0-16,0 1 0 0,-8-1 0 0,9 0 0 0,-1 0-4 16,-8 0 4-16,9 1 4 0,-9-1-4 0,9 0-4 0,-1-4 4 15,-8 4 0-15,0 0 0 0,8-4 0 0,0 3 0 0,-8-3 0 16,10 4 0-16,-10 0 4 0,8 1-4 0,-8-6 0 0,8 5 0 0,2 1 0 16,-10-2 0-16,8 1 0 0,-8 1 0 0,8 4 0 0,-8-5 4 15,9 5-4-15,-9-5 4 0,8 5-4 0,-8 0 4 0,8 0-4 16,-8 5 4-16,9-5 0 0,-9 5 0 0,9-1 4 0,-9 1-4 15,0 1 4-15,8-2-4 0,-8 6 0 0,0-1 4 0,8-4 0 16,-8 5-4-16,0 0 0 0,0 4-4 0,0-5 8 0,0 1-8 0,0-1 0 16,10 1 4-16,-10 0-4 0,0-1 0 0,8 6-4 0,-8-6 0 15,0-4-4-15,0 5-4 0,8-1-8 0,-8-4-12 0,9 0-12 16,-9-1-12-16,9 0-16 0,-9 2-16 0,8-6-20 0,1 5-12 0,-1-5-24 16,-8-5-48-16,8 5 4 0,-8-6 32 0,9 2 36 0,0 0 16 15</inkml:trace>
        </inkml:traceGroup>
        <inkml:traceGroup>
          <inkml:annotationXML>
            <emma:emma xmlns:emma="http://www.w3.org/2003/04/emma" version="1.0">
              <emma:interpretation id="{170B5F91-2613-48AE-A98F-01B57138DF35}" emma:medium="tactile" emma:mode="ink">
                <msink:context xmlns:msink="http://schemas.microsoft.com/ink/2010/main" type="inkWord" rotatedBoundingBox="16357,5045 16687,5053 16679,5359 16349,5351"/>
              </emma:interpretation>
            </emma:emma>
          </inkml:annotationXML>
          <inkml:trace contextRef="#ctx0" brushRef="#br0" timeOffset="-5433.4643">11106-2327 47 0,'0'5'108'0,"0"0"-8"0,0-1-8 16,0 1-24-16,0-5 0 0,0 6 0 0,0-2 0 0,0-4-4 15,0 5 4-15,8-5-4 0,-8 0-8 0,0 5-8 0,8-5-8 16,1 0 4-16,-1 0-8 0,0 0-8 0,2 0 0 0,-2-5-8 15,8 5-4-15,-6-5-4 0,6 5-4 0,2-4-8 0,-1-2-4 16,-1 1-8-16,2 5-20 0,-2-4-16 0,2-1-16 0,-1 0-16 0,0 1-16 16,0-2-20-16,-1 2-52 0,2-1 0 0,0 1 32 0,-2-2 20 15,-8 3 28-15</inkml:trace>
          <inkml:trace contextRef="#ctx0" brushRef="#br0" timeOffset="-5631.9335">11173-2475 35 0,'0'0'112'0,"0"0"-12"16,0 0-4-16,0 0-28 0,0 0 0 0,0 0 0 0,0 0-4 15,0 0 4-15,0 0-4 0,0 0-4 0,8 4 0 0,-8-8-8 16,0 8 0-16,10-4-4 0,-10 0-4 0,0 5 0 0,8 0-4 15,-8 0-4-15,0-1 0 0,8 6-8 0,-8-6-4 0,9 7-4 16,-9-2 0-16,0 1-4 0,0 0-4 0,9 5 4 0,-9-2-4 0,0 1-4 16,0-4-4-16,0 5-20 0,0-1 20 0,0 1 0 0,0-1 0 15,0 0-4-15,0 0-4 0,0 1-4 0,0-5-8 0,0 4-8 16,0-5-8-16,0 1-8 0,0 0-8 0,0-6-12 0,0 6-20 0,0-5-16 16,0-5-8-16,-9 5-48 0,9-5-40 0,0 0 28 15,-9-5 24-15,9 5 32 0,0-5 20 0</inkml:trace>
        </inkml:traceGroup>
        <inkml:traceGroup>
          <inkml:annotationXML>
            <emma:emma xmlns:emma="http://www.w3.org/2003/04/emma" version="1.0">
              <emma:interpretation id="{7E814E01-5D32-453F-828E-2E4D84199AAE}" emma:medium="tactile" emma:mode="ink">
                <msink:context xmlns:msink="http://schemas.microsoft.com/ink/2010/main" type="inkWord" rotatedBoundingBox="14017,4715 17236,4799 17218,5499 13999,5415"/>
              </emma:interpretation>
            </emma:emma>
          </inkml:annotationXML>
          <inkml:trace contextRef="#ctx0" brushRef="#br0" timeOffset="-4963.7221">11668-2461 43 0,'0'-5'100'0,"8"0"-4"0,-8 1-4 16,0-1-24-16,0-5 0 0,9 6 0 0,-9-2 0 0,9 2-4 0,-9-1 8 16,8-5-8-16,0 6 0 0,0-1 0 0,-8 0-16 0,18 0 0 15,-10 1-4-15,2 4-4 0,-2-5 0 0,0 5-4 0,1-5-8 16,-1 5-4-16,1 5-4 0,-1-5-4 0,1 5 0 0,-9-1-4 0,8 1-4 15,-8 0 0-15,8 4 0 0,-8 1-4 0,0-1 0 16,-8 7 0-16,8-7 0 0,0 5-4 0,-8-5 0 0,-1 5 4 0,9 1-4 16,-8-5 0-16,8 5 0 0,-9 0 0 0,1-7 0 0,8 2 0 15,-9-1 0-15,9-3 0 0,0 3 0 0,-8-5 4 0,8 2-4 16,0-6 0-16,0 4 0 0,0-4 0 0,0 0 0 0,0 5-4 0,8-10 4 16,-8 5 0-16,0 0 0 0,9-4-4 0,-9 4 8 0,8 0-4 15,1-6 0-15,-9 2 4 0,8 4-4 0,1 0 0 0,-9 0 0 16,8 0 0-16,0 0 0 0,2-5 0 0,-2 5 0 0,0 0 0 15,2 5 0-15,-2-5 0 0,0 4 0 0,0 2-16 0,1-2 20 16,-1 1 0-16,1 4 0 0,0-4-4 0,-1 1 4 0,0 3-4 16,-8 1 4-16,10-1-4 0,-2 1 0 0,0 0 0 0,-8-1 4 15,8 1 0-15,-8-1 0 0,0 5 0 0,0-4 0 0,0 4 4 16,0-4-4-16,0 0-4 0,-8 4 4 0,8-4-4 0,-8-1 4 0,0 5-4 16,-2-4 0-16,2 0 4 0,0-1 0 0,-1 1-4 0,0-5 0 15,1 4-4-15,-1-3 0 0,1-2 0 0,0 0-4 0,0-4-8 16,-2 0-16-16,2 0-8 0,0 0-20 0,8-4-16 0,-10 0-20 15,2-2-16-15,8 1-16 0,-8-4-52 0,8 4-16 0,-9-4 44 16,9-6 24-16,0 5 32 0</inkml:trace>
          <inkml:trace contextRef="#ctx0" brushRef="#br0" timeOffset="-7211.7069">8769-2792 71 0,'0'0'92'15,"8"-4"-8"-15,-8 4 0 0,0-6-24 0,9 6 4 0,-9-3-8 16,0 3-4-16,9 0 0 0,-9 0 0 0,8 0-4 0,-8 0-4 0,9 0 0 15,-1 3-4-15,-8-3-4 0,8 6 4 0,2-2-4 0,-10 6-4 16,8-5 0-16,0 4-4 0,-8 0 0 0,8 2 0 16,2 3-8-16,-2 0 4 0,-8 0-4 0,8 6 0 0,-8-6-4 0,9 6 0 15,-9-2 0-15,8 2-4 0,-8 4 4 0,0-5-4 0,9 0 0 16,-9 5 0-16,0 0-4 0,0-4-4 0,0 3 4 0,0 0-4 16,0-3 0-16,0 4-4 0,-9 0 4 0,9-4 0 0,-8-1-4 0,8 4 0 15,-9-3-4-15,9-1 0 0,-8-4-4 0,8 4-8 0,-8 0-8 16,-2-5-8-16,2 5-16 0,0-9-24 0,0 4-12 0,-2 1-12 15,2-6-12-15,0 1-24 0,-1-6-40 0,9 0 4 0,-8 2 28 16,-1-1 28-16,9-5 16 0</inkml:trace>
        </inkml:traceGroup>
        <inkml:traceGroup>
          <inkml:annotationXML>
            <emma:emma xmlns:emma="http://www.w3.org/2003/04/emma" version="1.0">
              <emma:interpretation id="{FC49044C-8115-40A5-A122-E571EFFECC71}" emma:medium="tactile" emma:mode="ink">
                <msink:context xmlns:msink="http://schemas.microsoft.com/ink/2010/main" type="inkWord" rotatedBoundingBox="17624,4858 17882,4864 17860,5684 17602,5677"/>
              </emma:interpretation>
              <emma:one-of disjunction-type="recognition" id="oneOf12">
                <emma:interpretation id="interp20" emma:lang="" emma:confidence="0">
                  <emma:literal>n</emma:literal>
                </emma:interpretation>
                <emma:interpretation id="interp21" emma:lang="" emma:confidence="0">
                  <emma:literal>„</emma:literal>
                </emma:interpretation>
                <emma:interpretation id="interp22" emma:lang="" emma:confidence="0">
                  <emma:literal>"</emma:literal>
                </emma:interpretation>
                <emma:interpretation id="interp23" emma:lang="" emma:confidence="0">
                  <emma:literal>s</emma:literal>
                </emma:interpretation>
                <emma:interpretation id="interp24" emma:lang="" emma:confidence="0">
                  <emma:literal>m</emma:literal>
                </emma:interpretation>
              </emma:one-of>
            </emma:emma>
          </inkml:annotationXML>
          <inkml:trace contextRef="#ctx0" brushRef="#br0" timeOffset="-4630.61">12376-2657 39 0,'16'0'108'0,"-6"0"-8"0,-2 0-8 0,0 0-24 0,0 0 0 15,2-5-4-15,-2 5 0 0,0 5 0 0,1-5 0 0,-1 0-4 16,0 5 0-16,-8-5-4 0,10 4-4 0,-2 1-4 0,0 0 0 0,-8-1-4 16,8 1 0-16,2 0 0 0,-10 0 0 0,8 3-8 0,0 3 0 15,-8-1 0-15,9-1 0 0,-9 1 0 0,9-2-4 0,-1 3 8 16,-8 3-4-16,9-4 0 0,-1 4 0 0,0 0 0 0,-8 2-4 0,9-3 0 15,-9 2-8-15,9-1-4 0,-1 5 0 0,-8-4-4 0,0 4 0 16,8 0-4-16,-8 1-4 0,0-1 0 0,0-1-4 0,0 2 0 16,0-1 4-16,0 1 0 0,0 3-4 0,0-4-4 0,0 5 4 15,-8-4-4-15,8 4-4 0,-8-5 0 0,-1 5 0 0,9 0 0 16,-9-1-12-16,9-3-16 0,-8 4-20 0,0-6-16 0,-1 2-20 16,-8 0-28-16,8-1-32 0,1 0-24 0,0-5-68 0,-2 1 0 15,-6-1 44-15,-2-5 40 0,10 1 28 0,-9 0 24 0</inkml:trace>
        </inkml:traceGroup>
        <inkml:traceGroup>
          <inkml:annotationXML>
            <emma:emma xmlns:emma="http://www.w3.org/2003/04/emma" version="1.0">
              <emma:interpretation id="{5EF274C1-2206-4A2B-8108-BE4F06C2F356}" emma:medium="tactile" emma:mode="ink">
                <msink:context xmlns:msink="http://schemas.microsoft.com/ink/2010/main" type="inkWord" rotatedBoundingBox="11175,4758 11331,4762 11314,5392 11158,5388"/>
              </emma:interpretation>
              <emma:one-of disjunction-type="recognition" id="oneOf13">
                <emma:interpretation id="interp25" emma:lang="" emma:confidence="0">
                  <emma:literal>(</emma:literal>
                </emma:interpretation>
                <emma:interpretation id="interp26" emma:lang="" emma:confidence="0">
                  <emma:literal>•</emma:literal>
                </emma:interpretation>
                <emma:interpretation id="interp27" emma:lang="" emma:confidence="0">
                  <emma:literal>'</emma:literal>
                </emma:interpretation>
                <emma:interpretation id="interp28" emma:lang="" emma:confidence="0">
                  <emma:literal>[</emma:literal>
                </emma:interpretation>
                <emma:interpretation id="interp29" emma:lang="" emma:confidence="0">
                  <emma:literal>l</emma:literal>
                </emma:interpretation>
              </emma:one-of>
            </emma:emma>
          </inkml:annotationXML>
          <inkml:trace contextRef="#ctx0" brushRef="#br0" timeOffset="-10379.2343">6041-2717 35 0,'0'-5'76'0,"0"1"-8"15,0 4-8-15,0-5-24 0,0 5 0 0,0-5-4 0,-9 0 4 0,9 5 0 16,0-5-4-16,0 5 4 0,0-4-4 0,0 4 0 16,0 0 4-16,0-5 0 0,0 5 0 0,-8 0 4 0,8-6 0 15,0 6-4-15,0 0 4 0,0 0 0 0,0 0-8 0,0 0 4 0,-9 0 0 16,9 0-4-16,0 0 0 0,0 0-8 0,0 0 12 0,-8 0-8 15,8 6 0-15,0-6 0 0,-9 5-4 0,9-1 0 0,0-4 0 16,-8 5 0-16,8 0-4 0,-8 0 0 0,8 4 0 0,-10-4 0 0,10 5 0 16,-8-5-4-16,8 9 0 0,-8-4 0 0,8 0 0 15,-10-1-4-15,10 1 0 0,-8 3 4 0,8-3-4 0,0 4 4 0,-8 1-4 16,8 0 4-16,0-5-4 0,-8 5-4 0,8-1-4 0,0-1 4 16,0 7 0-16,0-5 0 0,0-1 0 0,0 0-4 0,0 1-4 15,0-2 4-15,0-2 0 0,0 3 0 0,0 1 0 0,0 0 0 0,8-2 0 16,-8-2-20-16,0 3 20 0,0-5 0 0,0 1 0 15,8 3-4-15,-8-2 4 0,8-2-4 0,-8 1 0 0,10 5 4 0,-10-11 0 16,8 6-4-16,0 5 0 0,-8-10 4 0,10 3-4 0,-2 2 0 16,-8 0 0-16,8-1-4 0,1 1 0 0,-9-5 4 0,8 5-4 15,-8-6-4-15,9 6-4 0,-1-5-8 0,-8 0-4 0,9 0-12 16,-9-1-8-16,0-4-8 0,8 5 0 0,-8-5-12 0,0 0-8 0,8 5-12 16,-8-10-12-16,0 5-12 0,0-5-12 0,0 5-56 0,10-4-16 15,-10-1 40-15,0-5 20 0,0 6 28 0</inkml:trace>
        </inkml:traceGroup>
        <inkml:traceGroup>
          <inkml:annotationXML>
            <emma:emma xmlns:emma="http://www.w3.org/2003/04/emma" version="1.0">
              <emma:interpretation id="{DA80341C-2339-4346-B9AE-869D1BE25D43}" emma:medium="tactile" emma:mode="ink">
                <msink:context xmlns:msink="http://schemas.microsoft.com/ink/2010/main" type="inkWord" rotatedBoundingBox="11590,4772 13114,4812 13099,5377 11575,5337"/>
              </emma:interpretation>
              <emma:one-of disjunction-type="recognition" id="oneOf14">
                <emma:interpretation id="interp30" emma:lang="" emma:confidence="0">
                  <emma:literal>~</emma:literal>
                </emma:interpretation>
                <emma:interpretation id="interp31" emma:lang="" emma:confidence="0">
                  <emma:literal>w</emma:literal>
                </emma:interpretation>
                <emma:interpretation id="interp32" emma:lang="" emma:confidence="0">
                  <emma:literal>n</emma:literal>
                </emma:interpretation>
                <emma:interpretation id="interp33" emma:lang="" emma:confidence="0">
                  <emma:literal>z</emma:literal>
                </emma:interpretation>
                <emma:interpretation id="interp34" emma:lang="" emma:confidence="0">
                  <emma:literal>r</emma:literal>
                </emma:interpretation>
              </emma:one-of>
            </emma:emma>
          </inkml:annotationXML>
          <inkml:trace contextRef="#ctx0" brushRef="#br0" timeOffset="-9346.9948">6791-2414 23 0,'0'-5'112'0,"0"1"-8"0,0 4-8 0,0-5-20 0,0 5-8 16,0 0-4-16,0-4 0 0,0 4-8 0,-8 0 0 0,16-7 0 15,-8 7-4-15,0-4-8 0,0 4 0 0,9 0-4 0,-9 0-4 16,0 0-12-16,0 0 8 0,0 0-8 0,8 0 4 0,-8-4 0 16,0 8-4-16,0-4 0 0,8 0-4 0,-8 4 0 0,0 3 0 15,0-3-4-15,9 1 0 0,-9-1-4 0,0 1 4 0,0 0-4 0,0 5-4 16,0-1 0-16,9-3 0 0,-9 3-4 0,0 1 0 0,0-1-4 16,0 1 0-16,8-1 0 0,-8 1 4 0,8 0-4 0,-8-1 4 15,0-4-4-15,10 4 0 0,-10 1 0 0,8-5 0 0,-8 5 4 16,8-6-4-16,-8 1-4 0,9 0 4 0,0-5 0 0,-9 5 0 15,8-1-4-15,-8-4 4 0,8 6 0 0,1-6 0 0,-9 0 0 0,8 0 4 16,-8 0-8-16,8 0 4 0,2 0 0 0,-10-6-4 16,8 6 0-16,-8-4 0 0,8-1 4 0,-8 0-4 0,10 0 0 0,-2 1 4 15,-8-2 0-15,8 2 4 0,-8-1 0 0,8-5-4 0,-8 6 0 0,9-6-4 16,-9 4 4-16,9 3-4 0,-9-7 4 0,0 5 0 16,8-5 0-16,-8 6 0 0,9-1 0 0,-9-4 0 0,8 4 0 0,-8-1 0 15,8-3 0-15,-8 5-4 0,10 4 4 0,-10-6 0 0,0 2 4 16,8-1-20-16,-8 5 20 0,0-5 0 0,0 5 0 0,0 0 0 15,8-5 0-15,-8 5-4 0,0 0 4 0,0 0 0 0,0 0-4 16,10 5 0-16,-10-5 0 0,0 5 0 0,0-5 4 0,8 5-4 16,-8 5 4-16,0-10 0 0,8 4 0 0,-8 5-4 0,0-3 0 0,0-1 0 15,8 4 0-15,-8 0 4 0,0 1-4 0,0-1 0 0,0 0 0 16,0-3 0-16,0 4 0 0,0 0 0 0,0-1 0 0,0 1 0 16,0-6-4-16,0 6 4 0,0-5-4 0,9-1-12 0,-9 2-8 15,0-1-8-15,0-1-8 0,0 0-12 0,9 2-12 0,-9-6-12 16,0 4-8-16,0-4-8 0,8 0 4 0,-8 0-40 0,9 0-32 15,-9-4 0-15,8 4 24 0,-8-6 28 0,8 6 24 0</inkml:trace>
          <inkml:trace contextRef="#ctx0" brushRef="#br0" timeOffset="-9841.6708">6348-2543 19 0,'-9'-6'96'0,"9"6"-8"0,0-4-4 16,0 0-24-16,0-3-8 0,0 3 0 0,0 0-4 0,0-2 0 15,0 2-4-15,0-5 0 0,0 3-4 0,0-3 4 0,0 3 0 16,9-2 0-16,-9 2-4 0,0-4-4 0,8 7 12 0,-8-3-12 15,9-3 0-15,-9 4 4 0,8 0-4 0,1 1 0 0,-9-2-4 0,8 2 0 16,0 0 4-16,2-2-8 0,-2 6-4 0,0 0-4 0,2 0 4 16,-2-5-8-16,0 10 4 0,1-5-8 0,-1 0-4 15,0 0 0-15,1 6 0 0,0-2-4 0,-9 0 0 0,8 2 0 0,-8 3 0 16,8 1 0-16,-8-6 0 0,0 5-4 0,0 1 0 0,0 4 4 16,0 1-4-16,0 0 0 0,-8-1 4 0,0 1-4 0,8-1 0 15,-9 5 0-15,0-4-4 0,1 5 4 0,0-7-4 0,-1 7 4 16,1-7 0-16,0 3 0 0,-2 3 4 0,2-5-4 0,0-4-4 15,8 5 4-15,-10-1 0 0,2-5 0 0,0 1 0 0,8-1 0 0,0 0-4 16,-9 2 4-16,9-2 0 0,0-3 0 0,0 3 0 0,0-5 4 16,0 2-4-16,0 3 0 0,0-4 0 0,0 0 0 0,9-1 0 15,-9 2 4-15,0-1-4 0,8-1 0 0,-8 0 0 0,8 2 0 0,2-2 0 16,-10 1 0-16,8-5 0 0,0 5 0 0,2 0 0 16,-2-5 0-16,0 4 4 0,1 2 0 0,-1-6-4 0,0 4-4 0,10-4 4 15,-10 5-4-15,0-5 0 0,2 0 0 0,-2 0-12 0,9 0-16 16,-8 0-8-16,-1 5-28 0,0-5-16 0,1 0-20 0,8 0-16 15,-8-5-24-15,-1 5-52 0,-8 0 12 0,8-5 32 0,2 1 32 0,-2-2 28 16</inkml:trace>
          <inkml:trace contextRef="#ctx0" brushRef="#br0" timeOffset="-8271.872">7532-2578 3 0,'0'0'100'0,"-8"0"-8"0,8 6-8 0,0-6-24 0,0 0 0 16,0 4 0-16,8-4 0 0,-8 4 4 0,0-4-4 0,0 0 8 15,10 0-8-15,-10 0 0 0,8 0-8 0,-8 0-8 0,8 0 0 0,1 0-8 16,-1 0-4-16,1 0 0 0,0-4-8 0,-1 0-4 0,0 4 0 16,10-6-4-16,-10 6-4 0,10-4-8 0,-2-1 4 0,-7 1-4 15,8-2-4-15,0 2 4 0,-1-1-12 0,2-5-16 0,0 6-20 16,-2-2-24-16,1 2-24 0,-9-2-20 0,10 3-60 0,-2-3-20 16,-6 2 32-16,-2-1 28 0,0 5 28 0</inkml:trace>
          <inkml:trace contextRef="#ctx0" brushRef="#br0" timeOffset="-8496.2694">7567-2693 15 0,'0'-4'96'0,"0"-1"-4"0,0 5-8 0,0-5-24 16,0 0-8-16,0 5 4 0,0-5-4 0,0 5-4 0,0 0 4 16,8 0-4-16,-8 0 4 0,0 0 0 0,0 0 0 0,9 0 0 15,-9 0 0-15,0 0 0 0,9 5-8 0,-9-5 0 0,8 5 0 16,-8 0-4-16,8 0 0 0,-8-1 0 0,0 1-4 0,0 1-4 15,8 2-4-15,-8 2-4 0,0 0-4 0,0-1-4 0,0 0 0 0,0 1-4 16,10 4 0-16,-10-3-4 0,0 3-4 0,0-5 0 16,0 5 0-16,0 1 0 0,0-5-4 0,-10 5 4 0,10-6-4 0,0 5 0 15,10-4 0-15,-10 0 4 0,0-1-4 0,0-4-4 0,0 5 0 16,0 0 0-16,0-6-8 0,0 0-4 0,8 3-8 0,-8-3-8 16,0-4-4-16,0 0-12 0,0 5-12 0,0-5-20 0,0 0-12 0,0 0-16 15,0 0-16-15,0-5-44 0,-8 5-20 0,8-4 32 0,0-3 24 16,-10 3 28-16</inkml:trace>
        </inkml:traceGroup>
        <inkml:traceGroup>
          <inkml:annotationXML>
            <emma:emma xmlns:emma="http://www.w3.org/2003/04/emma" version="1.0">
              <emma:interpretation id="{9B2D4EDB-34A9-4C07-AEBD-BB9E2EF0E06B}" emma:medium="tactile" emma:mode="ink">
                <msink:context xmlns:msink="http://schemas.microsoft.com/ink/2010/main" type="inkWord" rotatedBoundingBox="13380,4751 13653,4758 13637,5348 13364,5341"/>
              </emma:interpretation>
            </emma:emma>
          </inkml:annotationXML>
          <inkml:trace contextRef="#ctx0" brushRef="#br0" timeOffset="-7549.804">8164-2770 83 0,'0'5'96'16,"-9"-1"-4"-16,9 2-4 0,-9 3-20 0,9 1-4 0,0 0 0 0,-8-1-4 0,8 1 0 16,0 4-8-16,-8-3 0 0,8-3-4 0,0 2 4 0,0 0-8 15,0-1-8-15,0 6-4 0,0-5-4 0,0-2 0 0,0 3-8 16,8-1 0-16,-8-6-4 0,0 5 4 0,8-3-8 0,-8 2 0 16,9-1 0-16,-9-3-4 0,9 6 0 0,-1-10-4 0,0 4 4 0,-8 1-4 15,10-1 0-15,-2-4 0 0,0 0 4 0,1 0-4 16,0 6 0-16,-1-6-4 0,-8 0 0 0,8 0 0 0,1 0 0 0,-1 0 4 15,1 0-4-15,0 0 0 0,-9 0 0 0,8 0 0 0,0 0 4 0,-8 0-4 16,10 0 0-16,-2 0 4 0,0 4-4 0,-8-4 0 16,9 5 4-16,-9-5-4 0,9 5-16 0,-1 0 20 0,-8-1 0 0,8 6 0 15,-8-4 0-15,9 3 0 0,-1 0 0 0,-8 1-4 0,8 0 4 16,-8-2 0-16,10 8-4 0,-10-7 0 0,0 1 4 0,0 4-4 16,8-4 4-16,-8 5 0 0,0-6 0 0,0 1 0 0,0 4 0 15,-8-5-4-15,8 6 4 0,0-5-4 0,-10 0 0 0,2-1 0 16,0 5 0-16,-1-4 0 0,1-1 0 0,0 2 4 0,-1-3-4 0,0-2 4 15,-7 3-4-15,6-4-4 0,-6 4 0 0,7-3-4 0,-8-2-8 16,8-4-4-16,1 5-4 0,-9-5-16 0,8 5-4 0,1-10-12 16,0 5-8-16,-2-5-12 0,2 5-12 0,0-10-4 0,8 6-48 15,-9-6-32-15,0 1 16 0,9-1 36 0,0 1 20 0</inkml:trace>
        </inkml:traceGroup>
        <inkml:traceGroup>
          <inkml:annotationXML>
            <emma:emma xmlns:emma="http://www.w3.org/2003/04/emma" version="1.0">
              <emma:interpretation id="{3CB84660-DFC8-4863-A965-B1416D17298F}" emma:medium="tactile" emma:mode="ink">
                <msink:context xmlns:msink="http://schemas.microsoft.com/ink/2010/main" type="inkWord" rotatedBoundingBox="13386,4674 13592,4679 13590,4726 13385,4720"/>
              </emma:interpretation>
            </emma:emma>
          </inkml:annotationXML>
          <inkml:trace contextRef="#ctx0" brushRef="#br0" timeOffset="-7936.76">8138-2811 3 0,'0'0'104'0,"0"0"-12"0,0-5 0 16,0 5-28-16,0 0-4 0,0 0 0 0,0-5-4 0,0 5 0 0,8-4 0 15,-8 4 4-15,0-6-8 0,9 6 4 0,-9 0-4 0,9-4-4 16,-9 4 0-16,8 0-4 0,0-5 0 0,-8 5 0 0,10-4-8 16,-2 4 0-16,0 0-8 0,1 0 0 0,0 0-4 0,-1 0-4 0,-8 0 0 15,8 0-4-15,1 0-4 0,-1 0-4 0,1 0 0 0,0 0 0 16,-1 0 0-16,0 0-4 0,-8 0 0 0,10 4-4 0,-2-4-4 15,0 0-4-15,-8 5-8 0,9-5-12 0,0 4-12 0,-9-4-12 16,8 6-20-16,-8-6-12 0,0 4-16 0,0 1-4 0,0-5-44 16,0 5-40-16,0 1 28 0,0-3 24 0,-8 3 24 0,8-6 28 15</inkml:trace>
        </inkml:traceGroup>
      </inkml:traceGroup>
    </inkml:traceGroup>
    <inkml:traceGroup>
      <inkml:annotationXML>
        <emma:emma xmlns:emma="http://www.w3.org/2003/04/emma" version="1.0">
          <emma:interpretation id="{06EDC28F-8052-4989-9B7A-9958861BD4C2}" emma:medium="tactile" emma:mode="ink">
            <msink:context xmlns:msink="http://schemas.microsoft.com/ink/2010/main" type="paragraph" rotatedBoundingBox="4518,5835 19857,6162 19836,7144 4497,68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5A0408-0764-497D-871C-5D1D935FF39E}" emma:medium="tactile" emma:mode="ink">
              <msink:context xmlns:msink="http://schemas.microsoft.com/ink/2010/main" type="line" rotatedBoundingBox="4518,5835 19857,6162 19836,7144 4497,6817"/>
            </emma:interpretation>
          </emma:emma>
        </inkml:annotationXML>
        <inkml:traceGroup>
          <inkml:annotationXML>
            <emma:emma xmlns:emma="http://www.w3.org/2003/04/emma" version="1.0">
              <emma:interpretation id="{A0FB0E87-F83A-4564-B2F2-DBCB6BB584B5}" emma:medium="tactile" emma:mode="ink">
                <msink:context xmlns:msink="http://schemas.microsoft.com/ink/2010/main" type="inkWord" rotatedBoundingBox="4513,6079 5890,6108 5877,6722 4500,6693"/>
              </emma:interpretation>
              <emma:one-of disjunction-type="recognition" id="oneOf15">
                <emma:interpretation id="interp35" emma:lang="" emma:confidence="1">
                  <emma:literal/>
                </emma:interpretation>
              </emma:one-of>
            </emma:emma>
          </inkml:annotationXML>
          <inkml:trace contextRef="#ctx0" brushRef="#br0" timeOffset="70394.6911">-575-1291 43 0,'-8'0'92'0,"-2"0"-4"0,10 0-4 16,-8 0-20-16,0 0-4 0,8 0-4 0,-9 0-4 0,9-4 4 15,0 4 0-15,-9 0-4 0,9-5-4 0,0 0 4 0,0 0 0 0,0 0 0 16,0 0-8-16,0 1 0 0,0-1-4 0,0 0 4 0,9-4-4 16,-9 4 0-16,9-5 0 0,-9 6 0 0,8-2 4 0,-8-3-4 15,8 5 0-15,-8-2 0 0,10 2-4 0,-2-2-4 0,-8 2 0 0,8-1-4 16,1 1-8-16,0 4 0 0,-1-6 0 0,-8 6-4 16,8 0-4-16,1 0 0 0,-1 0-20 0,0 0 20 0,2 0-4 0,-2 6-4 15,0-6 0-15,2 4 0 0,-2 1 4 0,0-1-4 0,-8 2-4 16,8-2 0-16,2 2 4 0,-2 2-4 0,-8 3-4 0,8-2 4 15,-8 1-4-15,0-1-4 0,0 5 0 0,0 1 0 0,0-1 0 0,0 1-4 16,-8 4 4-16,0 0 0 0,-2 0-8 0,2 0 4 0,0 0-4 16,0 6 0-16,-10-6 0 0,10 4 0 0,-10-3 8 0,1-2-4 15,1 6 4-15,-2-3-4 0,10-8 8 0,-10 8 0 0,2-3-4 16,-2-3 4-16,1-6 4 0,9 5 0 0,-9-4-4 0,8-1 4 16,-7-3-4-16,6 3 4 0,2-4-4 0,0-5 4 0,-1 5 0 0,9-5 0 15,-9 0 0-15,9 0 0 0,-8-5 0 0,8 5 0 0,0-5 0 16,0 5 0-16,0-5 0 0,0 1 0 0,8-2 0 0,-8 6 4 15,0-4 0-15,9-1 0 0,-9 5 0 0,9 0 0 0,-1-5 8 16,-8 5-8-16,8 0 8 0,2 0-4 0,-2-5 4 0,0 5 0 16,1 0 0-16,0 0 0 0,-1 5-4 0,9-5 0 0,-9 0 0 15,1 0 0-15,8 0-4 0,-9 0 0 0,10 0 0 0,-10 5 0 0,10-5-4 16,-10 0 0-16,9 5 0 0,-1-5-8 0,-6 4 0 16,6-4 0-16,2 6-16 0,-10-2-8 0,10-4-12 0,-10 5-4 0,9 0-16 15,-9-5-16-15,10 5-12 0,-10-5-8 0,8 4-4 0,-6-4-8 16,-2 0-20-16,0 0-40 0,1 5 0 0,0-10 32 0,-1 5 24 15,1 0 28-15</inkml:trace>
          <inkml:trace contextRef="#ctx0" brushRef="#br0" timeOffset="70874.3906">-234-1060 23 0,'0'-6'100'0,"0"2"-8"0,0 4-8 0,0-6-28 0,0 6-4 15,0-3 0-15,0 3 0 0,8 0-4 0,-8 0 0 0,0 0-16 16,0 0 20-16,0-6 0 0,9 6-8 0,-9 0 4 0,0 0-4 15,0 6 0-15,9-6-4 0,-9 3 0 0,0-3-8 0,8 6 4 16,-8-2-4-16,0 2-4 0,0-6-8 0,0 8-4 0,8-2 0 16,-8-1 0-16,0 5-4 0,9-1 0 0,-9-5-4 0,0 6-4 15,0 1 0-15,8-3 0 0,-8-2 0 0,0 3-4 0,8-5 0 0,-8 6 0 16,10-5 0-16,-10 5 0 0,0-6 0 0,8 6-4 0,-8-5 0 16,8-1-4-16,-8-4 0 0,10 6 0 0,-10-2 0 0,8 1-4 15,-8-5 0-15,8 0 4 0,-8 0-4 0,8 5 0 0,-8-5 4 16,9 0 0-16,-9-5 4 0,9 5 0 0,-9 0 0 0,0-5 0 15,8 1 0-15,-8-2 0 0,9 2 0 0,-9-1 0 0,8 0 4 0,-8 0 0 16,8 1 0-16,-8-6 0 0,0 5 0 0,10-5 0 0,-10 1-4 16,8-1 4-16,-8 6 0 0,8-6 0 0,-8 1 0 0,8 3 0 15,-8-3 4-15,10 5-4 0,-10-6 4 0,8-1-16 0,-8 7 20 16,8 0 4-16,1-2-4 0,-9 2 0 0,9-2 8 0,-9 3 0 16,8 3-4-16,1-6 0 0,-9 6 4 0,8 0 0 0,-8 0 4 0,8 6 0 15,-8-3 0-15,10-3 0 0,-10 10 0 0,8-4 4 0,-8 2-4 16,8-2-4-16,-8 3 0 0,0 6 0 0,0-5-4 0,0-1 0 15,8 5-4-15,-8 1 0 0,0-5-4 0,0 3 0 0,0 2-4 0,0-1 0 16,0-4 0-16,0 5-8 0,0-6-4 0,0 5-4 16,0-4-8-16,0 0-8 0,0-1-8 0,0 1-4 0,0-5-8 0,0-1-12 15,0 1-8-15,0 0-8 0,0 0 0 0,0-5-4 0,0 0-4 16,0 0-32-16,0 0-36 0,0-5-4 0,0 0 32 0,0 0 16 16,0 1 32-16</inkml:trace>
          <inkml:trace contextRef="#ctx0" brushRef="#br0" timeOffset="71326.1823">210-1295 43 0,'-10'-5'92'0,"10"0"-12"0,0 5-4 0,0-5-24 0,0 0 0 16,0 0-4-16,0 1-4 0,0-1 0 0,10-5 0 0,-10 6 4 15,0-6 0-15,8 5 0 0,0-5 0 0,-8 5 4 0,9-3-4 16,-9 2-4-16,8 2 0 0,1-2 0 0,-1-3 0 0,1 9-4 16,-9-4-4-16,8-2-4 0,0 6-4 0,2-4 4 0,-2 4-4 0,0 0-4 15,2 0-8-15,-2 0 0 0,0 0 0 0,-8 0-4 0,8 4 0 16,1 2-4-16,-1-2-4 0,-8 1 0 0,9-1 0 0,-9 2 0 16,0 4 0-16,0-6-20 0,9 5 20 0,-9 1 0 0,0 0 4 15,-9-1-4-15,9 6-4 0,0-6 0 0,-9 6 0 0,9-6 0 16,-8 6-4-16,8-6 0 0,-9 1-4 0,9-1 4 0,-8 1-4 15,8-5 0-15,-8 5 4 0,8-6 0 0,0 1 0 0,0 0 0 0,-8 0-4 16,8-5 0-16,0 4 4 0,0-4 0 0,0 0 4 0,0 0-4 16,0 5 4-16,0-5-4 0,8-5 0 0,-8 5 4 0,0-4 0 15,8 4 0-15,-8 0 0 0,0 0 4 0,8 0-4 0,-8 0 8 16,9 0-4-16,-1 0 4 0,1 0 0 0,-9 0 4 0,17 4 0 16,-9-4 0-16,-8 5 0 0,18 5 4 0,-10-6 0 0,0 0 0 0,2 7 4 15,-2-1 4-15,0-1 4 0,1-4-4 0,-1 4 4 16,1 2-4-16,0-3 0 0,7 2 0 0,-8 0-4 0,2-5 0 0,-2-1-4 15,0 2 0-15,2-3-4 0,-2-3-4 0,0 6 0 0,9-6-4 16,-8 0-8-16,-1-6-12 0,-8 6-24 0,9-3-20 0,-1-7-32 16,0 5-36-16,-8-5-28 0,0 0-68 0,10 2-28 0,-10-3 40 0,0-3 40 15,0 5 36-15,0-6 20 0,0-4 24 0</inkml:trace>
        </inkml:traceGroup>
        <inkml:traceGroup>
          <inkml:annotationXML>
            <emma:emma xmlns:emma="http://www.w3.org/2003/04/emma" version="1.0">
              <emma:interpretation id="{075DBF5C-0597-4391-92E5-285D7984F7A8}" emma:medium="tactile" emma:mode="ink">
                <msink:context xmlns:msink="http://schemas.microsoft.com/ink/2010/main" type="inkWord" rotatedBoundingBox="6318,6030 7713,6060 7699,6706 6305,6676"/>
              </emma:interpretation>
              <emma:one-of disjunction-type="recognition" id="oneOf16">
                <emma:interpretation id="interp36" emma:lang="" emma:confidence="1">
                  <emma:literal/>
                </emma:interpretation>
              </emma:one-of>
            </emma:emma>
          </inkml:annotationXML>
          <inkml:trace contextRef="#ctx0" brushRef="#br0" timeOffset="74541.5819">1062-1070 11 0,'8'0'108'0,"-8"0"-12"0,0 0-4 0,-8 0-28 0,16 0 0 0,-8 0-4 15,0 0 0-15,0 0-4 0,8 0 4 0,-8 0 0 0,10-6 0 16,-10 6-8-16,8 0 0 0,0-3-4 0,-8 3-8 0,9-6-4 16,0 6 0-16,-1-4 0 0,9-1-4 0,-9 1-8 0,0-2 0 15,2 6-8-15,6-4-4 0,-6-6 0 0,6 6-4 0,1-2-4 0,-8 1-8 16,8 1-8-16,-1-1-8 0,-6 0-16 0,6 0-16 0,2 1-20 15,-10-2-12-15,9 2-12 0,0-1-32 0,-8-1-56 0,-1 2 12 16,0 4 32-16,10-4 28 0,-10-1 24 0</inkml:trace>
          <inkml:trace contextRef="#ctx0" brushRef="#br0" timeOffset="74318.1783">1199-1272 7 0,'0'0'96'0,"0"-4"-8"0,-10-1-4 0,10 5-24 0,0 0 0 16,0 0 0-16,0-5-4 0,0 5 0 0,0 0-4 0,0 0 0 16,0 0 0-16,0 0 0 0,0 0-4 0,0 5 4 0,0-5-4 15,0 5-4-15,0-1-4 0,0 6-8 0,0-5 0 0,0 0 0 0,0 4-4 16,0 1-4-16,0 0 4 0,0 4-8 0,0-5 0 0,0 6 0 16,0 4-4-16,0-5-4 0,0 1-4 0,0 4 4 0,10-5-4 15,-10 1 0-15,0 4 0 0,0-5-4 0,0 5 0 0,0-4 0 0,0-1 0 16,0 1 0-16,8-1-4 0,-8-5 0 0,0 6 0 0,0-5-8 15,0-1-4-15,0 1-4 0,0-6-4 0,0 2-4 0,0 3-8 16,0-4-12-16,0-5-4 0,0 0-16 0,0 5-8 0,0-5-8 16,0 0-24-16,0 0 20 0,0 0-44 0,0 0-28 0,0-5 0 15,-8 5 24-15,8-5 32 0</inkml:trace>
          <inkml:trace contextRef="#ctx0" brushRef="#br0" timeOffset="75030.2743">1590-1373 75 0,'0'-8'96'0,"0"2"0"15,9 2-4-15,-9-6-20 0,0 5-4 0,0 1-16 0,8-6 16 16,-8 5 0-16,8-5-4 0,-8 6-12 0,10-6 0 0,-10 5 0 16,8 1-8-16,0-2 4 0,2 2-8 0,-2-1-8 0,0 5 0 15,0-5-4-15,1 5-8 0,0 0-4 0,-1 0 0 0,1 0 0 0,-1 5-4 16,0 0-4-16,2-1 0 0,-10 2 0 0,8 3-4 0,0-3 0 15,-8 2 0-15,8 2 0 0,-8 5 0 0,0-6-4 0,0 5 4 16,0 0-4-16,0 1 0 0,0-5 0 0,0 4 0 0,-8 0 0 16,8 1 4-16,0-1 0 0,-8-4-4 0,8-1-4 0,0 1 4 15,-8 0-4-15,8-1 0 0,0-4 0 0,0 0 8 0,0-1-4 0,0 2 0 16,0-6 0-16,0 0 0 0,0 4-4 0,0-4 0 0,0-4 4 16,0 4 0-16,0-6-4 0,0 6 0 0,0 0 4 0,0-4 0 15,0 4 0-15,0-5 4 0,0 0-8 0,8 5 0 0,-8 0 4 16,0 0 0-16,8-5 0 0,-8 5 0 0,8 0 4 0,-8 0-4 15,0 0-4-15,10 0 4 0,-2 0-16 0,0 0 24 0,-8 5-8 0,9-5 0 16,-9 5 4-16,8 0 0 0,1-1-4 0,0 6 0 0,-9-5 0 16,8 0 4-16,0 4-4 0,-8 1 4 0,8-1 0 0,-8 6 0 15,0-5-4-15,0 4 0 0,0 0 0 0,0 0 4 0,0 2-4 16,0-3 0-16,-8 2 0 0,8-1 0 0,-8 1 0 0,0-1-4 16,-1 5 0-16,0-8 0 0,1 3-4 0,-1-1 0 0,1-3-4 0,-10 5-8 15,10-6 4-15,0-4-8 0,0 4-12 0,-2-3-12 0,2-2-4 16,0 1-12-16,-9-5-8 0,8 0-8 0,9 0-4 0,-9-5-40 15,1 5-44-15,0-4 16 0,8-2 24 0,-8-3 28 0</inkml:trace>
          <inkml:trace contextRef="#ctx0" brushRef="#br0" timeOffset="75492.0394">1982-1133 11 0,'10'0'108'0,"-10"-4"0"0,8 4-4 0,-8-5-24 16,0 0-4-16,8 0 0 0,-8 1-4 0,9 4-4 0,-9-6-8 16,0 6 0-16,0-4-4 0,8 4-4 0,-8 0 0 0,0 0-8 15,8 0 0-15,-8 4-4 0,9-4-4 0,-9 6-8 0,0 3 0 0,9 1-4 16,-9-6-4-16,0 11 0 0,8-5-4 0,-8 4 4 16,8 1 0-16,-8-2-4 0,0 1-4 0,10 7-4 0,-10-8 0 0,8 2-4 15,-8 5 0-15,8-7 0 0,-8 2-4 0,9-1 0 0,-9-4 4 16,9 5-4-16,-1-6 0 0,-8 1 4 0,8-1-4 0,1 0 0 15,-1-4 0-15,-8 0 0 0,9 0 0 0,0 0 0 0,-1-5 0 16,0 0 0-16,2 0-4 0,-2 0 0 0,-8-5 4 0,8 0-4 16,0 0-16-16,2 0 20 0,-2 1-4 0,-8-6 4 0,8 6-4 15,1-6 0-15,-9 1 0 0,8 3 4 0,0-3 0 0,2-1-4 0,-10 0 0 16,8 6 0-16,-8-5 8 0,8-1-8 0,-8 1 4 0,8 3 4 16,-8-2-4-16,10 2 0 0,-10 1 0 0,8-5-4 0,-8 6 8 15,8-1-8-15,1 1 4 0,-9-2 0 0,0 2 4 0,9 4 0 16,-1-5-4-16,-8 5 4 0,9 0 4 0,-9 5 0 0,8-5 4 15,-8 4 4-15,8-4-8 0,-8 6 4 0,9-2 4 0,0 5 0 0,-9-3 0 16,8 3 4-16,0-3-4 0,-8 2 0 0,10 2 4 0,-2-1 0 16,-8 1-4-16,8-1 0 0,-8 1-8 0,9 5 0 0,-9-5 0 15,0-1 0-15,0 1-4 0,9-1-4 0,-9 0-8 0,0 1-8 16,0 0-16-16,0-1-12 0,0-4-16 0,0 5-20 0,0-5-28 16,0-1-28-16,0 1-40 0,-9 0-60 0,9-5 28 0,0 0 44 0,-9 0 32 15,9 0 20-15,0-5 24 0</inkml:trace>
        </inkml:traceGroup>
        <inkml:traceGroup>
          <inkml:annotationXML>
            <emma:emma xmlns:emma="http://www.w3.org/2003/04/emma" version="1.0">
              <emma:interpretation id="{F1AC9F2E-E701-4A44-A94E-D565128C7A12}" emma:medium="tactile" emma:mode="ink">
                <msink:context xmlns:msink="http://schemas.microsoft.com/ink/2010/main" type="inkWord" rotatedBoundingBox="8132,6116 9593,6147 9581,6730 8119,6699"/>
              </emma:interpretation>
              <emma:one-of disjunction-type="recognition" id="oneOf17">
                <emma:interpretation id="interp37" emma:lang="" emma:confidence="1">
                  <emma:literal/>
                </emma:interpretation>
              </emma:one-of>
            </emma:emma>
          </inkml:annotationXML>
          <inkml:trace contextRef="#ctx0" brushRef="#br0" timeOffset="77993.3474">2878-1122 83 0,'0'0'100'0,"0"0"-12"0,0 0-4 0,0 0-16 16,0 0-12-16,0 0 4 0,0 0 0 0,0 0 0 0,0 0 0 15,0 0 0-15,0 4 0 0,8-4-8 0,-8-4 0 0,9 4 0 16,-9 0 0-16,8 0-4 0,1-6-4 0,-1 6-4 0,1 0 0 16,-1-5 0-16,0 5-8 0,10 0-4 0,-10-4-8 0,2-1-4 15,6 5 0-15,-8-5-4 0,10 0-4 0,-1 5-8 0,-9-4 0 16,10 4-12-16,-2-6-8 0,2 2-16 0,-2 4-8 0,1-5-24 0,1 5-24 16,-2-6-20-16,2 6-16 0,-2-4-56 0,2 4-20 0,-10 0 36 15,9 0 40-15,1-4 24 0,-10 4 20 0</inkml:trace>
          <inkml:trace contextRef="#ctx0" brushRef="#br0" timeOffset="77778.9233">2981-1320 7 0,'8'-4'100'0,"-8"-1"-4"16,0 5-4-16,0-5-24 0,0 0 0 0,0 5-4 15,0 0-4-15,0-4 0 0,0 4-4 0,0 0 8 0,0 0-8 16,0 0-4-16,0 0-4 0,0 0-4 0,0 0 4 0,0 0-4 0,0 0-4 15,0 0 4-15,0 4-8 0,0-4 0 0,0 5 4 16,0 0-4-16,0 4-4 0,0-4 0 0,0 5 4 0,0 0-8 0,0-1-4 16,0 5 0-16,0 1 0 0,0-1-8 0,0 6-4 0,0-1 0 0,0 0 0 15,0 0-4-15,0 0 0 0,0 0 0 0,0 1-4 16,0-1 0-16,0 0-4 0,0-1 0 0,0-3 4 0,0 4-8 0,0-4-4 16,0-5 0-16,0 4-4 0,0-5-4 0,0 1-4 0,0-5-4 15,0-1 0-15,0 2-12 0,0-2-4 0,0-4-16 0,0 0-16 16,0 0-20-16,0 0-12 0,0-4-12 0,0 4-8 0,0-10-44 0,0 5-20 15,0 1 32-15,0-2 32 0,-8-3 20 0</inkml:trace>
          <inkml:trace contextRef="#ctx0" brushRef="#br0" timeOffset="78473.0627">3560-1377 71 0,'0'-4'108'0,"0"4"-4"0,0-6-4 0,0 6-24 0,0 0 0 0,0 0-4 16,0-4 4-16,0 4-12 0,0 0 4 0,0 0-8 0,0 0-8 15,0 0-8-15,0 0-8 0,0 0 0 0,0 0-4 0,0 0 0 16,0 4-4-16,0-4 0 0,0 6 0 0,-8-2 0 0,8 0 0 16,0 1-4-16,-10 1 4 0,10 3-4 0,-8 1-4 0,8-1-4 0,-8 1 0 15,0 4 0-15,8 1 0 0,-10-1 0 0,2 5 0 0,0-5 0 16,8 5 0-16,-9 1-4 0,0-6-4 0,9 4 0 0,-8 3 0 16,-1-2-4-16,9 0 0 0,0 1 0 0,0-1 0 0,-8 0 0 15,8 0 0-15,0 0-8 0,8-5 4 0,-8 5 4 0,0-4 0 16,9-1-8-16,-1 1 0 0,-8-1 0 0,9 1 8 0,0-1 0 15,-1-5-8-15,0 5 4 0,2-4-4 0,-2 0 4 0,8-1-4 0,-6 1 4 16,-2-5 4-16,0 0 0 0,9-1-4 0,-8 1 0 0,0-5 0 16,7 5-4-16,-8-5 4 0,2 0 4 0,-2 0-4 0,0 0 0 15,10-5 4-15,-18 5-4 0,8-5-4 0,1 1 0 0,-1-6 4 16,0 5 0-16,-8-4-4 0,9 4 0 0,-9-5-4 0,0 0 0 0,0 1-4 16,0 0 0-16,9-1 8 0,-9 1-4 0,0-1 0 15,-9 0 0-15,9 1 0 0,0-1 0 0,-9 1 0 0,9-1 0 0,0 1 4 16,-8 3-4-16,8 2-4 0,-8-6 4 0,-1 5 0 0,1 1 0 15,8-2 0-15,-8 2-4 0,-10-1 0 0,10 1 0 0,-2 4-4 16,2-6 0-16,0 6 0 0,0 0-4 0,-1 0 0 0,0 6 0 0,1-6-4 16,-1 4-4-16,1 1-4 0,0-1-4 0,-2 2-8 0,2 3-4 15,8-3-4-15,-8 2-4 0,8-2-4 0,-8 3-4 0,8-5 0 16,0 6 0-16,0-1-28 0,-10-3-24 0,10 3-24 0,0-4 16 16,10 0 24-16</inkml:trace>
          <inkml:trace contextRef="#ctx0" brushRef="#br0" timeOffset="79000.6519">3934-1052 67 0,'0'-4'96'16,"0"0"-4"-16,0-2-8 0,10 2-24 0,-10-2 0 0,0 6-4 15,0-3 0-15,8-3 0 0,-8 2-4 0,0 4-4 0,0-5 0 16,8 5-4-16,-8 0 0 0,0-4 0 0,0 4 0 0,0 4-8 0,0-4-4 16,0 5 4-16,0-5 0 0,10 4-12 0,-10 5 0 15,0-3-4-15,0 4-4 0,0-6 0 0,0 6-4 0,8-1-4 0,-8 1 0 16,0 5-4-16,0-6 0 0,0 5 0 0,8 1-4 0,-8-5 0 16,0 3 0-16,8-3 4 0,-8 5-4 0,9-5 0 0,-9 4 0 15,9-5 0-15,-1 1 0 0,-8-1 0 0,9-4-4 0,-9 5 4 0,8-5 0 16,0-1 0-16,2-4 0 0,-10 5 0 0,8-5-4 0,0 0 4 15,0 0 0-15,-8 0 0 0,10-5 0 0,-2 1-4 0,0-1 0 16,-8 0 4-16,9-5 0 0,0 5 0 0,-1-4 0 0,-8 4-4 16,9-4-4-16,-1-1 8 0,-8 0 4 0,8 1-4 0,-8-1-4 15,8 0 4-15,-8 1 0 0,10-1 0 0,-2 1 0 0,-8-1-4 16,8 6 4-16,-8-6-4 0,10 1 8 0,-10 3-8 0,8-3 8 0,-8-1 0 16,8 6-4-16,-8-1 4 0,9-5 0 0,-9 6 0 0,8-2 4 15,-8 2 0-15,9-2 0 0,-9 3 4 0,8 3 0 0,-8-6 4 16,9 6 0-16,-1 0 0 0,-8 0 4 0,8 0 4 0,-8 0-4 15,10 6-4-15,-2-3 4 0,-8-3-20 0,8 10 20 0,-8-4-4 16,10-2 4-16,-10 6-4 0,8-5 0 0,-8 5 4 0,8-1-4 0,-8 1-4 16,0 5 0-16,0-7 0 0,8 7-4 0,-8-1 0 0,0 1-4 15,0-6-4-15,0 5 4 0,0 1-4 0,0-1 0 0,0-4-4 16,0 4-4-16,0-4-8 0,-8 4-8 0,8-4-12 0,0-1-16 16,0 1-16-16,0-5-16 0,-8 5-28 0,8-10-20 0,-8 4-32 15,8 1-56-15,-10-5 20 0,10 0 40 0,-8-5 32 0,0 5 16 0</inkml:trace>
        </inkml:traceGroup>
        <inkml:traceGroup>
          <inkml:annotationXML>
            <emma:emma xmlns:emma="http://www.w3.org/2003/04/emma" version="1.0">
              <emma:interpretation id="{AF1EF579-40DB-4C4F-86ED-41903C43E291}" emma:medium="tactile" emma:mode="ink">
                <msink:context xmlns:msink="http://schemas.microsoft.com/ink/2010/main" type="inkWord" rotatedBoundingBox="9928,6228 10233,6235 10226,6581 9920,6574"/>
              </emma:interpretation>
              <emma:one-of disjunction-type="recognition" id="oneOf18">
                <emma:interpretation id="interp38" emma:lang="" emma:confidence="1">
                  <emma:literal/>
                </emma:interpretation>
              </emma:one-of>
            </emma:emma>
          </inkml:annotationXML>
          <inkml:trace contextRef="#ctx0" brushRef="#br0" timeOffset="81404.2231">4677-1147 3 0,'0'-5'104'0,"0"5"-8"16,0 0-20-16,0 0-8 0,0 0-4 0,0 0 0 0,0 5 0 0,0-5-4 15,0 0-8-15,8 5 4 0,-8-5-4 0,0 0 0 0,9 5-8 16,-9-5 0-16,8 0-4 0,1 0-8 0,-9 0 0 0,8 0-8 16,0 4-4-16,2-4-4 0,-2 0-4 0,10 0 0 0,-10 0-4 15,0 0-4-15,9-4 0 0,-9 4-4 0,10 0-8 0,-10-5-8 16,10 5-12-16,-2-5-20 0,2 5-12 0,-2-5-16 0,-7 5-12 0,8-4-36 15,0-2-56-15,-1 6 24 0,2-4 24 0,-10 4 28 0</inkml:trace>
          <inkml:trace contextRef="#ctx0" brushRef="#br0" timeOffset="81197.777">4796-1286 71 0,'-9'0'88'0,"9"0"-8"0,0-5 0 0,0 5-24 0,0 0 0 16,0 0 0-16,0 0-4 0,0 0 0 0,9 0 4 0,-9 0-4 0,0 0 8 15,0 5-4-15,0 0 4 0,-9 0-8 0,9-5 4 16,0 9-4-16,0-4 0 0,0 0 4 0,0 4-8 0,0 1-4 0,0-1-4 16,0 6-4-16,0-1-20 0,0 1 20 0,0-1-4 0,0 1-12 15,0-1 0-15,0 6 0 0,0-6-4 0,0 0-4 0,0 4-4 16,0-2-4-16,0-2 0 0,0 1-4 0,0-2 4 0,0-3-12 0,0 1-4 15,0-3 0-15,0 7-8 0,0-11-8 0,0 6-8 0,0-5-8 16,0-1 0-16,0-4-8 0,0 6-8 0,0-6-12 0,0 0-8 16,0 0-8-16,0 0-4 0,0 0-4 0,0 0-28 0,0-6-32 15,0 2-4-15,0-1 28 0,-8 1 28 0</inkml:trace>
        </inkml:traceGroup>
        <inkml:traceGroup>
          <inkml:annotationXML>
            <emma:emma xmlns:emma="http://www.w3.org/2003/04/emma" version="1.0">
              <emma:interpretation id="{B1673D0D-7AC6-4D09-8C2C-3DB217C79C17}" emma:medium="tactile" emma:mode="ink">
                <msink:context xmlns:msink="http://schemas.microsoft.com/ink/2010/main" type="inkWord" rotatedBoundingBox="10513,6215 10789,6221 10775,6857 10500,6851"/>
              </emma:interpretation>
              <emma:one-of disjunction-type="recognition" id="oneOf19">
                <emma:interpretation id="interp39" emma:lang="" emma:confidence="1">
                  <emma:literal/>
                </emma:interpretation>
              </emma:one-of>
            </emma:emma>
          </inkml:annotationXML>
          <inkml:trace contextRef="#ctx0" brushRef="#br0" timeOffset="82052.4904">5290-1286 55 0,'0'0'100'0,"0"-5"-12"16,0 5-4-16,0 0-24 0,0 0-8 0,0 0 0 16,0 0-4-16,0 0-4 0,0 0 0 0,0 0-8 0,0 0 4 0,0 5-4 15,0 0 0-15,0 0 0 0,0-1 0 0,0 6 4 0,0-5-4 16,0 4-8-16,0 1 4 0,0-1-8 0,0 1 4 0,0 5-4 16,0-1-4-16,10-5-4 0,-10 6 4 0,0-1-8 0,8 1 0 0,-8-6-4 15,8 5 0-15,-8-4 0 0,8 0 0 0,-8-1 0 0,10 0-4 16,-2-3 4-16,-8-2-8 0,8 2 4 0,1-2 0 0,-1 0-4 15,-8-4 0-15,8 0 4 0,2-4-4 0,-2 0 4 0,-8-2-4 16,8 2 0-16,0-5 0 0,-8 3-4 0,10-3 4 0,-10-1-4 16,0-4 4-16,8 4-4 0,-8-4-4 0,0 4 4 0,0-4 0 15,0-1 4-15,0 6-4 0,0-5-4 0,0 4-16 0,-8-5 24 16,8 6-4-16,-10-1 4 0,10 1-4 0,-8-1 0 0,8 5 4 16,-8-4 0-16,0 4 0 0,8 0 0 0,-10 1 4 0,2-1-4 0,0 5 0 15,-1-5 0-15,1 5 4 0,0 5-8 0,-2-5 4 0,2 5 0 16,8-1 0-16,-8 1 0 0,0 0 0 0,-2 0-4 0,10 4 8 15,-8 1-4-15,8-5 0 0,-8 4 4 0,8 1-4 0,-10-6 0 16,10 6 4-16,0 0-4 0,0-5-4 0,0 4 8 0,0-4 0 16,0 4-4-16,0-5 0 0,0 2-4 0,10-1 4 0,-10-1 4 0,0-4-12 15,8 6 12-15,-8-6-8 0,8 4 4 0,-8-4 0 16,10 5 4-16,-2-5-4 0,-8 0 4 0,8 5-4 0,0-5 0 0,2 5 0 16,-2-5-4-16,-8 4 12 0,8-4-8 0,1 5 0 0,-1 1 0 15,-8-2 4-15,8 0 0 0,2 2-4 0,-2-2 0 0,-8 6 4 16,8-5-4-16,0-1 4 0,2 5 0 0,-10 1-8 0,8-4 8 0,0 2-4 15,1 3 0-15,0-1 0 0,-9 3 4 0,8-3-4 0,1 1 0 16,-9-3 0-16,8 7-4 0,0-5 8 0,1-1-4 0,-9 5 4 16,9 1 4-16,-9-5 0 0,8 4 0 0,0-5 4 0,-8 5 4 0,0 1 0 15,10-5 4-15,-10 4 0 0,0 0 4 0,0-4 0 0,0 5 0 16,0-6 0-16,0 6 4 0,0-6-4 0,-10 1-4 0,10 4-4 16,-8-5 0-16,8 1-4 0,-8-1 0 0,-1-3-4 0,0 3 0 15,1 1-4-15,0-6 0 0,-1 2 0 0,1-1-8 0,-1-1-4 16,-8-4-4-16,9 4-4 0,-2-4-12 0,-6 0-4 0,8 0-8 0,-2 0-12 15,-6-4-12-15,7 4-12 0,1-4-16 0,0-1-12 16,-2-1-4-16,-6-3-40 0,8 4-48 0,-2-4 16 0,2 3 40 16,0-3 28-16,8-1 20 0</inkml:trace>
        </inkml:traceGroup>
        <inkml:traceGroup>
          <inkml:annotationXML>
            <emma:emma xmlns:emma="http://www.w3.org/2003/04/emma" version="1.0">
              <emma:interpretation id="{5A199DE3-65F6-4EF6-BC6D-CE601D4F0869}" emma:medium="tactile" emma:mode="ink">
                <msink:context xmlns:msink="http://schemas.microsoft.com/ink/2010/main" type="inkWord" rotatedBoundingBox="11204,6427 11485,6433 11484,6469 11203,6463"/>
              </emma:interpretation>
              <emma:one-of disjunction-type="recognition" id="oneOf20">
                <emma:interpretation id="interp40" emma:lang="" emma:confidence="0">
                  <emma:literal>_</emma:literal>
                </emma:interpretation>
                <emma:interpretation id="interp41" emma:lang="" emma:confidence="0">
                  <emma:literal>-</emma:literal>
                </emma:interpretation>
                <emma:interpretation id="interp42" emma:lang="" emma:confidence="0">
                  <emma:literal>m</emma:literal>
                </emma:interpretation>
                <emma:interpretation id="interp43" emma:lang="" emma:confidence="0">
                  <emma:literal>w</emma:literal>
                </emma:interpretation>
                <emma:interpretation id="interp44" emma:lang="" emma:confidence="0">
                  <emma:literal>z</emma:literal>
                </emma:interpretation>
              </emma:one-of>
            </emma:emma>
          </inkml:annotationXML>
          <inkml:trace contextRef="#ctx0" brushRef="#br0" timeOffset="87191.7383">5964-1094 47 0,'0'0'88'0,"0"0"-4"16,0 0-4-16,0 0-24 0,0 0 0 0,0 0 0 0,-8 0-4 15,16 5 0-15,-8-5 0 0,0 0-20 0,0 0 24 0,0 0 0 0,0 4-4 16,0-4 4-16,0 0-4 0,0 0 4 0,0 0-4 0,0 6 0 16,0-6 0-16,0 3 4 0,0-3-4 0,8 0 0 0,-8 6 0 15,10-6 0-15,-10 0 0 0,0 0 0 0,8 4 0 0,-8-4-4 16,8 0-4-16,1 0-4 0,-9 6 4 0,8-6-4 0,1 0-4 16,-9 0-4-16,8 0 0 0,1 0 0 0,-9 0-4 0,8 0 0 0,0 0-4 15,2 4 4-15,-10-4-8 0,8 0-8 0,0 0-12 0,2 0 0 16,-2 0 0-16,0 0 0 0,0 0 0 0,1 0 0 0,-9-4 0 15,8 4 0-15,1 0 0 0,0 0 0 0,-1 0 0 0,0 0 0 16,2 0 0-16,-2 0 0 0,0 0 0 0,-8 0 0 0,8 0 0 16,2 0 0-16,-10-6 0 0,8 6 0 0,-8 0 0 0,8 0 0 15,-8 0 0-15,9 0 0 0,-9 6 0 0,0-6 0 0,0 0 0 0,0 0 0 16,0 0 0-16,0 0 0 0,0 0 0 0,0 0 0 16,0 0 0-16,0 0 0 0,0 0 0 0,0 0 0 0,0 0 0 0,0 0 0 15,0 0 0-15,0 0 0 0,0 0 0 0,0 0 0 0,0 0 0 16,0 0 0-16,0 0 0 0,0 0 0 0,0 0 0 0,0 0 0 15,0 0 0-15,0 0 0 0,0 0 0 0,0 0-8 0,0 0-68 0,0 0-20 16,-9 0-24-16,9 0-16 0,0 0-28 0,0 0-20 16,-8 0-44-16,8 0-36 0,-8 0 44 0,8 0 48 0,0 0 28 0,-10 0 24 15,2 0 28-15</inkml:trace>
        </inkml:traceGroup>
        <inkml:traceGroup>
          <inkml:annotationXML>
            <emma:emma xmlns:emma="http://www.w3.org/2003/04/emma" version="1.0">
              <emma:interpretation id="{BF4104DD-D800-4D0C-AD4A-43A2F50C84DD}" emma:medium="tactile" emma:mode="ink">
                <msink:context xmlns:msink="http://schemas.microsoft.com/ink/2010/main" type="inkWord" rotatedBoundingBox="12638,6271 13868,6297 13855,6917 12624,6891"/>
              </emma:interpretation>
              <emma:one-of disjunction-type="recognition" id="oneOf21">
                <emma:interpretation id="interp45" emma:lang="" emma:confidence="1">
                  <emma:literal/>
                </emma:interpretation>
              </emma:one-of>
            </emma:emma>
          </inkml:annotationXML>
          <inkml:trace contextRef="#ctx0" brushRef="#br0" timeOffset="95172.3877">7465-989 3 0,'0'0'96'16,"0"0"-16"-16,-9 0-4 0,9 0-24 0,-9-4 0 0,9 4-4 16,0-4 0-16,-8 4 0 0,8-6 0 0,0 1 0 0,0 1 0 0,0-2 0 15,0 2 0-15,-8-1-4 0,8 1 4 0,0-6-4 0,0 5 4 16,0-5-12-16,0 6 8 0,0-6 0 0,8 4-4 0,-8-3-4 16,0 0 0-16,0-1 4 0,8 6 0 0,-8-6-4 0,0 0 4 15,9 5 0-15,-9-4-4 0,9-1 0 0,-9 0-4 0,8 6 0 16,1-1 0-16,-9-1-8 0,8 2 0 0,0 0-8 0,2-1-4 0,-10 5 4 15,8-5-4-15,0 5-8 0,0 0 0 0,-8 0 4 0,10 5 0 16,-2 0-4-16,0-1 0 0,-8 0-4 0,9 7-4 0,-1-7 8 16,-8 6-8-16,9 0 4 0,-9-1 0 0,0 6-4 0,0-5 0 0,9 4 4 15,-9 4-4-15,-9-2-4 0,9-2 0 0,0 5 0 16,-9 0-4-16,9 0 4 0,-8 0 0 0,-1 0 4 0,1 1-4 0,-10-1 4 16,10 0 0-16,0 0 0 0,0 1 4 0,-10-1-4 0,10 0 0 15,-9-4 0-15,8 3 0 0,0-3 0 0,-7-5 4 0,8 4 4 16,-2-5-4-16,2 1-4 0,0-5 4 0,8-1 0 0,-10 2-4 0,10-2 4 15,-8-4-4-15,8 0 4 0,0 0-4 0,0-4 4 0,0-2 0 16,0 2 0-16,0-1 0 0,8 1 0 0,-8-2 0 0,0-3 0 16,10 4 0-16,-10-4 0 0,8 3 4 0,-8 2-4 0,8-1 4 15,-8 1 0-15,10-2 0 0,-2 2-4 0,0 4 4 0,-8-5 0 16,8 5 0-16,1 0 0 0,0 0-4 0,-9 0 0 0,8 5 0 16,1-5 4-16,-1 4 0 0,-8 2 0 0,8-2 0 0,2 1 0 15,-2-1-4-15,0 2 0 0,0-2-4 0,2 6 0 0,-2-5-8 16,9-1-4-16,-9 2-8 0,1 3-12 0,0-5-8 0,-1 2-16 0,0-2-8 15,0 1-12-15,10 0-20 0,-10 0-8 0,2-1-4 16,-2-4-4-16,0 0-44 0,1 6-28 0,-1-6 32 0,1 0 28 0,0 0 28 16</inkml:trace>
          <inkml:trace contextRef="#ctx0" brushRef="#br0" timeOffset="95615.2117">7831-883 39 0,'0'0'112'0,"0"-5"-12"0,0 0-4 0,0 5-24 15,0-4-4-15,0-1 4 0,8 5-4 0,-8 0 0 16,0 0-12-16,0 0 4 0,0 0-4 0,10 0-8 0,-10 0 0 0,0-5 0 16,0 5-8-16,8 5 4 0,-8-5 0 0,0 0-4 0,8 5-4 15,-8-1-4-15,0 1 0 0,0 0-8 0,0-1-4 0,0 1 0 16,0 5-8-16,0 0 0 0,0-1 0 0,0 1 0 0,0-1-8 0,0 1 0 16,0 0 0-16,0 4 0 0,0-5-4 0,0 1 0 0,9-1-4 15,-9 1 0-15,0 0 0 0,0-1-4 0,9 1-4 16,-9-5-4-16,8 5 4 0,-8-6 0 0,8 1-4 0,-8 0 0 0,9-5 0 15,-9 5 0-15,8-5 4 0,-8 0-4 0,9 0 4 0,0 0-4 16,-9-5 0-16,8 0 8 0,0 0-4 0,-8 1 8 0,10-2 0 16,-2-3-4-16,0 5 4 0,-8-2 0 0,8-3 0 0,2 4 0 0,-10-4 0 15,8 3 0-15,0-3 4 0,-8 5 0 0,9-6 0 16,-1 5 4-16,-8 0-4 0,8 1 4 0,-8-6-8 0,10 10 0 0,-10-5 8 16,8 0-4-16,-8 0 4 0,0 1-4 0,8 4 4 0,-8 0 4 15,0-5 0-15,0 5 4 0,8 0 0 0,-8 0-4 0,10 0 8 16,-10 0-4-16,0 0 0 0,8 5 4 0,-8-5 0 0,8 4 0 15,-8 1-4-15,9 0 4 0,-9 0-4 0,9 0 0 0,-9 4 0 16,8-4 0-16,-8 4 0 0,9 1 0 0,-9-1-4 0,8 6 0 0,-8-5-4 16,0 4-4-16,0-5 4 0,0 6 0 0,0-5 0 0,0 5-8 15,0-7-8-15,0 2-4 0,0 0-12 0,0-1-8 0,0-3 0 16,0 3-16-16,0-5-4 0,0-4-20 0,0 6-8 0,0-6-8 0,0 0 0 16,0 0-20-16,0-6-28 0,0 6-28 0,0-10 24 15,0 7 20-15,0-7 24 0</inkml:trace>
          <inkml:trace contextRef="#ctx0" brushRef="#br0" timeOffset="96024.1101">8224-1098 7 0,'0'-6'112'15,"8"2"-8"-15,-8-2-4 0,0 2-24 0,0 0-4 0,8-2 0 16,-8 1-4-16,0 1 0 0,9-1-4 0,-9 0-4 0,8 0-4 15,1 1 4-15,-9-2 0 0,9-3-4 0,-1 3-4 0,0 2 0 0,2-5-4 16,-2 4-4-16,0 0-4 0,1 1-4 0,0-1-8 0,-1-5 0 16,0 10-8-16,9-4 0 0,-9-2-4 0,2 6 0 0,-2 0-4 15,0 0-4-15,2 0 0 0,-2 0-4 0,0 6 4 0,-8-2 0 16,8 1-4-16,-8 5-4 0,0-6 0 0,0 6 4 0,0-1 0 0,0-5-4 16,0 11 0-16,-8-5 0 0,8 0 4 0,-8-1 0 0,8 6-4 15,-8-5-4-15,8 0 4 0,-10 3 0 0,10-4 0 0,-8 1-4 16,8-4 0-16,-8 2 4 0,-2-2 0 0,10 3 4 0,0-3 0 15,0-2-4-15,0 5 0 0,-8-9-16 0,8 6 20 0,0 3 4 16,0-9 0-16,0 6 4 0,0-2 0 0,0 0 4 0,0 2 4 0,0 3 4 16,0-5 0-16,8 2 0 0,-8-2-4 0,0 1 0 15,0 5-4-15,10-6 0 0,-10 1 4 0,8 0-4 0,-8 0 0 0,8-1 0 16,-8 2-4-16,10-2-4 0,-2 1-4 0,0-5 0 0,0 5 4 16,1-5-4-16,0 0-8 0,-1 0 0 0,1 0-16 0,-1-5-8 15,10 5-24-15,-10-5-20 0,8 1-20 0,-6-2-28 0,6-3-32 0,-7-1-48 16,0 0-64-16,8 1 40 0,-9-1 36 0,0 1 40 0,0-5 32 15,2-1 16-15</inkml:trace>
        </inkml:traceGroup>
        <inkml:traceGroup>
          <inkml:annotationXML>
            <emma:emma xmlns:emma="http://www.w3.org/2003/04/emma" version="1.0">
              <emma:interpretation id="{946346CD-163B-431A-AF7A-3239F8E1757D}" emma:medium="tactile" emma:mode="ink">
                <msink:context xmlns:msink="http://schemas.microsoft.com/ink/2010/main" type="inkWord" rotatedBoundingBox="14290,6302 15735,6333 15719,7056 14274,7025">
                  <msink:destinationLink direction="with" ref="{F4E718D5-6FF3-4F9F-8840-C05F40B6CBBF}"/>
                </msink:context>
              </emma:interpretation>
              <emma:one-of disjunction-type="recognition" id="oneOf22">
                <emma:interpretation id="interp46" emma:lang="" emma:confidence="1">
                  <emma:literal/>
                </emma:interpretation>
              </emma:one-of>
            </emma:emma>
          </inkml:annotationXML>
          <inkml:trace contextRef="#ctx0" brushRef="#br0" timeOffset="98195.3006">9034-840 79 0,'0'0'104'0,"0"0"-12"16,0 0 4-16,0 0-24 0,8 0 0 0,-8 0 4 0,8 0-4 16,-8 0 0-16,8 0 0 0,-8 0-12 0,10 0 4 0,-2 0-8 15,0 0 0-15,-8 0-4 0,18 0 0 0,-10-5-8 0,1 5 0 16,-1 0-8-16,9-5-8 0,-8 5-4 0,7-4-8 0,2-1 0 0,0 5-4 15,-10-5-4-15,8 0-4 0,1 0-8 0,1 5-4 0,-2-5-8 16,2 1-12-16,-2-1-12 0,2 0-8 0,-1 5-12 0,0-4-16 16,0 4-16-16,-9-5-8 0,10 5-16 0,-10 0-52 0,0-5-24 15,2 5 36-15,-2 0 32 0,0-5 24 0</inkml:trace>
          <inkml:trace contextRef="#ctx0" brushRef="#br0" timeOffset="97979.8815">9169-931 51 0,'0'-5'96'0,"0"0"-8"0,0-5-4 0,0 6-16 16,0-1-4-16,0 1 0 0,0-2 4 0,0 2 0 0,0-1 0 0,0 1 0 15,0-2-4-15,0 6-4 0,0-4 0 0,0 4-4 0,0 0-4 16,0 0-4-16,0-4-4 0,0 4 0 0,0 0 0 0,0 0-4 16,0 0 0-16,0 4-4 0,0-4 0 0,0 4 0 0,0 2 0 15,0-2-4-15,0 5 0 0,0-3-4 0,0 3-4 0,0-5-8 16,-8 6 4-16,8 5-4 0,0-5 0 0,0 4-4 0,0 0 0 0,0 0-4 15,0 1 0-15,0-1-16 0,0 1 16 0,-8-1-4 0,8 1-4 16,0-1-4-16,0 0 0 0,0 1 0 0,0-1-8 0,0 1-4 16,0-6-8-16,0 5-8 0,0-4-4 0,0-1-12 0,0-3-4 15,0 3-8-15,0-5 4 0,0 6-12 0,0-10-8 0,0 5-12 16,0 0-8-16,0-5-8 0,0 0-4 0,0 0-28 0,-9 0-36 16,9 0 4-16,-8-5 28 0,8 0 32 0,-9 1 20 0</inkml:trace>
          <inkml:trace contextRef="#ctx0" brushRef="#br0" timeOffset="98801.6801">9673-1156 79 0,'-17'4'100'0,"8"1"-12"0,1 0 0 0,0 0-24 0,-2-1 0 16,2 7-4-16,8-3 0 0,-8-2-4 0,-1 4-4 0,0-1 0 0,9 1-8 15,-8-1 4-15,0 1-4 0,8-2 0 0,0 3-12 0,0-1 0 16,-9 3 4-16,9-3 0 0,0 1-8 0,0-3-4 0,0 2 0 16,0-1 0-16,9 1-8 0,-9-1 0 0,0 1 0 0,8 0 0 15,-8-1 0-15,8-3-8 0,1 3 4 0,-9 1-4 0,9-6-4 16,-1 6 0-16,0-6 4 0,2 1-4 0,-2 0 0 0,0 0 0 0,1 0-4 15,0 0 4-15,-1-1-4 0,0 1 0 0,1 0 0 0,7 0-4 16,-6-5 4-16,-2 5 0 0,0-1 0 0,2-4 0 0,-2 5-4 16,0-5 4-16,9 5 0 0,-8 0-4 0,-1-5 0 0,1 5 4 0,-1 0-4 15,0-1 4-15,-8 1-4 0,10 0-16 0,-2-1 24 16,0 2-4-16,-8-2 0 0,0 1 0 0,8 5 4 0,-8-6-4 0,0 1 0 16,0 5 0-16,0-6-4 0,0 6 0 0,-8-5 0 0,8 5-4 15,-8-1 0-15,0-4 0 0,-2 4 0 0,2-3 0 0,0-1 0 16,-1-1-12-16,1 0 0 0,-10 2 0 0,10-6-12 0,0 4-4 0,-10-4-8 15,10 0-8-15,0 0-8 0,-2 0-4 0,2 0-4 0,0-4 0 16,-1-2-8-16,1 2-36 0,0 0-28 0,8-1 0 16,-9-1 24-16,9-3 20 0</inkml:trace>
          <inkml:trace contextRef="#ctx0" brushRef="#br0" timeOffset="98467.5738">9621-1185 83 0,'0'0'104'0,"0"0"0"16,10 0-4-16,-10-5-16 0,0 5 0 0,8 0-4 0,0 0-4 0,-8 0-4 15,9-5 0-15,0 5-12 0,-1 0-4 0,0 0-4 16,1-5-8-16,-1 5-4 0,0 0-8 0,2 0-8 0,-2 0-4 0,10-4-4 15,-10 4 0-15,0 0-4 0,0 0-4 0,10 4-4 0,-10-4-4 16,1 5-8-16,-1-5 0 0,0 5-16 0,2-5-12 0,-2 5-4 16,0-5-16-16,0 4-8 0,-8-4-12 0,10 4-4 0,-10 2-4 0,0-1-12 15,0-5-36-15,0 4-28 0,0 2 12 0,0-6 40 0,-10 4 20 16</inkml:trace>
          <inkml:trace contextRef="#ctx0" brushRef="#br0" timeOffset="99273.4163">10091-888 75 0,'0'-5'100'0,"8"1"0"0,0-1-4 0,-8 0-20 0,9 0-4 15,-9 1-4-15,9-2-4 0,-9 2 0 0,8 4-4 0,-8-5 4 16,9 5-8-16,-9-5-8 0,0 5-4 0,8 5 4 0,-8-5 0 0,0 5-8 16,8-1 4-16,-8 6-8 0,0 0 4 0,10-1-4 0,-10 1-4 15,0 4 0-15,8 1-4 0,-8-1 0 0,0 0 0 0,0 6 0 16,8-6-8-16,-8 5 0 0,0 0 0 0,10 0-4 0,-10-4-4 0,8 4-4 15,-8-5 0-15,0 1-4 0,8-1 0 0,-8 1 4 16,8-2-4-16,1-3-4 0,-9 0 4 0,0 0-4 0,9-5 4 16,-1 5-4-16,-8-10-4 0,9 4 4 0,-9 1 0 0,8-5 0 0,-8 0-4 15,8-5 0-15,-8 1 0 0,10 4 0 0,-2-10-4 0,-8 5 4 16,8 1 0-16,-8-6 0 0,8 0-4 0,-8 4 0 0,10-3 0 16,-10 0 4-16,8-1-16 0,0 0 24 0,1 2-4 0,-9-3-4 0,8 2 0 15,-8-1 4-15,9 0 0 0,0 6 0 0,-9-5 0 16,8 3 0-16,-8 2-4 0,8-1 8 0,0-5-4 0,-8 6 0 0,10 4 0 15,-10-6 0-15,8 6 8 0,-8 0-4 0,8-4 0 0,-8 4 0 16,10 0 0-16,-10 0 4 0,8 4-4 0,-8-4 4 0,8 6 0 16,-8-2-4-16,9 1 4 0,-9 0-4 0,0 0 8 0,8 5-4 0,-8-1 4 15,9 1 0-15,-9-1-4 0,0 1 0 0,8 5 0 0,-8-1-4 16,0 0 4-16,0 1-4 0,0-2 0 0,0 3 0 0,0-3 0 16,0 2-4-16,0-1 0 0,-8 1-4 0,8-5-4 0,0 3-8 15,0 2-12-15,-9-5-16 0,9-1-12 0,0 1-12 0,-8-6-28 16,8 2-32-16,0-2-20 0,-9-4-56 0,9 0-32 0,0-4 40 15,-8-2 40-15,8-3 32 0,0-1 24 0</inkml:trace>
        </inkml:traceGroup>
        <inkml:traceGroup>
          <inkml:annotationXML>
            <emma:emma xmlns:emma="http://www.w3.org/2003/04/emma" version="1.0">
              <emma:interpretation id="{75649D7E-AF11-461F-9DD0-2D76B23CEDAC}" emma:medium="tactile" emma:mode="ink">
                <msink:context xmlns:msink="http://schemas.microsoft.com/ink/2010/main" type="inkWord" rotatedBoundingBox="16187,6526 16526,6533 16517,6926 16178,6919">
                  <msink:destinationLink direction="with" ref="{F4E718D5-6FF3-4F9F-8840-C05F40B6CBBF}"/>
                </msink:context>
              </emma:interpretation>
              <emma:one-of disjunction-type="recognition" id="oneOf23">
                <emma:interpretation id="interp47" emma:lang="" emma:confidence="1">
                  <emma:literal/>
                </emma:interpretation>
              </emma:one-of>
            </emma:emma>
          </inkml:annotationXML>
          <inkml:trace contextRef="#ctx0" brushRef="#br0" timeOffset="101337.8981">10935-797 79 0,'0'0'100'0,"0"0"-4"16,0 0-8-16,0-4-20 0,0 4-8 0,0 0 8 0,0 0-8 0,8 0 0 15,-8 0 4-15,0 0-4 0,0 0 4 0,8 0-16 0,2 0 8 16,-10 0-8-16,8-5 0 0,0 0-4 0,1 5 0 0,0-5-4 15,-1 5-4-15,9-5-4 0,-9 0-4 0,10 1-4 0,-10-1-4 16,10 0-4-16,-2 0-4 0,-8 0-8 0,10 1-4 0,-1-1-8 16,-9 5-4-16,10-5-8 0,-2 0-12 0,-8 5-4 0,10-5-20 0,-10 5-24 15,10 0-16-15,-10 0-12 0,1-5-24 0,-1 5-48 0,0 0-4 16,-8 0 28-16,9 0 32 0,0 0 24 0</inkml:trace>
          <inkml:trace contextRef="#ctx0" brushRef="#br0" timeOffset="101123.4694">11080-955 11 0,'0'-5'100'0,"0"1"-4"0,0-2-8 0,0 2-20 0,-8-1-4 16,8 1-4-16,0 4 0 0,0-6-4 0,0 6-4 0,0 0 0 16,0-4-4-16,0 4-4 0,0 0 4 0,0 0 0 0,0 0-8 0,0 0-4 15,0 4 4-15,0-4-4 0,0 6 0 0,0-2 4 0,0 1 0 16,0 5 0-16,0-1 0 0,0-5-8 0,0 6 0 0,0 5 0 15,0-5-8-15,0 4 0 0,0 0 0 0,0 0-8 0,0 1 0 0,0-1 0 16,0 5-4-16,0-4-4 0,0 4 0 0,0-4-4 16,0-2 0-16,0 7 0 0,0-5-4 0,0-2 0 0,0 2-8 0,0-1 0 15,0-3-4-15,0 3-4 0,0-5-8 0,0 1-4 0,0 0-4 16,0-7-8-16,0 7 0 0,0-4-16 0,0-2-4 0,0-4-20 16,0 6-4-16,0-6-12 0,0 4-4 0,0-4-12 0,0 0-40 15,-10 0-24-15,10-4 32 0,-8 4 28 0,8-6 24 0</inkml:trace>
        </inkml:traceGroup>
        <inkml:traceGroup>
          <inkml:annotationXML>
            <emma:emma xmlns:emma="http://www.w3.org/2003/04/emma" version="1.0">
              <emma:interpretation id="{E70CA72F-9052-4890-8048-7A092472641F}" emma:medium="tactile" emma:mode="ink">
                <msink:context xmlns:msink="http://schemas.microsoft.com/ink/2010/main" type="inkWord" rotatedBoundingBox="16773,6272 17568,6289 17554,6964 16759,6947">
                  <msink:destinationLink direction="with" ref="{F4E718D5-6FF3-4F9F-8840-C05F40B6CBBF}"/>
                </msink:context>
              </emma:interpretation>
            </emma:emma>
          </inkml:annotationXML>
          <inkml:trace contextRef="#ctx0" brushRef="#br0" timeOffset="102278.3789">11984-893 11 0,'0'-4'112'0,"0"-1"-8"0,0 5-8 0,0-5-24 16,0 5-4-16,8 0 0 0,-8-5-4 0,0 5 0 0,0 0-8 15,0 0 0-15,0 0-4 0,0 0 0 0,0-4-4 0,0 4-4 16,0 0 0-16,0 4 4 0,8-4-4 0,-8 5 0 0,0 0-4 0,0 0-4 16,0-1 0-16,0 1-4 0,0 0-4 0,0 4 0 0,0 1-8 15,0 0 0-15,0-1-4 0,0 1-4 0,0 4-4 0,0 1 0 16,0-6 0-16,0 5-4 0,0 1 0 0,0-5 0 0,0 4 0 0,9-5-4 15,-9 6 0-15,0-5 4 0,8-1-4 0,-8 1 0 16,0 0 0-16,9-5 0 0,-9 3-4 0,9-2 0 0,-9-6 0 0,8 4 0 16,0-4 0-16,-8 5 0 0,8-5 0 0,2-5-4 0,-10 5 0 15,8-4 0-15,0-2 0 0,2 2 0 0,-10 0 0 0,8-1 4 16,0-5 0-16,1 5 4 0,-9-5-4 0,8 6 0 0,1-6 4 0,-9 5-4 16,9-5-12-16,-1 1 16 0,-8 4 0 0,8-4 0 0,-8 3 0 15,8-3 0-15,-8 5 0 0,10-6 4 0,-2 5 0 16,-8 0 0-16,8-4-4 0,-8 4 4 0,10 0 0 0,-10 0 0 0,8 0 0 15,-8 1 4-15,8-1 0 0,-8 5 4 0,0-5-4 0,9 5 8 16,-9 0-4-16,8 0 4 0,-8 0 0 0,8 0 8 0,-8 0 0 16,9 5 0-16,-9 0 4 0,9-1-4 0,-9 1 0 0,0 0 0 15,8 5-4-15,-8-1 0 0,8-4 0 0,-8 4-4 0,10 1-4 0,-10 5 0 16,8-1-4-16,-8-5 0 0,0 6-4 0,0-5 0 0,8 4 0 16,-8 1-4-16,0-2 0 0,0 2-8 0,0-1-4 0,0-5-4 15,0 7-8-15,0-2-16 0,-8-5-12 0,8 1-20 0,0-1-12 16,0-3-28-16,-8-2-24 0,8 0-28 0,0-4-56 0,0 0-12 15,-10 0 44-15,10-4 40 0,0-6 24 0,-8 6 24 0</inkml:trace>
          <inkml:trace contextRef="#ctx0" brushRef="#br0" timeOffset="101816.6137">11524-1156 83 0,'0'-6'100'0,"0"2"-8"0,0-7-4 0,0 7-20 16,8 0-8-16,-8-1 0 0,0 0 0 0,8-4-4 0,-8 4 0 0,8 0 0 15,-8 0-4-15,9 1 0 0,-9-2-8 0,9 2 0 0,-9-1-4 16,0 0 0-16,8 5 4 0,-8 0-4 0,0-5 0 0,0 5 0 15,0 0 0-15,0 5 0 0,0-5-8 0,0 0 0 0,0 5-4 0,0 0 0 16,0-1-8-16,0 2 0 0,0-2-4 0,0 6-4 16,0-1 0-16,0-4-4 0,0 5-4 0,0 4 0 0,-8-5 0 0,8 6 0 15,0-1 0-15,0 1-4 0,0-1 4 0,0 1 0 0,0-2 0 16,0 3-4-16,0-2-4 0,0 5 4 0,-9-4 0 0,9 0 0 16,9-1 0-16,-9-1 0 0,0 2-4 0,0-5 4 0,0 4-8 15,0-5 8-15,0 1 0 0,0 0 0 0,8-5-4 0,-8 4 0 16,0-4 0-16,9-1 0 0,-9 1 0 0,8-5-4 0,-8 5 4 0,8-5 0 15,2 0-4-15,-10 0 0 0,8-5 4 0,0 5-4 0,-8-5 0 16,8 5 4-16,2-9 0 0,-10 4 0 0,8 1 0 0,0-1-4 16,-8 0 4-16,9-4 4 0,-1 3-4 0,1-3 0 0,-9 4 0 0,9 0 4 15,-1 1-4-15,-8-6 8 0,8 10-20 0,-8-5 16 16,8 5 4-16,-8-4-4 0,10 4 4 0,-10 4 0 0,0-4 0 0,0 5 0 16,0-1 0-16,0 2 0 0,0 3 0 0,0 1 0 0,0 0 0 15,0 4 0-15,0 0 0 0,0 0 0 0,0 1-4 0,0-1 4 16,-10 1-4-16,10 4 4 0,0-5-4 0,0 0 0 0,0 1-8 0,0-1 4 15,0 1-12-15,0-1-12 0,0-5-4 0,0 1-8 16,0 0-4-16,0-1-16 0,0 2-16 0,0-7-8 0,0 0-12 0,0 2-8 16,10-2-16-16,-10-4-36 0,0 0-24 0,8 0 32 0,-8 0 28 15,8 0 24-15</inkml:trace>
        </inkml:traceGroup>
        <inkml:traceGroup>
          <inkml:annotationXML>
            <emma:emma xmlns:emma="http://www.w3.org/2003/04/emma" version="1.0">
              <emma:interpretation id="{45D92B86-C73D-440C-AFDF-2A843D486FE7}" emma:medium="tactile" emma:mode="ink">
                <msink:context xmlns:msink="http://schemas.microsoft.com/ink/2010/main" type="inkWord" rotatedBoundingBox="18132,6425 18472,6432 18462,6896 18122,6889">
                  <msink:destinationLink direction="with" ref="{F4E718D5-6FF3-4F9F-8840-C05F40B6CBBF}"/>
                </msink:context>
              </emma:interpretation>
              <emma:one-of disjunction-type="recognition" id="oneOf24">
                <emma:interpretation id="interp48" emma:lang="" emma:confidence="0">
                  <emma:literal>10)</emma:literal>
                </emma:interpretation>
                <emma:interpretation id="interp49" emma:lang="" emma:confidence="0">
                  <emma:literal>no)</emma:literal>
                </emma:interpretation>
                <emma:interpretation id="interp50" emma:lang="" emma:confidence="0">
                  <emma:literal>Mo)</emma:literal>
                </emma:interpretation>
                <emma:interpretation id="interp51" emma:lang="" emma:confidence="0">
                  <emma:literal>zo)</emma:literal>
                </emma:interpretation>
                <emma:interpretation id="interp52" emma:lang="" emma:confidence="0">
                  <emma:literal>MO)</emma:literal>
                </emma:interpretation>
              </emma:one-of>
            </emma:emma>
          </inkml:annotationXML>
          <inkml:trace contextRef="#ctx0" brushRef="#br0" timeOffset="104311.9694">12878-777 75 0,'0'0'100'15,"0"0"-4"-15,0 0-4 0,0 0-24 0,9 4-4 0,-9-8 4 16,0 4 0-16,0 0 0 0,0 0-4 0,9 0-8 0,-9 0 4 16,8 0-4-16,-8 0-8 0,9-6 0 0,-9 6-8 0,8 0 0 0,0-4-4 15,-8 4-8-15,10-5 0 0,-2 5-8 0,0 0-4 0,0-5 0 16,2 1-4-16,-2 4-4 0,9-5-4 0,-8 5 0 0,-1-5-4 15,9 5-8-15,-9 0-4 0,10-5-8 0,-10 5-8 0,10 0-12 16,-2 0-20-16,-7 0-20 0,8 0-8 0,0 0-8 0,-9 0-24 16,10 0-44-16,-2 0-12 0,-6 0 32 0,6 0 24 0,-8 0 28 0</inkml:trace>
          <inkml:trace contextRef="#ctx0" brushRef="#br0" timeOffset="104087.539">13032-983 35 0,'-8'-10'68'0,"8"0"16"0,0 5-8 0,0-5-24 16,0 1-4-16,-9 5 0 0,9-6 0 0,0 5-4 0,0-1-4 16,0-2 0-16,0 2 4 0,0 2 0 0,0-2 0 0,0 3 0 15,0-3 8-15,0 6-8 0,0-4 4 0,0 4-4 0,0 0-8 16,0 0 4-16,0-5 0 0,0 5 4 0,0 5 4 0,0-5-4 16,0 4-4-16,0 2 0 0,0-3 0 0,0 7-4 0,0 0 4 0,0 0-8 15,0 5-4-15,0-2-4 0,0 2 0 0,0-1-4 0,0 5-4 16,0 0-4-16,0 1 0 0,-8-1 0 0,8 0 0 0,0 0-4 15,0 5-4-15,0-4 0 0,0-1-4 0,0 0 0 0,0-4-4 0,0 4 0 16,0-5-8-16,0 1-4 0,0-2-4 0,0 2-12 16,0-1-4-16,0-3-12 0,0-3-4 0,0 2-16 0,0 0-8 0,0-5-16 15,0-1-8-15,0 2-8 0,0-6-4 0,0 3-36 0,0-3-36 16,-9-3 20-16,9 3 28 0,0-6 28 0</inkml:trace>
        </inkml:traceGroup>
        <inkml:traceGroup>
          <inkml:annotationXML>
            <emma:emma xmlns:emma="http://www.w3.org/2003/04/emma" version="1.0">
              <emma:interpretation id="{BCD91DDA-DA0F-4E69-ABAB-46093BE42278}" emma:medium="tactile" emma:mode="ink">
                <msink:context xmlns:msink="http://schemas.microsoft.com/ink/2010/main" type="inkWord" rotatedBoundingBox="18713,6138 19857,6162 19837,7103 18693,7079">
                  <msink:destinationLink direction="with" ref="{F4E718D5-6FF3-4F9F-8840-C05F40B6CBBF}"/>
                </msink:context>
              </emma:interpretation>
            </emma:emma>
          </inkml:annotationXML>
          <inkml:trace contextRef="#ctx0" brushRef="#br0" timeOffset="104812.6002">13458-658 67 0,'-8'5'108'0,"8"-5"-8"0,0 5-4 16,0-5-28-16,0 0 0 0,0 0 4 0,0 0-4 0,0-5-8 0,0 5 0 15,0-5-8-15,8-5-4 0,-8 6 4 0,0-5-4 0,9-1-4 16,0 0-4-16,-1-5-4 0,0 2 4 0,0-2-4 0,10 1-4 16,-10-5 4-16,10-1 0 0,-1 1-4 0,-9-5 0 0,9 5-4 15,0-5 0-15,1 5 0 0,-2-5-4 0,2-1 0 0,-2 6-4 16,1-4-4-16,1 4 4 0,-10-6-4 0,10 6 0 0,-10-1-4 15,8 7 4-15,-6-6-4 0,-2 5 0 0,0-1-4 0,1 5 4 0,-1-5-4 16,0 6 0-16,-8-1 0 0,10 6 0 0,-10-6-4 0,0 10 4 16,0-5-4-16,0 1-4 0,8 4 4 0,-8 0 0 0,0 0 0 15,0 0 4-15,0 4-4 0,-8-4 0 0,8 5-16 0,0 0 20 16,0 4-4-16,0 1 0 0,0-1 0 0,0 1 0 0,0 5 0 16,0-6-4-16,0 5 4 0,0 2 0 0,0 3-4 0,0-6 0 0,0 7 0 15,-10-1 0-15,10 0-4 0,0 0 0 0,0 0-4 0,-8 0-8 16,8 1-4-16,0 4-4 0,0-10-8 0,-8 5-4 0,8 1-8 15,0-6-12-15,0 5-8 0,0-4-4 0,0-1-8 0,0 1-12 0,0-6-4 16,0 1 0-16,8-1 4 0,-8 1-4 0,0-6-4 16,0 2-24-16,8-6-24 0,-8 4-12 0,0-4 28 0,0 0 20 0</inkml:trace>
          <inkml:trace contextRef="#ctx0" brushRef="#br0" timeOffset="105202.5558">13996-970 87 0,'0'0'104'0,"0"6"-4"0,0-6-4 0,0 4-24 0,0 1 4 0,0-1-8 16,0 2 4-16,0 3-4 0,0-4-4 0,0 4 0 0,0 1-4 15,0 0-4-15,0-1-8 0,0 5-4 0,0-4 0 0,0 5 0 16,0-1-4-16,0-4 0 0,0 4-4 0,0 1-4 0,0-1 0 16,0 0-4-16,0-5 0 0,0 6 0 0,0-1-4 0,8-4 4 0,-8 5-4 15,0-6-4-15,9 1 0 0,-9 0 0 0,8-1-4 0,-8 1 0 16,8-6-4-16,1 6 0 0,-9-5 0 0,9-1 0 0,-1-4-4 15,10 6-4-15,-10-6 0 0,0 0-4 0,1 0 4 0,0-6 0 16,7 2-4-16,-7-1 0 0,7 0 0 0,-6-4 0 0,6 3 4 16,-6-2-4-16,-2-3 0 0,8-3 0 0,-7 5-4 0,0-6 4 0,-1 5 0 15,1-4-4-15,-9 5 0 0,8-6 0 0,-8 1 0 0,8 0 0 16,-8 4 0-16,0-5-4 0,0 1 0 0,0 0 0 0,0-1 0 16,-8 1 0-16,8 0-4 0,-8-1 4 0,-1-4-4 0,1 5 4 15,-1-1-4-15,0 1 0 0,1-1 4 0,0 1-8 0,0-1 0 16,-2 6 4-16,-6-1-4 0,6 1-4 0,-6 3 0 0,7 2 0 0,-7 0-4 15,7-2-4-15,-8 6 0 0,9 6-4 0,-10-2 0 0,10 0-8 16,-10 2 0-16,10-1-12 0,0 5-4 0,-9-1-8 0,8-5 0 16,0 6-4-16,1 1 0 0,0-3-4 0,-2 2 0 0,2-5-12 15,0 5-28-15,8-1-28 0,-9-5 12 0,9 2 16 0,0-2 24 16</inkml:trace>
          <inkml:trace contextRef="#ctx0" brushRef="#br0" timeOffset="105611.4642">14422-1353 79 0,'8'-5'96'0,"-8"5"-8"0,9-4-4 0,-9 4-20 15,8 0 0-15,-8 0 0 0,9 0 0 0,-9 0-4 0,8 0 0 16,1 0 4-16,-9 0 0 0,8 0-8 0,0 4 0 0,-8 1 0 16,10-5-4-16,-2 5 0 0,-8 0-4 0,8-1 0 0,2 6 0 0,-2-5-4 15,-8-1 0-15,8 6 4 0,0 0-4 0,-8-1-4 16,9 1 0-16,0 4-4 0,-9-4 0 0,8 4 0 0,-8 0 0 0,9 1 0 16,-9-1-4-16,8 1-4 0,-8 4 0 0,0 0 0 0,0 0-4 15,8 1 0-15,-8-1 0 0,0 4 0 0,0-3-4 0,0 4 0 16,0-5 4-16,0 5-8 0,0 0 0 0,0 0-4 0,0 0 4 15,-8-5-12-15,8 5-4 0,0 0 0 0,0 0 0 0,-8 0 0 0,8 0 0 16,-9-5 0-16,9 5 0 0,-8 0 0 0,-1-4 0 16,0 3 0-16,1-4 0 0,0 0 0 0,0 1 0 0,-2-1 0 0,2 0-4 15,0 0-28-15,-2-4-8 0,2-1-12 0,0 1-12 0,-1-6-20 16,1 5-16-16,-1-4-16 0,1-1-20 0,-9 1-20 0,9-5-16 16,-2 0-36-16,2-1-28 0,0 1 40 0,-2-5 36 0,2 5 32 15,0-5 24-15</inkml:trace>
        </inkml:traceGroup>
      </inkml:traceGroup>
    </inkml:traceGroup>
    <inkml:traceGroup>
      <inkml:annotationXML>
        <emma:emma xmlns:emma="http://www.w3.org/2003/04/emma" version="1.0">
          <emma:interpretation id="{054C7EC4-196F-4FE5-A05B-E0369970FB0D}" emma:medium="tactile" emma:mode="ink">
            <msink:context xmlns:msink="http://schemas.microsoft.com/ink/2010/main" type="paragraph" rotatedBoundingBox="4946,7342 11076,7758 11013,8680 4883,82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CCCC7C-AF86-4EF7-B855-6CED08CA5386}" emma:medium="tactile" emma:mode="ink">
              <msink:context xmlns:msink="http://schemas.microsoft.com/ink/2010/main" type="line" rotatedBoundingBox="4946,7342 11076,7758 11013,8680 4883,8264"/>
            </emma:interpretation>
          </emma:emma>
        </inkml:annotationXML>
        <inkml:traceGroup>
          <inkml:annotationXML>
            <emma:emma xmlns:emma="http://www.w3.org/2003/04/emma" version="1.0">
              <emma:interpretation id="{E65B7C7C-4B74-4B81-A570-F9B5EAD65968}" emma:medium="tactile" emma:mode="ink">
                <msink:context xmlns:msink="http://schemas.microsoft.com/ink/2010/main" type="inkWord" rotatedBoundingBox="4939,7433 6941,7569 6896,8232 4894,8096"/>
              </emma:interpretation>
              <emma:one-of disjunction-type="recognition" id="oneOf25">
                <emma:interpretation id="interp53" emma:lang="" emma:confidence="1">
                  <emma:literal/>
                </emma:interpretation>
              </emma:one-of>
            </emma:emma>
          </inkml:annotationXML>
          <inkml:trace contextRef="#ctx0" brushRef="#br0" timeOffset="59443.9717">4 176 3 0,'0'-4'104'0,"0"4"-12"0,0-5-8 0,-8 0-24 16,8 5-4-16,0-5 0 0,0-4 0 0,0 4-4 0,0 1 0 15,0-7-4-15,0 7 0 0,0-1 0 0,8-5 0 0,-8 1 0 0,0-1 0 16,0 6-4-16,9-6-4 0,-9 2-4 0,9-3 4 0,-9 6 0 16,8-5-4-16,1 6 0 0,-9-6 8 0,8 5-12 0,0 1 0 15,2-1-4-15,-2 0 0 0,0 0-4 0,0 5 0 0,10-5-4 0,-10 5-4 16,1 0 0-16,-1 5-4 0,1-5 0 0,0 5-4 16,-1 0-4-16,0 0 4 0,0 4-4 0,2-4 0 0,-2 9 0 0,0-4 0 15,-8 1 0-15,0 2-4 0,10 1 0 0,-10 0-4 0,0 5 4 16,-10-4 0-16,10 4-4 0,0-5 4 0,-8 6-4 0,0-1 0 15,8 0 4-15,-10 0 0 0,2 0 0 0,0-4 0 0,0 5 0 16,-1-7-4-16,0 2 4 0,1-1 0 0,-1 1 0 0,1-1-4 16,0-4 4-16,-2-1 0 0,2 1 0 0,8 0 0 0,-8-6 0 0,0 1 0 15,8 0 0-15,0 1 0 0,0-6 0 0,-10 0 0 0,10 4 0 16,0-4 0-16,0 0 0 0,0 0 0 0,0 0 0 0,0 4 0 16,10-4 0-16,-10 0 0 0,0 0 0 0,8 5 0 0,-8-5 0 15,0 0 0-15,8 5 0 0,-8-5 4 0,8 5-4 0,2 0 0 16,-10-1 0-16,8 1 0 0,0-5 0 0,1 5 0 0,-1-5-8 15,1 4 0-15,0 1-8 0,-1-5-4 0,0 0-8 0,0 0-8 0,2 5-8 16,6-5-4-16,-6 0-20 0,-2 0-8 0,0 0-12 0,9 0-4 16,-8 0-8-16,-1 0-16 0,1 0-40 0,7 0-24 0,-16-5 32 15,18 5 32-15,-10 0 24 0</inkml:trace>
          <inkml:trace contextRef="#ctx0" brushRef="#br0" timeOffset="58968.2447">-217-49 7 0,'0'-4'100'16,"9"4"-12"-16,-9 0-4 0,0 0-20 0,0-4-8 0,0 4 0 15,0 0 0-15,0 0-4 0,0 0 4 0,0 0 0 0,0 0 4 0,0 0-4 16,0 0 0-16,0 0 0 0,0 0-12 0,0 0 0 0,0 0 0 15,0 0-8-15,0 0 0 0,-9 0 4 0,9 0-4 0,0 0 0 16,0 4-4-16,-9-4 4 0,9 4-4 0,-8 1 0 0,8 0-4 16,-8 0 0-16,8-1 0 0,-10 2 4 0,2 3-4 0,8 1-4 0,-8-1 0 15,-1 1-4-15,0-1-4 0,9 6 0 0,-8-6 0 0,0 5-4 16,8 1 0-16,-9-5 0 0,9 4-4 0,-8 0 0 0,8 0-4 16,0 1 0-16,0-1 0 0,0 1 0 0,0 4-4 0,-9-5 4 15,9 1-4-15,9-1 4 0,-9 5-4 0,0-4 0 0,0 4 0 16,8-5-4-16,-8 5 0 0,9-4-4 0,-1-1 0 0,-8 6 0 15,8-7-4-15,-8 2-8 0,9 5-4 0,0-6-20 0,-1 0 12 0,0 1-4 16,2-1-12-16,-2 0 0 0,-8 1 0 0,8-1-16 0,1-4-8 16,0-1-4-16,-1 1-4 0,0-1-4 0,1 1-4 0,-1-5 4 15,0 5-36-15,2-10-44 0,-2 5 0 0,-8-5 28 0,8 4 28 16,2-4 16-16</inkml:trace>
          <inkml:trace contextRef="#ctx0" brushRef="#br0" timeOffset="60028.4103">396 307 63 0,'0'0'96'0,"0"-6"-4"0,0 2-8 0,0 4-24 16,0 0 0-16,0-5 0 0,0 5-4 0,0 0 0 0,0 0-4 16,0 0 4-16,0-5-8 0,10 5 0 0,-10 0 0 0,0 0 0 15,0 0-8-15,8 0 4 0,-8 5-4 0,0-5-16 0,8 5 16 16,-8-1-4-16,8 2 0 0,-8-3 0 0,10 3-4 0,-10-2 0 16,8 6-8-16,-8-5 0 0,8 5 0 0,-8 0-8 0,9-1 0 0,-9 1-4 15,8-2 0-15,-8 7 0 0,9-5 0 0,-9 0-4 0,0-1-4 16,9 6 0-16,-9-6 4 0,8 1-4 0,-8-1 0 0,8 1-4 15,-8-1 0-15,0-4 0 0,8 5-8 0,2 0 0 0,-10-6 0 16,0 1 0-16,8 0 0 0,-8 0 0 0,8-5 0 0,-8 4 0 16,10-4 0-16,-10 0 0 0,8 0-4 0,-8 0 4 0,0 0 4 0,8-4-4 15,-8-1 0-15,0 0-4 0,9 5 8 0,-9-9-4 0,8 3 0 16,-8 2-4-16,0-1 4 0,9-5 0 0,-9 5 0 0,0-4 0 16,8 0 4-16,-8 4 4 0,9-5 0 0,-9 1-4 0,8 5 4 0,-8-7 0 15,8 2 0-15,-8 4-4 0,10-5 0 0,-10 5 4 16,8-4 0-16,-8 3 4 0,8 2-4 0,-8 0 0 0,10-1 4 0,-10 0-4 15,8 0 4-15,-8 5 0 0,8 0-16 0,-8-4 20 0,9 4 0 16,-1 0 0-16,-8 0 4 0,8 0-4 0,-8 0 0 0,9 4 0 16,-9-4 4-16,9 5-4 0,-9-5 4 0,8 5-4 0,-8 4 0 15,8-5 0-15,-8 2 0 0,0-1-4 0,10 4 0 0,-10 1 0 16,0-1-4-16,0 1 0 0,0 4 0 0,8-4 4 0,-8 0 0 16,0 4-12-16,0-5 0 0,0 1-8 0,0 5 0 0,0-6-8 0,0 1-8 15,0-1-4-15,0 1-8 0,0-6-12 0,0 6-8 0,0-5-12 16,0-1 0-16,8 2-8 0,-8-6 4 0,0 5 0 0,0-5-28 15,9 0-36-15,-9-5-12 0,0-1 32 0,9 2 20 0</inkml:trace>
          <inkml:trace contextRef="#ctx0" brushRef="#br0" timeOffset="60516.1045">925 287 79 0,'0'0'108'0,"-8"5"-8"0,8-5-8 15,0 5-20-15,0-5-4 0,8 0 4 0,-8 0-4 0,0 4-4 16,0-4-8-16,0 0 8 0,0 0-12 0,0 0 4 0,0 0-4 16,0 0 0-16,8 0-8 0,-8 0-4 0,10 0 4 0,-10 0-4 15,8 0-8-15,0-4 0 0,-8 4-8 0,8 0-4 0,2 0-4 16,6-5-4-16,-7 5-4 0,0-5-8 0,-1 0-4 0,1 5-12 0,7-4-4 16,-7-2-8-16,8 2-4 0,-9 0-20 0,10 4-8 0,-1-5-12 15,-8-1-12-15,7 2-12 0,1 4-4 0,-9-5-44 0,10 0-56 16,-10 0 44-16,2 1 32 0,6-2 24 0</inkml:trace>
          <inkml:trace contextRef="#ctx0" brushRef="#br0" timeOffset="60287.7146">993 153 19 0,'9'0'108'0,"-9"0"-8"0,0 4-4 0,0-4-24 0,0 0-4 15,0 5-4-15,0-5 0 0,-9 5 0 0,18-5-8 0,-9 5 4 16,0-5-4-16,0 4 0 0,0-4-4 0,9 6-4 0,-9-2 0 16,0 1-4-16,0 5 0 0,8-6 0 0,-8 2-4 0,0 3-4 0,9 1-4 15,-9-6-8-15,0 11 0 0,0-5-4 0,0-1-4 16,8 5-4-16,-8 1 0 0,0-2 0 0,0 3-8 0,0-2 4 0,0 1-4 16,0-1-4-16,0-1 4 0,8 2-4 0,-8 0-4 0,0-1-4 15,0-3 0-15,0-3-12 0,9 2 0 0,-9 0-8 0,0-1-4 16,0-4-4-16,0-1-12 0,0 1-12 0,0 0-12 0,0-5-12 0,0 5-12 15,0-5-4-15,0-5-44 0,0 5-40 0,-9-5 28 0,9 0 28 16,0 1 20-16</inkml:trace>
          <inkml:trace contextRef="#ctx0" brushRef="#br0" timeOffset="60766.4336">1395 61 47 0,'0'0'108'0,"0"0"-8"0,0 0 4 15,8 0-32-15,-8 0 4 0,0 0-4 0,0 0 0 0,8 0 0 16,-8 0-8-16,0 0 0 0,8 0-4 0,-8 0-4 0,10 0-4 16,-2 0-4-16,0 0-4 0,-8 0 0 0,9 0-12 0,-1 0-4 0,1 0-4 15,0 0-4-15,-1 0-4 0,8 0-4 0,-6 0 0 16,-2 0-4-16,0 0-4 0,2 0-4 0,6 0-4 0,-7 7-4 0,-1-7-4 16,1 0-8-16,-1 3-8 0,1-3-4 0,-1 5-16 0,0-5-4 15,-8 5-8-15,10-5-12 0,-10 5-12 0,0-1 4 0,8-4-8 16,-8 5-32-16,0 0-36 0,0-5 4 0,-8 0 32 0,8 0 24 15</inkml:trace>
          <inkml:trace contextRef="#ctx0" brushRef="#br0" timeOffset="61105.5263">1480 33 63 0,'-9'5'100'0,"0"-1"-8"0,1 1-8 0,8 5-24 15,-9-6-4-15,1 6 0 0,8 0 0 0,-8-1-4 0,8 1 0 16,-10-1-4-16,10 6-4 0,-8-5 0 0,8-1-8 0,0 5 4 0,0-4-8 15,0-1-4-15,-8 1-4 0,8 0-16 0,0-1 12 0,0 1 0 16,8-5 0-16,-8 5-4 0,0-6-8 0,8 1 4 0,-8 5-8 16,10-6 8-16,-2 2-4 0,-8-6 0 0,8 5 0 0,1-1-4 0,-1-4 4 15,1 4 4-15,0-4-8 0,-1 6 0 0,0-2 0 16,0-4 0-16,2 5-4 0,-2-5 0 0,0 5 0 0,2 0 0 0,6-1 0 16,-7 2 0-16,-1-3 0 0,1 3 0 0,-1-2-4 0,1 2 0 15,-1-2 8-15,-8 6-4 0,8-5 4 0,2 5-4 0,-2-6 4 16,0 6 0-16,-8-1-4 0,10 1 4 0,-10-5 0 0,8 4-8 0,-8 1 4 15,0-1 4-15,0 1 0 0,8 0-4 0,-16-1 0 16,8 1 4-16,0-1-8 0,0 1 4 0,-8-1-4 0,-2 1 4 0,10-1 4 16,-8 1-12-16,0 0 8 0,-2-1-8 0,2 1 4 0,0-5-12 15,-1-1-4-15,-8 6-8 0,9-5-8 0,-1-5-8 0,1 4-8 16,0-4-8-16,-2 0-12 0,-6 0 0 0,6-4-8 0,2-1-44 16,0 2-40-16,0-4 28 0,8-2 12 0,-9-1 32 0</inkml:trace>
        </inkml:traceGroup>
        <inkml:traceGroup>
          <inkml:annotationXML>
            <emma:emma xmlns:emma="http://www.w3.org/2003/04/emma" version="1.0">
              <emma:interpretation id="{41A5EB25-5C59-400A-A859-A166FF43C6AB}" emma:medium="tactile" emma:mode="ink">
                <msink:context xmlns:msink="http://schemas.microsoft.com/ink/2010/main" type="inkWord" rotatedBoundingBox="7154,7560 7507,7583 7459,8294 7105,8270"/>
              </emma:interpretation>
              <emma:one-of disjunction-type="recognition" id="oneOf26">
                <emma:interpretation id="interp54" emma:lang="" emma:confidence="1">
                  <emma:literal/>
                </emma:interpretation>
              </emma:one-of>
            </emma:emma>
          </inkml:annotationXML>
          <inkml:trace contextRef="#ctx0" brushRef="#br0" timeOffset="61413.7009">1906 38 19 0,'8'4'104'16,"1"-4"-8"-16,-1 5 0 0,1 0-24 0,-1 0 0 0,0-1 4 0,10 3-4 15,-10-4-4-15,2 2 0 0,-2 5-8 0,9-6 0 16,-9 6-8-16,0-5 0 0,10 4-8 0,-10-4-4 0,10 10 0 16,-10-10-4-16,9 9-4 0,-8-5 4 0,7 1-8 0,-7 4 0 0,8-4-4 15,-8 5 0-15,-1-2-4 0,10 2 4 0,-10-1-4 0,0 5-4 16,0 1 0-16,2-5 0 0,-10 4-4 0,8 0 0 0,-8 0-4 16,0-1 0-16,0 7-4 0,0-6 4 0,0 5-4 0,0-5 0 0,0 5-8 15,-8-4-4-15,8 3 0 0,-10 3-12 0,2-8-8 16,0 1-8-16,0 4-12 0,-2-3-12 0,-6-1-20 0,7-1-12 0,0-2-12 15,-8-2-8-15,9 1-36 0,-9-6-40 0,8 1 12 0,-7 0 40 16,6-5 20-16,2-1 28 0</inkml:trace>
        </inkml:traceGroup>
        <inkml:traceGroup>
          <inkml:annotationXML>
            <emma:emma xmlns:emma="http://www.w3.org/2003/04/emma" version="1.0">
              <emma:interpretation id="{E3F019AF-FB0B-4A83-9E70-B2A91C62244A}" emma:medium="tactile" emma:mode="ink">
                <msink:context xmlns:msink="http://schemas.microsoft.com/ink/2010/main" type="inkWord" rotatedBoundingBox="8038,7552 8846,7607 8795,8352 7988,8297"/>
              </emma:interpretation>
              <emma:one-of disjunction-type="recognition" id="oneOf27">
                <emma:interpretation id="interp55" emma:lang="" emma:confidence="1">
                  <emma:literal/>
                </emma:interpretation>
              </emma:one-of>
            </emma:emma>
          </inkml:annotationXML>
          <inkml:trace contextRef="#ctx0" brushRef="#br0" timeOffset="61871.4761">2997 52 75 0,'0'-5'96'16,"-8"5"0"-16,0 0-4 0,-2 0-24 0,10 0 0 0,-8-5 0 0,0 5 0 15,-2 5 0-15,10-5-8 0,-8 0 0 0,0 5-4 16,-1 0-8-16,1-1-4 0,8 3 0 0,-9-4 0 0,1 2-8 0,-1 5 0 16,1-6 0-16,0 6 0 0,-2-1 0 0,2 1-4 0,8 5 4 15,-8-1-8-15,-2 0 0 0,2 0 0 0,0 1 0 16,0-1 0-16,-1 1-4 0,9 4 4 0,-8 1-4 0,-1-1-4 0,9 0-4 15,-9 0 0-15,9 5 0 0,0-5-4 0,-8 4 0 0,8 2 4 16,0-6 0-16,0 5-8 0,0 0-4 0,0 0 8 0,8-5-4 16,-8 5-4-16,9 0 0 0,-9-4-4 0,9-2 0 0,-1 1 0 0,1 1-4 15,-1-1-4-15,0-4-4 0,0-1-8 0,2 1-8 0,6-1-8 16,-6 0-8-16,-2-4-12 0,9 0-12 0,-9-1-12 0,9 1-4 16,-8-6-16-16,7 1-8 0,-6 0 0 0,6 0-16 0,-6-5-40 15,-2 0-28-15,8 0 40 0,-7-5 24 0,0 0 20 0</inkml:trace>
          <inkml:trace contextRef="#ctx0" brushRef="#br0" timeOffset="62320.2773">3286 349 63 0,'-8'-9'92'0,"8"-1"-8"0,0 0-4 0,0-3-24 0,8 3-4 0,-8 0 0 15,0 1 0-15,10-5-4 0,-10 3 4 0,8 2 0 0,-8-1 0 16,8 0 4-16,2 1-8 0,-2-1 4 0,-8 6 0 0,8-1 0 16,1-5-4-16,7 6-4 0,-7 4 0 0,0-6-4 0,-1 6-8 0,0 0 0 15,2 0-8-15,-2 6 0 0,-8-6-8 0,8 4 0 16,2 1-4-16,-2 5 0 0,-8 0-4 0,8-1 0 0,-8 1-4 0,0-1 0 15,0 5 4-15,0 1-8 0,0-1 8 0,0 5-12 0,-8-4 4 16,0 4-4-16,8-5 4 0,-10 6-4 0,2-1 4 0,0 0-4 16,-10 0 4-16,10 0-4 0,-1-4 4 0,0 4 0 0,-7-5 0 0,7 0-4 15,1 1 4-15,0-1-4 0,-2 1 4 0,2-4 0 16,8-3 0-16,-8 2 0 0,-2-1 0 0,10-4 0 0,0 4 0 0,0-4 4 16,-8 5 0-16,8-6-8 0,0 2 4 0,8-1-4 0,-8-1 4 15,0 1 0-15,10 0 4 0,-2-5 0 0,-8 4-4 0,8 2 4 16,2-2 0-16,-2-4-4 0,0 5 0 0,1-5 4 0,-1 4-4 15,0-4 4-15,1 0-8 0,8 6 0 0,-9-6-4 0,2 0-8 16,6 0-12-16,-6 0-16 0,6 0-4 0,-8 0-20 0,9 0-16 16,-8-6-12-16,8 6-12 0,-9-4-44 0,2-1-44 0,6 5 28 0,-8-4 28 15,2-2 28-15,-2 2 20 0</inkml:trace>
        </inkml:traceGroup>
        <inkml:traceGroup>
          <inkml:annotationXML>
            <emma:emma xmlns:emma="http://www.w3.org/2003/04/emma" version="1.0">
              <emma:interpretation id="{5AAA5A8F-5B0D-429C-9EC9-9D502B826A71}" emma:medium="tactile" emma:mode="ink">
                <msink:context xmlns:msink="http://schemas.microsoft.com/ink/2010/main" type="inkWord" rotatedBoundingBox="9042,7770 10524,7870 10485,8433 9004,8333"/>
              </emma:interpretation>
              <emma:one-of disjunction-type="recognition" id="oneOf28">
                <emma:interpretation id="interp56" emma:lang="" emma:confidence="0">
                  <emma:literal>3)</emma:literal>
                </emma:interpretation>
                <emma:interpretation id="interp57" emma:lang="" emma:confidence="0">
                  <emma:literal>32</emma:literal>
                </emma:interpretation>
                <emma:interpretation id="interp58" emma:lang="" emma:confidence="0">
                  <emma:literal>3}</emma:literal>
                </emma:interpretation>
                <emma:interpretation id="interp59" emma:lang="" emma:confidence="0">
                  <emma:literal>s)</emma:literal>
                </emma:interpretation>
                <emma:interpretation id="interp60" emma:lang="" emma:confidence="0">
                  <emma:literal>y)</emma:literal>
                </emma:interpretation>
              </emma:one-of>
            </emma:emma>
          </inkml:annotationXML>
          <inkml:trace contextRef="#ctx0" brushRef="#br0" timeOffset="62792.0144">3782 450 83 0,'0'-5'100'0,"0"5"-4"0,0-4-4 0,0 0-24 0,0-2 4 16,0 6-4-16,8-5 0 0,-8 5 0 0,0-5-8 0,0 5 8 0,0-4-12 16,8 4 4-16,-8 0-4 0,0 0-4 0,9-5 4 0,-9 10-4 15,8-5-4-15,-8 4-4 0,0-4 0 0,9 10 0 0,-9-4-8 16,0-2-4-16,0 5-8 0,0 1 0 0,9 4-4 0,-9-5-4 15,0 1-4-15,0 4 4 0,0 1-4 0,0-1-8 0,0 1 4 16,0-1 0-16,0 1-4 0,0-1-4 0,8 0 4 0,-8-4-4 0,0 5 4 16,8-6-4-16,-8 0-4 0,0 1 0 0,10-1 0 0,-10-3-4 15,8-3 0-15,0 3-4 0,-8-1 4 0,9-5 0 0,-9 5-4 16,9-10 0-16,-9 5 4 0,8-5-4 0,-8-1 0 0,8 3 0 16,1-3 8-16,-9 2 0 0,8-5-4 0,-8-1 0 0,8 5 4 15,2-4 4-15,-10-2-4 0,8 2 4 0,0-1-4 0,-8 1 4 16,10 0 0-16,-2-2 0 0,-8 7-4 0,8-4 4 0,0-3 0 0,1 1 0 15,-9 5 4-15,9 1 0 0,-1-6 0 0,-8 5-4 0,9 1 4 16,-1-2 0-16,0 2 4 0,-8-1-4 0,10 5 4 0,-2-5 0 16,0 5 4-16,0 0-8 0,2 0 8 0,-10 0-4 0,8 5 4 15,0 0 0-15,1-1-4 0,0 2 4 0,-1-2-4 0,1 6-20 16,-9-1 24-16,8 1-4 0,0-1 0 0,0 1 0 0,-8 5-4 0,10-6 0 16,-2 5 0-16,-8 5 0 0,8-4-4 0,-8-1 0 0,10 1-4 15,-10-2-4-15,8 3-4 0,-8-2-4 0,8 1-4 0,-8-6-8 16,0 5-8-16,9-3-12 0,-9 3-12 0,0-10-4 0,8 6-20 0,-8-1-12 15,9-9-16-15,-9 6-12 0,0-3-40 0,8-3-36 16,-8 0 36-16,9 0 24 0,-9-3 32 0,8-3 12 0</inkml:trace>
          <inkml:trace contextRef="#ctx0" brushRef="#br0" timeOffset="63222.8616">4396 574 11 0,'0'0'112'0,"0"6"-12"0,0-1-4 16,0-5-20-16,0 4-4 0,8 1 8 0,-8 0-4 0,0-1-8 15,8 1 0-15,-8-5-4 0,8 5-8 0,-8-5 0 0,10 0-4 16,-2 5-8-16,0-5-8 0,1 0-4 0,8-5-8 0,-8 5-4 0,-1-5-4 16,10 0-4-16,-10 1 0 0,8-1-12 0,2 0-8 0,-10 1-4 15,9-1-8-15,1-5-20 0,-2 5-16 0,2-5-16 0,-2 6-16 16,2-6-8-16,-10 5-40 0,9-4-44 0,0 4 24 0,-8 0 20 16,7 1 32-16</inkml:trace>
          <inkml:trace contextRef="#ctx0" brushRef="#br0" timeOffset="63037.3578">4472 388 23 0,'0'0'120'15,"0"5"-8"-15,0-5-4 0,0 4-28 0,0-4 4 0,0 5 0 16,0 0 0-16,0-5-4 0,0 5-8 0,0 0-4 0,0-1-4 16,0 1-4-16,9 0-4 0,-9 1-4 0,0-2-4 0,8 5-4 0,-8-4-4 15,0 5-4-15,8-6-8 0,-8 6-4 0,0-1-8 0,0 6 0 16,10-5-4-16,-10 4-4 0,0 0 4 0,0 0-8 0,0 5-4 16,8-4 0-16,-8 4-4 0,0-5 0 0,0 6-4 0,0-5-8 15,0 4-4-15,0-5-4 0,0 1 0 0,0-1-8 0,0-5-4 16,-8 6-4-16,8-5-12 0,0-5-20 0,0 4-12 0,0-4-12 15,-10-5-8-15,10 4-44 0,0-4-40 0,-8-4 24 0,8 4 32 16,-8-5 28-16</inkml:trace>
          <inkml:trace contextRef="#ctx0" brushRef="#br0" timeOffset="63701.5806">4890 426 47 0,'0'-5'96'16,"0"5"-4"-16,0-4-4 0,0-1-24 0,0 0 0 0,0 0-4 15,8 0 0-15,-8 1 4 0,0-7-4 0,0 7-4 0,9-5-4 0,-1 4 0 16,-8-4 0-16,9 3-4 0,0 2-4 0,-1-1-4 0,0 0 0 15,0 0 0-15,2 5-4 0,6 0 0 0,-6 0-4 0,-2 0-4 16,0 5-4-16,9-5-4 0,-9 5 0 0,1 0 0 0,0 5-4 0,-1-1-4 16,0 1-4-16,2-2 4 0,-10 3-4 0,8-2-4 15,-8 6 4-15,0-6 0 0,8 6-4 0,-8-1 0 0,0 0 0 0,0-4-4 16,0 4 0-16,0 0 0 0,0-4 0 0,0 0 0 0,0-1 4 16,0-4-4-16,0 5-4 0,0-6 4 0,0 3 0 0,0-7 0 15,0 3-4-15,0-3-4 0,0 0 4 0,0-3-4 0,0 3 4 0,0-7 0 16,0 3 0-16,9-1 0 0,-9 0 0 0,0 0 0 0,0 1 4 15,9-1 0-15,-9 0-4 0,8 0 0 0,-8 1 4 16,9-2 0-16,-1 2-4 0,-8 4 4 0,8 0 0 0,1 0 0 0,-9 0 0 16,9 0 0-16,-9 4 0 0,8 2 0 0,-8-2 8 0,8 1-8 15,2 5 4-15,-10-6-4 0,8 6 0 0,0-1 0 0,-8 1 0 16,9-1 0-16,0 6 0 0,-9-5 0 0,8 4 4 0,0 1 4 0,-8-6-8 16,0 5 8-16,9 1 0 0,-9-2-8 0,0-2 4 0,0 4-4 15,0-1 8-15,0 0-4 0,0 0-4 0,0 1 4 0,-9-1-4 16,1-4 0-16,8 5 0 0,-8-6 0 0,-1 5 0 0,0-4 0 15,-7 4-4-15,6-4 0 0,2-1 0 0,0-4-4 0,-10 6-4 16,10-7-4-16,0 0-8 0,-9 1-8 0,8 0-8 0,0-5-20 0,1 0-20 16,0 0-8-16,-2-5-12 0,2 5 4 0,0-5-32 15,-1-3-40-15,9 2-8 0,-9-4 36 0,9 1 28 0,-8-1 16 0</inkml:trace>
        </inkml:traceGroup>
        <inkml:traceGroup>
          <inkml:annotationXML>
            <emma:emma xmlns:emma="http://www.w3.org/2003/04/emma" version="1.0">
              <emma:interpretation id="{5E5378CB-7A0A-4FA2-ADE4-212D7819B0F2}" emma:medium="tactile" emma:mode="ink">
                <msink:context xmlns:msink="http://schemas.microsoft.com/ink/2010/main" type="inkWord" rotatedBoundingBox="10738,7844 11068,7867 11013,8680 10683,8657"/>
              </emma:interpretation>
            </emma:emma>
          </inkml:annotationXML>
          <inkml:trace contextRef="#ctx0" brushRef="#br0" timeOffset="64027.7116">5589 330 7 0,'0'0'120'0,"8"0"-12"15,-8 0-4-15,8 5-24 0,-8-5 4 0,10 5 0 0,-10-5 4 0,8 5 0 16,-8-1-4-16,8 2-8 0,2-2-4 0,-10 1-4 0,8 0-4 15,0 4-4-15,0-5-4 0,-8 7-4 0,9-7 4 0,0 6 0 16,-1 0-4-16,1 4-4 0,-1-4-4 0,0 4 0 0,2 0 0 0,-2 0-8 16,0 1-4-16,2 4-4 0,-2-4 4 0,0 4-4 0,0 0-8 15,1 0 0-15,-9 0-4 0,9 6 0 0,-9-7-4 0,0 7 0 16,0-6-4-16,0 5 4 0,0 0-8 0,-9-5 0 0,9 5 0 16,-9 0 0-16,1-6-4 0,0 7-4 0,0-1-4 0,-10-5-4 15,10 5-8-15,-10-5-16 0,1 5-20 0,0-5-28 0,0 0-24 0,-9 0-24 16,10 1-32-16,-10-6-32 0,1 1-64 0,7-1 24 0,-8 0 48 15,1 1 32-15,0-2 32 0,-10-2 24 0</inkml:trace>
        </inkml:traceGroup>
      </inkml:traceGroup>
    </inkml:traceGroup>
    <inkml:traceGroup>
      <inkml:annotationXML>
        <emma:emma xmlns:emma="http://www.w3.org/2003/04/emma" version="1.0">
          <emma:interpretation id="{8AA27C03-7765-485B-9095-F7620A4901A3}" emma:medium="tactile" emma:mode="ink">
            <msink:context xmlns:msink="http://schemas.microsoft.com/ink/2010/main" type="paragraph" rotatedBoundingBox="4426,9501 16973,9418 16980,10433 4433,105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125BB2-3C8F-4245-8C34-6740209F180A}" emma:medium="tactile" emma:mode="ink">
              <msink:context xmlns:msink="http://schemas.microsoft.com/ink/2010/main" type="line" rotatedBoundingBox="4426,9501 16973,9418 16980,10433 4433,10516">
                <msink:destinationLink direction="with" ref="{8A95C2ED-6E08-42B3-B5E2-F5760DA069C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2497C1CD-8BAE-4276-B0A6-A471A6D9EDB7}" emma:medium="tactile" emma:mode="ink">
                <msink:context xmlns:msink="http://schemas.microsoft.com/ink/2010/main" type="inkWord" rotatedBoundingBox="4426,9501 6060,9490 6066,10455 4433,10466"/>
              </emma:interpretation>
              <emma:one-of disjunction-type="recognition" id="oneOf29">
                <emma:interpretation id="interp61" emma:lang="" emma:confidence="1">
                  <emma:literal/>
                </emma:interpretation>
              </emma:one-of>
            </emma:emma>
          </inkml:annotationXML>
          <inkml:trace contextRef="#ctx0" brushRef="#br0" timeOffset="129803.7429">-712 2282 55 0,'0'0'88'0,"0"0"-4"0,0 0-4 0,-8 0-24 0,8 0 0 0,0 0-4 15,0 0 0-15,-9-5 4 0,9 5 0 0,0-5-4 0,-9 5 4 16,9-4-4-16,0 4 0 0,0-5 0 0,0 0-4 0,0 0 0 16,-8 1-4-16,8-6 0 0,0 5 0 0,0 0 0 0,0-4 0 15,0 4-4-15,0-5 0 0,0 6-4 0,0-7 4 0,8 7-8 16,-8-5 0-16,0 4 4 0,0-5-4 0,9 6-4 0,-9-6 0 0,9 6 0 16,-9-2-4-16,8-3 0 0,-8 4-8 0,8 1-4 0,2-2 0 15,-2 2-4-15,-8-1 4 0,8 0-4 0,1 5-16 0,0-5 16 16,-1 5 0-16,0 0-4 0,9-4 0 0,-8 4 0 0,0 0 0 15,-1 4 0-15,0-4-4 0,2 5 0 0,-2 0 0 0,0 0 0 16,1-1 0-16,0 2 4 0,-1 3-4 0,-8-5 4 0,8 7-4 0,-8-2 0 16,9 0-4-16,-9 6 4 0,0-2-4 0,0 2 4 0,0 0-4 15,0-1-4-15,-9 5 0 0,9-4 0 0,-8 4-4 0,0-5 0 16,-1 5-4-16,0 1 4 0,1-6 0 0,0 5 0 0,-10 1 0 0,10-6-4 16,-10 0 4-16,10 0 4 0,-9 1 0 0,9-1 0 15,-10-4 4-15,10-1 0 0,0 1 4 0,-10 0-8 0,10-5 4 0,-1 4 0 16,0-4 0-16,1-5 4 0,8 5 0 0,-8-5 0 0,-1 0-4 15,9 0 0-15,0 0 0 0,-8 0 4 0,8-5 0 0,0 5 0 16,0-5-4-16,0 1 4 0,0-1 0 0,0 0 0 0,0 0 0 0,8 5 4 16,-8-5 0-16,9 0 4 0,-9 0-4 0,8 5 4 15,-8-4 0-15,8 4 0 0,1 0 4 0,0 0-4 0,-1 0 0 0,0-5 4 16,2 10 0-16,-2-5 0 0,9 0-4 0,-8 4 4 0,-1-4-4 16,9 5 0-16,0 0-4 0,-8 0 0 0,7 0 0 0,2-5 0 15,-10 5-4-15,10 0 0 0,-2-1 0 0,1 1 0 0,1 0-12 16,-10-1-4-16,10 2-8 0,-2-2-8 0,2-4-8 0,-10 5-12 0,9 0-12 15,-1-5-8-15,-6 5-8 0,6-5-16 0,-8 0-12 16,2 0-4-16,-2 0 4 0,9 0-32 0,-8 3-28 0,-9-3-8 0,8-3 32 16,1 3 32-16,-9 0 16 0</inkml:trace>
          <inkml:trace contextRef="#ctx0" brushRef="#br0" timeOffset="130237.5841">-217 2368 67 0,'0'-5'92'0,"0"1"-8"15,0-1-12-15,0 0-16 0,9 1-12 0,-9-1 0 0,0 0 0 16,0 5-4-16,0 0-4 0,0-5 0 0,0 5 4 0,8 0 0 0,-8 0 0 16,0 0 4-16,0 0 4 0,0 5-12 0,0 0 12 0,8-5-8 15,-8 9-4-15,9-4-4 0,-9 0 4 0,8-1-4 0,-8 6-4 16,0 0 0-16,0 0-4 0,8-1-4 0,-8 1-4 0,0 4 0 16,10-5 0-16,-10 6-4 0,8-5-4 0,-8 4 0 0,0-5-4 15,8 6 0-15,-8-5 0 0,10-1 0 0,-2 1 0 0,-8 4-4 0,8-9 0 16,-8 5 0-16,8 0-4 0,-8-6 0 0,9 1 0 0,0 4 0 15,-9-9 0-15,8 5 0 0,1-5 0 0,-9 0-4 0,8 0 0 16,-8 0 0-16,8 0-4 0,2-5 4 0,-10 0 0 0,8 1-4 16,-8-1 0-16,8 1 0 0,-8-6 4 0,8 5 0 0,-8-5 0 15,10 0 0-15,-10 6 0 0,8-6 4 0,-8 1 0 0,0-1 0 0,8 5 4 16,-8-5 0-16,9 6 0 0,-9-6-4 0,9 5 8 0,-9 1-4 16,0-1-20-16,8 0 28 0,-8 0-12 0,9 1 12 0,-9-2-4 15,0 2 0-15,8 4 0 0,-8 0 0 0,8-5 0 0,-8 5 4 16,10 0 4-16,-10 0 0 0,8 5-4 0,-8-5 4 0,8 4 0 15,-8 2 0-15,8-2 0 0,-8 1 0 0,10 5 4 0,-2-6-4 16,-8 11 0-16,8-11 0 0,-8 6 0 0,0 5-4 0,9-6 0 0,-9 5 0 16,8 1-4-16,-8-5 0 0,0 4 0 0,0 0-4 15,0-4-4-15,0 4-4 0,9-4-8 0,-9-1-4 0,0 2-8 0,0-2-8 16,0-5-8-16,0 6-20 0,0-5-12 0,0-1-8 0,0-4-12 16,0 5-4-16,0-5-44 0,0 0-32 0,0 0 20 0,0-5 32 15,0 5 24-15</inkml:trace>
          <inkml:trace contextRef="#ctx0" brushRef="#br1" timeOffset="176034.0668">-789 2920 55 0,'0'0'84'0,"-8"5"-8"0,8-1-4 16,-8 2-24-16,8-6-4 0,0 4-4 0,0-4-4 0,0 0 0 15,0 0-4-15,-10 0 0 0,10 5-4 0,0-5 0 0,0 0 0 16,0 0 4-16,0 0 0 0,0 0 4 0,0 0 0 0,0 0 4 15,0 0-4-15,10-5 4 0,-10 5 0 0,0 5-4 0,0-5 0 16,0 0-4-16,8 0 0 0,-8-5 0 0,0 5 0 0,8 0 0 0,2 0 0 16,-10-4 0-16,8 4 0 0,0-6 0 0,1 6 0 0,-1-4-4 15,0 4 4-15,1-5 0 0,0 1-4 0,7-2-4 0,-6 2 0 16,6-6 0-16,2 5 0 0,-10-5 0 0,9 6 0 0,0-5-4 16,8-1 0-16,-7-5 0 0,8 6-4 0,-10-6-4 0,9 1 8 0,-7 0-4 15,8-1 0-15,0 2 0 0,-1-7 0 0,1 5 0 16,-2-4-4-16,2-1 4 0,0 1-8 0,-1 0 4 0,1-5-4 0,0 5-4 15,0-5 8-15,-1 6-4 0,1-7 0 0,0 6-4 0,-10-5 0 0,10 5-4 16,-1 0 4-16,1-6 0 0,0 6 4 0,-10 0-8 16,10 0 4-16,-1 0 0 0,1 0-4 0,-8-1 4 0,7 6-4 0,-8-1 0 15,8 1 0-15,-7 0-4 0,8 0 4 0,-10-1 0 0,10 1 0 16,-9 4 0-16,-1-4 0 0,2 4 4 0,0 1-4 0,-2-6-4 16,9 6 4-16,-7 0 0 0,-2-2 0 0,-6-2 0 0,6 3 0 15,2 0 4-15,-2 1-4 0,1-1 0 0,-8 0 0 0,8 1 0 16,-9-1 0-16,10 0 4 0,-10 5-4 0,10-4 0 0,-10 0 0 0,0 4 0 15,1 0-16-15,-1-5 20 0,1 6-4 0,-1-2 4 0,1 2 0 16,-1 4-4-16,-8-5 0 0,8 5 0 0,-8-5 0 0,0 5 0 16,10 0 0-16,-10 0 0 0,0-5 4 0,0 5-4 0,0 0 4 15,0 0-4-15,0 0 0 0,0 5 4 0,0-5-4 0,0 0 4 16,0 0 0-16,0 0-8 0,0 0 8 0,0 0-4 0,0 0 0 16,0 0 0-16,0 0-4 0,0 0-4 0,0 0-4 0,0 0 0 15,0 0-4-15,0 0-8 0,0 0-12 0,0 0-8 0,0 0-12 0,-10 0-16 16,10 0-12-16,0 0-12 0,-8 5-20 0,8-5-32 0,-8 0-20 15,-1 5-68-15,1-1 16 0,-1-4 40 0,1 6 32 0,-1-2 32 16,1 1 20-16</inkml:trace>
          <inkml:trace contextRef="#ctx0" brushRef="#br0" timeOffset="130806.0596">396 2177 63 0,'0'-5'92'0,"-8"0"-8"0,8 0 0 16,0 1-24-16,0-6-4 0,0 6 0 0,0-7 0 0,0 2-4 15,0-1 0-15,0 6 0 0,0-6 0 0,8 1 0 0,-8-1 0 16,0 5 0-16,0-6-8 0,10 3 0 0,-10-2 4 0,0 5-4 16,8-4-4-16,0 4 0 0,-8-4 0 0,8 4 0 0,2 0-4 15,-10 0-4-15,8 0-4 0,0 1 0 0,1-2-4 0,-1 6 0 0,1-4-8 16,0 4 0-16,-1-5 0 0,-8 5 0 0,8 0-8 0,0 5 0 15,2-5-4-15,-2 4 0 0,0 2 0 0,-8-2 0 0,10 1 0 16,-2 5-4-16,-8-1 0 0,0 1 0 0,0-1 0 0,8 6-4 16,-8-7 0-16,0 8 0 0,0-2 0 0,-8 1 0 0,8 4 0 15,0-4 0-15,-8-1 0 0,8 0 0 0,-10 0 0 0,10 1 0 0,0-6-4 16,-8 5 0-16,8-4 0 0,-8 0 0 0,8-1-4 0,0-4 4 16,0 0-4-16,-10 0 0 0,10-5 0 0,0 4 0 0,0-4 4 15,0 0 0-15,0 0 4 0,0-4 0 0,0 4 4 0,0-5-4 0,0 0 0 16,0 0 0-16,0 5 0 0,0-4 4 0,0-1-4 15,0 0 4-15,0 0 0 0,0 0 0 0,0 0 0 0,0 1 4 0,10 4 0 16,-10-5-4-16,0 5 4 0,8-5-4 0,-8 5 4 0,0 0 0 16,8 0 0-16,-8 0 4 0,10 0 4 0,-2 5 0 0,-8-5 0 15,8 5 0-15,1-1 0 0,-9 1-16 0,8 0 24 0,1 0 0 16,-1 0 0-16,1 4 4 0,-1-4 0 0,0 5 4 0,-8-6 0 16,10 6-4-16,-2-5 0 0,0 5 0 0,10-6 0 0,-10 1-4 0,1 6 0 15,-1-8-4-15,0-3 0 0,1 5-4 0,0-5 0 16,-1 5 0-16,0-10-4 0,2 5-8 0,-2 0 0 0,0-5-12 0,1 2-4 15,0-3-12-15,-1-4-24 0,0 6-16 0,-8-6-16 0,9 0-20 16,-9 1-32-16,8-1-20 0,-8 1-48 0,0-1-44 0,0 0 40 16,0 1 40-16,-8-6 36 0,8 6 24 0</inkml:trace>
        </inkml:traceGroup>
        <inkml:traceGroup>
          <inkml:annotationXML>
            <emma:emma xmlns:emma="http://www.w3.org/2003/04/emma" version="1.0">
              <emma:interpretation id="{9F544CBA-A595-4BFE-BCA2-2404E316788C}" emma:medium="tactile" emma:mode="ink">
                <msink:context xmlns:msink="http://schemas.microsoft.com/ink/2010/main" type="inkWord" rotatedBoundingBox="6546,9624 8344,9612 8350,10490 6552,10502"/>
              </emma:interpretation>
              <emma:one-of disjunction-type="recognition" id="oneOf30">
                <emma:interpretation id="interp62" emma:lang="" emma:confidence="1">
                  <emma:literal/>
                </emma:interpretation>
              </emma:one-of>
            </emma:emma>
          </inkml:annotationXML>
          <inkml:trace contextRef="#ctx0" brushRef="#br0" timeOffset="133013.1553">1300 2330 51 0,'0'0'100'0,"0"0"-8"0,0 0-4 0,0 0-24 0,8 0-4 15,-8 0 4-15,10 5-16 0,-10-5 20 0,8 0 0 0,-8 0 4 16,8 0 4-16,1 0-8 0,0 0-4 0,-1 0 0 0,1 0 0 0,-1 0 0 16,10 0-8-16,-10 0 0 0,0 0-4 0,10 0-4 15,-10 0 0-15,9 0-8 0,-9-5-12 0,10 5-4 0,-2 0-4 0,-8 0-4 16,10 0 0-16,-10-5-4 0,10 5-12 0,-10-5-4 0,9 5-12 16,-8 0-8-16,-1-3-12 0,9 3-16 0,-9 0-12 0,2-6-12 15,6 6-20-15,-6 0-12 0,-2 0-16 0,0-5-4 0,0 5-44 0,-8 0-32 16,9 0 40-16,0 0 32 0,-1 0 28 0,-8 0 20 0</inkml:trace>
          <inkml:trace contextRef="#ctx0" brushRef="#br0" timeOffset="132834.6326">1445 2172 71 0,'0'0'96'16,"0"-5"-8"-16,0 0-4 0,0 1-24 0,0-1 0 15,0 5 4-15,0-5-4 0,0 5 4 0,0 0 0 0,0-4-8 0,0 4 4 16,0 0-4-16,0 0-8 0,0-6-4 0,-8 6 0 0,8 0 0 15,0 0-4-15,0 6 0 0,0-6 0 0,0 4-4 0,0 1 4 16,0 0 0-16,0-1-4 0,0 6-4 0,0-1 0 0,0-4-4 0,0 10-4 16,0-6-4-16,0 5-4 0,0-4 0 0,0 9 0 0,0-4-4 15,0-1-4-15,0 5 0 0,0-3-4 0,0-3 0 0,0 6 4 16,0-5-8-16,0 1 4 0,0 0-4 0,0-1 0 0,0-5 0 16,0 6 4-16,0-5-12 0,0 4-4 0,8-9-4 0,-8 4 0 15,0 1-8-15,0-6-8 0,0 1 0 0,0 0-8 0,0-5 0 0,0 0-8 16,0 5-12-16,0-5-20 0,0 0-8 0,0 0-8 0,0 0-4 15,0-5 0-15,0 5-32 0,-8-5-28 0,8 0-4 0,-8 5 28 16,8-4 32-16</inkml:trace>
          <inkml:trace contextRef="#ctx0" brushRef="#br1" timeOffset="179925.6536">1897 2925 7 0,'0'4'88'0,"-8"2"-8"0,8-2-4 16,-8 6-20-16,8-5-4 0,-10 0 0 0,10-1 0 0,-8 1-4 16,8-5 0-16,0 5-4 0,0-5-4 0,-8 0 0 0,8 0 0 15,0 4 0-15,0-4-4 0,0 0 0 0,0-4 0 0,0 4 0 16,8-5 0-16,-8 5 0 0,8-5-4 0,-8 1 4 0,10-1-4 15,-2-5 0-15,0 5 4 0,1-5 0 0,-1 6 4 0,1-5 0 16,8-6-8-16,-1 5 0 0,-6-4 0 0,16 5-4 0,-10-6 0 16,1 1-4-16,9-6-4 0,0 6 0 0,-10-6-4 0,10 1 0 15,8 0 0-15,-9 0-4 0,9 0 0 0,-8-6-4 0,9 7 0 0,-1-6-4 16,0 5 0-16,-9-5 4 0,9 0-4 0,0 5 0 0,0-6-4 16,-8 2 0-16,9 3 0 0,-11 1 0 0,2 0 0 0,9 0 4 15,-19 4-4-15,10-4 0 0,0 5 0 0,-9-1 0 0,9 1 0 0,-10 0 0 16,2-1 0-16,-2 7 0 0,2-8 0 0,-1 6 0 15,-1 1 0-15,2-5 0 0,-10 4 4 0,10 1-4 0,-10-1 0 0,9 0 0 16,-9 1 0-16,9-1 4 0,-8 1 0 0,-1-2 0 0,0 2 0 16,10 0 0-16,-10-1-4 0,2 1 0 0,-10 4-4 0,8-5 4 15,0 5 4-15,0-4-4 0,-8 5 4 0,9-2 0 0,-9 2 0 0,9-1-4 16,-9 0 4-16,0 0-4 0,0 5 0 0,0 0 4 0,0-4-4 16,0 4 4-16,0 0 0 0,0 0-4 0,0 0 4 0,0 0-4 15,0 0 0-15,0 0 0 0,0 0-4 0,0 0 4 0,0 0-8 16,0 0 0-16,0 0-4 0,0 0-4 0,0 0-12 0,0 0-4 15,0 0-8-15,0 0-32 0,0 0 8 0,-9 4-16 0,9-4-28 0,0 5-24 16,-9-5-56-16,9 5-44 0,-8 0 40 0,0-1 36 16,8 6 32-16,-8-5 20 0</inkml:trace>
          <inkml:trace contextRef="#ctx0" brushRef="#br0" timeOffset="133694.3353">2008 2124 27 0,'0'0'100'0,"0"0"-8"0,0 0-4 0,0 0-24 15,0 0 0-15,0 0-4 0,0 0-8 0,0 0-4 0,0 5 0 16,0-5-4-16,0 0 0 0,0 4-8 0,0-4 0 0,0 5 4 16,0-5-4-16,0 6 0 0,0 3 0 0,0-4-8 0,0-1 4 15,0 6-8-15,0-1 0 0,0 0-4 0,9 2 0 0,-9-2 0 0,0 1 0 16,0-1 0-16,8 1-4 0,-8 4 0 0,8-4 0 0,1-1 0 15,-9 1-4-15,9-1 0 0,-1 1 0 0,0-5-4 0,2 6 4 16,-10-8-4-16,8 2 4 0,0 0-4 0,10 0 0 0,-18-5-16 0,16 5 20 16,-7-5-4-16,-1 0-4 0,1 0 4 0,0-5-4 15,-1 0 0-15,0 0 0 0,10 0-4 0,-18 2 0 0,8-8 4 0,0 6-4 16,2-5 0-16,-2 1 0 0,0-1-4 0,-8 1 4 0,9-1 0 16,-9-4-4-16,0 4 4 0,0 1-4 0,8-1 0 0,-8 1 0 15,-8-2 0-15,8 2 0 0,0 0 0 0,0-1 0 0,-9 6 0 16,1-6 0-16,8 6 4 0,-8-2 0 0,-2-3-4 0,2 4 4 15,0 1 0-15,0-2 0 0,-10 2 0 0,10 4 0 0,-1 0 0 0,-8-5 0 16,8 5 0-16,1 5 0 0,-9-5 0 0,8 0-4 0,1 4 4 16,-10 6 0-16,10-5-4 0,0-1 0 0,-1 7 4 15,9-2 0-15,-9 0 0 0,1-4 0 0,0 5 0 0,8-1 0 0,-9 1 4 16,9-1 0-16,0 1-4 0,0-1-4 0,-8 1 4 0,8-5 0 16,0 5 0-16,0-6 0 0,8 1 0 0,-8 5 0 0,0-6 0 15,9 1 0-15,-9 0 0 0,0 0-4 0,8-1 4 0,0 2 0 0,-8-6 0 16,9 4 4-16,0 1 0 0,-1-5 0 0,0 5 0 15,2 1-8-15,-2-6 4 0,0 3 4 0,1 2-4 0,0 0 4 0,-1 0 0 16,9 0-8-16,-9 0 8 0,1-1-4 0,8 6 0 0,-9-6 0 16,10 1 0-16,-10 5 0 0,0-1-4 0,10 1 4 0,-10 0 0 15,1-1 0-15,7 1 0 0,-6-1 0 0,-2 1 4 0,0 0 0 0,0 4 4 16,2-4 0-16,-2 4-4 0,-8-4 0 0,8 0 4 16,-8 4-4-16,0-4 0 0,0-1 0 0,0 1 0 0,0 0 0 0,0-1-4 15,-8 0 0-15,0 1 4 0,8-1 0 0,-10 1-8 0,2 0 0 0,0-6-4 16,-10 7 0-16,10-2-4 0,0-5-4 0,-9 6 0 15,9-5-8-15,-10-1-4 0,10 1-4 0,-10 0-4 0,10-1-8 0,0-4-8 16,-10 5-4-16,10-5-8 0,-1 6-12 0,-7-6 0 0,7-6-4 16,0 6-4-16,1-5-32 0,8 5-28 0,-8-4 0 0,-2-1 20 15,10 0 24-15</inkml:trace>
          <inkml:trace contextRef="#ctx0" brushRef="#br0" timeOffset="134235.8846">2715 2455 87 0,'0'0'96'0,"0"-5"-4"0,0 0-4 0,0 1-24 0,10-2-12 16,-10 2 0-16,0 4-4 0,0 0 0 0,0-5-4 0,0 5 0 15,0 0 4-15,0 0 0 0,0 0-4 0,8 0 0 0,-8 0-4 0,0 5 0 16,8-1 0-16,-8 2-8 0,0-2-4 0,8 1 0 0,-8 5 0 16,0-6-4-16,10 6 0 0,-10-1-4 0,0 1 0 0,8 0-4 15,-8 0-4-15,0 4 0 0,0-4-4 0,8 4 0 0,-8-6 0 0,9 3 0 16,-9 3-4-16,0-4 0 0,9-1 0 0,-9 1-4 16,8 0 4-16,-8-1-4 0,9 1 0 0,-9-5 0 0,8 4 0 0,-8-4 0 15,8 0 0-15,-8-1 0 0,8 1 0 0,2-5-4 0,-10 5 0 16,8-5 0-16,-8 0 0 0,8 0 0 0,-8-5 0 0,10 0 0 15,-10 5 0-15,8-4 0 0,-8-1 0 0,0-5 0 0,8 6 4 16,1-1 0-16,-9 1-4 0,8-7 0 0,-8 7 4 0,9-6 0 0,-9 5 0 16,8 0 0-16,-8-4 0 0,9 4 0 0,-1 0 0 15,-8-4 0-15,8 4 0 0,-8 1 0 0,10-6 0 0,-10 5 0 0,8 0 0 16,-8 0 0-16,8 1 4 0,-8-2-4 0,10 6 4 0,-10-4 0 16,8-1-16-16,-8 5 24 0,8 0-4 0,-8-5 4 0,8 5 0 15,-8 0 0-15,9 0 0 0,0 0-4 0,-9 0 4 0,8 0 4 16,-8 5-4-16,9 0-4 0,-1-5 4 0,-8 4 0 0,8 2 0 15,2 3 0-15,-10-4 0 0,8 0 0 0,-8 5 4 0,8-6-4 0,0 5 0 16,-8 1-4-16,0 0 4 0,10-1 0 0,-10 6-4 0,0-11-8 16,0 7 4-16,0 2-4 0,0-3 4 0,0-1-4 0,0-4-8 15,0 4-4-15,0 2-12 0,0-7-4 0,0 6-12 0,0-5-8 16,0-1-12-16,0 6-16 0,0-10-16 0,-10 5-12 0,10-1-8 16,0-4-4-16,0 0-40 0,0 6-28 0,-8-6 16 0,8 0 36 0,0-6 32 15</inkml:trace>
        </inkml:traceGroup>
        <inkml:traceGroup>
          <inkml:annotationXML>
            <emma:emma xmlns:emma="http://www.w3.org/2003/04/emma" version="1.0">
              <emma:interpretation id="{D2E8F764-D050-4B53-8DD4-E9D56EC63975}" emma:medium="tactile" emma:mode="ink">
                <msink:context xmlns:msink="http://schemas.microsoft.com/ink/2010/main" type="inkWord" rotatedBoundingBox="8695,9727 9071,9725 9073,10076 8698,10079"/>
              </emma:interpretation>
              <emma:one-of disjunction-type="recognition" id="oneOf31">
                <emma:interpretation id="interp63" emma:lang="" emma:confidence="1">
                  <emma:literal/>
                </emma:interpretation>
              </emma:one-of>
            </emma:emma>
          </inkml:annotationXML>
          <inkml:trace contextRef="#ctx0" brushRef="#br0" timeOffset="134840.2664">3449 2397 27 0,'0'0'104'0,"0"0"-8"0,0 0-8 0,0 0-20 0,0 0-4 0,0 0 4 15,0 0 0-15,8 0 0 0,-8 0-16 0,0 5 24 0,9-10-8 0,-9 5-4 16,8 0-4-16,1 0 0 0,0 0 0 0,-1 0-4 16,0 0-8-16,2 0-8 0,6 0-8 0,-8 0-4 0,2 0-4 0,6 0-8 15,1-4-4-15,-8 4-12 0,8-6-8 0,-1 6-8 0,2-4-12 16,0-1-8-16,-2 5-28 0,1-5-16 0,0 0-12 0,0 0-16 15,1 5-8-15,-2-9-44 0,-7 4-28 0,8 5 32 0,0-4 24 16,0-1 32-16</inkml:trace>
          <inkml:trace contextRef="#ctx0" brushRef="#br0" timeOffset="134581.9593">3526 2215 79 0,'0'-5'96'0,"8"5"-8"0,-8-5-4 15,0 5-16-15,8 0-4 0,-8 0 0 0,0 0 0 0,10 0 0 16,-10 0 0-16,0 0-4 0,0 5-4 0,0 0-8 0,8 0-4 16,-8-1 4-16,0 1-8 0,0 5-4 0,0-5 0 0,0 4-4 0,8 1 0 15,-8-1-8-15,0 6 0 0,0-1 0 0,0 2-8 0,9-8 0 16,-9 7-4-16,0-1 0 0,0 5-4 0,8-5-4 0,-8 1 0 15,0-1 4-15,0 1-4 0,0-1-4 0,9 1 0 0,-9-6-4 16,0 5-4-16,9-4-4 0,-9 0-4 0,0 0-8 0,0-1-8 16,0 0-8-16,0-3-8 0,0-2-12 0,0 1-12 0,0 0-12 0,0-5-12 15,0 5-20-15,0-5-36 0,-9-5-20 0,9 5 28 0,-9 0 28 16,9-5 24-16</inkml:trace>
        </inkml:traceGroup>
        <inkml:traceGroup>
          <inkml:annotationXML>
            <emma:emma xmlns:emma="http://www.w3.org/2003/04/emma" version="1.0">
              <emma:interpretation id="{384BC060-5DB1-402D-807E-05CFECF7B9A1}" emma:medium="tactile" emma:mode="ink">
                <msink:context xmlns:msink="http://schemas.microsoft.com/ink/2010/main" type="inkWord" rotatedBoundingBox="9391,9660 9656,9658 9661,10345 9396,10346"/>
              </emma:interpretation>
              <emma:one-of disjunction-type="recognition" id="oneOf32">
                <emma:interpretation id="interp64" emma:lang="" emma:confidence="1">
                  <emma:literal/>
                </emma:interpretation>
              </emma:one-of>
            </emma:emma>
          </inkml:annotationXML>
          <inkml:trace contextRef="#ctx0" brushRef="#br0" timeOffset="135409.7442">4164 2186 63 0,'-8'-5'88'16,"8"5"-4"-16,0-4-4 0,0 4-24 0,0 0-4 0,0 0 0 16,-8 0-8-16,8 0 0 0,0 0-4 0,0 0-4 0,0 4 0 15,0-4 0-15,0 5 4 0,0-1 4 0,0 2-4 0,0 3 0 16,0-4-8-16,0 0 4 0,0 0-4 0,0 4-4 0,0 1-8 16,0 0 4-16,0-6 0 0,8 6-4 0,-8-1 4 0,0 1-8 0,0-5 0 15,8 5 0-15,-8-6 0 0,10 6 0 0,-2-4 0 0,-8-3-4 16,8 2 0-16,2 0-4 0,-2 0 0 0,0-5 0 0,-8 5 4 15,9-5-4-15,-1 0 0 0,1 0-4 0,-9 0 0 0,8-5 0 0,1 5 4 16,-9-5-8-16,8 0 4 0,0 0-8 0,-8-4 0 16,0 4-4-16,10-4 0 0,-10-1-4 0,0 0 0 0,0 1 0 0,0-1-4 15,0 1 4-15,0-1 0 0,0 0 0 0,0 1 4 0,0-1-4 16,-10 1 0-16,10-2 4 0,-8 2 4 0,8 5 0 0,-8-6 4 16,8 5-24-16,-9 1 24 0,1-1 4 0,8 0 0 0,-9 1 0 15,1-2-4-15,8 6 0 0,-9 0 0 0,1 0 0 0,8 0 0 0,-8 0 0 16,8 6 4-16,-10-2-4 0,10-4 0 0,-8 10-4 0,8-6 8 15,-8 1 0-15,8 0 0 0,0 0 0 0,0 4-4 0,-10-5 0 16,10 7 0-16,0-7 0 0,0 6 0 0,0-5 0 0,0-1 0 16,0 1-4-16,0 0 8 0,10 0-4 0,-10 0 4 0,0 0 0 15,8-1 0-15,-8 1 0 0,0 0 0 0,8 0 4 0,-8-1 0 16,10-4 4-16,-10 5 0 0,8 0 0 0,0 0 0 0,1-1 0 0,-9 2 4 16,8-2-8-16,1 6 4 0,-1-4 0 0,-8 2 0 0,9-3 0 15,-1 5 0-15,0-1 0 0,2 1-4 0,-2-1 0 0,-8 1 4 16,8-1-4-16,2 1 0 0,-2 5 0 0,0-6 0 0,0 5 0 15,1 1 0-15,-9-5-4 0,9 4 0 0,-1 0 4 0,1 1 0 16,-1-1-4-16,-8 0 4 0,8-4-4 0,-8 5 4 0,10 4-4 16,-10-5 4-16,8 0 0 0,-8-4 0 0,0 4 0 0,0 1 0 0,0-1 0 15,8 0 0-15,-8 0 0 0,-8-3-4 0,8 3 4 0,0-5 0 16,-8 6-4-16,8-5 4 0,-10-1-4 0,10 2-4 0,-8-3 4 16,0 2-4-16,8-6-4 0,-9 6 0 0,1-5-8 0,-1 0-8 0,-8-1-4 15,9 1-8-15,0 0-8 0,-10-5-4 0,10 5-12 16,-2-5-12-16,-6 0-12 0,7 0-16 0,-8-5-12 0,9 0-8 0,-9 5-48 15,9-9-36-15,-2 4 28 0,-6-4 36 0,6-1 28 0,-6 0 20 16</inkml:trace>
        </inkml:traceGroup>
        <inkml:traceGroup>
          <inkml:annotationXML>
            <emma:emma xmlns:emma="http://www.w3.org/2003/04/emma" version="1.0">
              <emma:interpretation id="{26862BE6-BF3C-4370-AFC0-AD919A3353B7}" emma:medium="tactile" emma:mode="ink">
                <msink:context xmlns:msink="http://schemas.microsoft.com/ink/2010/main" type="inkWord" rotatedBoundingBox="10266,9967 10555,9965 10556,9995 10266,9997"/>
              </emma:interpretation>
              <emma:one-of disjunction-type="recognition" id="oneOf33">
                <emma:interpretation id="interp65" emma:lang="" emma:confidence="1">
                  <emma:literal/>
                </emma:interpretation>
              </emma:one-of>
            </emma:emma>
          </inkml:annotationXML>
          <inkml:trace contextRef="#ctx0" brushRef="#br0" timeOffset="139810.9705">5034 2445 19 0,'-8'0'100'0,"8"0"-8"0,0 0-4 16,0 0-20-16,-8 0 0 0,8 0-4 0,0 0 4 0,0 0-4 15,0 0-4-15,0 0 0 0,0 0 0 0,0 0-8 0,0 0-4 0,0 0-4 16,0 0-8-16,0 0 0 0,0 0 4 0,0 0 0 0,0 0 0 16,0 0 4-16,0 0 0 0,0 0 4 0,0 0 0 0,0 0 4 15,0 0-4-15,8 0 0 0,-8 0 0 0,0 0 4 0,8 0-4 16,-8 0 0-16,9 0-4 0,-9 0 0 0,9 0-8 0,-1 0 0 16,0 0-4-16,-8 0 0 0,10 0-4 0,-2 0-4 0,0 0 4 15,1 0-8-15,0 0-4 0,-1 0 4 0,1 0-8 0,-1 0-12 0,0 0 0 16,1 0 0-16,0 0 0 0,7 0 0 0,-6 0 0 0,-2 0 0 15,0 0 0-15,1 0 0 0,0 0 0 0,7 0 0 0,-7 0 0 16,-1 0 0-16,0 0 0 0,-8 0 0 0,10 0 0 0,-2 0 0 0,-8 0 0 16,8 0 0-16,2 0 0 0,-10 0 0 0,0 0 0 15,0 0 0-15,8 0 0 0,-8 0 0 0,0 0 0 0,0 0 0 0,0 0 0 16,0 0 0-16,0 0 0 0,0 0 0 0,0 0 0 0,0 0 0 16,0 0 0-16,0 0 0 0,0 0 0 0,0 0 0 0,0 0 0 15,0 0 0-15,0 0 0 0,0 0 0 0,0 0 0 0,-8 5 0 0,8-5 0 16,0 0 0-16,0 0 0 0,0 0 0 0,-10 5 0 0,10-5-12 15,0 5-64-15,-8-5-16 0,8 0-12 0,0 4-8 0,-8-4-16 16,8 5-20-16,0-5-4 0,0 0-12 0,-10 0-40 0,10 0-24 16,0 5 40-16,0-5 28 0,0 0 36 0,0 0 24 0</inkml:trace>
        </inkml:traceGroup>
        <inkml:traceGroup>
          <inkml:annotationXML>
            <emma:emma xmlns:emma="http://www.w3.org/2003/04/emma" version="1.0">
              <emma:interpretation id="{D113AC6C-560A-40C8-9CF4-23DFEFA81BDD}" emma:medium="tactile" emma:mode="ink">
                <msink:context xmlns:msink="http://schemas.microsoft.com/ink/2010/main" type="inkWord" rotatedBoundingBox="10986,9699 11898,9693 11902,10312 10990,10318">
                  <msink:destinationLink direction="with" ref="{A4D6C397-8215-4F8D-9A7F-5A2880E54B97}"/>
                </msink:context>
              </emma:interpretation>
              <emma:one-of disjunction-type="recognition" id="oneOf34">
                <emma:interpretation id="interp66" emma:lang="" emma:confidence="1">
                  <emma:literal/>
                </emma:interpretation>
              </emma:one-of>
            </emma:emma>
          </inkml:annotationXML>
          <inkml:trace contextRef="#ctx0" brushRef="#br0" timeOffset="140476.1892">5819 2297 19 0,'-8'0'96'0,"8"0"-8"0,-9 4-4 0,1-4-28 0,8 0-16 16,-9 0 20-16,9 0-8 0,0 0-4 0,-9 0 0 15,9 0 0-15,0-4 0 0,-8-2 0 0,8 6 0 0,0-4-4 0,0-1-4 16,0 0 4-16,0 0-4 0,0 1-4 0,0-6 0 0,0 5 0 15,8 1 4-15,-8-6 0 0,0 5 0 0,9-5-4 0,-9 6 0 16,9-1 0-16,-9-5-4 0,8 6 4 0,-8-1-4 0,9-1 0 0,-1 2 0 16,0 4-4-16,2-5-4 0,-10 5 0 0,8 0-8 0,0-4 0 15,0 4-4-15,2 4 4 0,-10 1-4 0,8-5-4 0,0 4 0 16,1 2-4-16,-1 3-4 0,1 1 4 0,-9-1-4 0,9 1 4 16,-1 0 0-16,-8 4 0 0,8-4-8 0,-8 4 8 0,0 5-4 15,0-3 0-15,0-3 0 0,0 6 0 0,0-5-4 0,0 6 0 16,-8-1 0-16,0 0-4 0,-1 1 0 0,0-1 4 0,1-5-4 15,-1 5 4-15,1 1-4 0,0-6 4 0,-10 0-4 0,10 4 0 0,0-2 0 16,-10-7 4-16,10 6-4 0,-1-6 0 0,1 1 0 0,-1-1 4 16,0-4 0-16,1 1-4 0,0-2 4 0,0-4 0 0,8 5 0 15,0-5 0-15,-10 4 0 0,10-4 0 0,0-4 4 0,0 4-4 16,0-5 4-16,0 5 0 0,0-4 0 0,0 4 0 0,0 0 0 16,0 0 0-16,10-6 8 0,-10 6-4 0,0 0 4 0,0 0-4 15,8 0 4-15,-8-5 0 0,8 5 0 0,-8 0 4 0,8 5 0 0,1-5-4 16,0 0 8-16,-1 6-4 0,-8-6 0 0,9 4-4 0,-1 1 0 15,0-5-4-15,2 4 8 0,-2 1-8 0,8-5 0 0,-6 5 4 16,-2 0-4-16,0-1 0 0,1 1-4 0,8 0 4 0,-8-1-8 0,7 1 4 16,-8-5-8-16,2 6-8 0,6-2-8 0,-6-4-16 15,6 5-8-15,-7-5-16 0,-1 5-12 0,9-5-16 0,-8 0-24 0,-1 5-12 16,0-5-16-16,2 0-48 0,-2 0-8 0,0 0 32 0,2 0 24 16,-2 0 36-16,0 0 20 0</inkml:trace>
          <inkml:trace contextRef="#ctx0" brushRef="#br0" timeOffset="140947.9271">6279 2479 39 0,'0'0'108'0,"0"0"-8"0,0 0-4 0,0-5-24 0,0 5-4 0,0 0-4 16,0 0 0-16,0 0-8 0,0 0 0 0,0 5 0 0,8-5 0 15,-8 0 0-15,0 0 0 0,0 0-4 0,10 4-4 0,-10 1 0 16,0 0-4-16,0 0 0 0,8 0-4 0,-8 5-4 0,0-1 0 15,0-4-4-15,0 9-4 0,8-4 0 0,-8-2-8 0,0 8-4 16,0-2-4-16,10-4 0 0,-10 4-4 0,0-4 0 0,8 5-4 0,-8-6 0 16,8 5 0-16,-8-5 0 0,9 1 0 0,-9-6-4 0,8 7 0 15,-8-7 0-15,9 6-4 0,-1-5 0 0,-8-1 0 0,9-4-4 16,-9 5 4-16,8-5 0 0,0 0 0 0,2-5 0 0,-10 5 0 16,8-4-4-16,0-1 0 0,-8 0 0 0,10-4 4 0,-2 3-4 15,-8-3 4-15,8-1 0 0,1 6-4 0,-9-6 8 0,8 1-4 0,-8 0 0 16,8-2 0-16,1 2 0 0,-9-1 0 0,9 1 0 15,-9 4 8-15,8-5-4 0,0 5 0 0,-8-4 0 0,10 5 0 16,-10-3 0-16,8 4 4 0,-8-2-4 0,8 0 0 0,-8 0 0 0,9 1 4 16,-9-2 0-16,9 6 0 0,-9-4 4 0,8 4-4 0,-8 0 4 15,8 0 0-15,-8-5 0 0,9 5 4 0,-9 0-4 0,8 5 8 0,1-5 0 16,-9 4-4-16,9 2 0 0,-9-2 0 0,8 1 0 0,0 0 0 16,-8 3 0-16,10-1 0 0,-10 2-4 0,0 0 4 0,8 1-4 15,-8-1 0-15,8 6 0 0,-8-6-4 0,0 6 4 0,0-6 0 16,0 6-8-16,0-1 4 0,0-5-4 0,0 1 0 0,0 5-4 15,0-6-4-15,0 1-16 0,0 0 8 0,0-1-8 0,0 2-8 0,0-8-8 16,0 7-16-16,0-5-4 0,0-5-20 0,0 4-8 0,0-4-12 16,0 6-12-16,0-6-8 0,0-6-36 0,0 6-28 0,0-4 12 15,0-1 32-15,0 0 32 0,8-3 16 0</inkml:trace>
        </inkml:traceGroup>
        <inkml:traceGroup>
          <inkml:annotationXML>
            <emma:emma xmlns:emma="http://www.w3.org/2003/04/emma" version="1.0">
              <emma:interpretation id="{8CCF6C06-AAF4-4868-9214-AD0D9215AB6C}" emma:medium="tactile" emma:mode="ink">
                <msink:context xmlns:msink="http://schemas.microsoft.com/ink/2010/main" type="inkWord" rotatedBoundingBox="12149,9507 12436,9505 12439,9880 12151,9882">
                  <msink:destinationLink direction="with" ref="{A4D6C397-8215-4F8D-9A7F-5A2880E54B97}"/>
                </msink:context>
              </emma:interpretation>
              <emma:one-of disjunction-type="recognition" id="oneOf35">
                <emma:interpretation id="interp67" emma:lang="" emma:confidence="1">
                  <emma:literal/>
                </emma:interpretation>
              </emma:one-of>
            </emma:emma>
          </inkml:annotationXML>
          <inkml:trace contextRef="#ctx0" brushRef="#br0" timeOffset="141420.6623">6910 2095 55 0,'0'-4'88'0,"-8"-2"-20"0,8 2 8 0,0-1-24 0,0 0 0 0,0-4-4 15,0 4 0-15,0 0-4 0,0 0 0 0,8 0 4 0,-8-4 0 0,0 4-4 16,9 0 4-16,-1 1 0 0,-8-1 8 0,8 0-4 15,-8 0-4-15,10 0-8 0,-2 1 0 0,-8 4 0 0,8-6 0 0,2 6-4 16,-10 0 0-16,8-4-4 0,0 8-8 0,-8-4-4 0,8 0 0 16,-8 6-4-16,9-6-4 0,-9 4 4 0,9 1-4 0,-9 0-8 15,0 5 4-15,0-6-4 0,0 1-4 0,0 0 0 0,0 4 0 16,0 1 0-16,0 0 0 0,0-1 0 0,0 1 0 0,0 0-4 16,-9-1 0-16,9 1 0 0,-9 0 4 0,1 3-4 0,8-2 0 0,-8-2 0 15,8 0 4-15,-8 1 0 0,-2-1 0 0,2 0 0 0,8 2 0 16,-8-2 0-16,-2 1-4 0,10-6 4 0,-8 6 4 0,8-5-4 15,0 5 0-15,0-6 0 0,-8 1 0 0,8 0 0 0,0 0 4 16,0-1 4-16,0 1-4 0,0 0 4 0,0 0 0 0,8-1 4 16,-8 2 4-16,0-6 0 0,0 4 0 0,8 1 8 0,-8-5 0 15,10 5 0-15,-2 1 4 0,-8-3 0 0,8-3 4 0,2 5 0 0,-2 0 0 16,-8-5 0-16,8 5-4 0,0 0 0 0,1-5-8 0,0 5 0 16,-1-1 4-16,9-4-8 0,-9 0 0 0,2 5-4 0,-2-5-4 15,0 0 0-15,2 5-4 0,6-5 0 0,-8 0 0 0,1 0-8 16,0 0-4-16,-1 0-12 0,1-5-16 0,-1 5-20 0,0-5-24 15,2 5-20-15,-2 0-36 0,-8-4-28 0,8-1-40 0,-8 0-64 0,0 5 44 16,8-5 40-16,-8-5 36 0,0 7 28 0,0-8 24 0</inkml:trace>
        </inkml:traceGroup>
        <inkml:traceGroup>
          <inkml:annotationXML>
            <emma:emma xmlns:emma="http://www.w3.org/2003/04/emma" version="1.0">
              <emma:interpretation id="{86061466-3E63-44CF-92EA-54D241391BD8}" emma:medium="tactile" emma:mode="ink">
                <msink:context xmlns:msink="http://schemas.microsoft.com/ink/2010/main" type="inkWord" rotatedBoundingBox="12857,9867 13207,9864 13207,9909 12857,9911"/>
              </emma:interpretation>
              <emma:one-of disjunction-type="recognition" id="oneOf36">
                <emma:interpretation id="interp68" emma:lang="" emma:confidence="1">
                  <emma:literal/>
                </emma:interpretation>
              </emma:one-of>
            </emma:emma>
          </inkml:annotationXML>
          <inkml:trace contextRef="#ctx0" brushRef="#br0" timeOffset="146191.8978">7609 2345 35 0,'0'0'104'0,"0"0"-8"16,0 0-4-16,0 0-24 0,8 0 0 0,-8 0 0 0,0 0 4 15,0 0 0-15,0 0-4 0,-8 0 8 0,16 0-8 0,-8 0 0 16,0 0-4-16,10 0 0 0,-10 4 4 0,8-4-4 0,-8 0 0 0,8 0 0 16,-8 0 0-16,10 0-4 0,-2 0 0 0,0 0-4 0,1 0-4 15,-1 0-4-15,1 0-4 0,8 0-8 0,-9 0 0 0,0 0-8 16,2 0 0-16,6 0 0 0,-6 0-4 0,-2 0-4 0,0 0 0 0,9 0-4 16,-9 5-4-16,1-5 4 0,0 0-8 0,-1 0-4 15,10 0 4-15,-10 0-4 0,0 0-4 0,1 0 0 0,-9 0 4 0,9 5-4 16,-1-5-8-16,0 0 0 0,-8 0-8 0,9 0-4 0,-9 4-4 15,8-4-8-15,-8 0-12 0,9 5-12 0,-9-5-16 0,0 5-16 16,9-5-12-16,-9 5-12 0,0-5-16 0,8 0-16 0,-8 5-8 0,0-5-36 16,8 0-36-16,-8 0 36 0,0 4 36 0,10-4 32 0,-10 0 20 15</inkml:trace>
        </inkml:traceGroup>
        <inkml:traceGroup>
          <inkml:annotationXML>
            <emma:emma xmlns:emma="http://www.w3.org/2003/04/emma" version="1.0">
              <emma:interpretation id="{6427C1D0-E844-4790-8771-A568AFD48466}" emma:medium="tactile" emma:mode="ink">
                <msink:context xmlns:msink="http://schemas.microsoft.com/ink/2010/main" type="inkWord" rotatedBoundingBox="13633,9569 13946,9567 13950,10176 13637,10178">
                  <msink:destinationLink direction="with" ref="{55879DF1-53AA-4497-88F2-4DEC13BC692B}"/>
                </msink:context>
              </emma:interpretation>
              <emma:one-of disjunction-type="recognition" id="oneOf37">
                <emma:interpretation id="interp69" emma:lang="" emma:confidence="1">
                  <emma:literal/>
                </emma:interpretation>
              </emma:one-of>
            </emma:emma>
          </inkml:annotationXML>
          <inkml:trace contextRef="#ctx0" brushRef="#br0" timeOffset="146866.0953">8462 2186 27 0,'0'-9'104'0,"0"4"-8"0,0 0-12 0,0 0-20 0,0 1-4 15,0 4 0-15,0-5-8 0,0 0 4 0,0 5-8 0,0 0 0 16,0 0-4-16,0-4-4 0,0 4 0 0,0 4 0 0,-8-4-4 0,8 0 4 16,0 5-4-16,0 0-4 0,0-1 0 0,0 1-4 15,0 0 0-15,0 4 0 0,0-4-4 0,0-1 0 0,0 7 0 0,0-2-4 16,0 1 4-16,0-1-4 0,8-4 0 0,-8 5-4 0,0-1 4 16,0 1-4-16,9-5-4 0,-9 4 0 0,8 1 0 0,-8-6 0 15,8 6 0-15,2-5 0 0,-2 0-4 0,-8 4-12 0,8-9 16 0,0 5 0 16,2 0 0-16,-2-5-4 0,0 0 0 0,1 0 4 0,0 0-4 15,-1-5-8-15,1 0 4 0,-1 2 0 0,8-8-4 0,-6 2 0 16,-2-1-4-16,0 0-4 0,-8 1 0 0,10-6 0 0,-2 6 0 16,0-6 0-16,-8 1 0 0,0 4 0 0,0-5 0 0,0 2-4 15,0-2 4-15,0 6 0 0,0-6 0 0,-8 6 0 0,0 0 0 0,-2-1 4 16,10 0 0-16,-16 1-4 0,6-1 8 0,2 5-4 0,0-6 4 16,-9 8-4-16,9-2 4 0,-10 0-4 0,10 0 4 0,-10 5-4 15,10 0 4-15,-8 0 0 0,6 0 0 0,2 5 0 0,-9 0 0 16,9 0 0-16,-1-2 0 0,0 8 4 0,1-2-8 0,0-3 4 15,0 3 0-15,-2 1 0 0,10 4 0 0,-8-5 0 0,8 2 0 0,-8-2 0 16,8 0 0-16,0 1 0 0,0-5 0 0,0 4 0 0,0 1 0 16,8-5 0-16,-8 4 0 0,8-4-4 0,2 0 8 15,-10-1-4-15,8 6 0 0,0-5 4 0,0 0-20 0,1 0 20 0,0-1 0 16,8 1 0-16,-9 0 0 0,10 0 0 0,-10-1 0 0,0 6 0 16,10-5 0-16,-10-1-4 0,9 6 0 0,-8 0 0 0,8-4 0 15,-9 2 0-15,8 2 0 0,-6 0 4 0,6-1 0 0,-6 0-4 0,-2 6 4 16,0-6 0-16,1 6 0 0,-1-5 0 0,1 4 4 15,-1 1-4-15,-8-1 4 0,9-5 0 0,-9 6 0 0,0-1 0 0,0-4-4 16,0 4 0-16,-9 0 0 0,9-4 0 0,-8 5 0 0,-1-5-4 16,1 3 4-16,-1-3-8 0,1 0 0 0,-10-1 0 0,10-4 0 15,0 5-4-15,-2-1-8 0,-6-3-4 0,8-2-8 0,-1 1-4 0,-8-1-4 16,8-4-8-16,1 5-12 0,0-5-12 0,-2 0-16 0,2 0-4 16,0 0-4-16,8-5-8 0,-8 5-28 0,8-4-28 0,-10 4-8 15,10-5 32-15,0 1 28 0</inkml:trace>
        </inkml:traceGroup>
        <inkml:traceGroup>
          <inkml:annotationXML>
            <emma:emma xmlns:emma="http://www.w3.org/2003/04/emma" version="1.0">
              <emma:interpretation id="{3FB35D9F-C02B-4E91-AC9D-36B1AD30177C}" emma:medium="tactile" emma:mode="ink">
                <msink:context xmlns:msink="http://schemas.microsoft.com/ink/2010/main" type="inkWord" rotatedBoundingBox="14297,9867 14697,9864 14699,10177 14299,10180">
                  <msink:destinationLink direction="with" ref="{55879DF1-53AA-4497-88F2-4DEC13BC692B}"/>
                </msink:context>
              </emma:interpretation>
              <emma:one-of disjunction-type="recognition" id="oneOf38">
                <emma:interpretation id="interp70" emma:lang="" emma:confidence="1">
                  <emma:literal/>
                </emma:interpretation>
              </emma:one-of>
            </emma:emma>
          </inkml:annotationXML>
          <inkml:trace contextRef="#ctx0" brushRef="#br0" timeOffset="147437.5663">9050 2373 59 0,'0'-5'92'0,"8"0"-8"0,-8 1-8 0,0 4-20 0,0-5-4 16,0 0-4-16,0 5 4 0,0 0 0 0,10 0 0 0,-10 0 4 15,0-4 0-15,0 4 4 0,0 0 0 0,0 0-4 0,0 4 4 0,0-4 0 16,0 5-4-16,0 0 0 0,0-1-4 0,0 1-4 0,0 0-4 16,0 0 0-16,0 4-4 0,0-3-4 0,8 3 0 0,-8 1-8 15,0-1-4-15,0 1-4 0,0 0 0 0,8-1-4 0,-8 5-4 0,0-4-4 16,0-1 0-16,10 1 0 0,-10 0-4 0,8 0 0 15,-8 4 0-15,8-10 0 0,-8 6 0 0,9 0 0 0,-9-5 0 0,8 5-8 16,1-6 4-16,-9 1-4 0,8 4 4 0,-8-9 0 0,9 5-4 16,-1-5 0-16,-8 5 0 0,8-5 4 0,-8 0-4 0,10 0 4 15,-2 0 0-15,-8-5-4 0,8 5 0 0,2-5 0 0,-10 0 0 16,8 1 0-16,0-5-4 0,-8 2 4 0,8 4 0 0,-8-7 0 16,9 5-4-16,-1-5 0 0,-8 1 4 0,9 0 4 0,0-1-4 0,-9 0 4 15,8 0-4-15,0 1 0 0,-8-1 4 0,10 6 0 0,-10-6-4 16,8 1 4-16,-8 3 0 0,8-3-4 0,0 4 8 0,-8 0-8 15,10 1 8-15,-10-1 0 0,8 0 0 0,-8 0 4 0,8 5-4 16,-8-4 4-16,9 4 0 0,-9 0 4 0,8-6 0 0,-8 6-4 16,0 0 12-16,9 0-4 0,-9 6 0 0,9-6 4 0,-9 4-4 0,8-4 0 15,-8 5 0-15,8 5 4 0,-8-6 0 0,8 1 0 0,-8 0-4 16,10 4 0-16,-10-3 4 0,8 3-4 0,-8 1 4 0,8-1-4 16,2 1 4-16,-10 4-4 0,0-4-4 0,8 0 0 0,-8 4 0 0,0-4-4 15,0-1 0-15,8 1 0 0,-8 0-4 0,0-1 0 16,0 0-4-16,0 1 0 0,0-1-4 0,0 1-12 0,0 0-8 15,0-6-8-15,0 1-8 0,0 1-16 0,0-2-20 0,0 1-16 0,0-1-8 16,0-4-24-16,0 0-16 0,0 5-8 0,0-5-28 0,0-5-44 16,-8 5 16-16,8 0 32 0,0-4 32 0,0-1 24 0,0 1 28 15</inkml:trace>
        </inkml:traceGroup>
        <inkml:traceGroup>
          <inkml:annotationXML>
            <emma:emma xmlns:emma="http://www.w3.org/2003/04/emma" version="1.0">
              <emma:interpretation id="{0E3D430A-CF6F-4703-BB69-79991A8CAF8D}" emma:medium="tactile" emma:mode="ink">
                <msink:context xmlns:msink="http://schemas.microsoft.com/ink/2010/main" type="inkWord" rotatedBoundingBox="15381,9839 15687,9836 15688,9856 15381,9859"/>
              </emma:interpretation>
              <emma:one-of disjunction-type="recognition" id="oneOf39">
                <emma:interpretation id="interp71" emma:lang="" emma:confidence="1">
                  <emma:literal/>
                </emma:interpretation>
              </emma:one-of>
            </emma:emma>
          </inkml:annotationXML>
          <inkml:trace contextRef="#ctx0" brushRef="#br0" timeOffset="149877.0397">10168 2330 47 0,'-10'-5'92'0,"10"0"-8"16,-8 5 0-16,8-3-20 0,0 3 0 0,-8 0 0 0,8 0-4 0,0 0 0 16,0 0 0-16,0 0 0 0,0 0 4 0,-9 0-4 0,9 0 0 15,9 0 0-15,-9 0 4 0,0 0-4 0,0 0 4 0,8 0 0 16,-8 0 0-16,8 0-4 0,-8 0 4 0,10 0 0 0,-2 0-4 15,-8 0 0-15,8 0 0 0,2 0-8 0,-2 0-4 0,8 0 0 16,-7 0-12-16,0 0 0 0,-1 0-4 0,9 0-4 0,-9 0-8 0,2 0 0 16,6 0-4-16,-8 0-4 0,2 0 4 0,6 0-4 0,-7 0-8 15,-1 0-4-15,10 0 0 0,-10 0 0 0,0 0 0 0,0 0-8 16,2 0-12-16,-2 0-12 0,0 0-8 0,-8 0-20 0,10 0-20 16,-2 3-16-16,-8-3-20 0,0 0-28 0,8 5-24 0,-8-5-20 15,0 0-56-15,0 5 12 0,0-5 40 0,0 5 40 0,0-5 32 0,0 0 16 16</inkml:trace>
        </inkml:traceGroup>
        <inkml:traceGroup>
          <inkml:annotationXML>
            <emma:emma xmlns:emma="http://www.w3.org/2003/04/emma" version="1.0">
              <emma:interpretation id="{C4081DF6-719D-4D29-A46A-7F0BADCBFDC7}" emma:medium="tactile" emma:mode="ink">
                <msink:context xmlns:msink="http://schemas.microsoft.com/ink/2010/main" type="inkWord" rotatedBoundingBox="16103,9518 16974,9512 16977,9978 16106,9983"/>
              </emma:interpretation>
              <emma:one-of disjunction-type="recognition" id="oneOf40">
                <emma:interpretation id="interp72" emma:lang="" emma:confidence="1">
                  <emma:literal/>
                </emma:interpretation>
              </emma:one-of>
            </emma:emma>
          </inkml:annotationXML>
          <inkml:trace contextRef="#ctx0" brushRef="#br0" timeOffset="150695.8527">11377 2158 19 0,'0'0'108'0,"0"-5"-12"15,0 5-4-15,0 5-24 0,0-5-4 0,0 4-4 0,0-4 0 16,0 5 4-16,0 5-4 0,0-6 0 0,0 5 0 0,0-3 0 0,0 3-4 16,0 1-4-16,0-1 0 0,0 1-8 0,0 5 8 15,0-6-8-15,0 5 4 0,0 1-4 0,10-5-4 0,-10 4-4 0,0 0 0 16,0-4 0-16,8 4-4 0,-8-4-4 0,8 4 0 0,-8-4 0 16,10 0 0-16,-2-1-4 0,0 1 0 0,0-6-4 0,1 1-4 15,0 0 0-15,8 0 0 0,-9-1-4 0,10-4 4 0,-10 6-8 16,10-6 0-16,-10 0-4 0,8-6 4 0,2 6-4 0,-10-4 4 15,9-1-8-15,1 0 4 0,-10-4 0 0,8 4 0 0,2-5-4 16,-10 0 0-16,1 1-4 0,8-1 0 0,-8 1 0 0,-1-1 4 0,0 1-4 16,-8-1 4-16,8-3-4 0,-8 2 4 0,10 2 0 0,-10-1-4 15,0 0 4-15,0-4 0 0,-10 4 0 0,10 1-4 0,0-1 0 16,-8-4 0-16,8 4 0 0,-8-4 0 0,0 4 0 0,-1-4 0 0,9 0 0 16,-9 0 0-16,1 3 4 0,-1-2-4 0,1 3 0 15,0 0 0-15,-2 1 0 0,2-6 4 0,-8 10 0 0,6-4 0 0,2 4-4 16,-9 5 0-16,9-5-4 0,-10 5-4 0,10 0 0 0,-8 5-4 15,6 0-4-15,-6-2-8 0,-2 3-4 0,1 4-4 0,0 0-12 16,0-1-4-16,-9 1-4 0,10 4-16 0,-2-5-12 0,10 6-8 0,-9-1-12 16,0-4-12-16,0 4-44 0,9-4-44 0,-2-1 32 0,2 6 32 15,0-6 28-15,8 1 24 0</inkml:trace>
          <inkml:trace contextRef="#ctx0" brushRef="#br0" timeOffset="150297.9151">10858 2340 63 0,'0'5'100'16,"0"-1"-12"-16,0-4 0 0,0 0-24 0,0 0-4 0,0 0 0 15,0 0-8-15,0 0 0 0,0-4 0 0,0-1-8 0,8 0 0 16,-8 0-4-16,9-5-4 0,-9 7 4 0,9-8-8 0,-9 2 4 16,8-6-20-16,1 5 24 0,-1-4-8 0,0 0 0 0,10-1 0 15,-10 1-4-15,0 0 0 0,2-6 0 0,6 6 0 0,-7 0 0 0,0-1-4 16,-1-3 0-16,9 3 0 0,-9 1-4 0,0-1 0 0,2 4-4 15,-2-2 0-15,0 3 4 0,2 1-8 0,-10-1 4 0,8 6 0 16,0-6 0-16,-8 5-4 0,0 5 4 0,0-5-4 0,8 5 4 16,-8-4 0-16,0 4 0 0,0 0 0 0,0 0 0 0,0 0 0 15,0 4 0-15,0 1 0 0,0 0 4 0,0 0-4 0,0 0-4 16,0 4 0-16,0 0 0 0,0 1-4 0,0 0 0 0,0 4 0 0,0 0-4 16,10 6 4-16,-10-1-4 0,0 1 0 0,0-2-4 0,0 6 0 15,0-5-4-15,0 5 0 0,0-4-8 0,0 3-4 0,-10-4-8 16,10 1-8-16,0 4-12 0,10-10-8 0,-10 5-8 0,0-4-12 0,0-1-4 15,8 1-12-15,-8-1-12 0,0-5-16 0,8-3 0 16,-8 3-12-16,9-4-36 0,-9-5-24 0,8 5 32 0,-8-5 20 0,8 0 32 16</inkml:trace>
        </inkml:traceGroup>
      </inkml:traceGroup>
    </inkml:traceGroup>
    <inkml:traceGroup>
      <inkml:annotationXML>
        <emma:emma xmlns:emma="http://www.w3.org/2003/04/emma" version="1.0">
          <emma:interpretation id="{6302EBAC-6983-4503-9E25-0768C6D9768D}" emma:medium="tactile" emma:mode="ink">
            <msink:context xmlns:msink="http://schemas.microsoft.com/ink/2010/main" type="paragraph" rotatedBoundingBox="19446,10245 19678,10758 19285,10936 19053,10423" alignmentLevel="5"/>
          </emma:interpretation>
        </emma:emma>
      </inkml:annotationXML>
      <inkml:traceGroup>
        <inkml:annotationXML>
          <emma:emma xmlns:emma="http://www.w3.org/2003/04/emma" version="1.0">
            <emma:interpretation id="{19A1E00E-9360-4509-9089-DB3BA5310058}" emma:medium="tactile" emma:mode="ink">
              <msink:context xmlns:msink="http://schemas.microsoft.com/ink/2010/main" type="line" rotatedBoundingBox="19446,10245 19678,10758 19285,10936 19053,10423"/>
            </emma:interpretation>
          </emma:emma>
        </inkml:annotationXML>
        <inkml:traceGroup>
          <inkml:annotationXML>
            <emma:emma xmlns:emma="http://www.w3.org/2003/04/emma" version="1.0">
              <emma:interpretation id="{7844980A-B85D-4B68-9846-47152B96948D}" emma:medium="tactile" emma:mode="ink">
                <msink:context xmlns:msink="http://schemas.microsoft.com/ink/2010/main" type="inkWord" rotatedBoundingBox="19446,10245 19559,10495 19251,10634 19138,10385"/>
              </emma:interpretation>
              <emma:one-of disjunction-type="recognition" id="oneOf41">
                <emma:interpretation id="interp73" emma:lang="" emma:confidence="0">
                  <emma:literal>/</emma:literal>
                </emma:interpretation>
                <emma:interpretation id="interp74" emma:lang="" emma:confidence="0">
                  <emma:literal>.</emma:literal>
                </emma:interpretation>
                <emma:interpretation id="interp75" emma:lang="" emma:confidence="0">
                  <emma:literal>r</emma:literal>
                </emma:interpretation>
                <emma:interpretation id="interp76" emma:lang="" emma:confidence="0">
                  <emma:literal>'</emma:literal>
                </emma:interpretation>
                <emma:interpretation id="interp77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151434.8718">13902 2862 51 0,'0'0'116'0,"0"6"-8"16,-9-12-4-16,9 12-16 0,9-6 8 0,-9 0 0 0,0 4-16 0,0-4 16 16,8 5-4-16,-8-1-4 0,0-4-4 0,8 6 0 0,1-2 0 15,0 1 0-15,-1 0-8 0,0 0-4 0,2-1-4 0,-2 2-8 16,9-2-8-16,-8 1-8 0,8-5-4 0,-9 4 0 0,9-4-4 16,0 6-4-16,1-6-8 0,-2 4-4 0,2-4-4 0,-2 0 0 15,1 0-4-15,1 0-4 0,-2 5-4 0,2-5 0 0,-2 0-8 16,-7 5-4-16,8-5-8 0,-8 5-4 0,7-5-8 0,-6 0-16 0,-2 5-4 15,0-5-12-15,0 4-12 0,-8-4-8 0,10 5-12 0,-10-5-12 16,0 5-12-16,8-5-12 0,-8 0-12 0,0 0-32 0,-8 0-44 16,8 4 28-16,-10-4 28 0,10 0 32 0,-8 0 28 0</inkml:trace>
        </inkml:traceGroup>
        <inkml:traceGroup>
          <inkml:annotationXML>
            <emma:emma xmlns:emma="http://www.w3.org/2003/04/emma" version="1.0">
              <emma:interpretation id="{B19066E7-441D-4FE5-9A66-D10EC3F47723}" emma:medium="tactile" emma:mode="ink">
                <msink:context xmlns:msink="http://schemas.microsoft.com/ink/2010/main" type="inkWord" rotatedBoundingBox="19429,10574 19540,10821 19285,10936 19174,10690"/>
              </emma:interpretation>
              <emma:one-of disjunction-type="recognition" id="oneOf42">
                <emma:interpretation id="interp78" emma:lang="" emma:confidence="0">
                  <emma:literal>.</emma:literal>
                </emma:interpretation>
                <emma:interpretation id="interp79" emma:lang="" emma:confidence="0">
                  <emma:literal>/</emma:literal>
                </emma:interpretation>
                <emma:interpretation id="interp80" emma:lang="" emma:confidence="0">
                  <emma:literal>v</emma:literal>
                </emma:interpretation>
                <emma:interpretation id="interp81" emma:lang="" emma:confidence="0">
                  <emma:literal>N</emma:literal>
                </emma:interpretation>
                <emma:interpretation id="interp82" emma:lang="" emma:confidence="0">
                  <emma:literal>'</emma:literal>
                </emma:interpretation>
              </emma:one-of>
            </emma:emma>
          </inkml:annotationXML>
          <inkml:trace contextRef="#ctx0" brushRef="#br0" timeOffset="151693.1803">13936 3164 31 0,'0'5'128'0,"0"0"-8"16,0 0-8-16,0-1-16 0,0 2 4 0,8-2 8 0,-8 1-12 15,8 0 0-15,-8 0-8 0,10-1 0 0,-10-4-4 0,8 6-4 16,-8-2-4-16,8 1 0 0,1-1-4 0,8-4-12 0,-8 6 0 16,-1-2-8-16,9 1-4 0,-8-5-4 0,-1 5-8 0,10 0 0 15,-10-1-4-15,9-4-4 0,0 6-4 0,-9-6-4 0,9 4-4 16,1 1-4-16,-10-5 0 0,10 5-4 0,-10-5-4 0,8 5 0 15,-7-5-4-15,0 4-8 0,8-4 0 0,-9 5-12 0,0-5-16 0,2 0-16 16,-10 5-20-16,8-5-20 0,0 0-16 0,-8 0-36 0,8 0-24 16,-8 0-40-16,0 0-52 0,0 0 36 0,0 0 44 0,0 0 32 15,0 0 28-15,0 0 28 0</inkml:trace>
        </inkml:traceGroup>
      </inkml:traceGroup>
    </inkml:traceGroup>
    <inkml:traceGroup>
      <inkml:annotationXML>
        <emma:emma xmlns:emma="http://www.w3.org/2003/04/emma" version="1.0">
          <emma:interpretation id="{081B52B5-29F6-4419-BA5B-8012A1997562}" emma:medium="tactile" emma:mode="ink">
            <msink:context xmlns:msink="http://schemas.microsoft.com/ink/2010/main" type="paragraph" rotatedBoundingBox="6390,11045 13158,11278 13127,12191 6359,1195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81B577A-55E6-4561-B6B1-EDFF0EA84AE0}" emma:medium="tactile" emma:mode="ink">
              <msink:context xmlns:msink="http://schemas.microsoft.com/ink/2010/main" type="line" rotatedBoundingBox="6390,11045 13158,11278 13127,12191 6359,11957"/>
            </emma:interpretation>
          </emma:emma>
        </inkml:annotationXML>
        <inkml:traceGroup>
          <inkml:annotationXML>
            <emma:emma xmlns:emma="http://www.w3.org/2003/04/emma" version="1.0">
              <emma:interpretation id="{D0D8D7F1-1947-42E9-9A93-7136DE46AB88}" emma:medium="tactile" emma:mode="ink">
                <msink:context xmlns:msink="http://schemas.microsoft.com/ink/2010/main" type="inkWord" rotatedBoundingBox="6390,11050 7133,11076 7104,11901 6362,11876"/>
              </emma:interpretation>
            </emma:emma>
          </inkml:annotationXML>
          <inkml:trace contextRef="#ctx0" brushRef="#br0" timeOffset="120571.4404">1292 3539 39 0,'0'0'88'0,"0"0"-8"16,0 0-8-16,0-5-24 0,0 5 0 0,0 0 0 0,0 0 4 0,0 0 0 16,0 0-4-16,0 0 4 0,0 0 0 0,0 0 0 0,0 0 4 15,0 0 0-15,0 0-4 0,0 0-4 0,0 0-8 0,0 0 4 16,0 0-4-16,0 0 4 0,-8 0-8 0,8 0-4 0,0 5 0 15,0-5 0-15,-10 4 0 0,10-4-4 0,-8 5 0 0,8 0 0 16,-8 0-4-16,-1 5-4 0,9-6 0 0,-8 5 0 0,-1 1 0 0,0 5 0 16,1-5-4-16,0 3 0 0,0 2 0 0,8-1-4 0,-10 5-4 15,2-4 4-15,0 5 4 0,-2-1-4 0,10-1-8 0,-8 2 0 16,0 4 4-16,8-5 0 0,-9 0 0 0,9 5-4 0,0-4-4 16,-8 4 8-16,8-5-4 0,0 4 0 0,0-4 0 0,0 1-4 15,8 4 4-15,-8-4 0 0,9-2-4 0,-9 2 0 0,8-1 0 0,0-5 0 16,2 5 0-16,-2 0-4 0,0 0-4 0,2-4-4 15,6-1-4-15,-8 5-4 0,10-4-4 0,-10-1-4 0,9 5-12 0,-9-9-12 16,10 5-4-16,-10-1-12 0,0 0-4 0,10-4-12 0,-10 0-8 16,1-1-12-16,8 1-4 0,-8-6-20 0,-1 6-40 0,0-5-4 15,2-5 28-15,-2 5 24 0,0-5 16 0</inkml:trace>
          <inkml:trace contextRef="#ctx0" brushRef="#br0" timeOffset="121012.2595">1633 3855 63 0,'0'-9'100'0,"0"4"-4"0,0-5-12 0,0-1-16 0,0 8-4 0,0-6-4 16,0-1-4-16,0 0 0 0,0 1 0 0,8 4 0 0,-8-5-4 15,10 0 0-15,-10 1-4 0,0-1 0 0,8 6-4 0,-8-6-4 16,8 5-4-16,0 1 0 0,-8-6 0 0,9 5 0 0,0 5 0 16,-1-5 0-16,1 5-8 0,-1-5 0 0,-8 5-4 0,8 0 0 15,2-4-4-15,-2 8-4 0,0-4-4 0,0 5-4 0,-8-5 4 0,10 5-4 16,-2 0-4-16,0-1 4 0,-8 6-4 0,9-1-4 0,-9-3 0 16,0 3 0-16,8 0 4 0,-8 6-4 0,0 0 4 0,0-1-4 15,0 1 0-15,-8 4 0 0,8-5 0 0,0 5 4 0,-9 0 0 16,1-4-4-16,8 4 0 0,-8 0 0 0,-2 0-4 0,10-4 4 15,-8 4 0-15,0 0 0 0,0-5 0 0,8 1 0 0,-10 4 0 0,2-5 0 16,8 1 0-16,-8-6 0 0,8 5 0 0,0-4-4 0,0-1 4 16,-9 1 4-16,9 0-4 0,0-1 0 0,0-3 4 15,0-2-8-15,9 5 4 0,-9-3-4 0,0-2 0 0,8 1 0 0,-8 0 0 16,8-5-4-16,2 0-4 0,-10 5-4 0,8-5-4 0,-8 0-8 16,8 0-8-16,0 4-4 0,2-4-12 0,-2 0-12 0,0 0-12 15,1 0-8-15,-1 0-8 0,1 0-4 0,0 0-12 0,-9-4-36 0,8 4-28 16,8 0 24-16,-16 4 32 0,18-4 20 0</inkml:trace>
        </inkml:traceGroup>
        <inkml:traceGroup>
          <inkml:annotationXML>
            <emma:emma xmlns:emma="http://www.w3.org/2003/04/emma" version="1.0">
              <emma:interpretation id="{8351C998-A1D0-4DE2-9A74-0169433578EE}" emma:medium="tactile" emma:mode="ink">
                <msink:context xmlns:msink="http://schemas.microsoft.com/ink/2010/main" type="inkWord" rotatedBoundingBox="7314,11076 9328,11146 9299,11990 7285,11921"/>
              </emma:interpretation>
              <emma:one-of disjunction-type="recognition" id="oneOf43">
                <emma:interpretation id="interp83" emma:lang="" emma:confidence="0">
                  <emma:literal>)</emma:literal>
                </emma:interpretation>
                <emma:interpretation id="interp84" emma:lang="" emma:confidence="0">
                  <emma:literal>,</emma:literal>
                </emma:interpretation>
                <emma:interpretation id="interp85" emma:lang="" emma:confidence="0">
                  <emma:literal>'</emma:literal>
                </emma:interpretation>
                <emma:interpretation id="interp86" emma:lang="" emma:confidence="0">
                  <emma:literal>I</emma:literal>
                </emma:interpretation>
                <emma:interpretation id="interp87" emma:lang="" emma:confidence="0">
                  <emma:literal>J</emma:literal>
                </emma:interpretation>
              </emma:one-of>
            </emma:emma>
          </inkml:annotationXML>
          <inkml:trace contextRef="#ctx0" brushRef="#br0" timeOffset="121486.9916">2051 4024 63 0,'0'-6'96'0,"0"2"-8"0,0-6-8 15,0 6-24-15,0-2 0 0,8 1 4 0,-8 1-4 0,0-1 0 16,8 0-8-16,-8 0 8 0,0 1 0 0,0 4-8 0,0-6 0 15,0 2-4-15,0 4 0 0,0 0-12 0,10-5 0 0,-10 5 4 0,0 0-4 16,0 5 0-16,0-5 0 0,0 4-4 0,0 2 0 0,0-2-4 16,0 1-4-16,0 5 0 0,0-1-4 0,0-3-4 0,0 2 0 15,0 2-4-15,0 5 0 0,0-6-4 0,8 5 0 0,-8-4 0 0,0 5 4 16,0-1-4-16,8-5 0 0,-8 5 0 0,0-3-4 16,9-2 0-16,0 1-4 0,-9 0 0 0,8-1 0 0,-8 1 0 0,8-6-4 15,1 6 0-15,-9-5 0 0,8-1-4 0,1 2 0 0,-9-6 4 16,9 4 0-16,-1-4-4 0,-8 0 4 0,8 0 0 0,2 0-4 15,-2-4 4-15,-8 4-4 0,8-10 4 0,0 5-4 0,2 0 4 0,-10 0 0 16,8-5 0-16,0 1 8 0,1 5-4 0,-1-6 0 0,-8 0 0 16,8 1 0-16,2-2 4 0,-2 3 0 0,0-7-4 15,-8 5 0-15,8 0 4 0,2 1 0 0,-2 5 4 0,-8-6-8 0,8 0 8 16,1 5 4-16,-9-5-4 0,9 7 0 0,-9-7 0 0,8 4 0 16,1 6 0-16,-9-4 0 0,8 0 4 0,0-2 4 0,-8 6-4 15,9 0 4-15,0 0 0 0,-9-5 4 0,8 10 0 0,-8-5 0 16,8 0 4-16,2 6-4 0,-10-2 4 0,8 0-4 0,0 2 0 15,-8 4 0-15,9-1 0 0,-9 0 0 0,9 1-4 0,-1 0-4 0,-8 3 0 16,8-3 0-16,-8 5 0 0,9-1-4 0,-9 1 0 0,8-1 0 16,-8 1 0-16,0-6-8 0,9 5-4 0,-9-4-4 0,9-1-4 15,-9 1-8-15,0 0-8 0,0-1-4 0,0-4-12 0,0 0-8 16,8-1-8-16,-8 1-12 0,0-5-8 0,0 6-4 0,0-6-8 16,0-6-16-16,8 1-36 0,-8 1-24 0,0-1 28 0,0-4 20 0,10 4 28 15</inkml:trace>
          <inkml:trace contextRef="#ctx0" brushRef="#br0" timeOffset="121969.6999">2707 3879 67 0,'0'5'116'0,"0"0"-16"0,0-5 0 0,0 5-20 15,0 0-4-15,0-1 4 0,0-4 4 0,8 5-8 0,-8-5-4 16,0 5-4-16,0-5-4 0,10 5-4 0,-10-5-4 0,8 0 4 0,-8 0-4 15,8 0 4-15,0 0-20 0,2 0 8 0,-2-5-4 0,0 5-12 16,10-5-4-16,-10 5-4 0,9-5-8 0,-9 5-4 0,10-4-8 16,-2-1-4-16,2 0-12 0,-1 0-12 0,0 0-12 0,0 1-12 0,-1-2-8 15,2 6-20-15,0-4-16 0,-2-1-12 0,1 0-8 0,0 0-8 16,0 5-52-16,1-4-24 0,-10-1 32 0,8 0 36 0,2 0 24 16</inkml:trace>
          <inkml:trace contextRef="#ctx0" brushRef="#br0" timeOffset="121747.2965">2810 3731 7 0,'0'-6'116'16,"0"6"-8"-16,0 0-8 0,0 0-28 0,0 0 0 0,0 0 0 15,0 6-4-15,0-2 0 0,0 1 0 0,0 0-4 0,0-1-4 0,0 1-8 16,0 1 0-16,8 3-4 0,-8-4 4 0,0 4-4 0,0 1 8 15,0 5-8-15,8-3-8 0,-8-1-4 0,0 4-4 0,0-1 0 16,8 1-4-16,-8-1-4 0,0 0-4 0,0 5-4 0,10-4 0 16,-10-1-4-16,0 5-4 0,0-4 0 0,0 0 0 0,8-1-4 0,-8-1-8 15,0-3 0-15,0 5-4 0,0-1-8 0,0-5-4 16,0-3-8-16,0 3-8 0,0-4-4 0,0 4-8 0,0-3-8 16,0-6-16-16,0 4-12 0,0-4-12 0,0 4-12 0,0-4-16 0,0-4-40 15,0 4-24-15,-8-4 36 0,8-2 32 0,-10 2 16 0</inkml:trace>
          <inkml:trace contextRef="#ctx0" brushRef="#br0" timeOffset="122581.0634">3338 3716 15 0,'-8'5'112'0,"0"-1"-12"15,-2 6-4-15,2 0-24 0,0-6-4 0,-2 7 0 0,10-2-4 16,-8 1-8-16,0 4 0 0,8 1-4 0,-8-6-4 0,8 1 4 16,-9 4-4-16,9-5-4 0,0 6-8 0,0-5-8 0,0-1 0 0,0 1-4 15,0 4 0-15,0-4 0 0,0-1-4 0,9 1-4 0,-9-6 0 16,0 6 0-16,8-5 0 0,0-1 0 0,-8 2 0 0,8 3 0 15,-8-4-4-15,10-5 0 0,-2 5-4 0,0-5 0 0,2 0 0 16,-2 4-4-16,0-4 0 0,1 0 0 0,-1 0 0 0,0 0 0 16,10 0 0-16,-10 0 0 0,0 0 0 0,2 0 0 0,-2 0-4 15,0 0 4-15,2 0-4 0,-2 5 0 0,0-5-4 0,0 6 8 16,1-2-4-16,-1-4 4 0,1 4-8 0,0 2 4 0,-1 4 0 0,-8-7 4 16,8 3-4-16,2 3 0 0,-2 1 0 0,0 0 0 0,-8-6 0 15,8 11 4-15,2-11-4 0,-10 6 0 0,0-1-12 0,8 1 16 16,-8-1 0-16,0 6 0 0,0-5-4 0,0 0 0 0,0-1 0 0,-8 1 4 15,8-6-4-15,-10 6 0 0,2-1-4 0,0-3-4 16,0 3-4-16,-2-4-4 0,2 0-8 0,0-1-8 0,-1 1-4 0,0-5-8 16,1 5-12-16,-9-5-12 0,9 0-8 0,0 0-8 0,-2-5-4 15,2 0-4-15,0 1-36 0,-2-1-32 0,2-5 12 0,0 0 28 16,-1 6 24-16</inkml:trace>
          <inkml:trace contextRef="#ctx0" brushRef="#br0" timeOffset="122221.028">3296 3683 55 0,'0'0'100'0,"0"0"-8"0,0 0-4 0,8 0-20 15,-8 0 4-15,0 0-4 0,0 0 0 0,0 0-8 0,8 0 0 16,-8 0-4-16,10 4 0 0,-10-4-4 0,8 5 4 0,0-5-4 0,1 0 0 15,-1 5-4-15,0-5-8 0,1 5-8 0,0-5-4 0,-1 4-8 16,10 2-4-16,-10-6 0 0,0 4-12 0,10-4 4 0,-10 5-4 16,0-5-12-16,9 4-8 0,-8-4-8 0,0 6 0 0,-1-6-20 0,0 4-8 15,10-4-12-15,-18 5-8 0,8-5-8 0,0 5-8 16,-8-5-16-16,0 0-36 0,10 0-32 0,-10 0 32 0,-10 4 24 0,10-4 24 16</inkml:trace>
          <inkml:trace contextRef="#ctx0" brushRef="#br0" timeOffset="122902.2053">3773 3624 75 0,'9'-4'96'0,"-1"4"-4"0,0-4 0 0,1 4-24 0,-1 0 4 15,-8 0 0-15,9 0 0 0,0 0 0 0,-9 4-8 0,8-4-4 16,0 9 0-16,-8-3-4 0,10-2-4 0,-2 6 0 0,-8-1-4 0,8 1 0 15,1-1-4-15,0 6-4 0,-1-5-4 0,0 4 4 0,1 5-4 16,-1-5-4-16,0 6 0 0,10-1-4 0,-10 1 0 0,2-8-4 16,-2 14 4-16,8-7-4 0,-7 5-8 0,0-5 4 0,-1 5-4 15,1-5 0-15,-1 5-8 0,0 1 4 0,-8-1-8 0,10-2 4 16,-10 2-4-16,0 1 0 0,8-2 0 0,-8 2 0 0,-8-1-8 0,8 0-4 16,0 0-8-16,-10 0-4 0,2-5-8 0,0 5-16 15,8-5-12-15,-9 5-8 0,-8-5-12 0,8 1-24 0,1-1-12 0,0-5-8 16,0 1-12-16,-10-1-36 0,10-1-32 0,-2-2 36 0,2-1 20 15,0-6 32-15</inkml:trace>
        </inkml:traceGroup>
        <inkml:traceGroup>
          <inkml:annotationXML>
            <emma:emma xmlns:emma="http://www.w3.org/2003/04/emma" version="1.0">
              <emma:interpretation id="{5D348759-EF94-4179-B562-67A484DFA718}" emma:medium="tactile" emma:mode="ink">
                <msink:context xmlns:msink="http://schemas.microsoft.com/ink/2010/main" type="inkWord" rotatedBoundingBox="9845,11265 10028,11272 10000,12083 9817,12076"/>
              </emma:interpretation>
              <emma:one-of disjunction-type="recognition" id="oneOf44">
                <emma:interpretation id="interp88" emma:lang="" emma:confidence="0">
                  <emma:literal>(2nt3)</emma:literal>
                </emma:interpretation>
                <emma:interpretation id="interp89" emma:lang="" emma:confidence="0">
                  <emma:literal>(2+3)</emma:literal>
                </emma:interpretation>
                <emma:interpretation id="interp90" emma:lang="" emma:confidence="0">
                  <emma:literal>(2)+3)</emma:literal>
                </emma:interpretation>
                <emma:interpretation id="interp91" emma:lang="" emma:confidence="0">
                  <emma:literal>(23+3)</emma:literal>
                </emma:interpretation>
                <emma:interpretation id="interp92" emma:lang="" emma:confidence="0">
                  <emma:literal>(2++3)</emma:literal>
                </emma:interpretation>
              </emma:one-of>
            </emma:emma>
          </inkml:annotationXML>
          <inkml:trace contextRef="#ctx0" brushRef="#br0" timeOffset="123289.175">4779 3788 51 0,'0'-5'96'0,"0"1"-8"0,-8-1-4 16,8 0-24-16,0 5 4 0,0-5-8 0,-8 1-4 15,8 4 0-15,0 0 0 0,-10-6-8 0,10 6 4 0,-8 0 0 0,8-5-4 16,-8 5-4-16,8 0 0 0,0 0 4 0,-10 5-8 0,10-5 0 15,-8 6 0-15,8-2 4 0,-8-4 0 0,8 10 4 0,-9-5-8 16,1 4 0-16,8 1 4 0,-9 0-4 0,1-1 0 0,8 5-4 0,-9 1-4 16,1-1-4-16,0 5 0 0,-2 1 0 0,10-1 0 15,-8 0-4-15,0 4 0 0,-2-3-4 0,10 4-4 0,-8-1 4 0,0 6 0 16,8-4-4-16,-8 4 0 0,8-6 0 0,-9 6-4 0,9-5-4 16,0 5 0-16,0-5 0 0,0 5 0 0,0-5 0 0,0 5-8 15,9-6-4-15,-9 1-8 0,8 1-4 0,-8-6-8 0,8 0-8 0,0 4-12 16,2-8-12-16,-2 4-12 0,0-5-16 0,2 2-12 15,-2-7-16-15,0 5-12 0,9-9-28 0,-8 5-44 0,-1-10 8 0,9 4 40 16,-9-4 28-16,10-4 24 0</inkml:trace>
        </inkml:traceGroup>
        <inkml:traceGroup>
          <inkml:annotationXML>
            <emma:emma xmlns:emma="http://www.w3.org/2003/04/emma" version="1.0">
              <emma:interpretation id="{C634FF86-30BD-407A-B29D-0CECD0D63B0C}" emma:medium="tactile" emma:mode="ink">
                <msink:context xmlns:msink="http://schemas.microsoft.com/ink/2010/main" type="inkWord" rotatedBoundingBox="10356,11287 12454,11359 12433,11968 10335,11895"/>
              </emma:interpretation>
            </emma:emma>
          </inkml:annotationXML>
          <inkml:trace contextRef="#ctx0" brushRef="#br0" timeOffset="123952.3956">5137 4037 71 0,'-8'0'92'0,"8"-4"-8"0,-9-2-8 0,9 3-20 0,0-3-4 15,-8 2-4-15,8-6 0 0,0 0 0 0,0 5 0 0,0-4-8 16,0-5 4-16,-9 4 0 0,9-1-8 0,0 3 8 0,0-7-4 0,9 6 0 16,-9-5 0-16,0 4-8 0,8 0 4 0,-8-4-4 15,9 4 4-15,-9 1 0 0,8-1 0 0,0 1 0 0,-8-1 0 0,9 1 4 16,0 3-8-16,-1-3 0 0,0 4-8 0,2 0 0 0,-2 1 0 15,0-1-4-15,-8 5 0 0,9-5-4 0,0 5-4 0,-1 5 0 16,0-5 0-16,-8 5 0 0,9-1-4 0,-1 6-4 0,0-5 4 0,-8 9-4 16,10-6 0-16,-10 8-4 0,0-2 0 0,0 1 4 0,0 4-4 15,0-4 0-15,0 8 0 0,0-4 4 0,-10 0-4 0,10 1-4 16,-8 0 4-16,0 4 0 0,-1-6-4 0,9 2 4 0,-8-1 0 16,0 0 0-16,-1-5-4 0,0 5 4 0,1-4-4 0,0-1 0 15,8 1 8-15,-10-6-4 0,2 1 0 0,8 0 0 0,0-6-4 0,0 6 0 16,-8-5 4-16,8-1 0 0,0 1-4 0,0 0 8 0,0-5-4 15,0 0 0-15,8 0 0 0,-8 4 4 0,0-4-4 0,8 0 0 16,-8 0 0-16,10 5 4 0,-10-5-4 0,8 0 0 0,-8 6 0 16,8-6 4-16,1 0 0 0,0 4 0 0,-1-4-4 0,0 5 0 15,1-5 0-15,-1 5 0 0,0-5-4 0,2 0 0 0,-2 5-8 0,0-5-4 16,2 0-8-16,-2 0-12 0,0 0-8 0,0 0-12 0,10 0-16 16,-10 0-20-16,1 0-12 0,-1 0-12 0,0 0 0 0,2-5-40 15,-2 5-32-15,0 0 20 0,0-5 32 0,2 0 28 0,6 5 20 16</inkml:trace>
          <inkml:trace contextRef="#ctx0" brushRef="#br0" timeOffset="124316.4234">5580 4085 39 0,'0'0'100'0,"0"-4"-8"0,0 4-4 0,0-6-28 0,0 6-4 16,0-5 0-16,0 5 4 0,0-4-8 0,0 4 4 0,0 0 0 15,9 0-4-15,-9 0-4 0,0 0-4 0,8 0 4 0,-8 0-8 0,0 0 12 16,8 4-4-16,-8-4 0 0,0 5-4 0,0 1-8 0,0-6 4 15,0 9-8-15,10-4 4 0,-10 0-12 0,0 5 0 0,0-2-8 16,0-3 0-16,0 10-4 0,0-5 0 0,8 0-4 0,-8-1 0 16,0 5 0-16,0-4 0 0,8-1-4 0,-8 1-4 0,0 5 4 15,10-6-4-15,-10-4 0 0,8 4-4 0,-8 1 0 0,8 0 0 0,-8-5-4 16,8-1 4-16,-8 1 0 0,9-5-4 0,-9 5 0 0,9-5 0 16,-9 5 4-16,8-10-4 0,1 5 4 0,-9 0 0 0,8-5-4 15,0 0 4-15,-8 1-4 0,10-6 4 0,-2 5 0 0,0-5 0 16,2 1-4-16,-10 4 4 0,8-4 0 0,0-1 4 0,0 1 0 15,-8-1-4-15,9 0 4 0,0 1 0 0,-9-1 0 0,8 1 0 0,-8 3 0 16,9-3 0-16,-9-1 4 0,8 6 0 0,0-2 4 0,-8-3 0 16,10 5 0-16,-10-2 0 0,8 2 4 0,0-1 4 0,-8 5-4 15,8 0 4-15,2-5 8 0,-2 5 0 0,-8 0 0 0,8 0-4 0,1 5 4 16,-1-5 4-16,-8 5 0 0,9-1-4 0,0 2 0 16,-1 2-4-16,-8 3 0 0,8-7 0 0,0 6-8 0,-8-1 0 15,10 6 0-15,-10-5 0 0,8 4-4 0,-8 1 0 0,8-6 0 0,-8 5-8 16,10 0 0-16,-10-3 0 0,8 3-8 0,-8-5 0 0,0 6-4 15,8-6-8-15,-8 1-12 0,9 0-12 0,-9-6-12 0,8 6-12 16,-8-5-8-16,9-1-12 0,-9 1-20 0,8 0-12 0,-8-5-20 16,9 0-4-16,-9 0-36 0,8 0-16 0,-8 0 40 0,8-5 28 15,2 0 32-15</inkml:trace>
          <inkml:trace contextRef="#ctx0" brushRef="#br0" timeOffset="124769.2091">6212 4085 83 0,'0'0'104'16,"0"0"-4"-16,0 0-4 0,0 5-24 0,0-5 8 0,0 0-4 16,0 5 4-16,8-5-4 0,-8 5-8 0,0-1 0 0,0-4-4 15,8 0-4-15,-8 6-4 0,9-6-16 0,-1 0 16 0,1 4-8 16,0-4-8-16,-1 0-8 0,8 0-8 0,-6 0-4 0,6 0-4 16,2-4-4-16,-1 4-8 0,0-6-8 0,0 2-12 0,-1 4-12 0,2-5-12 15,8 0-12-15,-9 0-20 0,-1 1-12 0,2-2-12 0,8 1-4 16,-10 1-12-16,2-6-40 0,7 6-24 0,-8-2 16 0,0 2 40 15,9-1 20-15</inkml:trace>
          <inkml:trace contextRef="#ctx0" brushRef="#br0" timeOffset="124573.7337">6271 3951 51 0,'0'-6'108'16,"0"6"-12"-16,0-4-4 0,0 4-24 0,0 0 0 0,0 0 4 15,8 0 0-15,-8 0 0 0,0 4 4 0,0 2-8 0,8-6 0 16,-8 5 0-16,10-1-4 0,-10 2-4 0,0 3 4 0,8-4-8 16,-8 4 0-16,8-4-4 0,-8 9-8 0,10-4 0 0,-10-1-4 0,0 6-8 15,8-1-4-15,-8-4-8 0,0 5-4 0,8-1-20 0,-8 1 20 16,0 4-8-16,0-5 0 0,0 1 0 0,9-2-4 0,-9 2 0 15,0-1-8-15,0-4-4 0,0 5-8 0,0-6-4 0,0 5-8 0,0-4-8 16,0-5-12-16,0 5-4 0,-9-6-16 0,9 1-16 16,9 0-12-16,-18-5-12 0,9 5-8 0,0-5-28 0,-8-5-36 15,8 5-4-15,-8-5 36 0,8 5 28 0,0-5 28 0</inkml:trace>
          <inkml:trace contextRef="#ctx0" brushRef="#br0" timeOffset="125275.855">6868 3918 31 0,'-8'0'104'0,"8"-5"-12"0,-10 0-4 16,10 0-28-16,0 1 4 0,0-1 0 0,0 0 0 0,0 0-4 16,0 0 0-16,0 1-4 0,0-2 0 0,10 2 0 0,-10 4-4 15,8-10-4-15,-8 10 0 0,8-5 4 0,1 1-4 0,-9 4 4 0,9 0 0 16,-1-5 0-16,0 5 4 0,1 5-4 0,-1-5-4 16,0 4-4-16,2-4-4 0,-2 10-4 0,0-5-4 0,2 5-4 0,-2-1-4 15,0 1-4-15,0-1-4 0,-8 1-4 0,9 4-4 0,-9 0 0 16,0 1 4-16,0-1-4 0,0 1-4 0,0 0-4 0,0-1 4 15,0-1-4-15,-9 2 4 0,9-5-8 0,0 4 4 0,-8-5-4 0,8 1-4 16,-8 0 0-16,8-5 0 0,0 5 0 0,0-6 0 0,0-4-4 16,0 4 0-16,0 1-4 0,0-5 0 0,0 0 0 0,0 0 0 15,0-5 0-15,0 1 0 0,0 4 0 0,0-4 0 0,0-2 0 16,8 2 0-16,-8-1 8 0,0-5 0 0,8 6 4 0,-8-2-4 16,9 1-12-16,-9 1 16 0,9 0 4 0,-9-2 0 0,8 2 0 15,1 4 4-15,-1-6 4 0,-8 6-4 0,8 0 0 0,2 0 0 16,-2 6 4-16,0-6 0 0,2 10 0 0,-2-6 0 0,0 0 0 15,0 7 0-15,1-2 0 0,0 1 0 0,-1 0-4 0,1-2 4 0,-1 3 0 16,0 3-4-16,2 1 4 0,-2-2 0 0,-8-3 0 0,8 5 0 16,-8-1 0-16,8 1 4 0,-8-1-4 0,0 1 0 0,0-6-4 15,0 5 4-15,-8 1-4 0,8-1 0 0,-8 1-4 0,0-1 4 16,-2-5 0-16,2 6-4 0,-9-6-4 0,9 6-4 0,-10-5-4 16,10-1-4-16,0 1-8 0,-10-6-4 0,2 6-8 0,6-5-4 0,2-1-4 15,-9 0-12-15,9-4-12 0,-1 0-12 0,0 0-8 0,-7 0-16 16,16-4-4-16,-8 0-8 0,-2-1-28 0,2 0-32 0,8 0 12 15,-8-5 28-15,8 1 36 0,-10-5 16 0</inkml:trace>
        </inkml:traceGroup>
        <inkml:traceGroup>
          <inkml:annotationXML>
            <emma:emma xmlns:emma="http://www.w3.org/2003/04/emma" version="1.0">
              <emma:interpretation id="{FD9AF6DB-2E72-4227-A7F2-1FED9148896E}" emma:medium="tactile" emma:mode="ink">
                <msink:context xmlns:msink="http://schemas.microsoft.com/ink/2010/main" type="inkWord" rotatedBoundingBox="12875,11357 13155,11367 13129,12140 12848,12131"/>
              </emma:interpretation>
            </emma:emma>
          </inkml:annotationXML>
          <inkml:trace contextRef="#ctx0" brushRef="#br0" timeOffset="125609.9607">7627 3841 11 0,'8'0'104'0,"0"-5"-8"16,2 10-8-16,-2-5-20 0,0 0-4 0,-8 5-4 0,9-5 0 15,-1 4 0-15,-8-4 4 0,9 5-4 0,0 0 0 0,-9 0 0 16,8-5-4-16,0 4-8 0,-8 2 4 0,8 3-4 0,2-4 4 16,-2 0 0-16,0 4 4 0,2 1-8 0,-2-5 4 0,0 4 0 0,1 1 4 15,-1-2-4-15,0 7 0 0,-8-5-4 0,9 5-24 0,0-6 24 16,-1 5-8-16,0 5-8 0,2-4 4 0,-10 5-4 0,8-7-4 15,0 7 0-15,-8-1-4 0,9 0-4 0,-9 0 0 0,9 6 0 16,-9-6 0-16,0 5-4 0,0-5 0 0,8 5-4 0,-8 0-8 16,0-5 4-16,0 5-4 0,-8-5 0 0,8 5-4 0,0-4-4 0,-9-1-4 15,9 0-12-15,-9 0-8 0,9 0-8 0,-8 0-20 0,0 1-24 16,-2-7-24-16,2 2-32 0,0-1-36 0,-1 0-48 0,-8-3-60 16,0-2 44-16,9 1 40 0,-18 0 36 0,8-6 28 0,2 1 24 0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0:26.52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4E718D5-6FF3-4F9F-8840-C05F40B6CBBF}" emma:medium="tactile" emma:mode="ink">
          <msink:context xmlns:msink="http://schemas.microsoft.com/ink/2010/main" type="inkDrawing" rotatedBoundingBox="14964,7304 19636,7344 19635,7471 14963,7430" semanticType="underline" shapeName="Other">
            <msink:sourceLink direction="with" ref="{946346CD-163B-431A-AF7A-3239F8E1757D}"/>
            <msink:sourceLink direction="with" ref="{75649D7E-AF11-461F-9DD0-2D76B23CEDAC}"/>
            <msink:sourceLink direction="with" ref="{45D92B86-C73D-440C-AFDF-2A843D486FE7}"/>
            <msink:sourceLink direction="with" ref="{E70CA72F-9052-4890-8048-7A092472641F}"/>
            <msink:sourceLink direction="with" ref="{BCD91DDA-DA0F-4E69-ABAB-46093BE42278}"/>
          </msink:context>
        </emma:interpretation>
      </emma:emma>
    </inkml:annotationXML>
    <inkml:trace contextRef="#ctx0" brushRef="#br0">-8 94 59 0,'0'4'80'0,"0"-4"-8"15,0 0 0-15,0 0-28 0,0 0-4 0,0 6 0 0,0-6 0 0,0 0 0 16,0 0-4-16,0 0 0 0,0 0 0 0,0 0 0 0,0 0 0 0,0 0 0 16,0-6 4-16,0 12 0 0,0-6 4 0,0 0 0 15,0 0-4-15,0 0 0 0,0 0-4 0,0 0 4 0,0 0 0 0,0 0-8 16,0 0 4-16,0 0 4 0,0 0-8 0,0 0 0 0,0 0 0 15,0 0 0-15,0 0 0 0,0 0 0 0,0 0 0 0,0 0 0 16,0 0 0-16,0 0-4 0,0 0 0 0,0 0 0 0,8-6 0 0,-8 6 0 16,0 0-4-16,8 0 0 0,-8 0 0 0,0 0 0 0,10 0-4 15,-10 0 0-15,8 0-4 0,-8 0 0 0,8 0-4 16,-8 0 4-16,8 0 0 0,-8 0-4 0,9 0 0 0,-9 0 0 0,9 0 4 16,-9 0-4-16,8 0-4 0,1 0 0 0,-9 0 0 0,8 0 0 15,0 0-4-15,-8 0 0 0,10 0 4 0,-2 0 0 0,0 0 0 16,0 0-4-16,2-4 0 0,-2 4 0 0,9 0 0 0,-8-5 0 0,-1 5-4 15,1-6 0-15,7 6 4 0,-8 0 0 0,10-4-4 0,-10 0-4 16,10 4 4-16,-10-6 0 0,9 6 0 0,0-4 0 0,-8-2 4 16,7 6-4-16,2-3 0 0,0 3 0 0,-10-6 0 0,8 6 0 15,2-4 0-15,-1 4 0 0,-9-5 0 0,10 5-4 0,-2 0 4 16,-6-4 0-16,6 4 0 0,1 0 0 0,-8-6 0 0,8 6 0 0,-1 0 0 16,-6 0 0-16,6 0 0 0,-8 0 0 0,10 0 0 0,-10 0 0 15,9 0 0-15,-8 0 0 0,8 0 0 0,-1 0 0 0,-6 0 0 16,6 0 0-16,-6 0 0 0,6 0 0 0,1 0 0 0,-8 0 0 15,8 0 0-15,-1 0 0 0,2 0 4 0,0 0-4 0,-10 0 0 16,8 0 0-16,1 0 0 0,1 0 4 0,-2 0-4 0,2 0 0 0,-2 0 0 16,2 0 0-16,-1 0 0 0,0 0 0 0,0 0 0 15,-1 0 0-15,2 0 4 0,0 0-4 0,-2 0-4 0,1 0 0 0,0-4 4 16,0 4 0-16,9 0 0 0,-9 0 0 0,0 0 0 0,0 0-4 16,0 0 4-16,0 0-4 0,1 0 4 0,-2-6 0 0,2 6-4 15,-2 0 4-15,9 0 0 0,-7 0 0 0,0 0 0 0,-2 0 0 0,10 0 0 16,-9 0 0-16,-1-4 0 0,10 4 0 0,0 0 4 0,-9 0-4 15,9 0 0-15,-1 0 4 0,0 0 0 0,1 0-4 0,0-4 0 16,-1 4-4-16,1 0 8 0,0 0-4 0,-1 0 0 0,9 0 0 16,-8 0 0-16,0 0 0 0,-1 0 0 0,9 0 0 0,-8-5 0 15,0 5 0-15,7 0-4 0,-7 0 0 0,0-6 4 0,0 6 0 0,7 0-4 16,-7 0 8-16,0 0-4 0,0-4 0 0,7 8 0 0,-7-4 0 16,0 0-4-16,-2 0 4 0,11 0 0 0,-9 0 0 0,-2 0 0 15,12 0 0-15,-11 0 4 0,9 0-4 0,-8 0 0 0,8 0 0 16,-9 0 4-16,9 0 0 0,-8 0-8 0,8 0 4 0,0 0 0 15,-9 0 0-15,9 0 0 0,-8 0 0 0,9 0 0 0,-1 0 0 16,-9 0 4-16,9 6-4 0,-8-6-4 0,0 0 4 0,8 5 0 16,-9-5 0-16,1 4 0 0,0-4 0 0,7 4 0 0,-7-4 0 0,0 6-4 15,0-6 4-15,-2 4 0 0,2-4 0 0,9 6-4 0,-11-6 0 16,2 4 4-16,0-4 0 0,-1 5 4 0,1-5-4 0,8 4 0 16,-8-4 0-16,-1 0 0 0,1 6 0 0,8-6 0 0,-8 3 0 15,7-3 4-15,-7 6 0 0,0-6-8 0,8 0 4 0,-9 4 0 0,1-4-4 16,8 0 4-16,-8 0 0 0,-1 6 0 0,9-6 0 15,-8 0 0-15,-1 4 0 0,1-4 0 0,0 0 0 0,0 4 0 0,-1-4-4 16,1 0 4-16,0 0 4 0,-2 0 0 0,2 6-4 0,-1-6-4 16,1 0 0-16,0 0 4 0,0 0 0 0,-1 0 0 0,1 0 0 15,-10 0 0-15,10 0 0 0,0 0 4 0,-1 0-4 0,-7 5 4 0,8-5-8 16,-1 0 4-16,0 0-4 0,-8 4 4 0,9-4 0 0,-8 0 0 16,-2 0-4-16,10 0 4 0,-9 6 0 0,-1-6 0 0,2 0 0 15,-2 4 0-15,-6-4 0 0,6 0-4 0,-7 0 4 0,8 5-8 16,-8-5 4-16,-1 0 4 0,-8 0-4 0,8 4 4 0,0-4-4 15,-8 0 0-15,0 0 4 0,10 0-4 0,-10 6 0 0,0-6-4 16,0 0-8-16,-10 4-4 0,10-4-8 0,-8 0-8 0,8 0-12 16,-8 0-12-16,8 0-16 0,-8 0-16 0,-1 0-16 0,1 5-20 0,-1-5-24 15,0 0-36-15,-7 0-52 0,-2 0 32 0,10-5 40 0,-10 5 28 16,-7-4 28-16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2:54.47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6888AAE-EE0C-4E27-8248-24E06F204AFE}" emma:medium="tactile" emma:mode="ink">
          <msink:context xmlns:msink="http://schemas.microsoft.com/ink/2010/main" type="writingRegion" rotatedBoundingBox="2920,3576 3969,4244 3696,4672 2647,4004"/>
        </emma:interpretation>
      </emma:emma>
    </inkml:annotationXML>
    <inkml:traceGroup>
      <inkml:annotationXML>
        <emma:emma xmlns:emma="http://www.w3.org/2003/04/emma" version="1.0">
          <emma:interpretation id="{8B76E1E6-C23B-4D4B-9EDD-744BE8A0A40C}" emma:medium="tactile" emma:mode="ink">
            <msink:context xmlns:msink="http://schemas.microsoft.com/ink/2010/main" type="paragraph" rotatedBoundingBox="2920,3576 3969,4244 3696,4672 2647,40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1A6CF36-B980-499C-8400-D53C282132CA}" emma:medium="tactile" emma:mode="ink">
              <msink:context xmlns:msink="http://schemas.microsoft.com/ink/2010/main" type="line" rotatedBoundingBox="2920,3576 3969,4244 3696,4672 2647,4004"/>
            </emma:interpretation>
          </emma:emma>
        </inkml:annotationXML>
        <inkml:traceGroup>
          <inkml:annotationXML>
            <emma:emma xmlns:emma="http://www.w3.org/2003/04/emma" version="1.0">
              <emma:interpretation id="{22AD2CEA-C85B-4B51-BC79-4D8CAB4692E3}" emma:medium="tactile" emma:mode="ink">
                <msink:context xmlns:msink="http://schemas.microsoft.com/ink/2010/main" type="inkWord" rotatedBoundingBox="2920,3576 3969,4244 3696,4672 2647,400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96 17 15 0,'-8'-5'92'0,"8"5"-16"0,0 0-4 16,0-5-24-16,0 5 0 0,0 0-4 0,0 0-4 0,0-5 0 15,-8 5 0-15,8 0 0 0,0 0-4 0,-10 0 4 0,10-4-4 0,0 4-4 16,-8 0-4-16,8 0 0 0,-8 4 0 0,8-4 0 0,-9 5-4 15,9-5 0-15,0 5 0 0,-9 0-4 0,9-1-4 0,-8 1 8 16,0 6-4-16,8-8 0 0,0 7 0 0,-9-5-4 0,9 5 4 16,0-1-8-16,-8 2 0 0,8-2 4 0,0 0-4 0,0 5 0 15,0-4-4-15,0-1 0 0,0 6 0 0,0-5 0 0,0-1 8 16,0 1 0-16,0 4-12 0,0-5 4 0,8 1 4 0,-8 0-4 0,9 5 0 16,-9-6 4-16,0 0 0 0,8 1 0 0,0 3-4 0,-8-2-4 15,9-6 4-15,0 5 4 0,-1-1-8 0,0 1 0 0,2-7 0 16,-2 8 4-16,0-6-4 0,2 0 0 0,-2-1-4 0,0 1 4 0,0 0 0 15,1 0 0-15,-1 0 0 0,10-5 0 0,-10 0 0 16,0 4 4-16,2-4-4 0,-2 0 0 0,0 0 0 0,0-4 0 0,2 4-4 16,-10-5 4-16,8 0 0 0,0 0 0 0,1 0 0 0,-1 1 0 15,1-6 0-15,-9-1 0 0,9 8 0 0,-9-7 0 0,8 1-4 16,-8-1 4-16,8 1-4 0,-8-1 4 0,0 0-4 0,8 0 8 16,-8 1-8-16,0 0 0 0,0-1 0 0,0 0 0 0,0 1 0 0,0-1 4 15,0 5-4-15,-8-5-4 0,8 1 4 0,0-1 0 0,-8 0 0 16,8 6 0-16,-8-5 0 0,8-2 0 0,-9 7 0 0,0-6 0 15,9 6 0-15,-8-6-4 0,-1 5 4 0,1-5-4 0,0 7 0 16,-2-8 4-16,2 6-4 0,0 1 0 0,0-2 0 0,-2 2 0 16,2-1 0-16,0 5-4 0,-1-4 0 0,0 4-4 0,-8 0-20 15,9-6 24-15,0 6-4 0,0 6-8 0,-2-6 0 0,10 4 0 0,-8-4 0 16,0 5-4-16,-2-1-4 0,2 2-4 0,8-2 0 0,-8 6-8 16,-1-10 0-16,9 9 0 0,0-3 0 0,-9-2-4 0,9 6 0 15,0-5-4-15,0-1 0 0,0 1 0 0,0 4 4 0,0-4-4 0,9 1 4 16,-9 3 4-16,0-5-8 0,0 2-28 0,9-2-16 15,-9 1-20-15,8 5 8 0,-8-6 16 0</inkml:trace>
          <inkml:trace contextRef="#ctx0" brushRef="#br0" timeOffset="260.3044">181 199 31 0,'10'-5'84'0,"-10"-5"-16"0,0 6-4 16,8-1-20-16,-8 0-12 0,0 0-4 0,8 1 0 15,-8-6 0-15,0 10-4 0,8-5 4 0,-8 1-4 0,0 4 4 0,10-6 4 16,-10 6 0-16,8 0 0 0,-8 6 0 0,8-6 0 0,-8 9 4 15,9-5 4-15,-1 2-4 0,-8 3 4 0,9 1-4 0,0 4 0 16,-1 1 4-16,0-1-4 0,0-4 4 0,2 4-4 0,-10 0 0 0,8 4-4 16,0-2-4-16,2-2 0 0,-2 1 0 0,0-1-8 15,-8-4 4-15,9 4-4 0,-1-4 0 0,-8-1-4 0,8 1-4 0,1-5 0 16,-9 5-4-16,0-6-4 0,9 1 0 0,-1-1 4 0,-8-4-4 16,8 5-4-16,-8-5 0 0,10 0 4 0,-10 0-4 0,8-5 0 15,-8 5-8-15,8-4-4 0,-8-1-8 0,9 1-4 0,-9-2-12 16,9-3-4-16,-9 4-20 0,8 0-16 0,-8-4-8 0,8-1-8 0,-8 0-4 15,0 1-40-15,9 4-44 0,-9-6 20 0,0 3 28 0,0-2 28 16,0 1 12-16</inkml:trace>
          <inkml:trace contextRef="#ctx0" brushRef="#br0" timeOffset="819.8089">607 256 31 0,'0'0'88'15,"0"-4"0"-15,0-1-12 0,0 5-24 0,0-5 0 0,0 1-8 0,0-1 0 16,0 5-4-16,0-5 0 0,0 5-4 0,0-5-4 0,10 5 4 16,-10 0-4-16,0 0 4 0,0 0 4 0,8 0 0 0,-8 0 0 15,0 5 0-15,8-5-4 0,-8 5 0 0,0 0-4 0,10-1 0 0,-10 6-8 16,8-6-4-16,-8 6 4 0,0 0-4 0,8 0 0 15,-8 4 0-15,8-5-4 0,-8 6 0 0,9-1 0 0,-9 0-4 0,0 1-4 16,9-6 0-16,-9 6 0 0,8 0 0 0,-8-2 0 0,0 2 0 16,9-5-4-16,-9 4 0 0,0-5 0 0,0 1 0 0,0-1-4 15,0-3 0-15,0 3 0 0,0-5 0 0,0 2 0 0,0-2 4 0,0-4-4 16,0 5 0-16,0-5 0 0,0 0 4 0,0 0-4 0,8 0 0 16,-8 0 0-16,0-5 0 0,0 1 0 0,0-2 0 0,0 2 0 15,8-5-4-15,-8 3 4 0,0-3 0 0,0 4 0 0,0-4-4 16,10-2 4-16,-10 3 0 0,0-2 0 0,8 0 0 0,-8-4-4 15,0 4 4-15,8 6 0 0,-8-6 0 0,0 0 0 0,8 6-4 0,-8-6 4 16,10 5 0-16,-10 0 0 0,0-4 0 0,8 9 0 16,-8-5 0-16,0 1 0 0,8 4-4 0,-8-7 4 0,9 7 0 0,-9 0 0 15,0 0 0-15,9 0 0 0,-9 0 0 0,8 0 0 0,1 0 0 16,-9 7 4-16,8-3-4 0,-8-4 4 0,8 5 0 0,-8 0 0 16,8-1 0-16,2 6 0 0,-10-5-4 0,0 4 4 0,8 1 0 0,0 0 4 15,-8 0 0-15,0-1 4 0,10 0-4 0,-10 1 4 0,0 0 0 16,0-2 4-16,8 3 0 0,-8-2-4 0,0 1-4 0,0 0 0 15,8-1-4-15,-8-5 4 0,0 2-4 0,0 3 0 0,0-4-4 16,0 1 0-16,9-6-4 0,-9 3 4 0,0-3-4 0,0 0 0 16,8 0-4-16,-8 0-4 0,0 0-4 0,9 0-8 0,-9-3-4 15,8-3-16-15,-8 1-16 0,9 0-12 0,-9 1-20 0,0-6-12 16,8 5-8-16,0-5-56 0,-8 1-28 0,10-1 32 0,-10-5 32 16,8 7 20-16</inkml:trace>
          <inkml:trace contextRef="#ctx0" brushRef="#br1" timeOffset="29461.185">540 492 63 0,'0'0'76'0,"-8"-6"-12"0,8 6-8 0,0-4-24 0,0 4 4 0,0-5-8 16,0 0 4-16,0 5-4 0,0-5 0 0,0 1 0 15,-10 4 0-15,10-5 4 0,0 5-4 0,0-6 0 0,0 6 0 0,0-4 0 16,0 0-16-16,0 4 20 0,0 0 0 0,0 0 0 0,0-5 0 16,0 5 4-16,0 0-4 0,0 0 0 0,0 0 0 0,0 0-4 15,0 0 0-15,0 0-4 0,0 0 8 0,0 0-8 0,0 0 4 0,0 0 0 16,0 0 0-16,0 0 0 0,0-5-4 0,10 10 0 16,-10-5 0-16,0 5 4 0,0-5 0 0,8 4-8 0,-8 0 4 0,0 2-4 15,8-1 4-15,-8-1 0 0,0 1-8 0,8 5 0 0,-8 0 0 16,0-6 0-16,0 5-4 0,0 1 0 0,0 0 0 0,0-1 0 15,10 1-4-15,-10-1 0 0,0 1 0 0,0 0 4 0,0-1-8 16,0 1 4-16,0-5 0 0,0 5 0 0,-10-1-4 0,10 1 0 0,0-6 0 16,0 6 0-16,0-5 0 0,0 5-8 0,0-6 8 0,0 1 0 15,0 0-4-15,0 0 0 0,0-1 0 0,0 2 0 0,0-2 0 16,0 1 4-16,0 0-4 0,0-1 0 0,0 1 0 0,0 0 0 16,0-5-4-16,0 5 8 0,0 0-4 0,0 0 0 0,0 0 0 15,0-5 0-15,0 4 0 0,0 1 4 0,0-5-4 0,0 5 0 0,0 0 0 16,0-5 0-16,0 4 0 0,0 1 0 0,0-5 0 15,0 0 4-15,0 0-8 0,0 0 4 0,0 5 0 0,0-5 0 0,0 0 4 16,0 0 0-16,0 0-4 0,0 0 4 0,0 0-4 0,0 0 0 16,0 0 8-16,0 0-4 0,0 0 0 0,0 0-4 0,0 0 0 15,0 0 4-15,0 0 0 0,0 0 0 0,0 0-4 0,0 0 4 0,0 0 0 16,0 0 0-16,0 0 0 0,0 0 0 0,10 0 0 0,-10 0 0 16,0 0 0-16,0 0 4 0,0 0-4 0,8 0 0 0,-8 0 4 15,0 0-4-15,8 0 4 0,-8 0-4 0,0 0 0 0,9 0 0 16,-9 0 0-16,8 0 0 0,-8 0 4 0,0 0-4 0,8 0 4 15,-8 0-4-15,10 0 4 0,-10 0 0 0,8 0 0 0,0 0-4 16,-8 0 4-16,10 0-4 0,-2 0-4 0,0 0 4 0,0 0 0 0,-8 0 4 16,9 0-4-16,0 0 0 0,-1 0-4 0,1 0-20 15,-1 0 28-15,0 0-4 0,2 0 4 0,-2 0-4 0,0 0 0 0,10 0 0 16,-10 0 0-16,0 0 0 0,1 0-8 0,0 0 4 0,-1 0 0 16,1 0 0-16,-1 0 0 0,8 0 0 0,-6 0 0 0,-2 0 0 15,0 0 0-15,2 0 0 0,-2 0 0 0,0 0 4 0,1 0-8 0,-1 0 4 16,1 0 0-16,-1 0 4 0,1 0 0 0,-9 0-4 0,8 0 0 15,0 0 0-15,2 0 0 0,-10 0 0 0,8 0 0 0,-8 0 0 16,8 0 0-16,-8 0 0 0,10 0 0 0,-10 0 0 0,8 0 0 16,-8 0 0-16,0 0-4 0,8 0 8 0,-8 0-4 0,0 0 0 15,8 0-4-15,-8 0 4 0,0 0 4 0,0 0-4 0,9 0-4 0,-9 0 4 16,0 0 0-16,0 0 0 0,0 0 0 0,0 0 0 16,0 0 0-16,0 0 4 0,0 0-4 0,0 0 4 0,0 0 0 0,0 0-8 15,0 0 12-15,0 0-8 0,0 0 0 0,0 0 0 0,0 0 0 16,0 0 4-16,0 0-8 0,0 0-12 0,0 0 20 0,0 0 0 15,0 0 0-15,0 0 0 0,0 0 0 0,0 0-4 0,0 0 0 0,0 0 4 16,0 0 0-16,9 0 4 0,-9 0 0 0,0 0-4 16,0 0 0-16,0 0 0 0,0 0 0 0,0-5 4 0,8 5-4 0,-8 0-4 15,0-5 0-15,0 5 8 0,0-4-4 0,0 4 4 0,0-5 0 16,0 0 0-16,9 5 0 0,-9-5-4 0,0 1 0 0,0-1 0 16,0 0 0-16,0 0 0 0,0 0-4 0,0 0 4 0,0 0 0 0,8 1 4 15,-8-1-8-15,0 0 0 0,0 1 4 0,0-2-4 16,0 6 0-16,0-4 0 0,0-1 4 0,0 5-4 0,0-5 0 0,0 5 4 15,0 0-4-15,0-5 0 0,0 5 0 0,0 0 0 0,0 0 4 16,0-4 0-16,0 4 0 0,0 0-4 0,0 0 4 0,0-5 0 16,0 5-4-16,0-5 0 0,0 5 0 0,0-5 0 0,0 5 4 15,0-4-4-15,0-2 0 0,0 2 4 0,0 4-4 0,0-5 0 0,0 0 0 16,0 0 0-16,0 5-16 0,0 0 16 0,0-4 4 0,0 4 0 16,0-5 0-16,0 5-4 0,0 0 4 0,0 0 0 0,0 0-4 15,0 0 0-15,0 0 4 0,0 0-4 0,0 0 0 0,0 0 0 16,0 0 0-16,0 0 0 0,0 0 0 0,0 0 0 0,0 0 0 15,0 0 0-15,0 0 0 0,0 0 0 0,0 0 0 0,0 0 0 0,0 0 0 16,0 0 0-16,0 0 0 0,0 0 0 0,0 0 0 16,0 0 0-16,0 0 0 0,0 0-4 0,0 0-4 0,0 0-8 0,0 0-8 15,0 0-8-15,0 0-16 0,0 0-12 0,0 5-8 0,0-5-16 0,0 0-8 16,0 4-16-16,0-4-20 0,0 5-12 0,0-5-8 16,-8 5-52-16,8 0-32 0,0-5 36 0,0 4 40 0,-9-4 20 0,9 6 24 15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0:27.55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3841310-ED6A-4B72-994F-3F5380DB90B7}" emma:medium="tactile" emma:mode="ink">
          <msink:context xmlns:msink="http://schemas.microsoft.com/ink/2010/main" type="inkDrawing" rotatedBoundingBox="12045,7102 12075,6105 12307,6112 12278,7109" semanticType="verticalRange" shapeName="Other"/>
        </emma:interpretation>
      </emma:emma>
    </inkml:annotationXML>
    <inkml:trace contextRef="#ctx0" brushRef="#br0">229-4 3 0,'0'0'104'0,"0"0"-4"0,0 0-12 0,0 0-20 16,0 0-4-16,0 0-4 0,0 0 0 0,0 0 0 0,0 0-4 16,-8 0-4-16,8 0 0 0,0 0 0 0,0 0 0 0,0 0-4 15,-8 4-8-15,8-4 4 0,0 0 0 0,-9 5-12 0,9-5 16 16,-8 4 0-16,8 2-4 0,-9-6 0 0,9 4 0 0,-9 2 0 0,1-2 0 16,8 0 0-16,-8 7 0 0,8-7-4 0,-8 6 0 0,-2-5 0 15,2 4-4-15,8 1 0 0,-8-6-4 0,-2 6-8 0,2 0 0 16,0-1 0-16,-1 6 0 0,1-6-8 0,0 6 4 0,8-1-8 0,-9 1 0 15,0-1 4-15,1 0-4 0,0 0 0 0,-2 5 0 16,2-4 0-16,8 4-4 0,-8 1 4 0,8-1-4 0,-9 0 0 0,9-1 0 16,-9 3-4-16,9-2 4 0,0 4-4 0,0-4 0 0,0 0 0 15,0 6 0-15,0-6 4 0,0 0 0 0,0 5-4 0,0-5 0 16,0 5 0-16,9-4 0 0,-9 4-4 0,9-5 0 0,-9 0 4 16,0 4 0-16,8-3-4 0,0 0 0 0,2-2 0 0,-2 1-4 15,-8 0-4-15,17 1-4 0,-8-5 0 0,-1 4-4 0,0-5-8 0,1 5-8 16,-1-4-12-16,0 0-20 0,2-7-16 0,-2 7-16 0,10-5-16 15,-10-1-32-15,0 1-20 0,0-1-52 0,-8 0-32 0,9-4 32 16,0 0 44-16,-1 0 28 0,1 0 28 0,-9-5 20 0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0:53.40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D78A1F7-4B91-490B-927F-EE550AAC8730}" emma:medium="tactile" emma:mode="ink">
          <msink:context xmlns:msink="http://schemas.microsoft.com/ink/2010/main" type="inkDrawing" rotatedBoundingBox="20881,7194 21392,7201 21391,7211 20880,7203" shapeName="Other">
            <msink:destinationLink direction="with" ref="{0D15CE1E-BBA7-4A3F-A2B3-2761F4D7B4F4}"/>
          </msink:context>
        </emma:interpretation>
      </emma:emma>
    </inkml:annotationXML>
    <inkml:trace contextRef="#ctx0" brushRef="#br0">25 8 79 0,'-9'0'96'0,"9"-4"-4"0,0 4 0 15,-8 0-20-15,8 0 0 0,0 0 0 0,0 0-4 16,0 0 0-16,0 0-4 0,0 0 0 0,-8 0-4 0,8 0 4 0,0 0 0 15,0 0 0-15,8 0 0 0,-8 0 4 0,0 0 0 0,8 0 4 16,-8 0 0-16,0 0-4 0,9 0 0 0,0 0-8 0,-9 0 0 16,8 0-4-16,1 0 0 0,7 0-4 0,-8 0-4 0,2 0 0 15,6 0-4-15,2 0-8 0,-10 0-20 0,9 0-16 0,0 0 0 16,0 0 0-16,1 0 0 0,-2 0 0 0,2 0 0 0,-2 0 0 0,10 0 0 16,-9 0 0-16,1 0 0 0,-2 0 0 0,10 0 0 15,-9 0 0-15,0 0 0 0,0 4 0 0,-9-4 0 0,10 0 0 0,-2 0 0 16,-6 0 0-16,-2 0 0 0,0 0 0 0,1 0 0 0,-1 0 0 15,1 0 0-15,-9 6 0 0,9-6 0 0,-9 0 0 0,0 0 0 16,0 0 0-16,8 0-28 0,-8 0-32 0,0 0-12 0,0 0-8 0,-8 0-12 16,8 0-12-16,0 0-12 0,0 0-8 0,0 0-8 0,-9 0-8 15,9 0-4-15,-9 0-36 0,9 0-32 0,-8 0 36 0,8 0 28 16,-9 0 32-16,1 0 24 0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0:53.69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D15CE1E-BBA7-4A3F-A2B3-2761F4D7B4F4}" emma:medium="tactile" emma:mode="ink">
          <msink:context xmlns:msink="http://schemas.microsoft.com/ink/2010/main" type="inkDrawing" rotatedBoundingBox="20966,7536 21446,7582 21442,7623 20962,7577" semanticType="callout" shapeName="Other">
            <msink:sourceLink direction="with" ref="{AD78A1F7-4B91-490B-927F-EE550AAC8730}"/>
          </msink:context>
        </emma:interpretation>
      </emma:emma>
    </inkml:annotationXML>
    <inkml:trace contextRef="#ctx0" brushRef="#br0">0 0 75 0,'0'5'116'0,"0"-1"-4"16,8 1-4-16,-8-5-12 0,0 5 8 0,8 0 0 0,-8-5-4 15,0 4-4-15,10 1-4 0,-2-5 4 0,0 5-4 0,-8-5 0 16,9 5 0-16,8-5-4 0,-9 4-8 0,1-4-4 0,7 0-8 0,-6 0-4 15,6 7-4-15,2-7-8 0,-10 0-4 0,9 0-4 16,0 0-4-16,0 0-4 0,1 0-20 0,-2 0-16 0,2 0 0 0,-2 0 0 16,2 0 0-16,-1 0 0 0,-1 0 0 0,2 0 0 0,-2 3 0 15,-6-3 0-15,6 0 0 0,1 5 0 0,-8-5 0 0,8 0 0 16,-9 0 0-16,0 5 0 0,2-5-24 0,-2 0-48 0,-8 5-16 16,8-5-20-16,-8 4-16 0,10-4-32 0,-10 0-20 0,0 0-28 15,0 0-56-15,0 0 32 0,-10 0 36 0,10 0 36 0,-8 5 36 16,8-5 20-16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0:54.71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C7CE74E-0B9F-4339-89D8-2F5CB164E8EB}" emma:medium="tactile" emma:mode="ink">
          <msink:context xmlns:msink="http://schemas.microsoft.com/ink/2010/main" type="writingRegion" rotatedBoundingBox="2328,10567 2669,10567 2669,10845 2328,10845"/>
        </emma:interpretation>
      </emma:emma>
    </inkml:annotationXML>
    <inkml:traceGroup>
      <inkml:annotationXML>
        <emma:emma xmlns:emma="http://www.w3.org/2003/04/emma" version="1.0">
          <emma:interpretation id="{6B21869F-334F-40F4-ADE8-BDE50ADE693E}" emma:medium="tactile" emma:mode="ink">
            <msink:context xmlns:msink="http://schemas.microsoft.com/ink/2010/main" type="paragraph" rotatedBoundingBox="2328,10567 2669,10567 2669,10845 2328,108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B08B1FA-C181-46EE-8666-E252903E5B34}" emma:medium="tactile" emma:mode="ink">
              <msink:context xmlns:msink="http://schemas.microsoft.com/ink/2010/main" type="line" rotatedBoundingBox="2328,10567 2669,10567 2669,10845 2328,10845"/>
            </emma:interpretation>
          </emma:emma>
        </inkml:annotationXML>
        <inkml:traceGroup>
          <inkml:annotationXML>
            <emma:emma xmlns:emma="http://www.w3.org/2003/04/emma" version="1.0">
              <emma:interpretation id="{7CBF69CA-4B03-4C52-8A5E-CD580F5CD083}" emma:medium="tactile" emma:mode="ink">
                <msink:context xmlns:msink="http://schemas.microsoft.com/ink/2010/main" type="inkWord" rotatedBoundingBox="2328,10567 2669,10567 2669,10845 2328,10845"/>
              </emma:interpretation>
              <emma:one-of disjunction-type="recognition" id="oneOf0">
                <emma:interpretation id="interp0" emma:lang="" emma:confidence="0">
                  <emma:literal>=</emma:literal>
                </emma:interpretation>
                <emma:interpretation id="interp1" emma:lang="" emma:confidence="0">
                  <emma:literal>--</emma:literal>
                </emma:interpretation>
                <emma:interpretation id="interp2" emma:lang="" emma:confidence="0">
                  <emma:literal>€</emma:literal>
                </emma:interpretation>
                <emma:interpretation id="interp3" emma:lang="" emma:confidence="0">
                  <emma:literal>_</emma:literal>
                </emma:interpretation>
                <emma:interpretation id="interp4" emma:lang="" emma:confidence="0">
                  <emma:literal>-</emma:literal>
                </emma:interpretation>
              </emma:one-of>
            </emma:emma>
          </inkml:annotationXML>
          <inkml:trace contextRef="#ctx0" brushRef="#br0">7 9 15 0,'0'0'96'0,"-8"0"0"0,8-4-12 15,0 4-20-15,0 0-4 0,0 0 0 0,0 0 4 0,0 0 4 0,0 4 0 16,0-4 0-16,0 0 4 0,0 0-4 0,8 0-12 0,-8 0 0 15,0 0 4-15,10 0-4 0,-10 0 4 0,8 0-4 0,-8 0-4 16,8 0 4-16,1 0-4 0,-1 0 0 0,1 0-4 0,-1 0-4 16,1 0 0-16,-1 0-8 0,0 0-4 0,2 0 0 0,-2 0-4 15,0 0-4-15,2 0-8 0,6 0 0 0,-8 0-4 0,10 0-4 0,-10 0 0 16,9 0-8-16,-9 0-4 0,10 0-4 0,-10 0-8 0,0 0-12 16,10 0-28-16,-10 0 12 0,1 0-8 0,8 0-16 0,-8 0-8 15,-9 0-12-15,8 0-16 0,0 0-12 0,-8 5-8 0,8-5-24 16,-8 6-44-16,0-6-4 0,0 4 36 0,-8 1 28 0,8-1 28 15</inkml:trace>
          <inkml:trace contextRef="#ctx0" brushRef="#br0" timeOffset="242.3485">25 235 35 0,'0'0'108'0,"8"5"-4"0,-8-5-4 0,0 5-20 0,0-1 4 0,9-4 0 15,-9 5 0-15,0-5 0 0,8 5-8 0,-8-1-4 0,9-4 0 16,-9 5 0-16,8-5-8 0,-8 6 0 0,9-2-4 0,-9-4-4 16,8 0-4-16,0 0-4 0,2 5-8 0,-10-5-4 0,8 0-4 15,0 0-8-15,2 0 0 0,-2 0-8 0,0 0-4 0,0 0-4 16,1 0 0-16,0 0-8 0,-1 0-4 0,1-5-8 0,-1 5-8 0,0 0-8 16,10 0-12-16,-10-4-16 0,0 4-12 0,2-6-20 0,-2 6-24 15,9-5-12-15,-9 5-12 0,1-4-64 0,8-1-4 0,-9 5 36 16,0-5 28-16,10 5 28 0</inkml:trace>
        </inkml:traceGroup>
      </inkml:traceGroup>
    </inkml:traceGroup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0:56.98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A95C2ED-6E08-42B3-B5E2-F5760DA069C0}" emma:medium="tactile" emma:mode="ink">
          <msink:context xmlns:msink="http://schemas.microsoft.com/ink/2010/main" type="inkDrawing" rotatedBoundingBox="4006,10641 17554,10520 17556,10644 4007,10765" semanticType="underline" shapeName="Other">
            <msink:sourceLink direction="with" ref="{14125BB2-3C8F-4245-8C34-6740209F180A}"/>
          </msink:context>
        </emma:interpretation>
      </emma:emma>
    </inkml:annotationXML>
    <inkml:trace contextRef="#ctx0" brushRef="#br0">-9 205 23 0,'0'0'88'0,"0"-5"4"15,0 5-16-15,0 0-24 0,0 0-4 0,0 0 0 0,0 5-4 16,0-5 4-16,0 0-8 0,0 0 0 0,0 0 4 0,0 0 0 15,0 0 0-15,0 0 4 0,10 0-4 0,-10 0 4 0,0 0-8 16,8 0 0-16,-8 0 0 0,8-5 4 0,-8 5-4 0,9 0-4 16,-1 0 4-16,-8 0 4 0,9-5-8 0,0 5 0 0,-1 0-4 15,0-5-4-15,0 5 4 0,2-4-4 0,6 4-4 0,-6-6 0 0,-2 6-4 16,9 0-4-16,-9 0-4 0,9-4 0 0,-8 4 0 0,7 0-4 16,-6 0-4-16,6 0 4 0,2 0-4 0,-2 0 0 0,1-5 0 15,1 5-4-15,-10 0 4 0,18 0 0 0,-18-5 4 0,10 5-8 0,-2 0 4 16,1-5 0-16,9 5-4 0,-10 0 4 0,2-4-4 15,0 4 4-15,-2 0 0 0,1 0-16 0,0 0 16 0,0 0 4 0,9 0-4 16,-9 0 0-16,0 0 0 0,0 0-4 0,9 0 0 0,-10 0 4 16,2 0 0-16,-1 0-4 0,0 0 4 0,8 0-4 0,-7 0 0 15,-2 0 0-15,2 0 0 0,-2 0 0 0,2 0 0 0,-1 0 0 16,-1 0 0-16,2 0 0 0,-2 0 0 0,2 4 0 0,-1-4 0 16,0 0 4-16,0 0-4 0,0 0 0 0,0 0 0 0,1 0 0 0,-2 0 0 15,2 0 0-15,-2 0 4 0,1 0-4 0,9 0 0 16,-8 0 4-16,-2 0-4 0,1 0 0 0,0 0 0 0,0 0 0 0,1 0 0 15,-2 0 0-15,2 0-4 0,-2 0 4 0,10 0 0 0,-9 0 0 16,1 0 0-16,-2 0 4 0,10 0-4 0,-9 0 0 0,9 0 0 16,-10 0 0-16,10 0 0 0,-8 0 0 0,7 0 0 0,-8 0 0 0,8 0 0 15,1 0 0-15,0 0 0 0,-10 0 0 0,10 0 0 0,-1 0 0 16,1 0 0-16,0 0 0 0,-1 0 0 0,1 0 0 0,0 0-4 16,-10 0-16-16,10 0 24 0,0 0 0 0,-1 0 0 0,1 0-4 0,0 0 4 15,-1 0-4-15,1 0 0 0,0 0 4 0,-1 0-8 16,-8 0 8-16,8 0 0 0,1 0-4 0,0-4 0 0,0 4 0 0,-1 0 0 15,-9-5 0-15,10 5 4 0,0-5-4 0,0 5 4 0,-1 0-8 16,1-5 0-16,0 5 4 0,8 0 0 0,-9 0 0 0,1 0 0 16,0 0 0-16,7 0 0 0,-7-4 0 0,0 4 0 0,8 0 0 15,-9 0 0-15,1 0 4 0,8 0-4 0,-8 0 0 0,-1-6 0 16,1 6 0-16,8 0 4 0,-8-5-8 0,-1 5 0 0,0-4 4 0,0 4 0 16,11-5 4-16,-12 5-4 0,2-5 0 0,-1 5 0 0,1-4 4 15,0 4-8-15,-1 0 4 0,1 0 0 0,8 0 0 0,-8 0 0 16,-1-5 4-16,1 5-4 0,8 0 0 0,-8 0 0 0,7 0-4 0,-7 0 8 15,8 0-4-15,-8 0 0 0,-1 0 0 0,9 0 0 16,-8 0-4-16,8 0 4 0,1 0 0 0,-11 0 0 0,11 0-4 16,-9 0-16-16,-1 0 20 0,10 0 4 0,-10 0-4 0,0 0 4 0,1 0 0 15,9 0-4-15,-11 0 0 0,2 0 4 0,-1 0-4 0,1 0 0 16,0 0 0-16,0 0 0 0,-1 0 4 0,1 0-4 0,0 0 4 16,-1 0-4-16,1 0 0 0,-2 0 4 0,2 0-4 0,0 0-4 15,0 0 4-15,-1 0 0 0,1 0 0 0,8 5 0 0,-8-5 0 16,-1 0 0-16,1 0-4 0,0 0 4 0,-1 0 4 0,9 0-4 0,-8 0 0 15,0 0 0-15,-1 4 4 0,1-4-8 0,-2 0 4 0,2 0 0 16,0 0 0-16,-1 0 0 0,1 0 0 0,0 0 4 0,-8 0 0 16,6 0-4-16,2 0 0 0,-1 5 0 0,1-5-4 0,-8 0 4 0,7 0-4 15,1 0 4-15,-10 0 0 0,10 0 0 0,0 0 0 16,-1 0 0-16,1 0 4 0,-10 0-4 0,10 0 0 0,0 0 0 0,-1 0-4 16,1 0 4-16,0 0-4 0,8 0 4 0,-9 0 4 0,1 0-8 15,0 0 8-15,-1 0-4 0,9 0 4 0,-8 0-4 0,0 0 0 16,8 0 0-16,-9 0 0 0,1 0 0 0,8 0 0 0,-9 0 0 0,1 0 0 15,0 0-4-15,8 0 0 0,-9 0 4 0,1 0 0 0,0 0 0 16,-2 0 0-16,2 0 4 0,0 0 0 0,-1 0-8 0,1 5 0 16,0-5 8-16,-1 0-4 0,1 0 0 0,0 4 4 0,0-4-4 15,7 0 0-15,-7 5-4 0,0-5 4 0,0 0 0 0,7 0 0 16,-7 6-4-16,8-6 4 0,-8 0 0 0,7 0 0 0,-7 0 0 16,8 4-4-16,0-4 8 0,-9 0 0 0,9 0-8 0,1-4 4 0,-9 4 0 15,8 4 0-15,-8-8 0 0,8 8-4 0,-1-4 8 0,-7 0-4 16,8 0 0-16,-8 0 0 0,-1 5 4 0,9-5-4 0,-8 5 0 15,8-5 0-15,-9 5-4 0,9-5 4 0,-8 4 0 0,0-4 0 16,7 0 4-16,-7 0-4 0,8 0 0 0,-8 5 0 0,9-5 0 0,-9 0 0 16,7 0 0-16,1 0 0 0,0 0 0 0,-8 0 0 15,8 0 0-15,-1 0 0 0,3 0 0 0,-3 0-20 0,-7 0 24 0,8 0 0 16,0 0-4-16,0 0 0 0,-9 0 4 0,9 0 0 0,1 0-4 16,-9 0-4-16,8 0 8 0,-8 0-8 0,7 0 8 0,-7 0 4 15,8 0-12-15,-8 0 4 0,7 0 0 0,-7 0 0 0,8 0 0 0,-8 0 0 16,8 0 0-16,1 0 0 0,-11 0 0 0,11 0 0 0,-1 0 0 15,0 0 0-15,0 0 0 0,0 0 0 0,1 0 0 0,-1 0 0 16,-1 0 0-16,-7 0 0 0,8 0 0 0,0 0 4 0,1 0-4 16,-1 0-4-16,0-5 4 0,-1 5 4 0,-7 0-4 0,8 0 4 15,1 0 0-15,-11 0-12 0,12-4 4 0,-3 4 4 0,-7 0 0 16,8 0 0-16,-8 0 0 0,8 0 0 0,-9 0-4 0,9 0 4 0,-8 0 4 16,8 0-4-16,-1 0 0 0,3 0 0 0,-11 0 0 0,9 0 0 15,0 0-4-15,0 0 4 0,0 0 0 0,-9 0 0 0,10 0 0 16,-1 0 4-16,0 0-8 0,0 0 8 0,0 0-8 0,1 0 8 15,-11 0-4-15,11 0 0 0,-1-5 0 0,0 5 0 0,0 0 4 16,0-5-4-16,-8 5 0 0,9-5 0 0,-1 5 0 0,-1-4 0 0,1 4 0 16,0-6 0-16,9 6 0 0,-9-5 0 0,0 5 0 0,1 0-4 15,7-4 4-15,-8 4 4 0,0 0-4 0,1 0 0 0,7 0 0 16,-8 0 0-16,1 0 0 0,-1 0 0 0,-1 0 0 0,1 0 0 16,0 0-4-16,1 0 4 0,-1 0 4 0,0-5 0 0,0 5-4 15,-8 0 0-15,7-5 0 0,3 5 4 0,-12 0-8 0,11 0 4 0,-1-4 0 16,0 4 0-16,0 0 0 0,-1-5-4 0,-7 5 4 0,9 0 0 15,-1-5-4-15,0 5 4 0,0 0 0 0,0 0 0 0,1 0 0 16,-1 0 0-16,-1 0 0 0,1 0 4 0,0 0 0 0,1 0-4 16,-9 0 0-16,8-5 4 0,0 5-4 0,-1 0 4 0,-7 0-12 15,8-4 8-15,-8 4 0 0,7 0 0 0,-7 0-4 0,8 0 4 0,-8-5 0 16,9 5 4-16,-9 0-8 0,7-4 0 0,1 4 4 0,-8-6 0 16,0 6 4-16,7-5-8 0,1 5 4 0,-8 0 0 0,8-4 0 15,0 4 0-15,-9-5 0 0,11 5 0 0,-3-4 4 0,-7 4-4 16,8 0 0-16,-8-6 0 0,7 6 0 0,-7 0 0 0,8-5 0 15,-8 5 4-15,-1 0-4 0,9 0 0 0,-8 0 0 0,0 0-4 0,-1 0 0 16,1 0 0-16,0 0 8 0,-1 0 0 0,0-4-4 0,-8 8 4 16,9-8-4-16,0 8 0 0,0-4 0 0,-1 0 0 0,1 0-8 15,-10-4 8-15,10 4 0 0,0 0 0 0,-1-5 0 0,9 5 0 16,-8 0-4-16,0-5 4 0,-1 5 0 0,1 0 0 0,0-5 0 16,-2 5 4-16,11-5-4 0,-9 5 0 0,0-4 0 0,7 4 0 0,-7 0 0 15,0-5 0-15,-2 5 0 0,2 0 0 0,0 0 0 0,-1-5 0 16,1 5 0-16,0 0 4 0,-1 0-4 0,1-6 0 0,0 6 4 15,0 0-4-15,-10 0 0 0,9-3 0 0,1 3 0 0,-8 0 4 0,6 0-8 16,-6 0 8-16,-1 0-4 0,9 0 0 0,-10 0 0 16,2 0 0-16,8 0 0 0,-10 0-4 0,1 0 4 0,1 0 4 0,-2 0-4 15,2 0-4-15,-2 0 8 0,-6 0-4 0,6 0 0 0,-7 0 0 16,7 0 4-16,-7 0-4 0,0 0 0 0,-1 0 0 16,0 0 0-16,2 0 0 0,-10 0 0 0,8 0 0 0,-8 0-4 0,8 0 0 15,-8 0 0-15,0 0 0 0,0 0-4 0,0 0-4 0,0 0-8 0,-8 0-8 16,8 0-8-16,-8 0-16 0,8 0-8 0,-10 0-20 15,2 0-24-15,8 0-24 0,-17 0-28 0,8 0-60 0,1 0 8 0,0 0 36 16,-9 0 32-16,-1 0 28 0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1:30.53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09FEC1-EF46-4EFD-A7EF-939A2E1B816B}" emma:medium="tactile" emma:mode="ink">
          <msink:context xmlns:msink="http://schemas.microsoft.com/ink/2010/main" type="writingRegion" rotatedBoundingBox="2371,13204 2703,13204 2703,13502 2371,13502"/>
        </emma:interpretation>
      </emma:emma>
    </inkml:annotationXML>
    <inkml:traceGroup>
      <inkml:annotationXML>
        <emma:emma xmlns:emma="http://www.w3.org/2003/04/emma" version="1.0">
          <emma:interpretation id="{9275A669-1937-480F-B549-E46974838789}" emma:medium="tactile" emma:mode="ink">
            <msink:context xmlns:msink="http://schemas.microsoft.com/ink/2010/main" type="paragraph" rotatedBoundingBox="2371,13204 2703,13204 2703,13502 2371,135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319A33-2020-4583-AC01-685EC5FA001F}" emma:medium="tactile" emma:mode="ink">
              <msink:context xmlns:msink="http://schemas.microsoft.com/ink/2010/main" type="line" rotatedBoundingBox="2371,13204 2703,13204 2703,13502 2371,13502"/>
            </emma:interpretation>
          </emma:emma>
        </inkml:annotationXML>
        <inkml:traceGroup>
          <inkml:annotationXML>
            <emma:emma xmlns:emma="http://www.w3.org/2003/04/emma" version="1.0">
              <emma:interpretation id="{5A15826C-0E49-44AD-A77C-F842F8570789}" emma:medium="tactile" emma:mode="ink">
                <msink:context xmlns:msink="http://schemas.microsoft.com/ink/2010/main" type="inkWord" rotatedBoundingBox="2371,13204 2703,13204 2703,13502 2371,13502"/>
              </emma:interpretation>
              <emma:one-of disjunction-type="recognition" id="oneOf0">
                <emma:interpretation id="interp0" emma:lang="" emma:confidence="0">
                  <emma:literal>=</emma:literal>
                </emma:interpretation>
                <emma:interpretation id="interp1" emma:lang="" emma:confidence="0">
                  <emma:literal>€</emma:literal>
                </emma:interpretation>
                <emma:interpretation id="interp2" emma:lang="" emma:confidence="0">
                  <emma:literal>--</emma:literal>
                </emma:interpretation>
                <emma:interpretation id="interp3" emma:lang="" emma:confidence="0">
                  <emma:literal>_</emma:literal>
                </emma:interpretation>
                <emma:interpretation id="interp4" emma:lang="" emma:confidence="0">
                  <emma:literal>-</emma:literal>
                </emma:interpretation>
              </emma:one-of>
            </emma:emma>
          </inkml:annotationXML>
          <inkml:trace contextRef="#ctx0" brushRef="#br0">16-2 3 0,'0'5'96'0,"-8"-5"-4"15,8 0-8-15,0 5-24 0,0 0 0 0,-8-5 0 0,8 5-4 16,0-5-4-16,0 0 4 0,0 4-4 0,0-4 0 0,0 0 0 16,0 0 4-16,0 5 4 0,0-5-12 0,0 0 4 0,0 5 0 15,0-5 0-15,8 0 0 0,-8 0 4 0,0 0-4 0,8 0 4 16,-8 5-4-16,10-5 8 0,-10 0-4 0,8 0-4 0,0 0-4 0,2 0-4 16,-10 0 0-16,8 0-12 0,0 4 0 0,0-4 0 0,1 0-8 15,0 0-8-15,-1 0 0 0,1 0-4 0,-1 0 0 0,0 0-4 16,2 0 0-16,-2 0 0 0,0 0-4 0,0 0 4 0,2 0-8 15,-2 0-4-15,0 0-16 0,1 0 12 0,-1 0-4 0,1 0-8 16,0 0-8-16,-1 0-8 0,0 0-8 0,0 0-8 0,-8 0-8 0,10 0-8 16,-10 0-4-16,8 0-4 0,-8 0-8 0,0 0-16 0,0 0-8 15,0 0-8-15,0 0-4 0,0 0-44 0,-8 0-36 0,8 0 36 0,-10 0 32 16,10 5 28-16,-8-5 20 0</inkml:trace>
          <inkml:trace contextRef="#ctx0" brushRef="#br0" timeOffset="271.2709">-34 242 51 0,'0'0'108'0,"0"6"-4"0,8-2-4 0,-8-4-24 0,9 6 4 15,-9-2-4-15,8-4 4 0,-8 5-8 0,9 0-4 0,-9-5-4 16,8 5 0-16,0-1-4 0,2-4 0 0,-10 5-8 0,8-5 0 15,0 0-4-15,2 5 0 0,-2-5-4 0,0 0-4 0,0 0-4 0,1 0-4 16,0 5-4-16,-1-5-4 0,1 0-4 0,-1 0-4 0,0 0 0 16,2-5-4-16,-2 5 0 0,0-5-4 0,0 5-8 0,2 0-4 15,-2-5-4-15,0 5-8 0,1-4-16 0,-1 4-12 0,10-5-16 16,-18 5-12-16,16-5-24 0,-8 5-24 0,-8-5-16 0,18 5-60 16,-18 0-20-16,8 0 40 0,2 0 32 0,-2-4 28 0,0 4 16 0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1:32.89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1CC53A5-8930-4612-9F98-EB1330E1C919}" emma:medium="tactile" emma:mode="ink">
          <msink:context xmlns:msink="http://schemas.microsoft.com/ink/2010/main" type="inkDrawing" rotatedBoundingBox="4348,13496 15134,13680 15131,13830 4345,13647" shapeName="Other"/>
        </emma:interpretation>
      </emma:emma>
    </inkml:annotationXML>
    <inkml:trace contextRef="#ctx0" brushRef="#br0">-3 2 35 0,'0'4'84'0,"0"-4"-4"16,0 0-8-16,0 0-24 0,0 6 0 0,0-6-8 0,0 0 0 16,0 0 4-16,0 0 0 0,0 0 0 0,10 0 0 0,-10 0 0 15,0 0 0-15,8 0 8 0,-8 0-4 0,8 0-4 0,-8 0 4 0,9 4 0 16,-9-4-12-16,8 0 0 0,-8 0 0 0,9 0 0 0,0 4 0 15,-9-4 0-15,8 7 0 0,0-7 0 0,-8 0 0 0,8 0-4 16,2 0 0-16,-2 0-4 0,0 0 4 0,2 4-4 0,-2-4-4 16,0 0 0-16,9 0-4 0,-9 0 4 0,10 0-8 0,-10 0 4 15,10 0-8-15,-2 0 4 0,2 0-4 0,-2 0 0 0,1 0-4 0,1 0 0 16,-2 0-4-16,2 0 0 0,8 0 0 0,-10 0 0 0,1 0-20 16,9 0 24-16,-8 0-4 0,6 0 0 0,-6 0 4 0,-1 0-8 15,9 0 0-15,-10 0 4 0,2 0 0 0,7 0 0 0,-8 0 0 0,0 0-4 16,0 0 0-16,0 0 0 0,9 0 0 0,-9 0-4 15,0 4 0-15,0-4 4 0,-1 0 4 0,2 5 0 0,8-5 0 0,-10 5 0 16,2-5 0-16,-1 5-4 0,-1-5 0 0,2 4 0 0,-2-4-4 16,2 5 0-16,8-5 4 0,-9 0 4 0,-1 5-4 0,10-5 4 15,-8 5-4-15,7-5 0 0,-8 0 0 0,8 4 0 0,1-4 0 16,-8 0 0-16,7 0 0 0,0 5-4 0,0-5 0 0,-7 5 0 16,8-5 8-16,-1 0-4 0,1 5 0 0,0-5 0 0,-10 0 0 15,10 0 0-15,-1 0-4 0,1 0 4 0,0 0 4 0,0 0-4 0,-1 5-4 16,-8-5 8-16,8 0-4 0,1 0 4 0,0 0 0 0,-1 0-4 15,1 0 0-15,0 0 0 0,-1 0 4 0,0 0-4 0,1 5 0 16,-1-5 0-16,1 0 0 0,0 0 0 0,-1 0 4 0,9 0-24 16,-8 4 24-16,0-4-4 0,7 0 4 0,-7 0-4 0,8 0 0 15,-8 0 0-15,7 5 0 0,-7-5 0 0,8 0 0 0,-8 0 0 0,9 0 0 16,-1 0 0-16,-9 0 0 0,9 0 0 0,-8 0 0 0,8 0 0 16,-8 0 0-16,7 0 0 0,-7 0 0 0,0 0 0 0,-1 0 0 15,9 0 0-15,-8 0 4 0,0 0-4 0,-1 0 4 0,1 0-4 16,0 0 0-16,-2 0 0 0,11 0 0 0,-9 5 0 0,-2-5 0 15,2 0 0-15,9 0 4 0,-10 0-4 0,10 5 0 0,-9-5 0 0,-1 0 0 16,9 5 0-16,0-5 0 0,-8 0 0 0,7 4 0 0,1-4 0 16,0 5 0-16,-8-5-4 0,9 0 0 0,-1 5 8 0,-9-5 0 15,9 0-4-15,0 0 0 0,-8 0 0 0,8 0 0 0,-9 0 0 16,9 0 0-16,-8 0 0 0,8 0-4 0,-9 0 4 0,11 0 0 16,-12 0 0-16,11 5 0 0,-9-5 4 0,-2 0 0 0,11 0-4 15,-9 0 0-15,8 0-4 0,0 4 4 0,-9-4-20 0,9 0 20 0,0 0 4 16,0 5 0-16,-8-5 0 0,9 5-4 0,-1-5 0 0,-1 0 4 15,1 0-4-15,0 5 0 0,1-5 0 0,-1 4 0 0,0-4 0 16,-8 6 0-16,7-2 4 0,1-4 0 0,-8 0-4 0,8 5-4 16,-8-5 4-16,9 5-4 0,-11-5 8 0,11 5-4 0,-9-5 0 15,-2 0 4-15,12 4-4 0,-11-4 0 0,9 0 0 0,0 0-4 0,-8 5 4 16,7-5-4-16,1 0 4 0,1 0 0 0,-1 0 0 0,0 0 0 16,0 0 0-16,0 0 0 0,1 0 0 0,-1 0 0 0,0 0 0 15,-1 0 0-15,11 0 4 0,-11 5-8 0,1-5 4 0,0 0 0 16,0 0 4-16,1 0-4 0,-1 0 0 0,0 5 0 0,0-5 0 15,-9 0 0-15,9 4 0 0,1-4 0 0,-1 6 0 0,-8-6 0 16,8 5 4-16,0-5-4 0,-9 4 0 0,9-4 0 0,0 5 0 0,1 0 0 16,-1-5-4-16,0 4 4 0,0-4 0 0,-1 0 0 0,3 5 0 15,-3-5 0-15,-7 0 0 0,8 0-20 0,0 0 20 0,0 0 0 16,1 5 4-16,-1-5 0 0,-1 0 0 0,1 0 0 0,-8 0-4 16,8-5 4-16,1 5-4 0,-11 0 0 0,11 0 4 0,-1 0-4 0,-8 0-4 15,8 0 4-15,0 0 0 0,-1 5 0 0,3-5 0 0,-3 0 0 16,1 0 0-16,0 0 0 0,0 0 4 0,1 0-8 0,-1 0 4 15,8 0 0-15,-7 0 0 0,-1 0 0 0,0 0 0 0,8 0-4 0,-7 0 4 16,-1 0 0-16,-1 0 0 0,1 0 0 0,0 0 0 16,1 0 0-16,-1 0 0 0,0 0 4 0,0 0-4 0,0 0 0 0,-9 0 0 15,11 0 4-15,-3 0 0 0,-7 0-4 0,8 0 0 0,0 0 0 16,0-5 0-16,-9 5 0 0,9 0 0 0,1 0 0 0,-1 0-4 16,0 0 4-16,-8 0-4 0,7 0 4 0,1 0 0 0,1 0 0 15,-1 0 0-15,-8 0 0 0,8 0 0 0,0 0 0 0,-9 0 0 0,9 0 0 16,-8 0 0-16,8 0-4 0,-9-5 4 0,9 5 0 15,-8 0 0-15,0 0-20 0,7-4 24 0,-7 4 0 0,0 0 0 0,8 0-4 16,-9 0 0-16,1-5 4 0,8 5-4 0,-8-5 4 0,-1 5-4 16,9 0 0-16,-8-4 0 0,9 4 0 0,-11-5 0 0,12 5 4 15,-11 0-4-15,9 0 0 0,0 0 0 0,-8-6 0 0,-1 6 0 16,9 0 0-16,-8 0 0 0,8 0 0 0,-9 0 0 0,1 0 0 16,8 0 0-16,-8 0 0 0,-1 0 4 0,1 0-4 0,0 0 0 0,-1 0 0 15,1 0-4-15,-1 0 4 0,0 0 0 0,1 0 0 0,0 0 0 16,-9 0 0-16,9 0 4 0,0 0-4 0,-1 0 0 0,0 0 0 15,-8 0 0-15,9 0-4 0,0 0 4 0,-1 0 0 0,-8 0 0 16,8 0 0-16,1 0 0 0,0 0 0 0,0 0 0 0,-1 0 0 16,1 0 0-16,0-4-4 0,-1 4 4 0,0 0 0 0,0 0 0 0,1 0 4 15,0 0-8-15,0 0 4 0,-1 0 0 0,1-5 0 0,0 5 0 16,-1 0 0-16,1 0 0 0,0 0 4 0,-10 0-4 0,10 0 0 16,-1 0-16-16,1 0 20 0,-10 0 0 0,10 0 0 0,-8 0-4 0,7 0 4 15,-8 0-4-15,8 0 4 0,-7 0-4 0,8 0 4 16,-10 0-4-16,10 0 0 0,-9 0 0 0,1 0 0 0,6 0 0 0,-6 0 4 15,7 0-4-15,-7-5 0 0,6 5 0 0,-6 0 0 0,8 0 0 16,-9 0 0-16,8-5 0 0,-8 5 0 0,9 0 0 0,-9-4 0 16,0 4 0-16,8 0 0 0,-7 0 0 0,8 0 0 0,-10-5 0 15,2 5 4-15,-2 0-4 0,1 0 0 0,1 0 0 0,-2 0 0 0,-6 0 0 16,6 0 4-16,1 0-4 0,-8 0 0 0,8 0 0 16,-9 0 0-16,0 0 0 0,2 0 0 0,-2 0 0 0,0 0 0 0,0 0 0 15,2 0 0-15,-10 0 0 0,8 0 0 0,-8 0 0 0,8 0 0 16,-8 0 0-16,0 0 4 0,0 0-4 0,0 0-4 0,0 0 4 15,9 0 0-15,-9 0 0 0,0 0-4 0,-9 0-4 0,9 0-8 0,0 0-12 16,0 0-12-16,-8 0-12 0,8 0-12 0,0 0-36 0,-8 0 0 16,8 0-20-16,-10 0-24 0,2 0-48 0,0 0-36 0,0 0 44 15,-2 0 28-15,2-5 36 0,-9 5 24 0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1:54.8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D6C397-8215-4F8D-9A7F-5A2880E54B97}" emma:medium="tactile" emma:mode="ink">
          <msink:context xmlns:msink="http://schemas.microsoft.com/ink/2010/main" type="inkDrawing" rotatedBoundingBox="10909,10503 12589,9438 12609,9471 10929,10535" semanticType="strikethrough" shapeName="Other">
            <msink:sourceLink direction="with" ref="{D113AC6C-560A-40C8-9CF4-23DFEFA81BDD}"/>
            <msink:sourceLink direction="with" ref="{8CCF6C06-AAF4-4868-9214-AD0D9215AB6C}"/>
          </msink:context>
        </emma:interpretation>
      </emma:emma>
    </inkml:annotationXML>
    <inkml:trace contextRef="#ctx0" brushRef="#br0">25 1025 23 0,'-8'5'84'0,"8"-5"0"0,0 0-12 15,0 5-20-15,-9-5-4 0,9 0 0 0,0 4-8 0,0-4-4 16,0 0 0-16,0 5 0 0,0-5 0 0,-9 0 0 0,9 0 0 0,0 5-4 16,0-5 4-16,0 0 4 0,0 0 0 0,0 0-4 15,0 0 0-15,0 0 0 0,9 0 4 0,-9 0-4 0,0 0 0 0,0 0 0 16,9 0 0-16,-9 0 0 0,8-5-4 0,1 5 4 0,-9-5-4 16,8 5 0-16,0-4-4 0,2-1 0 0,6-4 0 0,-6 4-4 15,6-5 0-15,1 5 0 0,0-9 0 0,0 5-4 0,1-1-4 0,6-5 4 16,-6 1-4-16,7-1 0 0,1 1 0 0,0-5 0 15,8 4-4-15,-9-4-4 0,9 0 4 0,-8 0-4 0,8-1 4 0,0 1-4 16,1-4 0-16,-1-2 4 0,8 6-4 0,-9-9 0 0,3 8 0 16,6-8 0-16,-9 4 0 0,11 0 0 0,-11-5-4 0,11 5 4 15,-10 0-4-15,8 0 0 0,-7-5 0 0,7 5 0 0,-9 0-4 0,11 0 4 16,-10 0 0-16,8 0-4 0,-7 0 0 0,-1 5 0 0,-1-5-16 16,1 4 20-16,-8 2-4 0,8-1 0 0,-9-1 0 0,1 1 4 15,0 5-4-15,0-5 4 0,-1 3-4 0,-7 3 0 0,6 3 0 16,-6-4-4-16,-1 5 4 0,0-6 0 0,-8 6 0 0,7-1 0 15,-8 5 0-15,10-5 0 0,-10 6 0 0,2-1 0 0,-2 0 4 16,0 0-4-16,-8 1 0 0,9-2 4 0,-9 6-4 0,8 0 4 16,-8-4-4-16,0 4 4 0,0 0 0 0,0 0-4 0,0 0 0 15,9 0 4-15,-9 0 0 0,0 0 0 0,-9 0-4 0,9 0-4 0,0 0 4 16,0 0 0-16,0 0 0 0,0 0 0 0,0 0 0 0,0 0-4 16,0 0 0-16,0 0-4 0,0 0 0 0,0 0-4 0,0 0 0 15,0 0-12-15,0 0-8 0,0 0-8 0,0 0-8 0,0 0-8 16,0 0-16-16,0 0-12 0,0 0-24 0,0 0-16 0,-8 0-16 15,8 0-56-15,-9 0-24 0,9 0 40 0,-8 0 32 0,8 0 32 0,-8 0 20 16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1:58.90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5879DF1-53AA-4497-88F2-4DEC13BC692B}" emma:medium="tactile" emma:mode="ink">
          <msink:context xmlns:msink="http://schemas.microsoft.com/ink/2010/main" type="inkDrawing" rotatedBoundingBox="13259,10587 14663,9418 14699,9462 13296,10631" semanticType="strikethrough" shapeName="Other">
            <msink:sourceLink direction="with" ref="{6427C1D0-E844-4790-8771-A568AFD48466}"/>
            <msink:sourceLink direction="with" ref="{3FB35D9F-C02B-4E91-AC9D-36B1AD30177C}"/>
          </msink:context>
        </emma:interpretation>
      </emma:emma>
    </inkml:annotationXML>
    <inkml:trace contextRef="#ctx0" brushRef="#br0">-5 1179 55 0,'0'6'80'0,"0"-6"-4"0,0 0-4 0,0 0-20 15,0 0-4-15,0 0-4 0,0 0-4 0,0 0 0 16,0 0 0-16,0-6 0 0,0 6 4 0,0-5 4 0,0 5-4 0,8-4 8 16,-8 4-4-16,0-5 4 0,10 1 0 0,-10-2-4 0,8 1-8 15,0-4 4-15,-8 4 0 0,8-5-4 0,2 6 4 0,6-6 0 16,-7 1-4-16,0-1 0 0,8 0 0 0,-9 1-4 0,9-5 0 0,0 4 4 16,-9-4-4-16,18-1-4 0,-8 1 0 0,-2-5 0 15,10 4-8-15,-9-4-4 0,9 0 4 0,0-1-8 0,7-3 4 0,-7-2-4 16,8 2 0-16,0-2 0 0,1 2-4 0,-1-2 0 0,0-3 0 15,7-1-4-15,-5 5 0 0,6-6-4 0,-9 2 0 0,11 0 0 16,-10-1 0-16,9 0 0 0,-9 5 0 0,-1-4-4 0,1-2 0 16,0 2 4-16,1-1-8 0,-1 5 0 0,-8-5 4 0,0 5 0 15,-1 0 0-15,0 0 0 0,0 1 0 0,1 3 0 0,-8-4 0 16,-2 5-4-16,1 0 4 0,1 0 0 0,-2 4-4 0,2 1 8 0,-2 0-4 16,-6-5 0-16,6 9 0 0,-7-5 0 0,-1 6 0 15,10-1 0-15,-10 0 0 0,-8 1 0 0,8 4 0 0,0-4 0 0,2 4 0 16,-10 0 4-16,0 0-8 0,8 5 0 0,-8-4 0 0,0 4 0 0,0 0 0 15,0 0 0-15,0 0-4 0,0 0 0 0,0 4-4 16,0-4-8-16,-8 0-8 0,8 5-8 0,0 0-8 0,-10-5-28 0,10 5 12 16,0-1-12-16,-8 1-8 0,0 0-20 0,8-5-12 0,-8 5-16 15,8 5-24-15,-9-10-52 0,0 4 12 0,1 1 36 0,-1 0 28 16,1 0 20-16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39:13.51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BCF7278-B0C3-425F-8B15-9EBE052732E2}" emma:medium="tactile" emma:mode="ink">
          <msink:context xmlns:msink="http://schemas.microsoft.com/ink/2010/main" type="writingRegion" rotatedBoundingBox="22236,4255 22679,4255 22679,4562 22236,4562"/>
        </emma:interpretation>
      </emma:emma>
    </inkml:annotationXML>
    <inkml:traceGroup>
      <inkml:annotationXML>
        <emma:emma xmlns:emma="http://www.w3.org/2003/04/emma" version="1.0">
          <emma:interpretation id="{14EFDA2A-5B0B-47AD-9161-15B8E6B0E4AC}" emma:medium="tactile" emma:mode="ink">
            <msink:context xmlns:msink="http://schemas.microsoft.com/ink/2010/main" type="paragraph" rotatedBoundingBox="22236,4255 22679,4255 22679,4562 22236,45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DE4530-E377-41A8-88A7-4EAA488D80F3}" emma:medium="tactile" emma:mode="ink">
              <msink:context xmlns:msink="http://schemas.microsoft.com/ink/2010/main" type="line" rotatedBoundingBox="22236,4255 22679,4255 22679,4562 22236,4562"/>
            </emma:interpretation>
          </emma:emma>
        </inkml:annotationXML>
        <inkml:traceGroup>
          <inkml:annotationXML>
            <emma:emma xmlns:emma="http://www.w3.org/2003/04/emma" version="1.0">
              <emma:interpretation id="{67A4775A-167A-4304-860B-ABEEF543862E}" emma:medium="tactile" emma:mode="ink">
                <msink:context xmlns:msink="http://schemas.microsoft.com/ink/2010/main" type="inkWord" rotatedBoundingBox="22236,4255 22679,4255 22679,4562 22236,4562"/>
              </emma:interpretation>
              <emma:one-of disjunction-type="recognition" id="oneOf0">
                <emma:interpretation id="interp0" emma:lang="" emma:confidence="0">
                  <emma:literal>=</emma:literal>
                </emma:interpretation>
                <emma:interpretation id="interp1" emma:lang="" emma:confidence="0">
                  <emma:literal>E</emma:literal>
                </emma:interpretation>
                <emma:interpretation id="interp2" emma:lang="" emma:confidence="0">
                  <emma:literal>±</emma:literal>
                </emma:interpretation>
                <emma:interpretation id="interp3" emma:lang="" emma:confidence="0">
                  <emma:literal>€</emma:literal>
                </emma:interpretation>
                <emma:interpretation id="interp4" emma:lang="" emma:confidence="0">
                  <emma:literal>--</emma:literal>
                </emma:interpretation>
              </emma:one-of>
            </emma:emma>
          </inkml:annotationXML>
          <inkml:trace contextRef="#ctx0" brushRef="#br0">7 11 51 0,'0'0'96'16,"0"0"-4"-16,-9 0-8 0,9 0-24 0,0 0-4 0,0 0-4 0,0 0 0 16,0 0 0-16,0 0 0 0,0 0 0 0,0 0-4 0,0 0 0 15,0 4-4-15,9-4 4 0,-9 0 0 0,8 0-4 0,-8 0 0 16,9 0 0-16,-9 0 4 0,8 0 0 0,0 0 4 0,1 0-4 15,0 0 0-15,-1 0 0 0,10 0 0 0,-10 0 0 0,0 0 4 0,1-4-4 16,8 4 0-16,-9 0-4 0,1-5 0 0,7 5-12 16,-6 0 4-16,6 0-8 0,-6 0 0 0,6 0-8 0,-7 0 0 0,8 0 0 15,-9 0-8-15,9 0 4 0,-9-5-4 0,2 10-4 0,6-5 0 16,-6 0 0-16,6 0-4 0,-8 0 0 0,1 5 0 0,0-5-4 16,-1 0 4-16,1 4-4 0,-1-4 4 0,0 0 0 0,2 5-4 15,-2-5 0-15,0 0 0 0,-8 0 0 0,8 6 0 0,2-6 0 16,-10 0-4-16,8 0 4 0,-8 0-4 0,0 0-4 0,0 0-4 0,8 0-8 15,-8 0 0-15,0 0-12 0,0 0-8 0,0 0-28 16,0 0 8-16,0 0-12 0,0 0-16 0,0 0-8 0,0 0-12 0,-8 0-20 16,8 0-4-16,0 0 0 0,-8 0-48 0,8 0-28 0,0 0 32 15,-10 0 28-15,2 0 28 0,8 0 24 0</inkml:trace>
          <inkml:trace contextRef="#ctx0" brushRef="#br0" timeOffset="291.2194">66 232 35 0,'0'4'96'0,"0"1"0"0,0 0-4 16,0-5-24-16,0 5 4 0,8 0 4 0,-8-5-4 0,0 4-4 16,10-4 4-16,-10 6 0 0,0-6-24 0,8 4 24 0,0-4-4 0,1 5 0 15,-9-5-4-15,9 5 8 0,-1-5-4 0,0 4 0 16,9 2-8-16,-9-6 4 0,2 4-8 0,6-4 4 0,-6 5-8 0,6-1-4 15,-7-4-8-15,8 5-4 0,-9-5-4 0,9 0-8 0,-9 0 0 16,10 0-4-16,-10 0-4 0,10 0-4 0,-10 0 0 0,9 0-4 16,-8 0-4-16,8 0 0 0,-9 0-4 0,0 0 0 0,2 0 4 15,-2 0-12-15,0 0-4 0,0 0-8 0,-8 0-12 0,10 0-12 16,-10 0-12-16,8 0-20 0,-8 0-20 0,0 0-24 0,0 0-32 0,0 0-24 16,0 0-68-16,0 0 0 0,0-5 48 0,-8 5 40 0,8-4 28 15,-10 4 28-15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3:47.30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 contextRef="#ctx0" brushRef="#br0">22-3 79 0,'0'5'112'0,"8"-5"-8"0,-8 0 0 16,0 0-16-16,0 4 0 0,0-4 4 0,0 0-8 0,0 0 4 15,0 0-4-15,0 0 0 0,0 0-4 0,0 0-4 0,0 0 0 16,0 0-4-16,0 0-4 0,0 0-8 0,0 0-8 0,0 0-4 16,0 0-8-16,0 0-4 0,0 0-8 0,0 0-4 0,0 0-4 0,0 0 0 15,0 0-12-15,0 0-8 0,0 0-4 0,0 0-16 0,0 0-20 16,0 0-20-16,0 0-20 0,0 0-36 0,-8 0-28 0,8 0-20 16,0 0-80-16,-8-4 8 0,8 4 44 0,-9-5 40 0,9 0 32 15,-9 5 24-15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2:15.37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50F3919-674F-48A2-856B-B72A64E0EB00}" emma:medium="tactile" emma:mode="ink">
          <msink:context xmlns:msink="http://schemas.microsoft.com/ink/2010/main" type="writingRegion" rotatedBoundingBox="7862,12648 9089,12648 9089,13142 7862,13142"/>
        </emma:interpretation>
      </emma:emma>
    </inkml:annotationXML>
    <inkml:traceGroup>
      <inkml:annotationXML>
        <emma:emma xmlns:emma="http://www.w3.org/2003/04/emma" version="1.0">
          <emma:interpretation id="{8D906FF4-50EC-4AB0-BD89-22EB7E1F2637}" emma:medium="tactile" emma:mode="ink">
            <msink:context xmlns:msink="http://schemas.microsoft.com/ink/2010/main" type="paragraph" rotatedBoundingBox="7862,12648 9089,12648 9089,13142 7862,131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7AC777F-8F2D-445B-8466-F027FCED2261}" emma:medium="tactile" emma:mode="ink">
              <msink:context xmlns:msink="http://schemas.microsoft.com/ink/2010/main" type="line" rotatedBoundingBox="7862,12648 9089,12648 9089,13142 7862,13142"/>
            </emma:interpretation>
          </emma:emma>
        </inkml:annotationXML>
        <inkml:traceGroup>
          <inkml:annotationXML>
            <emma:emma xmlns:emma="http://www.w3.org/2003/04/emma" version="1.0">
              <emma:interpretation id="{424D4620-855A-4C2A-B653-30234F1EC361}" emma:medium="tactile" emma:mode="ink">
                <msink:context xmlns:msink="http://schemas.microsoft.com/ink/2010/main" type="inkWord" rotatedBoundingBox="7862,12980 8203,12980 8203,13022 7862,1302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2614 5458 27 0,'0'0'112'0,"0"0"-8"0,0 0-4 16,0 0-24-16,0 0-4 0,0 0 4 0,0 0 4 0,0 0 0 0,0 0-4 16,0 0-4-16,0 0 0 0,0 0 4 0,0 0 0 15,0 0 4-15,8 0 0 0,-8 0 4 0,0 4-4 0,8-4 0 0,2 0-4 16,-10 5-8-16,8-5-4 0,0 4-4 0,0 1 0 0,1-5-8 15,0 5-8-15,8 0 4 0,-9-5-4 0,10 4-16 0,-10-4-28 16,0 6 0-16,10-6 0 0,-10 0 0 0,9 0 0 0,-8 4 0 0,8-4 0 16,-9 0 0-16,8 0 0 0,-6 0 0 0,-2 0 0 15,10 0 0-15,-10 0 0 0,0-4 0 0,9 4 0 0,-8 0 0 0,-1 4 0 16,1-8 0-16,-9 4 0 0,8 0 0 0,0 0 0 0,-8 0 0 16,0 0 0-16,10 0 0 0,-10 0 0 0,0 0 0 0,0 0 0 15,0 0 0-15,0 0 0 0,0 0 0 0,0 0 0 0,0 0 0 0,0 0 0 16,0 0 0-16,0 0 0 0,0 0 0 0,0 0-36 15,-10 0-76-15,10 0-24 0,0 0-12 0,0 0-20 0,-8 0-12 0,8 0-36 16,0 0-44-16,-8 0 36 0,8 0 40 0,0 0 36 0,0 0 28 16,-9 0 24-16</inkml:trace>
        </inkml:traceGroup>
        <inkml:traceGroup>
          <inkml:annotationXML>
            <emma:emma xmlns:emma="http://www.w3.org/2003/04/emma" version="1.0">
              <emma:interpretation id="{5B1EC92A-67A0-48C2-B3D3-70DA16DC1A28}" emma:medium="tactile" emma:mode="ink">
                <msink:context xmlns:msink="http://schemas.microsoft.com/ink/2010/main" type="inkWord" rotatedBoundingBox="8808,12648 9089,12648 9089,13142 8808,13142"/>
              </emma:interpretation>
              <emma:one-of disjunction-type="recognition" id="oneOf1">
                <emma:interpretation id="interp1" emma:lang="" emma:confidence="0">
                  <emma:literal>1</emma:literal>
                </emma:interpretation>
                <emma:interpretation id="interp2" emma:lang="" emma:confidence="0">
                  <emma:literal>I</emma:literal>
                </emma:interpretation>
                <emma:interpretation id="interp3" emma:lang="" emma:confidence="0">
                  <emma:literal>l</emma:literal>
                </emma:interpretation>
                <emma:interpretation id="interp4" emma:lang="" emma:confidence="0">
                  <emma:literal>Y</emma:literal>
                </emma:interpretation>
                <emma:interpretation id="interp5" emma:lang="" emma:confidence="0">
                  <emma:literal>s</emma:literal>
                </emma:interpretation>
              </emma:one-of>
            </emma:emma>
          </inkml:annotationXML>
          <inkml:trace contextRef="#ctx0" brushRef="#br0" timeOffset="738.0421">3577 5559 15 0,'0'4'112'0,"0"0"-8"0,-9 1 0 15,9-5-24-15,0 5 4 0,0 0-4 0,0-5-4 0,0 4-4 16,0 1 0-16,0-5-8 0,0 0-4 0,0 0 0 0,-8 5 4 15,8-5-4-15,0 0 4 0,0 0 0 0,8 0-4 0,-8-5 0 16,0 5 4-16,9-5-4 0,-9 5 0 0,0-4 0 0,8-1-12 0,-8-5 0 16,9 6 0-16,-9-6-8 0,9 5 0 0,-1-9-4 0,0 4-4 15,0-4-4-15,2 4 0 0,-2-4-4 0,0-1 0 0,2 2-4 16,-2-7-4-16,0 5 0 0,1-4-16 0,7 5 0 0,-7-5 0 16,0 4 0-16,-1-4 0 0,0 5 0 0,2-5 0 0,-2 4 0 15,0 1 0-15,1 0 0 0,0-1 0 0,-1 0 0 0,0 6 0 0,1-5 0 16,-9 4 0-16,8 0 0 0,-8 1 0 0,9 4 0 0,-9-4 0 15,0 4 0-15,0 0 0 0,0-5 0 0,9 5 0 0,-9 5 0 16,0-4 0-16,0-1 0 0,0 5 0 0,0 0 0 0,0-5 0 0,0 5 0 16,0 0 0-16,-9 0 0 0,9 0 0 0,0 0 0 15,0 5 0-15,0-5 0 0,9 5 0 0,-9-1 0 0,0 1 0 0,0 5 0 16,-9-5 0-16,9 0 0 0,0 4 0 0,0 0 0 0,0 1 0 16,0 5 0-16,0-6 0 0,0 5 0 0,0 1 0 0,0 0 0 15,0-1 0-15,0 0 0 0,0 1 0 0,0-2 0 0,0 7 0 16,0-5 0-16,0 4 0 0,0-4 0 0,0 3 0 0,0-3 0 15,0 4 0-15,0-5 0 0,0 1 0 0,0 4 0 0,0-5 0 0,0 1 0 16,0-1 0-16,0-5 0 0,0 6 0 0,0-5 0 0,0-1 0 16,0 1 0-16,0-1 0 0,0-4 0 0,0 0 0 0,0-1 0 15,0 2 0-15,0-2 0 0,0-4 0 0,0 5 0 0,0-5 0 16,0 0 0-16,0 0 0 0,0 0 0 0,0 0 0 0,0 0 0 16,0 0 0-16,9-5 0 0,-9 5 0 0,0-4 0 0,0 4 0 0,0-6 0 15,0 6 0-15,0-4 0 0,0-1 0 0,0 0 0 0,8 0-48 16,-8 1-44-16,0-1-24 0,0 0-8 0,0-4-24 0,0 5-20 15,0-2-16-15,0-3-56 0,0 3-8 0,0-3 40 0,0 4 48 16,-8 0 32-16,8-4 20 0</inkml:trace>
        </inkml:traceGroup>
      </inkml:traceGroup>
    </inkml:traceGroup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2:57.53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5DA6276-4984-4075-9539-360B52ED0B6E}" emma:medium="tactile" emma:mode="ink">
          <msink:context xmlns:msink="http://schemas.microsoft.com/ink/2010/main" type="writingRegion" rotatedBoundingBox="7386,15005 7570,16063 7158,16134 6975,15076"/>
        </emma:interpretation>
      </emma:emma>
    </inkml:annotationXML>
    <inkml:traceGroup>
      <inkml:annotationXML>
        <emma:emma xmlns:emma="http://www.w3.org/2003/04/emma" version="1.0">
          <emma:interpretation id="{75D4A14B-7572-4F04-A84A-03C26B9A535A}" emma:medium="tactile" emma:mode="ink">
            <msink:context xmlns:msink="http://schemas.microsoft.com/ink/2010/main" type="paragraph" rotatedBoundingBox="7386,15005 7570,16063 7158,16134 6975,150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452BF2-47F8-46A3-9535-24BCFDC3F06C}" emma:medium="tactile" emma:mode="ink">
              <msink:context xmlns:msink="http://schemas.microsoft.com/ink/2010/main" type="line" rotatedBoundingBox="7386,15005 7570,16063 7158,16134 6975,15076"/>
            </emma:interpretation>
          </emma:emma>
        </inkml:annotationXML>
        <inkml:traceGroup>
          <inkml:annotationXML>
            <emma:emma xmlns:emma="http://www.w3.org/2003/04/emma" version="1.0">
              <emma:interpretation id="{49484116-B8A7-4C7C-AEBF-F5392CA36D8E}" emma:medium="tactile" emma:mode="ink">
                <msink:context xmlns:msink="http://schemas.microsoft.com/ink/2010/main" type="inkWord" rotatedBoundingBox="7386,15005 7452,15384 7041,15455 6975,1507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 51 47 0,'-8'0'84'16,"8"-4"-12"-16,0-1 0 0,0 0-24 0,0 5-8 0,0-5 4 16,0 1 0-16,0 4-4 0,0-6 0 0,0 2-4 0,0 4-4 15,0-5 0-15,0 1 0 0,0 4 0 0,0 0-4 0,0-6 4 0,0 6 0 16,0 0 0-16,0 0-4 0,0-4 0 0,0 4 0 0,0 0 4 16,0 0 4-16,0 0-8 0,0 0 0 0,8 0 8 0,-8 0-4 15,0 0-4-15,8 0 0 0,-8 0 0 0,0 4 4 0,8-4 0 16,-8 6-4-16,10-6 0 0,-10 4 0 0,8 1 0 0,-8-1-4 15,8 6-4-15,-8-5 0 0,9 5 0 0,-9-6-8 0,8 6 4 0,-8-1-8 16,9 6 0-16,0-5 4 0,-9 0-4 0,8 3-4 0,0-4 4 16,0 7-4-16,-8-6-4 0,10 3 4 0,-2 2 0 0,0-5 0 15,-8 5-20-15,10-7 20 0,-2 7 0 0,-8-5 0 0,8 3 0 16,1-2 0-16,-9 3-4 0,8-5 4 0,1 1-4 0,-9-1 4 16,8-3-4-16,-8 3 4 0,0-5-4 0,9 3 0 0,-9 1 0 0,0-8 4 15,0 5 0-15,8 0-4 0,-8-5 0 0,0 0 0 0,0 4 0 16,0-4 0-16,0 0 0 0,0 0 4 0,0 0 0 0,0 0-4 15,0-4 0-15,0 4 4 0,0-5 0 0,0 5-8 0,0-5 4 0,0 0 4 16,0 2-4-16,8-4 0 0,-8 3 4 0,0-5 0 0,10 3-4 16,-10-3 0-16,0-1 4 0,8 1-4 0,-8 4 4 0,8-4-4 15,-8-2 4-15,10 2-4 0,-10 0 0 0,8-1 4 0,0 0-4 16,-8 2 8-16,9-3-8 0,-9 7 4 0,8-6 0 0,-8 1-4 16,8-1 0-16,1 1 4 0,0-1-4 0,-9 0 0 0,8 1 4 15,0 3-8-15,-8-3 4 0,10-1 4 0,-2 1-4 0,0 4-4 16,1-4 4-16,-9 3 0 0,9-3 0 0,-1 4 0 0,0 0 0 15,-8-4 0-15,9 4-4 0,-9 0 4 0,8 1-4 0,-8-2 0 0,9 6-4 16,-9-4-4-16,0 4 0 0,0 0-4 0,0-5-8 0,0 5-12 16,0 0-12-16,0 0-4 0,0 0-16 0,0 0-16 0,0 0-20 15,0 0-8-15,0 0-12 0,0 0-52 0,-9 0-28 0,9 0 28 16,0 0 40-16,0 0 28 0,-8 0 24 0</inkml:trace>
        </inkml:traceGroup>
        <inkml:traceGroup>
          <inkml:annotationXML>
            <emma:emma xmlns:emma="http://www.w3.org/2003/04/emma" version="1.0">
              <emma:interpretation id="{D5C5C118-1A74-425F-ACE2-34C8551049F8}" emma:medium="tactile" emma:mode="ink">
                <msink:context xmlns:msink="http://schemas.microsoft.com/ink/2010/main" type="inkWord" rotatedBoundingBox="7404,15721 7467,16080 7172,16132 7110,15772"/>
              </emma:interpretation>
              <emma:one-of disjunction-type="recognition" id="oneOf1">
                <emma:interpretation id="interp1" emma:lang="" emma:confidence="0">
                  <emma:literal>°</emma:literal>
                </emma:interpretation>
                <emma:interpretation id="interp2" emma:lang="" emma:confidence="0">
                  <emma:literal>x</emma:literal>
                </emma:interpretation>
                <emma:interpretation id="interp3" emma:lang="" emma:confidence="0">
                  <emma:literal>o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1116.0127">170 694 15 0,'0'0'84'0,"0"0"-8"0,0-5-4 0,0 5-24 16,0 0-4-16,0 0-4 0,0 0 0 0,0 0-4 0,0 0 0 16,0 0-4-16,0 0 0 0,0 5-4 0,0-5 4 0,0 6-4 15,0-6-16-15,0 4 20 0,0 1 0 0,0-5 4 0,0 4-4 16,0 6-4-16,-9-5 0 0,9 4-4 0,0-4 0 0,0 4 4 16,0 1 0-16,0-1-8 0,0 6 8 0,0-5-4 0,9 0-4 0,-9-1 0 15,0 5 0-15,0-4-4 0,8 5-4 0,-8-6 4 16,9 5-4-16,-9-4 4 0,8 5-4 0,-8-6 0 0,9 5 0 0,-1-4-8 15,0-1 4-15,2 1-4 0,-10-1 0 0,8 1-4 0,0 0 0 0,2-5 4 16,-2 4 0-16,0-4 0 0,1 0 0 0,-1 0-4 16,9 0 4-16,-8-5-4 0,-1 5 4 0,0-5-4 0,10 4 0 0,-10-4 4 15,1 0-4-15,8-4 4 0,-9 4-4 0,1-5 0 0,-1 0 4 16,1 0-4-16,0-5 4 0,-1 5-4 0,0-4 0 0,-8-1 0 16,10 6 0-16,-10-6 4 0,8 1-8 0,-8-6 4 0,0 5 0 15,0 0 0-15,0 1 0 0,0-5 0 0,0 4 0 0,0 0 0 16,-8-4 0-16,8 5-4 0,-10-1 4 0,2 0 0 0,8 0 0 15,-8 1-20-15,-1-1 28 0,0 6-8 0,1-6 4 0,-1 5 0 0,1-5-4 16,0 6 0-16,-1-1 4 0,0 1-4 0,-7 4 0 0,6 0 0 16,2-6-4-16,0 6 0 0,-10 0 0 0,10 6 0 0,0-6-12 15,-9 4 0-15,9 5-4 0,-2-3-16 0,2 3-4 0,0 1-4 0,-10 0-16 16,10-1-12-16,-1 2-12 0,9-3-8 0,-8 7-40 16,-1-6-48-16,1 5 24 0,8-4 28 0,-9 4 32 0</inkml:trace>
        </inkml:traceGroup>
      </inkml:traceGroup>
    </inkml:traceGroup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09.876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0FD16AF-F747-4474-841F-891AA53F3F7A}" emma:medium="tactile" emma:mode="ink">
          <msink:context xmlns:msink="http://schemas.microsoft.com/ink/2010/main" type="writingRegion" rotatedBoundingBox="11219,15270 11266,16407 10735,16429 10688,15292"/>
        </emma:interpretation>
      </emma:emma>
    </inkml:annotationXML>
    <inkml:traceGroup>
      <inkml:annotationXML>
        <emma:emma xmlns:emma="http://www.w3.org/2003/04/emma" version="1.0">
          <emma:interpretation id="{667B5045-0FAB-4A85-BD0D-8D0DFA89FE08}" emma:medium="tactile" emma:mode="ink">
            <msink:context xmlns:msink="http://schemas.microsoft.com/ink/2010/main" type="paragraph" rotatedBoundingBox="11219,15270 11266,16407 10735,16429 10688,152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81C153-CCE3-45E3-A414-AAAD1E20846A}" emma:medium="tactile" emma:mode="ink">
              <msink:context xmlns:msink="http://schemas.microsoft.com/ink/2010/main" type="line" rotatedBoundingBox="11219,15270 11266,16407 10735,16429 10688,15292"/>
            </emma:interpretation>
          </emma:emma>
        </inkml:annotationXML>
        <inkml:traceGroup>
          <inkml:annotationXML>
            <emma:emma xmlns:emma="http://www.w3.org/2003/04/emma" version="1.0">
              <emma:interpretation id="{6BC507D5-C8FC-4315-B592-CE12B0694F6E}" emma:medium="tactile" emma:mode="ink">
                <msink:context xmlns:msink="http://schemas.microsoft.com/ink/2010/main" type="inkWord" rotatedBoundingBox="11219,15270 11236,15660 10704,15682 10688,1529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6 100 7 0,'0'0'80'15,"0"0"-8"-15,0 0-8 0,0 0-28 0,-9 0-8 16,9 0 0-16,0-5 4 0,0 5-4 0,0-5 0 0,0 5 0 0,0-4 4 16,0 4 0-16,0 0 0 0,0-5 8 0,0 5-4 0,0-5 4 0,0 5 4 15,0-5-4-15,0 5 8 0,0-4-4 0,0 4 0 0,0 0 4 16,0 0-4-16,0 0-8 0,0 0 4 0,0-5-4 0,0 5 4 16,0 0 0-16,0 0 0 0,0 0 4 0,0 0-4 0,0 0 0 15,0 0 4-15,0 0-4 0,0 5 0 0,0-5 0 0,0 0-4 16,0-5-4-16,0 5 0 0,0 0-4 0,0 0 0 0,0 0-4 0,0 0-16 15,0 0 20-15,0 0 0 0,0 0-4 0,9 5 0 0,-9-5-8 16,0 0 4-16,0 4-8 0,8-4 0 0,-8 0 4 0,0 5-4 16,9 0 0-16,-9-5 0 0,0 5 0 0,8 4-4 0,0-4 4 15,-8 0 0-15,0 5-4 0,9-6 0 0,-9 5 0 0,9-2-4 16,-9 1 0-16,8 2 4 0,0 0-8 0,-8-1 4 0,10 0-4 0,-10 6 4 16,8-5-4-16,0-1 4 0,-8 0-4 0,9 1-4 0,-9 0 8 15,9 5 0-15,-1-6-4 0,-8 1 4 0,8-1 0 0,1 1-8 16,-9 0 4-16,8-1 4 0,-8 1-4 0,8-5-4 0,-8 4 4 0,10 0 0 15,-10-4 0-15,8 5 0 0,-8-6 0 0,8 2 0 16,-8-3 0-16,0 8 4 0,10-11-8 0,-10 5 0 0,0-5 4 0,0 4 0 16,0-4 4-16,0 0-4 0,0 6 0 0,0-6 0 0,0-6 0 15,8 6 0-15,-8-4 0 0,0 4 0 0,0-5 0 0,8 0 0 16,-8-1 0-16,0 3 4 0,8-3-4 0,-8-3-16 0,0 4 20 0,9-4 0 16,-9-1-4-16,9 1 0 0,-1-1 4 0,-8 1-4 0,9-1-4 15,-9 0 8-15,8 1-4 0,0-1-4 0,-8 1 4 0,10-6 0 16,-2 5 0-16,0 0 0 0,2 1 0 0,-2 0 0 0,0-1 0 15,0 0 0-15,1 0 0 0,0 1-4 0,-1-1 4 0,1 1 0 16,-1-1 0-16,0 0 4 0,2 6-4 0,-2-5 0 0,0-1 0 0,0 0 4 16,2 1-4-16,6 4 0 0,-7-5 0 0,-1 6 0 0,1-7 0 15,0 2 0-15,-1 5 0 0,-8-1 0 0,8-5 0 16,0 5 0-16,2 0 4 0,-10 1-4 0,8 0 4 0,-8-2-4 0,0 6-4 16,8-5 0-16,-8 5 4 0,0 0 0 0,0 0-4 0,0 0 4 15,0 0 4-15,0 0-4 0,0 0 0 0,0 0 0 0,0 0 0 16,0 0-4-16,0 0-4 0,0 0-4 0,0 0-16 0,0 0 0 15,-8 0-16-15,8 0-12 0,0 0-24 0,0 0-16 0,0 5-24 16,-8-5-36-16,8 0-24 0,-10 0-80 0,10 6 0 0,-8-6 60 0,8 0 44 16,-8 0 28-16,8 0 24 0</inkml:trace>
        </inkml:traceGroup>
        <inkml:traceGroup>
          <inkml:annotationXML>
            <emma:emma xmlns:emma="http://www.w3.org/2003/04/emma" version="1.0">
              <emma:interpretation id="{42A14090-B6D8-4CF7-AB12-9A6FF890D013}" emma:medium="tactile" emma:mode="ink">
                <msink:context xmlns:msink="http://schemas.microsoft.com/ink/2010/main" type="inkWord" rotatedBoundingBox="11126,16089 11139,16413 10842,16425 10829,16101"/>
              </emma:interpretation>
              <emma:one-of disjunction-type="recognition" id="oneOf1">
                <emma:interpretation id="interp1" emma:lang="" emma:confidence="0">
                  <emma:literal>°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0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x</emma:literal>
                </emma:interpretation>
              </emma:one-of>
            </emma:emma>
          </inkml:annotationXML>
          <inkml:trace contextRef="#ctx0" brushRef="#br0" timeOffset="841.7451">176 843 23 0,'0'0'88'0,"0"-4"-4"0,-8 4-4 0,8-5-28 16,0 5 0-16,0 0-4 0,0 0 0 0,-10 0-4 0,10 0 0 15,0 0-4-15,0-5 4 0,-8 5-4 0,8 0-4 0,0 0 0 16,0 0 0-16,-8 5-4 0,8-5 0 0,0 0 0 0,0 5 0 16,0-1 0-16,0-4-4 0,0 5-4 0,0 0 4 0,0 5 0 0,0-5 4 15,0 4-4-15,0 1 0 0,0-1-4 0,0 1 4 0,0 4-4 16,0-4-4-16,0-1 0 0,0 6-4 0,0-6 0 0,0 6-16 15,0-1 20-15,0-5 0 0,0 6-4 0,8-5 0 0,-8-1-4 16,0 5 0-16,8-4 0 0,-8-1-8 0,10 1 0 0,-10 0 0 16,8-5 0-16,0 5 4 0,-8-6-8 0,10 5 4 0,-2-4-4 0,0 0 0 15,0 0 4-15,1 0-4 0,0 0 4 0,8-5 0 0,-9 5-4 16,0-5 4-16,2 0-8 0,6 0 4 0,-6 0 0 0,6 0 0 16,-8 0 0-16,1-5 0 0,8 0 0 0,-8 5 0 0,-1-5 0 15,0-5 0-15,2 10 0 0,-2-9 0 0,0 4 0 0,0 1 0 16,2-6 0-16,-10 5 0 0,8-5 0 0,-8 0 0 0,0 6 0 0,0-5 0 15,0-1 0-15,8 0 0 0,-16 1-4 0,8 4 4 16,0-5 4-16,0 0 0 0,-8 1 0 0,8 4 0 0,-10-4-4 0,10-1-4 16,-8 5 0-16,0-4 8 0,0-1-4 0,-2 5 4 0,2-4-8 15,0 4 4-15,-1 0-4 0,1 0 0 0,-1 1 4 0,0-1 0 16,-7 0-4-16,8 5 4 0,-2 0-4 0,2-5-12 0,0 5 12 0,-2 0 4 16,2 0-12-16,0 0-8 0,-1 5-8 0,-8 0 0 0,8 0-12 15,9-1-12-15,-8 1-12 0,0 0-4 0,0 4-16 0,-2-4-8 16,2 6-16-16,8-7-32 0,-8 5-44 0,8 1 16 0,-10-1 32 15,10 1 28-15</inkml:trace>
        </inkml:traceGroup>
      </inkml:traceGroup>
    </inkml:traceGroup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1:33.77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5D68CFC-3B04-411F-AD10-39F3EE8142C1}" emma:medium="tactile" emma:mode="ink">
          <msink:context xmlns:msink="http://schemas.microsoft.com/ink/2010/main" type="writingRegion" rotatedBoundingBox="5805,13919 12490,14259 12445,15143 5760,14803"/>
        </emma:interpretation>
      </emma:emma>
    </inkml:annotationXML>
    <inkml:traceGroup>
      <inkml:annotationXML>
        <emma:emma xmlns:emma="http://www.w3.org/2003/04/emma" version="1.0">
          <emma:interpretation id="{2B9C7159-7D4F-4B6C-8A2B-5D666C681505}" emma:medium="tactile" emma:mode="ink">
            <msink:context xmlns:msink="http://schemas.microsoft.com/ink/2010/main" type="paragraph" rotatedBoundingBox="5805,13919 12490,14259 12445,15143 5760,148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9C1936-1D57-4F91-B35D-BAF185DE4851}" emma:medium="tactile" emma:mode="ink">
              <msink:context xmlns:msink="http://schemas.microsoft.com/ink/2010/main" type="line" rotatedBoundingBox="5805,13919 12490,14259 12445,15143 5760,14803"/>
            </emma:interpretation>
          </emma:emma>
        </inkml:annotationXML>
        <inkml:traceGroup>
          <inkml:annotationXML>
            <emma:emma xmlns:emma="http://www.w3.org/2003/04/emma" version="1.0">
              <emma:interpretation id="{A159C130-BB1D-4478-9F29-874E64E88493}" emma:medium="tactile" emma:mode="ink">
                <msink:context xmlns:msink="http://schemas.microsoft.com/ink/2010/main" type="inkWord" rotatedBoundingBox="5804,13933 7727,14030 7689,14772 5767,1467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644 6440 11 0,'0'-4'100'0,"0"-2"-4"16,0 2-4-16,0 4-28 0,8-6 0 0,-8 6 0 0,0 0-8 15,0 0 4-15,0-4 0 0,0 4 0 0,0 0-4 0,0 0 0 0,-8 0 0 16,8 0-8-16,0 0-4 0,0 0 4 0,0 0-4 0,0 4-4 15,0-4 0-15,0 0 0 0,0 6 4 0,0-6-4 0,0 4-4 16,0 2 4-16,-8-2-4 0,8 0 0 0,0 7-8 0,-10-7 0 0,10 6-4 16,-8-1 0-16,8 1 0 0,-8 1-4 0,-1 2-4 15,9-3 0-15,-8-1-4 0,-1 5 0 0,9 1-4 0,-8-1 0 0,-1 0 0 16,9 1-4-16,-8-1 0 0,8 5-4 0,-8-4 4 0,8 4 0 16,0-5-4-16,0 6 4 0,-10-1-4 0,10-1 0 0,0-2 4 15,0 3-4-15,0 0 0 0,10 1 0 0,-10-1 0 0,8 0 0 16,-8 0 0-16,8 0-4 0,-8 0 0 0,9 0-4 0,-1 0 0 15,1-4 0-15,-1 4-8 0,1-5 0 0,-1 6-8 0,0-6-8 0,2 0-8 16,-2 1-8-16,0-1-4 0,2 1-4 0,-2-6-16 0,0 5-8 16,-8-4-16-16,9-1-4 0,-1 2-8 0,0-7-12 0,1 1-40 15,0 4-28-15,-1-9 32 0,0 5 32 0,-8-5 24 0</inkml:trace>
          <inkml:trace contextRef="#ctx0" brushRef="#br0" timeOffset="434.8366">967 6771 19 0,'0'-4'96'0,"0"-2"-8"0,0-3-8 0,0 4-20 0,0-4-4 16,0-1 0-16,0 5-4 0,10-5 0 0,-10 6 0 15,8-6-4-15,-8 6 4 0,8-7-4 0,-8 7 0 0,9-6 0 0,0 5 0 16,-1-4-4-16,-8 4-4 0,17 0-4 0,-9 1 0 0,1-2-4 16,0 2 0-16,-1 4-8 0,0 0 0 0,2-5 0 0,-2 5-4 15,0 0-4-15,1 0-4 0,0 5 0 0,-1-1 0 0,0 2-4 0,1-2 0 16,-1 1 0-16,-8 0-4 0,8 4 0 0,-8-4 4 16,10 5-4-16,-10 0-4 0,0-1 4 0,0 5 0 0,-10 1-4 0,10-5 0 15,0 4 0-15,-8 1 0 0,0 4-16 0,-1-5 20 0,9 1 0 16,-8-2 0-16,0 7 0 0,-1-6 0 0,0 6 0 0,1-6-4 15,-10 0 0-15,18 0 4 0,-16 0-4 0,16 1 0 0,-9 0 0 16,0-1 0-16,1-5 0 0,8 1 0 0,0 0 0 0,-8-1 0 16,8 1 4-16,0-6-4 0,0 6 0 0,0-5 0 0,0 0 4 15,8 4-4-15,-8-4 0 0,8 0 0 0,1 0 0 0,-9-5-4 0,9 4 4 16,-1 2 0-16,0-2-4 0,2-4 0 0,-2 5-8 0,9-5-4 16,-8 0-4-16,-1 0-12 0,0 5-16 0,9-5-12 0,-9-5-12 15,2 5-12-15,6 0-12 0,-6-5-8 0,-2 1-44 0,8 4-36 16,-7-6 28-16,0-3 28 0,8 4 24 0</inkml:trace>
          <inkml:trace contextRef="#ctx0" brushRef="#br0" timeOffset="893.608">1411 6828 11 0,'0'0'112'0,"0"-4"-12"0,0 4-8 0,0-4-20 0,0 4-4 15,0 0-8-15,0 0 0 0,8-5-8 0,-8 5-4 0,0 0-4 16,0 0 4-16,0 0 0 0,0 0 0 0,0 0-4 0,0 5 0 15,0-5-4-15,0 4 0 0,0 0 0 0,0-4-4 0,0 6-4 0,0 3-4 16,0-4-4-16,0 4 0 0,0 0-4 0,0 1-4 16,0 0 0-16,0 0-4 0,10 4 0 0,-10 0-4 0,0-4 0 0,0 4-4 15,0 1 0-15,8-6 0 0,-8 6 0 0,8-6 0 0,-8 1 0 16,9 4-4-16,-1-4 0 0,1 0 0 0,-9-6 0 0,9 6-4 16,-1-1 0-16,0-4 4 0,0 0-4 0,2 0 0 0,-2-5-4 15,0 4 0-15,2-4 0 0,-2 6 4 0,0-12-4 0,1 6 4 16,-1-4-4-16,1 4 0 0,-1-5 0 0,1-5 0 0,-1 6 0 15,0-6 0-15,2 5-12 0,-2-5 16 0,0 1-4 0,-8 0 4 0,10-1 0 16,-2 0 0-16,-8 1 4 0,8-6-4 0,0 6 4 0,-8-1 0 16,9 2 4-16,-9-3-4 0,9 1 0 0,-9 1 0 0,8-1 0 15,1 1-4-15,-9 4 8 0,8-4 0 0,-8-1 0 0,8 4 4 16,2 2-4-16,-10-1 0 0,8 1 0 0,-8-1 4 0,8 0 0 16,0 5 0-16,-8 0 0 0,10 0 4 0,-2 0 4 0,-8 0 0 0,8 5 0 15,-8 0 0-15,9-1 0 0,-9 5 0 0,8-3 0 0,-8 4 0 16,9-1 4-16,-9 1-8 0,0-1 0 0,9 5-4 0,-9-4 0 15,0 4-4-15,0 1 0 0,8-1 4 0,-8-4-4 0,0 4-4 0,8 1-4 16,-8-1 0-16,0-4 0 0,8 4-12 0,-8-5-4 16,0 1-8-16,10-1-8 0,-10 1-8 0,8-5-4 0,-8 0-8 0,0 0-12 15,8-1-8-15,-8-4-8 0,10 0-4 0,-10-4-4 0,8-1-20 16,0 0-36-16,-8-4-20 0,9-1 28 0,-9 0 24 0,8 1 20 16</inkml:trace>
          <inkml:trace contextRef="#ctx0" brushRef="#br0" timeOffset="1341.4103">2067 6786 75 0,'0'0'108'0,"0"4"-8"15,0-4-4-15,0 5-20 0,10-5 4 0,-10 5-4 16,0 0 0-16,8-5-8 0,-8 4 4 0,8 2 0 0,-8-6-4 0,9 0-4 16,0 5-4-16,-1-5-8 0,9 0-8 0,-9 0-8 0,1 0-8 15,8-5-4-15,-9 5-4 0,10 0-4 0,-2-6-8 0,2 2-8 16,-1-1-4-16,-1 0-8 0,2 0-8 0,8 1-16 0,-10 4-16 15,2-10-28-15,-1 5-8 0,-1 1-12 0,2-2-12 0,-2 2-40 16,2-1-36-16,-1-6 28 0,0 8 32 0,-9-3 16 0</inkml:trace>
          <inkml:trace contextRef="#ctx0" brushRef="#br0" timeOffset="1147.9282">2170 6627 43 0,'0'-5'112'0,"0"0"-4"0,0 5-8 0,0 0-28 0,0-4-4 16,8 4 0-16,-8 0-4 0,0 0 0 0,-8 0 0 0,8 0 0 16,0 4-4-16,8-4 0 0,-8 5-4 0,0 0 0 0,0 0-4 0,0 5 0 15,0-6 0-15,10 6-4 0,-10-1 4 0,0 1-4 0,0-1-8 16,0 6-4-16,8-1-4 0,-8 1 0 0,0 4-8 0,8-5-4 15,-8 5-4-15,0-4 0 0,8 5-4 0,-8-7 0 0,0 2-4 16,10 4-4-16,-10-5 0 0,0 1-8 0,8-1-4 0,-8 1 0 16,0-6-8-16,8 0-12 0,-8 1-8 0,0 0-4 0,0-5-12 0,0 4-12 15,0-4-8-15,0-5-20 0,0 5-12 0,0-5-12 0,0 5-12 16,-8-10-32-16,8 5-36 0,-8 0 36 0,8-5 24 0,-10 0 32 16,2 1 12-16</inkml:trace>
        </inkml:traceGroup>
        <inkml:traceGroup>
          <inkml:annotationXML>
            <emma:emma xmlns:emma="http://www.w3.org/2003/04/emma" version="1.0">
              <emma:interpretation id="{A129E235-E751-4FB5-BD7A-021FEB2E6F32}" emma:medium="tactile" emma:mode="ink">
                <msink:context xmlns:msink="http://schemas.microsoft.com/ink/2010/main" type="inkWord" rotatedBoundingBox="7910,14026 8754,14069 8709,14953 7865,1491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699.454">2656 6636 43 0,'0'0'104'0,"0"0"-12"16,0 6-4-16,0-6-20 0,8 0 0 0,-8 0 0 0,0 0 4 0,0 0-4 15,9 0-4-15,-9 0 4 0,9 0-8 0,-9 0-4 16,8 0 4-16,1 0 0 0,-1 0-8 0,-8 0 0 0,18 0-8 0,-10 0-4 16,0 0-8-16,0 0-8 0,2 0-4 0,6 0-4 0,-7 0 0 15,8 0-8-15,-8 0 0 0,-1 0-8 0,8 0-8 0,-6 0-8 16,6 0-8-16,-6 0-8 0,-2 0-8 0,0 4-12 0,1-4-4 0,-1 0-8 15,1 0-8-15,-1 0 0 0,-8 5-4 0,9-5-4 0,-9 0 0 16,0 0-16-16,0 0-28 0,0 5-16 0,0-5 8 0,-9 0 28 16</inkml:trace>
          <inkml:trace contextRef="#ctx0" brushRef="#br0" timeOffset="1929.8552">2767 6651 67 0,'0'5'96'0,"-8"0"-4"0,-2-1-12 0,10 1-20 0,-8 0 0 16,8 0-4-16,-8 5 4 0,8-5-8 0,-8 4-4 0,8 0 0 15,-10 1-4-15,10-1 0 0,0 0 4 0,0-3 0 0,0 4-4 16,0 0-16-16,-8-1 4 0,8-5-4 0,0 6 4 0,0-5-4 16,8 5-4-16,-8-6 0 0,0 2-4 0,0 3 0 0,10-5 0 15,-10-4 0-15,8 6-4 0,-8-2 0 0,0-4-4 0,8 5 0 16,0-5 0-16,-8 0 0 0,10 0 0 0,-2 0-4 0,0 5 0 0,1-5 0 16,0 0 0-16,-1 0 0 0,-8 5 0 0,9-5-4 0,7 0 0 15,-8 0 0-15,2 4 0 0,-2 1 0 0,0-1 0 0,2 2-4 16,-2-6 4-16,0 10-4 0,1-6 4 0,-1 1-4 0,1 5 0 0,8-6 0 15,-17 1 0-15,8 5 4 0,0-1 0 0,2 0 0 16,-2 1 0-16,-8 0-4 0,8 0 4 0,-8-1 0 0,0 1 4 0,0 4-4 16,0-4 4-16,0 4-4 0,0-5 0 0,0 6 0 0,-8-5-4 15,8 4 0-15,-8-5 0 0,-2 1 0 0,2 5-4 0,0-5-4 16,-1-1 0-16,1-5-4 0,-1 7-12 0,1-7-4 0,-1 1-8 0,1 0-12 16,0-1-4-16,-10-4-12 0,10 0-16 0,-2 0-8 0,2 0-8 15,0-4-4-15,0-1-40 0,-1-4-40 0,1 4 16 0,-1-5 32 16,0 1 20-16</inkml:trace>
          <inkml:trace contextRef="#ctx0" brushRef="#br0" timeOffset="2307.8258">3175 6531 59 0,'10'0'100'0,"-2"5"0"0,0-5-4 0,2 0-24 0,-2 5 4 0,0-1-4 16,1 1-4-16,-1 0-4 0,1 0 0 0,0 0 0 0,-1-1-8 16,0 6 4-16,0-1-8 0,2 1 0 0,-2 0-4 0,0-1 0 15,10 1-4-15,-10 5 0 0,1-6-8 0,7 5-4 0,-7 1 0 16,0 0 0-16,-1-1-4 0,10 0 0 0,-10 1 0 0,0-1 0 0,2 5-4 16,-2-4 0-16,-8 4 0 0,8-4 0 0,0 3-4 15,-8 1-4-15,9 0-4 0,-9 1 0 0,8 4-4 0,-8-6 4 0,0 7-4 16,0-1-4-16,0 0 0 0,0-1 0 0,0 6 0 0,0-4-4 15,0-2-4-15,0 7-8 0,0-7-12 0,0 0-4 0,-8 7-12 16,8-6-16-16,-9 1-16 0,1-2-24 0,8-4-20 0,-8 5-20 0,0-5-28 16,8-4-56-16,-10 3 16 0,2-8 36 0,0 5 32 0,-10-6 28 15,18 1 12-15</inkml:trace>
        </inkml:traceGroup>
        <inkml:traceGroup>
          <inkml:annotationXML>
            <emma:emma xmlns:emma="http://www.w3.org/2003/04/emma" version="1.0">
              <emma:interpretation id="{E7780343-7F25-45B3-B85B-7AC408455E43}" emma:medium="tactile" emma:mode="ink">
                <msink:context xmlns:msink="http://schemas.microsoft.com/ink/2010/main" type="inkWord" rotatedBoundingBox="9328,14112 9597,14126 9558,14890 9289,1487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667.8634">4242 6603 75 0,'-9'0'96'15,"9"0"-8"-15,-8-5-4 0,8 5-20 0,-9 0 0 0,9 0-8 0,0 0 0 16,-8 0-4-16,8 0 0 0,-8 0-4 0,8 0 0 0,-10 0 0 16,10 5 4-16,-8-5-8 0,8 5 0 0,-8 0 4 0,8-1-8 15,-10 6 0-15,2-5 0 0,8 5 0 0,-8 4 0 0,0-5-4 16,-1 6 0-16,1 0-4 0,8 3 0 0,-9 1-4 0,0 1 0 0,1-1 0 15,0 5 0-15,8-4 0 0,-10 3 0 0,2 1 0 16,8 0-4-16,0 0-4 0,-8 0-4 0,8 5 0 0,0-5 0 0,0 5-4 16,8-5-4-16,-8 4 0 0,8-4-4 0,-8 1 0 0,10 3-8 15,-2-4-4-15,0 0-8 0,1 0-8 0,8-5-12 0,-8 0-8 16,-1 0-8-16,8 1-12 0,2-6-8 0,-10 0-16 0,10-4-8 0,-10 5-20 16,9-11-8-16,-8 1-36 0,8-1-40 0,-9 2 24 0,10-6 32 15,-10 0 20-15,10-6 28 0</inkml:trace>
        </inkml:traceGroup>
        <inkml:traceGroup>
          <inkml:annotationXML>
            <emma:emma xmlns:emma="http://www.w3.org/2003/04/emma" version="1.0">
              <emma:interpretation id="{533738B8-AC4D-40C3-BE39-08A91C5F0DA2}" emma:medium="tactile" emma:mode="ink">
                <msink:context xmlns:msink="http://schemas.microsoft.com/ink/2010/main" type="inkWord" rotatedBoundingBox="9904,14264 11964,14369 11936,14903 9876,14798"/>
              </emma:interpretation>
              <emma:one-of disjunction-type="recognition" id="oneOf3">
                <emma:interpretation id="interp3" emma:lang="" emma:confidence="0">
                  <emma:literal>2nt3)</emma:literal>
                </emma:interpretation>
                <emma:interpretation id="interp4" emma:lang="" emma:confidence="0">
                  <emma:literal>2ut3)</emma:literal>
                </emma:interpretation>
                <emma:interpretation id="interp5" emma:lang="" emma:confidence="0">
                  <emma:literal>23+3)</emma:literal>
                </emma:interpretation>
                <emma:interpretation id="interp6" emma:lang="" emma:confidence="0">
                  <emma:literal>2+3)</emma:literal>
                </emma:interpretation>
                <emma:interpretation id="interp7" emma:lang="" emma:confidence="0">
                  <emma:literal>2ur3)</emma:literal>
                </emma:interpretation>
              </emma:one-of>
            </emma:emma>
          </inkml:annotationXML>
          <inkml:trace contextRef="#ctx0" brushRef="#br0" timeOffset="3193.4718">4685 6929 71 0,'-8'-5'84'0,"8"1"0"0,-9-6-12 15,1 5-20-15,8 1-4 0,0-6 0 0,-8 5-4 0,8-5 0 16,0 6-8-16,0-6 0 0,0 1 0 0,0-1 0 0,0 5 0 0,0-5 4 16,0 6-4-16,8-5 0 0,-8 3 0 0,8-3 8 15,-8 4-4-15,9 0 4 0,-9-5 0 0,8 6-4 0,1-1 4 0,-1 1-4 16,1-2 4-16,-1 6 0 0,0-4 0 0,2 4-8 0,-2 0 0 15,0 0-4-15,2 0-4 0,-2 0 0 0,8 4-4 0,-7-4-4 16,-1 6-4-16,1-2-4 0,0 5 0 0,-1-3-4 0,0 3 0 0,2 1 0 16,-2 0-4-16,0-1 4 0,-8 5-4 0,0 1-4 0,8-2 0 15,-8 3 0-15,0-2 0 0,-8 0-4 0,8 5-4 0,-8-3 4 16,0 2-8-16,-2 1 4 0,10 0-4 0,-16-4 0 0,7 3 0 16,0-3 4-16,1-1-4 0,-1 5 0 0,-7-4 4 0,8-1 0 15,-2-4 0-15,2 5 4 0,0-6 0 0,-2 1 0 0,2-1 4 0,0-4-4 16,-1 4 4-16,9-3 0 0,0-3-4 0,-8 3 0 0,8-1 4 15,0 0 4-15,0-1-4 0,8-4 0 0,-8 6 4 0,0-2-4 16,9 1 4-16,-9-5 4 0,8 4 0 0,0 2-4 0,2-6 0 16,-2 4 0-16,0 1 4 0,2 0-4 0,-2-5 0 0,8 5 0 15,-7-1-4-15,8-4 8 0,-8 6-8 0,7-6 0 0,2 5 0 16,-2-5-4-16,2 0-8 0,-1 0-8 0,0 4-16 0,0-4-8 0,-1 0-16 16,2 0-24-16,0-4-20 0,7 4-12 0,-9-5-12 0,2-1-48 15,-2 2-24-15,2-1 28 0,-1-5 36 0,-8 6 28 0,8-6 16 16</inkml:trace>
          <inkml:trace contextRef="#ctx0" brushRef="#br0" timeOffset="3646.2469">5316 6982 3 0,'0'-5'120'0,"0"5"-8"16,0-5-8-16,0 5-24 0,0 0 0 0,-8 0-4 0,8 0-4 16,0 0-4-16,0 0-8 0,0 0 4 0,8 0-12 0,-8 0 0 15,0 0-4-15,0 0 0 0,0 0 0 0,0 5-16 0,-8 0 16 0,8-5 0 16,0 5-4-16,0-1-4 0,0 1 0 0,0 5-8 0,0 0 0 15,0-6-4-15,0 6-4 0,0 4-4 0,0-4-4 0,0 4 0 16,0-4-4-16,0 4-4 0,8 1-4 0,-8-5 0 0,0 3 0 16,0 2 4-16,8-5-4 0,-8 4-4 0,0-5 0 0,10 0 0 15,-10 7 0-15,8-12-4 0,-8 6 0 0,8-5 0 0,1 5-4 0,-9-6 4 16,8 1-8-16,0-5 4 0,2 5-4 0,-10-5 4 0,8 0-4 16,0 0 0-16,-8-5 4 0,8 5-4 0,-8-5-4 0,10 1 4 15,-2-2 0-15,-8-3 0 0,8 5-4 0,-8-6 0 0,9 0 0 16,-9 4 4-16,0-3 0 0,9 0 4 0,-9-1-4 0,0 1 4 15,8 0 0-15,-8-2 0 0,9 2 4 0,-9-1 0 0,8 1 0 0,-8-1 0 16,8 0 4-16,-8 6 0 0,9-6 0 0,-9 5 0 0,9 1 0 16,-1-1 4-16,-8 0 0 0,8 0 0 0,2 5 4 0,-10 0 0 15,8 0 4-15,-8 5 0 0,8 0 4 0,-8 0 4 0,9-1-4 16,-9 6 0-16,9-1-4 0,-9 1 4 0,0 0 0 0,8 5-4 16,-8-2 0-16,0 2 0 0,8-1-8 0,-8 1 0 0,0-2 0 15,9 7 0-15,-9-5 0 0,0-1-4 0,0 1-4 0,8-5-4 0,-8 3-4 16,0-3-8-16,8 0-12 0,-8-1-8 0,10 2-8 0,-10-7-16 15,0 0-20-15,8-4-16 0,-8 5-12 0,8-5-20 0,-8-5-36 16,0 5-24-16,10-4 28 0,-10 0 36 0,8-7 24 0</inkml:trace>
          <inkml:trace contextRef="#ctx0" brushRef="#br0" timeOffset="4039.1935">5819 7078 51 0,'0'4'124'0,"0"2"-12"0,0-2-8 15,0 1-20-15,0 0 4 0,8 0 0 0,-8-1 4 0,0 2-12 0,10-2-8 16,-10 1-12-16,8-1 0 0,0-4-4 0,0 0-8 0,2 0-4 16,-2 0-4-16,0 0-12 0,9 0 0 0,1-4-4 0,-2-1-4 15,2 1-8-15,-2-2 0 0,2 2-8 0,-1-6-4 0,0 5-12 16,8-5-12-16,-7 6-12 0,-2-6-24 0,10 1-20 0,-9-1-24 16,0 5-16-16,0-5-52 0,1 6-36 0,-2-6 40 0,2 6 28 0,-10-6 28 15,9 5 20-15</inkml:trace>
          <inkml:trace contextRef="#ctx0" brushRef="#br0" timeOffset="3831.7491">5904 6896 11 0,'0'0'112'0,"0"0"-8"16,0 5-4-16,0-5-24 0,0 0-4 0,0 4 0 0,0-4 4 16,0 5 0-16,0 0-4 0,0 0-8 0,9-1-4 0,-9 1-4 15,0 0 0-15,0 6-4 0,9-8 4 0,-9 7-8 0,8 0 0 16,-8 4-12-16,0-5-4 0,8 1-4 0,-8 5-4 0,8-1-4 16,2 0-4-16,-10 5-4 0,8-4 0 0,-8 4-8 0,8-5 0 0,-8 5-12 15,10 1-4-15,-10-6-12 0,8 6-8 0,-8-6-12 0,0 1-12 16,0-2-12-16,0-3-16 0,0 5-4 0,0-11-16 0,0 7-12 15,8-7-36-15,-16 0-24 0,8-4 20 0,0 0 32 0,-8 0 24 16</inkml:trace>
          <inkml:trace contextRef="#ctx0" brushRef="#br0" timeOffset="4523.8965">6348 6938 31 0,'-9'-4'104'0,"9"-1"-12"0,0 5-8 0,0-5-20 0,-8 1-4 16,8-1 0-16,0-5 0 0,0 6 0 0,8-1-4 0,-8 0 0 15,9-4 0-15,-9 3 0 0,8-4 0 0,-8 6-8 0,9-1 4 0,-1-4 0 16,1 4-4-16,-1 0-4 0,0 5 0 0,2-4-4 0,-2 4-4 16,0 0 0-16,2 0-4 0,-2 0-4 0,0 0-4 0,1 4-4 15,-1 1-4-15,0 0-4 0,-8 0 4 0,9-1-4 0,0 5-4 0,-9-3 0 16,0 4-4-16,0-1 0 0,0 1 0 0,0-1 0 16,0 1-4-16,0 4 4 0,0-3-4 0,0-3 0 0,-9 7 0 0,9-6-4 15,-9 1 0-15,9-1 0 0,-8 1 0 0,8-5-4 0,0 4 0 16,-8-4 0-16,8 0 0 0,0-1 0 0,0 2-4 0,0-6 0 15,0 4 4-15,-9-4-4 0,9 0 4 0,0 0 0 0,0 0 0 0,9 0 4 16,-9 0 0-16,0 0 0 0,0-4 0 0,8 4 0 0,-8-6 4 16,0 6 0-16,8-4 0 0,1 4 0 0,-9 0 0 0,9 0 0 15,-1 0 4-15,0 0-4 0,2-5 0 0,-2 5 4 0,0 0 4 16,1 5 0-16,0-5-4 0,-1 4 4 0,9 2 0 0,-9-2-4 16,1 1 0-16,8 5 4 0,-9-6-4 0,2 6 0 0,6-1 4 15,-8 1 0-15,2 0-4 0,-2 5 0 0,0-6 4 0,1 6 4 16,-9-1-4-16,8 0-4 0,-8-5 4 0,0 6 0 0,0-1 0 15,0 1-4-15,-8-5 0 0,8 4 0 0,-9-5 0 0,1 6-4 0,0-5 0 16,-2-1-4-16,2 1-8 0,0-6 0 0,0 7-4 0,-2-7-8 16,2 0-4-16,-9 1-12 0,8-5 0 0,1 5-8 0,-1-5-12 15,-7 0-4-15,7-5-4 0,0 0-28 0,1 5 12 0,0-4 0 16,8-6 0-16,-10 5-32 0,2-4-36 0,0 4-4 0,8-4 24 16,0-1 28-16,-9 1 24 0</inkml:trace>
        </inkml:traceGroup>
        <inkml:traceGroup>
          <inkml:annotationXML>
            <emma:emma xmlns:emma="http://www.w3.org/2003/04/emma" version="1.0">
              <emma:interpretation id="{43AD8683-D482-465A-8F88-D9505DC57BFF}" emma:medium="tactile" emma:mode="ink">
                <msink:context xmlns:msink="http://schemas.microsoft.com/ink/2010/main" type="inkWord" rotatedBoundingBox="12252,14300 12487,14312 12450,15049 12214,15037"/>
              </emma:interpretation>
            </emma:emma>
          </inkml:annotationXML>
          <inkml:trace contextRef="#ctx0" brushRef="#br0" timeOffset="4851.0219">7004 6780 39 0,'9'0'104'0,"-9"0"-8"0,8 0-4 0,1 0-20 0,-9 0 0 16,8 0 0-16,-8 6 0 0,8-6-4 0,2 4 0 0,-10-4 4 15,8 0-8-15,0 5-4 0,-8 0 0 0,10 0 0 0,-2-1-4 16,0 2 4-16,-8-1-8 0,8 3 4 0,1-2-4 0,0 3 4 16,-9 1-4-16,8-1-4 0,1 1 0 0,-1 0 0 0,0-1-8 15,2 5 4-15,-2-4-8 0,-8 4-4 0,8 2 0 0,0-3 0 16,-8 1-4-16,10 5 0 0,-10-4 0 0,8 4-4 0,-8 0 0 16,0 0 0-16,0 0 0 0,0 1-4 0,0 4 4 0,0-5-16 0,8 5-8 15,-8-6 0-15,0 8 0 0,0-3 0 0,-8-4 0 0,8 6 0 16,0-2 0-16,0-4 0 0,0 1 0 0,0-2-16 0,-8 6-24 15,8-9-20-15,0 4-24 0,-10-4-32 0,10 4-24 0,-8-4-32 16,0-2-24-16,8-3-64 0,-8 0 8 0,-2-1 44 0,2-3 44 16,0-2 24-16,-1 1 28 0</inkml:trace>
        </inkml:traceGroup>
      </inkml:traceGroup>
    </inkml:traceGroup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23.03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1AF6D20D-DBFC-463E-80E5-7CCCC4EC1B5F}" emma:medium="tactile" emma:mode="ink">
          <msink:context xmlns:msink="http://schemas.microsoft.com/ink/2010/main" type="writingRegion" rotatedBoundingBox="17202,13231 15350,13257 15342,12635 17194,12609"/>
        </emma:interpretation>
      </emma:emma>
    </inkml:annotationXML>
    <inkml:traceGroup>
      <inkml:annotationXML>
        <emma:emma xmlns:emma="http://www.w3.org/2003/04/emma" version="1.0">
          <emma:interpretation id="{B36F8FA5-B755-45AC-A238-28E7FC896AD1}" emma:medium="tactile" emma:mode="ink">
            <msink:context xmlns:msink="http://schemas.microsoft.com/ink/2010/main" type="paragraph" rotatedBoundingBox="17202,13231 15350,13257 15342,12635 17194,126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D71EC0D-49F0-4822-8D90-F6B070B8E908}" emma:medium="tactile" emma:mode="ink">
              <msink:context xmlns:msink="http://schemas.microsoft.com/ink/2010/main" type="line" rotatedBoundingBox="17202,13231 15350,13257 15342,12635 17194,12609"/>
            </emma:interpretation>
          </emma:emma>
        </inkml:annotationXML>
        <inkml:traceGroup>
          <inkml:annotationXML>
            <emma:emma xmlns:emma="http://www.w3.org/2003/04/emma" version="1.0">
              <emma:interpretation id="{041F6C1A-58DC-4819-81AD-B728B906F2CD}" emma:medium="tactile" emma:mode="ink">
                <msink:context xmlns:msink="http://schemas.microsoft.com/ink/2010/main" type="inkWord" rotatedBoundingBox="17202,13193 16715,13200 16708,12711 17195,12704"/>
              </emma:interpretation>
              <emma:one-of disjunction-type="recognition" id="oneOf0">
                <emma:interpretation id="interp0" emma:lang="" emma:confidence="0">
                  <emma:literal>o</emma:literal>
                </emma:interpretation>
                <emma:interpretation id="interp1" emma:lang="" emma:confidence="0">
                  <emma:literal>O</emma:literal>
                </emma:interpretation>
                <emma:interpretation id="interp2" emma:lang="" emma:confidence="0">
                  <emma:literal>°</emma:literal>
                </emma:interpretation>
                <emma:interpretation id="interp3" emma:lang="" emma:confidence="0">
                  <emma:literal>0</emma:literal>
                </emma:interpretation>
                <emma:interpretation id="interp4" emma:lang="" emma:confidence="0">
                  <emma:literal>a</emma:literal>
                </emma:interpretation>
              </emma:one-of>
            </emma:emma>
          </inkml:annotationXML>
          <inkml:trace contextRef="#ctx0" brushRef="#br0">11557 5188 15 0,'0'0'80'0,"-9"0"-4"16,9 0-12-16,0 0-20 0,0 0-4 0,0 0-4 0,-8 0-4 0,8 0 0 15,0 0 4-15,0 0-4 0,0 0 0 0,0 0 0 16,0 5-4-16,0-5 4 0,0 0 0 0,0 5 0 0,0-5 4 0,0 5-4 16,-8-5 4-16,8 5-4 0,0-1 4 0,0 1-4 0,-8 5 8 15,8-6 0-15,0 6-12 0,-10-5 8 0,10 5 0 0,0-1 0 16,0 1 0-16,-8-1-4 0,8 1 0 0,0 0 0 0,0-1 0 0,0 1 0 15,0 0 0-15,0-1-4 0,0 1-4 0,0 4 8 16,0-5-8-16,0 2 0 0,0 3 4 0,0-5-4 0,0 1 0 0,8 3 4 16,-8-3-4-16,0 6 0 0,10-7-4 0,-10 5 0 0,8-5 0 15,0 5-4-15,-8-3 4 0,8 3 0 0,1-5-4 0,0 1-4 16,-1 5 0-16,9-6 0 0,-9 1 0 0,2-1-4 0,-2 1 0 16,8-6-4-16,-6 6 0 0,-2 0-4 0,9-6 4 0,-9 6 0 15,10-5 0-15,-10 0 4 0,8 0-8 0,-6-1 4 0,6 1-4 16,-6 0 4-16,6-5-4 0,-7 0 0 0,8 5 0 0,-9-5 4 15,9 0 0-15,-9 0 0 0,2 0-8 0,-2 0 8 0,0-5-4 0,2 5 0 16,-2-5-4-16,0 5 8 0,0-5-4 0,1 1 0 16,-9-1 4-16,8-5-4 0,1 5 0 0,-9 0 0 0,9-4 4 0,-9 0-4 15,8-1-4-15,-8 0 0 0,8 1 4 0,-8-1-4 0,0-3 8 0,10 2-8 16,-10 1 4-16,0-4 4 0,0 5-4 0,0-2 0 16,0-3 0-16,0 5 4 0,0-1-8 0,0 1 8 0,0-1-8 0,0 0 4 15,0 0 0-15,0 1-4 0,0 0 0 0,0 4 4 0,0-4 4 16,0-1-4-16,0-1-4 0,0 7 8 0,0-5-8 0,0-1 0 15,-10 6 4-15,10-6 0 0,0 1-4 0,-8 3 0 0,8-4 4 16,0 6 0-16,-8-5 4 0,8-1-24 0,-9 5 20 0,9-5 4 0,-9 6 0 16,9-6 0-16,-8 6 0 0,8-6 0 0,-9 5 0 0,9 0 0 15,-8 0-4-15,0 0-4 0,8 1 4 0,-8-1-4 0,-2 0 4 16,10 5 0-16,-8 0 4 0,0-5 0 0,-2 5-4 0,2 0 0 16,-9 0 0-16,9 0 0 0,-1 0 0 0,1 0 0 0,-1 0 0 15,-7 0 0-15,6 0 0 0,2 0-4 0,-10 0 4 0,10 5-4 16,0-5 0-16,-9 5-4 0,8-5 0 0,-8 5-4 0,9-1-4 0,0-4-4 15,-10 5-4-15,10 0 0 0,0 0-8 0,-2 5-4 0,2-5-8 16,-9-1-8-16,9 6-4 0,-1-6-4 0,0 6 0 0,1-5-12 16,0 5-8-16,0-6-12 0,-2 5-4 0,10 1-4 0,-8 0-12 0,0-1-44 15,-2 1-32-15,2 0 24 0,0 3 32 0,-1-2 24 16</inkml:trace>
        </inkml:traceGroup>
        <inkml:traceGroup>
          <inkml:annotationXML>
            <emma:emma xmlns:emma="http://www.w3.org/2003/04/emma" version="1.0">
              <emma:interpretation id="{69BD4F6E-649A-4E91-B430-2FD41037A1B5}" emma:medium="tactile" emma:mode="ink">
                <msink:context xmlns:msink="http://schemas.microsoft.com/ink/2010/main" type="inkWord" rotatedBoundingBox="15841,13250 15350,13257 15342,12635 15832,12629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-1133.9635">10585 5131 35 0,'0'0'88'0,"0"0"-12"0,0 0-4 0,0 0-28 0,0-5 0 15,0 5-20-15,0 0 20 0,0 0-4 0,0-5-4 0,0 5 0 16,0 0-4-16,0-4 0 0,0 4 0 0,0 0 0 0,0-6-4 0,0 6 8 16,0 0-4-16,0 0 0 0,0-4 4 0,0 4-4 0,0 0 0 15,0 0 0-15,0 0 0 0,0 0 4 0,0 0-4 0,0 0 0 16,0 0-4-16,0 0 0 0,0 4-4 0,0-4 4 0,0-4-4 15,0 4 0-15,0 0 0 0,0 0 0 0,0 0-4 0,0 0 4 16,0 0 0-16,0 0-8 0,0 0 0 0,0 0 4 0,0 0 0 0,0 4-4 16,0-4 0-16,-9 0 0 0,9 0 0 0,0 6-4 0,-8-6 4 15,8 4 0-15,-9-4-4 0,9 5 4 0,-8 0 0 0,0 0 0 16,8-1-4-16,-8 1 0 0,-2 0-4 0,2 5 0 0,0-5 0 0,-2-1 0 16,-6 6 0-16,7-1 0 0,1-4 0 0,-1 5-4 15,-8-5 4-15,9 4-4 0,0 1-4 0,-10-6 4 0,10 6-4 16,-2 0 4-16,-6 0 0 0,8-6-4 0,-1 6 4 0,-8-1 0 0,8-4-20 15,1 4 20-15,0-3 0 0,-2 3 0 0,-6-5 0 16,8 2 0-16,-2 4-4 0,2-6-4 0,0 1 4 0,-1-1 0 0,1 6 4 16,-1-5-4-16,0 0 0 0,1 0 0 0,0-1 0 0,0 7 0 0,8-7 4 15,-10 0-4-15,2 2 4 0,0-2-4 0,-2 1 4 16,2 0-4-16,8 0 0 0,-8-1-4 0,-1 1 4 0,9-1 0 0,-8 2 0 16,8-2 0-16,-9-4 4 0,9 6-4 0,-9-6 4 0,9 4-4 15,0-4 0-15,0 0 0 0,0 6 0 0,0-6 0 0,0 0 4 16,-8 0-4-16,8 0 0 0,0 0 0 0,0 0 4 0,0 0-8 15,0 0 4-15,8 0 0 0,-8 0 0 0,0 0 4 0,0 0-4 16,0 0 0-16,0 4 4 0,-8-4-4 0,8 0 0 0,0 0 0 0,0 0 0 16,0 0 0-16,0 5 0 0,0-5 8 0,0 0-8 0,0 0 0 15,0 4 4-15,0-4 0 0,0-4 0 0,0 8 0 0,8-4 4 16,-8 0 4-16,0 0-4 0,0 0 0 0,9 0-24 0,-9 0 28 0,0 5 0 16,9-10-8-16,-9 10 8 0,8-5 0 0,1 0-4 0,-9 5 8 15,8 0-4-15,0-5-4 0,2 4 0 0,-2 2 0 0,0-2 4 16,2 0-8-16,-2-4 4 0,0 6 0 0,0 3 0 0,1-4 0 15,0 0 0-15,-1 4 0 0,1-3 4 0,-1-2-4 0,10 7 0 16,-10-7 0-16,0 5 0 0,0-4 4 0,2 4-4 0,6-4 0 0,-7 5 0 16,-1 0 0-16,1-1 0 0,0-4 0 0,7 4-4 15,-8-4-4-15,2 5 0 0,-2-1 0 0,0-4 0 0,2 5 0 16,-2-6 0-16,0 1 0 0,1 5 0 0,-1-5 0 0,-8 0 0 0,9-1 0 16,-1 1 0-16,1 0 0 0,-9 0 0 0,8-5 0 0,-8 0 0 15,8 4 0-15,-8-4 0 0,0 0 0 0,0 5 0 0,10-5 0 16,-10 0 0-16,0 0 0 0,0 0 0 0,0 0 0 0,0 0 0 0,0 0 0 15,0 0 0-15,0 0 0 0,0 0 0 0,0 0 0 16,0 0 0-16,0 0 0 0,0 0-20 0,0 0-60 0,0 0 0 0,0 0-24 16,0 0-24-16,-10 0-36 0,10 0-32 0,0 0-64 0,0 0 0 15,-8-5 44-15,8 5 44 0,0 0 28 0,-8 0 28 0,8-4 20 16</inkml:trace>
        </inkml:traceGroup>
      </inkml:traceGroup>
    </inkml:traceGroup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13.19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6D49860-489D-4560-9EF8-08679CDD6041}" emma:medium="tactile" emma:mode="ink">
          <msink:context xmlns:msink="http://schemas.microsoft.com/ink/2010/main" type="writingRegion" rotatedBoundingBox="15272,14485 17022,14647 16967,15247 15216,15085"/>
        </emma:interpretation>
      </emma:emma>
    </inkml:annotationXML>
    <inkml:traceGroup>
      <inkml:annotationXML>
        <emma:emma xmlns:emma="http://www.w3.org/2003/04/emma" version="1.0">
          <emma:interpretation id="{87EC8AB6-D15A-4896-839E-70BAA7BCA9D4}" emma:medium="tactile" emma:mode="ink">
            <msink:context xmlns:msink="http://schemas.microsoft.com/ink/2010/main" type="paragraph" rotatedBoundingBox="15272,14485 17022,14647 16967,15247 15216,150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2B2E5A-31D3-4B09-9989-321E28395C75}" emma:medium="tactile" emma:mode="ink">
              <msink:context xmlns:msink="http://schemas.microsoft.com/ink/2010/main" type="line" rotatedBoundingBox="15272,14485 17022,14647 16967,15247 15216,15085"/>
            </emma:interpretation>
          </emma:emma>
        </inkml:annotationXML>
        <inkml:traceGroup>
          <inkml:annotationXML>
            <emma:emma xmlns:emma="http://www.w3.org/2003/04/emma" version="1.0">
              <emma:interpretation id="{CF4B73D6-8966-453B-8EE1-BD71DCBA1A0C}" emma:medium="tactile" emma:mode="ink">
                <msink:context xmlns:msink="http://schemas.microsoft.com/ink/2010/main" type="inkWord" rotatedBoundingBox="15270,14509 15632,14542 15579,15119 15216,1508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10022 6987 7 0,'0'0'92'0,"0"0"-12"0,0 0-4 0,0 0-24 15,0 0 0-15,0 4-4 0,0-4 0 0,0 0 4 0,0 0-4 16,0 0 0-16,0 0 0 0,0 0 0 0,0-4 0 0,0 8-8 15,0-4 4-15,0 0 0 0,0 0 0 0,0 0-4 0,0 0 4 16,0 5 4-16,0-5 0 0,0 0-4 0,0 0 0 0,0 5 0 16,0-5-4-16,0 5-4 0,9-5 4 0,-9 5-4 0,0 0 4 15,0-5-4-15,8 4-4 0,-8-4 4 0,8 5-4 0,-8 0-4 16,10-5-4-16,-10 4-4 0,8-4 0 0,0 6 0 0,2-6-4 0,-10 4 0 16,8-4-4-16,0 5 0 0,0 0 0 0,1 0-8 0,0-1 4 15,-1-4-4-15,1 5 4 0,-1 0-4 0,0 0 0 0,2-1 0 16,-2 2 0-16,0-2 0 0,10-4 0 0,-10 5-4 0,0 0 0 0,1 0 0 15,8-1 0-15,-8-4 0 0,-1 6 0 0,0-6-4 16,2 0 8-16,-2 4-4 0,0-4 0 0,0 0 0 0,2 0 0 16,-2 0 4-16,0 0 0 0,1 0-4 0,-1 0 0 0,-8 0 0 0,9 0 0 15,-9 0 0-15,9 0 0 0,-9 0 0 0,8 0 0 0,-8 0 0 16,0 0 0-16,0 0 0 0,0 0 0 0,0 0 0 0,0 0 4 16,0 0-4-16,0 0-4 0,0 0 4 0,0 0 0 0,0 5 0 0,0-5 4 15,0 0-4-15,0 0 0 0,0 4 0 0,0-4 4 16,0 6-8-16,0-6 8 0,0 5-4 0,0-5 0 0,0 4 0 0,0 1 0 15,0 0 0-15,-8-1 0 0,8-4 0 0,0 5 0 0,0 0 0 16,-9 0 0-16,9-1 0 0,-9 2 0 0,9-3 0 0,-8 3 0 16,8-1 0-16,-9 4 0 0,1-3 0 0,8 3 0 0,-8-5 0 0,-2 2 0 15,10 3 0-15,-8 1 0 0,0 0 0 0,8-5 0 0,-8 3 0 16,-2 2 4-16,2 0-4 0,8-1 0 0,-8 2 0 16,-1-3 0-16,1 2 0 0,-1 0-4 0,9-1 4 0,-9 0 4 0,1 6-4 15,0-6 0-15,0 1 0 0,8 0 4 0,-10-1-4 0,2 1 0 16,0 0 4-16,-2-1-4 0,2 1 0 0,0 0 0 0,8-1 0 15,-9 0 0-15,1-4 4 0,-1 5-4 0,9 0-4 0,-9-6 8 0,1 6 0 16,0-5-4-16,8-1 4 0,-8 2-4 0,8 3 4 16,-10-4 0-16,10 0 0 0,-8-1-4 0,8-4 0 0,0 6-4 0,0-6 4 15,0 4-4-15,-8-4 4 0,8 5-4 0,0-5 0 0,0 0 0 16,0 0-12-16,0 0-8 0,0 0-16 0,0 0-12 0,0 0-12 16,0 0-20-16,0 0-12 0,0 0-24 0,8 0-24 0,-8-5-12 15,0 5-72-15,0-4 4 0,0-2 40 0,8 2 32 0,-8-1 36 16,0 0 20-16</inkml:trace>
        </inkml:traceGroup>
        <inkml:traceGroup>
          <inkml:annotationXML>
            <emma:emma xmlns:emma="http://www.w3.org/2003/04/emma" version="1.0">
              <emma:interpretation id="{9392BBB5-773F-4E48-9AE3-DBF9427672E4}" emma:medium="tactile" emma:mode="ink">
                <msink:context xmlns:msink="http://schemas.microsoft.com/ink/2010/main" type="inkWord" rotatedBoundingBox="16561,14605 17022,14647 16976,15150 16515,15107"/>
              </emma:interpretation>
              <emma:one-of disjunction-type="recognition" id="oneOf1">
                <emma:interpretation id="interp1" emma:lang="" emma:confidence="0">
                  <emma:literal>0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D</emma:literal>
                </emma:interpretation>
                <emma:interpretation id="interp4" emma:lang="" emma:confidence="0">
                  <emma:literal>O</emma:literal>
                </emma:interpretation>
                <emma:interpretation id="interp5" emma:lang="" emma:confidence="0">
                  <emma:literal>°</emma:literal>
                </emma:interpretation>
              </emma:one-of>
            </emma:emma>
          </inkml:annotationXML>
          <inkml:trace contextRef="#ctx0" brushRef="#br0" timeOffset="1317.4822">11387 7130 27 0,'-10'0'84'16,"10"0"-8"-16,0 0-8 0,-8 0-24 0,8 0-4 0,0 0-4 16,-8 0 0-16,8 0 0 0,-9 0-4 0,9 0 0 0,-8 0 0 15,8 0-4-15,-8 0 0 0,8 6 0 0,0-6-4 0,-9 5 4 0,9-5 0 16,-9 4 0-16,9 1 4 0,0 0 0 0,-8 4 0 0,8-4 0 16,0 4-4-16,0 0-4 0,0 7 0 0,-8-6 0 15,8 3 4-15,0 2-4 0,0-1 0 0,0 1 4 0,0-1-8 0,0 1 4 0,0 0-4 16,0 3-4-16,0-3 4 0,0-2 0 0,0 2-4 15,0 4 4-15,0-4-4 0,0-1 0 0,8 2 0 0,-8-3-4 0,8-3 4 16,-8 4-4-16,9 0 4 0,0-4-4 0,-9-1 0 0,8 6 0 16,0-5-4-16,1-1 0 0,7-4 0 0,-6 4 0 0,-2 1 0 15,10-5-20-15,-10 5 16 0,8-6 4 0,-7 1-4 0,8 0 0 16,-8 0 0-16,7-1 0 0,2-4 0 0,-10 0 0 0,10 5 0 16,-10-5 0-16,9 0-4 0,0 0 4 0,-8 0 0 0,7 0 0 15,-6-5-4-15,6 5 0 0,-8-4 4 0,2 4-4 0,-2-10 4 0,9 10-4 16,-9-9 4-16,1 3-4 0,0 2 0 0,-9-5 4 15,8 3-4-15,0-3 0 0,0-1 0 0,-8 0 0 0,10 1-4 0,-10-1 4 16,8 1 0-16,-8-1 0 0,0 0 0 0,0-3 0 0,8 3 0 16,-8 0 0-16,0-4 0 0,0 4 0 0,0 0 0 0,0-4 0 15,0 5 4-15,0-6-4 0,-8 0 0 0,8 6 4 0,0-5-8 0,-8-1 4 16,8 1 0-16,-10 5 4 0,2-6-8 0,8 1 4 0,-8-5 0 16,0 4 0-16,-1 1 4 0,0-1-4 0,1 6 0 0,-1-5 4 15,1-1-4-15,0 5 0 0,-2 1 0 0,2 0-4 0,0-2 4 16,0 2 0-16,-2 5 0 0,2-2 0 0,0 6-4 0,-1-4 4 15,1 8-4-15,-10-4 0 0,10 6 0 0,0-2-8 0,-10 5-8 0,10 2-8 16,-10-2-8-16,2 0-12 0,7 6-12 0,-8-2-16 0,0 3-16 16,9-2-16-16,-10 1-20 0,2 4-64 0,-2-4-4 0,10-1 40 15,-9 0 28-15,9 0 28 0</inkml:trace>
        </inkml:traceGroup>
      </inkml:traceGroup>
    </inkml:traceGroup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28.29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24163F8-2F83-42DA-B6B1-46A399F5D04A}" emma:medium="tactile" emma:mode="ink">
          <msink:context xmlns:msink="http://schemas.microsoft.com/ink/2010/main" type="writingRegion" rotatedBoundingBox="18552,13531 19363,13531 19363,14408 18552,14408"/>
        </emma:interpretation>
      </emma:emma>
    </inkml:annotationXML>
    <inkml:traceGroup>
      <inkml:annotationXML>
        <emma:emma xmlns:emma="http://www.w3.org/2003/04/emma" version="1.0">
          <emma:interpretation id="{C762A330-4F59-4354-97D8-F6C3E1F9044F}" emma:medium="tactile" emma:mode="ink">
            <msink:context xmlns:msink="http://schemas.microsoft.com/ink/2010/main" type="paragraph" rotatedBoundingBox="18552,13531 19363,13531 19363,14408 18552,144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51A5BA-5049-4827-A270-745E4F87FF93}" emma:medium="tactile" emma:mode="ink">
              <msink:context xmlns:msink="http://schemas.microsoft.com/ink/2010/main" type="line" rotatedBoundingBox="18552,13531 19363,13531 19363,14408 18552,14408"/>
            </emma:interpretation>
          </emma:emma>
        </inkml:annotationXML>
        <inkml:traceGroup>
          <inkml:annotationXML>
            <emma:emma xmlns:emma="http://www.w3.org/2003/04/emma" version="1.0">
              <emma:interpretation id="{6A0F5DA5-726F-47D6-A8AD-919D2DE437A2}" emma:medium="tactile" emma:mode="ink">
                <msink:context xmlns:msink="http://schemas.microsoft.com/ink/2010/main" type="inkWord" rotatedBoundingBox="18552,13531 19363,13531 19363,14408 18552,14408"/>
              </emma:interpretation>
              <emma:one-of disjunction-type="recognition" id="oneOf0">
                <emma:interpretation id="interp0" emma:lang="" emma:confidence="0">
                  <emma:literal>&lt;</emma:literal>
                </emma:interpretation>
                <emma:interpretation id="interp1" emma:lang="" emma:confidence="0">
                  <emma:literal>(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•</emma:literal>
                </emma:interpretation>
                <emma:interpretation id="interp4" emma:lang="" emma:confidence="0">
                  <emma:literal>z</emma:literal>
                </emma:interpretation>
              </emma:one-of>
            </emma:emma>
          </inkml:annotationXML>
          <inkml:trace contextRef="#ctx0" brushRef="#br0">811 0 27 0,'0'0'96'0,"0"0"-8"0,0 0-4 16,0 0-28-16,0 0 0 0,0 4 0 0,-8-4-4 0,8 0-8 0,0 0-4 15,0 0 0-15,0 0 0 0,0 0-4 0,0 0 0 0,0 0-4 16,0 0 0-16,-9 0-4 0,9 0-4 0,0 0 4 0,0 0 0 16,-9 0 4-16,9 0 0 0,0 0-4 0,0 5 0 0,-8-5 4 15,8 5 0-15,-8-5 0 0,8 5 0 0,-10-5 0 0,10 4 0 16,-8 1-4-16,0-5 4 0,8 5-4 0,-9 0 0 0,0-1 0 16,1 1-4-16,0 0 0 0,-1 0-4 0,1 0 0 0,8 4 0 15,-18-4-4-15,10 0 4 0,0 0-8 0,-2 4 0 0,-6-4 0 0,7 5-8 16,0-6 4-16,-7 6 4 0,7-5-4 0,-8 5 0 15,8-1 0-15,-7 1-8 0,-2-1 0 0,10 1 4 0,-10 0-4 0,2 4 0 16,-1-5 0-16,-1 1 4 0,2 5-24 0,-2-1 24 0,2-5 0 16,-10 6 0-16,17-1 0 0,-7 1 0 0,-10-7 0 0,18 7-4 15,-10 0 4-15,1-5-4 0,0 3 0 0,0-3-4 0,9 5 4 0,-10-5 0 16,2-1 0-16,6 1 0 0,-6 0 4 0,8-2 0 0,-1 3-4 16,-8-2 0-16,8 1-4 0,1-6 4 0,0 6 0 0,-10 1 0 15,10-8 0-15,0 2 4 0,-2 5-4 0,2-5 0 0,0-1 0 0,-1 1 0 16,9 0 0-16,-9 0 4 0,1-1-4 0,-1 1 0 15,9-5 0-15,-8 5 0 0,8 0 0 0,-8-5 0 0,8 5 0 0,0-5-4 16,0 0 4-16,-10 0 0 0,10 0 0 0,0 4 0 0,0-4 0 16,0 0 0-16,0 0-4 0,0 0 4 0,0 0 0 0,0 0 4 15,10 0-4-15,-10 0 0 0,0 0 0 0,0 0 4 0,8 0-4 16,-8 0 4-16,0 0 0 0,8 5 0 0,-8-5 0 0,9 5 0 16,-1-5 0-16,-8 0 0 0,9 5 4 0,0-5 0 15,-1 4 0-15,0 2 0 0,2-2 0 0,-2-4 4 0,0 5 0 0,0 0 0 0,2 0-4 16,6-1 4-16,-7 1 0 0,-1 0 0 0,10 0-4 0,-10 5 0 15,8-6 0-15,-6 1-4 0,6 0 0 0,-6 4 0 0,-2-4 4 16,9 5 0-16,-9-6 0 0,0 7 0 0,10-2-4 0,-10-4 0 16,0 5 4-16,10-6-4 0,-10 5 0 0,1 0 0 0,0 2 4 15,-1-6-4-15,9 5 4 0,-9-6-4 0,1 5 0 0,0-3 4 0,-1 3-8 16,0-4 4-16,2 4 0 0,-2-3-4 0,-8-1 0 0,8-1 4 16,0 6-4-16,2-6 4 0,-2 1-4 0,-8 0 4 0,8 0-4 15,1-1 4-15,-9-4-4 0,8 5 0 0,-8-1 0 0,8 2 4 16,-8-6-4-16,10 0 0 0,-10 4 0 0,8-4 4 0,-8 6-4 15,0-6 0-15,0 0 0 0,0 0-4 0,0 0 8 0,0 0-8 0,0 0 0 16,0 0 4-16,0 0-4 0,0 0 0 0,0 0-4 0,0 0-8 16,0 0 0-16,0 0-16 0,0 0-12 0,0 0-12 0,0 0-12 15,0 4-36-15,0-4 12 0,0 0-20 0,-8 0-32 0,8 0-16 16,0 0-56-16,0 0-16 0,-10 0 44 0,10 0 32 0,0 0 32 16,0 0 20-16</inkml:trace>
        </inkml:traceGroup>
      </inkml:traceGroup>
    </inkml:traceGroup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29.35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1FB89A88-C4D4-4D51-A728-E32D0F506F94}" emma:medium="tactile" emma:mode="ink">
          <msink:context xmlns:msink="http://schemas.microsoft.com/ink/2010/main" type="inkDrawing" rotatedBoundingBox="20656,13512 21150,14029 20696,14462 20202,13946" hotPoints="21031,13980 20698,14313 20365,13980 20698,13647" semanticType="enclosure" shapeName="Circle"/>
        </emma:interpretation>
      </emma:emma>
    </inkml:annotationXML>
    <inkml:trace contextRef="#ctx0" brushRef="#br0">253 57 11 0,'-9'-5'92'0,"9"5"-12"0,-9 0-4 16,1 0-20-16,8-6-8 0,-8 6-4 0,8 0-4 15,-10 0 0-15,10 0-4 0,-8 0 0 0,8 0-4 0,0 0 0 0,-8 6 0 16,8-6-4-16,-8 0 0 0,8 5 0 0,-10-5 0 0,10 4 0 16,0 1 4-16,-8 0 4 0,8-1-4 0,-8 6 4 0,8-5 0 15,-9 4-8-15,1 6 0 0,8-6 4 0,-8 5-4 0,-2 1 4 16,10-1 0-16,-8 1 0 0,0-1-4 0,8 5 0 0,-10-5 0 16,2 5 0-16,8 0-4 0,-8-4 4 0,8 3-4 0,-8-3 4 0,8 4-4 15,0-4-4-15,0-1 0 0,-9 1 0 0,18-1 0 0,-9 0-4 16,0 1 0-16,0-1-4 0,8-5 4 0,-8 6-4 0,8-6 0 15,-8 6 0-15,8-6 0 0,2 1-4 0,-2 4 4 0,0-5-8 16,2 1 4-16,-2 5 0 0,0-5 0 0,9-1-4 0,-9 0 4 0,2 1-4 16,-2-1 0-16,8 1 0 0,-6-1-4 0,-2 1 8 15,9-5 0-15,0 5-4 0,-8-6 4 0,7 1 0 0,-7 0-4 0,8 0 4 16,-9-1 0-16,10-4 0 0,-1 6 0 0,-8-6 0 0,7 0 0 16,1 5-4-16,-9-5 0 0,10 0 0 0,-10-5 4 0,10 5 0 15,-10-6-4-15,9 6 0 0,-8-4 0 0,8-1 0 0,-9-5-4 16,0 6 4-16,10-2-4 0,-10-3 4 0,0 5 0 0,10-6-4 15,-10-5 0-15,1 6 0 0,0-1 0 0,-1 1 0 0,1-6 0 0,-1 6 4 16,0-5-8-16,-8 4 4 0,8 1 0 0,2-6 0 0,-10 5 4 16,8 1 0-16,-8-1-4 0,8-4-4 0,-8 4 4 0,0 1 0 15,0-2 0-15,0 8 0 0,0-7 4 0,0 0-4 0,0 1-4 0,0-1 4 16,0 1 0-16,0-1 0 0,0-4 0 0,0 4 0 16,0 1 0-16,0-1 0 0,0-4 0 0,-8 4 0 0,8-4 0 0,0 5 0 15,0-6 0-15,-8 1 0 0,8 4 0 0,-10-4 0 0,10-1-4 16,-8 6 4-16,8-5 0 0,-8 4 0 0,0-5 0 0,-1 6 4 15,9-1-4-15,-8-4 0 0,-1 9 0 0,9-4-4 0,-9-1 4 16,1 1 0-16,0-1 0 0,-2 5 0 0,2-4 0 0,0 4 0 0,0-4 4 16,-2 3-4-16,2 2 0 0,0-1 0 0,-9-5 0 15,8 6-4-15,0-1 0 0,-7 5 4 0,8-5 0 0,-10 0 0 0,0 1 0 16,10 4 0-16,-9 0-4 0,1 0 4 0,-2-6 0 0,2 6 0 16,-2 0 0-16,1 6 0 0,0-6-4 0,0 4 0 0,-9 1 0 15,10 0-4-15,-2 4 0 0,2-4-4 0,-2 5-4 0,-7 0 4 16,7-1-4-16,2 1-8 0,-2-1-4 0,10 5-8 0,-9-5 0 15,8 6-8-15,-8-5-4 0,9 4-4 0,0 0-8 0,-2-4-16 0,10 5-20 16,-8-1-20-16,8 0-12 0,0-4-52 0,-8 4-36 0,8 0 32 16,0 1 32-16,0-2 28 0,0-3 32 0</inkml:trace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39.10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B0CF997C-8A2C-4CE0-B113-2CC8882A7CB1}" emma:medium="tactile" emma:mode="ink">
          <msink:context xmlns:msink="http://schemas.microsoft.com/ink/2010/main" type="writingRegion" rotatedBoundingBox="23989,12900 26336,12860 26347,13461 23999,13501"/>
        </emma:interpretation>
      </emma:emma>
    </inkml:annotationXML>
    <inkml:traceGroup>
      <inkml:annotationXML>
        <emma:emma xmlns:emma="http://www.w3.org/2003/04/emma" version="1.0">
          <emma:interpretation id="{2D1D618C-76EE-434F-8266-1D5108D4F1ED}" emma:medium="tactile" emma:mode="ink">
            <msink:context xmlns:msink="http://schemas.microsoft.com/ink/2010/main" type="paragraph" rotatedBoundingBox="23989,12900 26336,12860 26347,13461 23999,135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154002-5EBF-4138-AC8E-AB3FBD5A4C04}" emma:medium="tactile" emma:mode="ink">
              <msink:context xmlns:msink="http://schemas.microsoft.com/ink/2010/main" type="line" rotatedBoundingBox="23989,12900 26336,12860 26347,13461 23999,13501"/>
            </emma:interpretation>
          </emma:emma>
        </inkml:annotationXML>
        <inkml:traceGroup>
          <inkml:annotationXML>
            <emma:emma xmlns:emma="http://www.w3.org/2003/04/emma" version="1.0">
              <emma:interpretation id="{D72A5659-22C1-496B-9F6D-25BD8A117702}" emma:medium="tactile" emma:mode="ink">
                <msink:context xmlns:msink="http://schemas.microsoft.com/ink/2010/main" type="inkWord" rotatedBoundingBox="23989,12900 25066,12881 25076,13482 23999,13501"/>
              </emma:interpretation>
              <emma:one-of disjunction-type="recognition" id="oneOf0">
                <emma:interpretation id="interp0" emma:lang="" emma:confidence="0">
                  <emma:literal>n</emma:literal>
                </emma:interpretation>
                <emma:interpretation id="interp1" emma:lang="" emma:confidence="0">
                  <emma:literal>w</emma:literal>
                </emma:interpretation>
                <emma:interpretation id="interp2" emma:lang="" emma:confidence="0">
                  <emma:literal>,</emma:literal>
                </emma:interpretation>
                <emma:interpretation id="interp3" emma:lang="" emma:confidence="0">
                  <emma:literal>„</emma:literal>
                </emma:interpretation>
                <emma:interpretation id="interp4" emma:lang="" emma:confidence="0">
                  <emma:literal>u</emma:literal>
                </emma:interpretation>
              </emma:one-of>
            </emma:emma>
          </inkml:annotationXML>
          <inkml:trace contextRef="#ctx0" brushRef="#br0">-1917-323 15 0,'-9'0'84'16,"1"-7"-8"-16,8 7 0 0,-9 0-24 0,9-4-4 0,-9 4-8 15,9 0 0-15,-8 0 0 0,0 0 0 0,8 0-4 0,-8 0-4 0,-2 0 4 16,10 0-4-16,-8 0 0 0,0 0-8 0,-2 4 4 0,2-4-4 15,8 7 4-15,-8-3 0 0,-9-4 0 0,17 4-4 0,-17 6-4 16,8-5 0-16,1 0 0 0,0 4-4 0,-2 0 8 0,2 1-4 16,0 0 0-16,-2 0-4 0,2 4 0 0,0-4 0 0,0 0 0 15,-1-2-4-15,1 7 0 0,-1-5-4 0,0-1 0 0,9 1 0 16,-8 5 0-16,8-6-4 0,0 1 0 0,0-1-16 0,-8 1 24 0,8 0-8 16,8-1 4-16,-8 0-4 0,0 1 0 0,8 0-4 0,-8-1 0 15,9 1 8-15,0-1-8 0,-1 1 4 0,1 0-4 0,-1-1 0 16,0-4 4-16,0 5 4 0,10-6-12 0,-10 6 4 0,10-5 0 15,-10-1 0-15,1 2 4 0,8-6-8 0,-9 5 8 0,9-5 0 0,-9 4 0 16,10-4-4-16,-10 0-4 0,2-4 4 0,6-1 4 0,-8 5-8 16,1-6 4-16,0-3 0 0,-1 4-4 0,1 0 4 0,-9-4-4 15,8-1 4-15,-8 1 4 0,8-1 0 0,-8 0-4 0,0-4 0 0,0 0-4 16,10-1 4-16,-10 1-4 0,0-1 8 0,0 1-4 16,-10 0 4-16,10 0-8 0,0-1 0 0,0 1 4 0,-8-1-4 0,8 0 4 15,-8 1 4-15,8 0-4 0,-9 0 0 0,1 0 0 0,8 4 0 16,-9 0-4-16,0 1 0 0,1-1 4 0,0 1 4 0,0 3-8 15,-2-2 4-15,2 1-4 0,0 7 4 0,-2-4-4 0,2 4 4 16,8 0-4-16,-8 4 0 0,-1 3 4 0,1-3 0 0,8 0-4 16,-9 6 4-16,1 0 0 0,8-1 0 0,-9 0 0 0,9 1 0 0,-8 6-4 15,8-3 0-15,0-3 4 0,0 5-4 0,0-1 4 0,0 0 4 16,0-4-4-16,0 4 0 0,0-3 0 0,8-3 0 0,-8 2 0 16,9-1 4-16,-1-4-4 0,1 5 0 0,-9-6 0 0,8-4-4 15,1 6 4-15,-1-2 0 0,0-4 0 0,10 0 0 0,-10 0 0 0,2-4 0 16,-2 4-4-16,0-6 4 0,0 6-4 0,10-4 8 0,-18-1-4 15,17 0 0-15,-9 5 0 0,-8-5 0 0,8 5 0 0,2 0 0 16,-2-4 0-16,0 4 0 0,-8 0 4 0,10 4-4 0,-2-4 8 16,-8 5 0-16,8 0 0 0,-8 0 0 0,8 5 0 0,-8-1 4 15,9-4-4-15,-9 4 0 0,8 6 0 0,-8-6-4 0,9 1 0 16,-9-1 0-16,9 6 0 0,-9-5 0 0,8 4-4 0,-8-5 4 16,8 1-4-16,-8 5 0 0,0-6 4 0,10 1-4 0,-2 0 0 0,-8-1 0 15,8 1-8-15,-8-6-4 0,8 6-4 0,-8-1-16 16,10-5-16-16,-2 2-16 0,-8 3-16 0,8-3-20 0,1-2-20 0,-9 1-60 15,8 0 0-15,1 0 32 0,-9-1 28 0,9-4 24 0</inkml:trace>
          <inkml:trace contextRef="#ctx0" brushRef="#br0" timeOffset="547.5359">-1542 7 19 0,'0'-5'104'0,"0"0"-12"0,0 5-4 0,0-4-24 0,0-1-4 15,8 5-8-15,-8-5 0 0,0 5-4 0,0 0-4 0,0 0-8 16,0 0 0-16,9 0 0 0,-9-5 0 0,0 5-4 0,9 5 8 16,-9-5 0-16,0 0-4 0,0 5 4 0,8-5-8 0,-8 5-8 0,0-1 4 15,0 1-4-15,0 0 4 0,0 0-12 0,0 4 4 0,0-4-8 16,8 4 4-16,-8 2-4 0,0-2-4 0,0 0 0 0,0 1 0 16,0-1 0-16,0 1-4 0,0 0-4 0,9-1 4 0,-9 1-4 15,0-1 0-15,8 1 4 0,-8 0-4 0,0-1 4 0,9 2-4 16,-9-7 0-16,0 6 0 0,9-6-4 0,-9 2 4 0,8-2 0 15,-8 1-4-15,8-1 4 0,-8-4-4 0,10 5 0 0,-10-5 0 0,8 0 4 16,-8 0 0-16,8-5 0 0,0 1-4 0,-8-1 4 16,10 1-4-16,-2-2-4 0,0 2 4 0,-8-6 4 0,9 0-4 0,-1 1 0 15,0 4 0-15,-8-5 0 0,10 0 0 0,-2-5 4 0,0 11-4 16,0-5 0-16,2-1 4 0,-2 0 4 0,0 1-4 0,1 5 0 16,-9-6 0-16,9 5 0 0,-1 0 0 0,1 1 0 0,-1-1 0 0,-8-1 0 15,8 2 0-15,-8-1 8 0,10 5-4 0,-2 0 0 16,-8-5 4-16,8 5 0 0,0 0 0 0,-8 0 4 0,10 0 4 0,-2 0 0 15,-8 0 4-15,8 5 0 0,-8-5 0 0,9 5 0 0,0-1 4 16,-1 2-4-16,-8-1 0 0,9-1 0 0,-1 1-4 0,-8 4 0 16,8 1 4-16,1-1-4 0,-9-3 0 0,0 8 0 0,9-5-8 0,-9 1 4 15,0-1-4-15,0 1 0 0,0 0 0 0,8-1 0 0,-8 2-4 16,0-3-4-16,0 2 0 0,0 0 0 0,0-5-4 0,0 4-4 16,-8-5-8-16,8 2-8 0,0 4-12 0,0-6-12 0,0 1-12 15,0 0-16-15,0-5-20 0,0 0-16 0,0 5-12 0,0-5-32 16,0 0-48-16,0 0 20 0,0 0 36 0,8 0 24 0,-8-5 28 0</inkml:trace>
        </inkml:traceGroup>
        <inkml:traceGroup>
          <inkml:annotationXML>
            <emma:emma xmlns:emma="http://www.w3.org/2003/04/emma" version="1.0">
              <emma:interpretation id="{12546A9E-B490-40ED-8002-FB96DBBD91B5}" emma:medium="tactile" emma:mode="ink">
                <msink:context xmlns:msink="http://schemas.microsoft.com/ink/2010/main" type="inkWord" rotatedBoundingBox="26321,12868 26337,12867 26338,12979 26322,12980"/>
              </emma:interpretation>
            </emma:emma>
          </inkml:annotationXML>
          <inkml:trace contextRef="#ctx0" brushRef="#br0" timeOffset="1493.008">146-251 43 0,'0'-16'104'0,"0"2"-16"0,0 0-4 0,0 0-20 16,0 4 0-16,0-1-8 0,0 7 0 0,0-5-8 0,0 4-4 0,0 0-8 15,0 5-4-15,0-4-8 0,0 4 0 0,0-6-4 16,0 6 0-16,0 0-4 0,0 0-4 0,0 6 0 0,0-6 0 0,0 4-4 16,0-4 0-16,0 5-4 0,0-5-4 0,0 5 4 0,0 0-4 15,0-1-8-15,0-4-8 0,0 4-4 0,0 3-12 0,0 1-12 16,0-2-12-16,0-2-8 0,0 1-40 0,0 5-52 0,0-6 16 15,0 5 24-15,0-3 24 0</inkml:trace>
        </inkml:traceGroup>
      </inkml:traceGroup>
    </inkml:traceGroup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40.38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D64EDF9-DA1F-4611-920E-B705878C7F31}" emma:medium="tactile" emma:mode="ink">
          <msink:context xmlns:msink="http://schemas.microsoft.com/ink/2010/main" type="writingRegion" rotatedBoundingBox="25884,13364 27457,12665 27766,13361 26194,14060"/>
        </emma:interpretation>
      </emma:emma>
    </inkml:annotationXML>
    <inkml:traceGroup>
      <inkml:annotationXML>
        <emma:emma xmlns:emma="http://www.w3.org/2003/04/emma" version="1.0">
          <emma:interpretation id="{52373C6D-B824-4005-A761-B069C8173D81}" emma:medium="tactile" emma:mode="ink">
            <msink:context xmlns:msink="http://schemas.microsoft.com/ink/2010/main" type="paragraph" rotatedBoundingBox="25884,13364 27457,12665 27766,13361 26194,140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3C792E-B72D-40D0-9D2D-325600766E33}" emma:medium="tactile" emma:mode="ink">
              <msink:context xmlns:msink="http://schemas.microsoft.com/ink/2010/main" type="line" rotatedBoundingBox="25884,13364 27457,12665 27766,13361 26194,14060"/>
            </emma:interpretation>
          </emma:emma>
        </inkml:annotationXML>
        <inkml:traceGroup>
          <inkml:annotationXML>
            <emma:emma xmlns:emma="http://www.w3.org/2003/04/emma" version="1.0">
              <emma:interpretation id="{634C2A7F-F6EE-4BB4-9146-1130540BA97E}" emma:medium="tactile" emma:mode="ink">
                <msink:context xmlns:msink="http://schemas.microsoft.com/ink/2010/main" type="inkWord" rotatedBoundingBox="25884,13364 26924,12901 27230,13590 26191,14053"/>
              </emma:interpretation>
              <emma:one-of disjunction-type="recognition" id="oneOf0">
                <emma:interpretation id="interp0" emma:lang="" emma:confidence="0">
                  <emma:literal>i</emma:literal>
                </emma:interpretation>
                <emma:interpretation id="interp1" emma:lang="" emma:confidence="0">
                  <emma:literal>j</emma:literal>
                </emma:interpretation>
                <emma:interpretation id="interp2" emma:lang="" emma:confidence="0">
                  <emma:literal>;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ś</emma:literal>
                </emma:interpretation>
              </emma:one-of>
            </emma:emma>
          </inkml:annotationXML>
          <inkml:trace contextRef="#ctx0" brushRef="#br0">10 55 27 0,'0'-9'100'0,"0"4"-8"15,0-5-4-15,-10 5-20 0,10 0 0 0,0-4 0 16,0 4-4-16,0 5 0 0,0-5-12 0,0 0 0 0,0 5-8 0,0 0 0 15,0 0 4-15,0 0-4 0,0 0 0 0,0 5-4 0,0 0 0 16,0 0 4-16,0-1-4 0,0 6 0 0,0 5 0 0,10-6 0 16,-10 5-4-16,0 5-4 0,0-4 0 0,8 3 0 0,-8 7-4 15,0-1-20-15,0 0 20 0,8 0 0 0,-8 5-4 0,0-5-4 0,0 6-4 16,0 2-4-16,0-3 0 0,0 0-4 0,0 4 0 16,0 1-4-16,0-6 0 0,0 6 0 0,0-5 0 0,0 0 0 0,-8 0 0 15,8 0-4-15,0-1 4 0,0-4-4 0,0 0 0 0,-8 0-4 16,8-5 0-16,0-4-8 0,0-1-4 0,0 0-8 0,0-4-4 15,-10-5-4-15,10 0-8 0,0-1-8 0,0 1-4 0,0-10-8 0,0 5-8 16,0-4-12-16,0-6-4 0,0 5-8 0,0-9-4 0,0 4-4 16,0-4-36-16,0-5-28 0,0-1 8 0,0 1 28 0,10-4 20 15</inkml:trace>
          <inkml:trace contextRef="#ctx0" brushRef="#br0" timeOffset="864.6863">266 21 35 0,'0'10'96'0,"0"0"-8"0,0-5-4 0,0 4-20 16,8 0 0-16,-8-3-8 0,0-2-4 0,8 5-4 0,-8-3-4 16,9-2-4-16,-1 1-4 0,-8 0 4 0,8 0-8 0,2-1 0 15,-2-4 0-15,0 4-8 0,10-4 0 0,-10 6-4 0,0-6 4 0,1 0-4 16,0 0-8-16,8 0-4 0,-9 5 4 0,0-10 0 0,10 5-8 16,-10 0 0-16,0-6 0 0,2 2 4 0,-2 4-4 0,0-4 0 15,1-1 0-15,-9 0-4 0,9 0 4 0,-9 1 0 0,8-2-4 16,-8-3 4-16,0 5-8 0,0-6 4 0,0 5-4 0,0-4 8 15,9 4-8-15,-18-5 0 0,9 0 0 0,0 1 4 0,0 4 0 16,-8-5 4-16,8 6-8 0,0-6-12 0,-9 5 16 0,9 0 4 16,-9 0-4-16,9 1 4 0,-8-1 0 0,8 5-4 0,-8 0 0 0,-2 0 0 15,10 0 0-15,-8 0 4 0,0 5 0 0,8-1-4 0,-8 1 4 16,-2 0 0-16,2 0-8 0,8 5 8 0,-8-1 4 0,-1 1 0 16,1-1 4-16,8 5-4 0,-9-3 0 0,0 3-4 0,9-4 4 0,-8 3-4 15,8 2 0-15,0-1 0 0,-8 1 4 0,8-1-4 16,0 1 4-16,0 0-4 0,0-1 0 0,8 0 0 0,-8 0-4 0,8 6 0 15,1-6 4-15,-9-5-4 0,9 6 0 0,8-1 4 0,-9-3-4 16,0 2 0-16,10-3-4 0,-10-1 4 0,10-4 4 0,-2 4-4 16,2-9 0-16,-1 5 0 0,-1 0 4 0,2-5-4 0,-2-5-4 0,2 5-4 15,-1-5 4-15,-9 1 0 0,9-6-4 0,-8 5 4 0,7-4-4 16,-6-5-4-16,6 3 0 0,-6-3 0 0,-2 0-4 0,0 0 0 16,-8 0 0-16,9-2 8 0,-1 3 0 0,-8-6 0 0,9 5 4 15,-9-6-4-15,8 6 4 0,-8-1 0 0,9 1 4 0,-9-1-4 16,0 1 4-16,8-1 0 0,-8 6-4 0,8 0 8 0,-8-2 0 15,10 2 0-15,-10 4 0 0,8 0 0 0,-8 1 8 0,8 4 0 16,2-5 0-16,-10 5 4 0,8 0 0 0,0 0 0 0,0 0 0 16,-8 5-4-16,9-5 0 0,0 4 0 0,-1 1 4 0,1 0 0 0,-1 4 0 15,0-3-4-15,2 3 0 0,-2-4 4 0,-8 4-4 0,8 1-4 16,0-1-4-16,2 6 4 0,-2-5 0 0,0-2-4 0,-8 7 0 16,9-5 0-16,-1 0 0 0,-8 4 0 0,9-4 0 0,-9 4-4 15,0-4 4-15,0 4-4 0,0-4 0 0,0 0 0 0,0 4 0 16,0-5-4-16,-9 1 0 0,9-1-8 0,-8 1-4 0,-1 1-8 0,9-7-4 15,-8 5-12-15,0-4-16 0,-2 0-16 0,10-1-8 0,-8-4-12 16,0 0-4-16,0 0-52 0,8-4-32 0,-10-1 28 0,10 0 20 16,0 0 28-16</inkml:trace>
        </inkml:traceGroup>
        <inkml:traceGroup>
          <inkml:annotationXML>
            <emma:emma xmlns:emma="http://www.w3.org/2003/04/emma" version="1.0">
              <emma:interpretation id="{ED07A3EB-9F51-48D9-9BCA-8798C1302378}" emma:medium="tactile" emma:mode="ink">
                <msink:context xmlns:msink="http://schemas.microsoft.com/ink/2010/main" type="inkWord" rotatedBoundingBox="27181,12815 27467,12688 27766,13361 27480,13489"/>
              </emma:interpretation>
            </emma:emma>
          </inkml:annotationXML>
          <inkml:trace contextRef="#ctx0" brushRef="#br0" timeOffset="1168.879">1255-501 67 0,'0'-10'92'0,"8"5"-8"16,-8 0-4-16,0-4-24 0,8 9 4 0,-8-5-8 0,0 5 0 0,0-5 0 15,9 10 0-15,-9-5-4 0,0 5 4 0,0-1 0 0,0 1-4 16,0 0 4-16,0 5-4 0,8-5 0 0,-8 4 0 0,0 5 0 16,0 1 0-16,0 0-4 0,0-1 0 0,0 5-4 0,-8 0 0 0,8 5-4 15,0 0 0-15,-9-6-4 0,9 12 0 0,0-7-8 0,-8 7 0 16,8-2 0-16,0 1-4 0,-8 0 0 0,8 5-4 0,0-5-4 15,0-1-4-15,-10 1 4 0,10 0-4 0,0-5-4 0,0 5 0 16,0-6-4-16,0 2 0 0,0-6 0 0,10 0 0 0,-10 0-4 16,0 0-4-16,8-5-4 0,-8 2-4 0,8-3-4 0,-8-4-8 0,9 1-4 15,-1-4-8-15,1-2-12 0,0 1-8 0,-1 0-16 0,-8-5-12 16,8-5-20-16,2 0-12 0,-2 1-20 0,0-2-52 0,0-4 4 16,-8 1 40-16,10-4 20 0,-10 3 28 0</inkml:trace>
          <inkml:trace contextRef="#ctx0" brushRef="#br0" timeOffset="1352.3859">1186-150 39 0,'0'4'124'0,"-9"-4"-12"0,9 4 0 0,0 1-20 0,0-5 0 16,0 5-8-16,0-5 4 0,9 5-16 0,-9-5-20 0,0 4 20 0,9 1-4 16,-9-5-12-16,8 5 0 0,0-5 0 0,2 5-12 0,-10-5-4 15,8 0-4-15,8 4-8 0,-6-4-8 0,-2 0-4 16,9 6-4-16,-9-6-12 0,10 0-16 0,-2 0-16 0,-6 4-12 0,6-4-28 15,2 0-28-15,-2 5-24 0,-7-5-48 0,7 5-44 0,-6-1 28 16,-2 1 36-16,0-5 32 0,-8 5 20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4:05.03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2C23125-A9F6-4FF8-98CB-AC0FDCB8A95F}" emma:medium="tactile" emma:mode="ink">
          <msink:context xmlns:msink="http://schemas.microsoft.com/ink/2010/main" type="writingRegion" rotatedBoundingBox="14295,5423 15901,7438 15587,7689 13980,5673"/>
        </emma:interpretation>
      </emma:emma>
    </inkml:annotationXML>
    <inkml:traceGroup>
      <inkml:annotationXML>
        <emma:emma xmlns:emma="http://www.w3.org/2003/04/emma" version="1.0">
          <emma:interpretation id="{119E033D-D343-4BC9-99C7-FB5D83EE21CD}" emma:medium="tactile" emma:mode="ink">
            <msink:context xmlns:msink="http://schemas.microsoft.com/ink/2010/main" type="paragraph" rotatedBoundingBox="14295,5423 15901,7438 15587,7689 13980,56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EFE967-7FF2-4367-A5FE-EC3401CBEF36}" emma:medium="tactile" emma:mode="ink">
              <msink:context xmlns:msink="http://schemas.microsoft.com/ink/2010/main" type="line" rotatedBoundingBox="14295,5423 15901,7438 15587,7689 13980,5673"/>
            </emma:interpretation>
          </emma:emma>
        </inkml:annotationXML>
        <inkml:traceGroup>
          <inkml:annotationXML>
            <emma:emma xmlns:emma="http://www.w3.org/2003/04/emma" version="1.0">
              <emma:interpretation id="{BFE0D0BD-8C20-4A18-AF21-60724E056C83}" emma:medium="tactile" emma:mode="ink">
                <msink:context xmlns:msink="http://schemas.microsoft.com/ink/2010/main" type="inkWord" rotatedBoundingBox="14243,5464 14555,5855 14321,6041 14009,565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31 177 19 0,'0'0'80'16,"0"0"-8"-16,-8 0-8 0,8 0-24 0,0 0 0 0,0 0-4 15,0 0 0-15,-9 0 0 0,9 0-4 0,0 0 0 0,-9 0 0 16,9 0 4-16,0 0 0 0,-8 0-4 0,8-4 0 0,0 4 4 16,0-6 0-16,0 6 4 0,0-4 0 0,0 4 4 0,0-5-4 15,0 0 0-15,0 0-4 0,0 1 0 0,0-2-8 0,0 2 8 0,0-1-8 16,0-5-4-16,0 6 4 0,0-6 4 0,0 5-4 0,0 1 0 15,0-6 0-15,0 5 0 0,0 1 0 0,0-6 0 0,8 5-4 16,-8 0 0-16,0 0 4 0,9-4-4 0,-9 3-4 0,9 2-4 0,-9 0 4 16,8-2-4-16,0 2 0 0,2-1 0 0,-10 0-4 0,8 5 0 15,0-5-4-15,0 5-4 0,-8-4 4 0,10 4 0 0,-2 0-4 16,0 0 0-16,1 4 0 0,-9 1 0 0,8-5 0 0,1 5-4 16,0 0 4-16,-9 5-4 0,8-6 4 0,0 6-4 0,-8-1 0 15,0 1 0-15,8-1 4 0,-8 1-4 0,0 1-4 0,0 2 4 0,0 1 0 16,0-4 0-16,0 5 4 0,0-1-4 0,-8 1 0 15,8-1 0-15,-8 0 0 0,0 0 4 0,8 1-8 0,-9-5 4 0,0 4-4 16,1 0 0-16,-1 1 4 0,1-6 0 0,0 1 4 0,-2 0-4 16,10-1 0-16,-8 1 0 0,0-6 0 0,0 6 0 0,8-5-4 15,-10-1 4-15,2-4-4 0,8 0 0 0,0 6 4 0,-8-6-4 16,8 0 0-16,0 0 0 0,0 0 0 0,0 0 4 0,0 0 0 0,0 0 0 16,0-6 0-16,0 6-4 0,0-4 0 0,0 4 0 0,0-5 4 15,0 0 0-15,8 0 0 0,-8 5 0 0,0-4 0 0,8-1 0 16,-8 0 0-16,0 5 0 0,10-5-4 0,-10 5 8 0,8 0-4 15,-8-4 0-15,8 4 0 0,0 0 0 0,-8 4 0 0,10-4 0 0,-10 5 0 16,8 0 0-16,0 0 0 0,-8-1 0 0,9 1 0 16,-9 5 4-16,8-6 0 0,1 2 0 0,-9 3-4 0,9 1 4 15,-1-6 0-15,-8 6 0 0,8-1 0 0,0 2 4 0,-8-3-4 0,10-2 0 16,-2 3 4-16,0-4 0 0,-8 4 4 0,10-4 0 0,-2 0-4 16,0 0 4-16,-8-1 0 0,9-4-8 0,-1 6 12 0,1-6-4 15,-9 4 0-15,8-4 0 0,1 0-4 0,-9 0 0 0,8-4 0 0,0-2-4 16,-8 2 0-16,10 4 0 0,-10-10 0 0,8 5-4 0,-8-4 4 15,8 4-4-15,-8-4 0 0,10-1 0 0,-10-1-8 0,0 3-12 16,0-2 12-16,0 1-8 0,0-1-4 0,0 1-12 0,0-1-12 16,0 5-12-16,0-5-8 0,0 1-16 0,0 4-16 0,-10-4-20 15,10 4-12-15,-8-5-16 0,8 1-48 0,-8 4-32 0,-2 0 48 0,10-5 32 16,-8 5 28-16,0 1 12 0</inkml:trace>
        </inkml:traceGroup>
        <inkml:traceGroup>
          <inkml:annotationXML>
            <emma:emma xmlns:emma="http://www.w3.org/2003/04/emma" version="1.0">
              <emma:interpretation id="{A3C3125B-0E7B-486C-9941-71DD23E968EB}" emma:medium="tactile" emma:mode="ink">
                <msink:context xmlns:msink="http://schemas.microsoft.com/ink/2010/main" type="inkWord" rotatedBoundingBox="15592,7050 15901,7438 15587,7689 15277,7301"/>
              </emma:interpretation>
              <emma:one-of disjunction-type="recognition" id="oneOf1">
                <emma:interpretation id="interp1" emma:lang="" emma:confidence="0">
                  <emma:literal>"</emma:literal>
                </emma:interpretation>
                <emma:interpretation id="interp2" emma:lang="" emma:confidence="0">
                  <emma:literal>„</emma:literal>
                </emma:interpretation>
                <emma:interpretation id="interp3" emma:lang="" emma:confidence="0">
                  <emma:literal>A</emma:literal>
                </emma:interpretation>
                <emma:interpretation id="interp4" emma:lang="" emma:confidence="0">
                  <emma:literal>Ą</emma:literal>
                </emma:interpretation>
                <emma:interpretation id="interp5" emma:lang="" emma:confidence="0">
                  <emma:literal>..</emma:literal>
                </emma:interpretation>
              </emma:one-of>
            </emma:emma>
          </inkml:annotationXML>
          <inkml:trace contextRef="#ctx0" brushRef="#br0" timeOffset="15123.5428">1216 1740 63 0,'0'0'96'0,"0"0"-12"0,0 0-8 0,0 0-24 15,0 0-4-15,0 0 4 0,0 0 0 0,0 0 0 0,0 0 0 16,0 0 4-16,0 0 0 0,0 0 0 0,0 0 4 0,9 0 0 16,-9 0-4-16,0 0-4 0,8 0 4 0,1 0 4 0,-9 0-4 15,8 0 4-15,0 0-4 0,2 6-4 0,-2-6 0 0,0 0 4 16,2 4-8-16,-2-4 0 0,0 0-4 0,9 5 0 0,-8-5-12 16,-1 4-4-16,9-4-8 0,-9 6 4 0,10-2-8 0,-10-4 4 15,10 5-4-15,-10-5-8 0,9 5 4 0,0-5-4 0,-8 0-4 0,7 0 0 16,-8 5 4-16,10-5-4 0,-10 0 0 0,10 0-4 0,-10 0 4 15,9 0-8-15,-8 0 8 0,-1 0-4 0,1 0-4 0,-1 0-4 16,0 0-4-16,2 0-12 0,-2 0-8 0,-8 0-12 0,0 0-16 0,8 0-12 16,-8 0-8-16,0 4-12 0,0-4-20 0,0 0-12 15,-8 6-8-15,8-6-12 0,0 0-44 0,-8 4-20 0,8-4 36 0,-10 5 36 16,2-5 20-16,0 4 24 0</inkml:trace>
          <inkml:trace contextRef="#ctx0" brushRef="#br0" timeOffset="15364.8938">1336 2048 55 0,'0'4'104'0,"0"1"-12"0,0 0 0 16,0-5-20-16,0 5-4 0,8-5 8 0,-8 4 4 0,0-4-8 0,9 0 4 15,-9 5-4-15,8-5-4 0,-8 0-4 0,8 0 0 0,2 0-8 16,-2 0-4-16,0 0 0 0,0-5-8 0,10 5-4 0,-10-4-12 15,9 4-4-15,-8 0-4 0,8-5 0 0,-9 5-4 0,10 0-4 16,-10-5-4-16,0 0-4 0,10 5-12 0,-10 0-12 0,9 0-12 0,-8-4-16 16,-1 4-24-16,1 0-24 0,-1 0-36 0,0 0 12 15,2 0-68-15,-10 0-24 0,8 0 48 0,-8 0 28 0,8 0 20 0</inkml:trace>
        </inkml:traceGroup>
      </inkml:traceGroup>
    </inkml:traceGroup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43:44.49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104E1C8-1F47-4FEC-BDB4-BD37732E932B}" emma:medium="tactile" emma:mode="ink">
          <msink:context xmlns:msink="http://schemas.microsoft.com/ink/2010/main" type="writingRegion" rotatedBoundingBox="24390,14326 28979,14759 28861,16018 24271,15586"/>
        </emma:interpretation>
      </emma:emma>
    </inkml:annotationXML>
    <inkml:traceGroup>
      <inkml:annotationXML>
        <emma:emma xmlns:emma="http://www.w3.org/2003/04/emma" version="1.0">
          <emma:interpretation id="{E47CD48D-7202-49FD-9185-D4DFE9917D07}" emma:medium="tactile" emma:mode="ink">
            <msink:context xmlns:msink="http://schemas.microsoft.com/ink/2010/main" type="paragraph" rotatedBoundingBox="24390,14326 28979,14759 28861,16018 24271,155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8FC05CD-511A-4C0D-9155-583553CD06E0}" emma:medium="tactile" emma:mode="ink">
              <msink:context xmlns:msink="http://schemas.microsoft.com/ink/2010/main" type="line" rotatedBoundingBox="24390,14326 28979,14759 28861,16018 24271,15586"/>
            </emma:interpretation>
          </emma:emma>
        </inkml:annotationXML>
        <inkml:traceGroup>
          <inkml:annotationXML>
            <emma:emma xmlns:emma="http://www.w3.org/2003/04/emma" version="1.0">
              <emma:interpretation id="{E58A8CFD-8A96-4CD6-8F9A-2FA6B7670FB9}" emma:medium="tactile" emma:mode="ink">
                <msink:context xmlns:msink="http://schemas.microsoft.com/ink/2010/main" type="inkWord" rotatedBoundingBox="24390,14326 27722,14640 27603,15899 24271,1558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1110 1455 99 0,'0'-14'108'0,"0"-6"-12"15,0 7-8-15,0 3-24 0,0 0 0 0,0 5-4 0,0 1-8 16,-10-2-8-16,10 2-4 0,0 4-4 0,0 0-8 0,-8 0-8 16,8 4 0-16,0 2-4 0,-8-6-12 0,8 4 0 0,0 1-4 15,0 0-8-15,0 0-4 0,0-1-12 0,0 2-8 0,0-2-12 0,0 1-12 16,0-1-4-16,0 7-36 0,0-2-28 0,0 0-16 0,0 1 24 16,0-1 20-16</inkml:trace>
          <inkml:trace contextRef="#ctx0" brushRef="#br0" timeOffset="455.7797">1195 1704 83 0,'0'0'104'0,"-9"0"-8"0,9 0-4 0,-9 5-20 0,9-5-4 16,0 5 0-16,-8 0-12 0,8 0 0 0,0 1-4 0,-9-3-16 0,9 2 0 15,0 5-4-15,0-5-4 0,0 9-4 0,0-10 0 0,0 11-4 16,0-5 0-16,0 0-4 0,9-1 0 0,-9 1 0 0,8 4 0 15,-8-5 4-15,9 1-4 0,0-1-8 0,-9 1 4 0,8-5-8 16,0 5 4-16,2-1 4 0,-2-4-4 0,0 0 0 0,0-1-4 16,2 2 0-16,-2-1 0 0,0-5 0 0,1 0 0 0,-1 0-4 15,10 0 0-15,-10-5 0 0,0-1 0 0,2 2 0 0,-2-1-4 0,0-5 0 16,0 1 4-16,2-1 0 0,-2-4-20 0,0 5 16 0,1-6 0 16,-9 1 0-16,8-1 0 0,-8 1 0 0,0-1 0 0,0-4 4 15,0 5 0-15,0-1 0 0,0 1 0 0,-8-1-4 0,8 6 0 16,-9-1 4-16,1 0 0 0,0 1 4 0,-2 4-4 0,-6 1 4 15,8-2 0-15,-2 6 0 0,-6 0 0 0,7 0 4 0,0 6-4 0,-8-2 0 16,9 1 0-16,0 0 0 0,-10 5 0 0,10-1 0 0,0-4 4 16,-2 4-8-16,10 1 4 0,-8 0-4 0,8-1 4 0,-8 1-4 15,8 0 4-15,0-5 0 0,0 4-4 0,-9-5 0 0,18 6 4 0,-9-5-8 16,0 0 4-16,8 0 0 0,-8-1 0 0,8 6-4 16,2-10 8-16,-2 5-4 0,-8-1 0 0,8 2 0 0,10-6-4 0,-10 4 8 15,0 1-4-15,9-5 4 0,-8 5 0 0,8-5 0 0,1 5 4 16,-10-1-4-16,8 2 4 0,2-2 0 0,-10 1-4 0,9-1 0 15,-9 2 0-15,10 3 8 0,-10-4 0 0,0 4 0 0,2 1 0 0,-2-1 0 16,0 2 0-16,-8-2-16 0,9 6 20 0,-9-6 0 0,0 4-4 16,0-2-4-16,0 4 0 0,-9-2 0 0,9-3 0 0,-8 5-4 15,8 0 0-15,-8-7-4 0,-2 7 0 0,2-5-4 0,8 3-4 16,-8-2-4-16,8-2-4 0,-8-4-12 0,8 4-8 0,-10-4-4 16,10 5-4-16,0-10-16 0,0 4-12 0,0 2-4 0,0-6-12 15,0 0-4-15,0 0-16 0,10 0-36 0,-10-6-28 0,8 6 32 16,0-4 24-16,0-1 24 0</inkml:trace>
          <inkml:trace contextRef="#ctx0" brushRef="#br0" timeOffset="-708.1061">-1849 1700 99 0,'0'-10'112'0,"0"-5"-4"0,0 6-4 0,0 0-20 0,0-6-8 0,0 6-8 15,0-1 4-15,0 5-12 0,0-4-4 0,8-1 0 0,-8 5-8 16,0 1-8-16,0-1-4 0,0 0 0 0,9 5 0 0,-9-5-4 15,0 5 0-15,0 0 4 0,8 0 0 0,-8 0-4 0,0 5-4 16,9-5 0-16,-9 5 0 0,9 0-4 0,-9-1 0 0,8 7-8 16,-8-7 0-16,8 5-4 0,-8 1 0 0,0 4-4 0,10-5 0 0,-10 1-16 15,8 4 16-15,0 1 0 0,-8-5-4 0,8 4 0 0,-8 2 0 16,10-8-4-16,-2 7 0 0,0-6 0 0,-8 5 0 16,9-4 0-16,-1 0 0 0,1-6 0 0,0 6 4 0,-1-5-4 0,0 5-4 15,0-10 4-15,2 4 0 0,-2-4 0 0,0 0-4 0,2 0 4 16,-2 0 0-16,0-4 4 0,1-2-8 0,-1-3 4 0,0 5 0 15,1-6-4-15,0 0 4 0,-1 0 0 0,0 1 0 0,10 0-4 0,-10-1 0 16,-8 0 4-16,9-4 0 0,0 4 0 0,-1 0 0 16,0 1 0-16,1-1 0 0,-9 0-4 0,8 1 4 0,1 4 0 0,-9-5 0 15,0 6 0-15,9-1 0 0,-9 1 0 0,0-1 0 16,0 0 4-16,0 0-4 0,8 5 0 0,-8 0 0 0,0-5 0 0,0 5 0 16,0 0 0-16,0 0 0 0,0 5 0 0,0-5 0 0,0 5 4 15,0-5-4-15,0 5 4 0,8 4-4 0,-8-4 0 0,0-1 0 16,10 2 0-16,-10-2 0 0,8 6 0 0,-8-6 0 0,8 6-16 0,-8 0 20 15,8-5 0-15,2 4 0 0,-10 1-4 0,8-5 0 0,0 4 0 16,1 1 4-16,-1-5-4 0,0 5 0 0,2-1 0 0,-2-5-4 16,0 6 4-16,0-5 0 0,10 5 0 0,-10-6 0 0,1 2 0 0,0-2 4 15,-1 1-8-15,9-1 4 0,-9-4 0 0,2 6 0 0,-2-6 0 16,8 0 0-16,-6-6 0 0,-2 6 0 0,0-4-4 0,1-1 0 16,0 1 0-16,-1-2 0 0,1 2 0 0,-1-6 0 0,0 5 0 15,-8-5 0-15,9 6 0 0,0-5 0 0,-1 4 0 0,-8-5 0 16,8 5 4-16,2-3 0 0,-10 2 0 0,8 1 0 0,0-5 0 15,-8 5 0-15,0 1 0 0,9 4 0 0,-9-5 0 0,0 5 0 0,0-5 4 16,9 5 0-16,-9 0-4 0,0 0 0 0,0 0 0 0,0 0 0 16,0 0 0-16,0 0 4 0,8 5-4 0,-8 0 0 0,0-1 4 15,0-4 0-15,8 5-4 0,-8 0 4 0,0 5-4 0,9-4 0 16,-1 2 4-16,-8-3-4 0,8 5 4 0,-8-1-20 0,10-4 20 16,-2 4-4-16,0 1 4 0,-8 0 0 0,10-6-4 0,-2 6 4 15,0-1-4-15,0-3 0 0,1 3 0 0,0-4 0 0,-1 4 0 16,9-3 0-16,-9-2 0 0,2 1-4 0,-2-1 4 0,0 2-4 0,0-6 4 15,2 4 0-15,-2-4 0 0,0 0 0 0,1 0 0 0,0-4-8 16,-1 4 4-16,-8-6 0 0,9 2-4 0,-1-1 4 0,0 1 0 16,0-2 0-16,-8-3 0 0,10 4-4 0,-2-4 0 0,0 3 4 0,-8-3 0 15,10-1 0-15,-2 6 0 0,-8-6 4 0,8 5 0 16,1 0-4-16,-9-4 4 0,8 4 0 0,-8 1 0 0,9 4 0 0,-9-5 4 16,0 5 0-16,8 0-4 0,-8 0 4 0,0 0-4 0,0 0 0 15,0 0 0-15,0 5 0 0,0-5 4 0,0 4-4 0,0 1 0 16,9-1 4-16,-9 1-4 0,0 0 4 0,0 0 0 0,0 0 0 0,8 0 0 15,-8-1 0-15,8 2 0 0,-8 3-4 0,0-5 4 0,10 2 0 16,-2-2-4-16,-8 6 8 0,8-5-8 0,2-1 4 0,-2 2 0 16,-8-2-4-16,8 1 0 0,1-5 4 0,-1 4-4 0,1-4 0 15,-1 6 0-15,1-6 4 0,-1 0-4 0,0 0 0 0,2 0 0 16,-2-6 0-16,0 6 0 0,2-4 0 0,-2-1 0 0,0 1-4 16,0-2 4-16,-8-3 0 0,9 4-4 0,-1 0 4 0,1-5 0 15,-9 1-4-15,9-1 4 0,-9 1 0 0,0-1 0 0,0 0-4 0,0 1 0 16,0 0 4-16,0-1-4 0,0 0 4 0,0 1-4 0,-9-1 4 15,9 0 0-15,-9 1 0 0,1-1-4 0,8 0 4 0,-9 6 0 16,1-6-4-16,0 6 0 0,0-6 0 0,-10 5 4 0,10 5 4 0,-2-4-4 16,-6 4 0-16,7 0 0 0,-8 0-4 0,9 4 4 0,-1-4 0 15,-7 9 0-15,6-3 0 0,-6-2 4 0,6 6-4 0,2-6 4 16,0 6-8-16,-1 0 4 0,1-1 0 0,-1 1 0 0,9 0 0 16,-8-1-4-16,8 1 4 0,-9 0 0 0,9-5 0 0,0 4 0 15,0-5 0-15,0 6 0 0,0-5-4 0,0 0 4 0,9 0-4 16,-9-5 4-16,8 4 0 0,1-4-4 0,-1 0 4 0,1 0-4 0,-1 0 4 15,0 0-4-15,10 0 4 0,-10 0 0 0,2 0 0 16,6-4 0-16,-7 4 0 0,8 0-4 0,-9 0 4 0,9 0 0 0,-9 0 0 16,2 0 0-16,6 0 0 0,-6 0 0 0,-2 0 0 0,0 4 0 15,0 2 0-15,1-6-4 0,-1 4 4 0,1 1 0 0,0-1 0 16,-1 2 0-16,0-2 0 0,2 1 0 0,-10 5 0 0,8-6 4 0,0 6 0 16,0-5-4-16,2-1-4 0,6 6 4 0,-7-5 4 0,-1 0-4 15,10 4 0-15,-2-4-4 0,-8 0 0 0,10 0-4 0,0-5-4 16,-2 4-4-16,1-4 0 0,0 0-4 0,8 0-4 0,-7 0 0 15,0-4-8-15,6 4-4 0,-7-5-4 0,1-5 0 0,8 6-4 16,-10-6-4-16,2 1 4 0,-2-1 4 0,1 1 4 0,1-6 8 0,-2 5 4 16,2-4 0-16,-10-1 8 0,10 1 8 0,-10-5 0 15,9 5 4-15,-9-1 4 0,0 1 4 0,2-6 8 0,6 6 0 0,-8-5 4 16,-8 5 4-16,10-5 0 0,-2 4 4 0,-8-3 0 0,8 3 0 16,-8-4-4-16,0 5 4 0,9-6-4 0,-9 6 0 0,0-1-4 15,0 1 0-15,0-2-4 0,0 3 4 0,0-2-4 0,0 1-4 0,0-1 0 16,0 2-4-16,0 3 4 0,-9 0-4 0,18 1 0 0,-9-1 4 15,0 0-4-15,0 1 8 0,0 4-4 0,0-5 0 0,0 10 4 16,0-4 0-16,0-2-4 0,0 2 4 0,0 4 0 0,-9 0 0 16,9 0 0-16,0 0 0 0,0 4 0 0,-8 2 0 0,8-2 4 15,0 1 0-15,-8 5 4 0,8-6 0 0,-10 6-4 0,10-1 0 0,-8 1 0 16,8 5 0-16,-8-5-4 0,0 3 0 0,-2 2-4 0,10-1 0 16,-8 1 0-16,0-5 0 0,8 4-8 0,-9 1 4 15,9-2 0-15,-8 2 0 0,8-1 0 0,-8 1 0 0,8 4-4 0,0-9 0 16,-10 5-4-16,10-2 4 0,0 2 4 0,0-1-4 0,0 0 0 15,0-4 0-15,0 4-4 0,0 1 4 0,0-6-4 0,0 6 4 16,10-6 0-16,-10 1 0 0,8 0 0 0,-8 4 0 0,8-10 0 0,1 6 0 16,-9 0 0-16,8-1 0 0,0 1 0 0,2-5 4 0,6 5-4 15,-8-6 0-15,2 1 0 0,6 0-4 0,-7 0 8 0,8-1-4 16,0 2 0-16,-9-6 0 0,10 0 0 0,-2 4 0 0,-6-4 0 16,6 0-8-16,2-4 4 0,-10 4-4 0,9-6 0 0,-9 2 0 15,0-1 0-15,2 0-4 0,6 0 0 0,-6-5 4 0,-2 6 0 16,-8-5 0-16,8 3 0 0,0-3 0 0,-8-1 4 0,9 0 0 0,-9 6 0 15,0-5 0-15,9-1 4 0,-9 0 0 0,0 5-4 0,0-4 0 16,0-1 4-16,0 5 0 0,0-4 0 0,0 4 0 0,0-5 0 16,0 6 0-16,0-2 0 0,0-3 0 0,0 4 4 0,0 1 0 15,0-2 0-15,0 6 0 0,0-4-4 0,0 4 0 0,0 0 4 0,0-5 0 16,0 5 0-16,0 0 0 0,0 5 4 0,0-5 0 0,0 4 8 16,0 2 0-16,0-2 0 0,0 1 0 0,0 4 4 0,0-3 0 15,0 3 8-15,0 1-4 0,0-1 4 0,0 1 0 0,0 4 0 0,0-4 8 16,0 0-4-16,8 4-4 0,-8-5 0 0,9 6-4 15,-9-6-4-15,8 1-4 0,0-1-4 0,-8 1 0 0,10 0-4 0,-2-5 0 16,8 5-4-16,-6-6-4 0,-2 1-4 0,9-5 0 0,-8 0-12 16,-1 0-12-16,9 0-12 0,-9-5-20 0,10 1-24 0,-10-2-16 15,10 2-28-15,-10-6-28 0,9 5-20 0,-9-5-72 0,1 1 16 0,8-1 44 16,-17 1 32-16,8-1 32 0,0-4 24 0</inkml:trace>
          <inkml:trace contextRef="#ctx0" brushRef="#br0" timeOffset="-133.6453">785 1762 63 0,'0'-9'108'0,"0"4"-4"16,0-5-8-16,0 5-24 0,-8-4 0 0,8 4-4 0,0 0-4 15,0 0 0-15,0 0-4 0,0 5 0 0,0-4-4 0,0 4-4 0,0 0 0 16,8 0 8-16,-8 0 0 0,0 0 4 0,0 4 0 0,10 1-4 16,-10 5 4-16,0-5-4 0,8 4-8 0,-8 1 0 0,0 5 0 15,8-2-8-15,-8-3 0 0,0 9-8 0,8-4-4 0,-8 4 0 16,9 1-4-16,-9-1-4 0,0 0-8 0,9 0 0 0,-9 0-4 16,8 5 4-16,1-6-8 0,-1 2 0 0,-8 5 0 0,8-6-4 15,2 4 0-15,-2-3-20 0,0 4 12 0,0 0 4 0,2-1-4 0,-2 3-4 16,0 2-4-16,1-5 0 0,-1 2 0 0,10 3-4 0,-10-4 0 15,-8 0 0-15,8 5 4 0,0-5 0 0,-8 0 4 0,10 0 0 16,-10 0 0-16,0-5 0 0,0 0 0 0,0 0 0 0,0 1 0 0,-10-5 0 16,10-2-4-16,-8 2 0 0,0-1 0 0,0-5-4 15,-1 1 0-15,0-5 8 0,1-1 0 0,-1 2 0 0,1-6 4 0,0 0-4 16,-2 0 4-16,-6-6 0 0,8 2 4 0,-2-1-4 0,2-5 4 16,0 1-4-16,-1-5 4 0,1 4 0 0,-1-4-4 0,0-1 4 15,9-4 0-15,-8 5-4 0,8-5 4 0,-8 0-8 0,8 0 4 16,0-1-4-16,0 1-4 0,0 0 0 0,0-6-8 0,0 6 0 15,0 0-4-15,0-4-8 0,0-2-4 0,8 6-4 0,-8-5-8 0,8 0-12 16,1 0-16-16,0 5-12 0,-9-5-8 0,17 0-8 0,-9 4-20 16,0-3-48-16,2 0-12 0,6 3 36 0,-8-4 24 0,10 5 24 15</inkml:trace>
        </inkml:traceGroup>
        <inkml:traceGroup>
          <inkml:annotationXML>
            <emma:emma xmlns:emma="http://www.w3.org/2003/04/emma" version="1.0">
              <emma:interpretation id="{2A397B6F-EC38-46BF-B2CB-F7E32AD2724D}" emma:medium="tactile" emma:mode="ink">
                <msink:context xmlns:msink="http://schemas.microsoft.com/ink/2010/main" type="inkWord" rotatedBoundingBox="28112,14889 28960,14969 28874,15876 28027,15796"/>
              </emma:interpretation>
              <emma:one-of disjunction-type="recognition" id="oneOf1">
                <emma:interpretation id="interp1" emma:lang="" emma:confidence="0">
                  <emma:literal>by</emma:literal>
                </emma:interpretation>
                <emma:interpretation id="interp2" emma:lang="" emma:confidence="0">
                  <emma:literal>y</emma:literal>
                </emma:interpretation>
                <emma:interpretation id="interp3" emma:lang="" emma:confidence="0">
                  <emma:literal>wy</emma:literal>
                </emma:interpretation>
                <emma:interpretation id="interp4" emma:lang="" emma:confidence="0">
                  <emma:literal>Wy</emma:literal>
                </emma:interpretation>
                <emma:interpretation id="interp5" emma:lang="" emma:confidence="0">
                  <emma:literal>ty</emma:literal>
                </emma:interpretation>
              </emma:one-of>
            </emma:emma>
          </inkml:annotationXML>
          <inkml:trace contextRef="#ctx0" brushRef="#br0" timeOffset="1306.504">2030 1810 39 0,'0'-10'104'15,"9"-4"-24"-15,-9 4 4 0,0 1-24 0,0 0 0 0,0-1-4 16,0 0 0-16,0 2-4 0,0-3-4 0,0 1-4 0,0 5-4 15,-9-4 0-15,9 4-4 0,-8 0-4 0,8 1 0 0,-8-2 4 0,8 2-4 16,-10 4 0-16,10-5 0 0,-8 5-4 0,0 0 4 16,-2 5 0-16,2-5-4 0,8 4 0 0,-8 2 4 0,0-2 0 0,-1 1 0 15,9 5 0-15,-8-6 0 0,-1 6-4 0,9 0-4 0,-9-4-4 16,9 2-4-16,0 7 0 0,0-6 0 0,-8 0 0 0,8 1-8 16,8 0 0-16,-8-1-4 0,0 1 0 0,9-1 0 0,-9 1 4 0,9 0-4 15,-1-5-4-15,1 5 4 0,-1-1-4 0,0-5 4 0,10 2-4 16,-10 3 0-16,0-9 0 0,10 10 0 0,-1-6 0 15,-9-4 0-15,9 0-4 0,0 5 0 0,-9-5 0 0,10 0 0 0,-10 5-4 16,10-5 4-16,-10 0-4 0,9 0 0 0,-8-5-4 0,8 5-4 16,-9-5 0-16,0 5 0 0,2-4 0 0,-2-1 4 0,0 0 0 15,0 0-12-15,-8 1 16 0,10-2 4 0,-2 2 0 0,-8-1 4 0,0 1 0 16,0-2 0-16,8 2 0 0,-8-1 4 0,0 0 0 0,0 0 0 16,0 5 4-16,0 0-4 0,0-4 0 0,0 4 4 0,0 0 0 15,0 0 4-15,0 0-4 0,0 0 0 0,0 0 0 0,0 0 0 16,0 0 4-16,9 0 0 0,-9 0 0 0,0 4 0 0,0-4 0 15,8 5 0-15,-8-5 0 0,0 5 0 0,9 0 0 0,-9-1-4 0,0 2 4 16,0-2-4-16,9 5 4 0,-9-3-4 0,8 3 0 16,-8-4 0-16,8 4-4 0,-8 1 0 0,8-5 0 0,2 5 0 0,-2-5-4 15,0-1 4-15,-8 6-8 0,10-6 4 0,6 2 0 0,-7-6-4 16,-1 4 4-16,1-4-4 0,-1 5 0 0,1-5 0 0,7 0-8 16,-6 0 0-16,-2-5 0 0,0 5 0 0,2-4 0 0,-2-2-4 0,0 2 4 15,0-6 4-15,1 6 0 0,-1-7 4 0,1 7-4 16,0-6 4-16,-9 1 0 0,8-1 4 0,0 1-4 0,-8-1-12 0,10 5 16 15,-10-5 4-15,0 1 0 0,8 4-4 0,-8 0 4 0,0-5 0 16,8 10 4-16,-8-4 4 0,0-1-4 0,10 5 4 0,-10 0 4 16,0-4 0-16,8 8 4 0,-8-4 0 0,0 0 0 0,0 5 0 0,8-1 4 15,-8 2-4-15,0 3 4 0,8-4 0 0,-8 4 0 0,0 1-4 16,9-1-4-16,-9 6 0 0,8-5 0 0,-8 4 0 0,0 1 0 16,9-1-4-16,-9 1 0 0,9-2 0 0,-9 7-4 0,8-5 0 15,-8 4-4-15,8 0 0 0,-8 0 0 0,10 0 4 0,-10 0-4 16,8 0-4-16,-8 5 8 0,8-4-4 0,0 3-4 0,-8 2-4 0,0-2 4 15,10 2 0-15,-10-2 0 0,0 2 0 0,0-2 4 0,0-4 0 16,0 6-4-16,0-6 0 0,0 4 0 0,8-3 0 0,-16-1 0 16,8 0 0-16,0-4-4 0,-10 4-4 0,10-5 4 0,0 1 0 15,-8-6-4-15,0 6-4 0,8-6 0 0,-8 1-4 0,-2-1 4 16,2 0-4-16,0 2 4 0,-1-7 0 0,-8 1 4 0,8-1 0 16,-7 2 0-16,8-6 4 0,-10 4-4 0,0-4 4 0,10 5 0 15,-9-5 0-15,8-5 0 0,-8 5 4 0,1-4 0 0,8-2 0 16,-10 2 0-16,10-1 4 0,-2 1-4 0,2-7 0 0,0 2 0 0,-1 0 0 15,1-1 0-15,8 1 0 0,0-6 0 0,-9 6 0 0,9-6 0 16,0 1 0-16,9-1-4 0,-9-4 0 0,0 5 0 0,8-1-8 16,-8-5 0-16,9 2 0 0,-1 4-4 0,0-5-8 0,2 0-8 0,-2 4-8 15,0-5-12-15,2 7-4 0,-2-2-8 0,0-5-16 16,0 7-12-16,9-2-20 0,-8 0-8 0,0 6-36 0,7-6-52 0,-6 1 16 16,6 6 32-16,-6-3 32 0,-2 2 28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3:32.2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9F7643E-3E65-4F79-AF03-3B322E2CFB3E}" emma:medium="tactile" emma:mode="ink">
          <msink:context xmlns:msink="http://schemas.microsoft.com/ink/2010/main" type="inkDrawing" rotatedBoundingBox="7212,4694 8067,5024 7942,5348 7087,5019" semanticType="callout" shapeName="Other">
            <msink:sourceLink direction="with" ref="{AE331137-CE33-4509-AB4B-30DF4B8F113C}"/>
          </msink:context>
        </emma:interpretation>
      </emma:emma>
    </inkml:annotationXML>
    <inkml:trace contextRef="#ctx0" brushRef="#br0">4280-1697 51 0,'0'0'84'0,"0"-4"-8"0,0-1-8 0,0 5-20 15,-10-5-4-15,10 5 0 0,0 0-4 0,0 0 4 0,0-5-4 16,0 5-4-16,0-4 0 0,0 4-4 0,0-6 0 0,10 6 0 16,-20 0 4-16,10 0 0 0,0-3 0 0,0 6 0 0,0-3-4 15,0 6 12-15,0-6-12 0,0 9-4 0,0-4 0 0,0 0 0 0,0 4 0 16,0 0 0-16,0 2-12 0,0-2 4 0,0 1 0 0,0 4-4 15,0 1-4-15,0-6 0 0,0 5 0 0,0 1-4 0,0-1-4 16,0 0 4-16,0 1-4 0,0-1 0 0,0 1 0 0,0-1 0 16,0-1 0-16,-8-2 0 0,8 3 0 0,0-4-4 0,0-1 0 15,0 1 0-15,0-1 0 0,0 1 0 0,0-4 4 0,0 3-4 0,0-5 0 16,0-4 0-16,0 5 0 0,0 0 0 0,0-5 0 16,0 0 0-16,0 0 0 0,0 0 0 0,0 0 0 0,0 0 0 0,0 0 0 15,0 0 0-15,0 0 0 0,0 0 0 0,0 0 0 0,0 0 0 16,0 0 0-16,8 0 0 0,-8 0 0 0,10 0 0 0,-10 0 0 15,0 0 0-15,8 0 0 0,0 0 0 0,2 0 0 0,-10 0 0 0,8 0 0 16,0 0 0-16,1 0 0 0,-1 0 0 0,0 0 0 0,10 5 0 16,-10-5 0-16,0 0 0 0,2 0 0 0,-2 4 0 0,9-4 4 15,-8 6 0-15,-1-6-4 0,0 4 0 0,9 0 0 0,-8 3 0 16,0-3 0-16,7-4 0 0,-6 4 0 0,-2 6 4 0,0-10-4 16,10 5 0-16,-10-1 0 0,0 2 0 0,1-2 0 0,7 1 0 0,-6 1 0 15,-2-2 0-15,0 0 0 0,10 1 0 0,-10 0 0 0,0 4 0 16,1-3 0-16,0-2 4 0,8 1-4 0,-9-1 0 0,0 6 0 15,10-5 0-15,-10 0 0 0,0-1 0 0,2 7 0 0,6-7 0 16,-7 1 0-16,0 0 0 0,7 0-4 0,-7-5 4 0,-1 4 0 16,10-4 0-16,-10 5 0 0,0-5 0 0,10 0 4 0,-10 0-8 15,0 5 8-15,2-5-4 0,-2 0 0 0,9 0 0 0,-9 0 0 0,0 0 0 16,2 0 0-16,-2 0 0 0,0 0 0 0,2-5 0 0,-10 10 0 16,8-5 0-16,0 0 0 0,-8 0 0 0,8 0 0 0,1 0 0 15,-9 0 0-15,9 0 0 0,-9 0 0 0,8 0 0 0,-8 0 0 16,9 0 0-16,-9 0 0 0,0 0 0 0,8 0 0 0,-8 0 0 15,8 0 0-15,-8 0 0 0,0 0 0 0,0 0 0 0,10 0 4 0,-10 0 0 16,0 0 0-16,0 0 0 0,0-5 0 0,8 5 0 16,-8-5-4-16,0 1 0 0,0 4 8 0,0-5-4 0,0-5 0 0,0 6-4 15,0-2 4-15,0 1 0 0,0-4-4 0,0 0 4 0,0-1 0 16,0 1 0-16,8 0 0 0,-8-2-4 0,0 2 0 0,0-1 4 16,0 1-4-16,0-6 4 0,0 5-4 0,0 6 4 0,0-11-4 0,0 11 4 15,0-6 0-15,0 0 0 0,0 1 0 0,0 4-4 0,0-5 4 16,0 6 0-16,0-2-4 0,0 2 4 0,0-1 0 0,0 0 0 15,0 5-8-15,0-5 4 0,0 1 0 0,0 4-4 0,0 0 4 16,0-5 0-16,0 5-4 0,0 0-4 0,0 0 0 0,0 0-12 16,0 0-12-16,0 0-12 0,0 0-20 0,0 0-24 0,0 0-16 0,0 0-12 15,-8 0-52-15,8 0-40 0,0 0 40 0,0 0 32 0,-8 0 24 16,8 0 20-16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999.51166" units="1/in"/>
          <inkml:channelProperty channel="T" name="resolution" value="1" units="1/dev"/>
        </inkml:channelProperties>
      </inkml:inkSource>
      <inkml:timestamp xml:id="ts0" timeString="2020-03-25T00:03:26.56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35A775D-560E-4815-96E6-A58688528826}" emma:medium="tactile" emma:mode="ink">
          <msink:context xmlns:msink="http://schemas.microsoft.com/ink/2010/main" type="inkDrawing" rotatedBoundingBox="3624,6962 5296,7076 5276,7358 3604,7244" semanticType="callout" shapeName="Other">
            <msink:sourceLink direction="to" ref="{CA6F6F68-68F9-441A-85DB-573B9536427A}"/>
            <msink:sourceLink direction="from" ref="{D3666AA8-AC42-4384-9943-7359F9505065}"/>
          </msink:context>
        </emma:interpretation>
      </emma:emma>
    </inkml:annotationXML>
    <inkml:trace contextRef="#ctx0" brushRef="#br0">690 573 39 0,'0'0'68'0,"0"0"-4"0,8-6-8 0,-8 6-32 16,-8-5 8-16,8 5-16 0,0-4 0 0,0 4 0 15,0-6 0-15,0 2 0 0,0 4 0 0,0 0 4 0,0-5 0 0,0 1-4 16,0 4 0-16,0 0 4 0,0-6 0 0,0 6 4 0,0-4 0 16,0 4 0-16,0-5 0 0,0 5 4 0,0 0-4 0,0 0 0 15,0-6 0-15,0 6-4 0,0 0 4 0,0 0-4 0,0 0 4 16,0 0 0-16,0 0 0 0,0 0 4 0,0 0 0 0,0 0-4 15,0 0-4-15,0 0 8 0,8 0 0 0,-8 0 0 0,0 0 0 16,0 0-8-16,0 0 8 0,8 0-4 0,-8 0 0 0,0 0 0 0,0 0 0 16,10 0-4-16,-10 6 0 0,0-6 0 0,0 5 0 0,0-5 0 15,8 4-4-15,-8-4 0 0,0 6 0 0,0-2-4 0,0 1 4 16,0-1-4-16,0 6 0 0,0-5-4 0,0 5 0 0,0-1 4 0,0-4-4 16,0 4-4-16,8 1 4 0,-16-1-4 0,16 1 0 0,-8 0 0 15,0-1 4-15,-8 1-4 0,16 0 0 0,-16-1 0 0,8 1-4 16,0-5 0-16,0 4 0 0,0 1 0 0,0-5 4 0,0 4 4 15,0-4-8-15,0 0 0 0,0 4 0 0,0-4 0 0,0-5 0 16,0 5 4-16,0-1-4 0,0 2 0 0,0-2 0 0,0-4 0 0,0 5 4 16,0 0-4-16,0-5 0 0,0 5 0 0,0-1 0 15,0-4 0-15,0 0 0 0,0 6 0 0,0-6-4 0,0 4 4 0,0-4 0 16,0 0 0-16,0 0 4 0,0 0 0 0,0 0-8 0,0 5 4 16,0-5 0-16,0 0 0 0,0 0-4 0,0 0 4 0,0-5 0 15,0 10 0-15,0-5 0 0,0-5 0 0,0 5-4 0,0 5 8 0,0-5-4 16,0 0 0-16,0 0 0 0,0 0 0 0,0 0 4 15,0 0-4-15,0 0 4 0,0 0-4 0,0 0 0 0,0 0 4 0,0 0-4 16,8 0 4-16,-8 0 0 0,0 0-4 0,0 0 0 0,0 0 0 16,0 0 0-16,0 0 0 0,0 0 0 0,0 0 0 0,0 0 0 15,0 0 0-15,0 0 0 0,0 0 0 0,0 0 0 0,0 0 4 0,10 0-8 16,-10 0 8-16,0 0-4 0,0 0 0 0,0 0 0 0,0 0 0 16,8 0 4-16,-8 0-8 0,0 0 4 0,8 0 0 0,-8 0 0 15,0 0 4-15,9 0-8 0,-9 0 8 0,8 0-4 0,-8 0 0 16,0 0 0-16,9 0 0 0,-9 0-20 0,8 0 20 0,1 0 4 15,-9 0-4-15,8 0 4 0,-8 0-4 0,8 0 4 0,2 0-4 16,-10 0 4-16,8 0 0 0,0 0-4 0,2 0 0 0,-2 0 0 16,-8 0 0-16,8 0 4 0,0 0-4 0,1 0 0 0,0 0-4 0,-1 0 4 15,1 0 0-15,-1 0 0 0,10 0 0 0,-10 0-4 0,0 0 8 16,0 4-4-16,2-4 0 0,-2 0 4 0,9 0-4 0,-8 6-4 16,-1-6 4-16,1 0-4 0,-1 0 4 0,0 4 0 0,10-4 0 15,-10 0-4-15,0 0 0 0,2 5 4 0,-2-5 0 0,0 0 0 16,9 0 4-16,-8 0-4 0,0 0 4 0,-1 0-4 0,0 0 4 0,10 0 0 15,-10 5-4-15,0-5 4 0,2 0-8 0,-2 0 4 0,9 5-4 16,-9-5 4-16,1-5 0 0,8 10 0 0,-9-5 0 0,0 0 0 16,2 0 0-16,6 0 0 0,-6 0 0 0,-2 0 0 0,0 0 0 15,9 0 0-15,-9 0 4 0,1 0-4 0,0 0-4 0,-1 0 4 0,10 0 0 16,-10 0 0-16,0 0 4 0,0 0-4 0,2 0 0 16,6 0 0-16,-7 0 0 0,-1 0 0 0,1 0-4 0,8 0 4 0,-9 0 0 15,0 0 0-15,2 4 4 0,-2-4-8 0,10 0 4 0,-10 0-4 16,0 0 4-16,1 6 0 0,-1-6 0 0,0 0 0 0,10 0 4 15,-10 4-8-15,0-4 4 0,2 0 0 0,-2 5 0 0,0-5 0 0,1 0 4 16,0 0-4-16,-1 0 4 0,0 0-4 0,1 0 0 0,-1 0 0 16,1 0-4-16,0 0 4 0,-1 0 0 0,0 0 0 0,2 0 0 15,-2 0 0-15,0 0 0 0,1 0 0 0,0 0 4 0,-1 0-8 16,0 0 8-16,1 0-4 0,-1 0 0 0,0 0 0 0,2 0 0 16,-2 0 0-16,0 0 0 0,2 0 0 0,-2 0 0 0,0 0 0 0,0 0 0 15,2 0 0-15,-2 0 0 0,0 0 4 0,1 0-8 0,-1 0 8 16,0 0-4-16,2 0 0 0,-2 0 0 0,0 0-4 0,-8 4 0 15,8-4 4-15,2 0 0 0,-2 0 0 0,0 0-4 0,1 0 4 16,-9 0-20-16,9 0 24 0,-1 0 0 0,1 0-4 0,-9 0 4 16,8 0 0-16,0 0-8 0,-8 0 4 0,9 6 4 0,0-12-4 0,-1 6 4 15,-8 0-4-15,8 6 0 0,2-12-4 0,-2 6 0 0,-8 0 8 16,8 0-4-16,1 0 4 0,0 0-4 0,-9 0 0 0,8 6 0 16,0-6 0-16,1 0 0 0,-9 0-4 0,8 0 4 0,0 0 0 15,2 0 0-15,-10 0 4 0,8 0-4 0,0-6 0 0,-8 6 0 16,10 0 0-16,-2 0 0 0,-8 0 0 0,8 0 0 0,-8 0 0 0,8 0 4 15,1 0-8-15,-9-4 8 0,9 4-4 0,-9 0 0 0,0-5 0 16,8 5-4-16,-8 0 4 0,9 0 0 0,-9 0 0 0,0 0 0 16,0 0 0-16,8 0 4 0,-8-4-4 0,0 4 0 0,0 0 0 15,8 0 0-15,-8 0 0 0,0 0 4 0,0 0-8 0,0 0 4 16,10 0-4-16,-10 4 4 0,0-4 0 0,8 0 4 0,-8 0 0 0,0 0-4 16,8 5 0-16,-8-5 0 0,0 4 0 0,0-4-4 0,8 6-12 15,-8-6 16-15,0 4 4 0,10-4-8 0,-10 5 8 0,0 0 0 16,8 0-4-16,-8-5 0 0,0 0 0 0,8 0 0 0,-8 4 4 15,0-4-4-15,0 0 0 0,0 0 0 0,0 0 0 0,0 0 0 16,0 0-4-16,0 0 8 0,0 0-4 0,0 0 0 0,0 0 0 16,9 0 4-16,-9 0-4 0,0 0-4 0,0 0 8 0,0 0-8 15,0 6 4-15,0-6 0 0,0 0 0 0,0 0 4 0,0 0-4 0,0 0 0 16,0 0-4-16,9 0 4 0,-9 0 0 0,0 0 0 0,0 0 0 16,0 0 0-16,0 0 0 0,0 0 0 0,0 0 4 0,0 0 4 15,0 0 0-15,0 0 0 0,0 0-4 0,0 0 0 0,0-6 4 16,0 6 0-16,0-4 0 0,0-1-4 0,0 5 12 0,0-5-8 0,0 0 4 15,8-5 0-15,-8 6 0 0,0-1-4 0,0-5 4 0,0 1-4 16,0 4 0-16,0-4 4 0,0-1-4 0,0 1 0 0,0 3 0 16,0-3 0-16,0-1-4 0,9 6 4 0,-9-6-16 0,0 0 24 15,0 5 0-15,0 1-4 0,0-6 4 0,0 6 0 0,0-1-8 16,0 0 4-16,0 0-4 0,0-3 0 0,0 8-4 0,0-6 0 0,0 1 4 16,0 0-4-16,0 5-4 0,0-5 8 0,0 5-4 0,0-5 0 15,0 5 0-15,0 0-4 0,0 0 4 0,0 0 0 0,0-4 4 16,0 4-4-16,0 0 0 0,0 0-4 0,0 0 4 0,0 0 0 15,0 4 0-15,0-4-4 0,0 0 4 0,0 0 0 0,0 0-4 16,0 0 0-16,0 0 0 0,0 0 8 0,0 0-8 0,0 0-4 0,0 0 8 16,0 0-12-16,0 0 0 0,0 0 4 0,0 0-8 0,0 0 0 15,0 0-4-15,0 0-12 0,0 5-12 0,0-5-4 0,0 5-8 16,-9-5-16-16,9 5-8 0,0 0-12 0,0 1-16 0,-8-6-20 16,8 3-16-16,0 2-32 0,-9 0-56 0,9 0 28 0,-9 0 36 15,1-5 28-15,0 0 28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10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46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32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8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70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9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0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46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73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659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9625-5716-4D1D-9614-67B2B6225E21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73644-BE78-4E50-B66A-65AC75A916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880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8.xml"/><Relationship Id="rId18" Type="http://schemas.openxmlformats.org/officeDocument/2006/relationships/customXml" Target="../ink/ink13.xml"/><Relationship Id="rId26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6.xml"/><Relationship Id="rId7" Type="http://schemas.openxmlformats.org/officeDocument/2006/relationships/customXml" Target="../ink/ink3.xml"/><Relationship Id="rId12" Type="http://schemas.openxmlformats.org/officeDocument/2006/relationships/customXml" Target="../ink/ink7.xml"/><Relationship Id="rId17" Type="http://schemas.openxmlformats.org/officeDocument/2006/relationships/customXml" Target="../ink/ink12.xml"/><Relationship Id="rId25" Type="http://schemas.openxmlformats.org/officeDocument/2006/relationships/customXml" Target="../ink/ink18.xml"/><Relationship Id="rId2" Type="http://schemas.openxmlformats.org/officeDocument/2006/relationships/image" Target="../media/image1.png"/><Relationship Id="rId16" Type="http://schemas.openxmlformats.org/officeDocument/2006/relationships/customXml" Target="../ink/ink11.xml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customXml" Target="../ink/ink6.xml"/><Relationship Id="rId24" Type="http://schemas.openxmlformats.org/officeDocument/2006/relationships/image" Target="../media/image6.emf"/><Relationship Id="rId5" Type="http://schemas.openxmlformats.org/officeDocument/2006/relationships/customXml" Target="../ink/ink2.xml"/><Relationship Id="rId15" Type="http://schemas.openxmlformats.org/officeDocument/2006/relationships/customXml" Target="../ink/ink10.xml"/><Relationship Id="rId23" Type="http://schemas.openxmlformats.org/officeDocument/2006/relationships/customXml" Target="../ink/ink17.xml"/><Relationship Id="rId28" Type="http://schemas.openxmlformats.org/officeDocument/2006/relationships/image" Target="../media/image7.emf"/><Relationship Id="rId10" Type="http://schemas.openxmlformats.org/officeDocument/2006/relationships/customXml" Target="../ink/ink5.xml"/><Relationship Id="rId19" Type="http://schemas.openxmlformats.org/officeDocument/2006/relationships/customXml" Target="../ink/ink14.xml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customXml" Target="../ink/ink9.xml"/><Relationship Id="rId22" Type="http://schemas.openxmlformats.org/officeDocument/2006/relationships/image" Target="../media/image5.emf"/><Relationship Id="rId27" Type="http://schemas.openxmlformats.org/officeDocument/2006/relationships/customXml" Target="../ink/ink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customXml" Target="../ink/ink31.xml"/><Relationship Id="rId3" Type="http://schemas.openxmlformats.org/officeDocument/2006/relationships/customXml" Target="../ink/ink21.xml"/><Relationship Id="rId7" Type="http://schemas.openxmlformats.org/officeDocument/2006/relationships/customXml" Target="../ink/ink25.xml"/><Relationship Id="rId12" Type="http://schemas.openxmlformats.org/officeDocument/2006/relationships/customXml" Target="../ink/ink30.xml"/><Relationship Id="rId2" Type="http://schemas.openxmlformats.org/officeDocument/2006/relationships/image" Target="../media/image8.png"/><Relationship Id="rId20" Type="http://schemas.openxmlformats.org/officeDocument/2006/relationships/customXml" Target="../ink/ink3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4.xml"/><Relationship Id="rId11" Type="http://schemas.openxmlformats.org/officeDocument/2006/relationships/customXml" Target="../ink/ink29.xml"/><Relationship Id="rId5" Type="http://schemas.openxmlformats.org/officeDocument/2006/relationships/customXml" Target="../ink/ink23.xml"/><Relationship Id="rId10" Type="http://schemas.openxmlformats.org/officeDocument/2006/relationships/customXml" Target="../ink/ink28.xml"/><Relationship Id="rId19" Type="http://schemas.openxmlformats.org/officeDocument/2006/relationships/image" Target="../media/image9.emf"/><Relationship Id="rId4" Type="http://schemas.openxmlformats.org/officeDocument/2006/relationships/customXml" Target="../ink/ink22.xml"/><Relationship Id="rId9" Type="http://schemas.openxmlformats.org/officeDocument/2006/relationships/customXml" Target="../ink/ink27.xml"/><Relationship Id="rId14" Type="http://schemas.openxmlformats.org/officeDocument/2006/relationships/customXml" Target="../ink/ink3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3" Type="http://schemas.openxmlformats.org/officeDocument/2006/relationships/customXml" Target="../ink/ink34.xml"/><Relationship Id="rId7" Type="http://schemas.openxmlformats.org/officeDocument/2006/relationships/customXml" Target="../ink/ink3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7.xml"/><Relationship Id="rId5" Type="http://schemas.openxmlformats.org/officeDocument/2006/relationships/customXml" Target="../ink/ink36.xml"/><Relationship Id="rId10" Type="http://schemas.openxmlformats.org/officeDocument/2006/relationships/customXml" Target="../ink/ink41.xml"/><Relationship Id="rId4" Type="http://schemas.openxmlformats.org/officeDocument/2006/relationships/customXml" Target="../ink/ink35.xml"/><Relationship Id="rId9" Type="http://schemas.openxmlformats.org/officeDocument/2006/relationships/customXml" Target="../ink/ink4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1.xml"/><Relationship Id="rId18" Type="http://schemas.openxmlformats.org/officeDocument/2006/relationships/customXml" Target="../ink/ink55.xml"/><Relationship Id="rId26" Type="http://schemas.openxmlformats.org/officeDocument/2006/relationships/customXml" Target="../ink/ink60.xml"/><Relationship Id="rId39" Type="http://schemas.openxmlformats.org/officeDocument/2006/relationships/customXml" Target="../ink/ink69.xml"/><Relationship Id="rId21" Type="http://schemas.openxmlformats.org/officeDocument/2006/relationships/customXml" Target="../ink/ink57.xml"/><Relationship Id="rId34" Type="http://schemas.openxmlformats.org/officeDocument/2006/relationships/image" Target="../media/image19.emf"/><Relationship Id="rId7" Type="http://schemas.openxmlformats.org/officeDocument/2006/relationships/customXml" Target="../ink/ink46.xml"/><Relationship Id="rId12" Type="http://schemas.openxmlformats.org/officeDocument/2006/relationships/customXml" Target="../ink/ink50.xml"/><Relationship Id="rId17" Type="http://schemas.openxmlformats.org/officeDocument/2006/relationships/customXml" Target="../ink/ink54.xml"/><Relationship Id="rId25" Type="http://schemas.openxmlformats.org/officeDocument/2006/relationships/image" Target="../media/image16.emf"/><Relationship Id="rId33" Type="http://schemas.openxmlformats.org/officeDocument/2006/relationships/customXml" Target="../ink/ink65.xml"/><Relationship Id="rId38" Type="http://schemas.openxmlformats.org/officeDocument/2006/relationships/customXml" Target="../ink/ink68.xml"/><Relationship Id="rId2" Type="http://schemas.openxmlformats.org/officeDocument/2006/relationships/image" Target="../media/image11.png"/><Relationship Id="rId16" Type="http://schemas.openxmlformats.org/officeDocument/2006/relationships/customXml" Target="../ink/ink53.xml"/><Relationship Id="rId20" Type="http://schemas.openxmlformats.org/officeDocument/2006/relationships/customXml" Target="../ink/ink56.xml"/><Relationship Id="rId29" Type="http://schemas.openxmlformats.org/officeDocument/2006/relationships/customXml" Target="../ink/ink6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5.xml"/><Relationship Id="rId11" Type="http://schemas.openxmlformats.org/officeDocument/2006/relationships/customXml" Target="../ink/ink49.xml"/><Relationship Id="rId24" Type="http://schemas.openxmlformats.org/officeDocument/2006/relationships/customXml" Target="../ink/ink59.xml"/><Relationship Id="rId32" Type="http://schemas.openxmlformats.org/officeDocument/2006/relationships/customXml" Target="../ink/ink64.xml"/><Relationship Id="rId37" Type="http://schemas.openxmlformats.org/officeDocument/2006/relationships/image" Target="../media/image20.emf"/><Relationship Id="rId40" Type="http://schemas.openxmlformats.org/officeDocument/2006/relationships/customXml" Target="../ink/ink70.xml"/><Relationship Id="rId5" Type="http://schemas.openxmlformats.org/officeDocument/2006/relationships/customXml" Target="../ink/ink44.xml"/><Relationship Id="rId15" Type="http://schemas.openxmlformats.org/officeDocument/2006/relationships/image" Target="../media/image13.emf"/><Relationship Id="rId23" Type="http://schemas.openxmlformats.org/officeDocument/2006/relationships/image" Target="../media/image15.emf"/><Relationship Id="rId28" Type="http://schemas.openxmlformats.org/officeDocument/2006/relationships/image" Target="../media/image17.emf"/><Relationship Id="rId36" Type="http://schemas.openxmlformats.org/officeDocument/2006/relationships/customXml" Target="../ink/ink67.xml"/><Relationship Id="rId10" Type="http://schemas.openxmlformats.org/officeDocument/2006/relationships/image" Target="../media/image12.emf"/><Relationship Id="rId19" Type="http://schemas.openxmlformats.org/officeDocument/2006/relationships/image" Target="../media/image14.emf"/><Relationship Id="rId31" Type="http://schemas.openxmlformats.org/officeDocument/2006/relationships/customXml" Target="../ink/ink63.xml"/><Relationship Id="rId4" Type="http://schemas.openxmlformats.org/officeDocument/2006/relationships/customXml" Target="../ink/ink43.xml"/><Relationship Id="rId9" Type="http://schemas.openxmlformats.org/officeDocument/2006/relationships/customXml" Target="../ink/ink48.xml"/><Relationship Id="rId14" Type="http://schemas.openxmlformats.org/officeDocument/2006/relationships/customXml" Target="../ink/ink52.xml"/><Relationship Id="rId22" Type="http://schemas.openxmlformats.org/officeDocument/2006/relationships/customXml" Target="../ink/ink58.xml"/><Relationship Id="rId27" Type="http://schemas.openxmlformats.org/officeDocument/2006/relationships/customXml" Target="../ink/ink61.xml"/><Relationship Id="rId30" Type="http://schemas.openxmlformats.org/officeDocument/2006/relationships/image" Target="../media/image18.emf"/><Relationship Id="rId35" Type="http://schemas.openxmlformats.org/officeDocument/2006/relationships/customXml" Target="../ink/ink66.xml"/><Relationship Id="rId8" Type="http://schemas.openxmlformats.org/officeDocument/2006/relationships/customXml" Target="../ink/ink47.xml"/><Relationship Id="rId3" Type="http://schemas.openxmlformats.org/officeDocument/2006/relationships/customXml" Target="../ink/ink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246610" y="321167"/>
                <a:ext cx="7716983" cy="523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i="1" dirty="0" smtClean="0"/>
                  <a:t>Wyznacz </a:t>
                </a:r>
                <a:r>
                  <a:rPr lang="pl-PL" i="1" dirty="0"/>
                  <a:t>wyraz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pl-PL" i="1" dirty="0"/>
                  <a:t> ciągu o podanym wzorze </a:t>
                </a:r>
                <a:r>
                  <a:rPr lang="pl-PL" i="1" dirty="0" smtClean="0"/>
                  <a:t>ogólnym: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l-P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l-PL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pl-PL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10" y="321167"/>
                <a:ext cx="7716983" cy="523990"/>
              </a:xfrm>
              <a:prstGeom prst="rect">
                <a:avLst/>
              </a:prstGeom>
              <a:blipFill>
                <a:blip r:embed="rId2"/>
                <a:stretch>
                  <a:fillRect l="-632" b="-697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Pismo odręczne 4"/>
              <p14:cNvContentPartPr/>
              <p14:nvPr/>
            </p14:nvContentPartPr>
            <p14:xfrm>
              <a:off x="11498891" y="2816018"/>
              <a:ext cx="106920" cy="307800"/>
            </p14:xfrm>
          </p:contentPart>
        </mc:Choice>
        <mc:Fallback xmlns="">
          <p:pic>
            <p:nvPicPr>
              <p:cNvPr id="5" name="Pismo odręczne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90251" y="2804858"/>
                <a:ext cx="13320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Pismo odręczne 11"/>
              <p14:cNvContentPartPr/>
              <p14:nvPr/>
            </p14:nvContentPartPr>
            <p14:xfrm>
              <a:off x="1486211" y="941498"/>
              <a:ext cx="1411560" cy="515880"/>
            </p14:xfrm>
          </p:contentPart>
        </mc:Choice>
        <mc:Fallback xmlns="">
          <p:pic>
            <p:nvPicPr>
              <p:cNvPr id="12" name="Pismo odręczne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77931" y="928538"/>
                <a:ext cx="1436400" cy="54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Pismo odręczne 25"/>
              <p14:cNvContentPartPr/>
              <p14:nvPr/>
            </p14:nvContentPartPr>
            <p14:xfrm>
              <a:off x="1836851" y="1390058"/>
              <a:ext cx="1020960" cy="14040"/>
            </p14:xfrm>
          </p:contentPart>
        </mc:Choice>
        <mc:Fallback xmlns="">
          <p:pic>
            <p:nvPicPr>
              <p:cNvPr id="26" name="Pismo odręczne 2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26051" y="1372418"/>
                <a:ext cx="105084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3" name="Pismo odręczne 32"/>
              <p14:cNvContentPartPr/>
              <p14:nvPr/>
            </p14:nvContentPartPr>
            <p14:xfrm>
              <a:off x="1056371" y="2320658"/>
              <a:ext cx="1291320" cy="252720"/>
            </p14:xfrm>
          </p:contentPart>
        </mc:Choice>
        <mc:Fallback xmlns="">
          <p:pic>
            <p:nvPicPr>
              <p:cNvPr id="33" name="Pismo odręczne 3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42691" y="2308778"/>
                <a:ext cx="132480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8" name="Pismo odręczne 37"/>
              <p14:cNvContentPartPr/>
              <p14:nvPr/>
            </p14:nvContentPartPr>
            <p14:xfrm>
              <a:off x="1009211" y="1329218"/>
              <a:ext cx="379800" cy="277920"/>
            </p14:xfrm>
          </p:contentPart>
        </mc:Choice>
        <mc:Fallback xmlns="">
          <p:pic>
            <p:nvPicPr>
              <p:cNvPr id="38" name="Pismo odręczne 3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95891" y="1319498"/>
                <a:ext cx="41400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6" name="Pismo odręczne 45"/>
              <p14:cNvContentPartPr/>
              <p14:nvPr/>
            </p14:nvContentPartPr>
            <p14:xfrm>
              <a:off x="2767091" y="2241098"/>
              <a:ext cx="6840" cy="0"/>
            </p14:xfrm>
          </p:contentPart>
        </mc:Choice>
        <mc:Fallback xmlns="">
          <p:pic>
            <p:nvPicPr>
              <p:cNvPr id="46" name="Pismo odręczne 4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68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Pismo odręczne 67"/>
              <p14:cNvContentPartPr/>
              <p14:nvPr/>
            </p14:nvContentPartPr>
            <p14:xfrm>
              <a:off x="5093411" y="1977578"/>
              <a:ext cx="585360" cy="746640"/>
            </p14:xfrm>
          </p:contentPart>
        </mc:Choice>
        <mc:Fallback xmlns="">
          <p:pic>
            <p:nvPicPr>
              <p:cNvPr id="68" name="Pismo odręczne 6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078651" y="1960298"/>
                <a:ext cx="617400" cy="77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70" name="Pismo odręczne 69"/>
              <p14:cNvContentPartPr/>
              <p14:nvPr/>
            </p14:nvContentPartPr>
            <p14:xfrm>
              <a:off x="2590331" y="1698218"/>
              <a:ext cx="288000" cy="193320"/>
            </p14:xfrm>
          </p:contentPart>
        </mc:Choice>
        <mc:Fallback xmlns="">
          <p:pic>
            <p:nvPicPr>
              <p:cNvPr id="70" name="Pismo odręczne 6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576291" y="1688138"/>
                <a:ext cx="31716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2" name="Pismo odręczne 71"/>
              <p14:cNvContentPartPr/>
              <p14:nvPr/>
            </p14:nvContentPartPr>
            <p14:xfrm>
              <a:off x="1305131" y="2507138"/>
              <a:ext cx="598320" cy="133920"/>
            </p14:xfrm>
          </p:contentPart>
        </mc:Choice>
        <mc:Fallback xmlns="">
          <p:pic>
            <p:nvPicPr>
              <p:cNvPr id="72" name="Pismo odręczne 7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293611" y="2493458"/>
                <a:ext cx="62964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3" name="Pismo odręczne 72"/>
              <p14:cNvContentPartPr/>
              <p14:nvPr/>
            </p14:nvContentPartPr>
            <p14:xfrm>
              <a:off x="2557211" y="2529818"/>
              <a:ext cx="2655720" cy="161640"/>
            </p14:xfrm>
          </p:contentPart>
        </mc:Choice>
        <mc:Fallback xmlns="">
          <p:pic>
            <p:nvPicPr>
              <p:cNvPr id="73" name="Pismo odręczne 7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548931" y="2515418"/>
                <a:ext cx="268272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5" name="Pismo odręczne 74"/>
              <p14:cNvContentPartPr/>
              <p14:nvPr/>
            </p14:nvContentPartPr>
            <p14:xfrm>
              <a:off x="2073731" y="1521818"/>
              <a:ext cx="2902320" cy="916920"/>
            </p14:xfrm>
          </p:contentPart>
        </mc:Choice>
        <mc:Fallback xmlns="">
          <p:pic>
            <p:nvPicPr>
              <p:cNvPr id="75" name="Pismo odręczne 7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066891" y="1510298"/>
                <a:ext cx="2926440" cy="9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88" name="Pismo odręczne 87"/>
              <p14:cNvContentPartPr/>
              <p14:nvPr/>
            </p14:nvContentPartPr>
            <p14:xfrm>
              <a:off x="6156851" y="2252258"/>
              <a:ext cx="3288960" cy="288000"/>
            </p14:xfrm>
          </p:contentPart>
        </mc:Choice>
        <mc:Fallback xmlns="">
          <p:pic>
            <p:nvPicPr>
              <p:cNvPr id="88" name="Pismo odręczne 8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144611" y="2237138"/>
                <a:ext cx="332208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3" name="Pismo odręczne 92"/>
              <p14:cNvContentPartPr/>
              <p14:nvPr/>
            </p14:nvContentPartPr>
            <p14:xfrm>
              <a:off x="6191411" y="2713058"/>
              <a:ext cx="3351600" cy="68760"/>
            </p14:xfrm>
          </p:contentPart>
        </mc:Choice>
        <mc:Fallback xmlns="">
          <p:pic>
            <p:nvPicPr>
              <p:cNvPr id="93" name="Pismo odręczne 9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184931" y="2700458"/>
                <a:ext cx="3373200" cy="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98" name="Pismo odręczne 97"/>
              <p14:cNvContentPartPr/>
              <p14:nvPr/>
            </p14:nvContentPartPr>
            <p14:xfrm>
              <a:off x="7902131" y="2160098"/>
              <a:ext cx="189000" cy="168120"/>
            </p14:xfrm>
          </p:contentPart>
        </mc:Choice>
        <mc:Fallback xmlns="">
          <p:pic>
            <p:nvPicPr>
              <p:cNvPr id="98" name="Pismo odręczne 9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895651" y="2145698"/>
                <a:ext cx="21276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7" name="Pismo odręczne 106"/>
              <p14:cNvContentPartPr/>
              <p14:nvPr/>
            </p14:nvContentPartPr>
            <p14:xfrm>
              <a:off x="6697931" y="2861378"/>
              <a:ext cx="1378800" cy="296640"/>
            </p14:xfrm>
          </p:contentPart>
        </mc:Choice>
        <mc:Fallback xmlns="">
          <p:pic>
            <p:nvPicPr>
              <p:cNvPr id="107" name="Pismo odręczne 10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685331" y="2844458"/>
                <a:ext cx="141228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8" name="Pismo odręczne 107"/>
              <p14:cNvContentPartPr/>
              <p14:nvPr/>
            </p14:nvContentPartPr>
            <p14:xfrm>
              <a:off x="7058651" y="3037418"/>
              <a:ext cx="105120" cy="0"/>
            </p14:xfrm>
          </p:contentPart>
        </mc:Choice>
        <mc:Fallback xmlns="">
          <p:pic>
            <p:nvPicPr>
              <p:cNvPr id="108" name="Pismo odręczne 107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0" y="0"/>
                <a:ext cx="10512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4" name="Pismo odręczne 113"/>
              <p14:cNvContentPartPr/>
              <p14:nvPr/>
            </p14:nvContentPartPr>
            <p14:xfrm>
              <a:off x="9917771" y="2677778"/>
              <a:ext cx="162360" cy="172080"/>
            </p14:xfrm>
          </p:contentPart>
        </mc:Choice>
        <mc:Fallback xmlns="">
          <p:pic>
            <p:nvPicPr>
              <p:cNvPr id="114" name="Pismo odręczne 1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911291" y="2668778"/>
                <a:ext cx="18972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30" name="Pismo odręczne 129"/>
              <p14:cNvContentPartPr/>
              <p14:nvPr/>
            </p14:nvContentPartPr>
            <p14:xfrm>
              <a:off x="2649011" y="3809618"/>
              <a:ext cx="1854360" cy="101880"/>
            </p14:xfrm>
          </p:contentPart>
        </mc:Choice>
        <mc:Fallback xmlns="">
          <p:pic>
            <p:nvPicPr>
              <p:cNvPr id="130" name="Pismo odręczne 12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637851" y="3802058"/>
                <a:ext cx="188388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34" name="Pismo odręczne 133"/>
              <p14:cNvContentPartPr/>
              <p14:nvPr/>
            </p14:nvContentPartPr>
            <p14:xfrm>
              <a:off x="2643611" y="2732498"/>
              <a:ext cx="2265480" cy="1509480"/>
            </p14:xfrm>
          </p:contentPart>
        </mc:Choice>
        <mc:Fallback xmlns="">
          <p:pic>
            <p:nvPicPr>
              <p:cNvPr id="134" name="Pismo odręczne 13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626691" y="2715578"/>
                <a:ext cx="2301480" cy="154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35" name="Pismo odręczne 134"/>
              <p14:cNvContentPartPr/>
              <p14:nvPr/>
            </p14:nvContentPartPr>
            <p14:xfrm>
              <a:off x="1937651" y="3762458"/>
              <a:ext cx="185040" cy="109080"/>
            </p14:xfrm>
          </p:contentPart>
        </mc:Choice>
        <mc:Fallback xmlns="">
          <p:pic>
            <p:nvPicPr>
              <p:cNvPr id="135" name="Pismo odręczne 134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22531" y="3741578"/>
                <a:ext cx="220680" cy="15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78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479367" y="479012"/>
                <a:ext cx="87560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i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Dla jakich wartości parametru k ciąg </a:t>
                </a:r>
                <a:r>
                  <a:rPr lang="pl-PL" i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pl-PL" i="1" baseline="-25000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pl-PL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p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pl-PL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)n</a:t>
                </a:r>
                <a14:m>
                  <m:oMath xmlns:m="http://schemas.openxmlformats.org/officeDocument/2006/math">
                    <m:r>
                      <a:rPr lang="pl-PL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+37 </m:t>
                    </m:r>
                    <m:r>
                      <a:rPr lang="pl-PL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𝑗𝑒𝑠𝑡</m:t>
                    </m:r>
                    <m:r>
                      <a:rPr lang="pl-PL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pl-PL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𝑚𝑎𝑙𝑒𝑗</m:t>
                    </m:r>
                    <m:r>
                      <a:rPr lang="pl-PL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ą</m:t>
                    </m:r>
                    <m:r>
                      <a:rPr lang="pl-PL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𝑐𝑦</m:t>
                    </m:r>
                    <m:r>
                      <a:rPr lang="pl-PL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?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7" y="479012"/>
                <a:ext cx="8756073" cy="369332"/>
              </a:xfrm>
              <a:prstGeom prst="rect">
                <a:avLst/>
              </a:prstGeom>
              <a:blipFill>
                <a:blip r:embed="rId2"/>
                <a:stretch>
                  <a:fillRect l="-627" t="-11667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6" name="Pismo odręczne 25"/>
              <p14:cNvContentPartPr/>
              <p14:nvPr/>
            </p14:nvContentPartPr>
            <p14:xfrm>
              <a:off x="920651" y="1102058"/>
              <a:ext cx="3582720" cy="4588200"/>
            </p14:xfrm>
          </p:contentPart>
        </mc:Choice>
        <mc:Fallback xmlns="">
          <p:pic>
            <p:nvPicPr>
              <p:cNvPr id="26" name="Pismo odręczne 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08051" y="1089818"/>
                <a:ext cx="3615120" cy="46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7" name="Pismo odręczne 36"/>
              <p14:cNvContentPartPr/>
              <p14:nvPr/>
            </p14:nvContentPartPr>
            <p14:xfrm>
              <a:off x="5951291" y="1200698"/>
              <a:ext cx="1649160" cy="563040"/>
            </p14:xfrm>
          </p:contentPart>
        </mc:Choice>
        <mc:Fallback xmlns="">
          <p:pic>
            <p:nvPicPr>
              <p:cNvPr id="37" name="Pismo odręczne 3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37251" y="1191338"/>
                <a:ext cx="1679760" cy="58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4" name="Pismo odręczne 83"/>
              <p14:cNvContentPartPr/>
              <p14:nvPr/>
            </p14:nvContentPartPr>
            <p14:xfrm>
              <a:off x="8407931" y="2062178"/>
              <a:ext cx="511200" cy="2460240"/>
            </p14:xfrm>
          </p:contentPart>
        </mc:Choice>
        <mc:Fallback xmlns="">
          <p:pic>
            <p:nvPicPr>
              <p:cNvPr id="84" name="Pismo odręczne 8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397491" y="2046338"/>
                <a:ext cx="535680" cy="249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6" name="Pismo odręczne 165"/>
              <p14:cNvContentPartPr/>
              <p14:nvPr/>
            </p14:nvContentPartPr>
            <p14:xfrm>
              <a:off x="3052571" y="4664618"/>
              <a:ext cx="277920" cy="641160"/>
            </p14:xfrm>
          </p:contentPart>
        </mc:Choice>
        <mc:Fallback xmlns="">
          <p:pic>
            <p:nvPicPr>
              <p:cNvPr id="166" name="Pismo odręczne 16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043211" y="4657418"/>
                <a:ext cx="304200" cy="66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0" name="Pismo odręczne 169"/>
              <p14:cNvContentPartPr/>
              <p14:nvPr/>
            </p14:nvContentPartPr>
            <p14:xfrm>
              <a:off x="1532291" y="5442218"/>
              <a:ext cx="0" cy="163800"/>
            </p14:xfrm>
          </p:contentPart>
        </mc:Choice>
        <mc:Fallback xmlns="">
          <p:pic>
            <p:nvPicPr>
              <p:cNvPr id="170" name="Pismo odręczne 16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1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0" name="Pismo odręczne 179"/>
              <p14:cNvContentPartPr/>
              <p14:nvPr/>
            </p14:nvContentPartPr>
            <p14:xfrm>
              <a:off x="1600691" y="4625738"/>
              <a:ext cx="210600" cy="360000"/>
            </p14:xfrm>
          </p:contentPart>
        </mc:Choice>
        <mc:Fallback xmlns="">
          <p:pic>
            <p:nvPicPr>
              <p:cNvPr id="180" name="Pismo odręczne 17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88811" y="4615298"/>
                <a:ext cx="240480" cy="38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4" name="Pismo odręczne 183"/>
              <p14:cNvContentPartPr/>
              <p14:nvPr/>
            </p14:nvContentPartPr>
            <p14:xfrm>
              <a:off x="3496811" y="5512058"/>
              <a:ext cx="779400" cy="171720"/>
            </p14:xfrm>
          </p:contentPart>
        </mc:Choice>
        <mc:Fallback xmlns="">
          <p:pic>
            <p:nvPicPr>
              <p:cNvPr id="184" name="Pismo odręczne 18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488891" y="5500538"/>
                <a:ext cx="80640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8" name="Pismo odręczne 187"/>
              <p14:cNvContentPartPr/>
              <p14:nvPr/>
            </p14:nvContentPartPr>
            <p14:xfrm>
              <a:off x="5728811" y="4027418"/>
              <a:ext cx="3074400" cy="226800"/>
            </p14:xfrm>
          </p:contentPart>
        </mc:Choice>
        <mc:Fallback xmlns="">
          <p:pic>
            <p:nvPicPr>
              <p:cNvPr id="188" name="Pismo odręczne 18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719451" y="4010498"/>
                <a:ext cx="310068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3" name="Pismo odręczne 202"/>
              <p14:cNvContentPartPr/>
              <p14:nvPr/>
            </p14:nvContentPartPr>
            <p14:xfrm>
              <a:off x="8017331" y="2097818"/>
              <a:ext cx="225720" cy="1090080"/>
            </p14:xfrm>
          </p:contentPart>
        </mc:Choice>
        <mc:Fallback xmlns="">
          <p:pic>
            <p:nvPicPr>
              <p:cNvPr id="203" name="Pismo odręczne 20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006891" y="2081978"/>
                <a:ext cx="251280" cy="11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4" name="Pismo odręczne 203"/>
              <p14:cNvContentPartPr/>
              <p14:nvPr/>
            </p14:nvContentPartPr>
            <p14:xfrm>
              <a:off x="6147851" y="2117978"/>
              <a:ext cx="962280" cy="209160"/>
            </p14:xfrm>
          </p:contentPart>
        </mc:Choice>
        <mc:Fallback xmlns="">
          <p:pic>
            <p:nvPicPr>
              <p:cNvPr id="204" name="Pismo odręczne 20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133811" y="2105378"/>
                <a:ext cx="9957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5" name="Pismo odręczne 204"/>
              <p14:cNvContentPartPr/>
              <p14:nvPr/>
            </p14:nvContentPartPr>
            <p14:xfrm>
              <a:off x="6191411" y="2841938"/>
              <a:ext cx="868680" cy="178920"/>
            </p14:xfrm>
          </p:contentPart>
        </mc:Choice>
        <mc:Fallback xmlns="">
          <p:pic>
            <p:nvPicPr>
              <p:cNvPr id="205" name="Pismo odręczne 20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174851" y="2832578"/>
                <a:ext cx="90288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1" name="Pismo odręczne 210"/>
              <p14:cNvContentPartPr/>
              <p14:nvPr/>
            </p14:nvContentPartPr>
            <p14:xfrm>
              <a:off x="7350971" y="4185458"/>
              <a:ext cx="0" cy="221760"/>
            </p14:xfrm>
          </p:contentPart>
        </mc:Choice>
        <mc:Fallback xmlns="">
          <p:pic>
            <p:nvPicPr>
              <p:cNvPr id="211" name="Pismo odręczne 21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0" y="0"/>
                <a:ext cx="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2" name="Pismo odręczne 221"/>
              <p14:cNvContentPartPr/>
              <p14:nvPr/>
            </p14:nvContentPartPr>
            <p14:xfrm>
              <a:off x="4986131" y="3361778"/>
              <a:ext cx="3565080" cy="2089440"/>
            </p14:xfrm>
          </p:contentPart>
        </mc:Choice>
        <mc:Fallback xmlns="">
          <p:pic>
            <p:nvPicPr>
              <p:cNvPr id="222" name="Pismo odręczne 22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971011" y="3354578"/>
                <a:ext cx="3597840" cy="210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382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568167" y="418006"/>
                <a:ext cx="3816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i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Wykaż, że ciąg </a:t>
                </a:r>
                <a:r>
                  <a:rPr lang="pl-PL" i="1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pl-PL" i="1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pl-PL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i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3n</a:t>
                </a:r>
                <a:r>
                  <a:rPr lang="pl-PL" i="1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+7 </a:t>
                </a:r>
                <a:r>
                  <a:rPr lang="pl-PL" i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jest </a:t>
                </a:r>
                <a:r>
                  <a:rPr lang="pl-PL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rosnący.</a:t>
                </a:r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67" y="418006"/>
                <a:ext cx="3816045" cy="369332"/>
              </a:xfrm>
              <a:prstGeom prst="rect">
                <a:avLst/>
              </a:prstGeom>
              <a:blipFill>
                <a:blip r:embed="rId2"/>
                <a:stretch>
                  <a:fillRect l="-1278" t="-11667" r="-958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6" name="Pismo odręczne 35"/>
              <p14:cNvContentPartPr/>
              <p14:nvPr/>
            </p14:nvContentPartPr>
            <p14:xfrm>
              <a:off x="9377411" y="432098"/>
              <a:ext cx="1939320" cy="668160"/>
            </p14:xfrm>
          </p:contentPart>
        </mc:Choice>
        <mc:Fallback xmlns="">
          <p:pic>
            <p:nvPicPr>
              <p:cNvPr id="36" name="Pismo odręczne 3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365891" y="418778"/>
                <a:ext cx="1963800" cy="69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0" name="Pismo odręczne 59"/>
              <p14:cNvContentPartPr/>
              <p14:nvPr/>
            </p14:nvContentPartPr>
            <p14:xfrm>
              <a:off x="5927171" y="266498"/>
              <a:ext cx="2710800" cy="1302840"/>
            </p14:xfrm>
          </p:contentPart>
        </mc:Choice>
        <mc:Fallback xmlns="">
          <p:pic>
            <p:nvPicPr>
              <p:cNvPr id="60" name="Pismo odręczne 5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16731" y="252818"/>
                <a:ext cx="2737800" cy="13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7" name="Pismo odręczne 76"/>
              <p14:cNvContentPartPr/>
              <p14:nvPr/>
            </p14:nvContentPartPr>
            <p14:xfrm>
              <a:off x="3121691" y="1490498"/>
              <a:ext cx="97920" cy="162360"/>
            </p14:xfrm>
          </p:contentPart>
        </mc:Choice>
        <mc:Fallback xmlns="">
          <p:pic>
            <p:nvPicPr>
              <p:cNvPr id="77" name="Pismo odręczne 7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06931" y="1475738"/>
                <a:ext cx="12960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9" name="Pismo odręczne 78"/>
              <p14:cNvContentPartPr/>
              <p14:nvPr/>
            </p14:nvContentPartPr>
            <p14:xfrm>
              <a:off x="2159051" y="667178"/>
              <a:ext cx="909000" cy="181800"/>
            </p14:xfrm>
          </p:contentPart>
        </mc:Choice>
        <mc:Fallback xmlns="">
          <p:pic>
            <p:nvPicPr>
              <p:cNvPr id="79" name="Pismo odręczne 7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144651" y="654578"/>
                <a:ext cx="93816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6" name="Pismo odręczne 125"/>
              <p14:cNvContentPartPr/>
              <p14:nvPr/>
            </p14:nvContentPartPr>
            <p14:xfrm>
              <a:off x="561371" y="1556378"/>
              <a:ext cx="10104840" cy="3945600"/>
            </p14:xfrm>
          </p:contentPart>
        </mc:Choice>
        <mc:Fallback xmlns="">
          <p:pic>
            <p:nvPicPr>
              <p:cNvPr id="126" name="Pismo odręczne 1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46251" y="1547018"/>
                <a:ext cx="10131840" cy="39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3" name="Pismo odręczne 172"/>
              <p14:cNvContentPartPr/>
              <p14:nvPr/>
            </p14:nvContentPartPr>
            <p14:xfrm>
              <a:off x="5868131" y="1436858"/>
              <a:ext cx="1836360" cy="247680"/>
            </p14:xfrm>
          </p:contentPart>
        </mc:Choice>
        <mc:Fallback xmlns="">
          <p:pic>
            <p:nvPicPr>
              <p:cNvPr id="173" name="Pismo odręczne 17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852651" y="1428218"/>
                <a:ext cx="186768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6" name="Pismo odręczne 185"/>
              <p14:cNvContentPartPr/>
              <p14:nvPr/>
            </p14:nvContentPartPr>
            <p14:xfrm>
              <a:off x="2010731" y="3987818"/>
              <a:ext cx="2820600" cy="335880"/>
            </p14:xfrm>
          </p:contentPart>
        </mc:Choice>
        <mc:Fallback xmlns="">
          <p:pic>
            <p:nvPicPr>
              <p:cNvPr id="186" name="Pismo odręczne 18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993811" y="3976658"/>
                <a:ext cx="285372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9" name="Pismo odręczne 248"/>
              <p14:cNvContentPartPr/>
              <p14:nvPr/>
            </p14:nvContentPartPr>
            <p14:xfrm>
              <a:off x="6427211" y="5031098"/>
              <a:ext cx="2406240" cy="837720"/>
            </p14:xfrm>
          </p:contentPart>
        </mc:Choice>
        <mc:Fallback xmlns="">
          <p:pic>
            <p:nvPicPr>
              <p:cNvPr id="249" name="Pismo odręczne 24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411731" y="5016338"/>
                <a:ext cx="2442240" cy="8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893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715053" y="494278"/>
                <a:ext cx="3934475" cy="485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Wykaż, że ciąg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den>
                    </m:f>
                    <m:r>
                      <m:rPr>
                        <m:sty m:val="p"/>
                      </m:rPr>
                      <a:rPr lang="pl-PL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jest</m:t>
                    </m:r>
                    <m:r>
                      <a:rPr lang="pl-PL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l-PL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malej</m:t>
                    </m:r>
                    <m:r>
                      <a:rPr lang="pl-PL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ą</m:t>
                    </m:r>
                    <m:r>
                      <m:rPr>
                        <m:sty m:val="p"/>
                      </m:rPr>
                      <a:rPr lang="pl-PL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cy</m:t>
                    </m:r>
                    <m:r>
                      <a:rPr lang="pl-PL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53" y="494278"/>
                <a:ext cx="3934475" cy="485518"/>
              </a:xfrm>
              <a:prstGeom prst="rect">
                <a:avLst/>
              </a:prstGeom>
              <a:blipFill>
                <a:blip r:embed="rId2"/>
                <a:stretch>
                  <a:fillRect l="-1238" b="-75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61" name="Pismo odręczne 260"/>
              <p14:cNvContentPartPr/>
              <p14:nvPr/>
            </p14:nvContentPartPr>
            <p14:xfrm>
              <a:off x="727331" y="1321658"/>
              <a:ext cx="2095920" cy="276120"/>
            </p14:xfrm>
          </p:contentPart>
        </mc:Choice>
        <mc:Fallback xmlns="">
          <p:pic>
            <p:nvPicPr>
              <p:cNvPr id="261" name="Pismo odręczne 26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13291" y="1309418"/>
                <a:ext cx="2124360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5" name="Pismo odręczne 264"/>
              <p14:cNvContentPartPr/>
              <p14:nvPr/>
            </p14:nvContentPartPr>
            <p14:xfrm>
              <a:off x="2290451" y="900458"/>
              <a:ext cx="140760" cy="64080"/>
            </p14:xfrm>
          </p:contentPart>
        </mc:Choice>
        <mc:Fallback xmlns="">
          <p:pic>
            <p:nvPicPr>
              <p:cNvPr id="265" name="Pismo odręczne 26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281091" y="882458"/>
                <a:ext cx="16812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77" name="Pismo odręczne 276"/>
              <p14:cNvContentPartPr/>
              <p14:nvPr/>
            </p14:nvContentPartPr>
            <p14:xfrm>
              <a:off x="3275051" y="1491578"/>
              <a:ext cx="4171680" cy="79200"/>
            </p14:xfrm>
          </p:contentPart>
        </mc:Choice>
        <mc:Fallback xmlns="">
          <p:pic>
            <p:nvPicPr>
              <p:cNvPr id="277" name="Pismo odręczne 27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262451" y="1474298"/>
                <a:ext cx="420264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6" name="Pismo odręczne 335"/>
              <p14:cNvContentPartPr/>
              <p14:nvPr/>
            </p14:nvContentPartPr>
            <p14:xfrm>
              <a:off x="7994291" y="496178"/>
              <a:ext cx="2312280" cy="289440"/>
            </p14:xfrm>
          </p:contentPart>
        </mc:Choice>
        <mc:Fallback xmlns="">
          <p:pic>
            <p:nvPicPr>
              <p:cNvPr id="336" name="Pismo odręczne 33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984211" y="481778"/>
                <a:ext cx="233964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39" name="Pismo odręczne 338"/>
              <p14:cNvContentPartPr/>
              <p14:nvPr/>
            </p14:nvContentPartPr>
            <p14:xfrm>
              <a:off x="812291" y="2473658"/>
              <a:ext cx="122400" cy="118080"/>
            </p14:xfrm>
          </p:contentPart>
        </mc:Choice>
        <mc:Fallback xmlns="">
          <p:pic>
            <p:nvPicPr>
              <p:cNvPr id="339" name="Pismo odręczne 33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97891" y="2454218"/>
                <a:ext cx="15408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41" name="Pismo odręczne 340"/>
              <p14:cNvContentPartPr/>
              <p14:nvPr/>
            </p14:nvContentPartPr>
            <p14:xfrm>
              <a:off x="1574771" y="2519378"/>
              <a:ext cx="3790800" cy="174240"/>
            </p14:xfrm>
          </p:contentPart>
        </mc:Choice>
        <mc:Fallback xmlns="">
          <p:pic>
            <p:nvPicPr>
              <p:cNvPr id="341" name="Pismo odręczne 34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62531" y="2498498"/>
                <a:ext cx="382428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67" name="Pismo odręczne 366"/>
              <p14:cNvContentPartPr/>
              <p14:nvPr/>
            </p14:nvContentPartPr>
            <p14:xfrm>
              <a:off x="1596371" y="1094138"/>
              <a:ext cx="5798520" cy="3274920"/>
            </p14:xfrm>
          </p:contentPart>
        </mc:Choice>
        <mc:Fallback xmlns="">
          <p:pic>
            <p:nvPicPr>
              <p:cNvPr id="367" name="Pismo odręczne 36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85931" y="1084778"/>
                <a:ext cx="5826960" cy="328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77" name="Pismo odręczne 376"/>
              <p14:cNvContentPartPr/>
              <p14:nvPr/>
            </p14:nvContentPartPr>
            <p14:xfrm>
              <a:off x="5390051" y="2637818"/>
              <a:ext cx="1679400" cy="46800"/>
            </p14:xfrm>
          </p:contentPart>
        </mc:Choice>
        <mc:Fallback xmlns="">
          <p:pic>
            <p:nvPicPr>
              <p:cNvPr id="377" name="Pismo odręczne 37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373491" y="2617658"/>
                <a:ext cx="1715760" cy="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9" name="Pismo odręczne 378"/>
              <p14:cNvContentPartPr/>
              <p14:nvPr/>
            </p14:nvContentPartPr>
            <p14:xfrm>
              <a:off x="4343531" y="2201858"/>
              <a:ext cx="82800" cy="357840"/>
            </p14:xfrm>
          </p:contentPart>
        </mc:Choice>
        <mc:Fallback xmlns="">
          <p:pic>
            <p:nvPicPr>
              <p:cNvPr id="379" name="Pismo odręczne 37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322651" y="2190698"/>
                <a:ext cx="11268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00" name="Pismo odręczne 399"/>
              <p14:cNvContentPartPr/>
              <p14:nvPr/>
            </p14:nvContentPartPr>
            <p14:xfrm>
              <a:off x="7517291" y="2590658"/>
              <a:ext cx="182520" cy="6120"/>
            </p14:xfrm>
          </p:contentPart>
        </mc:Choice>
        <mc:Fallback xmlns="">
          <p:pic>
            <p:nvPicPr>
              <p:cNvPr id="400" name="Pismo odręczne 39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504691" y="2569778"/>
                <a:ext cx="21600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01" name="Pismo odręczne 400"/>
              <p14:cNvContentPartPr/>
              <p14:nvPr/>
            </p14:nvContentPartPr>
            <p14:xfrm>
              <a:off x="7547891" y="2713058"/>
              <a:ext cx="171000" cy="29520"/>
            </p14:xfrm>
          </p:contentPart>
        </mc:Choice>
        <mc:Fallback xmlns="">
          <p:pic>
            <p:nvPicPr>
              <p:cNvPr id="401" name="Pismo odręczne 40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542131" y="2709458"/>
                <a:ext cx="19260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04" name="Pismo odręczne 403"/>
              <p14:cNvContentPartPr/>
              <p14:nvPr/>
            </p14:nvContentPartPr>
            <p14:xfrm>
              <a:off x="838571" y="3802418"/>
              <a:ext cx="122760" cy="102600"/>
            </p14:xfrm>
          </p:contentPart>
        </mc:Choice>
        <mc:Fallback xmlns="">
          <p:pic>
            <p:nvPicPr>
              <p:cNvPr id="404" name="Pismo odręczne 40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27771" y="3785138"/>
                <a:ext cx="13752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07" name="Pismo odręczne 406"/>
              <p14:cNvContentPartPr/>
              <p14:nvPr/>
            </p14:nvContentPartPr>
            <p14:xfrm>
              <a:off x="1445891" y="3789098"/>
              <a:ext cx="4871520" cy="73080"/>
            </p14:xfrm>
          </p:contentPart>
        </mc:Choice>
        <mc:Fallback xmlns="">
          <p:pic>
            <p:nvPicPr>
              <p:cNvPr id="407" name="Pismo odręczne 40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436171" y="3771458"/>
                <a:ext cx="489852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51" name="Pismo odręczne 450"/>
              <p14:cNvContentPartPr/>
              <p14:nvPr/>
            </p14:nvContentPartPr>
            <p14:xfrm>
              <a:off x="854411" y="4754258"/>
              <a:ext cx="119160" cy="106920"/>
            </p14:xfrm>
          </p:contentPart>
        </mc:Choice>
        <mc:Fallback xmlns="">
          <p:pic>
            <p:nvPicPr>
              <p:cNvPr id="451" name="Pismo odręczne 45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49011" y="4750298"/>
                <a:ext cx="1278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55" name="Pismo odręczne 454"/>
              <p14:cNvContentPartPr/>
              <p14:nvPr/>
            </p14:nvContentPartPr>
            <p14:xfrm>
              <a:off x="1566491" y="4860098"/>
              <a:ext cx="3882240" cy="91440"/>
            </p14:xfrm>
          </p:contentPart>
        </mc:Choice>
        <mc:Fallback xmlns="">
          <p:pic>
            <p:nvPicPr>
              <p:cNvPr id="455" name="Pismo odręczne 45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58571" y="4852538"/>
                <a:ext cx="3908160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76" name="Pismo odręczne 475"/>
              <p14:cNvContentPartPr/>
              <p14:nvPr/>
            </p14:nvContentPartPr>
            <p14:xfrm>
              <a:off x="3929171" y="3405698"/>
              <a:ext cx="608040" cy="377280"/>
            </p14:xfrm>
          </p:contentPart>
        </mc:Choice>
        <mc:Fallback xmlns="">
          <p:pic>
            <p:nvPicPr>
              <p:cNvPr id="476" name="Pismo odręczne 47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918011" y="3386978"/>
                <a:ext cx="637560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7" name="Pismo odręczne 476"/>
              <p14:cNvContentPartPr/>
              <p14:nvPr/>
            </p14:nvContentPartPr>
            <p14:xfrm>
              <a:off x="4780931" y="3391658"/>
              <a:ext cx="498960" cy="424440"/>
            </p14:xfrm>
          </p:contentPart>
        </mc:Choice>
        <mc:Fallback xmlns="">
          <p:pic>
            <p:nvPicPr>
              <p:cNvPr id="477" name="Pismo odręczne 47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771571" y="3372938"/>
                <a:ext cx="527400" cy="45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93" name="Pismo odręczne 492"/>
              <p14:cNvContentPartPr/>
              <p14:nvPr/>
            </p14:nvContentPartPr>
            <p14:xfrm>
              <a:off x="8005811" y="1531538"/>
              <a:ext cx="157680" cy="112680"/>
            </p14:xfrm>
          </p:contentPart>
        </mc:Choice>
        <mc:Fallback xmlns="">
          <p:pic>
            <p:nvPicPr>
              <p:cNvPr id="493" name="Pismo odręczne 49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995371" y="1511738"/>
                <a:ext cx="18792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95" name="Pismo odręczne 494"/>
              <p14:cNvContentPartPr/>
              <p14:nvPr/>
            </p14:nvContentPartPr>
            <p14:xfrm>
              <a:off x="2830451" y="4553738"/>
              <a:ext cx="441720" cy="177840"/>
            </p14:xfrm>
          </p:contentPart>
        </mc:Choice>
        <mc:Fallback xmlns="">
          <p:pic>
            <p:nvPicPr>
              <p:cNvPr id="495" name="Pismo odręczne 49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817131" y="4532498"/>
                <a:ext cx="47556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96" name="Pismo odręczne 495"/>
              <p14:cNvContentPartPr/>
              <p14:nvPr/>
            </p14:nvContentPartPr>
            <p14:xfrm>
              <a:off x="2514371" y="5427458"/>
              <a:ext cx="167040" cy="369720"/>
            </p14:xfrm>
          </p:contentPart>
        </mc:Choice>
        <mc:Fallback xmlns="">
          <p:pic>
            <p:nvPicPr>
              <p:cNvPr id="496" name="Pismo odręczne 49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502491" y="5414138"/>
                <a:ext cx="19296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00" name="Pismo odręczne 499"/>
              <p14:cNvContentPartPr/>
              <p14:nvPr/>
            </p14:nvContentPartPr>
            <p14:xfrm>
              <a:off x="3850331" y="5498018"/>
              <a:ext cx="189000" cy="412920"/>
            </p14:xfrm>
          </p:contentPart>
        </mc:Choice>
        <mc:Fallback xmlns="">
          <p:pic>
            <p:nvPicPr>
              <p:cNvPr id="500" name="Pismo odręczne 499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831971" y="5477498"/>
                <a:ext cx="22788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05" name="Pismo odręczne 504"/>
              <p14:cNvContentPartPr/>
              <p14:nvPr/>
            </p14:nvContentPartPr>
            <p14:xfrm>
              <a:off x="2083451" y="5019578"/>
              <a:ext cx="2404800" cy="397440"/>
            </p14:xfrm>
          </p:contentPart>
        </mc:Choice>
        <mc:Fallback xmlns="">
          <p:pic>
            <p:nvPicPr>
              <p:cNvPr id="505" name="Pismo odręczne 50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065811" y="5006978"/>
                <a:ext cx="2443320" cy="41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07" name="Pismo odręczne 506"/>
              <p14:cNvContentPartPr/>
              <p14:nvPr/>
            </p14:nvContentPartPr>
            <p14:xfrm>
              <a:off x="5524691" y="4546538"/>
              <a:ext cx="668520" cy="224640"/>
            </p14:xfrm>
          </p:contentPart>
        </mc:Choice>
        <mc:Fallback xmlns="">
          <p:pic>
            <p:nvPicPr>
              <p:cNvPr id="507" name="Pismo odręczne 50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506331" y="4531058"/>
                <a:ext cx="70632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508" name="Pismo odręczne 507"/>
              <p14:cNvContentPartPr/>
              <p14:nvPr/>
            </p14:nvContentPartPr>
            <p14:xfrm>
              <a:off x="5497331" y="5223338"/>
              <a:ext cx="620640" cy="224280"/>
            </p14:xfrm>
          </p:contentPart>
        </mc:Choice>
        <mc:Fallback xmlns="">
          <p:pic>
            <p:nvPicPr>
              <p:cNvPr id="508" name="Pismo odręczne 507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482931" y="5212898"/>
                <a:ext cx="65088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510" name="Pismo odręczne 509"/>
              <p14:cNvContentPartPr/>
              <p14:nvPr/>
            </p14:nvContentPartPr>
            <p14:xfrm>
              <a:off x="6678851" y="4871258"/>
              <a:ext cx="292320" cy="315360"/>
            </p14:xfrm>
          </p:contentPart>
        </mc:Choice>
        <mc:Fallback xmlns="">
          <p:pic>
            <p:nvPicPr>
              <p:cNvPr id="510" name="Pismo odręczne 50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661571" y="4860818"/>
                <a:ext cx="316800" cy="34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12" name="Pismo odręczne 511"/>
              <p14:cNvContentPartPr/>
              <p14:nvPr/>
            </p14:nvContentPartPr>
            <p14:xfrm>
              <a:off x="7315691" y="4919858"/>
              <a:ext cx="238320" cy="243720"/>
            </p14:xfrm>
          </p:contentPart>
        </mc:Choice>
        <mc:Fallback xmlns="">
          <p:pic>
            <p:nvPicPr>
              <p:cNvPr id="512" name="Pismo odręczne 51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305611" y="4900778"/>
                <a:ext cx="26748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19" name="Pismo odręczne 518"/>
              <p14:cNvContentPartPr/>
              <p14:nvPr/>
            </p14:nvContentPartPr>
            <p14:xfrm>
              <a:off x="8639411" y="4632938"/>
              <a:ext cx="842400" cy="220320"/>
            </p14:xfrm>
          </p:contentPart>
        </mc:Choice>
        <mc:Fallback xmlns="">
          <p:pic>
            <p:nvPicPr>
              <p:cNvPr id="519" name="Pismo odręczne 51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626451" y="4622498"/>
                <a:ext cx="86616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30" name="Pismo odręczne 529"/>
              <p14:cNvContentPartPr/>
              <p14:nvPr/>
            </p14:nvContentPartPr>
            <p14:xfrm>
              <a:off x="9428891" y="4568858"/>
              <a:ext cx="515520" cy="490320"/>
            </p14:xfrm>
          </p:contentPart>
        </mc:Choice>
        <mc:Fallback xmlns="">
          <p:pic>
            <p:nvPicPr>
              <p:cNvPr id="530" name="Pismo odręczne 52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412691" y="4560578"/>
                <a:ext cx="536040" cy="51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33" name="Pismo odręczne 532"/>
              <p14:cNvContentPartPr/>
              <p14:nvPr/>
            </p14:nvContentPartPr>
            <p14:xfrm>
              <a:off x="8764691" y="5239178"/>
              <a:ext cx="1638000" cy="470160"/>
            </p14:xfrm>
          </p:contentPart>
        </mc:Choice>
        <mc:Fallback xmlns="">
          <p:pic>
            <p:nvPicPr>
              <p:cNvPr id="533" name="Pismo odręczne 53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754251" y="5225138"/>
                <a:ext cx="1668240" cy="50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508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895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28</Words>
  <Application>Microsoft Office PowerPoint</Application>
  <PresentationFormat>Panoramiczny</PresentationFormat>
  <Paragraphs>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HP</cp:lastModifiedBy>
  <cp:revision>9</cp:revision>
  <dcterms:created xsi:type="dcterms:W3CDTF">2020-03-20T21:49:44Z</dcterms:created>
  <dcterms:modified xsi:type="dcterms:W3CDTF">2020-03-25T01:39:23Z</dcterms:modified>
</cp:coreProperties>
</file>