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38:38.3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A3B390-9C66-41E6-B26B-090DDC24EB90}" emma:medium="tactile" emma:mode="ink">
          <msink:context xmlns:msink="http://schemas.microsoft.com/ink/2010/main" type="inkDrawing" rotatedBoundingBox="3624,4013 11574,3822 11579,4043 3629,4234" semanticType="underline" shapeName="Other">
            <msink:destinationLink direction="with" ref="{A24A4F88-4024-4CBD-8203-831D77796B0E}"/>
          </msink:context>
        </emma:interpretation>
      </emma:emma>
    </inkml:annotationXML>
    <inkml:trace contextRef="#ctx0" brushRef="#br0">0 130 19 0,'0'0'88'0,"0"0"-12"16,0 0-16-16,0 0-24 0,0 0-4 0,0 0 4 0,0 0-8 15,0 0-4-15,0 0 0 0,8 0 0 0,-8 0-4 0,0 0 0 16,0 0 4-16,0 0 0 0,0 0 0 0,0 0 4 0,0 0 0 0,0 0 0 16,0 0-4-16,0 0 4 0,0 0-4 0,8 5 4 15,-8-5 0-15,0 0 0 0,0 0 0 0,9 0 0 0,-9 0 4 0,0 4 4 16,8-4-4-16,-8 0 0 0,0 4 0 0,7-4-4 0,-7 0-4 16,0 0 0-16,10 6 0 0,-10-6 0 0,7 0 0 0,-7 4-16 15,8-4 16-15,-8 0-4 0,9 0 0 0,-9 0 4 0,8 4 0 16,0-4-4-16,-8 0 4 0,7 0-4 0,2 5 0 0,-1-5-4 15,0 0 4-15,1 0-4 0,-9 0 0 0,16 0 0 0,-7 0 0 16,-2 5 0-16,1-5-4 0,1 0 0 0,-1 0-4 0,0 0 4 0,9 0 0 16,-10 0 0-16,1 0 0 0,9 0-4 0,-9 0 4 0,1 0-4 15,6 0 0-15,-7 0 0 0,9 0 0 0,-9 0 0 0,9 0 0 16,-1 0-4-16,-8 0 0 0,8 0 4 0,-7 0-4 0,6 0 0 16,2 0 0-16,-9 0 0 0,9 0 4 0,-2 0-4 0,-6 0 0 15,7 0 0-15,1 0 0 0,-10 0 0 0,10 0 0 0,-1 0 0 0,-7 0 4 16,6 0-4-16,-6 4 4 0,7-4-4 0,1 0 4 0,-2 0-4 15,-6 0 0-15,7 0-4 0,-7 0 4 0,6 0 0 0,2 0 0 16,-9 5-4-16,9-5 0 0,-9 0 4 0,8 0-4 0,-8 0 0 0,0 0 4 16,9 0-4-16,-9 0 0 0,8 0 4 0,-8 0-24 15,0 0 24-15,9 0 0 0,-10 0-4 0,3 0 0 0,5 0 4 0,-6 5 0 16,-1-5-4-16,0 0 0 0,8 4 0 0,-8-4 4 0,0 0-4 16,1 4 4-16,-1-4-4 0,0 5 4 0,1-5-4 0,6 5 4 15,-7-1-4-15,1-4 0 0,-1 0 4 0,0 5-4 0,1-5 0 0,-2 5 4 16,1-5-4-16,1 0 0 0,-1 0 0 0,0 0 0 0,-1 5 0 15,3-5 0-15,-3 0-4 0,1 0 8 0,1 0 0 0,-1 0-4 16,9 0 0-16,-10 0 0 0,1 0 0 0,0 0 0 0,1 0 0 16,-1 0-4-16,9 0 8 0,-10 0-8 0,1 0 4 0,1 0 0 15,7 0 0-15,-8 0 0 0,1 0 4 0,-2 3 0 0,10-3-4 16,-9 0 0-16,9 0 0 0,-9 6 0 0,-1-6 4 0,10 0-4 0,-9 0 0 16,9 0 0-16,-9 0 0 0,8 0 0 0,-8 0 0 0,9 0 0 15,-9 0 0-15,7 0 4 0,-6 0-4 0,7 0 0 0,-7 0 0 16,6 0 0-16,-6 0 0 0,7 0-20 0,-8 0 20 0,9 0 4 15,-1 0 0-15,-8 0 0 0,9 0 0 0,-9 0-4 0,7 0 0 16,2 0 0-16,-9 0 0 0,9 0 0 0,0 0-4 0,-10 0 4 16,9 0 4-16,1 0-8 0,-10 0 4 0,10 0-4 0,0 0 4 15,-1 0 4-15,-9 0 0 0,10 0-4 0,-9 0 0 0,9 0 0 0,0 0-4 16,-2 0 8-16,-7 0-4 0,9 0-4 0,-10 0 4 0,10 4 0 16,0-4 4-16,-9 0-8 0,7 0 4 0,-6 0 0 0,7 0 0 15,1 4-4-15,-9-4 8 0,8 0-4 0,-8 0 0 0,9 0 0 0,-1 0 4 16,-7 0-4-16,6 0 0 0,2 5 4 0,-9-5-4 15,9 0-4-15,-2 0 4 0,2 0-4 0,-9 0 8 0,8 0 0 16,1 0-4-16,-1 0 4 0,1 0 0 0,-2 0-4 0,-6 0 0 0,7 0 4 16,1 0-4-16,-2 0 0 0,2 0 0 0,0 5 0 0,-2-10 0 15,2 5 0-15,-1 0 0 0,1 5 0 0,-10-5 0 0,10 0 0 16,0 0 0-16,-2 0 0 0,2 0-4 0,-1 0 4 0,-7 0 4 16,6 0-4-16,2 4 0 0,-9-4-4 0,9 0 4 0,-2 0 0 15,2 0 0-15,-9 0 0 0,9 0 0 0,0 0 4 0,-10 0-4 0,9 0 0 16,-7 0 0-16,6 0 0 0,2 5 0 0,-9-5 0 0,9 0 0 15,-9 0 0-15,8 0 0 0,0 0 0 0,-7 0 0 0,7 0 0 16,-7 0 0-16,6 0 0 0,2 0-4 0,-9 0 4 0,9 0 4 16,-10 0-4-16,10 0 0 0,-1 0 0 0,-9 0-4 0,10 0 4 0,-9 0 0 15,9 0 0-15,0 0 0 0,-10 0-4 0,9 0 8 16,1 0-4-16,-9 0 0 0,8 0 0 0,1 0 0 0,-9 0 0 0,8 0 0 16,0 0 4-16,1 0-4 0,-9 0 0 0,9 0 4 0,-2 0-4 15,2 0 0-15,-1 0 0 0,-7 0 0 0,6 0 0 0,2 0 0 16,-1 0-4-16,0 0 4 0,-8 0 0 0,9 0 0 0,0 0 0 15,-2 0 0-15,2 0 0 0,-9 0 0 0,9 0 0 0,-2 0 0 16,2 0 0-16,-9 0-20 0,9 0 24 0,-2 0 0 0,-6 0-4 0,7 0 4 16,1 0-4-16,-10 0 0 0,10 0 4 0,-1 0 0 0,-7 0-8 15,6 0 4-15,2 0 4 0,-9 5-4 0,9-5 0 0,-2 0 0 16,-6 0 0-16,7 0 0 0,1 0 0 0,-9 0 0 0,8 0 4 16,0 0-4-16,-7 0 0 0,6 0 0 0,-5 0 0 0,5 0 0 15,2 0 0-15,-9 0 0 0,8 0 0 0,0 0 0 0,-7 0 0 16,7 0 0-16,-7 0 0 0,6 0-4 0,-7 0 4 0,9 0 0 0,0 0 0 15,-10 0 0-15,10 0 0 0,-1 0 0 0,-7 0 0 0,6 0 0 16,2 0 0-16,-9-5 0 0,9 5 0 0,-2 0 0 0,-6 0 0 16,7 0 0-16,1 0 0 0,-10 0 0 0,10 0 0 0,-1 0 0 15,-7-5 0-15,6 5 0 0,2 0 0 0,-9 0 0 0,9 0 0 16,-9 0 0-16,8 0 4 0,0-4-4 0,-8 4 0 0,9 0 0 16,-10 0 0-16,10 0 0 0,0-5 0 0,-9 5 0 0,7 0 0 0,-6-5-16 15,7 5 20-15,1-4 0 0,-10 4-4 0,10-4 0 0,-1 4-4 16,-7 0 8-16,6 0-4 0,-6-6 4 0,7 3-4 0,1 3 0 15,-9 0 0-15,8-5 4 0,0 5-4 0,-7 0 0 0,6 0 0 16,-5 0 0-16,5-5 0 0,2 5 0 0,-9 0 0 0,8 0 0 16,-8 0 0-16,9 0 0 0,-1 0 0 0,-7 0 0 0,6-5 0 0,2 5 0 15,-1 0 0-15,-7 0 0 0,6-4 0 0,2 4 0 0,-9 0 0 16,9 0 0-16,-2-5 0 0,2 5 0 0,0-5 0 0,-2 5 0 16,2 0 0-16,-1-4 0 0,0 4 0 0,1 0-4 0,-1 0 4 15,1 0 0-15,-2-4 0 0,2 4 0 0,0 0 0 0,-2-5 0 16,2 5 0-16,-1 0-4 0,0 0 4 0,9 0 4 0,-9-5-4 15,0 5 0-15,1 0 0 0,-1 0 0 0,1-4 0 0,-1 4 0 0,0 0 0 16,1 0-4-16,-2 0 4 0,2 0 0 0,0 0 0 16,-1 0 0-16,0 0 0 0,-8 0 0 0,9 0 0 0,-2 0-20 0,2-5 24 15,-1 5 0-15,1 0 0 0,-10 0-4 0,10 0 4 0,0-5-4 16,-1 5 0-16,-9 0 0 0,10 0 0 0,0 0 0 0,-9 0 0 16,9-4 0-16,-2 4 0 0,-7 0 0 0,9 0 0 0,-10 0 4 0,10 0-4 15,0 0 0-15,-9 0-4 0,7 0 4 0,2 0 4 0,-9 0-4 16,9 0 0-16,-9 0 0 0,8 0 0 0,0 0 0 0,1-4 0 15,-9 4 0-15,8 0 0 0,1 0 0 0,-1 0 0 0,-7-6 0 16,6 6 0-16,2 0 0 0,-1 0 0 0,0-4 0 0,1 4 0 16,-1 0 0-16,1 0 0 0,-2-4 0 0,-6 4 4 0,16 0-4 0,-10-5 4 15,-7 5-4-15,17 0 0 0,-8 0-4 0,-10-5 4 16,18 5 4-16,-17-4 0 0,16 4-4 0,-15-5 0 0,7 5-4 0,1 0 0 16,-2-5 4-16,2 5 0 0,0-4 4 0,-2 4-4 0,2 0 0 15,-1-4 4-15,1 4-4 0,-1 0-4 0,0 0 4 0,1 0 0 16,-2 0-4-16,-6 0 4 0,7 0 0 0,1 0 0 0,0 0 0 15,-2 0 0-15,2 0 0 0,-2 0 0 0,-6 0 0 0,7-5 0 0,1 5 4 16,0 0-4-16,-2 0-4 0,2 0 4 0,-9 0 0 0,9 0 0 16,-2-5-4-16,2 5 8 0,-2 0-4 0,2 0 0 0,0 0 0 15,-1-4 0-15,-7 4 4 0,14 0-4 0,-14 0 4 0,7 0-4 16,8 0 0-16,-7 0 4 0,-1-5-4 0,0 5 0 0,1 0-4 16,-1-5 4-16,1 5 0 0,-2-5 4 0,10 5 0 0,-9-4-8 0,1 4 8 15,-1-4 0-15,1 4 0 0,7-5-4 0,-8 5-8 0,1 0 12 16,-1 0-4-16,0 0 0 0,1-4 0 0,7 4 0 0,-8 0 0 15,1 0 4-15,-2 0-4 0,2 0 0 0,0 0-4 0,-2 0 4 16,2 0-4-16,-1 0 0 0,-7 0 4 0,6 0 0 0,2-5 4 16,0 5-8-16,-1 0 4 0,-9 0 0 0,10 0 0 0,0 0 0 0,-1 0 0 15,-7 0 0-15,6 0 0 0,2 0 4 0,-9 0-4 0,9-5-4 16,-2 5 4-16,-6 0-16 0,7 0 16 0,-9 0 4 0,10 0 0 16,0-4 0-16,-9 4 0 0,9 0 0 0,-10 0-4 0,9 0 0 0,-7 0 0 15,7 0 4-15,-7-5-4 0,6 5 4 0,-6 0 0 16,7-4 0-16,-7 4-4 0,6 0 4 0,-7 0-4 0,9-4 0 15,-9 4 4-15,8 0-4 0,1-6 0 0,-9 6 0 0,8 0 0 0,-7 0 0 16,6 0 0-16,-6 0 4 0,7 0-4 0,1-4 0 0,-10 4 0 16,10 4-4-16,-9-8 8 0,0 4-4 0,9 0 0 0,-10 0 0 15,10 0 4-15,-9 0-4 0,0-5 4 0,8 5-4 0,-8 0 4 0,1 0-8 16,-1-4 8-16,9 4-8 0,-9 0 4 0,-1 0 4 16,1 0-4-16,1 0 4 0,7 0-4 0,-7 0 0 0,-1-5 4 0,-1 5-4 15,2 0 0-15,-1 0 4 0,0-4-4 0,9 4 0 0,-17 0 0 16,15 0 0-16,-6 0 4 0,-9-5 0 0,8 5 0 0,0 0-4 15,1 0 4-15,-1 0 4 0,0 0-8 0,-8 0 4 0,7 0 0 16,2 0 0-16,-9 0 4 0,8 0 0 0,-8 0 0 0,8 0 0 16,-8 0 4-16,0 0 0 0,0 0 4 0,0 0 0 0,0 0 4 0,0 0-4 15,0 5-16-15,9-5 0 0,-9 0 0 0,0 4 0 0,-9-4 0 16,9 0 0-16,0 5 0 0,0-5 0 0,0 0 0 0,0 0 0 16,0 4 0-16,0-4 0 0,0 0 0 0,0 5 0 0,0-5 0 15,0 0 0-15,0 0 0 0,0 0 0 0,0 0 0 0,-8 0 0 16,8-5 0-16,0 5 0 0,0 5 0 0,-8-5 0 0,8 0 0 0,0 0-24 15,-9 0-52-15,9 0-16 0,-7 0-28 0,-1 0-24 0,8 0-36 16,-8 0-48-16,-1 0-64 0,1 0 40 0,0 4 48 0,-8-4 44 16,-1 0 32-16,9 0 16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9:25.8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B769DE-9263-46E6-B3C3-ECDD36FD0BB6}" emma:medium="tactile" emma:mode="ink">
          <msink:context xmlns:msink="http://schemas.microsoft.com/ink/2010/main" type="writingRegion" rotatedBoundingBox="10565,13964 14925,14062 14879,16086 10520,15989"/>
        </emma:interpretation>
      </emma:emma>
    </inkml:annotationXML>
    <inkml:traceGroup>
      <inkml:annotationXML>
        <emma:emma xmlns:emma="http://www.w3.org/2003/04/emma" version="1.0">
          <emma:interpretation id="{81C88AFD-8BB7-425C-8CBA-7CB1480D5380}" emma:medium="tactile" emma:mode="ink">
            <msink:context xmlns:msink="http://schemas.microsoft.com/ink/2010/main" type="paragraph" rotatedBoundingBox="11376,13960 14318,14115 14286,14724 11344,145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9C9E50-D49A-465B-9AB7-C997E1329FA8}" emma:medium="tactile" emma:mode="ink">
              <msink:context xmlns:msink="http://schemas.microsoft.com/ink/2010/main" type="line" rotatedBoundingBox="11376,13960 14318,14115 14286,14724 11344,14569"/>
            </emma:interpretation>
          </emma:emma>
        </inkml:annotationXML>
        <inkml:traceGroup>
          <inkml:annotationXML>
            <emma:emma xmlns:emma="http://www.w3.org/2003/04/emma" version="1.0">
              <emma:interpretation id="{94D39F97-B97D-4E15-9F67-0594482A70DB}" emma:medium="tactile" emma:mode="ink">
                <msink:context xmlns:msink="http://schemas.microsoft.com/ink/2010/main" type="inkWord" rotatedBoundingBox="11298,14107 12105,13999 12179,14542 11371,146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571 275 35 0,'0'5'88'0,"0"-5"-12"0,0 5-4 15,0-5-24-15,0 0 0 0,0 4-4 0,0-4 0 0,0 0 0 0,0 0 0 16,0 0 0-16,0 0-4 0,0 4-4 0,0-4 0 0,0 0 0 16,-9-4 4-16,9 4 4 0,9 0-8 0,-9 0 12 0,0 0-8 15,0-4-4-15,0-1 0 0,0 5-4 0,8-5 0 0,-8 0-4 16,0-4 0-16,8 5-4 0,-8-6 0 0,9 1 0 0,-1-5 0 16,-8 5 0-16,8-5-4 0,-1 1 0 0,3-1-4 0,-3 0 0 0,1 1 0 15,1-1 0-15,-1-4 0 0,-8 4 0 0,8 0 0 0,1 0-8 16,-1 0 4-16,-1 0-4 0,-7 1 0 0,8-1 0 0,1 0-8 15,-9 5 8-15,8 0-4 0,-8-1-4 0,8-3 4 0,1 8 0 16,-9-4 0-16,0 0-4 0,8 4 0 0,-8 2 4 0,0-4-4 16,0 4 4-16,0-2 0 0,0 0-4 0,7 5 0 0,-7 0 4 15,0-4 0-15,0 4 0 0,0 0 0 0,0 0 4 0,0 0 4 0,0 4 4 16,0 1 0-16,0 0 0 0,-7-2 4 0,7 4-4 0,0 1 0 16,7 1 0-16,-7 0 4 0,0 1 0 0,0-2-4 0,0 7 4 15,0-2-4-15,0 1 4 0,0 0 0 0,-7-1-4 0,7 6 0 16,0-6 0-16,0 6 0 0,0-6-4 0,0 6 4 0,7 0-4 0,-7-6 0 15,0 6 0-15,0-1-4 0,0-4 0 0,9-1 0 16,-9 6 0-16,0-5-4 0,0-1 0 0,0 6-4 0,8-6 0 0,-8-3 4 16,0 4 0-16,0-1 0 0,0-4 0 0,0 5-4 0,0-4-4 0,8-2 4 15,-8 2-4-15,0-2 0 0,0 2 4 0,0-1 0 16,0-4 0-16,0 0-8 0,0 4-8 0,0-5-8 0,0 0-8 0,0 1-8 16,0-5-8-16,0 5-16 0,0-5-8 0,0 4-12 0,0-4-4 15,0 0-8-15,0-4-8 0,0 4-8 0,0-5-4 0,0 0-4 16,0 1-32-16,0-5-40 0,-8 0 4 0,8-1 40 0,0 2 28 15,0-6 20-15</inkml:trace>
          <inkml:trace contextRef="#ctx0" brushRef="#br0" timeOffset="-912.1142">48 142 59 0,'0'5'76'0,"0"-1"-8"0,-8 0-8 0,8-4-24 0,0 5-4 16,-8-1 4-16,8-4-4 0,0 0-4 0,-9 5 0 0,9-5 4 15,-8 0 0-15,8 0 4 0,0 0-4 0,0 0-4 0,-7 0 4 0,7 0-4 16,0 0 4-16,0-5-4 0,0 1 4 0,0 4 0 16,0-5 0-16,0 1 0 0,0 0 0 0,0-1 8 0,0 0-8 0,0 1 4 15,0-6-8-15,0 7 8 0,0-8 0 0,7 3 0 0,-7 3 0 16,8-4 0-16,-8 5-4 0,9-6-4 0,-9 6 4 0,8-6-8 16,0 6-4-16,1-6 0 0,-9 6 0 0,15 0 4 0,-5-1-8 0,-3 0 0 15,1 0 0-15,0 1-8 0,1-1 4 0,-9 1-8 0,16-1 4 16,-7 5 0-16,-9 0-4 0,7-4 0 0,1 4 0 0,1 0 0 15,-1 0 0-15,0 0 0 0,-8 4-4 0,8 1-16 0,-8-1 24 16,9 1-4-16,-9-1-4 0,0 6 4 0,0-1 0 0,0 0-4 16,0 5 4-16,0-5-4 0,0 5 0 0,0 4 4 0,-9-3-4 0,1 2 0 15,8 1 0-15,-8-4-4 0,0 5 8 0,-1 4-4 0,1-5 0 16,1 0 4-16,-10 1-4 0,9 0 0 0,-9-2 0 0,9 2 0 16,1-6 0-16,-10 5 4 0,9-4-4 0,-1 0 0 0,1-4 0 15,0 4 0-15,-1-6-4 0,1 2 4 0,1-5 0 0,7-1 4 16,0 1-4-16,-8-1-4 0,8 0 0 0,0-4 4 0,0 0 0 15,0 0 0-15,0-4 0 0,0 4 0 0,0-4 0 0,8-1 0 0,-8 1 0 16,0-1 0-16,7 0-4 0,-7 0 4 0,8 1 4 0,-8 0-4 16,9-6-4-16,-9 6 8 0,8-1 0 0,-8-4-4 0,8 5 0 15,1-2 0-15,-9-2 0 0,8 8-4 0,-1-6 4 0,3 2 0 16,-10 0 0-16,7 4 0 0,1 0 4 0,0-5 0 0,1 5 0 16,-1 5 4-16,0-5 4 0,1 4 0 0,-2-4 4 0,1 4 4 0,1 6 0 15,-1-6 4-15,0 2 4 0,9 2 0 0,-10 2 0 0,1-6 0 16,1 6-4-16,-1-2 0 0,9 2 4 0,-9-1-8 0,-1-4 0 15,1 3-4-15,1 2-4 0,-1-6 0 0,0 6-4 0,1-5 0 16,-1-2 0-16,-1 2-4 0,3 0 4 0,-3-5-4 0,1 0-4 16,1 0 4-16,-1-5-4 0,-8 5-4 0,8-5-8 0,-8-3-12 0,7-2-12 15,-7 1-16-15,10 0-12 0,-10 0-20 0,0-5-12 0,0 1-12 16,7-1-8-16,-7-4-16 0,0 4-8 0,0-5-12 0,0 6-36 16,0-6-24-16,-7 5 28 0,7 1 32 0,0-1 32 0</inkml:trace>
        </inkml:traceGroup>
        <inkml:traceGroup>
          <inkml:annotationXML>
            <emma:emma xmlns:emma="http://www.w3.org/2003/04/emma" version="1.0">
              <emma:interpretation id="{6B634B37-1AF1-41BC-9BE3-D56338D1F081}" emma:medium="tactile" emma:mode="ink">
                <msink:context xmlns:msink="http://schemas.microsoft.com/ink/2010/main" type="inkWord" rotatedBoundingBox="12408,14176 12753,14194 12735,14545 12389,14526"/>
              </emma:interpretation>
            </emma:emma>
          </inkml:annotationXML>
          <inkml:trace contextRef="#ctx0" brushRef="#br0" timeOffset="383.2732">1052 91 31 0,'9'0'104'0,"-9"0"-8"0,0-4 4 0,8 4-24 16,-8 0 0-16,0 0 0 0,8 0 4 0,-8 4 0 0,0 1-8 15,9 0-8-15,-9-1 0 0,8 0 0 0,-8 2 0 0,8 2 0 16,-8-3-8-16,9 4-4 0,-2-4 0 0,-7 8 0 0,8-4-4 15,0 1 0-15,1-1 0 0,-1 5-8 0,-8-5 0 0,8 0-4 16,1 0 0-16,-2 5-4 0,1-5-8 0,9 1 4 0,-9-1 0 16,0 5-12-16,1-5 0 0,-2 0 0 0,1 0 0 0,9 5-4 0,-9-6-4 15,1 2 0-15,-1-1 0 0,0 1 0 0,-1-2-4 0,2 2 0 16,-1-1 0-16,0-4 0 0,1 3 0 0,-1 2-8 0,0-6 4 16,-8 6-4-16,9-5-4 0,-2-1-4 0,-7 1-12 0,8-1-8 15,-8 0-20-15,0 1-12 0,8-5-12 0,-8 0-12 0,0 5-20 16,0-5-12-16,0 0-12 0,0-5-8 0,0 5-32 0,0-5-32 0,0 1 12 15,0 0 36-15,-8-1 28 0,8-4 24 0</inkml:trace>
          <inkml:trace contextRef="#ctx0" brushRef="#br0" timeOffset="632.6062">1379 169 91 0,'0'-5'108'0,"0"1"0"0,0 4-8 0,0 0-20 16,-8-5 0-16,8 5 4 0,0 0-12 0,0 0 8 0,0 0-12 15,0 0-8-15,0 0-4 0,0 0-4 0,0 0 0 0,0 5 4 16,-8-5-4-16,8 4 0 0,0 1-4 0,-7 0 0 0,7 0 0 16,-9-1 4-16,9 1-8 0,-8 4 0 0,0-5-4 0,8 6 4 0,-9-1-8 15,1 0-4-15,0 0-8 0,-1 0-4 0,2 5 0 0,7-5-20 16,-16 1 16-16,7 3-4 0,1-4-4 0,0 1 4 0,-1 4-8 16,1-6 0-16,1 6 0 0,-2-4 0 0,1-2-4 0,0 2 0 15,0 4-8-15,-1-6-20 0,1-2-16 0,1 2-16 0,-2 2-28 16,1-5-16-16,8-1-32 0,-8-4-20 0,8 5-36 0,-9-5-64 0,9-5 36 15,0 1 40-15,0-1 36 0,0 0 28 0</inkml:trace>
        </inkml:traceGroup>
        <inkml:traceGroup>
          <inkml:annotationXML>
            <emma:emma xmlns:emma="http://www.w3.org/2003/04/emma" version="1.0">
              <emma:interpretation id="{B0E89A34-5A9E-4F36-B76A-95FC893D4D0E}" emma:medium="tactile" emma:mode="ink">
                <msink:context xmlns:msink="http://schemas.microsoft.com/ink/2010/main" type="inkWord" rotatedBoundingBox="13158,14187 13503,14205 13487,14497 13142,14479"/>
              </emma:interpretation>
              <emma:one-of disjunction-type="recognition" id="oneOf1">
                <emma:interpretation id="interp1" emma:lang="" emma:confidence="0">
                  <emma:literal>52</emma:literal>
                </emma:interpretation>
                <emma:interpretation id="interp2" emma:lang="" emma:confidence="0">
                  <emma:literal>+ 2</emma:literal>
                </emma:interpretation>
                <emma:interpretation id="interp3" emma:lang="" emma:confidence="0">
                  <emma:literal>+2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zł 2</emma:literal>
                </emma:interpretation>
              </emma:one-of>
            </emma:emma>
          </inkml:annotationXML>
          <inkml:trace contextRef="#ctx0" brushRef="#br0" timeOffset="2159.6144">1794 253 27 0,'0'0'104'0,"7"0"-8"0,-7 0 0 0,0 0-20 0,0 0 0 16,0 0-4-16,8 0 0 0,-8 0 0 0,9 0-4 0,-9 0 0 15,8 0-4-15,-8 0-12 0,8 0 4 0,1 0-4 0,-1 0-4 16,-1-5 0-16,-7 5 0 0,9 0-4 0,-1 0-4 0,0-5-4 16,0 5-4-16,1-4-4 0,6 4-4 0,-6-5-4 0,-1 5-4 15,0-5 0-15,1 5-4 0,-1-4-4 0,-1-1 0 0,10 1-4 0,-9 4 0 16,0-5 0-16,9 5 0 0,-10-4-4 0,2 4-8 0,-1 0-16 15,8-5-16-15,-7 5-12 0,-1 0-16 0,-1-5-20 0,2 5-16 16,7 0-16-16,-7-4-28 0,-1 4-52 0,0-5 4 0,-8 5 32 0,9-4 32 16,-2-1 20-16</inkml:trace>
          <inkml:trace contextRef="#ctx0" brushRef="#br0" timeOffset="1927.23">1891 129 39 0,'0'0'84'0,"-8"0"-12"0,8-5-4 16,0 5-20-16,0 0-4 0,0-5-4 0,0 5-4 0,0 0 4 15,0-3 4-15,0-2 0 0,0 5 0 0,0-6 0 0,0 6 0 16,0-4-4-16,0 4 4 0,0 0 0 0,0 0-4 0,0 0 4 15,0 0-4-15,0 0 8 0,0 0 0 0,0 0-12 0,0 0 16 16,0 4 0-16,0-4-8 0,0 6-4 0,0-1-4 0,0-2-4 0,0 2 0 16,0 4-4-16,0-4-4 0,0 4 0 0,0 0-4 0,0 0-8 15,0 1 4-15,0 3-4 0,0-4-4 0,0 5 0 0,0-5 0 16,0 5-4-16,0-5 4 0,0 5-8 0,0-5 0 0,0 1 4 0,0 3 0 16,0-4 0-16,0 1-8 0,0-1 4 0,0-1 4 15,0 2-4-15,0-1 0 0,8 1-4 0,-8-6 4 0,0 6 0 0,0-6 0 16,0 0 0-16,0 1-8 0,0 0 0 0,0-5-8 0,0 4-4 15,0-4-8-15,0 0-4 0,9 4-4 0,-9-4-12 0,0 0 4 16,0-4-8-16,0 4-8 0,0-4-12 0,-9 4-4 0,9-5 0 0,0 0-8 16,0 1 4-16,0 0-16 0,0-2-28 0,-8 2-28 0,8 0-4 15,0-6 32-15,-8 6 20 0</inkml:trace>
        </inkml:traceGroup>
        <inkml:traceGroup>
          <inkml:annotationXML>
            <emma:emma xmlns:emma="http://www.w3.org/2003/04/emma" version="1.0">
              <emma:interpretation id="{7732332F-D834-4CAC-9497-D43BC056A349}" emma:medium="tactile" emma:mode="ink">
                <msink:context xmlns:msink="http://schemas.microsoft.com/ink/2010/main" type="inkWord" rotatedBoundingBox="13822,14188 14313,14214 14286,14724 13795,14699"/>
              </emma:interpretation>
            </emma:emma>
          </inkml:annotationXML>
          <inkml:trace contextRef="#ctx0" brushRef="#br0" timeOffset="3006.5182">2503 211 55 0,'0'0'76'16,"0"0"-8"-16,-8 0-4 0,8 0-20 0,-9 0 0 0,9 0-8 16,0 0 0-16,-8 0 4 0,8 0 0 0,-7 0 0 0,7 0 4 15,0-4-4-15,0 4 4 0,-8-5-4 0,8 5-4 0,0-5 0 16,0 1-4-16,0 4-4 0,0-5 4 0,0 1 0 0,0-1 4 15,0-4 0-15,8 4-4 0,-8 0 0 0,0 1 0 0,7-1 0 16,-7 1-4-16,8 0 0 0,-8-1 0 0,0 0 0 0,9 1 0 0,-1-1 0 16,-8 5-4-16,8-5 4 0,1 2-8 0,-2 3 0 0,-7-5 0 15,8 5 0-15,1 0 0 0,-1-6-4 0,-8 6-4 0,8 0-20 16,0 0 20-16,1 0-4 0,-2 0 4 0,-7 0-4 0,8 0 0 0,1 0-4 16,-1 6 0-16,0-6 0 0,-8 5-4 0,9-2 0 15,-1 2 0-15,-1 0 4 0,-7 4-4 0,8-4 8 0,-8 3-8 0,9 1 4 16,-9 1-4-16,0-1 0 0,8 5 0 0,-8-5 4 0,0 5-8 15,0-1 4-15,0 1 0 0,0 0 0 0,-8-5 0 0,8 10 0 16,-9-6 0-16,9 1 4 0,-8-1 0 0,1 2-4 0,7-1 0 0,-8 0 0 16,-1-1 0-16,9 0 0 0,-8 1 0 0,0-4 0 15,-1 4 0-15,9-6-4 0,-8 2 4 0,1-1 0 0,7 1 0 0,-9-7 0 16,9 7 0-16,0-6 4 0,-8 1-4 0,8 0 0 0,0-5 0 16,0 4 0-16,0-4 0 0,0 0 4 0,0 0-4 0,0 0-4 15,0-4 4-15,0 4-4 0,0-5 4 0,0 0 0 0,0 1 0 16,8-1 4-16,-8-3-8 0,0 3 8 0,0 0-8 0,0-4 8 0,9 4-4 15,-9 0 4-15,7 1-8 0,-7 0 4 0,8-1 0 0,-8 1-4 16,9 4 4-16,-9-5 0 0,8 5 0 0,-8 0 4 0,8 0-4 16,-8 0 4-16,9 0 0 0,-9 5 8 0,8-1 0 0,-8-4 8 15,7 5 4-15,1 3-4 0,-8-3 0 0,9 0 4 0,-9-1 0 0,8 6 4 16,0-2 0-16,-8 2-4 0,9-1 0 0,-1 0 0 16,-1 1 4-16,2 3-8 0,-1-4 0 0,0 1 4 0,1-1 0 0,-1 0-4 15,-1 0 0-15,1 0 4 0,1 1 0 0,-1-6-8 0,0 5-12 16,1-4-4-16,6 4 0 0,-6-5 0 0,-1 1 0 0,0-5 0 15,0 5 0-15,1-5 0 0,-1 0 0 0,-1 0 0 0,2 0 0 0,-1 0 0 16,0-5 0-16,1 0 0 0,-1 1 0 0,0-5 0 16,-8 4 0-16,7-8 0 0,2 3 0 0,-9 1 0 0,0-5 0 0,8 1 0 15,-8-1 0-15,0-1 0 0,0-2 0 0,0 3 0 0,0 1 0 16,0-2 0-16,0 1 0 0,0 1 0 0,-8-1 0 0,8 5 0 16,0-5 0-16,-9 5 0 0,9 0 0 0,-7 5-12 0,7-6-36 0,-8 6-12 15,8-2-24-15,-8 6-8 0,-1-4-20 0,9 4-16 0,-8-4-24 16,0 4-24-16,-1 0-48 0,9 0-32 0,-7 0 44 15,-1 0 40-15,8 0 32 0,-9 0 28 0</inkml:trace>
        </inkml:traceGroup>
      </inkml:traceGroup>
    </inkml:traceGroup>
    <inkml:traceGroup>
      <inkml:annotationXML>
        <emma:emma xmlns:emma="http://www.w3.org/2003/04/emma" version="1.0">
          <emma:interpretation id="{492960EA-2DD7-45C8-B9A0-DFA57A224B9F}" emma:medium="tactile" emma:mode="ink">
            <msink:context xmlns:msink="http://schemas.microsoft.com/ink/2010/main" type="paragraph" rotatedBoundingBox="10543,14935 14903,15033 14889,15639 10530,15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6DA5A-4162-472F-A576-120C84FEA230}" emma:medium="tactile" emma:mode="ink">
              <msink:context xmlns:msink="http://schemas.microsoft.com/ink/2010/main" type="line" rotatedBoundingBox="10543,14935 14903,15033 14889,15639 10530,15542"/>
            </emma:interpretation>
          </emma:emma>
        </inkml:annotationXML>
        <inkml:traceGroup>
          <inkml:annotationXML>
            <emma:emma xmlns:emma="http://www.w3.org/2003/04/emma" version="1.0">
              <emma:interpretation id="{BB72E86B-F44F-49A3-8CBE-AF1E6E97D171}" emma:medium="tactile" emma:mode="ink">
                <msink:context xmlns:msink="http://schemas.microsoft.com/ink/2010/main" type="inkWord" rotatedBoundingBox="10539,15145 10842,15152 10839,15285 10536,1527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2030.7922">-808 1055 35 0,'0'0'88'0,"0"0"-8"0,0 0-8 16,0 0-20-16,0 0-4 0,-9 4-4 0,9-4 0 0,0 0 4 15,0 0-4-15,0 0-4 0,0 0 0 0,0 0-8 0,0 0 4 16,0 0 0-16,0 0 0 0,0 0 0 0,0 0-4 0,0 0 8 15,0 0 0-15,0 0 0 0,0 0-4 0,0 0 4 0,0 0 0 16,0 0 0-16,0 0 4 0,0 0 0 0,0 0 0 0,0 0 4 16,0 0 0-16,0 0 0 0,0 0-4 0,0 5 0 0,0-5-4 15,0 0 0-15,0 0-4 0,0 0 4 0,0 0-8 0,0 5 4 0,0-5-4 16,0 0-8-16,0 0 4 0,0 0-4 0,0 5-4 0,0-5 0 16,0 0 0-16,9 0 0 0,-9 0 0 0,8 0 0 0,-8 0 4 15,8 0-8-15,-8 0 0 0,9 0 4 0,-9 0-4 0,8 0 0 0,-1 0-12 16,3 4-4-16,-3-8 0 0,1 4 0 0,-8 0 0 15,8 0 0-15,1 0 0 0,-1 0 0 0,-1 0 0 0,2 0 0 0,-9 0 0 16,8 0 0-16,0 0 0 0,1 0 0 0,-1 0 0 0,-8 0 0 16,8 0 0-16,-1 0 0 0,2 0 0 0,-1 0 0 0,-8 4 0 15,8-4 0-15,1 0 0 0,-1 0 0 0,0 0 0 0,-8 0 0 0,9 0 0 16,-2 0 0-16,1 0 0 0,-8 0 0 0,8 0 0 0,1 0 0 16,-9 0 0-16,8 0 0 0,-1 0 0 0,-7 0 0 0,10 0 0 15,-10 0 0-15,7 0 0 0,-7 0 0 0,8 0 0 0,-8 0 0 16,0 0 0-16,0 0 0 0,0 0 0 0,9 0 0 0,-9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16,-9 0 0-16,9 0 0 0,0 0 0 0,0 0 0 0,-8 0-56 15,8 0-60-15,0 0-32 0,-7 0-24 0,7 0-28 0,-10 0-64 16,10 0-20-16,-7 0 52 0,-1-4 44 0,-1 4 36 0,9 0 28 16,-8-5 24-16</inkml:trace>
          <inkml:trace contextRef="#ctx0" brushRef="#br0" timeOffset="151343.0952">-800 1188 39 0,'0'0'60'0,"0"0"4"0,0-4-12 0,0 4-24 16,0 0-8-16,0-4 0 0,0 4-4 0,0-5 0 0,0 5-4 15,0 0-4-15,0-5 0 0,0 5 0 0,0 0-4 0,0 0 0 0,0 0-4 16,0 0 0-16,0 0 0 0,0 0-4 0,0 0-4 0,0 0 4 16,0 0-8-16,0 0-24 0,0 0-24 0,0 0-28 0,0 0-12 15</inkml:trace>
        </inkml:traceGroup>
        <inkml:traceGroup>
          <inkml:annotationXML>
            <emma:emma xmlns:emma="http://www.w3.org/2003/04/emma" version="1.0">
              <emma:interpretation id="{DCCF1DA1-8C15-4251-A2A9-22B8207D91C5}" emma:medium="tactile" emma:mode="ink">
                <msink:context xmlns:msink="http://schemas.microsoft.com/ink/2010/main" type="inkWord" rotatedBoundingBox="11423,15005 12018,15019 12007,15533 11411,15520">
                  <msink:destinationLink direction="with" ref="{F83D98E4-08B0-434F-88B7-B6549B15B77F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4741.8779">171 1050 51 0,'0'5'76'0,"-8"-5"-8"16,8 0 0-16,0 0-28 0,-9 0 4 0,9 0-4 0,-8 0 0 15,8 0 0-15,-8 0 0 0,8 0 0 0,0 0-4 0,-9 0 4 16,9 0 0-16,-7 0 0 0,-1 0-4 0,8 0 4 0,-9 0 0 16,9 0 0-16,-8 0-8 0,8 0 0 0,-8 0 4 0,8 0-4 15,0 0-4-15,-8 0-4 0,8-5 0 0,-9 5 0 0,9 0 0 0,0-4 0 16,0 4-4-16,-7-4 0 0,7-1-4 0,0 0 0 0,0 1 4 16,0-1 0-16,0 0 0 0,0-3-4 0,0 3-4 0,7-4 0 15,-7 5 4-15,0-6-4 0,9 6 0 0,-9-6 0 0,8 6 0 16,-8-6 0-16,8 6-4 0,0-6-4 0,-8 6 4 0,9 0-4 15,-1-1 0-15,-1 0 0 0,2 5 0 0,-1-5-4 0,0 5 4 16,-8 0-4-16,9 0 4 0,-1 0 0 0,0 5-4 0,-1-5 0 0,2 5 0 16,-1 4 4-16,0-5 0 0,1 6-4 0,-9-1 0 0,8 0 0 15,-1 1 0-15,-7-2 4 0,0 6-4 0,10 1 4 0,-10-2-4 16,0 1 4-16,0 3-4 0,0-2 4 0,0 3-4 0,-10 0 4 16,10 1-4-16,-7-1-4 0,-1 0 4 0,8 5 0 0,-9 0 0 15,1-5 0-15,0 0 0 0,-1 2 0 0,2-2 0 0,-1 0 0 0,-9 1 0 16,9-6 0-16,0 1 0 0,8-5 0 0,-9 1 4 15,2-1-4-15,-1-1 4 0,8-3-4 0,-9 0 0 0,9-5 0 0,0 0 0 16,-8 4 0-16,8-4 0 0,0 0-4 0,0-4 4 0,0 4 0 16,0-5 0-16,0 0 0 0,0 1 0 0,0 0 0 0,0-1 0 15,0 1 0-15,0-6 0 0,0 5 4 0,0-4-4 0,0 4 0 0,0-3-4 16,0-1 4-16,0 4 0 0,0-5 0 0,8 6 0 0,-8-5 0 16,0 4 4-16,9 1-4 0,-9-1 0 0,0 0 0 0,8 5 0 15,-8 0 0-15,7-4 0 0,2 4 4 0,-9 0-4 0,8 0 0 16,0 0 0-16,-8 4 4 0,9-4-4 0,-1 5 4 0,0 0-4 15,-1-1 4-15,-7 1-4 0,9 0 8 0,-1-1-4 0,0 0 4 0,1 6 0 16,-9-5-4-16,8 4 4 0,-1-5 0 0,3 5 4 0,-3 0-4 16,1 1 0-16,-8-5-4 0,8 4 4 0,1-5-4 0,-1 5 0 15,-1-4 0-15,2 4-4 0,-9-4 0 0,8-2 4 0,0 4-8 16,1-4 4-16,-1 2 0 0,0-1-4 0,1-4-4 0,-2 0-4 16,-7 5-12-16,8-5-12 0,0 0-12 0,1-5-12 0,-9 5-12 0,8-4-20 15,0-4-20-15,1 1-12 0,-9-1-44 0,7-1-48 16,-7-5 20-16,8 5 36 0,-8-5 32 0,0 0 28 0</inkml:trace>
          <inkml:trace contextRef="#ctx0" brushRef="#br0" timeOffset="155149.0615">465 1275 19 0,'0'5'112'0,"0"0"-12"0,0-5-16 16,0 4-32-16,0-4-4 0,0 5-8 0,0-5 0 0,0 0-4 15,0-5 0-15,0 5 0 0,0-4 0 0,0-1 0 0,0 0 0 0,7 1-4 16,-7 0 4-16,0-6 0 0,8 6 4 0,-8-6 0 0,9 1-4 16,-9-1 0-16,8 2 0 0,-8-5-4 0,8-2 4 0,1 7-4 15,-9-7-4-15,7 2 0 0,1 3-4 0,-8-3-4 0,8-1 0 16,1 0-4-16,-1 5 0 0,-8-5 0 0,8 0-4 0,1 5-4 16,-9 0-20-16,7-5 24 0,-7 10-4 0,8-6 0 0,1 2-4 0,-9 3 4 15,8 0-4-15,-8 1 0 0,0 0 0 0,8 4 4 0,-8-6 0 16,0 6 4-16,8 0-4 0,-8 0 4 0,0 6 0 0,0-2 4 15,9 0 0-15,-9 1-4 0,0 0 4 0,0 0 0 0,7 3 4 0,-7 1 0 16,0 1 0-16,0-2-4 0,8 1 0 0,-8 6-4 16,0-1 0-16,0-1 0 0,0 1 0 0,0 0 0 0,9-1-4 0,-9 6 0 15,0-5-4-15,0-1-4 0,0 6 4 0,0-2 0 0,0-2 0 16,0-1-4-16,0 0-4 0,0 4 4 0,0-9 0 0,0 4 0 16,0 2-4-16,0-2 0 0,0-4-8 0,0 0-4 0,0 1-4 15,0-5-8-15,0 4 0 0,0-5-8 0,0 0-8 0,0 1 4 16,0-5-12-16,0 5 4 0,0-5-12 0,0 0-8 0,0 4-12 15,0-4-4-15,0 0-8 0,0-4 4 0,0 4-16 0,0-5-36 0,0 5-24 16,0-5 8-16,0 1 32 0,0 0 24 0</inkml:trace>
        </inkml:traceGroup>
        <inkml:traceGroup>
          <inkml:annotationXML>
            <emma:emma xmlns:emma="http://www.w3.org/2003/04/emma" version="1.0">
              <emma:interpretation id="{555B1EF6-BB3A-4E9F-809B-6A559F2DDC0B}" emma:medium="tactile" emma:mode="ink">
                <msink:context xmlns:msink="http://schemas.microsoft.com/ink/2010/main" type="inkWord" rotatedBoundingBox="12310,15214 12636,15221 12628,15564 12302,15557">
                  <msink:destinationLink direction="with" ref="{F83D98E4-08B0-434F-88B7-B6549B15B77F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5468.8105">954 1129 47 0,'0'0'92'0,"0"0"-4"0,7-5-4 15,-7 5-24-15,0 0 0 0,0 0 8 0,0 0 0 0,8 0 0 16,-8 0 8-16,9 0-4 0,-9 5 0 0,0-5-4 0,8 4-4 16,-8 1 0-16,8-5 0 0,1 4-4 0,-1 1 0 0,-1 4 4 15,-7-4-8-15,9 4 0 0,-1 1-4 0,0-2 0 0,0 7-4 16,1-2-8-16,-1 0 0 0,-1 1-4 0,2 0-4 0,-1 0-8 15,0 0-8-15,1 0 0 0,-1 4 0 0,0-4 0 0,-1-1-4 0,2 1-4 16,-1 0-4-16,0-1 4 0,1-3-8 0,-1 4 8 0,0-4-4 16,1-2-4-16,-2 1 0 0,1 0-4 0,0-4-12 0,1-1-8 15,-9 1-12-15,8-1-12 0,-1 1-8 0,-7-5-16 0,10 5-12 0,-10-5-20 16,0 0-16-16,7 0-12 0,-7-5-16 0,0 0-40 16,0 1-36-16,0 4 36 0,0-9 32 0,0 4 28 0,-7-4 32 0</inkml:trace>
          <inkml:trace contextRef="#ctx0" brushRef="#br0" timeOffset="155835.8293">1280 1147 7 0,'0'-5'116'0,"0"5"-8"0,0-4-4 0,0 4-16 0,-8 0 0 16,8 0 0-16,0-5 0 0,0 5 0 0,-9 0-8 0,9 0-4 15,0 0-4-15,-8 0-4 0,8 5 4 0,-7-5-8 0,7 4 0 16,-10-4 0-16,3 5 0 0,7 0-8 0,-8-1 0 0,-1 1 0 0,1 4-4 15,0 1 0-15,1-2-8 0,-2 1-4 0,1 5 0 0,0-4-4 16,-1 3-8-16,1 0 0 0,-9 7 0 0,10-7-8 0,-1 1 0 16,0-1-8-16,-9 6 4 0,9-6-4 0,-1 1-4 0,2 1 0 15,-1-2-4-15,-1-4-4 0,1 5 0 0,0-6-8 0,0-1-12 16,-1 1-12-16,9-4-4 0,-7 1-16 0,7 0-24 0,0-1-20 16,0-4-20-16,0 0-28 0,-8 0-28 0,8 0-52 0,0-4-44 0,0-1 40 15,-9 0 48-15,9 1 28 0,0-4 32 0</inkml:trace>
        </inkml:traceGroup>
        <inkml:traceGroup>
          <inkml:annotationXML>
            <emma:emma xmlns:emma="http://www.w3.org/2003/04/emma" version="1.0">
              <emma:interpretation id="{4E4E4025-F16D-4FE1-866E-323FC5E03C63}" emma:medium="tactile" emma:mode="ink">
                <msink:context xmlns:msink="http://schemas.microsoft.com/ink/2010/main" type="inkWord" rotatedBoundingBox="13227,15134 13463,15139 13455,15502 13219,15497">
                  <msink:destinationLink direction="with" ref="{F83D98E4-08B0-434F-88B7-B6549B15B77F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9800.2813">1972 1046 27 0,'0'0'72'0,"0"0"-16"16,0 0 0-16,0 0-24 0,0 0-8 0,0 0 0 0,0 0-4 15,0 0 4-15,0 0-4 0,0 0 4 0,0 0 0 0,0 0-4 16,0 0 0-16,0 0-4 0,0 0 4 0,0 0-4 0,0 0 4 16,0 0 0-16,0 0 0 0,0 0 0 0,0 0 4 0,0 0 4 15,0 0-8-15,0 0 0 0,0 0 0 0,0 0 0 0,0 0 0 0,0 0 8 16,0 0 0-16,0 0-4 0,0 0 4 0,0 0 4 0,0 0 4 15,9 0 0-15,-9 0 0 0,0 0-4 0,0 0-4 0,0 4 4 16,0-4 4-16,8 0-4 0,-8 5-4 0,0-5 4 0,0 4-4 16,0-4 0-16,0 5 0 0,0 0-4 0,0 0 0 0,0-5-4 15,0 9 4-15,0-4-8 0,0-1 0 0,0 0 0 0,0 6 0 0,0-6-4 16,0 1 4-16,0 4-4 0,0-4 0 0,0 4 0 16,0-5 0-16,0 6 0 0,0-1 0 0,0 0-4 0,0 1 4 0,0-2-4 15,0 1-4-15,0 1 0 0,0-1 4 0,0-1 0 0,0 7-8 16,0-7 4-16,0 2 4 0,0 4-4 0,0-5 4 0,0 5-8 15,0-5 0-15,0 0 0 0,0 1 4 0,0-1 0 0,0-1-4 0,0 2 4 16,0-1-4-16,0-4 0 0,0 4 0 0,0-4 0 0,0-1 0 16,0 0 4-16,0 1-4 0,0 0 0 0,0-5 0 0,0 4 0 15,0-4 0-15,0 5 0 0,0-5 0 0,0 0 0 0,0 0 0 16,0 0 0-16,0 5 0 0,0-5 0 0,0 0 0 0,0 0 0 16,0 0 0-16,0 0 0 0,0 0-4 0,0 0 4 0,0 0 0 15,0 0-4-15,0 0 4 0,0 0 0 0,0 0-4 0,0 0 4 0,0 0-8 16,0 0 4-16,0 0-4 0,0 0-4 0,0 0-8 15,0 0-4-15,0 0-20 0,0 0 12 0,0 0-4 0,0 0-4 0,0 0-12 16,0 0 4-16,0-5-8 0,0 5-12 0,0 0-12 0,0-5-8 16,0 5-4-16,-8-4-8 0,8 4-40 0,0-5-32 0,-9 5 8 15,9-5 24-15,0 1 28 0</inkml:trace>
          <inkml:trace contextRef="#ctx0" brushRef="#br0" timeOffset="160257.0665">1875 1234 51 0,'0'0'88'0,"-8"0"-8"15,8 0-8-15,0 0-28 0,0 0 0 0,0 0 0 0,8 0-4 0,-8 0 4 16,0 0 4-16,0 0 0 0,0 0-4 0,0 0 4 15,0 0-4-15,0 0 8 0,0 0-8 0,8 0 8 0,-8 0-4 0,0 0-4 16,8 0 0-16,-8 0-4 0,9 0 0 0,-1 0 4 0,-8 0 0 16,7 0-4-16,2 0-4 0,-1 0 4 0,-8 0-4 0,8 0 4 15,1 0-4-15,-1 0 0 0,-1 0 0 0,-7 0 0 0,8 0-4 0,1 0-4 16,-1 0 0-16,0 0-4 0,-8 0 0 0,9 0 0 0,-1 0 0 16,-1 0-4-16,2 0-4 0,-9 0 0 0,8 0 0 0,0 0 0 15,-8 0-4-15,8 0-4 0,1 0 0 0,-9 0 0 0,8 0 0 16,-1 0 0-16,-7 0 0 0,0 0 0 0,9 0 0 0,-9 0 0 15,8 0 0-15,-8 0-4 0,0 0 4 0,8 0 0 0,-8 0-4 0,0 0 0 16,0 0 4-16,0 0-4 0,0 0 0 0,0 0-20 0,0 0 24 16,0 0-4-16,0 0 0 0,0 0 0 0,0 0-4 0,0 0 4 15,0 0-4-15,0 0 0 0,0 0 4 0,0 0-4 0,0 0 0 16,0 0-4-16,0 0 4 0,0 0-4 0,0 0 4 0,0 0-4 16,0 0-8-16,0 0-4 0,0 0-16 0,0 0-16 0,0 0-16 0,0 0-16 15,0 0-12-15,0 0-16 0,0 0-24 0,0 0-28 0,-8 0-48 16,8 0-48-16,-8-5 40 0,8 5 40 0,-9 0 36 0,9-5 24 15</inkml:trace>
        </inkml:traceGroup>
        <inkml:traceGroup>
          <inkml:annotationXML>
            <emma:emma xmlns:emma="http://www.w3.org/2003/04/emma" version="1.0">
              <emma:interpretation id="{55A6A4DF-AA3C-433D-B583-C40F9D9A678A}" emma:medium="tactile" emma:mode="ink">
                <msink:context xmlns:msink="http://schemas.microsoft.com/ink/2010/main" type="inkWord" rotatedBoundingBox="13985,15140 14155,15144 14144,15623 13974,15619">
                  <msink:destinationLink direction="with" ref="{F83D98E4-08B0-434F-88B7-B6549B15B77F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4346.6899">2649 1069 15 0,'0'0'80'0,"0"-5"-4"16,0 5-16-16,0 0-28 0,0-5 0 0,0 5 0 0,0 0 0 16,0-4-8-16,0 4 0 0,0 0 0 0,0-5 0 0,0 5 4 15,0 0 4-15,0 0-4 0,0 0 4 0,0 0 0 0,0 0 4 0,0 0 4 16,0 0 0-16,0 0 0 0,0 0 0 0,0 0 4 16,0 0 4-16,0 0 0 0,0 0 0 0,0 0 4 0,0 0-4 0,0 0 0 15,0 0-4-15,0 5 0 0,0-5-4 0,0 4-4 0,0-4 0 16,0 5 0-16,0 5-4 0,0-10-4 0,0 9 0 0,0-4-4 15,0 3 0-15,0 2-4 0,0-1 0 0,-8-4-4 0,8 8-4 0,0-4 0 16,0 1-8-16,-7-1 4 0,7 5-4 0,0-5 0 0,0 0 0 16,0 5 0-16,-8-5 0 0,8-1 0 0,0 7 0 0,0-7-8 15,0 2 4-15,0 0 0 0,0-2 0 0,0 2 4 0,0-1 0 16,0-4-4-16,0 3 4 0,0-3-4 0,0 5 0 0,0-10 0 16,0 9 0-16,0-9 0 0,0 4-4 0,0 0 4 0,8-4 0 0,-8 0 0 15,0 5-4-15,0-5 4 0,7 0-4 0,-7 0 4 0,8 0 0 16,-8 0 0-16,0 5 0 0,9-5 0 0,-9 0 0 0,8 0 0 15,0-5 4-15,-8 5-8 0,9-5 0 0,-9 5 4 0,8-4-4 16,-8 4 0-16,7 0 0 0,2-4 4 0,-9-1 0 0,8 5 0 16,-8-4 0-16,8-1 0 0,1 0 0 0,-9 0-4 0,0 1 4 0,8 0 0 15,-8 4 0-15,7-5-4 0,-7 0 0 0,8 5 4 0,-8-4 0 16,0-1 0-16,9 5 0 0,-9-5 0 0,0 5 0 0,8 0 0 16,-8-4-4-16,0 0 0 0,0 4 8 0,0 0-4 0,0-5 0 15,0 5 0-15,8 0 0 0,-8 0 0 0,0-5 0 0,0 5 0 16,0 0 0-16,0 0 0 0,0 0 0 0,0 0 0 0,0 0 0 0,0 0 0 15,0 0 0-15,0 0 4 0,0 5-4 0,0-5 4 0,9 5-4 16,-9-5 4-16,0 4-4 0,0 0 0 0,0 1 0 0,0 0 0 16,0 4 4-16,0-4 4 0,0 3-8 0,0-3 4 0,0 5 0 0,0-1 0 15,0-1 0-15,0 2 0 0,0-1-4 0,0 1 4 16,0-1-4-16,0-1 0 0,0 2 0 0,0 4 0 0,0-4 0 16,0-2 4-16,0 1 0 0,0 0-4 0,0 0 0 0,0-4 4 0,0 4 0 15,0 0 0-15,0 1-4 0,0-6 0 0,0 5 0 16,0-4 4-16,0 0-4 0,0-1 0 0,0 0 0 0,0-4-4 0,0 5 4 15,0 0 0-15,0-5 0 0,0 0-4 0,0 4 0 0,0-4 4 0,0 0 0 16,0 0 0-16,0 0-4 0,0 0 4 0,0 0-8 16,0 0 8-16,0 0-4 0,0 0-4 0,0 0 0 0,0 0-4 0,0 0-8 15,0 0-4-15,-9 0-12 0,9 0-8 0,0 0-4 0,0 0-8 16,0 0 4-16,0 0-16 0,0 0-8 0,0 0-8 0,0-4-8 16,0 4-4-16,0-5-4 0,0 5-40 0,0-5-36 0,0 1 8 15,0 0 28-15,0-1 28 0</inkml:trace>
        </inkml:traceGroup>
        <inkml:traceGroup>
          <inkml:annotationXML>
            <emma:emma xmlns:emma="http://www.w3.org/2003/04/emma" version="1.0">
              <emma:interpretation id="{AA23B0D1-D32A-4C29-A40B-2F5CC330B24A}" emma:medium="tactile" emma:mode="ink">
                <msink:context xmlns:msink="http://schemas.microsoft.com/ink/2010/main" type="inkWord" rotatedBoundingBox="14498,15024 14903,15033 14892,15504 14488,15495">
                  <msink:destinationLink direction="with" ref="{F83D98E4-08B0-434F-88B7-B6549B15B77F}"/>
                </msink:context>
              </emma:interpretation>
              <emma:one-of disjunction-type="recognition" id="oneOf7">
                <emma:interpretation id="interp11" emma:lang="" emma:confidence="0">
                  <emma:literal>2</emma:literal>
                </emma:interpretation>
                <emma:interpretation id="interp12" emma:lang="" emma:confidence="0">
                  <emma:literal>%</emma:literal>
                </emma:interpretation>
                <emma:interpretation id="interp13" emma:lang="" emma:confidence="0">
                  <emma:literal>r</emma:literal>
                </emma:interpretation>
                <emma:interpretation id="interp14" emma:lang="" emma:confidence="0">
                  <emma:literal>z</emma:literal>
                </emma:interpretation>
                <emma:interpretation id="interp1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65259.85">3163 1142 47 0,'0'0'80'0,"0"0"-8"0,0 0-4 0,-8 0-20 0,8 0-8 0,0-4 4 15,-8 4-4-15,8 0 0 0,0-5 0 0,0 5-8 0,-7-4 0 16,7-1 0-16,0 1-4 0,0-1 4 0,0 0-4 0,0 1 0 16,0-1 0-16,0 0 0 0,0-3-4 0,0 3 4 0,0-4-4 15,0 4-4-15,0 0 4 0,0-4-4 0,7 4 8 0,-7-3 0 0,0 3 0 16,8-4-12-16,-8 4 0 0,8-3 4 0,-8 3 4 15,9 0 0-15,-1-4 0 0,0 5 0 0,-8-6 0 0,9 6 0 0,-2-1-4 16,-7 0 0-16,8 1-4 0,1-1-4 0,-9 0 0 0,8 1 0 16,0 0 0-16,-8 4-4 0,7-6-4 0,3 6 0 0,-10 0 4 15,7-4-4-15,1 4 0 0,-8 4 0 0,9-4 0 0,-9 6 0 16,8-2 0-16,-8 0 0 0,8 1 0 0,-8 4 0 0,0-4 0 16,0 4-20-16,9 1 24 0,-9-2-4 0,0 7 4 0,0-2-4 0,0 1 4 15,-9-1-4-15,9 1 0 0,0 5 0 0,-8-6 0 16,8 6 0-16,-8-6 0 0,8 6-4 0,-9-1 4 0,1-4-4 0,8 5 0 15,-7-1 0-15,-3-5 0 0,10 0 0 0,-7 2 0 0,-1-2 0 16,8 1 0-16,0-4 0 0,-8-2 4 0,8-3 0 0,0 5-4 16,0-6 0-16,0 1 0 0,0-1-4 0,0-4 8 0,0 0-4 0,0 0-4 15,0 0 4-15,0-4 4 0,0 4-4 0,0-9 0 16,0 9 4-16,0-10-4 0,0 5 0 0,8-3-4 0,-8 3 4 0,0-4 0 16,8 4 0-16,-8 0-4 0,7-3 4 0,-7 3 0 0,10-4 0 15,-10 3 0-15,7 6 0 0,-7-4 0 0,8 4 0 0,1-4 0 16,-9 8 0-16,8-4 0 0,-8 0 4 0,8 4 0 0,-8-4 4 0,9 6 8 15,-2-2 4-15,-7 6 8 0,8-6 0 0,1 0 0 0,-1 6 4 16,-8-1 4-16,8-4 0 0,0 3 0 0,1 2-20 0,-2-1 20 16,1 0 0-16,1 5 0 0,7-10-4 0,-7 6-4 0,-1-1-8 0,-1 0 0 15,1 0 0-15,1-4-4 0,-1-1-4 0,0 1 0 16,1 0 0-16,-1-2-4 0,-1-3-4 0,2 0 0 0,-1 0 0 0,0 0 4 16,-8-3-8-16,8-2 0 0,1 0 0 0,-9 1 0 0,7-6-12 15,-7 2-12-15,8-6-8 0,-8 4-20 0,0-4-24 0,0 1-20 16,0-1-24-16,0 1-28 0,0-1-36 0,-8-4-60 0,8 4-32 15,-7 0 52-15,-2-1 44 0,1-2 28 0,0 7 32 0</inkml:trace>
        </inkml:traceGroup>
      </inkml:traceGroup>
    </inkml:traceGroup>
    <inkml:traceGroup>
      <inkml:annotationXML>
        <emma:emma xmlns:emma="http://www.w3.org/2003/04/emma" version="1.0">
          <emma:interpretation id="{F7C42DF8-8680-4A8B-A299-7D180287CD3E}" emma:medium="tactile" emma:mode="ink">
            <msink:context xmlns:msink="http://schemas.microsoft.com/ink/2010/main" type="paragraph" rotatedBoundingBox="11975,15770 14756,15784 14755,16075 11974,160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E067CF8-A65E-450E-9DF3-757A6AB9D9CE}" emma:medium="tactile" emma:mode="ink">
              <msink:context xmlns:msink="http://schemas.microsoft.com/ink/2010/main" type="line" rotatedBoundingBox="11975,15770 14756,15784 14755,16075 11974,16061"/>
            </emma:interpretation>
          </emma:emma>
        </inkml:annotationXML>
        <inkml:traceGroup>
          <inkml:annotationXML>
            <emma:emma xmlns:emma="http://www.w3.org/2003/04/emma" version="1.0">
              <emma:interpretation id="{CE0C9215-A9CE-48BB-8BF9-5159A4F2FA91}" emma:medium="tactile" emma:mode="ink">
                <msink:context xmlns:msink="http://schemas.microsoft.com/ink/2010/main" type="inkWord" rotatedBoundingBox="11975,15870 12204,15871 12203,15987 11974,1598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9992.1475">619 1785 47 0,'0'0'72'0,"0"0"-8"0,0 0-4 0,0 0-32 0,0 0 4 0,0 0-4 15,0 0-8-15,0 0 4 0,0 0-4 0,0 0-4 16,0 0 4-16,0 0 0 0,0 0-4 0,0 0 0 0,0 0 0 0,0 0 0 15,0 0 0-15,0 0 4 0,9 0 0 0,-9 0 0 0,0 0 4 16,0 0 0-16,0 0 0 0,7 0 0 0,-7 0 0 0,8 0-4 16,-8 0 0-16,9 0 4 0,-9 0-4 0,8 0 0 0,-8 0-4 0,8 0 4 15,-8 0-4-15,9 0 4 0,-9 0-4 0,8 0 0 0,-1 0 4 16,-7 0 0-16,8 0-8 0,1 0 4 0,-1 0 0 0,0 0 0 16,-8 0-4-16,9 0 0 0,-2 0-4 0,1 0 0 0,1 0 0 15,-1 0 0-15,-8 0 0 0,8 0 0 0,0 0-4 0,1 0 0 16,-9 0 4-16,7 0-4 0,-7 0 0 0,8 0 0 0,1 0 0 0,-9 0 0 15,0 0 0-15,8 0 0 0,-8 0-4 0,0 0-4 0,0 0 4 16,0 0 4-16,0 0-8 0,0 0 4 0,0 0 0 0,0 0 0 16,0 0 0-16,0 0 0 0,0 0 4 0,0 0 0 0,0 0-4 0,0 0-4 15,0 0-4-15,0 0 8 0,0 0 0 0,0 0 0 16,0 0-4-16,0 0 8 0,0 0 0 0,0 0-4 0,0 0-4 16,0 0-24-16,0 0 8 0,0 0-12 0,0 0-12 0,0 0-12 0,0 0-8 15,0 0-8-15,-8 0-8 0,8 0-40 0,0 0-36 0,-9-5-4 16,9 5 28-16,-8 0 24 0</inkml:trace>
          <inkml:trace contextRef="#ctx0" brushRef="#br0" timeOffset="170407.0358">635 1891 59 0,'0'0'72'0,"0"0"-4"0,0 0-4 0,8 4-24 16,-8-4-4-16,0 0-4 0,9 0 0 0,-9 0 4 0,0 0-4 15,8 0 0-15,-8 0 0 0,8 0 4 0,-8 0-4 0,9 0 4 16,-1 0-4-16,-8 0 0 0,7 0 0 0,-7 0 0 0,8 0-4 16,1 0 4-16,-9 0-4 0,8 0 0 0,0 0 4 0,1 0-4 0,-9 0 4 15,7 0-4-15,1 0-4 0,1 0-8 0,-9 0 4 0,8 0 0 16,0 0-4-16,0 0-4 0,-8 0 4 0,9 0 4 0,-2 0-4 16,1 0 0-16,-8 0-4 0,9 0 0 0,-9 0-4 0,8 0 0 0,-8 0 0 15,8 0 0-15,-8 0-24 0,9 0 24 0,-9 0-4 16,0 0 0-16,0 0 0 0,8 0 0 0,-8 0-4 0,0 0-4 0,0 0-8 15,0 0-4-15,0 0-16 0,0 0-20 0,0 0-20 0,0 0-24 16,0 0-16-16,0 0-52 0,-8-4-36 0,16 4 32 0,-8 0 32 16,0-6 24-16</inkml:trace>
        </inkml:traceGroup>
        <inkml:traceGroup>
          <inkml:annotationXML>
            <emma:emma xmlns:emma="http://www.w3.org/2003/04/emma" version="1.0">
              <emma:interpretation id="{8A4D4573-01D0-40DB-9F79-AA0FC5E3C0DF}" emma:medium="tactile" emma:mode="ink">
                <msink:context xmlns:msink="http://schemas.microsoft.com/ink/2010/main" type="inkWord" rotatedBoundingBox="14128,15829 14267,15830 14266,16073 14127,1607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77601.855">2789 1743 35 0,'0'0'80'0,"0"0"-12"0,0 0-4 0,0 0-24 0,0 0 0 16,0 0-4-16,0 0-4 0,0 0 4 0,0 0 0 0,0 0-4 16,0 0-4-16,0 0 0 0,0 0 0 0,0-4-4 0,0 4 0 0,0 0 0 15,0 0 0-15,0 0 8 0,0 0-4 0,0 0 0 16,0 0 0-16,0 0 0 0,0 4 8 0,0-4 0 0,0 0-4 0,0 0 4 16,0 0-4-16,0 0-8 0,0 0 4 0,0 5-4 0,0-5 0 15,0 0-8-15,0 5 4 0,0-1 0 0,0 1-8 0,0-1 0 16,0 2 0-16,0-3-4 0,0 7 0 0,0-6 0 0,-9 6-4 15,9-6 0-15,0 5 0 0,0-5-4 0,0 6 4 0,0-5 0 16,0 3-4-16,0-2 0 0,-8 2 4 0,8-3-4 0,0 0 0 0,0 4 0 16,0-4 0-16,0-1 0 0,0 0 0 0,0 2 4 0,0-2-8 15,0 0 4-15,0 1 0 0,0-5 0 0,8 5 0 0,-8 0-4 16,0-5 0-16,0 3 4 0,9-3 0 0,-9 6 0 0,0-6-4 0,0 0 4 16,8 0-4-16,-8 0 4 0,7 0 0 0,2 0 0 15,-9 0 0-15,8-6 0 0,-8 6 0 0,8-3-16 0,-8-2 20 0,8 5 0 16,-8-5 0-16,9 0 0 0,-1 5-4 0,-8-4 0 0,7 0 0 15,-7-2 0-15,9 2 0 0,-9-5 0 0,8 9 0 0,-8-5 0 16,8 1 0-16,-8-1 0 0,9 0 0 0,-9 1 4 0,0 0-4 16,0 4 0-16,8-6 0 0,-8 6-4 0,0-4 4 0,0 4 0 0,0 0 4 15,0 0-4-15,0 0 0 0,0-4 0 0,0 4 0 0,0 0 0 16,0 0 0-16,0 0 0 0,0 0 0 0,0 0 0 0,0 4 0 16,0-4 0-16,0 0 0 0,0 0-4 0,0 0 4 0,0 4 0 15,0-4 0-15,0 6 0 0,0-6 0 0,0 4 0 0,0 0 4 0,0 1-4 16,0 0 4-16,8 4-4 0,-16-4 0 0,8 3-4 0,0-2 4 15,0 2 0-15,0-3 0 0,0 5 0 0,0-7 0 0,0 7 0 16,0-6 0-16,0 6 0 0,0-6 4 0,0 1-4 0,0 3 0 16,0-3 0-16,0 0-4 0,0 0 4 0,0-5 0 0,0 4 0 15,0-4-4-15,0 5-12 0,0-5 16 0,0 0-4 0,0 0-8 16,0 0-4-16,0 0-4 0,0 0-12 0,0 0-12 0,0 0-8 0,0 0-16 16,0-5-8-16,0 5-4 0,0-4-20 0,0-1-44 0,0 5-20 15,0-5 12-15,0 0 32 0,0 2 20 0</inkml:trace>
        </inkml:traceGroup>
        <inkml:traceGroup>
          <inkml:annotationXML>
            <emma:emma xmlns:emma="http://www.w3.org/2003/04/emma" version="1.0">
              <emma:interpretation id="{4E271CB9-96D1-4A53-A023-5D95B5A7C3A0}" emma:medium="tactile" emma:mode="ink">
                <msink:context xmlns:msink="http://schemas.microsoft.com/ink/2010/main" type="inkWord" rotatedBoundingBox="14560,15783 14756,15784 14755,16059 14558,16058"/>
              </emma:interpretation>
              <emma:one-of disjunction-type="recognition" id="oneOf10">
                <emma:interpretation id="interp18" emma:lang="" emma:confidence="0">
                  <emma:literal>4</emma:literal>
                </emma:interpretation>
                <emma:interpretation id="interp19" emma:lang="" emma:confidence="0">
                  <emma:literal>n</emma:literal>
                </emma:interpretation>
                <emma:interpretation id="interp20" emma:lang="" emma:confidence="0">
                  <emma:literal>u</emma:literal>
                </emma:interpretation>
                <emma:interpretation id="interp21" emma:lang="" emma:confidence="0">
                  <emma:literal>h</emma:literal>
                </emma:interpretation>
                <emma:interpretation id="interp22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179255.3822">3204 1719 19 0,'0'0'80'0,"0"0"-12"0,0 0-4 0,0-3-28 16,0-2-4-16,0 5 4 0,0-4-8 0,0 4 0 0,0-5 0 16,0 5 0-16,0 0-4 0,0 0 4 0,0-4 0 0,0 4 0 0,0 0 0 15,0 0 4-15,0-5-4 0,8 5 4 0,-8 0 0 0,0 0-4 16,0 0 4-16,0 0 0 0,0 0 0 0,0 0 4 0,0 5 0 16,0-5-8-16,0-5 4 0,0 5-8 0,0 5 4 0,0-5-8 15,0 0 0-15,0 0-4 0,0 0 8 0,0 0-8 0,0 0-4 16,0 0 4-16,0 4-8 0,0 1-4 0,0-5 4 0,0 4 0 15,0 1-8-15,0-2 4 0,0 8-4 0,0-7 0 0,0 5 4 0,0-4 0 16,0 4-4-16,0 0 0 0,0 0 4 0,0 1-4 0,0-1 0 16,0 0 0-16,0 0 0 0,0-5 0 0,0 6 0 0,0-1 0 15,0-5 0-15,0 6 0 0,0-6 0 0,0 1-4 0,0 0 4 16,0 4 0-16,0-4 0 0,0-1 0 0,0-4 4 0,9 4-8 16,-9-4 4-16,0 6 0 0,0-6 0 0,8 0 0 0,-8 4 0 0,8-4 4 15,-1 0-4-15,-7 0 4 0,10 0-8 0,-3 0 4 0,1 0-4 16,-8 0 4-16,9 0-4 0,-1 0 8 0,-8-4-4 0,8 8 4 15,1-8-4-15,-2 4 4 0,-7 0-4 0,8-6 0 0,1 6 4 16,-9 0 0-16,8-4-8 0,-8 0 0 0,8-1 4 0,0 5-4 16,-8-5 8-16,9 1 0 0,-9-1-4 0,7 0 4 0,-7-3-4 0,0 2-4 15,8 6 0-15,-8-4 4 0,9 0 4 0,-9-1-4 0,0 0-4 16,8 0 4-16,-8 1 0 0,0 4-4 0,0-4 0 0,0-1 4 16,0 5 0-16,8 0 0 0,-8 0 0 0,0 0 0 0,0 0 0 15,0-4-4-15,0 4 8 0,0 0-4 0,-8 0 0 0,8 0 4 16,0 4-4-16,0-4 0 0,0 5 4 0,0-5 0 0,0 4-4 0,0 0 4 15,0-4 0-15,0 5 0 0,0 0 4 0,0 0-4 0,0 3 0 16,0-2 0-16,0-2 0 0,0 5 0 0,0 0-16 0,0-4 20 16,0 4 0-16,0-5 0 0,0 6 0 0,0-6-4 0,0 6 0 15,0-5 0-15,0 4-4 0,0-5 4 0,0 0 0 0,0 6-4 16,0-6 0-16,0 1 4 0,0 0-4 0,0-5 0 0,0 3 0 0,0 2-4 16,0-5 8-16,0 0-8 0,0 0 0 0,0 0-4 0,0 5-8 15,0-5-8-15,0 0-4 0,0-5-8 0,0 5-8 0,0 0-12 16,0 0-12-16,0 0-16 0,0-5-12 0,0 5-44 0,0-3-48 0,-8 3 20 15,8-5 28-15,0 5 32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0:31.0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152800-8F2D-40EE-9887-F4A38927C366}" emma:medium="tactile" emma:mode="ink">
          <msink:context xmlns:msink="http://schemas.microsoft.com/ink/2010/main" type="writingRegion" rotatedBoundingBox="4863,2695 5660,3427 5438,3668 4642,2936"/>
        </emma:interpretation>
      </emma:emma>
    </inkml:annotationXML>
    <inkml:traceGroup>
      <inkml:annotationXML>
        <emma:emma xmlns:emma="http://www.w3.org/2003/04/emma" version="1.0">
          <emma:interpretation id="{2350CE3D-F82C-4054-80AD-144689ECE3E4}" emma:medium="tactile" emma:mode="ink">
            <msink:context xmlns:msink="http://schemas.microsoft.com/ink/2010/main" type="paragraph" rotatedBoundingBox="4863,2695 5660,3427 5438,3668 4642,2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97C03A-4688-4B1A-AE8E-154A742B78ED}" emma:medium="tactile" emma:mode="ink">
              <msink:context xmlns:msink="http://schemas.microsoft.com/ink/2010/main" type="line" rotatedBoundingBox="4863,2695 5660,3427 5438,3668 4642,2936"/>
            </emma:interpretation>
          </emma:emma>
        </inkml:annotationXML>
        <inkml:traceGroup>
          <inkml:annotationXML>
            <emma:emma xmlns:emma="http://www.w3.org/2003/04/emma" version="1.0">
              <emma:interpretation id="{7BF108AB-3339-4DDE-9606-D54F6F51E7DD}" emma:medium="tactile" emma:mode="ink">
                <msink:context xmlns:msink="http://schemas.microsoft.com/ink/2010/main" type="inkWord" rotatedBoundingBox="4817,2745 5103,3008 4928,3199 4642,29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1637-3317 11 0,'0'0'88'0,"0"0"-12"0,0 0-8 0,0 0-24 0,0 0-4 0,0-4-4 16,0 4-4-16,0 0 0 0,0-6-4 0,0 6 0 15,0-4 4-15,0 0 0 0,0 4 0 0,0-5 0 0,0 0 0 0,0 1 4 16,0 0-4-16,0-2 4 0,0-2 0 0,9 3-4 15,-9 0 0-15,0 1 4 0,8-1 0 0,-8 0-4 0,0 1 0 0,8 4-4 16,1-4-4-16,-9-1-4 0,7 5 0 0,1-5-4 0,1 5 0 0,-9 0 4 16,8 0-4-16,0 0 0 0,0 0-4 0,-8 0 0 15,9 0 0-15,-2 0 0 0,1 0 0 0,-8 5-4 0,9-5-4 0,-1 5 4 16,-8-1 0-16,8 0 0 0,1 1-4 0,-9 0 0 0,0 4 0 16,8-4 0-16,-8 3 4 0,0 2-4 0,0-1 0 0,0 0 0 15,0 1-4-15,0-2 4 0,0 6-4 0,0-4 0 0,-8-1 0 0,8 0 0 16,-9 0 0-16,9 0 0 0,0 0 0 0,-8-4 0 0,8 4 0 15,-8-4 0-15,8 4 4 0,-9-5 0 0,9 1-4 0,-8-1 0 16,8 1 4-16,0-5-4 0,0 5 0 0,0-5 0 0,0 0 0 16,0 0 0-16,-7 0 0 0,7 4 0 0,0-4 4 0,0 0-8 15,0 0 4-15,7 0 0 0,-7-4 0 0,0 4 0 0,0 0 0 0,0-5 0 16,0 5 0-16,0-5 0 0,8 5 0 0,-8-4 0 0,0-1 0 16,9 5 0-16,-9-4 0 0,8-1 0 0,-8 5 0 0,8-4 0 15,1-1 0-15,-1 5 0 0,-8 0 0 0,7 0 0 0,1 0 0 16,-8-6 0-16,9 6-4 0,-1 0 4 0,-8 0 4 0,8 6-4 15,1-6 0-15,-9 0 0 0,8 5 0 0,-8-5 0 0,7 4 4 16,2-4 0-16,-9 5-4 0,8-1 0 0,-8 1 0 0,0-1 0 16,8 1 0-16,-8 0 0 0,9-1 0 0,-9 6 0 0,0-6 4 0,0 1-4 15,8 4-4-15,-8-5 4 0,0 6 0 0,0-6 0 0,0 5 0 16,0-4 4-16,0 0 0 0,0 4-4 0,0-5 4 0,0 1 8 16,0-1 0-16,0 1 0 0,0 0 4 0,0-1 0 0,-8 1 0 15,8 0 0-15,0-1 0 0,0 0 0 0,-9-4 0 0,9 6-4 0,-8-6 4 16,0 0-8-16,8 0 4 0,-9 4-4 0,2-4 4 15,-1 0-4-15,-1 0 0 0,1 0-4 0,0 0 4 0,-1 0-4 0,1 0 0 16,1-4 0-16,-10 4-4 0,9-6 4 0,8 6-4 0,-8-4 0 16,-1 4 0-16,1-4 4 0,1-1-4 0,-2 0 0 0,9 1 0 15,-8-1-4-15,0 0 4 0,8 1 0 0,0-1-4 0,0 1-4 0,-8 4-24 16,8-5 12-16,0 1-8 0,0-1-16 0,0 5-4 0,0-5-4 16,0 5-12-16,0-5-12 0,0 5-16 0,0 0-16 0,0 0-8 15,0-4-48-15,0 4-48 0,8 0 40 0,-8 0 28 0,0 0 28 16</inkml:trace>
        </inkml:traceGroup>
        <inkml:traceGroup>
          <inkml:annotationXML>
            <emma:emma xmlns:emma="http://www.w3.org/2003/04/emma" version="1.0">
              <emma:interpretation id="{BC89AC07-29AA-446C-8F86-60FA959D6C19}" emma:medium="tactile" emma:mode="ink">
                <msink:context xmlns:msink="http://schemas.microsoft.com/ink/2010/main" type="inkWord" rotatedBoundingBox="5413,3201 5660,3427 5443,3664 5196,34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2771.4835">2298-2982 67 0,'0'0'84'16,"0"-5"-8"-16,0 5-4 0,0 0-32 0,0-5-4 0,0 5 0 15,0 0-4-15,0 0 0 0,0 0 0 0,0 0 4 0,0 0 4 16,0 0 4-16,8 0 0 0,-8 0 0 0,0 0-12 0,0 5 20 0,0-5 0 16,0 5 0-16,0-5 0 0,0 4 0 0,0-4-8 0,0 5 0 15,8 0 0-15,-8-1-4 0,0 5-4 0,0-5-4 0,0 6 0 16,0-5 0-16,0 4 0 0,0 0 0 0,-8 0-4 0,16 0-4 16,-8 1 0-16,-8 4-4 0,8-6 0 0,8 6 0 0,-8-5 0 15,0 5-4-15,0-5 0 0,0 6 0 0,0-2-4 0,0 0 4 0,0 5 0 16,0-4 0-16,0 0-4 0,9 0 0 0,-9 0 0 0,0 0-4 15,0 0 8-15,0-1-8 0,0 1 0 0,0 0 0 0,0-1 0 16,0 1-4-16,0-4 0 0,8 3 0 0,-8-4 4 0,0 1-4 16,0-6 0-16,0 5-4 0,0-4 4 0,0-1-4 0,0 1-4 15,0 0 4-15,0-5 0 0,0 4 0 0,0-4 4 0,0 0-4 16,0 0 0-16,0 0 0 0,0 0-4 0,0 0 0 0,0 0-8 0,0 0-4 16,0-4-20-16,0-1-4 0,0 5-4 0,0-5-12 15,0 1-8-15,0-1-4 0,0 1-12 0,0-1-8 0,0-4-8 0,0 4-4 16,0-4-4-16,0 0-8 0,0 5-28 0,-8-6-44 0,8 1 12 15,-9 4 32-15,9-3 32 0</inkml:trace>
          <inkml:trace contextRef="#ctx0" brushRef="#br0" timeOffset="253233.2476">2175-2789 75 0,'-7'0'84'0,"7"0"-8"0,0 0-8 16,0 0-24-16,0 0-4 0,0 4 4 0,7-4 0 0,-7 0 0 15,0 0 0-15,0 0 4 0,-7 0 0 0,14 0-4 0,-7 0 8 16,0 0 0-16,0 0 0 0,9 0 4 0,-9 0 0 0,8 0 0 0,-8 0 0 16,0 0-4-16,8 0 4 0,1 0-4 0,-1 0-4 15,-8 0 0-15,8 0 0 0,-1 0-4 0,2 0-4 0,-1 0 4 0,0 0-4 16,1 0-4-16,-1 0 0 0,0 0 0 0,1 0-4 0,6 0-4 15,-7 0-4-15,1 0 0 0,-1 4 4 0,-1-4-8 0,3 0 4 16,-3 0 4-16,1 0-4 0,9 0 4 0,-9 0-4 0,-1 0 0 0,2 0-8 16,-1 0 4-16,-8 5 0 0,8-10-4 0,1 5-12 0,-1 5-4 15,0-5 0-15,-8 0 0 0,9 0 0 0,-9 0 0 0,7 0 0 16,-7 0 0-16,8 0 0 0,-8 0 0 0,0 0 0 0,0 0 0 16,0 0 0-16,0 0 0 0,0 0 0 0,0 0 0 0,0 0 0 15,0 0 0-15,0 0 0 0,0 0 0 0,0 0 0 0,0 0 0 0,0 0 0 16,0 0 0-16,0 0 0 0,0 0 0 0,0 0 0 0,0 0 0 15,0 0 0-15,0 0 0 0,0 0 0 0,0 0 0 0,0 0 0 16,0 0 0-16,0 0 0 0,0 0 0 0,0 0 0 0,0 0 0 16,0 0 0-16,0 0-28 0,0 0-68 0,0 0-24 0,0 0-24 15,0 0-28-15,0 5-32 0,-8-5-80 0,8 0 12 0,0 0 48 0,-7 0 52 16,-2 0 28-16,9 0 32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54:35.3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FB08F6-A3B4-4EB0-A45F-E6B53C92D7F0}" emma:medium="tactile" emma:mode="ink">
          <msink:context xmlns:msink="http://schemas.microsoft.com/ink/2010/main" type="writingRegion" rotatedBoundingBox="4186,2308 28739,2217 28761,8228 4208,8319"/>
        </emma:interpretation>
      </emma:emma>
    </inkml:annotationXML>
    <inkml:traceGroup>
      <inkml:annotationXML>
        <emma:emma xmlns:emma="http://www.w3.org/2003/04/emma" version="1.0">
          <emma:interpretation id="{6E5FB576-5134-4E92-8FD3-5FAEBAC5C19D}" emma:medium="tactile" emma:mode="ink">
            <msink:context xmlns:msink="http://schemas.microsoft.com/ink/2010/main" type="paragraph" rotatedBoundingBox="6103,2279 28742,2300 28741,3712 6102,36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98ABE3-2CF0-4536-A956-8E7DC3B611CD}" emma:medium="tactile" emma:mode="ink">
              <msink:context xmlns:msink="http://schemas.microsoft.com/ink/2010/main" type="line" rotatedBoundingBox="15889,2388 28742,2400 28741,3710 15888,3698"/>
            </emma:interpretation>
          </emma:emma>
        </inkml:annotationXML>
        <inkml:traceGroup>
          <inkml:annotationXML>
            <emma:emma xmlns:emma="http://www.w3.org/2003/04/emma" version="1.0">
              <emma:interpretation id="{8732BE94-3BA9-44FE-8C28-FF773D533C96}" emma:medium="tactile" emma:mode="ink">
                <msink:context xmlns:msink="http://schemas.microsoft.com/ink/2010/main" type="inkWord" rotatedBoundingBox="15889,2650 16305,2651 16304,3123 15888,3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4212-374 51 0,'0'-5'96'0,"0"1"-8"16,0-1-4-16,0 5-20 0,0-5 4 0,0 0-4 0,0 5 0 0,0 0 0 16,0 0-4-16,0-3 4 0,0 3-8 0,0 0 0 0,0 0-4 15,0 0 0-15,0 0 4 0,0 0 0 0,0 0 4 0,0 0 0 16,0 3-4-16,0 2-4 0,0 0 0 0,0 0-4 0,0-1 0 0,0 6-8 16,0-1 0-16,0 0-4 0,0 0-4 0,0 5-4 15,0 0-4-15,0-1-4 0,0 6 0 0,0-5-4 0,0 4 0 0,0 0-4 16,0 0 0-16,0 1-4 0,0 0 0 0,0-1 0 0,0 0 0 15,0-4-4-15,0 4 0 0,0-1-4 0,8 3 4 0,-8-7 0 16,0 1-4-16,9 0 0 0,-9 0 4 0,8 0-4 0,-8-6 4 16,8 7-4-16,-8-6 0 0,9 0 0 0,-1-5 0 0,-8 1 0 0,0 4 0 15,7-4 0-15,-7-5 0 0,9 5 0 0,-1-5 0 0,-8 4-4 16,8-4 8-16,-8 0-4 0,0 0 4 0,8 0-4 0,1-4-4 16,-9 4 4-16,8-5 0 0,-8 0 0 0,7 1 0 0,-7-1 0 15,9 0-4-15,-1 1 4 0,-8-5 0 0,8 4 0 0,-8-4 0 16,9 4 0-16,-9-4 0 0,8 0 0 0,-8 0 0 0,8 4 4 0,-8-4-8 15,7 5 4-15,-7-6 0 0,9 6 0 0,-9-6 0 16,0 6 0-16,8-1-4 0,-8 1 4 0,0 4 4 0,8-5-8 0,-8 5 4 16,0-4 4-16,0 4-4 0,9 0 0 0,-9 0 0 0,0 0 0 15,8 0 0-15,-8 0-4 0,0 4 8 0,7-4-4 0,-7 5 0 16,10-1 0-16,-10 1-4 0,0-1 4 0,7 1 0 0,-7 0 4 0,8-1-8 16,-8 2 4-16,8-2 0 0,1 5 0 0,-9 0 0 15,8-5 0-15,-8 6 0 0,7-6 0 0,2 5 0 0,-1-4 0 16,-8 4-4-16,8-4 4 0,1-1 0 0,-9 5 4 0,8-4 0 0,0 0-4 15,-8-5 0-15,7 4 0 0,2 1 0 0,-9-5 0 0,8 5 4 16,-8-5-4-16,8 0-4 0,-8 0 4 0,9 0 0 0,-1 0 0 16,-8-5 0-16,0 5-4 0,8-5 4 0,-8 1 0 0,9-6 0 0,-9 6 0 15,7-5 0-15,-7 4 0 0,8-4 0 0,-8-1 4 16,0 2-4-16,0-6 0 0,0 0 0 0,0 6 0 0,8-7 0 0,-8 1 4 16,0 1-4-16,0-6 4 0,0 5-4 0,0 1 0 0,0-5 0 15,0 4 0-15,-8-4 0 0,8 4 0 0,0 0 0 0,0-4 0 16,0 8 0-16,0-4 0 0,0 1 0 0,-8 4 0 0,8-1 0 0,0 1 0 15,-7 5 0-15,7-1 0 0,-9 0 4 0,9 1-4 16,0 4-4-16,-8-5 0 0,8 5-12 0,-8 0-8 0,8 5-8 0,0-5-8 16,-9 4-12-16,9 1-8 0,0 0-8 0,-8-1 0 0,8 1-32 15,0-1 8-15,0 6-16 0,0-6-8 0,0 1-12 0,0 4-44 16,0-5-40-16,0 6 32 0,0-6 32 0,0 6 32 0</inkml:trace>
        </inkml:traceGroup>
        <inkml:traceGroup>
          <inkml:annotationXML>
            <emma:emma xmlns:emma="http://www.w3.org/2003/04/emma" version="1.0">
              <emma:interpretation id="{DB25A068-0918-4018-9778-ACD7661F03A6}" emma:medium="tactile" emma:mode="ink">
                <msink:context xmlns:msink="http://schemas.microsoft.com/ink/2010/main" type="inkWord" rotatedBoundingBox="16559,2512 17276,2513 17275,3398 16558,33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5.6575">4931-517 7 0,'8'-4'104'0,"-8"0"-8"0,0 4-12 16,0-5-20-16,0 5-4 0,7-5-4 0,-7 5-4 0,0 0 4 0,0 0-4 15,0-4-4-15,0 4-8 0,0 0 4 0,0 0-4 16,0 0 0-16,0 0 4 0,0 4-4 0,0-4 0 0,0 5 0 0,0 0-8 16,0-5 4-16,0 4-4 0,-7 0 0 0,7 2-4 0,0-2 0 15,0 6 0-15,-8-2-4 0,8 2 0 0,0-2 0 0,-9 6-4 16,9 1 0-16,-8-2 0 0,8 1-4 0,-8 3 0 0,8-2-4 0,-9 8 0 16,9-5-4-16,-8 1 4 0,8 3 0 0,0 1-8 15,0-4 4-15,0 4 0 0,-7-1 0 0,7 6-4 0,0-5 0 16,0 0-4-16,0 0 4 0,0 0 0 0,0-5 0 0,7 5 0 0,-7-4 0 15,0 3 0-15,0-4 0 0,8 1-4 0,-8-1 0 0,9 1 0 16,-9-6 0-16,8 6 0 0,-8-6 0 0,8 1 0 0,1-4 4 16,-1 4 0-16,-1-6-8 0,-7 2 0 0,9-1 0 0,-1 0-4 0,0-5-8 15,-8 5-12-15,8-4-8 0,1 0-8 0,-9-5-4 0,7 5-16 16,-7-5-4-16,8 4-12 0,-8-4-8 0,9 0-8 0,-9-4-4 16,0-1-36-16,0 5-32 0,0-5-8 0,8-4 28 0,-8 4 32 15</inkml:trace>
          <inkml:trace contextRef="#ctx0" brushRef="#br0" timeOffset="683.8854">5069-182 51 0,'0'0'96'0,"0"0"-4"15,0 0-4-15,0-4-20 0,8 4 0 0,-8 0-4 0,0 0 4 16,8 4-12-16,-8-4 4 0,0 0 0 0,9 6 8 0,-9-2-8 0,8-4-4 15,-8 4 0-15,7 1 4 0,2 0-4 0,-9-1 4 0,8 1-8 16,0 0-8-16,0 4-12 0,-8 0 16 0,9-5-4 0,-1 5 0 16,-1 0-4-16,2 1-4 0,-1-1-4 0,0 5-8 0,1-5 0 0,-1 5-4 15,-8-4-4-15,7-2-4 0,1 6 0 0,1 0 0 16,-1-6-8-16,0 7 0 0,1-6 4 0,-1 0-8 0,-1 5 4 0,-7-5-4 16,9 0 0-16,-1 1 0 0,0-2-8 0,-8-3-16 0,8 4-16 15,1-5-12-15,-9 2-16 0,8-6-4 0,-8 4-16 0,7-4-20 16,-7 4-12-16,0-4-8 0,0-4-24 0,0 4-44 0,0-4 0 0,0-2 32 15,0 2 28-15,0-5 32 0</inkml:trace>
          <inkml:trace contextRef="#ctx0" brushRef="#br0" timeOffset="928.2322">5322-222 75 0,'0'0'108'0,"0"-5"0"0,-8 5-4 0,8 0-24 16,0 0-4-16,-9 0-4 0,9 5 4 0,-8-1-8 0,8 0 4 0,-8 2-8 15,0-2-8-15,8 0 0 0,-9 6-4 0,2-2-4 0,-1-2 0 16,8 2-8-16,-9 2-4 0,1 4 0 0,8-5-8 0,-8 0 0 16,-1 4-4-16,1-4-4 0,1 4-4 0,7-2 0 0,-8 2-4 15,-1-4-4-15,1 5 0 0,8-4-4 0,-8 3 4 0,-1-4-4 16,2 1 0-16,7 3 0 0,-8-3-4 0,-1-1 0 0,9 0-4 0,-8-5 0 16,8 6-12-16,-8-6-12 0,8 1-8 0,0 0-8 0,0-1-4 15,0 0-16-15,0 2-12 0,0-6-8 0,-8 0-8 0,8 4-4 16,0-4-16-16,0 0-40 0,0-4-36 0,0 4 32 0,8-6 24 0,-8 2 32 15</inkml:trace>
          <inkml:trace contextRef="#ctx0" brushRef="#br0" timeOffset="1265.8531">5379-511 7 0,'0'0'96'0,"7"-6"-8"0,-7 6-4 0,9 0-24 16,-1 0 0-16,-8-4-4 0,0 4 4 0,8 4-4 0,-8-4 4 0,9 0 4 15,-9 6 0-15,8-2 4 0,-8 0-8 0,7 2 4 16,-7-2-4-16,10 0 0 0,-3 6 0 0,1-2-4 0,-8 2-4 0,9 4 4 16,-1 0-4-16,0-1 0 0,-1 6 4 0,2-1-4 0,-1 0-4 15,0 5-8-15,1-4-4 0,-1 3-4 0,0 1 0 0,-8 5-8 16,9-5-4-16,-2 4 0 0,1-3 0 0,-8 3 0 0,8 0-8 0,1-4 8 15,-9 5-8-15,8-5 0 0,-8 4 0 0,0-4 0 0,0 0-8 16,8 0 0-16,-8 0 0 0,0 0 0 0,0 0-4 0,-8 0 0 16,8-5-4-16,0 5 0 0,0-5-4 0,-8 1-8 0,8-1-16 15,-9 1-12-15,9-5-16 0,-8 4-16 0,8-5-12 0,-8-3-20 16,1-1-20-16,7 0-16 0,-9 1-24 0,1-6-56 0,8 0-4 0,-8-4 48 16,8 0 28-16,0 0 36 0,-9-4 24 0</inkml:trace>
        </inkml:traceGroup>
        <inkml:traceGroup>
          <inkml:annotationXML>
            <emma:emma xmlns:emma="http://www.w3.org/2003/04/emma" version="1.0">
              <emma:interpretation id="{215F88E9-D14E-42DD-9EBC-A28637B75CC2}" emma:medium="tactile" emma:mode="ink">
                <msink:context xmlns:msink="http://schemas.microsoft.com/ink/2010/main" type="inkWord" rotatedBoundingBox="17682,2820 18026,2820 18025,3068 17682,3067"/>
              </emma:interpretation>
            </emma:emma>
          </inkml:annotationXML>
          <inkml:trace contextRef="#ctx0" brushRef="#br0" timeOffset="1929.7567">6006-232 43 0,'0'0'100'0,"0"5"-8"0,0-5-4 0,0 0-16 16,0 0 0-16,0 5 0 0,0-5 0 0,9 0 4 0,-9 0 4 0,0 0-8 15,8 0 4-15,-8 0 0 0,8 0-4 0,-8 0 4 16,9 0 0-16,-1 0 0 0,-1 0 0 0,2 0-4 0,-9 0 0 15,16 0-8-15,-8 0 0 0,1 0-8 0,-1 0 0 0,8 0-8 0,-8 0-4 16,0 0-4-16,1 0 0 0,7 0-4 0,-9 0-8 0,2 0 0 16,7 4-4-16,-7-4-16 0,-1 0-8 0,-1 0 0 0,10 0 0 15,-9 0 0-15,0 4 0 0,1-4 0 0,6 0 0 0,-6 0 0 0,-1 6 0 16,0-6 0-16,1 0 0 0,-1 4 0 0,0-4 0 16,-8 0 0-16,7 0-8 0,-7 4-36 0,9-4-12 0,-9 0-16 0,8 0-12 15,-8 0-16-15,0 0-12 0,0 0-20 0,0 0-20 0,0 0-8 16,-8 0-44-16,8 0-36 0,-9 0 32 0,2 5 36 0,7-5 32 15,-8 0 32-15</inkml:trace>
          <inkml:trace contextRef="#ctx0" brushRef="#br0" timeOffset="2180.0881">6088 2 39 0,'0'0'116'0,"0"4"4"15,0-4-4-15,9 5-12 0,-9-5 0 0,0 0 0 0,8 0-4 0,-8 0-4 16,7 0 0-16,-7 5-4 0,9-5 0 0,-1 0-4 0,0 0-4 16,1-5-4-16,-1 5-4 0,0 0-16 0,-1 0 0 0,2 0-8 15,7 0-8-15,-7 0-4 0,-1 0-8 0,-1 0-8 0,3 5-4 16,5-5-4-16,-7 0 0 0,1 0-4 0,-1 0-4 0,-1 0 4 16,2 0-4-16,-1 0-4 0,0 0-4 0,1 0-8 0,-1 0-12 0,0 0-12 15,-1 0-28-15,-7 0-24 0,9 0-24 0,-9 0-32 0,0 0-44 16,0 0-76-16,0 0-12 0,0 0 48 0,0 0 28 0,-9 0 56 15,9 0 24-15</inkml:trace>
        </inkml:traceGroup>
        <inkml:traceGroup>
          <inkml:annotationXML>
            <emma:emma xmlns:emma="http://www.w3.org/2003/04/emma" version="1.0">
              <emma:interpretation id="{AD422228-F4C6-4E45-B405-CE9E46673212}" emma:medium="tactile" emma:mode="ink">
                <msink:context xmlns:msink="http://schemas.microsoft.com/ink/2010/main" type="inkWord" rotatedBoundingBox="18557,2548 19168,2549 19167,3701 18556,3700"/>
              </emma:interpretation>
            </emma:emma>
          </inkml:annotationXML>
          <inkml:trace contextRef="#ctx0" brushRef="#br0" timeOffset="7786.9821">6969-471 55 0,'0'0'72'16,"0"-4"0"-16,0 4-12 0,0-4-24 0,0-1-4 0,0 0 0 0,0 5 0 15,0-4-4-15,0 4 4 0,0 0 0 0,0-4 0 0,0 4 8 16,0 0-4-16,0 0 0 0,0 0 4 0,0 0 4 0,0-6-4 16,0 6 4-16,0 0 4 0,0 6-8 0,0-6 8 0,0 0-8 15,0 0 0-15,0 0 0 0,0 0 0 0,0 0-4 0,0 0-4 16,0 0 0-16,0 0-8 0,0 0 0 0,0 0-4 0,0 0-4 16,-8 0 4-16,8 4 0 0,0 0 0 0,0 1-4 0,0 0 0 15,-9-1 0-15,9 0 0 0,0 6 0 0,-7-6 0 0,7 6 0 0,-8-2-4 16,8 2 4-16,0 4 0 0,-9 0-4 0,1-1-4 0,8-4 4 15,-8 5 0-15,8 0-4 0,0 0 0 0,-8 0-4 0,8-1 4 16,-9 6 0-16,9-6-16 0,-7 1 12 0,7 4 4 0,0 1 0 0,-8 0-4 16,8-6 8-16,0 6-8 0,0 3 0 0,0-3 0 0,0-1 0 15,0 5 0-15,0-5 0 0,0 5-4 0,0-4 4 0,0 3 0 16,0 1-4-16,0 0 0 0,0 0-4 0,0 1 4 0,0-2 4 16,0-4 0-16,0 6-4 0,0-2 0 0,0 1 4 0,8-4 0 15,-8 3-4-15,7-3 0 0,-7 0 0 0,9-1 0 0,-9 0-4 0,8 0 4 16,0 1 4-16,0-1-4 0,1 0-4 0,-9 0 4 0,8-4 4 15,-1 5 0-15,2-6-4 0,-1 6 0 0,-8-6 4 0,8 1-4 16,1-1 4-16,-1 6-4 0,-8-5-4 0,7-4 4 0,1 3 0 16,-8 1-4-16,9-5 4 0,-9 0 0 0,8 0 0 0,-8 1-4 15,8-1 4-15,-8-5-4 0,0 6-4 0,0-6-4 0,0 1-8 0,0-5-8 16,0 5-8-16,0-5-4 0,0 0-12 0,9 4-4 0,-9-4-12 16,-9-4-8-16,9 4-16 0,0-5-12 0,0-4-4 15,0 4-8-15,0-4-44 0,0 4-36 0,0-9 28 0,0 5 36 0,0 0 20 16</inkml:trace>
          <inkml:trace contextRef="#ctx0" brushRef="#br0" timeOffset="8167.376">7181-12 15 0,'0'-4'108'0,"0"4"-8"0,0 0-8 0,0 0-44 15,0-5 20-15,0 5 0 0,0 0 0 0,0 0 0 0,0 0 0 16,0 5 0-16,0-5 0 0,0 0-8 0,0 4 0 0,0 1 0 0,8-5 0 16,-8 5 0-16,0-1-8 0,8 0 0 0,-8 1 0 0,9 0-4 15,-9 4 0-15,8-4-4 0,-1 4 0 0,3 0 0 0,-3 0-4 16,-7 1-4-16,17-2 0 0,-9 2 0 0,0-1-8 0,-1 4-4 15,2-3-4-15,-1 4-4 0,0-5 0 0,1 4 0 0,-1-3-4 16,9 4 0-16,-10-6-4 0,1 6 0 0,0-4-4 0,9 4 4 0,-9-6-8 16,1 6 4-16,-2-4 0 0,1-1-4 0,9 0 0 0,-9 0 4 15,-1-4 0-15,3 4-4 0,-3-5-4 0,-7 6 0 0,8-6-4 16,1 1-8-16,-9-1-12 0,8 1-8 0,-8-1-4 0,8-4-12 0,-8 0-12 16,0 6-16-16,0-6-4 0,0 0-12 0,0 0-20 15,0-6-4-15,0 2-12 0,0 4-24 0,0-9-40 0,-8 4 0 0,8 1 36 16,0-6 32-16,-8 6 24 0</inkml:trace>
          <inkml:trace contextRef="#ctx0" brushRef="#br0" timeOffset="8423.6719">7483-12 47 0,'0'-4'120'0,"0"-1"-4"0,0 1-4 0,0 4-16 0,0-5-4 15,0 5-4-15,0 0 0 0,-8 0-12 0,8 0 0 0,0 0-8 16,-9 0-4-16,9 0-8 0,0 0-4 0,-8 5 0 0,8-5-4 15,-7 4-4-15,7 1-4 0,-10-1-4 0,10 1 0 0,-7 0-4 16,-1 3 0-16,8-3 0 0,-8 5-4 0,8-1-4 0,-9 0-4 0,1 5 0 16,1-5-4-16,-2 4 0 0,1-3-4 0,0 4-4 0,-1-6-4 15,1 6 4-15,0 0 0 0,8-4-4 0,-16-2-4 0,16 6 4 16,-8-4-4-16,0-2 0 0,-1 1-20 0,1 1 20 0,8-1-4 16,-8 1-8-16,8-6-16 0,-9 0-12 0,9 6-16 0,0-6-12 15,0-4-12-15,-7 5-8 0,7-5-20 0,0 0-12 0,0 0-12 0,0 0-52 16,0 0-32-16,0-5 40 0,0 1 32 0,7-1 28 0</inkml:trace>
        </inkml:traceGroup>
        <inkml:traceGroup>
          <inkml:annotationXML>
            <emma:emma xmlns:emma="http://www.w3.org/2003/04/emma" version="1.0">
              <emma:interpretation id="{8BB984B7-4A2E-43AB-B658-549423FF3902}" emma:medium="tactile" emma:mode="ink">
                <msink:context xmlns:msink="http://schemas.microsoft.com/ink/2010/main" type="inkWord" rotatedBoundingBox="19543,2508 20269,2509 20268,3187 19542,31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218.9255">8331-58 35 0,'0'0'88'0,"0"0"-8"0,0 0-4 15,0 0-20-15,0 0 0 0,0 0 0 0,9 0 0 0,-9 0 0 16,0 0 0-16,7 0 0 0,-7 0 0 0,8 0 0 0,-8 0 4 16,8 0-4-16,-8 0 4 0,9 0-4 0,-1 0-4 0,0 0 0 0,1 0-4 15,-2 0-4-15,1 0 0 0,1 0 0 0,-1 0-4 0,0 0-4 16,1 0-12-16,-1 0-4 0,-1 0 0 0,1 0-8 0,9 0 0 15,-9 0-4-15,1 0-4 0,-1 0 4 0,-1 0-4 0,2 0 0 16,-1 0 0-16,0 0 0 0,-8 0-8 0,8 0-4 0,1 5-8 16,-2-5-12-16,-7 0-12 0,8 0-16 0,1 5-8 0,-9-5-12 15,8 0-12-15,-8 0-16 0,0 4-4 0,0-4-28 0,0 6-40 16,0-6-12-16,0 0 36 0,0 4 20 0,0-4 32 0</inkml:trace>
          <inkml:trace contextRef="#ctx0" brushRef="#br0" timeOffset="11226.9047">8503-172 87 0,'0'0'96'0,"0"0"-8"0,0 0-8 0,0 0-20 0,0 0 0 15,0 0-4-15,0 4-4 0,0 1 0 0,0-5 0 0,0 5 0 16,0-1 0-16,0 6-4 0,0-6 4 0,0 1-4 0,0 4-8 0,0 0 4 15,0 0-4-15,0 5-8 0,0-5 4 0,0 5-8 0,0-5 4 16,0 5-4-16,0 0-4 0,0-1-4 0,0-4-4 0,0 5 0 16,0 0-8-16,0-5 0 0,0 5 0 0,0-5 0 0,0 5 0 0,0-5 0 15,0 1-4-15,8-2-4 0,-8-3 0 0,0 4-4 16,0-5-12-16,0 6-8 0,0-6-32 0,0 1 8 0,7-5-16 16,-7 5-20-16,0-1-16 0,0-4-8 0,0 0-56 0,0-4-36 0,0 4 32 15,9-5 28-15,-9 0 28 0</inkml:trace>
          <inkml:trace contextRef="#ctx0" brushRef="#br0" timeOffset="11199.9785">7874-475 7 0,'0'0'92'0,"0"0"-12"0,0 0-8 0,0 0-20 15,0 0-8-15,0 0 0 0,0 0 4 0,0 0 0 0,0 0 0 16,0 0-4-16,0 0 0 0,0 0 4 0,0 0-4 16,0 0 0-16,-8-4-4 0,8 4 4 0,0-5 0 0,0 5-4 0,0-5 0 15,0 1-4-15,0 0 4 0,8 4-8 0,-8-6 4 0,0 2-8 16,9 0 0-16,-9-2 0 0,0 2 4 0,8 0-20 0,-8-1 16 15,7 0-4-15,2 5 4 0,-1-4-4 0,-8 4-4 0,8 0-4 0,1 0-4 16,-1-4 0-16,0 4 0 0,-1 0-4 0,2 4 0 16,-1-4 0-16,0 0-4 0,-8 4 0 0,9 1 0 0,-1 0-4 0,-1-1 0 15,-7 6 4-15,10-6-4 0,-10 6 4 0,7-6 0 0,-7 5 0 16,0 0-4-16,0 0 0 0,0 5 4 0,0-4-4 0,0-1 0 16,-7-1 0-16,7 6 0 0,-10-4 0 0,10-2 0 0,-7 2 0 15,7-1 0-15,-8 0 0 0,8 0 0 0,-9 0 4 0,1-4-4 16,8 0 0-16,-8 4 0 0,8-4 0 0,0-5 0 0,0 4 0 0,-9-4 0 15,9 0 0-15,0 5 0 0,0-5 0 0,0 0 0 16,0 0 0-16,0 0 0 0,0-5 0 0,0 5 0 0,9 0-4 0,-9-4 4 16,0 4 0-16,8-5 0 0,-8 5 0 0,0 0 0 0,8-5 0 0,-8 5 0 15,9 0-4-15,-1 0 8 0,-8-4-8 0,7 4 0 16,3 0 4-16,-10 0 0 0,7 0-16 0,1 0 20 0,-8 0-4 0,8 0 0 16,1 4 0-16,-9 1 0 0,8 0 0 0,-1-5 4 0,-7 4-4 15,9 1 4-15,-1-1-4 0,-8 5 4 0,8-4-4 0,-8 4 0 16,9 0 4-16,-9-4-4 0,8 4 0 0,-8 5 4 0,0-10-4 0,0 6 0 15,0 4 0-15,8-6 4 0,-8 2 0 0,0-1-4 0,-8 0 0 16,8 1 4-16,0-2-4 0,0 2 4 0,-8-1-4 0,-1 0 0 16,9 0 4-16,-8-4-4 0,0 4 0 0,8-5 0 0,-9 1 0 15,2 4-4-15,-1-9 0 0,-1 5 4 0,1-2-4 0,0-3-4 16,1 6-8-16,-3-6-8 0,3 0-8 0,-1 0-12 0,-1 0-4 0,1 0-16 16,8-6-16-16,-8 3-12 0,8 3-8 0,-9-5-12 0,9 0-32 15,-7 1-48-15,7-1 12 0,0-4 36 0,0 5 24 16</inkml:trace>
        </inkml:traceGroup>
        <inkml:traceGroup>
          <inkml:annotationXML>
            <emma:emma xmlns:emma="http://www.w3.org/2003/04/emma" version="1.0">
              <emma:interpretation id="{A5BD8920-3985-4998-8C98-E67F17EDE4DA}" emma:medium="tactile" emma:mode="ink">
                <msink:context xmlns:msink="http://schemas.microsoft.com/ink/2010/main" type="inkWord" rotatedBoundingBox="20628,2544 22406,2545 22405,3426 20627,3424"/>
              </emma:interpretation>
            </emma:emma>
          </inkml:annotationXML>
          <inkml:trace contextRef="#ctx0" brushRef="#br0" timeOffset="11427.3698">9497-12 83 0,'0'-4'100'0,"0"4"-8"0,0-5-4 16,0 1-24-16,0 4 0 0,0-5 0 0,0 5-4 0,9 0 8 16,-9 0 8-16,0 0-4 0,8 0-4 0,-8 5 4 0,0-1-4 0,7 1 4 15,-7-5-4-15,9 9 0 0,-9-4-4 0,8 3-4 0,-8 2 4 16,8-1-8-16,-8 0 0 0,8 0-4 0,-8 5-4 0,9-4-4 15,-9 4-8-15,7-1-8 0,1 0 0 0,-8-3-8 0,9 4 0 0,-1 0-4 16,0-1-4-16,-8 1-8 0,9-5 4 0,-1 4 0 16,-1-3-4-16,1 4 0 0,1-5 0 0,-1 0-4 0,0 0 0 0,1 5-4 15,-1-9-4-15,-1 4-8 0,2-5-20 0,-9 6-12 0,8-6-20 16,0 1-16-16,-8-5-12 0,9 4-16 0,-9-4-20 0,0 0-16 16,8 0-24-16,-8-4-52 0,0-1 8 0,0 1 32 0,0-6 36 15,0 6 32-15</inkml:trace>
          <inkml:trace contextRef="#ctx0" brushRef="#br0" timeOffset="13030.6703">10378 150 51 0,'0'0'92'0,"0"0"-8"16,0 0-4-16,0 0-24 0,0 3 4 0,0-3 0 0,8 0 0 15,-8 0 0-15,9 0 0 0,-9 0 4 0,8 0-4 0,-1-3-4 16,-7 3 0-16,8 0 4 0,1 0-4 0,-1 0 0 0,0 0-4 0,9 0 0 15,-10 0 0-15,2 0-4 0,7 0-4 0,-8 0-4 0,9 0-8 16,-10-5-4-16,2 5-4 0,7 0-4 0,-7 0-4 0,6 5-4 16,-7-5 0-16,1 0-4 0,7 0 0 0,-7 0-4 0,-1 0-16 15,-1 0 20-15,10 0-4 0,-9 0-4 0,0 0-4 0,1 0-4 16,-1 3-16-16,-1-3-16 0,2 0-12 0,-9 0-12 0,8 0-16 0,0 0-12 16,-8 0-16-16,9 0-12 0,-9 0-28 0,0 0-48 0,0 5 4 15,8-5 36-15,-16 0 28 0,8-5 28 0</inkml:trace>
          <inkml:trace contextRef="#ctx0" brushRef="#br0" timeOffset="13315.9071">10655-25 35 0,'0'-5'104'0,"0"5"-8"0,0-4-8 16,0 4-20-16,0 0 0 0,0 0 0 0,0 0-4 0,0 0-4 0,0 4 0 15,8 1 8-15,-8-1-12 0,0 1 4 0,0 4-8 16,0-4-4-16,9 3-4 0,-9 2 0 0,0 4 0 0,0-1-8 0,0 1-4 16,0 0 0-16,0 4-4 0,0 0-4 0,8-4-8 0,-8 10 0 15,0-6-4-15,0 0 0 0,0 0 0 0,0 1-4 0,0-6-4 16,0 6 0-16,0 0 0 0,0-6-4 0,0 5 0 0,7-4-4 0,-7-5-12 16,0 6-12-16,9-7-16 0,-9 2-16 0,0-2-28 0,8-3-16 15,-8 0-24-15,8-5-56 0,-8 0-28 0,9 0 36 0,-9-5 32 16,8 5 32-16</inkml:trace>
          <inkml:trace contextRef="#ctx0" brushRef="#br0" timeOffset="11574.0652">9718-12 15 0,'0'-4'124'16,"8"4"-12"-16,-16-5-4 0,8 5-24 0,0 0 0 0,0-4-4 16,0 4-4-16,-9 0 0 0,9 0-4 0,0 0-12 0,-8 4-4 0,8 1 0 15,-8-5-4-15,8 4-4 0,-9 6-4 0,2-6-4 0,7 5-4 16,-8-4-4-16,-1 4-8 0,1 0-4 0,8 0-4 0,-8 5 0 15,-1-4-4-15,1 4 0 0,-7-1-4 0,6 0-4 0,1 1 0 16,0-4-4-16,-1 4 0 0,1-1-4 0,1-4-16 0,-2 1-12 16,1 3-8-16,0-4-20 0,0 1-12 0,-1-6-20 0,9 6-12 0,-7-6-20 15,-1 0-48-15,8 1-24 0,-9-5 32 0,9 0 32 0,0 0 24 16</inkml:trace>
          <inkml:trace contextRef="#ctx0" brushRef="#br0" timeOffset="11241.8659">9130-374 71 0,'0'-5'100'0,"0"-4"-8"0,0 4-4 0,0 0-20 16,0 2-4-16,0-7 4 0,0 10-4 0,0-4 0 0,0-1-4 16,0 5-4-16,0-5 0 0,0 5-4 0,0-4-4 0,0 4 0 15,-7 0-4-15,7 0-4 0,0 0 0 0,-9 4-4 0,9 1 0 16,-8 0 0-16,0-5 0 0,8 9-8 0,-9-4 0 0,1 3-4 15,0 2 0-15,-1-6 0 0,2 10-4 0,7-5 0 0,-8 5 0 16,-1 0-4-16,1 0 0 0,0 4-4 0,1-4 0 0,-3 4 0 16,3 0 0-16,7 1-4 0,-8 4 0 0,-1-5 0 0,1 0 0 0,8 6 0 15,-8-2 0-15,-1 1 0 0,9-4 0 0,0 3 0 0,0 2 4 16,-7-2 0-16,7 1 0 0,0 0 0 0,7 0 4 0,-7-5 0 16,9 6-4-16,-9-2 0 0,8-3 0 0,0-1-4 0,1 1 0 0,-1-2-20 15,9 2 24-15,-10-5-4 0,1 0-4 0,9 0 0 16,-2 0 4-16,-6-6-4 0,7 6 0 0,-7-9 0 0,7 4-4 0,0-4 4 15,-8-1-4-15,9 1 4 0,-9-5-4 0,9 0 0 0,-10 0 0 16,10-5 0-16,-9 1 0 0,0-1 0 0,-1-4-4 0,3 0 0 16,-3-5 0-16,-7 5-4 0,8-5-4 0,-8 5 4 0,0-5 0 15,9 0 0-15,-9 0-4 0,0 0 4 0,-9 1 0 0,9 4 0 0,0-4 4 16,-8 3 0-16,1 1 0 0,7-1 0 0,-10 6-4 16,3-6 0-16,-1 10 4 0,0-4-4 0,-1 4 0 0,1-4 0 0,-8 8-4 15,8-4 4-15,0 4-8 0,-1 2 0 0,1-2-8 0,0 0 0 16,1 6-8-16,-2-6-8 0,1 6-8 0,0-2-4 0,-1 2-8 15,9-6-8-15,-8 6-16 0,8-2-16 0,0 1-8 0,-8-4-36 0,8 5-40 16,0-6-16-16,0 6 44 0,8-6 32 0,-8 0 20 16</inkml:trace>
          <inkml:trace contextRef="#ctx0" brushRef="#br0" timeOffset="12107.6362">9904-411 43 0,'0'-4'100'16,"0"-1"-8"-16,0 0-8 0,9 1-24 0,-9 0 0 0,0-5-4 15,8 4-12-15,-8 0 20 0,8 0-8 0,-8 1 4 0,9-1-4 16,-9 0 8-16,8 1-8 0,0 0 0 0,-8-1 0 0,9 0 0 0,-2 1-4 15,1 0 0-15,0 4-4 0,-8-6-4 0,9 6 0 0,-1-4-8 16,-1 4 0-16,3 0-4 0,-3 0-4 0,-7 4 4 0,8-4-8 16,1 6 0-16,-9-2-4 0,8 0-4 0,-8 6 0 0,0-2-4 15,8 2-4-15,-8-1 0 0,0 1 0 0,0 3-4 0,0-4 4 16,0 5-8-16,-8 4 0 0,8-4 4 0,-8 0-4 0,8-1 4 16,-9 1 0-16,1 0-4 0,8 0 4 0,-7 0-8 0,7-1 4 0,-10-3 0 15,10 4 4-15,-7-6-4 0,7 2 0 0,-8-6-4 0,8 6 0 16,0-6 8-16,0 0-8 0,0 2 4 0,0-6 0 0,0 4 0 15,0-4 0-15,0 0 0 0,0 0 0 0,0-4 0 0,8 4-4 0,-8-6 0 16,0 6 4-16,7-4 0 0,-7 0 4 0,10 4-8 16,-10-5 4-16,0 0 0 0,7 5 0 0,1-4 4 0,-8 4-24 15,9-5 24-15,-1 5 0 0,-8 0 0 0,8 0 0 0,-1 5 0 0,-7-5 8 16,9 4 8-16,-9-4 4 0,8 10 8 0,0-10 0 0,1 8 0 16,-1-2 0-16,-8-2 4 0,8 5-4 0,1-4-4 0,-2 3 4 15,1-2-4-15,0 2-4 0,1 2 0 0,-1-6-4 0,-8 6 0 0,8-6-20 16,1 1 0-16,-2-1 0 0,1 1 0 0,1-1 0 15,-1 1 0-15,0-5 0 0,-1 4 0 0,-7-4 0 0,10-4 0 0,-3 4 0 16,1-5-16-16,1 1-48 0,-9-1-28 0,8 1-32 16,-8-5-28-16,0-1-40 0,8 1-52 0,-8 0-48 0,0-1 44 0,-8-3 44 15,8 4 44-15,0-5 28 0,-8 0 20 0</inkml:trace>
        </inkml:traceGroup>
        <inkml:traceGroup>
          <inkml:annotationXML>
            <emma:emma xmlns:emma="http://www.w3.org/2003/04/emma" version="1.0">
              <emma:interpretation id="{7B3F5E8E-4B14-4D6B-A13B-164959C2916B}" emma:medium="tactile" emma:mode="ink">
                <msink:context xmlns:msink="http://schemas.microsoft.com/ink/2010/main" type="inkWord" rotatedBoundingBox="22878,2737 23980,2738 23979,3380 22877,3379"/>
              </emma:interpretation>
            </emma:emma>
          </inkml:annotationXML>
          <inkml:trace contextRef="#ctx0" brushRef="#br0" timeOffset="14181.773">11561-126 43 0,'0'-9'116'0,"8"4"-8"15,-8-9-4-15,0 10-20 0,7-6 0 0,-7 2 0 0,10-2-8 16,-3 1 4-16,-7-4-12 0,8 3 4 0,0 1-4 0,1 0-4 0,-1-5-4 15,-1 5 0-15,10 0-8 0,-9-1 0 0,1 1-4 0,-1 5 0 16,0-6 4-16,8 6-8 0,-8-1 0 0,0 1-8 0,1 4 0 16,-1 0-12-16,0 0 4 0,1 4-4 0,-2 1-4 0,1-1 0 15,0 6-8-15,-8-1 0 0,9 5-4 0,-9 0 0 0,0-1-4 16,8 1 4-16,-8 5-8 0,-8-6 4 0,8 6 0 0,0 3-4 16,-9-3 0-16,9-1 4 0,-8 0 0 0,0 1 0 0,1-1-4 0,-2 6 4 15,1-7-8-15,0 2 4 0,-1-6 0 0,1 6 0 16,0-6 0-16,-1 1-4 0,2 0 8 0,-1 0 0 0,8 0-4 0,-8-6-4 15,-1 6 4-15,9-4-4 0,-8-1 4 0,8 1-4 0,0-2 4 16,-8 1 4-16,8 1-4 0,0-6 4 0,0 5-4 0,0 0 8 16,0-4-4-16,0 4 0 0,0-4 0 0,8 4 4 0,-8-5-4 0,0 6 0 15,0-6 0-15,8 1 0 0,-8 4-4 0,9-4 4 16,-9 0 0-16,8-1 0 0,0 5-4 0,-8-4 0 0,7-1 0 0,2 1-4 16,-1-1-12-16,0-4-8 0,1 5-8 0,-1-5-12 0,0 5-16 15,8-5-16-15,-8 0-8 0,0 4-16 0,1-4-16 0,-1 0-8 16,9 0-8-16,-10-4-28 0,1 4-44 0,9-5-20 0,-9 0 60 0,-1 1 36 15,2-1 20-15</inkml:trace>
          <inkml:trace contextRef="#ctx0" brushRef="#br0" timeOffset="14645.7016">12303 16 55 0,'0'-5'124'0,"0"0"-8"0,0 5-8 0,0-4-20 0,0 4 0 16,0 0-8-16,0 0 0 0,0 0-4 0,0 4 0 0,-8-4-4 0,8 5-4 15,0 0-4-15,-9 0-4 0,1 4 0 0,8-5-8 0,-8 5 0 16,0 1-8-16,-1-1-4 0,2 0-4 0,-1 5-8 0,-1 0-4 16,1-6 0-16,0 6-4 0,-1 0-4 0,1 1-4 0,-7-2-4 0,6 5 0 15,-7-5-4-15,7 2-8 0,-6-1-16 0,6-1-16 0,-7 1-20 16,8-5-16-16,-1 5-24 0,-6 0-24 0,6-5-24 0,1 0-60 16,0-4-28-16,-1 4 36 0,1-5 40 0,8-4 24 0,-7 5 32 15</inkml:trace>
          <inkml:trace contextRef="#ctx0" brushRef="#br0" timeOffset="14442.2035">12075-30 47 0,'0'0'104'0,"0"0"-4"0,0-4-4 16,0 4-16-16,0 0 4 0,0 0 4 0,7 0-4 0,-7 4 0 0,0-4 0 15,8 5 4-15,-8-1 0 0,0 1 0 0,9-5 0 0,-1 4 0 16,-8 6-4-16,8-6-4 0,-8 5 0 0,8 1-4 0,1-1-8 16,-2 0-8-16,-7 5-8 0,8-5-4 0,-8 4-8 0,9 1-8 0,-1-4-4 15,0 4-4-15,-8-1-4 0,9-4-4 0,-1 6 0 16,-8-2-4-16,7-4-4 0,1 4-16 0,1-4 16 0,-1 6-4 0,-8-6 0 16,8 0-4-16,1 0-8 0,-1 0-8 0,-8 1-12 0,7-1-12 15,2-4-16-15,-1-1-20 0,-8 5-8 0,8-4-12 0,-8-5-12 16,8 4-12-16,-8-4-12 0,0 0-8 0,9 0-12 0,-9 0-44 0,0-4-20 15,0-1 28-15,0 0 32 0,0 1 32 0,0-5 24 16</inkml:trace>
          <inkml:trace contextRef="#ctx0" brushRef="#br0" timeOffset="13905.8229">11218 167 79 0,'0'0'108'0,"0"0"-4"0,-8 0-4 0,8 0-20 0,0-4-4 16,0-1-4-16,0 5-8 0,0-5 0 0,0 2-8 0,0-2 0 15,-9-5-8-15,18 6-12 0,-9-6-4 0,0 2-4 0,8-6 0 16,-8 4-4-16,8-4 8 0,-8 1-4 0,9-1 0 0,-1 0 0 0,-8 1 4 15,7-2-4-15,1-3 4 0,1 5 0 0,-1-6 0 0,9 5 0 16,-9 1 4-16,-1-7-16 0,2 7 24 0,-1 0-4 0,0-5-4 16,0 4 0-16,-8 0 0 0,9 5-4 0,-2-5 0 0,-7 0 0 0,8 6-8 15,-8-2 0-15,9 1-4 0,-9 0-4 0,0 4 4 16,8 0-8-16,-8-3-4 0,0 8 4 0,0-5-4 0,0 0-4 0,0 5 4 16,0 0 0-16,0 0-4 0,0 0 8 0,0 5-8 0,0-5 4 15,0 5 0-15,0 3 0 0,0-3 0 0,8 4-4 0,-8 1 4 16,0-2-4-16,0 6 4 0,0 0 0 0,0 0 0 0,0 0 0 0,9 4-4 15,-9 0 8-15,0 0-4 0,0 1 4 0,0-1 0 0,0 5-8 16,0-4 4-16,8 4 0 0,-8 0-8 0,0-5 0 0,0 5 4 16,0-4 0-16,0 3 0 0,0-4-4 0,7 1 0 0,-7-1 0 15,0 1 0-15,0-2 0 0,0-2-12 0,0 3-8 0,0-4-8 16,0 0-12-16,0-5-16 0,0 0-12 0,0 5-20 0,0-10-20 16,0 5-12-16,0-9-20 0,0 5-12 0,0-5-24 0,0 0-56 0,0 0-4 15,0-5 44-15,0-4 40 0,0 5 32 0,0-6 20 16</inkml:trace>
        </inkml:traceGroup>
        <inkml:traceGroup>
          <inkml:annotationXML>
            <emma:emma xmlns:emma="http://www.w3.org/2003/04/emma" version="1.0">
              <emma:interpretation id="{4A1630C6-D2A1-47AE-B6DC-9F2375433B36}" emma:medium="tactile" emma:mode="ink">
                <msink:context xmlns:msink="http://schemas.microsoft.com/ink/2010/main" type="inkWord" rotatedBoundingBox="24184,2396 26035,2398 26034,3518 24183,3516"/>
              </emma:interpretation>
            </emma:emma>
          </inkml:annotationXML>
          <inkml:trace contextRef="#ctx0" brushRef="#br0" timeOffset="15675.9781">13102-195 23 0,'0'-9'108'0,"0"-1"-8"16,0 6-4-16,0-5-24 0,0 0 0 0,0-1 0 0,8 2-4 0,-8-2 0 15,0 1 4-15,8 4-4 0,0-4-8 0,-8 0-4 0,9 0 0 16,-9 4-4-16,7-4-4 0,1 5 0 0,-8-6 0 0,9 6-8 15,-1-1 0-15,0 5 0 0,1-5 0 0,-1 1 0 0,-1 4-4 0,1 0 4 16,1 0-8-16,-1 4 0 0,-8 1-4 0,8 0-8 16,1-1 0-16,-1 1-4 0,-8 4 0 0,7 0-8 0,-7 5 0 0,0-5 0 15,0 5 0-15,0 5-4 0,0-6 0 0,0 6-4 0,0-1 0 16,-7 0 0-16,7 0-4 0,-8 1 4 0,-1 4 0 0,1-5 0 16,-9 5 0-16,9-5 0 0,1 1 0 0,-10-1-4 0,9 0 4 0,-9 0 0 15,9 1 0-15,-8-5 0 0,8 0 0 0,0 0 0 0,0 0 0 16,-1-6-4-16,1 2 4 0,8-2 0 0,-7 2 0 0,7-6 0 15,-9 6 0-15,9-6 0 0,0 1 0 0,0 0 4 0,0 0-4 16,9-5 4-16,-9 0-4 0,7 3 0 0,-7-3-4 0,8 0 4 16,-8 0 4-16,9 0 0 0,-1 0 0 0,0 0 0 0,-8 0 0 15,8 0 4-15,1 5-4 0,-2-5 0 0,1 0 0 0,1 0 0 16,-1 5-4-16,-8-5 0 0,8 4 0 0,1-4 0 0,-1 5 0 16,-1-5-4-16,1 5-8 0,1-5-12 0,-1 0-20 0,0 0-12 0,1 0-16 15,-1 0-12-15,-1 0-20 0,2-5-16 0,-1 0-12 0,0 5-24 16,1-9-52-16,7 4-4 0,-9 2 40 0,2-7 32 0,-1 5 28 15</inkml:trace>
          <inkml:trace contextRef="#ctx0" brushRef="#br0" timeOffset="16079.8981">13550-48 35 0,'0'0'108'0,"0"0"-8"16,-8 0-16-16,8 0-24 0,0 0-4 0,0-5-4 0,0 5-4 15,0-5 0-15,8 5 0 0,-8-4-4 0,0-5-4 0,8 4 4 16,1-4-8-16,-9 3 0 0,8-2-4 0,-1-1 0 0,3-5 4 16,-3 5-4-16,1-4 0 0,1 3-4 0,7-8-4 0,-9 4 0 15,2 0-8-15,-1 0 4 0,0 1-4 0,1-6-4 0,-1 1 4 16,0 4-4-16,1-4-4 0,-2 0 4 0,1 4 0 0,0-5-4 16,-8 6 4-16,9-1 4 0,-9 5 0 0,8-6 4 0,-8 7 0 0,0-1 0 15,0 4 0-15,8-4-4 0,-8 9 0 0,0-4 4 0,0 4-4 16,0 0 0-16,0 0 0 0,0 4 0 0,0 0 0 0,0 1 0 15,0 4 0-15,-8 1 0 0,8-2 0 0,0 2 4 0,0 4 4 16,0-1 4-16,-8 6 0 0,8-5 4 0,0 4 0 0,-9 5 0 16,9-5-4-16,0 5-4 0,0 0 4 0,-8 0 0 0,8 0-20 0,0-5 16 15,0 5 0-15,0 0 0 0,0 0-4 0,0-5-4 0,0 1-4 16,-8 4 0-16,8-5-4 0,0 0 0 0,8 1-4 0,-8-1 4 16,0-4-4-16,0 5 0 0,0-6 0 0,0 6-4 0,0-6 0 0,0 1-4 15,0-1 0-15,0-3-8 0,0 4-8 0,0-6-8 16,0 1-16-16,0 1-8 0,0-1-16 0,0-4-12 0,0 4-16 0,-8-5-12 15,8-4-16-15,0 5-12 0,0-5-8 0,0 0-28 0,-7-5-40 16,7 1-4-16,0 0 36 0,0-1 40 0,0-4 24 0</inkml:trace>
          <inkml:trace contextRef="#ctx0" brushRef="#br0" timeOffset="15197.7415">12515-16 35 0,'-8'0'120'0,"8"4"-12"0,0-4 0 0,0 0-24 0,0 0 0 0,0 0-4 16,0 5 0-16,8-5-4 0,-8 5-12 0,8-5 0 16,-8 0-8-16,7 0-4 0,2 0-4 0,-1 0-4 0,0 0-4 0,1 0-8 15,6 0-4-15,-5 0-8 0,5 0-4 0,2 0 0 0,-2 0-4 16,2 0-8-16,0-5-12 0,-1 5-16 0,8-5-28 0,-7 5-16 15,-1-4-24-15,0 4-16 0,9-5-40 0,-10 1-60 0,2-1 20 0,0 1 36 16,-1 0 24-16</inkml:trace>
          <inkml:trace contextRef="#ctx0" brushRef="#br0" timeOffset="15009.2458">12621-246 75 0,'0'-4'108'0,"0"0"-8"0,0-1-4 0,0 5-24 0,0-5 0 0,0 5-4 16,0 0 0-16,0 0 8 0,0 0-4 0,0 0-8 0,0 0 4 16,0 0-4-16,0 5 0 0,8 0 0 0,-8-1-4 0,0 0-4 15,0 1-4-15,7 4 0 0,-7-4-4 0,0 4 0 0,0 5-4 16,0-5 0-16,0 4-8 0,0 6-8 0,0-5-4 0,0 4-4 15,0 0 0-15,0 1-4 0,0-1 0 0,0 0-8 0,9 2 4 16,-9-3-8-16,0 2 4 0,0-1-8 0,8 0 0 0,-8-4 0 16,0 5 0-16,8-5-8 0,-8-1-4 0,0 0-8 0,9-3-28 0,-9 4 12 15,8-10-16-15,-8 6-12 0,8-2-12 0,-8-3-24 0,0 0-16 16,0-5-16-16,0 4-20 0,0-8-56 0,0 4-4 0,0-5 36 16,0 0 32-16,-8 2 28 0</inkml:trace>
          <inkml:trace contextRef="#ctx0" brushRef="#br0" timeOffset="16459.8821">13918-654 23 0,'0'0'112'16,"7"0"0"-16,1 0 0 0,1 0-20 0,-9 0 4 0,8 0 0 15,0 0 0-15,1 0-4 0,-1 0 4 0,-1 5 0 0,1-5-4 16,1 0 4-16,7 4-4 0,-7 1-8 0,-1 0 4 0,-1 0-12 0,2 3-4 15,-1 2 0-15,0-1-8 0,0 0-4 0,1 5 0 0,-2-1-8 16,-7 1-4-16,8 4-4 0,1 0-20 0,-9 6-24 0,8-6 0 16,-8 5 0-16,0 0 0 0,0 5 0 0,8-6 0 0,-8 6 0 15,0 0 0-15,0 4 0 0,0-5 0 0,-8 1 0 0,8 4 0 16,0-4 0-16,-8 4 0 0,8-5 0 0,0 5 0 0,-9-5 0 16,9 1 0-16,0 0 0 0,-8 4 0 0,8-5 0 0,-7 1 0 0,-2 0 0 15,9-6 0-15,-8 6 0 0,0-1 0 0,8-4 0 0,-8 0 0 16,-1 0 0-16,2 5 0 0,-1-10 0 0,8 5 0 0,-9-5-20 15,1 0-104-15,0 0-32 0,-1-4-44 0,-6 5-48 0,7-10-64 0,-1 5 40 16,-7-5 52-16,7 1 44 0,-6-6 32 0,6 1 28 16</inkml:trace>
          <inkml:trace contextRef="#ctx0" brushRef="#br0" timeOffset="20256.1878">14350-53 31 0,'0'0'92'0,"0"0"-8"15,0 0-4-15,0 0-24 0,0 0-4 0,0 0 8 0,0 0 0 16,8 0 0-16,-8 0 8 0,0 0 4 0,0 0 0 0,0 0 0 16,0 0-4-16,0 0 0 0,0 0 4 0,0 0 0 0,0 0 0 0,0 0 0 15,0 0 0-15,-8 5-4 0,8-5-4 0,0 0 0 0,0 0-12 16,0 0-4-16,0 4-4 0,0-4-4 0,0 6-4 0,0-6-8 15,0 0-4-15,-9 4 0 0,9-4-8 0,0 0-4 0,0 0-4 16,0 4 0-16,0-4-4 0,-8 0 4 0,8 0-4 0,0 0-4 16,0 0-4-16,0 0-8 0,0 0-12 0,0 0-16 0,0 0-16 15,0 0-20-15,0 0-16 0,0 0-16 0,0 0-24 0,0 0-24 0,0 0-20 16,0 0-68-16,0 0 12 0,0-4 44 0,0 4 32 0,0-4 36 16</inkml:trace>
        </inkml:traceGroup>
        <inkml:traceGroup>
          <inkml:annotationXML>
            <emma:emma xmlns:emma="http://www.w3.org/2003/04/emma" version="1.0">
              <emma:interpretation id="{4CAA8470-9123-4AB4-88DD-6A07F53B38CA}" emma:medium="tactile" emma:mode="ink">
                <msink:context xmlns:msink="http://schemas.microsoft.com/ink/2010/main" type="inkWord" rotatedBoundingBox="26304,2448 26442,2449 26441,3448 26303,344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751.7728">14765-603 43 0,'0'0'92'0,"0"0"-8"0,0 0-4 16,0 0-28-16,0 0 0 0,0 4-8 0,0-4-4 0,0 0 0 16,0 0 0-16,0 0-4 0,-7 0 0 0,7 0-4 0,0 5 0 15,0-5 0-15,-9 5-4 0,9-2 4 0,0 3-4 0,-8-2 0 0,8 1 0 16,-8-1-4-16,8 6 8 0,-8-6-12 0,-1 6 4 15,9-2 0-15,-8 2 0 0,8-2-4 0,-7 2-4 0,7 4 0 0,-9-5 0 16,1 4-20-16,8 1 20 0,-8 1-4 0,-1-2 0 0,9 5 4 16,-8 0 0-16,8 1-8 0,-8 4 4 0,8-5 4 0,-7 5-4 15,7 0 4-15,-9 5 0 0,9-5 4 0,0 5 0 0,0-6 0 16,-8 6-4-16,8-1 4 0,0-4-4 0,0 5 4 0,0-1-4 16,8-4 0-16,-8 5 0 0,0-5 0 0,0-1 0 0,9 2-8 15,-9-2 0-15,7 2-4 0,-7-2 0 0,8-4 0 0,-8 6 0 0,8-7 0 16,1 2 0-16,-9-1 0 0,8 1 0 0,0-5 0 0,-8 4-4 15,9-4 0-15,-9 0 0 0,7-1 0 0,-7-4-4 0,8 5 4 16,-8-4-4-16,9-2 0 0,-9-3-8 0,0 4-4 0,0-5-8 16,0 2-8-16,0-6-8 0,0 4-12 0,0-4-4 0,0 4-4 15,0-8-8-15,0 4-12 0,0 0 0 0,0-4-4 0,0 4-4 0,0-6-28 16,0 2-36-16,0 0-24 0,0-1 28 0,0 0 32 0</inkml:trace>
        </inkml:traceGroup>
        <inkml:traceGroup>
          <inkml:annotationXML>
            <emma:emma xmlns:emma="http://www.w3.org/2003/04/emma" version="1.0">
              <emma:interpretation id="{C99FD3BB-3A0B-4533-A785-BD86925E16A6}" emma:medium="tactile" emma:mode="ink">
                <msink:context xmlns:msink="http://schemas.microsoft.com/ink/2010/main" type="inkWord" rotatedBoundingBox="26687,2429 28742,2430 28741,3553 26686,3552"/>
              </emma:interpretation>
            </emma:emma>
          </inkml:annotationXML>
          <inkml:trace contextRef="#ctx0" brushRef="#br0" timeOffset="22135.8614">15010-172 3 0,'0'0'104'0,"0"0"-8"0,0 0-8 0,0 0-40 15,0 4 24-15,0-4 4 0,0 5-4 0,0 0 4 0,0-1-4 16,8 1 4-16,-8 0-4 0,0-1-8 0,9 5 0 0,-9-4-4 0,8 4 0 16,-8 0 0-16,7 0-4 0,2-1 0 0,-1 3 0 0,0-2 4 15,0 0-4-15,1 5 0 0,-2-4-4 0,1-2-4 0,1 1-4 16,-1 0-8-16,0 1-4 0,1-2-4 0,-1-3-8 0,9 5-4 15,-10-1 0-15,1 0-4 0,0 0 0 0,1-4-4 0,-1 4 0 16,-1 0 0-16,2-5 0 0,-1 6-4 0,0-6-4 0,1 1-4 16,-9 4 0-16,8-5-4 0,0 2-16 0,-8-2-12 0,0 0-12 0,0-4-12 15,7 0-16-15,-7 0-12 0,0 5-12 0,0-5-16 0,0 0-8 16,0-5-4-16,0 5-4 0,-7 0-36 0,7-4-36 0,0 0 20 16,0-2 40-16,-8-2 24 0</inkml:trace>
          <inkml:trace contextRef="#ctx0" brushRef="#br0" timeOffset="22362.2552">15279-108 71 0,'0'-5'104'0,"0"5"0"0,0-4-4 0,0-1-20 0,0 5-4 15,0-4 0-15,0 4 0 0,-8 0-8 0,8 0 0 0,0 0-12 0,0 0 0 16,0 0-4-16,0 0 0 0,-9 4-4 0,9-4-4 0,0 5 0 16,-7-1-4-16,7 1-4 0,-8 4-4 0,8-4-4 15,-8-2-4-15,-1 8-4 0,1-2 0 0,8 0 0 0,-8 0-8 0,-1 6 0 16,2-7-4-16,7 6 0 0,-8 0-4 0,-1-6 0 0,1 7 0 15,8-6 0-15,-8 4 0 0,1-3-4 0,-3 4 0 0,10-6-4 16,-7 2-8-16,7-1-12 0,-8 0-8 0,8 1-12 0,-9-2-16 0,9-3-8 16,0 0-16-16,0-1-16 0,0 1-8 0,0-5-20 0,0 5-44 15,0-5-24-15,0 0 32 0,0 0 40 0,0-5 20 0</inkml:trace>
          <inkml:trace contextRef="#ctx0" brushRef="#br0" timeOffset="22654.4737">15467-126 83 0,'0'0'100'0,"0"0"-4"0,0 0 0 0,0 0-20 0,8 0 0 15,-8 0 4-15,0 0-4 0,9 0 0 0,-9 0 0 0,7 0-4 16,-7 0-8-16,8 0-4 0,0 0 0 0,-8 0-8 0,9 0 0 16,-1 0-12-16,0 0 0 0,1 0-8 0,-2 0-8 0,1 0-4 15,1 0-4-15,-1 0 0 0,-8 0-4 0,8 0-4 0,-1 0-4 0,3 0 0 16,-3 0-12-16,-7 0-16 0,8 0-12 0,1 0-12 0,-1 0-24 16,-8 0-20-16,8 0-16 0,1 0-12 0,-9 0-56 0,7 0-40 15,1 0 40-15,-8 0 36 0,8 0 24 0</inkml:trace>
          <inkml:trace contextRef="#ctx0" brushRef="#br0" timeOffset="23113.7622">15776-333 51 0,'0'-4'96'15,"0"-6"-12"-15,9 6-4 0,-9-5-24 0,8 4 4 0,-8 1 0 16,0-1 4-16,8 0 0 0,-8 1-4 0,9-1 4 0,-1 0-8 0,-1 0 4 16,-7 2-8-16,9 3 0 0,-1 0 0 0,0 0 0 15,0-5 0-15,-8 5-4 0,9 5 0 0,-2-5-12 0,1 3-4 0,-8 2-4 16,9 0-4-16,-1 4-4 0,-8 1-4 0,8-1-4 0,-8 4 0 16,0-3-4-16,9 4 0 0,-9-1 0 0,0 6-4 0,0-1 0 15,0 1 0-15,-9-1 0 0,9 0-4 0,-8 0 0 0,8 0 0 0,-8 6 4 16,-1-6-4-16,1 0 0 0,1 5 0 0,-2-4 0 0,1-1 0 15,0-4-4-15,-9 4 4 0,10 0 0 0,-1-4-4 0,-1 0 4 16,1 0 4-16,0-1-4 0,-1-3 0 0,1-1 0 0,1 0-4 16,7-5 0-16,-8 6 4 0,8-6 0 0,0 1 0 0,0-5-16 15,-9 0 20-15,9 5 0 0,0-5-4 0,9 0 0 0,-9 0 4 16,0 0-4-16,0 0 0 0,8 0 4 0,-8 0 0 0,7 0-4 0,-7 0 4 16,0 0-4-16,8 0 4 0,-8 0 4 0,9 4 0 0,-1-4 0 15,-8 0 0-15,8 4 0 0,1-4 0 0,-9 6-4 0,8-6 0 16,-1 4 0-16,-7 0-4 0,9-4 4 0,-1 5-4 0,0 0 0 15,0-5 0-15,-8 4 0 0,9 1 0 0,-2-5 0 0,1 5-4 16,1-5-4-16,7 0-4 0,-7 5-12 0,-1-5-12 0,-1 0-8 0,1 0-12 16,1 0-16-16,-1 0-20 0,9-5-16 0,-9 5-8 0,-1-5-40 15,2 0-52-15,-9 1 24 0,8-6 32 0,0 6 32 0,-8 0 20 16</inkml:trace>
          <inkml:trace contextRef="#ctx0" brushRef="#br0" timeOffset="23453.8502">16070-622 39 0,'9'0'96'0,"-9"0"-4"0,0 5-4 15,0-5-20-15,8 0 4 0,-8 5 0 0,8-1 4 0,-8-4-4 0,7 5 4 16,2-1 0-16,-1 1-8 0,0 0 4 0,1-2 0 0,-1 7 0 15,-1-5-4-15,3 4 0 0,-3 0 0 0,1 1-4 0,0-2 0 16,9 2-8-16,-10-2 4 0,2 6-4 0,-1 0-8 0,0 0-4 0,1 0-4 16,7 0 0-16,-16 8-4 0,7-3 4 0,2-1-4 0,-1 5 4 15,-8 0-8-15,8 0-4 0,-8 5 0 0,0-1-8 0,9 1-20 16,-9 0 0-16,0-2 0 0,-9 2 0 0,9 4 0 0,0-4 0 16,-8 4 0-16,8-4 0 0,-8 4 0 0,-1-5 0 0,2 5 0 15,7-4 0-15,-8 4 0 0,0-4 0 0,-1-1 0 0,-7 0 0 0,7 5 0 16,2-4 0-16,-1-5 0 0,-9 5 0 0,9-6-68 0,1 2-40 15,-3-2-32-15,-5 2-32 0,6-6-40 0,-7 0-76 0,7-4 4 16,-6 4 52-16,7-9 44 0,-9 5 36 0,0-6 32 0</inkml:trace>
          <inkml:trace contextRef="#ctx0" brushRef="#br0" timeOffset="26999.781">16421-25 79 0,'0'-5'104'0,"9"10"-8"0,-9-10 4 0,0 10-24 16,7-10 0-16,1 5 0 0,-8 0-4 0,8 0 4 0,-8-4-4 0,9 4-4 15,-1-4-8-15,0 4-4 0,1-6-8 0,-2 2-4 0,1 4-4 16,1-5-4-16,-1 0-8 0,0 1-4 0,0 4-4 0,1-5-4 15,-2 1-4-15,1 4 0 0,1 0 0 0,-1-5-4 0,0 5-4 0,-8 0 0 16,9 0 0-16,-1 0-4 0,-8 0-8 0,7-4-4 16,-7 4-4-16,8 0-8 0,-8 4-12 0,9-4-12 0,-9 0-28 15,8 0 4-15,-8 0-4 0,8 0-8 0,-8-4-8 0,0 4-36 0,0-5-44 16,9 5 4-16,-9-6 24 0,0 6 32 0</inkml:trace>
          <inkml:trace contextRef="#ctx0" brushRef="#br0" timeOffset="26764.3147">16551-227 43 0,'0'-5'80'16,"0"5"-8"-16,0 0 0 0,0 0-28 0,0 0-4 0,0 0 4 15,0 0 0-15,0 0 0 0,0-4 0 0,0 4 0 0,0 0 4 0,0 0 0 16,0 0-16-16,0 0 12 0,0 0 8 0,0 0-8 0,0 0 8 16,0 0-4-16,0 0-4 0,0 0 4 0,0 0 0 0,0 0-8 15,0 0 0-15,0 0-8 0,0 0 0 0,0 0-4 0,-7 0-4 16,7 4 8-16,0-4-8 0,0 5 0 0,-9 0-8 0,9-1 4 16,0 0-4-16,0 2-4 0,-8 2 0 0,8 2 0 0,0-2 4 0,0 2-4 15,-8 4-4-15,8-5 0 0,0 5-4 0,0-1 0 0,0 1 0 16,0 0 0-16,0 0-4 0,0-1 4 0,0 1-4 0,0 1 0 15,0-2 0-15,0-4 0 0,0 5 0 0,0-1 0 0,0-3 0 16,0 3 4-16,0-4-4 0,0 1 0 0,0-1-4 0,0 0-4 0,0-5-4 16,0 6 0-16,0-6-12 0,0 1-8 0,0-5-4 15,0 5-8-15,0-5 0 0,0 4-12 0,0-4-8 0,0 0-12 0,0 0-8 16,0-4-4-16,0-1-8 0,0 5-20 0,0-5-40 0,0 1-24 16,-8 0 32-16,8-2 20 0,0 2 28 0</inkml:trace>
          <inkml:trace contextRef="#ctx0" brushRef="#br0" timeOffset="27531.8487">16722-356 71 0,'0'0'96'0,"0"0"-8"15,0 0-4-15,9 0-24 0,-9 0 4 0,0 0 0 0,0 0 4 0,0 5-4 16,0-5 4-16,0 0-8 0,0 0-16 0,8 0 16 0,-8 0 0 15,0 4-8-15,0-4-4 0,0 5-4 0,0 0-8 0,0-1 0 16,0 6-8-16,0-6 0 0,0 5-4 0,0 0-4 0,0 1-4 16,0-1-4-16,0 0 0 0,0 5 0 0,0-5-4 0,0 5 0 15,0-5 0-15,0 4-4 0,0 1 0 0,0-4 0 0,0 4 0 0,0-6-4 16,0 6 4-16,0 0-4 0,0-5 4 0,0 5-4 0,0-5 0 16,0 5 0-16,0-5 0 0,0 0 0 0,0-4 0 0,0 4 0 15,0 0 0-15,0-4-4 0,8-1 4 0,-8 2 0 0,0-2-4 16,9 0 0-16,-9-4 4 0,0 5-4 0,8-5 4 0,-8 0 0 15,7 0 0-15,1 0 0 0,-8 0-4 0,9 0 4 0,-9-5-4 0,8 5 0 16,-8-4 4-16,8 4 0 0,-8-4-4 0,9-2 0 0,-9 2 4 16,8 4 0-16,-8-5 0 0,7 0 0 0,-7 1-4 0,9-1 4 15,-9 1-4-15,0-1 4 0,8 5 0 0,-8-4 4 0,0-1-4 0,0 5 0 16,0-6-4-16,0 6-12 0,0 0 20 0,0 0 0 0,0-3 0 16,0 3 0-16,0 0 0 0,0 0-4 0,0 0 4 0,0 0 0 15,0 0 0-15,0 3 0 0,0-3 0 0,8 0 0 0,-8 6 4 16,0-1 0-16,0-5 4 0,0 9-4 0,0-5 0 0,0 1 4 15,0 4 0-15,0 0-4 0,0 1 4 0,0-1-4 0,0 0 0 16,0 5 0-16,0-1 0 0,0 1-4 0,0 0 0 0,0-5 0 16,-8 5 0-16,8-1 0 0,0 1 0 0,0 0-4 0,0-4 4 0,-8 3-4 15,8-4 0-15,0 6 0 0,0-7-4 0,-9 1-4 0,9-4-8 16,0 4-12-16,0-5-8 0,0 1-12 0,0-1-8 0,0 1-12 16,0-5-24-16,0 5-12 0,0-5-8 0,0-5-28 0,0 5-48 0,0-5-4 15,0 1 36-15,0-1 32 0,-7 1 24 0</inkml:trace>
          <inkml:trace contextRef="#ctx0" brushRef="#br0" timeOffset="28085.6798">16943-310 59 0,'0'-4'92'0,"8"-1"-8"0,-8 1-4 0,0 4-28 0,0-5 0 16,8 5 0-16,-8 0 0 0,0 0-4 0,0-5 8 0,0 5 0 16,0 5-4-16,0-5-4 0,0 5 4 0,0-5-8 0,0 4 0 0,0 5 4 15,0-4-12-15,0-1 0 0,0 6-4 0,0-1-8 0,0 0 0 16,0 0 0-16,0 1-4 0,-8 3-4 0,8-4 0 0,0 5-4 16,0-4 0-16,0 3-4 0,0 0 0 0,-8 1 0 0,8 0 0 15,0-4-4-15,0 3 0 0,0-4-4 0,0 5 0 0,0-5 0 16,0-1 0-16,0 3 0 0,0-2 4 0,0 0-4 0,0 0 0 0,8-4 0 15,-8 5 0-15,0-6 0 0,0 0 0 0,8 1 0 0,-8-1 0 16,8-4 0-16,-8 5-4 0,9-5 4 0,-9 0-4 0,8 0 4 16,-8 4-4-16,7-8 4 0,2 4 0 0,-9 0-4 0,8-5 4 15,-8 5 0-15,8-4-4 0,1-1 4 0,-9 1-4 0,8 0 0 0,-8 4 4 16,8-6 0-16,-8 2 0 0,0-1-4 0,7 0 0 16,-7-4 4-16,0 5 0 0,0-1 0 0,9 1 4 0,-9 4-4 0,0-5 0 15,0-1 0-15,0 6 0 0,0-3 0 0,0 3 4 0,0 0-4 16,0-5 0-16,0 5 4 0,0 0 0 0,0 0 0 0,0 0 0 15,0 0 4-15,0 0 0 0,0 5 4 0,8-2 4 0,-8 3 0 0,0-6 8 16,0 9-4-16,0-4 0 0,0-1 0 0,0 5 4 16,0-4 0-16,0 4 4 0,0 1-4 0,-8 3 4 0,8-4-8 0,0 5 0 15,0-5 4-15,0 5-4 0,0-5 0 0,0 0-4 0,0 5 0 16,-9-4 4-16,9 4-8 0,0-6 0 0,0 6 0 0,0-4-4 16,0-2 0-16,0 2 0 0,-7-1-4 0,7 1 0 0,0-2 0 0,0-3-8 15,0 4 4-15,0-4-4 0,0-1 0 0,0 0-4 0,0 1-4 16,0-1-8-16,0-4-12 0,0 5-12 0,0-5-8 0,0 0-16 15,0 0-4-15,-8 0-12 0,8 0-16 0,0 0-12 0,0 0-12 16,-8-5-28-16,8 1-56 0,0-1 4 0,-9 1 36 0,9 0 40 16,-8-1 20-16</inkml:trace>
        </inkml:traceGroup>
      </inkml:traceGroup>
      <inkml:traceGroup>
        <inkml:annotationXML>
          <emma:emma xmlns:emma="http://www.w3.org/2003/04/emma" version="1.0">
            <emma:interpretation id="{5D783177-A9BA-456D-A43A-7374FEA88A65}" emma:medium="tactile" emma:mode="ink">
              <msink:context xmlns:msink="http://schemas.microsoft.com/ink/2010/main" type="line" rotatedBoundingBox="6074,2433 11411,2264 11452,3543 6115,3711"/>
            </emma:interpretation>
          </emma:emma>
        </inkml:annotationXML>
        <inkml:traceGroup>
          <inkml:annotationXML>
            <emma:emma xmlns:emma="http://www.w3.org/2003/04/emma" version="1.0">
              <emma:interpretation id="{FAFC8324-337A-46AC-B3DF-F72744F6210F}" emma:medium="tactile" emma:mode="ink">
                <msink:context xmlns:msink="http://schemas.microsoft.com/ink/2010/main" type="inkWord" rotatedBoundingBox="6092,2981 7213,2945 7237,3676 6115,371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586608.1271">-5378-25 3 0,'0'-5'64'0,"0"1"-4"0,0 4-8 0,0 0-20 15,0 0-8-15,0-4 4 0,0 4-4 0,0-6-4 0,0 6 0 16,-9-4-4-16,9 4 8 0,0 0 0 0,0-5-4 0,0 5 4 16,0-5 0-16,-7 5 0 0,7-4 4 0,0 4 4 0,0 0 4 0,0-5 0 15,0 1 0-15,0 4 4 0,-8 0 0 0,8 0-4 16,0 0 4-16,0-5-8 0,0 5 0 0,-8 0-4 0,8 0-20 0,0 0 20 16,0 0 4-16,-9 0-8 0,9 0 0 0,0 5-8 0,-8-1 4 15,8-4 0-15,-7 5 0 0,-3-1-4 0,10 1 4 0,-7 0-4 16,7-1 0-16,-8 6-4 0,-1-6 4 0,9 5-4 0,-8 0 0 0,0 1 0 15,1 3-4-15,7-3 4 0,-9-1 0 0,1 4-4 0,0-3 0 16,-1 4-4-16,9 0 4 0,-8-1-4 0,0 0 0 0,8 1 0 16,-9 0-4-16,9 4 4 0,-7-4-4 0,7 0 0 0,-8 4 4 15,8-4-4-15,0 0 0 0,0 4 0 0,-9-4 4 0,9 0-8 16,9 4 4-16,-9-4 4 0,0 0-4 0,8-1 0 0,-8 1 0 16,7 0 0-16,-7 0 0 0,9 4 0 0,-1-4 0 0,-8 0 4 15,8 0-4-15,1-6 0 0,-1 7 0 0,0-2 0 0,1 1 0 16,-2-5 0-16,1 5 4 0,0-5-8 0,1 5 4 0,-1-5 0 0,-1 0 0 15,3-3 0-15,-3 2 0 0,1-4 0 0,1 1 0 0,-1 0 4 16,0-1-4-16,-1-4 0 0,2 0 0 0,-1 5 0 0,0-5 0 16,-8 0 0-16,9-5 0 0,-1 5 0 0,-8-4 0 0,8-1 0 0,-8 0 0 15,0 1 0-15,9-1 0 0,-9-4 0 0,0 0 0 16,0 4 4-16,0-4-4 0,0 0 0 0,0-6 0 0,0 7 0 0,0-6 0 16,0 5 0-16,0-4 0 0,-9 3 0 0,9 1 0 0,0-5 0 15,-8 5 0-15,8 0 0 0,-8-1 4 0,8 2-4 0,-9 2 0 16,1-2 0-16,8 3-4 0,-8 0 4 0,-1 1 0 0,2 4 0 0,-1-4 0 15,0 4 0-15,-1 0 0 0,1 0 0 0,1 4 0 0,-3-4-4 16,10 4 4-16,-7-4 0 0,-1 5-4 0,-1 0 0 0,9-1 0 16,-8 0-4-16,8 6-4 0,0-6-4 0,0 2 4 0,-8 2-12 15,8 2 4-15,0-6-8 0,0 6-12 0,8-2-4 0,-8 2-12 16,0-5-12-16,8 4-8 0,-8-1-8 0,0 2-8 0,9-6-48 0,-1 6-40 16,-8-7 28-16,7 3 28 0,-7-1 20 0</inkml:trace>
          <inkml:trace contextRef="#ctx0" brushRef="#br1" timeOffset="-586317.086">-5224 291 39 0,'0'0'92'0,"0"0"-8"15,10-4-4-15,-10 4-24 0,7 0-4 0,-7 0 0 0,8 0 0 16,-8 0 0-16,9 4-4 0,-9-4 4 0,8 5 0 0,0 4 0 15,-8-4 0-15,9-1-8 0,-2 5-4 0,1 0 4 0,0 1-8 0,1-1-8 16,-1 0-4-16,0 5 4 0,1-6 0 0,-2 6-4 0,10 0 0 16,-9 0-4-16,0 0 0 0,0 0 0 0,8 0-8 0,-8-1-4 15,1 1 0-15,-1 0 0 0,0-1 0 0,1 1-4 0,6 0 4 16,-7-5-4-16,-8 0 0 0,9 5 0 0,-1-5-4 0,0 0 4 0,-8-4-4 16,9 4 0-16,-1-4 0 0,-8-1-4 0,0 1-4 0,0 0-4 15,0-1-12-15,7-4-16 0,-7 0-16 0,0 5-20 0,0-5-12 16,0 0-12-16,-7 0-24 0,7-5-52 0,0 5-8 0,-8-4 32 15,8-1 36-15,-9 0 20 0</inkml:trace>
          <inkml:trace contextRef="#ctx0" brushRef="#br1" timeOffset="-586072.7399">-5002 291 59 0,'0'-4'116'0,"0"-1"-4"0,0 5-8 0,-9-5-20 16,9 5-4-16,-8 0 0 0,8 0-4 0,0 0-4 0,-8 0-4 0,8 0-28 15,-9 0 20-15,9 0-8 0,0 5-4 0,-8-5-8 16,8 5 0-16,-7-1-4 0,7 1 0 0,-9-1 0 0,9 1-4 0,-8 0-4 16,0 4-8-16,8 0 0 0,-8 1-4 0,-1-2 0 0,1 2-8 15,8 3 0-15,-7-4 0 0,-2 5-4 0,1-4 4 0,0 3-4 16,-1-4 0-16,9 5 0 0,-8 0-4 0,0-5 0 0,8 0-4 0,-7 0-4 16,7 0-8-16,-9 1-8 0,9-1-8 0,0-4-12 15,0-1-8-15,-8 0-20 0,8-4-8 0,0 5-12 0,0-5-12 0,0 0-12 16,0 0-48-16,0 0-32 0,0-5 44 0,0 5 24 0,0-4 24 15</inkml:trace>
          <inkml:trace contextRef="#ctx0" brushRef="#br1" timeOffset="-585279.8598">-4750 30 59 0,'-8'0'88'0,"8"0"-12"0,0-5 0 0,0 5-28 0,0 0-4 16,0-4-4-16,-9 4 0 0,9-5 0 0,0 0 0 0,0 5 0 15,0-5 0-15,0-3 0 0,0 8-4 0,0-10 4 0,0 6 0 16,0-5-4-16,9 4 0 0,-9 1 0 0,0-6 4 0,0 6-8 15,8-1 0-15,-8-4-4 0,8 4 4 0,-8 1-8 0,9-1 0 16,-9 1 0-16,8-1-8 0,0-1 0 0,-8 6 0 0,7-3-4 16,2 3 0-16,-1 0-4 0,-8 0 0 0,8 0-4 0,1 0 4 0,-9 3-4 15,8 3 0-15,-1-1 0 0,-7-1-4 0,10 1 4 0,-10 4 0 16,7-5-4-16,-7 6 0 0,0 0 0 0,8-2 0 0,-8 1 0 16,0 5 0-16,0-1 0 0,0 2 0 0,-8-2 4 0,8 1-4 0,0 0 0 15,-7-1 0-15,7 6-16 0,-10-6 20 0,3 1 0 16,-1 0-4-16,8 1 4 0,-9-2 0 0,1-4-4 0,0 0 0 0,-1 0 4 15,2 0-4-15,7-4 0 0,-8 0 0 0,0-1 0 0,8 1 0 16,-9-5 0-16,9 0 0 0,0 0 0 0,0-5 0 0,0 5 0 16,0-4 0-16,0-1 0 0,-8 0 0 0,8 0 4 0,8 1-4 0,-8-1 0 15,0 1 0-15,0 0-4 0,9-1 8 0,-9 0-8 0,0 1 4 16,8-1-4-16,-8 5 4 0,8-5 0 0,-8 5 0 0,7 0 4 16,-7 0-4-16,9 0 0 0,-1 0 4 0,0 5-4 0,-8 0 0 15,9-5 0-15,-9 4 0 0,8 6 0 0,-1-6 0 0,3 0 0 16,-10 5 0-16,7-4 4 0,1 5 4 0,0-1 0 0,1 0 8 15,-1 0 0-15,-8 0 4 0,7-4 0 0,2 4 0 0,-1 1 0 0,0-6 0 16,1 5-4-16,-9-4 0 0,8-1 0 0,0 1 0 0,-1-1 4 16,2 1 0-16,-9-5 4 0,8 5 0 0,0-5-4 0,1 0-4 15,-9 0-12-15,8 0 16 0,-8-5-4 0,8 5 4 0,1-5-8 16,-9-4 0-16,0 5 0 0,7-1-4 0,1-4 0 0,-8 0-4 0,0 0 0 16,8-1 0-16,-8 1 0 0,0 0 0 0,0-5 0 0,0 5-4 15,0-1 4-15,9-3-4 0,-9 4 0 0,0 0 0 16,0-4 0-16,0 3-4 0,0 1-4 0,0-1 0 0,0 6-12 0,-9-6-4 15,9 6-12-15,0 0-4 0,0-1-20 0,0 0-8 0,-8 1-4 16,8 4-24-16,0-4-24 0,-8 4-24 0,1 0-64 0,7 0-20 16,-9 0 36-16,1 0 32 0,0 0 36 0,-1 0 16 0</inkml:trace>
        </inkml:traceGroup>
        <inkml:traceGroup>
          <inkml:annotationXML>
            <emma:emma xmlns:emma="http://www.w3.org/2003/04/emma" version="1.0">
              <emma:interpretation id="{983C1327-B28E-408F-8131-DAA1444F456D}" emma:medium="tactile" emma:mode="ink">
                <msink:context xmlns:msink="http://schemas.microsoft.com/ink/2010/main" type="inkWord" rotatedBoundingBox="7499,3081 7920,3068 7936,3573 7515,358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419881.9641">-4171 250 67 0,'0'0'96'0,"0"0"-8"0,0 0 0 0,9 0-20 0,-9 0 0 0,0 0 4 15,0 0 4-15,7 5 0 0,-7-5 0 0,8 0 0 16,1 4-4-16,-9-4 0 0,8 0 4 0,0 5 0 0,0-5 4 0,1 0-8 16,-2 5-4-16,1-5 0 0,1 0-4 0,-1 0 0 0,9 0-8 15,-9 0-4-15,-1 0 0 0,10 0-4 0,-9 0-4 0,0 0 4 16,9 0-8-16,-10 4-20 0,10-8 24 0,-9 8-4 0,9-4 0 16,-9 0-40-16,8 0 0 0,-8 0 0 0,9 4 0 0,-9-4 0 15,7 5 0-15,-6-5 0 0,7 5 0 0,-7-5 0 0,-1 4 0 0,8-4 0 16,-8 5 0-16,0-1 0 0,0-4 0 0,1 5 0 0,-1 0 0 15,-8-5 0-15,7 4 0 0,2-4 0 0,-9 5 0 0,0-5 0 16,0 0 0-16,8 4 0 0,-8-4 0 0,0 0 0 0,0 0 0 16,0 0 0-16,0 0-20 0,0 5-96 0,-8-5-36 0,8 0-36 15,-9-5-36-15,9 5-88 0,-7 0 40 0,-1 0 48 0,8 5 40 16,-9-10 36-16,1 5 28 0</inkml:trace>
          <inkml:trace contextRef="#ctx0" brushRef="#br1" timeOffset="-420197.3634">-4033 30 11 0,'0'-5'108'0,"0"5"-8"0,0 0-12 0,0 0-24 0,0 0 0 15,0 0-4-15,0 0-4 0,0 0 0 0,0 0-4 16,0 0 0-16,0 0 0 0,0 5-4 0,0-5 4 0,0 0 0 0,0 0-8 16,0 4-4-16,0 1 0 0,0-5 0 0,0 4-20 0,0 6 20 15,0-6 0-15,0 6-4 0,0-6 0 0,0 6-8 0,9-2 0 16,-9 6 0-16,0-4-8 0,0-2 4 0,0 6-4 0,0 1 0 0,0-2 0 16,0 1 4-16,8-1-4 0,-8 1 0 0,0 0 0 0,0 4 4 15,0-4-4-15,0 5-4 0,0-6 0 0,0 1-4 0,0 4 0 16,0-4-4-16,0 4 0 0,0-4 0 0,0 4-4 0,0-4 4 15,0 0-4-15,0 0 0 0,0 0 0 0,0-6-8 0,0 7 8 16,0-6 0-16,0-1 0 0,0 2-4 0,0-1 4 0,0-1-4 0,0-2-4 16,0-1 0-16,0-1 4 0,0 0 0 0,0 1-4 0,0-5 0 15,0 0 4-15,0 5-4 0,0-5-4 0,0 0-4 0,0 0 0 16,0 0-4-16,0 0-8 0,0 0-4 0,0-5-8 0,0 5 0 16,0-5-8-16,0 1-4 0,0 4 0 0,0-4-12 0,0-1-4 15,0-1-8-15,0-2-4 0,0 3-8 0,0-4-4 0,-8 4-4 0,8-3-16 16,0-6-32-16,0 9-24 0,0-4 12 0,-9 0 32 15,9 0 20-15</inkml:trace>
        </inkml:traceGroup>
        <inkml:traceGroup>
          <inkml:annotationXML>
            <emma:emma xmlns:emma="http://www.w3.org/2003/04/emma" version="1.0">
              <emma:interpretation id="{790912FA-9103-40D6-9749-55C185295CE7}" emma:medium="tactile" emma:mode="ink">
                <msink:context xmlns:msink="http://schemas.microsoft.com/ink/2010/main" type="inkWord" rotatedBoundingBox="8365,3061 9612,3021 9629,3581 8383,3620"/>
              </emma:interpretation>
            </emma:emma>
          </inkml:annotationXML>
          <inkml:trace contextRef="#ctx0" brushRef="#br1" timeOffset="-415171.3158">-2865 131 27 0,'0'0'92'0,"0"0"-8"0,0-5 0 15,0 5-24-15,-10-5-4 0,10 1 4 0,0 0-4 0,0-2-4 16,0 2 4-16,0 0-4 0,0-6 0 0,10 6-4 0,-10-6 0 0,0 6 0 16,0-5 4-16,7 0-12 0,-7 4-4 0,0-4 4 0,8 4 0 15,-8-4-8-15,8 5 0 0,-8-1 0 0,9 0 0 0,-1 0 4 16,-8 1-8-16,7 0 0 0,2 4-4 0,-9 0-4 0,8-5 0 16,0 5-4-16,1 0-4 0,-9 0 4 0,8 0-8 0,0 5 0 15,-1-5 0-15,2 4-4 0,-9 5 0 0,8-4 0 0,0 0 0 0,1 4 0 16,-1 0 0-16,-8 0-4 0,8 5 4 0,-8-1-4 0,9 1 0 15,-9 4 0-15,0-4 4 0,0 5-4 0,0 4 0 0,0-5 0 16,0 5-4-16,-9 0 0 0,9 5 0 0,-8-6 4 0,0 6 0 16,-1-1 0-16,1-3-4 0,0 2 4 0,-1-2-16 0,2-1 20 15,-1 0-4-15,0-1 4 0,-9-3 0 0,9-5-4 0,-1-1 0 16,9 1 0-16,-7-9-4 0,-1 4 4 0,8-3 0 0,-9-6 0 0,9 0 0 16,0 0 0-16,-8-6 0 0,8 2 0 0,0-1 0 0,8 0 0 15,-8-4 4-15,0 0-4 0,9 5-4 0,-9-7 4 0,0 3 0 16,8-1 0-16,-8 4 4 0,7-4-4 0,2 5 0 0,-9-5 0 0,8 4 4 15,0 0-4-15,-8 0 0 0,9 5 0 0,-1 0 0 16,0-4 0-16,-8 4 4 0,7 4-4 0,2-4 0 0,-1 5 4 0,0-5 0 16,-8 5 0-16,9 0 4 0,-1-1 0 0,0 1 4 0,1-1-4 15,-2 0 4-15,1 1 0 0,0 0 0 0,1 4-4 0,-1-4 0 16,-1-2 0-16,3 3 0 0,-3-1-4 0,1-1 0 0,9-4-4 16,-9 4 4-16,-1-4 0 0,2 5-4 0,-1-5 0 0,0 0 0 15,1 5 0-15,-1-5-4 0,0 0 0 0,1 0 0 0,-2 0-4 0,1 0-12 16,0 0-8-16,1 0-32 0,-9 0 8 0,8-5-8 0,-8 5-20 15,8-5-12-15,-8 5-12 0,0 0-12 0,0-4-28 0,9 4-52 16,-9-4 0-16,0-1 36 0,0-1 32 0,0 3 24 0</inkml:trace>
          <inkml:trace contextRef="#ctx0" brushRef="#br1" timeOffset="-414709.4434">-2418 177 19 0,'0'0'96'0,"0"0"-8"0,0 0-8 0,0 0-24 0,0 0 0 16,0 4 4-16,0-4-20 0,0 0 24 0,0 0-4 0,0 0 4 16,8 0 4-16,-8 0 0 0,0 0-8 0,0 0 4 0,9 0 0 15,-9 0 0-15,8 0 0 0,-8 0-4 0,8 0 0 0,1 4 0 0,-2-4-4 16,1 5-4-16,-8-1 0 0,17 1-4 0,-17 0 0 0,8 0 0 15,9-1-4-15,-10 6-12 0,1-2-4 0,1-3 4 0,-1 4-4 16,0 5-4-16,1-4 0 0,6-6-8 0,-7 10 0 0,1-5 0 0,7 0-4 16,-7 0 0-16,-1 0 0 0,-1 0-8 0,10 1 4 15,-9-1-4-15,0-4 0 0,1 3 0 0,6 2 0 0,-6-2 0 0,-1-2 0 16,0 2-4-16,1-2 0 0,-1-2 0 0,-1 0 0 0,1 6 0 16,-8-6 0-16,9 1 4 0,-1 0-4 0,-8-1 0 0,8 0 0 15,-8-4-4-15,9 5-4 0,-9-5 0 0,0 0-8 0,0 5 0 16,0-5-12-16,0 0-16 0,0 0-8 0,0 0-8 0,0 0-12 15,0-5-12-15,0 0-4 0,-9 5-8 0,9-4-12 0,0 0-8 16,-8-1 0-16,8 0-16 0,0 1-36 0,-8-6-32 0,8 6 16 0,-9 0 40 16,1-6 28-16</inkml:trace>
          <inkml:trace contextRef="#ctx0" brushRef="#br1" timeOffset="-414422.2129">-2116 117 23 0,'0'0'96'0,"0"-4"-4"0,0 4-12 16,0 0-24-16,0 0-4 0,0 0 8 0,0-6-4 0,0 6 0 16,0 0 4-16,0 0-4 0,0 0 4 0,0 0 0 0,0 0 0 15,0 6 0-15,0-6-8 0,0 0 4 0,0 0 0 0,0 0-4 16,0 0 4-16,0 0-4 0,0 4 4 0,0 0 0 0,-8 1-4 15,8 0 0-15,-8-1-4 0,8 6-4 0,-9-2 0 0,9 2 0 16,-8-1-4-16,1 0-8 0,-2 4-4 0,1 2 4 0,-8 3-8 0,7-4 0 16,2 4-4-16,-10-4 0 0,9 4-4 0,0-4-4 0,-1 4 0 15,-6 1 0-15,7-5-4 0,-1 4 4 0,-7 0-4 0,7-4-4 16,1 0 0-16,1 0 0 0,-2-1-4 0,1 1 4 0,8-5 0 16,-8 0-4-16,0 0 4 0,8-4-4 0,-9 3-4 0,9-2 0 15,0-6 0-15,0 5 0 0,0-5-4 0,0 4-8 0,-8-4-4 0,8 0-16 16,0 0-12-16,0-4-16 0,0 4-12 0,8-5-12 0,-8-1-16 15,0 3-20-15,0-2-20 0,0-4-20 0,0 4-64 0,0 0-8 16,0-3 44-16,0-1 36 0,0-1 32 0,9 1 20 0</inkml:trace>
          <inkml:trace contextRef="#ctx0" brushRef="#br1" timeOffset="-415749.4837">-3290 396 15 0,'0'0'88'0,"0"6"-8"0,-8-2-8 0,8 0-20 0,0-4 0 15,0 5-4-15,0 0-4 0,0-5-12 0,0 0 0 0,0 4-8 16,0-4 4-16,0 0 0 0,0 0 4 0,0 0 0 0,0 0 4 0,0-4-4 15,0 4 8-15,8-5-4 0,-8 0 0 0,0 1 4 16,8 0 0-16,-8-2-4 0,8-2 0 0,1 2-4 0,-9-2 0 0,7-2-4 16,1-3 0-16,1 4 0 0,-1-5 0 0,0 0-4 0,1 5 0 15,-9-5 0-15,8 0-4 0,-1 1 0 0,-7-1 0 0,8 5-4 16,1-5 4-16,-1 0-8 0,-8 0-4 0,8 0 8 0,-8 1-8 0,9-1 0 16,-9 1 0-16,7-1-4 0,-7 4 4 0,0-4-4 0,8 1 4 15,-8 4-4-15,0-1 0 0,9 2 0 0,-9-2 0 0,0 1 0 16,0 4 0-16,0-4 0 0,0 5 0 0,0-1 0 0,0 5 0 15,0-4-4-15,0 4 4 0,0 0 0 0,0-5 0 0,0 5 0 16,0 0 0-16,0 5-4 0,0-5 4 0,0 4-4 0,0 1 4 16,0-5 0-16,0 9 0 0,0-5-4 0,0 6 0 0,0-6 0 15,0 6 8-15,0-2-8 0,0 2 0 0,0 4 0 0,0 0 0 16,0-1 0-16,0 1 8 0,8 4-4 0,-8-4 0 0,0 4-4 0,0 1 0 16,0-1-4-16,8 0 4 0,-8 6-4 0,0-6 8 0,8 0-4 15,-8 5 0-15,9-5 4 0,-9 0-4 0,0 6-4 0,7-6 4 16,-7 0 0-16,0 0 0 0,0-3 0 0,0 2 0 0,0-3 4 15,0-1-4-15,8-2 0 0,-8 2-4 0,0-4 4 0,0-4 0 16,0 4-24-16,0-3 24 0,0-3 0 0,0-3-4 0,0 5-8 0,9-5-8 16,-9 0-12-16,0-5-12 0,0 2-4 0,0-3-12 15,8 2-12-15,-8-1-16 0,0-4-12 0,0-1-12 0,0 2-20 0,0-3-52 16,0 3-4-16,0-1 36 0,0-5 28 0,0 1 24 0</inkml:trace>
        </inkml:traceGroup>
        <inkml:traceGroup>
          <inkml:annotationXML>
            <emma:emma xmlns:emma="http://www.w3.org/2003/04/emma" version="1.0">
              <emma:interpretation id="{E3F6E340-07F6-4D5A-BC84-11D51926E184}" emma:medium="tactile" emma:mode="ink">
                <msink:context xmlns:msink="http://schemas.microsoft.com/ink/2010/main" type="inkWord" rotatedBoundingBox="9864,2966 10272,2953 10287,3432 9879,344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200937.7748">-1806 121 43 0,'0'0'96'0,"0"0"-12"15,0 0 0-15,0 0-20 0,0 0 0 0,0 0-4 0,0 0 0 16,0 0-4-16,8 0 4 0,-8 0 0 0,0 0 0 0,8 0 8 16,-8 0-4-16,9 0 0 0,-1 0 4 0,0 0 4 0,-8 0-8 0,9 0 4 15,6 0 0-15,-7 0 0 0,1 0-4 0,-1 0 0 0,0 0-4 16,8 0-12-16,-8 0 0 0,1 0-4 0,7 0-4 0,-9 0-4 15,3 0-4-15,5 0 4 0,-6 0-4 0,7 0 4 0,-7 0-8 16,-2 0-4-16,9 0 4 0,-7 0-12 0,-1 0 0 0,9 0-16 16,-10 0 0-16,1 0 0 0,9 0 0 0,-9 0 0 0,0 0 0 15,1 0 0-15,6 0 0 0,-6 0 0 0,-1 0 0 0,0 0 0 0,1 0 0 16,-9 0 0-16,8 0 0 0,-1 0 0 0,-7 0 0 0,8 0 0 16,-8 0 0-16,0 0 0 0,9 0 0 0,-9 0 0 0,0 0 0 15,0 0 0-15,0 0-28 0,0 0-48 0,0 0-32 0,-9 0-28 16,9 0-24-16,0 0-32 0,-8 0-56 0,1 5-40 0,7-5 56 15,-8 5 44-15,-1-1 32 0,1-4 36 0,0 0 20 0</inkml:trace>
          <inkml:trace contextRef="#ctx0" brushRef="#br1" timeOffset="-201310.777">-1652-91 79 0,'0'0'100'0,"0"0"-8"0,0 0-8 0,0 0-24 16,0 0-4-16,0 0 0 0,0 0 4 0,10 0 0 0,-10 0 4 15,0 6-4-15,0-6-4 0,0 5 0 0,7-5 4 0,-7 4-8 0,0 1-4 16,0-1 0-16,0 1-4 0,0 4 0 0,8-4 4 0,-8 5-8 16,0-2-4-16,0 1-4 0,0 0 4 0,0 1-4 0,0-2 0 15,0 2-4-15,0 4 4 0,0-5 0 0,0 5-4 0,0-5 0 16,0 4-4-16,0 1-4 0,0 0 0 0,0 0-4 0,0 0 0 15,0 0-4-15,0-1-4 0,0 1 0 0,0-1 0 0,0 1 0 0,0 0 4 16,0 0-12-16,0 0 4 0,0 0 4 0,0 0-8 0,0-1-16 16,0-4 20-16,0 5-4 0,0-5 0 0,0 5 4 0,9-4-4 15,-9-6 0-15,0 5 0 0,0 0 0 0,0-5-4 0,0 1 0 16,0 0 0-16,0-1 0 0,0 0-4 0,0-4-4 0,0 0-4 16,0 6-4-16,0-6-8 0,0 0-8 0,0 0-4 0,0 0-12 0,0 0-4 15,0 0-4-15,0-6 0 0,0 6-4 0,0-4-12 0,0 0-8 16,0-1 0-16,0 0-4 0,0 1-4 0,0-5 4 0,0 4-36 15,0-3-28-15,0-2-16 0,-9 1 32 0,9 4 24 0</inkml:trace>
        </inkml:traceGroup>
        <inkml:traceGroup>
          <inkml:annotationXML>
            <emma:emma xmlns:emma="http://www.w3.org/2003/04/emma" version="1.0">
              <emma:interpretation id="{1452E0BE-23EC-43F8-9CA2-42BC4B8DAD56}" emma:medium="tactile" emma:mode="ink">
                <msink:context xmlns:msink="http://schemas.microsoft.com/ink/2010/main" type="inkWord" rotatedBoundingBox="10636,2288 11411,2264 11449,3445 10673,3469"/>
              </emma:interpretation>
            </emma:emma>
          </inkml:annotationXML>
          <inkml:trace contextRef="#ctx0" brushRef="#br1" timeOffset="-196723.4175">-1007 48 35 0,'0'0'80'0,"0"-5"-8"0,-8 5-12 16,8 0-16-16,0 0-8 0,0-4 4 0,0 4-4 0,0-5 0 15,0 1-4-15,0 4 0 0,0-5 4 0,0 1-4 0,0-1-4 16,0 0 0-16,0-4 0 0,0 5 4 0,0-1 0 0,0-4 0 16,8 4-4-16,-8 1 12 0,0-5 0 0,9 5-4 0,-9-2 0 15,0 2 0-15,8-1-8 0,-8 0 8 0,8 1-8 0,-1-1 0 16,-7 1 0-16,9-1-4 0,-1 1 0 0,-8 4-4 0,8 0 0 15,1-5-4-15,-9 5 0 0,8 0 0 0,-8 0-4 0,8 5 0 0,1-1-4 16,-9-4 0-16,7 9-4 0,1-4 0 0,0-1 0 0,-8 6 0 16,9 0 0-16,-1-6-4 0,-8 9 0 0,7-4 0 0,3 1 4 15,-10 3-4-15,7 1 0 0,-7 0-12 0,0 0 12 0,0 4 4 16,0-4 0-16,0 4-4 0,0-4 0 0,0 4 0 0,-7 0 0 0,7 1 0 16,-10-1 0-16,3 1 0 0,-1-1 0 0,-1-4 0 15,9 4 0-15,-16-4 0 0,9 4 0 0,-2-4 0 0,1 0 0 0,0-1 0 16,-1-3 0-16,1-1 0 0,8 0 0 0,-8-5 0 0,-1 1-4 15,2 0 4-15,7-5 0 0,-8 4 0 0,8-4 0 0,0-4 0 16,0 4 0-16,-8-5 0 0,8 0 4 0,0 1-4 0,0 0 0 16,0-1 0-16,0-4 0 0,0 5 0 0,0-6 0 0,0 5-4 15,0 1 0-15,8-5 4 0,-8-1 0 0,0 6 0 0,0-1 0 0,8 1 0 16,-8-1 4-16,0 0 0 0,7 1-4 0,-7 4 4 0,0 0-4 16,9-4 0-16,-9 4-4 0,8 4 4 0,0-4 0 0,-8 0 0 15,9 4 0-15,-1 1 0 0,-8 0 0 0,8-1 0 0,1 5 0 16,-2-4 0-16,1 4 0 0,0-4 0 0,-8 4 4 0,9 1-4 15,-1-2 4-15,-1-3-4 0,3 4-16 0,-3 0 16 0,1-4 0 0,1 3 0 16,-1-2 0-16,0-2 4 0,-8 0-4 0,7 2 0 0,2-2 4 16,-1-4 0-16,0 4-4 0,1-4 0 0,-9 0 0 0,8 0 0 15,0 0 0-15,1 0 0 0,-9-4 0 0,7 0-4 0,1-2-8 0,0 2-12 16,1 0-12-16,-1-6-8 0,-8 6-20 0,8-6-12 16,1 2-12-16,-2-2-12 0,-7-4-36 0,8 5-48 0,1-4 4 0,-9 3 32 15,8-3 36-15,-8-1 16 0</inkml:trace>
          <inkml:trace contextRef="#ctx0" brushRef="#br1" timeOffset="-196159.9226">-501 227 75 0,'0'4'88'16,"0"-4"-8"-16,0 5-8 0,0 0-28 0,0-5-4 0,0 0 0 0,0 4-4 16,0-4 0-16,0-4 0 0,0 4-4 0,0-5 0 0,0 0-4 15,0 1 4-15,8 0 0 0,-8-6 0 0,0 6 4 0,9-6 0 16,-9 1 4-16,8 0 0 0,-1-5 4 0,1 5-8 0,-8-4 0 15,9-6 0-15,-1 6 4 0,9-1-4 0,-9-4-4 0,-1 4 0 16,2-5-4-16,-1 1-4 0,0-1-4 0,9 1-4 0,-10 0-4 0,1-5 0 16,1 4 0-16,7 1-4 0,-7-1 0 0,-1 1-4 0,-1 0 0 15,1 0 0-15,1 4 0 0,-1-4-4 0,0 4 0 0,-8 4 4 16,9-3-4-16,-1 4 4 0,-8-1 0 0,0 6 4 0,7-5 0 16,-7 4 4-16,0 5 4 0,0-4-4 0,0 4 0 0,0-5 4 15,0 10-8-15,0-5 4 0,0 4 4 0,0-4 0 0,0 5 0 0,0 4 4 16,0-5-4-16,0 6 4 0,0-1-4 0,0 0 0 15,0 5 0-15,0-5 0 0,0 4 0 0,0 1 4 0,0 5 0 0,0-1 4 16,0-4-4-16,0 4-4 0,0 1 0 0,0-1 0 0,0 0 0 16,0 5-4-16,0-4 0 0,0-1 4 0,0 5-4 0,0-5-4 15,0 0 8-15,0 6 0 0,0-6 0 0,0 0 0 0,0 0-8 16,0 1 4-16,0-1-4 0,0 1 0 0,0-1 4 0,0-4-8 0,0 4 0 16,0-4 0-16,0 0 0 0,0-5-4 0,0 0 4 15,0 0-4-15,0 0 4 0,0 0-4 0,0-3 0 0,0-2 0 0,0 0-4 16,0 1-8-16,0-5-8 0,0 0 0 0,0 5-16 0,0-5-12 15,0-5-12-15,-7 5-16 0,7-5-16 0,0 5-8 0,0-4-20 16,-8 0-20-16,8-6-16 0,0 5-56 0,-9-4-28 0,1 5 36 0,8-6 44 16,-8 1 28-16,-1 0 24 0</inkml:trace>
          <inkml:trace contextRef="#ctx0" brushRef="#br1" timeOffset="-1.01853E6">-893-754 31 0,'0'0'60'0,"0"0"-8"0,0 0-4 0,0 0-24 0,0 0-4 16,0 0-8-16,0 0 0 0,0 0 0 0,0 0-4 0,0 0 4 0,0 0-4 15,0 0 4-15,0 0-4 0,0 0-4 0,0 0 4 0,0 0-4 16,0 0 4-16,0 0 4 0,0 0-4 0,0 0-4 0,0 0 4 16,0 0 0-16,0 0-4 0,0 0 0 0,0 0 0 0,0 0 0 0,0 0 0 15,0 0 0-15,0 0 8 0,0 0-4 0,0 0 0 16,0 0 4-16,0 0 0 0,0 0 0 0,0 0 0 0,0 0 0 0,0 0 0 16,0 0 0-16,0 0 4 0,0 0 0 0,0 0 0 0,0 0 0 15,0 0 0-15,0 0 4 0,0 0 0 0,0 0 0 0,0 0 0 16,0 0 0-16,0 0 4 0,0 0 4 0,0 0-4 0,0 0 0 15,0 0-4-15,0 0 8 0,0 0 0 0,0 0 0 0,0 0 0 16,0 0-4-16,0 0 0 0,0 0 0 0,0 0 0 0,0 0-4 0,0 0 0 16,0 0-4-16,0 0 0 0,0 0-4 0,0 0 4 0,0 0 0 15,0 0-4-15,0 0 0 0,0 0 0 0,0 0 0 0,0 0 0 16,0 0-4-16,0 0 0 0,0 0 0 0,0 0 0 0,0 0 0 16,0 0 4-16,0 0-8 0,0 0 4 0,0 0-4 0,0 0 0 15,0 0 0-15,0 0-4 0,0 0 8 0,0 0-8 0,0 0 0 16,0 0 0-16,0 0 0 0,0 0 0 0,0 0 0 0,0 0-20 0,0 0 12 15,0 0-8-15,0 0-8 0,0 0-4 0,0 0-16 0,0 0-16 16,0 0-16-16,0 0-12 0,0 0-12 0,0 0-32 0,0 0-60 16,0 0 20-16,0 0 32 0,0 0 32 0</inkml:trace>
          <inkml:trace contextRef="#ctx0" brushRef="#br1" timeOffset="-1.0213E6">-884-768 7 0,'0'0'48'0,"0"0"4"0,0 0 0 0,0 0-28 0,0 0-8 16,0 0-4-16,0 0 4 0,0 0-4 0,0 0-4 0,0 0 0 0,0 0 0 15,0 0-4-15,0 0 0 0,0 0 0 0,0 0 0 16,0 0 0-16,0 0 0 0,0 0 0 0,0 0 4 0,0 0-8 0,0 0 8 15,0 0-4-15,0 0 0 0,0 0 8 0,0 0-8 0,0 0 4 16,0 0 4-16,0 0-8 0,0 0 0 0,0 0 8 0,0 0 0 16,0 0-4-16,0 0-8 0,0 0 0 0,0 0 0 0,0 0 4 0,0 0-4 15,0 0 8-15,0 0-4 0,0 0 0 0,0 0 4 16,0 0-4-16,0 0 0 0,0 0 0 0,0 0 4 0,0 0-4 0,0 0-4 16,0 0 4-16,0 0 0 0,0 0 0 0,0 0-8 0,0 0 4 15,0 0 0-15,0 0 4 0,0 0-4 0,0 0 0 0,0 0 0 16,0 0 4-16,0 0-4 0,0 0 0 0,0 0-4 0,0 0 4 15,0 0-4-15,0 0-4 0,0 0-4 0,0 0 0 0,0 0-20 0,0 0-48 16,0 0-44-16,0 0 20 0</inkml:trace>
        </inkml:traceGroup>
      </inkml:traceGroup>
    </inkml:traceGroup>
    <inkml:traceGroup>
      <inkml:annotationXML>
        <emma:emma xmlns:emma="http://www.w3.org/2003/04/emma" version="1.0">
          <emma:interpretation id="{2806696E-2FAC-4A39-A926-0A29931D76E6}" emma:medium="tactile" emma:mode="ink">
            <msink:context xmlns:msink="http://schemas.microsoft.com/ink/2010/main" type="paragraph" rotatedBoundingBox="4193,4238 28715,4147 28719,5314 4198,5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C3BB82-D572-4D53-AAA2-74288BD70932}" emma:medium="tactile" emma:mode="ink">
              <msink:context xmlns:msink="http://schemas.microsoft.com/ink/2010/main" type="inkBullet" rotatedBoundingBox="4195,4828 4545,4826 4547,5295 4197,5296"/>
            </emma:interpretation>
            <emma:one-of disjunction-type="recognition" id="oneOf7">
              <emma:interpretation id="interp7" emma:lang="" emma:confidence="0">
                <emma:literal>•</emma:literal>
              </emma:interpretation>
            </emma:one-of>
          </emma:emma>
        </inkml:annotationXML>
        <inkml:trace contextRef="#ctx0" brushRef="#br1" timeOffset="-971008.5418">-7473 1822 71 0,'0'-4'80'0,"0"-2"-8"0,0 6-8 15,-8-4-20-15,8-1 0 0,0 0 0 0,0 5 4 0,0-5-4 0,0 2 0 16,0-3 0-16,0 2 0 0,0 4-4 0,0 0 4 0,0 0 0 16,0-4-4-16,0 4 4 0,0 0 0 0,0 0 4 0,0 0-4 15,0 0 4-15,0 0-4 0,0 0 4 0,0 4 4 0,0-4-8 16,0 4 0-16,8 2-4 0,-8-3 0 0,0 2 4 0,9 0-4 16,-9 4-8-16,8-3 4 0,-8 2-8 0,7-3 0 0,1 9-4 0,1-5-4 15,-1-1 0-15,0 3 4 0,1 3-4 0,-1 0 4 0,-1-5-4 16,2 4-4-16,-1-3 0 0,0 4 0 0,0 0 0 0,1-5-4 15,6 4 0-15,-6 2-4 0,-1-1 0 0,0 0 0 0,9 0-4 16,-9 0 0-16,1 0 8 0,-2-6-4 0,9 6 0 0,-7 0 0 16,-1-4-4-16,-1-1 0 0,3 5 0 0,-3-5-4 0,1 0 8 0,1 1-4 15,-1-1-4-15,0 0 0 0,-8 1 0 0,7-6 4 0,2 6 0 16,-9-6-8-16,8 1 8 0,0 0-4 0,-8 0 0 0,0-2 4 16,9 2-4-16,-9-5 0 0,0 5 4 0,0-5-4 0,8 4 0 15,-8-4 4-15,0 0-8 0,0 0 8 0,0 0-4 0,0 0 0 16,0 0 0-16,0 0-4 0,0 0 8 0,-8 0-4 0,8 0-8 0,0 0 0 15,-9 0-4-15,9 0-4 0,0-4-8 0,-8 4-4 16,8 0-16-16,-8-5-8 0,8 5-8 0,-9-5-8 0,9 2-16 0,-7-2 0 16,-1 0-12-16,8 0-12 0,-8 1-8 0,8-1-8 0,-9-4-24 15,9 4-40-15,-8-4-8 0,8 4 32 0,-7-4 40 0,7-1 24 16</inkml:trace>
        <inkml:trace contextRef="#ctx0" brushRef="#br1" timeOffset="-970692.4362">-7236 1803 11 0,'7'0'112'0,"-7"0"-8"0,0 0-4 16,0-5-28-16,0 5 0 0,0 0-4 0,0 0-8 0,0 0 0 16,-7 0 0-16,7 0 0 0,0 0 0 0,7 5-4 0,-14-5-4 0,7 5-8 15,0-5-4-15,0 4 0 0,0-4-4 0,-8 6 0 16,8-2 0-16,0 0 0 0,-9 1-4 0,9 4-4 0,-8-4 4 0,8 4-4 15,-8-4-4-15,8 9 4 0,-7-10 4 0,-2 6-8 0,9 4 0 16,-8-5 0-16,8 0 0 0,-8 1-4 0,-1-1-4 0,9 4 0 16,-8-3 0-16,0-1-4 0,8 4 0 0,-9-3-4 0,9 4-4 15,-7-5 4-15,-1 1-4 0,8-1 0 0,-9 0-4 0,9 1 0 0,-8-5 4 16,8 4-4-16,-8-5 4 0,8 0-4 0,0 1-4 16,0 0-4-16,0-1-8 0,0 1-8 0,0-5-8 0,0 0-8 0,0 5-12 15,0-5-8-15,0 0-16 0,0 0-8 0,0 0-20 0,0 0-8 16,0 0-4-16,0 0-36 0,-8-5-52 0,8 5 24 0,0-5 28 15,0 1 32-15,0-1 28 0</inkml:trace>
      </inkml:traceGroup>
      <inkml:traceGroup>
        <inkml:annotationXML>
          <emma:emma xmlns:emma="http://www.w3.org/2003/04/emma" version="1.0">
            <emma:interpretation id="{5C54DC6F-A564-4A2F-AD79-9E22ACB2F737}" emma:medium="tactile" emma:mode="ink">
              <msink:context xmlns:msink="http://schemas.microsoft.com/ink/2010/main" type="line" rotatedBoundingBox="6020,4231 28715,4147 28719,5314 6024,5397"/>
            </emma:interpretation>
          </emma:emma>
        </inkml:annotationXML>
        <inkml:traceGroup>
          <inkml:annotationXML>
            <emma:emma xmlns:emma="http://www.w3.org/2003/04/emma" version="1.0">
              <emma:interpretation id="{45BE58D4-CB62-4284-B2F9-E759943190DE}" emma:medium="tactile" emma:mode="ink">
                <msink:context xmlns:msink="http://schemas.microsoft.com/ink/2010/main" type="inkWord" rotatedBoundingBox="6021,4372 7278,4368 7282,5235 6024,524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968498.7781">-5629 1518 71 0,'0'-10'96'15,"0"1"-4"-15,0 5-8 0,0-2-16 0,0-3 0 0,0 4-4 16,0 1-4-16,0 0 4 0,0-2-8 0,0 3 0 0,0-2 8 16,0 5-8-16,0 0-8 0,0-5 0 0,0 5-8 0,0 0 0 15,-8 0-4-15,8 0 4 0,0 0-4 0,0 0 0 0,0 5 0 0,0-5 0 16,0 8-4-16,0-2-4 0,-8-2 0 0,8 0 4 0,0 6-8 16,0-6 4-16,0 6-4 0,0-1 0 0,-9 5-4 0,9-4 0 15,0 4-4-15,0 0 0 0,0 4-4 0,0-4 0 0,0 0 0 16,0 5 0-16,0-1-4 0,0 1 0 0,0-5 0 0,0 3-4 15,0 3 4-15,0-1 0 0,0-1-4 0,0 1-4 0,0 0 0 0,0-1 0 16,0-4 0-16,9 5 0 0,-9-5 0 0,8 1 4 16,-8-2-4-16,8-4 0 0,-8 5 0 0,9-5 0 0,-1 5 4 0,-1-4-4 15,-7-6-4-15,17 5 4 0,-9-4 0 0,-8 4 0 0,17-9 4 0,-9 5-4 16,-1 0 0-16,2-5 0 0,-1 0 0 0,0 0 0 16,9-5 0-16,-9 5 0 0,1-5 0 0,-2 1-4 0,1-1 4 0,0-4 0 15,1 0-4-15,-1 4 0 0,-1-5 0 0,3 1 0 0,-3 0 0 16,-7-1 4-16,8 1 0 0,1-5 0 0,-9 4 0 0,8 2 0 15,-8-2 0-15,8 1 0 0,-8 0 0 0,7 4-4 0,-7-4 4 16,0-1 0-16,9 6 0 0,-9-1 0 0,0 1-4 0,0-1 4 16,0 0 0-16,0 5 4 0,0-4-4 0,8 4 0 0,-8 0 4 15,0-5-4-15,0 5 0 0,0 0 4 0,0 0 0 0,-8 0 0 0,16 5-4 16,-8-5 4-16,0 4-4 0,0 1 4 0,0 0 0 0,0-1-4 16,8 1 4-16,-8 4 0 0,0 1 0 0,0-1 0 0,9 0 0 15,-9 5 0-15,0-1 0 0,0 2 4 0,8 3-4 0,-8 1 8 16,0-5 0-16,0 9-8 0,0-4 4 0,0-1-24 0,0 1 24 15,0 0-4-15,0-1 0 0,0 1 0 0,0-5 0 0,0 4 0 0,0-4-8 16,8 0 0-16,-8 0-8 0,0-4-8 0,0-1-20 0,9 1-8 16,-9-1-12-16,7-4-4 0,-7-5-8 0,0 4-12 0,8 0-8 15,-8-4-8-15,8 0-8 0,-8-4-8 0,9 4-24 0,-9-4-44 16,0-6-16-16,8 6 44 0,-8-6 20 0,8 6 32 0</inkml:trace>
          <inkml:trace contextRef="#ctx0" brushRef="#br1" timeOffset="-968190.599">-5123 1755 71 0,'0'0'88'0,"0"-5"12"0,0 5-4 16,0 0-20-16,0 0-8 0,0 0 0 0,0-3 4 0,8 3-4 0,-8 0 4 15,0 0-4-15,9 0 0 0,-9 0 0 0,7 0 4 0,-7 3-4 16,8-3 4-16,1 5 0 0,-9 0-4 0,8-1-4 0,0 1-8 15,0 0-4-15,1 4 0 0,-2 0-4 0,1-4-4 0,1 9-4 0,-1-5-8 16,0 0-8-16,1 5 0 0,6 0 0 0,-7 0-8 0,1 0-4 16,-1-5-4-16,0 5 4 0,9 5-4 0,-10-5-4 0,2 0 0 15,7 0 0-15,-8-1 0 0,1 2 0 0,-2-1 0 0,10 4 0 16,-9-8-4-16,0 4 0 0,1 0 0 0,-1-5-4 0,-1 5 0 16,2-4-8-16,-1-2-16 0,0-2-12 0,0 2-12 0,-8-2-12 0,9-2-12 15,-9 0-16-15,8-4-12 0,-8 5-16 0,0-5-20 0,7 5-4 16,-7-10-52-16,0 5-28 0,0-5 36 0,0 1 40 0,-7 0 28 15,7-6 20-15</inkml:trace>
          <inkml:trace contextRef="#ctx0" brushRef="#br1" timeOffset="-967944.2616">-4789 1643 23 0,'-8'-4'124'0,"8"4"-4"16,-8 0-12-16,8-5-20 0,-8 5 0 0,8 5-4 0,0-5 8 15,-9 4-8-15,2 1 0 0,7 4-4 0,-8-4-4 0,8 3-4 0,-9-2 0 16,9 8-4-16,-8-5-8 0,8 0 0 0,-8 5-8 16,-1 0 0-16,9 0-8 0,-8 5-4 0,1-5-12 0,-2 4 0 0,9 1-4 15,-8-5-4-15,0 9-8 0,0-9 0 0,-1 9-4 0,2-4 4 16,-1 0-4-16,-1-1-4 0,1 1 0 0,0-1-4 0,-1 1-4 16,1 0-8-16,1-5-8 0,-1 0-12 0,8 4-12 0,-9-9-8 0,1 5-12 15,8-5-8-15,-8 2-24 0,-1-3-20 0,9-8-8 0,0 6-8 16,-8-2-44-16,8-4-36 0,0-4 28 0,0 4 32 0,0-6 32 15,0-2 20-15</inkml:trace>
          <inkml:trace contextRef="#ctx0" brushRef="#br1" timeOffset="-967282.6418">-4674 1503 67 0,'0'-4'88'0,"0"0"-4"0,0-2-8 16,0-3-16-16,-9 4-12 0,9-3 4 0,0 2 0 0,0-2-8 15,0 3 0-15,0-4 0 0,0-1 0 0,9 1-4 0,-9-1 0 0,0 2 8 16,0-2-8-16,8 0 8 0,-8 2-4 0,7-2-4 0,-7 0-4 16,10 6 0-16,-10-5-4 0,7 5 0 0,1-2 0 0,-8 2-4 15,8-1-4-15,1 0 0 0,-1 5-4 0,-8 0-4 0,7 0 0 16,2 5-4-16,-1 0 0 0,-8-5-4 0,8 10 0 0,1-6-4 15,-9 5 0-15,8 0 4 0,-8 0-4 0,0 5 0 0,8-4 0 0,-8 4-4 16,0-5 4-16,0 5 0 0,0 0-4 0,0-4 4 0,0 4-8 16,0-1 8-16,0-4-4 0,0 1 0 0,0-1-4 0,0-4 8 15,0 4-4-15,0-4 0 0,0 0 0 0,0-1 0 0,0-4 0 16,0 5 0-16,0-5 0 0,0 0 0 0,0 0 0 0,0-5 0 16,0 1 0-16,0 4 0 0,0-5 0 0,7 0-4 0,-7 1 8 15,0-1 0-15,0 0-4 0,9-4 4 0,-9 5 0 0,0-2-4 0,8 2 0 16,-8-1 0-16,8 0 0 0,-8-3-4 0,9 8 4 15,-9-6 0-15,8 6 0 0,-8-3-4 0,8 3 4 0,-8 0 0 0,9-5 0 16,-9 10 0-16,7-5 0 0,-7 0 4 0,8 3 0 0,0 3-4 16,-8-6 0-16,9 4 0 0,-1 5 0 0,-8-4 0 0,7 5 0 15,3-6 8-15,-10 5-8 0,7 1 4 0,-7-1 0 0,8 0 4 0,-8 1 0 16,9-2 4-16,-9 7-20 0,0-6 28 0,0 1 0 0,0 3-4 16,8-3 0-16,-16-1 0 0,8 0-4 0,0 1 0 0,0-1-4 15,-9 5 0-15,9-9 0 0,-8 4 0 0,1-4-4 0,-3 4 0 16,3-6-4-16,-1 3 4 0,-1-6-8 0,9 5-4 0,-16-5-16 15,9 0-8-15,-2 0-12 0,1 0-16 0,0 0-8 0,-1-5-16 0,9-1-20 16,-8 3-12-16,0-2-12 0,-1 1-60 0,9-1-20 0,-7-1 36 16,-1 3 36-16,8-7 24 0,0 6 24 0</inkml:trace>
        </inkml:traceGroup>
        <inkml:traceGroup>
          <inkml:annotationXML>
            <emma:emma xmlns:emma="http://www.w3.org/2003/04/emma" version="1.0">
              <emma:interpretation id="{4D21CFC7-0377-4CF5-8C61-5B892D37CCA8}" emma:medium="tactile" emma:mode="ink">
                <msink:context xmlns:msink="http://schemas.microsoft.com/ink/2010/main" type="inkWord" rotatedBoundingBox="7728,4956 7996,4955 7997,4983 7728,498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966755.0537">-3940 1904 35 0,'0'0'100'0,"0"0"-4"0,-9 0-8 0,9 0-24 0,0 0 0 16,0 0 0-16,0 0-4 0,0 0-4 0,0 0-4 0,0 0 8 16,0 0 8-16,0 0-4 0,0 0 4 0,0 0 0 0,0 0 0 15,9 0 0-15,-9 0 0 0,0 0 0 0,8 0-4 0,-8 0 4 16,7 0-4-16,-7 0 4 0,9 0-8 0,-1 0-4 0,0 0-4 0,1 0-4 16,-1 0 0-16,-1 0-4 0,1 0 0 0,1 0-4 0,-1 4-4 15,0-4-4-15,1 5 0 0,6-5-20 0,-6 0-12 0,-1 5 0 16,0-5 0-16,9 0 0 0,-9 4 0 0,-1-4 0 0,2 5 0 15,-1-5 0-15,0 0 0 0,1 0 0 0,-1 5 0 0,0-5 0 16,-1 0 0-16,-7 0 0 0,9 0 0 0,-1 0 0 0,-8 0-20 16,0-5-44-16,8 10-20 0,-8-5-20 0,0-5-20 0,0 5-20 0,0 0-28 15,0 0-24-15,0 0-60 0,0-5 12 0,-8 5 44 0,8-4 44 16,0-1 28-16,0 0 24 0</inkml:trace>
        </inkml:traceGroup>
        <inkml:traceGroup>
          <inkml:annotationXML>
            <emma:emma xmlns:emma="http://www.w3.org/2003/04/emma" version="1.0">
              <emma:interpretation id="{957A7C5D-C29B-4B9B-985D-60BF8B6A54EA}" emma:medium="tactile" emma:mode="ink">
                <msink:context xmlns:msink="http://schemas.microsoft.com/ink/2010/main" type="inkWord" rotatedBoundingBox="8396,4505 8795,4503 8797,5094 8398,509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966077.0817">-3256 1620 67 0,'-7'-9'92'0,"-2"4"-4"0,9 0-4 16,0-4-24-16,-8 5 4 0,8-6-4 0,0 6 0 0,0-6 0 0,0 0 0 15,0 6 0-15,0-5 0 0,8 0-4 0,-8-1-4 0,9 6-4 16,-9-6 4-16,7 1-4 0,1 5-4 0,-8-6 0 0,9 5-4 16,-1-4 0-16,0 5-8 0,1-2-4 0,-1 6 0 0,-1-3-8 15,1 3-4-15,9-5 0 0,-9 10 0 0,1-5-4 0,-2 3-4 16,1 3 0-16,1-2 0 0,-1 5 0 0,0-4 0 0,0 5-4 16,1 3 4-16,-2-3 0 0,1 4-8 0,-8-5 4 0,9 4-4 15,-9 2 0-15,0 4 0 0,8-6 0 0,-8 1 0 0,0 0 0 0,0 0 4 16,-8 5 0-16,8-5 0 0,0 0-8 0,-9-5 0 0,9 5 4 15,0-5 4-15,0 1-4 0,-8 5 0 0,8-12 0 0,0 7-4 16,0-6 4-16,0 1 0 0,0 0 0 0,0-5-4 0,0 0 4 0,0 4 0 16,0-4-4-16,0 0 4 0,0-4 4 0,0 4-8 15,0-5 4-15,8 5 0 0,-8-5 0 0,0 1 0 0,9-1 0 0,-9 5 0 16,0-5 0-16,8 2 0 0,-8-3 0 0,8 6 0 0,1-5 0 16,-1 1 0-16,-8 4 0 0,7 0 0 0,2-5 0 0,-1 5 0 15,0 5 0-15,0-5 0 0,1 0-4 0,-1 4 4 0,-1 1-4 16,2 4 4-16,-1-4 0 0,0 0 0 0,1 4 4 0,-1 0-4 0,0 1 4 15,8-1-4-15,-16 0 4 0,8 5-4 0,0-5 0 16,1 5 0-16,-9 0-16 0,0-3 24 0,8 2 0 0,-8-4 0 0,0 5 0 16,0 0 0-16,-8 0-8 0,8-5 8 0,-9 5-4 0,1 0 0 15,0-5-4-15,-1 0 4 0,2 1-4 0,-1 4 4 0,-9-10-8 16,9 6 4-16,0-6-4 0,-8 1-4 0,8 0-8 0,-9-5-8 0,9 4-12 16,-9-8-4-16,10 4-8 0,-1 0-8 0,-1-5-8 0,1 0-16 15,-9-3-8-15,9 2-8 0,8-3-8 0,-7 0-28 0,-2-1-48 16,1 1 0-16,8 0 32 0,0 0 36 0,0-1 20 0</inkml:trace>
        </inkml:traceGroup>
        <inkml:traceGroup>
          <inkml:annotationXML>
            <emma:emma xmlns:emma="http://www.w3.org/2003/04/emma" version="1.0">
              <emma:interpretation id="{D8C43944-0E33-4F23-8542-24AA2635147A}" emma:medium="tactile" emma:mode="ink">
                <msink:context xmlns:msink="http://schemas.microsoft.com/ink/2010/main" type="inkWord" rotatedBoundingBox="9072,4278 10972,4271 10975,5267 9075,527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965778.3261">-2603 1685 7 0,'0'0'120'0,"0"0"-16"0,0 0-8 0,0 0-24 0,0 0 0 16,0 0 0-16,7 0-4 0,-7 0 4 0,0 0-4 0,0 0 4 16,9 0 0-16,-9 0-8 0,8 0-4 0,-8 5 4 0,8-5 4 15,1 3-4-15,-1 3 0 0,0-1-4 0,1-1-4 0,-2 6 0 16,1-6-8-16,9 6-4 0,-9-1-8 0,0 0-4 0,8 1-4 0,-8 4-4 16,9 0-4-16,0-5-4 0,-9 5 0 0,7 0-4 15,2 0 0-15,0-5-4 0,-10 4-4 0,10 2 4 0,-1-1-4 0,1 0 0 16,-10 0 0-16,10-5-4 0,-9 5 0 0,9-5 0 0,-9 5-8 15,-1-4-4-15,1-2-12 0,1 2-12 0,-1-1-16 0,-8-4-12 16,8 0-16-16,-8 5-16 0,0-10-24 0,0 4-20 0,0-4-28 0,0 0-48 16,0 0-4-16,-8-4 44 0,8-6 32 0,-8 5 8 15</inkml:trace>
          <inkml:trace contextRef="#ctx0" brushRef="#br1" timeOffset="-965558.9135">-2285 1653 83 0,'0'0'132'16,"-8"0"-12"-16,8 0 0 0,-9 4-24 0,1-4 0 0,1 5-4 0,7 0 0 16,-9-2-4-16,1 3-12 0,8 3 0 0,-8-4-8 0,8 4-4 15,-8 0-8-15,-1 1 0 0,1-1-8 0,1 0-4 0,7 5-4 16,-9 0-4-16,1-4-8 0,0 4-4 0,-1-1-4 0,1 2-4 0,1-2 0 16,-1 1-8-16,-1 4-4 0,1-3 4 0,0-1-8 15,-1 0-4-15,1 0-12 0,8 0-8 0,-7 0-16 0,-2 0-12 0,1 0-16 16,0-6-8-16,8 7-20 0,-9-11-28 0,1 6 8 15,8 0-20-15,0-6-52 0,-8-4-12 0,8 4 36 0,0-4 28 0,0 0 28 16</inkml:trace>
          <inkml:trace contextRef="#ctx0" brushRef="#br1" timeOffset="-965031.311">-2057 1657 107 0,'0'0'124'0,"0"5"-8"0,0-5-4 0,0 0-16 0,0 5 0 16,0-5-4-16,9 3 0 0,-9-3-8 0,8 0 0 0,-8 6-4 15,7-6-4-15,2 0-4 0,-9 0-8 0,16 0-4 0,-8 5-8 0,1-5-4 16,-1-5-12-16,8 5-4 0,-8-6-4 0,9 6-12 0,-1-3 0 15,0-2-4-15,0-4-12 0,1 4-24 0,0 0-20 0,-2 1-20 16,2-6-28-16,-2 6-24 0,2-1-28 0,0-4-60 0,-9 4-40 16,9 0 36-16,-2 1 40 0,-7-1 36 0,1 1 24 0</inkml:trace>
          <inkml:trace contextRef="#ctx0" brushRef="#br1" timeOffset="-965216.8286">-1959 1479 91 0,'0'-4'104'0,"0"0"-8"16,8 4 0-16,-8-5-24 0,0 5 0 0,0 0 0 15,0 5-4-15,0-1 4 0,0 0-4 0,0 2-4 0,0 3 0 16,0-1-4-16,0 3 0 0,0-2-4 0,0 5 4 0,0-4-8 0,9 4-4 15,-9 0 4-15,8 4-4 0,-8-4-8 0,0 6 0 0,8-7-8 16,-8 6-4-16,7-1 0 0,-7-4-8 0,9 5-4 0,-1 0 0 16,-8-5-4-16,8 5 0 0,-8-5-8 0,9 0 4 0,-9-1 0 0,8 2-4 15,-8-1-4-15,0-5 0 0,7 0-12 0,-7 1-12 16,0 0-8-16,0-6-12 0,0 0-8 0,0 2-12 0,0-2-4 0,10 0-16 16,-10-4-16-16,-10 0-12 0,10-4-8 0,0 4-32 0,-7-4-52 15,7-6 12-15,-8 6 40 0,8-2 32 0,-9-3 24 0</inkml:trace>
          <inkml:trace contextRef="#ctx0" brushRef="#br1" timeOffset="-964479.1039">-1437 1569 63 0,'-8'0'80'0,"0"-5"-4"0,-1 5-4 15,1-4-24-15,1-2-4 0,-2 2 0 0,1 0-4 0,8-1 4 16,-8 0-8-16,8-4 0 0,-8 4-4 0,8-4 4 0,-9 4 0 0,9-4 0 15,0-1 4-15,0 6 0 0,0-6 0 0,0 2-4 0,0 2 8 16,0-2-4-16,9 3-4 0,-9-4 4 0,8 5-4 0,-8-7-4 16,8 7 0-16,0 4 0 0,-8-5-4 0,9 0 0 0,-2 5 0 15,1-4 0-15,1 4-8 0,7 0 0 0,-7 4-4 0,-1-4 4 16,-1 10-8-16,10-6 0 0,-9 7 0 0,0-3-8 0,8 2 4 0,-8 4 0 16,1-1-4-16,7 2 0 0,-8 3-4 0,-8 1 4 0,9-1 0 15,-2 6-4-15,-7-6 0 0,8 10 4 0,-8-5 0 0,-8 1-4 16,8-1 0-16,-7 5 0 0,7 1 4 0,-9-7-4 0,-7 1 0 15,8 5-4-15,-1-5 4 0,-6 2 0 0,-2-8 0 0,9 2-4 16,-9-1 4-16,10-3-4 0,-10-2 4 0,9-3-4 0,-9-1 0 0,9-4 0 16,1-1 0-16,-2-4 0 0,1 0 0 0,8-4-4 0,0-6 4 15,-8 6-4-15,8-6 0 0,0-3 4 0,0 3 0 0,0 1 0 16,8-5 0-16,-8 4 4 0,0-3-4 0,8 3 4 0,-8-4 0 16,9 10-4-16,-2-6 4 0,1 1 0 0,-8 4 0 0,9 1 0 15,-1-1 4-15,0 1 0 0,1 4 0 0,-1 0 4 0,7 0 0 0,-6 4 4 16,-1 1 0-16,0-1 0 0,1 1-12 0,6 4 24 0,-6-4-4 15,7 4 4-15,-8 2 0 0,8-3 0 0,-8 1-8 0,9 0-4 16,-9 1 0-16,9-1 0 0,-10 0 0 0,10 1 0 0,-9-1-4 16,9-4-4-16,-9 4 0 0,8-4-4 0,-8-5 4 0,9 4-4 0,-9 1-4 15,7-5-8-15,-6-5-16 0,-1 5-12 0,9-4-12 16,-9-1-16-16,-1 0-8 0,3-4-20 0,-3 0-16 0,1-5-8 0,0 4-12 16,1-4-52-16,-1 1-24 0,-1 0 32 0,-7-2 36 0,9 1 28 15</inkml:trace>
          <inkml:trace contextRef="#ctx0" brushRef="#br1" timeOffset="-964162.8806">-948 1220 19 0,'9'0'112'16,"-9"0"-4"-16,8 0-8 0,-8 4-16 0,8-4-4 0,1 5 4 0,-9-5-4 15,7 5 4-15,1-5-8 0,-8 4 0 0,8 1-4 0,1 0 0 16,-1-1-4-16,-8 1-4 0,7 5 0 0,3-2 0 0,-3-3-4 16,1 4 0-16,1 1-8 0,-1 5 0 0,0-2-4 0,-1 1-4 0,2-1-4 15,-1 1-4-15,0 6-4 0,1-2-4 0,-1 0-4 16,0 6 0-16,1-1 0 0,-9 1-4 0,7 3-4 0,1-3 0 0,0 4 0 16,-8-1 0-16,9 1-4 0,-1 5 0 0,-8-5-4 0,0 0 4 15,8 4-4-15,-8 1 0 0,0 0-4 0,0-6 0 0,0 6 0 16,-8-1 0-16,8 1-4 0,-8-5 0 0,-1 0-12 0,9 0-12 0,-8 0-16 15,0-1-24-15,1-4-28 0,-2 2-28 0,1-7-32 16,-9 1-36-16,9-5-84 0,-9 0 4 0,2-6 44 0,-2-2 40 0,2 3 40 16,5-9 28-16</inkml:trace>
        </inkml:traceGroup>
        <inkml:traceGroup>
          <inkml:annotationXML>
            <emma:emma xmlns:emma="http://www.w3.org/2003/04/emma" version="1.0">
              <emma:interpretation id="{BEC5ECD3-479A-4919-A6E7-13B453DF5FF4}" emma:medium="tactile" emma:mode="ink">
                <msink:context xmlns:msink="http://schemas.microsoft.com/ink/2010/main" type="inkWord" rotatedBoundingBox="11509,4564 11557,4563 11559,4893 11511,489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963628.3101">-167 1516 7 0,'9'0'132'0,"-9"-4"0"0,0 4-4 15,8 0-16-15,-8 0 4 0,0 0-4 0,8 0-8 0,-8 0-8 16,0 0 0-16,0 0-8 0,0 0-12 0,0 0-4 0,7 0-16 15,-7 0-8-15,0 0-4 0,0 0-12 0,0 0-4 0,0 0-8 0,0 0 0 16,0 0-4-16,0 0-4 0,0 0-4 0,0 4-12 16,0-4-12-16,0 0-12 0,0 0-20 0,9 4-20 0,-18 1-20 0,9-5-28 15,9 5-20-15,-9-1-48 0,-9 1-52 0,9 0 40 0,0-1 32 16,0 6 40-16,0-6 20 0</inkml:trace>
          <inkml:trace contextRef="#ctx0" brushRef="#br1" timeOffset="-963406.903">-126 1810 115 0,'0'4'152'0,"0"1"0"0,0-1 4 0,0 1-24 0,0 0 4 16,0-1-4-16,0-4-4 0,0 0-8 0,0 5-8 0,0-5-12 16,0 0-8-16,0 0-12 0,0 0-8 0,0 0 0 0,0 0-16 0,0 0-4 15,0 0-4-15,0 0-8 0,0 0-8 0,0 0-8 0,0 0-4 16,0 0-4-16,0 0-8 0,0 0-8 0,0-5-4 0,0 5-16 15,0 0-12-15,0-4-16 0,0 4-20 0,0-5-24 0,0 5-24 16,0-5-24-16,0 5-24 0,0-4-24 0,0-1-72 0,0 1 8 16,0-2 48-16,8 3 40 0,-8-2 24 0,0 0 36 0</inkml:trace>
        </inkml:traceGroup>
        <inkml:traceGroup>
          <inkml:annotationXML>
            <emma:emma xmlns:emma="http://www.w3.org/2003/04/emma" version="1.0">
              <emma:interpretation id="{FD314EDA-E713-4835-A49B-CE508AC0E2E6}" emma:medium="tactile" emma:mode="ink">
                <msink:context xmlns:msink="http://schemas.microsoft.com/ink/2010/main" type="inkWord" rotatedBoundingBox="12071,4215 12257,4214 12261,5238 12074,523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962844.7541">567 1181 23 0,'0'-4'88'0,"0"4"-4"0,0-5-8 15,0 5-24-15,0 0 4 0,0 0 0 0,0-4 0 0,0 4 0 16,0 0 0-16,0 0 0 0,0 0 0 0,0 0 4 0,0 0 0 15,0 0-4-15,0-5 0 0,0 10-4 0,0-10-4 0,0 5 0 0,-8 0 0 16,8 0 0-16,0 5 0 0,0-5 4 0,-8 0-4 0,8 4 4 16,-9-4-4-16,9 5 0 0,-8-1-4 0,1 1-4 0,7 4 4 15,-8-5-8-15,-1 6 0 0,1 4-8 0,0-6 0 0,-1 6-8 16,1 0 4-16,8 0-4 0,-7 4 0 0,-2-4-4 0,1 4 0 16,0 0-4-16,0 6 4 0,-1-6-4 0,1-1 4 0,8 7-4 0,-7-1-16 15,-2 0 16-15,9-5 0 0,0 6 4 0,-8-2-4 0,8 2 0 16,0-2 0-16,0 6 0 0,0-6 0 0,0 2 4 0,0-2-8 15,8 2-8-15,-8-2 0 0,9 1 0 0,-2 0 0 0,-7 0 0 16,8 5 0-16,1-5 0 0,-1 0 0 0,-8-1 0 0,8 2 0 16,9-2 0-16,-10 6 0 0,1-10 0 0,1 5 0 0,-1 0 0 15,0 0 0-15,1-4 0 0,-1-1 0 0,-1 0 0 0,1-4 0 0,1 0 0 16,-1-1-32-16,-8 1-40 0,8-4-24 0,1-2-20 16,-9-2-28-16,8-1-28 0,-8-5-28 0,0 0-80 0,0-5 28 0,0 5 44 15,0-10 44-15,0 6 24 0,0-6 28 0</inkml:trace>
        </inkml:traceGroup>
        <inkml:traceGroup>
          <inkml:annotationXML>
            <emma:emma xmlns:emma="http://www.w3.org/2003/04/emma" version="1.0">
              <emma:interpretation id="{1638B6EB-3BF6-47FB-A73F-65D464A89CEE}" emma:medium="tactile" emma:mode="ink">
                <msink:context xmlns:msink="http://schemas.microsoft.com/ink/2010/main" type="inkWord" rotatedBoundingBox="12561,4586 12911,4585 12913,4980 12563,498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961678.6652">885 1608 7 0,'0'-5'96'0,"0"0"-8"0,0 5 0 0,0-4-24 16,0 4-4-16,0-4-4 0,0 4 0 0,0 0 0 0,0 0 0 15,8-5 0-15,-8 5 0 0,0 0 8 0,0 0 0 0,9 5-8 16,-9-5 4-16,8 4 0 0,-8-4 0 0,7 4 0 0,-7 1-4 0,10 0 4 15,-3 4-4-15,-7-4-4 0,8 3 0 0,1 3 0 0,-1-3-4 16,0 1 0-16,8 5-4 0,-8-1-4 0,0-3-12 0,1 3 0 16,7 1-4-16,-7 0 0 0,6-5-8 0,-7 6 4 0,9-2-8 15,-9 1-4-15,8 0 0 0,1-5 0 0,-9 4 0 0,7 1-4 16,-5-4 0-16,5-2-4 0,-6 2 4 0,-1-2-4 0,9 2 4 0,-10 0-4 16,1-6 0-16,-8 5 0 0,9-4 0 0,-1-1-4 0,-8 0-4 15,8 1-8-15,-8-5-20 0,0 0-8 0,0 5-16 0,0-5-8 16,0 0-16-16,0 0-12 0,-8-5-12 0,8 5-12 0,-8-5-8 0,8 1-4 15,-9 0-40-15,1-6-36 0,1 6 24 0,7-6 28 16,-9 6 36-16,1-6 24 0</inkml:trace>
          <inkml:trace contextRef="#ctx0" brushRef="#br1" timeOffset="-961436.444">1171 1544 55 0,'0'0'128'0,"0"-5"-4"16,-9 5-4-16,9 0-20 0,0-5-4 0,-8 5-4 0,8 0 0 0,-7 5-8 15,7-5-4-15,-10 5 0 0,10-1-8 0,-7 1-8 0,-1 0 0 16,8-1-4-16,-8 5-4 0,8-4-4 0,-9 4-4 0,1 0-4 16,8 5-4-16,-7-5-8 0,7 4-8 0,-9 1 0 0,1 0 0 15,8 0-8-15,-8-1 0 0,-1 6-8 0,1-5 0 0,8 4 0 16,-8-4 0-16,1 0 0 0,-2 4-4 0,1-4 0 0,8 0-4 0,-8 4 0 16,-1-9 4-16,1 5-8 0,8 0-4 0,-8-6-8 0,8 2-12 15,0 0-16-15,-9-6-8 0,9 5-12 0,0-4-8 0,0-5-12 16,0 4-4-16,0-4-16 0,0-4-20 0,0 4-16 0,9-5-64 15,-9 0-4-15,0-3 32 0,8-2 32 0,-8 6 36 0</inkml:trace>
        </inkml:traceGroup>
        <inkml:traceGroup>
          <inkml:annotationXML>
            <emma:emma xmlns:emma="http://www.w3.org/2003/04/emma" version="1.0">
              <emma:interpretation id="{31345B32-8852-49EC-8965-200C983D64C5}" emma:medium="tactile" emma:mode="ink">
                <msink:context xmlns:msink="http://schemas.microsoft.com/ink/2010/main" type="inkWord" rotatedBoundingBox="13197,4382 14305,4378 14308,5099 13200,510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960598.9045">2100 1456 43 0,'-7'0'100'0,"7"-9"-12"0,-9 5-20 15,1-1-4-15,8-4 0 0,0 0 0 0,-8 4-8 0,8-4 0 16,0 3 0-16,0-2-4 0,0-1 0 0,0 4-4 0,0-4 0 15,8 0 4-15,-8 5-4 0,8-5-8 0,-8 3 8 0,9 2-8 0,-2 0 4 16,1 4-4-16,-8-5 4 0,9 5-4 0,-1 0 0 16,0 5-4-16,9-5-4 0,-10 4 4 0,1 0-4 0,1 6-4 0,7-1-4 15,-7 0-4-15,-2 5 0 0,10-5-4 0,-9 10-4 0,0-6 0 16,0 1-8-16,1 4 4 0,-2 1 4 0,1 3-4 0,1-3-4 16,-9 4 0-16,8 0-4 0,-8 0 4 0,0 0 0 0,-8 5-4 15,8-6 4-15,-9 5-4 0,1-4 0 0,-8 5 0 0,8 0-4 16,-8-5 4-16,-1 4 0 0,1-4-4 0,0 0 4 0,-1 0 0 0,2-5-4 15,-2 0 0-15,0 1 4 0,2-6-4 0,6-3-4 0,-7-1-4 16,8-4 4-16,-9-1-8 0,10 1 4 0,-2-5 0 0,9 0 0 16,-8-5 4-16,8 1 0 0,0-6 4 0,0 6-4 0,0-6 4 15,0 2 0-15,8-2 0 0,-8 1 0 0,9 0 4 0,-9-5 0 16,7 10 0-16,1-6 0 0,-8 2 0 0,9-2 4 0,-1 6-4 0,0-1 0 16,0 0 4-16,1 5 0 0,6-4 4 0,-6 4 4 0,-1 0 4 15,0 4 4-15,1-4 0 0,-1 5 0 0,7 0 4 0,-6 3-4 16,-1-2 8-16,9 2 0 0,-10 2 4 0,10-1-4 0,-9 0-8 0,8 0-4 15,-7 5 0-15,6-4 4 0,-6 3-8 0,7-4 8 16,1 0-12-16,-10 1 4 0,10-2-4 0,-1 2-4 0,-7-1 4 0,6 0-4 16,2-4-4-16,0 4 0 0,-2-5 0 0,-7-4 0 0,9 5-4 15,0-5 0-15,-2 0-8 0,-6 0-16 0,7 0-16 0,-8-5-16 16,9 1-16-16,-10-1-12 0,10-4-16 0,-9 5-20 0,1-6-8 16,7 1-12-16,-9-1-28 0,-7-3-52 0,9 4 24 0,-1-4 36 0,0-1 28 15,1 0 28-15</inkml:trace>
          <inkml:trace contextRef="#ctx0" brushRef="#br1" timeOffset="-961176.3698">1522 1626 59 0,'0'4'120'0,"0"-4"-8"0,0 6 0 0,0-6-16 16,0 0-4-16,8 5 4 0,-8-5-8 0,0 0-8 0,7 0-4 0,-7 0-4 15,9 0-4-15,-9 0-4 0,8 0 0 0,0 0 0 0,0 0-8 16,1 0-4-16,-1 0-4 0,-1 0-8 0,2 0 0 0,-1 0-8 16,0 0-8-16,9 0 0 0,-10 0-8 0,1 0 0 0,1 0-4 15,7 0 0-15,-7 0-4 0,-1 0-8 0,-1 0-12 0,2 0-12 16,-1 0-12-16,0 0-20 0,0 0-20 0,1 0-16 0,-1 0-16 15,-1 0-16-15,2-5-16 0,-9 5-56 0,8 0-24 0,0-6 40 16,-8 2 28-16,9 4 16 0</inkml:trace>
        </inkml:traceGroup>
        <inkml:traceGroup>
          <inkml:annotationXML>
            <emma:emma xmlns:emma="http://www.w3.org/2003/04/emma" version="1.0">
              <emma:interpretation id="{AF9912C9-670D-4B23-8B20-4CA6B9950221}" emma:medium="tactile" emma:mode="ink">
                <msink:context xmlns:msink="http://schemas.microsoft.com/ink/2010/main" type="inkWord" rotatedBoundingBox="14633,4256 14925,4254 14930,5365 14638,5366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-960190.4861">2957 1209 39 0,'0'0'92'16,"0"0"-16"-16,0 0 0 0,0 0-24 0,8-5 0 0,-8 5-4 0,0 0 0 15,0 5 4-15,8-5 0 0,-8 0 0 0,9 0 0 0,-9 0 4 16,0 0 4-16,7 4 0 0,1-4 0 0,-8 5 0 0,9 0 0 16,-1-5 0-16,0 4 0 0,-8 6 0 0,8-6 0 0,1 5-4 15,-2-4 4-15,1 9 0 0,1-6-4 0,-9 3-4 0,8 2 0 16,0 0-4-16,1-4-8 0,-1 9 0 0,-1-3-4 0,1 2 4 0,1-3-4 15,-1 5 0-15,9-1-4 0,-9 1-4 0,-1 4 0 0,2-5-4 16,-1 0 0-16,0 5-12 0,0 0-12 0,1 0 0 0,-2 0 0 16,1 0 0-16,1 1 0 0,-1-2 0 0,-8 0 0 0,8 1 0 0,-8 1 0 15,9 4 0-15,-9-6 0 0,0 6 0 0,0-5 0 16,0 4 0-16,0 0 0 0,-9 1 0 0,9-5 0 0,-8 4 0 0,8 0 0 16,-8 2 0-16,-1-7 0 0,1 6 0 0,1-5 0 0,-2 0 0 15,1 4-40-15,0-8-56 0,-9 5-20 0,10-7-16 0,-10 1-24 16,9 0-20-16,-9-3-28 0,2-2-68 0,-2 1 36 0,1-5 44 15,7-1 32-15,-6 3 32 0,-2-7 20 0</inkml:trace>
        </inkml:traceGroup>
        <inkml:traceGroup>
          <inkml:annotationXML>
            <emma:emma xmlns:emma="http://www.w3.org/2003/04/emma" version="1.0">
              <emma:interpretation id="{E6ABDAB7-17FF-4BC2-8EDE-3841AF8DCD54}" emma:medium="tactile" emma:mode="ink">
                <msink:context xmlns:msink="http://schemas.microsoft.com/ink/2010/main" type="inkWord" rotatedBoundingBox="15930,4421 16362,4419 16363,4869 15931,487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5841.9643">4254 1429 11 0,'0'-5'92'0,"0"5"-8"0,0 0-8 0,0-4-32 0,0 4 4 0,0-5-4 16,0 1 4-16,0 4 4 0,0-5 4 0,0-1-4 15,0 3 4-15,0 3-4 0,0-5 8 0,0 0 0 0,0 5-4 0,0-4-4 16,0-1 0-16,0 5 4 0,0-5-4 0,0 5 0 0,0 0 0 16,0 0-4-16,8-4 4 0,-8 4 0 0,0 0 0 0,0 4 0 15,0-4-4-15,0 5-4 0,0 0-4 0,0-1-4 0,0 1-4 16,-8 3-8-16,8 3 0 0,8 2-20 0,-8-4 16 0,0 5-4 16,0 0-4-16,0 4 0 0,0-4-4 0,0 5 0 0,0-1-4 0,0 0 4 15,0 5-4-15,0-4 0 0,-8-1 0 0,16 0-4 16,-8 0 4-16,0 1-4 0,0-1 0 0,0-4 0 0,7 4 0 0,-7-4 0 15,9 0 0-15,-9-5-4 0,8 5 4 0,-8-5 4 0,8 0-4 16,-8 0 0-16,8-4 0 0,1 3 4 0,-1-2-4 0,-8-6 0 16,7 4-4-16,2-4 4 0,-1 5 0 0,0-5-4 0,1 0 4 15,-1-5 0-15,-8 5 4 0,8 0-4 0,-1-4 0 0,2-2 0 0,-1 3-4 16,0-2 4-16,1 0 0 0,-1 1 0 0,-8-1 0 0,7 0 0 16,3-4 0-16,-10 5 0 0,7-5 0 0,-7 4 0 0,8-4 4 15,-8 4-8-15,8 1 4 0,-8-6 0 0,0 6-4 0,0-1 4 0,9 0 4 16,-9 1-8-16,0 0 4 0,0-1 4 0,0 5-4 15,0-5 0-15,0 5 0 0,0 0 0 0,0 0 0 0,0 0 0 0,8-5 0 16,-8 5-20-16,0 0 24 0,0 0 0 0,7 0 0 0,-7 5-4 16,0-5 0-16,9 0 0 0,-1 5 4 0,-8 0-4 0,8-5 0 15,-8 4 4-15,9-4-4 0,-9 4 4 0,8 1-8 0,0 0 4 0,-8-1 0 16,7 1 0-16,2 0 0 0,-9 4 0 0,8-5 0 16,0 1-4-16,-8 0 4 0,9 0 0 0,-1-1 0 0,-8 5 0 0,8-5 0 15,1-4 0-15,-9 5 0 0,7 0 0 0,-7-1 0 0,8-4 0 16,-8 0 0-16,8 5 0 0,-8-5 0 0,9 0 0 0,-9 0 0 15,8 0 0-15,-8 0 0 0,0-5 0 0,8 5 4 0,-8-4 0 16,0-1-4-16,9 0 4 0,-9 1-8 0,7-5 4 0,-7 0 4 16,0-1-4-16,8 1 0 0,-8 0 0 0,0-5 0 0,9 1-4 15,-9-2 4-15,0 2 0 0,0-1 4 0,0 0-8 0,0-4 4 0,0 4 0 16,0-4 0-16,0 4-4 0,0 0 4 0,0-4 0 0,-9 4 0 16,9 0-4-16,-8 1 0 0,8-1 4 0,0 0 0 0,-7 5-24 15,-2-5 20-15,9 5 0 0,-8 0-4 0,8 0-4 0,-8 4-8 16,-1 1-8-16,1-1-4 0,8 1-8 0,-8 4-12 0,8-5-4 15,0 5-4-15,-7 0-4 0,7 5-12 0,0-5-8 0,0 4-8 0,-9 1-4 16,9-1-12-16,0 1-16 0,0 4-48 0,0-4-24 0,0 5 28 16,0-7 36-16,0 7 20 0</inkml:trace>
        </inkml:traceGroup>
        <inkml:traceGroup>
          <inkml:annotationXML>
            <emma:emma xmlns:emma="http://www.w3.org/2003/04/emma" version="1.0">
              <emma:interpretation id="{5FF0FCA1-B06D-4E67-AA9A-AE2ED63CA2ED}" emma:medium="tactile" emma:mode="ink">
                <msink:context xmlns:msink="http://schemas.microsoft.com/ink/2010/main" type="inkWord" rotatedBoundingBox="16744,4192 17517,4189 17521,5251 16748,525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6476.2652">5248 1479 51 0,'0'0'104'16,"0"0"-8"-16,0 0-8 0,0 0-16 0,9 0-4 0,-9 5 0 16,0-5 0-16,0 0 0 0,8 4 4 0,-8 1 0 0,7-1 0 15,-7-4-4-15,9 5-4 0,-9 5 4 0,8-6-8 0,0 5 0 0,0-4 4 16,1 4-8-16,-1 0-4 0,-1 5 0 0,-7-5-4 0,9 0-12 16,7 5 0-16,-16 0-4 0,9-5-4 0,7 4-4 15,-16 1-4-15,7 0-8 0,10 0 0 0,-9-1 0 0,-8 2-4 0,17-2 0 16,-10 6 0-16,-7-6-8 0,10 2 0 0,-3-7-4 0,1 6-8 15,1 0-8-15,-1-6-16 0,0 2-12 0,-8-1-8 0,7 1-12 16,-7-1-8-16,9-4-16 0,-9-1-12 0,8 0-8 0,-8-4-12 16,0 0-24-16,0 0-44 0,0-4-4 0,0 0 36 0,0-6 36 15,0 1 16-15</inkml:trace>
          <inkml:trace contextRef="#ctx0" brushRef="#br0" timeOffset="36716.6219">5501 1516 75 0,'0'-4'112'0,"0"-1"-8"0,0 0-4 0,0 5-20 0,0-5 0 0,0 5-8 16,0 0 0-16,-9 0-4 0,9 0-4 0,0 0-8 0,-7 5 4 16,7 0 0-16,0 0-8 0,-8-1 0 0,0 0-4 0,8 6-4 15,-9-1-4-15,9 0 0 0,-8 5-4 0,1-5-8 0,-3 5-4 0,10-1-4 16,-7 6-4-16,-1-6 0 0,-1 6-4 0,9-5-4 16,-8 4 0-16,0 1 0 0,-1-1-4 0,2-4 0 0,-1 4 0 15,0 0 0-15,-1 1 0 0,1-2-4 0,0 2 0 0,8-5 0 0,-9 0-8 16,2 0-4-16,7 0-12 0,-8-6-8 0,8 6-8 0,0-4-8 15,0-6-12-15,-9 0-4 0,9 1-16 0,0 0-4 0,0-5-4 16,9 0 0-16,-9 0-8 0,0-5-40 0,8 0-40 0,-8 1 12 0,7-5 36 16,-7 0 20-16</inkml:trace>
          <inkml:trace contextRef="#ctx0" brushRef="#br0" timeOffset="37039.7581">5632 1264 75 0,'0'-5'96'0,"0"1"-4"0,8-1-4 0,-8 0-20 16,0 1 4-16,8 0 0 0,0 4 0 0,-8 0-4 0,9-6 8 16,-2 6-4-16,1 0 0 0,-8 0 0 0,9 6-4 0,-1-2 0 15,0 0 0-15,1 6-4 0,-1-1-4 0,-1 0-4 0,1-1 0 0,1 7-4 16,-1 3-4-16,0-4 0 0,-8 5-8 0,9-1-4 0,-2 4 0 15,1 2-4-15,1 3-8 0,-1-4-4 0,-8 4 4 0,8 1-4 16,0 0-4-16,-8 4 0 0,9 0-4 0,-9-4-4 0,7 4 0 16,-7 0-4-16,0 0 0 0,8 0 0 0,-8-5 0 0,0 5-12 15,0 0 12-15,0 0 0 0,0 0 0 0,-8-3-8 0,8 2 0 0,0-3 0 16,0-1-8-16,-7-4-12 0,7 0-16 0,-9 0-12 0,9-4-16 16,0-1-20-16,0 0-16 0,-8-4-20 0,8-4-20 0,-8-2-12 15,8-3-48-15,-8 0-36 0,8-5 44 0,-9 0 32 0,9 0 28 0,0-5 28 16</inkml:trace>
          <inkml:trace contextRef="#ctx0" brushRef="#br0" timeOffset="36201.9993">5069 1154 51 0,'0'0'104'0,"0"-5"-12"0,0 0-12 0,0 5-24 16,0-4-4-16,0 4-4 0,0 0 0 0,0 0 0 0,0 0-12 16,0 0 4-16,0 0-4 0,0 0-4 0,0 0 0 0,0 4 4 15,8 1-8-15,-8-5 4 0,0 5 4 0,0 4-4 0,0-4 8 16,0 4-4-16,0-5 4 0,0 10-8 0,0-5 4 0,0 5-4 15,0-1 0-15,0 1-4 0,0 5 0 0,0-6 0 0,0 6 0 0,0-1-4 16,0 1-4-16,-8-1 0 0,8 4-4 0,0-3 0 0,0 4-4 16,0-5 0-16,0 5-4 0,0 0 0 0,0-5 0 0,0 5-4 15,0 1 0-15,0-2 0 0,0-3 4 0,0 4-8 0,0-5 0 16,8 5 0-16,-8-4 0 0,8-2 0 0,-8 2 0 0,9-1 4 16,-1 1-4-16,-8 0 0 0,7-6 0 0,2 1 0 0,-1 0 0 0,0-1-4 15,0 1-4-15,1-5-4 0,-1 1-8 0,-1-2-12 0,-7 6-8 16,9-10-4-16,-1 6-12 0,0-6-8 0,-8 2-8 0,9-2-8 15,-1 0-4-15,-8 1-4 0,7-5-12 0,-7 0-44 0,0 0-32 16,0 0 20-16,0-5 24 0,0 5 32 0</inkml:trace>
        </inkml:traceGroup>
        <inkml:traceGroup>
          <inkml:annotationXML>
            <emma:emma xmlns:emma="http://www.w3.org/2003/04/emma" version="1.0">
              <emma:interpretation id="{7CA770D1-010B-4071-B995-EA695D4ABF7D}" emma:medium="tactile" emma:mode="ink">
                <msink:context xmlns:msink="http://schemas.microsoft.com/ink/2010/main" type="inkWord" rotatedBoundingBox="17830,4586 18138,4584 18139,4880 17831,4881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7678.0213">6162 1773 11 0,'-8'4'112'0,"8"1"-4"0,8 0-4 0,-8-1-12 15,0-4 4-15,7 5 0 0,-7-5 0 0,0 0 0 0,9 5 4 16,-1-5 4-16,-8 0-16 0,8 0 16 0,1 0 0 0,-1 0-8 0,9 0-8 16,-10 0 0-16,1 0-8 0,9 0-8 0,-9 0-8 0,8 0-4 15,-8 0-8-15,9 0-12 0,-9 0-8 0,7 0-8 0,-6 3-4 16,7-3 0-16,-7 0-20 0,7 6 0 0,-7-6 0 0,-2 0 0 16,1 4 0-16,0-4 0 0,1 0 0 0,-1 5-44 0,-1-1-16 15,3-4-28-15,-10 0-28 0,7 0-28 0,-7 5-40 0,0-5-56 16,8 0-60-16,-8 0 52 0,0 0 48 0,0 0 36 0,-8 0 28 0,8 0 28 15</inkml:trace>
          <inkml:trace contextRef="#ctx0" brushRef="#br0" timeOffset="37428.6882">6162 1534 67 0,'0'0'108'16,"0"0"-4"-16,0 0 4 0,0 0-24 0,0 0 0 0,0 0 0 15,7 0-4-15,-7 0 0 0,9 0-8 0,-9 0-4 0,8 0 0 16,0 0-4-16,1 0 4 0,-9 0-4 0,15 0 0 0,-5 0 0 0,-3 0-4 16,1 5 0-16,0-5-4 0,1 0-8 0,6 5-8 0,-6-5-8 15,-1 0-4-15,9 4-8 0,-9-4-4 0,0 5-4 0,8-5 0 16,-8 5-4-16,0-1-16 0,9-4 16 0,-9 4-4 0,1-4 0 0,-2 5-8 16,1-5-12-16,0 5-12 0,1-5-16 0,-1 0-12 15,-1 4-16-15,-7-4-8 0,10 0-20 0,-10 5-16 0,0-5-16 0,0 0-20 16,0 0-52-16,0 0-12 0,0 0 40 0,-10 0 28 0,10 0 32 15</inkml:trace>
        </inkml:traceGroup>
        <inkml:traceGroup>
          <inkml:annotationXML>
            <emma:emma xmlns:emma="http://www.w3.org/2003/04/emma" version="1.0">
              <emma:interpretation id="{14F7C34D-25D9-4E44-908A-A6C53F87C955}" emma:medium="tactile" emma:mode="ink">
                <msink:context xmlns:msink="http://schemas.microsoft.com/ink/2010/main" type="inkWord" rotatedBoundingBox="18683,4309 19558,4306 19561,5130 18686,5133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6876.0573">7352 1644 27 0,'0'-3'104'0,"0"-8"-20"0,0 7 0 0,0 0-24 0,0-1 0 0,0 0 0 15,0 5 4-15,0-4 4 0,0 4-4 0,0-5 0 16,0 5-4-16,0 0-4 0,0 0-4 0,0 0 0 0,-8-5-4 16,8 10-4-16,0-5 4 0,0 5-8 0,-7-5 0 0,7 4-4 0,-9 1 4 15,1 0-8-15,8 3 4 0,-8-2-8 0,-1-1-4 0,1 3 0 16,0 1 0-16,-1 5 0 0,-6-5-4 0,7 5-4 0,-1-5 0 0,1 5-4 16,-9 0 0-16,10-1-4 0,-10 2-4 0,9-2 0 15,-9 1-16-15,2 0 20 0,7-1-4 0,-9 1 0 0,9 0 0 0,-8-1 0 16,8-3 0-16,-1 4 0 0,-7-6-4 0,8 6 0 0,-1-4 0 15,2-2 4-15,-1-3-4 0,-1 4 0 0,1-4-4 0,8 0-4 16,-8 0 0-16,8-2-4 0,0-3-4 0,-9 0-4 0,9 6-12 0,0-6-4 16,0 0-12-16,0-6 0 0,0 6-8 0,0-3-8 0,9 3-8 15,-9-5-8-15,0 0-4 0,0 0-4 0,8-4-4 0,-8 4-36 16,8-3-44-16,-8 3-4 0,9-4 36 0,-9-1 28 0</inkml:trace>
          <inkml:trace contextRef="#ctx0" brushRef="#br0" timeOffset="46536.968">7043 1718 51 0,'0'0'76'0,"0"0"-8"0,0 0 0 0,0 0-28 16,0 0-4-16,0 0 4 0,0 0 0 0,0 0-4 0,0 0 0 16,0 0 0-16,0 0 0 0,0-5 0 0,0 10 0 0,0-10 4 0,0 10-4 15,0-5 0-15,0 0 8 0,0 0-4 0,0 0 4 0,0 0-4 16,0 0 0-16,0 0-4 0,0 0 0 0,0 0 0 0,0 0 0 16,0 0 4-16,0 0 0 0,0 0-4 0,0 0 4 0,0 0 0 15,0 0 0-15,0 0 0 0,0 0 0 0,0 0 0 0,-9 0 0 16,9 0 0-16,0 0 0 0,0 0-4 0,0 0 0 0,0 0-4 15,0 0-4-15,0 0 0 0,0 0-4 0,0 0 0 0,0 0-4 16,0 0 0-16,0 0 0 0,0 0-4 0,0 0 0 0,0 0 0 0,0 0-4 16,0 0 4-16,0 0-4 0,0 0 4 0,0 0-4 0,0 0-4 15,0 0 0-15,0 0 0 0,0 0 0 0,0 0 4 0,0 0-4 16,0 0-4-16,0 0 4 0,0 0-4 0,0 0 0 0,0 0 4 16,0 0 0-16,0 0-8 0,0 0 0 0,0 0 0 0,0 0 0 0,9 0 0 15,-9 4 0-15,0-4 0 0,0 5 0 0,0-5 0 0,8 5 0 16,-8-5 0-16,7 4 0 0,-7 1 0 0,9-1 0 0,-9 1 0 15,8 0 0-15,-8 0 0 0,8-1 0 0,0 5 0 0,-8-5 0 16,9 6 0-16,-1-6 0 0,-1 6 0 0,2-7 0 0,-1 7 0 0,0-1 0 16,1 1 0-16,-1-1 0 0,0 0 0 0,-1-5 0 15,2 10 0-15,7-4 0 0,-7-2 0 0,-1 2 0 0,9-1 0 0,-10 0 0 16,1 0 0-16,1 0 0 0,7 1 0 0,-9-2 0 0,2 2 0 16,-1 4 0-16,0-5 0 0,1-1 0 0,-1 2 0 0,0-5 0 15,1 4 0-15,-2 0 0 0,-7-4 0 0,8 4 0 0,-8-5 0 16,8 1 0-16,-8 0 0 0,0-1 0 0,0 1 0 0,9-5 0 0,-9 5 0 15,0-5 0-15,0 0 0 0,0 4 0 0,0-4 0 16,0 0 0-16,0 5 0 0,0-5 0 0,0 0 0 0,0 0 0 0,0 0 0 16,0 0 0-16,0 0 0 0,0 0 0 0,0 0 0 0,0 0 0 15,0 0 0-15,0 0 0 0,0 0 0 0,0 0-16 0,0 0-28 16,0 0-8-16,0 0-8 0,0 0-20 0,0 0-8 0,0 0-8 0,0 0 0 16,-9 0-16-16,9 4-12 0,-8-4-4 0,0 0-4 0,8 0-20 15,-7-4-44-15,-2 4-8 0,9-5 36 0,-8 5 32 0,0-4 32 16</inkml:trace>
          <inkml:trace contextRef="#ctx0" brushRef="#br0" timeOffset="47551.5162">7638 1319 59 0,'0'-5'92'0,"0"0"-8"16,0 1-4-16,0 0-24 0,0-1-4 0,0 0 4 0,0 2-4 15,8 3 4-15,-8-7 0 0,0 3 4 0,0 0-4 0,0 4 0 16,0-4 0-16,0 4 0 0,0-5 0 0,8 5 0 0,-8-5-4 16,0 5 0-16,0 0 0 0,0 0 0 0,0-4 0 0,0 4-4 15,0 0 0-15,0 0 0 0,0 0-4 0,0 0 0 0,0 0 0 16,0 4-4-16,0-4 0 0,0 5-4 0,0 0-8 0,0-1 0 0,0 0-12 15,0 7 4-15,0-8-4 0,0 7-8 0,0-2 0 0,0 2-4 16,0-1 4-16,0 4 0 0,0-3-4 0,0 4-4 0,0-1 0 16,0-4 0-16,0 4 4 0,0 2 0 0,0-6 0 0,0 5-4 15,0-5 0-15,0 5 0 0,0-5 0 0,9 0 4 0,-9 0-8 16,0 5 4-16,8-4 0 0,-8-6 0 0,7 5 0 0,-7-4 0 0,8 4 0 16,1-4-4-16,-9-1 0 0,8-4-4 0,0 5 0 15,1-5 0-15,-1 0 0 0,-1 0 0 0,2 0-4 0,-1 0 4 0,-8-5-4 16,8 5 4-16,0-4 0 0,1-1 0 0,-2 0 0 0,1-4 4 15,1 4-4-15,-1 1 4 0,-8-5-4 0,8 4 4 0,1-4 0 16,-9 0 0-16,8 4 4 0,-1-4-4 0,-7 0 8 0,9 4-4 0,-9-4 0 16,8 0 4-16,-8 0-4 0,8 4 0 0,-8 1 0 0,0-5 0 15,0 4 4-15,8-1-4 0,-8 3 4 0,0-2 0 0,0 0 0 16,0 5 0-16,0-4 0 0,0 4 0 0,0 0-4 0,0-5 4 16,0 5 0-16,0 0 4 0,0 0 4 0,0 0 0 0,0 5 0 15,0-5 0-15,0 4 0 0,0 1-4 0,0-5 0 0,0 5 4 0,0-2 0 16,0 8 4-16,0-7 0 0,0 5 4 0,0 0 4 0,0 1-4 15,0 0 0-15,0-2 0 0,0 6 0 0,0-1 0 0,0-4 0 16,0 6-20-16,0-2 0 0,0 1 0 0,0 0 0 0,0-1 0 16,0-3 0-16,0 4 0 0,0-1 0 0,0-4 0 0,0 5 0 15,0-4 0-15,0-2 0 0,0 2 0 0,9-1 0 0,-9 0 0 16,0-5 0-16,0 1 0 0,0-1 0 0,0 1 0 0,0 0 0 0,0-5 0 16,0 5 0-16,0-5-20 0,0 0-48 0,0 0-24 0,0 0-20 15,0-5-16-15,-9 5-24 0,9-5-24 0,0 0-36 0,0 1-60 16,-8-1 40-16,8 1 40 0,-8 0 40 0,8-6 24 0,-8 6 28 15</inkml:trace>
        </inkml:traceGroup>
        <inkml:traceGroup>
          <inkml:annotationXML>
            <emma:emma xmlns:emma="http://www.w3.org/2003/04/emma" version="1.0">
              <emma:interpretation id="{75995832-402F-43EA-9595-781B3FB30DFD}" emma:medium="tactile" emma:mode="ink">
                <msink:context xmlns:msink="http://schemas.microsoft.com/ink/2010/main" type="inkWord" rotatedBoundingBox="19999,4963 20357,4962 20358,5011 20000,5013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1315.9192">8331 1957 55 0,'0'0'92'0,"0"4"-12"0,-8-4-4 16,8 0-16-16,8 0-4 0,-8 0 4 0,0 0 0 0,0 0 0 15,0 0 0-15,9-4 0 0,-9 4 0 0,0 0 4 0,7 0-4 16,-7 0 0-16,0 0-4 0,8-6 0 0,-8 6 0 0,8 0 4 15,-8-3-4-15,9 3 0 0,-9-5 0 0,8 5 4 0,-8-5-8 16,0 5 4-16,8 0-4 0,1-5 0 0,-9 1 0 0,7 4 0 0,-7 0-4 16,8-5-4-16,-8 5 0 0,9 0-4 0,-1-5 0 15,0 5-4-15,-8 0 0 0,9-4-12 0,-1 4-24 0,-1 0 0 16,1 0 0-16,1 0 0 0,-1 0 0 0,0 0 0 0,1-4 0 0,-1 4 0 16,-1 0 0-16,10 0 0 0,-9 0 0 0,0 0 0 0,1 0 0 15,-2 0 0-15,10 0 0 0,-9 0 0 0,0 0 0 0,1 0 0 16,-1 0 0-16,-1 0 0 0,1 0 0 0,1 0 0 0,-1 0 0 0,-8 0 0 15,8 0 0-15,1 0 0 0,-9 0 0 0,8 0 0 16,-8 0 0-16,0 0 0 0,0 0 0 0,7 0 0 0,-7 0 0 0,0 0 0 16,0 0 0-16,0 0 0 0,0 0 0 0,0 0 0 0,0 0 0 15,0 0 0-15,0 0 0 0,0 0 0 0,0 0 0 0,0 0 0 16,0 0 0-16,0 0 0 0,0 0 0 0,0 0 0 0,0 0 0 0,0 0 0 16,0 0 0-16,0 0 0 0,0 0 0 0,0 0 0 0,0 0 0 15,0 0 0-15,0 0 0 0,0 0 0 0,0 0-32 0,-7 0-84 16,7 0-20-16,0 0-20 0,0 4-28 0,0-4-16 0,-8 0-68 15,8 0 12-15,0 4 44 0,-9-4 40 0,9 0 32 0,0 0 24 16</inkml:trace>
        </inkml:traceGroup>
        <inkml:traceGroup>
          <inkml:annotationXML>
            <emma:emma xmlns:emma="http://www.w3.org/2003/04/emma" version="1.0">
              <emma:interpretation id="{2A82C20A-2327-44D9-9E07-59C39A892E7B}" emma:medium="tactile" emma:mode="ink">
                <msink:context xmlns:msink="http://schemas.microsoft.com/ink/2010/main" type="inkWord" rotatedBoundingBox="20877,4209 22012,4205 22016,5103 20881,5107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3587.7602">9823 1676 31 0,'0'-4'112'0,"0"4"-4"0,0-4-4 0,0 4-20 15,-8 0 0-15,8 4 0 0,-8 0 0 0,8 1-4 0,-7-1-8 16,7 6 0-16,-10-1-4 0,3 0-4 0,-1 0-8 0,-1 1-4 16,1 3-8-16,0 2-8 0,-1-2-4 0,2 1-4 0,-9 3-8 0,7-2-4 15,1 3 0-15,0-4-4 0,-1 4-4 0,-6-4-4 0,6 4 0 16,1-4-4-16,0 4-4 0,-1-3-16 0,1-2-12 0,1 1-16 16,-1 0-24-16,8-1-20 0,-9-4-16 0,9 1-16 0,-8-1-60 15,8-5-24-15,0 1 40 0,-8-5 24 0,8 4 32 0</inkml:trace>
          <inkml:trace contextRef="#ctx0" brushRef="#br0" timeOffset="54643.6033">10044 1273 31 0,'0'-4'92'0,"0"4"-4"0,0-5-8 0,-9 0-20 15,9 1 4-15,0-1-4 0,0 0 4 0,0 1 0 0,0 4 4 16,0-4-4-16,0-6 0 0,0 6-4 0,0-1-4 0,9 0 0 0,-9-4 0 16,0 4 0-16,8 1-4 0,0-1 0 0,-8 1-4 0,7-1 0 15,2 1-4-15,-1-5-4 0,0 9-4 0,1-5 0 0,-1 0-4 16,0 5-4-16,1 0-4 0,-9-4-4 0,7 4 0 0,1 4-4 0,0-4-4 15,1 5 0-15,-1 0-4 0,0-1-4 0,1 1 0 16,-9 4 0-16,0 0 0 0,7 0 0 0,-7 0-4 0,0 1 4 0,0 4-4 16,0-1 0-16,0 1 0 0,0-5 4 0,-7 6 0 0,7-2-4 15,-9-5 0-15,9 6 0 0,-8-4 0 0,8 4 0 0,-8-10 0 16,8 5 0-16,-9 0-16 0,9-5 20 0,0 1-4 0,0 0-4 16,-8-5 4-16,8 4 0 0,0-4 0 0,0 0 0 0,0 0-4 15,8 0 8-15,-8 0-8 0,0 0 4 0,9 0-4 0,-9-4 4 0,8 4 0 16,-8-5 0-16,8 5 0 0,1-5 4 0,-9 5-8 0,7-4 8 15,1 4-4-15,1-4 0 0,-1 4 0 0,0 0 0 0,-1-5 4 16,-7 5-8-16,10 0 4 0,-3 0 0 0,1 0 4 0,1 0-4 16,-9 0 0-16,8 0 0 0,0 5 0 0,-8-5 0 0,9 4 4 15,-2 0-4-15,-7 1-4 0,8 0 4 0,-8-1 0 0,9 1 0 0,-9 0 0 16,8 4 4-16,-8 0-4 0,8 0 0 0,-8 0 0 0,8 1 0 16,-8 0 0-16,0-2 0 0,0 1 4 0,0 5-4 0,0-5 0 15,0 0 4-15,0 1 0 0,0 3 0 0,0-4-4 0,0 5 4 0,-8-4 0 16,8-2 4-16,-8 6 4 0,8-4 0 0,-8-2 0 15,-1 2 0-15,9-1-4 0,-8 0 4 0,1-5-4 0,-2 2 0 16,1 2 0-16,-9-3-4 0,9-5 0 0,1 5-4 0,-3-5 4 0,3 0 0 16,-1 4 0-16,0-4-4 0,-1-4-4 0,1 4 0 0,1-5-4 15,-2 5-12-15,1-5-4 0,8 2-12 0,-8-2-12 0,-1-1-16 16,9-2-16-16,-8 3-16 0,8 0-20 0,-8-4-16 0,8 4-24 16,0-3-68-16,-7 3 4 0,7-4 32 0,0 4 40 0,0-4 28 15</inkml:trace>
          <inkml:trace contextRef="#ctx0" brushRef="#br0" timeOffset="53065.9586">9227 1553 15 0,'0'0'88'0,"0"0"-20"0,0 0 0 0,0 0-28 0,0 0-4 16,0 0 0-16,0 0 0 0,0 0-4 0,0 0 0 0,0 0 0 15,0 0 0-15,0 0 4 0,-7 0 0 0,7 0 0 0,0 0 0 16,0-5 4-16,0 5 0 0,0-4 0 0,0 4 4 0,0-5-4 0,-8 5 0 16,8-5 4-16,0 1 0 0,0-1-8 0,0 0-4 0,0 1 4 15,0 0 0-15,0-1-4 0,0 0-4 0,0 0-4 0,0 5 0 16,0-4 0-16,0-1-4 0,0 1 4 0,0-1-4 0,0 1 0 16,0-1 0-16,0 1-4 0,0-6 4 0,0 10-4 0,0-9-4 15,0 5 0-15,0-1 4 0,8 0-4 0,-8 1 0 0,0-1 0 0,0 1 0 16,7-1 0-16,-7 1-4 0,0 4 0 0,10-5 4 0,-10-1-8 15,7 3 4-15,1-2-4 0,-8 5 0 0,9-5 0 0,-1 5 4 16,0 0-4-16,-8 0 0 0,9-4-4 0,-2 4 4 0,1 0 0 16,0 4 0-16,-8-4 0 0,9 0-4 0,-1 5 0 0,0-5 4 15,1 5 0-15,-9-2-4 0,7 8 0 0,1-7 0 0,1 1 0 0,-9 4 4 16,8 0-4-16,0 0 0 0,-8 0 0 0,8 5 0 0,-8 0-4 16,9-1 8-16,-9 2-4 0,0-2 0 0,7 6-4 0,-7-1 4 15,0 0 0-15,0 0 0 0,0 1-4 0,0 5 4 0,-7-2-4 0,7 0 0 16,-9 1-4-16,1 1 0 0,8-1 4 0,-16-1 0 15,7 2-4-15,1-2 4 0,1 2 0 0,-2-2 0 0,-7-4 0 0,7 1 4 16,-7-1-4-16,9-4 0 0,-2 5 0 0,-7-11 0 0,7 6 0 16,1-4 0-16,1-7 0 0,-3 2 4 0,3 0 0 0,7 0-4 15,-8-5 0-15,8 0 0 0,-8-5 4 0,8 0 0 0,0 0 4 0,0 2-4 16,0-7-4-16,0 6 4 0,0-6 0 0,8 2-4 16,-8-1 0-16,0-1 0 0,8 1 4 0,-8-1 0 0,7 2 4 0,3 3 0 15,-10-4-4-15,7 5 0 0,-7-6 4 0,8 10-4 0,-8-4 0 16,9-2 4-16,-1 6-4 0,-8 0 4 0,8 0 0 0,1 0-4 15,-9 6 4-15,7-6 0 0,1 4 0 0,-8 0 0 0,8 2 0 16,1-2-4-16,-1 0 4 0,-8 1 0 0,8 0 0 0,1 3-4 16,-2-3 0-16,1 4 4 0,1 1 0 0,-9-5 0 0,8 4 0 0,0-1 4 15,0-3-4-15,1 4-4 0,-2 1 4 0,1-7 0 0,1 7 0 16,-1-5 0-16,0 4-8 0,1-4 4 0,-1-1 0 0,-1 1 4 16,1-1-8-16,1 1 8 0,-1-5-8 0,-8 4 0 0,8-4-4 15,1 0-8-15,-1 0-12 0,-1 0-12 0,-7-4-16 0,9 4-8 16,-9-5-20-16,8 1-16 0,-8-1-12 0,8 1-8 0,-8-6-28 15,0 6-52-15,0-6 4 0,8 2 40 0,-8-2 32 0,0 1 20 0</inkml:trace>
          <inkml:trace contextRef="#ctx0" brushRef="#br0" timeOffset="53339.2271">9530 1685 67 0,'0'0'84'0,"0"0"16"0,8 0 0 15,-8-4-24-15,0 4 4 0,8 0 0 0,-8 4-4 0,8-4 0 0,-8 0 0 16,9 0 0-16,-9 0-8 0,7 0 0 0,1 5 4 0,1-5 0 16,-1 5 0-16,0 0-4 0,1-1-4 0,-1 0-8 0,-1 6-4 15,1-6-4-15,9 6 0 0,-9-1-4 0,1 0-4 0,-1 5-4 16,8-5-8-16,-8 5-4 0,0 0 0 0,1-1-4 0,-1 1-4 16,0 0 0-16,-1-1-4 0,2 1-4 0,-1 0-4 0,0 0 0 15,1 4 4-15,-9-4-8 0,8 0 4 0,-1 0 0 0,3-6-8 16,-10 6 0-16,7-1-4 0,-7-3-16 0,8-1-12 0,-8 1-20 15,8-1-16-15,-8-5-8 0,0 5-16 0,0-4-16 0,0-5-20 0,9 5-8 16,-9-5-20-16,0 0-44 0,-9-5-12 0,9 5 36 0,0-9 32 16,0 4 28-16</inkml:trace>
        </inkml:traceGroup>
        <inkml:traceGroup>
          <inkml:annotationXML>
            <emma:emma xmlns:emma="http://www.w3.org/2003/04/emma" version="1.0">
              <emma:interpretation id="{96B05767-F332-4EBF-9B01-40DE975CC212}" emma:medium="tactile" emma:mode="ink">
                <msink:context xmlns:msink="http://schemas.microsoft.com/ink/2010/main" type="inkWord" rotatedBoundingBox="22347,4453 23815,4448 23817,5180 22349,518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1011.6592">11283 1470 39 0,'0'0'88'0,"0"0"-8"16,0 0 0-16,0 0-28 0,0 0 0 0,0 0 0 0,0 0-4 16,-8 5 4-16,8-5-4 0,0 4-4 0,0 1 0 0,-8-5-4 15,8 4 0-15,0 5-4 0,-9-4-8 0,9 0 4 0,-8 4-8 0,8 0 0 16,-7 0 4-16,7 1-4 0,0-1 4 0,-8 4-4 0,8-3-4 15,-9 4 0-15,9-1 0 0,-8-4-4 0,8 5 0 0,-8 1 0 16,8-2 0-16,-9 5 4 0,9-5-4 0,-8 2 0 0,8 3-4 16,-7-4 0-16,7-1 0 0,0 6 0 0,0-6 0 0,0 6-4 15,-9-5 0-15,9 4 0 0,0-4-4 0,0 4 0 0,0-5 4 0,0 1-4 16,0 5 4-16,0-6-4 0,9 6 0 0,-9-6 0 0,7 1-4 16,-7 5 0-16,8-6 4 0,-8 1-4 0,9 0 4 0,-1 0-20 15,0-5 20-15,1 5 4 0,-1-5-8 0,-1 5 4 0,1-5 0 16,1 0-4-16,-1-4 0 0,0 4 0 0,9-4 4 0,-10-1-4 15,2-4 0-15,-1 5 0 0,0-5 0 0,0 0 0 0,1-5 4 0,-2 5 0 16,1-4-4-16,1-1 0 0,-1 0 0 0,0-4-4 0,1 0 0 16,-1 0 0-16,-8 0 4 0,7 0 0 0,-7-1 0 0,8-4 0 15,-8 5 0-15,0-4 0 0,0 3 0 0,9 1-4 0,-9-4 0 16,0 3 4-16,0 1 0 0,0 0-4 0,-9-1 4 0,9 2-4 16,0-2 4-16,-8 6 0 0,8-6 0 0,-7 6 0 0,7 0 0 0,-8-1 0 15,-1 0 0-15,9 5 0 0,-8-4 0 0,0 4 0 16,-1 0 0-16,1-4 0 0,1 4 0 0,-2 4 0 0,1-4-4 0,0 4 4 15,-9-4 0-15,10 5 0 0,-1 0 0 0,-1-5 0 0,1 4-4 0,0 0 4 16,-1 1-4-16,1 0 4 0,1 4-4 0,7-4 0 16,-8 0-8-16,8 4-4 0,0-5-4 0,-9 0-4 0,9 6-8 0,0-6-8 15,0 1-8-15,0 3-8 0,0-3-8 0,9 0-4 0,-9 0 0 16,8-1-4-16,-8 1-12 0,7-5-40 0,1 5-36 16,-8-5 4-16,9 0 36 0,-1 4 24 0</inkml:trace>
          <inkml:trace contextRef="#ctx0" brushRef="#br0" timeOffset="61399.6193">11512 1787 59 0,'0'0'96'16,"8"0"-8"-16,-8 0 0 0,0 0-40 0,7 0 24 0,-7 0 4 15,9 0 4-15,-9 0-8 0,8 0-4 0,-8 4 4 0,8-4-12 16,1 0 4-16,-9 5-4 0,8 0 4 0,-1-5-4 0,3 3-4 16,-3 3-8-16,1 3 0 0,-8-5-8 0,8 6 0 0,1-6-4 15,-1 6-8-15,-1-2 0 0,2 6-8 0,-1-4 0 0,0-2-4 0,1 6-8 16,-1-4 4-16,0 3-4 0,-8-4 0 0,7 6-4 0,2-6 0 16,-1-1 0-16,0 6 0 0,1-4-8 0,-1 3 0 0,-8-4-4 15,8 1-12-15,1-1-4 0,-9-5-20 0,7 5-8 0,1-4-8 16,-8 0-16-16,0-1-8 0,0 1-16 0,8-5-8 0,-8 0-4 15,0 0-44-15,0 0-44 0,0-5 28 0,0 1 24 0,0-6 36 0</inkml:trace>
          <inkml:trace contextRef="#ctx0" brushRef="#br0" timeOffset="61606.068">11772 1732 11 0,'-8'0'120'0,"8"-5"-8"16,0 5 0-16,0 0-24 0,-8 0 0 0,8 0 0 0,-7 0-4 15,7 5 0-15,-9-1-16 0,9 1 0 0,-8-1-4 0,8 1-4 16,-8 0-4-16,-1 4-4 0,9-5-4 0,-8 5-4 0,0 1-4 16,8 4-8-16,-9-5-4 0,2 0-4 0,7 5-4 0,-8 0-4 15,0-6-4-15,-1 6 0 0,1 0-4 0,0 0 0 0,8 0 0 0,-9-1-4 16,2 1 0-16,-1-4-4 0,8 3-8 0,-9-4-4 0,1 0-8 16,8 4-8-16,-8-8-12 0,8 5-8 0,0-1-12 0,-7-4-12 15,7-5-16-15,0 4-8 0,0 1-8 0,0-5-12 0,0 0-52 16,0-5-24-16,0 5 36 0,0-4 32 0,0-1 24 0</inkml:trace>
          <inkml:trace contextRef="#ctx0" brushRef="#br0" timeOffset="62191.6137">11927 1479 79 0,'0'-4'92'0,"0"-1"-8"0,0 5-4 0,0-4-20 15,0-1-4-15,0 0 0 0,0 5 0 0,0-3-4 0,0-7 0 0,8 10 4 16,-8-5-8-16,9 0 0 0,-9 1 0 0,8-1 4 0,-8 1-12 16,8-1 0-16,1 1 0 0,-2-1 0 0,1 5-4 0,1-6-4 15,-1 6 0-15,0 0-4 0,-1-3-4 0,3 3-4 0,-3 0-4 16,-7 0 0-16,8 3 0 0,1-3-8 0,-9 6 0 0,8-1 0 16,-8-1-4-16,8 1 0 0,-8-1 0 0,0 1 0 0,0 4-4 0,0 0 4 15,0 0-4-15,0-4 4 0,-8 4-4 0,8 5 0 0,-8-5 0 16,8 0 4-16,-9 1 0 0,1 3-4 0,8-8 0 0,-7 9 0 15,7-10 0-15,-10 6 4 0,3-2-8 0,7-3 8 0,0 0-4 0,0-1-4 16,-8 1 0-16,8 0 4 0,0-5-4 0,0 4 0 16,0-4 4-16,0 0-4 0,0 0 0 0,8 0-16 0,-8 0 24 15,0-4-4-15,0 4 4 0,7-5-4 0,-7 5 0 0,10-5 0 0,-10 1 0 16,7 4 4-16,-7-5-4 0,8 0 4 0,1 5-8 0,-1-4 4 16,-8 0 0-16,8-1 4 0,1 5-4 0,-2 0 0 0,-7 0 4 15,8-5-8-15,-8 5 8 0,9 0-4 0,-1 0-4 0,-8 0 4 0,8 0 0 16,-8 5 0-16,0-5 0 0,8 5 0 0,-8-5 0 15,9 4 4-15,-9 0 0 0,0 1-4 0,0 0 0 0,0-1 4 0,7 6-4 16,-7-6 4-16,0 5 0 0,0-4 0 0,0 4 0 0,0 0 8 16,0 1 0-16,0-5 4 0,0 3 0 0,0 1-4 0,0 1 4 15,-7-2 4-15,7 1-8 0,0 1 4 0,0-1 0 0,-9 0 0 0,9 0 0 16,-8 1-4-16,8-1 0 0,-8-5-4 0,8 6 0 0,-8-5 0 16,-1 3-4-16,1-3 0 0,1-1 0 0,-2-4-4 0,9 5-4 15,-8-5-4-15,0 5-8 0,-1-5-12 0,9 0-8 0,-8 0-16 16,1-5-12-16,7 5-16 0,-10-5-36 0,3 1 0 0,7 4-16 15,-8-5-48-15,8-3-44 0,-8 3 40 0,8 0 32 0,-9 0 32 0</inkml:trace>
          <inkml:trace contextRef="#ctx0" brushRef="#br0" timeOffset="60390.5526">10672 1865 11 0,'0'0'96'0,"0"0"-8"0,0 4-12 0,8-4-20 0,-8 0 0 0,0 0 0 16,0 0 0-16,7 0 4 0,-7 0-4 0,9 0 12 0,-9 0-4 16,8 0-4-16,0 0-4 0,-8 0 4 0,9-4 0 0,-1 4 0 15,0 4-8-15,-1-4 4 0,2-4-4 0,-9 4-4 0,8 0-8 16,0 0 0-16,1 0 0 0,6 0-8 0,-5 0-4 0,-3 0 0 15,1 0 0-15,0 0-8 0,1-5-4 0,-1 10 0 0,8-5-8 0,-8 0 0 16,0-5 0-16,1 10 0 0,-1-5 0 0,0 0-8 0,1-5-4 16,-2 5 4-16,1 5 0 0,0-5-4 0,1 0-8 0,-1 0-8 15,0 0-8-15,-8 0-8 0,9 0-12 0,-2 0-12 0,1 0-8 0,-8 0-4 16,9-5-32-16,-9 5 4 0,8 0-16 0,-8-5-44 0,8 5-44 16,-8-4 20-16,7 0 36 0,-7-1 32 0</inkml:trace>
          <inkml:trace contextRef="#ctx0" brushRef="#br0" timeOffset="60120.8365">10810 1676 3 0,'0'0'80'0,"0"0"-12"0,0-4-4 15,-7 4-24-15,7 0-4 0,7-4-8 0,-7 4-4 0,0-5 0 16,0 5 0-16,0 0 0 0,0-5 0 0,0 1 0 0,0 4 4 16,0 0 0-16,0 0 4 0,0-5-4 0,0 5 4 0,0 0-4 0,0 0 4 15,0 0 0-15,0 0 4 0,0 0 4 0,0 0-4 0,0 0 4 16,0 0 4-16,0 0 0 0,0 0-4 0,0 0 4 0,0 0 0 15,0 0 0-15,0 0 4 0,0 0-4 0,0 0 0 0,0 5-4 16,0-5-4-16,0 4-4 0,0 1 4 0,0 0-8 0,0-1-4 16,0 0 0-16,0 5-4 0,0-4 0 0,0 5-16 0,0-2 16 15,0 6-4-15,0-4-4 0,0 3-4 0,0 2 4 0,0-7-4 0,0 6 4 16,0 0-4-16,0 0 0 0,0-1-4 0,0 1 0 16,0 0-4-16,0 0 0 0,0 0 4 0,0 0-4 0,0-6 4 0,0 6-4 15,0 0 4-15,0-5-4 0,0 4 0 0,0-3-4 0,0-1 4 16,0 0-4-16,0 1 8 0,0-7-8 0,0 7 4 0,0-5-4 15,0-1 0-15,0 1-4 0,0 0-4 0,0-5-4 0,0 4-8 0,0-4-4 16,0 0-8-16,0 0-8 0,0 0-8 0,0 0 0 0,0 0-12 16,0-4-4-16,0 4-8 0,0-5-4 0,0 0-4 0,-7 1 0 15,7-1-4-15,0 0 4 0,0 0-24 0,-10 2-32 0,10-7-16 0,-7 6 20 16,7-6 20-16</inkml:trace>
        </inkml:traceGroup>
        <inkml:traceGroup>
          <inkml:annotationXML>
            <emma:emma xmlns:emma="http://www.w3.org/2003/04/emma" version="1.0">
              <emma:interpretation id="{12D434CF-2281-4F4B-AC4F-0F932E2E8B8D}" emma:medium="tactile" emma:mode="ink">
                <msink:context xmlns:msink="http://schemas.microsoft.com/ink/2010/main" type="inkWord" rotatedBoundingBox="24166,4871 24428,4870 24429,4920 24167,4921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7032.0389">12490 1819 59 0,'0'0'72'0,"0"0"-4"0,0 4-12 0,0-4-24 0,0 0-4 16,0 0 0-16,0 0 4 0,0 0-4 0,0 0 0 0,0 0-16 0,0 0 20 15,0 0 8-15,0 0 4 0,0 0 4 0,0 0 4 16,0 5 0-16,0-5 0 0,0 0 0 0,0 5-4 0,0-5 4 0,0 4-8 15,0-4 0-15,0 5 0 0,8-5 0 0,-8 5-4 0,0-1 0 16,0 0 0-16,9-4-4 0,-9 5 0 0,8-5 0 0,-8 5 0 16,8-5-4-16,-1 0 4 0,2 0-4 0,-9 4 0 0,8-4 0 0,0 0 0 15,1 0-8-15,-1 0 0 0,-1 0-4 0,3 0 4 16,-3 0-8-16,1 0 4 0,0 0 0 0,1 0-4 0,6 0 0 0,-6 0-4 16,-1 0 0-16,0 0-4 0,1 0 0 0,-1 0 0 0,0 0 0 15,1-4-4-15,-2 4 0 0,1 0-4 0,0 0 4 16,1 0 0-16,-9 0 0 0,8 0-4 0,0 0 0 0,-8 0 0 0,0 0 0 15,0 0 0-15,9 0 0 0,-9 0 0 0,0 0 0 0,0 0 4 16,0 0-4-16,0 0 0 0,0 0 0 0,0 0 0 0,0 0 0 16,0 0-4-16,0 0 0 0,0 0 0 0,0 0-4 0,0 0 0 0,0 0-4 15,0 0-8-15,0 0-4 0,0 0-8 0,0 0-8 0,0 0-8 16,0 0-8-16,0 0-4 0,0 0-8 0,0 0-16 0,0 0-4 16,0 4-12-16,0-4-8 0,0 0-4 0,0 0-20 0,0 0-48 0,-9 0-16 15,9 0 36-15,0 0 28 0,0 0 28 0</inkml:trace>
        </inkml:traceGroup>
        <inkml:traceGroup>
          <inkml:annotationXML>
            <emma:emma xmlns:emma="http://www.w3.org/2003/04/emma" version="1.0">
              <emma:interpretation id="{E57F644B-A75D-46A1-AC88-31F4DFEC3666}" emma:medium="tactile" emma:mode="ink">
                <msink:context xmlns:msink="http://schemas.microsoft.com/ink/2010/main" type="inkWord" rotatedBoundingBox="24825,4333 26171,4328 26174,5019 24827,5024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8107.5494">13159 1791 43 0,'0'5'92'15,"0"-5"-12"-15,0 5 0 0,0-5-24 0,0 0 0 0,0 0 0 16,-9 0-4-16,9-5 4 0,0 5 0 0,9-5 4 0,-18 1-8 0,9-1 4 16,0 0-8-16,9 1 0 0,-18-5 0 0,9 5-8 0,9-6 0 15,-9 5-8-15,0-4 4 0,0 0 0 0,0 0-4 0,0-1-4 16,8 2 0-16,-8-2-4 0,0 1 0 0,8 0-4 0,-8-5 0 15,0 5 0-15,9-4 0 0,-9 3 0 0,8-4-4 0,-8 0-4 16,7 6 4-16,-7-6-4 0,0 0 0 0,8 5 0 0,-8-5 0 0,9 5 0 16,-9-5 0-16,0 5-4 0,8-1 4 0,-8 1 0 0,0 0 0 15,8 0 4-15,-8 5-4 0,0-1 0 0,0 0 0 0,0 5-4 16,0-3 4-16,0 3-4 0,0 0 0 0,0-6-4 0,0 6 4 16,0 6-4-16,0-6 4 0,0 3-4 0,0-3 0 0,0 5-4 15,0 0 4-15,0-1-4 0,0 1 4 0,0 4-8 0,0 0 8 0,0 0 0 16,0 1-4-16,0-2 4 0,0 6 0 0,0 0-4 0,0 0-4 15,0 0 4-15,0 0 0 0,0-1 0 0,0 6 0 0,0-5 0 16,0-1 0-16,0 6 0 0,0-2 4 0,0-2-4 0,0 3 0 16,0-4 0-16,0-1 4 0,0 6-4 0,0-6-16 0,0 1 20 15,9-1 0-15,-9 2 0 0,0-1-4 0,0-5 0 0,8 4 0 0,-8 1 0 16,0-4-4-16,7-2 0 0,-7 2 0 0,0-1-8 0,0 0-4 16,9-5-4-16,-9 1-8 0,0 0-8 0,0-1-4 0,0 1-8 15,0-5-4-15,0 5-4 0,0-5-12 0,0 0-12 0,0 0-4 0,0-5-4 16,0 5-8-16,0-5-4 0,0 1-20 0,0-6-28 15,0 6-24-15,0-5 20 0,0 0 28 0,0-1 24 0</inkml:trace>
          <inkml:trace contextRef="#ctx0" brushRef="#br0" timeOffset="68445.6445">13338 1539 75 0,'0'-5'88'0,"0"1"-8"15,9-1-4-15,-9 0-20 0,0 1-4 0,8 4 0 0,-1-4-4 16,3-1 4-16,-10 0 0 0,7 0-8 0,1 1 8 0,0-1-8 16,1 1-4-16,-1-1 4 0,-1 1 0 0,2-1-4 0,-1 5 0 15,0 0-12-15,1-4 0 0,-1 4-12 0,0-5 4 0,-1 5 0 0,2 5-8 16,-1-5 4-16,0 4-4 0,1-4-4 0,-9 9 0 0,8-4 0 16,0-1 4-16,-8 5-4 0,0 1 0 0,9-1-4 0,-9 0 0 15,0 5 0-15,0-5 0 0,0 5 0 0,0 0 0 0,-9 0-4 16,9-1 4-16,-8 6-4 0,0-5 4 0,8-1-4 0,-9 6 0 15,1-6-4-15,0 6 4 0,-1-6 4 0,9 1-4 0,-7 4 0 0,-1-3 0 16,0-2 0-16,8 1 0 0,-9-5 0 0,9 5 0 0,-8-5 0 16,8 0 0-16,0 5 0 0,0-9 0 0,0 3 4 0,0 2 0 15,0-6 0-15,0 6 0 0,0-6 0 0,8 0 4 0,-8 2 0 16,9-2 0-16,-9 0-20 0,8 1 24 0,-8 0-4 0,8-5 0 16,-1 0 0-16,-7 4 0 0,9-4 0 0,7 0 0 0,-7 0-8 15,-1 0 0-15,0 4-4 0,1-4 0 0,-2 0-8 0,9 0-4 0,-7-4-12 16,-1 4-12-16,-1 0-12 0,10-4-16 0,-9 4-16 0,1-5-8 15,-1 0-16-15,0 5-48 0,-1-4-32 0,2 0 24 0,-1-2 32 16,0 2 24-16</inkml:trace>
          <inkml:trace contextRef="#ctx0" brushRef="#br0" timeOffset="68695.9551">13755 1626 3 0,'0'0'104'0,"0"0"-8"0,0 0-4 15,0-4-20-15,0 4 0 0,7 4 0 0,-7-4 0 0,0 0-4 0,8 4-24 16,-8 2 24-16,0-6 0 0,9 5-8 0,-9-2 0 0,8 2-4 16,-8 0-4-16,8-1-4 0,-8 1 0 0,7 4 0 0,3-5 0 15,-10 5-8-15,7 1-4 0,1-1 0 0,-8 0-4 0,9 0-8 16,-1 1-4-16,0-1-4 0,-8 0 0 0,9 1-8 0,-2-2 4 16,1 1-4-16,0 5 0 0,-8-4-4 0,9-1-4 0,-1 0 0 15,0 0-4-15,1 0-8 0,-9-4-8 0,7 4-12 0,1-5-8 0,1 6-8 16,-9-6-12-16,8 0-8 0,-8 2-20 0,8-2-16 0,-8-4-8 15,0 4-32-15,9-4-44 0,-9 0-4 0,0 0 36 0,0-4 28 16,0 4 24-16</inkml:trace>
          <inkml:trace contextRef="#ctx0" brushRef="#br0" timeOffset="68917.9745">14024 1630 111 0,'0'-4'128'0,"0"4"-4"16,0-4 0-16,0 4-24 0,-9 0 4 0,9 4-12 0,-8-4-8 15,8 4 0-15,-8 2-8 0,8-6-8 0,-9 5 0 0,9 3-8 0,-8-3-8 16,1-1 0-16,-1 6-4 0,8-6-8 0,-9 5-4 0,1 0-4 16,0 5-8-16,-1-5-8 0,1 5 0 0,1-5-4 0,-2 5-4 15,1-4 0-15,0 3 0 0,-1 1 0 0,1 0-4 0,0-1-4 16,1 1 0-16,-10 0-4 0,9-1-8 0,-1 1-8 0,1 0-12 16,8-4-16-16,-7 3-12 0,-3-4-16 0,3 0-12 0,-1 5-16 15,8-9-4-15,-8 3-16 0,8-2-32 0,-9-2-48 0,9 0 20 0,0 1 36 16,0-5 28-16,0 0 24 0</inkml:trace>
          <inkml:trace contextRef="#ctx0" brushRef="#br0" timeOffset="69365.5311">14211 1323 83 0,'0'-4'104'0,"8"-1"0"16,0-4 0-16,9 5-24 0,-17-1 4 0,8 0-8 0,8 2 0 16,-16 3-4-16,16-7-8 0,-7 7-4 0,-1-4-8 0,0 4-4 15,-1 0-4-15,2 0-8 0,-9 4-4 0,8 3 0 0,0-4-8 0,1 2-4 16,-1 4 0-16,-8 0 0 0,7-4-4 0,-7 9-4 0,0-6 0 15,10 2-4-15,-10 4 0 0,-10-1 0 0,10 1 0 0,0 0 0 16,-7 0 0-16,7-1-4 0,-8 1 4 0,-1 0-4 0,1 0 0 16,0-1 0-16,-1 1 0 0,2 0 4 0,7 0 4 0,-8-5 0 15,0 5-4-15,-1-5 0 0,1 0 0 0,8 0 0 0,-8 1 0 0,8-6 4 16,0 5 4-16,0-4 4 0,-9-1 4 0,18 1 0 0,-9 0 8 16,0-1 4-16,0 0-4 0,8-4 4 0,-8 6-4 0,8-1 0 15,1-5 0-15,-1 3 0 0,-8-3-4 0,8 5 0 0,-1-5 0 0,2 5-4 16,-1-5 0-16,0 0-4 0,1 0-4 0,-1 4-4 15,-1-4 4-15,3 0-4 0,-3 0-4 0,1 0-4 0,9 0 0 0,-17 0 0 16,8 0-4-16,8 0-4 0,-16 0-4 0,8 0-16 0,0 0-12 16,1 0-20-16,-1 0-24 0,0 0-32 0,-8 0-32 0,7 0-32 15,2 0-60-15,-9 0-52 0,0-4 44 0,0 4 44 0,8 0 44 0,-8-5 28 16</inkml:trace>
        </inkml:traceGroup>
        <inkml:traceGroup>
          <inkml:annotationXML>
            <emma:emma xmlns:emma="http://www.w3.org/2003/04/emma" version="1.0">
              <emma:interpretation id="{BD172C2E-32E6-41D1-86A7-06A92AD85BA0}" emma:medium="tactile" emma:mode="ink">
                <msink:context xmlns:msink="http://schemas.microsoft.com/ink/2010/main" type="inkWord" rotatedBoundingBox="26491,4623 26849,4622 26850,5012 26492,5013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4264.6011">14815 1801 39 0,'0'3'92'0,"7"-3"-4"0,-7 0 0 0,0 0-24 16,8 0-4-16,-8 0 0 0,0 0-4 0,9 0 4 0,-1 0 0 15,-8 0-4-15,8 0 0 0,1 0 0 0,-2 0 4 0,-7 0-4 0,8 0 4 16,1 0-4-16,-1-3 0 0,0 3-4 0,0 0 0 0,1 0-4 15,6-5-4-15,-6 5 0 0,-1-5-16 0,0 5 0 0,9 0-8 16,-10 0 0-16,1 0-8 0,1-4 0 0,-1 4-4 0,0 0-4 16,9 0 0-16,-10 0-4 0,2 0-4 0,-1 0-4 0,0 0-4 15,0 0-4-15,1 0-16 0,-2 0-12 0,1 0-8 0,1 0-8 0,-1-5-12 16,0 5-16-16,1-5-12 0,-1 5-12 0,-1-4-44 0,3 4-52 16,-3-5 24-16,1 1 36 0,-8 0 32 0</inkml:trace>
          <inkml:trace contextRef="#ctx0" brushRef="#br0" timeOffset="74012.2766">14912 1571 15 0,'0'0'92'0,"0"0"-12"0,0 0-4 16,0 0-24-16,0 0-4 0,0 0 0 0,0 5-4 0,0-5 0 15,0 0-4-15,0 0-4 0,0 0 0 0,0 0-4 0,0 0 4 16,0 0 0-16,0 0 0 0,0 0 4 0,0 0 4 0,0 0 0 16,0 0 0-16,0 0-8 0,0 0 4 0,0 4 0 0,0-4-4 0,0 5 0 15,0 0-4-15,0-1-4 0,0 0 0 0,0 6-4 0,0-6 0 16,0 6-4-16,0-6 0 0,0 11 0 0,0-7-4 0,0 1-4 16,0 5 0-16,0-5-8 0,9 5 4 0,-9-1-4 0,0-3 4 15,0 4-4-15,0-1 0 0,0 2 0 0,-9-2-4 0,9-4 0 0,9 5 0 16,-9 0 4-16,0-1-4 0,0-3 0 0,0 4 0 15,0-6 0-15,0 2 0 0,0-2-4 0,0 2 0 0,0 4 0 0,0-10 0 16,0 6 0-16,0-6 0 0,0 5-4 0,0-4-4 0,0-1 0 0,0 1-8 16,0 0-4-16,0 0 0 0,0-2-24 0,0-3 20 15,0 6-8-15,0-6-4 0,0 0-12 0,7 0-4 0,-7 4-8 0,0-8-4 16,0 4-4-16,0 0-4 0,0-6-16 0,-7 6-24 0,7-3-32 16,0-2 0-16,0 0 28 0</inkml:trace>
        </inkml:traceGroup>
        <inkml:traceGroup>
          <inkml:annotationXML>
            <emma:emma xmlns:emma="http://www.w3.org/2003/04/emma" version="1.0">
              <emma:interpretation id="{EEAE7CD7-488F-4990-8E13-FA998275C898}" emma:medium="tactile" emma:mode="ink">
                <msink:context xmlns:msink="http://schemas.microsoft.com/ink/2010/main" type="inkWord" rotatedBoundingBox="27174,4428 28716,4423 28718,5124 27177,5130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4731.2051">15499 1700 3 0,'0'4'96'0,"0"-4"-8"0,0 0-4 0,0 0-28 0,0 0-4 16,0-4-8-16,0 4-4 0,0-5 0 0,0 0-4 0,0-4-4 15,0 4 0-15,0-3-4 0,8-2-4 0,-8 1 4 0,9 1 0 16,-1-3 0-16,-8 3 0 0,8-6 0 0,1 0-4 0,-2 0 8 0,1 5 0 16,1-4 4-16,-1-1 0 0,0 4-4 0,-1-4 0 0,3 6 0 15,-10-7 0-15,7 6 0 0,1 0 0 0,-8 0 0 0,9 5 0 16,-1-6 0-16,-8 7-4 0,0-3-4 0,0 2-4 0,8-1 0 15,-8 0-4-15,0 5 0 0,0 0 0 0,0-4-4 0,0 4 4 16,0 0-20-16,0 0 20 0,0 0 4 0,0 0-4 0,0 4 4 0,0 1-4 16,9-5 0-16,-9 5 0 0,0-1-4 0,0 5 4 0,0-4 0 15,0 0-4-15,0 4 0 0,0 0 4 0,0 0-4 0,0 0 0 16,0 5-4-16,0-5 0 0,0 5 4 0,0 0 0 0,0-1 0 16,0 6-4-16,0-6 4 0,0 1 0 0,0 4-8 0,0-4 8 15,0 5-4-15,0-6-4 0,0 6 0 0,0-1 0 0,0-4 0 0,0 4 0 16,0-3-4-16,7-2 0 0,-7 1-4 0,0 0 4 0,0-1 0 15,0 1-8-15,0 0-4 0,0-5-4 0,0 0-12 0,0 0-8 16,0 5-8-16,0-10-12 0,0 6-12 0,0-6-4 0,0 1-24 16,0 0-16-16,0-5-8 0,0 4-16 0,0-4-36 0,0-4-44 15,0 4 28-15,0-5 32 0,0 0 32 0</inkml:trace>
          <inkml:trace contextRef="#ctx0" brushRef="#br0" timeOffset="75134.1289">15736 1502 83 0,'0'-5'96'0,"8"1"-4"0,-8-1-4 0,0 1-24 0,9-5-4 16,-1 4 0-16,-1 1 0 0,-7-1-4 0,8 0-4 0,1-4 0 15,-1 5-4-15,0-1 4 0,1 0-4 0,-9 5-8 0,8-4 0 0,-1 4 0 16,2-5-4-16,-1 5-4 0,0 0 0 0,-8 0-4 0,8 5-4 15,1-1 0-15,-2 1-4 0,-7 0-4 0,8-1 0 0,-8 5 0 16,9-4-4-16,-9 4 4 0,0 5-4 0,0-5 0 0,8 0-4 0,-8 5 0 16,0 0 0-16,0 0-4 0,-8 0 4 0,8-1-4 15,0 6 0-15,-9-6-4 0,1 1 0 0,8 5 0 0,-7-6 0 0,7 1 0 16,-9 4 0-16,1-4 4 0,8-1-4 0,-8 1-4 0,0 0 0 16,-1 0 4-16,9 0 0 0,-7-5 0 0,7 5 0 15,-8-5 0-15,8-1 0 0,0 2 4 0,0-1-4 0,-9 1 0 0,9-6 0 16,0 1 0-16,0 4 4 0,9-5-4 0,-9 1 4 0,0 4 4 15,8-9-4-15,-8 10 0 0,7-6 0 0,2 0 0 0,-9 2-4 16,8-6 4-16,0 4-4 0,-8 0 4 0,17 1-4 0,-10 0 0 0,1-5-8 16,1 4 0-16,-1-4-4 0,0 4-8 0,1-4-12 0,-1 0-8 15,-1 0-16-15,1 5-16 0,1-5-16 0,-1 0-12 0,0 0-12 16,1-5-40-16,-9 5-48 0,8-4 20 0,-1 0 36 0,2-1 28 16</inkml:trace>
          <inkml:trace contextRef="#ctx0" brushRef="#br0" timeOffset="75607.8605">16381 1649 7 0,'0'-8'120'16,"0"3"-8"-16,0-1-4 0,-10 2-24 0,10 4 0 0,0-4 4 15,-7 4-4-15,7 0-4 0,0 0 0 0,-8 4-8 0,8-4-4 0,-8 4-8 16,8 2 0-16,-9-1-4 0,9 3-4 0,-8-3-4 0,1 4-8 16,-2 0 0-16,9 0-4 0,-8 0-4 0,0 5 0 0,-1 0-4 15,1 0-4-15,-9-1-4 0,10 6 0 0,-1-1-4 0,-9 1 0 16,9-6-4-16,-9 6 0 0,10 3-4 0,-10-8-8 0,9 10 4 15,0-6-4-15,-9 0-4 0,10 1-4 0,-1-6-4 0,-1 5-4 16,-7-5-32-16,7 6 12 0,9-9-12 0,-7 3-8 0,-1-4-20 0,8 1-16 16,0-1-20-16,-8-4-12 0,8-1-40 0,0 1-48 0,0-5 16 15,0 0 40-15,0-5 24 0,0 1 32 0</inkml:trace>
          <inkml:trace contextRef="#ctx0" brushRef="#br0" timeOffset="75380.4709">16102 1612 59 0,'0'0'116'0,"0"0"-4"0,9 0 0 0,-9 0-20 16,0 5 4-16,0 0 0 0,8-5-8 0,-8 4 4 0,8 0-4 16,-8 2 4-16,9-1-4 0,-9 3 4 0,8-3-8 0,-1 4 0 15,-7 0 0-15,10 0-12 0,-3 0 0 0,1 1-12 0,0-2 0 16,1 2-8-16,-1-1-4 0,-1 5-4 0,2-5-8 0,-1 1-4 15,0 3-8-15,1-4-4 0,-1 0 0 0,0 4-4 0,8-3-8 16,-8 4 0-16,0-5-8 0,1 1 0 0,-1-2 0 0,0 6-8 0,1-4-4 16,-2-2-12-16,1 2-12 0,1-1-16 0,-1 0-16 0,0 0-20 15,-8-4-20-15,0 4-16 0,7-4-24 0,-7 3-16 0,0-8-24 16,0 6-44-16,0-6 0 0,0 4 40 0,0-4 36 0,0-4 36 0</inkml:trace>
          <inkml:trace contextRef="#ctx0" brushRef="#br0" timeOffset="76006.3616">16470 1429 55 0,'8'-5'104'0,"1"-4"0"0,-2 5-4 15,1-7-24-15,1 8 0 0,-1-2 0 0,0 0-4 0,0 1 0 0,1-1 0 16,-2 5-8-16,1 0 4 0,1-5-4 0,-1 5 0 0,-8 0-4 0,8 5 0 15,1-5-8-15,-9 5 0 0,8-1-8 0,-8 1-8 16,7 0-4-16,-7-2-4 0,0 8-4 0,8-7-4 0,-8 5-4 0,0-4 0 16,0 4-4-16,0 6-4 0,-8-7 0 0,8 1 0 0,-7 0-4 15,7 5 0-15,-8-5-4 0,8 5 0 0,-9-5 4 0,1 0-4 16,8 5 4-16,-8-4 0 0,-1-2-4 0,9 2 4 0,-8-1 0 16,1 0-4-16,7 0 4 0,-9 0 4 0,9 1 4 0,0-6 0 15,0 6 0-15,-8-5 4 0,8 3 0 0,0-3 4 0,0-1-4 0,0 1 4 16,0 0 4-16,8-1 0 0,-8 0 0 0,0 5-4 0,9-4 0 15,-9-5-4-15,7 5 0 0,1 0-4 0,-8-1 0 0,9-4 0 16,-1 4 0-16,0-4-4 0,1 0-4 0,-1 0 0 0,-1 5-4 0,1-5 0 16,1 0-4-16,-1 0-8 0,0 0-32 0,1 0 4 15,-2 0-20-15,1-5-28 0,1 5-36 0,-1-4-36 0,-8 4-52 0,8-4-72 16,-8 4 32-16,8-5 44 0,-8 0 48 0,0 0 28 0,0-4 24 16</inkml:trace>
          <inkml:trace contextRef="#ctx0" brushRef="#br0" timeOffset="104796.512">16813 1801 7 0,'0'0'88'0,"-9"3"-12"0,9 3 0 16,0-6-28-16,0 4 0 0,0-4-4 0,0 5 0 0,0-5 4 16,0 4-4-16,0-4 0 0,0 0 4 0,0 5 0 0,0-5 4 0,0 0 0 15,0 0-4-15,0 0 4 0,0 0 0 0,9 0-4 0,-9 0 4 16,8 5-4-16,-8-5 0 0,7 0 0 0,-7 0-4 0,9 0 0 15,-1 0-4-15,0 0 4 0,-8 0-4 0,8 0-8 0,8 0 0 0,-8 0-4 16,-8 0-4-16,9 0 0 0,7 0-4 0,-7 0-4 16,-1 0 0-16,-1 0-8 0,2 0 4 0,-1 0-4 0,0 0-4 0,0 0 0 15,1 0-4-15,-1 0 0 0,-1 0-4 0,-7 0 0 0,9 0-4 16,-1 0-4-16,0 0-4 0,-8 0 0 0,9 0-12 0,-9 0 0 16,8 0-12-16,-8 0-8 0,0 0-4 0,8 0-4 0,-8 0-12 0,0 0-16 15,0 0-12-15,0 0-8 0,0 0-4 0,0 0-44 0,0 0-32 16,-8 0 8-16,8 0 36 0,0 0 24 0</inkml:trace>
        </inkml:traceGroup>
      </inkml:traceGroup>
    </inkml:traceGroup>
    <inkml:traceGroup>
      <inkml:annotationXML>
        <emma:emma xmlns:emma="http://www.w3.org/2003/04/emma" version="1.0">
          <emma:interpretation id="{320F5CC6-B020-4F61-A2A3-224C08C3609B}" emma:medium="tactile" emma:mode="ink">
            <msink:context xmlns:msink="http://schemas.microsoft.com/ink/2010/main" type="paragraph" rotatedBoundingBox="18742,5755 28118,5711 28122,6439 18745,648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38FC84-5A6F-48C8-9E56-1D8CE9C6150F}" emma:medium="tactile" emma:mode="ink">
              <msink:context xmlns:msink="http://schemas.microsoft.com/ink/2010/main" type="inkBullet" rotatedBoundingBox="18743,6087 19207,6084 19208,6140 18744,6142"/>
            </emma:interpretation>
            <emma:one-of disjunction-type="recognition" id="oneOf28">
              <emma:interpretation id="interp28" emma:lang="" emma:confidence="0">
                <emma:literal>-</emma:literal>
              </emma:interpretation>
            </emma:one-of>
          </emma:emma>
        </inkml:annotationXML>
        <inkml:trace contextRef="#ctx0" brushRef="#br0" timeOffset="81063.8691">7075 3035 63 0,'0'0'92'0,"-8"0"-4"0,16 0-8 15,-16 0-16-15,8 0-8 0,0 4 0 0,0-4-4 0,0 0-4 16,0 0-4-16,0 0-4 0,0 0 0 0,0 0 0 0,0 0 8 16,0 0 0-16,0 0 0 0,0 0 0 0,0 0 0 0,0 0-20 15,8 4 20-15,-8-4 0 0,0 0 0 0,8 0 0 0,-8 0-4 0,8 0 8 16,-8 0 0-16,9 0-4 0,-1 5 0 0,-8-5 0 0,7 0 0 15,2 0-4-15,-1 0 0 0,0 0-8 0,1-5 4 0,-9 10-4 16,8-5 0-16,-1 0-4 0,1 0 4 0,1 0-8 0,-1 0 4 16,0 0-4-16,1 0-4 0,-2 0 4 0,1 0-4 0,9 0-8 15,-9 0-16-15,1 0 0 0,-2 0 0 0,9 0 0 0,-7 0 0 0,-1 0 0 16,9 0 0-16,-10 0 0 0,1 0 0 0,9 0 0 0,-9 0 0 16,8 0 0-16,-8 0 0 0,0 0 0 0,9 0 0 0,-10 0 0 15,2 0 0-15,-1 0 0 0,8 0 0 0,-7-5 0 0,-2 5 0 16,1 0 0-16,1 0 0 0,-1 5 0 0,0-5 0 0,1 0 0 0,-9 0 0 15,7 0 0-15,1 0 0 0,-8 0 0 0,8 0 0 16,-8 0 0-16,0 0 0 0,9 0 0 0,-9 0 0 0,0 0 0 0,0 0 0 16,0 0 0-16,0 0 0 0,0 0 0 0,0 0 0 0,0 0 0 15,0 0 0-15,0 0 0 0,0 0 0 0,0 0 0 0,0 0 0 16,0 0 0-16,0 0 0 0,0 0 0 0,0 5 0 0,-9-5 0 16,9 0 0-16,0 4 0 0,-8-4 0 0,8 5 0 0,0-5 0 15,-8 5 0-15,8-5 0 0,-7 4 0 0,-2-4-64 0,9 4-32 16,-8-4-24-16,8 6-20 0,-8-6-28 0,-1 4-20 0,1-4-48 0,8 0-32 15,-7 0 48-15,-2 4 36 0,9-4 32 0,-8 0 32 0</inkml:trace>
      </inkml:traceGroup>
      <inkml:traceGroup>
        <inkml:annotationXML>
          <emma:emma xmlns:emma="http://www.w3.org/2003/04/emma" version="1.0">
            <emma:interpretation id="{14D15014-B303-4654-B8CC-5CF92C686CBF}" emma:medium="tactile" emma:mode="ink">
              <msink:context xmlns:msink="http://schemas.microsoft.com/ink/2010/main" type="line" rotatedBoundingBox="19790,5750 28118,5711 28122,6439 19793,6478"/>
            </emma:interpretation>
          </emma:emma>
        </inkml:annotationXML>
        <inkml:traceGroup>
          <inkml:annotationXML>
            <emma:emma xmlns:emma="http://www.w3.org/2003/04/emma" version="1.0">
              <emma:interpretation id="{BD292562-D749-48C9-953F-47F7592B8A4A}" emma:medium="tactile" emma:mode="ink">
                <msink:context xmlns:msink="http://schemas.microsoft.com/ink/2010/main" type="inkWord" rotatedBoundingBox="19790,5796 21290,5789 21292,6381 19793,6389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3611.5034">8116 2947 15 0,'0'0'84'0,"0"0"-12"0,0 0-8 16,0-3-24-16,0 3-4 0,0 0-12 0,0-6 16 0,0 6-4 0,0-4 0 15,0-1 0-15,0 5 4 0,0-5 0 0,0 1-4 16,9-1 0-16,-9 0 4 0,0 1 0 0,8-5 0 0,-8 3-4 0,0 3 0 16,7-2 4-16,-7 0-4 0,9 1 8 0,-1-6-12 0,-8 6 12 15,8 0-8-15,1-1 0 0,-1 1 0 0,-8-6-4 0,7 5 0 16,1 1-4-16,1-1-4 0,-1 0 0 0,-8 1 0 0,8 4-8 16,1-4-4-16,-1 4 4 0,-1-5-8 0,2 5 0 0,-1 0 0 0,0 0-4 15,-8 5 4-15,8-1-4 0,1 0-4 0,-2 1 4 0,-7 0 0 16,8 4-4-16,1 1 4 0,-1-1 0 0,-8-1-4 0,8 6 4 15,-8-4-4-15,9 3 0 0,-9 1 4 0,0 5 0 0,0-6-8 16,0 6 4-16,0-1 0 0,0 0 0 0,-9 1 0 0,9-1 0 16,-8 0-4-16,0 0 4 0,-1 6-4 0,1-6 0 0,-8 5 0 15,8-5 4-15,-8 0 0 0,0 5 0 0,8-4 0 0,-9-1 0 0,0-3 0 16,9 2 0-16,-7-3 0 0,6-5 0 0,-7 5 0 0,7-5 0 16,2-5 0-16,7 6 0 0,-8-10-4 0,8 4 4 0,-9 1 0 15,9-5 4-15,0-5-4 0,0 5-4 0,9-4 4 0,-9 0 0 16,8-6 4-16,-1 6-8 0,2-6 0 0,-1 5 4 0,-8-3 0 15,17-1 4-15,-9-1-4 0,-1 1 0 0,1 5 0 0,9-6 0 16,-9 1 4-16,1 5 0 0,-1-1 0 0,-1 1-4 0,2-1 0 0,7 5 4 16,-8 0-4-16,1 0 0 0,-9 0 4 0,7 0 0 0,1 0-4 15,1 5 4-15,-1-1-4 0,0 1 4 0,-8-1 4 0,9 5 0 16,-2-3 0-16,1-2 0 0,0 0 0 0,1 1 0 0,-1 4 0 16,-1-4 0-16,2-1 0 0,-1 1-4 0,0-1 0 0,1 0 0 15,7 1 4-15,-7-5-8 0,-2 5 0 0,1-5 4 0,0 5 0 0,1-5 0 16,-1 0-4-16,-1 0 0 0,2-5 0 0,7 5-4 0,-16-5 0 15,9 5-4-15,-1-5-4 0,-1 1-8 0,1 0-8 0,-8-1-4 16,9 5-24-16,-1-4 12 0,-8-6-4 0,0 6-8 0,8-1-12 0,-8 1-4 16,0-6-8-16,0 6-8 0,0-1-4 0,0-4-20 15,0 5-40-15,0-6-24 0,0 6 32 0,0-6 24 0,0 2 24 0</inkml:trace>
          <inkml:trace contextRef="#ctx0" brushRef="#br0" timeOffset="84727.6732">8743 2782 19 0,'0'-4'92'0,"0"4"-4"0,0-6-8 0,8 2-24 0,-8 0 0 16,0 4 0-16,8-5 0 0,-8 0 0 0,0 5 0 0,0-4 0 15,9 0-4-15,-9 4 0 0,0 0 0 0,0 0 0 0,0-5-4 16,0 5 4-16,0 0-8 0,0 0-12 0,0 0 16 0,0 0 0 0,0 5 0 15,0-5-4-15,0 4-4 0,0 0 0 0,0 1-4 0,0 0 0 16,0 3-8-16,0-2 0 0,-9 2-4 0,9 2 0 0,0-1-4 16,0 4 0-16,0-3 0 0,-8 4-8 0,8 0 4 0,-8-1-4 15,8 1-4-15,-9 0 0 0,9-1 0 0,0-3 0 0,-7 8-4 16,7-9 4-16,-8 5-4 0,8 0-4 0,0-1 4 0,0 1-4 16,0-5 0-16,0 5 0 0,0-4 0 0,0 3 4 0,0-4 0 0,0 1-4 15,0-2-4-15,0 2 0 0,0-1 4 0,8-4 4 0,-8-1-8 16,0 1 4-16,7 0-4 0,-7-1 8 0,9 0 0 0,-9 1-8 15,8-5 4-15,0 0 0 0,-8 0-4 0,9 6 0 0,-1-6 0 16,-1-6 0-16,1 6 4 0,1-5 0 0,-1 5 0 0,0-4-4 16,-8 0 0-16,9-1 0 0,-2 0 4 0,1 1-4 0,1-1 0 0,-1 0 4 15,0-3 0-15,-8 2 4 0,8-2-4 0,1 3 0 0,-2-4 0 16,-7 4-16-16,8 0 24 0,1-3-8 0,-9 3 0 0,8 0 4 16,-8-4 0-16,8 4-4 0,-8 1 0 0,9-1 4 0,-9 1-4 15,0-1 4-15,0 5-4 0,7-5-4 0,-7 5 4 0,0 0 4 16,0 0 0-16,0-4-4 0,0 4 4 0,0 0-4 0,0 4 4 0,0-4-4 15,0 5 4-15,0-5 0 0,0 5-4 0,0 4 0 0,0-5 4 16,0 1 0-16,0 4 0 0,0-4 0 0,0 4-4 0,0 0 4 16,0 5-4-16,0-1 8 0,0-3-4 0,0 4 0 0,0 0 0 15,0-1 0-15,0 1 0 0,0 0 0 0,0-1 4 0,0 1-4 16,0 0 4-16,0 0 0 0,0-5-4 0,0 5 0 0,0-1-4 0,0-3 4 16,0-1-4-16,0 0 4 0,0 5 0 0,0-10-8 0,0 5 4 15,0-4 0-15,0 4 0 0,0-5-8 0,0 2 0 16,0-6 0-16,0 4-4 0,0-4-12 0,0 0-4 0,0 0-8 0,0 4-8 15,0-4-8-15,0-4-8 0,0 4-4 0,0 0-16 0,0-4-12 16,0-2-8-16,0 2-8 0,0 4-4 0,0-4-40 0,0-6-44 16,0 5 16-16,0 1 28 0,0 0 28 0,0-5 24 0</inkml:trace>
          <inkml:trace contextRef="#ctx0" brushRef="#br0" timeOffset="85437.8477">9182 2984 23 0,'0'0'88'0,"0"-5"-4"15,0 5-8-15,0 0-24 0,0 0 0 0,0 0 0 0,0 0 0 0,0 0-4 16,0 0 4-16,0 0-4 0,0 0 4 0,0 0-8 16,0 0 4-16,0 0-4 0,0 0 0 0,0 0 8 0,0 0-8 0,0 0 0 15,0 0 0-15,0 0 0 0,0 0 4 0,0 0 0 0,0 0 0 16,8 0-4-16,-8 0 4 0,0 0 0 0,9 5 0 0,-9-5 0 15,8 0 0-15,0 4 0 0,-8 1 0 0,7-5 0 0,2 5-8 0,-1-1-4 16,0 1 4-16,1-1-4 0,-1 1 0 0,-1 0 0 0,3 4-4 16,-3-4 0-16,1-1-4 0,0 5 0 0,1-4 0 0,-1 4-12 15,-1-4-16-15,2 3 0 0,-1-2 0 0,9-2 0 0,-9 5 0 16,-1-4 0-16,1 4 0 0,1-4 0 0,-1 3 0 0,0-3 0 16,1 4 0-16,6-4 0 0,-6 0 0 0,-1 4 0 0,0-5 0 15,-1 1 0-15,2-1 0 0,-1 1 0 0,0-1 0 0,1 6 0 16,-1-5 0-16,0-5 0 0,1 8 0 0,-2-8 0 0,1 5 0 0,0 0 0 15,-8-1 0-15,9-4 0 0,-1 5 0 0,-8-5 0 0,7 0 0 16,-7 5 0-16,9-5 0 0,-9 0 0 0,0 0 0 0,0 0 0 16,8 4 0-16,-8-4 0 0,0 0 0 0,0-4 0 0,0 4 0 15,0 0 0-15,0 0 0 0,0 0 0 0,0 0 0 0,0 0 0 16,0 0 0-16,-8 0 0 0,16 0 0 0,-8 0 0 0,0 0 0 0,0 0 0 16,0 0 0-16,0 0-20 0,0 0-20 0,0 0-12 0,0 0-12 15,0 0-12-15,0 0-8 0,-8 0-12 0,8 0-4 0,0 0-12 16,0 0-8-16,-9 0-8 0,9 0-4 0,0 0-16 0,-7 0-36 0,7-5-20 15,-8 5 32-15,8-5 28 0,-9 5 32 0</inkml:trace>
          <inkml:trace contextRef="#ctx0" brushRef="#br0" timeOffset="85853.7346">9614 2924 3 0,'0'0'104'16,"0"0"-4"-16,0-4-12 0,0 4-20 0,0 0 0 0,0 0 4 16,0 0-8-16,0 0 0 0,0 0-4 0,0 0 0 0,0 0-8 0,0 4 4 15,0-4-4-15,-8 0-4 0,8 0 0 0,0 0-4 0,-9 5 4 16,9-5-4-16,0 0 0 0,-8 5 4 0,8-1 0 0,-8 2 0 15,-1-3 4-15,9 6 0 0,-7-4 0 0,-1 4-4 0,-1 0 4 16,9-4-4-16,-8 4-8 0,0 0-4 0,1 0 4 0,-2 5-8 16,1-4-4-16,0-2 0 0,-9 2-4 0,9-1 0 0,-1 4-8 0,2-3 0 15,-1-1 0-15,-9 0 0 0,9 1-4 0,1-2-4 0,-2 3 4 16,1-3-4-16,0 1-4 0,-1 0 0 0,1-4 0 0,1 4 0 16,-1-5-4-16,8 6 0 0,-9-5 0 0,1-1 4 0,8 0-20 0,-8 1 20 15,8 0-4-15,-9-1 4 0,9-4-4 0,0 5 0 16,0-5-4-16,-7 0 0 0,7 0-8 0,0 0-4 0,0 0 0 0,0 0-8 15,0 0-8-15,0 0-8 0,0 0-4 0,0 0-8 0,0 0-8 16,0 0-12-16,0 0-12 0,0 0-4 0,0 0-16 0,0 0-12 16,0 0-16-16,0 0-8 0,0 0-52 0,0-5-28 0,0 5 32 0,0-4 44 15,0-1 20-15</inkml:trace>
        </inkml:traceGroup>
        <inkml:traceGroup>
          <inkml:annotationXML>
            <emma:emma xmlns:emma="http://www.w3.org/2003/04/emma" version="1.0">
              <emma:interpretation id="{B5839ED7-E842-40DD-AD7A-A30CBA1A0918}" emma:medium="tactile" emma:mode="ink">
                <msink:context xmlns:msink="http://schemas.microsoft.com/ink/2010/main" type="inkWord" rotatedBoundingBox="21898,5902 23732,5893 23735,6415 21901,6424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1103.2315">10223 3154 67 0,'0'0'92'0,"0"0"-4"0,7 0 0 0,-7 0-16 0,0 0-4 0,0 0 0 16,10 0 0-16,-10 0 0 0,7 0-4 0,1 0 0 0,-8 0-4 16,9 0-4-16,-1 0-4 0,0 0-4 0,1 0 0 0,6 0-4 0,-6 0-4 15,-1 0-4-15,8 0-4 0,-7-5-8 0,-2 5-4 16,10 0-4-16,-9 0-4 0,0-4-4 0,9 4 0 0,-10-5 0 0,1 5-4 15,9-5-4-15,-9 5 0 0,9-3-8 0,-10 3 0 0,2-6-8 16,7 6-12-16,-8-5-4 0,1 5-24 0,6-4-20 0,-6 4-16 16,-1-4-12-16,0 4-20 0,9-5-60 0,-10 0-12 0,1 1 44 0,1 4 20 15,-1-5 28-15</inkml:trace>
          <inkml:trace contextRef="#ctx0" brushRef="#br0" timeOffset="90865.8704">10361 2897 47 0,'0'-6'80'0,"0"3"-8"0,0-2-4 0,0 5-20 16,0-5-4-16,0 1 0 0,0-1 0 0,0 5 4 0,0-5-4 15,0 5-4-15,0 0 4 0,0 0-4 0,0 0 0 0,0 0 8 0,0 0 0 16,0 0 0-16,0 0 4 0,0 0 0 0,0 0 0 16,0 5-4-16,0 0-4 0,0-5 4 0,0 4 4 0,0 1-4 0,0 0-4 15,0 4-8-15,0 0 4 0,0 0-8 0,0 0-4 0,0 1 0 16,0 3-4-16,0 1 0 0,0 0-4 0,0-1 0 0,0 6-4 16,0-5-4-16,0 4 0 0,0-4 0 0,0 0-4 0,0 4-20 0,0 0 20 15,0-4-4-15,9 4 0 0,-9-4 0 0,0 0 0 16,0-1 0-16,0 2-4 0,8-2 0 0,-8 1 0 0,0-5 0 0,0 0 0 15,8 6-4-15,-8-7-4 0,0-3 0 0,0 4-4 0,0-4-4 16,0-1-8-16,0 1-4 0,0-1-8 0,0 0-8 0,0-4-16 16,0 0 0-16,0 5-12 0,0-5-16 0,0-5-4 0,-8 5-8 0,8-4-8 15,0 4-16-15,0-4-48 0,-8-1-12 0,8-4 36 0,-9 4 24 16</inkml:trace>
          <inkml:trace contextRef="#ctx0" brushRef="#br0" timeOffset="91533.5442">10778 2952 11 0,'0'-5'88'0,"0"2"-4"0,0-3-12 0,0 2-20 0,0-1-4 15,0 0 0-15,0 1 0 0,8-1 0 0,-8-4-4 0,7 4 0 16,3 1 4-16,-3-2-4 0,-7-2 8 0,8 3-4 0,0 1-4 15,1-1 0-15,6 0 0 0,-6 1-4 0,7 0-8 0,-7-1 4 16,-1 5-12-16,9-4-4 0,-10 4 0 0,9 0-4 0,-7 4-4 16,-1-4 0-16,0 5-4 0,1-1 4 0,-2 0-8 0,1 6 4 15,1-1 0-15,-9-1-8 0,0 2 4 0,8 4 4 0,-8 0-8 16,0 1 4-16,-8-3-24 0,8 2 20 0,-9 4 0 0,9-4 0 0,-8 5 4 16,1-1-4-16,-2 0 0 0,1 0 4 0,0 1-4 0,-1 0 0 15,-7 0 0-15,9-6 0 0,-2 5 0 0,1-5 0 0,0 6 0 16,8-5 0-16,-9 0 4 0,1-1 4 0,8 2 0 0,-8-7 4 15,8 6 4-15,0-5-4 0,0 0 4 0,0 0 0 0,0 1 0 16,0-6 0-16,8 6-4 0,-8-6 0 0,8 0 0 0,1 6 0 16,-9-10-4-16,8 4 0 0,0 1-4 0,1 0 0 0,-2-5 0 0,-7 0 0 15,16 0 0-15,-7 0-4 0,-1 4 0 0,0-8-4 0,1 4 0 16,-2 0 0-16,10-5-8 0,-9 0-4 0,0 5-12 0,9-4-12 16,-10-1-16-16,1 0-16 0,1 1-12 0,7 0-8 0,-7-6-16 0,-2 6-24 15,9-6-52-15,-7 5 8 0,-1-3 24 0,0 3 32 0</inkml:trace>
          <inkml:trace contextRef="#ctx0" brushRef="#br0" timeOffset="91965.0586">11292 3140 15 0,'0'-5'104'15,"0"5"-16"-15,0-3-4 0,0-3-28 0,0 6-4 0,0-5 0 16,0-3-8-16,0 3-4 0,0-4-4 0,8 4 0 0,-8-4-4 15,0-1 0-15,7-3-4 0,-7 4-4 0,9-1 0 0,-1-3 0 0,0 4 0 16,-8-5 4-16,8 5-4 0,1-5 0 0,-2 5 0 0,1-5 0 16,1 5 4-16,-1 1 0 0,-8-7 0 0,8 6 0 0,1-1-4 15,-9 1-8-15,8-1 8 0,-8 7 0 0,7-7-8 0,1 6 8 16,-8-6-8-16,0 6 0 0,9 4 0 0,-9-4 0 0,0-1 0 16,8 5 0-16,-8 0 0 0,0-4 0 0,0 4 0 0,8 0-12 0,-8 0 16 15,0 4 4-15,0-4-4 0,0 5 0 0,0-1 0 0,9 0 0 16,-9 6 0-16,0-6 0 0,0 6 4 0,0-1 0 0,0 0 4 15,0 0-4-15,0 5 4 0,0 1 0 0,0-3-4 0,0 7 4 16,0-6 0-16,0 1-4 0,0 5-8 0,0-1 4 0,0-4-4 16,0 4-4-16,0 0 8 0,0 1-8 0,0-6 0 0,0 6-4 0,0-1 0 15,0-4 0-15,0 0-4 0,0 4 0 0,0-4-4 0,0 0 4 16,0-5 0-16,0 5-8 0,0-5 0 0,0 5-8 0,0-5-16 16,0-1-8-16,0-3-20 0,0 5-20 0,0-6-20 0,0 6-24 15,0-6-28-15,0-4-20 0,-9 4-76 0,9-4-4 0,0 5 40 16,0-5 44-16,0-5 28 0,-8 5 32 0</inkml:trace>
          <inkml:trace contextRef="#ctx0" brushRef="#br0" timeOffset="92373.9611">11715 3071 55 0,'-8'0'96'0,"16"0"-8"0,-8 0 0 0,0 0-20 16,0 0 0-16,0 0 8 0,0 4 0 0,9-4-4 0,-9 6 4 0,0-6-4 15,8 4 0-15,0 0-4 0,-8 1 0 0,9-5 0 0,-2 9 0 16,1-4 0-16,0 0-4 0,1 3 4 0,-1-3-4 0,9 4 4 16,-10-4-8-16,1 4-4 0,1-4-8 0,7 4-8 0,-9-5-4 15,10 5-4-15,-9 1-8 0,1-1 0 0,7 0-4 0,-7 0 0 16,6-4-4-16,-7 9 0 0,1-10-8 0,-1 5 4 0,9 1-8 0,-10-1 0 15,1 0 0-15,1 0 0 0,-1 0-4 0,0 0 0 0,-1 1-4 16,3-6 0-16,-3 6 0 0,-7-6-12 0,8 5-8 0,-8-4-8 16,9-1-12-16,-9 1-16 0,8 0-12 0,-8-1-16 0,0-4-12 0,0 0-24 15,0 4-20-15,0-4-16 0,0-4-36 0,0 4-36 16,0-4 28-16,-8-1 20 0,8 0 52 0,0 1 32 0</inkml:trace>
          <inkml:trace contextRef="#ctx0" brushRef="#br0" timeOffset="92621.3033">12041 3081 79 0,'0'-6'112'0,"0"6"-4"0,0 0-4 0,9 0-24 0,-18-4 0 0,9 4 0 16,0 0 4-16,0 0-8 0,0 4-4 0,0-4-4 0,0 6-8 16,0-6 4-16,0 4-4 0,0 0 0 0,0 1-8 0,-8 0 4 0,8-1 0 15,0 6-4-15,-7-2-4 0,-3 3 0 0,3-3-8 0,7 1-4 16,-8 5 0-16,-9-5-8 0,9 5 0 0,1-5-8 0,-2 5 0 15,1 0-8-15,-9-5 0 0,9 4 0 0,0 1-4 0,1-5-4 16,-10 1 0-16,9 3-4 0,-1-4-4 0,1 1-4 0,8-2-8 16,-8-2-12-16,-1 2-20 0,2-3-12 0,7 0-16 0,0-1-16 15,-8 1-28-15,8-5-16 0,0 0-20 0,0 0-68 0,0 0-8 16,0-5 44-16,0 5 36 0,0-4 28 0</inkml:trace>
        </inkml:traceGroup>
        <inkml:traceGroup>
          <inkml:annotationXML>
            <emma:emma xmlns:emma="http://www.w3.org/2003/04/emma" version="1.0">
              <emma:interpretation id="{E921F3DA-10D5-4505-88C6-BFD0C3ED9D4F}" emma:medium="tactile" emma:mode="ink">
                <msink:context xmlns:msink="http://schemas.microsoft.com/ink/2010/main" type="inkWord" rotatedBoundingBox="24305,6169 24623,6167 24624,6185 24306,6187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6371.7984">12629 3117 11 0,'0'0'88'16,"0"0"-16"-16,0 0-4 0,0 0-24 0,0 0 4 0,0 0-4 16,0 0 4-16,0 0 0 0,0 0 4 0,0 0 0 0,0 0 0 0,0 0 0 15,0 0 0-15,0 0 0 0,0 0 0 0,0 0 0 16,0 0-8-16,0 0-8 0,0 0 8 0,0 0 4 0,0 4 0 0,0-4 0 16,0 0 4-16,0 0 0 0,0 5 0 0,0-5 4 0,7 0 0 15,-7 0 0-15,0 0-4 0,9 6-4 0,-1-6 0 0,0 0-8 16,-8 0-4-16,9 0 0 0,-1 3-20 0,0-6 16 0,8 3-4 0,-8 0-4 15,0 0 4-15,1 0-4 0,-1 0-4 0,9 0 0 16,-10 0 0-16,1 0 0 0,1 0 0 0,7 0-4 0,-9 0 0 0,3 0 0 16,-3 0-8-16,1 0-8 0,9 0 0 0,-9 0 0 0,1 0 0 15,-2 0 0-15,1 0 0 0,0 0 0 0,1 0 0 0,-1 0 0 16,0 0 0-16,1 0 0 0,-9 0 0 0,7 0 0 0,1 0 0 0,-8 0 0 16,9 0 0-16,-9 0 0 0,0 0 0 0,8 0 0 0,-8 0 0 15,0 0 0-15,0 0 0 0,0 0 0 0,0 0 0 0,0 0 0 16,0 0 0-16,0 0 0 0,0 0 0 0,0 0 0 0,0 0 0 15,0 0 0-15,0 0 0 0,0 0 0 0,0 0 0 0,0 0 0 16,0 0 0-16,0 0 0 0,0 0 0 0,0 0-12 0,0 0-52 16,0 0-16-16,0 0-16 0,0 0-16 0,0 0-12 0,0 0-16 0,0 0-16 15,-8 0-12-15,8 0-48 0,0 0-24 0,0 0 40 0,0 0 32 16,0 0 32-16,0 0 28 0</inkml:trace>
        </inkml:traceGroup>
        <inkml:traceGroup>
          <inkml:annotationXML>
            <emma:emma xmlns:emma="http://www.w3.org/2003/04/emma" version="1.0">
              <emma:interpretation id="{42D3BDB2-2737-43D5-BB31-E6793CD871A3}" emma:medium="tactile" emma:mode="ink">
                <msink:context xmlns:msink="http://schemas.microsoft.com/ink/2010/main" type="inkWord" rotatedBoundingBox="25022,5765 25267,5763 25270,6319 25025,6321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7476.4106">13347 2732 31 0,'0'0'80'0,"0"0"-12"0,0-4 0 16,0 4-32-16,0 0 0 0,0 0 0 0,0 0-4 0,8 0 4 0,-8-6 0 15,0 6 8-15,0 0-4 0,0 0 4 0,0-4 0 16,0 4 0-16,0 0-4 0,7 0 4 0,-7 0 0 0,0 0 4 0,0 0-8 16,0-5 8-16,0 5-4 0,0 0 0 0,0 5 4 0,0-5 0 15,0 0 0-15,0 0 0 0,0 0 0 0,0 0 0 0,0 0 0 16,0 0 0-16,0 0-4 0,0 4 0 0,0-4-4 0,0 6 0 15,0-6 0-15,0 4-4 0,0 0 0 0,0 1-8 0,0 0-4 0,0-1-4 16,0 5 0-16,0-4-8 0,0 3 0 0,0-2 0 16,0 2 0-16,0 2 0 0,0-6 0 0,0 6-24 0,0-2 24 0,0 2-4 15,0-1 0-15,0 1 0 0,0-1-4 0,0-1 0 0,-7 2 0 16,7 4 0-16,0-5-4 0,0 0 4 0,0 0-4 0,0 0 0 16,0 1 0-16,-8 0 0 0,8 2 0 0,0-2 0 0,0-1 4 0,0 0 0 15,0 0-4-15,0 0 0 0,0 0 0 0,0 1 0 0,0-1 0 16,0 0 0-16,8 0-4 0,-8-4 4 0,0 4 0 0,0 0 0 15,7-5 0-15,-7 6 0 0,10-6 0 0,-10 1 0 0,7 0 0 16,-7 4 0-16,8-4-4 0,0-1 4 0,1-4 0 0,-9 4 4 16,8-4-8-16,-1 5 4 0,2-5-4 0,-1 0 0 0,0 0 0 0,1 0 0 15,-1 0 0-15,0 0 0 0,-1-5 0 0,2 1 0 16,-1 4 0-16,0-4 4 0,1-1 0 0,-1-4-4 0,-8 4 4 0,8 0-4 16,1 1 4-16,-2-6 0 0,1 2 0 0,-8 3 0 0,8-4 0 15,-8 4 0-15,9-4-4 0,-9 5 4 0,8-6 0 0,-8 6 0 16,7-1 0-16,-7 0 0 0,0-4 0 0,0 5 0 0,0-1 0 0,10 0 0 15,-10 1 0-15,0-1 0 0,0 1 0 0,0 4 0 16,0-5 0-16,0 1 0 0,0-1 0 0,0 5 4 0,-10-5-4 0,20 5 4 16,-20 0-4-16,10 0-4 0,10-4 4 0,-10 4 0 0,0 0 0 15,0 0 4-15,0 0 0 0,0 0-4 0,0 0 4 0,0 0-8 16,0 0 4-16,0 0 4 0,0 0 0 0,0 4 0 0,0-4 0 0,0 0-4 16,0 0 4-16,0 5-4 0,0 0 4 0,0-1-4 0,0 1 0 15,0-1 0-15,0 1 4 0,0-1-4 0,0 6 0 0,0-6 4 16,0 5 4-16,0-4-4 0,0 4 0 0,0 1-4 0,0-6 4 15,0 5 0-15,0 0 0 0,0 1 0 0,0-2 4 0,0 2-4 16,0-1 4-16,0 0-4 0,0 1 0 0,0-2 4 0,0 3-8 16,0-3 4-16,0 1 0 0,0 0 0 0,0 0-4 0,0 0 4 15,0 1-4-15,0-1 0 0,0-5 4 0,0 6-4 0,0-1 4 16,0-4-4-16,0 4-16 0,0-5 20 0,0 1-4 0,0-1 0 0,0 2 0 16,0-2 0-16,0 0 0 0,0 1-4 0,0-5 0 0,0 0-4 15,0 4-4-15,0-4 0 0,0 0-4 0,0 0-12 0,0 0-4 16,0 0-12-16,0 0-8 0,0 0-12 0,0 0-8 0,0-4-8 0,0 4-4 15,0-5-12-15,0 5-8 0,0-4-4 0,0 0 0 0,0-2-12 16,0 2-16-16,0-1-40 0,0 1-20 0,0-1 36 0,0-4 28 16,0 0 28-16</inkml:trace>
        </inkml:traceGroup>
        <inkml:traceGroup>
          <inkml:annotationXML>
            <emma:emma xmlns:emma="http://www.w3.org/2003/04/emma" version="1.0">
              <emma:interpretation id="{D88472C5-DAA4-404F-B364-60E6CE3FABA0}" emma:medium="tactile" emma:mode="ink">
                <msink:context xmlns:msink="http://schemas.microsoft.com/ink/2010/main" type="inkWord" rotatedBoundingBox="25617,5761 26146,5759 26149,6356 25620,6358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8443.8323">13958 2956 39 0,'-8'0'76'0,"8"0"-8"0,0 0-4 16,0 0-28-16,0 5-4 0,0-5 0 0,0 0 0 0,0 0-8 15,-8 0 4-15,8 0 0 0,0-5 0 0,0 5 4 0,0-4 0 16,0-1 4-16,0 2 0 0,0 3 4 0,0-6 0 0,0 2 0 0,8-1 0 16,-8-4 0-16,0 4 4 0,8-4-16 0,-8 0 20 0,9 0-4 15,-9-1-4-15,0 1 4 0,8 0 4 0,-1 0-4 0,1 0 0 16,1-1 0-16,-1-4 4 0,-8 6 0 0,8 3-4 0,1-8 4 16,-1 7 0-16,-1-2-8 0,2-2 0 0,-1 1-8 0,0 4-4 15,0-3 0-15,1 3-4 0,-2-4 0 0,1 5-4 0,1-2-4 16,-9 2-4-16,8 4 0 0,0-5 0 0,1 5 0 0,-9-4-4 0,8 4 0 15,-8 0-4-15,7 4 0 0,-7-4 0 0,8 5 0 0,-8-1 0 16,9 2 0-16,-9 2-4 0,8 2 4 0,-8-2-4 0,0 6 0 16,0-4 0-16,8 4 4 0,-8-1-4 0,0 5 0 0,0 1 0 15,0-1 0-15,0 0 0 0,0 5 0 0,0-4-4 0,0 5 4 16,-8-7 0-16,8 6-4 0,0 0 4 0,-8 0 0 0,8-5-4 16,-9 5 4-16,1 0 0 0,8-4 4 0,-7 0-4 0,-1-2 0 0,-1 1 0 15,9 1 0-15,-8-6 0 0,0 1 0 0,-1 0 0 0,9 0 0 16,-8-4 0-16,8-2-16 0,-7 1 20 0,7-4 0 0,0 0-4 15,0-1 0-15,0 1 0 0,0-5 0 0,-9 0 0 0,9 0 0 16,0 0 0-16,0-5 0 0,9 5 0 0,-9-4 0 0,0-1 0 0,7 0 0 16,-7 1 0-16,0-5 0 0,8 5 0 0,-8-6 0 0,9 5 0 15,-9-4 0-15,8 0 0 0,0 4 0 0,1-4 0 0,-1 4 0 16,-8-3 0-16,7 3 0 0,1 0 0 0,1 5 0 0,-9-5 0 16,8 5 0-16,0-4 0 0,-8 4 4 0,9 4 0 0,-1-4 0 15,-8 5 0-15,7-5 4 0,-7 5 0 0,9 0 8 0,-1-1 0 16,-8 5 0-16,8-4 0 0,-8 4 0 0,8-4 0 0,1-1 0 15,-9 5 4-15,8 0-4 0,-1-3 0 0,2 2 4 0,-9-3-8 0,8-1-12 16,0 1 0-16,1 4 0 0,-1-4 0 0,-8-1 0 0,8 0 0 16,-1-4 0-16,2 5 0 0,-1-5 0 0,0 0 0 0,1 5 0 15,-1-5 0-15,-1-5 0 0,3 5 0 0,-3-5 0 0,1 5 0 16,0-4 0-16,1 0 0 0,-1-1 0 0,-1-4 0 0,2 0 0 16,-9 4 0-16,8-3 0 0,0-2 0 0,1 1 0 0,-9 0 0 0,8-1 0 15,-8 1 0-15,0 0 0 0,0 0-56 0,0-5-12 0,8 5-24 16,-8 0-16-16,-8 0-12 0,8-1-32 0,0 1-20 0,-8 0-32 15,8 0-60-15,-9 0 28 0,1-1 48 0,8 2 32 0,-8-2 32 0,-1 1 24 16</inkml:trace>
        </inkml:traceGroup>
        <inkml:traceGroup>
          <inkml:annotationXML>
            <emma:emma xmlns:emma="http://www.w3.org/2003/04/emma" version="1.0">
              <emma:interpretation id="{AA1D807E-7BB0-4FE3-ACAD-F012BD1FEDAD}" emma:medium="tactile" emma:mode="ink">
                <msink:context xmlns:msink="http://schemas.microsoft.com/ink/2010/main" type="inkWord" rotatedBoundingBox="26717,5857 26987,5856 26989,6338 26719,6339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1825.3129">15042 3081 27 0,'0'0'100'0,"0"0"-8"0,0 0-8 0,0 0-24 16,0 4 0-16,0-4 0 0,0 0 4 0,0 4 0 0,0-4 0 15,0 0 0-15,0 5-4 0,0-5 4 0,0 0 4 0,9 5-8 16,-9-5 0-16,0 0 8 0,8 4-4 0,-8-4 4 0,8 5 0 15,0-5 0-15,-8 0-4 0,9 0 0 0,-2 0-4 0,1 0-4 0,1 0-4 16,-1 0 0-16,0 0-4 0,1 0-8 0,-1 0-4 16,-1 0-4-16,3 0 0 0,5 0 0 0,-7 0-8 0,1 0 4 0,-1 0-4 15,-1 0-8-15,2 0-16 0,-1 0 0 0,9 0 0 0,-9 0 0 16,0 0 0-16,-8 0 0 0,7 0 0 0,2 0 0 0,-1-5 0 16,-8 5 0-16,8 0 0 0,1 0 0 0,-9 0 0 0,8 0 0 0,-8 0 0 15,0 5 0-15,0-5-8 0,0 0-28 0,0 0-4 0,0 0-12 16,0 0-12-16,0 0-12 0,0 0-12 0,8 0-16 0,-8 0-12 15,-8 0-20-15,8 0-16 0,0 0-24 0,0 0-52 0,0 0 0 16,0 0 44-16,0 0 36 0,0 0 28 0</inkml:trace>
          <inkml:trace contextRef="#ctx0" brushRef="#br0" timeOffset="101431.3003">15116 2810 47 0,'0'-5'80'0,"0"5"-4"0,0 0-4 0,0 0-24 16,0 0 0-16,0 0 0 0,0 0 0 0,0 0 0 0,0 0 0 16,0 0-4-16,8 0 4 0,-8 0 0 0,0 0 4 0,0 0-8 15,9 0 4-15,-9 0-4 0,0 0 0 0,0 0 0 0,0 0-8 0,8 5 0 16,-8-1 4-16,0 0-4 0,0 1 0 0,0 4-4 15,0 1 0-15,0-5-4 0,0 4 0 0,0-1 0 0,0 6-4 0,0-4-4 16,0 3 0-16,0-4 0 0,0 5-4 0,0-4 4 0,0 3-4 16,0-4 0-16,0 5-8 0,0-5 0 0,0 0 0 0,0 1 4 15,0-1-4-15,0 0-4 0,0 0 0 0,0 1 0 0,0-6 0 0,0 5 0 16,0-4 0-16,0-1-4 0,0 1 0 0,0 0 0 16,0-1 0-16,0 0-4 0,0 2 0 0,0-6 0 0,0 0 0 0,0 0 0 15,0 4 0-15,7-4 0 0,-7 0-4 0,0 0 0 0,0 0 0 16,0 0 0-16,0 0-16 0,0 4 12 0,0-4 0 0,0 0-4 15,10 0-4-15,-20 0 0 0,20 0 0 0,-10 0 4 0,0 5-4 16,0-5 4-16,0 0 0 0,0 0 0 0,0 0 8 0,0 0 0 16,0 0 0-16,0 0 4 0,0 0-4 0,0 5 4 0,0-5 0 0,0 0 4 15,7 4 0-15,-7-4-4 0,0 0 4 0,0 5 4 0,0-5-4 16,0 5 0-16,0-5 0 0,8 4 0 0,-8-4 0 0,0 4 4 16,0 1 0-16,0-5 0 0,0 6 0 0,0-3 0 0,0-3 0 0,0 5 0 15,0 0 0-15,0-1 0 0,0 1 4 0,0-1-4 16,0 1 0-16,0 4 4 0,0-5 0 0,0 1-4 0,0 0 0 0,0 0 0 15,0 3 0-15,0-3 0 0,0 0 0 0,0 4 0 0,0-4-4 16,0-1 0-16,0 5 4 0,0-4-4 0,0-1 4 0,0 2-4 16,0-2 4-16,0 0-4 0,0 1 0 0,0-1 0 0,0 1 0 15,0 0 0-15,0-1-4 0,0-4 0 0,0 0 0 0,0 5 0 0,0-5-4 16,0 0-16-16,0 0 16 0,0 0 0 0,0 0-4 16,0 0-4-16,0 0 0 0,0 0-8 0,0 0-12 0,0 0-8 0,0-5-4 15,0 5-8-15,0-4 0 0,8 4-8 0,-8-5-4 0,0 5-4 16,0-5-4-16,0 1-32 0,0-1-32 0,0-3-16 0,0 2 24 15,0 2 28-15</inkml:trace>
        </inkml:traceGroup>
        <inkml:traceGroup>
          <inkml:annotationXML>
            <emma:emma xmlns:emma="http://www.w3.org/2003/04/emma" version="1.0">
              <emma:interpretation id="{C91BEFD9-36C1-48E1-9F9F-67A2D6C5E269}" emma:medium="tactile" emma:mode="ink">
                <msink:context xmlns:msink="http://schemas.microsoft.com/ink/2010/main" type="inkWord" rotatedBoundingBox="27386,5715 28118,5711 28122,6439 27389,6443"/>
              </emma:interpretation>
              <emma:one-of disjunction-type="recognition" id="oneOf35">
                <emma:interpretation id="interp35" emma:lang="" emma:confidence="0">
                  <emma:literal>44</emma:literal>
                </emma:interpretation>
                <emma:interpretation id="interp36" emma:lang="" emma:confidence="0">
                  <emma:literal>4 4</emma:literal>
                </emma:interpretation>
                <emma:interpretation id="interp37" emma:lang="" emma:confidence="0">
                  <emma:literal>„ 4</emma:literal>
                </emma:interpretation>
                <emma:interpretation id="interp38" emma:lang="" emma:confidence="0">
                  <emma:literal>☺ 4</emma:literal>
                </emma:interpretation>
                <emma:interpretation id="interp39" emma:lang="" emma:confidence="0">
                  <emma:literal>☹ 4</emma:literal>
                </emma:interpretation>
              </emma:one-of>
            </emma:emma>
          </inkml:annotationXML>
          <inkml:trace contextRef="#ctx0" brushRef="#br0" timeOffset="102888.0515">15744 2686 35 0,'-8'-5'100'0,"16"5"-4"16,-8 0-8-16,0-4-20 0,0 4-8 0,0-5 4 0,0 5 0 15,9-5 0-15,-9 5-4 0,0 0 4 0,8 0-4 0,-8 0 4 0,0-4-8 16,7 4 0-16,-7 0 4 0,0 0-8 0,0 0 0 0,0 0 4 15,0 0-4-15,0 0 4 0,0 4-4 0,0-4 0 0,0 5-4 16,0 0-4-16,0-1-4 0,0 1 0 0,0 4 0 0,0-4-4 0,0 4-8 16,0-5-4-16,-7 11 0 0,7-7-8 0,0 2 0 15,-8 3-4-15,8 0 0 0,-9-3-4 0,9 4 0 0,0 0-4 0,-8-1 4 16,0 1-4-16,8 5 0 0,-9-6-4 0,9 1 4 0,0 0-4 16,0 4 4-16,0-4 0 0,-8 1-4 0,8-3 0 0,0 7 0 15,0-6 0-15,0 1 0 0,0 0-4 0,0-5 4 0,0 5 0 0,0 0 4 16,8-5-4-16,-8 0 0 0,0 1 0 0,0 3 0 0,9-8-4 15,-9 4 4-15,8 0-4 0,-8-5 0 0,8 7 0 0,1-8-16 16,-9 2 20-16,8-5 0 0,-1 5 0 0,1-5-4 0,1 0 0 16,-1 0 0-16,0 0 0 0,1 0-4 0,-1-5 0 0,-1 5 0 15,2-5 4-15,-1 2-4 0,0-3 4 0,0 1-4 0,1 1 0 16,-9-5 0-16,7 4 4 0,1-4 0 0,1 4 4 0,-1-3-4 16,-8 2 0-16,8-2 4 0,-8-2 0 0,9 1 0 0,-1 4-4 15,-8-3 0-15,0-2 8 0,7 6-4 0,-7-6 0 0,8 6-4 0,-8-5 4 16,0 4 4-16,9 0-4 0,-9 1 0 0,0-1 4 0,0 1 0 15,0-1 0-15,0 5-4 0,0-4 0 0,0 4 4 0,0 0-4 16,8 0 4-16,-8-5 0 0,-8 5 0 0,8 0 0 0,0 5 0 16,0-5 4-16,0 4 0 0,0-4 0 0,0 5 0 0,0-1 0 15,0 1 0-15,0-1-4 0,0 6 0 0,0-6-4 0,0 5 8 0,0 1-8 16,0-6 4-16,0 10 0 0,0-5 0 0,0 5 4 0,0-5-4 16,0 5 0-16,0-5-4 0,0 5 4 0,0-1-12 0,0-2 12 15,0 2 8-15,0 0-8 0,0-4 4 0,0 5-8 0,0-4 8 16,0 3-8-16,0-4 0 0,0 5 0 0,0-5 4 0,0 0-8 15,0 1 0-15,0-1 4 0,0-5-4 0,0 6 0 0,0-6 0 0,0 5-4 16,0-5 0-16,0 1-12 0,0 0-4 0,0-5-4 16,0 5-8-16,0-5-12 0,0 0-4 0,0 0-8 0,0 0-12 0,0 0-4 15,0 0-12-15,0-5-4 0,0 0-8 0,0 0-4 0,0 1-8 16,0 0-4-16,0-5-36 0,0 4-36 0,0-4 12 0,0 4 36 16,0-3 28-16</inkml:trace>
          <inkml:trace contextRef="#ctx0" brushRef="#br0" timeOffset="103620.8816">16168 2690 7 0,'8'0'108'0,"-8"0"-4"0,0-4-4 0,0 4-28 16,0 0-4-16,0 0-4 0,0 0 0 0,-8 0 0 0,8 0 0 15,0 4 0-15,0-4-4 0,8 0-8 0,-8 0 0 0,0 0 0 0,0 0 0 16,0 0 0-16,0 5-4 0,0-5 4 0,0 5-4 16,0-5 4-16,0 3 0 0,0 3-4 0,0-2 0 0,0 5-4 0,0-3 0 15,0 2-4-15,0 2-8 0,0-6 8 0,0 10-4 0,0-6-8 16,0 2 0-16,0 0-4 0,0 3-4 0,0-4-4 15,0 5 0-15,0-5-4 0,0 5 0 0,0-1-4 0,0 1 0 0,-8-4-4 16,8 3 0-16,0-4 0 0,0 5 0 0,0 0 0 0,0-5 0 0,0 0 0 16,0 5-4-16,0-5 4 0,0 0-4 0,0 1 0 15,8-1-4-15,-8 0 0 0,0 0 0 0,8 1 0 0,-8-6 0 0,0 5 4 16,9 0-4-16,-1-4 4 0,-8 0-4 0,7-1 0 0,2 0 0 16,-9 2 0-16,8-2-4 0,0-4 0 0,1 4 4 0,-1-4 0 15,0 0-4-15,-1 0 0 0,2-4-4 0,-1 0 4 0,0 4 0 0,1-6 0 16,-1 2 0-16,0 0 0 0,1-1 4 0,-2-4 0 0,1 4 0 15,1 0 0-15,-1-3 4 0,0 3-4 0,-1-4 4 0,3-1 0 16,-3 6 0-16,-7-5 0 0,8 4 0 0,-8 0 0 0,9-4 0 16,-1 5 0-16,-8-1 4 0,8-4 0 0,-8 4-4 0,0 1 8 15,9-1-4-15,-9 2 0 0,0-3 0 0,0 2 0 0,0-1 0 0,0 5 0 16,0 0 4-16,0-5-4 0,0 5 4 0,0 0 0 16,0 0 0-16,0 0 4 0,0 0-8 0,0 0 4 15,0 0 4-15,0 0 0 0,0 0 4 0,0 0 0 0,7 5 0 0,-7-5 0 0,0 0 0 16,0 5 0-16,0-5 8 0,0 4 0 0,0 2-8 0,0-3 0 15,0 2-4-15,0-1-12 0,0 6 0 0,0-6 0 0,0 5 0 16,0 0 0-16,0 1 0 0,0-1 0 0,0 0 0 0,0 0 0 0,0 1 0 16,0 3 0-16,0-4 0 0,0 5 0 0,0-4 0 15,0 3 0-15,0 1 0 0,0-1 0 0,0-2 0 0,0 2 0 0,0 0 0 16,0 1 0-16,0 0 0 0,0-1 0 0,0 1 0 0,0 0 0 16,0-5 0-16,0 6 0 0,0-2 0 0,0 1 0 0,0-5 0 15,0 4 0-15,0-3 0 0,0-2 0 0,0 2 0 0,0-1 0 16,0 0 0-16,0 1 0 0,0-6 0 0,0 6 0 0,0-6 0 15,0 0 0-15,0 1 0 0,0-5 0 0,8 5 0 0,-8-5 0 0,0 0 0 16,0 0 0-16,0 0 0 0,0 0-48 0,0-5-32 0,-8 5-16 16,8-5-12-16,0 1-8 0,0 0-8 0,-7-6-16 0,7 6-4 15,0-6-12-15,-9 1-36 0,9 0-32 0,0-1 28 0,-8 2 32 16,8-2 36-16,-8 1 20 0</inkml:trace>
        </inkml:traceGroup>
      </inkml:traceGroup>
    </inkml:traceGroup>
    <inkml:traceGroup>
      <inkml:annotationXML>
        <emma:emma xmlns:emma="http://www.w3.org/2003/04/emma" version="1.0">
          <emma:interpretation id="{6B0AE529-9172-450D-BB19-0E1A6532561F}" emma:medium="tactile" emma:mode="ink">
            <msink:context xmlns:msink="http://schemas.microsoft.com/ink/2010/main" type="paragraph" rotatedBoundingBox="15738,7167 27396,7294 27384,8373 15726,82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C60B80B-018E-437D-9E83-384F81FE01BC}" emma:medium="tactile" emma:mode="ink">
              <msink:context xmlns:msink="http://schemas.microsoft.com/ink/2010/main" type="line" rotatedBoundingBox="15738,7167 27396,7294 27384,8373 15726,8246"/>
            </emma:interpretation>
          </emma:emma>
        </inkml:annotationXML>
        <inkml:traceGroup>
          <inkml:annotationXML>
            <emma:emma xmlns:emma="http://www.w3.org/2003/04/emma" version="1.0">
              <emma:interpretation id="{53B0748F-13E0-40D4-BF4B-1860C30DE76E}" emma:medium="tactile" emma:mode="ink">
                <msink:context xmlns:msink="http://schemas.microsoft.com/ink/2010/main" type="inkWord" rotatedBoundingBox="15734,7539 16269,7545 16264,8003 15729,7997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06782.7487">4057 4520 59 0,'0'-5'104'15,"9"1"-12"-15,-9 4 0 0,0-5-20 0,0 0-8 0,8 1 4 16,-8 4-4-16,0 0 0 0,0-5 0 0,8 5-4 0,-8 0 8 15,0 0-12-15,9 0 0 0,-9-4-8 0,8 8 4 0,-8-4-4 0,0 0 0 16,7 5 0-16,-7-5-8 0,0 9 0 0,8-9-4 0,-8 9-8 16,0-4 0-16,0 4-8 0,0-5 0 0,0 6-4 0,0-1 0 15,9 4 0-15,-9-2-4 0,0 2 0 0,0-5-4 0,0 6 0 0,0 0 0 16,0 0-4-16,0 4 0 0,-9-4-4 0,18 0 4 16,-9 4-4-16,0-4 0 0,0 4 0 0,0-4 4 0,0 4-4 0,8-4 4 15,-8 0-4-15,0 5 0 0,8-6 0 0,-8-4-4 0,0 5 4 16,9-4-4-16,-2 3 0 0,-7-4 4 0,0 1-4 0,8-6 0 15,1 5 0-15,-9-4 4 0,8-1-4 0,-8-4 0 0,8 4 0 16,-8-4 4-16,8 6 0 0,-8-6 0 0,9-6 0 0,-2 6 0 16,-7 0-4-16,8-4 4 0,-8 0 0 0,9-1 0 0,-1 0-4 0,-8 1 4 15,8 0 0-15,-8-6 0 0,9 6 0 0,-9-6 0 0,8 6 0 16,-8-6-4-16,7 2 4 0,-7 3 0 0,9-4 0 0,-1 4 4 16,-8-4-4-16,8 5 0 0,-8-2 0 0,8-2 0 0,-8 3 4 0,9 0-4 15,-9 0 0-15,7 1 0 0,-7 0 0 0,8-1 4 0,-8 0-4 16,9 5-4-16,-1 0 4 0,-8-4 0 0,8 4 4 0,-8 0-4 15,9 4-4-15,-1-4 8 0,-8 5 0 0,7-5 0 0,1 5-24 16,1-1 24-16,-9 5 0 0,8-4-4 0,0 0 4 0,1 3 0 16,-1 2-4-16,-1-1 0 0,2 0 0 0,-1 1 4 0,0-2 0 0,-8 2-4 15,8-1 0-15,1 0 4 0,-2 1 0 0,1-6-4 0,1 5 4 16,-1 0-4-16,-8-5 4 0,8 7-4 0,1-8 4 0,-1 2-4 16,-1 0 0-16,-7-1 4 0,8-4-4 0,-8 5 0 0,9-5 0 15,-9 0 4-15,8 0-4 0,-8-5 4 0,8 1 0 0,-8-1-4 16,0 0 4-16,9 2 0 0,-9-8 0 0,0 3-4 0,0-2 0 0,0 2 0 15,0-6 0-15,8 0 0 0,-8 4 4 0,0-8-8 16,0 4 0-16,0 0 4 0,0 1 0 0,0-5 0 0,-8 4-4 0,8-5 0 16,0 6-4-16,-9-6 4 0,9 1-4 0,-8 4-4 0,8-4-4 15,-8 4 0-15,8 1 0 0,-9-2-8 0,1 2-4 0,8-1-4 16,-7 5-4-16,-1-5-4 0,8 9 0 0,-9-3-16 0,1 3-12 16,8 5-8-16,0 0-8 0,-8 0-8 0,8 0-8 0,0 5-24 0,0-1-52 15,-9 0 8-15,9 7 24 0,0-8 28 0</inkml:trace>
        </inkml:traceGroup>
        <inkml:traceGroup>
          <inkml:annotationXML>
            <emma:emma xmlns:emma="http://www.w3.org/2003/04/emma" version="1.0">
              <emma:interpretation id="{52F61BA0-2C1E-483D-A5D7-58DBF614F5AF}" emma:medium="tactile" emma:mode="ink">
                <msink:context xmlns:msink="http://schemas.microsoft.com/ink/2010/main" type="inkWord" rotatedBoundingBox="16683,7262 17599,7272 17588,8266 16672,8256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7171.4608">5036 4301 55 0,'0'-5'96'0,"0"0"-12"0,0 5-4 0,0 0-48 0,0 0 20 0,0 0-4 15,0 0 0-15,0 0 0 0,0 0-8 0,0 5 0 0,0-5 0 16,0 5 0-16,0-1 0 0,0 0-4 0,0 1-4 0,0 0 0 16,0-1 0-16,0 6 0 0,0-2 4 0,0 2 0 0,-9 4-4 15,9-5-4-15,0 4 0 0,0 1 4 0,0 0-4 0,-7 4 0 16,7 1-4-16,0-5-4 0,-8 4 0 0,8 5 0 0,0-4 4 0,-9-1-4 15,9 4 0-15,0 2-4 0,0-6 4 0,0 4-4 0,0 2 0 16,0-2 0-16,0 2 0 0,0-2 0 0,0 1-4 0,0 0 4 16,9-5-4-16,-9 5 0 0,0-4-4 0,8 4-4 0,-8-5 0 0,7 0-4 15,2 1 0-15,-9 0 0 0,8-6 0 0,0 1-4 0,0-1 0 16,1 1 0-16,-2 0-4 0,1-5-4 0,1 0-4 0,-1 1-8 16,0-1-12-16,1 0-8 0,-1-4-12 0,-1 4-4 0,-7-5-16 15,8-4-8-15,1 5-4 0,-1-5-12 0,-8 5-12 0,8-5-44 16,-8-5-28-16,0 5 28 0,9-5 28 0,-9 1 24 0</inkml:trace>
          <inkml:trace contextRef="#ctx0" brushRef="#br0" timeOffset="107510.5808">5239 4617 75 0,'8'4'104'0,"-8"-4"-8"0,0 5 0 16,9-1-20-16,-9 2 0 0,0-2 0 0,8 1-4 0,0-1 0 16,-8 1 4-16,9-1-12 0,-1 5 0 0,-1 0-4 0,-7-4 0 0,8 3 0 15,1-2-4-15,-1 3-4 0,0 0-4 0,1 0 0 0,-2 1-4 16,1 0 0-16,1-2-4 0,7 1-8 0,-8 0-8 0,1 1-4 16,-2-6-4-16,1 5 0 0,1 1-4 0,-1-2-4 0,0 2-4 15,1-1-4-15,-1-4-4 0,-1 4-12 0,2-4-8 0,-1 3-16 16,-8-2-16-16,8 2-8 0,0-3-20 0,-8 0-24 0,0-1-12 0,0 0-8 15,0 2-52-15,0-6-36 0,9 4 28 0,-9-4 40 0,0 0 28 16</inkml:trace>
          <inkml:trace contextRef="#ctx0" brushRef="#br0" timeOffset="107686.1204">5492 4608 43 0,'0'-4'112'0,"0"4"-4"0,-8-6-4 0,8 6-28 15,0 0 4-15,-8-4-4 0,8 8 0 0,-8-4-8 0,8 0-8 16,-9 6 0-16,2-2-8 0,7 0-4 0,-8 1 0 0,-1 4-8 16,9-5 0-16,-8 6-8 0,0-1 0 0,8 0-4 0,-9 0-4 0,1 5-4 15,1 0-4-15,-2 0-4 0,1-1 0 0,0 1-4 16,0 0 0-16,-1 4-4 0,-6-4-4 0,6 5 0 0,1-5 0 0,0-1-8 16,-1 1 0-16,1-1-8 0,1 1-8 0,-1 0-4 0,-1 0-16 15,9-5-16-15,-8 0-4 0,0 1-16 0,8-2-8 0,0-3-8 16,0 0-40-16,-9-1-40 0,9-4 16 0,0 5 28 0,0-5 24 0</inkml:trace>
          <inkml:trace contextRef="#ctx0" brushRef="#br0" timeOffset="108034.1821">5679 4232 15 0,'0'-5'96'0,"0"1"-4"0,9 4-4 0,-9 0-24 0,0 0-4 0,0 0 0 16,8-5-4-16,-8 5 0 0,8 0 0 0,1 5 0 0,-9-5 0 16,8 0 0-16,-1 4 0 0,1 1 4 0,1 0-4 0,-1 3 4 15,0 2 0-15,1-2 4 0,-1 2-4 0,-1 4 0 0,10 0-4 16,-9-1-4-16,0 6 4 0,1-1-4 0,-2 5 0 0,1-5-4 0,1 5 0 15,-1 0-8-15,0 0-4 0,1 4-4 0,-1-3 0 0,-1 3-4 16,1 0-8-16,-8 1 0 0,9-1-4 0,-9 1 0 16,0-1-4-16,8 1 0 0,-8 0 0 0,0-1-28 0,0 0 24 0,-8 2-8 15,8-2 0-15,-9 0-8 0,9 1 8 0,-8 0-12 0,1-1-4 16,-1 0-12-16,-1-4-12 0,1 0-12 0,0 1-16 0,-1-1-16 16,1-2-12-16,1-2-16 0,-2 0-24 0,1 0-16 0,-8-1-44 0,7-4-48 15,2-6 36-15,-1 2 44 0,-1-2 28 0,9-3 20 16</inkml:trace>
        </inkml:traceGroup>
        <inkml:traceGroup>
          <inkml:annotationXML>
            <emma:emma xmlns:emma="http://www.w3.org/2003/04/emma" version="1.0">
              <emma:interpretation id="{7CDCD1DE-5738-404D-8F77-39AC79269A15}" emma:medium="tactile" emma:mode="ink">
                <msink:context xmlns:msink="http://schemas.microsoft.com/ink/2010/main" type="inkWord" rotatedBoundingBox="18106,7705 18484,7710 18481,8002 18102,7998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8489.9614">6437 4654 47 0,'0'4'104'0,"0"-4"-4"0,-8 0-4 0,8 0-20 15,8 5 0-15,-8-5 8 0,0 0-8 0,9 0 8 0,-9 0-8 16,8 0-4-16,-8 0 0 0,8 0 0 0,1 0 0 0,-1 0 0 16,-1 0-4-16,1 0 0 0,1 0 4 0,7 0-4 0,-7 0 0 0,6 0-4 15,2 0-8-15,-9 0-4 0,9 0 0 0,-2 0-8 0,-6 0-4 16,7 0-8-16,1 0-8 0,-1 0 0 0,-8 0-8 0,8 0 0 15,-7 0-4-15,6 0-8 0,-6 0-4 0,7 0 0 0,-7 0-8 0,-1 0-8 16,-1 0-4-16,1 0-16 0,1 0-16 0,-1 0-12 16,0 0-16-16,-8 0-16 0,0 0-16 0,0 0-20 0,9 0-24 0,-9 0-28 15,-9 0-60-15,9 0 20 0,0 0 44 0,-8 4 32 0,0-4 28 16</inkml:trace>
          <inkml:trace contextRef="#ctx0" brushRef="#br0" timeOffset="108753.2696">6471 4933 31 0,'0'5'124'0,"8"-5"-4"0,-8 5 0 16,7-5-16-16,-7 0 8 0,8 0-4 0,1 0 4 0,-1 4 0 15,0-4 0-15,1 0-4 0,-1 0 0 0,-1 0-4 0,2 0-8 16,7 0-4-16,-8 0-8 0,8 0-12 0,-8-4-8 0,9 4-8 15,0 0-8-15,-9-5-8 0,8 5-8 0,-8 0 0 0,8-5-8 16,0 5-8-16,-8-3 0 0,9 3-16 0,-9-5 0 0,1 5 0 0,6-6-4 16,-7 6-20-16,1 0-8 0,-1-4-24 0,-8 4-20 0,8 0-24 15,1 0-20-15,-9 0-32 0,0 0-36 0,8 0-60 0,-8 0-24 16,0 0 44-16,0 0 40 0,0 4 36 0,-8-4 28 0</inkml:trace>
        </inkml:traceGroup>
        <inkml:traceGroup>
          <inkml:annotationXML>
            <emma:emma xmlns:emma="http://www.w3.org/2003/04/emma" version="1.0">
              <emma:interpretation id="{30C6CBDB-30D5-4789-8FD1-4D3F665FE7DA}" emma:medium="tactile" emma:mode="ink">
                <msink:context xmlns:msink="http://schemas.microsoft.com/ink/2010/main" type="inkWord" rotatedBoundingBox="19020,7609 19443,7614 19437,8178 19013,8173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12342.0989">7400 4566 59 0,'-8'-4'96'15,"-1"4"-4"-15,9 0-4 0,-8 0-16 0,0-4 0 0,8 4-8 0,0 0 0 16,-9 0 0-16,1 0 0 0,8 0-8 0,0 0-8 0,0 4 4 16,-7-4-12-16,7 4 4 0,0-4 0 0,0 0-4 15,0 5 0-15,0 1-4 0,0-6 0 0,0 3 4 0,7 2 0 0,-7 4 4 16,0-5 0-16,8 2-20 0,1 2 24 0,-9 1 0 0,8 0-4 15,0 1 4-15,1-1 0 0,-1 0-4 0,-1 5 0 0,10-5-4 16,-9 5 0-16,0 0 0 0,8-5-4 0,1 5 0 0,-9-1-4 16,9 6 4-16,-9-5-4 0,7-1-4 0,2 1 0 0,0 0-16 15,-9 4-12-15,8-4 0 0,0 0 0 0,1 0 0 0,-10 4 0 0,10-4 0 16,-9 0 0-16,9-1 0 0,-9 1 0 0,7-1 0 0,-6 1 0 16,-1 0 0-16,9-5 0 0,-9 5 0 0,-8 0 0 0,7-5 0 15,2 1 0-15,-1-2 0 0,-8 7 0 0,8-11 0 0,-8 5 0 16,0-1 0-16,0 2 0 0,0-5 0 0,0-1 0 0,0 1-44 15,0 0-16-15,0-1-16 0,0-4-16 0,-8 0-20 0,8 0-8 0,0 0-20 16,-8-4-12-16,-1-1-12 0,9 0-32 0,-7 1-32 16,7-5 24-16,-8 0 36 0,8-1 28 0,-9-3 32 0</inkml:trace>
          <inkml:trace contextRef="#ctx0" brushRef="#br0" timeOffset="112605.1884">7758 4636 11 0,'8'-6'116'0,"-8"6"-8"0,0-4-8 16,0 4-20-16,0-5-4 0,0 5 0 0,-8 0 0 0,8 0 0 16,0 0-12-16,0 5 0 0,0-5 0 0,0 4-4 0,0-4-4 15,0 6 0-15,0-2 0 0,-8 5 4 0,8-4-4 0,0 4 0 0,-8-5-4 16,-1 5 0-16,9 4-8 0,-7-2 0 0,-1-2 0 0,-1 4-8 16,1 1-4-16,0 0 0 0,-1 0-8 0,-6 0-4 0,7 4 0 15,-1-5-8-15,-7 6 0 0,-1-5-4 0,10 5 0 0,-10-1-4 16,1 0 0-16,0-4 0 0,8 5-4 0,-9-2-8 0,0-3 0 0,9 4 0 15,-7-4-8-15,6 0-12 0,-7 0-8 0,7-1-12 0,1-3-8 16,1-1-4-16,-2 0-16 0,9 1-16 0,-8-6-20 0,0 0-12 16,8 1-8-16,0 0-44 0,0-5-40 0,-8 0 32 0,8 0 36 15,8-5 24-15,-8 0 24 0</inkml:trace>
        </inkml:traceGroup>
        <inkml:traceGroup>
          <inkml:annotationXML>
            <emma:emma xmlns:emma="http://www.w3.org/2003/04/emma" version="1.0">
              <emma:interpretation id="{4393BAF2-6263-4E80-905A-648F164B5BA6}" emma:medium="tactile" emma:mode="ink">
                <msink:context xmlns:msink="http://schemas.microsoft.com/ink/2010/main" type="inkWord" rotatedBoundingBox="19765,7274 20053,7277 20048,7728 19760,7724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13249.5538">8103 4259 51 0,'0'-4'96'0,"0"-1"-8"0,8 5-8 0,-8-5-20 15,0 1 0-15,7 0-8 0,-7-1 4 0,0 5-4 0,0-5 4 16,0 5-4-16,0-4 0 0,9 4 0 0,-9 0 0 0,0 0 0 16,0 0-4-16,0 0 4 0,0 0 0 0,0 0-4 0,0 4 0 15,0 1 0-15,0 0-4 0,-9-1-4 0,9 0-4 0,0 1 0 0,0 4-4 16,0 1-4-16,-7-2 0 0,7 2-4 0,0-1 0 0,0 4-4 15,-8-3-4-15,8 4 0 0,0 0-4 0,-8-1-4 0,8 6 0 16,0-6 0-16,0 1 0 0,0 0 0 0,-9 4-4 0,9-4 4 0,0 0-8 16,0-5 0-16,9 4-16 0,-9 1 24 0,0-4 0 15,8-1-4-15,-8 0-4 0,8 0 0 0,-1-4 0 0,-7-1 0 0,9 1 4 16,-1 0-4-16,0-5-4 0,1 4 8 0,-1-4-8 0,0 0 4 16,1 0-4-16,6 0 4 0,-7-4 0 0,1-1-4 0,-1 0 4 15,9 1-4-15,-10-1 0 0,1-4 0 0,1 5-4 0,7-6 4 16,-9 1 4-16,2 0-4 0,-1-1 0 0,0-3 0 0,1 4 4 15,-1 0 0-15,-8-1 0 0,8 1-4 0,1 0 8 0,-9 0-4 0,7 0-4 16,-7-1 4-16,8 1 0 0,-8 4 4 0,0-3-4 0,0 3 4 16,0 0-4-16,8 1 4 0,-8-1-4 0,0 0 0 0,0 5 4 15,0-4 0-15,0 4 0 0,0 0 4 0,0-4 0 0,0 4 0 16,0 4 4-16,0-4-4 0,0 4 4 0,0-4 0 0,0 5 8 16,0 4 8-16,0-4 0 0,0 3 0 0,0 2 0 0,9-1 0 15,-9 1 0-15,0-1 4 0,0 4 0 0,0 1-4 0,0 0 0 0,0 0-4 16,0-1-4-16,0 1-16 0,0 0 16 0,0 0-12 0,0 0-8 15,0 0 0-15,0-1 0 0,0-4 0 0,0 5 0 0,0 0 0 16,0-5 0-16,0 0 0 0,0 1 0 0,0-1 0 0,0-5 0 16,0 5-4-16,0-4-44 0,0-1-20 0,0 1-24 0,0-1-24 15,-9-4-32-15,9 0-24 0,0 0-32 0,0 0-72 0,-8-4 24 0,8-1 44 16,0 1 36-16,0-1 36 0,0-4 28 0</inkml:trace>
        </inkml:traceGroup>
        <inkml:traceGroup>
          <inkml:annotationXML>
            <emma:emma xmlns:emma="http://www.w3.org/2003/04/emma" version="1.0">
              <emma:interpretation id="{DB8156F5-9C2C-43F4-A5D6-15F1175A5403}" emma:medium="tactile" emma:mode="ink">
                <msink:context xmlns:msink="http://schemas.microsoft.com/ink/2010/main" type="inkWord" rotatedBoundingBox="20686,7571 21054,7575 21050,7951 20682,7947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18321.9118">9007 4722 23 0,'0'5'92'0,"0"-5"-8"15,0 0-4-15,0 0-20 0,0 0-4 0,0 0-4 0,0 0 0 0,0 0-4 16,10 0 0-16,-10 0 0 0,0 0 4 0,7 0 0 0,-7 0 4 15,8 5-8-15,-8-5 8 0,8 0-12 0,1 4 4 0,-1-4 0 16,-8 6-4-16,7-6-4 0,2 3 0 0,-1 2 0 0,0-5-4 0,-8 5 0 16,17-1 0-16,-9-4-4 0,-8 5 0 0,16-5-4 15,-8 0 0-15,0 4-4 0,1-4 0 0,-1 0-8 0,0 0 0 0,8 0 0 16,-8 0-4-16,1 0-4 0,-1 0 0 0,7 0 0 0,-5-4-4 16,-3 4 0-16,10-5 0 0,-9 5-4 0,0 0 0 0,1-4 0 15,6 4-8-15,-7-5-4 0,1 0-4 0,-1 5-8 0,0-3-16 16,1 3-12-16,-2-6-8 0,-7 6-16 0,8 0-12 0,-8 0-16 15,9 0-8-15,-9 0-12 0,0 0-48 0,0 0-32 0,8 0 28 0,-8 0 36 16,0 0 24-16</inkml:trace>
          <inkml:trace contextRef="#ctx0" brushRef="#br0" timeOffset="118037.1544">9171 4548 43 0,'0'0'76'0,"-8"-4"-8"0,8 4-8 0,0-5-20 16,0 5 4-16,0-5-4 0,0 5-4 0,0-4 4 0,0 4 0 15,0-4 4-15,0 4-4 0,0 0 4 0,0 0 0 0,0-5 4 16,0 5-4-16,0 0 0 0,0 0 8 0,0 0-4 0,0 0-4 0,0 0 0 16,0 0 4-16,0 0-4 0,0 0-4 0,0 0 4 0,0 5-4 15,0-5 4-15,0 4-4 0,0 0 0 0,0 1-4 0,0 0 0 16,0 4-4-16,0-4-4 0,0 3 0 0,0 3 0 0,0-3-4 0,0 5-4 16,0-3-4-16,0 3 0 0,0 2-4 0,0-2 0 15,0-4 0-15,0 5-4 0,0 0 0 0,0 0 0 0,0-1-4 0,0 1 0 16,0 1 0-16,0-2 0 0,0-4 0 0,0 5 0 0,0-6-4 15,0 7 0-15,0-7 4 0,0 2-4 0,0-1 0 0,0 5 0 16,0-9 0-16,0 3-4 0,0-2 0 0,0 2 4 0,0-3-4 0,0 0 0 16,0-1-4-16,0 0-16 0,0 2 12 0,0-6 0 15,0 4-4-15,0-4-8 0,0 0 0 0,0 0-8 0,0 0-4 0,0 0-8 16,0 0-4-16,0 0-4 0,0 0-12 0,0 0 0 16,0 0-12-16,0-4 0 0,0 4-8 0,0-6 0 0,0 2 0 0,-8 4 0 15,8-4-36-15,0-1-28 0,-9-4-12 0,9 5 32 0,-8-2 20 16</inkml:trace>
        </inkml:traceGroup>
        <inkml:traceGroup>
          <inkml:annotationXML>
            <emma:emma xmlns:emma="http://www.w3.org/2003/04/emma" version="1.0">
              <emma:interpretation id="{17FF6EDD-10FE-488E-ADF6-93A48997D4FF}" emma:medium="tactile" emma:mode="ink">
                <msink:context xmlns:msink="http://schemas.microsoft.com/ink/2010/main" type="inkWord" rotatedBoundingBox="21421,7384 22432,7395 22425,8057 21414,8046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19169.1129">9758 4369 55 0,'0'0'72'0,"0"-4"-4"0,0 4-8 16,0-5-28-16,0 0 8 0,0 5-8 0,0 0 0 15,0-4 0-15,0 0 0 0,0 4 4 0,0-6 0 0,0 6 4 0,0 0 0 16,0-3 0-16,0 3 4 0,0 0-4 0,0 0 8 0,0 0 0 15,0-5 0-15,0 5-4 0,0 0 0 0,0 0-4 0,0 0 0 16,0 0 0-16,0 0 0 0,0 0 8 0,8 5-4 0,-8-10 0 0,0 10 0 16,0-5 4-16,9 0 0 0,-9 0-4 0,0 0 0 15,0 3 0-15,0 3-4 0,8-6 4 0,-8 8-12 0,0-3 0 0,0 4 0 16,0-4-4-16,0 3-8 0,0 7-4 0,0-6 0 0,0 5-4 16,0-1 4-16,0 1-4 0,-8 5 0 0,8-6-20 0,0 6 20 15,-9-5 0-15,9 4-4 0,0 0 0 0,-8-4 0 0,8 4 0 16,0-4-4-16,-8 4-4 0,8-4 4 0,-9 5 0 0,9-6-4 15,0 1 0-15,0 0 0 0,0 0 0 0,0-1 0 0,0-4 0 16,0 5 0-16,0-5-4 0,0 1 4 0,0-1 0 0,0 0-4 0,0 0 4 16,9-5 4-16,-9 6 0 0,8-5-4 0,-8-1-4 0,8 0 0 15,-8 2-4-15,9-2 4 0,-1-4 0 0,-8 0 0 0,7 4 0 16,3-4 0-16,-3 0 0 0,1 0 4 0,0-4-4 0,9 0 0 16,-10 4 0-16,2-6 0 0,-1 2-4 0,0 0 8 0,1-1-4 15,7-5 0-15,-9 6 0 0,2 0 0 0,-1-1 4 0,0-4 0 0,1 4 0 16,-1 1 0-16,0-6 0 0,1 7-4 0,-2-3 4 0,1 2 0 15,0-6 0-15,-8 6 0 0,9-1-4 0,-9 1 4 0,8 4 0 16,-8-5 0-16,7 1 0 0,-7 4 4 0,0-5 0 0,0 5 0 16,10 0 0-16,-10 0 4 0,0 0-24 0,0-6 24 0,0 12-4 15,0-6 0-15,0 5 0 0,0-1 4 0,0-4 0 0,0 5 0 0,0 4 0 16,0-5 0-16,0 1-4 0,0 4 4 0,0-3 0 0,0 2 0 16,0 1 0-16,0 0 4 0,0 5-4 0,0-5-4 0,0 1 0 15,0 4 4-15,7-6-4 0,-7 6 0 0,0-4 0 0,0 4 4 16,0-1-4-16,0-4 4 0,0 5-4 0,8-5-4 0,-8 0 4 15,0 6 0-15,0-7 0 0,9 1-8 0,-9 1 4 0,0-2-4 0,0-3-4 16,0-1-4-16,8 1-4 0,-8 0-4 0,0 0 0 0,0-1-12 16,8-4-12-16,-8 5-8 0,0-5-8 0,0 0-12 0,0 0-12 15,0 0-4-15,0-5-20 0,0 5-8 0,0-4-8 0,0-1-4 16,0 0-8-16,0 0-44 0,0 1-24 0,0-5 36 0,0 5 28 16,0-6 24-16</inkml:trace>
          <inkml:trace contextRef="#ctx0" brushRef="#br0" timeOffset="119482.277">10321 4626 75 0,'0'0'100'0,"0"0"-4"0,8-5-4 15,-8 5-16-15,0 0-4 0,0 0 0 0,8 0-4 0,-8 0 4 16,9 0 4-16,-9 5-4 0,7-5 4 0,-7 4 4 0,8-4 0 0,1 6 8 16,-9-6-4-16,8 4 0 0,0 1 4 0,1-1-8 0,-1 5-8 15,-1-4-4-15,1 4-4 0,9-5-4 0,-9 6-4 0,1-1-4 16,-1 0-8-16,8 0-4 0,-8 0 0 0,0 1-20 0,9 3-20 0,-9-3 0 16,8-1 0-16,-8 0 0 0,9 0 0 0,-9 5 0 15,-1-5 0-15,10 1 0 0,-9-2 0 0,9 2 0 0,-9-1 0 0,8 0 0 16,-8 1 0-16,0-2 0 0,0-3 0 0,1 4 0 0,6-5 0 15,-6 6 0-15,-9-6 0 0,8 1 0 0,0 0-52 0,1-1-16 16,-9 0-12-16,8-4-20 0,-8 6-12 0,0-6-16 0,0 5-20 16,8-5-12-16,-8 0-28 0,0-5-52 0,-8 5 12 0,8-6 48 0,0 2 32 15,0 0 32-15,0-6 20 0</inkml:trace>
          <inkml:trace contextRef="#ctx0" brushRef="#br0" timeOffset="119737.5922">10753 4577 95 0,'0'-6'116'0,"0"1"-8"0,-9 5-4 0,9-4-20 0,-7 4 8 16,7-4-8-16,-8 4 0 0,8 4-8 0,0-4 0 0,-8 4 0 15,-1-4-8-15,9 5 0 0,-8 4-4 0,0-4 0 0,8 4-4 16,-9-5 0-16,9 6-4 0,-7-1-4 0,-1 4-8 0,8-3 0 16,-9 4-4-16,1-5-4 0,0 4-4 0,0 0-4 0,-1 2-8 15,2-1 0-15,-1 4-8 0,-1-4 0 0,1 0-4 0,0 0 0 0,-1-1 0 16,1 1-4-16,-7 0 0 0,6 0 0 0,1 0-4 15,0 0-4-15,-8-1-8 0,8-4-4 0,-1 5-8 0,1-5 0 0,0 0-12 16,0 1-12-16,-1-2-8 0,9-3-16 0,-7 0-4 0,-1-1-16 0,8 1-8 16,-9-5-8-16,9 5-8 0,0-5-4 0,-8 0-16 15,8-5-48-15,0 5-4 0,0-5 36 0,0 1 24 0,0-1 28 0</inkml:trace>
        </inkml:traceGroup>
        <inkml:traceGroup>
          <inkml:annotationXML>
            <emma:emma xmlns:emma="http://www.w3.org/2003/04/emma" version="1.0">
              <emma:interpretation id="{F860D1CD-C5DB-4604-A10F-D560D74A72D1}" emma:medium="tactile" emma:mode="ink">
                <msink:context xmlns:msink="http://schemas.microsoft.com/ink/2010/main" type="inkWord" rotatedBoundingBox="22749,7244 23160,7248 23154,7767 22744,7762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20374.9344">11072 4296 47 0,'0'-5'96'0,"0"5"-8"0,0-9-4 16,7 4-24-16,-7 1-4 0,0 0 0 0,8-2-4 0,-8 2 4 0,8 0-4 16,-8-1 0-16,9 0-4 0,-1 1 4 0,0 0 0 0,1-6 0 15,-2 6-4-15,1-1 4 0,1 0-4 0,-1 1 0 0,0-1 0 16,9 5 0-16,-10-5-4 0,1 5-4 0,1 0 0 0,-1 0-8 15,9-5 0-15,-9 10-4 0,-1-5-8 0,1 0 0 0,1 5 0 16,-9 0-8-16,8-1 0 0,0 1-4 0,-8 0 0 0,9 4 0 0,-9-4-4 16,0 3 0-16,0 2-4 0,0-2 4 0,-9 6 0 0,9-4-4 15,-8 4 4-15,8-6-4 0,-8 6 0 0,8-4-4 0,-9-2 4 16,1 6 0-16,8-4-4 0,-7-1 0 0,7-4 0 0,0 3 0 0,-8-3 0 16,8 0-4-16,0-1 4 0,0-4 0 0,0 5 0 15,0-5 0-15,8 0 4 0,-8 0 0 0,0-5 0 0,7 5 0 0,-7-4 0 16,8 4 0-16,1-5 0 0,-9 0 0 0,8 5 0 0,0-5 0 15,1 2 4-15,-1-2 0 0,-1 5 4 0,2-5 0 0,-1 5-4 16,-8-4 0-16,8 4 4 0,0 0 4 0,1 0-4 0,-2 0 4 16,1 0 0-16,1 4 4 0,-1-4 0 0,-8 5 0 0,8 0 0 15,1-2 0-15,-1 7 4 0,-1-5-4 0,1-1 0 0,1 6-4 0,-9-1 4 16,8 0-4-16,0-5 0 0,-8 6-4 0,9-1 4 0,-1 0 0 16,-8 0-4-16,7 0 4 0,-7 0 0 0,0 1 0 0,9-1 0 15,-9 0 4-15,0 1 0 0,0 3 0 0,0-4 0 0,0 1-4 16,0-2 4-16,-9 6 0 0,9-4-4 0,-7-2-8 0,-1 6 4 15,-1-5 0-15,1 0-4 0,0 6 0 0,-1-11-4 0,1 5-4 0,-7 0-4 16,6 0-4-16,-7 1-4 0,7-7-8 0,-6 3-12 0,-2 3-12 16,9-9-8-16,-9 5-16 0,10-5-20 0,-10 4-12 0,9-4-20 15,0 0-20-15,-9-4-24 0,10-1-64 0,-1 1-8 0,-1-1 44 16,9-4 36-16,-8-1 24 0,8 1 36 0</inkml:trace>
        </inkml:traceGroup>
        <inkml:traceGroup>
          <inkml:annotationXML>
            <emma:emma xmlns:emma="http://www.w3.org/2003/04/emma" version="1.0">
              <emma:interpretation id="{A4E642F2-9567-4519-8A0F-98BA46BBBE7B}" emma:medium="tactile" emma:mode="ink">
                <msink:context xmlns:msink="http://schemas.microsoft.com/ink/2010/main" type="inkWord" rotatedBoundingBox="23652,7907 23947,7910 23946,7950 23652,7947"/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30559.0986">11976 4855 3 0,'0'0'84'0,"0"0"-4"0,0 0-4 0,0 6-24 0,0-6-4 16,0 0-4-16,0 0 0 0,0 0 0 0,0 0-4 0,0 0 0 0,0 0-4 15,0 0 0-15,0 0 0 0,0 0 4 0,0 0-4 0,0 0 0 16,0 0 4-16,0 0 0 0,0 0-4 0,0 0 8 16,0 0-4-16,0 0-4 0,0 0 4 0,0 0 0 0,0 0-4 0,0 0 8 15,0 0-4-15,0 0 0 0,0 0 4 0,0 0 4 0,0 0 0 16,0 0 0-16,0 0-4 0,0 0 4 0,0 0 0 0,8 0-4 15,-8 0 0-15,0 0-8 0,9 4 4 0,-9-4-12 0,8 0 0 0,0 0 0 16,-8 4-4-16,7-4 0 0,3 0-4 0,-3 5 0 0,1-5 0 16,9 5-4-16,-9-5 0 0,1 4-4 0,-2 0 4 0,10-4-4 15,-9 6 0-15,0-6 0 0,9 0-4 0,-10 0 0 0,1 4-8 0,9-4 0 16,-9 0 0-16,1 0 0 0,6 0 0 0,-7 0 0 16,1 0 0-16,-1 0 0 0,0 0 0 0,1 0 0 0,-1 0 0 0,-8 0 0 15,7 0 0-15,-7 0 0 0,9 0 0 0,-9 0 0 0,0 0 0 16,8 0 0-16,-8 0 0 0,0 0 0 0,0 0 0 0,0 0 0 15,0 0 0-15,0 0 0 0,0 0 0 0,0 0 0 0,0 0 0 16,0 0 0-16,0 0 0 0,0 0 0 0,0 0 0 0,0 0 0 16,0 0 0-16,0 0 0 0,0 0 0 0,0 0 0 0,0 0 0 0,-8 0 0 15,8 0 0-15,0 0 0 0,0 0 0 0,-9 0 0 0,9 0 0 16,0 0 0-16,-7 0 0 0,7 0 0 0,0 0 0 0,-8 0 0 16,8 0 0-16,0 0 0 0,-9 0 0 0,9 0-12 0,0 0-48 15,0 0-16-15,0 0-16 0,-8 0-12 0,8 0-16 0,0 0-8 16,0 0-20-16,0 0-12 0,0 0-40 0,0 0-52 0,0 0 36 0,0 0 44 15,0 0 32-15,0 0 32 0</inkml:trace>
        </inkml:traceGroup>
        <inkml:traceGroup>
          <inkml:annotationXML>
            <emma:emma xmlns:emma="http://www.w3.org/2003/04/emma" version="1.0">
              <emma:interpretation id="{A16B1E2E-3236-4509-A303-E80BED2C8621}" emma:medium="tactile" emma:mode="ink">
                <msink:context xmlns:msink="http://schemas.microsoft.com/ink/2010/main" type="inkWord" rotatedBoundingBox="24395,7566 25400,7577 25394,8183 24389,8172"/>
              </emma:interpretation>
              <emma:one-of disjunction-type="recognition" id="oneOf4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31430.0553">12743 4612 3 0,'-8'0'84'16,"8"0"-8"-16,0 0-8 0,-8 0-16 0,8-4-12 0,0 4 0 15,0-4 4-15,0 4-4 0,0-6 0 0,0 6-4 0,-9-4 0 0,9 4 0 16,0-4 4-16,0-1 0 0,0 0 4 0,9 2 0 0,-9-3-4 16,0 1 0-16,8 1 4 0,-8 0-4 0,8-1 4 0,-8 0-8 15,9 1 8-15,-9-1 0 0,7 5-4 0,1-5-4 0,1 1 4 16,-1 0-4-16,0 4 0 0,-1-5-4 0,-7 5 4 0,17-5 0 15,-9 5-8-15,-8 0-4 0,9 0 0 0,7 0-4 0,-16 0 0 0,9 0-4 16,6 0 0-16,-7 0-4 0,1 0-4 0,-1 5 4 0,-8-5-4 16,8 5 0-16,1-1-8 0,-2 0 8 0,1 1-8 0,-8 0 4 15,9-1 0-15,-9 6 0 0,0-2 0 0,8 3-8 0,-8-3 4 0,0 5 4 16,0-3-4-16,-8 3 0 0,8 2 0 0,0-2 0 16,-9 1 0-16,1-1 0 0,8 0-4 0,-7 2 4 0,-2-1 4 0,1 0-4 15,0-1 0-15,8 1 0 0,-9-5 0 0,1 1 0 0,0-2 0 16,8 7 0-16,-7-11 0 0,7 6-4 0,-9-6 4 0,9 0-4 15,0 1 4-15,0 0 0 0,0-5-4 0,0 4 4 0,0-4-4 0,0 0 4 16,0 5 0-16,9-5-4 0,-9 0 4 0,7 0 0 0,-7 0 0 16,8-5 0-16,-8 5 0 0,8-4 0 0,-8 4 0 15,9 0-4-15,-1 0 4 0,0 0 4 0,-8 0-4 0,9 0 0 0,-2-5 0 16,-7 5-4-16,8 0 8 0,1 0-4 0,-9 5 0 0,8-5 0 16,0 4 4-16,-8 1 0 0,8 0-4 0,-8-1 0 0,9 0 0 15,-9 2 0-15,7-2 0 0,-7 5 0 0,8 0 0 0,-8-5 4 16,9 6-4-16,-9-1 4 0,0 4-8 0,0-2 8 0,0-3-4 15,0 1 4-15,0 1-4 0,0 3 0 0,0-4 0 0,0 5 4 0,-9-5-4 16,9 0 4-16,-8 5 0 0,1-5-4 0,7 1 4 0,-9 3 0 16,1-3-4-16,0-1 4 0,-9 0-4 0,9-4 0 0,1 4 0 15,-10-5 0-15,9 1 0 0,-1-1 0 0,-7 1-4 0,9-5 0 16,-2 5-16-16,-7-5 16 0,7 0-8 0,1 0 0 0,1-5-8 16,-3 5-4-16,3-5-8 0,-1 1-4 0,0-1-12 0,-1 1 0 0,9-5-8 15,-8 4-16-15,1-4-8 0,7 5-4 0,-9-6-4 16,9 1-4-16,0-5-8 0,-8 5-36 0,8 0-40 0,0-1 8 0,0-3 32 15,0 4 20-15</inkml:trace>
          <inkml:trace contextRef="#ctx0" brushRef="#br0" timeOffset="131816.0246">13265 4742 27 0,'0'0'108'0,"8"0"-8"0,-8 0 0 16,8 0-24-16,-8 0 0 0,9 0 4 0,-9 3 4 0,8-3-4 15,-8 0 8-15,8 5 0 0,-1-5 0 0,2 5 0 0,-9-1-4 16,8 1 0-16,0-1 0 0,1 1 0 0,6 4-4 0,-5-5-8 15,-3 6-4-15,1-1-4 0,0 1-4 0,1 3-8 0,6-4-4 16,-6 5 0-16,-1-4-8 0,9 3-4 0,-9 0-4 0,0-3-8 16,-1 4-20-16,10 0-4 0,-9-1 0 0,1 1 0 0,7-1 0 15,-7 1 0-15,-2-4 0 0,1 3 0 0,0-4 0 0,9 5 0 0,-10-5 0 16,3 6 0-16,-3-7 0 0,1 2 0 0,1-1 0 0,-1-5 0 16,0 6 0-16,-1-1 0 0,2-5 0 0,-1 1 0 0,0-1 0 15,1 1-36-15,-9 0-16 0,8-1-12 0,0-4-16 0,-8 5-16 16,9-5-20-16,-9 0-16 0,0 0-16 0,0-5-12 0,7 1-28 15,-7-1-52-15,0 0 20 0,0 1 44 0,0-5 32 0,0 3 24 0</inkml:trace>
          <inkml:trace contextRef="#ctx0" brushRef="#br0" timeOffset="132078.9962">13721 4786 67 0,'0'-4'104'0,"0"0"-4"0,0 4-4 15,-8-5-20-15,8 5-4 0,0 0 0 0,-8-5-4 0,8 5 0 16,0 0 4-16,-7 0-8 0,7 5-4 0,-9-5 0 0,9 0 0 16,-8 5 4-16,0-1-4 0,8 0 0 0,-9 1 0 0,1 5 0 15,0-6-4-15,8 6 0 0,-9-2 0 0,2 2-4 0,-1-1 0 0,-9 4-8 16,9-3-4-16,1 4-8 0,-10 0-4 0,9-1-4 0,-9-4-8 16,2 6 0-16,6-2-4 0,-7 1 0 0,-1-1-4 0,9 1 0 15,-8 0 0-15,0-1-8 0,-1 1 0 0,9-5 0 0,-8 6-8 0,8-7-4 16,-1 2-12-16,-7-1-12 0,9 0-16 0,-3-4-20 15,3 4-16-15,-1-5-20 0,8 1-24 0,-9-1-20 0,9-4-32 0,-8 0-60 16,8 0 24-16,0-4 36 0,-8 4 36 0,8-5 28 0</inkml:trace>
        </inkml:traceGroup>
        <inkml:traceGroup>
          <inkml:annotationXML>
            <emma:emma xmlns:emma="http://www.w3.org/2003/04/emma" version="1.0">
              <emma:interpretation id="{ABAEFF8C-2E6B-4B5C-AF86-6CE1367F26E0}" emma:medium="tactile" emma:mode="ink">
                <msink:context xmlns:msink="http://schemas.microsoft.com/ink/2010/main" type="inkWord" rotatedBoundingBox="25988,7640 26330,7644 26326,7986 25984,7983"/>
              </emma:interpretation>
              <emma:one-of disjunction-type="recognition" id="oneOf4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36939.1251">14316 4809 19 0,'0'0'76'0,"0"0"-8"0,0 0-8 16,0 0-24-16,0 0-4 0,0 0-4 0,0 0-4 0,0 0 4 15,0 0 0-15,0 0 0 0,0 0 0 0,0 0 4 0,0 0 0 16,0 0 0-16,0 0 4 0,-7 0-4 0,7 0 0 0,0 0 4 16,0 0 0-16,0 0 0 0,0 0 4 0,0 0 0 0,0 0 0 0,0 0 0 15,0 0 0-15,0 0-4 0,0 0 0 0,0 0 4 0,0 0-4 16,0 0 0-16,0 0 4 0,0 0 0 0,0 0 0 15,0 0 4-15,0 0 0 0,0 0 0 0,0 0 0 0,0 0 0 0,0 0 0 16,0 0 4-16,7 0-8 0,-7 0-4 0,0 0 4 0,9 0-8 16,-9 0 0-16,0 0 0 0,8 0 0 0,0 0-4 0,-8 0 0 15,9 0-4-15,-1 0-4 0,-1 0 0 0,3 0 0 0,-3 0-4 0,1 0 4 16,0 0-4-16,1 0 0 0,-1 0 0 0,-1 0-12 0,10 0-4 16,-9 0 0-16,9 0 0 0,-9 0 0 0,-1 0 0 0,10 0 0 15,-9 0 0-15,9 0 0 0,-9 0 0 0,8 0 0 0,-8 0 0 0,1 0 0 16,-1 0 0-16,7 0 0 0,-5 0 0 0,-3 0 0 15,1 0 0-15,1 0 0 0,-1 0 0 0,-8 0 0 0,8 0 0 0,1 0 0 16,-9 0 0-16,7 0 0 0,-7 0 0 0,0 0 0 0,0 0 0 16,0 0 0-16,0 0 0 0,0 0 0 0,0 0 0 0,0 0 0 15,0 0 0-15,0 0 0 0,0 0 0 0,0 0 0 0,0 0 0 0,0 0 0 16,0 0 0-16,0 0 0 0,0 0 0 0,0 0 0 16,0 0 0-16,0 0 0 0,0 0 0 0,-7 0-20 0,7 0-32 0,0-4-8 15,-9 4-12-15,9 0-12 0,-8 0-12 0,8-4-8 0,-8 4-12 16,8-5-8-16,-9 5-4 0,1-5-4 0,8 0-4 0,-7 1-32 15,-3 0-36-15,3-1 20 0,7 0 36 0,-8 1 24 0</inkml:trace>
          <inkml:trace contextRef="#ctx0" brushRef="#br0" timeOffset="137233.327">14456 4590 55 0,'0'0'96'0,"0"4"-8"15,0-4 4-15,0 4-28 0,0-4-4 0,0 6-4 0,0-2 0 0,0 0 0 16,0 1-4-16,0 4 0 0,0-5 4 0,0 6-4 0,0-1 0 16,0 0 0-16,0 0-4 0,0 0-4 0,0 1-4 0,0 4 0 15,0-5 0-15,0 0 0 0,0 5-4 0,8-4 4 0,-8-2 0 0,0 6-4 16,0-5-4-16,0 0 0 0,0 0 0 0,8 5-4 0,-8-4-4 16,0-2-4-16,0 2-4 0,0-1 0 0,0 0-4 0,7 1-4 15,-7-2 0-15,0-3 4 0,0 4-8 0,0 1-4 0,0-6 0 16,0 0-4-16,0 6 0 0,0-6 0 0,0 0-8 0,0 2 0 15,-7-6-4-15,14 5-8 0,-7-5-8 0,0 0-4 0,0 3-12 0,0-3 0 16,0 0-8-16,0 0-8 0,0 0-12 0,0 0-8 0,9 0-4 16,-9-3-8-16,0 3-8 0,0-5-44 0,8-1-32 15,-8 2 16-15,8 0 32 0,-8 4 20 0</inkml:trace>
        </inkml:traceGroup>
        <inkml:traceGroup>
          <inkml:annotationXML>
            <emma:emma xmlns:emma="http://www.w3.org/2003/04/emma" version="1.0">
              <emma:interpretation id="{50077723-DAF8-4F12-A849-28D51B76EBFD}" emma:medium="tactile" emma:mode="ink">
                <msink:context xmlns:msink="http://schemas.microsoft.com/ink/2010/main" type="inkWord" rotatedBoundingBox="26843,7538 27393,7544 27386,8234 26835,8228"/>
              </emma:interpretation>
              <emma:one-of disjunction-type="recognition" id="oneOf47">
                <emma:interpretation id="interp51" emma:lang="" emma:confidence="0">
                  <emma:literal>2</emma:literal>
                </emma:interpretation>
                <emma:interpretation id="interp52" emma:lang="" emma:confidence="0">
                  <emma:literal>%</emma:literal>
                </emma:interpretation>
                <emma:interpretation id="interp53" emma:lang="" emma:confidence="0">
                  <emma:literal>z</emma:literal>
                </emma:interpretation>
                <emma:interpretation id="interp54" emma:lang="" emma:confidence="0">
                  <emma:literal>Z</emma:literal>
                </emma:interpretation>
                <emma:interpretation id="interp55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138098.7985">15230 4672 51 0,'-8'0'76'0,"0"0"-4"0,8 0-4 16,-9 0-24-16,2 0 0 0,7 0 0 0,-8-5 0 0,8 5 0 15,-9-4-4-15,9-1 0 0,0 5 0 0,-8-4 4 0,8-1-20 0,0 1 24 16,0-1-4-16,0 1 0 0,0-6 0 0,0 5 4 0,-8-4-8 16,16 5 0-16,-8-6-4 0,0 6 4 0,0-5-4 0,8 1 0 15,-8 2-4-15,9-3 4 0,-1 0 0 0,-8 4 0 0,7-4 0 16,-7 4-4-16,9 1 0 0,-1 0 4 0,0-6-4 0,1 6 0 16,-1-1-4-16,0 0 0 0,-1 1 4 0,2-1-8 0,-1 5 0 15,0-5-8-15,1 5 4 0,-1 0-4 0,0 0-4 0,1 0 0 0,-2 0 0 16,1 0-4-16,0 5 0 0,-8 0 0 0,9-1-4 0,-1 1-4 15,-1 0 8-15,3 4-4 0,-10-4 4 0,7 3-4 0,1 2 0 16,-8-1 4-16,9 4 0 0,-9-2-4 0,8 2 0 0,-8 1 0 16,0-1 0-16,0 0-4 0,8 2 4 0,-16-2 0 0,8 5-4 15,0-5 0-15,0 7 0 0,-8-7 0 0,8 7 4 0,-9-3-8 0,9-3 4 16,-8 4 0-16,1 0 0 0,7-4 0 0,-10 5 0 0,3-6 0 16,-1 6-4-16,-1-6 4 0,1 1-4 0,0 0 4 0,1 1-4 15,-2-2 4-15,1 1-4 0,8-6 4 0,-8 6 0 0,-1-4 4 16,9-6-4-16,-8 5-4 0,8-4-4 0,0 4 8 0,-8-4-4 0,8-5 0 15,0 4 0-15,0-4 4 0,0 5-4 0,0-10 0 0,0 5 0 16,0-4 0-16,8 4 8 0,-8-5-8 0,0 0 8 0,8 1-4 16,1-5-4-16,-9 4 4 0,8-4-4 0,0 4 4 0,-8-4 0 15,9 4 0-15,-2-3 0 0,1 3 0 0,0-4 0 0,1 4 0 16,-1 0 0-16,-1 5 0 0,-7-3 0 0,10-2 0 0,-3 5 4 16,-7 0 0-16,8 0 4 0,-8 0-4 0,9 5 4 0,-1-2 0 15,-8 2 0-15,8 0 4 0,-8-1 4 0,7 1-4 0,-7 4 4 0,9-5 4 16,-1 5 4-16,-8 1 0 0,8-1 0 0,1 0 0 0,-1 0 0 15,0 5 0-15,1-5 0 0,-2 6 0 0,1-7-24 0,0 7 0 16,1-2 0-16,-1-5 0 0,0 7 0 0,1-6 0 0,-2 5 0 16,1-5 0-16,1 1 0 0,7-2 0 0,-9-4 0 0,3 6 0 15,-3-6 0-15,1-4 0 0,1 6 0 0,-1-6 0 0,0 0 0 0,1 0 0 16,-2-6 0-16,1 2 0 0,-8-6 0 0,8 2 0 0,1-2 0 16,-1 2 0-16,-8-6 0 0,8 0 0 0,-8-1 0 0,0-2 0 15,9 3 0-15,-9-4 0 0,0 4 0 0,7-5 0 0,-7 6 0 16,0-6 0-16,0 5 0 0,0 1 0 0,0-1 0 0,0 6-4 15,0-3-44-15,-7 3-20 0,7-2-12 0,0 6-16 0,-9 0-20 0,9-2-20 16,-8 2-28-16,8 4-28 0,-8-4-72 0,-1 4 20 0,1 0 48 16,8 0 32-16,-15 0 32 0,6 0 20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38:25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1A9C77-A948-4217-BE6D-735D8FCE09A4}" emma:medium="tactile" emma:mode="ink">
          <msink:context xmlns:msink="http://schemas.microsoft.com/ink/2010/main" type="writingRegion" rotatedBoundingBox="4865,4198 5723,4692 5476,5122 4618,4628"/>
        </emma:interpretation>
      </emma:emma>
    </inkml:annotationXML>
    <inkml:traceGroup>
      <inkml:annotationXML>
        <emma:emma xmlns:emma="http://www.w3.org/2003/04/emma" version="1.0">
          <emma:interpretation id="{F8D35F3F-C458-4AED-AA3B-1FC793C48FBE}" emma:medium="tactile" emma:mode="ink">
            <msink:context xmlns:msink="http://schemas.microsoft.com/ink/2010/main" type="paragraph" rotatedBoundingBox="4865,4198 5723,4692 5476,5122 4618,4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5E42F-AB6A-4F90-974B-99FC4C77DBB6}" emma:medium="tactile" emma:mode="ink">
              <msink:context xmlns:msink="http://schemas.microsoft.com/ink/2010/main" type="line" rotatedBoundingBox="4865,4198 5723,4692 5476,5122 4618,4628"/>
            </emma:interpretation>
          </emma:emma>
        </inkml:annotationXML>
        <inkml:traceGroup>
          <inkml:annotationXML>
            <emma:emma xmlns:emma="http://www.w3.org/2003/04/emma" version="1.0">
              <emma:interpretation id="{B045AF28-AD62-4C32-A7B2-6C0611C62DDD}" emma:medium="tactile" emma:mode="ink">
                <msink:context xmlns:msink="http://schemas.microsoft.com/ink/2010/main" type="inkWord" rotatedBoundingBox="4865,4198 5723,4692 5476,5122 4618,46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2153-1362 79 0,'0'5'104'0,"0"-5"-8"16,0 0 4-16,0 0-24 0,0 0 0 0,9 0-4 16,-9 4 8-16,0-4-4 0,8 0 0 0,-8 0-4 0,0 0-4 0,7 0 0 15,2 0-4-15,-9-4 0 0,8 4-8 0,0 0 0 0,1 0 0 16,-1 4 0-16,0-8-4 0,-1 4-4 0,2 0-4 0,-1 0-4 15,0-5-4-15,1 5-4 0,-1 0 0 0,9 0-4 0,-10-5-8 0,1 5 0 16,0 0-4-16,9 0-4 0,-10 0 4 0,3 0-8 0,-3 0 0 16,10 0 0-16,-9 0-4 0,0 0 0 0,-1 0 0 0,10 0 0 15,-9 0 0-15,1 0-4 0,-1 0 0 0,0 0-4 0,1 0 0 16,-2 0 0-16,-7 0-8 0,8 0-4 0,1 0-12 0,-9 0-8 16,8 0-16-16,-8 0-8 0,0 0-16 0,0 0-4 0,8 0-20 0,-8 0-16 15,0 0-12-15,0 0-8 0,0-4-32 0,-8 4-52 0,8-5 32 16,0 5 36-16,-8-5 32 0,8 1 20 0</inkml:trace>
          <inkml:trace contextRef="#ctx0" brushRef="#br0" timeOffset="285.6027">2414-1609 63 0,'0'0'104'15,"0"-4"-12"-15,0 4-4 0,0 0-28 0,0 0 0 0,0 0-4 0,0-5 0 16,0 5 8-16,0 5-8 0,0-5-4 0,0 0 4 0,0 4 0 16,0 1-4-16,0 0-4 0,0-1 0 0,0 6-4 0,8-1 0 15,-8 0 0-15,0 1-4 0,0-1 0 0,0 5 0 0,9 0 0 16,-9 0-4-16,0 0-4 0,8 0-4 0,-8 0-4 0,0 4-4 16,0-4 0-16,0 5-8 0,0-4 4 0,8-2-4 0,-8 5 0 0,0-4-8 15,0 0 0-15,0 0 0 0,0 0 0 0,0 0 0 0,0-5-4 16,0 5-4-16,0-4-8 0,0-1-16 0,0 0-12 0,0-4-12 15,0 4-8-15,0-4-24 0,0-1-24 0,0-4-12 0,0 5-16 0,0-5-60 16,0 0-16-16,0 0 44 0,0 0 28 0,0-5 32 16</inkml:trace>
          <inkml:trace contextRef="#ctx0" brushRef="#br0" timeOffset="-397.9345">1712-1865 19 0,'0'-6'100'0,"0"2"-12"0,0 4-12 0,0-4-20 16,0-2 0-16,0 2 0 0,0-1-4 0,0 5 4 0,0-4 0 16,0-1 0-16,0 0 4 0,0 5-4 0,0 0 0 0,0-4 4 15,0 4-8-15,0 0 4 0,-8 0-4 0,8 0-4 0,0 0 0 16,0 0-4-16,0 0-4 0,0 0-4 0,0 4 0 0,0-4-4 16,0 5 0-16,-8 0 0 0,8-1 0 0,0 1-8 0,0-1-4 0,0 2 0 15,0 2 0-15,0-2-4 0,0 2 0 0,0 2-4 16,0-1 4-16,0 5-8 0,0-4 4 0,0-1-4 0,0 5 0 0,0-5 0 15,0 5-4-15,0-4-4 0,0 4 4 0,0-5-4 0,0 5 0 16,0-4 4-16,0-1-24 0,0 0 20 0,8 5 4 0,-8-5-4 16,0 1 0-16,0-6 8 0,8 6-8 0,-8-6 0 0,8 6 4 0,-8-6 0 15,9 1-8-15,-2 0 4 0,-7 0 0 0,8-5 0 0,1 0 0 16,-1 4-4-16,-8-4 4 0,8 0 0 0,1 0-4 0,-1 0 4 16,-1 0 0-16,1 0 0 0,1-4 0 0,-9 4 0 0,8-5 0 0,0 0 4 15,1 5-4-15,-1-5 0 0,-8 1 0 0,7-1 0 16,2 0 0-16,-1 1-4 0,-8-1 4 0,8 0 0 0,-8 1-4 0,9-1 8 15,-9-4-8-15,8 4 4 0,-1 0 0 0,-7 1 0 0,0-1 0 16,8 1 0-16,-8-1 0 0,0 0 0 0,9 5 4 16,-9-4 0-16,0-1-4 0,0 0 0 0,0 5 0 0,0-4 0 0,0 4 0 15,0-6-4-15,0 6 8 0,0 0-4 0,0 0 0 0,0-4 0 0,0 4 0 16,0 0 0-16,0 4 0 0,0-4 0 0,0 6 0 16,0-2 4-16,0 1 0 0,0 0-4 0,0-1 4 0,0 6 4 0,0-1-20 15,0 0 28-15,0 0-4 0,0 1 0 0,0 4 0 0,0 0 0 16,0 5 0-16,0-5 0 0,0 0 0 0,0 4-4 0,0-4 4 15,0 5-4-15,0-1 4 0,0-4-8 0,0 5 0 0,0-5 0 16,0 4 0-16,0-3 0 0,0-1 0 0,0 0-4 0,0 0 0 16,0-5 0-16,0 6 0 0,0-7-12 0,0-2-4 0,0 3-12 0,0-5-8 15,0 1-16-15,0 0-8 0,0-5-12 0,0 0-8 0,0 0-20 16,0 0-16-16,0-5-16 0,0 0-12 0,0 1-52 0,0-2-24 16,0 3 36-16,0-7 40 0,8 0 28 0,-8 6 24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8:57.3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576338-9099-49A9-8B50-0BB1409DA48B}" emma:medium="tactile" emma:mode="ink">
          <msink:context xmlns:msink="http://schemas.microsoft.com/ink/2010/main" type="writingRegion" rotatedBoundingBox="8501,14045 8901,14045 8901,14339 8501,14339"/>
        </emma:interpretation>
      </emma:emma>
    </inkml:annotationXML>
    <inkml:traceGroup>
      <inkml:annotationXML>
        <emma:emma xmlns:emma="http://www.w3.org/2003/04/emma" version="1.0">
          <emma:interpretation id="{61EAED26-C3AC-48B7-8159-4023BFA7A734}" emma:medium="tactile" emma:mode="ink">
            <msink:context xmlns:msink="http://schemas.microsoft.com/ink/2010/main" type="paragraph" rotatedBoundingBox="8501,14045 8901,14045 8901,14339 8501,14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80E751-6ED2-4582-9505-D8295AA7C761}" emma:medium="tactile" emma:mode="ink">
              <msink:context xmlns:msink="http://schemas.microsoft.com/ink/2010/main" type="line" rotatedBoundingBox="8501,14045 8901,14045 8901,14339 8501,14339"/>
            </emma:interpretation>
          </emma:emma>
        </inkml:annotationXML>
        <inkml:traceGroup>
          <inkml:annotationXML>
            <emma:emma xmlns:emma="http://www.w3.org/2003/04/emma" version="1.0">
              <emma:interpretation id="{4C46E771-14D1-4E24-A2A0-E6F20B820A92}" emma:medium="tactile" emma:mode="ink">
                <msink:context xmlns:msink="http://schemas.microsoft.com/ink/2010/main" type="inkWord" rotatedBoundingBox="8501,14045 8901,14045 8901,14339 8501,143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-2855-46 15 0,'0'0'88'0,"0"0"-4"0,0 0-12 16,0 0-20-16,0 0-4 0,0 0 0 0,0 0 0 0,0 0 4 16,0 0 0-16,0 0 0 0,0 0 8 0,0 0-8 0,0 5 4 0,8-5 4 15,-8 0-8-15,0 0 0 0,9 0 0 0,-9 5 0 0,7-5 0 16,-7 0 0-16,8 0 0 0,1 0 0 0,-1 0 0 0,-8 0-4 16,8 4 4-16,9-4 0 0,-10 0-4 0,1 0 0 0,1 0 4 0,-1 0-8 15,0 0-4-15,9 0 0 0,-10 0-8 0,2 0 0 16,7 0 0-16,-8 0-4 0,9 0 0 0,-10 0 0 0,10 0-4 0,-9 0 4 15,9 0-8-15,-9 0 0 0,8 0 0 0,-8 0-4 0,0 0-8 16,9 0-8-16,-10 0 0 0,3 0 0 0,5 0 0 0,-7 0 0 16,1 0 0-16,-1 0 0 0,-1 0 0 0,-7 0 0 0,9 0 0 0,-1 0 0 15,-8 0 0-15,0 0 0 0,8 0 0 0,-8 0 0 16,0 0 0-16,0 0 0 0,0 0 0 0,0 0 0 0,0 0 0 16,0 0 0-16,0 0 0 0,0 0 0 0,0 0 0 0,0 0-36 0,0 0-12 15,-8 0-12-15,8 0-8 0,0 0-16 0,0 0-12 0,-8 0-12 16,8 0-12-16,-9 0-16 0,9 0-4 0,-7 4-8 0,-1-4-44 15,8 0-32-15,-9 0 40 0,1 0 24 0,0 5 32 0,1-5 28 16</inkml:trace>
          <inkml:trace contextRef="#ctx0" brushRef="#br0" timeOffset="392.9448">-2766 229 67 0,'0'0'88'0,"9"0"-8"15,-9 0-4-15,0 0-20 0,0 0 4 0,-9 0 4 0,9 0-4 16,9 0 0-16,-9 0 4 0,0 0 0 0,0 0 4 0,8 0-8 16,-8 0 4-16,0 0 0 0,8 0 4 0,1 0 0 0,-9 0-8 0,8 0 8 15,-1 0-4-15,-7 0 4 0,9 0-4 0,-1 0-4 0,0 5 0 16,0-5-4-16,1 0 4 0,-1 5-8 0,-1-5 4 0,2 0-8 15,-1 0 0-15,9 4-8 0,-9-4 0 0,0 0-8 0,-1 0 0 16,10 0-24-16,-9 5-8 0,1-5 0 0,-1 0 0 0,9 0 0 16,-10 0 0-16,1 0 0 0,0 0 0 0,1-5 0 0,-1 5 0 0,-1 0 0 15,2 5 0-15,-1-5 0 0,-8 0 0 0,8 0 0 0,-8 0 0 16,9 0 0-16,-9 0 0 0,0 0 0 0,8 0 0 0,-8 0 0 16,0 0 0-16,0 0 0 0,0 0 0 0,0 0 0 0,0 0 0 15,0 0 0-15,0 0 0 0,0 0 0 0,0 0 0 0,0 0 0 16,0 0 0-16,-8 0 0 0,8 0 0 0,0 0 0 0,0-5-20 0,0 5-68 15,-9 0-24-15,9-4-16 0,-8 4-20 0,8-5-28 0,0 5-24 16,-8-5-76-16,8 5 28 0,-9-4 44 0,2 4 40 0,7-5 32 16,0 5 24-16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52:14.0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3D98E4-08B0-434F-88B7-B6549B15B77F}" emma:medium="tactile" emma:mode="ink">
          <msink:context xmlns:msink="http://schemas.microsoft.com/ink/2010/main" type="inkDrawing" rotatedBoundingBox="11364,15651 15025,15690 15024,15738 11363,15699" semanticType="underline" shapeName="Other">
            <msink:sourceLink direction="with" ref="{DCCF1DA1-8C15-4251-A2A9-22B8207D91C5}"/>
            <msink:sourceLink direction="with" ref="{555B1EF6-BB3A-4E9F-809B-6A559F2DDC0B}"/>
            <msink:sourceLink direction="with" ref="{4E4E4025-F16D-4FE1-866E-323FC5E03C63}"/>
            <msink:sourceLink direction="with" ref="{55A6A4DF-AA3C-433D-B583-C40F9D9A678A}"/>
            <msink:sourceLink direction="with" ref="{AA23B0D1-D32A-4C29-A40B-2F5CC330B24A}"/>
          </msink:context>
        </emma:interpretation>
      </emma:emma>
    </inkml:annotationXML>
    <inkml:trace contextRef="#ctx0" brushRef="#br0">0 5 23 0,'0'0'68'0,"0"0"0"0,0 0-8 0,0 0-28 0,0 0 0 15,0 0-4-15,0 0-12 0,0 0 0 0,0 0 0 0,0 0 4 16,0 0-4-16,0 0-4 0,0 0 4 0,0 0-4 0,0 0 0 0,0 0 4 16,0 0-4-16,0 0 0 0,7 0 0 0,-7 5 4 15,0-5-4-15,0 0 0 0,0 0 4 0,0 0-16 0,8 0 20 0,-8 0 0 16,0 0 0-16,0 0 0 0,9 0-4 0,-9 0 0 15,0 0 0-15,0 0 4 0,8 0 0 0,-8 0-4 0,0 0 4 0,8 0 0 16,-8 0 0-16,0 0 0 0,9 5-4 0,-9-5 0 0,0 0 0 0,8 0 0 16,-8 4 0-16,7-4 0 0,-7 0-4 0,9 0 4 0,-9 4 0 15,8-4 0-15,-8 0-8 0,8 0 0 0,-8 0 4 0,8 0 0 16,1 0 4-16,-9 5-4 0,8-5-4 0,-8 0 0 0,7 0 0 16,2 0 0-16,-9 0 0 0,8 0-4 0,0 0 0 0,-8 0 4 15,9 0 4-15,-1 0-4 0,-8 0-4 0,8 0 4 0,-1 0 0 0,2 0 0 16,-9 0 0-16,8 0-4 0,0 0 0 0,1 0 0 0,-1 0 4 15,-8 0-4-15,7 0 0 0,3 0 0 0,-3 0-4 16,1 0 4-16,0 0-4 0,1 0 4 0,-9 0 0 0,8 0 0 0,-1 0 0 16,2 0-4-16,-1 0 4 0,0 0-4 0,1 0 4 0,-1 0 0 15,0 0-4-15,1 0-12 0,-2 0 16 0,9 0 0 0,-7 0 0 16,-1 0-4-16,0 0 0 0,1 0 4 0,6 0 0 0,-6 0-4 16,-1 0 0-16,0 0 0 0,9 0 4 0,-10 0-4 0,1 0 0 15,9 0 0-15,-9 0 0 0,1 0 0 0,-2 0 4 0,9 0-4 0,-7 0 0 16,-1 0 0-16,9 0 0 0,-10 0 0 0,10 0 4 0,-9 0-4 15,0 0 0-15,9 0-4 0,-10 0 4 0,1 0 0 0,9 0 0 16,-9 0 0-16,9 0 4 0,-10 0-4 0,1 0 0 0,9 0 0 0,-9 0 0 16,1 0-4-16,6 0 4 0,-6 0 0 0,-1 0 0 15,8 0 0-15,-7 0 0 0,-2 0 0 0,10 0 0 0,-9 0 0 0,0 0 0 16,1-5 0-16,6 5 0 0,-7 0 4 0,1 0-4 0,-1 0 0 16,9 0-4-16,-9 0 4 0,-1 0 0 0,10-4 0 0,-9 4 0 15,1 0 0-15,6 0 4 0,-7 0-4 0,1 0 0 0,-1 0 0 0,9 0 0 16,-9 0 0-16,-1 0-4 0,2 0 4 0,7 0 0 0,-8 0 4 15,1 0-24-15,-1 0 24 0,-1 0 0 0,2 0 0 0,-1 0-4 16,0 0 0-16,1 0 0 0,-1 0 0 0,0 0 0 0,-1 0 0 16,2 0 0-16,-1 0 0 0,0 0 0 0,1 0 0 0,-9 0 4 15,8 0-4-15,0 0 4 0,1 0-8 0,-2 0 8 0,1 0-4 0,0 0 0 16,-8 0 0-16,9 0 0 0,-1 0-4 0,-1 0 4 0,3 0 0 16,-3 0 4-16,-7 0-4 0,8 0-4 0,1 0 4 0,-1 0 0 15,-8 0 0-15,8 0 0 0,-1 0 0 0,2 0 0 0,-1 0 0 16,-8 0 4-16,8 0-4 0,1 0 0 0,-1 0 0 0,-8 0 0 15,8 0 0-15,1 0 0 0,-2 0 0 0,1 0 0 0,-8 0 0 16,8 0-4-16,1 0 4 0,-1 0 0 0,-8 0 0 0,8 0 0 0,1 0 0 16,-2 0 0-16,1 0 0 0,-8 0 0 0,9 0 0 0,-1 0 0 15,0 0 0-15,-1 0 0 0,3 0 4 0,-10 0-4 0,7 0 0 16,1 0 0-16,1 0 0 0,-1 0 0 0,-8 0 0 0,8 0-16 16,1 0 24-16,-2 0-8 0,-7 0 0 0,8 0 0 0,1 0 4 15,-1 0 0-15,-8 0-4 0,8 0 0 0,0 0 0 0,-8 0 0 0,9 0 0 16,-2 0 0-16,1 0 0 0,-8 0 0 0,9 0 0 0,-1 0 0 15,0 0 0-15,-8 0 0 0,9 0 0 0,-1 0 0 0,-8 0-4 16,7 0 4-16,1 0 0 0,1 0 0 0,-9 0 0 0,8 0 4 16,0 0-4-16,-8 0 0 0,9 0 0 0,-9 0 0 0,8 0-4 15,-1 0 8-15,-7 0-4 0,9 0 0 0,-9 0 0 0,8 0 0 0,0 0 0 16,-8 0-4-16,8 0 4 0,-8 0 0 0,9 0-4 0,-2 0 4 16,-7 0 4-16,8 0-8 0,-8 0 4 0,9 0 0 0,-1 0 4 15,-8 0-4-15,8 0 4 0,1 0-4 0,-9 0 0 0,8 0-4 16,-1 0 4-16,-7 0 0 0,8 0 0 0,1 0 0 0,-9 0 0 15,8-4 4-15,0 4 0 0,-8 0-4 0,9 0 0 0,-1 0 0 0,-8 0 0 16,7 0 0-16,2 0 0 0,-9 0 0 0,8 0-16 0,0 0 16 16,-8 0 4-16,8 0-4 0,-8 0 0 0,9 0 4 0,-9 0-4 15,8 0 0-15,-1 0 0 0,-7 0 0 0,9 0 0 0,-9 0 4 16,8 0-8-16,0 0 4 0,-8 0 0 0,9 0 0 0,-9 0 0 16,8 0 0-16,-1 0 0 0,-7 0 0 0,8 0 0 0,1 0 0 0,-9 0 0 15,8 0 0-15,0 0 0 0,-8 0 0 0,9 0 0 0,-9 0 0 16,8 0 0-16,-1 0 0 0,-7 0 0 0,9 0 0 0,-1 0 0 15,-8 0 0-15,8 0 0 0,0 0 0 0,-8 0 0 0,9 0 0 16,-1 0 0-16,-1 0 0 0,-7 0 0 0,9 0 0 0,-1 0 0 16,-8 0 0-16,8 0 0 0,1 0 0 0,-9 0 4 0,8 0-4 15,0 0 0-15,1 0 0 0,-9 0-4 0,7 0 4 0,1 0 0 0,-8 0 0 16,8 0 0-16,1 0 0 0,-9 0 0 0,8 0 0 0,0 0 0 16,-8 0 0-16,9 0 0 0,-2 0 0 0,1 0 0 0,-8 0 0 15,9 0 0-15,-1 0 0 0,-8 0 0 0,8 0 0 0,-1 0 0 16,-7 0 0-16,10 0 4 0,-3 0-4 0,1 0 0 0,-8 0 0 15,9 0 0-15,-1 0 0 0,0 0 0 0,-8 0 4 0,9 0-4 0,-2 0 0 16,1 0 0-16,-8 0 4 0,8 0-4 0,1 0-4 0,-9 0 4 16,8 0 0-16,0 0 0 0,-8 0 0 0,9 0 0 0,-2 0 0 15,-7 0 0-15,8 0 0 0,1 0 0 0,-1 0 0 0,-8 0 0 16,8 0 0-16,0 0-4 0,-8 0 4 0,9 0 4 0,-2 0-4 16,1 0 0-16,-8 0 0 0,9 0 0 0,-1 0 0 0,0 0-4 0,1 0 4 15,-1 0 0-15,-8 0 0 0,7 0 0 0,1 0 0 0,1 0 0 16,-1 0 0-16,0 0 0 0,-8 0-4 0,9 0 4 0,-2 0 0 15,1 0 0-15,-8 0 0 0,9 0 0 0,-1 0 4 0,0 0-4 16,0 0 0-16,-8 0 0 0,9 0 0 0,-2 0-4 0,1 0 4 16,-8 0 0-16,9 0 0 0,-1 0 0 0,0 0 0 0,1 0 0 0,-9 0 0 15,8 4-4-15,-1-4 8 0,-7 0-4 0,8 0 0 0,1 0 0 16,-9 4 0-16,8-4 0 0,0 0 4 0,-8 0-8 0,9 0 4 16,-1 5 0-16,-8-5 0 0,7 0 0 0,2 6 0 0,-9-6 0 15,8 0 0-15,0 0 0 0,-8 0 0 0,9 0 0 0,-1 0 0 16,-8 0-4-16,7 3 4 0,1-6 0 0,-8 3 4 0,9 3-4 0,-1-6 0 15,0 6 0-15,-8-3 0 0,9 0 4 0,-1 0-4 0,-8 0 0 16,7 0 0-16,2 0 0 0,-1 5 0 0,-8-5 0 0,8 0 0 16,0 0 0-16,-8 0 0 0,9 5 0 0,-1-5 0 0,-1 0 0 15,-7 0 0-15,9 4 0 0,-1-4 0 0,-8 0 0 0,8 0 0 0,1 0-4 16,-9 0 4-16,8 0 0 0,0 0 0 0,-1 0 0 16,-7 0 0-16,9 0 0 0,-1 0 0 0,0 0 0 0,-8 0 0 0,9 0 0 15,-1 0 0-15,-1 0 0 0,-7 0 0 0,10 0 0 0,-3 0 0 16,1 0 0-16,0 0 0 0,1 0 0 0,-9 0 0 0,8 4 0 15,-1-4 0-15,3 0 0 0,-3 0 0 0,1 0 0 0,1 0 0 16,-9 0 0-16,8 0 0 0,0 0 0 0,-1 0 0 0,2 0 0 16,-1 0 0-16,0 0 0 0,1 0 0 0,-9 6 0 0,8-6 0 0,0 0 0 15,1 0 0-15,-2 0 4 0,1 0-4 0,0 0 0 0,-8 0 0 16,9 0 0-16,-1 0 0 0,0 0-4 0,1 0 0 0,-2 0 4 16,1 0 0-16,1 0 4 0,-1 0-4 0,0 0 0 0,-1 0 0 15,3 0 0-15,-3 0 0 0,1 0 0 0,1 0 0 0,-1 0 0 16,0 0 0-16,1 0 0 0,-2 0 0 0,1 0 0 0,1 0 0 0,-1 0-4 15,0 0 4-15,0 0 0 0,1 0 4 0,-2 0-4 0,1 0 0 16,1 0 0-16,-9 0 0 0,8 0 0 0,0 0 0 0,1 0 0 16,-1 0 0-16,-1 0 0 0,1 0 0 0,1 0 0 0,-9 0 0 15,8 0 4-15,0 0-4 0,1 0-4 0,-1 0 4 0,-1 0 0 16,-7 0 0-16,9 0 0 0,-1 0 0 0,0 0 0 0,-8 0 0 0,8 0 0 16,1 0 0-16,-9 0 0 0,7 0 0 0,1 0 0 0,-8 0-4 15,9 0 4-15,-1 0 0 0,-8 0 0 0,8 0 0 0,-8 0 0 16,9 0 0-16,-1 0 0 0,-8 0 0 0,7 0 0 0,-7 0 0 0,8 0 0 15,-8 0 0-15,9 0 0 0,-9 0 0 0,0 4 0 0,8-4 0 16,-8 0 0-16,8 0 0 0,-8 0 0 0,0 0 0 16,9 0 0-16,-9 0 0 0,0 0-4 0,0 0 4 0,0 0 0 0,8 0 0 15,-8 0 0-15,0 0 0 0,0 0 0 0,0 0 0 0,0 0 0 16,0 0 0-16,7 0 0 0,-7 0 0 0,0 0 0 0,0 0 0 16,0 0 0-16,0 0 0 0,0 0 0 0,9 0 4 0,-9 0 0 15,0 0-4-15,0 0 0 0,0 0 0 0,8 0 0 0,-8 0 0 16,0 0 0-16,0 0 0 0,0 0 0 0,0 0 4 0,0 0-8 0,0 0 4 15,0 0 0-15,0 0 0 0,0 0 0 0,0 0 0 0,8 0 0 16,-8 0 4-16,0 0 0 0,0 0-4 0,0 0-12 0,0 0 16 16,0 0 0-16,0 0-4 0,0 0 4 0,0 0-4 0,0 0 0 0,0 0 0 15,0 0 0-15,0 0-4 0,0 0-4 0,0 0-8 0,0 0-28 16,-8 0-24-16,8 0-20 0,0 4-32 0,-8-4-64 0,8 0-24 16,-9 0 32-16,2 5 32 0,-1-5 28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0:29.4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7D03CB-01E2-4C60-8DE1-EF37783EDB9B}" emma:medium="tactile" emma:mode="ink">
          <msink:context xmlns:msink="http://schemas.microsoft.com/ink/2010/main" type="writingRegion" rotatedBoundingBox="4262,3037 4675,3608 4327,3860 3914,3288"/>
        </emma:interpretation>
      </emma:emma>
    </inkml:annotationXML>
    <inkml:traceGroup>
      <inkml:annotationXML>
        <emma:emma xmlns:emma="http://www.w3.org/2003/04/emma" version="1.0">
          <emma:interpretation id="{248D98C9-00D3-4EA0-A0D1-68B9B12B4DA9}" emma:medium="tactile" emma:mode="ink">
            <msink:context xmlns:msink="http://schemas.microsoft.com/ink/2010/main" type="paragraph" rotatedBoundingBox="4262,3037 4675,3608 4327,3860 3914,3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B324D0-B896-42E9-BDF6-D7D53771AD72}" emma:medium="tactile" emma:mode="ink">
              <msink:context xmlns:msink="http://schemas.microsoft.com/ink/2010/main" type="line" rotatedBoundingBox="4262,3037 4675,3608 4327,3860 3914,3288"/>
            </emma:interpretation>
          </emma:emma>
        </inkml:annotationXML>
        <inkml:traceGroup>
          <inkml:annotationXML>
            <emma:emma xmlns:emma="http://www.w3.org/2003/04/emma" version="1.0">
              <emma:interpretation id="{4ECCA40C-55B1-461C-8921-36EE6D0D9C80}" emma:medium="tactile" emma:mode="ink">
                <msink:context xmlns:msink="http://schemas.microsoft.com/ink/2010/main" type="inkWord" rotatedBoundingBox="4262,3037 4675,3608 4327,3860 3914,32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928-2987 47 0,'0'0'92'0,"-8"0"-12"0,8 0-8 0,0 0-20 16,0 0-4-16,0 0-4 0,-8 0 4 0,8 0-4 0,0 0 0 16,0 0-4-16,0 0-4 0,0 0 0 0,0 0 0 0,0 0 0 15,0 0 0-15,0 0 8 0,8 0 8 0,-16 0 0 0,16 0 4 0,-8 0 0 16,0 5-4-16,0-5 0 0,8 4-4 0,-8 1 0 0,9 0-4 15,-1-1 0-15,-8 5-4 0,7-5-4 0,1 6-16 0,1-1 20 16,-1 1-4-16,9-2 0 0,-9 6-4 0,-1 0-8 0,10 0 4 16,-9-5-4-16,9 5 0 0,-9-5-4 0,8 5 4 0,-8-1-4 15,9 1 0-15,-2-4 0 0,-7 3-4 0,9 0 4 0,0 1-4 0,-9 0 0 16,8 0 0-16,-8 0 8 0,8-5-8 0,1 5 0 16,-10-1 0-16,10 1 0 0,-9-4-4 0,1 4 4 0,7-1-4 0,-7-4 0 15,-2 5 0-15,1-5-4 0,0 0 0 0,1 1 0 0,-1-1-4 16,-1 0-4-16,3 0 0 0,-3 0 0 0,-7-4 0 0,8 4 0 15,1-4 0-15,-9 4 0 0,8-4 0 0,-8-1 0 0,0 0 0 0,8 1 0 16,-8 0 0-16,0-1 0 0,7 1 0 0,-7-5 0 0,0 0 0 16,0 5 0-16,0-5 0 0,0 0 0 0,0 0 0 0,0 4 0 15,0-4 0-15,0 0 0 0,0 0 0 0,0 0 0 0,0 0 0 16,0 0-8-16,0 0-8 0,0 0-12 0,0-4 0 0,0 8-12 16,0-4-12-16,0-4-8 0,-7 4-12 0,7 0-28 0,0-5 8 15,0 5 0-15,-8-5-12 0,8 1-12 0,-8-1-8 0,8-4 0 0,-9 5-24 16,1-6-40-16,8 1-12 0,-7 0 36 0,-3 0 32 0,3-1 24 15</inkml:trace>
          <inkml:trace contextRef="#ctx0" brushRef="#br0" timeOffset="417.8804">1279-2978 39 0,'0'0'104'0,"0"0"-12"0,0-4-4 0,0 4-20 16,0 0 0-16,0 0-4 0,0 0-24 0,0 4 28 0,0-4-12 0,0 0 8 15,0 0-4-15,0 0 0 0,0 0-4 0,0 0 0 0,0 5-4 16,-8-5 0-16,8 5-4 0,0-1 4 0,0 0-4 0,-8 1-4 16,8-1 0-16,-9 1 0 0,9 0-4 0,-8 4 0 0,8-4 0 15,-8 4-4-15,8 0-4 0,-9-4 0 0,2 4-4 0,-1 0 0 0,8-4-4 16,-9 4 0-16,1 0 0 0,8 0 0 0,-8 0-4 15,0-4 0-15,-1 4-4 0,2 0-4 0,7 6 0 0,-8-7-4 0,-1 2 4 16,1-2-4-16,0 2 0 0,8 4 4 0,-9-6-8 0,1 2 0 16,1 4 0-16,7-5 4 0,-8 4-8 0,-1-3 4 0,1-1-8 15,8 4 8-15,-8-3 0 0,8-1-4 0,-9-1 4 0,9 3-4 0,-7-3 0 16,7 2 0-16,0-6 0 0,-8 1 4 0,8 0 0 0,0-1-4 16,0 2 0-16,0-6 4 0,0 3-4 0,0-3 0 0,0 0 0 15,0 0 0-15,0 0-8 0,0 0 0 0,0 0 4 0,0 0-4 16,0 0-4-16,0 0-24 0,0 0 16 0,0 0-12 0,0 0-12 15,0 0-8-15,0 0-8 0,0 0-8 0,-9 0 0 0,9 0-8 0,0 0-8 16,0 0-12-16,0 0-4 0,-8 0-8 0,8-3-8 0,0 3-20 16,0 0-44-16,0-6-12 0,0 2 40 0,-8 4 28 0,8-5 20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38:23.0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4A4F88-4024-4CBD-8203-831D77796B0E}" emma:medium="tactile" emma:mode="ink">
          <msink:context xmlns:msink="http://schemas.microsoft.com/ink/2010/main" type="inkDrawing" rotatedBoundingBox="3812,4479 3899,5375 3748,5389 3662,4493" semanticType="callout" shapeName="Other">
            <msink:sourceLink direction="with" ref="{8A071414-33A7-4E54-88FF-3E5F11C30142}"/>
            <msink:sourceLink direction="with" ref="{82A3B390-9C66-41E6-B26B-090DDC24EB90}"/>
          </msink:context>
        </emma:interpretation>
      </emma:emma>
    </inkml:annotationXML>
    <inkml:trace contextRef="#ctx0" brushRef="#br0">701-1713 51 0,'0'0'88'0,"0"-4"-8"15,0 4-4-15,0 0-28 0,0 0 0 0,0 0-4 0,0 0 0 16,0 0 0-16,0 0 4 0,0 0-4 0,0 0 0 0,0 0-4 0,0 0 0 16,0 0 0-16,0 0 0 0,-8 0 0 0,8 0-12 0,0 0 16 15,0 0-4-15,0 0 4 0,-9 4-4 0,9-4-4 0,0 6 0 16,-8-6 0-16,8 4-4 0,-7 0 0 0,7 1 8 0,0 0-8 16,-9 0 0-16,9 4 0 0,-8-5 0 0,8 5 0 0,-8-4-4 15,8 5 0-15,0-2-4 0,-9 2 4 0,9 4-8 0,-8-5 0 16,8 0 4-16,-8 0-4 0,8 5 0 0,0-4-4 0,-9 4-4 15,9-6 0-15,0 6-4 0,-7-3 4 0,7 2 0 0,0-3-4 16,0 3 4-16,0 1-4 0,0-5 0 0,-8 5 0 0,8-5 0 0,0 5-4 16,0-4 0-16,0 4 0 0,0-5 4 0,0 4 0 0,0-3 0 15,0 3-4-15,0-3 0 0,0-1 4 0,0 5-4 0,0-4 4 16,0-1-4-16,0 0 0 0,0 6 0 0,0-7 0 0,0 2 0 16,0-1 0-16,0 0 0 0,8 0-4 0,-8 0 4 0,0 6 0 15,0-6 0-15,7 0-4 0,-7 0 4 0,0 5-4 0,0-5 4 0,9 1 0 16,-9-1 0-16,0 0-4 0,8 5-16 0,-8-4 24 0,8 4-4 15,-8-5-4-15,0 0 8 0,9 5-8 0,-9-5 8 0,0 0-4 16,0 1-4-16,8-1 4 0,-8 0 0 0,0 0 0 0,8 1-4 0,-8-1 0 16,0 0 0-16,9-4 0 0,-9 4 0 0,0-4 0 15,0 0 4-15,7 4-4 0,-7-4-4 0,0-1 8 0,8 1-8 0,-8 0 0 16,0 0 8-16,9-2-4 0,-9 2 0 0,0 0 0 0,8-1 4 16,-8 2-4-16,0-2 0 0,0 0-4 0,8 1 4 0,-8 0 4 15,0-1-4-15,8 1 0 0,-8-5 0 0,0 4 0 0,9 1 0 16,-9 0 0-16,0-2 0 0,0 3 0 0,0-6 4 0,7 5-8 15,-7-1 0-15,0-4 4 0,8 5 0 0,-8 0 4 0,0-5-4 0,0 4 0 16,0-4 0-16,9 0 0 0,-9 0 0 0,0 5 0 0,0-5 0 16,0 0 0-16,0 0 0 0,0 0 4 0,0 0-8 0,0 0 4 15,0 0 0-15,0 0-4 0,0 0 4 0,0 0-12 0,0 0 4 16,0 0-8-16,0 0-12 0,0 0-24 0,0 0 12 0,0 0-12 16,0 0-12-16,0-5-20 0,0 5-8 0,0 0-16 0,0-4-20 0,0-1-20 15,0 0-40-15,-9 1-48 0,9-7 36 0,0 8 36 0,-8-7 32 16,8 1 24-16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56:20.5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 55 0,'0'0'96'0,"0"-5"-8"0,0 5-4 16,0 0-24-16,0 0 0 0,0 0-4 0,0 5 0 0,0-5 4 16,0 0-4-16,0 0 4 0,0 0 0 0,0 5-24 0,0-5 20 0,0 4 0 15,0-4-4-15,0 4 0 0,0 1-4 0,0 0 0 0,0 4 0 16,0-4 0-16,0 4-4 0,0-5 0 0,0 11 0 0,0-7-4 16,0 1-4-16,0 1 4 0,0-1-4 0,0-1-4 0,0 2-4 0,0 4-4 15,0-5-4-15,0 5 0 0,0-5-4 0,0 0-4 16,0 5 0-16,0-4-4 0,0-2-4 0,0 6 4 0,0-5-4 0,0 5 0 15,0-4 0-15,0-1-4 0,0 4 0 0,0-4-4 0,0 1-4 16,0-2-4-16,0 2-8 0,0-1-16 0,0-4-8 0,0 4-12 16,0-5-4-16,0 1-12 0,0-1-16 0,0 1-20 0,0 0-12 15,0-5-12-15,0 0-44 0,0 0-40 0,0 0 32 0,0 0 28 16,0-5 36-16,0 5 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6:05.8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442426-093F-4A48-8CA0-FE6C40F0592F}" emma:medium="tactile" emma:mode="ink">
          <msink:context xmlns:msink="http://schemas.microsoft.com/ink/2010/main" type="writingRegion" rotatedBoundingBox="6578,10742 13904,10918 13846,13335 6520,13159"/>
        </emma:interpretation>
      </emma:emma>
    </inkml:annotationXML>
    <inkml:traceGroup>
      <inkml:annotationXML>
        <emma:emma xmlns:emma="http://www.w3.org/2003/04/emma" version="1.0">
          <emma:interpretation id="{B0070903-B9D2-4B88-8696-30CE5E3625A1}" emma:medium="tactile" emma:mode="ink">
            <msink:context xmlns:msink="http://schemas.microsoft.com/ink/2010/main" type="paragraph" rotatedBoundingBox="6578,10742 13904,10918 13884,11757 6558,11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E99B6F-8028-41DF-86CF-C1946A0F8D31}" emma:medium="tactile" emma:mode="ink">
              <msink:context xmlns:msink="http://schemas.microsoft.com/ink/2010/main" type="line" rotatedBoundingBox="6578,10742 13904,10918 13884,11757 6558,11581"/>
            </emma:interpretation>
          </emma:emma>
        </inkml:annotationXML>
        <inkml:traceGroup>
          <inkml:annotationXML>
            <emma:emma xmlns:emma="http://www.w3.org/2003/04/emma" version="1.0">
              <emma:interpretation id="{D7E12624-4278-4DBC-8003-B75C5583B2F9}" emma:medium="tactile" emma:mode="ink">
                <msink:context xmlns:msink="http://schemas.microsoft.com/ink/2010/main" type="inkWord" rotatedBoundingBox="6576,10825 6934,10834 6926,11134 6568,111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0 51 0,'0'0'80'0,"0"0"-12"0,-8 0 4 16,8 0-28-16,0 0-4 0,0 0 0 0,0 0-4 15,0 0-4-15,0 0 0 0,0 0 0 0,8 0-4 0,-8 0 0 0,-8 0 4 16,8 0 0-16,0 0-12 0,0 0 24 0,0 0 8 0,0 0-4 16,8 0 4-16,-8 0-4 0,0 0-4 0,0 0 4 0,0 0 0 15,9 0 4-15,-9 0 0 0,0 0 0 0,8 0 0 0,-8 0 4 0,8 0-4 16,-8 0 4-16,8 0-8 0,1 0-4 0,-9 0 4 16,7 0-8-16,1 0 0 0,1 0 0 0,-1 0 0 0,0 0-8 0,1 0 0 15,-1 0-4-15,-1 0 0 0,1 0 0 0,1 0 0 0,-1 0-8 16,0 0 0-16,1 0 0 0,6 0 0 0,-6 0 0 0,-1 0-8 15,0 0 4-15,0 0 0 0,1 0-12 0,6 0-4 0,-6 0 0 16,-1 0 0-16,0 0 0 0,1 0 0 0,-1 0 0 0,-1 0 0 16,2 0 0-16,-1 0 0 0,0 0 0 0,-8 0 0 0,8 0 0 0,1 0 0 15,-9 0 0-15,8 0 0 0,-1 0 0 0,-7 0 0 0,0 0 0 16,9 0 0-16,-9 0 0 0,0 0 0 0,0 0 0 0,0 0 0 16,0 0 0-16,0 0 0 0,0 0 0 0,0 0 0 0,0 0 0 15,0 0 0-15,0 0 0 0,0 0 0 0,0 0 0 0,0 0 0 16,0 0 0-16,0 0 0 0,0 0 0 0,0 0 0 0,0 0 0 0,0 0 0 15,0 0-4-15,-9 0-48 0,9 0-12 0,0 5-12 0,0-5-8 16,-7 0-12-16,7 0-8 0,-8 4-12 0,8-4-12 0,-9 5-4 16,1-5-4-16,8 5-4 0,-8-1-40 0,0-4-28 0,-1 5 36 15,2 0 28-15,7-1 28 0,-8 1 28 0</inkml:trace>
          <inkml:trace contextRef="#ctx0" brushRef="#br0" timeOffset="402.1992">33 272 59 0,'0'0'88'0,"0"0"-4"0,0 0-12 0,0 0-24 15,0 0 0-15,0 0 0 0,0 0 0 0,0 0 4 0,0 0 4 16,0 0 4-16,0 0 0 0,0 0 4 0,8 0-8 0,-8 0 4 0,0 0 0 15,9 0 0-15,-9 0 4 0,7 0 0 0,1 0 4 0,-8 0-8 16,9 0 8-16,-1 0-4 0,9 0-4 0,-9 0 4 0,-1 0-8 16,1 0-4-16,1 0 0 0,-1 0-4 0,0 5 0 0,1-5-4 15,6 0-4-15,-6 4 0 0,-1-4 4 0,8 4-8 0,-7-4 0 0,-2 0-20 16,1 0-16-16,1 5 0 0,-1-5 0 0,9 0 0 0,-9 4 0 16,-1-4 0-16,2 0 0 0,-1 0 0 0,0 0 0 0,-8 0 0 15,8 0 0-15,1 0 0 0,-1 0 0 0,-8 0 0 0,7 0 0 16,-7 0 0-16,9 0 0 0,-9 0 0 0,0 0 0 0,0 0 0 15,8 0 0-15,-8 0 0 0,0 0 0 0,0 0 0 0,0 0 0 16,0 0 0-16,0 0 0 0,0 0 0 0,0 0 0 0,0 0 0 16,0 0 0-16,-8 0 0 0,16 0 0 0,-8 0 0 0,0 0 0 0,-8 0 0 15,8 0-12-15,0 0-108 0,0 0-32 0,-9 0-32 0,9 0-36 16,0 0-80-16,-7 0 24 0,-1 0 52 0,8 0 36 0,-9 0 36 16,9 5 36-16,-8-5 16 0</inkml:trace>
        </inkml:traceGroup>
        <inkml:traceGroup>
          <inkml:annotationXML>
            <emma:emma xmlns:emma="http://www.w3.org/2003/04/emma" version="1.0">
              <emma:interpretation id="{B7999D7E-E1C9-4732-96AA-2B70DE39F7EE}" emma:medium="tactile" emma:mode="ink">
                <msink:context xmlns:msink="http://schemas.microsoft.com/ink/2010/main" type="inkWord" rotatedBoundingBox="7909,10913 8123,10918 8110,11487 7895,114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060.3432">1330 543 31 0,'0'0'80'0,"0"0"-12"0,0 4 0 0,0-4-28 15,0 5 0-15,0-5 0 0,0 0-8 0,0 0-4 0,0 5 4 0,0-5-4 16,0 0 0-16,-8 0 4 0,8 0-4 0,0 0 0 0,0 0 4 16,0 0 0-16,8-5 4 0,-16 5 0 0,8 0 4 0,0 0 0 15,0 0 0-15,0-5-8 0,0 5 12 0,8-4-8 0,-8 4-4 16,0-5 4-16,0 0 0 0,0 1-4 0,7-5-4 0,-7 4 0 15,9-4-4-15,-9 0 4 0,8-1 0 0,-8-3-4 0,8 4-4 0,1-5 0 16,-1 4 0-16,0-3-20 0,-1-1 16 0,-7 1 0 0,9-1 0 16,-1 0 0-16,0 0-4 0,1 0-4 0,-1 0 0 0,-1 0-4 15,3 1 0-15,-10-6 0 0,7 6 0 0,1 4 0 0,1-4 0 0,-9-2 0 16,8 1 0-16,-8 5 0 0,8-6-4 0,-1 7 4 16,-7-2-4-16,9 2 4 0,-9-2 0 0,8 1 0 0,-8 0-4 0,0-1 0 15,8 5 0-15,-8-3 0 0,0 3 0 0,9 1 4 0,-9-6-4 16,0 10 4-16,0-4-4 0,0-1 0 0,0 5 0 0,0-5 0 15,0 5 4-15,0 0-4 0,0 0 0 0,0-3 4 0,0 3 0 16,0 0 0-16,0 0-4 0,0 0 8 0,0 0-4 0,0 0 4 16,0 3-4-16,0-3 4 0,0 0-4 0,0 0 0 0,0 0 4 0,0 5-4 15,0 0 0-15,0-5 0 0,0 4 0 0,0 1 0 0,0 4-4 16,0-4 4-16,0 3 0 0,0-3 0 0,0 9 0 0,0-4-4 16,0 4 8-16,0-6-8 0,0 6 0 0,0 0 4 0,0 0 0 0,0 4-4 15,0-4 4-15,0 5-4 0,0-6 0 0,0 6 4 16,0-1 0-16,0 1 0 0,0-1 0 0,0 0 0 0,0 0 0 0,0 1-4 15,0 0 0-15,0-1 0 0,0 0 0 0,0-5 0 0,0 6 0 16,0 0 4-16,0-6-4 0,0 1 0 0,0 0 0 0,0 0 0 16,0-5 0-16,0 0 4 0,0 0-4 0,0 1 0 0,0-1-4 0,0 0 4 15,0-4-4-15,0-1 4 0,0 1-8 0,0-5 4 16,0 5-4-16,0-5-8 0,0 0-12 0,0 0 0 0,0 0-12 0,0 4-8 16,0-8-8-16,0 4-8 0,0-5-8 0,0 0-16 0,0 1-8 15,0-1-16-15,0 0-16 0,0-3-52 0,0-2-20 0,0 5 32 16,0-4 40-16,0-4 20 0</inkml:trace>
        </inkml:traceGroup>
        <inkml:traceGroup>
          <inkml:annotationXML>
            <emma:emma xmlns:emma="http://www.w3.org/2003/04/emma" version="1.0">
              <emma:interpretation id="{91755D1D-84CD-48AE-96D8-7E114CBFAFFC}" emma:medium="tactile" emma:mode="ink">
                <msink:context xmlns:msink="http://schemas.microsoft.com/ink/2010/main" type="inkWord" rotatedBoundingBox="8391,10939 9779,10972 9762,11658 8374,116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693.6475">1836 345 35 0,'-9'0'88'0,"9"-4"-8"0,-8 4-4 0,8 0-28 0,0-5-4 16,-8 0 0-16,8 1 0 0,0-1-4 0,0 0-4 0,0 1 0 15,0 0 0-15,0-6-4 0,0 5 4 0,0-4-4 0,0 5-4 16,8-5 4-16,-8 4-4 0,8-4 0 0,-8 4-12 0,9-4 16 15,-2 4-8-15,-7-3 0 0,8 2 8 0,1 2-4 0,-1 0 0 0,0-1-8 16,1 0 4-16,-1 5-8 0,-1-4 0 0,1 4-4 0,1-6 0 16,-1 6 0-16,0 6-4 0,8-6 0 0,-8 4 4 0,1-4-4 15,-1 5-4-15,0 4 4 0,0-5 0 0,1 6 0 0,-2-6-4 16,1 7 4-16,1-3 0 0,-1 6-4 0,-8-1 0 0,8 1 0 16,-8 0-4-16,0 0 0 0,0 0 0 0,0 4 4 0,0 0-4 0,-8 0 0 15,8 6 0-15,-8-5 0 0,-1 3-4 0,1 0 4 16,1 2 0-16,-10-5-4 0,9 3 4 0,-9 2 0 0,9-6 4 0,-8 0-4 15,8 0 0-15,-9 1 0 0,2-5-4 0,7-1 4 0,-9-3 0 16,9-1 0-16,-1 0 0 0,1-4 0 0,1 0 0 0,-2-5 0 16,1 4-4-16,0-4 4 0,8-4 0 0,0 4-4 0,-8-5 4 15,8 0 0-15,0 1 0 0,0-1-4 0,0-4 4 0,0 5 0 0,0-2 0 16,8-2 0-16,-8 3 0 0,0 0 0 0,8-4 0 0,-8 4 0 16,8 1 0-16,1-1 0 0,-9 0 0 0,7 1 0 0,1 4 4 15,1-4-4-15,-1 4 0 0,-8 0 0 0,8 0 0 0,1 0 0 16,-1 4 4-16,-1-4 0 0,1 4-4 0,1 1 4 0,-1 0 8 0,9 4 0 15,-10-4 4-15,1-1 4 0,9 6 4 0,-9-6 4 0,9 6 0 16,-10-2 0-16,10 2 0 0,-9-6-4 0,9 6 4 0,-9-2-8 16,8 2 0-16,-8-6-4 0,8 6 4 0,1-5-8 0,-10 4 0 15,2-5-4-15,7 0 0 0,-7 1-4 0,7 0 0 0,-9-1 0 16,2-4 0-16,-1 5 0 0,0-5 0 0,1 0-4 0,6 0 0 0,-5 0 0 16,-10 0-12-16,7 0-16 0,1-5-16 0,0 5-8 0,1-4-16 15,-9-1-12-15,8-4-20 0,-8 5-12 0,7-5-12 16,-7 4-28-16,0-5-48 0,0 1 8 0,9 0 32 0,-9 0 32 0,0-5 24 15</inkml:trace>
          <inkml:trace contextRef="#ctx0" brushRef="#br0" timeOffset="15987.8745">2382 451 71 0,'0'0'108'16,"0"0"-8"-16,0 0-4 0,0 0-20 0,0 0 0 0,8 0-4 0,-8 0 0 15,9 0-4-15,-9 0 4 0,0 0-4 0,7 0-4 0,1 0 4 16,-8 0 0-16,8 0 4 0,1 0 0 0,-9 4 0 0,8 1-4 16,-1 0-8-16,3-1 0 0,-10 6-8 0,7-2-4 0,1 2 0 15,1-1-8-15,-1 0 0 0,0 1-8 0,-1 3-4 0,2-4-8 16,-1 5 0-16,0 0 4 0,1 0-8 0,-1-1-8 0,-8 2 4 0,8-7-8 16,1 6 4-16,-2 0-4 0,1-4 0 0,0 4 0 0,1-6 0 15,-1 6 0-15,0-4-4 0,-8-2 0 0,9 2-4 0,-2-6-4 16,1 6-4-16,-8-5-12 0,9 4-8 0,-9-5-12 0,8 0-8 15,-8 1-8-15,0-5-12 0,0 5-8 0,0-5-4 0,8 4-12 16,-8-4-8-16,0 0-4 0,0-4-8 0,-8 4 0 0,8-5-36 0,0 0-32 16,0 1 4-16,-8 0 32 0,8-5 24 0,0 4 28 0</inkml:trace>
          <inkml:trace contextRef="#ctx0" brushRef="#br0" timeOffset="16223.4752">2626 438 23 0,'0'-5'112'0,"0"0"-8"0,0 0-4 16,0 1-24-16,0-1 0 0,0 0 0 0,0 5 0 0,0-4-4 0,0 4-4 16,0 0-4-16,-7 0-4 0,7 0-8 0,0 0 0 0,0 0-16 15,-9 4 24-15,9 1 0 0,-8 0-8 0,8-1 0 0,-8 1 4 16,8 5-4-16,-9-1-4 0,1-1-4 0,0 6 0 0,1-4-4 0,-2 8-4 16,1-4-8-16,0 4-4 0,-9-4-8 0,9 4 0 0,-1 1-4 15,2 3-4-15,-9-3 0 0,7-1-4 0,-6 1 0 0,5 0-4 16,3-1-8-16,-1 0-12 0,-1-4-20 0,1 5-8 0,0-6-20 15,1-4-16-15,-2 0-16 0,9 1-32 0,-8 0-16 0,8-7-64 16,0 2-20-16,-8-5 40 0,8 0 32 0,0 0 32 0,0-5 20 0</inkml:trace>
          <inkml:trace contextRef="#ctx0" brushRef="#br0" timeOffset="16880.9661">2846 299 27 0,'0'-5'96'0,"-7"1"-12"15,7-1-4-15,0 5-28 0,0-4 0 0,0-5 0 0,0 4 0 16,0 1-4-16,0-1 0 0,0 0 0 0,7-4-4 0,-7 4 0 16,0 1-4-16,0-6 0 0,8 6 0 0,-8-5 0 0,0 4 0 15,9-5 4-15,-1 6-8 0,-8-4 4 0,8 2 0 0,1-2-4 16,-9 3-4-16,8 0-4 0,-1-4-4 0,2 4 0 0,-1 1-4 0,0 0 0 15,0 4-4-15,-8-6 0 0,9 6-4 0,-2 0 4 0,1 0-4 16,1 0-4-16,-1 6 0 0,0-2-4 0,-8 0 0 0,9 1 0 16,-1 4 4-16,-8 1-4 0,0-2-4 0,7 2 4 0,-7 4 0 15,-7-5-4-15,7 4 0 0,0 1 0 0,-8 5 0 0,8-5 0 16,-9 4 4-16,1-4-4 0,0 4 0 0,-1-4 0 0,1-1 0 0,1 7 0 16,-2-12 0-16,9 6 0 0,-8 0 0 0,0-5 0 0,0 0 0 15,-1 1-4-15,9-5 4 0,0-2 0 0,-7 3 0 0,7-2 0 16,0-4-4-16,0 0 0 0,0 0 4 0,0-4 0 0,-8-2 0 0,16 3 0 15,-8-2 0-15,0 0 0 0,0 0 0 0,7 1-4 16,-7-6 4-16,0 6 0 0,9 0 4 0,-9-2-4 0,8 2 0 0,0-5 0 16,-8 9 0-16,8-5 0 0,1 5-4 0,-2-4 8 0,1 4-4 15,-8 0 4-15,9 0 0 0,-1 4 0 0,0-4 12 0,1 5 8 16,-1 0 4-16,-1-1 8 0,1 0 0 0,1 6 0 0,-1-6-4 16,0 6 4-16,1-6-4 0,-1 6 0 0,-1-5 0 0,2 4-4 15,-1-5 0-15,0 5-4 0,0-4 0 0,1-1-4 0,-1 1-4 16,-1-5-4-16,-7 5 4 0,9-5-4 0,-1 0-8 0,0 0 4 0,1-5-4 15,-9 0 0-15,8 1 0 0,0-1 0 0,-8-4-8 0,7-1 4 16,2 2-8-16,-9-2-12 0,0-4-16 0,8 6-12 0,-8-6-20 16,0 0-24-16,0 0-20 0,0 0-32 0,0 0-28 0,0-4-56 15,-8 4-36-15,8 0 44 0,-9 1 40 0,2-1 36 0,-1 6 24 16</inkml:trace>
        </inkml:traceGroup>
        <inkml:traceGroup>
          <inkml:annotationXML>
            <emma:emma xmlns:emma="http://www.w3.org/2003/04/emma" version="1.0">
              <emma:interpretation id="{B84F2893-AB50-4141-B73B-29F541A3CF0D}" emma:medium="tactile" emma:mode="ink">
                <msink:context xmlns:msink="http://schemas.microsoft.com/ink/2010/main" type="inkWord" rotatedBoundingBox="10270,11293 10564,11300 10563,11341 10269,113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752.5334">3703 460 19 0,'0'0'88'0,"0"5"-12"0,-9-1 0 0,9-4-20 15,0 5-8-15,0 0 0 0,0-5 4 0,0 0 0 16,0 3-4-16,0-3 0 0,0 0-4 0,0 0 4 0,0 0 4 0,0 0 8 16,0 0 0-16,0 0 0 0,0 0 0 0,0 0 4 0,0 0-8 15,0 0 8-15,9 0-8 0,-9 0 4 0,8 0-4 0,-8 0 8 16,8 5-4-16,1-5-4 0,-9 0 0 0,7 0-4 0,1 6 0 0,1-6-8 15,-1 0 0-15,8 0-4 0,-16 0-4 0,16 0-8 0,-8 0 4 16,1 0 4-16,-1 0-4 0,0 0 4 0,9 0-8 0,-10 0-28 16,2 0 0-16,-1 0 0 0,8 0 0 0,-7 0 0 0,-1 0 0 15,8 0 0-15,-8 0 0 0,0 0 0 0,1 0 0 0,-1 0 0 16,-1 0 0-16,1 0 0 0,-8 0 0 0,9 0 0 0,-1 0 0 0,-8 0 0 16,0 0 0-16,8 0 0 0,-8 0 0 0,0 0 0 0,0 0 0 15,0 0 0-15,0 0 0 0,0 0 0 0,0 0 0 0,0 0 0 16,0 0 0-16,0 0 0 0,0 0 0 0,0 0 0 0,0 0 0 15,0 0 0-15,-8 0 0 0,8 0 0 0,0 0 0 0,0 0 0 16,-8 0 0-16,8 0-44 0,-9 0-44 0,9 4-24 0,0-4-24 0,-8 0-20 16,1 4-28-16,7-4-40 0,-8 0-64 0,8 0 48 15,0 5 52-15,-9-5 36 0,9 0 28 0,0 0 28 0</inkml:trace>
        </inkml:traceGroup>
        <inkml:traceGroup>
          <inkml:annotationXML>
            <emma:emma xmlns:emma="http://www.w3.org/2003/04/emma" version="1.0">
              <emma:interpretation id="{3909C5CE-7360-494E-94EB-1B3D307767F6}" emma:medium="tactile" emma:mode="ink">
                <msink:context xmlns:msink="http://schemas.microsoft.com/ink/2010/main" type="inkWord" rotatedBoundingBox="11006,11050 12085,11076 12071,11642 10993,116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802.2346">4437 304 3 0,'-8'0'92'0,"8"0"-12"0,0 0-8 0,0 0-20 15,0 0-8-15,0-5 0 0,0 5 0 0,0 0 0 0,0-5 0 16,0 5 4-16,8-4-4 0,-8-1 0 0,0 1 4 0,0 0-4 16,8-1 0-16,-8 0 4 0,0 1-12 0,9-1 8 0,-9 0-4 0,8 2-8 15,-1-3 0-15,1 1 0 0,1 5 0 0,-9-4-4 0,16 0-4 16,-7-2 0-16,-9 6-4 0,15 0 0 0,-6-4 0 0,-1 4 0 16,0 0 4-16,0 0-4 0,8 0 0 0,-8 0-4 0,1 0-4 0,7 0 0 15,-7 4 0-15,-1-4-4 0,7 6 0 0,-6-2-4 16,-1 0 0-16,9-4-4 0,-9 11 4 0,-1-8 0 0,2 2 0 0,-1 4-4 15,-8-4 4-15,8 4-4 0,0 0 4 0,-8 0-4 0,0 5 0 16,0-5 0-16,0 0 0 0,0 5 0 0,0-4 0 0,0 4 0 16,-8-6 0-16,8 6 0 0,-8 0 0 0,8-5 4 0,-8 0-4 15,8 6 4-15,-9-6-8 0,9-5 8 0,-7 5-4 0,7 0-4 16,-8-4 4-16,8 0-4 0,0-2 8 0,0-3-4 0,0 5-4 0,0-5 4 16,0 0 0-16,0 6 0 0,0-6 0 0,0 0 0 0,0 0 0 15,0-6 0-15,8 6-4 0,-8-5 4 0,0 5 4 0,7-3-8 16,-7 3 4-16,9-5 0 0,-9 5-4 0,8-5 8 0,-8 1-4 0,8 4 0 15,0-5 0-15,-8 0 0 0,9 5 0 0,-2-4-4 0,-7 4 8 16,8 0-4-16,1 0 0 0,-9-4-4 0,8 8 4 0,0-4 0 16,1 4 0-16,-1-4 0 0,-8 5 0 0,7 0 0 0,1 4 0 15,1-4-4-15,-1 3 4 0,0-2 0 0,-8 2 0 0,9 2 4 16,-1-1 0-16,-1 0-4 0,2 5 4 0,-9-5-4 0,8 5 0 0,-8-5 0 16,8 5 0-16,-8-1 4 0,0-3-4 0,8 3 0 15,-8 1 4-15,0-4 0 0,0 4-4 0,0 0 0 0,-8-6-4 0,8 6 4 16,-8-4 0-16,0 3 4 0,8-4-4 0,-9 1 0 0,-6-1 0 15,15 0 0-15,-17-5 0 0,9 6 0 0,-1-6 0 0,1 1 0 16,1 0-4-16,-1-5-12 0,-9 3 4 0,9-3-8 0,-1 0-12 0,1 0-4 16,1-3-8-16,7 3-12 0,-9-5-8 0,1 0-12 15,0 1-8-15,8-1-4 0,-8-4-12 0,8 5-36 0,0-5-40 0,-9 4 16 16,9-5 28-16,0 6 20 0</inkml:trace>
          <inkml:trace contextRef="#ctx0" brushRef="#br0" timeOffset="20067.8084">5057 441 55 0,'0'0'100'0,"0"0"-4"16,8 0 0-16,-8 0-20 0,7 0 4 0,-7 0-4 0,9 0 4 15,-9 0 0-15,8 0 0 0,-8 0-4 0,8 0 4 0,1 6 0 16,-1-6-8-16,0 4-4 0,1 0 0 0,-2 1 0 0,1 0-4 15,9-1-4-15,-9 6-4 0,0-7-4 0,1 8-8 0,6-3-4 16,-6 2 0-16,7 4 0 0,-9-6-16 0,10 6 0 0,-9 0-4 0,9 0 0 16,-9 0-4-16,8-1-4 0,-8 2 0 0,9-2-4 0,-9 1 4 15,9 0-4-15,-10-1-4 0,10 1 0 0,-9 0-4 0,8-4 4 16,-7 3-4-16,-2-4 4 0,1 1-8 0,9-1-4 0,-17 0-8 16,8 0-12-16,1-4-16 0,-1 4-16 0,-8-9-20 0,7 5-16 15,-7-5-16-15,8 3-16 0,-8-6-20 0,0 3-16 0,0-5-52 16,0-4-12-16,0 4 48 0,0-4 28 0,0-4 32 0,0 3 20 0</inkml:trace>
          <inkml:trace contextRef="#ctx0" brushRef="#br0" timeOffset="20302.1777">5497 438 35 0,'0'-5'128'0,"0"5"-8"0,0 0-8 15,8-5-16-15,-8 5-4 0,0 0 0 0,-8 0 0 0,8 5-8 0,0-5-4 16,0 5 0-16,-8-2-4 0,8 3 0 0,0-2-4 0,-9 0-8 0,9 1-4 15,-8 0 4-15,1 4-4 0,7-4 0 0,-8 3-8 16,-1 6-8-16,1-4-4 0,0-1-8 0,-1 4-4 0,-6 1-4 0,6 0-4 16,1 0 0-16,0 0 0 0,-9-1-8 0,9 2 0 0,-8 3-4 15,8-4-4-15,-9 0-4 0,9 0 4 0,-7 4-4 0,6-4-8 16,-7-6-4-16,7 6-16 0,1 1-16 0,-9-6-12 0,10-1-20 16,-1 2-24-16,8-6-16 0,-8 1-20 0,-1 0-20 0,1-5-48 15,8 0-40-15,-7-5 40 0,-2 0 36 0,9 1 32 0,-8-6 24 16</inkml:trace>
        </inkml:traceGroup>
        <inkml:traceGroup>
          <inkml:annotationXML>
            <emma:emma xmlns:emma="http://www.w3.org/2003/04/emma" version="1.0">
              <emma:interpretation id="{274EECE0-1881-414B-AB5A-D5B13E10ABA8}" emma:medium="tactile" emma:mode="ink">
                <msink:context xmlns:msink="http://schemas.microsoft.com/ink/2010/main" type="inkWord" rotatedBoundingBox="12542,10992 12883,11000 12875,11316 12534,1130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855.5295">5962 326 15 0,'0'0'108'0,"0"0"-4"0,0 4 0 0,9-4-20 0,-9 0 0 16,0 0 0-16,0 0 0 0,7 0 4 0,-7 0-4 0,8 5 0 15,-8-5-4-15,8 0 0 0,1 0-12 0,-1 0-4 0,-8 0 4 16,7 0-4-16,3 0-8 0,-3 0-4 0,1 0-4 0,1 0-8 16,-1 0-8-16,0 0-8 0,-1 0 0 0,2 0-4 0,-1 0-4 15,0 0 0-15,1 0-8 0,-1 0 0 0,0 0 0 0,1 0 0 0,6 0-4 16,-15 0 0-16,17-5-4 0,-9 5-8 0,0 0-16 0,1 0-16 15,-2-4-16-15,1 4-20 0,1 0-16 0,-1-4-12 0,0 4-20 16,9-6-12-16,-10 2-36 0,1 4-52 0,1-4 24 0,-1-1 36 0,0 0 32 16,8 5 24-16</inkml:trace>
          <inkml:trace contextRef="#ctx0" brushRef="#br0" timeOffset="21617.8593">6035 179 47 0,'0'-4'92'0,"0"4"-8"16,0-5-4-16,0 5-24 0,0-5 0 0,0 5 0 0,8 0-4 15,-8-4 0-15,0 4-4 0,0 0-4 0,0 0-4 0,0 0 4 16,0 0 4-16,9 0-8 0,-9 0 12 0,0 0-8 0,8 0 0 0,-8 0-4 16,0 4 4-16,0 1-4 0,0 0-4 0,0-1-4 0,8 1 0 15,-8-1-4-15,0 4-4 0,0 3-4 0,0-2-4 0,0 0 0 16,0 0 4-16,0 6-12 0,0-2-12 0,0-4 16 0,0 5 0 0,0-1-4 16,0 1 0-16,0 0-4 0,0 0 0 0,0 0 0 15,0 0-4-15,0-6 4 0,0 6 0 0,0 0 0 0,0-5-8 0,0 0 4 16,0 1 0-16,0-2-4 0,7-3 0 0,-7 0-4 0,0 4-4 15,0-4-4-15,0-1-8 0,0-4-12 0,9 5-4 0,-9-5-8 16,0 0-12-16,0 0-8 0,0 4-8 0,0-8-8 0,0 4-8 0,0-5-20 16,0 5-32-16,-9-4-28 0,9-1 24 0,-7 0 24 15,7 1 28-15</inkml:trace>
        </inkml:traceGroup>
        <inkml:traceGroup>
          <inkml:annotationXML>
            <emma:emma xmlns:emma="http://www.w3.org/2003/04/emma" version="1.0">
              <emma:interpretation id="{8681E6EB-D63B-4310-AFF5-2CFAA534E77E}" emma:medium="tactile" emma:mode="ink">
                <msink:context xmlns:msink="http://schemas.microsoft.com/ink/2010/main" type="inkWord" rotatedBoundingBox="13307,10904 13904,10918 13887,11597 13290,11583"/>
              </emma:interpretation>
              <emma:one-of disjunction-type="recognition" id="oneOf6">
                <emma:interpretation id="interp6" emma:lang="" emma:confidence="0">
                  <emma:literal>2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%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22730.2577">6777 285 3 0,'0'0'88'16,"-8"0"-8"-16,8 0-8 0,-8 0-20 0,-1 0-8 0,9-5-4 15,0 1-4-15,-8-1 0 0,8 0 0 0,0 5 0 0,-7-4 0 16,7-5 4-16,0 5-4 0,-8-6 0 0,8 5-4 0,0-4 0 0,0 0 0 15,0-5-4-15,0 5 4 0,0 0-4 0,0 0-4 16,0-1 4-16,8 1 4 0,-8 0 0 0,0 0-4 0,7-1 0 0,-7 1-4 16,8 5 4-16,-8-6 4 0,9 6 0 0,-9 0-4 0,8-1-4 15,0 0 0-15,1 2 0 0,-9-2 0 0,8 5-8 0,-1-6 0 16,2 6 0-16,-1 0-4 0,-8 0 0 0,8 0-4 0,0 0 4 0,1 6-4 16,-1-6 0-16,-1 5 0 0,2-2 0 0,-1 2-4 15,0 4 4-15,1-5-4 0,-1 6 0 0,-8-1 0 0,8 0-4 0,1 5 4 16,-2-5 0-16,-7 5 0 0,8 0 0 0,-8-2-4 0,0 8 4 15,8-6-4-15,-8 5 0 0,0-2 4 0,0 2-4 0,-8-1 4 16,8 5-4-16,-8 0 0 0,8-4 0 0,-7 3 0 0,-2 1 0 16,1 1 0-16,0-2 0 0,-1 0 0 0,1 2 0 0,0-1 0 15,-1 0 0-15,2-5 0 0,-1 0 0 0,-1 1 0 0,1-2 0 0,0-2 0 16,8-2 0-16,-8-3 0 0,-1-2 0 0,9 2 0 0,0 0 0 16,-7-6 0-16,7-4 0 0,0 4 0 0,0-4 0 0,0-4 0 15,0 0 0-15,0-2 0 0,0 2 0 0,0-6 0 0,7 6-4 16,-7-4 4-16,0-2 0 0,9 1 0 0,-9 0 0 0,8-5 0 15,-8 5 0-15,8 0 0 0,-8-1 0 0,8 2 0 0,-8 3 0 16,9-4 0-16,-1 4 0 0,-8-4 0 0,7 4 0 0,-7 5 0 0,9-4 0 16,-9 4 0-16,8 0 8 0,-8 0-8 0,8 0 8 0,-8 4 0 15,9 1 4-15,-1 0 0 0,-8-1 4 0,8 1 12 0,1-1 4 16,-9 6 0-16,7-6 4 0,1 5-24 0,0-1 24 0,1 3 0 16,-1-3 4-16,0 2-4 0,1-1-4 0,-2 0 0 0,1 1 0 15,9-2-4-15,-9 2 0 0,-1-2 4 0,10 2-8 0,-9-1 4 0,9 0-8 16,-9-4-20-16,8 4 0 0,0-5 0 0,-7 6 0 0,7-5 0 15,-7-1 0-15,6 1 0 0,-6-1 0 0,7-4 0 0,-8 0 0 16,8 4 0-16,-8-4 0 0,1 0 0 0,7-4 0 0,-7 4 0 16,-1-4 0-16,-1-1 0 0,1 1 0 0,1-6 0 0,-1 1 0 15,0 0 0-15,-8 0 0 0,9-1 0 0,-9-4 0 0,7 6 0 0,-7-6 0 16,0 0 0-16,8 0 0 0,-8 0 0 0,0 1 0 0,0-1 0 16,0 1 0-16,0 3 0 0,0 1 0 0,0-5 0 0,-8 5 0 15,8 0 0-15,0 4 0 0,0 1 0 0,-7-1 0 0,7 0 0 16,0 1 0-16,-9-1 0 0,9 5-60 0,0 0-40 0,-8-4-20 15,0 4-20-15,8 0-28 0,-9 0-28 0,1 0-68 0,8 0 0 16,-7 0 44-16,-1 0 40 0,-1 0 36 0,1 0 28 0</inkml:trace>
        </inkml:traceGroup>
      </inkml:traceGroup>
    </inkml:traceGroup>
    <inkml:traceGroup>
      <inkml:annotationXML>
        <emma:emma xmlns:emma="http://www.w3.org/2003/04/emma" version="1.0">
          <emma:interpretation id="{8EED3248-8B66-490E-B0BF-37A7349EFDF9}" emma:medium="tactile" emma:mode="ink">
            <msink:context xmlns:msink="http://schemas.microsoft.com/ink/2010/main" type="paragraph" rotatedBoundingBox="7005,12396 12698,12546 12677,13316 6984,13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792BC0-F9BD-4F1C-B7D5-F753BDA73343}" emma:medium="tactile" emma:mode="ink">
              <msink:context xmlns:msink="http://schemas.microsoft.com/ink/2010/main" type="inkBullet" rotatedBoundingBox="7001,12547 7433,12559 7432,12590 7000,12579"/>
            </emma:interpretation>
            <emma:one-of disjunction-type="recognition" id="oneOf7">
              <emma:interpretation id="interp11" emma:lang="" emma:confidence="0">
                <emma:literal>-</emma:literal>
              </emma:interpretation>
            </emma:one-of>
          </emma:emma>
        </inkml:annotationXML>
        <inkml:trace contextRef="#ctx0" brushRef="#br0" timeOffset="135390.1634">433 1716 39 0,'0'0'100'0,"-8"4"-8"0,8-4 0 0,0 0-20 0,0 0-4 15,0 0 4-15,0 0-4 0,0 0 4 0,0 0-8 0,0 0-4 0,0 0 0 16,0 5-8-16,0-5 0 0,0 0 0 0,0 0 4 16,0 0 8-16,0 0-4 0,0 0 4 0,0 0-12 0,0 5 20 0,8-5-8 15,-8 0 0-15,7 4 0 0,-7-4-8 0,10 0-4 0,-3 6 0 16,1-6 0-16,0 3-4 0,-8-3 0 0,17 0-4 0,-10 0-4 16,2 0-4-16,7 0 4 0,-7 5-36 0,-1-5-4 0,7 0 0 0,2 0 0 15,-9 0 0-15,9 0 0 0,0 0 0 0,-10-5 0 16,9 5 0-16,1 0 0 0,0 0 0 0,-10 0 0 0,10 0 0 0,-9 0 0 15,7 0 0-15,2-3 0 0,-9 3 0 0,9 0 0 0,-9-6 0 16,1 6 0-16,-2-4 0 0,9 4 0 0,-7 0 0 0,-1 0 0 16,-8 0 0-16,8 0 0 0,1-5 0 0,-9 5 0 0,7 0 0 0,1 0 0 15,-8 0 0-15,0 0 0 0,0 5 0 0,0-5 0 0,9 0 0 16,-9 0 0-16,0 0 0 0,0 0 0 0,0 0 0 0,0 0 0 16,0 0 0-16,0 0 0 0,0 0 0 0,-9 0 0 0,9 0 0 15,0 0 0-15,9 0 0 0,-9 0 0 0,0 0 0 0,0 0 0 16,0 0 0-16,0 0 0 0,0 0 0 0,0 0 0 0,0 0 0 0,0 0 0 15,-9 0 0-15,9 0 0 0,0 0 0 0,0 0 0 0,0 0 0 16,0 0 0-16,0 0 0 0,0 0 0 0,0 0 0 0,-8 0 0 16,8 0 0-16,0 0-24 0,-7 0-96 0,7 0-24 0,-9 0-32 0,9 0-32 15,-8 0-80-15,0 0 4 0,-1 0 44 0,9 0 48 16,-8 0 44-16,0 0 24 0</inkml:trace>
      </inkml:traceGroup>
      <inkml:traceGroup>
        <inkml:annotationXML>
          <emma:emma xmlns:emma="http://www.w3.org/2003/04/emma" version="1.0">
            <emma:interpretation id="{854CD72C-7FE3-40D0-A237-38362F4F59DD}" emma:medium="tactile" emma:mode="ink">
              <msink:context xmlns:msink="http://schemas.microsoft.com/ink/2010/main" type="line" rotatedBoundingBox="8009,12423 12698,12546 12677,13316 7989,13192"/>
            </emma:interpretation>
          </emma:emma>
        </inkml:annotationXML>
        <inkml:traceGroup>
          <inkml:annotationXML>
            <emma:emma xmlns:emma="http://www.w3.org/2003/04/emma" version="1.0">
              <emma:interpretation id="{B970FFCD-C8A6-4A4B-A65C-9DAD3C80DB36}" emma:medium="tactile" emma:mode="ink">
                <msink:context xmlns:msink="http://schemas.microsoft.com/ink/2010/main" type="inkWord" rotatedBoundingBox="8007,12496 8213,12501 8199,13040 7993,1303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7818.1006">1428 2184 55 0,'0'0'92'16,"-9"0"-8"-16,9 0-4 0,0 0-20 0,0 0-8 0,0 0 0 0,0 0-4 15,0 0 0-15,0 0-4 0,0-5 0 0,0 5 4 16,0-5-4-16,0 1 0 0,0 0 4 0,0-6 4 0,0 6-12 0,0-6 4 16,9 2 0-16,-9-2 0 0,0 0 0 0,8-3 4 0,-8 0 0 15,7-1-4-15,-7-5 0 0,10 6 0 0,-3-6-4 0,-7 1-4 16,8 0 0-16,1-1-4 0,-1 1-4 0,-8-1 0 0,8 1-4 0,-8 0-4 15,7 0 0-15,2 0-4 0,-9-1-4 0,8 0 0 16,0 1 0-16,-8 4 0 0,9 0-4 0,-9 1 0 0,8-1 0 0,0 0 0 16,-8 5-4-16,9-5 0 0,-9 5 0 0,0 5 0 0,7-7 0 15,-7 8-4-15,8-2 0 0,-8 0 0 0,0 1 4 0,0 4-4 16,0-4 4-16,0 4 0 0,8 0 0 0,-8 4 8 0,0-4 0 0,0 4-4 16,0 1 4-16,0 0-4 0,9 4 0 0,-9-4 4 0,0 8-8 15,0-4 4-15,0 1 0 0,0 3-4 0,8 1 0 0,-8 0 0 16,0-1 0-16,0 6-4 0,0-1 0 0,0 1 0 0,0-6 4 0,0 11-4 15,0-6 4-15,0 0 0 0,0 0-4 0,0 1 8 16,0-1-8-16,0 1 0 0,8-1-4 0,-8 0 4 0,0 1 4 16,0-1 0-16,9 0-8 0,-9-5 4 0,0 2 0 0,0-1 4 0,0 0-4 15,7-6 0-15,-7 6-8 0,0-4 4 0,0-6 0 16,0 5 0-16,0-4-8 0,0 4-8 0,0-4-4 0,0-5-12 0,0 4-8 16,0-4-8-16,0 4-8 0,0-4-8 0,0 0-4 0,0 0-12 15,0-4-12-15,0 4-8 0,0-4-12 0,0-1-8 0,0 0-40 16,0 1-40-16,0-6 20 0,0 6 32 0,0-5 32 0,0 4 20 0</inkml:trace>
        </inkml:traceGroup>
        <inkml:traceGroup>
          <inkml:annotationXML>
            <emma:emma xmlns:emma="http://www.w3.org/2003/04/emma" version="1.0">
              <emma:interpretation id="{C2E74601-10B2-4A26-8AAB-9ABEADB37659}" emma:medium="tactile" emma:mode="ink">
                <msink:context xmlns:msink="http://schemas.microsoft.com/ink/2010/main" type="inkWord" rotatedBoundingBox="8439,12546 9823,12583 9806,13240 8422,13203"/>
              </emma:interpretation>
            </emma:emma>
          </inkml:annotationXML>
          <inkml:trace contextRef="#ctx0" brushRef="#br0" timeOffset="138329.7295">1860 1885 3 0,'0'0'100'16,"0"0"-8"-16,0 0-4 0,0-3-24 0,0 3-4 0,0-5 0 0,0 0 0 16,0-4-4-16,0 5-4 0,0-6 4 0,0 1-4 15,8 0 0-15,-8-1 0 0,8 2 0 0,-8-6 0 0,9 4-4 0,-1-4-4 16,-8 5 4-16,7 0-4 0,1 0-4 0,1 4 0 0,-1-4-4 16,9 5 0-16,-10-1-4 0,1 0 4 0,1 1-12 0,-1 4 0 15,0 0 4-15,0 4 0 0,8-4-4 0,-8 5-4 0,1 0-4 16,-1 5 0-16,0-7-4 0,1 7 0 0,-1-1 0 0,-8 4-4 0,7-4 0 15,2 6-4-15,-9-1 0 0,0 4 0 0,8-4 4 0,-16 4-4 16,8 1 0-16,0-2-4 0,-9 1 0 0,2 1 0 0,7 0 0 16,-8 3 0-16,-1-3-4 0,-7-1 4 0,7 0 0 0,1-3 4 0,1 2 0 15,-10-3-4-15,9-1 0 0,0-3 0 0,-9-1 4 16,10 1-4-16,-2-1-4 0,1-4 0 0,0-1 4 0,-1-4 0 0,9 0 0 16,-8 4 0-16,1-4 0 0,7-4 0 0,0 4 0 0,0-4 0 15,0 4 0-15,0-5 0 0,-8 5 0 0,16-5-4 0,-8 1 4 16,0 4 0-16,0-6 0 0,7 6 4 0,-7 0 0 0,8 0-4 15,1-4 4-15,-1 4-4 0,-8 0 4 0,8 4 0 0,1-4 0 16,-2 6 0-16,1-6 4 0,9 4 0 0,-9 1 0 0,0 0 0 0,1-1 0 16,6 0 4-16,-6 6 4 0,-1-6 0 0,9 1 0 0,-9 4 0 15,8-5-4-15,-8 6 0 0,8-6-4 0,-7 6 0 0,-1-6-4 16,8 0 0-16,-8 1 0 0,9 4 0 0,-9-4 0 0,7 0-4 16,-6 0 0-16,-1-1-4 0,9-4 0 0,-9 5-8 0,-1-5-12 15,3 4-16-15,-3-4-20 0,1 0-20 0,0 0-12 0,1 0-16 0,-1 0-8 16,-8 0-16-16,7 0-12 0,-7-4-56 0,0-1-28 0,9 1 40 15,-9-1 44-15,0 0 24 0,0-4 20 0</inkml:trace>
          <inkml:trace contextRef="#ctx0" brushRef="#br0" timeOffset="138572.0826">2399 1968 71 0,'7'4'116'0,"-7"-4"4"0,0 5 4 0,8 0-24 0,-8 0 0 16,8-1 0-16,-8 5 0 0,9-4 4 0,-1-1-8 0,-8 6 0 0,7-1 0 15,3-5-8-15,-3 6-4 0,1-1 0 0,1 0-4 16,-1 5-12-16,0-5-8 0,-1-1-4 0,2 7-8 0,-1-7-4 0,9 7-12 16,-9-2-4-16,0-3 0 0,1 4-8 0,6-1-4 0,-7 1 0 15,1-5-4-15,-1 5-4 0,0-5 0 0,1 5-4 0,-2-5 0 16,1 5 4-16,1-5-8 0,-1-1 0 0,-8 2-4 0,8-1-8 16,-8 1-8-16,9-6-8 0,-1 5-16 0,-8-4-8 0,0-1-24 15,0 1-16-15,7 0-20 0,-7-5-12 0,0 4-12 0,0-4-16 0,-7 0-8 16,7-4-44-16,0 4-20 0,-8-5 40 0,8-4 32 0,-9 4 28 15,9-4 24-15</inkml:trace>
          <inkml:trace contextRef="#ctx0" brushRef="#br0" timeOffset="138875.268">2683 2051 51 0,'0'-4'116'0,"0"-1"0"0,0 0-8 0,0 5-20 15,0 0 0-15,0-5-4 0,0 5 0 0,0 0-8 0,0 0-4 16,0 0-4-16,0 0-4 0,-7 0-4 0,7 0-4 0,0 0-4 15,-8 5-4-15,8 0-4 0,-9 0 0 0,9-5-4 0,-8 8-20 16,8-3 16-16,-8 5-8 0,-1-2-4 0,1 2 0 0,1-1 0 0,-2 4-8 16,1 1 0-16,0 0-4 0,-1 4-4 0,1-4-4 0,-7 4 4 15,6 0-4-15,1 1 0 0,0-5 0 0,-9 4-4 0,9 1 0 16,-1-1-4-16,2-4-4 0,-1-1-4 0,8 1-8 0,-8-5-12 0,-1 1-12 16,1-1-8-16,8 0-12 0,0-4-20 0,0-1-8 15,-7 1-4-15,7-5-8 0,0 0-8 0,0 0-36 0,0-5-40 0,0 1 8 16,0-1 36-16,7-4 24 0</inkml:trace>
          <inkml:trace contextRef="#ctx0" brushRef="#br0" timeOffset="139363.8484">2903 1890 43 0,'0'0'100'0,"0"-5"-8"0,0 2-8 0,0-2-20 0,0 0-4 16,0 0 4-16,0 1-4 0,0 0 0 0,0-6 0 0,9 6-4 16,-9-6 4-16,8 1 0 0,-8 4-4 0,0-3 0 0,8 2-4 15,-8-2 0-15,8 3-4 0,-8-5-4 0,9 6 0 0,-2-1-4 0,1 1-4 16,-8-1-4-16,9 5 0 0,-1-4-8 0,0 4-4 0,-8 0 0 15,9 0-4-15,-1 0 0 0,-1 4 0 0,-7 1-4 0,8-1 0 16,1 1-4-16,-9 4-4 0,0 1 4 0,8-2-4 0,-8 2 0 16,0 4 0-16,0-5-4 0,0 4-20 0,-8 1 24 0,8 1 4 0,-9-2-4 15,9 5-4-15,-8-5 0 0,1 2 0 0,-1 3 4 0,8-5 0 16,-9 2-4-16,1-2 0 0,0-4-4 0,8 1 4 0,-9-1 4 16,9 0-8-16,0 1 4 0,-8-6 0 0,8 0-4 0,0-4 0 15,0 5 4-15,0-5 0 0,0 0 0 0,0 0 0 0,0-5 0 16,0 1 0-16,8 4-4 0,-8-4 8 0,0-1-8 0,9 0 8 15,-9 0-4-15,8 1 0 0,-8-1 0 0,8 1 0 0,-8 4 0 0,9-5 0 16,-1 5 4-16,-1-5 0 0,-7 5-4 0,8 0 8 0,1 0 12 16,-1 5 4-16,0-5 4 0,1 5 4 0,-1-1 4 0,-1 1 4 15,2-1-8-15,-1 6 0 0,0-5 0 0,0 3 4 0,1-3-4 16,-1 5-4-16,-1-2 0 0,2-3 4 0,-1 3 0 0,0-2-4 16,-8 3-4-16,9-5-24 0,-1 0 0 0,0 2 0 0,-1-2 0 15,-7-4 0-15,9 5 0 0,-1-5 0 0,0 0 0 0,-8 0 0 0,9-5 0 16,-1 1 0-16,-8-2 0 0,7-2 0 0,-7-1 0 0,0 0 0 15,10-1 0-15,-10 2 0 0,0-7-52 0,0 2-28 0,0-1-24 16,0 0-16-16,0 0-32 0,0 1-28 0,-10-6-44 0,10 6-64 0,-7-1 48 16,7-1 44-16,-8 2 40 0,-1-1 24 0,1 0 28 15</inkml:trace>
        </inkml:traceGroup>
        <inkml:traceGroup>
          <inkml:annotationXML>
            <emma:emma xmlns:emma="http://www.w3.org/2003/04/emma" version="1.0">
              <emma:interpretation id="{D499E8F2-EA4E-40EB-A4EC-27973AF544E2}" emma:medium="tactile" emma:mode="ink">
                <msink:context xmlns:msink="http://schemas.microsoft.com/ink/2010/main" type="inkWord" rotatedBoundingBox="10269,12601 10651,12611 10639,13055 10257,1304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1667.5106">3694 2042 59 0,'0'0'96'0,"0"0"-4"0,-8 0-8 0,8 0-20 0,0 0-4 15,0 0 0-15,0 0-4 0,0 0 4 0,0 0 0 0,0 0 8 16,0 0 0-16,8 0 0 0,-8 0 0 0,0 0-4 0,0 0 4 16,0 0-4-16,0 0 0 0,9 0 0 0,-1 0 4 0,-8 0-4 0,8 0-4 15,1 0 0-15,-2 0-4 0,1 0-4 0,1 0-4 0,-1 0-16 16,8 0 16-16,-7 0 0 0,6 0-4 0,-6 0-4 0,7 0-4 16,-7 0 4-16,6 0-8 0,-6 0 0 0,7 0-32 0,-8-5 0 15,9 5 0-15,-10 0 0 0,10 0 0 0,-9 0 0 0,9-5 0 16,-10 5 0-16,1 0 0 0,9-4 0 0,-9 4 0 0,1 0 0 0,-1-5 0 15,-1 5 0-15,3 0 0 0,-3 0 0 0,1 0 0 0,0 0 0 16,1-4 0-16,-9 4 0 0,8 4 0 0,-8-4 0 0,0 0 0 16,0 0 0-16,7 0 0 0,-7 0 0 0,0 0 0 0,0 0 0 15,0 0 0-15,0 0 0 0,0 0 0 0,0 0 0 0,-7 0 0 16,7 0-48-16,0 0-76 0,-8 0-20 0,8 0-40 0,-9 0-20 0,9 0-68 16,-8 0-8-16,0 0 48 0,1 0 48 0,-3 0 32 0,10 0 32 15,-7 0 20-15</inkml:trace>
          <inkml:trace contextRef="#ctx0" brushRef="#br0" timeOffset="161305.6137">3817 1789 3 0,'0'-5'96'16,"8"5"-4"-16,-8-4-12 0,0 4-24 0,0-5-4 0,0 5 0 15,0 0-4-15,0-4 0 0,0 4 0 0,0 0 0 0,0 0 0 16,0 0 4-16,9 0 0 0,-9 0 4 0,0 0 4 0,0 0-4 15,0 0-4-15,0 4 4 0,8 1 0 0,-8-1-4 0,0 1 0 0,0 0-8 16,7 0 0-16,-7-1 0 0,0 6 0 0,0-6-4 0,0 5-4 16,0 0 0-16,0 1-20 0,0-2 16 0,0 2 0 0,0 4-4 15,0-6-8-15,0 2 0 0,0 4 0 0,0-6-4 0,0 6 0 16,0-4-4-16,0 4 0 0,0-1-4 0,0-4 0 0,0 5-4 16,0 0 0-16,0 0 0 0,0-1 0 0,0 2-4 0,0-2 4 0,0 1-4 15,0-5 4-15,0 5 0 0,0-1 0 0,0-3 0 16,0 4-4-16,0-6 4 0,0 2-4 0,0-1 4 0,0 0-4 0,0 0 0 15,0-4 0-15,0-1 0 0,0 6 0 0,0-10 0 0,0 4 0 0,0 0 0 16,0 1 0-16,0-5 0 0,0 0 0 0,0 0 0 16,0 0-4-16,0 0 0 0,0 0 0 0,0 5-4 0,0-5-4 15,0-5-4-15,0 5-4 0,0 0-8 0,0 0-8 0,0 0-4 0,0 0-8 16,0 0-4-16,0 0-4 0,0 0-4 0,0 0-4 0,0 5-12 16,0-10-4-16,0 5-8 0,0 0 0 0,0-5-4 0,0 5 0 15,0-4-20-15,-7 4-32 0,7-4-16 0,0-1 4 0,-8 0 32 16,8 1 20-16</inkml:trace>
        </inkml:traceGroup>
        <inkml:traceGroup>
          <inkml:annotationXML>
            <emma:emma xmlns:emma="http://www.w3.org/2003/04/emma" version="1.0">
              <emma:interpretation id="{C54DA039-D001-4BA7-B248-6AA6CD7EA628}" emma:medium="tactile" emma:mode="ink">
                <msink:context xmlns:msink="http://schemas.microsoft.com/ink/2010/main" type="inkWord" rotatedBoundingBox="11195,12507 11999,12528 11982,13178 11178,1315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5320.1235">4632 1813 59 0,'0'0'72'0,"0"4"-4"16,0 0-8-16,-7-4-20 0,7 0-4 0,0 5-4 0,0-5-4 0,0 0 0 16,0 0-4-16,0 0-4 0,0 0-4 0,-8 0 4 0,8 0 4 0,0 0-4 15,0 0 4-15,0-5 4 0,0 1 0 0,0 4 8 16,0-4 0-16,0-2-4 0,0 2 0 0,0 0 4 0,0-1 8 0,0-5 0 16,8 6 4-16,-8-5-8 0,0 4 0 0,0-4-4 0,7 5 0 15,-7-6 0-15,0 7 0 0,8-7-4 0,-8 5-4 0,9 0 4 16,-9 1-8-16,8-1 4 0,0 1-4 0,-8-1-4 0,9 1 0 15,-9 4 0-15,8 0-4 0,-1-5 0 0,-7 5 0 0,9 0 0 16,-9 0 0-16,8 5-4 0,0-5 0 0,-8 4-4 0,8 1-4 0,1-1 0 16,-9 1 4-16,7 4 0 0,1-4-4 0,1 5 0 0,-9-2 4 15,8 1-4-15,-8 0-4 0,8 5 4 0,1 0-4 0,-9-1 0 16,0 6 0-16,0-5 0 0,8 5 0 0,-8-1 0 0,-8 0 0 16,8 4 4-16,0-3-8 0,-9 4 4 0,9 0 0 0,-8 0 0 15,0 0 0-15,-1 0 4 0,1 0-4 0,1-6 4 0,-2 6-4 0,1-3-4 16,0-2 4-16,-9 0 4 0,10-4-4 0,-1 0-4 15,-1-6 4-15,1 2 0 0,0-1 4 0,8 1-4 0,-9-6 0 0,1 1 0 16,8-1-4-16,-7-4 4 0,7 0-4 0,0 0 4 0,-8 0 4 16,8-4-4-16,0-1 0 0,0 5-20 0,0-4 24 0,0-1 0 15,0 0-4-15,0 0 0 0,0 1 0 0,0-1 0 0,0 0 0 16,0 1 0-16,0 0 4 0,0 4 0 0,8-5-8 0,-8 0 4 0,0 1 4 16,0 4-4-16,7-5 0 0,-7 5 4 0,8 0-4 0,-8 0-4 15,9 0 4-15,-1-5 4 0,0 5 0 0,-8 0-4 0,9 0 0 16,-1 5-4-16,-1-5 0 0,2 5 4 0,-1-5 4 0,0 4 0 0,0 1 0 15,1-5 0-15,-2 5-4 0,10-1 4 0,-17 0 4 16,16 1 4-16,-7 0 4 0,-1-1-4 0,-1 1 0 0,1 0 0 0,1 0 0 16,-1-1 0-16,9-4 0 0,-9 5-8 0,-1-1 4 0,2 0 0 15,-1 1-4-15,0 0 0 0,0-1 0 0,1-4-4 0,-1 5 4 16,-1 0-4-16,2-5 0 0,-1 3 0 0,0-3 0 0,1 0 0 16,-1 7-8-16,0-7-12 0,-1 0-16 0,2 0-12 0,-1 0-12 15,0 0-8-15,-8 0-16 0,9 0-12 0,-1-7-20 0,-8 4-8 16,7-2-8-16,3 0-40 0,-10-4-40 0,7 0 28 0,-7 0 40 0,0-5 28 15</inkml:trace>
          <inkml:trace contextRef="#ctx0" brushRef="#br0" timeOffset="165803.8283">5097 1849 15 0,'0'-9'108'0,"0"4"-12"0,0-4 0 15,9 4-24-15,-9-3 0 0,0-2-4 0,0 6 0 0,0-6-4 16,8 5-4-16,-8-4 4 0,0 5-4 0,8-5-4 0,-8 0-12 15,0-1 0-15,9 7 0 0,-9-7-4 0,0 5 0 0,7-4-4 16,-7 4 0-16,0-4-4 0,0 5 0 0,0-1 0 0,0 5 0 0,0-6 4 16,0 6 4-16,0 0-4 0,0 0 4 0,0 0-4 0,0 0-4 15,0 6-4-15,0-1 0 0,0-1-4 0,0 1-4 0,0 4 0 16,0 0-4-16,0 0-4 0,0 0 4 0,0 1 0 0,0-1 0 0,8 4-4 16,-16 1 0-16,16 0-4 0,-8 0 4 0,0 0-4 15,0-5 0-15,0 4-4 0,8 1 0 0,-8 1-4 0,0-2 4 0,9-4 0 16,-9 4 0-16,8-4-4 0,-8 1 0 0,8 4 0 0,-8-9 0 15,9 3 0-15,-9-3 0 0,7 4 0 0,1-4 0 0,-8 0 0 16,9-1 0-16,-1-4 4 0,-8 0-8 0,8 5 4 0,-1-5 0 0,3 0 0 16,-10 0 0-16,7 0 0 0,1-5 0 0,1 5 0 0,-9-4 0 15,8-1 4-15,0 0-4 0,-8 0 0 0,9 1 0 0,-2-1 0 16,-7 1-4-16,8 0 0 0,-8-6 4 0,8 6-4 0,1-1 8 16,-9-5-4-16,0 7 0 0,8 3 0 0,-8-6 0 0,8 2 0 15,-8 4 4-15,9 0-4 0,-9-4 4 0,0 8-4 0,7-4 0 16,-7 4 0-16,0 2 0 0,8-3 0 0,-8 7 0 0,9-5 4 15,-9 4-4-15,8 4 0 0,-8-4 8 0,0 6 0 0,8-6-16 16,-8 9 24-16,0-4 4 0,8 5-4 0,-8-2 0 0,0 2 0 0,0-1 0 16,0 1-8-16,0 3 0 0,9-3 4 0,-9-1-4 0,0 1-4 15,0-1 4-15,0 1-4 0,0-2 4 0,0-3-8 0,0-1-4 16,-9 2-4-16,9-1-8 0,0-5-8 0,0 0-24 0,0 0-20 16,0-4-20-16,0-5-20 0,0 4-24 0,0-4-24 0,0 0-24 15,0-4-60-15,0-1-12 0,0-4 52 0,0 0 28 0,-8 0 40 0,8-5 20 16</inkml:trace>
        </inkml:traceGroup>
        <inkml:traceGroup>
          <inkml:annotationXML>
            <emma:emma xmlns:emma="http://www.w3.org/2003/04/emma" version="1.0">
              <emma:interpretation id="{6D99EE0F-D6B9-45D3-A10B-6525D3AD223F}" emma:medium="tactile" emma:mode="ink">
                <msink:context xmlns:msink="http://schemas.microsoft.com/ink/2010/main" type="inkWord" rotatedBoundingBox="12431,12712 12693,12719 12682,13134 12420,13127"/>
              </emma:interpretation>
              <emma:one-of disjunction-type="recognition" id="oneOf11">
                <emma:interpretation id="interp15" emma:lang="" emma:confidence="0">
                  <emma:literal>„X</emma:literal>
                </emma:interpretation>
                <emma:interpretation id="interp16" emma:lang="" emma:confidence="0">
                  <emma:literal>4 X</emma:literal>
                </emma:interpretation>
                <emma:interpretation id="interp17" emma:lang="" emma:confidence="0">
                  <emma:literal>y X</emma:literal>
                </emma:interpretation>
                <emma:interpretation id="interp18" emma:lang="" emma:confidence="0">
                  <emma:literal>"X</emma:literal>
                </emma:interpretation>
                <emma:interpretation id="interp19" emma:lang="" emma:confidence="0">
                  <emma:literal>Y X</emma:literal>
                </emma:interpretation>
              </emma:one-of>
            </emma:emma>
          </inkml:annotationXML>
          <inkml:trace contextRef="#ctx0" brushRef="#br0" timeOffset="166359.3215">5855 1890 51 0,'0'0'100'0,"0"0"-8"16,0 0-4-16,0 0-28 0,0 0 0 0,0 5 0 0,0-5 8 0,0 0-4 15,0 4-4-15,0 1 4 0,0 0 0 0,0-1-8 16,0 0 4-16,9 2 0 0,-9-3 0 0,0 7 0 0,8-5-4 0,-8 4 0 16,8 0 0-16,1 0 4 0,-1 0 0 0,-8-4-4 0,8 4-4 15,-1 0-4-15,2 0 0 0,-1 1 0 0,0 3-8 0,1-3-8 16,-1-1-4-16,0 0 0 0,1 5-4 0,-2-5 0 0,1-1-4 15,0 2 0-15,1 3-4 0,-1-3-4 0,-8 0 0 0,7 3-4 16,3-4 4-16,-3 5-8 0,1-5 0 0,-8 0 0 0,9 1 0 0,-1-2-4 16,0-3 0-16,-8 4 4 0,7 1-4 0,-7-5 0 0,9-1 0 15,-1 1-4-15,-8-1 0 0,0 0 0 0,0 1-4 0,0-5-4 16,8 0-8-16,-8 5-8 0,0-5-16 0,0 0-12 0,0-5-12 0,0 5-16 16,0-5-12-16,0 1-12 0,0 0-8 0,0-1-8 15,-8 1-12-15,8-6-8 0,0 5-32 0,0-4-28 0,0 4 24 0,0-3 36 16,-8-2 12-16</inkml:trace>
          <inkml:trace contextRef="#ctx0" brushRef="#br0" timeOffset="166581.7574">6117 1904 23 0,'0'-5'108'0,"0"1"-8"0,0 4-4 0,0-5-24 16,0 5 0-16,0 0 4 0,0-5 4 0,0 5-8 0,0 0 0 0,0 0-4 15,0 0 0-15,-8 5 4 0,8 0 0 0,0-1 0 16,-9 1 0-16,9 0 0 0,-8 3 0 0,8-2 4 0,-8 7-4 0,-1-4-4 16,2 1 0-16,-1 3-4 0,0 1 0 0,-1 0 0 0,1 4 0 15,-9-4-8-15,10 5-8 0,-1-6-4 0,-1 5-24 0,-7 1-20 16,9-6 0-16,-2 6 0 0,1-1 0 0,-9 1 0 0,9-6 0 0,0 1 0 16,-1 4 0-16,2-4 0 0,-1-4 0 0,8 3 0 0,-8-4 0 15,-1 0 0-15,9 1 0 0,-8-7 0 0,8 4-76 0,0-4-44 16,0 2-28-16,-8-5-44 0,8 0-44 0,0 0-68 0,-9-5 40 15,9 2 48-15,0-4 36 0,-7 4 36 0,7-2 28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2:58.6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16F217-9C26-4E96-A9A0-8AB53C876E42}" emma:medium="tactile" emma:mode="ink">
          <msink:context xmlns:msink="http://schemas.microsoft.com/ink/2010/main" type="writingRegion" rotatedBoundingBox="7728,6068 6944,6786 6601,6412 7385,5694"/>
        </emma:interpretation>
      </emma:emma>
    </inkml:annotationXML>
    <inkml:traceGroup>
      <inkml:annotationXML>
        <emma:emma xmlns:emma="http://www.w3.org/2003/04/emma" version="1.0">
          <emma:interpretation id="{BA5B393F-6BAB-431A-ABE8-D848E219A20D}" emma:medium="tactile" emma:mode="ink">
            <msink:context xmlns:msink="http://schemas.microsoft.com/ink/2010/main" type="paragraph" rotatedBoundingBox="7728,6068 6944,6786 6601,6412 7385,5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FFA5A9-0072-417C-9C50-9C28742D0728}" emma:medium="tactile" emma:mode="ink">
              <msink:context xmlns:msink="http://schemas.microsoft.com/ink/2010/main" type="line" rotatedBoundingBox="7728,6068 6944,6786 6601,6412 7385,5694"/>
            </emma:interpretation>
          </emma:emma>
        </inkml:annotationXML>
        <inkml:traceGroup>
          <inkml:annotationXML>
            <emma:emma xmlns:emma="http://www.w3.org/2003/04/emma" version="1.0">
              <emma:interpretation id="{B67F3110-B4D8-49E7-8816-3A8B74C81FD4}" emma:medium="tactile" emma:mode="ink">
                <msink:context xmlns:msink="http://schemas.microsoft.com/ink/2010/main" type="inkWord" rotatedBoundingBox="7705,6044 7490,6241 7184,5907 7399,5710"/>
              </emma:interpretation>
              <emma:one-of disjunction-type="recognition" id="oneOf0">
                <emma:interpretation id="interp0" emma:lang="" emma:confidence="0">
                  <emma:literal>I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T</emma:literal>
                </emma:interpretation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II</emma:literal>
                </emma:interpretation>
              </emma:one-of>
            </emma:emma>
          </inkml:annotationXML>
          <inkml:trace contextRef="#ctx0" brushRef="#br0">-4 72 51 0,'0'-4'84'0,"0"0"-8"0,0 4-4 0,0-5-24 16,0 5 0-16,0-5-4 0,0 1 4 0,0 4-4 0,0-4 0 0,0-1 0 16,0 0-4-16,0 5-4 0,0-4 0 0,8 0 0 0,-8-2 4 15,0 2-8-15,8 4 0 0,1-5-4 0,-9 1 4 0,7 4-8 16,1-6 4-16,0 6-4 0,-8 0-4 0,9-3 0 0,-1 3-8 0,0 0 4 16,1 0-4-16,-2 3 0 0,1-3-4 0,1 6 0 15,-1-2 0-15,0 1 4 0,1-1 4 0,-1 6-12 0,-8-6 4 0,7 6 0 16,-7-6 0-16,8 5 4 0,-8 0-4 0,0 5 0 0,0-4 0 15,0 3-4-15,0-4 0 0,0 5 0 0,-8-5 0 0,8 5 0 16,-7-5-4-16,7 0 0 0,-8 0 0 0,8 1 4 0,-9-1 0 0,9 0 0 16,0 0 0-16,-8-4-4 0,8-1 4 0,-8-4-4 0,8 5 4 15,0-5-8-15,0 0 0 0,-9 5 4 0,9-5 0 16,0 0 0-16,0 0 4 0,0-5-4 0,0 5 0 0,0-5 4 0,0 5-4 16,0-4-16-16,0-1 20 0,9 5 0 0,-9-5 0 0,0 1-4 15,0-1 0-15,8 5 0 0,-8-4 0 0,0-2 0 0,8 3 0 16,1-2 4-16,-9 5-4 0,8 0 4 0,-8-5-8 0,7 5 8 15,1 0-4-15,1 0 0 0,-9 0 4 0,8 5-4 0,0-5 0 0,1 5 4 16,-9-5 0-16,7 3-4 0,1 3 8 0,1-2-4 0,-1 5 4 16,-8-4 0-16,8 0 0 0,0 4 4 0,1-4 4 0,-2 5-4 15,-7-2 4-15,8-4 0 0,1 6 0 0,-9-1 0 0,8 0 4 16,-8-5 4-16,0 6 0 0,8-1 4 0,-8 0 0 0,0 0-4 0,0-4 4 16,0 4-8-16,0 0 4 0,0-4 4 0,0 4 0 0,-8-4-4 15,8 3 0-15,0-2-4 0,-8 2-4 0,-1-3 4 0,9 0-8 16,-8 4 0-16,1-9 0 0,-2 5-4 0,1-1 8 0,0 0-12 15,0-4 8-15,-1 5-4 0,1-5-4 0,1 0 4 0,-2 0-8 16,1 0 4-16,0 6 0 0,-1-6-8 0,1 0 4 0,1-6 0 0,-1 6-4 16,8 0 4-16,-9-5-4 0,1 5 0 0,0-4 0 15,8 4-12-15,-9-4-12 0,9 4-8 0,0-5-12 0,-8 5-12 0,8-5-16 16,0 1-8-16,0-1-8 0,-7 0-16 0,7 5-20 0,0-4-16 16,0 0-48-16,0-2-48 0,0 2 40 0,0 0 40 0,0 4 32 15,0-5 28-15</inkml:trace>
        </inkml:traceGroup>
        <inkml:traceGroup>
          <inkml:annotationXML>
            <emma:emma xmlns:emma="http://www.w3.org/2003/04/emma" version="1.0">
              <emma:interpretation id="{106D8D47-5D8E-46BF-B5F8-2BB08C557D7E}" emma:medium="tactile" emma:mode="ink">
                <msink:context xmlns:msink="http://schemas.microsoft.com/ink/2010/main" type="inkWord" rotatedBoundingBox="7270,6487 6944,6786 6601,6412 6927,6113"/>
              </emma:interpretation>
            </emma:emma>
          </inkml:annotationXML>
          <inkml:trace contextRef="#ctx0" brushRef="#br0" timeOffset="-882.2939">-298 486 91 0,'0'-5'108'15,"0"5"-4"-15,0 0 0 0,0-5-20 0,0 5 4 0,0 0 4 0,0 0-4 16,0 0-8-16,0 0 0 0,0 0-8 0,0 0 0 0,0 0-8 16,-7 0-8-16,7 0 0 0,0 5-4 0,-10-5-4 0,10 5 0 15,-7 0-8-15,-1-5 0 0,8 8-4 0,-9-3-4 0,1 4-4 0,0-4-4 16,-1 9-4-16,-6-5 0 0,7 5-8 0,-1-1 0 15,-7 1 0-15,7-1-4 0,-6 2 0 0,6 3-4 0,-7-4 0 0,8 4 4 16,-8-4-4-16,-1 4-4 0,9-4 4 0,-9 0-4 0,9 0 4 16,1-1-4-16,-2-4 0 0,1 5-4 0,0-4-4 0,0-2-4 15,-1-3-12-15,9 0-12 0,-7-1-12 0,7 1-8 0,0 0-20 16,0-5-8-16,7 0-16 0,-7 0-20 0,0-5-20 0,9 0-48 0,-9 1-40 16,8-1 40-16,0-5 36 0,0 7 32 0,-8-7 16 15</inkml:trace>
          <inkml:trace contextRef="#ctx0" brushRef="#br0" timeOffset="-1156.5611">-535 504 55 0,'0'0'92'0,"-7"0"-4"0,7 0-8 0,-9 0-20 15,9 0 0-15,0 0 0 0,0 0 0 0,-8 0 0 0,8 0-4 0,0 0 0 16,0 0-4-16,0 0-4 0,0 0 4 0,0 0-8 0,0 0 8 15,0 0 0-15,0 0 4 0,8 0 0 0,-8 5 0 0,9-1-4 16,-9 1 4-16,7 0-4 0,1-1 0 0,1 5 0 0,-1-4-4 0,0 5-8 16,1-2 0-16,-1 6 0 0,8-5-8 0,0 4 0 15,-8 2-4-15,9-7-8 0,-10 6 0 0,10 0-4 0,-9 0 0 0,9 0 0 16,-9-5 0-16,8 5 4 0,-8-1-8 0,0-3-4 0,9 4 0 16,-10-6-16-16,3 2 20 0,-3 4 0 0,1-5-8 0,0-1 4 15,1 2 0-15,-1-1-4 0,-1-4 0 0,2 4-4 0,-1 0 0 0,-8-4 0 16,8 4 0-16,1-4 0 0,-9-1 0 0,0 1-4 0,8 0 4 15,-8-1-4-15,0-4 0 0,0 0-4 0,8 5-4 0,-8-5 0 16,0 0-4-16,0 0-12 0,0 0-8 0,0 4-16 0,0-8-8 16,0 4-16-16,-8-5-8 0,8 5-12 0,0-4-16 0,-8-1-8 15,8 0-12-15,-9 1-16 0,9-1-40 0,-8 0-20 0,8-4 32 16,-8 5 36-16,-1-5 24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7:53.95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056ABC6-DB9C-4426-96BF-35727B03909D}" emma:medium="tactile" emma:mode="ink">
          <msink:context xmlns:msink="http://schemas.microsoft.com/ink/2010/main" type="writingRegion" rotatedBoundingBox="2602,2742 3707,3583 3035,4467 1930,3625"/>
        </emma:interpretation>
      </emma:emma>
    </inkml:annotationXML>
    <inkml:traceGroup>
      <inkml:annotationXML>
        <emma:emma xmlns:emma="http://www.w3.org/2003/04/emma" version="1.0">
          <emma:interpretation id="{6D1F2EC4-8573-45F2-955D-4EA92BA65000}" emma:medium="tactile" emma:mode="ink">
            <msink:context xmlns:msink="http://schemas.microsoft.com/ink/2010/main" type="paragraph" rotatedBoundingBox="2602,2742 3707,3583 3035,4467 1930,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0C3E1E-D7C6-408E-9326-EA30763B34E8}" emma:medium="tactile" emma:mode="ink">
              <msink:context xmlns:msink="http://schemas.microsoft.com/ink/2010/main" type="line" rotatedBoundingBox="2602,2742 3707,3583 3035,4467 1930,3625"/>
            </emma:interpretation>
          </emma:emma>
        </inkml:annotationXML>
        <inkml:traceGroup>
          <inkml:annotationXML>
            <emma:emma xmlns:emma="http://www.w3.org/2003/04/emma" version="1.0">
              <emma:interpretation id="{BABC88E2-5AF3-4356-8D79-4BD81EE8241D}" emma:medium="tactile" emma:mode="ink">
                <msink:context xmlns:msink="http://schemas.microsoft.com/ink/2010/main" type="inkWord" rotatedBoundingBox="2602,2742 3707,3583 3035,4467 1930,36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-788-79 19 0,'-7'9'84'0,"7"-9"0"0,0 5-8 0,-9 0-28 0,9-1-8 0,0-4 4 15,-8 6-4-15,8-6 0 0,0 0 0 0,-8 0 0 16,8 0 0-16,0 0 0 0,0 0 0 0,0-6-4 0,-9 6 0 0,9-4-4 16,0-1 0-16,0 0 4 0,0 1-4 0,0-6 4 0,0 6 0 15,0-5 0-15,0 3-8 0,0-2 0 0,9-1 0 0,-9 4 0 16,0-4-4-16,0 0 0 0,8 5 0 0,-8-6 0 0,8 5 0 15,-8-3 0-15,9 3-4 0,-9 0 0 0,7 1 0 0,1-6-4 16,-8 10 0-16,8-4-4 0,1 4 0 0,-1 0 0 0,-8-4-4 0,8 4 0 16,1 0 4-16,-9 0-8 0,7 0 4 0,1 0 0 0,1 4 0 15,-9 0-4-15,8-4 4 0,0 5-4 0,-1 0 0 0,-7 4 0 16,10-4 0-16,-3 3-4 0,-7 2 4 0,8-1 0 0,-8 0 0 16,9 0 0-16,-9 5-4 0,8 0 0 0,-8-1 0 0,0 6 4 15,0-4 0-15,0-3-4 0,0 7 0 0,0-1 0 0,-8-4 0 0,8 4 0 16,-9-4 0-16,9 4 0 0,-8-4 0 0,8 4 0 15,-7-4 0-15,-3 0 0 0,3 1 0 0,-1-2 0 0,0 0 0 0,-1 1 0 16,1-5 0-16,1 1 0 0,-2-2 0 0,9 2 0 0,-8-6 0 16,0 1 0-16,-1 0 0 0,9-1 0 0,-8-4 0 0,8 5-4 15,-8-5 0-15,8 0 8 0,-7 0-4 0,7 0 0 0,0-5-4 16,0 5 4-16,0 0 0 0,-9-4 0 0,9 4 0 0,0-5 0 0,0 0 0 16,0 5 0-16,0-4-4 0,0-1 4 0,0 5 4 0,0-5-4 15,9 1 4-15,-9 0-8 0,0 4 4 0,0-5 0 0,7 5 0 16,-7 0 0-16,8 0 0 0,-8 0 0 0,8-5 4 0,-8 5-4 15,9 0 0-15,-1 0 0 0,0 5 0 0,1-5 4 0,-2 0 0 16,1 5 0-16,1-1 4 0,-9 0 8 0,8 1 4 0,0 0 4 0,-1-1 4 16,3 1 0-16,-3 0 4 0,1-1 0 0,1 1-8 0,-1 4 4 15,0-5-8-15,1 2 0 0,-1-2-4 0,-1 0 0 0,1 1 0 16,1-5-4-16,-9 4-4 0,8-4 0 0,0 0 0 0,1 5 0 16,-9-5-4-16,7 0 0 0,-7 0 0 0,8 0-4 0,-8-5 0 15,9 1 0-15,-9 4 0 0,8-9 0 0,-8 5-12 0,0-2-12 0,8 2-16 16,-8-5-20-16,0 4-20 0,0-4-20 0,0 0-24 0,0-1-28 15,0-3-20-15,0 3-68 0,0 1 0 0,0-4 44 0,0 4 36 16,0-1 28-16,-8 1 24 0</inkml:trace>
          <inkml:trace contextRef="#ctx0" brushRef="#br0" timeOffset="-1229.47">-1383 8 35 0,'0'0'100'0,"0"0"-16"0,0 0-8 0,0 0-28 16,0 0-4-16,0 0-4 0,0 0 4 0,0 0 8 0,0 0-4 16,0 0 8-16,0 0 0 0,0 0 4 0,0 0-4 0,0 0 4 15,0 0-8-15,0 0 4 0,8 0 0 0,-8 0 4 0,0 0 0 16,8 0 0-16,-8 0-4 0,9 0 0 0,-2 0 4 0,1 0-4 16,-8 0-4-16,9 0-12 0,-1 0 16 0,0 0-4 0,1 0-4 0,-1 0-8 15,-1 0 0-15,1 0 0 0,1 0-8 0,-1 0 0 0,0 0-4 16,9 0-4-16,-10 0 0 0,2 0-4 0,-1 0 0 0,0 0 0 15,0 0 0-15,1 0 0 0,-1 5-12 0,-1-5-8 0,2 0 0 16,-1 0 0-16,0 0 0 0,-8 0 0 0,9 0 0 0,-1 0 0 0,-1 4 0 16,-7-4 0-16,8 0 0 0,-8 0 0 0,9 0 0 0,-9 0 0 15,8 0 0-15,-8 0 0 0,8 0 0 0,-8 0 0 0,0 0 0 16,0 0 0-16,0 0 0 0,0 0 0 0,0 0 0 0,0 0 0 16,0 0 0-16,0 0 0 0,0 0 0 0,0 0 0 0,0 0 0 15,0 0 0-15,0 0 0 0,0 0 0 0,0 0 0 0,0 0 0 0,0 0 0 16,0 0 0-16,0 0 0 0,0 0 0 0,0 5 0 15,0-5 0-15,0 0 0 0,0 0 0 0,-8 0-80 0,8 0-36 0,0 0-12 16,-8 5-24-16,8-5-16 0,-9 0-12 0,1 4-56 0,8-4-48 16,-7 5 68-16,-1-5 48 0,8 0 24 0,-9 0 32 0</inkml:trace>
          <inkml:trace contextRef="#ctx0" brushRef="#br1" timeOffset="73774.6697">-772-570 27 0,'0'0'80'0,"0"-4"-12"16,0 4-8-16,0 0-28 0,0 0 0 0,0 0-12 0,0 0 0 0,0 0 4 16,0 0-4-16,0-5 0 0,0 5 0 0,0 0 0 0,0 0-4 15,0 0 4-15,0 0-4 0,0 0 0 0,0 0 4 0,0 0 4 16,0 0 0-16,0 0 0 0,0 0 0 0,0 0 0 0,0 0 0 15,0 0 8-15,0 0 0 0,0 0-4 0,0 0 0 0,0 0 0 16,0-4 0-16,0 4 0 0,0 0 4 0,0-5 0 0,0 5 4 0,0 0-4 16,0 0-4-16,-8-5 4 0,8 5-4 0,0 0-4 0,0-5 0 15,0 5 0-15,-8-4-4 0,8 4 0 0,0-4 0 0,-7 4 0 16,7 0 0-16,0-5 0 0,-9 5 0 0,9-5-4 0,0 5-4 16,0-4 4-16,-8 4 0 0,8-5 0 0,0 5 0 0,-8-4-4 15,8-1 4-15,0 5 0 0,-9-4 0 0,9 4 0 0,0-4 0 16,-8 4 4-16,8-6-4 0,0 6 0 0,-8-4 0 0,8 4-4 0,0-5 4 15,-9 5 0-15,9 0 0 0,0-5 0 0,-7 5-4 0,7 0 0 16,-8 0 0-16,8 0-4 0,0 0 0 0,-8-4 4 0,8 4-4 16,-9 0 0-16,9 0 0 0,-8 0 0 0,8 0 0 0,-7 0-4 15,-3 0 0-15,10 0 0 0,-7 0 0 0,7 0 0 0,-8 0 4 16,-1 0-4-16,9 0 4 0,-8 0-4 0,0 0 0 0,8 0 0 16,-7 0 0-16,-2 0 0 0,9 0 0 0,-8 0 0 0,0 0-4 0,-1 0 4 15,9 0 0-15,-8 0 0 0,0 0-4 0,-1 0 0 0,9 4 0 16,-7-4 0-16,-1 0 0 0,-1 0 4 0,1 5-4 0,8-5 4 15,-8 5-20-15,0-5 20 0,-1 0 0 0,9 4-4 0,-7-4 4 16,-1 6 0-16,-1-6-4 0,9 4 4 0,-8-4 0 0,0 4-4 0,8-4 4 16,-9 0 0-16,1 5-4 0,8-5 0 0,-7 4-4 0,7-4 0 15,-8 5 4-15,-1-5 4 0,9 4-4 0,-8-4 0 0,8 5 4 16,-8-5-8-16,8 5 12 0,-9-5-8 0,9 4 0 0,-7 0 4 0,7-4-8 16,-8 5 8-16,8-5 0 0,0 5-4 0,-9 0 4 15,9-5-8-15,-8 4 8 0,8 1-4 0,0-5-4 0,-8 4 4 16,8 1-4-16,0-1 8 0,-8 1-8 0,8 0 8 0,-9-1-4 0,9 1-4 15,0 0 4-15,-7 3-4 0,7-2 8 0,-8 2-4 0,-1-3 4 16,9 4 0-16,-8-5-4 0,0 6-4 0,8-6 8 0,-9 6 0 16,1-6-8-16,8 6 8 0,-7-5-4 0,-1 3 0 0,-1-3 0 15,9-1 0-15,-8 6 0 0,0-6 0 0,8 0 4 0,-9 1 0 16,9-1 0-16,-8 1-4 0,8 0 0 0,-7 0 0 0,7-1 4 0,-9 1-4 16,9 0 0-16,-8-5 0 0,8 4 4 0,0 0 0 0,0 1-4 15,0 0 0-15,0-1 0 0,0-4 0 0,-8 5 0 0,8 0 4 16,0-1-4-16,0 1-4 0,0 0 8 0,0-1-4 0,0 0 4 15,0 6-4-15,0-6 0 0,-8 1 0 0,8-1 0 0,0 1 4 16,0 4-4-16,0-4 4 0,-9-1-4 0,9 5 0 0,0-3 4 0,0-2-4 16,0 5 0-16,0-4 4 0,-7 3-4 0,7-3 0 0,0 4 0 15,0-5 0-15,0 6 0 0,0-6 4 0,-8 6 0 0,8-6-4 16,0 6 0-16,0-6 0 0,0 6 4 0,0-2-4 0,0-3 8 16,0 0-4-16,0 4-8 0,0-4 4 0,0 3 0 0,0-3 4 15,0 0-4-15,0-1 0 0,0 6 4 0,0-7 0 0,0 3 0 0,0-1 0 16,0 3-8-16,0-3 4 0,0 0 0 0,0-1 0 0,0 6 0 15,0-6 0-15,0 2 4 0,0 2-4 0,0-4 4 0,0 6-4 16,0-6 4-16,0 1 0 0,0 4-4 0,0-5-20 0,0 1 24 16,8 4 0-16,-8-4 0 0,0-1 0 0,0 6-4 0,7-6 4 15,-7 1-4-15,0 0 4 0,9-1 0 0,-9 5 4 0,8-4-8 0,-8-1 4 16,8 1 0-16,-8 4 0 0,0-4 0 0,8 0 0 16,-8 3 0-16,9-3-4 0,-9 0 0 0,7 4 0 0,1-4 4 0,-8 3-4 15,0-3 0-15,9 4 4 0,-1-4 0 0,-8 4-4 0,8 0 0 0,-8-4 0 16,9 4 4-16,-1-5-4 0,-8 6 0 0,7-5 0 15,-7 3 4-15,8-3-4 0,1 4 0 0,-1-4 0 0,-8 4 0 0,8 0 0 16,1-4 0-16,-1 5 0 0,-1-6 0 0,-7 5 0 0,9-5 4 16,-1 6 4-16,0-6-8 0,-8 1 4 0,8 3-4 0,1-3-4 15,-1 5 8-15,-1-6 0 0,2 1-4 0,-1 4-4 0,0-5 8 0,1 1-4 16,-1 0 0-16,-1 4 0 0,1-4 0 0,1-1 0 0,-1 0 0 16,0 2 0-16,9 2 0 0,-10-3 0 0,2 0 0 0,-1-1 0 15,0 1 0-15,9 0 0 0,-9-1 0 0,-1 0 0 0,2 1 0 16,7 0 0-16,-7 4 0 0,-1-4 0 0,0 0 0 0,8-2 0 15,-8 3 0-15,9-2 0 0,-9 0 0 0,-1 1 0 0,10-5 0 16,-9 9 0-16,9-9 0 0,-9 5 0 0,8 0 0 0,-8-2 0 16,9 2 0-16,-9 0 0 0,0-5 0 0,8 5 0 0,-8-1 0 15,0-4 0-15,9 5 0 0,-9 0 0 0,1-5 0 0,-2 4 0 0,1-4 0 16,1 0 0-16,-1 0 0 0,7 0 0 0,-15 5 0 0,17-5 0 16,-9 0 0-16,1 0 0 0,-1 0 0 0,0 0 0 0,1 0 0 15,-1 0 0-15,-1 0 0 0,1-5 0 0,1 10 0 0,-1-10 0 16,0 5 0-16,1 0 0 0,-2-4 0 0,10 4 0 0,-9-5 0 15,0 5 0-15,0-5 0 0,1 1 0 0,6 4 0 0,-6-5 0 0,7 0 0 16,-7 0 0-16,-1 2 0 0,7-2 0 0,-6 0 0 0,7-4 0 16,-7 9 0-16,6-5 0 0,-6-3 0 0,7 8 0 0,-7-9 0 15,6 4 0-15,-7 0 0 0,1 0 0 0,7 1 0 0,-7-1 0 0,-1 0 0 16,8 1 0-16,-8 0 0 0,0-1 0 0,0 0 0 16,1 1 0-16,-1-1 0 0,-1 0 0 0,2-3 0 0,-1 2 0 0,0 2 0 15,1 0 0-15,-9-1 0 0,8-4 0 0,0 4 0 0,-1 0 0 16,-7-3 0-16,9 3 0 0,-1-4 0 0,-8-1 0 0,8 5 0 15,1-3 0-15,-9-1 0 0,8-1 0 0,-8 1 0 0,7 1 0 0,-7-2 0 16,10-4 0-16,-10 5 0 0,7 0 0 0,-7-1 0 0,8-3 0 16,-8 3 0-16,0 1 0 0,0 0 0 0,8 0 0 0,-8 0 0 15,0 1 0-15,0-3 0 0,0 3 0 0,0-2 0 0,0 1 0 16,0 0 0-16,0 0 0 0,0 0 0 0,0-1 0 0,0 1 0 16,0-4 0-16,-8 3 0 0,8 1 0 0,0 0 0 0,0-5 0 0,-8 5 0 15,8 0 0-15,-7-5 0 0,7 5 0 0,-10-5 0 0,10 0 0 16,-7 5 0-16,7-4 0 0,-8 2 0 0,-1-2 0 0,9-1 0 15,-8 6 0-15,0-6 0 0,8 0 0 0,-9 5 0 0,9-5 0 16,-7 1 0-16,-1 3 0 0,8-4 0 0,-8 5 0 0,-1-4 0 16,9 3 0-16,-8 2 0 0,0-7 0 0,8 6 0 0,-9 0 0 0,2 0 0 15,-1 0 0-15,-1-5 0 0,1 10 0 0,8-6 0 16,-8-4 0-16,0 10 0 0,-1-6 0 0,2 2 0 0,-1-2 0 0,-1 1 0 16,1 4 0-16,0-4 0 0,-1 0 0 0,1 5 0 0,1-6 0 15,-1 6 0-15,-1-6 0 0,1 7 0 0,0-7 0 0,8 5 0 16,-9 1 0-16,2-6 0 0,-1 6 0 0,-1 0 0 0,1-2 0 0,0 2 0 15,-1-5 0-15,1 4 0 0,1 1 0 0,-1 0 0 0,-1-2 0 16,1 2 0-16,0 0 0 0,-1-6 0 0,1 6 0 0,1-1 0 16,-2 0 0-16,1 1 0 0,0-1 0 0,0 1 0 0,-1-1 0 15,1-4 0-15,1 4 0 0,-2 0 0 0,1 1 0 0,0 0 0 16,8 4 0-16,-9-5 0 0,1 0 0 0,8 1 0 0,-7 4 0 16,-1-5 0-16,8 1 0 0,-9 4 0 0,9-5 0 0,-8 1 0 0,0 4 0 15,8 0 0-15,-9-4 0 0,9 4 0 0,-8 0 0 0,1 0 0 16,7 0 0-16,-10-6 0 0,10 6 0 0,-7 0 0 0,-1 0 0 15,8 0 0-15,-8-4 0 0,8 4 0 0,-9 0 0 0,1 0 0 16,1 0 0-16,7 0 0 0,-9 0 0 0,9 0 0 0,-8-5 0 16,8 5 0-16,-8 0 0 0,-1 0 0 0,9 0 0 0,0 0 0 0,-8 0 0 15,8 0 0-15,-8 0 0 0,8 0 0 0,0 0 0 0,-7 0 0 16,7 0 0-16,0 0 0 0,0 0 0 0,0 0 0 0,-9 0 0 16,9 0 0-16,0 0 0 0,0 0 0 0,0 0 0 0,0 0 0 15,0 0 0-15,0 0 0 0,0 0 0 0,0 0 0 0,0 0 0 16,0 0 0-16,0 0 0 0,0 0 0 0,0 5 0 0,0-5 0 0,0 0 0 15,0 0 0-15,0 4 0 0,0-4 0 0,0 6-36 0,0-6-64 16,0 4-24-16,0 0-24 0,0 1-32 0,0-1-52 0,0 1-48 16,0-1 16-16,0 1 52 0,0 0 40 0,0 3 36 0,0-3 24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7:24.8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F98DC7-3F2D-427E-8D24-169DED5F6751}" emma:medium="tactile" emma:mode="ink">
          <msink:context xmlns:msink="http://schemas.microsoft.com/ink/2010/main" type="writingRegion" rotatedBoundingBox="18436,1847 24734,2035 24701,3119 18403,2931"/>
        </emma:interpretation>
      </emma:emma>
    </inkml:annotationXML>
    <inkml:traceGroup>
      <inkml:annotationXML>
        <emma:emma xmlns:emma="http://www.w3.org/2003/04/emma" version="1.0">
          <emma:interpretation id="{CB634841-D98A-4641-B50D-A357DB98DE04}" emma:medium="tactile" emma:mode="ink">
            <msink:context xmlns:msink="http://schemas.microsoft.com/ink/2010/main" type="paragraph" rotatedBoundingBox="18436,1847 24734,2035 24701,3119 18403,2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E5F582-768C-4C33-8E67-C27E9084CB97}" emma:medium="tactile" emma:mode="ink">
              <msink:context xmlns:msink="http://schemas.microsoft.com/ink/2010/main" type="line" rotatedBoundingBox="18436,1847 24734,2035 24701,3119 18403,2931"/>
            </emma:interpretation>
          </emma:emma>
        </inkml:annotationXML>
        <inkml:traceGroup>
          <inkml:annotationXML>
            <emma:emma xmlns:emma="http://www.w3.org/2003/04/emma" version="1.0">
              <emma:interpretation id="{465E885F-DD83-49A5-A717-6B6401195141}" emma:medium="tactile" emma:mode="ink">
                <msink:context xmlns:msink="http://schemas.microsoft.com/ink/2010/main" type="inkWord" rotatedBoundingBox="18432,1975 20029,2023 20007,2776 18409,27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978 108 39 0,'0'-3'108'0,"0"3"-8"0,0 3-8 15,0-3-16-15,0 5-4 0,7 0 0 0,-7-5-4 0,9 9 4 0,-9-4 4 16,0-1-8-16,8 5 0 0,0-5 0 0,-8 6-4 0,8-1 0 16,1 0-4-16,-2 0-4 0,-7 1 0 0,8-1-4 0,1 5-4 15,-1-5-8-15,0 0 0 0,1 5-8 0,-1-5-4 0,-1-1-4 16,2 7-4-16,7-6-8 0,-8 5 4 0,1-5-8 0,-1 0-4 15,-1 4 8-15,2-3-8 0,-1 0-4 0,9-2 4 0,-9 2-4 0,0-2-4 16,-1 2-8-16,2-1-16 0,-9-4-12 0,8 3-8 0,0-2-4 16,-8-2-12-16,9 0-8 0,-9 1-8 0,8-5-12 0,-8 5-4 15,0-5-4-15,0 0 0 0,0 0-16 0,0-5-32 0,0 0-20 16,0 1 16-16,0 0 24 0,0-2 28 0</inkml:trace>
          <inkml:trace contextRef="#ctx0" brushRef="#br0" timeOffset="218.4165">1247 164 19 0,'0'-5'104'0,"0"-5"-12"0,0 6-4 0,0-1-24 0,0 1-4 16,0 0 0-16,0-1 4 0,0 0-4 0,0 5 0 0,-8-4-8 15,8 4 0-15,0 0-4 0,-9 0 0 0,9 0 0 0,-8 4-8 0,8-4 0 16,-8 5-4-16,-1 0-4 0,9-1-4 0,-7 5 0 0,-1-5-4 16,0 6-4-16,-1-1 0 0,1 0-4 0,0 0-4 0,-1 5-4 15,2-5 0-15,-1 6 0 0,-9-7-4 0,9 6 4 0,0 0 0 16,-1-6-8-16,2 7 0 0,-1-1 0 0,-1-5 0 0,1 4-4 15,0-3-12-15,-1-2-8 0,9 2-12 0,-8 0-12 0,8-6-8 0,0 0-12 16,-7 6-8-16,7-10-4 0,0 4-4 0,0-4-16 0,0 0-40 16,0 0-28-16,0 0 20 0,0-4 32 0</inkml:trace>
          <inkml:trace contextRef="#ctx0" brushRef="#br0" timeOffset="532.5779">1385-167 35 0,'8'0'100'0,"-8"-4"-4"0,9-1-12 16,-9 5-20-16,8 0 0 0,-8 0 0 0,8-4 0 0,1 4 0 16,-2 0 8-16,-7 4-4 0,8-4 0 0,0 5-4 0,1-1-4 15,-1 0 4-15,-1 6-8 0,3-6-4 0,-3 6 0 0,1-1-4 16,1 5-4-16,7-1 0 0,-16 1 0 0,16 0-8 0,-8 4 4 15,-8 0-4-15,8 1-4 0,1 4-4 0,-1-4 0 0,-8 3-4 0,8 2 0 16,-8-2-4-16,9 1 0 0,-9 0-8 0,0 5 0 0,0-6 0 16,0 1-4-16,0 5 0 0,0-5-4 0,-9 0 0 0,9 0 0 15,-8 0-4-15,8 5 0 0,-8-6 0 0,-1 1-8 0,1 0-4 16,8-5-12-16,-8 5-16 0,-1-4-12 0,9-6-20 0,-7 6-12 16,-1-5-24-16,8-1-20 0,-8-4-16 0,8 1-36 0,-9-6-48 15,9 1 28-15,0-1 36 0,0-4 28 0,0-4 36 0</inkml:trace>
          <inkml:trace contextRef="#ctx0" brushRef="#br0" timeOffset="-603.5072">-1 8 35 0,'0'0'96'0,"0"-5"-8"16,0 5-8-16,0-5-20 0,0 5-4 0,0 0-4 0,0 0 0 0,0 0 0 16,0-4 0-16,0 4 0 0,0 0 0 0,0 4 4 15,0-4 0-15,0 0-4 0,0 5-4 0,0 0-4 0,0-1 0 0,0 1 0 16,0 0-4-16,0-1-4 0,0 5 4 0,0 0-8 0,0 1 0 16,0-2-4-16,0 2 0 0,0 4 0 0,0-6-4 0,0 6-4 15,0-4 0-15,0 4 0 0,0-1 4 0,0 1-4 0,0-5-8 0,0 5-4 16,0 0 0-16,8-5 0 0,-8 5 0 0,8-5-4 15,-8 5 0-15,0-5 0 0,9 0 0 0,-2-1-4 0,-7 2 0 0,8-1 0 16,1 1 0-16,-1-6 0 0,0 1 0 0,-8 4 4 0,9-9-4 16,-1 4 0-16,-1 1 4 0,1-5-4 0,1 5 4 0,-1-5-4 15,0 0 0-15,1 0 4 0,-1 0-4 0,-1-5 0 0,2 5 4 16,-1-5-4-16,0 1 0 0,0 0-4 0,1-6 4 0,-1 6 0 0,-1-6 0 16,2 6 0-16,-9-5 4 0,8 3-4 0,0-7 0 15,1 4 0-15,-1 0 0 0,-8 0 0 0,7 0 0 0,-7-1 0 0,8 1 0 16,-8 0 0-16,9-5 0 0,-9 9 0 0,0-3 0 0,0-2 4 15,8 1-4-15,-8 0 0 0,0 5 0 0,0-6 0 0,0 6 4 16,0-6-4-16,0 7 0 0,0-2 0 0,0-1-4 0,0 2 4 0,0 0 0 16,0 4 0-16,0-5 0 0,0 5 0 0,0 0 0 15,0 0 0-15,0-5 0 0,0 5 0 0,0 0 0 0,0 0 0 0,0 5 0 16,0-5 0-16,0 5 0 0,8-5 0 0,-8 4 0 0,0 0 0 16,0 2 4-16,9-1-4 0,-9-2 4 0,0 2 0 0,0 4 4 15,8 1 0-15,-8-6 0 0,0 5 0 0,7 5 0 0,-7-5 0 0,0 0 0 16,9 5-4-16,-9-5 4 0,0 5 0 0,8-4-4 0,-8-2 4 15,0 2 0-15,8 3-8 0,-8-3 0 0,0-1 4 0,8 0 0 16,-8-5-4-16,9 6 0 0,-9-6 0 0,8 6 4 0,-8-6-8 16,7 0 4-16,-7 1 0 0,9 0-4 0,-9-5-8 0,8 0-8 15,-8 4-4-15,8-4-12 0,-8 0-16 0,9 0-12 0,-9 4-4 0,8-4-16 16,-8-4-20-16,8 4-12 0,-8-4-8 0,7 4-24 0,-7-5-48 16,9 0 0-16,-9 1 36 0,8-5 32 0,-8 4 28 0</inkml:trace>
          <inkml:trace contextRef="#ctx0" brushRef="#br0" timeOffset="-264.7465">807-167 35 0,'0'-4'108'0,"0"4"-8"0,0 0-8 0,0 0-20 0,0-5-8 16,0 5-4-16,0 0-4 0,0 0 0 0,0 0-4 0,0 0-4 15,0 5 0-15,0-5 0 0,0 4 4 0,0 0 0 0,0 1-8 16,0 0 0-16,-9 4 0 0,9-4 0 0,0 4 0 0,-8 0 0 16,8 5 0-16,0-5-4 0,-8 6 4 0,8-2-4 0,-9 5-4 15,9-5-4-15,-8 2 0 0,1 3 0 0,7-4-8 0,-8 4 0 0,8 0-4 16,-9 0-4-16,9 1-4 0,0 0 0 0,-8-1 0 0,8 0-4 16,0 0 0-16,0 0 0 0,0 1-4 0,0-1 0 0,0 1 0 15,0-1-4-15,8 1 4 0,-8-1-4 0,0 0 4 0,9-4 0 16,-1 0-4-16,-8 4-4 0,7-4 4 0,-7 0 0 0,8-1-4 15,1-4-4-15,-1 6-8 0,-8-6-8 0,8-1-8 0,1 2-8 0,-2-1-12 16,1-1-8-16,1-3-4 0,-9 0-12 0,8 0-12 0,0-1-4 16,0 1-4-16,1-5-8 0,-9 0-4 0,7 0-40 15,1 0-32-15,1-5 16 0,-9 1 28 0,8-1 28 0</inkml:trace>
        </inkml:traceGroup>
        <inkml:traceGroup>
          <inkml:annotationXML>
            <emma:emma xmlns:emma="http://www.w3.org/2003/04/emma" version="1.0">
              <emma:interpretation id="{6D7F0F48-B420-43D6-A256-AC6A42ED70D9}" emma:medium="tactile" emma:mode="ink">
                <msink:context xmlns:msink="http://schemas.microsoft.com/ink/2010/main" type="inkWord" rotatedBoundingBox="20391,2247 20711,2256 20702,2560 20381,25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0.3242">1964 49 91 0,'0'0'108'0,"9"5"0"0,-9-5-4 0,8 4-16 0,-1-4 4 16,-7 4 4-16,9-4-12 0,-1 6 4 0,0-2-4 0,1-4 0 15,-1 4 0-15,-1 1-4 0,10 0-4 0,-9-5-4 0,9 4-4 16,-9 0-12-16,-1 2-8 0,10-1-8 0,-1-2-8 0,-7 2-8 15,6 0-4-15,-6-5-4 0,7 4 0 0,-7 1-4 0,7 0 0 16,-9-5-4-16,2 4 0 0,7 0-4 0,-7 1-8 0,-1-5-12 0,-1 4-12 16,3-4-4-16,-10 5-16 0,7-5-16 0,1 0-8 0,-8 0-28 15,0 5-16-15,0-5-16 0,0 0-24 0,0 0-52 0,-8 0-8 16,8 0 40-16,-7 0 36 0,-3 0 28 0</inkml:trace>
          <inkml:trace contextRef="#ctx0" brushRef="#br0" timeOffset="1226.7203">2005 268 79 0,'0'6'124'0,"0"-2"-4"16,0 1 0-16,8-1-16 0,-8 1 0 0,0 0 0 0,9-5 0 16,-9 4 0-16,8 1-8 0,-1-5-4 0,-7 5 0 0,8-1-8 15,1-4-8-15,-1 0-12 0,0 4 0 0,1-4-8 0,6 5-8 0,-6-5-12 16,-1 5-4-16,0-5-8 0,0 0-4 0,1 4-4 0,-1-4-4 15,-1 4-4-15,2-4-4 0,7 0-16 0,-16 6-16 0,9-6-24 16,-1 4-24-16,0-4-16 0,-1 4-32 0,-7-4-28 0,9 6-24 0,-9-6-76 16,8 0 20-16,-8 0 44 0,0 4 36 0,8-4 24 0,-8-4 28 15</inkml:trace>
        </inkml:traceGroup>
        <inkml:traceGroup>
          <inkml:annotationXML>
            <emma:emma xmlns:emma="http://www.w3.org/2003/04/emma" version="1.0">
              <emma:interpretation id="{3B2FCED4-7E15-409C-A314-1D57797F0B9E}" emma:medium="tactile" emma:mode="ink">
                <msink:context xmlns:msink="http://schemas.microsoft.com/ink/2010/main" type="inkWord" rotatedBoundingBox="21191,2352 21559,2362 21548,2710 21180,26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78.9588">2764 154 83 0,'0'0'96'0,"0"0"-8"0,0 0-4 16,0 0-24-16,0 0 0 0,0 0 4 0,0 5 4 16,0-10 0-16,0 5 8 0,0 5-4 0,0-5-4 0,7 0 0 15,-7 5 0-15,0-5 0 0,9 4-4 0,-1 0 4 0,-8 1 0 0,8 0 0 16,0-1-4-16,1 1 0 0,-2 4 0 0,1-4-8 0,1 4-4 16,-1 1-8-16,0-2 0 0,9 2-4 0,-10-6 0 0,1 5-4 15,1 4-4-15,7-3 4 0,-7-1-8 0,-1 1 0 0,8-1 0 16,-8 0-4-16,0 5-16 0,1-6-8 0,-1 2 0 0,0 4 0 15,-1-5 0-15,2 0 0 0,7 5 0 0,-7-5 0 0,-1 1 0 0,-1-1 0 16,3-1 0-16,-10 2 0 0,7-1 0 0,1-1 0 0,0 2 0 16,1-5 0-16,-1 4 0 0,-8-4 0 0,7-1 0 0,2 1 0 15,-9-1 0-15,8 1-28 0,-8-1-20 0,0-4-32 0,0 5 8 16,8-5-12-16,-8 0-12 0,0 0-12 0,0 0-12 0,0-5-16 16,0 5-8-16,-8-4-8 0,8-1-36 0,0 1-28 0,-8-1 28 0,8 1 40 15,-9-6 28-15,9 6 20 0</inkml:trace>
          <inkml:trace contextRef="#ctx0" brushRef="#br0" timeOffset="2538.236">3073 209 99 0,'0'-4'116'0,"0"4"-4"0,0-5 0 16,0 5-16-16,0-4-8 0,0 4 4 0,0 0-12 0,0 0-4 0,0 0-4 15,0 0-4-15,0-5 0 0,0 5-8 0,0 5 0 0,-8-5 0 16,8 4-4-16,0 1 4 0,-8-5-8 0,8 4-4 0,-7 1 0 15,7 0 0-15,-10 4-8 0,3-5-4 0,-1 6 0 0,8-1-4 0,-17 0-8 16,9-1 0-16,-1 2-4 0,-6 4 0 0,7-5-12 0,-9 5 4 16,9 0-8-16,-8-6 4 0,-1 6-4 0,9 0 0 0,-9-4 4 15,2 3-8-15,-2 1 0 0,1-4 0 0,7 3 0 0,-6-4-4 0,6 0 0 16,-7 1-8-16,8-2-20 0,-1-3-12 0,2 4-12 16,7-4-20-16,-8-5-12 0,8 5-12 0,0-5-28 0,0 0-16 0,0 0-16 15,0-5-64-15,8 0 4 0,-1-4 32 0,2 4 36 0,-1-3 28 16</inkml:trace>
        </inkml:traceGroup>
        <inkml:traceGroup>
          <inkml:annotationXML>
            <emma:emma xmlns:emma="http://www.w3.org/2003/04/emma" version="1.0">
              <emma:interpretation id="{A02FDFE9-20C8-4FAF-8059-D2B1DF37F5E5}" emma:medium="tactile" emma:mode="ink">
                <msink:context xmlns:msink="http://schemas.microsoft.com/ink/2010/main" type="inkWord" rotatedBoundingBox="22026,2447 22355,2516 22346,2559 22017,24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11.7492">3596 265 23 0,'0'0'84'0,"0"0"-4"15,0 3-4-15,0-3-32 0,0 0 4 0,0 0 0 0,0 0 0 16,0 6 4-16,0-6 0 0,0 0 0 0,0 4 0 0,7-4 4 16,-7 0 0-16,0 0 4 0,8 5 0 0,-8-5 4 0,9 0-8 15,-1 0 0-15,-8 4 0 0,8-4 4 0,1 5-4 0,-1-5-12 0,-1 5 20 16,1-5 0-16,1 4-4 0,-1-4-4 0,0 5 0 15,1 0-4-15,-1-5 0 0,-1 4 0 0,10-4-4 0,-9 4 0 0,0 1-4 16,1-5-4-16,-1 5 0 0,8-5-4 0,-8 4 0 0,0-4-20 16,9 4-16-16,-10-4 0 0,1 6 0 0,1-6 0 0,-1 4 0 15,0-4 0-15,1 0 0 0,-1 4 0 0,-1-4 0 0,2 0 0 0,-9 0 0 16,8 0 0-16,0 0 0 0,-8 0 0 0,8 0 0 0,-8 0 0 16,0 0 0-16,9 0 0 0,-9 0 0 0,0 0 0 0,0 0 0 15,0 0 0-15,0 0 0 0,0 0 0 0,0 0 0 0,0 0 0 16,0 0 0-16,0 0 0 0,0 0 0 0,0 0 0 0,0 0-4 15,0-4-108-15,0 4-24 0,0 0-24 0,0-4-32 0,0-2-24 16,0 6-64-16,-9-4 16 0,9 0 52 0,0-1 44 0,0 0 32 0,0 1 28 16</inkml:trace>
        </inkml:traceGroup>
        <inkml:traceGroup>
          <inkml:annotationXML>
            <emma:emma xmlns:emma="http://www.w3.org/2003/04/emma" version="1.0">
              <emma:interpretation id="{C46A2E12-7779-4262-8D95-7BA0224C3C2E}" emma:medium="tactile" emma:mode="ink">
                <msink:context xmlns:msink="http://schemas.microsoft.com/ink/2010/main" type="inkWord" rotatedBoundingBox="22914,2117 23583,2137 23558,2992 22889,297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17.8912">4656-52 19 0,'0'-5'84'0,"0"1"-4"15,0 4-4-15,0-5-28 0,0 5-4 0,0 0-4 0,0-4 4 16,0 4 4-16,0 0 0 0,0-5 4 0,0 5-4 0,0 0 4 16,0 0 0-16,0 0-4 0,0 0-4 0,0 0 0 0,-8 0 0 15,8 0 4-15,0 0-12 0,-9 0 8 0,9 5-4 0,-8-5-4 16,8 4 0-16,-8-4 4 0,8 5 0 0,-9-1 0 0,1 1-4 0,8 4-4 16,-7-5-20-16,7 6 24 0,-9-1 4 0,1 0 0 0,0 5-4 15,0-5 0-15,-1 5-4 0,9 0-4 0,-7 0-4 0,-1 0 0 16,-1-1 4-16,1 0-8 0,0 6 0 0,8 0 0 0,-9-6-4 15,1 6 4-15,1-1-4 0,7 5 0 0,0-4 0 0,-8-1 0 16,8 5 0-16,0-5 4 0,-9 5-4 0,9-5 0 0,0 5 0 0,0-5 0 16,0 5 0-16,0 1-4 0,0-2 0 0,9-3 0 0,-9 3 0 15,0 1-4-15,8-4 0 0,-8 4-4 0,7-5 0 0,-7 0 4 16,0 1-8-16,8-1 4 0,1 1 0 0,-9-1 0 0,8-4-4 0,0 0 0 16,-8-1 0-16,9 1 0 0,-9-5-8 0,8 5-4 15,-8-5-16-15,7 0-8 0,-7 0-16 0,9-4-24 0,-9 4-20 16,8-4-16-16,-8-5-20 0,0 4-28 0,0-4-24 0,0 0-72 0,0-4 4 15,0 4 52-15,0-5 36 0,8-4 28 0,-8 4 24 16</inkml:trace>
          <inkml:trace contextRef="#ctx0" brushRef="#br0" timeOffset="4633.994">4883 297 15 0,'0'0'104'0,"0"4"-8"0,0-4-8 0,0 0-20 0,0 0 0 0,0 0 4 16,0 5 0-16,0-5 4 0,0 5-8 0,0-5 8 16,0 4-12-16,9-4 4 0,-9 4-4 0,8-4 0 0,-8 5-4 0,8 0 0 15,-8-5-4-15,9 4 0 0,-1-4-4 0,0 0 0 0,-1 4-4 16,2-4-4-16,-1 0-4 0,0 0-4 0,1 0-8 0,-1 0-4 15,0 0-4-15,1 0 0 0,6 0-4 0,-7 0-4 0,1 0 0 0,-1 0 0 16,-8 0-4-16,7 0 0 0,3 0-4 0,-3 0-4 16,1 0 4-16,1 0-8 0,-9 0 0 0,8 0-8 0,0 0-16 0,-8 0-20 15,7 0-12-15,2 0-20 0,-9 0-20 0,8 0-16 0,-8 0-20 16,0 0-20-16,8 0-64 0,-8 0-4 0,9 0 40 0,-9 0 36 16,8 0 28-16</inkml:trace>
        </inkml:traceGroup>
        <inkml:traceGroup>
          <inkml:annotationXML>
            <emma:emma xmlns:emma="http://www.w3.org/2003/04/emma" version="1.0">
              <emma:interpretation id="{03E30505-35BA-41E4-967C-A7D9145A4EB3}" emma:medium="tactile" emma:mode="ink">
                <msink:context xmlns:msink="http://schemas.microsoft.com/ink/2010/main" type="inkWord" rotatedBoundingBox="23838,2009 24734,2035 24701,3119 23806,3093"/>
              </emma:interpretation>
              <emma:one-of disjunction-type="recognition" id="oneOf5">
                <emma:interpretation id="interp5" emma:lang="" emma:confidence="0">
                  <emma:literal>"</emma:literal>
                </emma:interpretation>
                <emma:interpretation id="interp6" emma:lang="" emma:confidence="0">
                  <emma:literal>„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2</emma:literal>
                </emma:interpretation>
                <emma:interpretation id="interp9" emma:lang="" emma:confidence="0">
                  <emma:literal>2)</emma:literal>
                </emma:interpretation>
              </emma:one-of>
            </emma:emma>
          </inkml:annotationXML>
          <inkml:trace contextRef="#ctx0" brushRef="#br0" timeOffset="5220.3765">5446 224 19 0,'0'-5'92'0,"-7"0"-12"16,7 0-4-16,0 5-24 0,-8-4 0 0,8-1-4 0,0 1 0 15,-9-1 0-15,9 0 0 0,0 1-4 0,0-1 0 0,0-4 0 0,0 5-4 16,9-1 0-16,-9-5 0 0,0 6 4 0,8-1 0 0,-8 1-4 16,7 0 0-16,-7-1 4 0,8 0-4 0,-8 1 0 0,9-1 0 15,-1 0-4-15,0 2 4 0,-8 3-4 0,9-5 0 0,-1 5-4 0,-1 0-4 16,2 0-4-16,-9-6-4 0,8 6 0 0,0 6 0 15,0-6-4-15,1 5 0 0,-9-5-8 0,8 8 0 0,-8-3 4 0,7-1-4 16,2 6-4-16,-9-2 4 0,0 1-4 0,0 6-8 0,0-7 8 16,8 6 0-16,-8 0-4 0,-8 5 0 0,8-6 0 0,-9 6 0 15,9-2-4-15,-7-2 4 0,-1 8 0 0,-1-5 0 0,1 1 0 0,0 3-4 16,0-4 4-16,-8 6 0 0,8-6 4 0,-1 0-4 16,-7 5 0-16,7-4 0 0,1-6 4 0,-7 6 0 0,6-5-4 0,9-1-4 15,-8-4 0-15,0 1 4 0,-1-1-4 0,9-5 4 0,-8 1-4 16,8 0 4-16,0-1-4 0,0-4 0 0,0 0 0 0,0-4 4 15,8-1 0-15,-8 0 0 0,0 1 0 0,9-1 0 0,-9 1 4 16,8-1-4-16,-8 0 0 0,8 1 4 0,-8-1-8 0,9 1 4 16,-1-1 0-16,-1 1 4 0,-7 4-4 0,8-5 4 0,1 5-4 0,-1 0 0 15,-8 0 4-15,8 0 0 0,1 5 4 0,-1-5 8 0,-1 4 4 16,2 1 0-16,-1-1 0 0,0 5 0 0,0 1 4 0,1-6-8 16,-9 5 0-16,8-4 0 0,8 4 0 0,-8 1-4 0,0-2-8 0,1 2 4 15,-1-1-4-15,-1-4 0 0,1 3 0 0,9-2 0 16,-9 2 0-16,1-3 0 0,6 0-4 0,-6-1-4 0,7 0 4 0,-8 2-8 15,9-6-8-15,-10 4-24 0,10-4-16 0,-9-4-16 0,9 4-8 16,-9-6-20-16,8 2-20 0,-8 0-16 0,0-1-28 0,9-4-52 16,-10-1-4-16,3-3 40 0,-3 4 28 0,1-5 32 0</inkml:trace>
          <inkml:trace contextRef="#ctx0" brushRef="#br0" timeOffset="5552.4918">6108-153 75 0,'7'-5'92'0,"-7"5"0"0,8-5-8 0,-8 5-20 0,8 0 0 16,1 0 0-16,-9-4 0 0,8 4 4 0,0 4 0 0,1-4 0 16,-2 0-4-16,1 5 0 0,-8 0-4 0,9-1 0 0,-1 1 0 15,0 3 0-15,0-2-4 0,1 3 4 0,-2 0-4 0,1 5 0 16,1-5-4-16,-9 5 0 0,8 4 0 0,0-4 0 0,1 5-8 0,-9-1 0 15,8 0-4-15,-8 0 0 0,7 6-4 0,-7-6-4 0,0 4-4 16,0 2 0-16,8-6-8 0,-8 5 0 0,0 0-4 0,0 4-4 16,0-4 0-16,0 0 0 0,0 5-4 0,-8-5 0 0,8 0-4 0,0 5 4 15,-7-2-4-15,7 3-4 0,-8-2 0 0,8 0 4 16,-9 1-4-16,9 4-4 0,-8-5 0 0,0 1 0 0,-1-1-8 16,1 1-8-16,1-5-16 0,-2 4-12 0,1 1-16 0,0-5-16 0,0 0-12 15,-1-5-16-15,1 5-16 0,-8-4-16 0,8-1-16 0,0-4-44 16,-9 4-44-16,9-4 32 0,-8-5 44 0,8 5 28 0,-9-5 24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7:56.0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91FB61-E882-459A-9DD2-B6E6E2A631F0}" emma:medium="tactile" emma:mode="ink">
          <msink:context xmlns:msink="http://schemas.microsoft.com/ink/2010/main" type="inkDrawing" rotatedBoundingBox="3305,6649 3388,3204 3471,3206 3389,6651" semanticType="verticalRange" shapeName="Line"/>
        </emma:interpretation>
      </emma:emma>
    </inkml:annotationXML>
    <inkml:trace contextRef="#ctx0" brushRef="#br0">65-3 15 0,'0'0'84'0,"0"0"-12"16,0 0-12-16,0 0-24 0,7 0-4 0,-7 0-8 0,0 0-4 0,0 0 0 15,0 0 0-15,0 0 0 0,0 0 0 0,0 0-4 0,0 0 4 16,0 0 0-16,0 0 0 0,0 0 0 0,0 0 4 0,0 0 4 16,0 0-4-16,0 0 4 0,0 0-4 0,0 0-4 0,0 0 4 0,0 0-4 15,0 5 0-15,0-5 0 0,0 5 4 0,0-5-8 16,9 4 0-16,-9 1 0 0,0 0 0 0,0-1 0 0,0 0-4 0,0 5 0 16,0-4 0-16,0 5 0 0,0-1 4 0,8 0-4 0,-8 0 0 15,0 0 4-15,0 1-4 0,0-1 0 0,0 0-4 0,0 0 4 16,8 5-4-16,-8-5 0 0,0 0 4 0,0 5-4 0,0-4 0 0,0 3 0 15,0-4 0-15,0 0 0 0,0 4 0 0,0 1 0 16,9-4-4-16,-9-1 4 0,0 5-4 0,0-5 0 0,0 5-4 16,0-5-16-16,0 4 16 0,0-3 8 0,0-1 0 0,0 5 0 0,0-5-8 15,8 0 0-15,-8 0 0 0,0 1 8 0,0 0 0 0,0 2-4 16,0-2 0-16,0-1 0 0,0 0-4 0,0 0 0 0,0 0-4 16,0 0 4-16,0 1 0 0,0 4-4 0,0-6 0 0,0 2 0 0,0-1 4 15,0 0 4-15,0 1-4 0,0-2 0 0,0 6 4 16,0-4-8-16,0-2 4 0,0 3 8 0,0-3-8 0,0 1 0 0,0 0 0 15,0 5-4-15,0-5 8 0,0-4-8 0,0 8 8 0,0-3-8 16,0-1 0-16,0 0 4 0,0-4 0 0,0 4-4 0,0 1 8 16,0-2-8-16,0 1 4 0,0-4 8 0,0 4-8 0,0 0-4 0,0-5 4 15,0 6 0-15,0-5 0 0,0 4 0 0,0 0 0 0,0-5 0 16,0 6 4-16,0-1-8 0,0-4 4 0,0 3 0 0,0-2 0 16,0 2 0-16,0-3 0 0,0 4 0 0,0 1 4 0,0-6-4 15,0 5 4-15,0 0-4 0,0-4 0 0,0 5-20 0,0-7 24 16,0 7 4-16,0-6-4 0,0 6-4 0,0-6 0 0,0 6 4 0,0-7 0 15,0 7-8-15,0-5 4 0,0 4 0 0,0-4 0 0,0 4 0 16,0-5 4-16,0 5-4 0,0-4 0 0,0 4 0 0,0-4 4 16,0 4 0-16,0 0-4 0,0-4 0 0,0 4-4 0,0 0 0 15,0-4 8-15,0 4-4 0,0 0 4 0,0 1-4 0,0-6 0 16,0 5 4-16,0 0-4 0,0-4 0 0,0 4 0 0,0-1 0 0,0-1 4 16,0 1-4-16,0 1 0 0,0-5 0 0,0 6-4 0,0-6 0 15,0 6 8-15,0-6-4 0,0 0 0 0,0 2-4 0,0 3 4 16,0-5 0-16,0 1 0 0,0 3 0 0,0-3 0 0,0 0 0 15,0-1 0-15,0 6 4 0,0-7-4 0,0 3-4 0,0-1 4 16,0-1 0-16,0 5 0 0,0-4-4 0,0-1 4 0,0 1 0 16,0 0-4-16,0 5 0 0,0-7 0 0,0 2 4 0,0 4 0 15,0-4 0-15,0-1 0 0,0 5-4 0,0-4 8 0,0-1-4 0,0 6 0 16,0-5 0-16,0 3 0 0,0-3 0 0,0 4-4 0,0-4 0 16,0 4 4-16,0-4 0 0,0 0 0 0,0 3 0 0,0-3 8 15,0 4-12-15,0-4 12 0,0 4-4 0,0-5-4 0,0 1-4 16,0 4 8-16,0-4 0 0,-8 0-4 0,8 3-4 0,0-2 8 0,0-1-8 15,0 3 4-15,0-3 4 0,0-1-8 0,0 6 0 16,0-6 0-16,0 0 8 0,0 5-4 0,0-4-4 0,0 0 0 0,0 4 4 16,0-5-4-16,0 6 8 0,0-6-4 0,0 1 0 0,0 0 4 15,0 4-4-15,0-5-4 0,0 6 0 0,0-1 4 0,0-5 0 16,0 5 8-16,0-4-8 0,0 4 0 0,0 1 0 0,0-7 0 0,0 7 0 16,0-1 0-16,0-4 0 0,0 4 4 0,0 1-4 0,0-2 0 15,-9-3 0-15,9 4 4 0,0 1-4 0,0-6 0 16,0 6 0-16,0-2 4 0,0 2-4 0,0-2 0 0,0 2 0 0,0-1-4 15,0 1 0-15,-8-1-16 0,8-1 24 0,0 2 0 0,0-1 0 16,0-1 0-16,0 2 0 0,0-1 0 0,0 1 0 0,0-1 0 16,0 0-4-16,0 0 0 0,0 5 0 0,0-5 0 0,-8 0 0 0,8 0 0 15,0 1 0-15,0-1 0 0,0 0 0 0,0 0 0 0,0 1 0 16,-9-2 0-16,9 2-8 0,0-1 12 0,0 0-4 0,0 1 0 16,0-2 0-16,0 2 0 0,0-2-4 0,0 2 8 0,0-1-12 15,0-4 4-15,0 3 4 0,0 2 0 0,0-5 0 0,0 4 0 16,0 0 4-16,0 0-8 0,0-5 8 0,0 6-4 0,0-1 0 0,0-4-4 15,0 4 8-15,0 0-4 0,0 0 0 0,0-4-4 0,0 5 4 16,0-2 0-16,0 1-4 0,0 0 4 0,0 1-4 0,0-6 8 16,0 5-4-16,0 1 0 0,0-2 0 0,0 2 0 0,0-1 0 15,0 0 8-15,0 1-12 0,0-6 4 0,0 6 0 0,0-2-4 16,0 2 8-16,0-2-4 0,0 2 4 0,0-1-8 0,0 0 0 0,0-5-12 16,0 10 20-16,0-9 0 0,0 4 0 0,0 1-4 15,-7-2 4-15,7 1 0 0,0 1 0 0,0-1-4 0,0 0 4 0,0 0-8 16,0 1 4-16,0-1 0 0,0 0 0 0,0 1 4 0,0-2-4 15,0 2 0-15,0-1 0 0,0 0 0 0,0-1 0 0,0 2-4 16,0-1 4-16,0 1 0 0,0 4 0 0,0-6 4 0,0 2-4 16,0-2-4-16,0 2 4 0,0 0 4 0,0 3 0 0,0-4-4 0,0 0 0 15,0 0 4-15,0 6-4 0,0-6 0 0,0-1 4 16,0 2-4-16,0 4 0 0,0-5 0 0,0 0 4 0,0 0-4 0,0 0-4 16,0 1 4-16,0 0 0 0,0-2 0 0,0 1 0 0,0 0 0 15,0 0 0-15,0 0 4 0,0 1-4 0,0-1 0 0,0 0 0 16,0 0-4-16,0 1 0 0,0-6 0 0,-8 5 0 0,8 0 4 0,0 1 0 15,0-2 0-15,0 2 0 0,0-1 4 0,0 0-8 0,0-4 8 16,0 4-8-16,0 0 4 0,-8 0-4 0,8 1 0 0,0-1 0 16,0-5 4-16,0 5 0 0,0 0 0 0,0 1-4 0,0-5 4 15,0 3 0-15,0-3 0 0,0 4 8 0,0 1-8 0,0-1 0 16,0-5 0-16,0 5-4 0,0-3 4 0,0 2 4 0,0 1 0 0,0-4-8 16,-9 4 8-16,9 0-8 0,0-5 8 0,0 6-8 0,9-1 8 15,-18 1-8-15,9-6 4 0,0 5-4 0,0 0 4 0,0-4 0 16,0 4 0-16,0 1 0 0,0-2 4 0,0-3 0 0,0 4 0 15,0 1-8-15,0-6 8 0,0 5-4 0,0 0 0 0,0-4 0 16,0 5 0-16,0-2 0 0,0-3 0 0,0 4-4 0,0-4 4 16,0 4 4-16,0-4 0 0,0 3-4 0,0-3 0 0,0 4 0 0,0-4 0 15,0 0 0-15,0 4 0 0,0-5 0 0,0 1 0 16,0 4-4-16,0-4 4 0,0-1-4 0,0 1 4 0,0 4 0 0,0-4 4 16,0-1-4-16,0 1 4 0,0-1-8 0,0 1 0 0,0-5 4 15,0 4 0-15,0-4 0 0,0 5 4 0,0-5-20 0,0 0 16 16,0 5 0-16,0-5 4 0,0 0 0 0,0 0 0 0,0 0-4 0,0 0 0 15,0 0 0-15,0 0 4 0,0 0-4 0,0 0 0 0,0 0 0 16,0 0 0-16,0 0 0 0,0 0 0 0,0 0 0 0,0 0-4 16,-8-5 4-16,8 5-8 0,0-5-12 0,0 5-8 0,0-4-8 15,-8-1-12-15,8 1-16 0,0-1-8 0,-9 1-12 0,9-1-32 16,-7-4-44-16,7 0-8 0,-8-1 28 0,8 1 28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7:59.1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B91ACF-422A-4A62-9974-7EDF7BF8F831}" emma:medium="tactile" emma:mode="ink">
          <msink:context xmlns:msink="http://schemas.microsoft.com/ink/2010/main" type="inkDrawing" rotatedBoundingBox="2220,4251 9861,4167 9862,4269 2221,4352" shapeName="Other"/>
        </emma:interpretation>
      </emma:emma>
    </inkml:annotationXML>
    <inkml:trace contextRef="#ctx0" brushRef="#br0">-3 97 55 0,'0'0'76'0,"0"0"-4"0,0 0-16 0,0 0-24 16,0 0-8-16,0 0 0 0,0 0 0 0,0 0-4 0,0 0 4 15,0 0 0-15,0 0-4 0,0 0 0 0,0 0 4 0,0 0 4 0,0 0 0 16,0-4 0-16,0 4 4 0,0 0 0 0,0 0 0 0,0 0-4 16,8-5 0-16,-8 5 0 0,0 0 0 0,0-5 4 0,9 5-4 15,-9 0 4-15,8 0-4 0,-8 0 8 0,8 0-4 0,-8 0 0 0,9 0-4 16,-9 0-8-16,8 0 0 0,-8 0-4 0,7 0 4 16,1 0-4-16,-8 0 4 0,9 0-4 0,-1 0 0 0,0 0 4 0,-8 0-4 15,9 0 0-15,-1 0-4 0,-1 0-4 0,2 0 8 0,-1 0 0 16,0 0 0-16,0 0 0 0,9 0 0 0,-10 0 0 0,2 0 0 15,7 0 0-15,-7 0-4 0,-1 0 0 0,7 0 0 0,-6 0 4 16,7 0-4-16,1 0 0 0,-10 0 0 0,10 0 0 0,-9 0 0 16,9 0 0-16,-2 0-4 0,2 0 0 0,-9 0 0 0,9 0 0 15,-9 0 0-15,8 0-4 0,0 0 0 0,1 0 0 0,-10 0 0 0,10 0 0 16,-9 0 0-16,9 0 0 0,-2 0 0 0,-6 0 0 16,7 0 0-16,-7 0-4 0,7 0 4 0,0 0 0 0,-8 0-4 0,9 0 0 15,-9 0 8-15,9 5-8 0,-10-5 4 0,10 0-4 0,-9 5 0 16,7-5 4-16,-5 0 0 0,5 4-4 0,-6-4 4 0,7 5 0 15,-7 0 0-15,-1-5-4 0,7 4 0 0,-6-4 4 0,-1 4-4 0,0 2 0 16,1-6 0-16,6 0 4 0,-6 0-4 0,-1 4 0 0,0-4 4 16,0 0-4-16,8 0 0 0,-8 0 0 0,1 0 0 0,-1 0 0 15,0 0 0-15,1 0 0 0,6 0-24 0,-7 0 28 0,1 0 0 16,-1 0 0-16,0 0-4 0,9 0 4 0,-10 0 0 0,2 0 0 16,-1 0-4-16,0 0 0 0,1 0 0 0,-1 0 4 0,7 0-4 15,-6 0 0-15,-1 0 0 0,0 0 4 0,1 0-4 0,-1 0 0 0,-1 0 0 16,2 4 0-16,7-4 4 0,-8 0-4 0,1 0 0 0,-1 0 0 15,-1 0 0-15,2 0 0 0,-1 0 0 0,9 0 0 0,-9 0 0 16,0 0 0-16,-1 0 0 0,2 0 0 0,7 0 4 0,-7 0-4 0,-1 0 0 16,9 0 4-16,-10 0-4 0,1 0 0 0,0 0 0 15,9 0-4-15,-10 0 4 0,10 0 4 0,-9 0-4 0,1 0 4 0,7 0 0 16,-9 0-4-16,10 0 0 0,-9 0 0 0,9 0 0 0,-9 0 0 16,1 0 0-16,6 0 0 0,-7 0 4 0,9 0-4 0,-10 0 0 15,3 0 4-15,5 0 0 0,-6 0-4 0,7 0 0 0,-9 0 0 16,2 0 4-16,7 0 0 0,-7 0 0 0,7 0 0 0,-7 0-8 15,6 0 4-15,2 0 0 0,-9 0 0 0,9 0 4 0,-10 0-8 0,10 0 4 16,-9 0 4-16,9 0-4 0,-2 0 0 0,-7 0 4 0,9 0-4 16,0-4 0-16,-2 4 0 0,-6 0 0 0,7 0 4 0,1 0-4 15,-2 0 0-15,-6 0 0 0,7 0 0 0,1 0 0 0,-2 0 0 16,2 0 0-16,-9-4 0 0,9 4 0 0,-1 0 0 0,0 4 0 16,-8-4 0-16,9 0 0 0,-1 0 4 0,-8 0-4 0,9 0 0 0,-2 0 0 15,-7-4 4-15,9 8-4 0,0-4 4 0,-9 0-4 0,8 0-4 16,-8 0 4-16,8 0-4 0,-7 0 8 0,6 0-4 0,-6 0 0 15,7 0 0-15,-7 0 4 0,7 0 0 0,-7 0 0 0,-2 0-4 0,9 0-4 16,-7 0 4-16,6 0 0 0,-5 0 4 0,-3 0-4 16,10 0 0-16,-9 4 0 0,7-4 0 0,-6 0 0 0,-1 0 0 15,0 5 0-15,9-5 4 0,-9 0 0 0,1 0-4 0,-2 0 0 0,9 0 0 16,-7 5 0-16,-1-5 0 0,0 0 0 0,1 0 0 0,-2 4 0 16,1-4-20-16,9 0 24 0,-9 0 0 0,-1 0 0 0,3 0 0 15,-3 0-4-15,1 0 0 0,1 5 4 0,-1-5 0 0,0 0-4 0,1 0 0 16,-2 0 4-16,1 0-4 0,0 0 0 0,9 0-4 15,-9 0 4-15,1 5 0 0,-2-5 0 0,1 0 0 0,1 0 4 0,-1 0-4 16,0 0 0-16,9 0 0 0,-10 0 0 0,1 0-4 0,1 0 4 16,-1 0 0-16,0 0 0 0,9 0 0 0,-10 0 0 0,1 0 0 15,1 0 0-15,-1 0 0 0,0 0 0 0,9 0 0 0,-10 0 0 0,2 0 0 16,-1 0 0-16,0 0 0 0,9 0 0 0,-10 0 0 16,1 0 0-16,1 0 0 0,-1 0 0 0,9 0 0 0,-9 0 0 0,-1 0 0 15,10 0 0-15,-9 0 0 0,0 0 0 0,1 0-4 0,-1 0 4 16,8 0 0-16,-8 0 0 0,0 0 0 0,9-5 4 0,-9 5 0 15,-1 0-4-15,10 0 0 0,-9 0 0 0,1 0 0 0,6-5 0 0,-5 5 0 16,5-4 0-16,-7 4 0 0,1-5 0 0,6 5-16 0,-6 0 20 16,-1-5 0-16,9 5-8 0,-9-4 4 0,7 4 4 15,-6 0-4-15,7 0 0 0,-7-4 0 0,-1 4 4 0,9-6-4 0,-10 6 4 16,9 0-4-16,-7 0 0 0,-1-4 0 0,9 4 0 0,-10 0 0 16,10 0 4-16,-9 0-4 0,7 0 0 0,-6 0 0 0,-1 0 0 15,9 0-4-15,-9 0 4 0,9 0-4 0,-10 0 4 0,1 0 0 0,9 0 4 16,-9-4-4-16,9 8 0 0,-10-4 0 0,10 0 0 15,-9 0 0-15,9 0 0 0,-9 0 0 0,7 0 4 0,-6 0-4 0,7 0 0 16,-7 0 0-16,6 0 0 0,-6 0 0 0,7 0 0 0,1 0 4 16,-10 0 0-16,10 0-4 0,-1 0 0 0,-7 0 0 0,6 0 4 15,-7 0-4-15,9 0 0 0,-9 0 0 0,9 0 0 0,-10 0 4 16,10 0-4-16,-1 0 0 0,-7 0 0 0,6 0 0 0,-6 0 0 16,7 0 0-16,-7 0 0 0,6 0 0 0,-7 0 4 0,1 0-8 0,7 0 4 15,-7 0 0-15,6 0 0 0,-6 0 0 0,-1 0 0 0,8 0 0 16,-7 0 0-16,6 0 4 0,-6 0-4 0,-1 0 0 0,0 0 0 15,9 0 0-15,-9 0 0 0,8 0 0 0,-8 0 0 0,0 0-4 0,9 0 8 16,-10 0-4-16,3 0 4 0,5 0 0 0,-6 0-4 16,7 0 4-16,-9 0-4 0,2 0 0 0,7 0-4 0,-7 0 4 0,7 0 0 15,-7-4 4-15,6 4-4 0,-7 0 0 0,1 0-4 0,7 0 8 16,-7 0 0-16,6 0-8 0,-6 0 4 0,7 0 4 0,1-5-8 16,-10 5 8-16,10 0-4 0,-1 0-4 0,-7-5 4 0,6 5 0 15,2 0-4-15,-9 0 4 0,9 0 0 0,-2-4 4 0,2 4 0 0,-1 0-4 16,-7 0 0-16,6 0 0 0,2 0 0 0,0 0 0 15,-2 0-4-15,2 0 4 0,-1 0 4 0,-7 0-4 0,6 0 0 0,2 0 0 16,-1 0 0-16,0-5 0 0,-8 10 0 0,9-10 0 0,0 5 0 16,-2-5 0-16,2 5 0 0,-1 0 0 0,-7 0 0 0,6 0 0 15,2 0 0-15,0-4 4 0,-9 4-4 0,7 0 0 0,2 0 0 16,-9-5 0-16,9 5 0 0,0-4 0 0,-10 4 0 0,9 0 0 16,1 0 0-16,-10 0 4 0,10-5-4 0,0 5 0 0,-9 0 0 0,7 0 0 15,-6 0 0-15,7 0 4 0,1 0-4 0,-9 0 4 0,8 0-8 16,-8 0 0-16,9 0 4 0,-9 0 0 0,9 0 0 0,-10 0-4 15,10 0 8-15,-9 0 0 0,7 0-4 0,-6 0 0 0,-1 0 0 16,9 0 0-16,-9 0 0 0,9 0 0 0,-10 0-4 0,9 0 4 16,-7 0 4-16,-1 0 0 0,9 0-4 0,-10 0-4 0,10 0 4 15,-9 0 0-15,9 0-4 0,-9 0 8 0,-1 0 0 0,10 0-4 0,-9 0 0 16,9 0 0-16,-10 0 0 0,10 0 4 0,-9 0-8 0,8 0 4 16,-7 0 0-16,6 0 0 0,-6 0 0 0,7 0 0 0,-7-4-4 15,-1 4 8-15,7 0-4 0,-6 0-4 0,7 0 4 0,-7 0 0 0,-1 0 4 16,8 0-4-16,-8 0 0 0,0 0 4 0,9 0-4 0,-9 0 0 15,-1 0 0-15,2 0 0 0,7 0 0 0,-7 0 0 0,-1 0 0 16,-1 0 0-16,10 0 0 0,-9 0 0 0,0 0 0 0,1 0 0 16,-1 0 0-16,-1 0 0 0,2 0 0 0,-1 0 0 0,8 0 0 15,-7 0 4-15,-1 0-4 0,-1 0-4 0,2 0 4 0,-1 0 0 16,0 0 0-16,9 0 0 0,-9 0 4 0,-1 0-4 0,2 0 0 16,-1 0-4-16,0 0 4 0,1 0-4 0,-1 0 4 0,-1 0 0 0,3 0 4 15,-3 0 0-15,1 0-4 0,9 0 0 0,-17 0 0 0,15 0 0 16,-6 0 4-16,-1 0-4 0,0 0-4 0,1 0 4 0,-1 0 0 15,0 0 0-15,1 0-4 0,-2 0 4 0,1 0 0 0,0 0-4 16,1 0 4-16,-1 0 0 0,9 0 0 0,-10 0 0 0,1 0 4 16,1 0-4-16,-1 0 0 0,0 0 0 0,-1 0-4 0,10 0 8 15,-9 0 0-15,1 0-4 0,-1 0 0 0,0 0 0 0,8-5 0 0,-8 5 0 16,0 0 0-16,1 0 0 0,7 0 0 0,-7-4 0 0,-2 4 4 16,10 0-24-16,-9 0 24 0,0 0-4 0,9 0 4 0,-10 0 0 15,1 0 0-15,9 0-4 0,-9 0 4 0,9 0-4 0,-10 0 0 0,1 0 0 16,9 0 0-16,-9 0-4 0,1 0 8 0,6 0-4 15,-6 0 0-15,-1 0 0 0,8 0 0 0,-7 0 4 0,-2 0-4 0,10 0 0 16,-9 0 0-16,0 0 0 0,9 0 0 0,-10 0 0 0,2 0 0 16,-1 0 0-16,8 0-4 0,-7 0 4 0,-1 0 0 0,-1 0 4 15,10 0-4-15,-9 0-4 0,1 0 4 0,-1 0 0 0,0 0 0 16,8 0 4-16,-8 0-4 0,0 0-4 0,1 0 4 0,-1 0 0 0,-1 0 0 16,10 0 0-16,-9 0 4 0,0 0-8 0,1 0 4 15,-1 0 0-15,8 0 0 0,-8 0 0 0,0 0 4 0,1 0-4 0,-1 0 0 16,0 0-4-16,8 0 4 0,-8 0-4 0,0 0 4 0,1 0 0 15,-1 0 0-15,9 0 0 0,-10 0 0 0,1 0 4 0,9 0-4 16,-9 0 0-16,-1 0 0 0,3 0 0 0,5 0 0 0,-6 0-16 16,-1 0 24-16,7 0-4 0,-6 0-4 0,-1 0 4 0,9 0-4 15,-9 0 0-15,0 0-4 0,8 0 4 0,-8 0 0 0,0 0 4 0,9 0 0 16,-9 0-8-16,8 0 0 0,-8 0 4 0,1 0-4 0,7 0 8 16,-7 0 0-16,6 0-4 0,-7 0 0 0,9 0 4 0,-9 0-4 15,8 0 0-15,-8 0 0 0,9 0 0 0,-9 0 0 0,9 0-4 16,-10 0 8-16,10 0-8 0,-9 0 4 0,0 0 4 0,9 0-4 15,-10 0 0-15,10 0 0 0,-9 0 0 0,9 0 0 0,-9 0 0 16,-1 0 0-16,10 0 4 0,-9 0-4 0,0 0 0 0,8 0 4 0,-8 0-4 16,1 0 0-16,7 0 0 0,-7 0 0 0,-1 0 0 0,-1 0 0 15,10 0 0-15,-9 0 0 0,0 0 0 0,1 0 0 0,-1 0 0 16,-1 0 0-16,2 0 0 0,-1 0 0 0,0 0 0 0,0 0 0 16,9 0 0-16,-10 0 0 0,-7 0-4 0,9 0 4 0,-1 0 4 15,0 0-4-15,1 0 0 0,-1 0 0 0,0 4-20 0,-8-4 24 0,7 0 0 16,2 0 0-16,-9 0-4 0,8 0 0 0,0 0 4 0,-8 0-8 15,9 0 8-15,-9 0-4 0,8 5 0 0,-8-5-4 0,7 0 4 16,-7 0-4-16,10 0 4 0,-10 0 4 0,7 0 0 0,-7 0-4 16,8 0-4-16,-8 0 4 0,0 0-4 0,0 0 8 0,9 0 0 15,-9 0-4-15,8 0 4 0,-8 0-4 0,0 0 0 0,8 0 0 16,-8 0 0-16,0 0 0 0,0 0 0 0,0 0 0 0,7 0 0 0,-7 0 0 16,0 0 0-16,0 0 0 0,0 0 0 0,0 0 0 0,0 0 4 15,0 0-4-15,0 0 0 0,0 0 0 0,0 0 4 0,0 0 4 16,0 0-4-16,0 0 4 0,0 0 4 0,0 0 0 0,0 0-4 15,0 0 0-15,0 0-4 0,0 0 4 0,0 0-4 0,0 0 0 16,0 0 0-16,0 0-4 0,0 0 4 0,0 0-4 0,0 0 0 0,0 0 0 16,0 0 0-16,0 0-4 0,0 0-4 0,0 0 0 0,-7 0-8 15,7 0-16-15,0 0-12 0,0 0-36 0,-8 0 4 0,8 0-20 16,-8 0-24-16,8 0-24 0,-9 0-36 0,1 0-80 0,8 0 24 16,-7 0 36-16,-3 4 48 0,3-4 28 0,-1 0 20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11:27.4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916314-1F85-4930-9C88-C250600365E5}" emma:medium="tactile" emma:mode="ink">
          <msink:context xmlns:msink="http://schemas.microsoft.com/ink/2010/main" type="writingRegion" rotatedBoundingBox="3549,2144 9770,2070 9794,4048 3572,4122"/>
        </emma:interpretation>
      </emma:emma>
    </inkml:annotationXML>
    <inkml:traceGroup>
      <inkml:annotationXML>
        <emma:emma xmlns:emma="http://www.w3.org/2003/04/emma" version="1.0">
          <emma:interpretation id="{7D0C7D2F-70DF-45F3-AA70-7974421DDD6B}" emma:medium="tactile" emma:mode="ink">
            <msink:context xmlns:msink="http://schemas.microsoft.com/ink/2010/main" type="paragraph" rotatedBoundingBox="3833,2141 9770,2070 9778,2752 3841,2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9F326-DF0A-468D-A8E1-BEF4DFFF4FA4}" emma:medium="tactile" emma:mode="ink">
              <msink:context xmlns:msink="http://schemas.microsoft.com/ink/2010/main" type="inkBullet" rotatedBoundingBox="3836,2373 4116,2369 4121,2764 3841,2768"/>
            </emma:interpretation>
          </emma:emma>
        </inkml:annotationXML>
        <inkml:trace contextRef="#ctx0" brushRef="#br0">265-1258 47 0,'0'0'88'0,"0"0"-8"0,0 0-8 0,0 0-28 0,0 0 0 15,0 0 0-15,0 0 0 0,0 0 4 0,0 0 0 0,0 0 0 16,0 0 4-16,0 5 4 0,0-5-8 0,0 0 8 0,0 4 0 15,0-4-4-15,0 5-4 0,0-5 4 0,0 5 0 0,7-5-4 0,-7 5 0 16,8-1-4-16,-8 0 0 0,0 1-4 0,9 0 0 16,-9-1 0-16,8 1-4 0,0-1 0 0,-8 6-4 0,9-7 0 15,-1 7-4-15,-1-5 0 0,-7 4 0 0,8 0-4 0,1 1 4 0,-1-6-8 16,0 10 0-16,1-6 0 0,-1 2 0 0,-1 0 0 0,2-2-4 16,-1 6-4-16,0-5 4 0,0 0-4 0,1 6 0 0,-2-2-4 15,1-4 4-15,1 0-8 0,-1 1 0 0,0 3 0 0,1-4 4 16,-1 1-4-16,-8-1 0 0,7 0 4 0,1 0-4 0,1-4-4 15,-1 4 8-15,-8-4-8 0,8 4 4 0,1-5-8 0,-9 1 8 0,0-1-4 16,8-4 0-16,-8 5 4 0,0 0-4 0,0-5 4 0,7 0-4 16,-7 0 4-16,0 0-4 0,0 4 0 0,0-4 4 0,0 0-4 15,0 0 0-15,0 0 0 0,0 0 0 0,0 0-8 0,0 0 0 0,-7-4 0 16,14 4 0-16,-7 0-4 0,0 4-8 0,0-4 0 0,0 0-12 16,0 0-4-16,0 0-12 0,0 0-4 0,0 0-4 0,0 0-8 15,-7-4-8-15,7 4-8 0,0 0-8 0,0 0-8 0,-8-5-4 16,8 0-4-16,0 5 0 0,0-4-16 0,-9-1-32 0,9 5-28 15,-8-9 20-15,8 5 28 0,-8-1 28 0</inkml:trace>
        <inkml:trace contextRef="#ctx0" brushRef="#br0" timeOffset="468.5802">534-1249 59 0,'0'-4'92'0,"0"-1"-12"0,0 1 0 0,0-1-24 16,0 5 0-16,0-5-4 0,0 1 4 0,0 4 0 0,0-5 4 16,0 5 4-16,0 0-4 0,0 0 4 0,0-5 0 0,0 5-4 0,0 0-4 15,0 0-4-15,0 0-4 0,0 0-4 0,0 0-4 0,0 0 0 16,0 0 0-16,-9 5 0 0,9-5-4 0,0 5 4 0,-8-5-4 15,8 4 4-15,-8 1-4 0,8-5-4 0,-9 5-4 0,1 4 0 0,8-5-4 16,-7 1-20-16,-1 5 20 0,-1-6 0 0,1 5-4 0,0 0-4 16,8 0 0-16,-9 1 0 0,1-7 0 0,1 12 0 0,-2-11 0 15,1 10-8-15,0-4 0 0,0-2 4 0,-1 2 0 0,2-2-4 16,-1 2-4-16,-1 0 0 0,1-2 4 0,0 2-4 0,-1-6 0 16,9 5-4-16,-8 0 0 0,1-4 0 0,7 0 4 0,-8 3 0 15,8-2-4-15,-9-2 0 0,9-4 0 0,0 4 0 0,0 1 0 0,0-5 0 16,-8 5 0-16,8-5 0 0,0 0 0 0,0 0 0 0,0 0 0 15,0 0 0-15,0 0-4 0,0 4 4 0,0-4 0 0,0 0 0 16,0 0 0-16,0 0 0 0,0 0-4 0,0-4-4 0,0 4-12 16,0 0-4-16,0 0-8 0,0 4-4 0,0-4-4 0,-8 0-8 15,8 0-8-15,0 0-4 0,0 0-4 0,0 0-4 0,0 0-8 0,0 0-8 16,0 0-4-16,0 0-8 0,-9 0-4 0,9-4 4 16,0 4-32-16,0 0-40 0,0-5-12 0,0 0 28 0,0 5 32 0,0-4 16 15</inkml:trace>
      </inkml:traceGroup>
      <inkml:traceGroup>
        <inkml:annotationXML>
          <emma:emma xmlns:emma="http://www.w3.org/2003/04/emma" version="1.0">
            <emma:interpretation id="{3B649A8D-DE34-4EE3-B6FC-3308F3BE85CF}" emma:medium="tactile" emma:mode="ink">
              <msink:context xmlns:msink="http://schemas.microsoft.com/ink/2010/main" type="line" rotatedBoundingBox="4347,2135 9770,2070 9778,2752 4355,2816"/>
            </emma:interpretation>
          </emma:emma>
        </inkml:annotationXML>
        <inkml:traceGroup>
          <inkml:annotationXML>
            <emma:emma xmlns:emma="http://www.w3.org/2003/04/emma" version="1.0">
              <emma:interpretation id="{84AAE93F-4562-4817-972D-3D300D3EDE61}" emma:medium="tactile" emma:mode="ink">
                <msink:context xmlns:msink="http://schemas.microsoft.com/ink/2010/main" type="inkWord" rotatedBoundingBox="4347,2141 4470,2139 4474,2439 4351,24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26.0202">778-1473 11 0,'0'-5'88'0,"0"5"-4"0,0-4-4 0,0-1-28 0,0 0 0 16,0 5 0-16,0-5 0 0,0 5 0 0,0-4 0 0,0-1 4 16,0 5-4-16,0-4 0 0,0 4-4 0,0 0 4 0,0 0-4 15,0-5 0-15,0 5-4 0,0 0 0 0,0 0 0 0,0 0-4 16,0 0 0-16,0 0 0 0,0 0 0 0,0 0 0 0,0 0-4 0,0 0-4 16,0 5 0-16,0-5 0 0,0 4-8 0,0 1 0 15,0-1-4-15,0 1-4 0,0 0 0 0,0 0-4 0,0-1-4 0,0 5 0 16,0 0 0-16,0 1-4 0,0-6 4 0,0 10-4 0,0-10-4 15,0 6 0-15,0-1 4 0,0-4 0 0,0 3-4 0,0 2 4 16,0-6-4-16,0 1-16 0,0 4 20 0,0-5-4 0,0 2 4 0,0-1 0 16,0-2-4-16,0 2 0 0,0 0-4 0,0-5 8 15,0 4-4-15,0-4 0 0,8 5-4 0,-8-5 0 0,0 0 4 0,0 0-4 16,8 0 0-16,-8 5 4 0,9-5 0 0,-9-5-4 0,8 5 0 16,-8 0 0-16,8-5 0 0,1 5 4 0,-9-4-4 0,7 4 4 15,1-5-4-15,-8 0 0 0,8 5 0 0,-8-3 0 0,9-2 4 16,-9-1-4-16,8 2 4 0,-8 0 0 0,7 4 0 0,-7-5 0 15,10 0 0-15,-10 1 4 0,0 4-4 0,7-4 0 0,-7-2 0 0,0 2 0 16,0 4 0-16,0-4 0 0,0 4 0 0,0 0-4 0,8 0 4 16,-8-5 0-16,0 5 0 0,0 0 0 0,0 0 0 0,-8 0 0 15,8 0 0-15,0 0 0 0,0 0 4 0,0 5-4 0,0-5 4 0,0 4 0 16,0-4-4-16,0 4 0 0,0 2 0 0,0-2 0 0,0 0 4 16,0 6-4-16,0-6 0 0,0 6 4 0,0-2-4 0,0 2-12 15,0-6 16-15,0 6-4 0,0-2 0 0,0 1 4 0,0 1-8 16,0-5 0-16,0 3 0 0,0 2-8 0,0-1-8 0,0-4-16 15,0 4-12-15,0-5-8 0,0 1-12 0,0 0-24 0,0 0-12 0,0-1-8 16,0 0-16-16,0 1-56 0,0-5-8 0,0 0 24 16,0 5 32-16,0-5 36 0</inkml:trace>
        </inkml:traceGroup>
        <inkml:traceGroup>
          <inkml:annotationXML>
            <emma:emma xmlns:emma="http://www.w3.org/2003/04/emma" version="1.0">
              <emma:interpretation id="{10824A6F-652B-45CC-8D2F-81F468F207FF}" emma:medium="tactile" emma:mode="ink">
                <msink:context xmlns:msink="http://schemas.microsoft.com/ink/2010/main" type="inkWord" rotatedBoundingBox="5017,2392 5287,2389 5291,2728 5021,27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89.4577">1455-1249 15 0,'0'0'92'15,"-9"0"-4"-15,9 0-8 0,0 0-24 0,0 0-8 0,0 0 0 0,0 0-4 16,0 0 0-16,0 0 0 0,0 0 4 0,0 0 0 0,0 0 0 15,0 0 4-15,0 0 0 0,0 0 0 0,9 0 0 0,-9 0 0 16,0 0 4-16,8 5-8 0,-8-5 0 0,8 5-4 0,-8-5-4 0,9 5 4 16,-1-1-4-16,-1 0-4 0,2 1 0 0,-1 0-4 0,0-1 0 15,0 5-4-15,1-4 0 0,-1 3-4 0,-1 2 0 0,2-1 0 16,-1 1-8-16,0-1 4 0,1 0-4 0,-1 5 0 0,0-6 0 16,-1 6 0-16,2-4-4 0,-1 4-4 0,0-6 0 0,1 6 0 15,-1-4 0-15,-8 4-4 0,7-6 0 0,3 2 0 0,-10 4 0 0,7-6 0 16,1 2 0-16,-8-1-4 0,8-4 4 0,-8 4-4 0,9-5-4 15,-9 5 4-15,8-4-4 0,-8 0 0 0,0-1-8 16,0-4-4-16,0 5-12 0,0-5 0 0,7 5-4 0,-7-5-4 0,0 0-8 16,0 0-8-16,0 0 0 0,0-5-8 0,0 5-12 0,0-5-12 15,0 1-8-15,0 4-4 0,-7-5-8 0,14 0-8 0,-14 1-40 16,7-1-32-16,0-4 20 0,0 5 32 0,0-6 24 0</inkml:trace>
          <inkml:trace contextRef="#ctx0" brushRef="#br0" timeOffset="2532.5391">1715-1249 63 0,'0'-4'104'0,"0"-1"-4"0,0 5 4 16,0-4-24-16,0 4 4 0,0 0 0 0,0 0-4 0,0 0-8 15,0 0-4-15,0-5-8 0,0 10 0 0,-7-5-4 0,7 4-4 16,0 1 0-16,0-5 0 0,-8 4-4 0,8 1-4 0,-9 5-4 0,9-6 0 15,-8 0 0-15,0 6-4 0,1-1 0 0,-3 0-8 16,3-1 0-16,-1 7 0 0,-1-6-4 0,1 5 0 0,0-5-4 0,-1 5-8 16,2-6 0-16,-1 6 0 0,0-4-4 0,-1-1 0 0,1 0 0 15,0 5-8-15,-1-5 4 0,2 1 0 0,-1-1 0 0,-1-5-8 16,9 5 0-16,-8-4-8 0,8-1-4 0,0 6-16 0,-8-10-12 16,8 3-8-16,0-3-8 0,0 5-8 0,0-5-12 0,0 0-12 15,0 5-32-15,0-5 12 0,0-5-12 0,0 5-60 0,0-5-16 0,8 2 32 16,-8 3 32-16,0-5 28 0</inkml:trace>
        </inkml:traceGroup>
        <inkml:traceGroup>
          <inkml:annotationXML>
            <emma:emma xmlns:emma="http://www.w3.org/2003/04/emma" version="1.0">
              <emma:interpretation id="{230BC188-89B0-4060-8EEA-1F283D3B890E}" emma:medium="tactile" emma:mode="ink">
                <msink:context xmlns:msink="http://schemas.microsoft.com/ink/2010/main" type="inkWord" rotatedBoundingBox="5506,2196 5677,2194 5680,2475 5509,24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87.2479">1944-1386 11 0,'0'-4'84'15,"0"4"-8"-15,0-6-4 0,0 6-20 0,-9-4-12 0,9 0 0 16,9-1-4-16,-9 5 0 0,0-5 0 0,0 1 0 0,0 4 0 0,0-5 0 16,0 5-4-16,0-5 4 0,0 1 0 0,0 4 0 15,0-4 0-15,0-1 0 0,0 0-4 0,0 5 0 0,0-4 0 0,0 4-8 16,8-5 0-16,-8 5 0 0,0 0-4 0,8 0 0 0,-8-5-4 0,0 5 0 16,9 0-4-16,-9 0 0 0,8 0-4 0,-8 5 0 15,8-5-8-15,-8 5 8 0,9-5-4 0,-9 4 0 0,7 1 0 0,-7 0-4 16,0-1 4-16,8 0-4 0,-8 1 0 0,0 0 0 0,0-1 0 15,0 6 0-15,0-6 0 0,0 6 0 0,0-6 0 0,0 5 0 16,0-4 0-16,0-1 0 0,0 0 0 0,0 2 0 0,0-1 0 16,0-2 4-16,0 2-4 0,0 0-4 0,0-5 4 0,0 0 0 15,0 4 0-15,0-4 0 0,0 0-4 0,0 0 4 0,0 0 0 16,0 0 0-16,0 0 0 0,0 0 0 0,0 0 0 0,0 0 0 0,0-4 0 16,0 4 0-16,0 0 0 0,0 0 0 0,0-5 0 0,0 5 0 15,9-5 0-15,-9 5 0 0,0 0 0 0,8-3 0 0,-8 3 0 16,0 0 0-16,8 0 0 0,-8-5 0 0,0 5 0 0,8 0-4 0,1 0 4 15,-9 0 0-15,7 5 4 0,-7-5-4 0,0 3-4 16,8-3 4-16,-8 5 0 0,9 0-4 0,-9-1 4 0,8-4 4 0,-8 5-4 16,8 0 0-16,-8-1-4 0,0 5 4 0,0-5-20 0,9 6 24 15,-9-5 0-15,0-1 0 0,0 5 0 0,0-4 0 0,0 4 0 16,8-4 0-16,-8-1-4 0,0 5 0 0,0-4 4 0,-8 5-4 16,8-6 0-16,0 0 0 0,0 6 4 0,-9-6 0 0,9 1 4 15,-8-1-4-15,8 1 0 0,0 0 0 0,-8-2 0 0,-1-3 0 16,9 6 0-16,-8-6 0 0,1 4-4 0,-2-4 0 0,9 0 0 0,-8 0-8 15,8 0 0-15,-8 0 4 0,0 0-4 0,8 0-12 0,-9-4-12 16,9 4-12-16,-8-6-16 0,8 6-8 0,-7-3-12 0,7-2-12 16,-9 5-60-16,9-5-28 0,-8 5 28 0,8-4 32 0,0-1 20 15</inkml:trace>
        </inkml:traceGroup>
        <inkml:traceGroup>
          <inkml:annotationXML>
            <emma:emma xmlns:emma="http://www.w3.org/2003/04/emma" version="1.0">
              <emma:interpretation id="{37D7FCCA-9F6E-4626-ABA8-E9F2059FC2E4}" emma:medium="tactile" emma:mode="ink">
                <msink:context xmlns:msink="http://schemas.microsoft.com/ink/2010/main" type="inkWord" rotatedBoundingBox="6390,2110 7055,2103 7063,2774 6398,27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919.1545">3118-1281 39 0,'0'-5'116'0,"0"5"-8"16,0 0 0-16,0-4-20 0,-7 4 0 0,7 0-4 16,0 0 0-16,0 0-12 0,-8 0-4 0,8 4-4 0,0-4-4 0,-9 5-4 15,9-5 0-15,-8 5-4 0,0-1-4 0,-1 1-4 0,1 0-4 16,1 4 4-16,-2-5 0 0,1 6-4 0,0-1-4 0,-9 0 0 16,9 5-4-16,-8-5-4 0,8-1-4 0,0 7 0 0,-9-6-8 0,9 5 0 15,-8-5 0-15,8 5 0 0,-9-6-8 0,9 6 0 0,1-4-4 16,-10-1 0-16,9 0 0 0,0 0-16 0,-1-4 16 0,1 4 0 15,8-4-8-15,-7 0-4 0,7-2-12 0,-9 3-12 0,9-2-16 16,0-4-4-16,0 0-12 0,0 0-8 0,0 0-12 0,0 0-20 16,0 4-4-16,0-8-12 0,9 4-24 0,-9-4-52 0,7 4 4 0,-7-6 40 15,8 3 24-15,-8-2 24 0</inkml:trace>
          <inkml:trace contextRef="#ctx0" brushRef="#br0" timeOffset="5636.9087">2834-1272 59 0,'0'0'84'15,"0"0"-4"-15,0 0 0 0,0 0-20 0,0 5-4 0,0-5 4 0,0-5-4 16,0 5 0-16,0 0 0 0,0 0 0 0,0 0 0 0,0 0-4 16,0 0-8-16,0 0 4 0,0 0-4 0,0 0 0 0,0 0 4 15,0 5 0-15,0-5 4 0,0 0 0 0,0 0 0 0,7 0 0 0,-7 0 0 16,0 5 0-16,0-1 0 0,8-4-4 0,-8 5-4 16,9-1 0-16,-9 1-8 0,8 0 4 0,-8 0-4 0,8 3-12 0,-1-3-16 15,3 4 16-15,-3 0-4 0,1-4-4 0,1 3 4 0,-1-2-4 16,0 3 0-16,1 0-4 0,-2-4 0 0,1 4 0 0,0 0 0 15,1 0 0-15,-1 0 0 0,0 1-4 0,1-2 4 0,-2 2-4 0,10-1 0 16,-9 4 0-16,0-3 0 0,0-1 0 0,1 4 0 0,-2-3-4 16,1 4 4-16,-8-5-8 0,9-1 0 0,-1 7 0 0,0-6 4 15,1 5 0-15,-9-5-4 0,8 0 0 0,-1 0 4 0,-7 1-4 16,8-6 0-16,-8 5 0 0,9-4 0 0,-9 4 0 0,0-4-4 16,0-1 4-16,0 1-4 0,0-1-4 0,8-4 0 0,-8 0-4 0,0 0-8 15,0 5-8-15,0-5-12 0,0 0-8 0,0 0-16 0,0 0-8 16,-8-5-12-16,8 5-4 0,0-4-12 0,0-1-16 0,-9 1-8 15,9-1-8-15,0 0-8 0,-8 1-52 0,8-1-24 0,-7-4 44 16,7 0 36-16,-8 0 20 0</inkml:trace>
          <inkml:trace contextRef="#ctx0" brushRef="#br0" timeOffset="6632.3394">3241-1390 63 0,'0'0'84'0,"0"-6"-12"0,0 2-4 15,0 0-28-15,0-1 4 0,0-4-4 0,0 4-4 0,0 0 0 16,0 1 4-16,0-5-4 0,0 0 0 0,0 4-4 0,8-4 0 15,-8 4 4-15,0-4-4 0,8 0 0 0,-8 4 0 0,0-4 0 0,9 4-4 16,-9 1-12-16,8-5 12 0,-1 4 4 0,-7 1 0 0,9-1-8 16,-9 0 0-16,8 2-8 0,0 3 4 0,-8-6 0 0,8 6-4 15,-8 0-8-15,9-4 4 0,-9 4-4 0,8 0-4 0,-1 4 4 16,-7-4 0-16,0 6-4 0,9-6-4 0,-9 3 4 0,8 7 0 16,-8-6 0-16,0 1-4 0,0 4 0 0,0-5 0 0,8 5 0 15,-8-4 4-15,0 9-4 0,0-5 0 0,-8 0 0 0,8 1-4 0,0-1 4 16,-8 0 0-16,8 5 4 0,-9-5-4 0,9 0 4 15,-7 1-4-15,7-2 0 0,-8 2 0 0,8-2 0 0,-9-2 0 0,9 2-4 16,-8-3 4-16,8 0 4 0,0-1-12 0,0 1 4 0,-8-5 4 16,8 5 0-16,0-5-8 0,0 0 12 0,0 0-4 0,0 0-4 15,0 0 0-15,0 0 0 0,0-5 0 0,0 5 0 0,0-5 0 0,0 5 0 16,0-4 4-16,0 4 0 0,0-5 0 0,0 5 0 0,8-5 0 16,-8 5-4-16,0 0 4 0,0-3 0 0,8 3 0 0,-8 0 0 15,0 0-4-15,9 0 8 0,-9 3 0 0,8 2-4 0,-8 0 0 16,7-5 0-16,-7 9 8 0,9-4 0 0,-9-1 0 0,8 0-4 15,-8 5 0-15,8-4-4 0,-8 5 8 0,9-2 0 0,-9-3 4 0,8 4 0 16,0 1 0-16,-8-6 4 0,7 5 0 0,-7-4 0 16,9 0-4-16,-9 0 4 0,8-1-4 0,-8 0 0 0,8 1 0 0,1 0 0 15,-9-5 0-15,8 0 0 0,-8 4-4 0,7-4 4 0,-7 0 0 16,10-4-4-16,-10 4-4 0,7-5 4 0,-7 5-4 0,8-5 0 16,-8 1-4-16,0 0 0 0,8-1 0 0,-8 0 0 0,0 0-4 0,0 1-4 15,9-5-4-15,-9 4-4 0,0-4-8 0,0 4-8 0,0-4-8 16,0 5-20-16,0-6-16 0,0 5-8 0,0 1-16 0,0-5-16 15,-9 5-60-15,9-1-24 0,0 0 36 0,0 1 24 0,-8-1 32 16</inkml:trace>
        </inkml:traceGroup>
        <inkml:traceGroup>
          <inkml:annotationXML>
            <emma:emma xmlns:emma="http://www.w3.org/2003/04/emma" version="1.0">
              <emma:interpretation id="{930C6A71-368A-4D03-85E7-5DF367C0891F}" emma:medium="tactile" emma:mode="ink">
                <msink:context xmlns:msink="http://schemas.microsoft.com/ink/2010/main" type="inkWord" rotatedBoundingBox="7706,2175 8246,2168 8253,2770 7713,27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977.6423">4154-1171 39 0,'0'0'84'15,"0"-4"-4"-15,-8 4-4 0,8 0-24 0,0 0 0 0,0 0 4 0,0-5 0 16,0 5-4-16,0 0 0 0,0 0 4 0,0 0 4 0,-8-4-4 16,8 4-4-16,0 0 4 0,8 0-8 0,-16 0 0 0,8 0-12 15,0 0 4-15,8 0 0 0,-16 0 4 0,8 0 8 0,0 4-4 16,8-4 0-16,-8 5 0 0,0-5 0 0,0 0 4 0,8 4-8 16,-8 1-4-16,9 0 0 0,-9-1-8 0,8 6-4 0,-1-6 0 0,2 5-8 15,-9 0 0-15,8 1-4 0,0-2 0 0,9 2 0 0,-10-1-8 16,1 0-4-16,1 0 4 0,-1 5-20 0,0-4 24 0,1-1-4 15,-1-1 0-15,-1 2-4 0,2 4 0 0,-1-6 0 0,0 2 0 16,0-1 0-16,1 0 0 0,-1 0-4 0,-8 0 0 0,7 1 0 16,2-6 0-16,-9 6 0 0,8-6 4 0,0 5-4 0,-8-4-4 0,9-1 0 15,-9 1-4-15,0 0 0 0,8-1-4 0,-8 1-8 16,0-5-8-16,0 0-8 0,0 4-8 0,0-4-4 0,0 0-8 16,0 0-8-16,0 0-8 0,0 0-12 0,0 0-16 0,0-4-8 0,0 4-4 15,0-5-4-15,0 1-44 0,0-1-32 0,-8 0 12 0,8 1 36 16,0-1 32-16</inkml:trace>
          <inkml:trace contextRef="#ctx0" brushRef="#br0" timeOffset="8250.9188">4375-1212 75 0,'0'0'96'0,"0"0"-4"16,0 0-8-16,0 0-16 0,-9 0 0 0,9 0-4 0,0 0 0 15,0 0-4-15,-8 0-4 0,8 0-4 0,0 0-4 0,-8 0 0 16,8 5-4-16,-9-5-4 0,9 0-4 0,-7 4 0 0,-1-4-4 16,8 5 0-16,-9 0-4 0,1-2 0 0,8 3-4 0,-8 3-4 15,0-5 0-15,-1 6 0 0,2-6-4 0,-1 6-4 0,-1-2 0 0,1 2-4 16,0-2 0-16,-1 2-4 0,1-6 4 0,1 6-4 0,-1-1 0 16,-1-4 0-16,1 3-4 0,0-3 0 0,-1 0-4 0,2 4-4 15,7-4-4-15,-8 0-12 0,8-2-4 0,-9 3-20 0,9-6-12 16,0 4-20-16,0-4-8 0,0 0-8 0,0 4-28 0,0-4-56 15,0 0 0-15,0 0 32 0,0 0 28 0,0-4 24 0</inkml:trace>
          <inkml:trace contextRef="#ctx0" brushRef="#br0" timeOffset="9106.9653">4554-1326 27 0,'0'0'84'0,"0"0"-8"16,0 0-8-16,-8 4-24 0,8-4-4 0,0 0-24 0,0 0 24 15,0 0-4-15,0-4 0 0,8 4-4 0,-8 0 0 0,0-5 0 0,0 5 0 16,0-5-4-16,0 1 0 0,0 4 0 0,0-5 0 0,0 0 0 16,9 2 0-16,-9-2-4 0,0-5 0 0,7 6 0 0,-7-1-4 15,8-4 8-15,-8 5-4 0,8-2 0 0,-8-2-4 0,9 3 4 16,-1-4 0-16,-8 4 0 0,8 0-4 0,-8-3-4 0,9 3 0 16,-9 0 0-16,7 1-8 0,-7-6 0 0,8 6 0 0,-8 4 0 15,9-5 0-15,-9 1-4 0,8-1 4 0,-8 5-4 0,0-4 4 0,0 4-4 16,0 0 4-16,8 0-4 0,-8-5 4 0,0 5-8 0,0 5 4 15,0-5 0-15,0 0 0 0,0 4 0 0,0-4 0 0,0 5 0 16,0-1-4-16,0 1 4 0,0-1 0 0,0 1 0 0,0 0-4 0,7 4 0 16,-7 0 4-16,0-5 0 0,0 6-4 0,0-1 4 15,0 0-4-15,0 1 0 0,0-6 0 0,0 5 0 0,0 0 0 0,0 1 0 16,0-2 0-16,0-3-4 0,0 4 0 0,0 1 0 0,0-6 0 16,0 5-4-16,0-5-4 0,0 1-16 0,10 0-12 0,-10 0-16 15,0-1-20-15,0 0-12 0,0-4-16 0,0 5-60 0,0-5-36 0,0 0 36 16,0 0 36-16,0 0 24 0</inkml:trace>
        </inkml:traceGroup>
        <inkml:traceGroup>
          <inkml:annotationXML>
            <emma:emma xmlns:emma="http://www.w3.org/2003/04/emma" version="1.0">
              <emma:interpretation id="{C4E88D3A-5258-437D-A341-4A3E8A7E3CA1}" emma:medium="tactile" emma:mode="ink">
                <msink:context xmlns:msink="http://schemas.microsoft.com/ink/2010/main" type="inkWord" rotatedBoundingBox="9012,2360 9292,2357 9294,2582 9015,2586"/>
              </emma:interpretation>
              <emma:one-of disjunction-type="recognition" id="oneOf5">
                <emma:interpretation id="interp5" emma:lang="" emma:confidence="0">
                  <emma:literal>/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&gt;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0120.4492">5720-1290 47 0,'0'0'104'0,"0"-4"0"15,0 4-4-15,0 0-20 0,0 0-4 0,0 0 0 0,0-5-8 16,0 5-4-16,0 0-4 0,-8 5-4 0,8-5-8 0,0 0-4 0,-8 4 4 15,8 0-12-15,-9 1-4 0,9-5 0 0,-8 5 0 0,1 4-4 16,-1-4-4-16,-1-1 0 0,1 5-4 0,-9 1 0 0,9-1 0 16,-8 0-4-16,8 5 4 0,0-5-4 0,-9-1 4 0,9 7 0 15,-8-6-4-15,8 0-4 0,-9 1 0 0,9-2-4 0,-9 2 4 16,10-2-4-16,-1 2-4 0,0 0-16 0,-1-6 16 0,1 0 0 0,1 6 0 16,7-6-8-16,-10-4-4 0,10 4-4 0,0-4-8 0,-7 5-4 15,7-5-16-15,0 0-4 0,0 0-12 0,0 0-20 0,7 0-8 16,-7-5-12-16,0 5-12 0,10-4-40 0,-10 0-48 0,7-1 28 15,-7 0 28-15,8 1 28 0</inkml:trace>
        </inkml:traceGroup>
        <inkml:traceGroup>
          <inkml:annotationXML>
            <emma:emma xmlns:emma="http://www.w3.org/2003/04/emma" version="1.0">
              <emma:interpretation id="{99430C0F-71C2-43DC-B673-B9BF63C76E5B}" emma:medium="tactile" emma:mode="ink">
                <msink:context xmlns:msink="http://schemas.microsoft.com/ink/2010/main" type="inkWord" rotatedBoundingBox="9046,2394 9280,2391 9284,2686 9049,268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841.6525">5475-1216 67 0,'0'-5'84'15,"0"5"-12"-15,0-5 0 0,0 1-24 0,0 4-4 0,0-4 4 16,0-1 0-16,0 5 0 0,0-5 0 0,0 5 4 0,0-5 0 0,0 1 0 16,0 4-4-16,0 0 0 0,0-5-4 0,0 5-16 0,0 0 16 15,0 0 4-15,0-4 4 0,0 4-4 0,0 0 0 0,0 0 4 16,0 0 0-16,0 4 0 0,9-4-4 0,-9 5 0 0,0-1 4 16,8 1-8-16,0 5-4 0,-8-6-4 0,7 0-4 0,-7 6-4 15,9-1-4-15,-1 0 0 0,0-1-8 0,1 7 0 0,-1-6 0 16,0 5-4-16,1-5-4 0,-2 5 4 0,1-6-4 0,0 2 0 0,1 4-4 15,-1-5 0-15,0 0 0 0,1 5-4 0,-2-5 4 0,1-4 0 16,1 3 0-16,-1 2-4 0,0-1 0 0,-8-4 0 0,9 4 0 16,-1-4 4-16,-8-2-4 0,7 2-4 0,1 0-8 0,-8 0 4 15,9-1-8-15,-9 1 0 0,0-5-12 0,0 5-8 0,8-5-12 16,-8 0-8-16,0 0-12 0,0 0-8 0,0 4-16 0,0-4-16 0,0 0-12 16,-8 0-8-16,8-4-32 0,0 4-48 0,-9 0 16 0,9-5 36 15,-8 5 28-15,8-5 24 0</inkml:trace>
        </inkml:traceGroup>
        <inkml:traceGroup>
          <inkml:annotationXML>
            <emma:emma xmlns:emma="http://www.w3.org/2003/04/emma" version="1.0">
              <emma:interpretation id="{9B545624-0C7E-4685-9D6F-DB78B7D46D86}" emma:medium="tactile" emma:mode="ink">
                <msink:context xmlns:msink="http://schemas.microsoft.com/ink/2010/main" type="inkWord" rotatedBoundingBox="9543,2155 9771,2152 9774,2388 9546,2391"/>
              </emma:interpretation>
              <emma:one-of disjunction-type="recognition" id="oneOf7"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0</emma:literal>
                </emma:interpretation>
                <emma:interpretation id="interp13" emma:lang="" emma:confidence="0">
                  <emma:literal>°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ó</emma:literal>
                </emma:interpretation>
              </emma:one-of>
            </emma:emma>
          </inkml:annotationXML>
          <inkml:trace contextRef="#ctx0" brushRef="#br0" timeOffset="10651.659">6046-1497 23 0,'0'0'88'0,"-8"-4"-8"0,8 4-8 0,0 0-20 15,0 0-4-15,0 0-4 0,-8 0-4 0,8 4 4 0,0-4-4 16,-9 0-4-16,9 5 0 0,0-5 0 0,-8 5 0 0,8 0-4 16,-7-1 0-16,7 1 0 0,-8-1-4 0,8 1 0 0,0 4-8 0,0-4 4 15,0 4 0-15,-9 0-4 0,9 0-4 0,0 0 0 0,0 1 0 16,0-6 0-16,0 6-4 0,0-2 4 0,9 2-4 0,-9-2 4 16,0 3-4-16,8-3 0 0,-8 1-4 0,7 1 0 0,-7-6 0 15,8 5 0-15,-8-5 4 0,9 6-12 0,-1-5 0 0,0-1 4 16,1 0 4-16,-1 1 0 0,-1 0 0 0,2-1-4 0,-1-4 4 0,0 5-8 15,0-5 0-15,1 0 4 0,-1 0 4 0,-1 0-4 0,2 0 0 16,-1 0 0-16,0 0 4 0,1-5-4 0,-9 1 4 0,8-1-8 16,0 0 4-16,-1 1 0 0,-7 0-4 0,9-1 4 0,-9-5-4 0,8 6 4 15,-8-5 0-15,0 5-4 0,0-10 0 0,0 9 0 16,0-3 0-16,0-3 0 0,0 3 0 0,0-2 0 0,0 6 0 0,0-6 4 16,-8 2 0-16,8 3-4 0,-9-4-4 0,2-1 4 0,7 6 0 15,-8 0 0-15,0-1 0 0,8 0 0 0,-9 1 0 0,1 4-4 16,0-5 0-16,-1 5 0 0,-6 0 0 0,6 0-4 0,1 0-4 15,0 5-8-15,0-1-20 0,-1 1-12 0,-6 4-12 0,6-5-12 0,1 6-12 16,-9-6-20-16,9 6-56 0,1-2-20 0,-10 2 32 16,9-1 32-16,0 4 24 0</inkml:trace>
        </inkml:traceGroup>
      </inkml:traceGroup>
    </inkml:traceGroup>
    <inkml:traceGroup>
      <inkml:annotationXML>
        <emma:emma xmlns:emma="http://www.w3.org/2003/04/emma" version="1.0">
          <emma:interpretation id="{D8F75ABD-7B0C-4129-B571-F86F341BF7EE}" emma:medium="tactile" emma:mode="ink">
            <msink:context xmlns:msink="http://schemas.microsoft.com/ink/2010/main" type="paragraph" rotatedBoundingBox="3576,3266 9429,3411 9411,4099 3559,3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DDE892-E3E1-42F3-8BAB-C5DCBA292C61}" emma:medium="tactile" emma:mode="ink">
              <msink:context xmlns:msink="http://schemas.microsoft.com/ink/2010/main" type="inkBullet" rotatedBoundingBox="3567,3655 3828,3661 3827,3702 3565,3696"/>
            </emma:interpretation>
            <emma:one-of disjunction-type="recognition" id="oneOf8">
              <emma:interpretation id="interp16" emma:lang="" emma:confidence="0">
                <emma:literal>-</emma:literal>
              </emma:interpretation>
            </emma:one-of>
          </emma:emma>
        </inkml:annotationXML>
        <inkml:trace contextRef="#ctx0" brushRef="#br1" timeOffset="-333104.0971">-5-1 23 0,'0'0'92'0,"0"0"-4"0,0 0-16 0,0 0-20 0,0 0-4 15,0 0 0-15,0 0-4 0,0 5 0 0,0-5 0 0,0 0 0 16,0 0-20-16,0 0 20 0,0 0 0 0,0 0 4 0,0 0-4 0,0 0 0 15,0 0 4-15,0 0 0 0,0 0-4 0,0 0-4 16,0 0 0-16,0 0 4 0,0 0 0 0,0 0-4 0,0 0 4 0,0 0 0 16,0 0 0-16,0 0 0 0,0 0 4 0,0 0-4 0,0 0-4 15,0 0 4-15,8 0-4 0,-8 0-4 0,0 0-4 0,8 0 4 16,-8 0-8-16,0 0-4 0,9 0-4 0,-9 0 0 0,8 0 4 16,0 0-4-16,-8 0-4 0,9 0 0 0,-9 0 0 0,7 0 0 15,1 0-4-15,-8 0 0 0,8 0 0 0,-8 0 0 0,9 0 0 16,-1 4 0-16,-8-8-4 0,7 4-4 0,3 0 0 0,-10 0 0 0,7 0 4 15,-7 0 0-15,8 0-4 0,1 0 4 0,-9 4 0 0,8-4 0 16,0 0 4-16,-8 0-4 0,7 0-8 0,-7 5 0 0,9-5 0 16,-1 0 0-16,-8 0 0 0,8 4 0 0,-8-4 0 0,9 0 0 0,-1 5 0 15,-8-5 0-15,8 0 0 0,-8 5 0 0,9-5 0 16,-9 0 0-16,7 0 0 0,-7 0 0 0,0 0 0 0,8 0 0 0,-8 0 0 16,9 4 0-16,-9-4 0 0,0 0 0 0,0 0 0 0,8 0 0 15,-8 0 0-15,0 0 0 0,0 0 0 0,0 0 0 0,0 5 0 16,0-5 0-16,8 0 0 0,-8 0 0 0,0 5 0 0,0-5 0 0,0 0 0 15,0 0 0-15,0 0 0 0,0 0 0 0,0 0 0 0,0 0 0 16,8 0 0-16,-8 0 0 0,0 0 0 0,0 0 0 0,0 0 0 16,0 0 0-16,0 0 0 0,0 0 0 0,0 0 0 0,0 0 0 15,0 4 0-15,0-4 0 0,0 0 0 0,0 0 0 0,0 0 0 16,0 0 0-16,0 0 0 0,0 0 0 0,0 0 0 0,0 0 0 0,0 0 0 16,0 0 0-16,0 0 0 0,0 0 0 0,0 0 0 15,-8 0 0-15,8 0 0 0,0 0 0 0,0 0 0 0,-8 0 0 0,8 0 0 16,0 0 0-16,-8 0 0 0,8 0-68 0,-9 0-32 0,9 0-16 15,-8 0-12-15,8 0-24 0,-7 0-20 0,7 0-36 0,0 0-36 16,-9 0 4-16,9 0 44 0,-8 0 40 0,8 0 24 0,0 0 24 0</inkml:trace>
      </inkml:traceGroup>
      <inkml:traceGroup>
        <inkml:annotationXML>
          <emma:emma xmlns:emma="http://www.w3.org/2003/04/emma" version="1.0">
            <emma:interpretation id="{6EB2FE12-09EA-47F5-9CE3-02CB0B90B600}" emma:medium="tactile" emma:mode="ink">
              <msink:context xmlns:msink="http://schemas.microsoft.com/ink/2010/main" type="line" rotatedBoundingBox="4085,3278 9429,3411 9411,4099 4068,3966"/>
            </emma:interpretation>
          </emma:emma>
        </inkml:annotationXML>
        <inkml:traceGroup>
          <inkml:annotationXML>
            <emma:emma xmlns:emma="http://www.w3.org/2003/04/emma" version="1.0">
              <emma:interpretation id="{37356F6C-A4A9-4181-8612-75896EEDC3FC}" emma:medium="tactile" emma:mode="ink">
                <msink:context xmlns:msink="http://schemas.microsoft.com/ink/2010/main" type="inkWord" rotatedBoundingBox="4082,3430 4442,3439 4430,3935 4069,3927">
                  <msink:destinationLink direction="with" ref="{21AB53E1-8129-4679-A1F5-B05F87A28EEA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-332110.2515">566-60 39 0,'0'0'72'0,"0"0"-8"0,0 0-8 15,0 0-20-15,0 0-12 0,0 0 0 0,0 0 4 0,0 0 0 16,0 0-4-16,-8-5-4 0,8 5 4 0,0-5-4 0,0 5 4 16,0 0-4-16,0-4 4 0,-9-1 4 0,9 0 0 0,0 5 0 0,0-4 4 15,0-5-4-15,0 3 4 0,0 3-4 0,0-2 4 0,0 0-4 16,0 1 0-16,0-1 4 0,0-4 4 0,0 5-4 0,0-5 0 15,0 4 0-15,0-5 0 0,0 6-4 0,9 0-4 0,-9-6 0 16,0 6-4-16,8-1 0 0,-8 0 0 0,0 1-4 0,8 0 4 16,-8-2-4-16,8 2-4 0,-8 4 0 0,9-4 0 0,-9 4-4 15,8 0 0-15,-8 0 0 0,7-6 4 0,-7 6 0 0,9 0-4 16,-9 0-4-16,8 0 4 0,-8 0 0 0,8 0 0 0,-8 6 0 0,9-6 0 16,-9 4 4-16,8-4-4 0,-8 4 4 0,7-4 0 0,1 6 0 15,-8-2 0-15,9 0 0 0,-9 1 0 0,8 4 4 0,-8-4-4 16,8 4-16-16,-8-5 20 0,9 6 0 0,-9-1-4 0,0 0 0 0,0 0-4 15,8 0 0-15,-8 1-4 0,0-1 4 0,0 0 0 16,0 0 0-16,0 0-4 0,0 5 0 0,0-5 0 0,0 0 0 0,0 1-4 16,0 3 4-16,0-4-4 0,-8 1 0 0,8-1 4 0,0 5-4 15,0-5 0-15,-9 4 4 0,1-3-4 0,8 4 0 0,-8-5 0 16,-1 4 0-16,1-3 0 0,1 4 0 0,-1-6 0 0,-1 3 0 0,-7-3 0 16,7 1 4-16,2 0-4 0,-1 0 0 0,-1-4 0 15,1-1 0-15,0 6 4 0,0-10 0 0,-1 5-4 0,2-1 0 0,-1-4 0 16,8 0 0-16,-9 4 0 0,9-4 0 0,-8 0 0 0,8 0 0 15,-8-4 0-15,8 4 0 0,0 0 0 0,0-4-4 0,0 4 4 16,0-5 4-16,-9 5-4 0,9-5 0 0,0 5 0 0,0-5 0 16,0 5 0-16,0-4 0 0,9-1 0 0,-9 1 0 0,0 4 0 15,8-5 0-15,-8 1 0 0,0 4 0 0,8-5 0 0,-8 5 0 0,9-4 0 16,-9 4-4-16,8 0 4 0,-1 0 0 0,-7 0 0 0,9-5 0 16,-1 5 0-16,-8 0 0 0,8 0 0 0,0 0 0 0,1 0 0 15,-9 0 0-15,8 0 0 0,-1 5 4 0,2-5 0 0,-1 0 0 0,-8 4 0 16,8-4 0-16,1 5 8 0,-1-5 0 0,-1 4 0 0,-7 1 4 15,8-5 0-15,1 4 8 0,-1 1 0 0,0 4 0 0,-8-4 0 16,9 0 0-16,-1 3-4 0,-1-8 0 0,2 10 0 0,-9-6 4 16,8 1-8-16,0 0 4 0,0-1 0 0,1 5-8 0,-9-4 0 15,8-1 4-15,-1 2-4 0,2-2 0 0,-9 0-4 0,8-4 0 16,0 5-4-16,-8-5 4 0,9 4 0 0,-1-4-4 0,-8 0 0 0,8 0-4 16,-8 5 0-16,9-5 0 0,-9-5 0 0,7 5 0 0,-7 0 0 15,8-4 0-15,-8-1 0 0,0 1 0 0,8 0 0 0,-8-2-8 16,0 2-24-16,0-5-16 0,0 4-28 0,9-4-20 0,-9 0-28 15,-9-1-28-15,9 2-28 0,0 3-56 0,-8-9-68 0,8 5 76 16,-8 0 40-16,8 0 36 0,-7-1 28 0</inkml:trace>
        </inkml:traceGroup>
        <inkml:traceGroup>
          <inkml:annotationXML>
            <emma:emma xmlns:emma="http://www.w3.org/2003/04/emma" version="1.0">
              <emma:interpretation id="{03FF5935-5A9D-446A-9D7F-4A2C190B755B}" emma:medium="tactile" emma:mode="ink">
                <msink:context xmlns:msink="http://schemas.microsoft.com/ink/2010/main" type="inkWord" rotatedBoundingBox="5154,3391 5524,3400 5511,3930 5141,392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-295817.6293">1732-244 35 0,'0'0'72'0,"0"0"-12"0,0 0-12 16,0 0-36-16,0 0 8 0,0 0 4 0,0-4 0 0,8 4-8 15,-8 0 0-15,0 0-4 0,-8-5 0 0,8 5 0 0,0 0 4 16,0 0-4-16,0 0 0 0,0 0-4 0,0 0 4 0,0 0-4 0,0 0 4 16,0 0 0-16,0 0 0 0,0 0 4 0,0 0-4 0,0 0 0 15,0 0 4-15,0 0 0 0,0 0 0 0,0 0 4 0,0 0 4 16,0 0-4-16,0 0 0 0,0-5 0 0,-8 5 4 0,8 0-4 15,0 0-4-15,0 0 0 0,-9 0 4 0,9 0 0 0,0 0-4 16,-7 0 0-16,7 0 0 0,-8 0 0 0,8 0 0 0,0 0 0 0,-9 0 0 16,9 0 0-16,0 0-4 0,-8 5 4 0,8-5 0 0,0 0 0 15,-8 5-4-15,8-5 0 0,0 0 0 0,-7 4 4 0,7 0-4 16,0-4-4-16,-10 5 8 0,10 0 0 0,-7-1-4 0,7 0 0 16,0 2 4-16,-8-2-4 0,8 0 0 0,-9 2 4 0,9 2-4 15,0-3 0-15,-8 0-4 0,8 4 4 0,-8-4 0 0,8 3 0 16,-9-3-20-16,9 5 24 0,-7-6-4 0,7 5 0 0,0-5 0 0,-8 6 0 15,8-6-4-15,0 6 0 0,-8-7 4 0,8 8-4 16,0-3 0-16,0-3 0 0,0 4 0 0,0-4-4 0,-9 4 0 0,9-3 4 16,0 2-4-16,0 1 4 0,0-4-4 0,0 4 0 0,0 0 0 15,0-5 0-15,0 6 0 0,9-1 0 0,-18-5-4 0,9 6 4 16,0-1 0-16,0-4 0 0,0 3-4 0,0 2 4 0,0-1 0 16,0-4 0-16,0 4 0 0,0 0 0 0,9-5-4 0,-9 6 4 15,0-1-4-15,0-4 0 0,8 3 0 0,-8-3 0 0,0 4 0 0,8-4 0 16,-8 0 4-16,7 4-4 0,-7-5 4 0,9 1-8 0,-9 4 8 15,8-5-4-15,-8 1 0 0,8 0 0 0,1 0 0 0,-9-1 4 16,8 0-4-16,-1 1 4 0,-7 0-4 0,10-1 0 0,-3 1 4 0,1 0 0 16,-8-1-4-16,8 1 0 0,1-1 0 0,-1 1 0 0,-8-5 4 15,7 4-4-15,2 2 4 0,-1-2 0 0,-8-4-20 0,8 4 20 16,1-4 0-16,-1 0 0 0,0 5 0 0,-8-5-4 0,7 0 4 16,2 0-4-16,-9 0 4 0,8 0 4 0,0 0-4 0,-8 0 4 15,9 0-4-15,-1 0 0 0,-8 0 0 0,8 0 4 0,-8 0-4 0,9 0 0 16,-2 0 0-16,-7-5 4 0,8 5 0 0,-8 0-4 15,8-4 0-15,-8 4-4 0,9-4 8 0,-9-2-8 0,8 2 8 0,-8 4 0 16,7-5-4-16,-7 1-4 0,10-1 4 0,-10 1 0 0,7-1 4 16,-7 0-8-16,8-4 4 0,-8 4 0 0,9 1 0 0,-9 0-4 15,8-1 4-15,-8 0-4 0,0-4 4 0,8 4-4 0,-8 1 4 0,0-1-4 16,7-4 12-16,-7 5-4 0,0-1 0 0,0-3 0 0,0 2 0 16,0-3-4-16,0 0 0 0,0 4 0 0,9-4 0 15,-9 0-4-15,0 5 4 0,0-6 0 0,0 1 0 0,0 0 0 0,0-1-4 16,0 2 0-16,0-2 0 0,0 1 4 0,0 0 0 0,0 0 0 15,0-1-4-15,0 6 0 0,0-5 4 0,0 0-20 0,0-1 24 16,0 6-4-16,0-4 0 0,0-2 0 0,0 0 0 0,0 6 0 0,0-6 0 16,0 2 0-16,0 3 0 0,0-4-4 0,-9-1 0 0,9 6 0 15,0-6 4-15,0 6 0 0,-7-5-4 0,7 0 0 0,0 4 0 16,-8 0 0-16,8-3 0 0,0 3 4 0,-8 0 0 0,8-4-4 16,-9 4 4-16,9 1 0 0,-8-6 0 0,8 10 0 0,0-8 0 15,-7 2 0-15,7 2-4 0,-10 0 8 0,10 4 0 0,-7-5-8 0,7 0 8 16,0 1-4-16,-8 4 0 0,8-4 0 0,-9 4 0 15,9-5 0-15,-8 5 0 0,8 0-4 0,0-5 4 0,-8 5-4 0,8 0 4 16,-7 0 0-16,-2 0 0 0,9 0 0 0,-8 0 0 0,8 0 0 16,0 0-4-16,-8 0 0 0,8 0 0 0,-9 0 4 0,9 0-4 15,-8 0 4-15,8 0-4 0,-8 0 0 0,8 0 4 0,-9 5 0 0,9-5-4 16,-7 0 4-16,7 5-8 0,-8-5 8 0,8 4 0 16,-8-4-4-16,8 4-4 0,0 1-16 0,-9-5 28 0,9 5-8 0,-8-1 4 15,8 0 0-15,0 2-4 0,-8 2 0 0,8-8 4 0,-9 10-8 16,9-6 4-16,-7 1-4 0,7 0 8 0,0-1-4 0,-8 6 0 15,8-6-4-15,-9 0 4 0,9 6-8 0,0-5-4 0,-8 4-8 16,8-5-4-16,0 5-4 0,-8-4-16 0,8-1-4 0,0 6-8 0,0-7-12 16,-7 3-12-16,7 3-4 0,0-5-12 0,0 1-20 0,0 0-12 15,0-1-36-15,0 1-56 0,-10 4 20 0,10-3 32 0,0-3 36 16,0 2 24-16</inkml:trace>
        </inkml:traceGroup>
        <inkml:traceGroup>
          <inkml:annotationXML>
            <emma:emma xmlns:emma="http://www.w3.org/2003/04/emma" version="1.0">
              <emma:interpretation id="{0448F440-E807-4486-9E71-0D8DAA48BF40}" emma:medium="tactile" emma:mode="ink">
                <msink:context xmlns:msink="http://schemas.microsoft.com/ink/2010/main" type="inkWord" rotatedBoundingBox="6427,3397 6722,3404 6706,4013 6412,400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-289535.1963">2874-226 47 0,'0'0'76'0,"7"0"-8"0,-7 0-8 16,0-4-24-16,0 4-16 0,0-5 16 0,0 5 0 0,0 0 0 15,0-5 0-15,0 1 0 0,0 4 0 0,0 0 4 0,0-4 0 16,0 4 0-16,0-5-4 0,0 5-4 0,0 0 4 0,0-5-8 15,0 5 0-15,0 0 8 0,0 0 0 0,0 0 4 0,10 0 0 16,-10 0 4-16,0 0-4 0,0 0-4 0,0 0-4 0,0 5 0 0,0 0-4 16,0-5 0-16,0 4-4 0,0 0-4 0,0 1-4 15,0 0 0-15,0 3 0 0,0-2 0 0,0 2-4 0,0 2-4 0,0-1 0 16,0 0-4-16,-10 5 4 0,10-5-4 0,0 5 0 0,0-5 0 16,0 5-4-16,0 0 4 0,-7 0-4 0,7-6 8 0,0 6-4 15,-8 0 0-15,8 0-4 0,0 0 0 0,-8-1 0 0,8 1 0 0,0 0 0 16,-9-5 0-16,9 5 0 0,0-5 4 0,0 0-4 15,0 0 0-15,0-4 0 0,0 4 0 0,0-4 0 0,0 0 0 0,0-1 0 16,0 0 0-16,0 1-4 0,0-5 4 0,0 0 4 0,0 5 0 0,0-5-4 16,0 0 0-16,0 0 8 0,0 0-4 0,0 0-4 15,0 0 8-15,0 0 4 0,0 0-4 0,0 0 4 0,9 0-4 16,-9 0 8-16,0 0-4 0,8 0 0 0,-8 0-4 0,0 0 0 0,8 0 4 16,-1 0-4-16,-7 0 0 0,10 4 0 0,-3-4-4 15,-7 0 0-15,8 0 0 0,1 0 4 0,-1 0-4 0,0 0 0 0,1 0-4 16,-2 0 8-16,1 0-8 0,0 0 0 0,1 0 0 0,-1 0 4 15,0 0 0-15,1 0 0 0,-2 0-4 0,1 0 0 0,1 0 0 16,-1 0 0-16,8 0 0 0,-16 0 0 0,9 0 0 0,-2 0 0 0,1 0 0 16,1 0 0-16,-9 0 0 0,8 0-8 0,-8 0-4 0,8 0-8 15,-8 0-8-15,9 0-8 0,-9 0-8 0,0 0-4 0,0 0-8 16,0 0-8-16,0 0-12 0,0 0-16 0,0 0-8 0,0 0-12 16,0 0-16-16,0 0-40 0,0 0-16 0,0 0 32 0,0 0 28 15,0 0 28-15</inkml:trace>
          <inkml:trace contextRef="#ctx0" brushRef="#br1" timeOffset="-289138.2574">3126-92 79 0,'0'0'92'0,"9"0"-8"16,-9 0-8-16,0 0-20 0,0 0-4 0,0 0 0 0,0 0-8 0,0 0 0 16,0 0 4-16,0 4-8 0,0-4 0 0,0 4 0 0,0-4 0 15,0 5 0-15,0 0 4 0,0-1 8 0,0 1-28 0,0 4 28 16,0-3-4-16,0 2-4 0,0 6-8 0,0-5 0 0,0 4 0 16,0-3-4-16,0 3-4 0,0 1 0 0,0 0-4 0,0 0 0 15,0 0-4-15,0 0 0 0,0 4-4 0,0-4 4 0,0-1 0 0,0 6-4 16,0-6 0-16,0 1 0 0,0 0 0 0,0 4-4 0,0-4 4 15,0 0-4-15,0-5 0 0,0 5 0 0,0-5 0 0,0 5 0 16,0-5 0-16,0-1-4 0,0 2 0 0,0-1 0 0,0-4 0 16,0 0-4-16,0 3 0 0,0-3 0 0,0-5-4 0,0 5 0 15,0-1 4-15,0-4-4 0,0 5 0 0,0-5 0 0,0 0 4 0,0 0-4 16,0 0 0-16,0 0-4 0,0 0 4 0,0 0-8 0,0 0-4 16,0 0-8-16,0 0-12 0,0 0-16 0,0 0-12 0,0-5-16 15,-9 5-16-15,9-4-24 0,0 4-16 0,0-5-24 0,0 0-64 16,-8 1 12-16,8 0 48 0,-7-6 24 0,7 6 24 0</inkml:trace>
        </inkml:traceGroup>
        <inkml:traceGroup>
          <inkml:annotationXML>
            <emma:emma xmlns:emma="http://www.w3.org/2003/04/emma" version="1.0">
              <emma:interpretation id="{228E0B12-3B83-4A8D-BDE8-B9705BDCD793}" emma:medium="tactile" emma:mode="ink">
                <msink:context xmlns:msink="http://schemas.microsoft.com/ink/2010/main" type="inkWord" rotatedBoundingBox="7466,3717 7726,3724 7725,3748 7465,374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-283074.5092">3909 68 55 0,'0'0'84'16,"0"0"-8"-16,0 0 0 0,-8 0-24 0,8 0 0 0,0 0 0 0,0 0 4 15,0 0 0-15,0 0-4 0,0 0 0 0,0 0 0 0,0 0 4 16,0 0-4-16,-7 0 4 0,7 0-4 0,0 0-4 0,0 0-4 16,0 0 0-16,7 0 0 0,-14 0-4 0,7 0-4 0,0 0 4 15,0 0 0-15,0 0 0 0,0 0 4 0,0 0-4 0,7 0 0 16,-7 0-4-16,0 0 0 0,8 0 0 0,-8 0-4 0,9 0-4 15,-9 0-4-15,8 0-8 0,0 0 0 0,1 0 0 0,-2 0 0 16,1 0 0-16,1 0 0 0,-1 0-4 0,0 0-4 0,9 0 0 0,-10 0 0 16,1 0-4-16,1 0 0 0,7 0 0 0,-7 0-4 0,-1 0 0 15,-1 0 4-15,10 0-4 0,-17 0 4 0,16 0-4 16,-7 0 0-16,-9 0 0 0,8 0 4 0,-1 0-4 0,2 0 0 0,-1 0 0 16,-8 0-4-16,8 5 8 0,-8-5-4 0,8 0-4 0,-8 0 8 15,0 0-4-15,0 0 0 0,0 0 4 0,0 0-4 0,0 4 0 16,0-4 0-16,0 0 0 0,0 0 0 0,0 0 0 0,0 0 0 0,0 0 0 15,0 0 0-15,0 5 0 0,0-5-8 0,0 0-12 0,0 0-8 16,0 0-16-16,-8 5-8 0,8-5-16 0,0 0-12 0,-8 0-12 16,8 0-16-16,0 0-8 0,-8 4-16 0,8-4-32 0,-9 0-52 0,2 0 20 15,7 0 32-15,-8 0 28 0,8 0 24 0</inkml:trace>
        </inkml:traceGroup>
        <inkml:traceGroup>
          <inkml:annotationXML>
            <emma:emma xmlns:emma="http://www.w3.org/2003/04/emma" version="1.0">
              <emma:interpretation id="{26E302D2-F439-4BDC-92A1-1B9D28EB9C3E}" emma:medium="tactile" emma:mode="ink">
                <msink:context xmlns:msink="http://schemas.microsoft.com/ink/2010/main" type="inkWord" rotatedBoundingBox="7986,3458 8157,3462 8142,4067 7971,4063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-282419.5343">4407 95 23 0,'0'0'92'0,"0"0"-16"0,0 0-4 0,0 0-24 0,8 0-4 16,-8-4-4-16,0 4 0 0,8-4 0 0,-8-1 0 0,0 0-4 16,9 1 0-16,-9-1-4 0,0 0-4 0,8-4 8 0,-8 4 0 0,7-3 4 15,3-2-12-15,-10 1 4 0,7 0 0 0,-7 0-4 0,8-1 0 16,1 1-8-16,-9-4 4 0,8 3 4 0,0 1-4 0,-1-4-4 15,-7 3-4-15,9 1 8 0,-1-4-8 0,-8 2-4 0,8 3 0 0,1-1 4 16,-9-1-4-16,8 2 0 0,-8-1 0 0,8 4-4 0,-8-5 0 16,0 6-16-16,9 0 20 0,-9-1 0 0,0 0 0 0,0 1 0 15,0-1 0-15,0 5 0 0,0 0-4 0,0-5 0 0,0 5 0 16,0 0 0-16,0 0 0 0,0 0 0 0,0 0-4 0,0 0 0 16,0 0 4-16,0 0 0 0,0 0 0 0,0 0 0 0,0 0 4 15,7 5 4-15,-7-5 0 0,0 0 0 0,0 5 0 0,0-1 0 16,0 1 0-16,0 0 0 0,0-1-4 0,0 0 4 0,0 6-4 0,0-1 0 15,0 0 0-15,0 0 0 0,0 5 4 0,0-6-4 0,0 7 4 16,0-1 4-16,0 0-4 0,0-1 4 0,0 1-8 0,0 0 0 16,0-1 0-16,0 6-4 0,0-5 4 0,0 0 0 0,0 4-4 0,0-4 0 15,0 4 4-15,0 0-8 0,0-4 4 0,0 4 0 16,0-4 4-16,0 4 0 0,0-4-4 0,0 0 0 0,0 0 0 0,0 0 0 16,0-1-4-16,0 2 0 0,0-2 0 0,0 1-4 0,0-5 4 15,0 4 0-15,0-3 0 0,0-1 0 0,0 0 4 0,0 0 0 16,0 0-8-16,0 1 0 0,0-6 4 0,0 6-4 0,0-6 4 15,0 0-4-15,0 1 0 0,0 0 0 0,0-1 0 0,0 1 0 0,0 0 0 16,0-5 0-16,0 0-4 0,0 4 4 0,0-4 0 16,0 0 0-16,0 0 0 0,0 0-4 0,0 0 0 0,0 0-8 0,0 0-8 15,0 0-8-15,0 0-12 0,0-4-16 0,0 4-16 0,0-5-12 16,0 0-16-16,0 5-24 0,-7-4-24 0,7-1-36 0,0-4-56 16,0 5 24-16,-9-6 36 0,9 1 36 0,0 0 28 0</inkml:trace>
        </inkml:traceGroup>
        <inkml:traceGroup>
          <inkml:annotationXML>
            <emma:emma xmlns:emma="http://www.w3.org/2003/04/emma" version="1.0">
              <emma:interpretation id="{A84C2363-B8EC-47D6-BAB5-901454D741FB}" emma:medium="tactile" emma:mode="ink">
                <msink:context xmlns:msink="http://schemas.microsoft.com/ink/2010/main" type="inkWord" rotatedBoundingBox="9102,3403 9429,3411 9413,4030 9086,402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-277057.1306">5712-230 7 0,'0'0'68'0,"8"0"-12"0,-8 0-4 0,0 0-20 15,0 0-4-15,0 0-8 0,0 0-4 0,0 0-4 0,0 0 12 16,0 0-4-16,0 0-4 0,0 0-4 0,0 0-4 0,0 0 4 16,0 0 0-16,0 0 0 0,0 0 0 0,0 0 4 0,0 0 0 15,0 0 0-15,0 0 4 0,0 0 0 0,0 0 0 0,0 0 4 0,0 0 0 16,0 0 0-16,0-5 0 0,0 5 0 0,0 0-4 0,0 0 4 16,0 0 4-16,0 0-24 0,0 0 24 0,0 0-4 0,0 0 0 15,0 0 0-15,0 0-4 0,0 0-4 0,0 0 8 0,0 0-4 16,0-5-4-16,0 10 0 0,0-5 4 0,0 0-4 0,0-5-8 15,0 5 4-15,0 0 8 0,0 0-4 0,0 0 0 0,0 0 0 0,0 0-4 16,0-4 4-16,0 4 0 0,0 0 4 0,0 0-4 0,0 0 0 16,0 0 0-16,0 0 0 0,0 0 0 0,0 0-4 0,0 0 4 15,0 0-4-15,0 0 4 0,0 0-4 0,0 0 4 0,0 0-4 16,0 0 0-16,-8 0 4 0,8-4-4 0,0 4 0 0,0 0 0 16,0 0 4-16,-8 0-4 0,8 0 0 0,0 0 0 0,-9 0-4 0,9 0 4 15,0 0-4-15,-8 0 0 0,8 0 0 0,0 0-4 0,0 0 4 16,0 0-4-16,-7 0 4 0,7 0 0 0,0 0-4 0,-8 0 4 15,8 0 0-15,0 0 0 0,0 0-8 0,-9 0 8 0,9 0-4 0,0 4 0 16,-8-4 0-16,8 4 0 0,-8-4 0 0,8 5 0 16,-9-5 0-16,9 5 0 0,-8-1-4 0,8 0 4 0,-7 2-4 0,7-2 4 15,-9 0-4-15,9 2 4 0,-8 2 0 0,8-3-4 0,-8 0 4 16,8-1-4-16,-9 6 0 0,9-6 0 0,-8 0 0 0,8 6 0 16,0-5 0-16,-8 4 4 0,8-5-4 0,-7 5-4 0,7-4 4 0,0 4 0 15,-9-4 0-15,9 4 4 0,0-4-4 0,-8 3 0 16,8-3 0-16,0 4 0 0,0-4 0 0,-8 0 4 0,8 5-4 0,0-2 4 15,0-4-4-15,-9 6 0 0,9-6 0 0,0 5 0 0,0 0 0 16,-8 1 0-16,8-6-4 0,0 5 4 0,0 1 0 0,0-1 0 16,0-4 0-16,0 3 0 0,0 2 0 0,0-1-4 0,0-4 0 15,0 4 4-15,0-4 4 0,0 3 0 0,0-3-4 0,0 4 4 16,0-4-8-16,0 0 4 0,0 3-4 0,0-3 8 0,0 1-4 16,0 2 0-16,0-3 0 0,0 4 0 0,0-5 0 0,0 1 0 0,0 4 0 15,0-5 0-15,0 6 0 0,0-5 0 0,8 3-4 0,-8 2 4 16,0-6 0-16,9 6 0 0,-9-1 4 0,8-5 0 0,-8 5-4 15,0 1 0-15,8-1 0 0,1-5 0 0,-9 6 0 0,7-6 4 16,1 5-4-16,-8-5 0 0,8 6-4 0,1-5 4 0,-1-1 0 16,-8 1 0-16,8 0 0 0,1-1 0 0,-2 0 0 0,1 1 0 0,1 0 0 15,-1-1 0-15,0-4 0 0,9 5-4 0,-10-5 4 0,1 0 0 16,1 0 0-16,-1 5 0 0,9-5 0 0,-10 0 0 0,1 0 4 16,1 0 0-16,-1 0-4 0,0 0 0 0,0 0 0 0,1-5 0 0,-2 5 0 15,1-5 0-15,1 5 0 0,-9-4 4 0,8 4-4 16,0-5 0-16,-8 0 0 0,9 1 0 0,-9 0 0 0,0 4 0 0,8-10 0 15,-8 6 0-15,0-1 4 0,0 0-4 0,0 0 0 0,0 1 0 16,0 0 0-16,0-1 0 0,0 1 0 0,0-6-4 0,0 6 4 16,0-1 0-16,0 1 0 0,0 0 0 0,-8-2 0 0,8 2 0 15,0-5 0-15,0 4 0 0,-9 1 0 0,9-1 0 0,-8 0 4 16,8 1-4-16,-8-1 0 0,8 0 0 0,-9 5 0 0,1-4-4 0,1 0 4 16,7-1 0-16,-9 0 0 0,1 0 0 0,8 5 0 15,-8-4 0-15,0-1 0 0,-1 5-4 0,9-4 4 0,-8 4 0 0,1-5 0 16,-2 5 4-16,9 0-4 0,-8 0 0 0,0 0 0 0,8-4 0 15,-9 4 0-15,1 0 0 0,8 0 0 0,-7 0 0 0,7 0 0 16,-8 4 0-16,-1-4 0 0,9 0 4 0,-8 5-4 0,8-5 0 16,-8 4 0-16,8-4 0 0,0 5 0 0,-9-5-4 0,9 4 8 0,-8 1-4 15,8 0 0-15,0 0 0 0,0-1 0 0,0 0 0 0,0-4 0 16,0 5 0-16,-7 0 0 0,7-1 0 0,0 1 4 0,0 0-4 16,0-1 0-16,0 1 0 0,0-1 0 0,0 1 0 0,0-1-4 15,0 2 4-15,0-2 0 0,0 5 0 0,0-5 0 0,0 1 0 16,0 0 0-16,0 4 0 0,0-5 0 0,7 0 0 0,-7 1 0 0,0 5 0 15,0-6 0-15,0 1-4 0,8 0-16 0,-8-1 24 0,0 0-4 16,9 1 0-16,-9 0-4 0,0-1-4 0,0 1-8 0,8-5-4 16,-8 5-8-16,0-1-8 0,0-4-8 0,0 0-8 0,8 4-4 0,-8-4-16 15,0 0-12-15,0 0-12 0,0 0-16 0,0 0-32 16,0 0-52-16,0 0 0 0,0 0 40 0,0 0 24 0,0 0 28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9:26.6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C2405A-68F9-48AF-BE05-199F08C1EAF3}" emma:medium="tactile" emma:mode="ink">
          <msink:context xmlns:msink="http://schemas.microsoft.com/ink/2010/main" type="writingRegion" rotatedBoundingBox="5527,4678 5554,6618 5233,6622 5206,4682"/>
        </emma:interpretation>
      </emma:emma>
    </inkml:annotationXML>
    <inkml:traceGroup>
      <inkml:annotationXML>
        <emma:emma xmlns:emma="http://www.w3.org/2003/04/emma" version="1.0">
          <emma:interpretation id="{81C65BD7-D717-47C0-B8F5-171485744BBD}" emma:medium="tactile" emma:mode="ink">
            <msink:context xmlns:msink="http://schemas.microsoft.com/ink/2010/main" type="paragraph" rotatedBoundingBox="5527,4678 5554,6618 5233,6622 5206,4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313FA-D41C-4460-99B8-AB70BEF65F0A}" emma:medium="tactile" emma:mode="ink">
              <msink:context xmlns:msink="http://schemas.microsoft.com/ink/2010/main" type="line" rotatedBoundingBox="5527,4678 5554,6618 5233,6622 5206,4682"/>
            </emma:interpretation>
          </emma:emma>
        </inkml:annotationXML>
        <inkml:traceGroup>
          <inkml:annotationXML>
            <emma:emma xmlns:emma="http://www.w3.org/2003/04/emma" version="1.0">
              <emma:interpretation id="{D1351387-E40F-416D-A408-61FF6269BCE0}" emma:medium="tactile" emma:mode="ink">
                <msink:context xmlns:msink="http://schemas.microsoft.com/ink/2010/main" type="inkWord" rotatedBoundingBox="5527,4678 5537,5383 5216,5388 5206,46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1691 1054 15 0,'0'-4'100'0,"0"4"-12"0,0-5-8 0,0 5-20 0,0-5-8 0,0 5 0 16,9-3 0-16,-9 3 8 0,0-5-4 0,0 5 0 0,0 0-4 15,0 0 4-15,-9-6 0 0,9 6-4 0,0 0 0 0,0 0-4 16,0 0 4-16,9 0 0 0,-9 0 0 0,0 0 4 0,0 0-4 15,0 0 0-15,0 0 0 0,0 6 4 0,8-6-4 0,-8 0 0 16,0 5-4-16,0-5-4 0,0 3 0 0,0 2-8 0,0 0-4 0,0-5 0 16,0 9-8-16,0-4-4 0,0-1 4 0,7 5-4 0,-7 0-4 15,-7-4 0-15,7 4-4 0,0 0-4 0,0-4 4 0,0 9-4 16,0-10 0-16,0 5 0 0,0 6-4 0,0-7 0 0,0 1 0 16,-8 1 0-16,8 4 0 0,0-5 0 0,-9 4 0 0,9-3-4 15,-8 4 4-15,8-6 4 0,0 6-4 0,-8-4-4 0,0 4 4 0,8-6-4 16,-9 6 0-16,9-5 0 0,-7 0 0 0,7 6 0 0,0-6 0 15,-8-1 4-15,8-3-4 0,0 4 0 0,0-4 0 0,-9 3 0 16,9-3 0-16,0 0 0 0,0 0 4 0,0-1-4 0,0-4-4 16,0 5 4-16,0-5 0 0,0 0 0 0,0 5 0 0,0-5-4 15,0 0 8-15,0 0-4 0,0 0 0 0,0 0 0 0,0 0 0 0,0 0 4 16,0 0-4-16,0 0 0 0,0-5 4 0,0 10-4 0,0-5-4 16,0 0 4-16,0 0 0 0,0 0-4 0,0 0 4 0,0 0 0 15,0 0 0-15,0 0 0 0,0 0 0 0,0 0 4 0,0 0-8 16,0 0 4-16,0 0 0 0,0 0 0 0,0 0 0 0,0 0 4 15,0 0 0-15,9 0-4 0,-9 0 0 0,0 0 0 0,0 0 4 0,8 0-4 16,-8 0 0-16,0 0 0 0,7 0 0 0,-7 4 0 0,9-4 4 16,-9 0-4-16,8 0 4 0,0 0-4 0,-8 0 4 0,8 0 0 15,1 0-4-15,-1 0 0 0,-8 0 4 0,7 0 4 0,2 0-4 16,-1 0 0-16,-8 0 0 0,8 0 0 0,1 0 0 0,-1 0-4 16,-1 0 0-16,-7 0 0 0,8 0 4 0,1 0-4 0,-1 0 0 15,-8 0 0-15,8 0-4 0,1 0 8 0,-2 0 0 0,-7 0-4 0,8 0 0 16,-8 0 0-16,9 0 0 0,-1 0 0 0,-8 0 0 0,8 0 0 15,-8 0 0-15,0 0 0 0,8 0 0 0,-8 0 0 0,9 0 0 16,-9 0 0-16,7 0 0 0,-7 0 0 0,0 0 0 0,8 0 0 0,-8 0 0 16,0 0 0-16,0 0 0 0,9 0 0 0,-9 0 0 15,0 0 0-15,0 5 0 0,0-5 0 0,0 0 0 0,0 0 0 0,0 0 0 16,0 4 0-16,0-4 0 0,0 0 0 0,0 0-8 0,0 0 8 16,0 0 8-16,0 0-8 0,0 0 0 0,0 0 0 0,0 0 0 15,0 0 0-15,0 0 0 0,0 0 0 0,0 0 0 0,0 0 0 16,0 0 0-16,0 0 0 0,0 0 0 0,0 0-4 0,0 0-12 15,0 0-8-15,0 0-4 0,0 0-8 0,0 0-8 0,0 0-8 0,0 0-20 16,-9 0-8-16,9 0-12 0,0 0 0 0,0 0-16 0,-8 0-12 16,8 0-8-16,0 0 0 0,0 0-28 0,-7 0-40 0,7-4-4 15,-9-1 36-15,9 5 28 0,-8-4 24 0</inkml:trace>
          <inkml:trace contextRef="#ctx0" brushRef="#br0" timeOffset="803.7619">1935 1200 67 0,'0'0'92'0,"9"-3"-4"16,-9 3-12-16,0 0-24 0,0 0 0 0,0 0-4 0,0 0 0 0,0 0 0 16,0 0-8-16,0 0 0 0,0 0 0 0,0 0 8 0,0 0 0 15,0 0 0-15,0 0 0 0,0 0 0 0,0 0 0 0,8 0 4 16,-8 3-4-16,0-3-4 0,0 6-4 0,0-2 4 0,0 1-4 16,0-1 0-16,0 1 0 0,0 0-4 0,0-1 4 0,0 6 0 15,0-2 4-15,0 2-4 0,0-6-4 0,0 10 0 0,0-4-8 0,0-2 4 16,0 2-8-16,0-2 4 0,0 6-4 0,0-4 0 15,0-2-8-15,0 6 0 0,0 0 0 0,0-1 0 0,0-3 0 0,0 4-4 16,0 0 4-16,0-5 0 0,0 5-4 0,0 0 4 0,0-5 0 0,0 4-4 16,0 1 4-16,0-5-4 0,0 1 0 0,0-1 0 15,0 4 0-15,0-3 4 0,0-1-4 0,0-4 0 0,0 3-8 16,0-2-4-16,0 2 0 0,0-3 0 0,0 0 0 0,0 3 0 0,0-2 0 16,0-2 0-16,0 0 0 0,0 1 0 0,0 0 0 0,0-1 0 15,0 0 0-15,0 2 0 0,0-2 0 0,0-4 0 0,0 5 0 16,0-1 0-16,0 1 0 0,0-5 0 0,0 4 0 0,0 1 0 15,0-5 0-15,0 4 0 0,0 1 0 0,0-1 0 0,0 1 0 16,0 0 0-16,0-2 0 0,0 3 0 0,0-1 0 0,0-5 0 0,0 4 0 16,0 1 0-16,0-1 0 0,0-4 0 0,0 5 0 0,0-5 0 15,0 0 0-15,0 4 0 0,0-4 0 0,0 0 0 0,0 0 0 16,0 0 0-16,0-4 0 0,-8 4-28 0,8-5-32 0,0 5-12 16,0-4-24-16,-9-1-16 0,9-4-12 0,0 3-28 0,-8 3-12 15,8-7-36-15,0 1-52 0,-8 0 28 0,8 0 40 0,-7-4 28 0,-2 3 36 16</inkml:trace>
        </inkml:traceGroup>
        <inkml:traceGroup>
          <inkml:annotationXML>
            <emma:emma xmlns:emma="http://www.w3.org/2003/04/emma" version="1.0">
              <emma:interpretation id="{78A96DF4-7174-48B8-9ACD-FA44032E952E}" emma:medium="tactile" emma:mode="ink">
                <msink:context xmlns:msink="http://schemas.microsoft.com/ink/2010/main" type="inkWord" rotatedBoundingBox="5502,6000 5511,6618 5263,6622 5255,60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38.2586">1683 2348 43 0,'0'4'64'0,"0"-4"-4"0,0 0 0 0,0 5-32 15,0-5 0-15,0 5-4 0,0-5 0 0,0 4 4 0,0-4-4 16,0 5-4-16,0-1 0 0,0 1 4 0,0-5-4 0,0 4 8 0,0 1 0 16,0-5 4-16,0 0-4 0,0 5 0 0,0-5 0 15,0 0 0-15,0 0 0 0,0 4 0 0,0-4 4 0,0 5 4 0,0-5 0 16,0 0 0-16,0 4 0 0,0-4 4 0,0 5 0 0,0-5 0 16,0 5-4-16,0-1 4 0,0-4 0 0,0 10 0 0,0-6 4 15,0 0-4-15,0 1-4 0,0 4 0 0,8-4-4 0,-8 4 4 16,0 1-4-16,0-6-4 0,0 5 0 0,0 5-8 0,0-5 0 15,0 0 0-15,0 0-4 0,0 5 0 0,0-5-4 0,0 5-4 16,0-5 4-16,0 1-4 0,0 3 0 0,0 1-4 0,0-5 0 0,0 0 4 16,0 0-4-16,0 5 0 0,0-5-4 0,0 1 4 0,0-1 0 15,0-5 0-15,0 5 0 0,0-4 0 0,-8 4 0 0,8-5-4 16,0 6 4-16,0-6-4 0,0 1 0 0,0 0 4 0,0-5-4 16,0 4 4-16,0 1-4 0,0 0-4 0,0-5 8 0,0 4-4 15,0-4 0-15,0 0 0 0,0 0 4 0,0 4-4 0,0-4 0 0,0 0 0 16,0 0 0-16,0 0 0 0,0 0 0 0,0 0 0 15,0 0 0-15,0 0 4 0,8 0-4 0,-8 0 0 0,0 0 0 0,0 0 4 16,9 0 0-16,-9 0-4 0,8 0 0 0,-8 0 0 0,7 0 0 0,-7 0 4 16,9 0-4-16,-1 0 0 0,-8 0-4 0,8 0 4 15,1 0 0-15,-9 0 0 0,8 0 0 0,-1 0 0 0,-7 0 0 0,8 0 4 16,1 0-4-16,-1 0 0 0,0 0 0 0,-8 0 0 0,9 0 0 16,-2 0 0-16,1 0 0 0,1 0 0 0,-1 0 0 0,-8-4 0 15,8 4 0-15,0 0-4 0,1-4-4 0,-9 4 0 0,7 0-8 16,-7-5 0-16,8 5-8 0,1-5-8 0,-9 5-8 0,8-4-8 15,-8 4-20-15,8-5 12 0,-8 0-8 0,0 1-8 0,0 0-12 16,0 4-4-16,9-6-8 0,-9 2-4 0,0 0-24 0,0-1-36 0,0 0-28 16,0 0 28-16,0 1 36 0,0 0 20 0</inkml:trace>
          <inkml:trace contextRef="#ctx0" brushRef="#br0" timeOffset="8157.1345">1919 2528 59 0,'0'0'76'0,"0"0"12"16,8 0-8-16,-8 0-28 0,0 0 0 0,0 0 0 0,0 0-4 15,0 0 0-15,0 0 0 0,0 0-4 0,0 0 0 0,0 0 0 16,0 0 0-16,0 0-4 0,0 0 4 0,0 3-4 0,0-3 4 15,0 5-8-15,0 0 0 0,0-1 0 0,0 1 0 0,0-1 0 16,0 1 0-16,0 4 0 0,0 0-4 0,0 1 4 0,0-2-4 0,0 2 0 16,0 4 0-16,0-5 4 0,0 4-4 0,0-3 0 0,0 3 4 15,0 1-8-15,0-1 0 0,0-3-4 0,0 3 4 0,0 1-4 16,0 0 0-16,-8-4 0 0,8 4 0 0,0-1-4 0,0 1 4 16,0-1-8-16,0-3 0 0,0 4-4 0,0-6 0 0,0 6-8 15,0-4 4-15,0 4-4 0,0-6 0 0,0 2 0 0,0-1-4 0,-7 0 4 16,14-4 0-16,-14 4-4 0,14-5 4 0,-7 6-4 0,0-6 4 15,0 1 0-15,0 0 0 0,0-5-4 0,0 4 0 0,0-4 4 16,0 0-4-16,0 0 0 0,0 5-4 0,-7-5 0 0,7 0-4 16,0 0-4-16,0 0-8 0,0 0-8 0,0-5-8 0,0 5-12 15,0 0-8-15,-9 0-8 0,9 0-8 0,0 0-8 0,0 0-8 0,0-4-16 16,0 4-16-16,0-5-16 0,-8 5-44 0,8-5-36 0,0 1 32 16,0-1 32-16,0 0 32 0,0-4 24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11:45.4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8B257D-FBAE-4A1B-82EB-B038BF7DDCE6}" emma:medium="tactile" emma:mode="ink">
          <msink:context xmlns:msink="http://schemas.microsoft.com/ink/2010/main" type="writingRegion" rotatedBoundingBox="1292,7161 28139,7577 28022,15107 1175,14691"/>
        </emma:interpretation>
      </emma:emma>
    </inkml:annotationXML>
    <inkml:traceGroup>
      <inkml:annotationXML>
        <emma:emma xmlns:emma="http://www.w3.org/2003/04/emma" version="1.0">
          <emma:interpretation id="{43E62B6F-FF32-4EB5-90E8-15CEE8D0E8F5}" emma:medium="tactile" emma:mode="ink">
            <msink:context xmlns:msink="http://schemas.microsoft.com/ink/2010/main" type="paragraph" rotatedBoundingBox="3851,7246 8378,7245 8379,7843 3852,78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BEC670-4314-40DB-9F82-0975D4A5ED6F}" emma:medium="tactile" emma:mode="ink">
              <msink:context xmlns:msink="http://schemas.microsoft.com/ink/2010/main" type="line" rotatedBoundingBox="3851,7246 8378,7245 8379,7843 3852,7844"/>
            </emma:interpretation>
          </emma:emma>
        </inkml:annotationXML>
        <inkml:traceGroup>
          <inkml:annotationXML>
            <emma:emma xmlns:emma="http://www.w3.org/2003/04/emma" version="1.0">
              <emma:interpretation id="{0F10233F-D2F7-4061-B0A9-50C5A83760E9}" emma:medium="tactile" emma:mode="ink">
                <msink:context xmlns:msink="http://schemas.microsoft.com/ink/2010/main" type="inkWord" rotatedBoundingBox="3851,7293 4528,7292 4529,7829 3852,78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41 11 0,'0'-5'84'0,"0"5"-8"0,0 0-16 0,0-4-24 15,0 4-8-15,0 0 0 0,0-5 0 0,0 1 0 0,0 4 0 16,0 0 0-16,0-5 0 0,0 5 0 0,0 0 4 0,0 0 0 16,0 0 4-16,0 0 0 0,0-4 4 0,0 4 8 0,0 0-4 15,0 0 0-15,0-5-4 0,0 5 4 0,0 0 0 0,0 0 0 16,0 0-4-16,0-5 0 0,0 5 0 0,0 0 4 0,0 0-4 0,0-4 4 16,0 4-4-16,0 0 0 0,0 0 0 0,0 0 4 0,0 0 0 15,0 0 0-15,0 0-4 0,9 0 4 0,-9 0-4 0,0 0 4 16,8 0-4-16,-8 4-4 0,8-4-4 0,-8 5-4 0,9 0 0 0,-1-1-4 15,-1 5 0-15,1-4 0 0,1 4 0 0,-1 0-8 0,0 1 4 16,1-2-4-16,-1 5-4 0,-1 1 4 0,2 0-4 0,7 0 0 16,-8-1-4-16,1 1 0 0,-2 0 0 0,10 0-4 0,-9-1 4 15,0 1-4-15,9 0-4 0,-10-1 0 0,1 1 0 0,1-1 0 16,-1-4 0-16,0 5 0 0,1-6 0 0,-1 2 0 0,-1 0 0 0,2-2 0 16,-1 2 0-16,0-1 0 0,0-4 0 0,-8 3 0 0,9-3 0 15,-1 0 0-15,-8 0 0 0,7-2 0 0,-7 2 0 0,0-5 0 16,0 0 0-16,9 5 0 0,-9-5 0 0,0 0 0 0,0 0 0 15,0 0 0-15,0 0 0 0,0 0 0 0,0 0 0 0,0 0 0 16,0 0 0-16,0 0 0 0,0 0 0 0,0 0 0 0,0 0 0 0,0 0 0 16,0 0-4-16,0 0-16 0,0 0-4 0,0 0-8 15,-9 0-4-15,9 0-8 0,0 0-12 0,0 0-12 0,-7 0-12 0,7 0-12 16,0 0-8-16,-8 0-8 0,8 0-16 0,0 0-8 0,-9-5-4 0,9 5-40 16,-8 0-36-16,8-5 24 0,-8 5 32 0,8-3 28 15,0-2 28-15</inkml:trace>
          <inkml:trace contextRef="#ctx0" brushRef="#br0" timeOffset="333.1018">334-5 43 0,'0'-5'96'0,"0"5"-8"16,0 0-4-16,0 0-24 0,0 5 4 0,0-5-4 0,0 5-4 15,0-5 0-15,-9 4-4 0,9 1-4 0,0 0 0 0,-7-1 0 16,7 1-4-16,-8 4 0 0,8 0 0 0,-9 0-4 0,1 1 0 0,0 3-4 16,0-5 4-16,-1 6-8 0,2 0 4 0,-1 0-4 0,-1-1-4 15,-7 1 0-15,7 4 0 0,1-4 0 0,-7 0 0 0,6-1 0 16,-7 5-4-16,7-4 4 0,-6 0-4 0,6-1 0 0,1 1-4 16,0-6-4-16,0 7 0 0,-8-6 0 0,8 0-4 0,-1 0 0 15,9 1-8-15,-8-2 4 0,0-3-4 0,8 0 0 0,0 0 0 0,-9-2-4 16,9-3 0-16,0 0 0 0,0 5-12 0,0-5 0 0,0 0-4 15,0 0 0-15,0 0-12 0,0 0-8 0,0 0-8 0,0 0-8 16,0-5-24-16,9 5 16 0,-9 0-12 0,0-3-8 0,0 3-4 16,8-5-8-16,-8 0 0 0,0 5-28 0,8-5-36 0,-8 1-24 15,9-5 40-15,-1 4 24 0</inkml:trace>
          <inkml:trace contextRef="#ctx0" brushRef="#br0" timeOffset="1096.0642">505-95 35 0,'0'-4'80'16,"-8"4"-8"-16,8 0-8 0,0-5-24 0,0 5-4 0,0-5 0 16,0 5-4-16,8-4 0 0,-8 0-4 0,0 4 0 0,0-6 0 0,0 2 0 15,0 0 0-15,0 4-4 0,0-6 0 0,0 6-4 0,0-4 4 16,8 0 0-16,-8-1 0 0,0 5 0 0,9 0-4 0,-9-5 4 16,8 5-4-16,-8 0 0 0,0 0-4 0,8-4 0 0,1 4 0 15,-9 0-8-15,7 0 4 0,-7 0 0 0,8 0-4 0,-8 0-4 16,8 0 4-16,-8 4 0 0,9-4-4 0,-9 0 0 0,8 5 0 0,-8-5 0 15,7 5-4-15,-7-1 4 0,0-4 0 0,0 4-4 0,10 2 0 16,-10-2 4-16,0 0-4 0,0 6 4 0,0-6-8 0,0 6 8 16,0-6-4-16,0 0-4 0,0 6 4 0,0-6 0 0,0 6 4 0,0-5-4 15,-10-1 4-15,10 1-4 0,0 3 4 0,0-3-8 16,0-5 8-16,0 5-4 0,0-5 0 0,0 4 0 0,0-4 4 0,0 0-8 16,0 0 4-16,0 0-4 0,0 5 4 0,0-5-4 0,0 0 4 15,0-5 0-15,0 5 0 0,0 0 0 0,0 0-4 0,0 0 4 16,0 0 4-16,0 0-8 0,0-4-16 0,0 4 24 0,0-5-4 15,0 5 4-15,0-5-4 0,0 5 0 0,10 0 0 0,-10-4-4 16,0 4 8-16,7 0-4 0,-7-4 4 0,0 4 0 0,8 0-4 0,-8 0 0 16,9 0 0-16,-9 0-4 0,8 0 8 0,-8 0 0 0,0 4-4 15,8 0 0-15,-8-4 0 0,7 5 0 0,-7 0 4 0,0-1 0 16,9 1-4-16,-9 0 0 0,8-2 4 0,-8 7-4 0,0-1 0 16,0-4 4-16,0 4 0 0,0 1-8 0,0-6 8 0,0 5 0 15,8 0 0-15,-8 1 4 0,0-6 4 0,-8 5 4 0,8-4 0 16,0 4-4-16,0-4 4 0,-8 4-4 0,8-5-4 0,0 1 4 0,-9 0-4 15,9-1 0-15,-7-4-8 0,7 5 4 0,-8-5-4 0,8 0 4 16,-8 5-4-16,-1-5-4 0,1 0-4 0,8 0 0 0,-7 0-8 16,-3 0-8-16,3 0-12 0,7-5-12 0,-8 5-4 0,-1-5-12 15,9 1-8-15,-8 4-8 0,0-5-52 0,8 5-44 0,-7-5 20 16,7 1 36-16,-9 4 16 0</inkml:trace>
        </inkml:traceGroup>
        <inkml:traceGroup>
          <inkml:annotationXML>
            <emma:emma xmlns:emma="http://www.w3.org/2003/04/emma" version="1.0">
              <emma:interpretation id="{07D05C41-3481-4538-A65F-2E39F649995A}" emma:medium="tactile" emma:mode="ink">
                <msink:context xmlns:msink="http://schemas.microsoft.com/ink/2010/main" type="inkWord" rotatedBoundingBox="5195,7246 5822,7245 5823,7783 5196,77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55.4791">1743-117 11 0,'0'0'100'0,"0"0"-12"16,0-6-4-16,0 6-24 0,-9 0-4 0,9 0 0 0,0-4-4 16,0 0 4-16,0 4-4 0,9-6-4 0,-9 2-12 0,0 0 12 15,0-1 0-15,0 0 0 0,0 1-4 0,0 0-4 0,7-1-4 16,-7 0-4-16,8 1-4 0,-8-1 0 0,8 0 0 0,-8 1-4 16,9-1 0-16,-1 0-4 0,-8 5 0 0,8 0-4 0,1-5 0 15,-9 5-4-15,7 0 0 0,1 0-4 0,-8 0 0 0,9 0 0 0,-1 5 0 16,-8-5-4-16,8 5 4 0,-8 0-4 0,0-1 0 0,7 1 0 15,-7 4 4-15,0-4-8 0,0 0 4 0,0 3-4 0,0 2 0 16,0-2 0-16,0 6 0 0,-7-4 0 0,7-1 0 0,0 4 4 0,-8-3-4 16,8 4 0-16,-8 0 0 0,-1-1 4 0,9-4-4 15,-8 4 0-15,1 2 4 0,7-6-4 0,-9 0 4 0,1 1-4 0,8-2 0 16,-8-3 0-16,8 4 0 0,-9-9-4 0,9 5 4 0,0 0-4 16,0-5 0-16,0 0 0 0,-8 0 4 0,8-5 0 0,0 5 0 15,0-5 0-15,0 1-4 0,0-1 4 0,8 0-4 0,-8 1 4 0,0 0 0 16,0-1 0-16,9 0 0 0,-9 1 0 0,0-1 0 0,8 0 0 15,-8 1 0-15,8-1 0 0,-8 5 0 0,9 0 4 0,-9-5-4 16,7 5 0-16,1 0 0 0,-8 5 4 0,9-5-4 0,-1 5 4 16,-8-1-4-16,8 1 0 0,-8 0 4 0,7-1 0 0,2 6 0 15,-9-6 0-15,8 0 0 0,0 6 4 0,1-6 0 0,-9 6 0 0,8-6 4 16,0 1-4-16,-8-1 0 0,9 1 4 0,-2-5-4 16,-7 4 0-16,8-4 0 0,0 0-4 0,-8 5 0 0,9-5 0 0,-9 0 0 15,8-5 0-15,-8 5 0 0,7-4-4 0,-7-1-8 0,0 1-4 16,9-1-8-16,-9-4-16 0,0 4-12 0,8-4-20 0,-8 4-20 15,0-3-24-15,0-2-16 0,0 1-56 0,0-5-28 0,0 4 36 0,0-3 36 16,0 4 24-16</inkml:trace>
          <inkml:trace contextRef="#ctx0" brushRef="#br0" timeOffset="2499.9581">1595-8 91 0,'0'0'112'0,"0"0"-8"0,0 0 0 0,0-5-24 0,0 5 0 16,0 0-4-16,0 0-8 0,0 5 0 0,-7-5-8 16,7 5-8-16,0-1-4 0,-9 1 0 0,9 0 0 0,-8-1-8 15,8 1-4-15,-8 4-4 0,8 0 0 0,-8 0-4 0,-1 1-4 0,1 3 0 16,1-4-4-16,-2 5-4 0,1 0 0 0,8 0 4 0,-8 0-8 16,-9 4 0-16,10-4-4 0,-1-1 0 0,-1 1 0 0,1 0-4 15,0-1 0-15,-1 2 0 0,2-6 0 0,-1 4-4 0,-1-4 0 0,9 1 0 16,-8-1 4-16,8-5-8 0,-8 6 0 0,8-6 0 15,0 1-4-15,0-5 0 0,-8 5-12 0,16-5-8 0,-8 0-4 0,0 0-8 16,0-5-16-16,0 5-8 0,8-5-20 0,-8 1-4 0,0-1-4 16,8 0-16-16,-8 1-44 0,0-5-28 0,9 4 24 0,-9-4 28 15,8 4 24-15</inkml:trace>
          <inkml:trace contextRef="#ctx0" brushRef="#br0" timeOffset="2170.838">1343 38 19 0,'0'0'92'0,"0"0"-12"0,0-5 0 0,0 5-28 0,0 0-4 0,0 0 0 16,0 0 0-16,0-4 0 0,0 4 4 0,0 0 0 16,0 0 0-16,0 0 0 0,0 0 0 0,8 0 4 0,-8 0 0 0,0 0-4 15,8 4 0-15,-8-4-4 0,9 5-4 0,-1 0 0 0,-8-1 4 16,7 1-8-16,2 0 0 0,-1 4-4 0,0-5 4 0,0 5-4 15,1 1-4-15,-1-1 4 0,-1 0-8 0,2 0 0 0,-1 1-4 0,0 3 0 16,1-4 0-16,-1 1-8 0,-1 4 4 0,1-6-4 0,1 6-4 16,-1-4 0-16,0 4 0 0,1-6-4 0,-9 2 0 15,7 4-4-15,1-6 4 0,1 1-4 0,-9 1 0 0,8-5 0 0,0 3-4 16,-8-3 0-16,8 4-20 0,-8-4 28 0,9 0-4 0,-9-1 0 16,7 0-4-16,-7-4-4 0,0 5 0 0,0-5-12 0,0 0 0 15,8 0-4-15,-8 5-8 0,0-5-12 0,0 0-12 0,0 0-12 0,0-5-4 16,0 5-20-16,-8 0-12 0,8-5-16 0,0 1 0 0,0 4-24 15,-7-4-48-15,7-1-8 0,-9 0 44 0,9 5 20 0,-8-9 28 16</inkml:trace>
        </inkml:traceGroup>
        <inkml:traceGroup>
          <inkml:annotationXML>
            <emma:emma xmlns:emma="http://www.w3.org/2003/04/emma" version="1.0">
              <emma:interpretation id="{21C39DC3-CF27-4FD3-B67F-A72E6149013B}" emma:medium="tactile" emma:mode="ink">
                <msink:context xmlns:msink="http://schemas.microsoft.com/ink/2010/main" type="inkWord" rotatedBoundingBox="6477,7251 7065,7250 7066,7797 6478,77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41.5166">2625 6 35 0,'0'0'88'0,"0"0"-8"15,0 0-4-15,0-5-24 0,0 5-4 0,0 0 0 0,0 0-4 0,0 0 8 16,0 0-8-16,0 0 8 0,0-4-4 0,0 4 0 15,0 4 4-15,0-8 4 0,0 4 0 0,0 0-8 0,0 0 4 0,0 0 0 16,0 0 0-16,0 0 0 0,9 0-4 0,-9 4 4 0,8-4-4 0,-8 5 0 16,8 0-8-16,-8-1 4 0,9 1 0 0,-2 4-4 15,1-5-4-15,0 6-4 0,1-6-4 0,-1 6 0 0,0-1-4 0,1 4 4 16,-2-3-4-16,1 3 4 0,1-3-4 0,-1 4 0 0,0-5-8 16,0 4 0-16,1-3-4 0,6-1 0 0,-6 4 0 0,-1 1 0 15,0-4-4-15,1-2 0 0,6 6 0 0,-7-4 0 0,1-1 0 0,-1 0 0 16,0 0-4-16,1 0 0 0,-1 1 0 0,-1-2-4 0,2-3 0 15,-1 4 0-15,0-4 0 0,0 4 0 0,-8-5 0 16,9 1 0-16,-9 0 0 0,7-1 0 0,-7-4 0 0,8 6-8 0,-8-6 4 16,0 4-4-16,0-4-4 0,0 0-4 0,0 0-8 0,0 0-12 15,0 0-8-15,0 0-8 0,0 0-12 0,0 0-12 0,0 0-8 16,0 0-20-16,-8-4-12 0,8 4-8 0,0-6-8 0,-7 6-20 0,7-4-44 16,-9-1-8-16,9 0 44 0,-8 1 28 0,8 0 24 0</inkml:trace>
          <inkml:trace contextRef="#ctx0" brushRef="#br0" timeOffset="4273.8936">2911 11 67 0,'-8'-5'104'0,"16"5"0"0,-8 0-12 0,0-5-16 0,0 5-4 16,0 0 4-16,0 0-4 0,0 0 0 0,0 0 0 0,0 0-8 15,0 0-12-15,0 0 0 0,0 0 0 0,-8 5-8 0,8 0 0 0,0-1 0 16,0 1 0-16,-9 0 0 0,9-1-8 0,-7 5-4 15,7-4 0-15,-8 4-8 0,-1 5 4 0,9-5-4 0,-8 5 0 16,-9-1-4-16,9-3-8 0,1 4 4 0,-1-1-8 0,-1 1 0 0,1 0 4 16,-9-1-4-16,9 1 0 0,1 0-4 0,-2-4-4 0,1 3 4 15,8-4 0-15,-8 1-4 0,0-2 0 0,8-3-4 0,-9 4-4 16,9-4-4-16,0 0 0 0,-8-1-8 0,8-4-8 0,0 4-8 0,0-4-4 16,0 0-8-16,0 0 0 0,0 0-12 0,0-4-12 15,8 0-12-15,-8-1-4 0,0 0 0 0,9 0-12 0,-9-4-36 0,0 1-40 16,8 3 4-16,-8-4 36 0,8-1 28 0</inkml:trace>
          <inkml:trace contextRef="#ctx0" brushRef="#br0" timeOffset="4801.4826">3082-91 51 0,'0'0'92'0,"0"0"-12"0,0 0-8 0,0 5-28 15,0-5-4-15,0 0 4 0,0 0-8 0,0 0 0 0,0 0 4 16,0 0 0-16,0 0 0 0,0 0-8 0,9 0 4 0,-9 0 0 16,0-5-4-16,0 5 0 0,8 0 0 0,-8-4-8 0,8 4 4 15,-8 0-4-15,7-4 0 0,-7-1-8 0,0 0 0 0,9 5 0 16,-9-4 0-16,8 0 0 0,-8-2 0 0,8 2 0 0,-8-6 0 0,9 6 0 16,-9 0-4-16,8-1 0 0,-8 0-4 0,7 1 0 0,-7 0-4 15,10-1 0-15,-10 5 0 0,0-5 0 0,7 1 0 0,-7-1 4 16,8 0-4-16,-8 5 0 0,8-4-4 0,-8 4 4 0,0-5-4 0,0 5 4 15,9 0 4-15,-9 0-4 0,0-5 0 0,0 5 0 16,0 0 0-16,0 0 4 0,0 0 0 0,0 0 0 0,0 0 4 0,0 5 0 16,0-5 0-16,0 5 0 0,0-1-4 0,0 1-16 0,0 0 24 15,0-1-4-15,0 1 4 0,0 0-8 0,0 3 0 0,0-3 0 16,0 4 0-16,0 1-4 0,0-2 4 0,0 2-4 0,0-1 0 16,0 0 0-16,0 0 0 0,0 0-4 0,0 1 0 0,0-1 0 15,0 0 0-15,0-5-4 0,0 6 0 0,0-1-4 0,0-4-8 0,8-2-8 16,-8 7-16-16,0-5-16 0,0-1-20 0,0 1-20 0,0-5-16 15,0 5-40-15,0-5-56 0,0 4 28 0,0-4 36 0,0-4 24 16,0 4 24-16</inkml:trace>
        </inkml:traceGroup>
        <inkml:traceGroup>
          <inkml:annotationXML>
            <emma:emma xmlns:emma="http://www.w3.org/2003/04/emma" version="1.0">
              <emma:interpretation id="{7CDA2FCD-E212-4B1D-B7EE-D284BDC4F9AE}" emma:medium="tactile" emma:mode="ink">
                <msink:context xmlns:msink="http://schemas.microsoft.com/ink/2010/main" type="inkWord" rotatedBoundingBox="7783,7366 8378,7365 8379,7843 7784,7844"/>
              </emma:interpretation>
              <emma:one-of disjunction-type="recognition" id="oneOf3">
                <emma:interpretation id="interp3" emma:lang="" emma:confidence="0">
                  <emma:literal>po</emma:literal>
                </emma:interpretation>
                <emma:interpretation id="interp4" emma:lang="" emma:confidence="0">
                  <emma:literal>X .</emma:literal>
                </emma:interpretation>
                <emma:interpretation id="interp5" emma:lang="" emma:confidence="0">
                  <emma:literal>X D</emma:literal>
                </emma:interpretation>
                <emma:interpretation id="interp6" emma:lang="" emma:confidence="0">
                  <emma:literal>no</emma:literal>
                </emma:interpretation>
                <emma:interpretation id="interp7" emma:lang="" emma:confidence="0">
                  <emma:literal>X 0</emma:literal>
                </emma:interpretation>
              </emma:one-of>
            </emma:emma>
          </inkml:annotationXML>
          <inkml:trace contextRef="#ctx0" brushRef="#br0" timeOffset="5832.1916">4200 75 55 0,'0'0'108'16,"0"-5"-8"-16,0 1-4 0,0 4-20 0,0 0 0 0,0-5 4 16,0 5 0-16,0 0 0 0,0 0-8 0,0 0 0 0,0 0 0 0,0 0-8 15,0 0-4-15,0 5-8 0,-9-1 4 0,9 1-8 0,0-1-8 16,-8 1 0-16,8 4-8 0,-7-4 0 0,-3 4-8 0,3 5 0 16,-1-5 0-16,-1 5-8 0,1 0 4 0,-9 0-4 0,10 4 0 15,-9-4 0-15,-1 3-8 0,0-2 0 0,10 3-4 0,-10-5 0 16,1 6 0-16,-1-5 0 0,10 4 0 0,-10-9 0 0,9 6-4 0,0-2-4 15,-1-3 0-15,1-7-8 0,1 7-4 0,7-6-8 0,-8 0-16 16,8-4-12-16,0 0-8 0,8 0-20 0,-8-4-20 0,7 0-12 16,1-1-16-16,1-3-36 0,-1-2-48 0,0 1 28 0,1-5 32 15,-1 4 28-15,8-3 20 0</inkml:trace>
          <inkml:trace contextRef="#ctx0" brushRef="#br0" timeOffset="5576.8774">3971 116 19 0,'0'-4'88'0,"-8"-1"-4"15,8 0 4-15,0 1-32 0,-9-1 0 0,9 5 0 0,0-4-4 16,0-1 0-16,0 5-4 0,0-5 4 0,0 1-4 0,0 4-4 15,0 0-4-15,0 0 8 0,0 0 4 0,0-5 0 0,0 5-4 16,0 5-4-16,0-5 4 0,0 0 0 0,9 4 0 0,-9 1-4 16,0 0 0-16,0-1 0 0,8 5 0 0,0-4 0 0,-8 4-8 0,9 1 0 15,-1-1 0-15,-8 0-4 0,7 5-4 0,2-5-4 0,-1 4-4 16,0 1 0-16,0-4-4 0,1 4-4 0,-1-1 0 0,-1 1-4 16,2-5 0-16,-9 4 0 0,8 2-4 0,0-7 0 0,1 6 0 15,-1-4 0-15,-8-2-4 0,8 2 4 0,-1 0-4 0,-7-2 0 16,9-3 0-16,-9 5 0 0,8-7-8 0,-8 2 0 0,8 0-4 0,-8-1-12 15,0-4-8-15,9 4-8 0,-9-4-12 0,0 0-16 0,0 6-8 16,0-6-16-16,0 0-16 0,0-6-12 0,0 6-4 0,0-4-40 16,0 0-44-16,0-1 24 0,0 0 36 0,-9-3 32 0,9 3 16 15</inkml:trace>
          <inkml:trace contextRef="#ctx0" brushRef="#br0" timeOffset="6353.7963">4386-67 71 0,'0'-5'80'0,"0"0"-8"0,0 5-8 0,0-4-24 0,0 4 0 0,0 0-4 15,0 0 4-15,0-5-4 0,0 5 0 0,0 0 8 0,0 0-8 16,0 0 0-16,0 0 4 0,0 0-8 0,0 0 0 0,0 5 4 16,0-5-4-16,0 4-4 0,0 1 8 0,0-5-8 0,0 5 0 0,0 0 4 15,0-1-8-15,0 5 4 0,0-5-4 0,0 6-4 0,0-1 4 16,0-1 0-16,0 2-4 0,0-1 4 0,0 5-4 0,0-4 0 15,0-2-4-15,10 2 0 0,-10-1 0 0,0 0 0 0,0 0 0 16,7 0 0-16,-7 1 0 0,8-6-4 0,-8 5 0 0,9-4 4 16,-9 0-4-16,8-1 0 0,0 1-4 0,1 0 4 0,-9-5-4 0,7 4 4 15,1-4-4-15,-8 0 0 0,8 0 0 0,1 0-4 0,-9-4 4 16,8 4-4-16,0-5 0 0,1 0 0 0,-9 1 0 0,7-1 0 16,-7 0 4-16,8-4-8 0,-8 5 0 0,0-6 0 0,9 1 0 15,-9 0 0-15,0 0 0 0,0 0 0 0,0-1 0 0,0 2 0 16,0-6 0-16,0 4 0 0,-9 1-4 0,9-1 0 0,-8 2 0 0,8-1 0 15,-7-1 0-15,7 6 4 0,-9 0 0 0,1-5-4 0,0 4 0 16,8 5-20-16,-9-5 24 0,1 0-8 0,0 5-8 0,1 0-4 16,-2 5-4-16,1-5-8 0,8 5-4 0,-8 0-16 0,-1-1-4 15,9 1-20-15,-8 3-12 0,1-3-8 0,7 4-20 0,-10-4-44 16,10 3-36-16,-7 2 32 0,7-1 36 0,0-4 20 0</inkml:trace>
        </inkml:traceGroup>
      </inkml:traceGroup>
    </inkml:traceGroup>
    <inkml:traceGroup>
      <inkml:annotationXML>
        <emma:emma xmlns:emma="http://www.w3.org/2003/04/emma" version="1.0">
          <emma:interpretation id="{BC7E612A-9BBD-4593-A323-F06FF24980CB}" emma:medium="tactile" emma:mode="ink">
            <msink:context xmlns:msink="http://schemas.microsoft.com/ink/2010/main" type="paragraph" rotatedBoundingBox="1303,8689 20605,9018 20588,10044 1285,9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50D51-A527-4944-94D0-1F5BB4FE65A2}" emma:medium="tactile" emma:mode="ink">
              <msink:context xmlns:msink="http://schemas.microsoft.com/ink/2010/main" type="line" rotatedBoundingBox="1303,8689 20605,9018 20588,10044 1285,9715"/>
            </emma:interpretation>
          </emma:emma>
        </inkml:annotationXML>
        <inkml:traceGroup>
          <inkml:annotationXML>
            <emma:emma xmlns:emma="http://www.w3.org/2003/04/emma" version="1.0">
              <emma:interpretation id="{E2FB0C32-FF88-45AD-BF3C-101488568911}" emma:medium="tactile" emma:mode="ink">
                <msink:context xmlns:msink="http://schemas.microsoft.com/ink/2010/main" type="inkWord" rotatedBoundingBox="1303,8689 3029,8718 3012,9705 1286,96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8978.559">-2553 1433 51 0,'0'-4'92'0,"0"4"-8"0,0 0-4 16,0 0-28-16,0 0 0 0,0 0 0 0,0 0 0 0,0 0 0 0,0 0 0 15,0 4-4-15,0-4-4 0,0 0-8 0,0 0 8 16,0-4-4-16,0 4 4 0,0 0-4 0,0 0 0 0,0 0-8 0,0 0 4 15,0 0 0-15,0 4 0 0,0-4-4 0,0 5 4 0,0-5-4 16,0 4 4-16,0 1-8 0,0 0 0 0,0-1-4 0,0 1-4 16,0 4 0-16,0-5 0 0,0 6-4 0,0-1 0 0,0 0 0 0,0 5-4 15,0-5 0-15,0 0 4 0,0 6-8 0,0-6-4 0,0 4 4 16,0-4 0-16,0 4-8 0,0 2 0 0,0-6 4 0,0 4-4 16,0-3 0-16,0 4 4 0,0-6 0 0,0 6-4 0,0-4 0 15,0-1 4-15,0 0-4 0,0-5 4 0,0 6-8 0,0-6 8 16,0 6-4-16,0-5 0 0,0-1 0 0,8 0-4 0,-8 1 4 0,0-1 0 15,9 1 4-15,-9-5-8 0,0 5 4 0,8-5 0 0,-8 0 0 16,0 4 0-16,7-4 0 0,-7 0 0 0,0 0 4 0,9 0-8 16,-9 0 8-16,0 0-4 0,8 0 0 0,-8 0 0 0,0 0 0 15,8 0-4-15,-8 0 4 0,0 0 0 0,8-4 0 0,-8 4 0 16,9 0 0-16,-9-5 4 0,0 0 0 0,8 1-4 0,-8-1 0 0,7 1 0 16,-7 0 0-16,9-1 0 0,-9-5 0 0,8 6 4 0,-8-6 0 15,8 6-4-15,-8-5 0 0,9 4 4 0,-9 1-4 0,8-1 4 16,-8-4-4-16,0 5 4 0,7-2-4 0,-7 2 4 0,8 0 0 0,-8-1 0 15,0 5-4-15,9-5 0 0,-9 1 8 0,0 4-4 16,8 0 0-16,-8 0-4 0,8 0 4 0,-8-5 0 0,0 10-4 0,9-5 4 16,-9 0-4-16,8 4 4 0,-8-4-20 0,7 5 20 0,-7 0 4 15,9 3-4-15,-1-2 0 0,-8-2 0 0,8 5-4 0,-8-4 4 16,8 4 0-16,1 0 0 0,-9 0-4 0,8 0 0 0,-1 1 4 16,-7-1-4-16,9 4 0 0,-1-3 0 0,-8-1 0 0,8-1 0 15,1 2 4-15,-1 0-4 0,-8-1 0 0,8-5 0 0,-1 5 0 16,-7 2 0-16,9-8 0 0,-1 2 0 0,0 0 0 0,-8-1 0 0,9-4 0 15,-1 5 0-15,-8-5 0 0,7 0 0 0,3 0 0 0,-10 0 0 16,7 0 0-16,1 0 4 0,-8-5 0 0,8 1-4 0,-8-1 4 16,9 0 0-16,-1 2 0 0,-8-3-4 0,7-3 0 0,-7 4 0 15,9-4 4-15,-9 5 0 0,8-6 0 0,-8-3-4 0,0 3 0 16,8 1 4-16,-8 0 0 0,0 0-4 0,0-5 0 0,0 5 0 0,0-5 4 16,0 5-4-16,0-5 4 0,0 5 0 0,0-5-4 0,0 5 0 15,0-5-4-15,0 5 8 0,-8-5-4 0,8 5 0 0,-8-4 4 16,8 3-4-16,-9-4 0 0,9 6-20 0,-7-1 24 0,7-1 0 15,-8 1-4-15,-1 4 0 0,9-4 0 0,-8 5 0 0,8-1-4 16,-8 0-4-16,1 1-8 0,7 4-8 0,-10-5-4 0,10 5-8 0,0 0-12 16,-7 0 0-16,7 5-4 0,0-1-8 0,0-4-12 0,0 5-12 15,-8 0-4-15,8-1-4 0,0 0-8 0,0 1-4 0,0 0-40 16,0-1-44-16,0 1 28 0,0 0 24 0,0 0 32 0</inkml:trace>
          <inkml:trace contextRef="#ctx0" brushRef="#br0" timeOffset="49375.9081">-1787 1327 35 0,'0'-4'92'0,"0"4"-12"16,0-4-4-16,0-1-24 0,0-1-4 0,0 6 0 0,9-3 4 15,-9-2-4-15,0 5 0 0,0 0 4 0,0 0 0 0,0-5-4 16,0 5 0-16,0 0 0 0,-9 0 4 0,9 0-8 0,0 0-4 0,0 0 4 16,0 5-8-16,0-5 0 0,0 5 0 0,0-2 0 0,0 3-4 15,0-1-4-15,0-1 0 0,0 0 0 0,-8 6 4 0,8-1-4 16,-7 0-4-16,7 1-4 0,0 3-4 0,-9 1 4 0,9-1 0 0,-8 1-4 16,8 0-4-16,-8 5 4 0,8-1-4 0,-8 0 0 0,8-4-8 15,-9 9 4-15,9-4 0 0,0 3-4 0,0-3 0 0,-8 4 0 16,8-5 0-16,0 5 0 0,0-4 0 0,0 3-4 0,0-4 0 15,0 1 0-15,0 4 0 0,8-9 0 0,-8 3 0 0,0 3 0 16,9-7 0-16,-9 1 0 0,8 0 0 0,-8 0 0 0,8-5 0 0,-8 4-4 16,8-4 0-16,1 1 0 0,-2-1-4 0,1-4-4 15,-8 4-8-15,9-4-8 0,-1 3-8 0,-8-3-8 0,8 0 0 0,1-5-16 16,-9 4-4-16,8-4-8 0,-1 5-12 0,-7-5-4 0,8 0-8 16,-8 0-8-16,9-5-44 0,-9 5-36 0,8-4 24 0,-8-1 28 15,0-4 28-15</inkml:trace>
          <inkml:trace contextRef="#ctx0" brushRef="#br0" timeOffset="49684.0835">-1607 1576 75 0,'0'0'92'0,"8"0"-4"16,-8 0-4-16,0 0-20 0,0 0 4 0,9 0 0 0,-9 0 4 15,8 0-8-15,-1 0 0 0,-7 4 0 0,8-4 0 0,1 5-4 16,-9-5 0-16,8 5-4 0,0-2 0 0,1-3-4 0,-1 5 0 16,-1 5-8-16,2-6-4 0,-1 1-4 0,0 4 0 0,0 0-4 15,1-4-4-15,-1 4-4 0,-1 0 0 0,10 1-4 0,-9-2-4 0,1 2 0 16,-1-1-4-16,-1 0 0 0,1 0-4 0,1 0 0 0,-1 1 0 16,0-1-8-16,1 0 4 0,-1 5 0 0,-1-5-4 0,-7-4 0 15,9 8 4-15,-1-8-8 0,0 4-4 0,-8 0-8 0,8-4-8 16,1 4-12-16,-9-3-16 0,8-3 0 0,-8 2-12 0,7 0-12 15,-7-1-8-15,0-4-12 0,0 5-4 0,0-5-8 0,0-5-16 16,9 5-40-16,-9-4-16 0,0-1 28 0,-9 0 32 0,9 2 20 0</inkml:trace>
          <inkml:trace contextRef="#ctx0" brushRef="#br0" timeOffset="49934.4142">-1305 1525 7 0,'7'-5'116'0,"-7"5"-12"0,0-4-4 0,0 4-20 0,-7 0-4 15,7 0 0-15,0 0 0 0,0 0-8 0,-8 0 0 0,8 0-4 16,0 0-8-16,0 4 0 0,-9-4-4 0,9 5 0 0,-8-5-4 0,8 5 0 16,-8-1 0-16,8 6-4 0,-8-5-4 0,-1 4-4 0,9-1 4 15,-7 2-8-15,-1-1 0 0,-1 4-4 0,9 1 0 0,-8 0 0 16,0 0-8-16,-9 0 4 0,10 0-4 0,-1 4-4 0,-1-4-4 16,1-1-4-16,-9 6 0 0,10-6 0 0,-1 1-4 0,-1 5 0 15,1-6 0-15,-8-3 0 0,7 3-4 0,2 1 0 0,-1-5-4 16,-1 1-12-16,1-1-8 0,0 0-28 0,8 0 4 0,-9-5-12 15,1 1-12-15,8-1-20 0,0 2-20 0,0-6-8 0,0 0-20 0,0 0-56 16,-7 0-8-16,7-6 32 0,0 2 36 0,7-1 20 0</inkml:trace>
          <inkml:trace contextRef="#ctx0" brushRef="#br0" timeOffset="50511.3929">-1028 1268 47 0,'0'0'92'0,"0"0"-16"0,0 0-8 16,0 0-20-16,0 0 0 0,0 0-4 0,0 0 4 0,0 0 4 15,9-4 0-15,-9 4 0 0,0 0 0 0,7 0-4 0,-7 0 0 16,0 4 0-16,8-8 4 0,-8 4 0 0,9 0 0 0,-9 0-4 16,8 0 0-16,-8 0 0 0,8 0 0 0,-8 4 4 0,7-4 0 15,-7 5 4-15,9-1 0 0,-1 1 0 0,-8-1-8 0,8 1-4 16,1 4-4-16,-9-4 4 0,8 4-4 0,-1 0-4 0,2 5-4 0,-9 0-4 16,8-4-4-16,-8 2 4 0,8 2-8 0,0 0 0 0,-8 0 0 15,9 4 0-15,-1-4 0 0,-8 5-4 0,7-6 0 0,-7 6 0 16,9-1 0-16,-9 0 0 0,8 0-4 0,-8 1 0 0,8 3 4 15,-8-3-8-15,0 4 4 0,0-4-12 0,0 3 0 0,0 2 0 16,0-2 0-16,9-3 0 0,-9 4 0 0,-9 0 0 0,9 0 0 0,0 1 0 16,0-2 0-16,-8 0 0 0,8 1 0 0,-8 1 0 0,-1-6 0 15,9 4 0-15,-7 2 0 0,-1-2 0 0,8-3 0 0,-9-1 0 16,1 5-8-16,0-6-28 0,0 3-16 0,-8-2-24 0,8-3-24 16,-1 2-16-16,1-3-28 0,-9-1-28 0,10 2-32 0,-9-1-88 15,7-6 52-15,-6 2 40 0,6-1 44 0,1-4 28 0,-9-1 24 0</inkml:trace>
        </inkml:traceGroup>
        <inkml:traceGroup>
          <inkml:annotationXML>
            <emma:emma xmlns:emma="http://www.w3.org/2003/04/emma" version="1.0">
              <emma:interpretation id="{2FD8B6AF-2FCD-49FA-9066-23A2EEDF799C}" emma:medium="tactile" emma:mode="ink">
                <msink:context xmlns:msink="http://schemas.microsoft.com/ink/2010/main" type="inkWord" rotatedBoundingBox="3517,9109 3525,9110 3524,9147 3516,9146"/>
              </emma:interpretation>
            </emma:emma>
          </inkml:annotationXML>
          <inkml:trace contextRef="#ctx0" brushRef="#br0" timeOffset="51386.3495">-336 1658 67 0,'0'0'112'0,"0"0"0"0,0 0-4 0,0 0-20 16,0 0 4-16,0 0 0 0,0 0-8 0,0 0 0 0,0 0-4 0,0 0 0 15,0 0 0-15,0 0-12 0,0 0-4 0,0 0 0 0,0 0-4 16,0 0-8-16,0 0 0 0,0 0-8 0,0 0-8 0,0 0-4 16,0 0-4-16,0 0-8 0,0 0-4 0,0 0 0 0,0 0-8 0,0 0 4 15,0 0-4-15,0 0-4 0,0 0 0 0,0 0 0 16,0 0-16-16,0 0-8 0,0 0-20 0,0 0-16 0,8 0-20 0,-8 4-16 16,0-4-20-16,0 6-16 0,0-6-4 0,0 4-48 0,0 0-44 15,0 1 28-15,-8 0 40 0,8-1 36 0,0 1 16 0</inkml:trace>
        </inkml:traceGroup>
        <inkml:traceGroup>
          <inkml:annotationXML>
            <emma:emma xmlns:emma="http://www.w3.org/2003/04/emma" version="1.0">
              <emma:interpretation id="{CF4B914B-0D5D-46FA-80C8-7DDA0AF501FD}" emma:medium="tactile" emma:mode="ink">
                <msink:context xmlns:msink="http://schemas.microsoft.com/ink/2010/main" type="inkWord" rotatedBoundingBox="4086,9138 4578,9146 4574,9382 4082,93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2762.6779">234 1778 11 0,'0'-5'92'0,"0"0"-8"0,0 1-4 16,0-6-24-16,0 6-4 0,0-1 0 0,0-3 4 0,0 3 0 15,0 0 0-15,0 0 0 0,0 1-4 0,0-1 4 0,0 0-8 16,0 1 0-16,0 0 0 0,0-1-4 0,0 0-4 0,0 5 0 0,0-4 0 16,0 4-4-16,0 0-4 0,0 0 4 0,0 0-4 0,0 0-4 15,0 0 0-15,0 0 0 0,0 0-4 0,0 0 4 0,0 0-8 16,0 4 4-16,0-4-8 0,0 5 0 0,0 0-4 0,0-1-4 15,0 0 0-15,0 6 0 0,7-6 0 0,-7 6-4 0,0-1 0 16,0 0 0-16,9 0-4 0,-9 5 0 0,0-6 0 0,8 2 0 0,0 4 0 16,-8-5 4-16,9 0-4 0,-1 5 0 0,-8-4 0 0,8-1 4 15,-1 0-8-15,2 0 4 0,-1 0 0 0,0-5 0 0,-8 6 0 16,9-6 0-16,-1 1 0 0,-1 0 0 0,10-1 0 0,-17 1-4 16,16-5 4-16,-7 5-4 0,-2-5 4 0,1-5 0 0,1 5-16 15,-1 0 16-15,0-5 0 0,1 1 0 0,-1-1 0 0,-1 0-4 16,1 1 4-16,1 0 0 0,-1-6 0 0,0 5 0 0,1-4 0 0,-2 0 0 15,1 5 0-15,-8-5-4 0,9-1 4 0,-1 1 0 0,-8 4-4 16,8-4 4-16,-8 0 0 0,9 5 0 0,-9-6 0 0,0 6 0 16,0-5 4-16,0 4-4 0,0-4 0 0,0 4 0 0,0 0 0 15,7 1-4-15,-7-1 4 0,0 1 0 0,0 0 0 0,0-1 0 16,0 5 0-16,0-5 4 0,0 5-8 0,8 0 4 0,-8-5 4 0,0 5 0 16,8 0-4-16,-8 0 4 0,0 0-4 0,9 0 0 0,-9 5 4 15,0-5 0-15,8 5 0 0,-8 0 0 0,8-1-4 0,-8 0 4 16,0 1 0-16,9-1 0 0,-9 1 0 0,7 4 0 0,-7-4 4 0,8 3 0 15,-8 2 0-15,9 0 0 0,-9-1-4 0,0 0 4 16,8 0-4-16,-8 5 0 0,8-9 0 0,-8 4 0 0,7 0 0 0,-7 0 0 16,9 0-4-16,-9-5 0 0,0 6-16 0,8-6 20 0,-8 1 0 15,8 0-4-15,-8-1 4 0,0-4-8 0,9 5-4 0,-9-5 0 16,0 0-8-16,8 5-12 0,-8-5-16 0,7 0-12 0,-7 0-12 0,0-5-12 16,0 5-20-16,10-5-12 0,-10 5-4 0,0-4-56 15,7-1-32-15,-7 0 24 0,0 1 36 0,0 0 28 0,8-2 24 0</inkml:trace>
        </inkml:traceGroup>
        <inkml:traceGroup>
          <inkml:annotationXML>
            <emma:emma xmlns:emma="http://www.w3.org/2003/04/emma" version="1.0">
              <emma:interpretation id="{0A4F2551-380E-4C23-AF68-B4A154288BE3}" emma:medium="tactile" emma:mode="ink">
                <msink:context xmlns:msink="http://schemas.microsoft.com/ink/2010/main" type="inkWord" rotatedBoundingBox="4906,8869 5855,8886 5839,9792 4890,977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3136.4731">1121 1438 83 0,'0'-5'96'0,"0"5"-8"0,0-4-8 0,0 4-20 0,0-5 0 0,0 5-4 16,0-5 0-16,0 5 0 0,0 0-8 0,0 0 0 0,0 0-8 15,0 0 0-15,0 0-4 0,0 0 0 0,0 5 8 0,0-5-4 16,0 5 0-16,0-1-4 0,-8 5-4 0,8-4-4 0,0 4 4 0,-9 1 0 16,9-2 4-16,-7 6-4 0,7-4-4 0,-8 8 0 0,8-4-4 15,-9 5 0-15,1-2 0 0,8 2-4 0,-8-1 0 0,8 5 0 16,-9-5-4-16,9 6 0 0,0-2-4 0,-7 1 0 0,7 1 0 15,0-7-4-15,0 7-4 0,0-1 0 0,0-1 0 0,0-3 0 16,0 4-4-16,0-5 0 0,7 0 0 0,-7 1 4 0,0-1-4 16,9-4 0-16,-1 5 0 0,-8-6-4 0,8-4 4 0,-8 5-4 0,9-5 0 15,-1 5-4-15,-1-5-8 0,2 0-4 0,-1-4-4 0,-8 4-8 16,8-5-8-16,1 1-4 0,-1 0-8 0,-1-1-12 0,-7-4-8 16,8 5-8-16,1-5-8 0,-1 0-8 0,-8 0-20 0,8 0-48 15,1 0-20-15,-9-5 28 0,8 1 32 0,-8-1 20 0</inkml:trace>
          <inkml:trace contextRef="#ctx0" brushRef="#br0" timeOffset="53391.7943">1309 1741 39 0,'7'0'96'0,"-7"0"-4"0,0 0 0 0,8 0-20 0,-8 4 0 16,0-4 4-16,9 5 4 0,-1-1-8 0,-8 1-4 0,8 0 0 15,-8-1-4-15,9 1-4 0,-2 0 0 0,1 4 0 0,1 0-4 16,-1 0-8-16,0 0 4 0,-1 0-8 0,2 5-4 0,-1-4-8 0,0 3-8 16,1-4-4-16,-1 5-4 0,0 0-4 0,1-5 0 0,6 5 0 15,-15-1-4-15,17-3 0 0,-9 4-4 0,-1 0 0 16,2-6-4-16,-1 2-4 0,-8-2-8 0,8 6-8 0,1-4-12 0,-1-6-16 16,-1 6-12-16,-7-6-8 0,8 1-12 0,-8-1-8 0,9 1-12 15,-9-5-8-15,0 0-36 0,8 0-44 0,-8 0 16 0,0-5 32 16,0 1 20-16</inkml:trace>
          <inkml:trace contextRef="#ctx0" brushRef="#br0" timeOffset="53614.1975">1560 1773 55 0,'0'-5'100'0,"0"1"-4"0,-7 4-8 0,7 0-20 16,-8 0-4-16,8-5 0 0,0 5-4 0,-9 0 0 0,9 5-32 15,-8-5 24-15,8 0-4 0,0 4-4 0,-8 1 0 0,8 0 4 0,-9-2-8 16,9 3-8-16,-7-2 4 0,7 6-8 0,-8-6-8 0,-1 5 0 15,9 0 0-15,-8 5-8 0,0-4 4 0,1 3-4 0,7-4-8 16,-9 5 0-16,1 0 4 0,0-5-4 0,-1 5 0 0,1-1-4 0,0 1 0 16,-1 0 4-16,2-4-4 0,7 3-12 0,-8-4-8 15,0 1-12-15,8-2-4 0,-9 2-12 0,9-1-8 0,0-4-12 0,0-1 0 16,0 1-8-16,-8-1-8 0,8-4-36 0,0 0-36 0,0 0 4 16,0 0 28-16,0 0 28 0</inkml:trace>
          <inkml:trace contextRef="#ctx0" brushRef="#br0" timeOffset="53978.2217">1723 1452 15 0,'0'-5'96'0,"9"5"-12"0,-9 0-4 0,8 0-24 0,-8 0 0 0,8 0 4 16,-8 0 0-16,8 0-4 0,-8 0 4 0,9 0 0 0,-9 0-4 16,7 5 4-16,1-1 0 0,-8 1 4 0,9 0-4 0,-1-1 0 15,0 0 0-15,-8 6-4 0,9-1 0 0,-2 0 0 0,1 1 4 16,0 3-4-16,1 1 0 0,-9-1 0 0,8 6-4 0,-1-5 0 0,2-1-8 16,-1 6-4-16,0-1-4 0,1 1 0 0,-1-1-8 0,0 0 0 15,-1 0-8-15,2 1 4 0,-1 4-8 0,0-5 0 0,-8 5 0 16,9-4 0-16,-1 5-4 0,-1-7-4 0,-7 6 0 0,9-4-4 15,-1 3 0-15,-8 1 4 0,0-4-4 0,8 3-4 0,-8-4 0 16,0 6 0-16,0-1-4 0,-8-5 0 0,8 5-8 0,-8-5-8 0,-1 5-8 16,2-4-20-16,-1-1-12 0,-1 4-16 0,1-3-12 0,-9-1-8 15,10 1-12-15,-9 0-16 0,7-1-20 0,-7-4-32 0,7-1-64 16,2-4 16-16,-10 1 44 0,9-2 40 0,0-2 28 0</inkml:trace>
        </inkml:traceGroup>
        <inkml:traceGroup>
          <inkml:annotationXML>
            <emma:emma xmlns:emma="http://www.w3.org/2003/04/emma" version="1.0">
              <emma:interpretation id="{EEA5EC51-86FD-4D37-AAA2-F82C0081C8E9}" emma:medium="tactile" emma:mode="ink">
                <msink:context xmlns:msink="http://schemas.microsoft.com/ink/2010/main" type="inkWord" rotatedBoundingBox="6366,9170 6704,9176 6699,9421 6361,941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5436.4179">2513 1722 7 0,'0'0'100'0,"0"0"-8"16,0 0-8-16,0 0-28 0,0 0 0 0,0 0 0 0,0 0 0 16,0 0 4-16,0 0 0 0,0 0 0 0,0 0 0 0,0 0 0 15,0 0 0-15,9 0 0 0,-9 0 0 0,0 0 0 0,7 0 0 16,-7 0 0-16,8 0 0 0,-8 0 0 0,9 0 0 0,-1 0 0 15,0 0-4-15,-8 0 0 0,9 0 0 0,-2 0-4 0,9 0-8 0,-16 0-20 16,17 0 24-16,-10 0-8 0,3 0 0 0,-3 0 0 0,1 0-8 16,1 0-4-16,-1 0-4 0,7 0 4 0,-6 0-8 0,-1 0 0 15,0 0-4-15,1 0 0 0,-1 0-16 0,-1 0 0 0,2 0 0 16,7 5 0-16,-8-5 0 0,1 0 0 0,-1 0 0 0,-1 5 0 16,-7-5 0-16,9 0 0 0,-1 0 0 0,0 5 0 0,1-5 0 0,-9 0 0 15,8 0 0-15,-1 0 0 0,-7 4 0 0,8-4-16 16,-8 0-16-16,0-4-12 0,0 4-8 0,0 4-16 0,0-8-16 0,0 8-16 15,0-8-12-15,0 8-16 0,0-8-8 0,0 4-8 0,-8 0-28 16,8 4-44-16,-7-4-4 0,-1 0 40 0,8 0 32 0,-9 0 36 16</inkml:trace>
          <inkml:trace contextRef="#ctx0" brushRef="#br0" timeOffset="55689.7413">2594 1957 83 0,'0'4'104'0,"0"-4"-4"16,0 0-4-16,9 0-12 0,-9 4 4 0,8-4-4 0,-8 0 4 15,7 0-4-15,-7 0 0 0,10 0 0 0,-3 0 0 0,1 0-4 16,1 0-4-16,-1 0-4 0,0 0 0 0,-1 0-4 0,10 0-12 16,-9 0 0-16,1 0-8 0,-1 0-8 0,-1 0-8 0,2 0-4 15,7 0-4-15,-8 0-4 0,1 0-4 0,-1 0-4 0,-1 0-4 0,2 0 0 16,-1 0-4-16,-8 0 4 0,8 0-8 0,1 0-4 0,-9 0-12 15,8 0-20-15,-1 0-24 0,-7 0-24 0,8 0-16 0,-8 0-36 16,0 0-28-16,0 0-60 0,0 0-36 0,0 0 48 0,0 0 36 16,0-4 36-16,9 4 24 0</inkml:trace>
        </inkml:traceGroup>
        <inkml:traceGroup>
          <inkml:annotationXML>
            <emma:emma xmlns:emma="http://www.w3.org/2003/04/emma" version="1.0">
              <emma:interpretation id="{585B3E53-8148-4EA1-AC74-10A0F8696B06}" emma:medium="tactile" emma:mode="ink">
                <msink:context xmlns:msink="http://schemas.microsoft.com/ink/2010/main" type="inkWord" rotatedBoundingBox="7318,9242 7629,9247 7629,9275 7317,926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0011.6016">3474 1805 47 0,'0'0'76'0,"-9"0"-4"0,9-4-4 0,0 4-24 16,0-5 0-16,0 5 0 0,0 0 0 0,0 0 4 0,0-5 0 0,0 5 0 15,0 0 4-15,0 0 0 0,0 0 0 0,0 0 4 0,0 0 4 16,0 0-4-16,0 0 4 0,0 0 4 0,0 0-4 0,0 0 0 16,9 0-4-16,-9 0 0 0,0 0 0 0,8 0-4 0,-8 0 0 0,8 0-4 15,-8 5-4-15,9-5 0 0,-2 0-8 0,-7 5 0 16,8-1-8-16,0-4 0 0,1 0-24 0,7 5 24 0,-7-5-8 0,-2 4-4 15,1-4 0-15,1 5-4 0,-1-5 0 0,9 0-8 0,-9 0 0 16,7 0 4-16,-6 0-4 0,-1 0 0 0,9 0 0 0,-10 0-4 16,1 0 0-16,9 0 4 0,-9 0 0 0,0 0-4 0,1 0 0 0,6 0-4 15,-6 0 4-15,-9 0-4 0,8 0-20 0,0 0-8 16,1 0-8-16,-9 0-8 0,0 0-16 0,8 0-12 0,-8 0-12 0,0 0-8 16,0 0-20-16,0 0-12 0,0 0-4 0,0 0-48 0,0 0-44 15,0 0 40-15,0 4 36 0,0-4 24 0,0 0 24 0</inkml:trace>
        </inkml:traceGroup>
        <inkml:traceGroup>
          <inkml:annotationXML>
            <emma:emma xmlns:emma="http://www.w3.org/2003/04/emma" version="1.0">
              <emma:interpretation id="{6ED12BE4-CFCA-4929-A5BF-641A47EF5573}" emma:medium="tactile" emma:mode="ink">
                <msink:context xmlns:msink="http://schemas.microsoft.com/ink/2010/main" type="inkWord" rotatedBoundingBox="7990,8886 9510,8911 9498,9607 7979,958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0645.8901">4142 1727 35 0,'0'-5'84'0,"0"-4"0"0,-8 4-8 0,8 1-28 0,0-5-4 15,0 0 0-15,0-1-4 0,0 6 0 0,0-6 4 0,8 2 0 16,-8-2 0-16,0 1 4 0,9 0-4 0,-9 0-4 0,8 4 8 15,-8-4 0-15,7-1-4 0,-7 7 4 0,10-7-8 0,-3 6-4 0,1-1-24 16,1 0 20-16,-1 1-4 0,-8 0-4 0,8 4 0 0,-1-6 0 16,2 6-8-16,-1 0 0 0,0-3-4 0,1 3-4 0,-1 3 0 15,0-3 0-15,1 6-4 0,-2-2 0 0,-7 0 0 0,8 1 0 16,0 4 0-16,1 1 0 0,-9-2-4 0,8 2 0 0,-8 4 0 16,8-1 0-16,-8 1 0 0,0-1 4 0,0 6 0 0,0-5 0 0,0 4 0 15,0 6-4-15,0-7 0 0,-8 2 0 0,8 4 0 0,-8 0 0 16,-1-5 0-16,1 5 0 0,0-5 0 0,1 5 0 0,-2-4 0 15,1-1 0-15,0 1 0 0,-1 0 0 0,1-6 0 0,0 1 0 16,-1-1 4-16,2-4-8 0,-1 1 4 0,8-1 0 0,-8-5-4 16,8 5 4-16,0-9 0 0,-9 5 0 0,9-5-4 0,0 0 4 0,0 0 0 15,0 0 0-15,0-5 0 0,0 5 0 0,0-4 0 0,9-1 0 16,-9 5 0-16,0-4 0 0,8-1 0 0,-8 1 0 0,0 4 0 16,8-5 0-16,-8 0 0 0,7 1 0 0,-7 4 4 0,9 0-4 15,-9-5 4-15,8 5 0 0,0 0 0 0,-8 0 0 0,9 0 12 16,-1 0 4-16,0 5 0 0,-8-5 4 0,9 4 0 0,-2-4 0 15,1 5 0-15,0 0 4 0,1-1-8 0,-1 1 0 0,0-1 0 0,8 5-4 16,-8-4 0-16,1-1 0 0,-1 6-4 0,0-6 0 0,-1 4-4 16,10-2 0-16,-9-1 0 0,1-1-4 0,-1 1-4 0,0 4 4 15,1-4 0-15,-2-5 0 0,9 4 0 0,-7 1 0 0,-1-5-4 16,0 0-4-16,1 5 4 0,-2-5-12 0,1 0-4 0,1 0-16 16,-1 0-12-16,-8 0-12 0,8-5-16 0,0 5-12 0,1-5-20 0,-9 1-16 15,7-1-8-15,-7 1-52 0,8-1-36 0,-8 0 28 0,9-4 36 16,-9 3 32-16,0-2 24 0</inkml:trace>
          <inkml:trace contextRef="#ctx0" brushRef="#br0" timeOffset="60944.1176">4729 1837 15 0,'0'0'108'0,"0"0"-8"0,0 0-4 0,0 0-24 0,8 0 4 16,-8 5 0-16,0-5-4 0,0 0 0 0,9 0 8 0,-9 0-4 15,8 0 0-15,-8 0-4 0,8 0 0 0,-8 0 4 0,9 0-8 0,-1 5 4 16,-1-5 0-16,2 4-4 0,-9-4-8 0,8 5 0 16,0-1-4-16,0 1-4 0,1 4-12 0,-1-5 0 0,-1 5-4 0,2 1-4 15,-1-6-4-15,-8 10 0 0,8-4-4 0,1-2-4 0,-1 2-8 16,0 4 4-16,-1-6 0 0,2 3-4 0,-1 2 0 0,0-5-8 16,1 6 0-16,-1-4-4 0,-1-1 4 0,3 0 0 0,-3 5-4 0,1-5 0 15,0 0 4-15,-8-4 0 0,9 4 0 0,-1 0-12 0,-1-4 0 16,-7 4-8-16,9-4-28 0,-9-1 16 0,8 1-16 0,-8-1-16 15,0 1-8-15,8-5-12 0,-8 0-12 0,0 5-4 0,0-5-12 16,0 0-16-16,0 0-12 0,0 0-12 0,0-5-44 0,0 5-28 16,-8-5 40-16,8 1 32 0,0-1 32 0</inkml:trace>
          <inkml:trace contextRef="#ctx0" brushRef="#br0" timeOffset="61175.7148">5015 1860 27 0,'0'-4'112'0,"0"4"-4"0,0-5-4 0,-9 5-24 0,9 0 4 0,0 0-4 16,0 0-4-16,-7 0 4 0,7 0-8 0,0 0-8 0,-8 0-4 16,-1 5-4-16,9-1-4 0,-8 1-4 0,8-1-4 0,-8 1-4 15,1-1-4-15,7 1-4 0,-10 5-4 0,3-2-4 0,-1 2-4 16,8-1 0-16,-9 0-4 0,1 5-8 0,0-5 0 0,-1 4-4 16,2-2 4-16,-1 2-4 0,0-5 0 0,-1 6 0 0,1 0-4 0,0-4-4 15,-1 3-4-15,2-4 0 0,-1 5-12 0,8-5-8 16,-9-1-8-16,1 3-8 0,0-2-20 0,8 0-8 0,-8-4-12 0,8-1-4 15,0 1-8-15,-9 0-20 0,9-5-44 0,0 5-20 0,0-5 32 16,0 0 28-16,0-5 20 0</inkml:trace>
          <inkml:trace contextRef="#ctx0" brushRef="#br0" timeOffset="61794.2546">5243 1603 19 0,'0'-5'100'0,"0"-3"-12"15,8 3-4-15,-8 0-24 0,0 1 8 0,9-1 0 0,-9-4 4 16,8 5-8-16,0-5 4 0,-8 4-8 0,9-5-4 0,-2 6 0 15,1-6 0-15,0 2 0 0,1 3-4 0,-1-4 0 0,0 4-4 16,1 0-4-16,-2-4-8 0,1 4 0 0,1 1-4 0,-1 0 0 16,0 4-12-16,1-5-4 0,6 5 4 0,-15-5-4 0,17 5-4 15,-9 5 4-15,-8-5-8 0,8 0 0 0,1 5 0 0,-2-1 0 0,1 0-4 16,-8 1 0-16,9 0 4 0,-9 4-4 0,8 0 0 16,-8-4-4-16,0 4 0 0,0 0 4 0,8 0 0 0,-8 6-24 0,0-6 28 15,-8-1-4-15,8 6-4 0,0-4 4 0,0-2-4 0,-8 6 0 16,8-4 4-16,0-6-4 0,-9 5 0 0,9 0 0 0,0-4 0 15,0 4 0-15,0-9 4 0,0 4-4 0,0 2 0 0,0-6 0 0,0 0 4 16,0 0-4-16,0 0 0 0,0 0-4 0,0 0 4 0,0-6 0 16,0 6 4-16,0-4-4 0,9 0 0 0,-9 4 4 0,0-5-4 15,0 0 0-15,8 1 0 0,-8 4 0 0,8-5 0 0,-8-4 0 16,8 9 0-16,-8-4-4 0,9-1 4 0,-2 0 0 0,-7 1 0 16,8-1 4-16,-8 5 0 0,9-5 0 0,-9 5 0 0,8 0 0 0,-8 0 4 15,8-5 0-15,-8 5 4 0,9 5 4 0,-9-5 0 0,8 0 0 16,-1 5 0-16,-7 0 0 0,8-1-4 0,-8-4 4 0,9 10 0 15,-1-6-4-15,-8 0-4 0,8 1 4 0,-8 4 0 0,9-4-4 16,-1 4-4-16,-8 1 0 0,7-2 4 0,-7 2-4 0,9-1 4 16,-9 0-4-16,8 0 4 0,-8 0-4 0,0 6-12 0,8-7 24 0,-8 1 0 15,0 1 0-15,0 4-4 0,0-5-4 0,0 0 0 0,0 0-4 16,0 0 4-16,-8 0 0 0,8 2-8 0,0-3 4 0,-8 1 0 16,-1-4-4-16,9 4 4 0,-7 0 0 0,-1-5-4 0,8 1 0 15,-9-1-8-15,1 2-12 0,0-2-16 0,-1 0-12 0,-6 1-16 16,7-5-20-16,-1 0-20 0,1 0-24 0,0 0-28 0,-1-5-44 15,1 5-56-15,1-4 36 0,-10-6 36 0,9 6 36 0,0-5 32 0</inkml:trace>
        </inkml:traceGroup>
        <inkml:traceGroup>
          <inkml:annotationXML>
            <emma:emma xmlns:emma="http://www.w3.org/2003/04/emma" version="1.0">
              <emma:interpretation id="{40DAC073-5236-45B5-B318-D4869201AF31}" emma:medium="tactile" emma:mode="ink">
                <msink:context xmlns:msink="http://schemas.microsoft.com/ink/2010/main" type="inkWord" rotatedBoundingBox="9985,8919 10925,8935 10914,9588 9974,957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301.705">6288 1768 51 0,'0'-4'80'0,"-9"-1"-8"0,9 0 0 0,0 1-24 0,0 4-4 0,0-5 4 16,-8 1 4-16,8 4 0 0,0-4 0 0,0 4 0 15,-8-5 8-15,8 5-4 0,0 0-4 0,0 0 4 0,0 0-8 16,0 0 0-16,0 0 4 0,0-5-8 0,0 5 0 0,0 0-4 0,0 0 4 15,0 5 0-15,0-5 0 0,0 0 0 0,0 5 4 0,0-5-4 16,0 4 0-16,0 0-4 0,0 5 0 0,0-4 0 0,0 4-8 16,0 1 0-16,0-1-12 0,0 0 0 0,0 5-4 0,0-1 0 0,0 1-4 15,0 0-4-15,0 0 0 0,0 4-4 0,0-4 0 16,0 4 0-16,0-4 4 0,0 0-8 0,0 4 4 0,0-3-4 0,0-2 4 16,0 1-4-16,0-1 0 0,0 1 0 0,0 0-4 0,0-5 4 15,0 0 0-15,0 0-4 0,0 0-4 0,0-4-4 0,0-2-8 16,0 3-12-16,0-1-24 0,0-1 16 0,0-4-16 0,0 5-8 0,0-5-4 15,0 0-16-15,0 0-20 0,0-5-8 0,-9 5-4 0,9-4-16 16,0-1-36-16,-8-1-36 0,8 3 36 0,-8-2 36 0,1-4 24 16</inkml:trace>
          <inkml:trace contextRef="#ctx0" brushRef="#br0" timeOffset="64308.6863">6125 1906 7 0,'7'0'104'0,"-7"5"-4"0,0-5-8 0,8 0-16 15,-8 4 0-15,0-4-4 0,9 5 4 0,-9-5-4 0,8 5 0 16,0-5 4-16,-1 0-4 0,3 4-8 0,-10-4-4 0,7 0 0 16,1 0 0-16,9 4-12 0,-9-4-4 0,1 0-4 0,6 0-8 15,-7 0-4-15,9-4-8 0,-9 4-4 0,8-4-4 0,1 4 0 16,-9-5-4-16,8 5 0 0,0-5 0 0,1 5-8 0,-1-4 0 0,-7-1-12 16,6 0-4-16,2 5-16 0,-9-4-16 0,9 0-16 0,-2-2-16 15,-6 6-16-15,-1 0-12 0,8-4-20 0,-7 4-60 0,-2-5-12 16,1 1 44-16,1 4 24 0,7-5 32 0</inkml:trace>
          <inkml:trace contextRef="#ctx0" brushRef="#br0" timeOffset="64631.4325">6792 1566 63 0,'0'-4'100'0,"0"-6"-8"0,0 7 0 0,9-7-24 0,-9 5 0 0,0 1-4 15,8-6 0-15,-8 6-8 0,0 0-4 0,8-6 4 0,-8 6-24 16,0-1 20-16,0 0-4 0,9 5-4 0,-9-4-4 0,0 4 0 16,0-5 4-16,0 5 0 0,0 0 0 0,0 0 0 0,0 5 0 15,0-5-8-15,0 4 0 0,0 1 0 0,0 0 0 0,0-1-4 0,0 6 0 16,0-2-4-16,0 2 4 0,0-1-8 0,0 4 0 0,0 1-8 16,0 0 0-16,0 4 0 0,0 1-4 0,0-1-4 0,0 1 0 15,0-1-4-15,0 0 0 0,0 0 0 0,0 1-4 0,0 4 4 16,0-9-4-16,0 3 4 0,0 3-8 0,0-7 4 0,8 7 0 15,-8-7 0-15,0 0 4 0,8-4-8 0,-1 5 4 0,-7-4 0 16,9-2 0-16,-9 2 0 0,8-6 0 0,0 1 0 0,1 0-4 0,-1-1 4 16,0 0-8-16,1-4 4 0,-9 0 0 0,7 0-4 0,1-4 0 15,0 4 0-15,1-4 0 0,-9-1 0 0,8 0-4 0,-1-4 8 16,3 4 0-16,-10 1-4 0,7-6 0 0,-7 6 4 0,8-5 0 16,1 4 0-16,-9-4 0 0,0 5 4 0,8-5 0 0,-8 4 0 15,8 0 0-15,-8 5 0 0,7-3 0 0,-7 3 0 0,0-6 4 16,9 6-4-16,-9 0 0 0,8 6 0 0,-8-3 0 0,0 2 0 0,8 0 0 15,-8-1 4-15,0 5 4 0,0 0-4 0,0 0 0 0,9 0 0 16,-9 5-4-16,0 0 8 0,0-4-4 0,0 8 0 0,0-4-4 16,0 0 4-16,0-1 0 0,0 0-4 0,0 1 0 0,0 0 0 15,0 0 0-15,0 0 0 0,0-1 0 0,0 1 0 0,0-6-4 16,0 3-8-16,0-2-12 0,0-4-20 0,0 4-16 0,0-5-20 0,0 1-24 16,0-5-20-16,0 5-12 0,0-5-52 0,8-5-36 0,-8 5 28 15,0-5 40-15,8 1 28 0,-8-1 28 0</inkml:trace>
        </inkml:traceGroup>
        <inkml:traceGroup>
          <inkml:annotationXML>
            <emma:emma xmlns:emma="http://www.w3.org/2003/04/emma" version="1.0">
              <emma:interpretation id="{BD603E72-E479-4062-AC7A-92584CCFAB9B}" emma:medium="tactile" emma:mode="ink">
                <msink:context xmlns:msink="http://schemas.microsoft.com/ink/2010/main" type="inkWord" rotatedBoundingBox="11213,8879 12030,8893 12018,9591 11201,957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5040.3403">7355 1759 15 0,'0'0'96'0,"0"0"-12"0,0 0-8 0,0 0-28 16,0 0 0-16,0 0-4 0,0 0 4 0,0 5 4 0,0-5-4 15,0 0 4-15,0 4 4 0,0-4 4 0,8 5 0 0,-8 0 0 16,0-2 4-16,9 7 4 0,-9-5 0 0,8 4 4 0,-8-4-4 0,8 4 0 15,1 0 4-15,-1 5-4 0,-1-5-4 0,2 0 0 16,-1 0-8-16,0 0-4 0,0 0-8 0,1 5 0 0,6-4-12 0,-6-1 0 16,-1 4 0-16,0-3-8 0,9 4-4 0,-10-6-4 0,1 3-4 15,1 2 0-15,7-5-8 0,-7 6 4 0,-1-4 0 0,8-1-4 16,-8 0 0-16,0 5 0 0,0-5-4 0,1 0 0 0,-1 0-4 16,-1-1-4-16,-7-2-8 0,9 3-4 0,-1-4-12 0,-8 4-8 15,8-4-12-15,-8-1-16 0,0-4-12 0,0 5-16 0,9-5-12 16,-9 0-16-16,0 0-12 0,-9-5-12 0,9 5-40 0,0-4-32 0,-8-1 36 15,8-4 32-15,0 4 28 0,-8-4 20 0</inkml:trace>
          <inkml:trace contextRef="#ctx0" brushRef="#br0" timeOffset="65261.747">7625 1796 43 0,'0'-5'112'0,"0"5"-4"0,0-4-4 0,0 4-20 16,-8-6 0-16,8 6-4 0,0 6-4 0,0-6 4 0,-9 4-8 0,9 1 0 15,-8 0-4-15,0-1 0 0,8 1-4 0,-8 4-8 16,-1 0 0-16,9 0-8 0,-7 1 0 0,-1-1-8 0,-1 0-4 0,1 4-4 16,8 2-8-16,-8-2-4 0,-1 1 0 0,1-1-4 0,1 1-4 15,-1 0-4-15,-1 1 4 0,1-7-8 0,0 5-4 0,8 1-4 16,-9 0-8-16,1-4-4 0,1-1-12 0,7 0-12 0,-9 0-12 16,9 0-16-16,-8 0-16 0,8-4-20 0,0-2-16 0,0 3-16 15,0-6-48-15,-8 5-20 0,8-5 36 0,0 0 28 0,0-5 24 16</inkml:trace>
          <inkml:trace contextRef="#ctx0" brushRef="#br0" timeOffset="65799.6789">7861 1544 51 0,'0'-5'92'0,"0"0"-8"0,0 1-20 0,0-1-4 15,0-4-4-15,8 5 0 0,-8-1 0 0,0 0 4 0,8-4-4 16,-8 4 4-16,9 1 0 0,-9-6-4 0,8 6 0 0,-8 0-4 0,8-1 0 15,1 0 0-15,-2 1-4 0,1-1-4 0,1 0 4 0,-1 5-4 16,0 0 0-16,-1-4-4 0,3 4 0 0,-3 0-4 0,1 0-8 16,1 0-4-16,-1 4 0 0,0-4-4 0,1 5-4 0,-2 0 0 15,-7-1-4-15,8 1 0 0,-8 4 0 0,0 0-4 0,8 0 0 16,-8 1-4-16,0-1 0 0,-8 4 0 0,8 1 0 0,-8 1-4 0,8-2 0 16,-7 5 4-16,-2-5-4 0,1 2-4 0,0 3 8 0,-1-4-4 15,9 0-4-15,-8 0 4 0,1-1 0 0,-3-4 4 0,3 5-4 16,-1-5-4-16,8 0 4 0,-8-4 0 0,8 5 0 0,-9-6 0 15,9 0 0-15,0 1 0 0,0-1-4 0,-8 1 4 0,8-5 0 16,0 0 0-16,8 5 0 0,-8-5 0 0,0 0 4 0,9 0-4 16,-9 0 4-16,8 0 4 0,-8 0 12 0,8 0-20 0,-1 0 28 0,-7 0 4 15,10 0 4-15,-3 4-4 0,1-4-4 0,1 5 0 0,-1 0-4 16,0-5 0-16,1 3-4 0,6 3-4 0,-7-2 0 0,1 1 0 16,-1 0 0-16,0-1-4 0,1 1-4 0,-2-1 0 0,1 1-4 15,9-5 0-15,-9 4-4 0,0 1-4 0,1-5-16 0,-2 0-8 16,1 6-24-16,-8-6-24 0,9 0-24 0,-1 0-36 0,-8 0-36 0,8 0-48 15,-8-6-56-15,0 1 36 0,0 1 40 0,0-1 36 0,0 1 36 16,0-5 20-16</inkml:trace>
        </inkml:traceGroup>
        <inkml:traceGroup>
          <inkml:annotationXML>
            <emma:emma xmlns:emma="http://www.w3.org/2003/04/emma" version="1.0">
              <emma:interpretation id="{BEA137E2-7FB8-4312-8B0F-6C8DF28CE0AA}" emma:medium="tactile" emma:mode="ink">
                <msink:context xmlns:msink="http://schemas.microsoft.com/ink/2010/main" type="inkWord" rotatedBoundingBox="12416,9367 12710,9372 12709,9427 12415,942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8907.9204">8628 1965 23 0,'-8'0'72'0,"8"0"-12"0,0 0-4 0,-8 0-20 15,8 6-8-15,0-6-4 0,-9 0-4 0,9 0 4 0,-8 0 0 0,8-6 0 16,-8 6 0-16,8 0 4 0,-9 0 4 0,9 0 0 0,-7 0 4 16,7 0 4-16,0 0 0 0,0 0 4 0,-8 0 0 0,8 0 0 15,0-4 0-15,0 4-4 0,0 0 0 0,0 0 8 0,0 0-8 0,0-4 4 16,0 4 0-16,0 0 0 0,0-5 0 0,8 5 0 16,-8 0 0-16,0 0-4 0,7-5 4 0,-7 5 0 0,9 0 0 0,-9 0 4 15,8 0-4-15,-8-4-4 0,8 4 4 0,1 0-8 0,-1 0 0 16,0 0-4-16,-8 4 0 0,7-4-4 0,2 0-8 0,-1-4 8 15,0 4-12-15,1 0 0 0,-1-5-4 0,0 5 4 0,1-5-4 0,-2 5-4 16,1 0 4-16,0-4-8 0,1 4 4 0,-1-4-4 0,-1 4 0 16,3 0 0-16,-3-5-4 0,1 5 4 0,1 0-4 0,-1 0 0 15,0 0 0-15,-8 0 0 0,7 0 0 0,2 0-4 0,-9 0 0 16,8 0 0-16,-8 0 0 0,8 0-4 0,-8 0-4 0,9 0-12 16,-9 0-8-16,8 0-8 0,-8 5-12 0,0-5-4 0,0 0-8 0,8 0-8 15,-8 4-8-15,0-4-12 0,0 0-8 0,0 0-8 0,0 0-4 16,0 4-12-16,0-4-32 0,0 0-48 0,0 0 16 0,9 0 40 15,-9 0 24-15</inkml:trace>
        </inkml:traceGroup>
        <inkml:traceGroup>
          <inkml:annotationXML>
            <emma:emma xmlns:emma="http://www.w3.org/2003/04/emma" version="1.0">
              <emma:interpretation id="{0223F30F-B47A-44D4-9223-5A427B918EF5}" emma:medium="tactile" emma:mode="ink">
                <msink:context xmlns:msink="http://schemas.microsoft.com/ink/2010/main" type="inkWord" rotatedBoundingBox="13060,8953 14042,8969 14030,9693 13048,967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0120.7836">9803 1847 7 0,'0'0'92'0,"0"-5"-4"0,0 5-12 15,0 0-20-15,0 0-4 0,0-5 4 0,0 5 4 0,0 0 4 0,0 0 4 16,0 0 4-16,0 0-4 0,0 0 0 0,7 0-4 15,-7 0 0-15,0 0 4 0,0 5 0 0,8-5 0 0,-8 5 0 0,8-5 0 16,1 4 8-16,-9 1-4 0,8-1 0 0,0 5-4 0,1-4-8 16,-9-1 4-16,7 5-4 0,1 1-4 0,1-1 0 0,-1 0-4 15,0 1 4-15,0-2-4 0,1 2-44 0,6-1-8 0,-6 4 0 0,-1-2 0 16,0-3 0-16,9 1 0 0,-10 5 0 0,1-5 0 0,9 0 0 16,-9 5 0-16,1-5 0 0,6 5 0 0,-6-5 0 15,-1 5 0-15,0-5 0 0,9 5 0 0,-10-5 0 0,1 0 0 0,1 1 0 16,-1 3 0-16,0-4 0 0,1 1 0 0,-1-1 0 0,-1-1 0 15,1-3 0-15,-8 5 0 0,9-6 0 0,-9 6 0 0,8-6 0 16,-8 0 0-16,0 2 0 0,8-2 0 0,-8-4 0 0,0 4 0 0,0-4 0 16,0 5 0-16,0-5 0 0,0 0 0 0,0 0 0 0,0 0-24 15,0 0-40-15,0-5-16 0,0 1-16 0,0 4-12 0,0-4-12 16,-8-2-8-16,8 2-16 0,0 0-8 0,0-2-24 0,-8 2-44 16,8-5 8-16,-9 4 32 0,9-3 40 0,-8-2 20 0</inkml:trace>
          <inkml:trace contextRef="#ctx0" brushRef="#br0" timeOffset="70441.924">10169 1768 63 0,'8'0'104'16,"-8"-4"-8"-16,0 4 0 0,0 0-24 0,0 0 4 0,-8 0-4 15,8 0 0-15,0 0 0 0,0 0 0 0,0 0-4 0,0 0-20 16,0 4 20-16,-8-4-4 0,8 5-4 0,0 0 8 0,-9-2-4 0,9 7 0 16,-8-5 0-16,1 4 0 0,7 0 0 0,-8 0 0 15,-1 2-4-15,1 2-4 0,-9-4-4 0,9 4 0 0,1 1-8 0,-2 0-4 16,1-5 0-16,-8 5-4 0,7-1-4 0,1 1-4 0,-8 0-4 16,8 1-4-16,0-2-12 0,-9-5-8 0,10 6 0 0,-10 0 0 15,9-4 0-15,0 3 0 0,-9-4 0 0,10 0 0 0,-2 1 0 0,1-1 0 16,0 0 0-16,0-4 0 0,-1 4 0 0,9-4-8 0,-8-1-40 15,8 1-16-15,0-5-24 0,-7 4-20 0,7-4-20 0,0 0-28 16,0 0-28-16,0-4-44 0,0 4-44 0,0-5 52 0,0 1 40 16,0-1 28-16,0-4 36 0</inkml:trace>
          <inkml:trace contextRef="#ctx0" brushRef="#br0" timeOffset="69533.6569">9207 1552 15 0,'8'-3'96'16,"-8"-2"-8"-16,8 0-8 0,-8 0-20 0,0 1-4 0,8-1 0 15,-8 0 0-15,9 5 0 0,-9-4 0 0,0 0-4 0,7 4 0 0,-7-5 0 16,0 5-4-16,8 0-4 0,-8-5 8 0,0 5-4 15,0 0 0-15,0 0 0 0,0 0 4 0,0 0 0 0,9 5-4 0,-9-5 4 16,0 5 0-16,0-1-4 0,0 0 0 0,0 1 0 0,0 0-4 16,0 4-4-16,-9 1-4 0,9-1 0 0,0-1-8 0,0 6 0 15,0-1-4-15,0 2-4 0,0-1 0 0,0 4-4 0,-8-4 0 0,8 4-4 16,0 0 0-16,-7 0-4 0,7 1 0 0,0-1-8 0,-9 1 4 16,9-5 0-16,0 4-4 0,0 0 4 0,-8 2 0 0,8-3 0 15,0-3-4-15,8-1 0 0,-8 6 0 0,0-5 0 0,0 0 4 16,9-6-4-16,-9 6 0 0,7-4 0 0,-7 4 0 0,8-6 0 15,1 2 0-15,-9-6 0 0,8 6 0 0,0-2 0 0,1-3 0 0,-1 0 0 16,-1-1 0-16,1-4 0 0,1 5 0 0,-1-5-4 0,0 0 4 16,1 0 0-16,-1-5-4 0,-1 5 0 0,2-4 0 0,-1-1 4 15,0 0-4-15,0-3-4 0,1-2 4 0,-1 6 0 0,-1-6 4 16,-7 2-4-16,9-6 4 0,-1 4-4 0,0 1 0 0,1 0 0 16,-9-5 8-16,8 5-4 0,-1 0 0 0,-7-1 0 0,8 1 0 15,-8 5 0-15,9-5 0 0,-9 4 0 0,0 1 0 0,8-1-4 0,-8 1 4 16,0 4 4-16,0 0 0 0,0-5 0 0,0 5-4 15,0 5 4-15,0-5 0 0,0 4 0 0,0 1-4 0,0 4 0 0,0-5 8 16,0 5-4-16,0 0 0 0,0 1 4 0,0 4-4 0,0-5 12 16,0 4-4-16,0 1 0 0,0 0 0 0,0 1 0 0,0 2 0 15,0-3 0-15,0 0-4 0,0 0 4 0,0 4-4 0,0-5 0 0,0 1-4 16,-8 0 0-16,8 0 0 0,0 0-4 0,0 0 4 0,0-5-4 16,0 4-4-16,0-3-12 0,0-1-8 0,0-1-36 0,0 2 4 15,0-5-20-15,-9-1-20 0,9 0-12 0,0 2-24 0,0-6-12 16,0 4-12-16,0-4-48 0,0 0-44 0,0-4 40 0,9 4 44 15,-9-6 32-15,0 2 28 0</inkml:trace>
        </inkml:traceGroup>
        <inkml:traceGroup>
          <inkml:annotationXML>
            <emma:emma xmlns:emma="http://www.w3.org/2003/04/emma" version="1.0">
              <emma:interpretation id="{C5521E15-D46F-4F74-9C3E-DCA2E3EA5CFD}" emma:medium="tactile" emma:mode="ink">
                <msink:context xmlns:msink="http://schemas.microsoft.com/ink/2010/main" type="inkWord" rotatedBoundingBox="14547,9131 14800,9136 14794,9499 14541,949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6947.6305">10691 1878 11 0,'0'0'88'0,"0"0"-12"0,0 0 0 0,9 0-28 15,-9 0-4-15,0 0 0 0,0 0-4 0,7 0 4 0,-7 0 4 16,8 0 0-16,1 0 0 0,-9 0-4 0,8 0 4 0,0 0-4 16,-1 0 0-16,3 0-4 0,-3 0-4 0,1 0-8 0,1 0 0 0,-1 0 0 15,0 0-4-15,1 0-4 0,-2 0-4 0,1 0-8 0,1 0 0 16,-1 0 4-16,0 0-28 0,0 0 28 0,1 0-12 15,-2 0 4-15,1 0-4 0,1 0-4 0,-9 0-12 0,8 0-12 0,0 0-16 16,-8 0-8-16,9 0-12 0,-9 0-16 0,8 0-4 0,-1 0-52 16,-7-4-36-16,8 4 28 0,1 0 28 0,-9-5 20 0</inkml:trace>
          <inkml:trace contextRef="#ctx0" brushRef="#br0" timeOffset="76704.2808">10757 1750 15 0,'0'-5'80'0,"0"1"-12"0,0 0 0 0,0-1-28 16,0 0-8-16,0 0 8 0,0 1 0 0,0 4-8 0,0-10 8 16,0 10 0-16,0-4 4 0,0 0-4 0,7-1-12 0,-7 0 20 15,0 5 4-15,0-4-4 0,0 4-4 0,0-5 0 0,0 5 4 16,0 0-4-16,0 0 0 0,0 0 4 0,0 0 0 0,0 0-4 15,8 5-4-15,-8-1 0 0,0 1 0 0,-8 0-4 0,8 3-4 0,0 2-4 16,0-6-4-16,0 6 0 0,0 3 0 0,0-4-8 16,0 5 0-16,0-1 0 0,0 2 0 0,0-1-4 0,0-1 0 0,0 1-4 15,0 5 0-15,0-6 0 0,0 1 0 0,0 0-4 0,0 0 0 16,0 0 0-16,0-1-4 0,0-4 4 0,0 5 0 0,0-4-4 16,0 3 4-16,0-4-4 0,0-5-4 0,0 6 4 0,0-1 0 0,0-4 0 15,0-1 0-15,0 6 0 0,0-6-4 0,0-4-4 0,0 0 4 16,0 5-4-16,0-5 0 0,0 0-8 0,0 0-4 0,0 0-12 15,0 0-4-15,0 0-4 0,0 0-12 0,0 0 0 0,0-5-8 16,0 5-12-16,0-4-8 0,0 4 0 0,0-5-4 0,0 0-8 16,-7 5-12-16,7-4-32 0,0-6-48 0,-10 6 36 0,10 0 32 15,-7-2 20-15</inkml:trace>
        </inkml:traceGroup>
        <inkml:traceGroup>
          <inkml:annotationXML>
            <emma:emma xmlns:emma="http://www.w3.org/2003/04/emma" version="1.0">
              <emma:interpretation id="{4DAF6232-DCC9-43A6-AB40-BC77D461F542}" emma:medium="tactile" emma:mode="ink">
                <msink:context xmlns:msink="http://schemas.microsoft.com/ink/2010/main" type="inkWord" rotatedBoundingBox="15190,9008 15678,9016 15664,9797 15176,978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7670.3859">11367 1764 11 0,'-7'-5'84'0,"7"5"-8"0,-8-5 0 0,8 5-32 0,0-4-4 15,-9-1-8-15,9 1 0 0,0 0-4 0,0-1 0 0,0-5 0 16,0 6 0-16,0-6-4 0,-8 2 0 0,8-2 4 0,8 1-4 16,-8 0 0-16,0-1 0 0,0 2 0 0,9-2 4 0,-9 1 0 15,0 0 0-15,8 5 4 0,-8-6 4 0,0 6-8 0,7-6 0 0,-7 5 0 16,9-3 4-16,-9 3-4 0,8 1 0 0,-8-1-4 0,8 0 0 16,-8 5 0-16,0-4 4 0,9 4-8 0,-9-4 0 0,8 4-4 15,-8 0 0-15,0 0 0 0,8 0 0 0,-8 0-4 0,0 0 4 16,9 4-4-16,-9 0 0 0,7 1-4 0,-7 0 0 0,8-1-4 15,-8 1 4-15,8 3 0 0,1-3-4 0,-9 5 0 0,8-1 0 0,0 0 0 16,-8 5 0-16,9-5-4 0,-2 0 4 0,1 1 0 0,1-2 0 16,-1 2 0-16,0-1-4 0,-1 0 0 0,3-5 0 0,-10 6 4 15,15-6-4-15,-6 1 0 0,-1 0 4 0,0 0-4 0,1-5 0 16,-2 0 0-16,1 4 4 0,0-4-8 0,1-4 4 0,-1 4 0 16,0-5 0-16,-8 0 0 0,9 0 0 0,-2 1 0 0,1-1 0 0,-8-4-4 15,9 5 4-15,-9-6 0 0,8 1 0 0,-8 4 0 16,0-3 0-16,0-2 0 0,8 1 0 0,-8 0 0 0,0 4 0 0,0-4 0 15,0 5 0-15,0-6 0 0,0 10 4 0,0-9-4 0,0 9 4 16,0-5-4-16,-8 0 0 0,8 5 0 0,0 0-4 0,0-3 4 16,0 6 0-16,0-3 0 0,-8 0 0 0,8 5 0 0,0 0 0 0,-9 0 4 15,9 4-4-15,-8-4 4 0,8 3 0 0,-7 2 8 0,7 4 0 16,-9-6 4-16,1 6 0 0,8 0 4 0,-8 4 4 16,8 1 0-16,-9-1 0 0,9 1 0 0,0-2 0 0,-8 3-16 0,8 2 16 15,-8 2 4-15,8-2 0 0,0 2-4 0,0-2 0 0,0 1 0 16,0 0-4-16,0 0 0 0,-7 4-4 0,7-3-4 0,0-2 0 15,0 1 0-15,0 0-4 0,0-4 0 0,0 4 0 0,0-5 0 0,0 1 0 16,7-1-4-16,-14-4 0 0,7 4-4 0,0-4 0 16,0 0 0-16,0-6 0 0,0 6 0 0,0-4 0 0,0-2 0 0,0-3 0 15,0 4-4-15,0-4 0 0,0 0 0 0,0 0-4 0,0-2-8 16,0-3-4-16,0 6-8 0,0-6-8 0,0 0-8 0,0 0-4 16,0 4-8-16,0-4-4 0,0-4-4 0,0 4-4 0,0 0-12 0,-9-6-4 15,9 3-8-15,0 3 0 0,-8-5-4 0,8 0 0 0,-8 0-12 16,8 1-28-16,-9-1-28 0,9-4 8 0,-8 0 24 0,1 4 28 15</inkml:trace>
          <inkml:trace contextRef="#ctx0" brushRef="#br0" timeOffset="77884.8152">11458 2103 31 0,'0'0'108'0,"0"0"-4"15,0 0-4-15,0 0-16 0,0 0 0 0,0 5 8 0,0-5-8 16,8 0 0-16,-8 5 0 0,8-5 0 0,-8 4-4 0,9-4 0 15,-9 5 4-15,7-5 0 0,1 4 0 0,1-4-8 0,-1 5 4 0,0-5-16 16,-1 0-8-16,3 0-4 0,-10 0-4 0,15 0-8 0,-6 5-8 16,-1-5-4-16,0 0-4 0,1 0-4 0,-2 0-4 0,1-5-4 15,0 5 0-15,1 0-4 0,7 0 0 0,-7 0-8 0,-2 0 0 16,1 0-8-16,1 0-16 0,7 0-24 0,-8 0-16 0,1-5-24 16,6 5-24-16,-6-4-28 0,-1 4-28 0,9-5-48 0,-9 5-56 0,7-4 40 15,2-1 48-15,-9 0 28 0,8 1 36 0</inkml:trace>
        </inkml:traceGroup>
        <inkml:traceGroup>
          <inkml:annotationXML>
            <emma:emma xmlns:emma="http://www.w3.org/2003/04/emma" version="1.0">
              <emma:interpretation id="{C86E614E-28B8-4136-89C0-67493F5B402B}" emma:medium="tactile" emma:mode="ink">
                <msink:context xmlns:msink="http://schemas.microsoft.com/ink/2010/main" type="inkWord" rotatedBoundingBox="17798,9403 18134,9409 18128,9787 17791,978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8960.0963">13961 2057 39 0,'0'-4'88'0,"-8"-1"-12"0,8-4 0 0,0 5-24 0,0-1 0 16,0 0 0-16,0-4-4 0,0 4 4 0,0-3 4 0,0 2 0 16,0 2 0-16,0-5 0 0,0 4-4 0,-8 2 4 0,16-2-4 15,-8-1-4-15,0 2-4 0,0 0 0 0,0 4-4 0,0-5 4 0,0 5 4 16,0 0-4-16,0 0 0 0,0 0 4 0,0 5-8 0,0-5 0 16,8 4-4-16,-8 0 0 0,0 7-4 0,9-3-8 0,-9 1 0 15,0 1-4-15,8-2-8 0,-8 6 4 0,8 0-4 0,-1 0 0 0,-7-1-8 16,9 6 4-16,-1-5-4 0,-8 4 0 0,8 1 4 15,-8-6 0-15,9 6-4 0,-1-2 0 0,-8-2-4 0,7 3 0 16,-7-4 0-16,10 0 0 0,-10 0 4 0,7-1-4 0,-7-4 0 0,0 1 0 16,0-2 0-16,8 2 0 0,-8-1-16 0,0-4 24 15,0 0 0-15,0-2-4 0,0-3 0 0,0 0-4 0,0 0 0 0,0 0 0 16,0-3 4-16,0-2 0 0,0-5-4 0,0 6 4 0,0-6-4 0,0 6 0 16,0-5 0-16,0-5 0 0,0 5 0 0,0-5 0 15,0 5-4-15,0-4 4 0,0-1 0 0,0 0 0 0,0 4 0 0,0-3 0 16,8-1-4-16,-8 5 4 0,0-4 0 0,9 3 0 0,-9 1 0 15,0 0 0-15,8-1-4 0,-8 1 4 0,7 3 0 0,2-2 0 16,-9 4 0-16,8-1 0 0,-8 0 0 0,8 5 0 0,1-4 0 0,-9 4 0 16,8 0 0-16,-8-5 4 0,8 5-4 0,-1 0-4 15,-7 5 8-15,9-5-4 0,-1 0-4 0,0 4 4 0,1-4 0 0,-9 5 0 16,8 0 0-16,0-5 0 0,1 4 0 0,-9 1 4 0,7-5-4 16,1 3-4-16,0 3 4 0,-8-1 4 0,9-5-4 0,-9 4 0 15,8-4 0-15,-8 5 0 0,7-5 0 0,-7 0 0 0,10 0 0 0,-10 0 0 16,0 0-20-16,0 0 28 0,0 0-4 0,0 0-8 0,0 0 0 15,7-5 0-15,-7 5-4 0,0-4-12 0,0-1-16 0,0 5-12 16,0-6-12-16,0 3-8 0,0-2-16 0,0-4-24 0,0 4-4 16,0 1-12-16,0-5-24 0,0 4-52 0,0-4-4 0,0 5 44 15,0-1 24-15,0-4 28 0</inkml:trace>
        </inkml:traceGroup>
        <inkml:traceGroup>
          <inkml:annotationXML>
            <emma:emma xmlns:emma="http://www.w3.org/2003/04/emma" version="1.0">
              <emma:interpretation id="{5DA4BBB6-3C66-4A10-8226-6D7DB9C6D690}" emma:medium="tactile" emma:mode="ink">
                <msink:context xmlns:msink="http://schemas.microsoft.com/ink/2010/main" type="inkWord" rotatedBoundingBox="18539,9317 18835,9322 18830,9610 18535,960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9318.1373">14687 1865 3 0,'0'0'120'0,"0"0"-8"0,0 0-8 15,0 0-20-15,0 4 4 0,0-4 0 0,0 0 0 0,0 5 0 16,0-5-8-16,8 0 0 0,-8 4 0 0,0-4 0 0,9 5 0 0,-9-5 0 16,8 4 4-16,-8-4-4 0,7 0 0 0,2 0-8 0,-1 6-4 15,0-6-4-15,0 0-8 0,1 0-8 0,-1 0-4 0,8 0-8 16,-8 0 0-16,0 4-8 0,1-4-4 0,6 0-4 0,-7 0-4 16,1 4-4-16,-1-4-4 0,9 5 0 0,-9-5 0 0,-1 5-8 15,2-5 0-15,-1 4 0 0,0 1 0 0,0-5 0 0,1 5-4 0,-1-1-20 16,-1-4-4-16,2 0-12 0,-9 4-16 0,8-4-12 0,0 5-16 15,-8-5-12-15,9 0-4 0,-9 0-16 0,0 0-16 0,8 0-12 16,-8 5-16-16,0-5-52 0,0 0-16 0,-8 0 44 0,8 0 36 0,-9 0 32 16,9 0 16-16</inkml:trace>
          <inkml:trace contextRef="#ctx0" brushRef="#br0" timeOffset="79549.5268">14744 2080 11 0,'0'5'128'0,"0"-2"-8"16,-8 3-4-16,8-1-12 0,0-1 0 0,0-4 4 0,0 5-8 0,8-5-8 16,-8 0 0-16,0 5 0 0,8-5 0 0,-8 4 0 0,9-4 0 15,-9 5 4-15,8-5-12 0,-1 0-4 0,-7 4-8 0,9-4 0 16,-1 5-12-16,0-5-4 0,1 5-4 0,-1-5-8 0,7 5-8 16,-6-5-4-16,-1 0-12 0,0 0-20 0,1 0 0 0,-1 4 0 15,8-4 0-15,-8 0 0 0,0 0 0 0,0 4 0 0,1-4 0 0,-1 0-24 16,-1 0-52-16,2 0-28 0,-9 0-28 0,8 5-28 0,-8-5-32 15,8 0-52-15,-8 0-48 0,0 4 52 0,0-4 44 0,0 0 36 16,0 0 36-16,-8 0 24 0</inkml:trace>
        </inkml:traceGroup>
        <inkml:traceGroup>
          <inkml:annotationXML>
            <emma:emma xmlns:emma="http://www.w3.org/2003/04/emma" version="1.0">
              <emma:interpretation id="{2F702531-B654-4B12-B8CF-1495468AD933}" emma:medium="tactile" emma:mode="ink">
                <msink:context xmlns:msink="http://schemas.microsoft.com/ink/2010/main" type="inkWord" rotatedBoundingBox="19575,9454 19958,9461 19957,9509 19574,9503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3088.2389">15747 2003 31 0,'0'0'84'16,"0"0"-12"-16,-8 0 0 0,8 0-28 0,-8 0 0 0,8 0 0 0,0 0 0 16,0 0 4-16,0 0 0 0,0 0 0 0,-9 0 4 0,9 0-4 15,0 0 0-15,0 0-4 0,0 0 4 0,0 0 8 0,0 0-4 16,0 4-4-16,0-4-16 0,0 0 20 0,0 4 0 0,9-4 4 0,-9 0-4 15,0 5 0-15,8 0 4 0,-8-5 0 0,0 4 0 0,8 1-4 16,1 0 0-16,-1-5 0 0,0 4-4 0,-1 1-4 0,2-5 0 16,-1 4-4-16,9-4 0 0,-9 0-4 0,9 5 0 0,-10-5 0 15,9 0-4-15,-7 0 4 0,6 0-8 0,2 0-4 0,0 0-16 16,-1 0-8-16,-9 0 0 0,10 0 0 0,0 0 0 0,-9 0 0 0,9 0 0 16,-2 0 0-16,-7 0 0 0,9 0 0 0,-10 0 0 15,3 0 0-15,-3 0 0 0,1 0 0 0,1 0 0 0,-1 0 0 0,0 0 0 16,-8 0 0-16,0 0 0 0,7 0 0 0,-7 0 0 0,0 0 0 15,0 0 0-15,0 0 0 0,0 0 0 0,0 0 0 0,0 0-20 16,0 0-40-16,0 0-16 0,0 0-20 0,0 0-12 0,0 0-8 0,0 0-16 16,0 0-12-16,0 0-8 0,0 0-20 0,0 0-48 15,0 0 4-15,0 0 32 0,0 0 36 0,0 0 32 0</inkml:trace>
        </inkml:traceGroup>
        <inkml:traceGroup>
          <inkml:annotationXML>
            <emma:emma xmlns:emma="http://www.w3.org/2003/04/emma" version="1.0">
              <emma:interpretation id="{160A56D6-1831-4C0E-B312-3C797239FC91}" emma:medium="tactile" emma:mode="ink">
                <msink:context xmlns:msink="http://schemas.microsoft.com/ink/2010/main" type="inkWord" rotatedBoundingBox="20312,9066 20604,9071 20592,9759 20300,9754"/>
              </emma:interpretation>
              <emma:one-of disjunction-type="recognition" id="oneOf19">
                <emma:interpretation id="interp23" emma:lang="" emma:confidence="0">
                  <emma:literal>8</emma:literal>
                </emma:interpretation>
                <emma:interpretation id="interp24" emma:lang="" emma:confidence="0">
                  <emma:literal>g</emma:literal>
                </emma:interpretation>
                <emma:interpretation id="interp25" emma:lang="" emma:confidence="0">
                  <emma:literal>&amp;</emma:literal>
                </emma:interpretation>
                <emma:interpretation id="interp26" emma:lang="" emma:confidence="0">
                  <emma:literal>s</emma:literal>
                </emma:interpretation>
                <emma:interpretation id="interp27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93981.5059">16619 1933 43 0,'0'0'88'0,"0"0"-8"0,0 5-4 15,9-5-24-15,-9 0-4 0,0 0 0 0,8-5 0 0,-8 5-4 16,8-4-8-16,-8 4 0 0,0-4 0 0,9-1-4 0,-9-4 4 0,8 4-8 16,-8 0 4-16,7-3-4 0,-7 2 4 0,0-3 0 0,9 0-4 15,-9 0 0-15,8 0-4 0,-8 0 0 0,8 1 0 0,-8-3 0 16,0 2-4-16,0 0 0 0,0-5-8 0,0 4 0 0,0 2-4 15,0-1 4-15,0-5-4 0,0 5-4 0,0 0 0 0,0-5 4 16,-8 4-8-16,8 2 4 0,-8-6 0 0,8 4 0 0,-9 2 0 0,2-2-4 16,7 1 8-16,-8 4-4 0,-1-4-4 0,1 4 0 0,0 1 0 15,-1 0 4-15,1-1 4 0,1 5-4 0,-1 0-4 0,-1 0 8 16,1 0-8-16,0 5 4 0,-1-1 4 0,2 0-4 0,-1 6 0 0,-1-6-4 16,1 6 0-16,0-2 4 0,0 2 0 0,-1-1 4 15,2 0-4-15,-1 5 0 0,-1-5 4 0,9 5 0 0,-8-4 0 0,0 3 0 16,8-4 0-16,0 5-4 0,0-6 4 0,-9 2-4 0,9 4 4 15,0-5-4-15,0 0 4 0,0 2 0 0,9-3-4 0,-9 1 4 16,0 0 0-16,8-4 0 0,-8 4 0 0,8 0 4 0,1-5 0 0,-1 2 0 16,-8 2-4-16,7-3 0 0,2 0 4 0,-1-1 0 15,0 1 0-15,0-5-4 0,9 5 4 0,-10-1 0 0,2 0-4 16,-1-4 4-16,0 5-4 0,1-5 4 0,-1 5-4 0,-1-1 0 0,1-4 0 16,9 5 0-16,-9 0 0 0,-8-5 0 0,9 4 0 0,-1 0-4 15,-1 2 0-15,2-1 4 0,-1-2 0 0,-8 2 0 0,8 0 0 16,0-1 0-16,-8 6-4 0,9-6-4 0,-9 0 8 0,8 6-4 15,-8-1 0-15,7-4-4 0,-7 4 0 0,9 0 0 0,-9 0 4 16,0 0 0-16,0 0-4 0,8-4 0 0,-8 4 0 0,0 5 4 0,0-5-4 16,0 0 0-16,0 1 0 0,0-1 0 0,0 0-4 0,0 0 4 15,0 0 0-15,0 1 4 0,-8-2-4 0,8 2 0 0,0-2 0 16,-9 2 0-16,9 0 0 0,0-6 4 0,-7 5-4 0,7 0 0 0,-8-4-4 16,-1 4 4-16,9-5 0 0,-8 1 0 0,0 0 0 15,0 4 0-15,-1-9 0 0,9 5 4 0,-7-1-4 0,-1 0 0 0,-1-4 0 16,1 0 0-16,0 5 0 0,-1-5-4 0,1 0 4 0,1 0 0 15,-1 0 0-15,-1 0 0 0,1 0 0 0,0-5 0 0,-1 5 0 16,2-4 0-16,-1 4 0 0,-1-4 0 0,1-1 0 0,8 0 0 0,-8 1 4 16,0-1-4-16,-1 0-4 0,9-3 4 0,-7 3 0 0,7-4 0 15,-8 4 0-15,-1-4 4 0,9 5 0 0,-8-6-4 0,8 0 4 16,0 6 0-16,0-5 0 0,0-1 0 0,-8 7 0 0,8-7 4 16,0 6 0-16,0-6 0 0,0 1 0 0,0 5 4 0,8-5 0 15,-8 4 4-15,0-4-4 0,8 4 0 0,-8-4 4 0,9 4-4 0,-9-4 0 16,8 0-16-16,-1 4 20 0,2-4 0 0,-9 0-4 15,8 0 4-15,0 4-4 0,0-4-4 0,1 0-4 0,6 0 0 16,-15-1 0-16,17 2-4 0,-9-2 4 0,1 1-8 0,-1 1 0 0,-1-3 0 16,1 3-8-16,1 3-8 0,-1-4-12 0,0-1-12 0,1 2-16 15,-1 3-20-15,-8-4-20 0,7-1-32 0,2 6-32 0,-9-6-56 16,0 6-44-16,0-1 40 0,8-4 40 0,-16 5 36 0,8-1 28 16</inkml:trace>
        </inkml:traceGroup>
      </inkml:traceGroup>
    </inkml:traceGroup>
    <inkml:traceGroup>
      <inkml:annotationXML>
        <emma:emma xmlns:emma="http://www.w3.org/2003/04/emma" version="1.0">
          <emma:interpretation id="{E2DDFE29-A63F-44E2-BDD6-3F12AF82F797}" emma:medium="tactile" emma:mode="ink">
            <msink:context xmlns:msink="http://schemas.microsoft.com/ink/2010/main" type="paragraph" rotatedBoundingBox="1241,10427 20556,10727 20538,11923 1223,11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C2CBED-7DBD-4B50-A8C3-C68A4DD947BE}" emma:medium="tactile" emma:mode="ink">
              <msink:context xmlns:msink="http://schemas.microsoft.com/ink/2010/main" type="inkBullet" rotatedBoundingBox="1239,10564 1745,10572 1737,11067 1231,11059"/>
            </emma:interpretation>
            <emma:one-of disjunction-type="recognition" id="oneOf20">
              <emma:interpretation id="interp28" emma:lang="" emma:confidence="0">
                <emma:literal>↳</emma:literal>
              </emma:interpretation>
            </emma:one-of>
          </emma:emma>
        </inkml:annotationXML>
        <inkml:trace contextRef="#ctx0" brushRef="#br0" timeOffset="121578.162">-2602 3127 71 0,'0'0'88'0,"0"-5"-12"16,0 5-4-16,0 0-24 0,0 0 0 0,0 0 0 0,0 0-4 15,0-4 4-15,0 4-4 0,0 0 0 0,0 0-4 0,0-5 0 16,0 5 4-16,0 0-8 0,0 0 4 0,0 0 4 0,0 0 0 15,0 0-4-15,0 0 4 0,0 0 0 0,0 5 0 0,0-5-4 0,0 4-4 16,0 1-4-16,0-1-4 0,0 1-4 0,0 4 0 16,0-4 0-16,0 5-8 0,0-2 4 0,0 1-4 0,0 1-4 0,0 3 0 15,0 1 0-15,0 0-8 0,0-1 4 0,0 1-4 0,0 0 0 16,0 0 0-16,-8 0 0 0,8 4 0 0,0-4-4 0,0 0 0 16,0 4 4-16,0-4 0 0,0-1-4 0,-8 1 0 0,8 0 0 0,0-1 4 15,0-3 0-15,0 4-4 0,0-5 4 0,0 0-8 0,0 0 4 16,0 0 4-16,0-4-8 0,0 4 4 0,0-4 0 0,0-1 0 15,0 1 0-15,0 4 0 0,0-9 4 0,8 4-8 0,-8-4 4 16,0 6-4-16,0-6 4 0,8 0 0 0,-8 0 0 0,8 4 4 16,-8-4-4-16,0 0 0 0,9-4 4 0,-2 4-4 0,-7 0 0 0,0-6 0 15,8 6 0-15,1-4 0 0,-9 0 0 0,8 4 4 0,-8-5-4 16,8 0 0-16,-8 1 0 0,9-6 0 0,-9 6 0 0,8-5 4 16,-8 4-4-16,7-4 0 0,2 5 0 0,-9-6 0 0,8 6 0 15,0-6 0-15,-8 1 0 0,8 4 0 0,1-3 0 0,-9 3 0 16,8-4 0-16,-8 4 0 0,7 0 0 0,2 0 0 0,-9 1 0 0,8-1 0 15,-8 1 0-15,8 0 0 0,-8 4 0 0,9 0 0 0,-1 0 0 16,-8 0 0-16,7 0 0 0,-7 0 0 0,8 0 0 0,1 4 0 16,-9-4 4-16,8 4-4 0,-8 1-4 0,8-1 4 0,1 6 0 15,-1-5 0-15,-8 4 4 0,7-4 0 0,2 8-4 0,-1-4 4 16,0 1-4-16,0-1 0 0,-8 4 0 0,9-3-4 0,-1-1 4 0,-1 5 0 16,2-5 0-16,-1 0 4 0,-8 1-4 0,8-2 0 0,1 6-4 15,-1-9 4-15,0 4 0 0,-1-1 0 0,2-2-4 16,-1 3 4-16,-8-4 4 0,8-1-4 0,1 0-4 0,-1-4 4 0,-8 6 0 15,7-6 4-15,3 0-4 0,-3 0 0 0,-7 0 4 0,8-6 0 16,0 6-4-16,-8-4 4 0,9 0 4 0,-9-6-4 0,8 6 0 16,-8-6 4-16,7 6-4 0,2-10 4 0,-9 5-8 0,8 0 4 0,-8-5-4 15,0 0 0-15,0 0 0 0,8 1 4 0,-8-1-4 0,0 0 4 16,0 0-4-16,0-4 0 0,0 4 0 0,0-5 0 0,0 2 4 16,0 3-8-16,-8-4 4 0,8 0 4 0,0 4 0 0,-8-5-4 15,8 6 0-15,-9-6 0 0,9 5 0 0,-7 5 0 0,7-5 0 16,-8 5-4-16,8-1 0 0,-9 1 0 0,1 5 0 0,8 0 0 0,-8-1-4 15,8 5-12-15,-7-5-12 0,7 5-4 0,-10 5-12 16,10-5-4-16,-7 5-12 0,7-1-8 0,0 0-12 0,-8 1-4 0,8-1-8 16,0 1 4-16,-9 0-36 0,9 4-40 0,0-4-8 0,0 4 40 15,0-5 20-15</inkml:trace>
      </inkml:traceGroup>
      <inkml:traceGroup>
        <inkml:annotationXML>
          <emma:emma xmlns:emma="http://www.w3.org/2003/04/emma" version="1.0">
            <emma:interpretation id="{7F8E91C1-D28D-4D1B-8D69-033F27C5E152}" emma:medium="tactile" emma:mode="ink">
              <msink:context xmlns:msink="http://schemas.microsoft.com/ink/2010/main" type="line" rotatedBoundingBox="2040,10440 20556,10727 20538,11923 2021,11636"/>
            </emma:interpretation>
          </emma:emma>
        </inkml:annotationXML>
        <inkml:traceGroup>
          <inkml:annotationXML>
            <emma:emma xmlns:emma="http://www.w3.org/2003/04/emma" version="1.0">
              <emma:interpretation id="{0E01D730-2655-4D38-A0AD-A782317D698F}" emma:medium="tactile" emma:mode="ink">
                <msink:context xmlns:msink="http://schemas.microsoft.com/ink/2010/main" type="inkWord" rotatedBoundingBox="2040,10440 3137,10457 3120,11535 2023,1151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1969.1218">-1795 2994 59 0,'0'0'92'0,"0"0"-4"0,0-5-12 0,-7 5-24 0,7 0-4 16,0 0 0-16,0 0 0 0,7 0-4 0,-7 0 0 0,0 5 0 0,0-5-4 15,-7 4 0-15,7 0 4 0,0 6-4 0,0-6 0 0,0 6 4 16,0-1 0-16,0 0 0 0,0 0-12 0,0 5 0 0,0 0-4 16,0-1 0-16,0 0 0 0,0 2-4 0,0 4 0 0,0-7-4 0,0 8 0 15,-9-2 0-15,9 0 0 0,0-4-4 0,0 9 0 16,0-4 0-16,0-1-4 0,0 0 4 0,0 0-8 0,0 6 4 0,0-6 4 16,-8 0-8-16,8 5 0 0,0-4 0 0,8-1-8 0,-8 5 4 15,0-5 0-15,0 0 0 0,9 1 4 0,-9 0-8 0,0-1 0 16,7 0 0-16,-7 0 0 0,8 0 0 0,-8-4 0 0,9 0 0 15,-1 0 0-15,0 4 0 0,-8-4 0 0,9-5 0 0,-1 5-8 16,-1-5 0-16,1 0-4 0,1 0-4 0,-1 1-8 0,0-6-4 0,-8 6-8 16,9-6-12-16,-1 0-8 0,-1 1-16 0,2 0-8 0,-1-5-4 15,0 4-12-15,0-4-32 0,-8 0-44 0,9 0-8 0,-2-4 28 16,1 4 32-16</inkml:trace>
          <inkml:trace contextRef="#ctx0" brushRef="#br0" timeOffset="122240.3978">-1550 3379 11 0,'0'0'104'0,"0"0"-12"16,0 0-8-16,0 0-20 0,0 4 0 0,0-4 0 0,8 5 0 0,-8-1 4 16,0 1-8-16,9 0 0 0,-1 0 4 0,-8-1 0 0,7 1-4 15,2 4 0-15,-1 0-8 0,0-4 0 0,0 9 0 0,1-5 0 16,-1 0-4-16,-1 0-4 0,2 0-8 0,-1 0-4 0,0 5 0 15,9-4 0-15,-10-2-4 0,1 6-4 0,1-4 0 0,7 4-4 0,-7-6-4 16,-1 6-4-16,-1-4-4 0,2-2 4 0,7 6-8 0,-8-4 4 16,1-2-8-16,-1 2 0 0,-1-1-4 0,-7 0 0 0,9-5-16 15,-1 6-16-15,0-6-12 0,-8 1-12 0,9 0-16 0,-9-2-20 16,8 3-12-16,-8-6-12 0,0 5-24 0,8-5-48 0,-8-5-8 16,0 5 32-16,0-6 28 0,0 3 32 0</inkml:trace>
          <inkml:trace contextRef="#ctx0" brushRef="#br0" timeOffset="122494.1865">-1281 3425 79 0,'0'0'108'0,"0"0"0"16,-8-4-4-16,8 4-20 0,-9 0 0 0,9 0-4 0,-7 0 0 16,7 0-4-16,-8 0-12 0,8 0-8 0,-9 0 4 0,1 0-8 15,8 4-4-15,-8-4 0 0,8 4 0 0,-8-4-4 0,8 5-4 16,-9 0 0-16,9-1-4 0,-7 1 0 0,7 4-8 0,-8-4 0 0,-1 4-4 15,1 0-4-15,0 5-4 0,8-5 0 0,-9 5 0 16,1-1-8-16,1 1 0 0,-1-4 0 0,-1 4-4 0,1-2 0 0,0 3-4 16,-1-6 0-16,2 5-4 0,-1 0-4 0,-1-6-4 0,1 7-8 15,8-6-16-15,-8-1-4 0,0 2-8 0,8-1-16 0,-9-4-16 16,9 4-12-16,0-4-12 0,0-1-8 0,0 0-20 0,-7-4-48 0,7 5-8 16,0-5 32-16,0 0 24 0,0 0 8 0</inkml:trace>
          <inkml:trace contextRef="#ctx0" brushRef="#br0" timeOffset="122939.994">-947 3085 71 0,'9'0'84'0,"-9"0"-4"0,8 0-4 0,-8 0-20 0,0 0-4 15,8 5 4-15,-8-5 0 0,9 0 0 0,-9 0 0 0,8 4 4 0,-8-4 0 16,7 5 0-16,-7-5 0 0,8 8-4 0,1-2-4 0,-1-1 0 15,-8 8 0-15,8-3-4 0,1-1 0 0,-2 4 0 0,1 1-4 16,1 0-4-16,-1-1 0 0,0 6 4 0,0-1 4 0,1 1-8 0,-2 0-4 16,1-1-4-16,-8 4 0 0,9 2 0 0,-1-6-4 15,0 4 0-15,1 2 0 0,-9-2 0 0,8 2-4 0,-1-2 0 0,-7 1-8 16,8 1-4-16,-8-2-4 0,0 6 0 0,0-5 4 0,0 4 0 16,0-3-8-16,0 2 0 0,0 1 0 0,0-3 0 0,-8 5-4 15,8-3 0-15,-7-3 0 0,7 5 0 0,-8-5 4 0,-1 0-8 0,1 0-4 16,0 0-8-16,8-1-8 0,-9-3-20 0,1 3-12 0,-8-7-16 15,16 3-12-15,-8-4-8 0,-8 0-20 0,16-6-16 0,-17 2-20 16,10-1-44-16,-2-4-48 0,1-5 36 0,0 4 40 0,-1-8 28 16,9-1 28-16</inkml:trace>
        </inkml:traceGroup>
        <inkml:traceGroup>
          <inkml:annotationXML>
            <emma:emma xmlns:emma="http://www.w3.org/2003/04/emma" version="1.0">
              <emma:interpretation id="{B6F0A2C0-AFFD-4C4F-8A05-157B64533A4B}" emma:medium="tactile" emma:mode="ink">
                <msink:context xmlns:msink="http://schemas.microsoft.com/ink/2010/main" type="inkWord" rotatedBoundingBox="3706,10821 4191,10829 4186,11140 3701,11132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3613.8618">-147 3370 63 0,'0'0'100'0,"0"0"-8"0,0 0-4 0,8 0-20 0,-8 0 4 0,0 0 4 15,0 5 4-15,0-5 0 0,0 0 0 0,0 4-8 0,7-4-4 16,-7 4 0-16,0-4 0 0,9 5 0 0,-1-5 0 0,-8 4 4 16,8 1 0-16,1 0-4 0,-1-5 0 0,0 5-4 0,1-5-4 15,-2 0 0-15,1 4-8 0,1-4 0 0,-1 0-4 0,0 0 4 16,9 0-4-16,-10 0 4 0,10 0-8 0,-9 5-20 0,9-5-24 0,-9 0 0 16,7-5 0-16,-6 5 0 0,7 0 0 0,-7 0 0 15,6 5 0-15,2-10 0 0,-9 5 0 0,9 5 0 0,-10-5 0 0,10 0 0 16,-9 0 0-16,9 0 0 0,-9 0 0 0,-1 0 0 0,1 0 0 15,1 0 0-15,-1 0 0 0,0 0 0 0,1 0 0 0,-9 0 0 16,8 0 0-16,-1 0 0 0,-7 0 0 0,0 0 0 0,0 0 0 0,9 5 0 16,-9-5 0-16,0 0 0 0,0 0 0 0,0 0-16 0,0 0-72 15,0 0-20-15,-9 0-16 0,9 0-12 0,-7 0-20 0,7 0-8 16,-8 0-24-16,-1 0-44 0,1 0-4 0,0 0 40 0,-1 0 44 16,1 4 24-16,1-4 32 0</inkml:trace>
          <inkml:trace contextRef="#ctx0" brushRef="#br0" timeOffset="123972.0128">-82 3677 87 0,'0'0'108'0,"9"0"-4"0,-9 0 4 0,0 5-8 0,7-5 0 0,-7 0 4 15,8 0-8-15,-8 0-4 0,9 0 0 0,-1 0 0 0,0 0 0 16,0 0 0-16,-8 0 0 0,9 0-4 0,-2 0-4 0,1 0-4 16,1 0-8-16,7 0-4 0,-7 0 4 0,-1 0-4 0,-1-5 0 15,1 5-8-15,9 0-32 0,-9-5-28 0,1 5 0 0,-1 0 0 0,8-4 0 16,-8 4 0-16,0 0 0 0,9 0 0 0,-10-4 0 0,1 4 0 16,1 0 0-16,7 0 0 0,-7 0 0 0,-1 0 0 0,-1 0 0 15,10 0 0-15,-9 0 0 0,0 0 0 0,1 0 0 0,-1 0 0 0,-1 0 0 16,2 0 0-16,-1 0 0 0,0 0 0 0,0 0 0 15,1 0 0-15,-9 0 0 0,8 0 0 0,-8 0 0 0,7 0 0 0,-7 0 0 16,0 0 0-16,9 0 0 0,-9 0 0 0,0 0 0 0,0 0 0 16,0 0 0-16,0 0-56 0,0 0-80 0,0 0-24 0,0 0-40 15,-9 0-44-15,9 4-56 0,-7-4 36 0,7 0 52 0,-8 0 36 0,8 4 36 16,-9-4 24-16</inkml:trace>
        </inkml:traceGroup>
        <inkml:traceGroup>
          <inkml:annotationXML>
            <emma:emma xmlns:emma="http://www.w3.org/2003/04/emma" version="1.0">
              <emma:interpretation id="{268CCAC3-074A-4324-B3FA-5C65E62AD0EC}" emma:medium="tactile" emma:mode="ink">
                <msink:context xmlns:msink="http://schemas.microsoft.com/ink/2010/main" type="inkWord" rotatedBoundingBox="4990,10494 5157,10497 5141,11556 4973,11553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5175.8913">1231 3044 59 0,'0'0'72'0,"0"0"-8"0,0 0-8 0,0 0-24 0,0 0 0 16,0 0-8-16,0 0 4 0,0 0-4 0,0 0 0 0,0 0 0 0,0 0 4 16,0 0-4-16,0 0 4 0,0 0-4 0,0 0 0 0,0 0 4 15,0 0-4-15,0 0 0 0,0 0 4 0,0 0-4 0,0 0 0 16,0 0 0-16,0 0 0 0,0 0 4 0,0 0 0 0,0 0-4 16,0 4 0-16,0-4 0 0,0 0 4 0,0 0 0 0,0 5 0 15,0-5 0-15,0 5-8 0,-8-5 0 0,8 5 4 0,0-1-8 0,-9 1 4 16,9-1 4-16,-7 1-4 0,7 4 4 0,0-5-4 0,-8 6-4 15,-1-1 0-15,9-4 0 0,-8 4 0 0,8 0-4 0,-8 0 0 16,8 6-4-16,-9-7 4 0,9 6-4 0,-8-5 0 0,8 4 0 16,0 2 0-16,-7-1 0 0,7-1-4 0,-8 1 4 0,8-1-4 15,0 1 4-15,-9 0 0 0,9 4 0 0,0-4-4 0,0 4 0 0,0-4 0 16,0 4 0-16,0 1 4 0,0 0-4 0,0-1 0 16,0 5 0-16,0-5 8 0,0 0-4 0,0 1 0 0,0 4-4 0,0-5 0 15,0 4 0-15,0-2 0 0,0-2 4 0,0 0-8 0,0 1 8 16,0-2-8-16,0 2 0 0,9 0 4 0,-9-6 0 0,8 6 0 15,-8-5-4-15,7 4 0 0,-7-4 4 0,8-1-4 0,-8 1 4 0,9 0-4 16,-1 0 4-16,0 0-4 0,-8-1 0 0,9 1 4 0,-1 0-4 16,-8-1 0-16,7 1 4 0,2 1-4 0,-9-6 4 0,8 4 0 15,0 0-4-15,-8-4 4 0,8 6-4 0,-8-7 4 0,9 6-4 16,-9-4 0-16,8-1 0 0,-8 0 4 0,7 1-8 0,-7-2 4 16,0-3 0-16,9 4 0 0,-9-4 0 0,0 0-4 0,0-1 4 0,0-4-4 15,8 4-4-15,-8-4-4 0,0 5-4 0,0-5-8 16,0 0-12-16,0 0-4 0,0 0-16 0,0 0-16 0,0-5-20 0,0 1-16 15,0 4-8-15,0-4-48 0,0-6-40 0,0 6 20 0,0-6 32 16,0 6 32-16,0-6 28 0</inkml:trace>
        </inkml:traceGroup>
        <inkml:traceGroup>
          <inkml:annotationXML>
            <emma:emma xmlns:emma="http://www.w3.org/2003/04/emma" version="1.0">
              <emma:interpretation id="{ABAE7956-E986-4652-8DEA-50791CF56537}" emma:medium="tactile" emma:mode="ink">
                <msink:context xmlns:msink="http://schemas.microsoft.com/ink/2010/main" type="inkWord" rotatedBoundingBox="5630,11037 5900,11042 5899,11102 5629,1109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5717.4419">1785 3586 43 0,'0'4'100'0,"0"1"-8"0,0-5-4 0,0 5-24 0,0-1 0 16,0 0 4-16,0 2 0 0,-8-6-8 0,8 4 4 0,0-4 0 15,8 4 0-15,-8-4-8 0,0 5-4 0,0-5 8 0,9 5 0 0,-9-5 0 16,8 0-4-16,-8 4 0 0,8-4 0 0,-8 0 0 0,9 0 8 16,-1 0-4-16,-1 0-4 0,1 0 0 0,1 0-4 0,-1 0-8 15,0 0-4-15,1 0 4 0,-2 0-4 0,1 0 0 0,1 0-8 16,7 0 0-16,-8 0 0 0,1 0-4 0,-2 0-8 0,1 0-4 16,1 4 0-16,-1-4 4 0,0 0-16 0,1 0-4 0,-1 0 0 0,-1 0 0 15,1 0 0-15,1 0 0 0,-9 0 0 0,8 6 0 0,-8-6 0 16,8 0 0-16,-8 0 0 0,9 0 0 0,-9 0 0 0,0 0 0 15,0 0 0-15,0 4 0 0,0-4 0 0,0 0 0 0,0 0 0 16,0 0 0-16,0 0 0 0,0 0-28 0,0 0-32 0,0 0-16 16,0 0-24-16,0 0-32 0,0 0-8 0,0 0-20 0,0 0-16 15,0 0-44-15,0-4-32 0,0 4 44 0,8-6 32 0,-8 2 36 0,0 0 28 16</inkml:trace>
        </inkml:traceGroup>
        <inkml:traceGroup>
          <inkml:annotationXML>
            <emma:emma xmlns:emma="http://www.w3.org/2003/04/emma" version="1.0">
              <emma:interpretation id="{FC71E30C-C453-454D-B154-727D2849CCFD}" emma:medium="tactile" emma:mode="ink">
                <msink:context xmlns:msink="http://schemas.microsoft.com/ink/2010/main" type="inkWord" rotatedBoundingBox="6391,10729 7869,10752 7859,11431 6381,11408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6881.6016">3457 3618 95 0,'0'-4'112'0,"-8"4"-4"16,8 0-4-16,0 0-16 0,-9 0 0 0,9 4-4 0,-7 0 0 0,7 1-8 15,-8 4 0-15,0-5-8 0,8 6 0 0,-9-1-8 0,1 0 0 16,1 0-8-16,-3 5-8 0,-5-6-8 0,6 7-4 0,1-1-4 16,0 0-4-16,1 0-8 0,-2-1 0 0,-7 1 0 0,7-1-8 0,1 6 0 15,0-5-4-15,-1 0 0 0,2 0-4 0,-9-6-4 16,16 6-8-16,-9 0-8 0,1-4-12 0,0-2-20 0,-1 2-12 0,9-6-20 16,-7 6-12-16,7-5-12 0,-8-2-16 0,8 3-56 0,0-6-24 15,0 0 32-15,0 0 36 0,-9 0 24 0</inkml:trace>
          <inkml:trace contextRef="#ctx0" brushRef="#br0" timeOffset="136407.4661">2553 3494 63 0,'-9'0'84'0,"9"-5"-4"0,-8 5-8 0,8-4-24 0,0 4 0 15,0-5-4-15,0 0 4 0,0-3-4 0,0 3 0 0,0 0 0 16,0-4 0-16,8 4 0 0,-8-4 0 0,0 0-4 0,9 0 0 15,-9 0 4-15,7-1-4 0,1 1-4 0,-8 4 0 0,9-3 0 0,-1 3 0 16,0 0 0-16,-1 1 0 0,3-1 4 0,-3 0-8 0,1 2 0 16,1 3-4-16,-1-5-4 0,0 5 0 0,1 5 0 0,6-5-4 15,-7 3-4-15,1 2-4 0,-1 0 0 0,0 4 0 0,1-4 0 16,-2 3-4-16,1 1 0 0,-8 6 0 0,9-6 0 0,-1 4 0 16,-8 1-4-16,0 0 4 0,8 0 0 0,-8 4-4 0,-8 1 0 0,8-1 0 15,0 0 0-15,-8 6-4 0,-1-2 0 0,1-4 4 0,1 6-4 16,-2-1 0-16,-7-1 4 0,7-3-4 0,-7 3 0 0,9 2 0 15,-10-6 0-15,9-4 0 0,-9 4 4 0,10-4 0 0,-3 0-4 16,-5-1 0-16,7-3 4 0,-1-1-4 0,1-4 0 0,8-1 0 16,-7 0 0-16,7 1 0 0,-9-5 0 0,9-5 0 0,0 5 0 0,0-4 0 15,0 0-4-15,0-6 0 0,9 6 0 0,-9-6 4 0,0 1 0 16,7 0 0-16,1 0 4 0,-8-1-4 0,9 2 0 0,-1-2-4 16,-8 1 4-16,8 0 0 0,-1 5 4 0,3-6-4 0,-3 6 0 15,-7 4 0-15,8-5 4 0,1 5-4 0,-1-5 4 0,-8 5 4 16,8 5 4-16,1-5 8 0,-2 5 4 0,1-5 0 0,0 4-4 0,1 2 0 15,-1 2 0-15,0-4 0 0,1 1 0 0,-2 4-16 0,1-4 20 16,1 4-4-16,7-5 0 0,-8 6-4 0,8-1 4 0,-8-4-8 16,9 4 0-16,-9 0-4 0,9-4-4 0,-2 4 0 0,-6-4 0 15,7 3 0-15,1-3 0 0,-1 0 4 0,-8-1-4 0,8 6-4 0,0-6 0 16,-8 1 4-16,9-5-4 0,-9 5-4 0,9-5 0 16,-10 4 0-16,10-4-4 0,-9 0-16 0,0 4-16 0,9-4-16 0,-10 0-16 15,2 0-16-15,-1 0-16 0,0-4-24 0,1 4-16 0,-9-4-12 16,8 4-56-16,0-5-20 0,-8 0 40 0,0 1 36 0,0-1 32 15,7 0 20-15</inkml:trace>
          <inkml:trace contextRef="#ctx0" brushRef="#br0" timeOffset="136670.1655">3188 3672 87 0,'0'0'104'0,"8"0"-4"0,-8 0 0 16,0 0-16-16,9 0 4 0,-9 0-12 0,8 0 8 0,-8 5-8 0,7-5-4 15,2 5 0-15,-1-5-4 0,-8 4-4 0,8-4 0 0,1 5-4 16,-1 0 0-16,0 4-4 0,-1-4-4 0,2-1-4 0,-1 5-4 16,0 0-4-16,1 1-4 0,-1 0-4 0,9-2-4 0,-17 1 0 0,15-4-12 15,-7 9 0-15,-8-6 0 0,9 2 0 0,-1 4-4 16,-1-5-8-16,3 0 4 0,-3 5 0 0,1-5-8 0,1 0 4 16,-9 0 0-16,8 5-4 0,0-4-4 0,-8-2 0 0,7-3-12 0,-7 4-12 15,9 1-16-15,-9-2-12 0,8-2-12 0,-8-2-8 0,8 0 0 16,-8 1-12-16,0 0-4 0,0-1-12 0,0-4-4 0,9 0-8 15,-9 0-40-15,0-4-32 0,0 4 20 0,0-5 28 0,0 0 28 16</inkml:trace>
          <inkml:trace contextRef="#ctx0" brushRef="#br0" timeOffset="137587.7133">3662 3388 51 0,'-9'-5'84'0,"9"5"-4"16,0-4-8-16,0 0-24 0,0-1-8 0,0 0 4 0,0 1 0 0,0-1 0 15,0 0-4-15,0 2 4 0,0-2-4 0,0-1 4 0,9 2 0 16,-9 0-4-16,0 0 4 0,7-2-8 0,-7 2 4 0,8 4 0 16,1-4-4-16,-9-2-4 0,8 6 0 0,0-4 0 0,0 4-4 0,1 0 0 15,-2 0-4-15,1-4 0 0,9 4-8 0,-9 0 0 16,1 0-4-16,-1 4 0 0,-1-4 0 0,10 4-4 0,-9-4-4 0,0 6 4 15,1-2-4-15,-1 0 4 0,-1 2-4 0,-7-2-20 0,9 4 20 16,-9-2 4-16,8 2-4 0,-8 2 0 0,0-1-4 0,0 0 4 16,0 0-4-16,0 0 0 0,-8 1 0 0,8-1 0 0,-9 0 0 15,9 0 0-15,-7 0 0 0,7-4 0 0,-8 4 0 0,8-4 0 16,0 0 0-16,-9-1 0 0,9 0 0 0,0-4 0 0,0 5 0 0,-8-5 0 16,8 5 0-16,0-5 0 0,0 0 0 0,8 0 0 0,-8 0 0 15,0-5-4-15,9 5 0 0,-9-5 4 0,0 5 0 0,8-4 0 16,-8 4 4-16,7-4-4 0,-7 4 0 0,9 0-4 0,-1-5 8 15,-8 5 0-15,8 0-8 0,0 0 4 0,1-5 0 0,-1 5 0 16,-8 0 0-16,7 0 0 0,2 0 4 0,-1 0-8 0,0 5 4 0,1-5 0 16,-1 5 4-16,-1-1-4 0,1 0 0 0,-8 1 4 15,9-5 0-15,-1 5-4 0,0 4 0 0,1-5 0 0,-1 6 4 0,-8-6 0 16,7 6 0-16,-7-2 4 0,9 2 8 0,-9-1 0 0,0 0 4 16,0 1-4-16,0-2 8 0,0 2-20 0,0-1 20 0,0 0-8 15,-9 1 4-15,9-2-4 0,-7 2-8 0,-1-6 0 0,-1 6 0 16,1-1 0-16,0 0-4 0,-1-5 0 0,-6 0 0 0,7 6-4 0,-9-6 0 15,9 1-4-15,-8 0 4 0,8-5-8 0,-1 0-4 0,-7 3-8 16,8-3-12-16,-1 0-12 0,-6 0-8 0,6-3-8 0,1 3-16 16,0-5-8-16,8 0-16 0,-9 1-8 0,9 4-32 0,-8-10-44 0,8 6 0 15,-7 0 28-15,7-1 32 0,0 1 32 0</inkml:trace>
        </inkml:traceGroup>
        <inkml:traceGroup>
          <inkml:annotationXML>
            <emma:emma xmlns:emma="http://www.w3.org/2003/04/emma" version="1.0">
              <emma:interpretation id="{EC7CED20-5145-4990-99DC-C67A09810204}" emma:medium="tactile" emma:mode="ink">
                <msink:context xmlns:msink="http://schemas.microsoft.com/ink/2010/main" type="inkWord" rotatedBoundingBox="8213,10801 9171,10816 9160,11511 8202,1149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8265.9643">4354 3764 79 0,'0'0'100'15,"9"0"-4"-15,-9 0 0 0,8 0-12 0,-8 0 4 0,8 0 0 16,-1 0 0-16,3 0-4 0,-3 0-4 0,1 0-8 0,1 0 0 0,-1 0-8 16,0 0-4-16,1 0-8 0,-2 0-4 0,9 0-12 0,-7 0-4 15,7 0-8-15,0-4-4 0,1 4-4 0,-9 0-4 0,8 0 0 16,0-4-8-16,1 4-4 0,-9-4 0 0,9 4-20 0,-2-6-12 0,2 6-12 16,-9-4-24-16,9-1-20 0,-10 5-8 0,10-5-16 15,-9 1-24-15,0 4-60 0,9-5 4 0,-10 0 40 0,1 1 24 16,1 0 28-16</inkml:trace>
          <inkml:trace contextRef="#ctx0" brushRef="#br0" timeOffset="138046.5134">4411 3590 47 0,'0'-4'84'15,"0"-2"-4"-15,0 6-8 0,0-4-24 0,0 4-4 0,0 0 4 16,0 0-12-16,0 0 20 0,0 0 0 0,0 0 0 0,0-4 4 15,0 4 0-15,0 4-8 0,0-4 8 0,9 4-12 0,-9 2 0 16,0-6 0-16,0 4-4 0,8 6-4 0,-8-6 0 0,0 0 0 16,0 6-8-16,0-6-4 0,0 10 0 0,0-4 0 0,0-1-4 0,8 4-4 15,-8 1-4-15,0-5-4 0,0 5 0 0,0-5-4 0,-8 5 0 16,8 0-4-16,0 0 0 0,0-6 4 0,0 6-4 0,8-4 0 16,-8 3-4-16,0-4 0 0,0 1 0 0,0 3 0 0,9-3-8 15,-9-1 0-15,0-4-8 0,0 3-8 0,0-3-8 0,0 4-4 16,0-4-12-16,0 0-12 0,0-5-8 0,0 4-16 0,0-4-12 0,0 0-8 15,0 0-36-15,0 0-40 0,0 0 8 0,0-4 28 0,-9-1 32 16</inkml:trace>
          <inkml:trace contextRef="#ctx0" brushRef="#br0" timeOffset="138749.1852">5080 3407 3 0,'0'-5'104'0,"0"0"-12"0,0-4-8 0,0 9-28 0,0-5 0 0,0 1 0 15,0 0-4-15,0-1-4 0,0 5-4 0,0-5-4 16,0 5 4-16,0-4 4 0,0 4 0 0,0 0 4 0,0 0 0 0,0 0-4 16,0 4-4-16,0-4 0 0,0 5-4 0,0 0 4 0,0 3 0 15,0-3-4-15,-8 4 0 0,8 1-4 0,0 4 4 0,0-1-8 16,-9-4-4-16,9 10-4 0,0-6 0 0,-7 6-4 0,7-5 0 0,0 4-4 16,-8 0-4-16,8-4-16 0,0 4 12 0,-8 1 4 0,8-6 0 15,0 6-4-15,0-6-4 0,0 2 0 0,0-2 0 0,0 1 0 16,0 0 0-16,8 0-4 0,-8-6 0 0,8 2 0 0,-8 4-4 15,0-10 4-15,7 6 0 0,2-6 0 0,-9 5 0 0,8-4 0 16,0-5 0-16,1 4-4 0,-1-4 4 0,0 0 0 0,1 0-4 0,-2 0 0 16,1 0 0-16,0-4 0 0,1-1 4 0,-1 0-4 0,-8 1 4 15,7 0-4-15,3 0 0 0,-3-6 0 0,1 5 4 0,-8 0-4 16,9-4 4-16,-1 4 0 0,0-3 0 0,-8 3 0 0,0-4 0 16,7 4-4-16,-7 0 4 0,9 1 0 0,-9-1 0 0,8 5 0 15,-8-5 0-15,0 5 0 0,0 0 0 0,8 0 4 0,-8 5-4 16,0 0 0-16,0-5 4 0,0 9-4 0,0-4 4 0,9 9 0 15,-9-6 0-15,0 2 0 0,0 4 0 0,0 0 0 0,0-1 0 16,0 1-4-16,0 4 4 0,-9 1-4 0,9-1-4 0,0 1 8 0,0-1 0 16,0 0 0-16,0 0-24 0,0-4 24 0,0 4-4 0,0 1-4 15,0-6 0-15,0 1-8 0,0 0-4 0,0 0-16 0,0-5-12 16,9 0-16-16,-9 1-16 0,8-6-16 0,-8 0-16 0,0 2-12 0,8-6-40 16,1 0-48-16,-2-6 20 0,-7 6 36 0,8-4 28 15,0-5 28-15</inkml:trace>
        </inkml:traceGroup>
        <inkml:traceGroup>
          <inkml:annotationXML>
            <emma:emma xmlns:emma="http://www.w3.org/2003/04/emma" version="1.0">
              <emma:interpretation id="{16C94784-859F-4847-9467-20065C2B07E8}" emma:medium="tactile" emma:mode="ink">
                <msink:context xmlns:msink="http://schemas.microsoft.com/ink/2010/main" type="inkWord" rotatedBoundingBox="9510,10681 10503,10696 10491,11469 9498,1145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9017.4686">5651 3622 63 0,'0'0'100'15,"8"5"-4"-15,-8 0 0 0,0-1-20 0,9-4 0 0,-9 4 0 16,7 6-24-16,-7-5 28 0,8-1-4 0,1 5 0 0,-1-5-4 0,0 6 0 15,1-1-8-15,-1-1 0 0,-1 3-8 0,1-3-4 0,1 2 0 16,-1-1-8-16,9 0 0 0,-9 1-4 0,-1-2-4 0,10 6-8 16,-1-4-4-16,-7-2-4 0,6 6-4 0,2-4 0 0,-9 3-4 15,9-3 0-15,-2-1-4 0,2 4 0 0,-9-3-4 0,9-1-4 16,-10 5-4-16,10-5-8 0,-9 0-8 0,1 0-16 0,7 6-12 0,-9-6-16 16,-7-1-8-16,9-3-12 0,-1 4-20 0,-8-5-12 15,0 5-8-15,8-9-44 0,-8 5-40 0,0-5 24 0,0 0 36 0,0 0 32 16,0 0 20-16</inkml:trace>
          <inkml:trace contextRef="#ctx0" brushRef="#br0" timeOffset="139319.6604">6018 3691 11 0,'0'-5'112'0,"-9"1"-8"0,9 4-8 16,0-5-20-16,-7 5 0 0,7 0 0 0,-8-5 0 0,8 5-4 15,-8 5-4-15,-1-5-4 0,9 5-4 0,-8-5-8 0,8 4-4 0,-7 1-4 16,-3 0-4-16,10-2-8 0,-7 8 0 0,-1-7-4 0,-1 5-4 15,1-4-4-15,0 9 0 0,-1-4-4 0,2 2-4 0,-1 2 0 16,-9 0-4-16,9 0 0 0,0 0 0 0,-1 4-4 0,-6-4 0 16,6-1-4-16,-7 6 4 0,8-5-8 0,-1-1 0 0,2 6-8 15,-1-6-12-15,-1 1-8 0,1-4-20 0,0-2-20 0,8 1-12 0,-9-4-16 16,9 5-4-16,0-10-44 0,-8 4-36 0,16-4 16 0,-8 0 28 16,0-4 28-16</inkml:trace>
          <inkml:trace contextRef="#ctx0" brushRef="#br0" timeOffset="139679.6651">6279 3351 71 0,'0'-3'88'0,"0"-8"-8"16,0 7 0-16,0-4-24 0,9 2 0 0,-9-2 4 0,7 2-4 15,-7-2 4-15,8 3 0 0,-8-4 0 0,9 5-4 0,-1-2 4 0,0 2-4 16,0-5-4-16,1 4 0 0,-2 1-4 0,1 4-8 0,1-5 0 16,-1 5 0-16,0-5-8 0,1 5-4 0,-1 0 0 15,-1 5-4-15,1-5-8 0,1 5 0 0,-9-1-4 0,8 1 0 0,-8 0-4 16,8 3 4-16,-8 2-4 0,0-1-4 0,0 0 0 0,0 1 0 15,-8-2 0-15,8 6 0 0,-8 1-4 0,-1-2 0 0,1 1 4 16,1-6 4-16,-1 6-8 0,-1 0 4 0,-7-4-4 0,7 3 0 16,1 1 4-16,1-5-4 0,-2 1 0 0,9-2-4 0,-8 2 4 15,0-1 4-15,8-5-8 0,0 6 0 0,-8-6 8 0,8 6-4 0,8-6 0 16,-8 0 0-16,0 6 0 0,8-6 4 0,-8 1-4 0,8 0 0 16,-8-1 0-16,9 1 4 0,-2 0 0 0,1-1 0 0,1-4 0 15,-1 4-4-15,9-4 0 0,-9 0 0 0,7 4 0 0,-6-4 0 0,7 0-4 16,0 0-4-16,1 0-8 0,-1-4-16 0,-8 4-20 0,8-4-16 15,1 4-32-15,8-4-24 0,-17-1-48 0,8 0-60 0,0-4 40 16,1 4 32-16,-2 1 36 0,2-6 24 0</inkml:trace>
        </inkml:traceGroup>
        <inkml:traceGroup>
          <inkml:annotationXML>
            <emma:emma xmlns:emma="http://www.w3.org/2003/04/emma" version="1.0">
              <emma:interpretation id="{6B32EAF5-9433-4C7B-91FF-BB7280758960}" emma:medium="tactile" emma:mode="ink">
                <msink:context xmlns:msink="http://schemas.microsoft.com/ink/2010/main" type="inkWord" rotatedBoundingBox="10833,11138 11168,11143 11167,11183 10832,11177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0007.1699">6980 3686 23 0,'0'0'108'0,"0"0"-4"16,0 0 0-16,0 0-16 0,0 0 4 0,0 0 0 0,9 5 4 15,-9-5-12-15,0 5-4 0,8-5 0 0,-8 0-12 0,8 3 0 16,-8 3 0-16,7-6 0 0,2 5 0 0,-1-1-8 0,0-4 0 16,1 4-8-16,-1 1-4 0,9-5-8 0,-10 0-8 0,1 0-4 15,0 0-12-15,9 5 0 0,0-5-4 0,-10 0-4 0,10 0-4 0,-9 0-8 16,9 0-12-16,-9 0-24 0,7-5-24 0,-6 5-24 0,7 0-24 16,0 0-24-16,-8 0-20 0,1-5-76 0,7 5 0 0,-8-4 44 15,8 4 28-15,-8-4 36 0,1-1 24 0</inkml:trace>
        </inkml:traceGroup>
        <inkml:traceGroup>
          <inkml:annotationXML>
            <emma:emma xmlns:emma="http://www.w3.org/2003/04/emma" version="1.0">
              <emma:interpretation id="{39439C26-1F72-4B14-8EBC-363118BE7B48}" emma:medium="tactile" emma:mode="ink">
                <msink:context xmlns:msink="http://schemas.microsoft.com/ink/2010/main" type="inkWord" rotatedBoundingBox="11661,10734 12783,10751 12772,11463 11650,1144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0794.0989">8440 3608 79 0,'0'0'104'0,"0"0"0"0,0 0 0 15,9 6-16-15,-9-6 4 0,0 4 0 0,8 0-4 0,-8-4-4 0,7 5 0 16,-7 0 0-16,8-1-4 0,1 0 0 0,-1 2-4 0,0-2 0 16,1 1-4-16,-1 4-12 0,-1-5 16 0,2 5-8 0,-1-4-4 15,8 4-8-15,-7-4-8 0,6 4-8 0,2-4-12 0,0 3 0 0,-1 2-8 16,0-6-4-16,0 6 0 0,1 0-8 0,0-2 0 0,6 1-4 16,-6 0 0-16,0 1 0 0,-2-2-12 0,10 2-8 0,-9 4-16 15,0-5-16-15,1 0-20 0,-9 5-16 0,8-5-12 0,-8 0-12 16,0 0-12-16,1 1-8 0,-1-1-8 0,0-4-4 0,1 3-40 15,-9-8-36-15,0 5 32 0,7 0 32 0,-7-5 36 0,0-5 24 0</inkml:trace>
          <inkml:trace contextRef="#ctx0" brushRef="#br0" timeOffset="141007.5276">8921 3604 99 0,'-7'-4'112'0,"7"4"-4"0,-9-5 4 0,9 5-20 0,-8 0 8 16,8 5-4-16,-8-1-12 0,8-4 0 0,-9 4 0 0,1 6-4 15,0-6-4-15,1 1 0 0,-2 4-8 0,1 1-4 0,0-1-4 16,-1 0-8-16,1-1 0 0,0 6-12 0,-1-4-8 0,2 4 0 16,-9-1-8-16,7 1-4 0,1 5-4 0,1-6-4 0,-10 1-4 15,9-1 0-15,-1 6-4 0,-7-5-4 0,9 0-4 0,-2 0-4 0,1-1-12 16,0 1-16-16,-1-5-16 0,1 5-20 0,0-5-12 16,8 0-24-16,-9-4-16 0,9 5-12 0,0-7-32 0,0-3-52 0,0 0 16 15,0 0 40-15,9 0 32 0,-9 0 24 0</inkml:trace>
          <inkml:trace contextRef="#ctx0" brushRef="#br0" timeOffset="140537.789">7861 3356 11 0,'0'-8'100'0,"0"3"-4"0,0-5-8 16,0 6-20-16,0-6 4 0,0 6 4 0,0 0 0 0,0-2-4 15,0 2-4-15,0 0-8 0,0-1 0 0,0 5-8 0,0-5 0 16,0 5 0-16,0 0 4 0,0-4 0 0,0 8 0 0,0-4-4 0,0 5 0 16,0 0 0-16,0-1 0 0,0 0 0 0,0 6-4 15,0-6-4-15,-7 6 0 0,7 4 0 0,0-6-8 0,0 6-4 0,-9 0 0 16,9-1-8-16,-8 6-4 0,8-1-4 0,0 1-4 0,-8-5 4 15,8 4-8-15,-9 0 0 0,9 6 0 0,-8-6-16 0,8 0 16 16,0 0-4-16,-8 1 4 0,8 0-4 0,0-1 0 0,0 0-4 0,8 0 0 16,-8-4 0-16,0 0 0 0,8 0 0 0,-8-1-4 15,9 1 4-15,-1-5 0 0,-8 1 0 0,17-6 0 0,-10 5-4 0,-7-4 0 16,16-5 0-16,-7 4 4 0,7-4-4 0,-7 0-4 0,-2-4-4 16,10 4 0-16,-9-5 0 0,7-4-4 0,-5 5 4 0,-3 0 0 15,10-6 0-15,-9 0 0 0,0 1 4 0,1 0 4 0,6 0 0 0,-7 0-4 16,1 4 4-16,-9-4-4 0,8-1 8 0,0 6 0 0,-8 0-4 15,9-1 8-15,-2 1-4 0,-7-1 0 0,0 5 0 0,0 0 4 16,8 5 0-16,-8-5 0 0,0 4 0 0,0 5 0 0,0-5 0 16,0 6 0-16,0-1 0 0,0-1 0 0,0 3 0 0,0 2 4 15,0 1 0-15,0 1 0 0,0-3-4 0,-8 2-4 0,8 4 4 0,0-4 0 16,0 5-4-16,0-5 4 0,-7 4 0 0,7-4 0 0,0 0-4 16,0 0-4-16,0 4-4 0,0-4-20 0,0-6 12 0,0 6-12 15,0-4-24-15,0-2-16 0,7 1-16 0,-7-4-16 0,8 0-12 16,-8 0-20-16,9-5-16 0,-1 0-44 0,0 0-32 0,0-5 36 15,1 0 36-15,-2-3 28 0,1-2 28 0</inkml:trace>
        </inkml:traceGroup>
        <inkml:traceGroup>
          <inkml:annotationXML>
            <emma:emma xmlns:emma="http://www.w3.org/2003/04/emma" version="1.0">
              <emma:interpretation id="{B8DEE005-6F4C-4CA6-8A1F-2259FA80F3E2}" emma:medium="tactile" emma:mode="ink">
                <msink:context xmlns:msink="http://schemas.microsoft.com/ink/2010/main" type="inkWord" rotatedBoundingBox="13213,10613 14381,10631 14366,11594 13198,11576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1522.5034">9354 3590 63 0,'0'0'104'0,"0"5"-8"0,0 0 0 0,0-1-24 16,0-4 4-16,0 4 0 0,0 2-4 0,0-2-4 0,0 0 4 15,0 1-8-15,7-5-16 0,-7 5 0 0,0-5-8 0,9 4 0 0,-1-4-12 16,-8 0-4-16,8 0-12 0,0 0 4 0,1 0-4 0,-1 0 0 16,-1 0-8-16,10 0-8 0,-9 0-20 0,1 0 8 0,6-4-20 15,-7 4-24-15,9-5-24 0,0 0-24 0,-9 1-68 0,8 0-24 16,0-2 44-16,-8 2 20 0,1-5 28 0</inkml:trace>
          <inkml:trace contextRef="#ctx0" brushRef="#br0" timeOffset="141347.6173">9443 3475 39 0,'0'-4'100'0,"0"4"-8"0,0-4-4 0,0-1-16 0,0 0-4 15,0 5 4-15,0-4 0 0,0 4 4 0,0 0 4 0,0 0-4 0,0 0 0 16,0 0-4-16,0 0-4 0,0 4 4 0,0 1-4 0,9 0 4 16,-9-1 0-16,0 0-8 0,0 6 0 0,0-1-4 0,0 0-8 15,0 5-4-15,0-5-8 0,8 5-4 0,-8 4-8 0,0-4-4 16,0 4-4-16,0-4 0 0,0 4-8 0,0 0-4 0,0 1-4 15,0-6 0-15,0 6 4 0,0 0-12 0,0-6 4 0,0 6-4 16,0-5 0-16,0-1-8 0,0 1-12 0,0-5-16 0,0 0-12 0,0 0-8 16,0 1-8-16,0-6-16 0,0 1-16 0,0-1-20 15,0-4-16-15,0 0-12 0,0-4-52 0,-8-1-20 0,8-4 36 0,0 4 40 16,-9-4 24-16,9-4 24 0</inkml:trace>
          <inkml:trace contextRef="#ctx0" brushRef="#br0" timeOffset="142127.9053">9761 3737 63 0,'0'5'116'0,"0"-1"-8"16,0 2 0-16,0-2-16 0,0 0 8 0,0 0-4 0,0 1-4 15,8-5-4-15,-8 5-4 0,9-5 0 0,-1 4-4 0,-8-4-4 0,8 0-4 16,8 0 0-16,-8 0-4 0,0 0-8 0,1 0-8 0,7 0-4 16,0 0-8-16,1 0-8 0,-9 0-4 0,8-4-4 0,8 4-8 15,-7 0-4-15,0-5-8 0,-2 5-8 0,2-5-4 0,8 1-12 16,-10 0-20-16,2 0-20 0,8-2-24 0,-10 2-24 0,2-1-32 16,0-4-28-16,-2 4-52 0,-7-4-20 0,9 5 44 0,-9-7 36 0,1 8 32 15,-1-7 24-15</inkml:trace>
          <inkml:trace contextRef="#ctx0" brushRef="#br0" timeOffset="141930.4348">9786 3397 51 0,'0'-5'104'0,"0"5"-8"0,0-4-4 0,0 4-20 16,0-5 0-16,0 5 4 0,8-4 4 0,-8 4-4 0,9-4 0 15,-9-1-8-15,7 0 0 0,-7 5-4 0,8-4 0 0,0-1 0 16,1 0-8-16,-1 2 0 0,0 3 0 0,1-5-8 0,-2 5-4 16,1-6-8-16,1 6-16 0,7-4 8 0,-8 4-4 0,1 0 0 15,6 0-4-15,-6 0-4 0,-1 0 0 0,0 0-4 0,1-4 0 0,-1 4 0 16,-1 0-4-16,-7 4 4 0,8-4 4 0,1 4-4 0,-9-4 4 16,8 6 0-16,-8-6-4 0,0 0 4 0,8 5 0 0,-8-5 0 15,0 3 0-15,0 2 0 0,0 0-4 0,0-1 4 0,0 6 0 16,0-6 0-16,0 0-8 0,0 1 0 0,0 4 0 0,0 1 4 15,0-6 0-15,0 6 4 0,0-2-4 0,0 6 4 0,0-4 0 0,0 4 0 16,0-1 4-16,0 1 0 0,0 0 0 0,0 0 4 0,0 4-20 16,0 0-4-16,-8 0 0 0,8 1 0 0,0 4 0 0,0-5 0 15,0 5 0-15,-8 0 0 0,8 0 0 0,0 0 0 0,0 1 0 16,0-2 0-16,0-4 0 0,0 5 0 0,0 0 0 0,0-4 0 16,0 3 0-16,0-3 0 0,0-1 0 0,0 1 0 0,0-5 0 0,0 4 0 15,0-10 0-15,0 6 0 0,0-4-24 0,0-2-64 16,0-2-24-16,0-2-16 0,0-4-28 0,-9 0-20 0,9 0-24 0,0-10-52 15,-8 6 4-15,8-5 44 0,-7-1 40 0,7-3 28 0,-8-1 24 16</inkml:trace>
          <inkml:trace contextRef="#ctx0" brushRef="#br0" timeOffset="142456.0282">10300 3209 51 0,'7'-5'96'0,"2"1"-8"0,-9-1 0 0,0 5-20 0,8-4 8 0,0 0 4 15,-8 4 4-15,8-5 0 0,1 5 0 0,-1 0-20 0,-1 0 20 0,-7-5 4 16,9 5-8-16,-1 5 4 0,0-5 0 0,1 5 0 16,-1-1-4-16,0 5-4 0,-1-5-4 0,2 6-8 0,-1 4 0 0,0-5-8 15,1 9 4-15,-1-4-4 0,-1 4-4 0,3 0-4 0,-10 2-4 16,7 3-36-16,1-1-8 0,-8 0 0 0,8 2 0 0,-8 3 0 16,9-3 0-16,-9 3 0 0,0 1 0 0,0-6 0 0,8 6 0 0,-8 0 0 15,0-1 0-15,0 1 0 0,0-1 0 0,0 1 0 0,0-6 0 16,-8 6 0-16,8 0 0 0,0-1 0 0,-9-4 0 0,9 4 0 15,0 1 0-15,-8-5 0 0,8 1 0 0,-8-2 0 0,8 0 0 16,-7 1-28-16,7-4-92 0,-10 4-32 0,3-5-28 0,7-4-32 16,-8 0-56-16,-1 0-16 0,9-5 56 0,-8 1 40 0,0-6 36 15,8 0 28-15,-9 1 20 0</inkml:trace>
        </inkml:traceGroup>
        <inkml:traceGroup>
          <inkml:annotationXML>
            <emma:emma xmlns:emma="http://www.w3.org/2003/04/emma" version="1.0">
              <emma:interpretation id="{F0E71218-6DB7-488F-A95C-600566BA7D23}" emma:medium="tactile" emma:mode="ink">
                <msink:context xmlns:msink="http://schemas.microsoft.com/ink/2010/main" type="inkWord" rotatedBoundingBox="15025,11207 15057,11208 15056,11221 15025,11221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2875.9034">11197 3756 115 0,'0'0'136'0,"0"4"0"0,0-4 0 0,7 0-16 0,-7 0 4 16,0 0 8-16,-7 0 4 0,7 4 4 0,0-4-8 0,0 0-8 15,0 5-4-15,0-5-4 0,0-5-4 0,0 5-16 0,0 0-12 0,0 0-16 16,0 0-48-16,0 0-20 0,0 0 0 0,0 0 0 0,0 0 0 16,0 5 0-16,0-5 0 0,0 0 0 0,0 0 0 0,0 0 0 15,0 0 0-15,0 0 0 0,0 0 0 0,0 0 0 0,0 0 0 16,0 0 0-16,0 0-52 0,0 0-108 0,0 0-48 0,0 0-68 16,0 0-56-16,-8 0 60 0,8 0 44 0,-9 0 48 0,9 0 36 15,-8 0 28-15</inkml:trace>
        </inkml:traceGroup>
        <inkml:traceGroup>
          <inkml:annotationXML>
            <emma:emma xmlns:emma="http://www.w3.org/2003/04/emma" version="1.0">
              <emma:interpretation id="{D83EDCAE-112F-4219-A050-079D80C684F3}" emma:medium="tactile" emma:mode="ink">
                <msink:context xmlns:msink="http://schemas.microsoft.com/ink/2010/main" type="inkWord" rotatedBoundingBox="15612,10701 16186,10710 16172,11645 15597,1163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46732.1617">11866 3305 19 0,'0'-8'76'0,"0"3"-4"15,7 0-8-15,-7 1-24 0,0 0-16 0,0-2 12 0,0 6-4 16,0-4-4-16,8 0 0 0,-8-1 0 0,0 5 0 0,0-5 4 16,0 5-4-16,0-4 4 0,-8 4-12 0,8 0 20 0,0 0 0 0,0 0 0 15,0 0 0-15,0 0 0 0,0 0-4 0,0 0 4 16,0 0-8-16,0 0 4 0,0 4-4 0,0 1 0 0,0 0-8 0,0-1 4 15,0 0-4-15,0 2-4 0,-7 2 4 0,7 2 0 0,0-2-4 16,-9 2 0-16,9 4 4 0,-8-6-4 0,8 6 0 0,-8 0 0 16,8 4 0-16,-8-4 0 0,-1 5 0 0,1-6 0 0,8 6 0 0,-7 0-4 15,-2-1 0-15,1 0-4 0,8 1 0 0,-8 3 0 16,-1-3-4-16,9 4 0 0,-8-5 0 0,8 0 0 0,-7 6-4 16,7-2 4-16,0-4-4 0,-8 6 0 0,8-6 4 0,0 0-4 0,0 5 0 15,0-4 0-15,0 3-4 0,8-3 0 0,-8 4 4 0,0-5 0 16,7 1 0-16,1 3-4 0,-8-3 0 0,9 0-4 0,-1 3 4 15,-8-4 0-15,8-4 4 0,1 4-4 0,-2 1 0 0,1 0 0 16,1-6 0-16,-1 6-8 0,0-11-4 0,-8 6 0 0,8 1-4 16,1-7-12-16,-2 1-4 0,-7 1-12 0,8-1-8 0,1-5-4 0,-9 0-12 15,8 3-8-15,-8-4-8 0,8-3-4 0,-8 5-4 0,0-5-16 16,0-5-48-16,0 2-24 0,9-4 28 0,-9 3 28 0,0 0 28 16</inkml:trace>
          <inkml:trace contextRef="#ctx0" brushRef="#br0" timeOffset="147005.4408">12053 3686 79 0,'0'5'96'0,"0"-5"-4"16,8 5-4-16,-8-2-20 0,0-3 0 0,0 11 4 0,8-7 0 15,-8 0 0-15,9 1-8 0,-1 0-4 0,-8 4 0 0,7 0-4 16,2 1 0-16,-1-2 0 0,0 2-4 0,0-1 0 0,1 0-8 0,-1 0 0 15,-1 0-4-15,2 5-4 0,-1-5-4 0,0 1-8 0,9-1 4 16,-9 4-4-16,-1-3-4 0,2-1 0 0,7 0-4 0,-7 1-4 16,-1-2-4-16,-1 2 0 0,3-1-4 0,-3 1 0 0,1-1 4 15,0-1-4-15,-8-3-4 0,9 4-4 0,-1-5 4 0,-8 5-8 16,7-4-12-16,-7 0-12 0,0 0-12 0,9-1-12 0,-9 0-24 16,0-4-28-16,0 6-24 0,0-6-40 0,0 0-64 0,-9 0 36 0,9-6 40 15,0 6 28-15,-7-4 24 0</inkml:trace>
          <inkml:trace contextRef="#ctx0" brushRef="#br0" timeOffset="147298.6557">12322 3732 23 0,'0'5'104'0,"0"-5"-12"0,-9 5 0 0,9-5-24 0,0 4 0 0,-7 2 0 15,7-2 0-15,0 0-8 0,-8 0 0 0,8 1 0 0,-9 0-4 16,9-1 0-16,-8 6-4 0,8-6 0 0,0 5-4 0,-8-4 0 0,8 4 0 15,-7 0-4-15,7 0-4 0,-10 1 0 0,10-1-4 16,-7 0-8-16,7 0-4 0,-8 0 4 0,-1 5-8 0,9-4 0 0,-8 3-8 16,0-4 0-16,8 6 0 0,-9-2-8 0,2-4 4 0,7 4 0 15,-8-4-8-15,0 1 0 0,8-1 0 0,-9 1-8 0,1-2-8 16,8 2-4-16,0-6-16 0,0 6-16 0,-8-6-4 0,8 0-16 0,0-4-12 16,0 6-12-16,0-6-12 0,0 0-12 0,0 0-44 15,0 0-24-15,0-6 32 0,0 2 24 0,0 4 32 0</inkml:trace>
        </inkml:traceGroup>
        <inkml:traceGroup>
          <inkml:annotationXML>
            <emma:emma xmlns:emma="http://www.w3.org/2003/04/emma" version="1.0">
              <emma:interpretation id="{9F0477C7-9B5C-469E-B96A-CFB00105CD9C}" emma:medium="tactile" emma:mode="ink">
                <msink:context xmlns:msink="http://schemas.microsoft.com/ink/2010/main" type="inkWord" rotatedBoundingBox="16509,10751 18079,10775 18062,11885 16492,11860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7826.2434">12649 3792 35 0,'0'4'100'0,"0"-4"-8"0,0 0-4 0,0 0-20 16,0 5 0-16,7-5 0 0,-7 0 8 0,0 0-12 0,8 0 4 16,-8 0 0-16,9 0 0 0,-9 0-4 0,8 0-4 0,0 0-4 15,1 0 0-15,-1 0-4 0,-1-5 0 0,1 5-4 0,9 0-8 16,-9-4-12-16,1 4 0 0,6-4-8 0,-6 4-4 0,7-5 0 0,-8 5-8 15,1-5 0-15,6 1-8 0,-6 4-8 0,7-5-16 0,-7 0-16 16,6 5-16-16,-7-4-20 0,1 4-20 0,-1-4-16 0,0 4-8 16,1-4-60-16,-1 4-24 0,-1-6 32 0,2 6 32 0,-1-4 28 15</inkml:trace>
          <inkml:trace contextRef="#ctx0" brushRef="#br0" timeOffset="147578.9051">12689 3600 11 0,'0'4'92'0,"0"-4"-4"0,9 0-8 16,-9 0-16-16,0 0-4 0,8 0 0 0,-8 0 8 0,7 4-4 0,-7 2 4 16,8-6-4-16,-8 4 0 0,9 0 0 0,-9 6-4 0,0-6 0 15,8 6-4-15,-8-6 0 0,0 10 0 0,8-6 0 0,-8 2-4 16,0 4-8-16,0 0-4 0,0-6 0 0,0 6-8 0,0 0 0 0,0 0-12 16,0 0 4-16,0 0-28 0,0 4 20 0,0-4 0 15,0-1 0-15,0 1-8 0,0-4-4 0,0 3 4 0,0 1-4 16,0-5 0-16,0 5-4 0,0-5-4 0,0 0-4 0,0 1-4 0,0-2-4 15,0-2-8-15,0-2-8 0,0 0-4 0,0 1-8 0,0 0-4 16,9-5-4-16,-9 4-20 0,0-4-8 0,0 0-12 0,0-4-12 16,0-1-12-16,0 0-48 0,0 5-28 0,0-8 28 0,0 2 32 0,0-2 24 15</inkml:trace>
          <inkml:trace contextRef="#ctx0" brushRef="#br0" timeOffset="148340.6366">13203 3590 15 0,'0'-4'100'0,"-8"4"-12"0,8-6-8 0,0 6-20 0,0-4 0 16,0 0 0-16,8 4 0 0,-8-4 4 0,0-1 0 0,7 0 0 0,-7 1 0 15,9-1-8-15,-9 0 4 0,8 1-8 0,-8 0 4 16,8-2 0-16,1 6 0 0,-1-4 4 0,-1 0-4 0,3 4-4 0,-3-5 0 15,1 5-8-15,-8 0 4 0,9-5-8 0,7 10-4 0,-9-5 0 16,-7 5-8-16,9-5 0 0,-1 8-4 0,0-2-8 0,1-2 0 16,-1 5-4-16,-8 0 0 0,8 1-4 0,-8-2-4 0,9 6 4 15,-9 0-4-15,0 0 0 0,0 4 0 0,0-4-4 0,0 4-20 16,0-4 28-16,-9 3-4 0,9 2 0 0,-8 0-4 0,0 0 0 0,-1-1 4 16,1-4-8-16,0 4 4 0,-1 0 0 0,2-4-4 0,-9 5 0 15,7-6 4-15,1 1-4 0,1 0-4 0,-3-5 8 0,3 0-4 16,-1 0-4-16,-1 1 0 0,1-5-4 0,8-2 0 0,-8-3 8 15,8 6-4-15,-9-6 4 0,9 0-4 0,0 0 4 0,0 0 0 16,0-6-4-16,0 6 4 0,0-3 0 0,0 3 4 0,0-5 0 0,0 0-4 16,0 0 4-16,9 5 4 0,-9-4-4 0,0 4 4 0,8 0-4 15,-8-5 4-15,8 5 0 0,-8 0 4 0,0 0 0 0,9 0 0 16,-1 0 0-16,-1 0-4 0,-7 5 4 0,10-5 0 0,-3 4-4 0,-7 1 0 16,8-5 4-16,1 5 0 0,-1 0 0 0,0-2 0 0,-1 3 0 15,2-2-4-15,7 0 0 0,-7 1 0 0,-1 0-8 0,9-1 4 16,-10 6 0-16,9-7 4 0,-7 2-8 0,7 0 4 0,-7 0 0 15,6-1-4-15,2 0 0 0,-1 2-8 0,-7-2-24 0,6-4 12 16,2 4-16-16,-9-4-12 0,9 0-12 0,-2 5-12 0,-6-5-16 16,7 0-16-16,-7 0-8 0,6-5-8 0,-6 5-36 0,-1-4-48 0,0-6 20 15,0 6 32-15,1-5 28 0,-2-1 24 0</inkml:trace>
          <inkml:trace contextRef="#ctx0" brushRef="#br0" timeOffset="148707.7146">13888 3343 63 0,'8'-6'92'0,"-8"2"-12"0,0 4-4 0,0-4-20 0,8 4 0 16,-8-4 4-16,0 4 0 0,8 0 0 0,-8 0 0 0,9 0 8 15,-9-6 0-15,8 6 0 0,-8 6-12 0,7-6 8 0,-7 4 0 16,9-4 4-16,-9 4 0 0,8 0 4 0,0 2 0 0,1-1 0 0,-9 3-4 15,8-3 0-15,0 4-8 0,-8 0 0 0,7 0 0 0,2 5-4 16,-1-5 0-16,0 5 0 0,-8 0-4 0,9 0 0 0,-1 0-4 16,-1 4-40-16,3-5-8 0,-3 1 0 0,1 4 0 0,0 1 0 15,1 0 0-15,-1-1 0 0,-1 0 0 0,2 5 0 0,-1-4 0 16,0 3 0-16,1-4 0 0,-1 6 0 0,7-2 0 0,-15 2 0 0,17-2 0 16,-9 1 0-16,1 5 0 0,-9-5 0 0,8 4 0 0,0 1 0 15,-8-5 0-15,9 4 0 0,-9 0 0 0,0 2 0 0,0-7 0 16,0 6 0-16,0 0 0 0,-9-1 0 0,1-4 0 0,8 4 0 0,-8-3 0 15,-1 3 0-15,1-4 0 0,-9-5 0 0,10 6 0 16,-1-2 0-16,0-4 0 0,-9 1-16 0,9-6-96 0,-8 6-24 0,8-6-36 16,-1-3-40-16,-7-1-84 0,9 0 8 0,-10-4 52 0,9 0 40 15,-9-1 40-15,9-4 28 0</inkml:trace>
        </inkml:traceGroup>
        <inkml:traceGroup>
          <inkml:annotationXML>
            <emma:emma xmlns:emma="http://www.w3.org/2003/04/emma" version="1.0">
              <emma:interpretation id="{7C5EBB7C-8779-413B-8E52-0FE05BD63165}" emma:medium="tactile" emma:mode="ink">
                <msink:context xmlns:msink="http://schemas.microsoft.com/ink/2010/main" type="inkWord" rotatedBoundingBox="19046,11177 19469,11184 19468,11216 19045,11210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51246.186">15201 3737 55 0,'0'0'92'0,"-8"0"-4"0,8 0-8 0,0 0-24 15,0 0 4-15,0 0-4 0,0 0 0 0,0 0 0 0,0 0 4 16,0 0-4-16,8 0 0 0,-16 0 0 0,8 0 4 0,0 0-4 0,0 0 4 16,0 0-8-16,0 0 4 0,8 0 0 0,-8 0-4 15,0 0 0-15,0 0 0 0,8 0 4 0,-8 0 0 0,0 0 0 0,9 0 0 16,-9 0 0-16,7 0 0 0,1 0-8 0,-8 0-4 0,9 0 4 15,-1 0-8-15,0 0 4 0,-1 0-8 0,3 0 0 0,-3 0 0 16,1 0-8-16,1 0 0 0,-1 0-28 0,0 0 0 0,1 0 0 0,6 0 0 16,-7 0 0-16,1 0 0 0,7 0 0 0,-7 0 0 0,6 0 0 15,-6 0 0-15,7 0 0 0,-8 0 0 0,8 0 0 0,1 0 0 16,-9 0 0-16,9 0 0 0,-9 0 0 0,7 0 0 0,-6 0 0 16,7 0 0-16,-7 0 0 0,6 0 0 0,-6 0 0 0,-1 0 0 15,0 0 0-15,0 0 0 0,1 0 0 0,-2-5 0 0,-7 5 0 16,0 0 0-16,8 0 0 0,-8 0 0 0,0 0 0 0,0 0 0 0,0 0 0 15,0 0 0-15,0 0 0 0,0 5 0 0,0-10 0 0,0 5 0 16,0 0 0-16,0 0 0 0,0 5 0 0,-8-5 0 0,8 0 0 16,0 5 0-16,0-5 0 0,0 0 0 0,-7 4 0 0,7-4 0 15,-9 6 0-15,9-6 0 0,-8 4 0 0,8-4-56 0,-8 4-60 0,8-4-24 16,0 4-20-16,-8-4-24 0,8 0-32 0,0 0-64 0,-9 0 28 16,9 0 52-16,0 0 40 0,0 0 28 0,0 0 24 0</inkml:trace>
        </inkml:traceGroup>
        <inkml:traceGroup>
          <inkml:annotationXML>
            <emma:emma xmlns:emma="http://www.w3.org/2003/04/emma" version="1.0">
              <emma:interpretation id="{1F864BC2-F96C-4C56-93C8-D9526A46A8C2}" emma:medium="tactile" emma:mode="ink">
                <msink:context xmlns:msink="http://schemas.microsoft.com/ink/2010/main" type="inkWord" rotatedBoundingBox="20108,10840 20554,10847 20543,11558 20097,11551"/>
              </emma:interpretation>
              <emma:one-of disjunction-type="recognition" id="oneOf35">
                <emma:interpretation id="interp43" emma:lang="" emma:confidence="0">
                  <emma:literal>8</emma:literal>
                </emma:interpretation>
                <emma:interpretation id="interp44" emma:lang="" emma:confidence="0">
                  <emma:literal>g</emma:literal>
                </emma:interpretation>
                <emma:interpretation id="interp45" emma:lang="" emma:confidence="0">
                  <emma:literal>s</emma:literal>
                </emma:interpretation>
                <emma:interpretation id="interp46" emma:lang="" emma:confidence="0">
                  <emma:literal>ś</emma:literal>
                </emma:interpretation>
                <emma:interpretation id="interp47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52194.4178">16481 3659 63 0,'0'0'80'0,"9"0"-8"0,-9 5-8 0,0-5-16 15,8 0-4-15,-8 0 0 0,0 4 0 0,0-4 0 0,7 0 0 16,-7 0 4-16,0 0-4 0,9-4 0 0,-9 4 4 0,0 0-8 0,0-5 0 15,8 5 0-15,-8-4 0 0,0-1 0 0,8 5-4 0,-8-4-4 16,8-6 0-16,-8 6 0 0,9-1-4 0,-9 0 0 0,8-3 0 16,-8-2-4-16,0 1-16 0,7 4 20 0,-7-5-8 0,0 2-4 15,0-1 0-15,0 0 0 0,0-1 0 0,0 2-4 0,9-2-4 16,-18 1 0-16,9 0 0 0,0-1 0 0,0-3 0 0,-7 3-4 0,7 2 0 16,-8-2 4-16,8 1-4 0,-9 0 0 0,1-1 0 15,8 2 0-15,-8 3 0 0,0-4 4 0,-8 4-4 0,8 0-4 0,-1 5 4 16,1-5 0-16,-9 5 0 0,9 0-4 0,-7 5 0 0,6-5 0 15,-7 5 0-15,7 0 0 0,-6-1 4 0,6 6 0 0,-7-6-4 16,8 5 0-16,-8 0 0 0,8 1 4 0,-9-6 0 0,9 6 0 0,-1-2 0 16,1 2-4-16,1 3 4 0,-1-3-4 0,-1-1 4 0,9 0 0 15,0 1 0-15,-8-2 0 0,8 2 0 0,0-1 0 0,0 0 0 16,8-1 0-16,-8 2 4 0,9 0 0 0,-1-2 4 0,-8-2 4 16,7 2-4-16,1 2 0 0,1-6 4 0,7 6-4 0,-7-6 4 15,-1 1 0-15,8 4-4 0,-8-5 0 0,8 0 4 0,-7 1-4 0,6 0-16 16,2-1 20-16,-9 1 0 0,9 0 0 0,-10-2-4 0,10 3 0 15,-1-1 0-15,-7-1 0 0,6 0-4 0,2 6 0 0,-9-6 4 16,9 1-4-16,-9 0 0 0,8 5 0 0,-8-6 0 0,0 4-4 16,1-3 4-16,6 4-4 0,-7 1 0 0,1-6 0 0,-1 10-4 15,0-10 0-15,1 6 0 0,-9 3 4 0,8-3 0 0,-1-1-4 0,-7 0 0 16,9 0 0-16,-9 0 0 0,8 5 0 0,-8-4 0 0,0 3 0 16,0-4 0-16,0 6 0 0,0-6 4 0,0 4-4 15,8-4 0-15,-16 4 4 0,8-3 0 0,0 3-4 0,-8-3 0 0,8-1 0 16,-9 0 0-16,9 1 0 0,-7-2-4 0,7 2 4 0,-8-1 0 15,-1-4 0-15,1-1 0 0,0 6 0 0,-1-6 0 0,1-4-4 16,-7 4 4-16,6-4 0 0,1 5 0 0,-9-5 0 0,10 0 0 0,-10 0 4 16,9-5-4-16,0 5 0 0,-9-4 4 0,10 0-4 15,-1-1 0-15,-1 0 0 0,1-4-4 0,0 0 4 0,-1-1 0 0,1 6 0 16,1-10 0-16,-1 5 0 0,8-4 0 0,-9 3-4 0,9-4 0 16,0 6 0-16,-8-6 4 0,8 0 0 0,0 1 0 0,0-2 0 15,0 1 0-15,0 6-4 0,0-6 4 0,8 0 0 0,-8 0 0 16,0 5-4-16,9-5 0 0,-1 5-4 0,-8-5-8 0,7 5 0 15,-7-5-12-15,8 5-12 0,1 0-8 0,-1-1-16 0,0 2-12 0,1-2-12 16,-1 1-28-16,-1 0-24 0,2-1-32 0,-1 2-68 0,0-3 12 16,0 3 44-16,1 3 36 0,-1-4 28 0</inkml:trace>
        </inkml:traceGroup>
      </inkml:traceGroup>
    </inkml:traceGroup>
    <inkml:traceGroup>
      <inkml:annotationXML>
        <emma:emma xmlns:emma="http://www.w3.org/2003/04/emma" version="1.0">
          <emma:interpretation id="{CAA558AF-2F05-4578-9673-84F10438D041}" emma:medium="tactile" emma:mode="ink">
            <msink:context xmlns:msink="http://schemas.microsoft.com/ink/2010/main" type="paragraph" rotatedBoundingBox="1386,12180 28060,12555 28045,13609 1371,13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91B08-EC19-4C9A-836A-0BB4F6986E65}" emma:medium="tactile" emma:mode="ink">
              <msink:context xmlns:msink="http://schemas.microsoft.com/ink/2010/main" type="line" rotatedBoundingBox="1386,12180 28060,12555 28045,13609 1371,13234"/>
            </emma:interpretation>
          </emma:emma>
        </inkml:annotationXML>
        <inkml:traceGroup>
          <inkml:annotationXML>
            <emma:emma xmlns:emma="http://www.w3.org/2003/04/emma" version="1.0">
              <emma:interpretation id="{4A8D60F5-8F82-4F98-BDFD-9646CA55D53E}" emma:medium="tactile" emma:mode="ink">
                <msink:context xmlns:msink="http://schemas.microsoft.com/ink/2010/main" type="inkWord" rotatedBoundingBox="1382,12467 1900,12475 1894,12896 1376,12889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53817.0974">-2464 5086 59 0,'0'-4'88'0,"0"4"-8"0,0-5-8 0,-7 0-20 0,7 5 0 16,0-4 0-16,0 0 0 0,0 4 0 0,0-6 4 0,0 6 0 16,0-4-8-16,0 4 8 0,0 0-4 0,0 0 4 0,0-4-8 15,0 4 4-15,0 0-4 0,0 0 0 0,0 0-4 0,0 0 4 16,0 0 0-16,0 0-8 0,0 0-4 0,0 0-4 0,0 0 0 16,0 0 0-16,0 0-4 0,0 0 4 0,0 0-4 0,0 4 0 0,0 0 0 15,0 2-8-15,0 2-4 0,0-3 0 0,0 4 0 16,0 1 0-16,0-2-8 0,0 6 0 0,0 0-4 0,0 1 0 0,7-2 0 15,-7 5 0-15,0-5 0 0,0 6-4 0,9-5 0 0,-9 5 0 16,8-6 0-16,-8 6 0 0,0-6 0 0,8 1-4 0,1-6 8 16,-9 7-4-16,8-6 0 0,-1 5 0 0,-7-9 0 0,8 3 0 0,-8 2 0 15,9-6 4-15,-1 1-4 0,-8 0 0 0,8-5-4 0,1 4 4 16,-1-4 4-16,-8 0-8 0,7 0 4 0,2-4 0 0,-9 4 0 16,8-5 0-16,0 0 0 0,0 1-16 0,-8-6 20 0,9 5 0 0,-1-3 0 15,-1 3-4-15,-7-4 0 0,9 4 0 0,-1-3 0 16,-8-3 0-16,8 3 0 0,1 3 0 0,-9-4 0 0,8 4 0 0,-8 1 4 15,8-5-4-15,-8 5 0 0,7-1 0 0,2 0 0 0,-9 0 0 16,8 5 4-16,-8-4-4 0,8 4-4 0,-8 0 0 0,9 0 4 16,-1 0 0-16,-8 4 0 0,7-4 4 0,3 5-4 0,-10 0-4 0,7 4 4 15,1-4-4-15,0 3 8 0,1 2-4 0,-1-1-4 16,-1-4 4-16,2 9 4 0,-1-6-4 0,0 2 0 0,1 4 4 0,7-6-4 16,-9 2 0-16,2-1-4 0,-1 0 4 0,0 1 0 0,1-6 0 15,-1 5 0-15,0-4 0 0,1 4 0 0,-2-4 0 0,1-1 0 16,0-4 0-16,-8 4 4 0,9-4-4 0,-1 5 0 0,-8-10 0 0,7 5 4 15,-7-4-4-15,10 0 0 0,-10-1 0 0,0 0 0 16,0 1 0-16,0-10 4 0,7 4-4 0,-7 2 0 0,0-6 0 0,0-1 0 16,0 2 4-16,0-1-4 0,0-5 0 0,0 6 4 15,0-5-4-15,0 0 0 0,0 4 0 0,0-4-4 0,0-1 4 0,-7 0-4 16,7 1 4-16,0 5-4 0,0-6 0 0,-10 6 0 0,10-6 0 16,-7 6 0-16,7 3-4 0,-8-4 4 0,-1 6 0 0,9-2-4 15,-8 1 0-15,0 0-8 0,8 4 0 0,-7 1-8 0,-2 4-12 16,9-5-4-16,-8 5-4 0,8 5-8 0,-8-5-4 0,8 4-8 0,0 1-8 15,0-1-8-15,0 6-8 0,0-6-4 0,0 6 0 0,0-6-32 16,0 5-40-16,0 0-12 0,8-4 28 0,-8 4 24 0,8-5 24 16</inkml:trace>
        </inkml:traceGroup>
        <inkml:traceGroup>
          <inkml:annotationXML>
            <emma:emma xmlns:emma="http://www.w3.org/2003/04/emma" version="1.0">
              <emma:interpretation id="{1264B243-E34C-4E65-AE5F-E9DBCFC3D74E}" emma:medium="tactile" emma:mode="ink">
                <msink:context xmlns:msink="http://schemas.microsoft.com/ink/2010/main" type="inkWord" rotatedBoundingBox="2306,12193 3468,12209 3455,13144 2293,13128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54188.108">-1509 4764 55 0,'0'-3'104'0,"0"-2"-8"0,0 0-8 0,0 5-32 0,0-4 0 0,0 4-4 16,0 0-4-16,-9-5-4 0,18 5-4 0,-9 5 0 15,0-5 0-15,0 4-4 0,0-4 4 0,0 5 0 0,0 3-4 0,0-3 8 16,0 5-4-16,-9-1-4 0,9 0 0 0,0 0-4 0,0 0 0 15,0 5-4-15,-7 0 4 0,7 5-4 0,0-6 8 0,-8 6-12 16,8-1 0-16,0 0-4 0,-9 0 0 0,9 1 0 0,0 0-4 16,-8 3 0-16,8-3 0 0,0 4 0 0,0-1-4 0,0 2 0 15,0-6-4-15,0 5-4 0,0 0 0 0,0 0 0 0,0 0-16 16,0 0 20-16,8-5 0 0,-8 5-4 0,9-5-4 0,-9 1 4 0,8 3 0 16,-1-3-4-16,-7-6 0 0,9 6 0 0,-1-6 0 0,0 6-4 15,9-10 0-15,-9 5-4 0,-1 0 0 0,2-5-4 0,7 0-4 16,-7 0-4-16,-1-4-12 0,-1 4-4 0,1-4-8 0,1-2-16 15,-1 3-8-15,0-6-12 0,1 4-8 0,-1-4-8 0,-1-4-24 16,2 4-40-16,-9-6-28 0,8 3 36 0,0-2 28 0,-8 0 20 0</inkml:trace>
          <inkml:trace contextRef="#ctx0" brushRef="#br0" timeOffset="154440.6752">-1224 5036 27 0,'8'4'104'0,"-8"1"-8"0,0-5 0 16,9 5-20-16,-1-1 4 0,-8 0-4 0,7 2 4 0,3-2-4 15,-3 5 0-15,1-4-8 0,1-1-4 0,-1 6-4 16,0-2 0-16,-1 2-8 0,2 0 0 0,-1-6-4 0,9 9-8 0,-9-4-8 16,0 1 0-16,8-2-4 0,-8 7-4 0,0-7-8 0,9 2 0 15,-9 4-8-15,1 0 4 0,6-5-8 0,-6 4 4 0,-1 2 0 16,0-2-4-16,-1-4-12 0,3 5-4 0,-3-6-4 0,1 3-12 15,1 2-12-15,-1-8-4 0,-8 4-20 0,8-1-12 0,-8-3-8 0,9 0-12 16,-9 0-8-16,0-5-32 0,0 0-36 0,0 0-8 0,0 0 28 16,0-5 36-16</inkml:trace>
          <inkml:trace contextRef="#ctx0" brushRef="#br0" timeOffset="154668.1855">-913 5100 59 0,'0'0'108'0,"0"0"-8"15,0 0-4-15,0 0-24 0,-9 0 0 0,9 0-4 0,0 0-8 16,-8 0 0-16,8 4 0 0,-8 1-4 0,8-5 0 0,-9 5-8 16,9-1-4-16,-8 2-8 0,1-2 0 0,7 5 0 0,-10-5-4 0,10 5 0 15,-7 1-4-15,-1-2 0 0,0 7-8 0,8-7 0 0,-9 7-4 16,1-6-4-16,1 5 0 0,-2 0 0 0,1-1-8 0,0 1 0 16,-1-1-4-16,1 1 0 0,0-1-4 0,1 2 0 0,-2-6-8 15,1 5 0-15,0-6-4 0,-1 7-12 0,9-6-16 0,-8 0-8 0,8-5-16 16,-8 6-8-16,8-6-4 0,0 1-4 0,0 0-8 15,0-5-40-15,0 0-36 0,0 0 8 0,0 0 40 0,0 0 20 0</inkml:trace>
          <inkml:trace contextRef="#ctx0" brushRef="#br0" timeOffset="154990.075">-653 4815 11 0,'9'0'104'0,"-9"-4"-8"0,8 4-4 0,-8 0-20 0,7 0-4 0,1 0 0 15,-8 4-4-15,9-4 0 0,-1 5 0 0,0 0 0 0,-8-1-4 16,9 1-4-16,-1 0-4 0,-1 4-4 0,2-5 0 0,-1 6 0 16,0-1 4-16,9 4-8 0,-9-3-4 0,-1 4-4 0,2-1 0 15,7 1-4-15,-7-1 4 0,-1 6 0 0,0 0-4 0,-1-2 0 0,2 2-24 16,7-1 20-16,-7 6-4 0,-9-2 0 0,8 1-4 0,-1 0 0 15,3 0-8-15,-10 5-4 0,0-1 4 0,0-4 0 0,7 5-8 16,-7-1 0-16,0 1 0 0,-7-1-4 0,7 1 4 0,0 0-4 16,-10-1-8-16,10 1 4 0,-7-1-8 0,7 0-8 0,-8-3-16 15,8-2-8-15,-9 2-12 0,9-2-12 0,-8-3-16 0,8-1-16 0,-8-4-16 16,8-1-8-16,-9-3-48 0,9-1-44 0,0-4 24 0,0-1 40 16,-7-4 32-16,7 0 16 0</inkml:trace>
        </inkml:traceGroup>
        <inkml:traceGroup>
          <inkml:annotationXML>
            <emma:emma xmlns:emma="http://www.w3.org/2003/04/emma" version="1.0">
              <emma:interpretation id="{71938DEE-A6F3-4F28-9434-9E70C80E9BBD}" emma:medium="tactile" emma:mode="ink">
                <msink:context xmlns:msink="http://schemas.microsoft.com/ink/2010/main" type="inkWord" rotatedBoundingBox="4252,12684 4578,12689 4573,13040 4247,13035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55416.4501">399 5233 71 0,'0'0'112'0,"0"0"0"0,8 0-4 16,-8 5-20-16,0-5 4 0,9 5 0 0,-9-5 0 0,8 4-8 15,-8-4 0-15,7 0 0 0,2 4-4 0,-1-4 0 0,0 5-4 16,9-5-4-16,-9 0 0 0,8 5-8 0,-8-5 0 0,9 0-8 15,-9 0-8-15,9 0-4 0,-10 0-4 0,9 0-28 0,1 0 20 16,-10 0-8-16,10 0-8 0,0 0-4 0,-9 0 0 0,0 5-4 0,8-5-4 16,-8 4-4-16,0-4 0 0,1 5-8 0,-1-5-8 15,0 4-12-15,1-4-12 0,-9 4-16 0,7 1-20 0,-7 0-16 0,0-1-16 16,8 1-24-16,-16 0-12 0,8-2-20 0,0 3-56 0,-7-1 0 16,7-1 44-16,-9 0 28 0,1 1 32 0</inkml:trace>
          <inkml:trace contextRef="#ctx0" brushRef="#br0" timeOffset="155603.9493">440 5498 3 0,'0'6'124'0,"0"3"-8"0,0-4-4 0,0 4-12 0,0-4 4 16,0-1 0-16,8 1-20 0,-8-1 12 0,8 5 0 15,-8-9 0-15,8 5 0 0,1 0 0 0,-1-1 0 0,-1 1 4 0,2-5-12 16,-1 5-8-16,9-1 0 0,-9-4-4 0,0 0-12 0,8 4 0 15,-8-4-12-15,0 0-4 0,9 0-8 0,-10 0-8 0,10 0-32 16,-9 0 0-16,1 0 0 0,-1 0 0 0,7 0 0 0,-6 0 0 0,-1 0 0 16,0 0 0-16,1 0-12 0,-1 0-56 0,-8 0-24 0,8 0-28 15,-8 0-36-15,9 0-40 0,-9 0-64 0,0 0-32 0,7 0 48 16,-7 0 44-16,0 0 40 0,0 0 32 0,0 0 20 0</inkml:trace>
        </inkml:traceGroup>
        <inkml:traceGroup>
          <inkml:annotationXML>
            <emma:emma xmlns:emma="http://www.w3.org/2003/04/emma" version="1.0">
              <emma:interpretation id="{E8247DD8-6E94-4C14-B7DC-015559F6EB83}" emma:medium="tactile" emma:mode="ink">
                <msink:context xmlns:msink="http://schemas.microsoft.com/ink/2010/main" type="inkWord" rotatedBoundingBox="5443,12886 5850,12892 5849,12925 5442,12919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60138.5986">1614 5435 47 0,'0'0'72'15,"0"0"-8"-15,0 0-8 0,0 4-20 0,0-4-12 0,0 0 4 16,0 5 0-16,-7-5 0 0,7 0 4 0,0 5-4 0,-10-5 4 0,10 0 4 16,0 0 0-16,-7 5 4 0,7-5 4 0,0 0 4 0,0 0 4 15,0 4 0-15,0-4-8 0,0 0 0 0,0 0 4 0,0 0-8 16,0 0-20-16,0-4 24 0,0 4 0 0,0 0 4 0,0 0 0 15,0 0 4-15,0 0 0 0,0 0 0 0,0 4 0 0,7-4 0 16,-7 0 4-16,10 0-4 0,-10 0 0 0,7 0 0 0,1 0-8 0,-8 0 0 16,9 0-4-16,7 0 0 0,-9 0 0 0,2 0 0 0,-1 0-4 15,0 0 0-15,9 0 0 0,-9 0-8 0,8 0 0 0,-8 0-28 16,9 0 0-16,-1 0 0 0,-7 0 0 0,6 0 0 0,2 0 0 0,0 0 0 16,-9 0 0-16,7 0 0 0,2 0 0 0,0 0 0 15,-2 0 0-15,-6 0 0 0,7 5 0 0,-8-5 0 0,8 0 0 0,-8 0 0 16,1 4 0-16,-1-4 0 0,0 0 0 0,1 0 0 0,-9 0 0 15,8 5 0-15,-8-5 0 0,0 0 0 0,7 0 0 0,-7 0 0 16,0 0 0-16,0 0 0 0,0 0 0 0,-7 0 0 0,7 0 0 16,0 0 0-16,-8 0 0 0,8 0 0 0,-9 0 0 0,9 0 0 15,0 0 0-15,-8 0 0 0,0 0 0 0,8 0 0 0,-9 0 0 16,1 0 0-16,8 0-36 0,-7 0-44 0,-2 0-16 0,9 0-12 0,-8 0-8 16,8 0-8-16,-8 0-16 0,8 0-8 0,-8 0-8 0,8 0-36 15,0 0-36-15,0 0 32 0,0 0 32 0,0-5 36 0,0 5 28 16</inkml:trace>
        </inkml:traceGroup>
        <inkml:traceGroup>
          <inkml:annotationXML>
            <emma:emma xmlns:emma="http://www.w3.org/2003/04/emma" version="1.0">
              <emma:interpretation id="{C14BEDFA-62A8-45E0-94CB-4A10EC0539D9}" emma:medium="tactile" emma:mode="ink">
                <msink:context xmlns:msink="http://schemas.microsoft.com/ink/2010/main" type="inkWord" rotatedBoundingBox="6259,12674 7308,12689 7301,13244 6251,13229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60815.7872">2496 5385 43 0,'-9'0'80'0,"9"0"-8"0,-8 0-8 0,0 4-16 0,-1-8-4 0,1 4-4 16,0 0 0-16,-1-5 0 0,2 0 4 0,7 5-4 0,-8-4 0 15,8-1 0-15,-8 0-4 0,8 0 0 0,-9 2-4 0,9-2 0 16,0-4 0-16,0 4 4 0,0-4-4 0,0 0-4 0,0 3 4 0,0-2 4 15,9-1-8-15,-9 4-4 0,8-4 4 0,-8 5 4 16,8-5-4-16,-1 4 0 0,-7 0 0 0,9-4 0 0,-1 5 4 0,0-1-4 16,1 0 4-16,-1 5 0 0,0 0-4 0,-8-4 0 0,16 4 0 15,-8 0-4-15,0-5 0 0,1 10-4 0,-1-5-4 0,0 0 0 16,1 4-4-16,-2-4 0 0,1 5-4 0,1 0 0 0,7-1 0 0,-9 5 0 16,3-4-4-16,-3 0-20 0,1 4 28 0,1-1-4 0,-1 2-4 15,0 4 0-15,-8 0 0 0,9-1 0 0,-9 1 0 0,0-1-4 16,7 6 0-16,-7-6 0 0,-7 6 0 0,7 0 0 0,0 4 0 15,-9-5-4-15,1 0 0 0,0 5 4 0,-1-4-4 0,1 3 0 16,1-3 0-16,-3-1 4 0,3 1-4 0,-1-5 0 0,-9-1 0 16,9 6 0-16,1-11 0 0,-2 6 0 0,1-4 0 0,0-6 0 15,-1 5 0-15,1-4 0 0,0-5 0 0,1 4-4 0,-2-4 4 0,9 0 0 16,-8 0 0-16,8-4 4 0,0 4-4 0,0-10 0 0,0 6 4 16,-8 0-4-16,8-1 4 0,0 0-4 0,0-3 4 0,8 2 4 15,-8 2-4-15,0-5 4 0,0 4-4 0,8 1-4 0,-8-1 8 0,0 0 0 16,9 1 0-16,-9 4 4 0,7-4-4 0,-7 4 0 15,8 0 4-15,0-5-4 0,1 5 4 0,-9 0 0 0,8 0-4 0,0 0 8 16,1 0 0-16,-2 0 0 0,1 0 0 0,1 5-4 0,-1-5 4 16,0 0 0-16,-1 4-16 0,10-4 20 0,-9 4 0 0,1 1 4 15,7-5-4-15,-7 5 4 0,-2-1-4 0,9 1-4 0,-7 0 4 0,7-1 0 16,-7 6-4-16,-2-6 0 0,10 0-4 0,-9 1 0 0,8 4 0 16,-7-5-8-16,6 1 4 0,2 4-4 0,-9-4 0 15,9 0 4-15,-10-1-4 0,10 6 0 0,-1-5-4 0,-7-2-4 0,6 2-8 16,-6 0-4-16,7-5-8 0,-8 4-12 0,1-4-8 0,6 0-16 15,-6 5-8-15,-1-5-8 0,9 0-20 0,-9 0-4 0,-1 0-12 16,2-5-8-16,-9 1-28 0,8-1-48 0,0 0 0 0,0 2 44 0,-8-2 28 16,9-5 24-16</inkml:trace>
          <inkml:trace contextRef="#ctx0" brushRef="#br0" timeOffset="161335.5066">3440 5426 75 0,'0'0'116'0,"0"-5"-8"0,0 5-4 16,0 0-20-16,0-4-8 0,0 4 0 0,-7 0-4 0,7 0 0 15,0 0-4-15,0 0-12 0,0 0 0 0,-8 4 0 0,8-4-4 0,0 0 0 16,-8 5 0-16,8 0-4 0,0-5 0 0,-9 4 4 0,9 0-4 16,-8 6-4-16,1-5 4 0,7 4-8 0,-10 0 0 0,3 0 0 15,-1 5-8-15,-1-1-4 0,9 1-4 0,-16-4-4 0,9 9 0 16,-2-6-4-16,1 1-4 0,0 3 0 0,-9-2-8 0,9-1 0 15,-1 4-4-15,-6-4-4 0,7 0-4 0,-1-1-4 0,-7 0-8 0,7 1-8 16,2 0-16-16,-10 1-12 0,9-7-16 0,0 1-8 16,8 1-16-16,-7-6-24 0,-3 5-20 0,3-5-32 0,7-4-56 0,0 5 24 15,-8-5 36-15,8 0 32 0,0-5 24 0</inkml:trace>
          <inkml:trace contextRef="#ctx0" brushRef="#br0" timeOffset="161092.1567">3163 5421 11 0,'0'0'124'0,"10"0"-4"0,-10 0-8 16,0 0-16-16,0 5-4 0,7-5 0 0,-7 5 4 0,8-5-4 16,-8 4-4-16,8-4 0 0,-8 4-4 0,9 1 0 0,-1-5 0 15,-8 5-4-15,7 0 4 0,2 4-8 0,-1-5-4 0,0 1-8 0,1-1-4 16,-1 5-4-16,7-4-8 0,-6 3-8 0,-1-2-4 0,0 3 0 16,9 0-8-16,-9 1 0 0,1-1-8 0,-2 1 0 0,9-2-8 15,-7 1 4-15,-1 1-8 0,-1-2-8 0,3 6 0 0,-3-4 0 16,1-1 0-16,-8 4 0 0,9-3 0 0,-1-1 0 0,-8 0 0 15,8 1-4-15,-1-2-16 0,-7 2-4 0,0-6-8 0,9 5-8 16,-9-4-12-16,0-1-12 0,0 1-12 0,0 0-4 0,0-5-16 0,0 4-8 16,0-4-16-16,0 0-8 0,0 0-8 0,0-4-4 15,0-1-40-15,0 5-24 0,0-9 28 0,-9 4 28 0,9 0 28 0,0-3 28 16</inkml:trace>
        </inkml:traceGroup>
        <inkml:traceGroup>
          <inkml:annotationXML>
            <emma:emma xmlns:emma="http://www.w3.org/2003/04/emma" version="1.0">
              <emma:interpretation id="{CA7E2586-CEAF-479D-A1E4-DE184718F457}" emma:medium="tactile" emma:mode="ink">
                <msink:context xmlns:msink="http://schemas.microsoft.com/ink/2010/main" type="inkWord" rotatedBoundingBox="7710,12427 7992,12431 7986,12883 7704,1287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62151.942">3857 5031 35 0,'0'-4'108'16,"8"-1"-12"-16,-8 1-4 0,8-1-20 0,-8 0-4 15,0 0 0-15,9 1-4 0,-9-1 4 0,0 5 0 0,8-4 4 0,-8 0-8 16,0 4-4-16,0-6 0 0,0 6 0 0,0 0-4 0,0-4 0 15,0 4 4-15,0 0-4 0,0 0 0 0,0 0 0 0,0 0 0 16,0 0 0-16,0 0 0 0,0 0-4 0,0 4 0 0,0-4-8 0,0 6-4 16,0-6-4-16,0 4-8 0,0 0 0 0,0 1 0 0,0-1-12 15,0 6 4-15,0-5-4 0,0 4-4 0,0 0 0 0,0 0 0 16,0 4-4-16,0-3 0 0,0 4-4 0,0-5 0 0,0 4-4 16,0-3 0-16,0 4 4 0,0-1-4 0,7-4 0 0,-7 5-4 15,0-5 4-15,0 5 0 0,9-4 0 0,-9-1-4 0,8 0 4 16,-8 0-8-16,8 0 4 0,1 1 4 0,-9-2-4 0,8-3 0 0,-1 0-4 15,1 4 4-15,1-4 0 0,-1-5-4 0,0 4 0 0,1-4 0 16,-1 0 0-16,-1 0 0 0,2 0-4 0,-1-4 4 0,0 4 0 16,0-5 0-16,1 1 4 0,-9-1 0 0,8-5 0 0,-1 6 0 15,2 0 0-15,-1-6 0 0,-8 6 0 0,8-1 0 0,1-4 0 0,-9 0 0 16,8 4 4-16,-8 1 0 0,0-6-4 0,8 6 4 16,-8-1-4-16,0-5 4 0,0 6 0 0,0 0 0 0,7-1 4 15,-7 5-4-15,0 0 4 0,0-5 0 0,0 5 0 0,9-3 0 0,-9 3 4 16,0 3-4-16,0-3 0 0,0 5 8 0,0-5 0 0,0 5 0 15,0 3 0-15,0-3-4 0,8 5 8 0,-8-6 0 0,0 6 0 16,0-1 0-16,0 0 0 0,0 0 4 0,0 5 0 0,0-5-4 0,0 5-16 16,0-5 0-16,-8 4 0 0,8-3 0 0,0 4 0 15,8 0 0-15,-8-6 0 0,0 6 0 0,0-4 0 0,0-2 0 0,0 2 0 16,0-1 0-16,0 0 0 0,-8 1 0 0,8-6 0 0,0 5 0 16,0-4-8-16,0-1-44 0,0 1-12 0,0-5-20 0,0 5-20 15,0-5-16-15,0 0-16 0,0 0-16 0,0 0-12 0,0 0-44 0,0-5-44 16,0 0 40-16,0 1 40 0,0-1 36 0,0-4 24 0</inkml:trace>
        </inkml:traceGroup>
        <inkml:traceGroup>
          <inkml:annotationXML>
            <emma:emma xmlns:emma="http://www.w3.org/2003/04/emma" version="1.0">
              <emma:interpretation id="{72ADB403-95D4-47B7-A7C0-89D06A4FC61A}" emma:medium="tactile" emma:mode="ink">
                <msink:context xmlns:msink="http://schemas.microsoft.com/ink/2010/main" type="inkWord" rotatedBoundingBox="8648,12949 8941,12953 8940,12979 8647,12975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65984.139">4795 5513 31 0,'0'0'92'16,"0"0"-8"-16,0 0-20 0,0-5 0 0,0 5-4 0,0 0 0 15,0 0 0-15,0 0-4 0,0 0 4 0,0 0 4 0,0 0 0 16,0 0 8-16,0 0-12 0,0 0 0 0,0-4 4 0,8 4 0 0,-8 0-4 16,0 0 0-16,8 0 0 0,-8 0 4 0,0 0 0 0,8 0 0 15,1 0-4-15,-9 0-4 0,8 0-4 0,-1-6 0 0,2 12-8 16,-1-6 0-16,0 0 0 0,1 0-4 0,-1 0 4 0,0 0-8 15,-1 0 0-15,2 4-4 0,-1-4-4 0,0 0 0 0,1 0-28 0,6 0 0 16,-5 5 0-16,-3-5 0 0,1 0 0 0,0 0 0 16,9 0 0-16,-10 5 0 0,2-5 0 0,-1 0 0 0,0 0 0 0,1 0 0 15,-1 0 0-15,0 0 0 0,-1 0 0 0,-7 0 0 0,9 0 0 16,-1 0 0-16,-8 0 0 0,0 0 0 0,0 0 0 0,8 0 0 16,-8 0 0-16,0 0 0 0,0 0 0 0,0 0 0 0,0 0 0 0,0 0 0 15,0 0 0-15,0 0 0 0,0 0 0 0,0 0 0 0,0 0 0 16,0 0 0-16,0 0 0 0,0 0 0 0,0 0 0 15,-8 0 0-15,8 0 0 0,0 0 0 0,0 0 0 0,0 0 0 0,-8 0 0 16,8 0 0-16,-9 0 0 0,9 0 0 0,0 0 0 0,-7 0 0 16,7 0 0-16,-8 0-44 0,8 0-28 0,-8 0-12 0,8 0-4 15,-9 0-20-15,9 0-8 0,0 4-12 0,-8-4-20 0,8 0-4 0,0 0-52 16,0 0-36-16,0 0 40 0,0 5 32 0,0-5 36 0,0 0 24 16</inkml:trace>
        </inkml:traceGroup>
        <inkml:traceGroup>
          <inkml:annotationXML>
            <emma:emma xmlns:emma="http://www.w3.org/2003/04/emma" version="1.0">
              <emma:interpretation id="{4107C41A-76DA-42F3-91BE-E6E07E3F53B8}" emma:medium="tactile" emma:mode="ink">
                <msink:context xmlns:msink="http://schemas.microsoft.com/ink/2010/main" type="inkWord" rotatedBoundingBox="9370,12483 10894,12505 10882,13368 9358,13346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66579.1259">5554 5178 71 0,'8'-5'104'0,"-8"0"-8"16,7 1 0-16,-7 0-20 0,0 4-4 0,8-5-8 0,-8 5 4 16,0 0-4-16,0-5 4 0,0 5-4 0,0 0-4 0,0 0 0 15,0 0 0-15,0 0 0 0,0 0 0 0,0 0-4 0,0 0 4 0,0 5-4 16,0-5 0-16,0 5-4 0,0-1-4 0,0 0-4 0,0 1-4 16,0 0 0-16,0 0 0 0,0 3-4 0,-8 2-4 0,8-1-4 15,0 0-4-15,-7 5-4 0,7-4 0 0,-8 3-8 0,8 1 4 16,-9-1-8-16,9 1 0 0,-8-1 0 0,0 2-4 0,8-1 0 15,-9 3-4-15,9-2 0 0,0-1 0 0,-8 4 4 0,8-4 0 0,0 4-4 16,0-4 0-16,0 4-4 0,8-4 0 0,-8 0 0 0,0-1-4 16,9 1 8-16,-9 0 0 0,8-5-4 0,0 0 0 0,1 5 0 15,-1-4 0-15,-1-6 0 0,1 5-8 0,9-5 4 0,-9 1 0 16,1-5 0-16,6 5-4 0,-6-5 4 0,-1 0 4 0,0 0-4 16,9 0 0-16,-10-5 0 0,1 0-4 0,1 1 4 0,-1-5 0 0,0 5 4 15,1-6 0-15,-1 6 0 0,-1-6 4 0,1 1 0 0,1 5-4 16,-1-10 4-16,-8 9 0 0,8-4 0 0,-8 4-4 0,0-5 4 15,0 7 0-15,9-2 0 0,-9 0 0 0,0 1 4 0,0 4-4 16,0-5 0-16,0 5 4 0,0 0 0 0,0 0 0 0,0 0 0 16,0 5 4-16,0-5-4 0,8 4 4 0,-8 1 0 0,0 3 0 15,0-2 4-15,0 3 0 0,7 0 0 0,-7 5 0 0,0-5-4 0,0 5 4 16,0 5-4-16,0-6 4 0,0 6 0 0,0-1-4 16,0 0-4-16,0 0 0 0,0 1 0 0,0 4 4 0,0-5-8 0,0 0 0 15,0 1 4-15,0-6-4 0,0 6 0 0,0-5 0 0,0 4 4 16,0-9-4-16,0 5-8 0,9-4-4 0,-9 3 0 0,0-8-12 15,0 4-8-15,8-5-8 0,-8 1-4 0,0-5-12 0,8 5-12 0,-8-5-8 16,0 0-4-16,8 0-16 0,-8-5-12 0,9 0-8 0,-9 1-8 16,8-1-24-16,-8-4-44 0,0 0-4 0,7 0 36 0,-7 0 28 15,0-5 28-15</inkml:trace>
          <inkml:trace contextRef="#ctx0" brushRef="#br0" timeOffset="166844.4184">6009 5454 27 0,'0'0'108'0,"0"0"-12"0,0 4-4 16,9-4-20-16,-9 5 0 0,0-5 0 0,8 4 0 0,-8 1 0 0,0-1-4 15,8 1 0-15,1-1-8 0,-9 1 4 0,8 3 0 0,-8-2 4 16,8-2-4-16,1 1 4 0,-2 4-4 0,1 1 0 0,0-1 0 16,1-5-8-16,-1 5 0 0,0 5-8 0,1-4-4 0,6-2-4 15,-6 1-4-15,-1 6-4 0,0-6-8 0,9 4-4 0,-10-3 0 16,1 4-4-16,9-6 4 0,-9 6-12 0,1-4 0 0,6 3 0 15,-7-4-4-15,1 1 0 0,-1-2-8 0,0 3 4 0,1-3-12 0,-2 1-8 16,1 1-8-16,1-6-12 0,-9 5-16 0,8-5-12 16,0 1-12-16,-8 5-8 0,8-6-24 0,-8-4-12 0,0 5-8 0,0-5-8 15,0 4-48-15,9-4-20 0,-9 0 28 0,0-4 32 0,0-1 32 16,0 5 20-16</inkml:trace>
          <inkml:trace contextRef="#ctx0" brushRef="#br0" timeOffset="167085.7713">6385 5444 95 0,'0'-5'120'16,"0"1"-8"-16,-8 0-8 0,8 4-24 0,0 0 4 0,-8-5-4 0,8 5-4 15,0 0-4-15,-9 5-8 0,9-5 0 0,-8 0 0 0,8 4-4 16,-7-4 0-16,-2 4-4 0,1 1-4 0,0 0-4 0,0 4 0 16,8-4-4-16,-9 4-8 0,1 0 0 0,-8 0-4 0,8 5 0 15,0 0 0-15,-1 0-8 0,1-1-4 0,-7 1 0 0,6 0-4 16,-7 4-4-16,7-4 0 0,-6 5-4 0,-2-6 0 0,9 6-4 15,-9-5-4-15,9-1-4 0,1 0-8 0,-10 1-4 0,9-4-12 0,-1 4-12 16,1-9-8-16,8 3-16 0,-8 1-8 0,8-4-12 16,-7-5-20-16,7 5-8 0,0-1-8 0,0-4-20 0,0-4-48 0,0 4-8 15,0-5 28-15,0 0 32 0,7 1 32 0</inkml:trace>
          <inkml:trace contextRef="#ctx0" brushRef="#br0" timeOffset="167708.08">6678 5150 15 0,'0'-3'108'0,"0"-3"-4"0,0 6-8 0,0-4-24 0,0-1-4 16,0 5 0-16,0-4-4 0,8 0-4 0,-8 4-4 0,0-6 4 15,9 2 0-15,-9-1-8 0,8 0-4 0,-8 1-4 0,8-5 4 16,1 4 0-16,-1 1 0 0,-1-1-4 0,3 0 0 0,-3 1-4 16,1 0-4-16,0-2 0 0,1 6-8 0,-1-4 0 0,-1 4-4 0,2-4-4 15,-1 4 0-15,0 0-4 0,1 4 0 0,-1-4-4 0,-8 4 0 16,8-4-4-16,-1 6 4 0,-7-2-8 0,9 0 4 0,-9 6-4 15,0-6 0-15,0 6 0 0,8-6 4 0,-8 5-4 0,0 0 0 0,-8 1 0 16,8-1 0-16,0 1 0 0,0-2-4 0,-9 1 4 16,9 0-4-16,0 1 4 0,-7-6 0 0,7 6-4 0,0-1 0 0,0-5 0 15,-8 1 0-15,8-1 0 0,0 1 0 0,0 0-4 0,0-5 0 16,0 4 4-16,0-4 0 0,0 0-4 0,0 0 4 0,0 0-4 16,8 0 4-16,-8 0 0 0,0 0 0 0,7-4 0 0,-7 4 0 15,0-5-4-15,9 5 4 0,-1-5 0 0,-8 1 0 0,8 4 0 16,1 0 0-16,-1-5 0 0,-8 1 4 0,8 4-4 0,1 0 0 0,-2-5 0 15,-7 5 0-15,8 0 0 0,0 0 4 0,1 0 0 0,-9 0 0 16,8 0 0-16,-1 0-4 0,3 5 12 0,-10-5-4 0,7 4 4 16,1 1 0-16,-8-1 0 0,9 1 0 0,-9-5 0 0,8 9 0 15,0-4 0-15,-8 0 0 0,7 3 4 0,-7 2-4 0,9-1 4 16,-9 0 0-16,8 0 0 0,-8 0 4 0,0 1 0 0,8-1 4 16,-8 4-4-16,0-3 4 0,0-1-4 0,0 4 0 0,-8 1 8 0,8-4-4 15,0 4 0-15,-8-6-8 0,-1 6 4 0,9-4-8 0,-7-2-8 16,-1 7-4-16,0-6 0 0,8 0 0 0,-9-5 0 0,1 5 0 15,1-4 0-15,-3 3 0 0,3-8 0 0,-1 6-28 0,-1-2-8 16,1-4-16-16,0 0-20 0,1 0-20 0,-2 0-16 0,1-4-16 16,0 4-20-16,-1-6-36 0,1 3-12 0,0-7-60 0,-1 6 32 0,2-5 36 15,-1 0 32-15,0 0 36 0</inkml:trace>
        </inkml:traceGroup>
        <inkml:traceGroup>
          <inkml:annotationXML>
            <emma:emma xmlns:emma="http://www.w3.org/2003/04/emma" version="1.0">
              <emma:interpretation id="{AE02F8AF-4E31-41D8-91EA-F0B34CDE7FAE}" emma:medium="tactile" emma:mode="ink">
                <msink:context xmlns:msink="http://schemas.microsoft.com/ink/2010/main" type="inkWord" rotatedBoundingBox="11587,12814 11921,12819 11916,13200 11582,13195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71110.0483">7731 5610 19 0,'0'0'92'0,"0"0"-20"16,0 0-4-16,0 0-24 0,0 0 4 0,0 0-8 0,0 0 0 15,0 0-4-15,0 0 4 0,0 0 0 0,0 0 0 0,0 0-4 16,0 0-12-16,0 0 24 0,0 0 0 0,0 0 0 0,0 0 4 0,0 0-4 15,0 0-4-15,0 0-4 0,0 0 4 0,0 0 0 16,0 0 0-16,0 0 4 0,0 0 0 0,0 4-4 0,0-4-4 0,0 0 4 16,0 5 4-16,0-5-4 0,7 5 0 0,-7-5-4 0,10 4 4 15,-10-4 0-15,7 4-4 0,-7-4-4 0,8 5-4 0,0-5 0 16,1 0-4-16,-9 0 0 0,8 5 0 0,8-5 0 0,-8 0 0 0,0 0 0 16,1 0-4-16,-1 0 4 0,9 0-4 0,-10 0-4 15,1 0 0-15,9 0-4 0,-9 0-4 0,9 0-4 0,-10 0-8 0,10 0 0 16,-9 0 0-16,7-5 0 0,-5 5 0 0,5 0 0 0,-6 0 0 15,7 0 0-15,-7 0 0 0,-2 0 0 0,1 0 0 0,0 0 0 16,1 0-4-16,-1 0-16 0,-8 0-4 0,0-5-4 0,8 10 4 0,-8-5-8 16,0 0-8-16,0 0-12 0,0 0-12 0,0 0-16 15,0 0-8-15,0 0-4 0,0 0-12 0,0 0-12 0,-8 0-16 0,8-5 12 16,-8 5-8-16,8 0-48 0,-9-4-24 0,1 4 16 0,0-4 48 16,8-1 20-16</inkml:trace>
          <inkml:trace contextRef="#ctx0" brushRef="#br0" timeOffset="171417.7512">7951 5371 19 0,'0'0'104'0,"0"-5"-8"0,0 5-8 0,0 0-28 16,0 0 0-16,0 0-4 0,0 0 4 0,0 0-8 15,0 0 4-15,0 0 0 0,0 5 4 0,7-5 0 0,-7 4 0 0,0-4-8 16,0 5 4-16,0 0 0 0,0-1 0 0,10 6 0 0,-10-6-4 15,0 5 0-15,0 0-4 0,0 1-4 0,0-2 0 0,0 7-4 16,0-6 0-16,0 4-4 0,0 1-4 0,0 0-4 0,0 0-4 0,0 0 0 16,0-1-4-16,0 1-8 0,0 0 0 0,0-1 0 0,0 6 0 15,0-5-4-15,0-1-4 0,0 1 0 0,0-4 0 0,0 4-4 16,0-6 0-16,0 6 0 0,0-5 0 0,0 0-4 0,0 1-4 16,0-6-4-16,0 0-4 0,0 2-4 0,0-1-4 0,0-2-8 15,0-3-8-15,0 5-12 0,0-5-4 0,0 0-8 0,0 0-8 0,0 0-12 16,7 0-8-16,-7-5-4 0,0 2-4 0,0-2-8 0,8-1-32 15,-8 2-40-15,0-5 8 0,9 0 36 0,-9 4 20 0</inkml:trace>
        </inkml:traceGroup>
        <inkml:traceGroup>
          <inkml:annotationXML>
            <emma:emma xmlns:emma="http://www.w3.org/2003/04/emma" version="1.0">
              <emma:interpretation id="{C5DD7743-3288-471C-95D8-E5365A722234}" emma:medium="tactile" emma:mode="ink">
                <msink:context xmlns:msink="http://schemas.microsoft.com/ink/2010/main" type="inkWord" rotatedBoundingBox="12465,12652 13348,12665 13339,13359 12455,13346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72044.0784">8612 5210 7 0,'0'-4'112'0,"0"4"-8"15,0-5-4-15,0 5-24 0,0 0-12 0,0 0-4 0,0 0-4 16,0 0 0-16,0 0 4 0,0 0 0 0,0 0 4 0,0 0-4 0,0 0-8 15,8 0 8-15,-8 0-4 0,0 5-4 0,0-1 0 16,0-4-4-16,0 5 4 0,0-1 0 0,8 1 0 0,-8 4-4 0,0-4 0 16,0 4-20-16,0 0 16 0,0 1-4 0,0 3-4 0,0 1-8 15,0-5 0-15,0 5 0 0,0-5-8 0,0 5 0 0,0 0-4 16,0-1-4-16,0 6 0 0,0-5-4 0,0-1 0 0,0 6-4 0,0-6 4 16,0 6-4-16,0-6 0 0,0 6-4 0,0-1 0 0,0-4 0 15,0 4 4-15,0-4-4 0,0 5-4 0,0-6 4 0,7 1-8 16,-7 0 4-16,0-1-4 0,9-3 0 0,-1-1 0 0,-8 0 4 15,8 1-4-15,1-6-4 0,-1 0 0 0,0 1 4 0,1-5 0 16,6 0-4-16,-7 0 4 0,1-5-4 0,-1 5 0 0,9-8 0 0,-10 2 0 16,1-2 4-16,1 3 0 0,-1-4 0 0,0-5 0 0,8 5 4 15,-8 0 0-15,0-6 4 0,1 6 0 0,-1-4-8 0,-8 4 8 16,8-1 0-16,1-3 0 0,-2 4 0 0,-7-1 0 0,8 1 0 16,-8 4 4-16,0-5 0 0,8 7-4 0,-8-2 4 0,0 0 4 15,0 1-4-15,0 4 0 0,0 0 4 0,0-5 0 0,0 5-4 0,0 0-16 16,0 0 24-16,0 0 0 0,0 5 0 0,0-5 0 0,0 4-4 15,0 1-4-15,9 0 8 0,-9 4 4 0,0-5 0 16,0 6-4-16,0-1 4 0,0 0 0 0,0 6-8 0,0-2 4 0,0 1-8 16,0-1 8-16,0 1-8 0,0 5 0 0,0-6 8 0,0 6-12 15,0-1 0-15,0-4 8 0,0 4-4 0,0 0-4 0,0-3 0 16,0 2 0-16,0-3 0 0,0 4 0 0,0-4-4 0,0 0 0 0,0 0-8 16,0-5-8-16,0 0 0 0,0 1-4 0,0-1-20 15,0 0-4-15,0-5-12 0,0 5-4 0,0-9-8 0,0 5-4 0,0 0-8 16,0-5-12-16,8 0-8 0,-8 0-4 0,0 0-4 0,0-5-24 15,0 0-44-15,0 1-4 0,8-1 32 0,-8 1 28 0,0-1 28 16</inkml:trace>
          <inkml:trace contextRef="#ctx0" brushRef="#br0" timeOffset="172342.2881">9174 5504 87 0,'0'4'100'0,"9"-4"-8"0,-9 0 4 16,0 0-28-16,0 5 0 0,0 0 0 0,8-5 0 0,-1 4-4 16,-7-4 0-16,9 5 4 0,-9 0-4 0,8-1 0 0,0 1 0 15,0 5 4-15,1-7-4 0,-2 7 8 0,1-1-8 0,1-4 0 16,-1 3 0-16,0 1 0 0,1 1-4 0,-1 4-4 0,-1-5-8 0,1 0-4 16,1 5-4-16,-1-5-8 0,0 5 4 0,1 0-12 0,-1-6-4 15,-1 6 4-15,2 0-8 0,-1 1-4 0,0-7 0 0,0 6-4 16,1-5-4-16,-1 4 4 0,-1-3-4 0,2-1-4 0,-1 5-4 15,-8-10-4-15,8 6 0 0,1-1-8 0,-9-4-20 0,8 4 12 16,-1-4-8-16,-7-1-12 0,0-4-8 0,8 5-12 0,-8-5-8 0,9 4-8 16,-9-4-8-16,0 0-16 0,0 0-12 0,0-4-16 15,0-1-8-15,0 5-60 0,0-4-8 0,0-6 32 0,0 6 32 0,-9-1 32 16</inkml:trace>
          <inkml:trace contextRef="#ctx0" brushRef="#br0" timeOffset="172607.8365">9492 5490 71 0,'0'-5'120'0,"0"5"-8"0,0-4 4 0,0 4-24 15,0 0 0-15,-8-5-8 0,8 5 0 0,0 0-8 0,0 0-8 0,0 0 4 16,-9 0-8-16,9 5 4 0,-8-1-8 0,8-4 4 0,-7 5 0 16,7 0 4-16,-8-2-20 0,-1 7 16 0,1 0-4 15,0-1 0-15,-1 0-4 0,2 0-12 0,-1 5 0 0,-1 0-4 0,1-1-8 16,-8 6-8-16,7-5-4 0,-6-1 0 0,6 6-8 0,-7-6 0 15,-1 6 0-15,10-6-4 0,-10 1-4 0,9 4-4 0,0-7-4 16,-1 2-8-16,1 1-4 0,1-6-8 0,-2 1-12 0,1 1-12 0,0-1-8 16,8 0-12-16,0-4-12 0,-8-1-8 0,8-4-8 0,0 5-12 15,0-5-12-15,0 5 0 0,0-5-12 0,0-5-32 0,8 5-32 16,-8-5 16-16,0 1 32 0,8-1 28 0,-8-4 28 0</inkml:trace>
        </inkml:traceGroup>
        <inkml:traceGroup>
          <inkml:annotationXML>
            <emma:emma xmlns:emma="http://www.w3.org/2003/04/emma" version="1.0">
              <emma:interpretation id="{7B20258A-D371-4708-8DF8-1187F974533C}" emma:medium="tactile" emma:mode="ink">
                <msink:context xmlns:msink="http://schemas.microsoft.com/ink/2010/main" type="inkWord" rotatedBoundingBox="13721,12517 14188,12523 14182,12980 13715,12974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73157.8789">9867 5206 71 0,'0'-5'92'15,"0"1"-4"-15,0-2-8 0,0 2-20 0,0 0 0 0,0-1-4 16,0 0-4-16,8 0 4 0,-8-3 0 0,9 3 0 0,-9-3-4 0,8 2 8 16,0 2-4-16,0-5 8 0,1 5 0 0,-2-6 0 0,1 5 0 15,1-4-4-15,7 5 0 0,-7-1-4 0,6 0-4 0,-7 1 0 16,9-1-4-16,-9 0-4 0,8 5-8 0,-8 0-4 0,1-4-8 16,7 4 0-16,-8 0-4 0,1 4-4 0,-2-4 0 0,1 5 0 15,1 0-4-15,-1-1 0 0,-8 6 0 0,0-6 0 0,8 5-8 0,-8 0-16 16,0 1 20-16,0-1 0 0,-8 1-4 0,8 3 0 0,0-5 0 15,-8 7 0-15,8-7 0 0,-9 2 0 0,9-1-4 0,-8 0 0 16,1 1 0-16,7-1 0 0,0 0-4 0,-9-5 4 0,9 1-4 16,0 0 0-16,0 0 0 0,0-5 4 0,0 4 0 0,0-4-4 15,0 0 0-15,0 0 4 0,9 0-4 0,-9 0 0 0,7 0 4 0,-7-4 0 16,8 4 0-16,1-5-4 0,-9 0 4 0,8 0 0 16,0 5 0-16,1-4 0 0,6 0-4 0,-7-1 8 0,1 0-4 0,-1 5 0 15,9-4 0-15,-9-1 4 0,-1 0-4 0,2 5 0 0,7 0 4 16,-7-4 0-16,-1 4 0 0,-1 4 0 0,1-4-4 0,9 5 8 15,-9-5 0-15,1 5-4 0,-1-1 4 0,-8 6-4 0,7-6 4 16,2 0 0-16,-9 6 4 0,8-1 0 0,-8 0 4 0,8 0 4 0,-8 0-4 16,0 1 0-16,0-1 0 0,0 4 0 0,0-3 0 15,0 4 0-15,-8-6 0 0,0 6-8 0,8 0 4 0,-9 0-4 0,2 0-4 16,-1-5 0-16,8 4 0 0,-9 2-4 0,1-6-4 0,0 4 0 16,-1-4-4-16,1 1-12 0,1-7-12 0,-1 7-8 0,-1-5-20 15,1 0-24-15,0-1-16 0,8-4-12 0,-9 5-24 0,2-10-20 0,7 5-16 16,-8-4-56-16,-1-1-12 0,9 0 44 0,0 1 32 0,-8-5 32 15,0-1 28-15</inkml:trace>
        </inkml:traceGroup>
        <inkml:traceGroup>
          <inkml:annotationXML>
            <emma:emma xmlns:emma="http://www.w3.org/2003/04/emma" version="1.0">
              <emma:interpretation id="{F60869CF-3B7E-495F-A742-58CCEEBE9204}" emma:medium="tactile" emma:mode="ink">
                <msink:context xmlns:msink="http://schemas.microsoft.com/ink/2010/main" type="inkWord" rotatedBoundingBox="14753,12652 16390,12675 16380,13397 14743,13374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77004.108">10895 5624 39 0,'0'0'92'0,"0"0"-8"16,0 0-4-16,0 0-24 0,0 0 0 0,0 0-4 16,8 0 0-16,-8 0 4 0,0-5 0 0,0 5 0 0,9 0 0 0,-9 0-4 15,8-5 8-15,-8 5-4 0,7 0-4 0,1 0 0 0,1 0-12 16,-1 0 16-16,0 0 4 0,1 0 0 0,-1 0-4 0,-1-4 0 15,2 4-8-15,-1 4 0 0,0-8-4 0,0 4-12 0,1 0-4 16,-2 0-8-16,1 0 0 0,1-5-4 0,-1 5 0 0,0 0-8 16,1 0 0-16,-1 0 0 0,-1 0-4 0,1 0 0 0,1 0-4 0,-1-5-4 15,0 5-4-15,1 0-4 0,-9 0-8 0,8 5-16 0,-1-5-8 16,2 0-12-16,-9 0-12 0,8 0-12 0,0-5-20 0,-8 5-16 16,8 0-12-16,1-5-28 0,-9 1-60 0,8-1 28 0,-1 5 32 15,2-4 28-15,-9-5 28 0</inkml:trace>
          <inkml:trace contextRef="#ctx0" brushRef="#br0" timeOffset="176737.8214">10960 5444 35 0,'0'0'76'0,"0"0"0"0,0-5-8 0,0 1-20 0,0 4-4 15,0-4 4-15,0 4-4 0,0 0 0 0,0 0 0 0,0 0 4 0,0-5-4 16,0 5 4-16,0 0-4 0,0 0 4 0,0 0-4 16,0 0 0-16,0 0 4 0,0 0 0 0,0 0-4 0,0 0 4 0,0 0 4 15,0 0 0-15,0 5-4 0,0-5 0 0,0 4-4 0,0 0 0 16,0 1-4-16,0 0 0 0,0 4-4 0,0-4-4 0,0 4-4 16,0 0 0-16,0 5 0 0,0-5-8 0,0 5 4 0,0 0-4 0,0-1-4 15,0 6-8-15,0-5 4 0,0 3-4 0,0-2-4 16,0 3 4-16,0-4-4 0,0 4 0 0,0-4 0 0,0 4 0 0,0-4-4 15,0 0 0-15,0-6-4 0,0 6 0 0,0-4 0 0,0-1-4 16,0 0 0-16,0 0-4 0,0 0 0 0,0-4-8 0,0 0 0 16,0-1-8-16,0-4-8 0,0 5-4 0,0-5-8 0,0 4-4 0,0-4-8 15,0 0-4-15,0 0-8 0,0 0-12 0,0-4 0 0,0-1-4 16,0 5-4-16,0-4 4 0,0-1-32 0,0 0-36 0,-8 0-8 16,8 1 28-16,0-1 28 0</inkml:trace>
          <inkml:trace contextRef="#ctx0" brushRef="#br0" timeOffset="177832.4451">11564 5490 51 0,'0'0'96'15,"0"0"-12"-15,0 0-4 0,0 0-28 0,0 0-20 0,0 0 20 0,8 0-4 16,-8 0-4-16,0-5-4 0,0 5 0 0,8-4-4 0,-8 4 0 16,0-5 0-16,9 1 0 0,-9-1-4 0,7 1 0 0,-7-1 0 15,8 1-4-15,-8-6 0 0,8 1-4 0,-8 5 4 0,9-6 0 16,-1 1-4-16,-8 0-4 0,8-1 4 0,-8 2-4 0,9-2 0 16,-9 1-4-16,0-1 0 0,0 2 0 0,7-1 0 0,-7 4 0 0,0-4-4 15,0 0 0-15,0 0 0 0,-7-1-4 0,7 1-4 0,0 0 4 16,-9 5-4-16,9-5 0 0,-8 4 0 0,8-5 0 0,-8 6 0 15,-1-5-4-15,9 4 4 0,-8 1 0 0,0-1-4 0,1 0 0 16,-2 1 0-16,1 4 0 0,8 0 0 0,-8-5 0 0,-1 5 0 16,1 0 0-16,8 0 0 0,-7 5 0 0,7-5 0 0,-10 4 0 0,3 1 0 15,7-5 0-15,-8 5 4 0,8 4-4 0,0-4 0 0,-8-1 0 16,8 0 0-16,0 6 0 0,0-5 0 0,-9 4 4 0,9-1-4 16,0 2 0-16,0-1 0 0,0-4 0 0,0 4 0 0,0 0 0 0,0 0 0 15,0 0 0-15,0 1 0 0,0-2 0 0,0 2 0 16,9-1 0-16,-9 0 0 0,8 1 0 0,-8-2 0 0,0 2 0 0,8-1 4 15,-1 0-4-15,3 0 0 0,-10 1 0 0,7-1 0 0,1 0 0 16,9 0 0-16,-9 0 0 0,1-1 0 0,-2 2 4 0,1 0-4 16,9-1 0-16,-9 5 0 0,0-4 0 0,8-2 0 0,-8 1 0 15,9 1 0-15,-9-2 0 0,9 1 0 0,-10 6 0 0,1-6 0 16,9 0 0-16,-9 5 0 0,1-5 0 0,-1 0 0 0,-1 5 0 0,10-5-4 16,-17 0 0-16,8 5 4 0,0-5 0 0,1 4-4 0,-2-2 4 15,-7 2-4-15,0-4 4 0,8 4-4 0,-8-4 4 0,0 6 0 16,0-6-4-16,0 4 0 0,0-3 8 0,-8 4-4 0,8-5 0 15,0 0 0-15,-7 0 0 0,-2 0 0 0,1 0 4 0,0-4-4 16,-1 3 0-16,1-2-4 0,1-1 8 0,-10-1-4 0,9-4 4 16,-9 4-4-16,2-4-16 0,6 0 20 0,-7 0 0 0,8-4-4 0,-9 4 4 15,10-4-4-15,-10-7 4 0,9 8-4 0,-9-7 0 0,9 1 0 16,1 0 4-16,-2 0-4 0,1-5 0 0,0 0 0 0,-1 0 0 16,9 1 0-16,-8-6 0 0,8 5 4 0,0-4-4 0,-7 4 0 0,7-4 0 15,0 4 0-15,7-4 0 0,-7 4-4 0,0 0 0 16,8 1 0-16,-8 4 0 0,9-5-4 0,-1 5 0 0,0 4-8 0,-8-4-8 15,9 4 0-15,-2 0-12 0,1-4-8 0,0 9-8 0,1 0-8 16,-1-4-8-16,0 4-8 0,1 0 0 0,-2 0-20 0,1 0-52 16,1 0-16-16,-1 0 20 0,0 4 32 0,0-4 20 0</inkml:trace>
          <inkml:trace contextRef="#ctx0" brushRef="#br0" timeOffset="178285.2345">12126 5559 7 0,'0'-5'100'16,"0"5"-4"-16,0 0-16 0,0 0-20 0,0 0 0 0,0 0 0 0,9 0 0 16,-9 0-4-16,0 0 0 0,0 0 0 0,8 5 0 0,-8 0 0 15,0-1 0-15,7-4-4 0,2 5 0 0,-1 0 4 0,-8-1 4 16,8 5 0-16,1-5-4 0,-1 6 4 0,0-1-4 0,-1 1 0 0,10-2 0 15,-9 2 0-15,1-1 0 0,-1 4-4 0,-1-3-8 0,10 4-4 16,-9-6-4-16,0 6 0 0,9-4-8 0,-10 4-4 16,2-1 0-16,7-4-4 0,-7 5-4 0,-1-1-4 0,7 2 0 0,-6-6-4 15,-1 4 0-15,0-3 0 0,9 4-4 0,-9-5 0 0,1 5-4 16,-2-5 0-16,1 0-4 0,0 0 0 0,1-1 0 0,-1 3-8 16,0-7-4-16,-8 6-12 0,9-6-12 0,-2 0-12 0,-7 1-8 15,0-5-12-15,8 5-12 0,-8-5-4 0,0 0-16 0,0 0-12 16,0-5-8-16,0 0-4 0,0 1-24 0,0 0-40 0,0-6-8 0,0 6 44 15,-8-7 24-15,8 3 28 0</inkml:trace>
          <inkml:trace contextRef="#ctx0" brushRef="#br0" timeOffset="178534.5672">12533 5578 39 0,'0'0'112'0,"0"-5"-8"0,-7 5 0 0,7 0-24 0,-8 0-4 16,8 0 0-16,-8 5 0 0,8-1-4 0,-9-4 0 0,1 4-8 0,8 1 0 15,-7 4 0-15,-2-4 0 0,1 4-4 0,8-4-4 16,-8 4-4-16,-1 0 4 0,1 0 0 0,0 1 0 0,8-2-8 0,-7 6-4 16,-2-4-4-16,1-2-4 0,0 6-4 0,-1 0-4 0,1-4-4 15,0 3 0-15,-8-4-8 0,8 5-8 0,0-1 8 0,-1-3-8 16,1 4-4-16,-9-5 0 0,10 5-4 0,-1 0-8 0,-1-5-4 0,1 0-4 16,0 0-8-16,1 0-36 0,7-4 12 0,-10 4-12 0,3-4-8 15,7-2-8-15,0 3-16 0,-8-1-12 0,8-5-4 16,0 4-8-16,0-4-8 0,0 0-40 0,0-4-20 0,0 4 20 0,0-5 28 15,0 5 24-15</inkml:trace>
        </inkml:traceGroup>
        <inkml:traceGroup>
          <inkml:annotationXML>
            <emma:emma xmlns:emma="http://www.w3.org/2003/04/emma" version="1.0">
              <emma:interpretation id="{C5FD8923-0AE0-476A-92C8-CB42B56170C1}" emma:medium="tactile" emma:mode="ink">
                <msink:context xmlns:msink="http://schemas.microsoft.com/ink/2010/main" type="inkWord" rotatedBoundingBox="16762,12633 17068,12637 17062,13063 16756,13059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79046.1838">12909 5251 67 0,'0'-4'104'15,"0"4"-8"-15,9-4-4 0,-9-1-24 0,0 0 0 0,0 1-8 16,8-1 8-16,-8 0-8 0,7 1 4 0,-7 4 0 0,9-5 4 0,-1 1-8 15,-8-1 0-15,8 1 0 0,0 4-4 0,1-6-4 0,-1 2 4 16,-1 4 0-16,2-4-8 0,-1 4-4 0,0 0-4 0,1 0-4 16,-1 0-4-16,-1 0-8 0,1 0 0 0,1 4 0 0,-1-4 0 0,-8 4-8 15,8 6 0-15,1-5-4 0,-9-1 0 0,0 5-4 16,8-4 0-16,-8 4-4 0,0 1 4 0,0 3-8 0,0-3 4 0,0 3 0 16,-8-4-4-16,8 5 4 0,-9 0-4 0,9-1 4 0,-8 1-4 15,0-4 0-15,8 8 0 0,-9-9 0 0,1 4 0 0,1 1-4 16,7 0 4-16,-8-4 4 0,-1 3-4 0,1 1-4 0,8-5 4 0,-8 0 0 15,8 0-4-15,-9 1 0 0,9-1 8 0,0 0-4 0,0 0 4 16,0-4 0-16,0 0 4 0,0 4 0 0,0-5 0 0,0 2 4 16,0-3 4-16,9 2 0 0,-9 0 4 0,0-1 0 0,8 1 0 15,-8-5-4-15,8 5 4 0,-8-1 0 0,9 0 0 0,-1-4 4 16,-1 5-4-16,1-5-4 0,1 4 0 0,-1 1 0 0,0-5-8 16,1 0 4-16,-1 5-4 0,-1-5 0 0,2 0-8 0,-1 5-4 15,0-5-4-15,0 0-8 0,9 0-8 0,-10 0-16 0,-7 0-24 0,9 0-24 16,-1 0-28-16,0 0-28 0,1 0-32 0,-1 0-40 0,-8-5-60 15,8 5 40-15,-8-5 40 0,0 5 40 0,7-5 28 16,-7 1 28-16</inkml:trace>
        </inkml:traceGroup>
        <inkml:traceGroup>
          <inkml:annotationXML>
            <emma:emma xmlns:emma="http://www.w3.org/2003/04/emma" version="1.0">
              <emma:interpretation id="{EEB2B8B6-5006-428A-B280-01C254FDD9C3}" emma:medium="tactile" emma:mode="ink">
                <msink:context xmlns:msink="http://schemas.microsoft.com/ink/2010/main" type="inkWord" rotatedBoundingBox="17602,13124 17895,13128 17894,13148 17601,13144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82514.1835">13758 5674 7 0,'0'0'84'0,"0"0"-12"0,0 0-12 16,0 0-16-16,0 0-4 0,0 0 0 0,0 0-4 0,0 0 0 15,0 0 4-15,0 0 4 0,0 0 0 0,0 0 4 0,0 0-4 16,0 0 4-16,0 0 0 0,0 0 8 0,0 0-4 0,-9 0 0 0,9 0 0 16,0 0 0-16,0 0-4 0,0 0 0 0,0 0-8 0,0 0 4 15,0 0 4-15,0 0 0 0,0 0 0 0,0 0 4 16,0 0 0-16,0 0 4 0,9 0-4 0,-9 0 0 0,0 0 0 0,0 0-4 15,8 0 0-15,-8 0-4 0,7 0-20 0,2 0 24 0,-9 0-4 16,8 0 0-16,0 0-4 0,0 0-4 0,1 0-4 0,-2 0-32 16,1 0 0-16,9 0 0 0,-9 0 0 0,1 0 0 0,-1 0 0 15,8 4 0-15,-8-4 0 0,0 0 0 0,9 0 0 0,-9 5 0 16,-1-5 0-16,10 0 0 0,-9 5 0 0,1-5 0 0,-1 0 0 0,0 4 0 16,-1-4 0-16,2 0 0 0,-1 0 0 0,0 4 0 0,-8-4 0 15,9 0 0-15,-1 0 0 0,-8 0 0 0,0 0 0 0,7 0 0 16,-7 0 0-16,0 0 0 0,0 0 0 0,0 0 0 0,0 0 0 15,0 0 0-15,0 0 0 0,0 0 0 0,0 0 0 0,0 0 0 16,0 0 0-16,0 0 0 0,0 0 0 0,0 0 0 0,0 0 0 0,0 0 0 16,0 0 0-16,0 0 0 0,0 0 0 0,0 0 0 0,0 0 0 15,0 0 0-15,-7 0 0 0,7 0 0 0,0 0 0 0,0 0 0 16,-8 0 0-16,8 0-56 0,0 0-16 0,-9 0-16 0,9 0-12 0,0 0-8 16,-8 0-4-16,8 0-12 0,-8 0-12 0,8 0-8 15,0 0-8-15,0 0-48 0,0 0-20 0,0 0 40 0,0 0 36 0,0 0 28 16</inkml:trace>
        </inkml:traceGroup>
        <inkml:traceGroup>
          <inkml:annotationXML>
            <emma:emma xmlns:emma="http://www.w3.org/2003/04/emma" version="1.0">
              <emma:interpretation id="{DFE8EC66-D427-4623-89F3-B8C860567E1D}" emma:medium="tactile" emma:mode="ink">
                <msink:context xmlns:msink="http://schemas.microsoft.com/ink/2010/main" type="inkWord" rotatedBoundingBox="18337,12666 19817,12687 19807,13413 18327,13392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83161.4604">14484 5261 39 0,'8'0'104'0,"-8"-5"-4"0,0 5-4 15,7 0-20-15,-7 0-8 0,0 0 0 0,8-5 0 0,-8 10-4 16,0-5 4-16,0 0 0 0,9 0-4 0,-9 0 0 0,0 0 0 0,0 0-4 16,8 5 4-16,-8-5 4 0,0 0 0 0,0 5 4 0,0-1-8 15,0-4 0-15,0 5 0 0,0-1-4 0,0 5-8 0,0-4-4 16,0 4-4-16,0-4-4 0,0 4-4 0,0 0-4 0,0 0 0 15,0 0-8-15,-8 1-4 0,8 3 0 0,0-4-4 0,0 5-4 16,-9-4 0-16,9 3-4 0,0 1 0 0,-8-1 0 0,8 2-4 16,-7-2 0-16,7 1-4 0,0 3 4 0,-8-2-4 0,8 4 0 0,0-6 0 15,0 6 0-15,0-5-4 0,0 3 4 0,0-2-4 16,0-1 0-16,0 4 0 0,8-4 0 0,-8 0 0 0,7-1 0 0,-7 0 0 16,8-3 0-16,-8 4 0 0,9-6 0 0,-1 3-4 0,0-3 4 15,1-3 0-15,-1 4 0 0,-1-4 4 0,2-1 0 0,-1-4-4 16,0 4-4-16,9-4 8 0,-10 5-4 0,1-5 0 0,1-5 0 0,7 5-4 15,-7 0 4-15,-1-4 4 0,-1 0 0 0,10-1-4 16,-9 0 0-16,0 1 0 0,1-1-4 0,-1-3 4 0,-1 3 0 0,2-5-4 16,-1 6 12-16,-8-6-8 0,8 1 4 0,0 0-4 0,1 0 0 15,-9 4 0-15,8-3 8 0,-8-2-4 0,7 1 4 0,-7 4-4 16,9-4 4-16,-9 4-4 0,0 1 0 0,0 0 0 0,0-1 4 0,0 5 0 16,0-5-4-16,0 5 0 0,0-4 4 0,0 4 0 0,0 0 4 15,0 0 0-15,0 4 0 0,0-4 0 0,0 5 0 0,0 0 0 16,0-1 0-16,0 0 4 0,0 6 0 0,0-6 0 0,0 6 0 15,0-2-4-15,0 2 4 0,0-1-4 0,0 0 0 0,0 5 0 16,0 0-8-16,0 0 0 0,0-6 0 0,0 6 0 0,0-4 0 0,0 3 0 16,0 1 0-16,0-5 0 0,0 5 0 0,0-5 0 0,0 5 0 15,0-5 0-15,0 1 0 0,0-1 0 0,0 0 0 0,0 0 0 16,0 0 0-16,0-1 0 0,0-2 0 0,0-1 0 0,8 3-20 16,-8-2-8-16,0-2-4 0,0 0-4 0,0-4-12 0,0 0-12 15,0 5-8-15,0-5-16 0,8 0-12 0,-8 0-8 0,0 0-16 0,9-5-12 16,-9 1-8-16,0 0 0 0,0-2-44 0,0 2-32 0,8 0 36 15,-8-7 32-15,0 8 32 0</inkml:trace>
          <inkml:trace contextRef="#ctx0" brushRef="#br0" timeOffset="183619.7498">15062 5573 83 0,'-7'0'96'0,"7"0"-4"15,0-5-4-15,0 5-20 0,0 5 0 0,0-5 0 0,0 5-4 16,7-5 4-16,-7 4-4 0,0 0 4 0,0 1-4 0,0 4 4 16,8-4-4-16,-8 4 4 0,9-4 4 0,-9 4 0 0,8 0 0 15,-8 0 0-15,8 5 0 0,-1-4 4 0,2-2-8 0,-1 6-4 0,0-5-4 16,1 0-4-16,-1 5-4 0,0-4 0 0,1-2-12 0,-2 2 0 15,9 4-8-15,-7-6-4 0,-1 1-4 0,0 1-20 0,8 4-4 16,-8-5 0-16,1 0 0 0,-1 0 0 0,0 1 0 0,9-1 0 16,-10 0 0-16,1 0 0 0,1 0 0 0,-1 0 0 0,0 1 0 15,1-1 0-15,-9-4 0 0,8 3 0 0,-1-2-36 0,-7-2-12 0,8 0-12 16,-8 1-16-16,0 0-12 0,9-5-16 0,-9 4-12 0,0-4-16 16,0 4-12-16,0-4-24 0,0-4-8 0,0 4-40 0,0-4 12 15,0-1 36-15,0 5 32 0,0-5 24 0</inkml:trace>
          <inkml:trace contextRef="#ctx0" brushRef="#br0" timeOffset="183765.359">15396 5614 71 0,'-8'-9'108'0,"8"-1"-12"0,0 1 0 16,0 1-24-16,-7-2 0 0,7 6 0 0,0-1 0 0,0 0-8 15,-9 2 4-15,9 3 0 0,-8-6-8 0,8 6 0 0,-8 0-4 16,8 0 0-16,0 0 4 0,-9 6-4 0,1-3 4 0,8 2-4 0,-7 0 0 15,-1 4 4-15,-1 0-8 0,9-5-4 0,-8 10 0 0,-9-4-4 16,9 4-4-16,1-6-12 0,-3 6-4 0,-5 0-4 0,7 4-4 16,-9-4-20-16,10 0 16 0,-10 4 0 0,9-3-4 0,-9-2 0 15,9 1 0-15,-8-1-4 0,8 1-4 0,0 0-8 0,-1-1-8 0,-7-3-4 16,16 4-16-16,-9-5-12 0,2 0-16 0,-1-4-12 16,8 4-8-16,-8-5-16 0,8 1-12 0,0-1-8 0,0-4-12 15,0 5-28-15,-9-5-48 0,9 0 12 0,9-5 40 0,-9 5 28 0,0-4 24 16</inkml:trace>
          <inkml:trace contextRef="#ctx0" brushRef="#br0" timeOffset="184270.0201">15707 5288 55 0,'0'-5'104'0,"0"5"-8"0,0-4-8 0,0 4-20 16,0-4-4-16,0-1 0 0,0 5-8 0,0-4 4 0,0 4-4 0,8-5-4 16,-8 0 4-16,0 5 0 0,7-5-12 0,2 1 0 0,-9 4 8 15,8-4-4-15,0 4 0 0,1-5 0 0,-1 5 4 0,0 0-4 16,-1 0 0-16,2-5 4 0,-1 10-8 0,9-5 0 0,-9 0-8 15,-1 5 4-15,3-1-8 0,-3 0-4 0,-7 1-4 0,8 5-4 16,0-6 0-16,-8 5-8 0,0 0 4 0,0-4-4 0,0 9-4 0,0 0 0 16,0-6-4-16,-8 6 4 0,8-1-8 0,-8 2 4 0,1-1 0 15,-3 0 0-15,3-1-8 0,7 1 4 0,-17-1 0 0,9 2-4 16,8-2 4-16,-8-4 4 0,-1 5 0 0,2 0 0 0,-1-5 0 16,0 5-4-16,8-5 0 0,-9 0 0 0,9 0-4 0,-8 1 4 15,8-6 0-15,0 6 8 0,0-6 0 0,0 5 4 0,0-5 4 0,0 1 0 16,0 0 8-16,0 0 0 0,8-1 0 0,-8 1 0 15,0 0 0-15,9-1 4 0,-9 0 0 0,8-4 0 0,0 5 0 0,-8 0-4 16,7-1-24-16,2-4 0 0,-1 5 0 0,0-5 0 0,1 5 0 16,-9-1 0-16,8-4 0 0,-1 4 0 0,3-4 0 0,-3 6 0 15,1-6 0-15,0 0 0 0,1 0 0 0,-1 4 0 0,-1-4 0 0,2 0 0 16,-1 0 0-16,0 0 0 0,1 0 0 0,-1 0 0 0,-8 0 0 16,8-4 0-16,-1-2-80 0,-7 6-44 0,9-4-24 15,-9 0-36-15,0-1-24 0,0 0-64 0,0-4 0 0,8 4 44 0,-8-3 48 16,0 3 32-16,0-4 32 0</inkml:trace>
        </inkml:traceGroup>
        <inkml:traceGroup>
          <inkml:annotationXML>
            <emma:emma xmlns:emma="http://www.w3.org/2003/04/emma" version="1.0">
              <emma:interpretation id="{9303632D-1CD3-4DF1-8D05-85565E27F5A4}" emma:medium="tactile" emma:mode="ink">
                <msink:context xmlns:msink="http://schemas.microsoft.com/ink/2010/main" type="inkWord" rotatedBoundingBox="20383,13057 20758,13062 20757,13081 20382,13075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88242.4641">16530 5610 15 0,'0'4'84'16,"0"-4"-12"-16,0 0-12 0,0 5-20 0,0-5 0 0,0 0 0 0,0 0-4 15,0 5-4-15,0-5 4 0,0 0 4 0,0 0 0 0,0 0 4 16,0 0 8-16,0 0 0 0,0 0 4 0,0 0 0 0,0 0 4 16,0 0-4-16,0 0 4 0,0 0 0 0,0 0 4 0,8 0 0 15,-8 0-4-15,0 0 0 0,0 0 0 0,9 0 0 0,-9 0 0 16,8 0-4-16,-1 0 4 0,-7 0-8 0,9 0-4 0,-1 0 0 0,0 0-4 15,1 0 0-15,-1 0 0 0,-1 0 0 0,1 0-4 0,9 0-4 16,-9 0 0-16,1 0-4 0,6 0-28 0,-6 0-4 0,7 0 0 16,-8 0 0-16,9 0 0 0,-10 0 0 0,10 0 0 0,-9 0 0 15,9 0 0-15,-9 0 0 0,8 0 0 0,-8 0 0 0,0 0 0 16,9 0 0-16,-10 0 0 0,3 0 0 0,-3 0 0 0,1 0 0 0,0 0 0 16,1 0 0-16,-1 0 0 0,-1 0 0 0,-7 0 0 0,9 0 0 15,-9 0 0-15,0 0 0 0,8 0 0 0,-8 0 0 0,0 0 0 16,0 0 0-16,0 0 0 0,0 0 0 0,0 0 0 0,0 0 0 0,0 0 0 15,0 0 0-15,0 0 0 0,0 0 0 0,0 0 0 16,0 0 0-16,0 0 0 0,0 0 0 0,0 0 0 0,0 0 0 16,0 0 0-16,-8 0 0 0,8 0 0 0,0 0-36 0,0 0-28 0,-9 0-12 15,9 0-12-15,0 0-12 0,-7 0-12 0,7 4-8 0,-8-8-12 16,8 4-4-16,-9 0-4 0,9 0-24 0,0-5-48 0,-8 5 8 16,8-5 32-16,0 5 36 0,0-4 28 0</inkml:trace>
        </inkml:traceGroup>
        <inkml:traceGroup>
          <inkml:annotationXML>
            <emma:emma xmlns:emma="http://www.w3.org/2003/04/emma" version="1.0">
              <emma:interpretation id="{6175AB08-F932-487A-B11C-B787A2F334C4}" emma:medium="tactile" emma:mode="ink">
                <msink:context xmlns:msink="http://schemas.microsoft.com/ink/2010/main" type="inkWord" rotatedBoundingBox="21202,12536 21534,12541 21523,13332 21191,13327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88879.405">17411 5100 51 0,'0'-4'112'0,"8"4"-8"0,-8 0-4 16,0-5-28-16,0 5 0 0,0-5 4 0,0 5-4 0,0 0-8 0,0 0 4 15,0 0-4-15,0 0-4 0,0 0 4 0,0 0 0 0,8 0 0 16,-8 0 0-16,0 0 4 0,0 5 4 0,0 0 0 0,0-1-4 16,0 0-4-16,0 1-16 0,0 4 8 0,-8 1 0 0,8-6-8 15,0 5 0-15,-8 5-8 0,8-5 0 0,-9 5-4 0,9-1-8 16,-8 2-4-16,8-2 4 0,-7 1-12 0,-2 0 4 0,9 0-8 0,-8 4 0 15,0-4 0-15,8 0-4 0,-8 4-8 0,8-4 0 0,0 0 0 16,0 4 0-16,-9-4 0 0,9 4 0 0,0-4 0 0,0 4 0 16,0-4 0-16,0 0 0 0,9-1 0 0,-9 6 0 0,8-6 0 15,-8 1 0-15,8 0 0 0,0-5 0 0,-8 5 0 0,9-5 0 16,-2 5 0-16,1-5 0 0,1 0 0 0,-1 1 0 0,0-1-4 0,1 0 0 16,6-5-4-16,-7 1 4 0,1 0 0 0,-1-1 0 0,0 1 0 15,1-5 0-15,6 0 0 0,-6 0 0 0,-1 0 0 0,0 0-4 16,1-5 0-16,-1 1 0 0,0-1 0 0,-1 0 0 0,2-3 4 0,-1 3-4 15,0-4 4-15,1-1 0 0,-9 5 0 0,8-4 4 16,-1 1-4-16,3-6 4 0,-10 4 0 0,7 1 4 0,1 5-4 0,-8-5 0 16,8-1-4-16,-8 6 4 0,0-6 0 0,9 6 0 0,-9-2 4 15,0 3 0-15,0 3 0 0,0-5 0 0,8 5 0 0,-8 0 4 16,0 0 0-16,0 0 0 0,0 5 8 0,0-2-4 0,0 3 0 0,0-2 4 16,0 6 0-16,0-1-16 0,0 0 0 0,0 0 0 0,0 5 0 15,0-5 0-15,-8 5 0 0,8 4 0 0,0-4 0 16,0 0 0-16,0 4 0 0,0-4 0 0,0 4 0 0,0-4 0 0,0 4 0 15,0-4 0-15,0 1 0 0,0-2 0 0,0 1 0 0,0-1 0 16,0 1 0-16,0-5 0 0,0 5 0 0,0-5 0 0,0 0 0 16,0 1 0-16,0-6 0 0,0 6 0 0,0-6 0 0,0 1 0 0,0-1 0 15,0 1-8-15,0-5-40 0,0 0-12 0,0 4-12 16,0-4-8-16,0 0-12 0,0 0-16 0,0-4-12 0,0 4-16 0,0-5-8 16,0 5-8-16,0-4-40 0,0-1-32 0,0 1 28 0,8-1 36 15,-8-4 36-15,7 4 20 0</inkml:trace>
        </inkml:traceGroup>
        <inkml:traceGroup>
          <inkml:annotationXML>
            <emma:emma xmlns:emma="http://www.w3.org/2003/04/emma" version="1.0">
              <emma:interpretation id="{1420AF0F-89E5-48C9-9DB6-05A230645BE4}" emma:medium="tactile" emma:mode="ink">
                <msink:context xmlns:msink="http://schemas.microsoft.com/ink/2010/main" type="inkWord" rotatedBoundingBox="21892,12882 22250,12887 22244,13323 21886,13318"/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89179.6015">18039 5476 87 0,'0'0'96'0,"0"0"-4"16,0 0-4-16,0 0-20 0,0 0 0 0,0 0 4 0,0 5 0 0,8-5 0 15,-8 4 0-15,7 1 0 0,-7 0-4 0,0-2 4 0,10 3 0 16,-3-2 0-16,-7 6 4 0,8-6 4 0,1 6 0 0,-1-1 0 16,0 1-4-16,1 3-4 0,-2-4-4 0,1 0-8 0,1 4-4 0,-1-3-4 15,0 4-4-15,0-1-4 0,1-3-4 0,-2 4-4 16,1 0-8-16,1-1-20 0,-1 0-8 0,9 1 0 0,-9 0 0 0,-1 1 0 16,1-2 0-16,1-4 0 0,-1 4 0 0,9 1 0 0,-9-4 0 15,-1-1 0-15,2 0 0 0,-1 5 0 0,0-10 0 0,0 6-8 16,1-6-44-16,-1 6-16 0,-8-6-20 0,7 1-16 0,-7-5-12 0,9 4-20 15,-9-4-20-15,0 0-8 0,0 0-24 0,0-4-52 0,0 4 16 16,0-5 48-16,0 1 36 0,0-6 24 0</inkml:trace>
          <inkml:trace contextRef="#ctx0" brushRef="#br0" timeOffset="189435.9151">18397 5454 3 0,'0'-5'128'0,"-7"0"-8"15,7 0-8-15,0 5-20 0,0-4-4 0,-8 4 8 0,8 0-4 16,-9 0-4-16,9 0-4 0,-8 0 0 0,8 4-4 0,-8 1 0 16,8-5 0-16,-9 5-4 0,2 0 0 0,7 4 0 0,-8-5-8 15,-1 5 0-15,1 0 0 0,8 1-4 0,-8-1-4 0,0 5-4 16,-1 0-4-16,-6-1-8 0,6 6-4 0,1-5-4 0,0 3-4 0,-1-2-28 16,-6 3-4-16,7 0 0 0,-9-4 0 0,9 4 0 0,-9-4 0 15,10 4 0-15,-2-4 0 0,-7 1 0 0,8-2 0 0,-1 1 0 16,-6-1 0-16,15-4 0 0,-9 1 0 0,1-1-52 0,0-5-24 0,8 5-20 15,-9-9-24-15,9 5-20 0,-8 0-24 0,8-5-20 16,0 0-56-16,0-5-20 0,0 0 44 0,0 1 40 0,0-1 32 0,8-4 28 16</inkml:trace>
        </inkml:traceGroup>
        <inkml:traceGroup>
          <inkml:annotationXML>
            <emma:emma xmlns:emma="http://www.w3.org/2003/04/emma" version="1.0">
              <emma:interpretation id="{09F301BB-070C-445B-A16C-9097FA3DF99E}" emma:medium="tactile" emma:mode="ink">
                <msink:context xmlns:msink="http://schemas.microsoft.com/ink/2010/main" type="inkWord" rotatedBoundingBox="22752,12790 23044,12794 23037,13299 22745,13295"/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92751.6257">18896 5605 39 0,'0'0'104'15,"0"-5"-4"-15,0 5-8 0,0 0-24 0,0 0-4 0,0 0 0 16,0 5 0-16,0-5-4 0,7 0 0 0,-7 0 4 0,8 0-4 15,-8 0 0-15,0 0-4 0,8 0-4 0,1 0 4 0,-9 0 0 16,8 0-4-16,0 0-4 0,1 0-8 0,-2 0 0 0,1 0 0 0,1 0-8 16,7 0-20-16,-8 0 12 0,1 0 0 0,6 0-8 0,-6-5-4 15,7 5-4-15,-7 0 0 0,-1 0-8 0,7 0-12 0,-6 0-12 16,-1 0-12-16,9 0-16 0,-9 0-16 0,-1 0-20 0,2 0-16 0,-1 0-16 16,0 0-20-16,0 0-56 0,1-5 0 0,-2 5 32 0,-7-4 32 15,8-1 28-15</inkml:trace>
          <inkml:trace contextRef="#ctx0" brushRef="#br0" timeOffset="192539.6798">18928 5421 39 0,'0'-4'80'0,"0"-6"-8"0,0 6 0 0,0 0-24 0,0-2-4 16,0 2-4-16,0 0 4 0,0-1-4 0,0 0 4 0,0 1 0 15,0-1 0-15,8 0 0 0,-8 0 0 0,0 2 0 0,0 3-4 16,0-5 0-16,8 5 8 0,-8-5-4 0,0 5 0 0,0-4 0 0,0 4 0 16,0 0 0-16,0 0 4 0,9 0 4 0,-9 0 0 0,0 0 4 15,0 0 0-15,0 4-4 0,0 1 4 0,0-5-8 0,0 5 0 16,0 3-4-16,0-3-4 0,0 0-4 0,0 4-4 0,0-4 0 0,0 3-8 15,0 2 0-15,0 4-4 0,0 0 0 0,0-6 0 16,0 7-4-16,0-2-4 0,0 1 0 0,0 3 0 0,0-2-4 16,7 4 0-16,-7 0-4 0,0-2 0 0,0 1 0 0,0 1 0 0,0 0 0 15,0-1-4-15,0 0 0 0,0 0 0 0,0 0 0 0,0 1-4 16,0-6 4-16,0 6-4 0,0-5-4 0,0-1 0 0,0-4-8 16,0 6 4-16,0-6-12 0,0 0-8 0,0 0-8 0,0-4-8 0,0-1-12 15,0 1-12-15,0 0-8 0,0-5-8 0,0 0-16 16,0 0-12-16,0-5-4 0,0 5-8 0,-7-5-8 0,7 1-40 0,0-6-20 15,-9 6 28-15,9-5 32 0,-8 0 24 0</inkml:trace>
        </inkml:traceGroup>
        <inkml:traceGroup>
          <inkml:annotationXML>
            <emma:emma xmlns:emma="http://www.w3.org/2003/04/emma" version="1.0">
              <emma:interpretation id="{5015E193-3A2E-40D9-983A-C44A9A7A12FB}" emma:medium="tactile" emma:mode="ink">
                <msink:context xmlns:msink="http://schemas.microsoft.com/ink/2010/main" type="inkWord" rotatedBoundingBox="23441,12678 23815,12683 23804,13435 23431,13430"/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93197.5975">19588 5279 47 0,'0'-4'100'15,"8"-1"-8"-15,1 1 0 0,-1 4-20 0,-8-5-4 0,7 0-4 16,3 0 0-16,-3 5 0 0,1-4 0 0,1 0-4 0,-1 4 4 0,0-5-8 16,-1 5 0-16,2-5 0 0,-1 5 0 0,0 0-4 0,1 0 4 15,-1-4-4-15,0 4 0 0,1 0-4 0,-2 0 0 0,1 0 4 16,0 4 0-16,1-4-4 0,-1 0 4 0,-8 5 0 0,8 0-4 0,1-5-4 16,-9 4-4-16,7 0-4 0,-7 1 0 0,0 0-4 15,8 0 0-15,-8-1 0 0,0 5-8 0,0-5 4 0,0 6-8 16,0-6 0-16,0 6-4 0,0-1-16 0,0 0 0 0,0 0 0 0,0 5 0 15,0-6 0-15,0 7 0 0,0-1 0 0,0 0 0 0,0-1 0 16,0 1 0-16,0 4 0 0,0-4 0 0,0 4 0 0,0 4 0 16,0-2 0-16,0 3 0 0,-8-5 0 0,8 5 0 0,0-5 0 0,0 6 0 15,0-2 0-15,0 2 0 0,0-6 0 0,0 4 0 16,-7 2 0-16,7-6 0 0,0 0 0 0,0 0 0 0,0 1 0 0,0-1 0 16,0 1 0-16,0-5 0 0,0-1 0 0,0 1 0 0,0 0 0 15,-9 0 0-15,18-6 0 0,-9 6 0 0,-9-9 0 0,9 4 0 16,0 1 0-16,9-6 0 0,-9 0 0 0,0 0 0 0,-9 2 0 0,9-2-64 15,0-4-8-15,0 0-16 0,0 0-12 0,0 0-16 0,0-4-8 16,0-2-16-16,-8 2-4 0,8 0-12 0,0 0-36 0,-8-2-28 16,8-2 24-16,-9-2 32 0,9 2 32 0,-8-2 24 0</inkml:trace>
          <inkml:trace contextRef="#ctx0" brushRef="#br0" timeOffset="193428.9789">19637 5696 51 0,'0'0'100'0,"0"-4"8"0,0 4-8 16,0 0-24-16,0 0 0 0,0 0 0 0,0 4-4 0,0-4 0 0,0 0 0 16,8 0-4-16,-8 0-8 0,9 0 0 0,-9 0 0 15,8 0-4-15,-8 0 0 0,8 0 0 0,-8 0-4 0,7 0 0 16,2 0 0-16,-1 0 0 0,0 0-4 0,1 0-4 0,-1 0-8 0,0 0 0 16,1 0-4-16,-2 0-8 0,1 0 0 0,0 0-8 0,9 0 0 15,-9 0-4-15,1 0-4 0,6 0-4 0,-6 0-4 0,7 0-8 16,-9 0-12-16,3 0-16 0,5 0-24 0,-6 0-16 0,-1 0-20 0,0 0-28 15,8 0-20-15,-8 0-12 0,1 0-64 0,-1 0-4 16,0 0 32-16,0 0 36 0,1 0 36 0</inkml:trace>
        </inkml:traceGroup>
        <inkml:traceGroup>
          <inkml:annotationXML>
            <emma:emma xmlns:emma="http://www.w3.org/2003/04/emma" version="1.0">
              <emma:interpretation id="{8E7FCA69-310F-4E97-A465-49C2713A2FD1}" emma:medium="tactile" emma:mode="ink">
                <msink:context xmlns:msink="http://schemas.microsoft.com/ink/2010/main" type="inkWord" rotatedBoundingBox="24176,12973 24632,12979 24626,13393 24170,13386"/>
              </emma:interpretation>
              <emma:one-of disjunction-type="recognition" id="oneOf5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93720.1998">20322 5632 83 0,'9'0'112'0,"-9"0"-8"0,8 0 0 0,-8 0-16 0,8 0 0 15,-8 0 0-15,7 5 0 0,-7 0-4 0,9-5 4 0,-1 4 4 0,0 1-4 16,-8 0 4-16,9-1 0 0,6 0-8 0,-5 6 0 0,-3-6-4 16,1 6-4-16,9-2-4 0,-2 2-4 0,-6-1-8 0,7 0-8 15,1 1-4-15,-9-2-8 0,8 2-4 0,0-1-8 0,1 0-4 16,0 0-20-16,-2 0-4 0,-6 1 0 0,7-1 0 0,1 0 0 15,-10 0 0-15,10-4 0 0,-9 4 0 0,0-4 0 0,8 4 0 16,-8-4 0-16,0-1-24 0,-8 5-20 0,9-9-12 0,-1 5-12 0,-8-5-16 16,8 4-12-16,-8-4-16 0,0 0-24 0,0 0-12 0,0-4-4 15,0-1-16-15,9 1-40 0,-9-1-12 0,0 1 40 0,-9-1 36 16,9-4 24-16</inkml:trace>
          <inkml:trace contextRef="#ctx0" brushRef="#br0" timeOffset="193947.5909">20779 5551 75 0,'-8'-6'120'0,"8"2"-8"0,-8-1-4 0,-1 5-16 16,1-4 4-16,8 4 4 0,-7-5-4 0,-2 5-4 0,-7 5-4 15,7-1-4-15,1 1 0 0,-7-1-4 0,6 5 4 0,1-4-8 16,-9 4 4-16,9 5-4 0,-9-5-4 0,10 0-8 0,-9 5-4 16,7 0 0-16,-6 4-8 0,-2-4-4 0,9 4-8 0,-9 0 0 15,2-4-8-15,-2 4-4 0,9 1-20 0,-9 0-8 0,0-2 0 0,10-2 0 16,-10 3 0-16,9-4 0 0,-7 0 0 0,5 0 0 0,3-1 0 15,-1 1 0-15,-1-5 0 0,1-1-60 0,0 3-28 0,8-3-28 16,-9-2-28-16,9-2-36 0,-7-4-24 0,7 4-68 0,0-4 12 16,-8 0 40-16,8-4 40 0,0 4 36 0,-8-4 28 0</inkml:trace>
        </inkml:traceGroup>
        <inkml:traceGroup>
          <inkml:annotationXML>
            <emma:emma xmlns:emma="http://www.w3.org/2003/04/emma" version="1.0">
              <emma:interpretation id="{A22D2A74-7FE7-4651-B688-AF5D9D01A5DC}" emma:medium="tactile" emma:mode="ink">
                <msink:context xmlns:msink="http://schemas.microsoft.com/ink/2010/main" type="inkWord" rotatedBoundingBox="25262,12862 25573,12866 25566,13362 25255,13358"/>
              </emma:interpretation>
              <emma:one-of disjunction-type="recognition" id="oneOf5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97471.2332">21406 5678 27 0,'0'0'108'0,"0"0"-8"0,0 0-8 0,0 0-20 16,0 0 0-16,0 5 0 0,0-5-4 0,0 0-4 0,10 5-4 16,-10-5 4-16,0 0-4 0,7 4-4 0,-7-4-4 0,8 0 4 15,1 0-4-15,-9 4-4 0,8-4 0 0,0 0-4 0,-1 5-4 0,10-5 0 16,-9 0-8-16,1 0 0 0,7 0-8 0,-7 0-4 15,-2 0-8-15,9 0 0 0,-7 0 0 0,7 0-8 0,-7-5 0 0,-2 5-8 16,1 5 0-16,1-5-8 0,-1 0 0 0,7 0-12 0,-15-5-8 16,10 5-12-16,-3 0-16 0,1-4-12 0,1 4-12 0,-1 0-12 15,0-4-12-15,1 4-20 0,-9-5-56 0,7 0-4 0,1 1 36 0,0 0 24 16,1-2 24-16</inkml:trace>
          <inkml:trace contextRef="#ctx0" brushRef="#br0" timeOffset="197246.492">21529 5417 71 0,'0'0'84'0,"0"0"-8"0,0 0 0 16,0-5-28-16,0 5 0 0,0 0 0 0,0 0-4 0,0 0 0 0,0 0 0 16,0 0 0-16,0 0-4 0,0 0 0 0,0 0 0 15,0 0-4-15,0 5 8 0,0-5-4 0,0 0 4 0,0 4-20 0,0 1 16 16,0 0 4-16,0-1 0 0,0 0 0 0,0 6 4 0,0-1 0 16,0 0-4-16,0 0 0 0,0 5 0 0,0 0 0 0,0 0 0 15,0 0-4-15,0 5-4 0,0-6-4 0,0 5-4 0,-7 0-4 0,7 1 0 16,0-1-4-16,0 1 0 0,0-1-4 0,0 0-4 0,0 0-4 15,0 0 0-15,0 1 0 0,0-5-4 0,0 4 0 0,0-4 0 16,0 0-4-16,0-1 0 0,0 1-4 0,0-4 0 0,0 4-4 16,0-5-4-16,0 0-4 0,0-5-12 0,0 5 0 0,0-4-8 15,0 0-8-15,0-2-8 0,0-3-8 0,0 6-8 0,0-6-12 16,-9 0-4-16,9 0-12 0,0-6-4 0,0 6-8 0,-8-3-4 16,8-2-36-16,-8 0-36 0,8-4 16 0,-9 5 36 0,9-5 24 0</inkml:trace>
        </inkml:traceGroup>
        <inkml:traceGroup>
          <inkml:annotationXML>
            <emma:emma xmlns:emma="http://www.w3.org/2003/04/emma" version="1.0">
              <emma:interpretation id="{48B42185-5F6D-40FB-8DD9-20D8B07D484C}" emma:medium="tactile" emma:mode="ink">
                <msink:context xmlns:msink="http://schemas.microsoft.com/ink/2010/main" type="inkWord" rotatedBoundingBox="25909,12705 26626,12716 26616,13424 25899,13413"/>
              </emma:interpretation>
              <emma:one-of disjunction-type="recognition" id="oneOf58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197937.23">22051 5614 75 0,'8'0'92'0,"-8"-4"-16"0,9-1-4 0,-9 0-24 0,8 0 0 16,-1 1-8-16,-7-5-4 0,9 5 0 0,-1-6-4 0,0 1-4 16,1 1-16-16,-1-7 16 0,0 6 0 0,-1-5 0 0,2-1 0 15,-1 7-4-15,0-6 0 0,9 1 4 0,-10 4-4 0,3-1 4 0,-3-3 4 16,1 3-8-16,0 1 0 0,1 0 4 0,-1-1-4 0,-1 2 8 16,2-2-8-16,-1 6 4 0,-8-6 0 0,8 5 0 0,-8 2 0 15,9-2 4-15,-9 0-4 0,0 5 0 0,0-4-4 0,0 4 0 0,0 0 0 16,0-5 0-16,0 5 0 0,0 0-4 0,0 5 0 15,0-5 0-15,0 0 0 0,0 4 0 0,0 1-4 0,0 0 4 16,0 3-4-16,-9-3 0 0,9 0-4 0,0 4 8 0,-8 0-4 0,8 5 0 16,0-5 0-16,-8 5 0 0,8-1-4 0,-9 2 0 0,9 3 0 15,-7-5-4-15,-1 6 4 0,8-1-4 0,-9-4 4 0,9 4-4 16,0 1 0-16,-8-1 0 0,8 1-4 0,0-1 0 0,0 0-4 16,-8-4 0-16,8 4 4 0,0 0-4 0,0-4 0 0,0 4-4 15,0-4 4-15,0 0-4 0,0 0-8 0,0-1 0 0,0-3-8 0,0 4-4 16,0-5-8-16,0 0-4 0,0-4-12 0,0 4-8 15,0-4-8-15,0-1-4 0,0 1-8 0,0 0-16 0,0-5-12 0,0 0-4 16,0 0-8-16,0 0-40 0,0-5-36 0,0 0 20 0,8 1 28 16,-8-1 28-16</inkml:trace>
          <inkml:trace contextRef="#ctx0" brushRef="#br0" timeOffset="198461.8252">22525 5297 39 0,'0'-4'104'0,"0"-1"-16"0,0 0-4 0,0 1-24 0,7 4 0 15,-7-4-8-15,0-1 0 0,0 1-4 0,0 4-20 0,8 0 24 16,-8 0 0-16,9-5-4 0,-9 5 4 0,0 0 4 0,8 0 0 16,-8 0 0-16,0 5 0 0,0-5 0 0,0 4 0 0,0 5-4 15,0-5 0-15,0 1 0 0,0 4 0 0,0 1-8 0,0-1 0 0,-8 0-8 16,8 5 4-16,0 0-8 0,-9-1-8 0,1 1 0 0,8 5 0 15,0-6-8-15,-7 6 0 0,7-6-4 0,-9 6 0 0,9-6-4 16,0 6 0-16,-8-1 0 0,8 1 0 0,0-6-4 0,0 6 0 16,0-5 0-16,8-1 0 0,-8 1-4 0,0 0 0 0,9-5 0 15,-9 5 4-15,7-5-4 0,1 0 4 0,1-5-4 0,-9 2 4 0,8 2-4 16,0-8 0-16,0 5-4 0,1-5 4 0,-2 5 0 16,1-5 0-16,1-5 0 0,-1 5 0 0,0-5 0 0,1 1 0 0,-1 0 0 15,-1-2 0-15,1-2 0 0,1 3 0 0,-1-4 0 0,0-1 0 0,1 2 0 16,-2 3-4-16,1-4 4 0,1-1 0 0,-9 1 0 15,8 0-4-15,0 0 4 0,-8 4-4 0,8 1 4 0,1-6 0 0,-9 10 0 16,7-3 0-16,-7-3 0 0,0 6 0 0,8 0 4 0,-8-4 4 16,0 4-4-16,0 4 4 0,0 2 4 0,9-3 0 0,-9 2 0 15,0 0 8-15,0-1 0 0,0 6 0 0,0-2 4 0,0 6 4 16,-9-4-4-16,9 4 0 0,0-1 0 0,0 1 4 0,-8-1-4 16,8 1-4-16,0 4-20 0,0-4 0 0,-7 0 0 0,7 4 0 15,-9-4 0-15,9 4 0 0,-8-4 0 0,8 0 0 0,-8 4 0 0,8-4 0 16,0 0 0-16,-8 0 0 0,8 0 0 0,-9-1 0 0,9-3 0 15,0 4 0-15,0-6 0 0,-8 2 0 0,8-1 0 0,0-4 0 16,0 3-20-16,0-2-40 0,0-2-20 0,0 0-24 0,0-4-20 16,0 4-24-16,-7-4-16 0,7-4-20 0,0 4-52 0,0-4-20 15,-9 0 48-15,9-2 36 0,0-2 32 0,-8-2 36 0</inkml:trace>
        </inkml:traceGroup>
        <inkml:traceGroup>
          <inkml:annotationXML>
            <emma:emma xmlns:emma="http://www.w3.org/2003/04/emma" version="1.0">
              <emma:interpretation id="{79195226-E4D5-4968-ACC1-ADC14F30EBD9}" emma:medium="tactile" emma:mode="ink">
                <msink:context xmlns:msink="http://schemas.microsoft.com/ink/2010/main" type="inkWord" rotatedBoundingBox="27116,12674 28058,12687 28047,13516 27104,13503"/>
              </emma:interpretation>
              <emma:one-of disjunction-type="recognition" id="oneOf59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00658.1131">23258 5582 67 0,'0'0'108'0,"0"0"-4"0,0 0-4 16,0 0-24-16,0 0-4 0,0 0 0 0,0 0 4 0,0 0 0 0,0 0-4 16,0 0-4-16,0 0-4 0,0 0-4 0,0 0 4 0,8 0-4 15,-8 0 0-15,0 4 4 0,8-4 0 0,1 5-8 0,-9-5 4 16,8 0 0-16,0 4 0 0,1-4-4 0,-2 5 0 0,1-5-4 15,0 5 0-15,9-5-4 0,-9 0-8 0,8 5 0 0,-8-5-4 16,9 0 0-16,-9 0-4 0,9 0 0 0,-10 0-28 0,10 0-4 0,-9 0 0 16,9 0 0-16,-2-5 0 0,-7 5 0 0,9-5 0 0,-9 5 0 15,1 0 0-15,-2 0 0 0,1 0 0 0,1 0 0 0,-1 0 0 16,0 0 0-16,-8-5 0 0,9 5 0 0,-9 0 0 0,0 0 0 16,8 0 0-16,-8 0-40 0,0 0-12 0,0 0-12 0,0 5-16 15,0-5-12-15,0 0-8 0,-8 0-12 0,8 0-16 0,0-5-8 16,0 5-8-16,-9 0-12 0,9 0-40 0,0 0-16 0,0 0 28 0,0 0 40 15,0 0 24-15</inkml:trace>
          <inkml:trace contextRef="#ctx0" brushRef="#br0" timeOffset="201425.8242">23985 5545 19 0,'0'0'104'0,"0"0"-12"0,0 0-12 16,0 0-24-16,7-4-4 0,-7 4-4 0,0 0-4 0,0-5-4 16,8 1 0-16,-8-1-8 0,8 0-4 0,-8 1 4 0,9-6-4 15,-1 6 0-15,-1-5-4 0,-7-1 0 0,9 6 4 0,-1-5-24 0,0 0 24 16,1 0-8-16,-1-1-4 0,0-3 0 0,-8 3 0 15,7 1 0-15,2-4-4 0,-9 3 0 0,0-4-8 0,8 5 4 0,-8-4 0 16,0 3 4-16,0-4-8 0,0 6 0 0,0-6 4 0,0 4 0 16,-8 1 4-16,-1 0 0 0,9 0-4 0,-7 0 4 0,-1-1 0 15,0 6-4-15,-1 0 0 0,1-1 0 0,0 5 0 0,-1-5 0 16,-6 5-4-16,6 0 4 0,-7 0-8 0,9 5 0 0,-10 0 0 0,9-5 0 16,-9 8 4-16,9-3-4 0,-8 0 0 0,8 4 4 15,0-4 4-15,-1 3 0 0,-7 2 0 0,7-1 0 0,2-1 0 0,-1 3 0 16,8-3 4-16,-9 2 0 0,1 4-4 0,8-6 4 0,0 2 0 15,0-1 0-15,-8 4 0 0,8-3 0 0,8-1 0 0,-8 0 0 16,0 5 4-16,8-5-4 0,-8 1 0 0,9-1 0 0,-1 0 0 16,-1 4-4-16,2-3 4 0,-1-1 0 0,0 0-4 0,1 0 4 15,7 1-4-15,-9-1 4 0,10 1-4 0,-9-2 0 0,1 1-20 0,6 1 24 16,-5-2 0-16,5 1-4 0,-7-4 0 0,9 9-4 0,-10-4 0 16,2-2 4-16,7 2-4 0,-7-1 0 0,-1 0 0 0,0 5-4 15,-1-5 0-15,2 0 0 0,-1 5 0 0,0-5 4 0,1 0-4 0,-1 6 0 16,-8-7 0-16,8 6 4 0,1-5-4 0,-9 4 4 0,7-3-4 15,-7 4 0-15,8-5-4 0,-8 5 4 0,9-5-4 0,-9 5 4 16,8-5 0-16,-8 5 0 0,8-5 0 0,-8 5-4 0,0-5 0 16,7 0 0-16,-7 1 0 0,0 3 0 0,0-4 0 0,0 1 0 15,0-2 4-15,0 2 0 0,0-1 0 0,0 0 0 0,0-5-4 0,0 6 4 16,0-6-4-16,-7 6 4 0,7-6-4 0,-8 6 0 0,0-6 0 16,8 1 0-16,-9-1 4 0,1 1-4 0,1-5 4 0,-2 4 0 15,1-4 0-15,-9 0 0 0,9 4-4 0,-9-4 4 0,2 0 0 16,7 0 0-16,-9-4-4 0,0 4 4 0,10-4 0 0,-10-1 0 15,1 1 0-15,9 4 0 0,-10-9-12 0,9 3 20 0,-9 2 0 0,9 0-4 16,-1-6 0-16,2 1 0 0,-1 4-4 0,0-3 4 0,-1-2 0 16,9 0-4-16,0 2 4 0,-8-2-4 0,8-3 4 0,0 4-4 15,0-5 4-15,0 5-4 0,0-5 0 0,0 0 0 0,0 1 0 16,8 4 0-16,-8-5 0 0,9 0 0 0,-1-5 0 0,-8 6 4 16,8-2-4-16,-1 2 0 0,2-1 0 0,-1 0 0 0,0 6 0 15,1-6 0-15,6 0-4 0,-5 4 0 0,-3-3-4 0,1 4-8 0,9-1-8 16,-9-3-12-16,-1 4-12 0,2-1-12 0,7 6-16 0,-7-5-20 15,-1 0-16-15,0-1-16 0,-1 1-68 0,2 4-8 0,-9-3 36 16,8 3 36-16,0-4 20 0</inkml:trace>
        </inkml:traceGroup>
      </inkml:traceGroup>
    </inkml:traceGroup>
    <inkml:traceGroup>
      <inkml:annotationXML>
        <emma:emma xmlns:emma="http://www.w3.org/2003/04/emma" version="1.0">
          <emma:interpretation id="{E4D90D55-095C-4EAD-B540-1613FD365DDA}" emma:medium="tactile" emma:mode="ink">
            <msink:context xmlns:msink="http://schemas.microsoft.com/ink/2010/main" type="paragraph" rotatedBoundingBox="1452,13650 15941,13997 15919,14921 1430,14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D8EBEA-81B3-4090-9078-60EEAECE27D0}" emma:medium="tactile" emma:mode="ink">
              <msink:context xmlns:msink="http://schemas.microsoft.com/ink/2010/main" type="line" rotatedBoundingBox="1452,13650 15941,13997 15919,14921 1430,14573"/>
            </emma:interpretation>
          </emma:emma>
        </inkml:annotationXML>
        <inkml:traceGroup>
          <inkml:annotationXML>
            <emma:emma xmlns:emma="http://www.w3.org/2003/04/emma" version="1.0">
              <emma:interpretation id="{62746139-4287-436B-A886-EA892DE67938}" emma:medium="tactile" emma:mode="ink">
                <msink:context xmlns:msink="http://schemas.microsoft.com/ink/2010/main" type="inkWord" rotatedBoundingBox="1447,13884 2014,13897 2003,14367 1436,14353"/>
              </emma:interpretation>
              <emma:one-of disjunction-type="recognition" id="oneOf6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03234.8063">-2398 6541 47 0,'0'-9'96'0,"0"4"-8"16,0 1-8-16,0 0-24 0,0-1 0 0,0 0 0 0,0 0-4 15,0 5-4-15,0-4 0 0,0 4 0 0,0-5-8 0,0 5 0 16,0-5-4-16,0 5 4 0,0 0 0 0,0 0-4 0,-9 0 4 0,9 0-4 15,0 0-4-15,0 5-4 0,0 0 4 0,0-1-4 0,0 1-8 16,0 0 0-16,0 4 0 0,0 0-4 0,0 5-4 0,0-5 0 16,0 6-4-16,0-2 0 0,0 0-4 0,0 5 4 0,0 1-4 0,0-1 0 15,0 0 0-15,0-5-4 0,0 6 4 0,0 0-4 16,0 0-4-16,9 0 8 0,-9-6-4 0,0 5 0 0,0-5 0 0,8 1-4 16,-8 0 4-16,8 0 0 0,-8-5 0 0,9 0 0 0,-9-1 0 15,8 3-4-15,-1-7 0 0,2 1 0 0,-1 4 8 0,0-9-20 16,0 5 16-16,1-5 0 0,-1 0-4 0,-1 0 8 0,2-5-4 0,-1 0 0 15,0 1-4-15,1-1 4 0,-1-4 0 0,0 3 0 0,-1-2 0 16,2-1 0-16,-1 0 0 0,-8 0 0 0,8-5 4 0,1 5-4 16,-1-1 0-16,-8 1-4 0,7 0 4 0,-7 0 4 0,10 0-4 15,-3 4 0-15,-7 2 0 0,8-3-4 0,-8 1 4 0,8 5 0 16,-8-4 4-16,9 4-4 0,-9 0 0 0,8 0 0 0,-1 0 0 0,-7 4 0 16,9 1 0-16,-1-5 0 0,0 6 0 0,1-3 4 15,-1 2-4-15,0 4 0 0,8-5 0 0,-8 1 0 0,0 4 0 0,9-4 0 16,-9 4 0-16,8 0 4 0,-8-4-4 0,0 4 4 0,9-4-4 15,-10 4 4-15,10-4 0 0,-9-1 0 0,1 1-4 0,-1-1 4 16,0-4 0-16,8 5 4 0,-8-5 0 0,-8 3 0 0,8-3 8 0,1-3-4 16,-1 3-4-16,0-5 4 0,-8 1 0 0,0-5-4 15,9 4 0-15,-9-4 0 0,7-5 0 0,-7 5-4 0,0-5 4 0,0-5-4 16,0 6 0-16,0-1 0 0,0-5 0 0,0 1 0 0,0-4 0 16,8 3 0-16,-16 1-4 0,8 0-4 0,0-1 4 0,0 1-4 15,-7 0 4-15,7-2 0 0,0 3-4 0,-9 3 0 0,9 1 0 16,-8-2-4-16,8 1-4 0,-8 5 0 0,-1 0-4 0,1 0-8 0,8 4-4 15,-8-3-8-15,-1 8-4 0,9-6-8 0,-7 6-12 16,7 0-8-16,-8 0-4 0,8 6-4 0,0-2 0 0,-8 0-4 0,8 1-44 16,0 4-40-16,0-4 4 0,0-1 28 0,0 5 28 0</inkml:trace>
        </inkml:traceGroup>
        <inkml:traceGroup>
          <inkml:annotationXML>
            <emma:emma xmlns:emma="http://www.w3.org/2003/04/emma" version="1.0">
              <emma:interpretation id="{966A5850-FBCF-48CF-8776-D505BF3288E8}" emma:medium="tactile" emma:mode="ink">
                <msink:context xmlns:msink="http://schemas.microsoft.com/ink/2010/main" type="inkWord" rotatedBoundingBox="2492,13675 3151,13691 3131,14548 2472,14533"/>
              </emma:interpretation>
              <emma:one-of disjunction-type="recognition" id="oneOf6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03555.9464">-1346 6243 47 0,'0'-5'104'16,"0"1"-8"-16,8-1-4 0,-8 5-24 0,0 0-4 0,0 0-8 15,0 0 0-15,0-5-4 0,0 5-4 0,-8 0 0 0,8 0 0 0,0 5-4 16,0-5-4-16,0 5 4 0,0-1 0 0,0 1-4 15,0 4 0-15,0 0-4 0,0 0 0 0,0 5 0 0,0-4 4 0,0 3-4 16,0 6 0-16,0-1 4 0,0 0-8 0,-9 0 0 0,9 6 0 16,0-2-4-16,0 2 0 0,0-2-4 0,-7 1-4 0,7 1 0 15,0 3 0-15,0-3-8 0,0 2 0 0,-8 1 0 0,8-3-4 0,8 3 0 16,-8-4 0-16,0 5 0 0,0-1-4 0,7-4 0 0,-7 0-4 16,9 0-4-16,-1 0 4 0,0-5-4 0,0 5 0 0,1-4 0 15,-1 0-4-15,-1-2 0 0,2 2-8 0,7-6-4 0,-7 1-4 16,7 0-8-16,-7 0-12 0,-2-5-4 0,9 4-8 0,-7-7-16 15,-1 7-12-15,9-8-12 0,-10 3-8 0,1-2-8 0,1-2-56 16,-1 0-28-16,0-4 24 0,-1 5 28 0,2-5 32 0</inkml:trace>
          <inkml:trace contextRef="#ctx0" brushRef="#br0" timeOffset="203801.2889">-1085 6614 87 0,'9'0'104'0,"-9"9"-8"0,7-3-4 0,-7 3-20 0,8-5 0 16,0 5-4-16,-8 0 4 0,9 0-4 0,-1 1 0 0,0-1-4 15,1 4-8-15,-2-3 0 0,1-1-4 0,1 4 0 0,7-3-4 0,-9-1-4 16,10 5 0-16,0-5-4 0,-9 5 0 0,9-5-8 0,-2 0-8 16,2 5 0-16,-1-5-8 0,-7 0 0 0,6 1-4 0,2 3-4 15,-1-5-4-15,-7-2-4 0,6 3-4 0,-6 0-4 0,-1 1-8 16,0-6-8-16,1 6-16 0,-1-5-12 0,-1-2-28 0,1 2-16 15,-8-5-16-15,0 5-16 0,9-5-68 0,-9 0-4 0,0-5 32 0,0 0 32 16,0 2 20-16</inkml:trace>
          <inkml:trace contextRef="#ctx0" brushRef="#br0" timeOffset="204019.9258">-750 6638 79 0,'-9'-5'124'16,"1"10"-8"-16,0-5-4 0,8 4-12 0,-9-4-4 15,1 5 0-15,1-1-8 0,-2 1-4 0,1-1-4 0,8 5-4 0,-8-4 0 16,0 3-4-16,-1-2-4 0,1 3-4 0,1 5 0 0,-2-5-8 16,1 4-8-16,0-3 0 0,-1 5-12 0,1-2-4 0,1 0-4 15,-1 1-8-15,-1 0-4 0,-7 0-4 0,7 4 0 0,1 0-4 0,-9-4-4 16,10 4-8-16,-1 1-8 0,0-6-4 0,-9 6-12 0,10-5-12 16,-2 4-16-16,1-5-16 0,0 1-20 0,-1 0-20 0,9-4-20 15,-8 4-16-15,0-6-68 0,8 2-8 0,0-2 40 0,0-2 36 16,0-2 24-16,0 0 28 0</inkml:trace>
        </inkml:traceGroup>
        <inkml:traceGroup>
          <inkml:annotationXML>
            <emma:emma xmlns:emma="http://www.w3.org/2003/04/emma" version="1.0">
              <emma:interpretation id="{D6F5166A-6DB4-4131-BA11-AECE5CE03373}" emma:medium="tactile" emma:mode="ink">
                <msink:context xmlns:msink="http://schemas.microsoft.com/ink/2010/main" type="inkWord" rotatedBoundingBox="3583,13831 3840,13837 3821,14619 3564,14613"/>
              </emma:interpretation>
              <emma:one-of disjunction-type="recognition" id="oneOf6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04408.454">-270 6385 75 0,'0'-5'100'0,"0"5"-8"0,9 0-4 0,-9 5-24 0,0-5 4 15,8 5 0-15,-8-1 8 0,8 0-16 0,1 6 24 0,-2-1-8 0,1 0 0 16,0 5-4-16,9-4-8 0,-10 3 0 0,10 5 0 16,-9-4-4-16,9 10 0 0,-2-7-8 0,-6 6 0 0,7 1-4 0,-7-2-4 15,7 2 0-15,-7 3-4 0,6-4-4 0,-6 5-4 0,-1-6-12 0,-8 7 0 16,8-3-4-16,0 2 0 0,-8-1-4 0,0 1-4 16,0-1-4-16,-8 2-4 0,8-2-4 0,-8 0-12 0,0-4-8 0,8 5-20 15,-17-6-20-15,10-4-16 0,-2 6-16 0,1-5-32 0,0-6-16 16,-1 1-16-16,-7-5-60 0,7-1 0 0,2-3 32 0,-1 0 36 15,0-5 28-15</inkml:trace>
        </inkml:traceGroup>
        <inkml:traceGroup>
          <inkml:annotationXML>
            <emma:emma xmlns:emma="http://www.w3.org/2003/04/emma" version="1.0">
              <emma:interpretation id="{BD76993D-05D7-4C92-8D42-2CE223AD1AF6}" emma:medium="tactile" emma:mode="ink">
                <msink:context xmlns:msink="http://schemas.microsoft.com/ink/2010/main" type="inkWord" rotatedBoundingBox="4529,13957 4975,13967 4968,14261 4522,14251"/>
              </emma:interpretation>
              <emma:one-of disjunction-type="recognition" id="oneOf63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04825.3699">676 6509 27 0,'9'5'108'15,"-9"-5"-4"-15,0 0-8 0,8 0-20 0,-8 0 0 0,8 0 4 0,1 0 0 16,-9 0-4-16,7 5 0 0,1-5-4 0,9 0-4 0,-9 0 0 16,0 0-4-16,8 0-4 0,-8 0 0 0,9 0-8 0,-9 0 4 15,9 0-8-15,-2 0-4 0,2 0-4 0,0 0-8 0,-10 0-12 0,9 0 0 16,1 0-4-16,0 0-4 0,-2-5 0 0,2 5-4 15,-9 0-4-15,9 0-4 0,-10 0-12 0,10 0-8 0,-9 0-16 0,0 0-12 16,1 0-16-16,-1 0-20 0,-8 0-28 0,7 0-16 16,-7 5-32-16,0-5-56 0,0 0 12 0,-7 4 36 0,-1 0 28 0,-1 1 28 15</inkml:trace>
          <inkml:trace contextRef="#ctx0" brushRef="#br0" timeOffset="205036.8067">758 6752 27 0,'-8'6'120'0,"8"2"-4"0,8-3-8 0,-8-1-20 16,0 0 4-16,9 1 0 0,-9 0 4 0,7-1-8 0,1 1 0 15,-8-5 4-15,9 4-4 0,-1-4 4 0,7 0-4 0,-5 0 0 0,5 0-4 16,-6 0-8-16,7 0-4 0,0 0-16 0,0-4-12 0,1 4-8 16,0-5-8-16,-10 5-4 0,18-4 0 0,-17-1-12 0,16 0-8 15,-16 5-8-15,9-4-20 0,0 4-28 0,-9-4-36 0,7-1-32 16,-6 5-48-16,-1-5-32 0,9 5-84 0,-17 0 40 0,8 0 44 15,-1-3 36-15,-7 3 32 0,9 0 20 0</inkml:trace>
        </inkml:traceGroup>
        <inkml:traceGroup>
          <inkml:annotationXML>
            <emma:emma xmlns:emma="http://www.w3.org/2003/04/emma" version="1.0">
              <emma:interpretation id="{9D54AB16-03BF-4BD3-BBDA-7501EE09B31B}" emma:medium="tactile" emma:mode="ink">
                <msink:context xmlns:msink="http://schemas.microsoft.com/ink/2010/main" type="inkWord" rotatedBoundingBox="5769,14350 6127,14359 6126,14375 5768,14367"/>
              </emma:interpretation>
              <emma:one-of disjunction-type="recognition" id="oneOf64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08297.8148">1916 6904 23 0,'0'0'80'0,"0"0"-8"0,0 0-8 16,0-5-16-16,0 5-8 0,0 0-4 0,0 0 4 0,0 0 4 0,0 0 0 15,0 0 0-15,0 0 0 0,0 0 0 0,0 0 8 0,0 0 0 16,0 0 0-16,0 0 8 0,0 0 0 0,0 0 0 0,0 0 4 16,0 0-4-16,0 0 4 0,0 0 0 0,0 0 0 0,8 0 0 0,-8 0 0 15,0 0-4-15,9 0 0 0,-9 0-24 0,7 0 16 16,1 5 0-16,-8-5-8 0,9 0 0 0,-1 0-4 0,0 4-4 0,1-4 0 16,6 5 0-16,-7-5-4 0,1 0-4 0,-1 0 4 0,9 5-4 15,-9-5 0-15,8 0-28 0,-8 0 0 0,8 0 0 0,-7 0 0 16,6 0 0-16,2 0 0 0,-9 0 0 0,9 0 0 0,-10 0 0 15,10 0 0-15,-9 0 0 0,9 0 0 0,-9 0 0 0,-1 0 0 16,2 0 0-16,-1 0 0 0,0 0 0 0,0 0 0 0,1 0 0 16,-9 0 0-16,8 0 0 0,-8 0 0 0,0 0 0 0,0 0 0 15,7 0 0-15,-7 0 0 0,0 0 0 0,0 0 0 0,0 0 0 0,0 0 0 16,0 0 0-16,-7 0 0 0,7 0 0 0,0 0 0 0,0 0 0 16,-8 0 0-16,8 0 0 0,0 0 0 0,-9 0 0 0,9 0 0 15,-8 0 0-15,8 0 0 0,0 0 0 0,-8 0 0 0,8 0-64 16,-8 0-28-16,8 0-16 0,0 0-16 0,-9 0-12 0,9 0-24 0,0 0-12 15,0 0-44-15,0 0-36 0,0 0 36 0,0 0 40 0,0 0 36 16,0 0 24-16</inkml:trace>
        </inkml:traceGroup>
        <inkml:traceGroup>
          <inkml:annotationXML>
            <emma:emma xmlns:emma="http://www.w3.org/2003/04/emma" version="1.0">
              <emma:interpretation id="{495179F3-AA65-4773-80DD-17DABD460C91}" emma:medium="tactile" emma:mode="ink">
                <msink:context xmlns:msink="http://schemas.microsoft.com/ink/2010/main" type="inkWord" rotatedBoundingBox="6576,13833 8315,13875 8297,14630 6557,14589"/>
              </emma:interpretation>
              <emma:one-of disjunction-type="recognition" id="oneOf6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208923.8052">2773 6733 31 0,'-9'0'96'0,"1"0"-12"0,0-4-8 16,0 0-24-16,8 4 4 0,-9-5-8 0,1 0 0 0,8 1 0 0,0-6-4 15,-7 6-4-15,7 0 0 0,0-7 0 0,0 3-4 0,7 3 0 16,-7-4 0-16,8 0 0 0,-8 0 0 0,9 5-4 0,-1-5 8 16,0 3-8-16,0 2 0 0,1-1 4 0,-2 1-4 0,1-1 4 15,9 1-4-15,-9 4 4 0,9 0-4 0,-10-5 4 0,10 5-4 16,-9 5-4-16,9-5-8 0,-9 4 0 0,8-4-4 0,-8 5 0 0,0-1-4 16,9 1 0-16,-10 5-4 0,1-6 0 0,1 5-4 0,-1-4 4 15,0 4-4-15,1 4 0 0,-9-3 0 0,8 4 0 0,-8 0-4 16,0-1 4-16,0 0-4 0,0 6 0 0,-8-5-4 0,8 4 0 0,-9 0 0 15,-7 1 0-15,7 4 0 0,1-5 0 0,-8 5 4 16,8-4-4-16,-8 0 0 0,0-2 4 0,-1 2 0 0,1-1-4 0,-1 1 4 16,2-6 0-16,-2 1 0 0,9-5-4 0,-9 5 0 0,10-5 4 15,-2-4 0-15,1 0-4 0,0-2 0 0,0 3 0 0,8-6 0 16,-9 0 0-16,9 0 4 0,0 0 0 0,0-6 0 0,0 6-4 0,9-3 4 16,-9-2 0-16,8 0 0 0,-8 0 0 0,8-3 0 0,-8 8 0 15,8-10 4-15,1 6 0 0,-2 4 4 0,1-5-4 16,1 0 0-16,-1 1 4 0,0 4 0 0,1 0 4 0,6-5 0 0,-7 5 4 15,1 0 0-15,7 0 4 0,-7 5 0 0,6-5 4 0,-6 4 0 16,7 1 0-16,-8 0 0 0,8-5 0 0,-8 4 0 0,9 0 0 16,0 2 0-16,-2-2-4 0,-6 0 0 0,7 1 0 0,1 5 0 15,-2-7-4-15,-6 3-4 0,7-2 0 0,1 5-4 0,-2-4 4 16,2-1 0-16,-9 1-4 0,9 0-4 0,0 0 0 0,-2-2-4 0,-7 2 4 16,9 0-4-16,-1-1-4 0,-8 1 4 0,9 0-4 0,-9-5-12 15,7 4 0-15,-6 1-16 0,7-5-12 0,-7 0-16 0,-1 0-20 16,0 5 4-16,1-5-8 0,-2 0-12 0,1-5-20 0,0 0-16 0,1 1-12 15,-1 4-60-15,-8-5-20 0,7-4 40 0,-7 4 36 16,10-3 28-16,-10 3 24 0</inkml:trace>
          <inkml:trace contextRef="#ctx0" brushRef="#br0" timeOffset="209195.7013">3514 6858 43 0,'0'0'120'0,"8"0"-12"15,-8 4-4-15,0 1-20 0,9-5 0 0,-9 3 4 0,8 3-4 16,-8-1-4-16,8-5 0 0,1 4 0 0,-9 1 0 0,7-1 0 0,1 1 0 16,1 0 0-16,-1-1 0 0,0 1-4 0,1 0 0 0,6 0-12 15,-7-2-4-15,9 2-8 0,-9 4-4 0,8-4 0 16,1 0-12-16,-1 4 0 0,1-4-8 0,-2 3 0 0,-6 2-8 0,7-6 4 16,1 6-8-16,-2-2-4 0,-6 2 0 0,7-6-4 0,-7 6 0 15,6-2-4-15,-6 2-4 0,7-1 4 0,-8 1-4 0,1-1-4 16,-1-5-4-16,-1 5-4 0,-7 0 0 0,9-4-16 0,-1 5-8 0,-8-7-16 15,8 2-8-15,-8 0-16 0,0-5-12 0,0 4-16 0,9 1-20 16,-9-5-12-16,0 0-12 0,0 0-32 0,0-5-44 0,0 5 8 16,-9-4 40-16,9-1 36 0,0 0 28 0</inkml:trace>
          <inkml:trace contextRef="#ctx0" brushRef="#br0" timeOffset="209430.3076">3906 6835 3 0,'-9'-5'128'16,"9"5"-16"-16,-7 0-4 0,7-4-24 0,-8 4 4 0,8 4 0 0,-9-4-4 16,9 5 0-16,-8-5-8 0,0 4-4 0,8 1-4 0,-8 0-4 15,-1-1-4-15,2 1 0 0,7-1-8 0,-8 4-4 0,-1 3 0 16,1-2-4-16,0 0-4 0,8 0-12 0,-9 6 0 0,-6-2-4 16,7-4-8-16,-1 5 0 0,1 4-4 0,-9-5 4 0,9 1-8 15,-8 0-4-15,8 4 0 0,-8-4-8 0,7 1 0 0,1-2-8 16,1 1-8-16,-2-5-12 0,-7 4-12 0,16-3-20 0,-9-1-12 15,1 0-20-15,1-4-20 0,7 0-16 0,-8-2-44 0,8-3-40 16,0 0 32-16,0 0 36 0,-9-3 28 0,9-2 20 0</inkml:trace>
          <inkml:trace contextRef="#ctx0" brushRef="#br0" timeOffset="209983.8272">4176 6472 35 0,'7'-4'100'15,"-7"-1"-8"-15,0 0 0 0,0 1-24 0,8 0-4 0,-8-2 0 16,0 2 0-16,0 0 0 0,0-1 0 0,0 0-4 0,0 5 0 0,0-4-4 15,0 4-4-15,0 0 4 0,0 0 4 0,0-5 0 0,0 5 4 16,0 0 4-16,0 5 0 0,0-5-4 0,0 4 0 0,0-4-4 16,0 5-24-16,0 0 16 0,0 3-4 0,0-2-8 0,0 2 0 15,0-3-8-15,0 4-8 0,0 0 0 0,0 5-4 0,0-5-4 16,0 6-4-16,0-2 0 0,0 1 0 0,0-1-4 0,0 1 0 16,0 0 0-16,9 0-4 0,-9-1 0 0,0 2-4 0,8-6 0 0,-8 4 0 15,8-4 0-15,-8 5 0 0,7-6 4 0,2 3-8 0,-9-3 4 16,8 2-4-16,0-6 0 0,1 1 0 0,-1 0 0 0,-8-1-4 15,8 0 4-15,1-4 0 0,-2 6-4 0,1-6 4 0,0 0 0 16,1-6 0-16,-9 2-4 0,8 0 4 0,0-1 0 0,1 0-4 0,-2 1 0 16,1-6-4-16,-8 2 4 0,9-3 0 0,-1 3 4 15,0-1-4-15,-8 0 4 0,7 0 0 0,-7 0 0 0,10 0 4 0,-10-1 0 16,7 1 0-16,-7 0 0 0,0 4 0 0,8 0 0 0,-8 1 4 16,0 0 0-16,0-1 4 0,9 5 4 0,-9-5-8 0,0 5 8 15,8 0-4-15,-8 5 0 0,0 0 4 0,0-1 0 0,0 0 0 0,8 1 0 16,-8 4 4-16,0 0 0 0,9 6 0 0,-9-6 0 0,0 0 0 15,0 4 0-15,0 1 0 0,7 0 0 0,-7-1-4 16,0 1-8-16,0 0 4 0,0 4-4 0,0-4-4 0,0-4-4 0,0 3-4 16,0 1 4-16,0 0-8 0,0-5-16 0,0 5-8 0,0-5-24 15,0-4-24-15,0 4-24 0,0-5-24 0,0 4-40 0,0-8-36 16,0 6-76-16,0-1 36 0,0-5 44 0,-7 0 44 0,7-5 24 0,0 5 28 16</inkml:trace>
        </inkml:traceGroup>
        <inkml:traceGroup>
          <inkml:annotationXML>
            <emma:emma xmlns:emma="http://www.w3.org/2003/04/emma" version="1.0">
              <emma:interpretation id="{D41B13D2-5A76-4CD9-B48C-7C1A7692A691}" emma:medium="tactile" emma:mode="ink">
                <msink:context xmlns:msink="http://schemas.microsoft.com/ink/2010/main" type="inkWord" rotatedBoundingBox="8888,14206 9247,14215 9238,14564 8879,14556"/>
              </emma:interpretation>
              <emma:one-of disjunction-type="recognition" id="oneOf6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217407.8185">5031 6937 71 0,'0'0'96'0,"0"0"-8"15,0 0-4-15,0 0-20 0,0 0 0 0,9 0 0 0,-9 0-4 16,0 0 0-16,8 0 0 0,-8 0-4 0,8 0-4 0,-8 0 4 15,7 0-8-15,-7 0 4 0,9 0-4 0,-1 0-4 0,0 0 4 0,1 0 0 16,-1 0-4-16,0 0 0 0,1 0 0 0,-2 0-4 0,1 0 0 16,-8 0-4-16,17 0-4 0,-9 0 0 0,-1 0-4 0,3 0-4 15,-3 0-4-15,1 0-4 0,1 0-4 0,-1 0 0 0,0 0-4 16,8 0-4-16,-8 0 0 0,0 0-4 0,1-4 0 0,-1 4-4 16,0 0-4-16,1-5-8 0,-2 5-4 0,1 0-8 0,0-4-12 0,1 4-12 15,-1-4-8-15,0 4-20 0,-8-5-12 0,9 5-12 0,-2 0-4 16,1-5-12-16,1 0-56 0,-9 5-28 0,8-4 28 0,0-1 40 15,1 1 28-15</inkml:trace>
          <inkml:trace contextRef="#ctx0" brushRef="#br0" timeOffset="217129.5614">5154 6763 47 0,'0'0'88'0,"0"-5"-12"0,0 5-4 15,0 0-20-15,0 0-4 0,0 0 4 0,0 0-4 0,0 0-4 0,0 0 0 16,0 0-4-16,0 0 0 0,0 0 0 0,8 0 0 0,-8 0 4 16,0 0 0-16,0 0-4 0,0 0 8 0,0 0-4 0,0 0 0 15,0 0-4-15,7 0 0 0,-7 0 0 0,0 0 4 0,0 0 0 0,0 5 0 16,0-5 0-16,0 5 0 0,0-1-4 0,10 1-4 0,-10 0 0 16,0 3-4-16,0-3 0 0,0 4 0 0,0 5-4 0,0-5-4 15,0 5-4-15,0 0 0 0,0-1-4 0,0 1-4 0,0 0-4 16,0 0 0-16,0 0 0 0,0-1-4 0,0 1 0 0,0-1 0 15,0 2 0-15,0-1-4 0,0 0 0 0,0-1 4 0,0-4-4 16,0 1 0-16,0-2 0 0,0 2 0 0,7-1-4 0,-7-4 4 0,0 3-4 16,0-3 0-16,0 0 0 0,0-1-8 0,0 1 0 0,0 0-8 15,0-5 0-15,0 0-8 0,0 0-8 0,0 5-16 0,0-5 16 16,0 0-16-16,0 0-8 0,0-5-4 0,0 5-12 0,0-5-12 16,0 5-8-16,0-5-4 0,0 1-8 0,0-1-24 0,0 0-44 0,0 1 0 15,-7-5 28-15,7 5 36 0</inkml:trace>
        </inkml:traceGroup>
        <inkml:traceGroup>
          <inkml:annotationXML>
            <emma:emma xmlns:emma="http://www.w3.org/2003/04/emma" version="1.0">
              <emma:interpretation id="{F6A55EAD-1E86-4F19-A347-BB8E6AEAD6DA}" emma:medium="tactile" emma:mode="ink">
                <msink:context xmlns:msink="http://schemas.microsoft.com/ink/2010/main" type="inkWord" rotatedBoundingBox="9709,13976 11144,14011 11128,14660 9693,14626"/>
              </emma:interpretation>
              <emma:one-of disjunction-type="recognition" id="oneOf6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217969.8275">5855 6580 19 0,'8'-5'112'0,"-8"0"-8"0,0 2 0 0,8-7-28 0,-8 5 0 15,0 0-4-15,0 1 0 0,0-1 0 0,0 0-4 0,0 5-4 16,0-4 0-16,0 4-12 0,0 0 4 0,0 0 4 0,0-4 8 16,0 4-8-16,0 0 4 0,0 4 0 0,0-4 0 0,0 4-4 0,0 1-4 15,0 0 4-15,0-1-8 0,0 1-8 0,0 3 0 0,0-1-4 16,0 1-8-16,0 1 0 0,0 5-4 0,0-5-4 0,0 5 0 15,0 0-4-15,0-5-4 0,0 4 0 0,0 2 0 0,-8-2-4 16,8 6-4-16,0-5-4 0,0-1 0 0,0 0 0 0,0 6 4 16,0-5-4-16,0-1-4 0,0 1 0 0,0 0 0 0,0 0 0 0,8 0-4 15,-8-1 0-15,0 1 0 0,9-5-4 0,-9 5 4 0,8-5-4 16,-8 1 0-16,8-1 0 0,-8-5 0 0,7 5 0 0,2-4 0 16,-1 0 0-16,0-1-4 0,-8-4 4 0,9 5-4 0,-1-5 4 0,-1 0-4 15,3 0 4-15,-3-5 4 0,1 5-4 0,-8-4 0 16,9-1 0-16,-1 0 4 0,0-4-4 0,-1 5 0 0,-7-5 4 0,9 4 0 15,-1-4-4-15,0 4 4 0,-8-4 0 0,9 0 4 0,-9-1-4 16,8 6 0-16,-8-5 0 0,8 4 0 0,-8 1 4 0,0-1 0 16,9 0 0-16,-9 1 4 0,0 4-4 0,7-5 0 0,-7 5 4 15,0-4 0-15,0 4 0 0,8 0 0 0,-8 4 4 0,0 1-4 16,0-5 4-16,0 9-4 0,8-4 4 0,-8-1-8 0,0 5 8 16,0 0-4-16,0 1 4 0,0-1-4 0,9 5 0 0,-9-5 0 0,0 5 0 15,0-1 4-15,0 6-4 0,0-6 0 0,0 1 0 0,0 0 0 16,0 0 0-16,0 0 0 0,0 0 0 0,0 4-4 0,8-4-4 15,-8-1 8-15,0-4-4 0,0 6-8 0,0-2-4 0,8-4 0 16,-8 0-8-16,0 1-8 0,0-2-20 0,0-3-8 0,0 0-16 16,9-1-8-16,-9 1-8 0,0 0-16 0,0-5-12 0,7 0-12 0,-7-5-8 15,0 5-52-15,0-5-32 0,0 1 32 0,8-1 36 16,-8-5 32-16,0 7 24 0</inkml:trace>
          <inkml:trace contextRef="#ctx0" brushRef="#br0" timeOffset="218244.7251">6402 6818 59 0,'0'0'108'0,"7"0"-4"0,-7 0-4 0,0 5-20 0,8-5 4 0,-8 0 0 16,0 4-8-16,9 1 8 0,-9-5-8 0,8 4 0 16,0 1 4-16,-8-5 0 0,9 5 0 0,6-1 0 0,-6 1 0 0,-1 4-4 15,8-5-4-15,-7 1-4 0,6 4 0 0,2-4-8 0,0 4-4 16,-2-4-4-16,-6 4-4 0,15-4-4 0,-15 4-4 0,15 0-8 15,-16 0-8-15,9-4 4 0,-2 4-12 0,2-1 0 0,-1 2-4 16,-7-1-8-16,6 1-4 0,-5-2 0 0,5 2 0 0,-7-1 0 16,1 0 0-16,-1 1 0 0,-1-2-4 0,2 2-16 0,-9-1-8 0,8 0-8 15,0-5-16-15,-8 6-16 0,0-6-16 0,0 1-12 0,9 0-16 16,-9-5-28-16,0 5-16 0,0-5-8 0,0-5-56 0,0 5-16 16,-9-5 40-16,9 0 32 0,0 1 28 0,-8-6 28 0</inkml:trace>
          <inkml:trace contextRef="#ctx0" brushRef="#br0" timeOffset="218476.0216">6785 6750 87 0,'0'0'124'0,"0"0"-12"16,-8 0-4-16,8 5-16 0,-9-5 0 0,9 3 8 0,-8 2-8 0,8 0-8 16,-8 4 0-16,8-4-4 0,-7 3 0 0,7-3-8 0,-10 4 4 15,10 1-4-15,-7-1-12 0,-1 4 0 0,8-3-8 0,-9 3-4 16,1-4-8-16,0 5 0 0,-1 0-8 0,1 0-8 0,1 0-4 15,-1 4 0-15,-1-4-4 0,1-1-8 0,0 1-4 0,-8 4 0 16,8-4-8-16,-1 0-4 0,1 0-8 0,0 0-8 0,0 0-12 16,-1-6-16-16,2 2-8 0,-1 4-12 0,-1-9-12 0,9 3-16 0,-8-3-16 15,8 4-12-15,-8-9-8 0,8 5-40 0,0-5-40 0,0 0 32 16,0 0 40-16,0-5 24 0,0 0 24 0</inkml:trace>
          <inkml:trace contextRef="#ctx0" brushRef="#br0" timeOffset="218907.8685">6980 6667 79 0,'0'0'96'0,"0"-5"-12"0,9 0 0 0,-9 1-20 0,0 4 0 0,8-5-4 15,-8 1 0-15,8-1 0 0,-1 5 0 0,-7-4 0 0,9-1-12 0,-1 1 8 16,0-1-4-16,1 0-8 0,-1 0 4 0,0 5-4 16,1 0-12-16,6-4 20 0,-7 4 0 0,1 0-4 0,-1 0-8 0,0 0-4 15,1 4 0-15,-2-4-4 0,1 5 0 0,1 0-4 0,-1 0 0 16,0-1-4-16,-8 1-4 0,9 4 0 0,-9-5 0 0,0 5 0 16,0 1-8-16,0-1 0 0,0 0-4 0,-9 5 0 0,9-5 0 0,-8 5-4 15,0-5 0-15,-1 4 0 0,9 1 0 0,-8-4-4 16,1 4 0-16,-2-1 0 0,1-4 0 0,0 5 4 0,8-5 0 0,-9 5-4 15,1-5 4-15,8 0 4 0,0 0 0 0,-8-4 0 0,8 4 8 16,0 1 4-16,0-1 0 0,0-5 4 0,0 1-4 0,0 0 4 16,8 4 4-16,-8-5 0 0,8 1 4 0,-8-1-4 0,9 1 0 15,-1 0 0-15,-8-1 0 0,8 1-4 0,1 0-8 0,-2-2-16 16,1 2 0-16,1-5 0 0,7 5 0 0,-7-5 0 0,-1 0 0 0,-1 5 0 16,1-5 0-16,1 0 0 0,-1 0 0 0,9 0 0 0,-10 0-28 15,1-5-56-15,1 5-40 0,-9-5-36 0,8 0-48 0,0 2-88 16,-8-7 8-16,8 6 44 0,-8-6 48 0,0 1 36 0,0 1 32 0,0-2 24 15</inkml:trace>
        </inkml:traceGroup>
        <inkml:traceGroup>
          <inkml:annotationXML>
            <emma:emma xmlns:emma="http://www.w3.org/2003/04/emma" version="1.0">
              <emma:interpretation id="{7C151459-A74A-434B-9DFC-57F26EF93A24}" emma:medium="tactile" emma:mode="ink">
                <msink:context xmlns:msink="http://schemas.microsoft.com/ink/2010/main" type="inkWord" rotatedBoundingBox="11922,14199 12289,14208 12280,14608 11912,14599"/>
              </emma:interpretation>
              <emma:one-of disjunction-type="recognition" id="oneOf6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224083.8928">8065 6924 59 0,'0'4'108'0,"0"-4"-8"16,0 0-4-16,0 5-24 0,0-1 0 0,9-4-4 0,-9 5 0 0,7 0 0 16,-7-5 0-16,0 4 0 0,8 1-8 0,-8-5-4 0,9 5 0 15,-1-2-4-15,0-3-4 0,0 5 4 0,1-5-8 0,-2 5-4 16,1-5-4-16,9 0 0 0,-9 0-12 0,1 0-4 0,6 5-4 0,-7-5 0 15,9 0-8-15,-9 0 0 0,8 0-4 0,1 0-4 0,-9 0-8 16,8 0-4-16,0-5-16 0,-8 5-12 0,9 0-12 0,0 0-24 16,-9 0-16-16,7-5-16 0,-6 5-12 0,7-5-40 0,-7 5-48 0,6-3 32 15,-6-2 36-15,-1 0 24 0</inkml:trace>
          <inkml:trace contextRef="#ctx0" brushRef="#br0" timeOffset="223881.9357">8146 6777 59 0,'0'0'84'0,"0"-5"0"0,0 1-8 0,0 4-20 16,0-5-16-16,0 5 12 0,0-5 4 0,9 5-4 0,-9 0 0 0,0-3 0 15,0 3 0-15,8 0 0 0,-8-5 0 0,0 5 4 16,0 0 0-16,8 0 0 0,-8 0 0 0,9 0 4 0,-9 0 0 0,0 5 0 16,8-2 8-16,-8 2-4 0,7-5-4 0,-7 9 0 0,0-4-4 15,8 4 0-15,-8-5 0 0,9 5-12 0,-9 1-4 0,0 4 0 16,0-1-4-16,8-3-4 0,-8 3-4 0,0 6-4 0,0-5-4 0,0-1-4 15,0 2 0-15,0 2-4 0,0 2 0 0,0-6-4 0,8 1 0 16,-8 4 0-16,0-4-4 0,0 0-4 0,0 0 0 0,0 0-4 16,9 0 0-16,-9-1-4 0,0-4-4 0,7 1-4 0,-7 3 0 15,0-8-4-15,0 4-4 0,0-4-8 0,0-1-8 0,0 6-8 16,0-10-8-16,0 0-12 0,0 3-12 0,0-3-8 0,0 0-8 0,0 0-12 16,-7-3-8-16,7-2-8 0,0 0-8 0,-9 1-36 0,1-6-32 15,8 6 24-15,-8-6 32 0,-1 2 28 0</inkml:trace>
        </inkml:traceGroup>
        <inkml:traceGroup>
          <inkml:annotationXML>
            <emma:emma xmlns:emma="http://www.w3.org/2003/04/emma" version="1.0">
              <emma:interpretation id="{D7FF83B7-8A45-4E72-AD6E-0507066D2E27}" emma:medium="tactile" emma:mode="ink">
                <msink:context xmlns:msink="http://schemas.microsoft.com/ink/2010/main" type="inkWord" rotatedBoundingBox="12606,14105 13812,14134 13798,14745 12591,14716"/>
              </emma:interpretation>
              <emma:one-of disjunction-type="recognition" id="oneOf69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224623.9649">8758 6777 35 0,'0'0'88'0,"0"-5"-8"0,0 1 0 0,0-1-28 15,0 0 0-15,-7 2 0 0,14-2-4 0,-7-5-4 0,0 6-4 16,0-6 4-16,8 2 0 0,-8 2-4 0,9-2 8 0,-1-2-4 0,0 6-4 15,-1-1 12-15,2 0-4 0,-1-3 0 0,0 3-4 0,1 5 0 16,-1-5 0-16,9 5 0 0,-10-5 4 0,1 5-8 0,9 0 0 16,-9 0-4-16,9 0-4 0,-10 5-4 0,1 0-4 0,1 0 0 0,7-1-4 15,-9 0-4-15,3 1 0 0,-3 4 0 0,1 1-4 16,-8-2 0-16,9 2-4 0,-9-1-4 0,8 0-4 0,-8 6 4 0,0-2-4 16,0-4 0-16,-8 4 4 0,8 1-4 0,-9 0 4 0,9 0-4 15,-8 0 0-15,8-1 0 0,-7-4 0 0,-3 5-4 0,3 0 4 16,7-5-4-16,0 1-4 0,-8-5 4 0,8 3-4 0,0-3 4 0,-8 4 0 15,8-9 0-15,0 5 0 0,8-5 0 0,-8 4 0 0,0-4 0 16,8 0 0-16,-8 0 4 0,7 0 0 0,3 0 0 0,-3-4-4 16,-7 4 4-16,8 0 4 0,1-5-4 0,-1 5 0 0,9 0 0 15,-10 0 0-15,1 0 0 0,1 0 0 0,-1 0 0 0,0 0 0 16,9 5 4-16,-10-5-4 0,1 4 4 0,9 1-4 0,-9 0 4 0,1-2 0 16,-1 2 0-16,-1 0-4 0,1 4 0 0,1-5 0 15,-1 6 4-15,0 0-4 0,1-2 0 0,-1 2 0 0,-1-2 8 0,-7 6-4 16,0-4-4-16,9 4 0 0,-9-6 0 0,0 6 8 0,0 1-8 15,0-2 0-15,0 1 0 0,-9 0 4 0,9-1-4 0,-7 1 0 16,-1 0 4-16,-1-5 0 0,1 5-4 0,-9-5 0 0,9 0 4 0,1 0-12 16,-10 1 4-16,9-2-4 0,0-3-4 0,-9 0-4 15,10-5 0-15,-2 4-8 0,1-4-8 0,0 0-8 0,0 0-8 0,-1 0-12 16,1-4-20-16,1-1-8 0,-2 0-8 0,9 1-4 0,-8-5-4 16,8 4-44-16,0-4-32 0,0 0 16 0,0 0 28 0,0-1 28 15</inkml:trace>
          <inkml:trace contextRef="#ctx0" brushRef="#br0" timeOffset="225106.6785">9452 6832 79 0,'8'0'108'0,"-8"0"-8"0,7-5 0 16,1 10-20-16,-8-5 0 0,9 4 0 0,-1-4 0 0,-8 5 0 15,8 0 0-15,1-5 0 0,-1 4-4 0,-8 1 0 0,7-1-4 16,2 1 0-16,-1 4 0 0,0-4 0 0,0 4-4 0,1-4 0 0,6 4-8 16,-6-5-4-16,-1 6-4 0,0-1-4 0,9-5-8 0,-9 5 0 15,8 1-4-15,0-1-8 0,-7-1 0 0,7-3-4 0,0 5-4 16,-8-2-4-16,9 2-4 0,-2 0 0 0,2-2-4 0,0 2-4 16,-1-2 0-16,0-2-4 0,0 2-4 0,-7 2 0 0,7-1-8 15,0 0-4-15,-8-5-8 0,9 6 0 0,-9-1-20 0,0-4-8 16,1 3-16-16,-2-3-12 0,1 0-12 0,1-1-4 0,-9 1-20 15,8 0-12-15,-8-5-16 0,0 4-8 0,0-4-44 0,0-4-24 16,0 4 40-16,0-5 32 0,0 0 32 0,0 1 24 0</inkml:trace>
          <inkml:trace contextRef="#ctx0" brushRef="#br0" timeOffset="225307.1376">9949 6814 43 0,'0'-5'128'15,"0"0"-12"-15,0 5-4 0,0 0-20 0,0-5 0 0,0 5-4 16,-8 0 0-16,8 0 4 0,0 0-4 0,0 0 0 0,0 0-4 0,0 0-4 16,0 0 4-16,-9 5-4 0,9-5 0 0,0 5-8 0,-8-5 0 15,8 5-4-15,-7-1-4 0,7 1 0 0,-9 4-4 0,1-5-4 16,0 6-4-16,0-6-8 0,-1 5-4 0,1 5-20 0,-8-5-20 16,8 1 0-16,0 3 0 0,-9-3 0 0,2 3 0 0,6 1 0 15,-7 0 0-15,-1-1 0 0,10 1 0 0,-10-4 0 0,1 4 0 0,7-1 0 16,-6 0 0-16,-2 1 0 0,9 1 0 0,-1-6 0 0,-7 4 0 15,9-4 0-15,-2 1 0 0,1-2 0 0,8 2 0 0,-8-1-12 16,8-4-76-16,-9-1-16 0,9 1-24 0,0-5-28 0,0 0-28 16,0 0-36-16,0 0-60 0,0-5 36 0,0 1 48 0,9-1 36 15,-9 0 32-15,8-4 24 0</inkml:trace>
        </inkml:traceGroup>
        <inkml:traceGroup>
          <inkml:annotationXML>
            <emma:emma xmlns:emma="http://www.w3.org/2003/04/emma" version="1.0">
              <emma:interpretation id="{21AAABC1-9B62-45FF-B54C-5A821FAB3293}" emma:medium="tactile" emma:mode="ink">
                <msink:context xmlns:msink="http://schemas.microsoft.com/ink/2010/main" type="inkWord" rotatedBoundingBox="14572,14203 15013,14213 15003,14633 14562,14623"/>
              </emma:interpretation>
              <emma:one-of disjunction-type="recognition" id="oneOf70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228971.2857">10724 6928 71 0,'0'0'96'15,"0"-4"-8"-15,0 8-8 0,0-4-20 0,-9 0 0 0,18 5 0 16,-9-5 4-16,0 4 0 0,0-4 4 0,8 5-4 0,-8 0 4 16,8-5-8-16,-1 4 4 0,-7 1-4 0,10-5 4 0,-3 5 4 0,1-2-4 15,1 2-4-15,7-5 0 0,-7 5-4 0,6 0-28 0,-6-5 24 16,7 4-4-16,1-4-8 0,-10 4-4 0,10-4-8 0,-1 0-4 15,1 0-4-15,-2 6-4 0,2-6-4 0,-9 0-4 0,9 0-4 16,-1 0 0-16,0 0-4 0,1 0-12 0,-10 0-4 0,10 0-12 16,-1-6-20-16,-7 6-16 0,6 0-8 0,-7-4-24 0,1 4-28 15,-1 0-20-15,9-4-32 0,-17-1-64 0,8 5 28 0,-1-5 36 0,-7 0 40 16,9 2 28-16</inkml:trace>
          <inkml:trace contextRef="#ctx0" brushRef="#br0" timeOffset="228766.1826">10870 6772 67 0,'0'-4'88'0,"0"-1"-12"0,0 5 4 0,0-5-24 0,0 5 0 0,0 0 0 15,0-3 0-15,0 3-4 0,0 0 0 0,0 0 4 0,0 0 0 16,0 0 12-16,0 0-4 0,0 0-4 0,0 0 4 0,0 3-4 16,0-3 0-16,0 5 0 0,0 0 0 0,0-1 4 0,0 1-4 15,0 0-4-15,0 3 0 0,0-3-4 0,0 4-4 0,0 1-4 0,0 3-4 16,0-4 0-16,0 5-12 0,0 0 0 0,0 0 0 0,0 0-4 15,0-1 0-15,8 2-8 0,-8-2-4 0,0 5-4 0,0-5 0 16,9 6-4-16,-9-5 0 0,0 0 4 0,0 4-4 0,8-4-4 16,-8 0 0-16,8 0 0 0,-8-1-4 0,0 1 4 0,0-1-4 15,0 1-4-15,9-4-4 0,-9-1 0 0,0-1-4 0,0-3-8 0,0 0-8 16,0 0-8-16,0-1-12 0,0 1-12 0,0-5-12 0,0-5-8 16,0 5-8-16,0-4-8 0,-9-1-8 0,9-5-8 0,0 7-4 15,-8-11-8-15,8 4-24 0,-8 1-20 0,8-4 8 0,-9 3 24 16,1-4 24-16</inkml:trace>
        </inkml:traceGroup>
        <inkml:traceGroup>
          <inkml:annotationXML>
            <emma:emma xmlns:emma="http://www.w3.org/2003/04/emma" version="1.0">
              <emma:interpretation id="{0EF78E41-94F7-4A81-8A13-03624F9BFD14}" emma:medium="tactile" emma:mode="ink">
                <msink:context xmlns:msink="http://schemas.microsoft.com/ink/2010/main" type="inkWord" rotatedBoundingBox="15532,14113 15938,14122 15919,14921 15513,14911"/>
              </emma:interpretation>
              <emma:one-of disjunction-type="recognition" id="oneOf71">
                <emma:interpretation id="interp83" emma:lang="" emma:confidence="0">
                  <emma:literal>6</emma:literal>
                </emma:interpretation>
                <emma:interpretation id="interp84" emma:lang="" emma:confidence="0">
                  <emma:literal>b</emma:literal>
                </emma:interpretation>
                <emma:interpretation id="interp85" emma:lang="" emma:confidence="0">
                  <emma:literal>G</emma:literal>
                </emma:interpretation>
                <emma:interpretation id="interp86" emma:lang="" emma:confidence="0">
                  <emma:literal>Ę</emma:literal>
                </emma:interpretation>
                <emma:interpretation id="interp87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29555.3602">11930 6722 71 0,'0'-4'84'0,"0"-2"-4"0,0 2-4 15,0 0-20-15,0 4 0 0,0-5-4 0,-7 0 0 0,7 1 0 0,0-1 0 16,0 0 0-16,7 5 0 0,-7-4 0 0,0 0 0 0,-7 4 0 16,7 0-8-16,0-5-4 0,0 5 8 0,-8 0-8 0,8 0 0 15,-9 0-4-15,9 5 4 0,-8-1 0 0,0 0 0 0,-1 1 0 16,1 0 0-16,1 4 0 0,-10 0-4 0,9 1 4 0,0 3 0 15,-9-4-4-15,10 6-4 0,-10-2-24 0,9 5 24 0,-9 0-4 0,10-4 0 16,-10 4 0-16,9 1 0 0,0 4-8 0,-9-5-4 0,10 1 0 16,-2 3 4-16,9-3-4 0,-8 4 0 0,0-5 4 0,8 5-4 15,0-4-4-15,-8 4 4 0,8-6-8 0,8 7 4 0,-8-2 0 16,0-3-4-16,8-1 0 0,0 5-4 0,1 0 0 0,-9-4 0 16,7-1 0-16,10 0 0 0,-9 5 0 0,0-9-4 0,9 4 0 0,-10 0 4 15,10-4-4-15,-9 4 4 0,9-4 0 0,-10 0-4 0,10 0 0 16,-9-5-4-16,8 0 4 0,0 1 0 0,1-2 0 0,-9 2 4 15,9-7-4-15,-2-3 0 0,-7 7 0 0,9-7 0 0,-9 0 0 0,9 0-4 16,-10-7 0-16,10 4 0 0,-9-2 4 0,0-4-4 16,8 0 0-16,-8 0-4 0,1 0 4 0,-9-1 0 0,8-4 0 0,-8 1 0 15,8 3-8-15,-8-3 4 0,0-1 4 0,0 1 4 0,0-1-8 16,0 0 8-16,-8 0 0 0,8 5-4 0,-8 0 0 0,-1-1 0 16,1 2 0-16,-8 3 4 0,8 0 0 0,-8 1-12 0,7-1 4 15,-6 5 0-15,-2 0-8 0,0 5-8 0,2-5-12 0,7 4-8 0,-9 1-8 16,0 4-8-16,2-5-8 0,-2 6-8 0,1-6-12 15,-1 10-16-15,10-10-16 0,-10 6-20 0,0 4-44 0,9-6-40 0,-7 2 32 16,6 5 36-16,1-7 28 0,0 1 24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9:46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F9A336-2CDA-46CA-8346-AE83ED874CA3}" emma:medium="tactile" emma:mode="ink">
          <msink:context xmlns:msink="http://schemas.microsoft.com/ink/2010/main" type="writingRegion" rotatedBoundingBox="6884,4758 7146,6631 6441,6730 6178,4856"/>
        </emma:interpretation>
      </emma:emma>
    </inkml:annotationXML>
    <inkml:traceGroup>
      <inkml:annotationXML>
        <emma:emma xmlns:emma="http://www.w3.org/2003/04/emma" version="1.0">
          <emma:interpretation id="{7395139B-DFC9-43BF-8B12-D7B3F10419D8}" emma:medium="tactile" emma:mode="ink">
            <msink:context xmlns:msink="http://schemas.microsoft.com/ink/2010/main" type="paragraph" rotatedBoundingBox="6884,4758 7146,6631 6441,6730 6178,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FD3FF0-AA53-4C75-897E-A5904E859365}" emma:medium="tactile" emma:mode="ink">
              <msink:context xmlns:msink="http://schemas.microsoft.com/ink/2010/main" type="line" rotatedBoundingBox="6884,4758 7146,6631 6441,6730 6178,4856"/>
            </emma:interpretation>
          </emma:emma>
        </inkml:annotationXML>
        <inkml:traceGroup>
          <inkml:annotationXML>
            <emma:emma xmlns:emma="http://www.w3.org/2003/04/emma" version="1.0">
              <emma:interpretation id="{693FB9DB-C50D-4185-B785-7460C75D9B7A}" emma:medium="tactile" emma:mode="ink">
                <msink:context xmlns:msink="http://schemas.microsoft.com/ink/2010/main" type="inkWord" rotatedBoundingBox="6884,4758 6965,5334 6324,5423 6244,4847"/>
              </emma:interpretation>
            </emma:emma>
          </inkml:annotationXML>
          <inkml:trace contextRef="#ctx0" brushRef="#br0">3215 1334 55 0,'0'5'80'0,"0"-5"-8"16,0 0-4-16,7 0-24 0,-7 5-4 0,0-5 0 15,0 0-4-15,8 0 4 0,-8 0-4 0,0 0 8 0,0 0-4 0,9-5-4 16,-9 5 0-16,0-5-4 0,8 0 4 0,-8 1-4 0,8 4 4 15,-8-5-4-15,9 0 4 0,-9-3-4 0,7 3 0 0,-7 0 8 16,0-3-12-16,8-2 0 0,-8 0 0 0,9 6-4 0,-9-5 0 16,0 0-4-16,8 0 0 0,-8 0-4 0,0 4 0 0,0-4 0 0,0 0 0 15,0 0-4-15,0 4-4 0,8-4 4 0,-8 4-4 0,-8-4 0 16,8 4-4-16,0 1 4 0,0-5-4 0,-8 4 0 0,8 0 0 16,0 1 0-16,-9-1 0 0,9 1 0 0,-8-1 4 0,1 5-8 15,7-5 0-15,-9 5 4 0,1-4 0 0,0 4-4 0,-1 0 0 16,9 0 0-16,-8 0 4 0,1 4-4 0,-3-4 4 0,3 5-4 15,-1 0-4-15,0-5 8 0,8 9-4 0,-9-5-4 0,1 1 4 0,1 0 0 16,-2 0 0-16,9 3 0 0,-8-3 0 0,0 4 0 16,8-4 0-16,-9 4 0 0,9-4 0 0,0 4 0 0,-8-5 0 0,8 5 0 15,0-4 0-15,0 4-4 0,0-4 4 0,0 4 0 0,0-5 4 16,0 6-4-16,8-6 0 0,-8 6 4 0,9-6-4 0,-9 0 0 16,8 6 4-16,-8-6-8 0,8 6 4 0,1-6-4 0,-9 0 4 0,7 1 0 15,1 4 0-15,1-4 0 0,-1 0 0 0,0 0 0 0,-1-2 0 16,3 3 0-16,-3-2 0 0,1 0 0 0,1 1 0 0,-1 0 4 15,0-1-4-15,1 1 0 0,-2 0 0 0,1-2 4 0,-8 2-4 16,9 0 0-16,-1 0 0 0,0 4 0 0,-1-4 0 0,-7 4 0 0,9 0 0 16,-1-5 0-16,-8 6 0 0,8-1 4 0,-8-4-8 15,9 4 4-15,-9 0 0 0,8 0 0 0,-8 0 4 0,8 5-8 0,-8-9 4 16,0 4 0-16,0 0 0 0,0 0 0 0,9 0 0 0,-9 1 4 16,0-2-4-16,0 3 0 0,0-3 0 0,0-3 4 0,0 3-4 15,0 2 0-15,0-6 0 0,-9 6 0 0,9-6 0 0,0 6 0 0,-8-6 0 16,8 1 0-16,-8 4 0 0,8-5 0 0,-9 1 0 15,1-1 0-15,0 1 0 0,-1-1 0 0,9 1 0 0,-15-5 4 0,7 5 0 16,-1-5-4-16,1 0 0 0,1 3 0 0,-2-3 0 0,1 0 0 16,0 0 0-16,-1-3 0 0,1 3 0 0,1 0 0 0,-3-5 0 15,3 0 4-15,-1 1 0 0,0-1 0 0,8 1 0 0,-9-1 0 0,1 1-4 16,1-1 4-16,-2 1-4 0,9-5 4 0,-8-1-4 16,8 6 4-16,-8-6 0 0,8 2-4 0,-9 2 0 0,9-2 0 0,0-2 4 15,0 2-4-15,0-2 0 0,-8 1 4 0,8 0 0 0,8-1-4 16,-8 2-4-16,0-2 0 0,0 1 4 0,0 4 0 0,9-4-4 15,-9 0 0-15,8 0-4 0,-8 0-4 0,8 4-16 0,-8-4-8 16,9 0-8-16,-2 4-16 0,-7-4-20 0,8 0-12 0,1 4-20 16,-9-4-56-16,8 0-40 0,0 4 32 0,-8-5 32 0,7 7 28 0</inkml:trace>
          <inkml:trace contextRef="#ctx0" brushRef="#br0" timeOffset="-803.8769">2717 1325 7 0,'0'0'64'16,"0"0"0"-16,0 0-12 0,0 0-24 0,0 0-4 0,0 0-12 16,-8 0 4-16,8 0 0 0,0 0 0 0,0 0 0 0,-8 0-8 15,8 0 8-15,0 0-4 0,0 0 4 0,-7 0-4 0,7 0-4 0,0 0 0 16,0 0-4-16,0 0 4 0,0 0 4 0,0 0 0 0,0 0 0 16,-9 0 0-16,9 0 4 0,0 0 4 0,0 0 4 0,0 0 0 15,0 0 8-15,0 0 4 0,0 0-4 0,0 0 4 0,0 0 0 0,0 0 0 16,0 0-4-16,0 0 4 0,0 0 4 0,0 0-4 0,0 0 4 15,0 0-4-15,0 0-8 0,0 0 4 0,0 0 4 0,0 0-4 16,0 0-4-16,0 0 0 0,0 0-4 0,0 0 4 0,0 0 0 16,0 0 0-16,0 0 0 0,0 0 0 0,0 0 0 0,0 0 4 15,0 0 0-15,0 0 4 0,0 0 0 0,0 0 0 0,0 0-4 0,0 0 0 16,0 0-4-16,0 0 8 0,0 0-8 0,0 0-16 0,9 0 16 16,-9 0 0-16,0 0-4 0,0 0 0 0,7 0-4 0,-7 0 0 15,0 0 0-15,8 0-4 0,-8 0 4 0,8 0 0 0,-8 0-4 16,9 0 0-16,-9 0 0 0,0 0 0 0,8 0-4 0,-8 0 0 0,0 0-4 15,7 0 4-15,-7 0-4 0,0 0 4 0,10 0-4 16,-10 0 0-16,0 0-8 0,7 0 0 0,-7 0 0 0,0 0 0 0,8 0 0 16,-8 0 0-16,0 0 0 0,9 0 0 0,-9 0 0 0,0 0 0 15,8 0 0-15,-8 0 0 0,0 0 0 0,8 0 0 0,-8 0 0 16,0 0 0-16,7 0 0 0,-7 0 0 0,9 0 0 0,-9 0 0 16,0 0 0-16,8 0 0 0,-8 0 0 0,8 0 0 0,-8 0 0 15,9 4 0-15,-9-4 0 0,0 5 0 0,8-5 0 0,-8 0 0 0,7 0 0 16,-7 5 0-16,0-5 0 0,10 0 0 0,-10 0 0 0,7 0 0 15,-7 0 0-15,0 5 0 0,0-5 0 0,8 0 0 0,-8 0 0 16,0 0 0-16,8 0 0 0,-8-5 0 0,0 10 0 0,0-5 0 16,0-5 0-16,0 10 0 0,0-5 0 0,9 0 0 0,-9 0 0 15,0 0 0-15,0 0 0 0,8 0 0 0,-8 0 0 0,0 0 0 0,0 0 0 16,0 0 0-16,0 0 0 0,0 0 0 0,0 0 0 16,0 0 0-16,0 0 0 0,0 0 0 0,0 0 0 0,7 0 0 0,-14 0 0 15,14 0 0-15,-7 0 0 0,0 0 0 0,0 0 0 0,0 0 0 0,0 0 0 16,0 0 0-16,0 0 0 0,0 0 0 0,0 0 0 15,0 0 0-15,0 0 0 0,0 0 0 0,0 0 0 0,0 0 0 0,0 0 0 16,0 0 0-16,0 0 0 0,0 0 0 0,0 0 0 0,0 0 0 16,0 0 0-16,0 0 0 0,0 0 0 0,0 0 0 0,0 0 0 15,0 0 0-15,0 0 0 0,0 0 0 0,0 0 0 0,0 0 0 0,0 0 0 16,0 0 0-16,0 0 0 0,0 0 0 0,0 0-28 16,0 0-52-16,0 0-20 0,0 0-20 0,0 0-16 0,0 0-20 0,0 0-16 15,0 0-32-15,0 0-68 0,0 0 40 0,0 0 48 0,0 0 36 16,0 0 32-16,0 0 20 0</inkml:trace>
        </inkml:traceGroup>
        <inkml:traceGroup>
          <inkml:annotationXML>
            <emma:emma xmlns:emma="http://www.w3.org/2003/04/emma" version="1.0">
              <emma:interpretation id="{66DBEF8D-1FA9-4885-AF29-524D53E213FC}" emma:medium="tactile" emma:mode="ink">
                <msink:context xmlns:msink="http://schemas.microsoft.com/ink/2010/main" type="inkWord" rotatedBoundingBox="7021,6035 7105,6637 6441,6730 6356,61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801.0252">3336 2431 75 0,'0'-5'96'0,"0"0"-8"0,0 1-4 16,0 4-24-16,0-5 0 0,0 0 0 0,0 5 0 0,0-4 0 16,0 4-8-16,0-5-4 0,0 5-4 0,0 0-4 0,0-4-4 15,0 4 4-15,0 0 0 0,0 0-4 0,0 0 4 0,0 0-12 16,0 4 0-16,0-4 4 0,0 5-4 0,9-1-4 0,-9 1 0 16,0 0 0-16,0 4-4 0,0-4 4 0,0 3 0 0,-9 2-4 0,9-1-4 15,0 4 0-15,0 1 0 0,0 0 4 0,0-4-8 0,-8 3 4 16,8 6-8-16,0-6 4 0,-8 1-8 0,8 5 4 0,0-6-4 15,-9 6 0-15,9-6 0 0,0 6 0 0,0-6-4 0,-7 6 4 0,7-6-4 16,0 1 0-16,0 0 4 0,0 0 0 0,0-5-4 16,0 0 0-16,0 5 0 0,7-5 4 0,-7-4-4 0,0 4 0 0,9-4 0 15,-9-1 0-15,8 0 0 0,-8-4 4 0,8 0-4 0,-8 5 0 16,9-5 0-16,-9 0 0 0,8 0 0 0,0 0 0 0,1-5-4 16,-9 5 4-16,7-4 0 0,1 0 0 0,-8-1-4 0,8 0 0 0,1 1 4 15,-1-1-4-15,-8 0 4 0,7 1 0 0,2 0 0 0,-9-6 0 16,8 6 0-16,0-6 0 0,-8 6 0 0,9-6-4 0,-9 6-12 15,8 0 20-15,0-6 0 0,-8 6-4 0,0-1 0 0,7 0 4 16,-7 0-4-16,0 1 0 0,0 0 0 0,9-1 0 0,-9 1 4 16,0 4-4-16,0-5 0 0,0 5 4 0,0 0-4 0,0 0 0 15,0-5 4-15,0 5-4 0,0 0 4 0,0 5-4 0,0-5 4 0,0 5-4 16,0-5 4-16,0 4 0 0,0 1 0 0,0 3 8 0,0-3 4 16,0 5 8-16,0-6 0 0,0 6 4 0,0-2 0 0,0 6-4 15,0-4-4-15,0 4 4 0,0-1-4 0,0 1 0 0,0-5 0 16,0 5-4-16,0 0-4 0,0-1 0 0,0 1 0 0,0-5-4 15,0 4 4-15,0 2-4 0,0-6 0 0,-9 0-4 0,9 5-4 0,0-5 4 16,0 0 0-16,0-4 0 0,0 4-4 0,0-4 4 16,0 4-4-16,0-9 4 0,0 9-8 0,0-9 4 0,0 4-8 0,0-4-4 15,-7 0-8-15,7 5-12 0,0-5-12 0,0 0-12 0,0 0-20 16,0 0-8-16,-8 0-16 0,8 0-12 0,0 0-36 0,-8 0 0 16,8-5-60-16,0 5-16 0,-9 0 36 0,9-4 40 0,-8 4 28 0,8-5 24 15</inkml:trace>
          <inkml:trace contextRef="#ctx0" brushRef="#br0" timeOffset="4116.3463">2798 2609 75 0,'0'0'84'0,"0"0"-4"0,0 0-4 0,0 0-24 0,0 0 0 16,0 0 0-16,0 0-4 0,0 0 0 0,0 0-4 0,0 0 0 0,0 0-4 15,0 0 8-15,0 0-4 0,0 0 8 0,0 0 0 16,0 0-4-16,0 0-4 0,0 0 4 0,0 0 0 0,0 0 0 0,0 0-4 16,0 0 0-16,9 0-4 0,-9 0 0 0,8 0 4 0,-8 0-4 15,8 0 4-15,-8 0-8 0,9 0 4 0,-1 0-8 0,-1 0 0 16,3 5-4-16,-3-5-4 0,1 0 0 0,0 0-4 0,-8 0-4 15,17 5 0-15,-10-5-4 0,2 0 0 0,-1 4-4 0,0-4 0 0,1 5-4 16,-1-5 4-16,-1 0 0 0,1 0-4 0,1 4 0 16,-1-4-4-16,0 0 4 0,-8 0 0 0,9 0-4 0,-1 0 4 0,-1 0 0 15,2 0-4-15,-9 0 4 0,8 0-4 0,-8 0 0 0,8 0 0 16,-8 0 0-16,0 0 0 0,8 0 0 0,-8 0 4 0,0 0-4 16,0 0 0-16,0 0 0 0,0 0 0 0,0 0 0 0,0 0-4 0,0 0 0 15,0 0 0-15,0 0 0 0,0 0-4 0,0 0-4 0,0 0-8 16,0 0-4-16,0 0-12 0,0 0-4 0,0 0-4 0,0 0-8 15,0 0-8-15,0 0 0 0,0 0-16 0,9 0-16 0,-9 0-16 16,0 0-12-16,0 0-20 0,0 0-56 0,0 0-12 0,0 0 40 16,0 0 32-16,0 0 24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10:02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9E1696-5D54-418E-8B24-7BDC25B10A07}" emma:medium="tactile" emma:mode="ink">
          <msink:context xmlns:msink="http://schemas.microsoft.com/ink/2010/main" type="writingRegion" rotatedBoundingBox="7509,6596 7775,4551 9729,4805 9462,6851"/>
        </emma:interpretation>
      </emma:emma>
    </inkml:annotationXML>
    <inkml:traceGroup>
      <inkml:annotationXML>
        <emma:emma xmlns:emma="http://www.w3.org/2003/04/emma" version="1.0">
          <emma:interpretation id="{B1A3C929-8CEE-41A9-BDB0-21188BE96EEE}" emma:medium="tactile" emma:mode="ink">
            <msink:context xmlns:msink="http://schemas.microsoft.com/ink/2010/main" type="paragraph" rotatedBoundingBox="7509,6596 7766,4621 8185,4676 7928,6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F860F7-28A5-4226-9766-15DC1E713230}" emma:medium="tactile" emma:mode="ink">
              <msink:context xmlns:msink="http://schemas.microsoft.com/ink/2010/main" type="line" rotatedBoundingBox="7509,6596 7766,4621 8185,4676 7928,6651"/>
            </emma:interpretation>
          </emma:emma>
        </inkml:annotationXML>
        <inkml:traceGroup>
          <inkml:annotationXML>
            <emma:emma xmlns:emma="http://www.w3.org/2003/04/emma" version="1.0">
              <emma:interpretation id="{86671928-CFC1-4E5C-9B17-FB9119E60E93}" emma:medium="tactile" emma:mode="ink">
                <msink:context xmlns:msink="http://schemas.microsoft.com/ink/2010/main" type="inkWord" rotatedBoundingBox="7509,6596 7766,4621 8185,4676 7928,66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4395 1339 47 0,'0'0'68'0,"0"0"-4"0,0-5-4 0,0 5-32 0,0 5 0 0,0-5-8 15,0 0 4-15,0 0-4 0,0 0 0 0,0 0 0 0,0 0-4 16,0 0 0-16,0 0 0 0,0 0-4 16,0 0 0-16,0 0 0 0,0 0-4 0,0-5 4 0,0 5-4 0,0 0 4 0,0 0 0 15,0 0 0-15,0 0-16 0,0 0 24 0,0 0 8 0,0 0 4 16,0 0 0-16,0 0 0 0,0 0 0 0,0 0 4 0,0 0 0 15,0 0 4-15,0 0-8 0,0-5 4 0,9 5 4 0,-9-4-8 0,0 4-4 16,0-5 0-16,0 5 0 0,0-5 4 0,7 1-4 16,-7 4 0-16,8-4-4 0,-8-1 0 0,0 0-4 0,9 1 0 0,-9 0 0 15,8-2 0-15,-8 2 0 0,8 0-4 0,-8-6 0 0,0 6 0 16,9-1 0-16,-9 0 0 0,7 1-4 0,-7-5 4 0,0 4 0 16,8-4 0-16,-8 4 0 0,0-4 0 0,9 5 0 0,-9-5 0 0,0 4 0 15,8-4 0-15,-8-1 0 0,0 6-4 0,0-5 0 16,0 5-4-16,0-6 4 0,0 1-4 0,0 4 4 0,8-4-4 0,-8 0 0 15,0 4-4-15,0 0 0 0,0-3 0 0,0 3 0 0,-8-5 0 16,8 6-4-16,0-1 0 0,0 1 4 0,0 0 0 0,0-6-4 16,0 6 4-16,0-1 0 0,0 0-4 0,-8 2 4 0,8 3-4 0,-9-5 4 15,9-1-8-15,0 2 8 0,-8 0-8 0,8 4 0 0,-7-5 4 16,7 0 0-16,-9 5 0 0,1-4 0 0,8 4 0 0,-8 0 0 16,8-5 0-16,-9 5 0 0,9 0 4 0,-8 0-4 0,8 0 0 15,-7-5 0-15,7 5 0 0,-9 0 0 0,1 0 0 0,8 0 0 16,-8 0 0-16,0 0 0 0,8 0 4 0,-9 5-4 0,1-10 0 0,8 10 0 15,-7-5 0-15,7 0 0 0,-9 0-4 0,1 0 4 0,8 0 0 16,-8 0-4-16,8 5 4 0,-9-5 0 0,9 4 0 0,-8-4 0 16,8 5 0-16,-7 0 0 0,7-5 0 0,0 4 0 0,-8 0-4 15,8 2 4-15,0-1 0 0,0-2 0 0,0 2-4 0,0 0 4 16,0-1 0-16,0 1 0 0,0 4 0 0,0-5 0 0,-9 1 0 16,9-1 4-16,9 1 0 0,-9 0-4 0,0 4 0 0,0-5 0 0,0 1 0 15,0 0 0-15,0-1 0 0,0 6 0 0,0-6 0 0,0 1-4 16,0-1 4-16,0 1 0 0,0 0 0 0,8 0 0 0,-8-1 0 15,0 5-4-15,7-5 4 0,-7 1 0 0,8 0 4 0,-8-1-4 16,9 1 0-16,-9 0 0 0,8-2 0 0,0 3 0 0,-8-2 4 16,9 1-8-16,-9-1 0 0,7 1 4 0,1 0 0 0,-8-1 0 0,9-4 4 15,-1 5 0-15,-8 0-4 0,8-1-4 0,0 0 4 0,1-4 0 16,-9 5 0-16,7 0 0 0,1-1 4 0,-8-4-8 0,9 4 4 16,-1 2 0-16,-8-2 0 0,8 0 0 0,1 2 4 0,-2-2 0 15,-7 0-8-15,8 6 4 0,1-6 0 0,-9 0 0 0,8 1 0 16,-8 4 0-16,8-4 0 0,-1 5 0 0,-7-7 0 0,10 3 4 0,-10 2-4 15,7-3 0-15,-7 4 0 0,8-4 0 0,-8 3 0 0,9-3 0 16,-9 5 4-16,8-6-4 0,-8 6 0 0,0-6 0 0,0 1 0 16,0 4-4-16,0-5 0 0,0 6 0 0,0-6 8 0,0 1 0 15,0 0-4-15,0 4 0 0,0-5 0 0,0 1 0 0,0 4 0 16,0-4 0-16,0-1 0 0,0 5 0 0,0-4-20 0,0 0 24 0,0-1-4 16,-8 1 4-16,8 4-4 0,0-5 0 0,-9 1 4 0,9 0 0 15,-8-1 0-15,8 1-4 0,-7 0-4 0,7-1 4 0,-10-4 0 16,3 4 4-16,7 2-4 0,-8-6 0 0,8 0 4 0,-8 5-4 15,-1-5-4-15,1 0 4 0,8 0 0 0,-7 0 0 0,-2 0 0 16,1 0 0-16,0 0 0 0,8 0-4 0,-9 0 4 0,1 0 4 16,1 0-4-16,-2 0 0 0,9 0 0 0,-8-5 4 0,0 5-4 0,0-6 0 15,-1 6 0-15,1-4 4 0,1 0-4 0,7-1 0 0,-9 0-4 16,1 1 4-16,0-1 4 0,8 0-4 0,-9-3 4 0,1 3 0 16,8-4-4-16,-7 4 0 0,7 0 4 0,-8-4-4 0,8 5 0 15,-9-6 0-15,9 6 0 0,0-5 0 0,0 0 0 0,-8 4 0 16,8-4 0-16,0-1 0 0,0 1 0 0,0 5-4 0,0-5 8 0,0-1-4 15,0 1 0-15,0-1 0 0,0 2 0 0,0-1-4 0,8-1 4 16,-8 2 4-16,0-1-4 0,9-1 0 0,-9 1 0 0,0-1 0 16,8 2 0-16,-8-2 0 0,7 2-4 0,-7 2-4 0,8-2 4 15,1-2-4-15,-9 6-8 0,8-6-12 0,0 2-12 0,-8 3-8 16,9 0-12-16,-9-4-12 0,7 4-12 0,1 1-20 0,-8-1-12 0,9 1-12 16,-1-2-56-16,-8 3-36 0,0-2 36 0,8 0 36 0,-8 1 28 15,8-6 28-15</inkml:trace>
          <inkml:trace contextRef="#ctx0" brushRef="#br0" timeOffset="7917.0382">4012 2343 11 0,'0'0'88'0,"0"0"0"0,0 0-12 0,0 0-28 16,0 0 0-16,0 0-4 0,0 0 0 0,0 0-4 0,0-3 0 15,0 3 4-15,0 0-4 0,0 0 0 0,0-6 4 0,0 6 0 0,0-4-4 16,0-1-4-16,0 5 0 0,0-5-4 0,9 5 8 0,-9-4-4 15,8-1 0-15,-8 5-4 0,0-5-4 0,8 5 0 0,1-4-4 16,-2 4 4-16,-7-5 0 0,8 5-8 0,0 0 0 0,1 0-4 16,-1-4 0-16,-1 4 0 0,2 0 0 0,-1 0-4 0,0 0 0 15,1-6-4-15,-1 6 0 0,-1 0-4 0,1 6 4 0,1-6 0 16,-1 0-4-16,0-6 0 0,1 6 0 0,-1 0 0 0,-1 0-4 0,2 0 0 16,-1 0 0-16,0 0 0 0,0 0 0 0,1 0 0 0,-9 0 0 15,7 0 4-15,1 0-4 0,-8 0 0 0,9 0 4 0,-9 0 0 16,8 0-4-16,-8 0 4 0,8 0-4 0,-8 0 0 0,0 0-16 0,0 0 20 15,0 0 0-15,0 0 0 0,0 0 0 0,0 0-4 16,0 0 0-16,0 0 4 0,0 0-4 0,0 0 0 0,0 0 0 0,0 0 4 16,0 0 0-16,0 0 0 0,0 0-4 0,0 0 4 0,0 0-4 15,0 0 0-15,0 0 4 0,0 0 0 0,0 0-4 0,0 0 0 16,0 0 0-16,0 0 0 0,0 0 0 0,0 0 4 0,0 0-4 16,0 0 4-16,0 6 0 0,0-6 4 0,0 0 0 0,0 4-8 15,0-4 0-15,0 5 0 0,0-1 0 0,0 1 0 0,0 0 4 0,0-1 0 16,0 1 0-16,0 4-4 0,-8-3 0 0,8 2 4 0,0 1-4 15,0 0 0-15,0 0 4 0,-8 0-4 0,8 1 4 0,0 3-4 16,0-3 0-16,-9 4 4 0,9-1-4 0,0-4 0 0,0 5 4 0,0 0 0 16,-8-5 0-16,8 5 0 0,0-1-4 0,0 1 0 15,0 0 0-15,0 0 0 0,0-1 4 0,0 2 0 0,0-2 0 16,0 1 0-16,0 0 0 0,0-5-4 0,0 5 0 0,0-1 0 0,0 1 0 16,0-1 0-16,0 2 0 0,0 3 0 0,0-4 4 0,0 0 0 15,-7 0 0-15,7-1-4 0,0 1 4 0,0-1-4 0,0 1 0 16,0 1 0-16,0-2 0 0,0 1 0 0,0 0 0 0,0-6 0 15,0 6 0-15,0-4 4 0,0-1-4 0,0 4 0 0,0-8 0 0,0 4 4 16,0 1-8-16,0-6 8 0,0 1-4 0,0-1 0 0,0 1 0 16,0-1 4-16,0-4-4 0,0 5 0 0,0-5 0 0,0 0 0 15,0 0 0-15,0 0 0 0,0 0 0 0,0 0-4 0,0 0 4 0,0 0 0 16,0-5 0-16,0 5 0 0,0-4 0 0,0-1-8 16,0 1 0-16,0 4-4 0,0-5 0 0,0 1-8 0,0-1-8 15,0 0-4-15,0-4-8 0,0 4-4 0,0-4-8 0,0 5-8 0,0-5-12 16,0 4-4-16,0-4-4 0,0 4 0 0,0-5-4 15,0 7-12-15,-9-7-24 0,9 1-36 0,0 4 4 0,0-4 20 0,-8 1 32 16</inkml:trace>
          <inkml:trace contextRef="#ctx0" brushRef="#br0" timeOffset="5940.2347">4061 2541 63 0,'-8'0'76'0,"8"0"-4"0,0 4-4 0,-7-4-20 15,7 0-12-15,0 0 4 0,0 0 0 0,-9 0 0 0,9 0 4 16,0 0-4-16,0 0 0 0,0 0 0 0,0 0 0 0,0 0-4 16,0 0 0-16,0 0 0 0,0 0 4 0,0 0-4 0,0 5 8 15,0-5 4-15,0 0-8 0,0 4 0 0,0-4 0 0,9 0-8 16,-9 5 0-16,0-5 0 0,7 4-4 0,-7 1-12 0,8-5 20 0,-8 4-4 16,8 1 0-16,1-5-8 0,-9 5 0 0,8 0 0 15,-1-5 0-15,2 0 0 0,-1 4-4 0,0-4 0 0,9 0 0 0,-10 0-4 16,1 4 0-16,1-4-4 0,-1 0 0 0,0 0-4 0,1 0 0 15,-1 0 0-15,8 0 0 0,-8 0 0 0,0 0-4 0,0 0 0 16,1 0-4-16,-9 0 0 0,7 0 4 0,1 0-4 0,1 0 0 0,-9 0 4 16,8 0-8-16,-8 0 8 0,8 0-4 0,-8 0 0 0,0 0 0 15,0 0 0-15,9 0 4 0,-9 0-4 0,0 0 0 0,0 0 0 16,0 0 4-16,0 0-4 0,0 0 4 0,0 0-4 0,0 0 0 0,0 0 4 16,0 0-8-16,-9 0 0 0,18 0 4 0,-9 0-4 15,0 0-4-15,0 0-8 0,0 0 0 0,0 0-12 0,-9 0-4 0,9 0-4 16,0 0-4-16,0 0-8 0,0 0 0 0,0 0 0 15,-8 0-8-15,8 0-4 0,0 0-12 0,0 0-4 0,0 0-4 0,-8 0-4 16,8 0-4-16,0 0 0 0,-9 0-56 0,9 0-8 0,0 0 0 16,-8 0 28-16,8 0 24 0</inkml:trace>
        </inkml:traceGroup>
        <inkml:traceGroup>
          <inkml:annotationXML>
            <emma:emma xmlns:emma="http://www.w3.org/2003/04/emma" version="1.0">
              <emma:interpretation id="{C0822646-FDBF-470E-9403-8EA094FF8A7C}" emma:medium="tactile" emma:mode="ink">
                <msink:context xmlns:msink="http://schemas.microsoft.com/ink/2010/main" type="inkWord" rotatedBoundingBox="7661,6302 7668,6247 7976,6287 7968,6342"/>
              </emma:interpretation>
            </emma:emma>
          </inkml:annotationXML>
          <inkml:trace contextRef="#ctx0" brushRef="#br0" timeOffset="8453.6688">4086 2647 51 0,'0'0'76'0,"0"0"-12"16,0 0-12-16,0 0-20 0,0 0-8 0,0 0 4 0,0-6-4 16,0 6-4-16,0 0-4 0,0-4 0 0,0 4 0 0,0-5 4 15,0 5-4-15,0-4-16 0,0 4 20 0,7-5 4 0,-7 5-4 0,0-4 0 16,0 4 4-16,0-5 4 0,9 5 0 0,-9 0-4 0,0-5 0 15,0 5 4-15,8 0 0 0,-8-4 4 0,0 4 0 0,8 0 0 16,-8 0-4-16,9 0 0 0,-9-5 4 0,0 5 0 0,0 0 4 16,8 0 0-16,-8 0-4 0,0 0 0 0,0 0 4 0,7 0-4 15,-7 0 4-15,8 0 0 0,-8 5 0 0,9-5 0 0,-9 0-4 0,0 0 4 16,8 0 0-16,0 0 0 0,-8 0 4 0,9 0-4 0,-9 0 0 16,8 0-4-16,-1 4-4 0,-7-4 4 0,9 5-4 0,-1-5 0 15,0 0-4-15,-8 5 0 0,8-1 0 0,1-4-4 0,-2 5-4 0,-7-5 4 16,8 4 0-16,1 1 4 0,-1-5-4 0,0 4 4 15,-8-4 0-15,9 0 0 0,-1 6-4 0,-1-6 0 0,1 0-4 0,-8 0 0 16,9 4 0-16,-1-4-8 0,0 0-8 0,-8 0 0 0,9 0 0 16,-2 0 0-16,-7 0 0 0,8 0 0 0,1 0 0 0,-9 0 0 15,8 0 0-15,-8 0 0 0,8 0 0 0,-8 0 0 0,0 0 0 0,0 4 0 16,8-4 0-16,-8 0 0 0,0 0 0 0,0 0 0 0,0 0 0 16,0 0 0-16,0 0 0 0,0 0 0 0,0 0 0 0,0 0 0 15,0 0 0-15,0 0 0 0,0 0 0 0,0 0 0 0,0 0 0 16,0 0 0-16,0 0 0 0,0 0 0 0,0 0 0 0,0 0 0 15,0 0 0-15,0 0 0 0,0 0 0 0,-8 0 0 0,8 0-16 16,0 0-72-16,0 0-24 0,-8 0-20 0,8 0-24 0,0 0-36 16,-8 5-52-16,-1-5-36 0,9 0 44 0,-8 4 48 0,1-4 36 15,-2 0 24-15,9 0 24 0</inkml:trace>
        </inkml:traceGroup>
      </inkml:traceGroup>
    </inkml:traceGroup>
    <inkml:traceGroup>
      <inkml:annotationXML>
        <emma:emma xmlns:emma="http://www.w3.org/2003/04/emma" version="1.0">
          <emma:interpretation id="{95ABBEB5-4F1D-47D8-8793-640D729B9484}" emma:medium="tactile" emma:mode="ink">
            <msink:context xmlns:msink="http://schemas.microsoft.com/ink/2010/main" type="paragraph" rotatedBoundingBox="8753,6584 8746,4772 9617,4769 9624,6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76A3C-328F-4D92-9A15-CE8F72159313}" emma:medium="tactile" emma:mode="ink">
              <msink:context xmlns:msink="http://schemas.microsoft.com/ink/2010/main" type="line" rotatedBoundingBox="8753,6584 8746,4772 9617,4769 9624,6581"/>
            </emma:interpretation>
          </emma:emma>
        </inkml:annotationXML>
        <inkml:traceGroup>
          <inkml:annotationXML>
            <emma:emma xmlns:emma="http://www.w3.org/2003/04/emma" version="1.0">
              <emma:interpretation id="{96415665-6D7A-452A-B0C5-D37C2A6B5E20}" emma:medium="tactile" emma:mode="ink">
                <msink:context xmlns:msink="http://schemas.microsoft.com/ink/2010/main" type="inkWord" rotatedBoundingBox="8748,5310 8746,4772 9617,4769 9619,5306"/>
              </emma:interpretation>
            </emma:emma>
          </inkml:annotationXML>
          <inkml:trace contextRef="#ctx0" brushRef="#br0" timeOffset="15843.3617">5169 1307 11 0,'0'0'84'0,"0"0"-8"0,0 0-12 0,0 0-20 16,0 0-4-16,0 0-4 0,7 0 0 0,-7 0 0 0,-7 0-4 0,7 0 4 16,0 0 0-16,0 0 0 0,0 0-4 0,0 0 0 0,0 0-4 15,0 0 4-15,0 0 0 0,0 0 4 0,0 0 4 0,0 0 0 16,0 0 0-16,0 0 0 0,0 0 0 0,0 0-8 0,0 0 8 0,0 0-4 15,7 0 0-15,-7 0 0 0,0 0-4 0,9 0-4 0,-9 0 0 16,0 0 0-16,8 0 0 0,0 0-8 0,-8 0 4 0,9 0-4 16,-1 0 0-16,0 0 0 0,1 0-4 0,-9 0 0 0,7 0 0 0,1 0-4 15,0 0 0-15,1 0 0 0,-1 0-4 0,-1 0 0 16,2 0 4-16,-1 0-4 0,0 0 0 0,1 0-4 0,-1 0 4 0,0 0-4 16,-8 0-4-16,7 0 4 0,2 0-4 0,-1 0 0 0,-8 0 0 15,0 0 0-15,8 0 0 0,-8 0 4 0,0 0 0 0,9 0-4 16,-9 0 0-16,0 0 4 0,0 0 0 0,0 0-4 0,0 0 0 15,0 0 0-15,0 0 0 0,0 0-4 0,0 0 0 0,0 0 0 16,0 0-8-16,0 0-4 0,0 0-4 0,0 0-8 0,0 0-8 0,0 0-12 16,0 0-8-16,0 0-16 0,0 0-16 0,0 0-12 15,0 0-12-15,0 0-20 0,0 0-60 0,0 0-4 0,-9 0 40 0,9 4 28 16,0-4 28-16</inkml:trace>
          <inkml:trace contextRef="#ctx0" brushRef="#br0" timeOffset="16383.2031">5519 1426 7 0,'0'-5'84'16,"0"5"-8"-16,0-4-4 0,0 4-28 0,0-5-4 0,0 0 0 0,0 1-4 15,0-1 4-15,8 0 0 0,-8-3 4 0,0 3-4 16,9-4 4-16,-9-1 4 0,7 2 0 0,-7-1 0 0,8-1-8 0,1-4 4 16,-1 5 0-16,0 0-4 0,0 0-4 0,1-5 0 0,-2 4-4 15,-7 2 0-15,8-2-20 0,1 2 20 0,-1-2-4 0,0 1 0 16,-8 0 0-16,9 0 0 0,-2 3-4 0,-7 3 0 0,8-7-4 0,-8 6 0 15,9-1-4-15,-9 0 4 0,8 5-4 0,-8-4-4 0,0 4 0 16,0 0 0-16,8-5-4 0,-8 5 4 0,0 0-4 0,0 0 0 16,0 0 4-16,0 0-4 0,0 0 0 0,0 0 0 0,0 5 0 15,0-5 0-15,0 0 0 0,0 4 0 0,0 1-4 0,0 0 0 16,0-5 4-16,0 9-4 0,0-4-4 0,0-2 4 0,0 7 4 0,0-1-4 16,0 1 0-16,0-1 4 0,0 4-4 0,0 1 0 0,0-4-4 15,0 4 4-15,0-6-4 0,0 6 0 0,0 0 4 0,0 0 0 16,0 4 0-16,0-4-4 0,0 0 4 0,0-1-4 0,0 6-4 15,0-6 4-15,0 1 0 0,0 0 0 0,0 4 0 0,0-4 0 16,0 0 0-16,0-5 4 0,0 5 0 0,0-1-4 0,0-3 0 0,0-1-4 16,0 0 4-16,0 1-4 0,0-5 0 0,0-2 0 0,0 2-16 15,0 0 12-15,0-1-12 0,0-4-4 0,0 4-8 0,0-4-4 16,0 0-8-16,0 0-8 0,0 0-4 0,0 0-8 0,0-4-16 16,0 0-4-16,0 4-8 0,0-5-4 0,0 0-20 0,0 2-32 15,0-8-28-15,0 7 20 0,0-5 32 0,8 4 24 0</inkml:trace>
          <inkml:trace contextRef="#ctx0" brushRef="#br0" timeOffset="17017.3581">5869 1132 51 0,'0'0'76'15,"0"-4"12"-15,0 4-8 0,0-5-24 0,0 0-4 0,0 5-4 16,8 0 0-16,-8-4 0 0,0 4-8 0,0 0 0 0,0 0-4 16,0 0 4-16,0 0-4 0,0 0 0 0,0 0 4 0,0 0 0 0,0 0 0 15,0 0 0-15,0 0 0 0,0 4-4 0,0-4-4 0,0 5 0 16,0-5-4-16,0 5 0 0,0-1-4 0,0 1-4 0,0-1 0 16,0 6-4-16,0-5 0 0,0 3 0 0,0 1 0 0,0 1-4 15,0 4 0-15,0-5 0 0,0 0-4 0,0 5 4 0,0-5-4 16,0 4 0-16,0-3-4 0,0 4 0 0,0 0 0 0,0-6 0 0,0 6 0 15,0-5 0-15,0 0 0 0,0 6-4 0,0-12 0 0,0 7 0 16,0-1 0-16,0 0 0 0,0-4 0 0,0 3 4 0,9-3-4 16,-9 0 0-16,0 0 0 0,8-1 0 0,-8-4 4 0,8 5-4 15,-8-5 0-15,9 0 0 0,-2 5 0 0,-7-5 0 0,8 0 0 16,0 0 0-16,1 0-4 0,-9 0 0 0,8-5 8 0,-1 5-8 0,2-5 0 16,-9 1 0-16,8 4 0 0,0-5 4 0,-8 0 0 0,9 0-4 15,-1 2 4-15,-8-2-4 0,7 0 4 0,-7 1 0 0,8-6 0 16,-8 6 0-16,9 0 0 0,-9-2 0 0,8-2-4 0,-8 3 4 0,0 0 0 15,0 1 0-15,8-6 0 0,-8 6 0 0,0 0 0 16,0-1 0-16,0 0 0 0,0 1 0 0,0 0 0 0,0-2 4 0,0 2 0 16,0 4 0-16,0 0-4 0,0 0 4 0,0-4 0 0,0 4 0 15,0 0 0-15,0 0-4 0,0 0 4 0,0 0 4 0,0 0-8 16,0 4 8-16,0-4 4 0,0 4-4 0,0-4 4 0,0 6 4 16,0-2 0-16,0 0 0 0,0 1 0 0,0 0 4 0,0 3-4 0,0-3 8 15,0 4 0-15,-8 6 0 0,8-6-4 0,0 4 4 0,0-4-4 16,0 4 0-16,-8 2 0 0,8-1 0 0,0-1-4 0,0 1 0 15,-9 0 0-15,9 0 0 0,0 4 0 0,-8-4-4 0,8 0 0 16,0 0-8-16,0-1 0 0,0 1 4 0,0-5-4 0,0 6-4 16,0-7 8-16,0 1-8 0,0 1 4 0,0-6 4 0,0 5-8 15,0-4 0-15,0-1 0 0,0 0 0 0,0 2 0 0,0-2 0 16,0-4-4-16,0 0-12 0,0 5-8 0,0-5-12 0,0 0-8 0,0 0-12 16,0 0-12-16,0 0-16 0,-7-5-12 0,7 5-20 0,0-4-20 15,0-2-12-15,-8 6-60 0,8-4-24 0,-9 0 44 0,9-1 36 16,0 0 28-16,-8 1 24 0</inkml:trace>
        </inkml:traceGroup>
        <inkml:traceGroup>
          <inkml:annotationXML>
            <emma:emma xmlns:emma="http://www.w3.org/2003/04/emma" version="1.0">
              <emma:interpretation id="{911B6125-A559-4456-9188-15E83E1DCD65}" emma:medium="tactile" emma:mode="ink">
                <msink:context xmlns:msink="http://schemas.microsoft.com/ink/2010/main" type="inkWord" rotatedBoundingBox="8861,6584 8859,6037 9502,6035 9504,65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826.6319">5299 2559 47 0,'0'0'60'0,"0"0"-4"0,0 0-8 0,0 0-20 16,0 0-4-16,0 0-4 0,0 0 0 0,0 0-4 0,0 0-4 0,0 0 4 15,0 0 0-15,0 0-4 0,0 0-4 0,0 0 4 0,0 0 0 16,0 0 0-16,0 0 4 0,0 0 4 0,0 0 0 0,-8 0 0 16,8 0 0-16,0 0 8 0,0 0 0 0,0 0 0 0,0 0 4 15,0 0 8-15,0 0-4 0,-9 0 8 0,9 0-4 0,0 0 0 16,0 0 0-16,0 0 4 0,0 0 0 0,0 0-8 0,0 0 0 0,0 0 4 16,0 0-4-16,0 0-4 0,0 0 0 0,0 0 0 0,0 0 0 15,0 0 0-15,0 0 0 0,0 0 0 0,0 0 0 0,0 0 4 16,0 0 0-16,0 4 0 0,0-4 0 0,0 0 0 0,0 5 0 15,0-5-4-15,0 0 0 0,9 0 4 0,-9 0-4 0,8 4-4 16,-8-4-4-16,0 0-4 0,8 0 0 0,1 0 4 0,-1 0-4 16,-8 0 0-16,8 5-4 0,-1-5 0 0,2 0 0 0,-1 0 0 0,-8 5-4 15,8-5 0-15,1 0 4 0,-1 5-4 0,-1-5-4 16,-7 0 4-16,9 0-4 0,-1 0 0 0,0 0 0 0,-8 0 0 0,8 4 4 16,1-4-12-16,-9 0 0 0,8 0 0 0,-8-4 0 0,7 8 0 15,-7-4 0-15,9 0 0 0,-9 0 0 0,8 4 0 0,-8-4 0 16,0 0 0-16,8 5 0 0,-8-5 0 0,0 0 0 0,9 0 0 0,-9 0 0 15,0 0 0-15,0 0 0 0,8 5 0 0,-8-5 0 0,0 0 0 16,0 0 0-16,0 0 0 0,0 0 0 0,0 0 0 0,0 0 0 16,0 0 0-16,0 0 0 0,0 0 0 0,0 4 0 0,0-4 0 15,0 0 0-15,0 0 0 0,0 0 0 0,0 0 0 0,0 0 0 16,0 0 0-16,0 0 0 0,0 0 0 0,0 0 0 0,0 0 0 0,0 0 0 16,0 0 0-16,0 0 0 0,0 0 0 0,0 0 0 0,0 0 0 15,0 0 0-15,0 0 0 0,0 0 0 0,0 0 0 0,0 0 0 16,0 0 0-16,0 0 0 0,0 0 0 0,0 0 0 0,0 0 0 15,0 0 0-15,-8 0 0 0,8 0-12 0,0 0-60 0,0 0-20 16,0 0-16-16,0 0-16 0,-9 0-20 0,9 0-20 0,0 0-12 0,0 0-52 16,0 0-28-16,0 0 52 0,0-4 40 0,0 4 28 0,0 0 24 15</inkml:trace>
          <inkml:trace contextRef="#ctx0" brushRef="#br0" timeOffset="26838.9273">5812 2582 7 0,'0'0'92'0,"0"0"-12"0,0 0-8 15,0 0-28-15,0 0-4 0,0 5 0 0,8-5-4 0,-8 0 0 16,0 0 0-16,0 0 0 0,0 0 0 0,9 0 0 0,-9 0 4 16,0 0-4-16,0 0 0 0,0 0 4 0,0 0-4 0,8 0 4 15,-8 0 0-15,8 0-20 0,-8-5 28 0,0 5-12 0,7-5 0 16,-7 5-4-16,0-5-4 0,9 5-4 0,-9-4 4 0,0-1-4 0,8 1 0 15,-8 4 0-15,0-5 0 0,8-4-4 0,-8 5 0 16,0-1 0-16,0 0-4 0,0-4 0 0,0 4-4 0,0-3 0 0,9 3 0 16,-9 0-4-16,0-4 4 0,0 4-4 0,0-3 0 0,0 2 0 15,0-2-4-15,0 3 0 0,0-4 0 0,0 4-4 0,0 0 0 16,-9-3 4-16,9 3-4 0,0 0 0 0,0 1 0 0,0-1 4 0,-8 0-4 16,8 1 0-16,-8-1 0 0,8 1 0 0,-9-1 0 0,9 5 0 15,-7-5 0-15,-1 5 0 0,0 0 0 0,8 0 0 0,-9 0 4 16,1 0-4-16,1-4-4 0,-2 8 4 0,9-4 0 0,-8 5 0 15,0-5 4-15,-1 5 0 0,1-1-4 0,0 1 0 0,1-5 0 16,-2 4 0-16,1 1 0 0,0 0 0 0,-1 4 0 0,9-4 0 0,-8-1 0 16,1 5-4-16,-2-4 8 0,9 4 0 0,-8-4-4 15,8 3-16-15,-8-2 16 0,8-2 0 0,0 5 4 0,-8-4 0 0,8-1-8 16,0 6 12-16,0-6-12 0,0 0 4 0,0 1 0 0,0 1 0 16,0-3 0-16,0 2-4 0,0 0 4 0,0-1 4 0,8 1-4 15,-8-1 0-15,0 1 0 0,8-1 0 0,-8 1-4 0,0-1 8 16,8 1-4-16,-8 0 4 0,9 0-4 0,-9-1-4 0,7 0 0 0,1 1 4 15,1-5 0-15,-9 5 0 0,8-1 0 0,0 1 0 0,1 0 0 16,-2-1 0-16,-7 1 0 0,8-1 0 0,0 1 4 0,1-1-4 16,-1 2 0-16,0 2 0 0,1-3 0 0,-2-1-4 0,1 1 4 15,-8 4 4-15,9-4-4 0,-1-1 0 0,0 5 4 0,-1-4-4 16,2 4 0-16,-1-5 0 0,-8 6-4 0,8-6 8 0,1 6-4 0,-1-6 0 16,-8 6-4-16,8-6 4 0,-8 6 0 0,9-6 4 0,-9 5 0 15,7 0 0-15,-7-4-4 0,8 4 0 0,-8-5 0 0,0 6 0 16,0-6-4-16,0 1 4 0,0 5 0 0,0-7 0 0,0 2-20 0,0 4 24 15,0-4 0-15,0 0 0 0,0-1-4 0,0 1 4 16,0 0 0-16,0-2-4 0,-8 2 0 0,8 0 4 0,0 0-4 0,-7-1 0 16,7-4 0-16,0 5 4 0,-9 0-4 0,9-5 0 0,-8 4 0 15,0 1-4-15,8-5 4 0,-9 0 0 0,9 4 4 0,-8-4-4 16,0 0 0-16,-1 0 0 0,9 0 0 0,-7 0 0 0,-1 0 0 16,0 5 0-16,8-5 4 0,-9-5 0 0,1 5 0 0,1 0-4 15,7-4 4-15,-9 4 4 0,1-5-4 0,0 5 0 0,8-4 0 0,-9-1 0 16,1 5 0-16,8-5 4 0,-8 1-4 0,1-1-4 0,7-5 8 15,-9 7-4-15,9-2 0 0,-8 0 0 0,8 1 0 0,-8-6 0 16,8 6 0-16,-9-1 0 0,9 0-4 0,0 2 4 0,0-7 0 16,0 5-4-16,0 1 4 0,-8-1-4 0,8-4 4 0,0 5 0 15,8-1 0-15,-8 0-4 0,0-4 4 0,0 4-4 0,9 1 0 0,-9-6 0 16,0 6 4-16,8 0-4 0,-8-6-16 0,0 6 20 16,8-6 0-16,-8 2 0 0,9 2 0 0,-2-2 0 0,-7-2 0 0,8 5-4 15,0-3 4-15,-8-1-4 0,9-1 0 0,-1 1 4 0,0 1-4 0,-8-7 0 16,9 6 4-16,-2 0-4 0,1 0 0 0,1-1 4 15,-1 2-4-15,-8-7-4 0,8 6 4 0,-1 0-4 0,-7 0-4 16,9 0 0-16,-9 4 0 0,8-4-12 0,-8 4-4 0,8-3-12 0,-8 3-12 16,0-4-8-16,0 4-16 0,0 0-20 0,0 1-24 15,0 0-20-15,0-2-80 0,0 2 8 0,0 0 36 0,0-1 32 0,-8 0 28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8:17.5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AB53E1-8129-4679-A1F5-B05F87A28EEA}" emma:medium="tactile" emma:mode="ink">
          <msink:context xmlns:msink="http://schemas.microsoft.com/ink/2010/main" type="inkDrawing" rotatedBoundingBox="4005,5451 4057,4025 4111,4027 4059,5453" semanticType="callout" shapeName="Other">
            <msink:sourceLink direction="with" ref="{89B57E58-049F-4D78-8287-C93A015AF4E8}"/>
            <msink:sourceLink direction="with" ref="{37356F6C-A4A9-4181-8612-75896EEDC3FC}"/>
          </msink:context>
        </emma:interpretation>
      </emma:emma>
    </inkml:annotationXML>
    <inkml:trace contextRef="#ctx0" brushRef="#br0">500 376 27 0,'0'0'84'0,"9"-6"0"0,-9 6-16 0,0 0-24 0,0 0-4 0,0 0-4 16,0 0 0-16,0 0 4 0,0 0 0 0,0 0 4 16,0 0-4-16,0 6 0 0,0-6 4 0,0 4-4 0,0-4 0 0,0 4 0 15,0 1 0-15,0 0 0 0,0-1 0 0,0 1 0 0,0 0-8 16,0 3 4-16,0-3-8 0,0 4 8 0,0 1-4 0,0-2 4 15,0-2-4-15,0 2 0 0,0 2-4 0,0-1-4 0,0-4 0 16,0 3 0-16,0 2-4 0,0-1 4 0,8 0-8 0,-8 0 0 16,0 0 0-16,0 1 0 0,0-1 0 0,0 0 0 0,0 0 0 0,0 0 4 15,0 0-4-15,0 1 0 0,0-1 0 0,0 0 0 0,0 5 0 16,0-5-8-16,0 0 0 0,0 1 4 0,0-2 0 0,0 6 0 16,0-4-4-16,0-2 0 0,0 2 0 0,0 4 0 0,0-6 0 0,0 7 0 15,0-6-4-15,0 4 4 0,0-4-4 0,0 4-4 16,0-2 0-16,0 2 0 0,0 1 4 0,0 1 0 0,0-2-4 0,0 0 4 15,0-4 0-15,0 5 0 0,0 0 0 0,0 0-4 0,0 0 4 16,0 0-4-16,0-1 0 0,0-4 0 0,0 5 0 0,-8 0 0 16,8 0 4-16,0 0 0 0,0-1-4 0,0 1 0 0,-9-5 0 15,9 4 0-15,0 2 0 0,0-2-16 0,0 1 20 0,-8-5-4 16,8 5 4-16,0 0 0 0,0-1-4 0,0-3 4 0,0 4-4 16,0-1 4-16,0-4-4 0,0 5 0 0,0 0 0 0,-7-5 0 0,7 4 4 15,0-3-4-15,0 4 0 0,0-5 4 0,0 4-4 0,0-3 0 16,0 4 0-16,0-6-4 0,0 2 4 0,0-1 0 0,-8 0 0 15,16 4 0-15,-8-3 4 0,0-5-4 0,0 9 0 0,0-10 0 0,-8 5 0 16,8 0 0-16,0-4 0 0,0 4 0 0,0-4 0 0,0 4 0 16,0-4 0-16,0 4 0 0,0-5 0 0,0 1 0 0,0 0 0 15,0 4 0-15,0-5 0 0,0 6 0 0,0-6 0 0,0 1 0 16,0 4 0-16,0 0 4 0,0-4-4 0,0 4 0 0,0 0 0 16,0 1 0-16,0-2-4 0,0 2 4 0,0-2 0 0,0 2 0 15,0-1-4-15,0 0 4 0,0 1 0 0,0-1 0 0,0 0 4 16,0 0-4-16,0 0 0 0,0-5 0 0,0 6 0 0,0-7 0 0,0 8 0 15,0-7 0-15,0 1 0 0,0-1-4 0,0 5 4 0,0-4 0 16,0 0-4-16,0-1 4 0,0 2 0 0,0-2 4 0,0 0-4 16,0 1 0-16,0-1 0 0,0 1 0 0,0-1 0 0,0-4 0 0,0 5 0 15,0 0 0-15,0-5-4 0,0 4 4 0,0-4 4 16,0 0-4-16,0 0 4 0,0 0 0 0,0 4-4 0,0-4 0 16,0 0 0-16,0 0 0 0,0 0 0 0,0 0 0 0,0 0 0 0,0 0 0 15,0 0 0-15,0-4 0 0,0 8 0 0,0-4 0 0,0 0 0 16,0 0-4-16,0 0 4 0,0 0-4 0,0 0 0 0,0 0 4 15,0 0-4-15,0 0 0 0,0 5-4 0,0-5-4 0,0 0-4 16,0 0-4-16,0 0-8 0,0 0-12 0,0 0-8 0,0 0-8 16,-9 0-4-16,9 0-4 0,0-5-16 0,0 5-8 0,0 0-8 0,-8-4-8 15,8 4-8-15,0-4-28 0,-8-1-40 0,8 0-4 0,-9 1 36 16,9-1 28-16,-8 1 20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3:19.5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FAD8A1-50EB-4289-932E-21DF7767244B}" emma:medium="tactile" emma:mode="ink">
          <msink:context xmlns:msink="http://schemas.microsoft.com/ink/2010/main" type="inkDrawing" rotatedBoundingBox="3287,6934 11202,7271 11195,7433 3280,7095" shapeName="Other"/>
        </emma:interpretation>
      </emma:emma>
    </inkml:annotationXML>
    <inkml:trace contextRef="#ctx0" brushRef="#br0">-5 125 47 0,'0'0'92'0,"0"0"0"0,0 0-12 0,0 0-20 0,0 0 0 16,0 0-4-16,0 0 0 0,0 0-4 0,0 0 0 0,0 0 4 16,0 0-4-16,0 0 0 0,0 0 0 0,0 0 0 0,0 0-4 15,0 0 0-15,0 0-4 0,0 0 0 0,0-5 0 0,0 5-4 16,0 0 4-16,0 0-4 0,0 0 0 0,0 0-4 0,0 0 0 16,0 0 0-16,0 0 4 0,0 0-4 0,0 0 0 0,0 0-4 0,0 0 4 15,0 0 0-15,0 0 0 0,0 0 0 0,0 0-8 0,0 0 8 16,0 0-12-16,0-5 12 0,0 5-4 0,0 0-4 0,0 0-4 15,0 0 0-15,9 0 0 0,-9 0 0 0,0-3-4 0,8 3 0 0,-8 0 0 16,8 0-12-16,-8 0-8 0,8 0 0 0,-8 0 0 16,9-5 0-16,-1 5 0 0,-1 0 0 0,2-6 0 0,-1 6 0 0,0 0 0 15,1-4 0-15,-9 4 0 0,8 0 0 0,7 0 0 0,-6 0 0 16,-1 0 0-16,0 0 0 0,1 0 0 0,-1 0 0 0,9 0 0 16,-10-4 0-16,1 4 0 0,0 0 0 0,9-5 0 0,-10 5 0 15,10-5 0-15,-9 5 0 0,9-4 0 0,-2 4 0 0,-6-5 0 0,7 0 0 16,-7 1 0-16,7 4 0 0,0-4 0 0,-8-1 0 0,9 5 0 15,-9-5 0-15,9 1 0 0,-10 4 0 0,10-5 0 0,-9 0 0 16,7 5 0-16,-6-4 0 0,7 0 0 0,-7 4 0 0,7-5 0 16,-7 5 0-16,6-5 0 0,2 1 0 0,-9 4 0 0,0-5 0 15,8 5 0-15,-8 0 0 0,9-5 0 0,-9 5 0 0,1 0 0 16,6 0 0-16,-7 0 0 0,1 0 0 0,7 0 0 0,-7 0 0 0,-1 0 0 16,8 0 0-16,-8 0 0 0,8 0 0 0,-7 0 0 0,-2 0 0 15,10 0 0-15,-9 0 0 0,0 0 0 0,9 0 0 0,-10 0 0 16,1 0 0-16,1 0 0 0,7 0 0 0,-7 0 0 0,-1 0 0 0,-1 0 0 15,10 0 0-15,-9 0 0 0,0 0 0 0,1 0 0 16,-1 0 0-16,8 0 0 0,-8 0 0 0,0 0 0 0,1 0 0 0,-1 0 0 16,-1 0 0-16,1 0 0 0,1 0 0 0,-1 0 0 0,9 0 0 15,-9 5 0-15,-1-5 0 0,2 0 0 0,-1 0 0 0,0 0 0 16,0 0 0-16,1 0 0 0,6 5 0 0,-6-5 0 0,-1 0 0 16,0 4 0-16,1-4 0 0,-1 0 0 0,9 5 0 0,-10-5 0 15,1 0 0-15,0 0 0 0,1 0 0 0,-1 0 0 0,-1 5 0 16,3-5 0-16,5 0 0 0,-6 0 0 0,-1 0 0 0,0 0 0 0,-1 0 0 15,2 0 0-15,-1 0 0 0,9 0 0 0,-9 0 0 0,0 0 0 16,1 4 0-16,-2-8 0 0,1 8 0 0,9-4 0 0,-9 0 0 16,0 0 0-16,1 0 0 0,-2 4 0 0,10-4 0 0,-9 0 0 0,0 0 0 15,-1 5 0-15,10-5 0 0,-9 0 0 0,1 5 0 16,7-5 0-16,-7 4 0 0,-2-4 0 0,9 0 0 0,-7 0 0 0,-1 5 0 16,9-5 0-16,-10 0 0 0,1 5 0 0,9-5 0 0,-9 0 0 15,9 4 0-15,-10-4 0 0,10 0 0 0,-9 0 0 0,0 4 0 16,9-4 0-16,-10 5 0 0,10-5 0 0,-9 0 0 0,9 0 0 0,-9 0 0 15,8 0 0-15,-8 5 0 0,9-5 0 0,-9 0 0 0,7 0 0 16,-6 0 0-16,7 0 0 0,-7 0 0 0,6 4 0 0,-6-4 0 16,7 0 0-16,-8 0 0 0,9 5 0 0,-10-5 0 0,10 5 0 15,-9-5 0-15,9 0 0 0,-9 4 0 0,8-4 0 0,0 0 0 16,-7 4 0-16,6-4 0 0,-5 0 0 0,5 0 0 0,-7 0 0 0,9 0 0 16,-10 6 0-16,10-6 0 0,-9 0 0 0,9 0 0 15,-9 0 0-15,8 0 0 0,-8 0 0 0,9 0 0 0,-9-6 0 0,9 12 0 16,-10-6 0-16,9 0 0 0,-7 0 0 0,6 0 0 0,-5 0 0 15,5 0 0-15,2 0 0 0,-9 0 0 0,8 0 0 0,-8 0 0 16,9 0 0-16,-9 0 0 0,9 0 0 0,-2 0 0 0,2 0 0 0,-9 0 0 16,9 5 0-16,-2-5 0 0,2 0 0 0,-9 0 0 0,9 3 0 15,-2-3 0-15,2 5 0 0,0-5 0 0,-2 5 0 0,2-5 0 16,-1 0 0-16,8 0 0 0,-7 4 0 0,0-4 0 0,-2 0 0 16,2 0 0-16,8 0 0 0,-10 0 0 0,2 0 0 0,8 0 0 15,-10 0 0-15,2 0 0 0,8-4 0 0,-10 8 0 0,2-4 0 16,8 0 0-16,-9 5 0 0,0-5 0 0,9 0 0 0,-9 5 0 15,0-5 0-15,1 0 0 0,0 4 0 0,6-4 0 0,-6 4 0 16,0-4 0-16,-2 5 0 0,2-5 0 0,7 4 0 0,-8-4 0 0,1 5 0 16,0-5 0-16,-2 5 0 0,2-5 0 0,-1 5 0 0,8-1 0 15,-7-4 0-15,-2 4 0 0,2-4 0 0,0 5 0 0,-1-5 0 16,8 5 0-16,-7-5 0 0,-1 0 0 0,8 4 0 0,-7-4 0 0,-1 0 0 16,8 5 0-16,-7-5 0 0,8 0 0 0,-10 5 0 15,10-5 0-15,-8 0 0 0,7 4 0 0,-8-4 0 0,8 0 0 0,1 5 0 16,-8-5 0-16,7 4 0 0,-8-4 0 0,8 5 0 0,-7-5 0 15,8 5 0-15,-10-5 0 0,10 5 0 0,-8-1 0 0,7-4 0 16,-8 0 0-16,8 4 0 0,-7-4 0 0,8 5 0 0,-10-5 0 0,2 4 0 16,8-4 0-16,-8 0 0 0,6 0 0 0,-6 0 0 0,0 6 0 15,7-6 0-15,-8 0 0 0,8 0 0 0,-7 0 0 0,8 0 0 16,-10 0 0-16,2 0 0 0,8 0 0 0,-1 0 0 0,-8 0 0 16,8 0 0-16,1 0 0 0,-8 0 0 0,7 0 0 0,0 0 0 15,0 0 0-15,-7 0 0 0,8 4 0 0,-1-4 0 0,1 0 0 0,-1 4 0 16,-8-4 0-16,9 0 0 0,-1 5 0 0,1-5 0 0,-10 5 0 15,10-5 0-15,-8 3 0 0,7-3 0 0,-8 5 0 0,8-5 0 16,-7 5 0-16,8-5 0 0,-10 5 0 0,10-5 0 0,-8 0 0 16,0 0 0-16,7 0 0 0,-8 0 0 0,0 0 0 0,9 0 0 15,-9 0 0-15,0 0 0 0,9 0 0 0,-9 0 0 0,0 0 0 0,9 0 0 16,-10 4 0-16,2-4 0 0,8 5 0 0,-8-5 0 0,-2 0 0 16,10 5 0-16,-8-5 0 0,7 0 0 0,-8 0 0 0,8 0 0 15,-7 4 0-15,8-4 0 0,-10 0 0 0,10 0 0 0,-1 0 0 16,-7 0 0-16,7 0 0 0,0 0 0 0,-7 0 0 0,8 0 0 15,-9 0 0-15,8 0 0 0,-7 0 0 0,7 0 0 0,1 0 0 16,-10 0 0-16,10 0 0 0,-8 0 0 0,0 0 0 0,6 0 0 0,-6 0 0 16,7 0 0-16,-7-4 0 0,6 4 0 0,-6 0 0 0,0 0 0 15,8-5 0-15,-10 5 0 0,10 0 0 0,-8 0 0 0,-2 0 0 16,2 0 0-16,7 0 0 0,-8-5 0 0,1 5 0 0,7 0 0 16,-8 0 0-16,1 0 0 0,7 5 0 0,-7-5 0 0,8 0 0 15,-10 0 0-15,10 0 0 0,-8 0 0 0,7 0 0 0,-8 0 0 0,8 0 0 16,-7 0 0-16,8 0 0 0,-10 0 0 0,10-5 0 0,-8 5 0 15,7 0 0-15,-8 0 0 0,8 0 0 0,-7 0 0 0,-1 0 0 16,8 0 0-16,-7 0 0 0,8 0 0 0,-10 0 0 0,2 0 0 16,8 0 0-16,-10 0 0 0,2 0 0 0,0 0 0 0,6 0 0 15,-6 0 0-15,0 0 0 0,-2 0 0 0,2 0 0 0,0 0 0 0,6 0 0 16,-6 0 0-16,0 0 0 0,-1 0 0 0,0 0 0 0,0 0 0 16,1 0 0-16,0 0 0 0,-2 0 0 0,2 0 0 0,-2 0 0 15,2 0 0-15,0 0 0 0,-1 0 0 0,0 0 0 0,0 0 0 0,9 0 0 16,-9 0 0-16,1 0 0 0,-1 0 0 0,1 0 0 15,-2 0 0-15,10 0 0 0,-8 0 0 0,-2 0 0 0,2 0 0 0,0 0 0 16,7 0 0-16,-8 0 0 0,1 0 0 0,-2 0 0 0,2 0 0 16,0 0 0-16,-2 0 0 0,2 0 0 0,-1 0 0 0,8 0 0 15,-7 0 0-15,0 0 0 0,-2 0 0 0,2 0 0 0,-1 0 0 0,1 0 0 16,0 0 0-16,-2 0 0 0,2 0 0 0,-2 0 0 16,2 0 0-16,0 0 0 0,-1 0 0 0,0 0 0 0,0 0 0 0,1 0 0 15,0 0 0-15,-2 0 0 0,-7 0 0 0,9 0 0 0,0 0 0 16,-2 0 0-16,2 0 0 0,-9 0 0 0,8 0 0 0,0 0 0 15,-7 5 0-15,7-5 0 0,0 0 0 0,-8 0 0 0,9 0 0 16,-9 5 0-16,9-5 0 0,-10 0 0 0,10 0 0 0,-9 4 0 16,9-4 0-16,-9 5 0 0,-1-5 0 0,10 5 0 0,-9-5 0 15,0 0 0-15,1 0 0 0,-2 0 0 0,1 4 0 0,1-4 0 0,-1 0 0 16,0 0 0-16,0 4 0 0,1-4 0 0,-2 0 0 0,-7 0 0 16,8 0 0-16,1 0 0 0,-9 0 0 0,8 0 0 0,0 0 0 15,-8 5 0-15,0-5 0 0,9 0 0 0,-9 0 0 0,0 0 0 16,0 0 0-16,8 0 0 0,-8 0 0 0,0 0 0 0,0 0 0 15,0 0 0-15,0 0 0 0,0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15,0 0 0-15,0 0 0 0,0 0 0 0,0 0 0 0,0 0 0 0,0 0 0 16,0 0 0-16,0 0 0 0,0 0 0 0,0 0 0 16,0 0 0-16,0 0 0 0,0 0 0 0,0 0 0 0,0 0 0 0,0 0 0 15,0 0 0-15,0 0 0 0,0 0 0 0,0 0 0 0,0 0 0 16,0 0 0-16,0 0 0 0,0 0 0 0,0 0 0 0,0 0 0 16,0 0 0-16,0 0 0 0,-8 5 0 0,8-5 0 0,0 4-84 15,-9-4-56-15,9 4-32 0,-8 2-32 0,0-2-56 0,-1 0-48 16,-6 6 56-16,6-6 56 0,-7 10 36 0,-1-10 32 0,2 6 20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12:37.0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-8 11 75 0,'0'4'128'0,"0"-4"-4"0,0 0 0 0,0 5-16 16,0-5 4-16,0 0-4 0,0 0-4 0,0 0-4 0,0 0-4 15,0 0 0-15,0 0 0 0,0 0-8 0,0 0 0 0,0 0-4 16,0 0-4-16,0 0-4 0,0 0-8 0,0 0 0 0,0 0-4 16,0 0 0-16,0 0-8 0,0 0-16 0,0 0-40 0,0 0 0 0,0 0 0 15,0 0 0-15,0 0 0 0,0 0 0 0,0 0 0 16,0 0 0-16,0 0 0 0,0 0 0 0,0 0 0 0,0 0 0 0,0 0 0 16,0 0 0-16,0 0 0 0,0 0-48 0,0 0-60 0,0-5-16 15,0 5-28-15,0 0-20 0,0-4-20 0,0 4-72 0,0-4 4 16,0 4 40-16,0-6 44 0,0 2 36 0,0 4 24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2:08:20.4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7761E89-C02D-49BA-84D3-A9626C9E702E}" emma:medium="tactile" emma:mode="ink">
          <msink:context xmlns:msink="http://schemas.microsoft.com/ink/2010/main" type="writingRegion" rotatedBoundingBox="4588,5133 4915,6827 3507,7099 3179,5405"/>
        </emma:interpretation>
      </emma:emma>
    </inkml:annotationXML>
    <inkml:traceGroup>
      <inkml:annotationXML>
        <emma:emma xmlns:emma="http://www.w3.org/2003/04/emma" version="1.0">
          <emma:interpretation id="{25E086BA-BE05-4897-9D23-ED5F2D5EBD58}" emma:medium="tactile" emma:mode="ink">
            <msink:context xmlns:msink="http://schemas.microsoft.com/ink/2010/main" type="paragraph" rotatedBoundingBox="4588,5133 4915,6827 3507,7099 3179,5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B26DA-8AFC-4C96-B5C8-2BAEFDFD6EDF}" emma:medium="tactile" emma:mode="ink">
              <msink:context xmlns:msink="http://schemas.microsoft.com/ink/2010/main" type="line" rotatedBoundingBox="4588,5133 4915,6827 3507,7099 3179,5405"/>
            </emma:interpretation>
          </emma:emma>
        </inkml:annotationXML>
        <inkml:traceGroup>
          <inkml:annotationXML>
            <emma:emma xmlns:emma="http://www.w3.org/2003/04/emma" version="1.0">
              <emma:interpretation id="{89B57E58-049F-4D78-8287-C93A015AF4E8}" emma:medium="tactile" emma:mode="ink">
                <msink:context xmlns:msink="http://schemas.microsoft.com/ink/2010/main" type="inkWord" rotatedBoundingBox="4588,5133 4915,6827 3507,7099 3179,5405">
                  <msink:destinationLink direction="with" ref="{21AB53E1-8129-4679-A1F5-B05F87A28EEA}"/>
                </msink:context>
              </emma:interpretation>
            </emma:emma>
          </inkml:annotationXML>
          <inkml:trace contextRef="#ctx0" brushRef="#br0">585 2463 35 0,'0'0'88'0,"-9"0"-12"0,9 0-8 0,0 0-20 16,-8 0-4-16,8 0-4 0,-8 0 4 0,8-5 0 0,0 5-4 15,0-5 0-15,-8 5 4 0,8-4-8 0,0-1 4 0,0 0 0 16,0 1 0-16,-9 0 0 0,9-1-4 0,0-4-4 0,0 4 8 0,0-4 0 16,0 4-4-16,0-4 0 0,9 4-4 0,-9-4 4 15,0 5-4-15,8-5 0 0,-8 4 0 0,0-4-16 0,8 4 16 0,-8 2 0 16,8-7 0-16,-8 5-4 0,9-4 0 0,-9 4-8 0,8 0 0 15,-1 1 0-15,2-1-4 0,-9 1 0 0,8-2-4 0,0 6 4 16,1-3-4-16,-9 3-4 0,8 0-4 0,-1-5 0 0,1 5 4 16,-8 0-4-16,9 5 0 0,-9-5-4 0,8 3 4 0,0 3-4 15,-8-2 4-15,9 1-4 0,-9-1 0 0,8 6 0 0,-8-6 0 0,7 6 0 16,-7 0 0-16,0-2 0 0,0 1 4 0,0 5-4 0,9-1-4 16,-9-3 4-16,0 3 0 0,0 6 0 0,-9-6 0 0,9 1 0 15,0 4 0-15,-7 1 0 0,7-5 0 0,-8 4 0 0,8 1 0 16,-9-1 0-16,1-5 0 0,8 6 0 0,-8-5 0 0,-1 0 0 15,1-1 0-15,1 2 0 0,7-2 0 0,-8-4 0 0,-1 5 0 0,1-10 0 16,8 5 0-16,-8 1 0 0,8-6-4 0,-9-4 0 0,9 4 4 16,-7 2 0-16,7-6 4 0,0 0-4 0,-8 4-4 0,8-8 4 15,0 4 0-15,0 0 0 0,0-6-20 0,0 2 24 0,0 4-4 0,0-4 4 16,0-1-4-16,0 0 4 0,0 0-8 0,0 1 4 16,0 0 4-16,0-1-4 0,0-4 0 0,0 0 4 0,8 4-8 0,-8 1 4 15,0-6 0-15,0 6 0 0,7-1 0 0,-7 1 0 0,9-1 0 16,-9 1 0-16,8-1-4 0,-8 0 8 0,8 5-4 0,-8 0 0 15,9-4 4-15,-9 4-4 0,8 0 0 0,-8 0 0 0,7 0 4 0,-7 0-4 16,8 4 0-16,-8-4 0 0,9 5 0 0,-9 0 0 0,8-5 4 16,0 9 0-16,-8-9-4 0,9 4 4 0,-9 1 0 0,8 5 4 15,-1-6 4-15,2 0 8 0,-9 5 0 0,8 1 12 0,0-6-4 16,0 5 4-16,-8-5 0 0,9 6-12 0,-1-5 4 0,-1 3 0 16,2 2-4-16,-1-6-4 0,-8 6 0 0,8-6 0 0,1 6 0 15,-1-10 0-15,0 8 0 0,-8-2-4 0,9-6 0 0,-2 4 0 16,-7-4 0-16,8 4 0 0,-8-4-4 0,8 0 4 0,-8-4 0 0,9 4 4 15,-9 0-24-15,0-4 24 0,8-2-8 0,-8 2 4 0,0 0-8 16,0-6-4-16,0 6 0 0,0-6 0 0,0 6 0 0,0-6 0 16,0 2 0-16,0-2 0 0,0 1 0 0,0 0 0 0,-8 0 0 0,8 0 0 15,0 0-4-15,0 5-12 0,-9-6-4 0,9 5-4 16,0-4-8-16,-8 5-4 0,8-1-16 0,-8 0-8 0,8 1-8 0,0 4-12 16,-7-5-20-16,7 5-8 0,-9 0-12 0,9 0-12 0,-8 5-12 15,8-5-28-15,-8 4-48 0,8 1 12 0,-9 0 44 0,9-1 40 16,-8 1 12-16</inkml:trace>
          <inkml:trace contextRef="#ctx0" brushRef="#br0" timeOffset="-943.4782">62 2517 71 0,'0'0'88'0,"0"0"-12"16,0 0-4-16,0 0-24 0,0 0 0 0,0 0 0 0,0 0 4 16,0 0 0-16,0 0-4 0,0 0 4 0,0-4 0 0,0 8 4 15,0-4 4-15,0 0 0 0,0 0 0 0,0 0 0 0,0 0-4 0,0 0 0 16,9 0-4-16,-9 0 0 0,0 5 0 0,8-5-8 0,-8 0 4 16,0 6 4-16,7-6-4 0,-7 3-4 0,10-3 0 0,-10 5-4 15,7-5 0-15,1 5 0 0,-8-5-8 0,9 0-4 0,-9 4 4 16,8-4-4-16,-8 0-4 0,8 0 0 0,-1 0 0 0,-7 0-4 15,9 0-4-15,-9 0-4 0,8 0 4 0,0 0-4 0,-8 0 4 0,9-4-8 16,-1 4 4-16,-8 0-4 0,8-5 0 0,1 5 0 0,-9 0-4 16,7 0 4-16,1-5-4 0,-8 5 0 0,9 0 0 0,-1 0-4 15,-8 0 4-15,8-3 4 0,-8 3-8 0,8 0 0 0,-8 0 0 16,9 0 4-16,-9 3 0 0,7-3-4 0,-7 0 4 0,0 0-4 16,8 0 0-16,-8 0-4 0,0 0 8 0,0 0-4 0,0 5 0 15,0-5 0-15,0 0 0 0,0 5 0 0,0-5 0 0,0 4 0 0,0-4-8 16,0 5 0-16,0-1-8 0,0-4-8 0,0 5-8 0,0-5-8 15,0 4-16-15,0-4-16 0,0 0-16 0,0 0-8 0,0 0-16 16,0 5-12-16,0-5-8 0,-8 0-8 0,8 0-24 0,0 0-52 0,-7 0 4 16,7 0 40-16,0-5 36 0,0 5 20 0</inkml:trace>
          <inkml:trace contextRef="#ctx0" brushRef="#br1" timeOffset="44190.6941">266 2206 43 0,'0'-5'88'0,"0"0"-4"16,0-3-12-16,0 8-28 0,0-6-4 0,0-2-4 0,0 8 0 15,0-6 4-15,0-2 0 0,0 8 0 0,0-5 4 0,-7 0 0 16,7 1 0-16,0 0-4 0,0 4 0 0,-9-5 0 0,9 0 0 0,-8 5-4 15,8 0 8-15,-8-4-8 0,8 4 4 0,-8 0-4 16,-1 0 4-16,9 0-4 0,-8 0-4 0,1-4 0 0,7 4 0 0,-9 0 0 16,9 4-8-16,-8-4 0 0,0 0 0 0,8 0 0 0,-9 0-4 15,1 4-4-15,0-4-4 0,-1 5 4 0,2 0-4 0,-1-5 0 16,0 4 0-16,8 5 0 0,-17-4 0 0,10-1-4 0,7 6 4 16,-10-2 0-16,-5 2 0 0,6-1-4 0,9 0 4 0,-8 0 0 0,-7 0 0 15,15-4 0-15,-9 5 4 0,1-1-4 0,0-1 4 0,-1 2-4 16,1-1 4-16,0-4-4 0,-1 4 0 0,9 0 0 0,-7 0 4 15,-1-4-24-15,0 4 24 0,8-4 0 0,-9 5 0 0,1-7 0 16,8 6 0-16,-8 1-4 0,-1-6 0 0,9 5 0 0,-7-4 0 16,7 4-4-16,-8 0-4 0,-1-4 4 0,9 4 0 0,-8 0 0 0,8 1 0 15,-8-6-8-15,8 5 8 0,-7 0-4 0,7 1 4 0,-10-6-4 16,10 6 4-16,-7-2 0 0,7 2 0 0,-8-1 0 0,8-4-4 16,-9 3 4-16,9 3-4 0,0-3 0 0,-8 1 4 0,8 0-4 15,-8-4 0-15,8 4 0 0,0 0 0 0,-9 1 0 0,9-2-4 16,0-3 0-16,0 9 4 0,0-9 0 0,0 4 0 0,0 0-4 0,0 1 0 15,-7-2 0-15,7 1 0 0,0-4 4 0,0 4 0 16,0 0 0-16,0 0-4 0,0 1 4 0,0-6-4 0,7 6 0 0,-7-2 4 16,-7 2 0-16,7-6-4 0,0 6 4 0,0-2-8 0,0 2 8 15,0-6-4-15,0 6 8 0,0-1-8 0,0 0 4 0,0 0-8 16,7 0 4-16,-7-4-4 0,0 5 4 0,0-2 4 0,0 1-4 0,0 1 4 16,9-1-4-16,-9-4 0 0,0 3 0 0,8 2-4 15,-8-1 8-15,8 0-4 0,1 0-4 0,-9 0 4 0,8-4 0 0,-8 4 0 16,7 1 4-16,-7-1-4 0,10 0 0 0,-3 0 8 0,-7 0-12 15,8 0 4-15,0 1 4 0,-8-2-4 0,9 2 4 0,-1 4-4 16,-1-5 4-16,-7 0-4 0,9-1-4 0,-1 2 8 0,0 0-4 0,1-2 0 16,-1 2 0-16,0-1 0 0,-1 0-4 0,-7 0 4 0,9 1 0 15,-1-1 0-15,0-5 0 0,1 5 0 0,-1 0 0 0,0-4 0 16,1 3 0-16,-2-2-4 0,9 3 4 0,-7-4 0 0,-1 4 4 16,-1-5-4-16,3 6 0 0,-3-6 0 0,1 2-4 0,1 2 4 15,7-3 0-15,-9-1 0 0,2 1 0 0,-1 4 0 0,9-5 4 0,-9 1-4 16,0-1 0-16,1 1 0 0,6 0 0 0,2 0-4 0,-9-1 0 15,9 0 4-15,-10-4 0 0,10 5 0 0,-9 0-4 0,9-1 4 16,-9-4 0-16,7 0 0 0,2 5 0 0,0-5-20 0,-9 0 28 16,8 0-4-16,0 5 0 0,1-5 0 0,-2 0 0 0,2 0-4 15,0 0 0-15,-2-5 4 0,2 5 0 0,-1-5 0 0,1 5-8 0,-1-4 4 16,0 4 0-16,1 0 4 0,7-5-4 0,-8 0-4 0,1 5 4 16,-2-4 0-16,2 0 0 0,0-1 0 0,-9 0 0 0,8 5 0 15,0-5 0-15,1 1 0 0,-2-1-4 0,-6 5 4 0,7-4 4 0,1-1 0 16,0 1-4-16,-10-1-4 0,9 1 4 0,-7-1 4 15,6 0-4-15,2 2-4 0,-9-3 8 0,9 2 0 0,-9-1-4 16,-1 0 0-16,10 1 0 0,-9-1 0 0,9-4-4 0,-9 5 4 0,1-1 0 16,-2-1 0-16,9 3 0 0,-7-7 0 0,-1 6-4 0,0-1 8 15,1-4 0-15,-2 5-4 0,1-5 4 0,1 4-4 0,-1-5 0 16,0 6 0-16,-1-5 0 0,3 0 0 0,-10-1 0 0,7 6-4 16,1-5 8-16,1 1-8 0,-1-3 0 0,-8 3 4 0,8-2 0 15,1 1 4-15,-9 0-4 0,7-5 0 0,1 5 0 0,-8 0 0 0,8-5 0 16,-8 5 0-16,9 0 4 0,-9-5-4 0,8 5 0 0,-8-5 0 15,8 5 4-15,-8-5 0 0,9 5-4 0,-9-6 0 0,7 7 0 16,-7-1 0-16,0-5 0 0,8 4 0 0,-8 2 0 0,0-2 0 16,0-4 0-16,9 6 0 0,-9-2 0 0,0 1 0 0,0 0 0 15,0-1 0-15,0 2 0 0,0-2 0 0,0 1 0 0,0 0 0 0,0-1 0 16,0 2 0-16,0-2 0 0,0 1 0 0,0 0 0 0,0 0 0 16,0 0 0-16,0-4 0 0,0 3 0 0,0 1 0 0,0 0 0 15,0-1 0-15,-9-4 0 0,9 6 0 0,0-2 0 0,0 1 0 0,-8 0 0 16,8-5 0-16,0 5 0 0,-7 1 0 0,7-3 0 15,0 3 0-15,-9-2 0 0,9 1 0 0,-8-4 0 0,8 3 0 0,-8 1 0 16,8 0 0-16,-9-5 0 0,9 5 0 0,-8 0 0 0,8-1 0 16,-8-3 0-16,8 3 0 0,-7 1 0 0,7 0 0 0,-9 0 0 15,1 0 0-15,8 1 0 0,-8-2 0 0,8 5 0 0,-9-4 0 16,9-1 0-16,-8 1 0 0,8 5 0 0,-7-5 0 0,-3 4 0 16,10-4 0-16,-7 4 0 0,-1 0 0 0,8-3 0 0,-8 3 0 0,8-4 0 15,-9 4 0-15,1-4 0 0,8 4 0 0,-7 0 0 0,-2-3 0 16,1 3 0-16,8-4 0 0,-8 5 0 0,-1-6 0 0,1 6 0 15,8-2 0-15,-8 2 0 0,1-5 0 0,-2 4 0 0,9 1 0 0,-8 0 0 16,0-1 0-16,-1 0 0 0,9 1 0 0,-8 0 0 16,0 4 0-16,-1-6 0 0,2 2 0 0,-1-1 0 0,0 5 0 0,-1-4 0 15,1-2 0-15,1 3 0 0,-3 3 0 0,3-5 0 0,-1 0 0 16,-1 1 0-16,1-1 0 0,0 5 0 0,1-4 0 0,-2 4 0 16,1-5 0-16,-9 0 0 0,9 5 0 0,0 0 0 0,-1-4 0 15,2 4 0-15,-1 0 0 0,-9 0 0 0,9 0 0 0,0-4 0 0,-1 4 0 16,2 0 0-16,-1 0 0 0,-9 0 0 0,9 0 0 15,-1 4 0-15,1-4 0 0,1 0 0 0,-1 0 0 0,-1 0 0 0,-7 0 0 16,7 0 0-16,2 0 0 0,-1 0 0 0,-1 0 0 0,1-4 0 16,0 4 0-16,-9 0 0 0,10 0 0 0,-1 0 0 0,-1 0 0 15,-7 0 0-15,7 0 0 0,1 0 0 0,1 0 0 0,-10 0 0 0,9 0 0 16,0 0 0-16,-1 0 0 0,1 0 0 0,1 0 0 16,-10 0 0-16,9 0 0 0,0 0 0 0,-1 0 0 0,2 0 0 0,-1 0 0 15,-1 0 0-15,1 0 0 0,0 0 0 0,-1 4 0 0,1-4 0 16,1 0 0-16,-1 4 0 0,-1-4 0 0,1 0 0 0,0 5 0 15,-1-5 0-15,1 5 0 0,1-5 0 0,7 4 0 0,-9-4 0 16,1 5 0-16,0-5 0 0,8 4 0 0,-8-4 0 0,8 5 0 16,-9-5 0-16,1 5 0 0,8-5 0 0,-7 3 0 0,7 3 0 0,0-6 0 15,-9 4 0-15,9-4 0 0,-8 5 0 0,8-5 0 0,0 4 0 16,-8 2 0-16,8-6 0 0,0 4 0 0,-9-4 0 0,9 4 0 16,0 1 0-16,0-5 0 0,0 5 0 0,-8-5 0 0,8 4 0 0,0-4 0 15,0 0 0-15,0 0 0 0,0 0 0 0,0 0 0 16,0 4 0-16,0-4 0 0,0 0 0 0,0 0 0 0,0 0 0 0,0 0 0 15,-8 0 0-15,8-4 0 0,0 4 0 0,0 4-36 0,0-4-28 16,0 0-12-16,0 0-16 0,0 5-24 0,0-5-20 0,-9 0-20 16,9 5-24-16,0-5-68 0,0 0-4 0,-7 4 40 0,7-4 40 0,0 0 36 15,-8 0 20-15</inkml:trace>
          <inkml:trace contextRef="#ctx0" brushRef="#br0" timeOffset="-2428.2551">283 1632 59 0,'0'0'96'0,"0"0"-8"0,0-4-4 0,0 4-24 15,0 0-4-15,0 0 4 0,0-5 4 0,0 5-4 0,0 0-4 16,0 0 0-16,0 0 0 0,0 0 0 0,0-5 0 0,0 5-8 15,0 0 0-15,0 0-4 0,8 0 0 0,-8 0 0 0,0 0 0 16,8 0-8-16,-8 5 0 0,9 0-8 0,-9-5 4 0,8 4-20 16,-1 0 16-16,-7 2-8 0,8 3 0 0,1-5 4 0,-9 5-4 0,8 0 0 15,-8 0-4-15,8 4 0 0,1-2-4 0,-9 2 0 0,8 1 0 16,-8-5 0-16,7 5-4 0,2 0 4 0,-9 0-4 0,8-6 0 16,0 7 0-16,-8-1 0 0,8-6 0 0,1 6 4 0,-9-4-4 0,7-2 0 15,-7 2 0-15,8-1-4 0,1 0 0 0,-9 1 4 16,8-6-4-16,0 5 0 0,-8-4-4 0,9-1 4 0,-1 0-4 0,-8 2 4 15,7-6 0-15,-7 5 0 0,8-5 0 0,-8 0 4 0,9 0 0 16,-9 0 4-16,8 0-4 0,0 3 4 0,-8-6 4 0,9 3 0 16,-9 0 0-16,8-5 0 0,-1-1-4 0,-7 6 4 0,9-4 0 0,-1 4 0 15,0-4-4-15,-8-1-4 0,8 0 4 0,1 1 4 0,-1-6 0 16,-1 6 0-16,-7-5 0 0,9 4 0 0,-1-3 0 0,0-2-4 16,1 1 0-16,-9 4 0 0,8-4 0 0,-1-4-4 0,-7 3 0 15,8 1 0-15,1-1-8 0,-9 2 0 0,8-2-4 0,-8 1 8 16,8 5-4-16,-8-5 0 0,0-1 0 0,0 6 0 0,9-1 0 0,-9 0 0 15,0 1 0-15,0-1 0 0,0 5 0 0,0 0-8 0,0-4-24 16,0 4-20-16,0 0-16 0,-9 0-20 0,9 0-24 0,0 4-20 16,-8-4-32-16,8 5-24 0,-8-1-80 0,8 1 16 0,-9 0 40 15,9-1 40-15,-8 2 36 0,1-6 20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3F3B50B-CB08-4146-848B-C78C0EAB4B4A}" emma:medium="tactile" emma:mode="ink">
          <msink:context xmlns:msink="http://schemas.microsoft.com/ink/2010/main" type="writingRegion" rotatedBoundingBox="12570,4958 13165,4958 13165,5380 12570,5380"/>
        </emma:interpretation>
      </emma:emma>
    </inkml:annotationXML>
    <inkml:traceGroup>
      <inkml:annotationXML>
        <emma:emma xmlns:emma="http://www.w3.org/2003/04/emma" version="1.0">
          <emma:interpretation id="{75EF066E-5233-4BC9-9BA3-00D7E1D42AF5}" emma:medium="tactile" emma:mode="ink">
            <msink:context xmlns:msink="http://schemas.microsoft.com/ink/2010/main" type="paragraph" rotatedBoundingBox="12570,4958 13165,4958 13165,5380 12570,5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C30C5D-F77B-4609-9F0B-A23C02FDB758}" emma:medium="tactile" emma:mode="ink">
              <msink:context xmlns:msink="http://schemas.microsoft.com/ink/2010/main" type="line" rotatedBoundingBox="12570,4958 13165,4958 13165,5380 12570,5380"/>
            </emma:interpretation>
          </emma:emma>
        </inkml:annotationXML>
        <inkml:traceGroup>
          <inkml:annotationXML>
            <emma:emma xmlns:emma="http://www.w3.org/2003/04/emma" version="1.0">
              <emma:interpretation id="{703E67AC-C333-4B06-A847-16C980C863FC}" emma:medium="tactile" emma:mode="ink">
                <msink:context xmlns:msink="http://schemas.microsoft.com/ink/2010/main" type="inkWord" rotatedBoundingBox="12570,4958 13165,4958 13165,5380 12570,5380"/>
              </emma:interpretation>
            </emma:emma>
          </inkml:annotationXML>
        </inkml:traceGroup>
      </inkml:traceGroup>
    </inkml:traceGroup>
  </inkml:traceGroup>
</inkml:ink>
</file>

<file path=ppt/ink/ink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ED2DB82-3D7A-4CD3-B86E-8B34C10217CF}" emma:medium="tactile" emma:mode="ink">
          <msink:context xmlns:msink="http://schemas.microsoft.com/ink/2010/main" type="writingRegion" rotatedBoundingBox="4072,5355 4869,5443 4830,5788 4033,5700"/>
        </emma:interpretation>
      </emma:emma>
    </inkml:annotationXML>
    <inkml:traceGroup>
      <inkml:annotationXML>
        <emma:emma xmlns:emma="http://www.w3.org/2003/04/emma" version="1.0">
          <emma:interpretation id="{874F9831-2D8D-4CC4-9F69-0F17B89A0A60}" emma:medium="tactile" emma:mode="ink">
            <msink:context xmlns:msink="http://schemas.microsoft.com/ink/2010/main" type="paragraph" rotatedBoundingBox="4072,5355 4869,5443 4830,5788 4033,5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5C75B1-0314-4DD2-8801-6A06802ACE00}" emma:medium="tactile" emma:mode="ink">
              <msink:context xmlns:msink="http://schemas.microsoft.com/ink/2010/main" type="line" rotatedBoundingBox="4072,5355 4869,5443 4830,5788 4033,5700"/>
            </emma:interpretation>
          </emma:emma>
        </inkml:annotationXML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6:01.3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EE13C7-FD16-4FE3-95FF-D149F8EA7CE1}" emma:medium="tactile" emma:mode="ink">
          <msink:context xmlns:msink="http://schemas.microsoft.com/ink/2010/main" type="inkDrawing" rotatedBoundingBox="5247,10283 11853,10390 11851,10517 5245,10409" semanticType="underline" shapeName="Other">
            <msink:sourceLink direction="with" ref="{9E13D23F-BE25-4840-A04F-726B8A9D099A}"/>
          </msink:context>
        </emma:interpretation>
      </emma:emma>
    </inkml:annotationXML>
    <inkml:trace contextRef="#ctx0" brushRef="#br0">0 23 7 0,'0'0'80'0,"0"0"-12"0,0 0 0 0,0 0-28 16,0 0-8-16,0 0-4 0,0 0 0 0,0 0 4 16,0 0-4-16,0 0 0 0,0 0-4 0,0 0 4 0,0 0 4 0,0 0-4 15,0 0 0-15,0 0 0 0,0 0 0 0,0 0 0 0,0 0 8 16,0 0-4-16,0 0 4 0,0 0-4 0,0 0 0 0,0 0 4 15,0 0 4-15,0 0-8 0,0 0 8 0,0 0-4 0,0 0-8 0,0 0 0 16,0 0 4-16,0 0 0 0,0 0 0 0,0 0 0 0,0 0 0 16,0 0 4-16,0 0 0 0,0 0-4 0,0 0 0 0,0 0-4 15,0 0 0-15,0 0 0 0,0 0 0 0,0 0-8 0,0 0 4 16,0 0-4-16,0 0 0 0,0 0 0 0,0 0 0 0,0 0-4 16,0 0 0-16,0 0 0 0,0 0 4 0,0 0 0 0,0 0 0 0,0 0 0 15,8 0 4-15,-8 0 0 0,0 0-4 0,8 0-4 16,-8 0-4-16,0 0 4 0,9 0 0 0,-1 0-4 0,-8 0 0 0,7 0 4 15,2 0-4-15,-9 0-4 0,8 0 4 0,0 0-4 0,1 0 0 16,-1 0 0-16,0 0 0 0,-8 0 4 0,7 0-4 0,2 0 0 16,-1 0 0-16,-8 0 4 0,8 0-8 0,1 0 0 0,-1 0 4 0,-8 0 0 15,8 0 0-15,-8 0-4 0,9 0-4 0,-2 0 0 0,-7 0 0 16,8 0 0-16,-8 0 0 0,8 0 0 0,-8 0 0 0,9 0 0 16,-9 0 0-16,8 0 0 0,-1 0 0 0,-7 0 0 0,10 0 0 15,-3 0 0-15,1 0 0 0,-8 0 0 0,9 0 0 0,-1 0 0 16,0 0 0-16,-1 0 0 0,2 0 0 0,-1 0 0 0,0 0 0 0,1 0 0 15,-1 0 0-15,0 0 0 0,1 0 0 0,-2 0 0 0,1 0 0 16,1 0 0-16,-1 0 0 0,0 0 0 0,0 0 0 0,1 0 0 16,-2 0 0-16,1 0 0 0,-8 0 0 0,9 0 0 0,-1 0 0 15,0 0 0-15,1 0 0 0,-1 0 0 0,-1 0 0 0,1 0 0 16,1 0 0-16,-1 0 0 0,0 0 0 0,1 0 0 0,-2 0 0 16,10 0 0-16,-9 0 0 0,0 0 0 0,0 0 0 0,8 0 0 15,-8 0 0-15,1 0 0 0,7 0 0 0,-7 0 0 0,6 0 0 0,-7 0 0 16,9 0 0-16,-9 0 0 0,9 0 0 0,-10 0 0 0,10 0 0 15,-9 0 0-15,9 0 0 0,-2 0 0 0,-6 0 0 0,7 0 0 16,-7 0 0-16,-1 0 0 0,7 0 0 0,-6 0 0 0,7 0 0 16,-7 0 0-16,6 0 0 0,-6 0 0 0,-1 0 0 0,0 0 0 0,9-4 0 15,-9 4 0-15,-1 0 0 0,10-4 0 0,-9 4 0 16,1 0 0-16,7 0 0 0,-7-6 0 0,-2 6 0 0,9 0 0 0,-7-3 0 16,-1 3 0-16,-1 0 0 0,10-5 0 0,-9 5 0 0,1 0 0 15,-1 0 0-15,7 0 0 0,-6 0 0 0,-1 0 0 0,0 0 0 16,9 0 0-16,-9 0 0 0,1 0 0 0,-2 0 0 0,1 0 0 0,9 0 0 15,-9 0 0-15,0 0 0 0,1 0 0 0,-2 0 0 0,1 0 0 16,1 0 0-16,7 0 0 0,-9 0 0 0,3 0 0 0,-3 0 0 16,1 0 0-16,1 0 0 0,-1 0 0 0,0 0 0 0,8 0 0 15,-8 0 0-15,0 0 0 0,1 0 0 0,-1 0 0 0,0 0 0 16,8 0 0-16,-8 5 0 0,1-5 0 0,-1 0 0 0,8 0 0 0,-7 0 0 16,-2 0 0-16,1 0 0 0,1 0 0 0,7 3 0 0,-7-3 0 15,-1 0 0-15,7 0 0 0,-6 0 0 0,-1 0 0 0,0 0 0 16,9 0 0-16,-10 6 0 0,2-6 0 0,7 0 0 0,-8 0 0 15,1 4 0-15,6-4 0 0,-6 0 0 0,-1 0 0 0,9 0 0 16,-9 4 0-16,8-4 0 0,-8 5 0 0,0-5 0 0,9 5 0 0,-9-5 0 16,8 0 0-16,-8 0 0 0,0 0 0 0,9 0 0 0,-9 4 0 15,8-4 0-15,-8 0 0 0,9 0 0 0,-9 0 0 0,9 4 0 16,-2-4 0-16,-7 0 0 0,9 0 0 0,-1-4 0 0,-8 8 0 0,9-4 0 16,-1 0 0-16,-9 0 0 0,10 0 0 0,0 0 0 15,-9 0 0-15,9 0 0 0,-2 0 0 0,2 0 0 0,-2 0 0 0,-5 0 0 16,5 0 0-16,2 0 0 0,-2 0 0 0,2 0 0 0,0 0 0 15,-1 0 0-15,0 0 0 0,0 0 0 0,9 0 0 0,-9 0 0 16,1 0 0-16,8 0 0 0,-10 0 0 0,2 0 0 0,8 0 0 16,-10 0 0-16,10 0 0 0,-1 6 0 0,-7-6 0 0,8 0 0 0,-10 5 0 15,10-5 0-15,0 0 0 0,-9 3 0 0,8-3 0 16,-7 5 0-16,7 0 0 0,-7-5 0 0,6 4 0 0,-6 1 0 0,0-5 0 16,7 5 0-16,-8-5 0 0,1 0 0 0,7 4 0 0,-8-4 0 15,1 4 0-15,7-4 0 0,-8 0 0 0,1 0 0 0,0 5 0 16,-2-5 0-16,2 4 0 0,7-4 0 0,-8 0 0 0,1 5 0 15,0-5 0-15,-2 0 0 0,2 5 0 0,8-5 0 0,-10 5 0 16,2-5 0-16,-2 4 0 0,2 1 0 0,8-5 0 0,-8 4 0 0,-2-4 0 16,10 0 0-16,-8 0 0 0,7 0 0 0,-8 5 0 0,8-5 0 15,-7 0 0-15,8 0 0 0,-10 0 0 0,10 0 0 0,-1 0 0 16,-7 0 0-16,7 0 0 0,-8 0 0 0,9 0 0 0,-8 0 0 16,7 0 0-16,-8 0 0 0,1 0 0 0,7 0 0 0,-8 0 0 15,1 0 0-15,-2 0 0 0,10 0 0 0,-8 0 0 0,0 0 0 0,-2 0 0 16,2 0 0-16,-2 4 0 0,2-4 0 0,0 0 0 0,-1 0 0 15,0 5 0-15,0-5 0 0,1 0 0 0,0 5 0 0,-2-5 0 16,2 0 0-16,-9 4 0 0,9-4 0 0,-2 0 0 0,2 0 0 16,-2 5 0-16,2-5 0 0,0 0 0 0,-9 0 0 0,9 0 0 0,-2 0 0 15,2 0 0-15,-1 0 0 0,0 0 0 0,1 0 0 0,-1 0 0 16,1 0 0-16,-2 0 0 0,2 0 0 0,0 0 0 0,-2 0 0 16,2 0 0-16,8 0 0 0,-10 0 0 0,2 0 0 0,0 0 0 15,-2 0 0-15,2 0 0 0,-1 0 0 0,1 0 0 0,-1 0 0 0,0 0 0 16,8 0 0-16,-7 0 0 0,-1 0 0 0,1 0 0 15,-2 0 0-15,2 0 0 0,0 0 0 0,-2 0 0 0,2 0 0 0,-1 0 0 16,1 0 0-16,-1 0 0 0,9 0 0 0,-9 0 0 0,0 0 0 16,0 0 0-16,1-5 0 0,0 5 0 0,-2 0 0 0,2-4 0 15,-2 4 0-15,10-5 0 0,-8 5 0 0,0 0 0 0,-2-5 0 16,2 1 0-16,-1 4 0 0,0-5 0 0,1 1 0 0,-1 4 0 16,1-5 0-16,7 5 0 0,-8-4 0 0,0 4 0 0,9-5 0 0,-9 5 0 15,0-5 0-15,9 5 0 0,-9-5 0 0,8 5 0 0,1-4 0 16,-8 4 0-16,7-5 0 0,-8 5 0 0,8-4 0 0,1 4 0 15,-8-4 0-15,7 4 0 0,1 0 0 0,-10-5 0 0,10 5 0 0,-8 0 0 16,7 0 0-16,-8 0 0 0,8-5 0 0,-7 5 0 16,8 0 0-16,-10 0 0 0,2 0 0 0,8 0 0 0,-10 0 0 15,2 0 0-15,8 0 0 0,-10 0 0 0,2 0 0 0,0 0 0 0,8 0 0 16,-10 0 0-16,2 0 0 0,8 0 0 0,-10 0 0 0,2 0 0 16,-2 0 0-16,2 0 0 0,8 0 0 0,-8 0 0 0,-2 0 0 15,2 0 0-15,8 0 0 0,-10 0 0 0,10 0 0 0,-8 0 0 0,7 0 0 16,-8 0 0-16,8 0 0 0,1 0 0 0,-8-4 0 15,7 4 0-15,-8 0 0 0,8 0 0 0,1 0 0 0,-8 0 0 0,7 0 0 16,-8 0 0-16,1 0 0 0,7 0 0 0,-8 0 0 0,1 0 0 16,-2 0 0-16,2 0 0 0,0 0 0 0,-2 0 0 0,2 0 0 15,-1 0 0-15,1 0 0 0,-1 0 0 0,0 4 0 0,1-4 0 0,-9 0 0 16,8 5 0-16,0-5 0 0,-7 5 0 0,6-5 0 0,2 0 0 16,-9 4 0-16,9 0 0 0,-9-4 0 0,8 5 0 0,-8-5 0 15,9 4 0-15,-9-4 0 0,9 0 0 0,-10 5 0 0,1-5 0 16,0 0 0-16,9 0 0 0,-9 5 0 0,1-5 0 0,-2 0 0 15,1 0 0-15,1 0 0 0,-1 0 0 0,0 5 0 0,-1-5 0 16,-7 0 0-16,10 0 0 0,-3 4 0 0,-7-4 0 0,8 0 0 16,-8 0 0-16,9 0 0 0,-9 0 0 0,0 5 0 0,0-5 0 0,8 0 0 15,-8 0 0-15,0 0 0 0,0 0 0 0,0 0 0 0,0 0 0 16,0 0 0-16,0 0 0 0,0 0 0 0,0 0 0 0,0 0 0 16,0 0 0-16,0 0 0 0,0 0 0 0,0 0 0 0,0 0 0 0,0 0 0 15,0 0 0-15,0 0 0 0,0 0 0 0,0 0 0 16,0 0 0-16,0 0 0 0,0 0 0 0,0 0 0 0,0 0 0 0,-8 0 0 15,8 0 0-15,0 0 0 0,-9 0 0 0,9 0 0 0,-8 0 0 16,1 0-48-16,7 0-100 0,-10 0-36 0,-5 0-40 0,7 0-80 16,-9 4 8-16,10-4 56 0,-10 0 48 0,0 5 36 0,1-1 28 0,0-4 20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3:24.6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D30CDE-12EC-4BFC-90B0-89E8559C24DC}" emma:medium="tactile" emma:mode="ink">
          <msink:context xmlns:msink="http://schemas.microsoft.com/ink/2010/main" type="writingRegion" rotatedBoundingBox="4367,7614 10536,6516 11078,9557 4908,10655"/>
        </emma:interpretation>
      </emma:emma>
    </inkml:annotationXML>
    <inkml:traceGroup>
      <inkml:annotationXML>
        <emma:emma xmlns:emma="http://www.w3.org/2003/04/emma" version="1.0">
          <emma:interpretation id="{37CF1884-1DDD-479D-A5FA-F1FAAE00F8F3}" emma:medium="tactile" emma:mode="ink">
            <msink:context xmlns:msink="http://schemas.microsoft.com/ink/2010/main" type="paragraph" rotatedBoundingBox="4429,7434 9966,7780 9923,8464 4386,8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749CDC-C083-4D01-ADDF-F33C519F0B23}" emma:medium="tactile" emma:mode="ink">
              <msink:context xmlns:msink="http://schemas.microsoft.com/ink/2010/main" type="line" rotatedBoundingBox="4429,7434 9966,7780 9923,8464 4386,8117"/>
            </emma:interpretation>
          </emma:emma>
        </inkml:annotationXML>
        <inkml:traceGroup>
          <inkml:annotationXML>
            <emma:emma xmlns:emma="http://www.w3.org/2003/04/emma" version="1.0">
              <emma:interpretation id="{75E5AD42-48A0-4F3D-8C30-EFE76D0D72CA}" emma:medium="tactile" emma:mode="ink">
                <msink:context xmlns:msink="http://schemas.microsoft.com/ink/2010/main" type="inkWord" rotatedBoundingBox="4419,7594 4733,7614 4716,7884 4402,7864"/>
              </emma:interpretation>
            </emma:emma>
          </inkml:annotationXML>
          <inkml:trace contextRef="#ctx0" brushRef="#br0">-2148-3224 19 0,'0'0'92'0,"-9"0"-8"0,9 0-4 0,0 0-28 15,0 0 4-15,0-5-4 0,0 5 4 0,0 0-4 0,0 5 0 16,0-5 0-16,0 0-4 0,0 0 0 0,0 0 0 0,0 0-8 16,0 0 8-16,0 0 0 0,0 0-4 0,0 0 4 0,0 0 4 15,0 0 4-15,0 0-4 0,0 0 0 0,0 0 8 0,0 0-4 0,9 0 4 16,-9 0-4-16,0 0 0 0,8 0-4 0,0 0 0 15,-8 0-8-15,9 0 0 0,-1 0 0 0,0 0-8 0,1 0 4 0,-1 0-8 16,-8 0-4-16,8 0 0 0,0 0-4 0,1 0-4 0,6 4 0 16,-5-4 0-16,-3 0-8 0,1 0 0 0,2 0 0 0,-3 0-4 15,1 0-8-15,0 0 0 0,9 0 0 0,-9 0 0 0,1 0 0 0,-1 0 0 16,0 0 0-16,1 0 0 0,-1 0 0 0,0 0 0 0,-8 0 0 16,8 0 0-16,1 0 0 0,-1 0 0 0,0 0 0 0,-8 0 0 15,9 0 0-15,-9 0 0 0,8 0 0 0,-8 0 0 0,8 0 0 0,-8 0 0 16,0 0 0-16,9 0 0 0,-9 0 0 0,0 0 0 15,0 0 0-15,0 0 0 0,0 0 0 0,0 0 0 0,0 0 0 0,0 0 0 16,0 0 0-16,0 0 0 0,0 0 0 0,0 0 0 0,0 0 0 16,0 0 0-16,0 0 0 0,0 0 0 0,0 0 0 0,0 0-20 15,0 0-20-15,0 0-16 0,0 0-12 0,-9 0-12 0,9 0-12 16,0 0-12-16,0 0-12 0,-8 0-20 0,8 0-8 0,-8 0 0 16,8 0-36-16,-9 0-40 0,1 0 20 0,0 0 36 0,-1 0 36 0,1 5 20 15</inkml:trace>
          <inkml:trace contextRef="#ctx0" brushRef="#br0" timeOffset="382.0665">-2157-2985 35 0,'0'0'96'16,"-8"5"-8"-16,8-5-8 0,0 0-28 0,0 4 0 0,0-4-4 15,0 0 4-15,8 0-4 0,-8 4 4 0,0-4-4 0,0 0 8 0,0 0-4 16,0 0 0-16,9-4 4 0,-9 8-4 0,0-4 4 0,8 0 0 16,-8 0-4-16,8 0 0 0,1 6-4 0,-1-6 0 0,0 0-4 15,1 0 0-15,-1 0 0 0,0 0-4 0,0 0 4 0,1 0-4 0,-1 4 4 16,-1-4-4-16,10 0-4 0,-9 0 4 0,2 0-4 16,-3 0-4-16,1 0 4 0,9 0-4 0,-9-4 0 0,0 4 8 0,1 4-8 15,-1-4 0-15,0 0 4 0,1 0-4 0,-1 0 0 0,0 0-8 16,0 0-20-16,1 0-4 0,-1 0 0 0,-8 0 0 0,8 0 0 15,1 0 0-15,-9 0 0 0,8 0 0 0,-8 0 0 0,0 0 0 0,0 0 0 16,0 0 0-16,0 0 0 0,8 0 0 0,-8 0 0 0,0 0 0 16,0 0 0-16,0 0 0 0,-8 0 0 0,8 0 0 0,0 0 0 15,0 0 0-15,0 0 0 0,0 0 0 0,0 0 0 0,0 0 0 16,0 0 0-16,0 0 0 0,0 0-76 0,-8 0-40 0,8 0-28 16,-9 0-24-16,9 0-40 0,-8 0-64 0,0 0-8 0,8 0 52 15,-9 0 44-15,1 0 32 0,0 0 32 0</inkml:trace>
        </inkml:traceGroup>
        <inkml:traceGroup>
          <inkml:annotationXML>
            <emma:emma xmlns:emma="http://www.w3.org/2003/04/emma" version="1.0">
              <emma:interpretation id="{2283E2A9-226C-4A72-9686-C738E72C8119}" emma:medium="tactile" emma:mode="ink">
                <msink:context xmlns:msink="http://schemas.microsoft.com/ink/2010/main" type="inkWord" rotatedBoundingBox="6200,7545 7427,7622 7384,8305 6157,82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663.715">57-2897 67 0,'0'-5'100'0,"0"0"-4"0,0 1-12 0,0 4-20 0,0-5-4 15,0 5-4-15,0-3 0 0,0 3 0 0,8 0 0 0,-8 0 0 0,0 0-4 16,0-6 4-16,9 12-4 0,-1-6 0 0,-8 3-8 0,8-3-4 15,1 5-16-15,-9-1 24 0,8 6-4 0,7-6 0 0,-6 5-8 16,-1 0 0-16,0 1-4 0,1-1 0 0,-1 5-4 0,-1-5-4 16,2 5 0-16,7-1-4 0,-8 1-4 0,1-4 0 0,-2 3 0 15,10 1 0-15,-9 0-4 0,0-4 0 0,1 3-4 0,-1 1 0 0,8-5 0 16,-8 0-4-16,0 0 0 0,0 6-4 0,1-6 0 0,-1-5 4 16,-1 5-4-16,-7 1-4 0,9-6 0 0,-1 1-4 0,-8-2-16 15,8 4-8-15,-8-3-8 0,0-4-8 0,0 0-16 0,9 4-12 16,-9-4-20-16,0 0-20 0,-9 0-12 0,9-4-52 0,0 4-32 15,-8-4 32-15,8-3 32 0,-8 4 36 0</inkml:trace>
          <inkml:trace contextRef="#ctx0" brushRef="#br0" timeOffset="5917.0384">310-2907 19 0,'0'-4'124'0,"0"4"-8"16,0-5-8-16,0 2-16 0,0 3-8 0,0 0 4 0,0 0-4 15,0 0-4-15,0-6-4 0,0 6-8 0,0 0-4 0,-8 6-8 16,8-6 0-16,0 3 0 0,-8 2-4 0,8-5-4 0,0 4-4 0,-8 6 0 16,8-6-8-16,-9 5 0 0,2-4 0 0,7 4-4 15,-8 5-8-15,-1-5 0 0,9 5-4 0,-8 0-4 0,0-1 0 0,-1 1-4 16,1 0-4-16,-8 0-4 0,8 0 0 0,0 0 0 0,0 4-4 16,-1-4 0-16,-6 0 0 0,6-1-4 0,1 6 0 0,-9-5-4 15,9 0-12-15,1-5-16 0,-1 1-12 0,-1 3-20 0,9-8-16 16,-8 4-20-16,0-5-20 0,8 1-20 0,-9-5-52 0,9 0-36 15,0 0 48-15,0-5 36 0,-8 1 28 0,8-1 28 0</inkml:trace>
          <inkml:trace contextRef="#ctx0" brushRef="#br0" timeOffset="6855.7704">604-3132 47 0,'-8'0'92'15,"8"-4"-16"-15,0 4-4 0,0-6-28 0,0 6 0 0,0-4-4 0,0 4 0 16,0-5-4-16,0 1 8 0,0-2-4 0,0 3-4 0,0-2-4 15,0 5 0-15,8-5 4 0,-8 1 0 0,0-1 4 0,0 0 0 16,9 1 0-16,-9-1-8 0,0 1 4 0,7 0 0 0,-7 4-8 16,8-5-8-16,0 0 4 0,-8 5-4 0,9 0-4 0,-1 0 8 0,-8 0-12 15,7-5 4-15,3 5-4 0,-10 0 0 0,7 5-4 0,1-5 0 16,-8 5 0-16,9 0 0 0,-1-1-4 0,-8 0 0 0,8 1 0 16,-8-1 0-16,0 1 0 0,0 4 0 0,7 1-4 0,-7-1 0 15,0 0 0-15,0 1 0 0,0-2 0 0,0 2 0 0,0-1 0 0,0 0 0 16,0-1 0-16,0 2 0 0,0 0 0 0,0-1 4 0,0-5-4 15,0 1-12-15,0 0 16 0,0-1 0 0,0 2-4 0,0-3 4 16,-7-3-4-16,7 0 0 0,0 5 0 0,0-5 0 0,0 0 0 16,0 0 0-16,0 0 0 0,0 0 4 0,0 0-4 0,0 0 0 15,0 0 0-15,0 0 0 0,0-5 0 0,0 5 0 0,0 0 0 16,0-3 0-16,0 3 0 0,7-6 0 0,-7 6 0 0,0-4 0 0,0 4 0 16,0-5 0-16,9 0 0 0,-9 5 0 0,8-4 4 0,-8-1-4 15,0 5 0-15,8 0-4 0,-8-4 4 0,9 4 0 0,-9 0 0 16,8 0 0-16,-8 0 0 0,8 0 0 0,-8 0 0 0,9 0 0 15,-9 0 0-15,0 0 0 0,7 4 0 0,-7-4 0 0,0 5 0 16,8-5 0-16,-8 4 0 0,8-4 0 0,-8 5 0 0,0 0 0 0,9-1 0 16,-9 2 0-16,0-3 4 0,8 7-4 0,-8-6 0 0,0 5 0 15,8-4 4-15,-8 4-4 0,0-5 4 0,0 6 4 0,0-5 0 16,0 3 4-16,9-2 4 0,-9 3 0 0,0-5 4 0,0 1 0 0,0 4-16 16,0-4 16-16,0 4 0 0,0-3 0 0,-9-3-4 15,9 2 0-15,-8-1 0 0,8 1 0 0,0 0 0 0,-8-1 0 0,-1 1-4 16,9-1 0-16,-8 1-4 0,8-5 0 0,-8 4 0 0,1-4-4 15,-2 0 0-15,1 5-4 0,0-5 4 0,-1 0 0 0,9 0-4 16,-8 0 4-16,0-5-4 0,-1 5 0 0,9-4 0 0,-7-1-4 16,-1 5-8-16,0-4-8 0,8-1-8 0,-9 1-12 0,9 4-12 15,-8-5-8-15,8 0-20 0,-7 1-16 0,7-4-16 0,-10 2-20 0,10 6-72 16,0-9-4-16,-7 9 28 0,7-5 44 0,0-4 20 0</inkml:trace>
          <inkml:trace contextRef="#ctx0" brushRef="#br0" timeOffset="5337.9596">-244-3215 35 0,'0'0'72'0,"8"-5"-4"0,-8 5-8 0,0-4-28 0,0-1 0 0,0 5-4 16,0-5 0-16,0 5 0 0,0-4-4 0,0-1 4 0,0 5 0 15,0 0 0-15,0-5 4 0,0 5-4 0,0 0 4 0,0 0 0 16,0 0-4-16,0-4 4 0,0 4 0 0,0 0 0 0,0 0 0 16,0-4 4-16,0 4-4 0,0 0 0 0,0-5 8 0,0 5-4 15,0-5-4-15,0 5 0 0,0-4-4 0,0 4 4 0,0-5 0 0,0 5-4 16,0-5 0-16,0 5 0 0,0 0 0 0,0 0 0 0,0 0-4 15,0 0 0-15,0 0 0 0,-8 0 0 0,8 0-4 0,0 0 0 16,-8 0 0-16,8 0 0 0,0 0-4 0,-9 0 4 0,9 0-20 0,-8 5 16 16,8-5 0-16,-8 5 0 0,-1-5-4 0,9 4 0 0,-7 1 0 15,7 0-4-15,-8-1 0 0,0 0 0 0,8 6 0 0,-9-6-4 16,1 6 4-16,8-1-4 0,-7 1-4 0,7-2 4 0,-10 1 0 16,3 1 0-16,7-1 0 0,-8-1 0 0,8 7-4 0,-9-5 0 15,9 3 8-15,0 1-8 0,-8-5 4 0,8 5-4 0,-8 0 0 0,8-1 4 16,-7 1-4-16,7 0 0 0,0 0-4 0,0 4 4 0,0-4 0 15,0-1 4-15,0 2-4 0,0-2 0 0,0 1-4 0,-9 0 4 16,9 0 0-16,9 0 0 0,-9-1 0 0,0-3 0 0,7 4 0 16,-7-5 0-16,0 0 0 0,8 5 0 0,0-5 0 0,-8 0 0 15,9 0 0-15,-1-4 0 0,-1 4 0 0,-7 0 0 0,17-4-4 16,-9 4 8-16,1-4-4 0,-1 0 0 0,0-1 0 0,-1 1 0 0,10 0 0 16,-9-5 4-16,1 0-4 0,-1 4 0 0,0-4 0 15,8 0 0-15,-8 0 0 0,0 0 0 0,1 0 0 0,-1 0 0 0,0-4 0 16,1 4 0-16,-2-5 0 0,1 0 4 0,1 5-4 0,-1-4 0 15,-8 4 0-15,8-5 4 0,-8 0-4 0,0 1 0 0,7-1 4 16,-7 0-4-16,0 1 0 0,0-5-4 0,0 4 0 0,0 0 4 0,-7 1-4 16,7-6 4-16,0 6 0 0,-8-1 4 0,0-4 0 15,8 5-4-15,-9-1 0 0,9-4 0 0,-8 4 0 0,1 1 0 0,-2-1 0 16,9 0-4-16,-8 1 4 0,0-1 0 0,-1 0-4 0,1 5 8 0,0-4 0 16,1 4-4-16,-2 0 0 0,1 0-4 0,0 0 0 15,-1 0 4-15,1 4 0 0,0 1 0 0,-1-5 0 0,9 5 0 0,-7-1 0 16,-1 1 0-16,8 0-4 0,-8 4 0 0,-1-5 0 15,9 1-4-15,0 0 0 0,0 4-8 0,0-5-4 0,-8 5-4 0,8-4-12 16,0 0-4-16,0 4-8 0,8-4-8 0,-8-1 0 0,0 1-8 16,0-1-16-16,9 1-12 0,-9 0-4 0,8-1-16 0,-8 1-36 15,8-5-48-15,-1 5 24 0,-7-5 36 0,9 0 20 0</inkml:trace>
        </inkml:traceGroup>
        <inkml:traceGroup>
          <inkml:annotationXML>
            <emma:emma xmlns:emma="http://www.w3.org/2003/04/emma" version="1.0">
              <emma:interpretation id="{480A1636-4ED7-4289-AF24-8D9266BB97CF}" emma:medium="tactile" emma:mode="ink">
                <msink:context xmlns:msink="http://schemas.microsoft.com/ink/2010/main" type="inkWord" rotatedBoundingBox="7947,7949 8208,7965 8205,8014 7943,79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98.3305">1387-2884 47 0,'0'0'80'16,"-8"0"-8"-16,8 0-8 0,0 0-20 0,0 0-4 0,0 0 4 15,-8 0 0-15,8 0-4 0,0 0 0 0,0 0 0 0,0 0 0 0,0 0 4 16,0 0-4-16,0 0-4 0,0 0 0 0,0 0-4 0,0 0 0 15,0 0 4-15,0 0-12 0,0 0 20 0,0 0 0 0,0 0 0 16,0 0 0-16,0 0 4 0,8 0-4 0,-8 0 0 0,0 0 4 16,0 5-4-16,8-5 4 0,-1 0-4 0,-7 0 4 0,9 4-4 0,-1-4 0 15,0 0-4-15,1 5-4 0,-9-5 0 0,15 0-4 0,-5 0-4 16,-3 5-4-16,1-5-4 0,1 4 0 0,-1-4 4 0,0 0-4 16,8 0-8-16,-8 0 8 0,0 0-8 0,1 5 4 0,-1-5 0 0,9 0-4 15,-10 0-4-15,-7 5 4 0,16-5 0 0,-16 4-8 16,9-4 4-16,-1 0 0 0,0 0-4 0,-8 0 4 0,9 0 0 0,-9 5-4 15,7-5 4-15,-7 0 0 0,0 0 0 0,0 0 0 0,8 0 0 16,-8 0 4-16,0 0 0 0,0-5 4 0,0 5 0 0,0 5-16 16,0-5 0-16,0 0 0 0,0 0 0 0,0 0 0 0,0 0 0 0,0 0 0 15,0 0 0-15,0 0 0 0,0 0 0 0,-8 0 0 0,8 0 0 16,0 0 0-16,0 0 0 0,0 0 0 0,-7 0 0 16,7 0 0-16,0 0 0 0,0 0 0 0,-9 0 0 0,9 0 0 0,-8 0 0 15,8 0 0-15,0 0 0 0,-8 0-20 0,8 0-40 0,-9 0-16 16,9 0-16-16,0 0-20 0,-8 0-16 0,8 0-24 0,0 4-20 15,-8-4-36-15,8 5-52 0,-7-5 40 0,7 5 36 0,0-5 32 0,0 4 32 16</inkml:trace>
        </inkml:traceGroup>
        <inkml:traceGroup>
          <inkml:annotationXML>
            <emma:emma xmlns:emma="http://www.w3.org/2003/04/emma" version="1.0">
              <emma:interpretation id="{2E00D968-F3B8-4D46-BB54-B05956321536}" emma:medium="tactile" emma:mode="ink">
                <msink:context xmlns:msink="http://schemas.microsoft.com/ink/2010/main" type="inkWord" rotatedBoundingBox="8530,7733 9473,7792 9436,8377 8493,83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861.8809">2520-2833 15 0,'0'0'96'16,"0"0"-8"-16,0 0 0 0,8 0-28 0,-8-5 0 0,0 5 4 15,9 5 0-15,-9-5 0 0,8 0-4 0,-8 5 8 0,8-5 0 0,1 4-4 16,-9 1-8-16,7-1 8 0,1 1-8 0,0 4-4 0,1-4 0 16,-1 4-4-16,-8 0-4 0,17 5-4 0,-10-5-4 0,1 5 0 15,1 0-4-15,7-5 0 0,-7 5-4 0,-1 0-4 0,7-1 0 16,-6-3-8-16,-1 4 0 0,9-1-4 0,-10-3 0 0,10 2-4 15,-9 3 0-15,0-5 0 0,9-1 0 0,-10 4-4 0,1-3 0 16,1-1 0-16,-1 1-4 0,0-6 4 0,1 5-4 0,-1-5 0 16,-1 6-4-16,-7-6 0 0,8 1-8 0,-8 0-4 0,9-5-16 0,-9 3-16 15,0-3-16-15,0 0-12 0,0 0-16 0,0 0-16 0,0 0-12 16,-9 0-12-16,9-3-52 0,-8-2-20 0,8 5 32 0,-7-9 32 16,7 4 32-16</inkml:trace>
          <inkml:trace contextRef="#ctx0" brushRef="#br0" timeOffset="14104.7474">2839-2815 63 0,'0'0'104'0,"0"-4"-4"0,0 4-8 0,-8 0-24 0,8 0 0 16,0 0-8-16,0 0 0 0,0 0 0 0,0 4-4 0,-9-4 0 0,9 5-4 15,0-1 0-15,-8 1-4 0,0 0-8 0,8 4 0 0,-9-4 0 16,1 4 0-16,8 0-4 0,-7 0 0 0,-2 1-8 0,1 4 0 15,0-1-8-15,0-3-4 0,-1 3 0 0,1 1-4 0,1 0 0 0,-10-5-4 16,9 5 0-16,-1 0-4 0,1 5 0 0,1-6 0 16,-1-4-4-16,-1 5-4 0,1 0-4 0,-9-5-12 0,9 5-12 0,8-5-8 15,-7 0-16-15,-2-4-24 0,1 4-16 0,8-4-24 0,-8-2-56 16,8 3-32-16,-9-6 36 0,9 4 32 0,0-4 28 0</inkml:trace>
          <inkml:trace contextRef="#ctx0" brushRef="#br0" timeOffset="13497.851">1957-2995 55 0,'0'0'84'0,"0"0"-12"16,0-4-4-16,0 4-24 0,0-4-4 0,-8 4 0 0,8-5-4 0,0 0 0 15,0 5 0-15,0-4 0 0,8-1 0 0,-8 1 0 0,0-6-4 16,9 7 4-16,-9-3 0 0,8 2 0 0,-8-1 0 0,8 0-4 16,-8 1 0-16,8-1-4 0,1 1-4 0,-2-1 8 0,1 0 0 15,1 5-8-15,-1-4 0 0,0 4-4 0,1 0-32 0,-1-6 32 16,-1 6 0-16,2 0-4 0,7 0-4 0,-16 6 0 0,8-6-4 15,1 4 0-15,-1 1 0 0,-1 0-4 0,2-1 4 0,-1 1 0 0,-8-1-4 16,8 6 0-16,-8-6 0 0,0 5 4 0,9 1-4 0,-9 3 0 16,0-3-4-16,0 3 4 0,0-3 4 0,0 4-8 0,0-5 0 15,0 4 0-15,0 1 0 0,-9-3 4 0,9 1-8 0,0-2 4 16,-8-1 4-16,8 0-4 0,0 0 4 0,0 0-8 0,0-4 4 16,-8 0 0-16,8 4 0 0,0-9 0 0,0 4 0 0,0 1 0 0,0-5 0 15,0 0 0-15,0 0 0 0,0 5 0 0,0-5 4 0,0 0-4 16,0 0 0-16,0 0 0 0,0 0 0 0,8-5 0 0,-8 5 0 15,0 0 0-15,0 0 0 0,8 0 0 0,-8 0 0 0,9 5 0 0,-9-5-4 16,8 0 8-16,-8 0-4 0,8 0 0 0,-1 0 0 16,-7 0 0-16,9 0 0 0,-1 0 0 0,-8 0-4 0,8 4 4 0,1 1 0 15,-9-1 0-15,8-4-16 0,-1 5 20 0,-7 4 4 0,10-4-4 16,-3 4 0-16,-7 0-4 0,8 0 4 0,-8 1-4 0,8-1 0 16,-8 5 0-16,0-5 0 0,9 5 0 0,-9 0 0 0,0-1 0 0,0 1 4 15,0 0 0-15,0 0-4 0,0-5 4 0,0 5-4 16,-9 0 4-16,9 0 0 0,-8-1 0 0,8-4 4 0,-8 1-4 0,1-1 0 15,-3 5 0-15,3-10 4 0,-1 5-4 0,-1-4-4 0,1 0 4 16,0-1 0-16,-1 1-4 0,2-5 0 0,-1 0 0 0,0 5 0 16,-1-10 4-16,1 5-8 0,0 0 0 0,-1-5 0 0,2 1-4 0,-1-6-8 15,-1 6-4-15,1-5-4 0,0 5-16 0,0-6-4 16,8 1-8-16,-9-1-12 0,2 1-8 0,7 0-8 0,-8 0-8 16,8 0-48-16,0-2-44 0,-9 3 24 0,9-1 24 0,0 0 28 0</inkml:trace>
        </inkml:traceGroup>
        <inkml:traceGroup>
          <inkml:annotationXML>
            <emma:emma xmlns:emma="http://www.w3.org/2003/04/emma" version="1.0">
              <emma:interpretation id="{A195336C-3159-4A32-AC48-3EA5C0829D44}" emma:medium="tactile" emma:mode="ink">
                <msink:context xmlns:msink="http://schemas.microsoft.com/ink/2010/main" type="inkWord" rotatedBoundingBox="9757,7866 9960,7879 9944,8133 9741,81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731.5856">3173-2838 79 0,'0'5'92'0,"0"0"-8"0,0-5-4 15,0 0-20-15,7 4 0 0,-7 1-4 0,0-5 0 0,0 4 0 16,9-4-4-16,-9 0 4 0,8 0-4 0,-8 0 0 0,8 0-8 15,-8 0 0-15,9 0-4 0,-1 5-8 0,-1-5 0 0,3-5-4 0,-3 5-8 16,1 0-4-16,-8 0 0 0,9 0 0 0,-1 0-8 0,0 0 4 16,-1 0-8-16,2 0 4 0,-1 0-4 0,0 0 0 0,1 0-8 15,-1 0-4-15,0-4-24 0,-8 4-28 0,9-5-24 0,-2 5-24 16,1-4-60-16,-8 4-36 0,8-5 28 0,-8 5 36 0,9-5 28 16</inkml:trace>
          <inkml:trace contextRef="#ctx0" brushRef="#br0" timeOffset="14512.6554">3263-2957 59 0,'0'0'92'0,"0"-5"-12"0,0 5-4 0,0 0-24 0,0 0-4 0,0 0 4 15,0 0-4-15,0 5 0 0,0-5 0 0,8 0-4 0,-8 4 0 0,0-4-4 16,0 0 0-16,0 5 0 0,8-1 0 0,-8 1 0 15,0 0-4-15,7-1 0 0,-7 1-4 0,0 4-8 0,0 0-4 0,9 1-4 16,-9-1 4-16,0 0-4 0,0 0 0 0,8 0-4 0,-8 1 0 16,0 3 0-16,0-3-4 0,8-1-4 0,-8 4 0 0,0-3 0 15,0-1-4-15,9 0 0 0,-9 0 4 0,0 1-8 0,0-1 4 16,8 0-8-16,-8 1-4 0,0-6 4 0,0 0-16 0,0 6-4 16,0-5-20-16,0-5-12 0,0 4-12 0,0-4-8 0,0 0 0 0,0 0-44 15,-8 0-32-15,8 0-8 0,-9 0 28 0,9-4 28 0</inkml:trace>
        </inkml:traceGroup>
      </inkml:traceGroup>
    </inkml:traceGroup>
    <inkml:traceGroup>
      <inkml:annotationXML>
        <emma:emma xmlns:emma="http://www.w3.org/2003/04/emma" version="1.0">
          <emma:interpretation id="{6006B2D6-24DE-4D52-BBC4-4C01A9D4AE52}" emma:medium="tactile" emma:mode="ink">
            <msink:context xmlns:msink="http://schemas.microsoft.com/ink/2010/main" type="paragraph" rotatedBoundingBox="5071,8650 10737,7642 11078,9557 5412,10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C0CAA4-4C4B-4658-8B6A-9C03963CA47C}" emma:medium="tactile" emma:mode="ink">
              <msink:context xmlns:msink="http://schemas.microsoft.com/ink/2010/main" type="inkBullet" rotatedBoundingBox="5188,9308 5630,9230 5654,9365 5212,9444"/>
            </emma:interpretation>
            <emma:one-of disjunction-type="recognition" id="oneOf4">
              <emma:interpretation id="interp4" emma:lang="" emma:confidence="0">
                <emma:literal>-</emma:literal>
              </emma:interpretation>
            </emma:one-of>
          </emma:emma>
        </inkml:annotationXML>
        <inkml:trace contextRef="#ctx0" brushRef="#br0" timeOffset="133494.2841">-1378-1527 83 0,'0'4'100'0,"0"-4"-12"0,0 0-4 0,-8 0-24 16,8 0-4-16,0 0 0 0,0 0 4 0,0 5 4 0,0-5-4 15,8 0 4-15,-8 0 4 0,0-5-4 0,0 5 0 0,0 0 4 16,8 0-4-16,-8 0 4 0,9 0 0 0,-9 0 0 0,8 0 4 16,-8 5-4-16,7-5 4 0,3 0-4 0,-3 0-8 0,1 0-4 0,0 0 0 15,1 0-8-15,-1 0 4 0,-1 0-4 0,10 0 4 0,-9 0-8 16,1 0 0-16,-1 0-44 0,0 4 0 0,8-4 0 0,-8 0 0 15,0 0 0-15,1 0 0 0,7 5 0 0,-7-5 0 0,-2 0 0 0,9 0 0 16,-7 0 0-16,-1 0 0 0,9 0 0 0,-10 0 0 16,1 0 0-16,9 0 0 0,-9 0 0 0,-1 0 0 0,2 0 0 0,-1 0 0 15,9 0 0-15,-9 0 0 0,0 0 0 0,1 0 0 0,-2 0 0 16,1 0 0-16,-8 0 0 0,9 0 0 0,-1 0 0 0,0 0 0 16,-8 0 0-16,8 0 0 0,1 0 0 0,-9 0 0 0,7 0 0 15,-7 0 0-15,8 0 0 0,-8 0 0 0,0 0 0 0,0 0 0 16,0 0 0-16,0 0 0 0,9 0 0 0,-9 0 0 0,0 0 0 0,0 0 0 15,0 0 0-15,0 0 0 0,0 0 0 0,0 0 0 0,0 0 0 16,-9 0 0-16,9 0 0 0,0 0 0 0,0 0 0 0,9 0 0 16,-9 0 0-16,0 0 0 0,0 0 0 0,0 0 0 0,0 0 0 0,0 4 0 15,-9-4 0-15,9 5 0 0,0-5-100 0,0 5-44 0,-8-5-36 16,8 5-36-16,-7-1-80 0,-2 0 12 0,9 1 44 0,-8 0 48 16,0-1 32-16,-9 1 32 0,9 4 24 0</inkml:trace>
      </inkml:traceGroup>
      <inkml:traceGroup>
        <inkml:annotationXML>
          <emma:emma xmlns:emma="http://www.w3.org/2003/04/emma" version="1.0">
            <emma:interpretation id="{9E13D23F-BE25-4840-A04F-726B8A9D099A}" emma:medium="tactile" emma:mode="ink">
              <msink:context xmlns:msink="http://schemas.microsoft.com/ink/2010/main" type="line" rotatedBoundingBox="6042,8477 10737,7642 11078,9557 6382,10392">
                <msink:destinationLink direction="with" ref="{CAEE13C7-FD16-4FE3-95FF-D149F8EA7C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BB7E4FC-CEE0-4C8E-AE32-AEFAB7660DBE}" emma:medium="tactile" emma:mode="ink">
                <msink:context xmlns:msink="http://schemas.microsoft.com/ink/2010/main" type="inkWord" rotatedBoundingBox="6147,9068 6836,8945 6974,9718 6284,98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7269.6826">82-1404 23 0,'0'-3'100'0,"0"3"-8"0,0 0-8 0,8 0-20 15,-8 0-20-15,0 0 16 0,9 3 0 0,-9-3 0 0,0 5-4 16,8 0-4-16,-1-1-4 0,-7 1 4 0,8 0 0 0,1 3 0 15,-1-3-8-15,0 4-8 0,1 1 0 0,-1-1-8 0,8 0 4 16,-8 4-4-16,0-3-4 0,0-1 0 0,1 5-4 0,6-5-4 0,-6 5 4 16,-1 0 0-16,9-5-8 0,-9 4 0 0,-1-3-4 0,2 4 0 15,-1-6-4-15,0 2 4 0,0-2-8 0,1 2 4 0,-1 0 0 16,-1-2-4-16,2-3-4 0,-9 4 0 0,8-4 0 0,0 0-12 16,-8-1-12-16,0 0-16 0,0-4-8 0,9 5-20 0,-9-5-12 15,0 0-12-15,0 0-8 0,0 0-48 0,-9-5-36 0,9 1 32 0,0 0 24 16,-8-1 28-16</inkml:trace>
          <inkml:trace contextRef="#ctx0" brushRef="#br0" timeOffset="137520.0122">343-1422 43 0,'0'-4'120'0,"0"4"-8"0,0 0-8 0,-9 0-20 0,9 0-4 16,0 4-4-16,0-4-4 0,0 5 0 0,-7 0-4 0,7-5-12 15,0 5-4-15,-8-2 0 0,8 2-8 0,-9 4-4 0,9-4 0 16,-8 4 4-16,0 0-8 0,8 0-4 0,-8 1 0 0,-1-1 0 0,2 4-8 16,-1-4 0-16,8 6-4 0,-9-2-4 0,1 1 0 0,0-5-4 15,-1 5 0-15,1 0 0 0,1-1-4 0,-2 1-4 0,1-4 0 16,0 3 0-16,0 0 0 0,-1-3-8 0,9 0-4 0,-7-2-8 0,-1 2-12 16,8-1-16-16,-9-4-12 0,9-1-20 0,0 0-20 15,0 1-12-15,0-5-16 0,0 5-64 0,0-5-16 0,0-5 36 16,0 5 32-16,0-5 24 0</inkml:trace>
          <inkml:trace contextRef="#ctx0" brushRef="#br0" timeOffset="136979.2291">-170-1807 23 0,'0'0'84'0,"0"0"-28"0,0 0 12 15,0 0-20-15,0 0-4 0,0 0-4 0,0 0 0 0,0 0 0 16,0 0 0-16,0 0 0 0,0 0 0 0,0 0-8 0,0 0 4 16,-9 0-4-16,9 0 4 0,0 0-4 0,0 0 0 0,-8 0 0 15,8 0 0-15,-8 0 0 0,8 0-4 0,-9 4 4 0,9-4 0 16,0 5 0-16,-8-5 0 0,8 5-8 0,-8-1 0 0,8 1-4 0,-7 0-4 16,-2 3 8-16,9-2-8 0,-8 2 4 0,8 2-4 15,-8-2-4-15,-1 2 0 0,1-2-4 0,8 7 0 0,-8-6 4 0,-1 5 0 16,2-1-4-16,7 1 0 0,-8 0 0 0,0-1 0 0,-1 1 0 0,9 5 0 15,-8-5 4-15,1 4-4 0,7-3-4 0,-10 2 0 16,10 1 0-16,-7 1 0 0,7-6 0 0,0 6 0 0,0 0 0 0,-8-6 0 16,8 6 0-16,0-6 0 0,0 6-4 0,0-6 4 0,8 1-4 15,-8 0 0-15,0-1 0 0,7 1 0 0,-7 0 4 16,0-5-4-16,10 5 0 0,-3-5 0 0,-7 5-4 0,8-4 4 0,1-2 0 16,-1 1 0-16,0 1 4 0,-1-1-4 0,2-1 0 0,-1-3 0 15,0 5 0-15,1-2 0 0,-1-2 0 0,0 2 0 0,1-2 0 16,-2-2 0-16,9 0 0 0,-7 6 0 0,-1-10 0 0,0 4 0 0,1 1 0 15,-2-5 0-15,10 0 0 0,-9 5 4 0,0-5-4 0,-1 0 0 16,-7 0 0-16,10-5 0 0,-3 5 0 0,1-5 0 0,-8 1 0 16,9-1 0-16,-9-4 4 0,0 5-8 0,8-6 4 0,-8 0 0 15,0 6 4-15,0-5-4 0,0-4 0 0,0 3-4 0,-8 2 4 16,8-7 0-16,-9 7 0 0,9-2 0 0,-8 1 0 0,8-5 0 16,-7 5 0-16,-3-1 0 0,3 2 4 0,-1-2-4 0,0 5 0 0,-1-4 0 15,1 5 0-15,1 0 0 0,-2 4-4 0,1-5 4 0,0 0 0 16,-1 5 0-16,1 0 0 0,0 0 0 0,1 5 0 0,-2 0 4 15,1-1-8-15,0 0 0 0,-1 5 0 0,9-4 0 0,-8 5 0 16,8-2-4-16,-8 2-4 0,8-1-4 0,0 0-8 0,0 0 4 0,0 1-4 16,-9-1-4-16,9 0-12 0,0 1-4 0,9-6-12 0,-9 5-4 15,0-4-4-15,8 3-8 0,-8-3-4 0,8 0-4 0,1-1-36 16,-9-4-40-16,8 4 0 0,0-4 24 0,-8 6 24 0</inkml:trace>
        </inkml:traceGroup>
        <inkml:traceGroup>
          <inkml:annotationXML>
            <emma:emma xmlns:emma="http://www.w3.org/2003/04/emma" version="1.0">
              <emma:interpretation id="{CB09AF23-7BC7-422B-B585-1E5545ECB0E9}" emma:medium="tactile" emma:mode="ink">
                <msink:context xmlns:msink="http://schemas.microsoft.com/ink/2010/main" type="inkWord" rotatedBoundingBox="7155,9154 7396,9111 7457,9455 7216,9498"/>
              </emma:interpretation>
            </emma:emma>
          </inkml:annotationXML>
          <inkml:trace contextRef="#ctx0" brushRef="#br0" timeOffset="138227.9319">596-1587 27 0,'0'-4'92'0,"0"4"-20"0,0 0 0 0,0-5-28 16,0-1-4-16,0 3 0 0,0 3-4 0,0-5 4 0,0-4-4 0,0 4 0 16,0 0 0-16,8 1-4 0,-8-5 0 0,0 5 0 15,9-1 0-15,-9-5 0 0,0 6 0 0,7-1 0 0,-7 1-4 0,8-1 0 16,0 1 0-16,-8 4 0 0,9-5-4 0,-1 5 0 0,-8-5 0 15,7 5 0-15,3 0-4 0,-10 0-4 0,7 0-4 0,1 0 0 16,-8 5-4-16,9-5 0 0,-9 5-20 0,8-1 28 0,-8 1-12 16,8-5 4-16,-8 9 4 0,0-5-8 0,7 1 0 0,-7 0 4 0,0 4-4 15,0 0 0-15,0 0 0 0,0 0 4 0,0 1-8 16,0-7 4-16,0 8-4 0,0-2-4 0,0 0 8 0,-7 0-8 0,7-4 4 16,0 5 0-16,0-7 0 0,0 2 0 0,0 0 8 0,0-1-12 15,0-4 0-15,0 5 4 0,0-5 4 0,0 0 0 0,0 0-4 16,0 0 0-16,0 0 0 0,0 0 0 0,0 0 0 0,0-5 0 0,0 5 8 15,7-4-8-15,-7 4 4 0,0-5-8 0,0 5 8 0,0-5-8 16,9 5 4-16,-9-3 0 0,0-3-4 0,8 6 0 0,-8-4 4 16,8 4 0-16,-8-5-4 0,9 5 12 0,-9 0-8 0,8 0 4 15,-8 0 0-15,8 0 4 0,1 0 0 0,-9 0 4 0,7 0 0 16,-7 0 4-16,8 5 0 0,0-5 0 0,-8 4 4 0,9-4-4 0,-1 6 0 16,0-3 0-16,-8 2 4 0,9 0-4 0,-2-1 0 0,-7 1 0 15,8-1-12-15,-8 5 20 0,9 0 0 0,-9 1 0 0,0-5 0 16,0 3-4-16,8 2-4 0,-8-1 0 0,0 0 0 0,0-5-4 15,0 6 0-15,-8-1 0 0,8-4 0 0,0 4-4 0,-9-4-4 16,9 3 4-16,-8-3-4 0,1 0 0 0,7 4-8 0,-9-4 4 0,1-1-4 16,0 0-8-16,-1-4-20 0,1 5-16 0,0 1-20 0,1-6-4 15,-2 0-28-15,-7 3-28 0,7-3-28 0,1 0-68 0,0-3-8 16,-1 3 48-16,2-6 40 0,-9 6 24 0</inkml:trace>
        </inkml:traceGroup>
        <inkml:traceGroup>
          <inkml:annotationXML>
            <emma:emma xmlns:emma="http://www.w3.org/2003/04/emma" version="1.0">
              <emma:interpretation id="{74A3FA25-5D46-4DB4-B4FC-C29F0C4A8A4C}" emma:medium="tactile" emma:mode="ink">
                <msink:context xmlns:msink="http://schemas.microsoft.com/ink/2010/main" type="inkWord" rotatedBoundingBox="7902,9305 8214,9250 8272,9574 7960,962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5318.82">1362-1330 71 0,'0'0'84'16,"0"0"-4"-16,0 0-8 0,0 0-24 0,0 0 0 0,0 0 0 16,0-4 4-16,0 4-4 0,0 0 0 0,0-5 4 0,0 5 0 0,0-5 0 15,0 5 0-15,0 0 8 0,9-4-8 0,-9 4 0 0,0-5 0 16,8 5-4-16,-8 0 0 0,8 0 0 0,-1 0 4 0,2-5-4 15,-1 5-4-15,0 0 4 0,1 0-4 0,-1 0 4 0,-1 0-8 0,3 0-4 16,-3 0 0-16,10 5-4 0,-9-5 0 0,0 0 0 16,-1 0-4-16,2 0 4 0,7 0-4 0,-7 0-8 0,-1 0 8 0,0 0-4 15,1 0 0-15,-2 0 4 0,1 0-4 0,0 0-4 0,1 0 4 16,-1 0 0-16,0 0 0 0,1 0-4 0,-9 0 8 0,7 0-16 16,1 0-12-16,-8 0 0 0,9 0 0 0,-1 0 0 0,-8 0 0 15,8 0 0-15,-8 0 0 0,0 0 0 0,7 0 0 0,-7 0 0 16,0 0 0-16,10 0 0 0,-10 0 0 0,0 0 0 0,7 0 0 15,-7 0 0-15,0 0 0 0,0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 0 0 16,0 0 0-16,0 0 0 0,-7 0 0 0,7 0 0 0,0 0 0 15,0-5-68-15,-10 5-20 0,10 0-16 0,0 0-16 0,-7-3-12 16,7 3-24-16,-8 0-16 0,8 0-48 0,-8 0-44 0,8-6 48 16,-9 6 40-16,9 0 36 0,-8 0 28 0</inkml:trace>
          <inkml:trace contextRef="#ctx0" brushRef="#br0" timeOffset="144780.7314">1500-1546 11 0,'0'0'72'0,"0"-3"-8"0,0 3-8 16,0-6-20-16,0 6-8 0,0 0-4 0,0-4-8 0,0 4 0 15,0 0 0-15,0 0 0 0,0 0 0 0,0 0 4 0,0 0 0 0,0 0 4 16,0 0 0-16,0 0 4 0,0 0 4 0,0 0 0 16,0 0 0-16,0 0 0 0,0 0 0 0,0 0 4 0,0 0 0 0,0 0 4 15,0 0 0-15,0 0 0 0,0 0 4 0,0 0 0 0,0 0-8 16,0 0 0-16,0 0 4 0,0 0-4 0,0 0 0 0,0 0-4 15,0 0 4-15,0 0-4 0,0 0 4 0,0 0 0 0,0 0-4 0,0 0-8 16,0 0 4-16,0 4-4 0,0-4 0 0,0 6 0 16,0-3-4-16,0 2 0 0,0 0-4 0,0-1 0 0,0 5 4 0,0-4-4 15,0 4 0-15,0 0 0 0,0 5 0 0,0-5-4 0,0 5 0 16,0-5 0-16,0 5 0 0,0 0 0 0,0-5-4 0,0 4 0 16,0 1 0-16,0-4-4 0,0 3 4 0,0 1 0 0,0-5-8 15,0 5 8-15,0-5-4 0,0 5-4 0,0-5 4 0,0 0-4 0,0 0 4 16,0 1 0-16,0-6-4 0,0 5 0 0,0-4 0 0,0 0 0 15,0 4 0-15,0-5 0 0,0-4 4 0,0 5-8 0,0-5 8 16,0 4 0-16,0-4-8 0,0 0 0 0,0 0 4 0,0 0 0 16,0 0-4-16,0 0 0 0,0 0 0 0,0 0 0 0,0 0 4 15,0 0-4-15,0 0 0 0,0 0 0 0,0 0-4 0,0 0-8 16,0 0-8-16,0 0-8 0,0 0 0 0,0 0-8 0,0 0-4 16,0 0-4-16,0 0-8 0,-7 0 0 0,7 0-12 0,0 0-12 0,0 0-8 15,-8 0-4-15,8 0-4 0,0-4 0 0,0 4-36 0,-8-5-40 16,8 5 0-16,-9 0 36 0,9-4 24 0,0 4 20 0</inkml:trace>
        </inkml:traceGroup>
        <inkml:traceGroup>
          <inkml:annotationXML>
            <emma:emma xmlns:emma="http://www.w3.org/2003/04/emma" version="1.0">
              <emma:interpretation id="{0BFF32B1-6765-4ACB-992F-0DA6F69AD2B0}" emma:medium="tactile" emma:mode="ink">
                <msink:context xmlns:msink="http://schemas.microsoft.com/ink/2010/main" type="inkWord" rotatedBoundingBox="8553,9143 8756,9107 8860,9689 8656,9725"/>
              </emma:interpretation>
            </emma:emma>
          </inkml:annotationXML>
          <inkml:trace contextRef="#ctx0" brushRef="#br0" timeOffset="148678.8444">2056-1326 15 0,'0'0'84'0,"0"0"-8"0,-8 0-8 0,8 0-24 16,0 0-12-16,0 0 0 0,0 0-4 0,0 0 0 0,0 0-4 15,0 0 0-15,0 0 0 0,0-4 4 0,0 4 0 0,0-4 0 16,0-1 4-16,0 5 4 0,-9-5 0 0,9 1 0 0,0-6 0 16,0 7 4-16,0-3 0 0,0-3 0 0,9 0 4 0,-9 0 0 15,0-1-8-15,0 2-4 0,8-2 4 0,-8 1-4 0,0-4 0 16,7 3 0-16,-7-4 0 0,9 0-4 0,-9 1 0 0,8-1 0 0,0 0-4 15,-8 1 0-15,8 0 0 0,1-2-8 0,-9 1 0 0,8 1 0 16,-1-1-4-16,-7 4-4 0,9-4 8 0,-1 1-8 0,-8 4 0 16,8-5 4-16,-8 5-4 0,9 0-4 0,-9-1 4 0,8 6 0 0,-8 0-4 15,0-6 0-15,0 7 0 0,0 3 0 0,8-7 0 0,-8 7 0 16,0-4 0-16,0 4-4 0,0 0 4 0,0 0-4 0,0 0 4 16,7 4 0-16,-7 3 4 0,0-7-4 0,0 3 4 0,0 7 0 15,9-6 0-15,-9 5-4 0,0-4 4 0,0 4-4 0,0 4-4 16,0-3 4-16,8 4 0 0,-8-1-4 0,0 1 0 0,0 0 4 0,0 4 0 15,0 1-4-15,0-1 4 0,0 0-4 0,0 0 0 0,0 1 0 16,0-1 4-16,8 6-4 0,-8-6 4 0,0 1-4 16,0 3 4-16,0-4 0 0,0 1-8 0,0-1 4 0,9 0 0 0,-9 0 0 15,0 1 0-15,0-5 0 0,0 5 0 0,0-6 0 0,0 1 0 16,0 0 0-16,0-6-4 0,0 2 0 0,0-2 4 0,0 2-4 16,0 0 0-16,0-6-4 0,0 5 4 0,0-9-4 0,0 5-4 15,8-5-4-15,-8 4-4 0,0-4-4 0,0 0-8 0,0 0-12 16,0 0-8-16,-8 0 0 0,8-4-12 0,0-1-12 0,0 0-12 0,0 1-8 15,0 0-12-15,0-6-32 0,0 0-48 0,0 6 12 0,0-5 32 16,0-4 24-16,8 3 20 0</inkml:trace>
        </inkml:traceGroup>
        <inkml:traceGroup>
          <inkml:annotationXML>
            <emma:emma xmlns:emma="http://www.w3.org/2003/04/emma" version="1.0">
              <emma:interpretation id="{FC319CC8-92D0-4D16-B1CD-7C0185C27C35}" emma:medium="tactile" emma:mode="ink">
                <msink:context xmlns:msink="http://schemas.microsoft.com/ink/2010/main" type="inkWord" rotatedBoundingBox="9011,9173 9925,9010 10055,9739 9141,9902"/>
              </emma:interpretation>
              <emma:one-of disjunction-type="recognition" id="oneOf7"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x</emma:literal>
                </emma:interpretation>
                <emma:interpretation id="interp9" emma:lang="" emma:confidence="0">
                  <emma:literal>*</emma:literal>
                </emma:interpretation>
                <emma:interpretation id="interp10" emma:lang="" emma:confidence="0">
                  <emma:literal>y</emma:literal>
                </emma:interpretation>
                <emma:interpretation id="interp11" emma:lang="" emma:confidence="0">
                  <emma:literal>*i</emma:literal>
                </emma:interpretation>
              </emma:one-of>
            </emma:emma>
          </inkml:annotationXML>
          <inkml:trace contextRef="#ctx0" brushRef="#br0" timeOffset="151204.9307">3140-1468 39 0,'0'0'88'16,"0"-4"-12"-16,0 4-4 0,0 0-40 0,0 0 24 0,0 0 0 0,0 0 4 16,0 0 0-16,0 0 4 0,0 0 0 0,0 0-4 0,0 0 8 15,8 0-4-15,-8 4-8 0,0-4 4 0,9 0 0 0,-9 5 0 16,8-5 0-16,-8 5 0 0,8-1 4 0,-1 0 0 0,-7 2-4 16,9 2 0-16,-1-3-4 0,0 4 0 0,1-4-8 0,-1 5 0 15,-1-2 0-15,3 1-8 0,-3 1-4 0,1-2 0 0,9 3-8 0,-9-3 4 16,-1 6-8-16,2-5-4 0,-1 4 0 0,0-3-4 0,1 3 0 15,-1 1-8-15,0-4 0 0,1 3 0 0,-2-3-4 0,1 3 0 16,0 2 0-16,1-7 0 0,-1 5 0 0,0-3-4 0,1-1 4 16,-2 5 0-16,1-10-4 0,1 10 0 0,-9-9 0 0,8 4 0 15,-8 1-4-15,8-6-4 0,-1 0 4 0,-7 1-8 0,0 4-4 0,0-9-4 16,10 5-4-16,-10-5 0 0,0 5-12 0,0-5-8 0,0 0-12 16,0 0-16-16,0-5-12 0,0 5-8 0,0-5-12 0,-10 1-12 15,10-1-28-15,0 0 4 0,-7 1-20 0,7-5-52 0,0 0 8 16,-8-1 40-16,8 2 32 0,-8-2 24 0</inkml:trace>
          <inkml:trace contextRef="#ctx0" brushRef="#br0" timeOffset="151405.3943">3409-1482 71 0,'0'0'104'0,"0"-4"-4"0,0 4 0 15,0-4-20-15,0 4 0 0,0 0-8 0,0 0 4 0,0 0-12 0,0 0 4 16,0 0-4-16,0 0-8 0,0 0-8 0,-7 4 0 0,7-4-4 15,0 4-4-15,-9-4-4 0,9 5-4 0,0 0 0 0,-8-1 0 16,8 1-4-16,-8 0-4 0,-1 3 0 0,9-2-4 0,-8 2-4 16,0 2 0-16,1-1-4 0,7 1-4 0,-9-2 0 0,1 6 0 15,0-5 0-15,-1 0-4 0,1 0 0 0,0 5-4 0,-1-4 0 0,2 3 4 16,-1-4-4-16,0 5 0 0,-1-5-4 0,1 0 0 0,1 1-4 16,7-1-8-16,-10 0-8 0,3-4-8 0,7 4-16 0,-8-5-4 15,8 1-12-15,-9-1-16 0,9 2-4 0,0-6-8 0,0 0-8 0,0 0-48 16,0 0-40-16,0-6 24 0,0 2 28 0,0-1 28 15</inkml:trace>
          <inkml:trace contextRef="#ctx0" brushRef="#br0" timeOffset="149257.2935">2471-1527 3 0,'-8'-5'92'0,"8"5"-12"16,0-4-4-16,0-1-24 0,0 5 0 0,-7-5 0 0,7 2-4 0,0-7 4 15,0 5-4-15,0 0 0 0,0 1-4 0,0-5 0 0,0 4 4 16,0-4-4-16,7 0-4 0,-7 4 0 0,0-4 8 0,8 4-8 15,1-4 0-15,-9 5-8 0,8-5 4 0,-8 4-4 0,8 0 4 16,-1-4-4-16,2 4-16 0,-1 1 16 0,0 4-4 0,1-5 0 16,-1 5-4-16,0 0-8 0,1-4 0 0,-2 8 0 0,1-4 0 0,0 0-4 15,1 5 0-15,-1-1-4 0,0 1 4 0,1 4-4 0,-2-4 0 16,-7 4-4-16,8 0 0 0,1 0 0 0,-1 5 0 0,0-6-4 16,-8 7 4-16,0 3-4 0,9-4 0 0,-9 5 0 0,0-6 0 15,0 10 0-15,-9-5 4 0,9 1-4 0,-8 0 0 0,8 3 0 16,-8-4 0-16,-1 6 4 0,1-5-8 0,1-2 4 0,-2 1 0 0,1 1 0 15,0-1 4-15,-1-4-4 0,1 0 0 0,0-5-4 16,1 5 4-16,-2-10 0 0,1 5 0 0,8-3 4 0,-8-2-4 16,8 0 0-16,-9 1 0 0,9-5 4 0,0-5-8 0,0 5 4 0,0-4 0 15,0 0 0-15,0 4 4 0,0-10-8 0,0 5 4 0,0 1 0 16,0 0 0-16,9-1 4 0,-9 0-4 0,0 0-4 0,8 1 4 16,-8-1 4-16,8 1-4 0,-8 4 0 0,9-5 0 0,-2 5 0 0,-7 5 0 15,8-5-16-15,0 4 28 0,1 1-4 0,-1-1 4 16,0 6 0-16,1-5 8 0,-2 3 4 0,1 1 8 0,1 1-4 0,7-1 0 15,-7 4-4-15,-1-3 4 0,-1-2 0 0,10 6 0 0,-9-4 0 16,9-1-4-16,-2 0-4 0,-6 1-4 0,-1-2 4 0,8-3-12 16,-7 4 4-16,6-4 0 0,-6 0 0 0,7-1-8 0,-7-4 0 0,-1 4 0 15,7-4 0-15,-6 0-4 0,-1 0 4 0,0 0-4 0,1-4-4 16,-1 0-16-16,-1-1-16 0,2-4-24 0,-1 4-28 0,-8-4-24 16,8-5-36-16,0 5-44 0,-8-4-76 0,0-1 8 0,0-5 48 15,9 1 40-15,-9-1 32 0,0 2 28 0</inkml:trace>
        </inkml:traceGroup>
        <inkml:traceGroup>
          <inkml:annotationXML>
            <emma:emma xmlns:emma="http://www.w3.org/2003/04/emma" version="1.0">
              <emma:interpretation id="{1DE0A492-EA23-4F22-87F3-7D04D9B536C5}" emma:medium="tactile" emma:mode="ink">
                <msink:context xmlns:msink="http://schemas.microsoft.com/ink/2010/main" type="inkWord" rotatedBoundingBox="10088,7758 10737,7642 11023,9253 10374,9368"/>
              </emma:interpretation>
              <emma:one-of disjunction-type="recognition" id="oneOf8">
                <emma:interpretation id="interp12" emma:lang="" emma:confidence="0">
                  <emma:literal>•</emma:literal>
                </emma:interpretation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r</emma:literal>
                </emma:interpretation>
                <emma:interpretation id="interp15" emma:lang="" emma:confidence="0">
                  <emma:literal>o</emma:literal>
                </emma:interpretation>
                <emma:interpretation id="interp16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152169.0595">3735-1862 27 0,'-7'0'84'0,"7"-5"-4"16,0 1-12-16,0-1-24 0,0 1-4 0,0-1-16 0,0-4 16 0,7 4 0 16,-7 0-8-16,0 0 4 0,0 1 0 0,8 0-4 0,-8-1 4 15,0 1 0-15,9-1-4 0,-9 0 4 0,8 1 0 0,0 4-4 16,-8-5-4-16,8 5 8 0,1-5-4 0,-2 5-4 0,1 0 8 0,-8 0-4 15,9-3-12-15,-1 6 4 0,0-3-4 0,1 0 4 0,-9 5-8 16,8 0 0-16,-1-1-4 0,2 1 0 0,-9 0-4 0,8 4 4 16,-8-1-4-16,8 2 0 0,-8-1-4 0,8 1 4 0,-8 3-4 15,0 1 0-15,0 0 4 0,0 0-8 0,0 4 4 0,0-4-4 16,-8 4 4-16,8-4-4 0,-8 4 0 0,8-4 4 0,-8 4 0 0,8-4-4 16,-9 0 0-16,2-1 4 0,7 1-4 0,-8-4 0 15,-1-1 0-15,9-1 0 0,-8 2 0 0,0-6 4 0,8 1-4 0,-9 0 0 16,9-2 4-16,0-3-4 0,-8 0 0 0,8 0 0 0,0 0 0 15,0-3 0-15,0 3-4 0,0-5 8 0,0 0-8 0,0 1 0 16,0-6 4-16,0 6 0 0,0 0-16 0,8-5 24 0,-8 4-8 0,0-5 4 16,0 1 0-16,9 5-4 0,-9-5-4 0,8 4 8 0,-8 0 0 15,8 1-4-15,-8 0-4 0,9 4 4 0,-9-5 0 0,8 5 0 16,-8 0 0-16,7 0 0 0,2 5 0 0,-9-5 0 0,8 4 0 16,-8 0 4-16,8 1 0 0,0 4 4 0,-8-4 0 0,9 4 8 15,-1 0 0-15,-8 1 4 0,7-1 4 0,2-1 4 0,-1 2-4 0,0 4 4 16,1-5 0-16,-9 0 0 0,8 0 0 0,-1 0-4 0,1 1 0 15,1-6 0-15,-1 5 0 0,-8-4-4 0,8 4 0 0,1-4-8 16,-1-1 4-16,-8 1 0 0,7-1-4 0,3 1 0 0,-10-5 4 16,7 0 0-16,-7 0-4 0,8 0 4 0,-8 0-8 0,8 0 4 15,-8-5 0-15,9 1-4 0,-9-1 0 0,0-4-4 0,0 5 0 16,8-6 0-16,-8 1-4 0,0 0 0 0,0 0 0 0,0 0 0 0,0 0 0 16,0-5 0-16,0 4 4 0,0-4-4 0,0 6 0 0,0-1-8 15,0-1-8-15,0 1-4 0,0 0-16 0,-8 0-16 0,8-1-16 16,0 6-16-16,0 0-16 0,-9-1-32 0,9 0-24 0,-8 5-52 0,8 0-40 15,-8 0 44-15,1 0 40 0,7 0 28 0,-10 5 28 16</inkml:trace>
          <inkml:trace contextRef="#ctx0" brushRef="#br0" timeOffset="15589.288">3849-2973 55 0,'0'0'76'0,"0"6"-4"0,-7-6 0 0,7 0-32 0,-8 4-4 16,8-4 0-16,-9 0 0 0,9 0 0 0,0 0-4 0,-8 0-4 16,8-4 4-16,0 4 0 0,0-6 0 0,-8 2-4 0,8 0 0 15,0-1 0-15,0 0 0 0,0 0-4 0,0 1 0 0,0-5 4 0,0 4 0 16,0-4-4-16,8 0 8 0,-8 1-8 0,0 2 16 0,8-3-8 16,-8 0 0-16,9 4 0 0,-9-4 0 0,0 0-4 0,8 3 0 15,-1-2 0-15,-7 3 0 0,9-4 0 0,-1 5-4 0,-8-1-4 16,8 1 0-16,0-1 0 0,1 1-4 0,-9-1-4 0,8 5 0 15,-1-4 0-15,2 4-4 0,-9 0 4 0,8 0-8 0,0 4 0 0,1 1 4 16,-9-1-4-16,8 1 0 0,-1-1-4 0,1 1 0 0,-8 4 0 16,0 0 4-16,9-1-4 0,-9 7 0 0,0-6 4 0,8 0 0 15,-8 5-4-15,0 0 0 0,0 4 4 0,0-4-4 0,0 0 0 0,-8 5 0 16,8-6 4-16,0 6-4 0,-9-1 0 0,9 0 0 16,-8 5 0-16,1-4 0 0,-1-1 0 0,8 0 0 0,-9 0 0 15,1 5 0-15,0-4 0 0,-8-1 0 0,8 0 0 0,-1 1 0 0,1-5 0 16,0-1 4-16,8 1-4 0,-8 0 0 0,-1-1 0 15,2-3 4-15,7-2-4 0,-8-2-4 0,8 2 4 0,0-2 0 0,0-2 0 16,-9-4 4-16,9 4 0 0,0-4-8 0,0-4 4 0,0 4-4 16,0-4 8-16,9-2-4 0,-9 2-4 0,0 0 4 0,0-6-4 15,8 2 4-15,-8 2 0 0,7-2 0 0,-7-2-4 0,9 1 8 0,-9 4-4 16,8-4 0-16,-8-1 0 0,8 2 0 0,0 3 0 0,-8 1 0 16,9-5 0-16,-1 4-4 0,-8 5 4 0,7-5 0 0,2 5 0 15,-9 0 0-15,8-4 0 0,0 4 0 0,-8 4 0 0,9-4 4 16,-9 5 0-16,8-5 4 0,-1 5 4 0,-7 4 12 0,8-5 4 15,1 1 0-15,-1 0 8 0,0 4 4 0,1 0 0 0,-9 0 0 0,15 0-4 16,-5 1 8-16,-3-2-4 0,1 6 0 0,0-4-8 0,1-2 4 16,-1 6-4-16,-1-4 4 0,2-2-8 0,-1 2 0 0,9-1-12 15,-9 1-16-15,0-1 0 0,-1-5 0 0,2 0 0 0,-1 6 0 16,0-10 0-16,1 4 0 0,-1-4 0 0,0 0 0 0,1 0 0 16,-2-4 0-16,1-1 0 0,-8 0 0 0,8-3 0 0,1 3 0 0,-9-4 0 15,8-5 0-15,-1 4 0 0,-7-3 0 0,0 0 0 16,10-1 0-16,-10 0 0 0,0 0 0 0,0 0 0 0,0 0 0 0,0 1 0 15,0-1 0-15,0 1 0 0,0-2 0 0,0 2 0 0,-10 3 0 0,10 1 0 16,-7 0-52-16,7 0-16 0,-8 0-24 0,8 4-12 16,-9 1-16-16,9 4-28 0,-8-5-28 0,0 5-52 0,1 0-44 0,-2 0 48 15,1 0 40-15,-9 5 32 0,9-1 28 0,0-4 28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1:51.2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6A9D51-16A7-4670-BFD4-EAF85375DD8D}" emma:medium="tactile" emma:mode="ink">
          <msink:context xmlns:msink="http://schemas.microsoft.com/ink/2010/main" type="writingRegion" rotatedBoundingBox="3131,5856 6510,6107 6463,6752 3083,6501"/>
        </emma:interpretation>
      </emma:emma>
    </inkml:annotationXML>
    <inkml:traceGroup>
      <inkml:annotationXML>
        <emma:emma xmlns:emma="http://www.w3.org/2003/04/emma" version="1.0">
          <emma:interpretation id="{2D59FD1F-E503-4D88-ADAD-BDEDC5EA2097}" emma:medium="tactile" emma:mode="ink">
            <msink:context xmlns:msink="http://schemas.microsoft.com/ink/2010/main" type="paragraph" rotatedBoundingBox="3131,5856 6510,6107 6463,6752 3083,6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D28B0-032C-4DEA-921D-E6ECC70907FF}" emma:medium="tactile" emma:mode="ink">
              <msink:context xmlns:msink="http://schemas.microsoft.com/ink/2010/main" type="line" rotatedBoundingBox="3131,5856 6510,6107 6463,6752 3083,6501"/>
            </emma:interpretation>
          </emma:emma>
        </inkml:annotationXML>
        <inkml:traceGroup>
          <inkml:annotationXML>
            <emma:emma xmlns:emma="http://www.w3.org/2003/04/emma" version="1.0">
              <emma:interpretation id="{0A865DC1-8DD7-46A4-B5E8-C1E8A2010133}" emma:medium="tactile" emma:mode="ink">
                <msink:context xmlns:msink="http://schemas.microsoft.com/ink/2010/main" type="inkWord" rotatedBoundingBox="3107,6188 3583,6224 3578,6278 3103,6243"/>
              </emma:interpretation>
            </emma:emma>
          </inkml:annotationXML>
          <inkml:trace contextRef="#ctx0" brushRef="#br0">15 14 31 0,'0'0'84'0,"-8"0"-8"0,8 4 0 0,0-4-28 0,0 0-4 16,-7 5 4-16,7-5-4 0,0 4 0 0,0-4 0 0,0 0 0 15,0 5-4-15,0 0 0 0,0-5 0 0,-8 5-4 0,8-5-16 16,0 0 20-16,0 0 8 0,8 0-4 0,-16 0 0 0,8 0 0 15,0 0-4-15,0 0-4 0,0 0 4 0,0 0 4 0,0 0 4 0,8 0 0 16,-8 0 4-16,0 0 0 0,7 0 0 0,-7 0 0 0,8 0 0 16,-8 0-4-16,9 0 4 0,-1 0-4 0,-8 0-4 0,8 0-8 15,1 0 0-15,6 0-4 0,-6 0 0 0,-1 0 0 0,9 0-8 16,-9 0-4-16,-1 0 0 0,10 0 4 0,-9 0-4 0,9 0 0 16,-9 0 4-16,8 0-8 0,-8 0 4 0,8 0-16 0,-7 0-4 0,-1 0 0 15,8 0 0-15,-8 0 0 0,9 0 0 0,-9-5 0 0,0 5 0 16,-1 0 0-16,10-5 0 0,-9 5 0 0,1 0 0 0,-1-5 0 15,-1 5 0-15,3 0 0 0,-3-4 0 0,-7 4 0 0,8 0 0 16,0 0 0-16,1 0 0 0,-1 0 0 0,-8 0 0 0,7 0 0 16,2 0 0-16,-9 0 0 0,8 0 0 0,0 0 0 0,-8 0 0 15,9 0 0-15,-9 0 0 0,8 0 0 0,-8 0 0 0,8 0 0 0,-1 0 0 16,-7 0 0-16,0 0 0 0,9 0 0 0,-9 0 0 0,8 0 0 16,-8 0 0-16,0 0 0 0,8 0 0 0,-8 0 0 0,0 0 0 15,0 0 0-15,0 0 0 0,0 0 0 0,0 0 0 0,0 0 0 0,0 0 0 16,0 0 0-16,0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15,-8 0 0-15,8 4 0 0,0-4 0 0,-8 0 0 0,8 0 0 16,-9 0 0-16,9 5 0 0,0-5-80 0,-7 5-60 0,-1 0-32 0,8-5-36 15,-8 4-64-15,-1 0-24 0,1 1 28 0,0-5 76 0,8 5 32 16,-9-1 28-16,2 1 24 0</inkml:trace>
        </inkml:traceGroup>
        <inkml:traceGroup>
          <inkml:annotationXML>
            <emma:emma xmlns:emma="http://www.w3.org/2003/04/emma" version="1.0">
              <emma:interpretation id="{01AA4B73-CAE7-4C3D-9E34-7FEC1733A2D8}" emma:medium="tactile" emma:mode="ink">
                <msink:context xmlns:msink="http://schemas.microsoft.com/ink/2010/main" type="inkWord" rotatedBoundingBox="4227,6005 5014,6063 4971,6641 4184,6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99.9662">1109 14 59 0,'0'0'88'0,"0"0"-12"16,0 0 0-16,-8 0-20 0,8 0 0 0,0 0-4 0,0 0 0 0,0 0-4 15,0 0 0-15,0 0-4 0,0 0 0 0,0 0 0 0,0 0 0 0,0 0 8 16,0 0 0-16,0 0 4 0,0 0-4 0,0 4 4 16,8-4 0-16,-8 0 0 0,0 5-4 0,0-5 0 0,7 4 4 0,-7 1 4 15,8 0-4-15,1 0-8 0,-1-1 0 0,0 0 0 0,1 6 0 16,-1-6-12-16,-1 6 0 0,10-1 4 0,-9 0-16 15,9 1 0-15,-9 3 0 0,8-4 0 0,-8 5-4 0,9-1-4 0,-9 1-4 16,9 0 0-16,-10 0 0 0,9-5 0 0,-7 4 0 0,6 1-4 16,2 0 0-16,-9 0 0 0,9 0-4 0,-9 0 0 0,-1-1-4 15,2 1 4-15,7-5 0 0,-7 4-4 0,-1-3 4 0,0-1 0 0,1 1 0 16,-2-1 0-16,1-5-4 0,0 5-4 0,-8-4 4 0,9 0 4 16,-9-1-4-16,8 1 0 0,-8 0 0 0,0-5 0 0,0 4 0 15,8-4 0-15,-8 0-4 0,0 0 0 0,0 0-4 0,0 0-8 16,0 0-4-16,0 0-4 0,0-4-8 0,-8 4-8 0,8-5-12 15,0 5-8-15,-8-5-12 0,8 1-8 0,0-1-4 0,-9 0-8 0,9 5-12 16,-8-9-12-16,8 5 0 0,-8-1-12 0,8 1-24 0,-7-6-40 16,-2 6 4-16,1-1 32 0,8 0 32 0,-8 0 20 0</inkml:trace>
          <inkml:trace contextRef="#ctx0" brushRef="#br0" timeOffset="4234.1265">1435 78 43 0,'0'0'104'0,"0"-4"-4"0,0 4-4 0,0 0-24 15,0 0 4-15,0 0 0 0,0 0-4 0,0 0 0 0,0 0 0 0,0 0-4 16,0 0-4-16,0 0-12 0,0 4 0 0,0-4 0 16,-8 0-4-16,8 5-4 0,0-1-4 0,-9-4 0 0,9 5-4 0,-8-1 0 15,8 6 0-15,-8-6-4 0,-1 1 0 0,9 4 0 0,-7 0-4 16,-1 0-4-16,0 0 0 0,-1 1 0 0,1 4-4 0,1-6 4 15,-3 2-4-15,3 4-4 0,-1-6 0 0,8 2 0 0,-17 4-8 0,9-5 4 16,8 0-4-16,-7 5 4 0,-2-5-4 0,1 1-4 0,0-2 0 16,-1 1 0-16,1 1-4 0,0-1 4 0,8-4-4 0,-9 3 4 15,2-3 0-15,7 4-4 0,-8-4 0 0,8 0 0 0,0-1-4 16,0 1-4-16,0-1 4 0,-9-4-8 0,9 5-4 0,0-5-8 16,0 0 0-16,0 4-8 0,0-4-4 0,0 0-12 0,0 0-8 0,0 0-4 15,0 0-4-15,0 0-4 0,0-4-12 0,0 4-8 0,0-5-4 16,0 1-8-16,0 4-4 0,0-5-40 0,0 1-40 0,0-1 16 15,0-4 24-15,0 4 40 0</inkml:trace>
          <inkml:trace contextRef="#ctx0" brushRef="#br0" timeOffset="4950.2105">1655-142 59 0,'0'0'100'0,"0"0"-8"0,0 0-4 0,0 0-20 0,0 0 0 16,0-5-4-16,0 5 0 0,0 0 4 0,0 0-8 0,0-4 0 15,0 4 4-15,0 0-4 0,0 0-4 0,0 0 4 0,0 0-4 0,0-5 0 16,0 10 0-16,0-5-4 0,0 0 4 0,0 0 0 0,0 4-4 16,0-4 0-16,0 5-8 0,0-1 0 0,0 1-8 0,0 0 0 15,0 4-8-15,0-4-4 0,0 3-4 0,0 2 0 0,0-1 0 16,0 0-4-16,0 1-4 0,0-2 0 0,0 2-4 0,0-1 0 15,8 0-8-15,-8 0 4 0,0 0 0 0,0 1 0 0,9-1-4 0,-9-5 0 16,0 5 4-16,7-4-4 0,-7 4 0 0,0-4 0 16,8 0 0-16,-8-1 0 0,9-4 0 0,-1 4 0 0,-8-4-4 0,8 5 0 15,-8-5 4-15,8 0 0 0,-8 0-4 0,9 0 4 0,-2 0-4 16,-7-5 0-16,8 1 0 0,1 4 0 0,-9-4 0 0,8-1 0 16,0 0-4-16,1-4 0 0,-9 4 0 0,8 1 0 0,-1-1 0 15,-7-4 4-15,8 0 0 0,1 4 0 0,-1-4 0 0,-8 0 0 0,8 5 0 16,1-6 0-16,-9 6 4 0,8-6-4 0,-8 6 0 0,7 0 4 15,-7-6 0-15,9 6 0 0,-9-1-4 0,8 0 4 0,-8 1 0 16,0-1 0-16,0 5 0 0,0-5-4 0,0 5 8 0,0 0-8 16,0 0 8-16,0-4 0 0,0 4 0 0,0 0-4 0,0 0 0 15,0 0 4-15,0 0-4 0,0 0 4 0,0 0 4 0,0 4-4 0,0-4 4 16,0 5 4-16,0-5 4 0,0 5-4 0,0-1 4 0,0 1 0 16,0 0 0-16,0-1-4 0,0 6 4 0,0-6 0 0,0 5 4 15,0 0 0-15,0 1 4 0,8-2-4 0,-8 3 0 0,0-3 0 16,0 1 0-16,0 5-4 0,0-5 0 0,0 0-8 0,0 1-8 15,0-2 0-15,0 2 0 0,0-1 0 0,0-4 0 0,0 4 0 0,9-5 0 16,-9 5 0-16,0-3 0 0,0-2 0 0,0 0 0 0,0-4 0 16,0 0 0-16,0 5 0 0,0-5 0 0,0 0 0 0,0 0 0 15,0 0-8-15,0 4-32 0,0-4-12 0,0 0-12 0,0-4-16 16,0 4-20-16,0 0-8 0,0-5-20 0,-9 5-16 0,9-4-20 16,0 4-44-16,-8-4-40 0,8 4 36 0,-8-6 40 0,-1 2 36 15,9-1 24-15</inkml:trace>
        </inkml:traceGroup>
        <inkml:traceGroup>
          <inkml:annotationXML>
            <emma:emma xmlns:emma="http://www.w3.org/2003/04/emma" version="1.0">
              <emma:interpretation id="{BC7EAD27-D2F7-44D1-AAD0-153A3791C03B}" emma:medium="tactile" emma:mode="ink">
                <msink:context xmlns:msink="http://schemas.microsoft.com/ink/2010/main" type="inkWord" rotatedBoundingBox="5447,6229 5726,6249 5694,6674 5416,66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887.8666">2332 202 11 0,'-8'0'104'0,"16"0"-12"0,-8 0-8 0,0 0-20 16,0 0-4-16,0 0-4 0,0 0 0 0,0 0 0 0,0 0 0 16,0 0 0-16,0 0 0 0,0 0-4 0,0 0 0 0,0 0-4 15,0 0 4-15,0 0 0 0,0 0 0 0,0 0 4 0,0 0-4 16,0 5 4-16,0-5 0 0,0 0 0 0,0 0 0 0,7 4-4 0,-7-4 0 16,10 0-4-16,-3 4-4 0,-7 2-4 0,8-6 0 0,1 4-4 15,-1-4-4-15,0 4 0 0,8-4-8 0,-8 5-4 0,0-5 8 16,1 0-8-16,7 0 0 0,-7 0 0 0,-2 5 4 0,1-5-8 0,9 0 0 15,-9 0 4-15,0 0-4 0,8 0 4 0,-8 0-4 16,1 0-4-16,-1 0-4 0,0 0-8 0,1 0 0 0,-1 0 0 0,-8 0 0 16,7 0 0-16,1 0 0 0,-8 0 0 0,9 0 0 0,-9 0 0 15,0 0 0-15,8 0 0 0,-8 0 0 0,0 0 0 0,0 0 0 16,0 0 0-16,0 0 0 0,0 0 0 0,0 0 0 0,0 0 0 0,0 0 0 16,0 0 0-16,0 0 0 0,0 0 0 0,0 0 0 15,0 0 0-15,0 0 0 0,0 0 0 0,0 0 0 0,0 0 0 16,0 0-32-16,0 0-12 0,0 0-12 0,0 0-12 0,0 0-16 0,0-5-8 15,0 5-8-15,0 0-20 0,-8 0-12 0,8 0-8 0,0 0-8 16,-9 0-32-16,9 0-40 0,-8 0 20 0,1 0 44 0,7-5 28 16,-8 5 24-16</inkml:trace>
          <inkml:trace contextRef="#ctx0" brushRef="#br0" timeOffset="61305.744">2455 46 71 0,'0'0'92'0,"0"-4"-8"0,0 4 0 0,0 0-24 0,0-5 0 0,0 5 0 16,0 0 4-16,0 0 4 0,0 0 4 0,0 0-8 0,0 0 4 15,0 0-8-15,0 0 0 0,0 5 0 0,0-5 0 0,0 4 0 16,0 0-4-16,0 1-4 0,0 0-4 0,0-1 4 0,0 6-4 0,0-1 0 15,0-5-4-15,0 5 0 0,0 5-4 0,0-5 0 0,0 5 0 16,0-5-4-16,0 0-4 0,0 5 0 0,0-4-4 0,0 3-4 16,0-4 0-16,0 5 0 0,0 0 0 0,0-5-4 0,0 5 0 0,0-1-4 15,0-3 0-15,0 4 0 0,0-1-4 0,0 1 0 16,0-5 0-16,0 4 0 0,0-3-4 0,0 4-4 0,0 0 0 0,0-5 0 16,0 0 4-16,0 0-8 0,0 1 0 0,0-1 0 0,0 0 0 15,0-5 0-15,0 5 0 0,0-4 0 0,0 0 0 0,0-1 0 16,0-4 0-16,0 0 0 0,0 5 0 0,0-5 0 0,0 0 0 0,0 0 0 15,0 0 0-15,7 0 0 0,-14 5 0 0,7-5 0 0,0-5 0 16,0 5 0-16,0 0 0 0,0 0 0 0,0-5-16 0,0 5-12 16,0 0-8-16,0-4-12 0,0-1-12 0,0 0-16 0,0 1-12 15,0-1-16-15,0 1-12 0,0-5-20 0,0 4-16 0,0-4-36 16,0 0-60-16,0-1 28 0,-9 6 36 0,9-5 44 0,0 4 24 0</inkml:trace>
        </inkml:traceGroup>
        <inkml:traceGroup>
          <inkml:annotationXML>
            <emma:emma xmlns:emma="http://www.w3.org/2003/04/emma" version="1.0">
              <emma:interpretation id="{9BF3E51E-D653-47DD-8E95-36798199126F}" emma:medium="tactile" emma:mode="ink">
                <msink:context xmlns:msink="http://schemas.microsoft.com/ink/2010/main" type="inkWord" rotatedBoundingBox="6153,6081 6510,6107 6463,6741 6106,6714"/>
              </emma:interpretation>
              <emma:one-of disjunction-type="recognition" id="oneOf2"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Za</emma:literal>
                </emma:interpretation>
                <emma:interpretation id="interp6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65687.7875">3058 92 3 0,'0'0'92'0,"0"0"-20"16,0 0 0-16,0 0-24 0,0 0-8 0,0 0 4 0,0 0-8 16,0 0 0-16,-8 0-4 0,8 0 0 0,0 0-4 0,0 0 0 15,0 0-4-15,-9 0 4 0,9 0-4 0,0 0-8 0,0 0 4 16,0 0 0-16,0 0 0 0,0-5 0 0,0 5 0 0,0 0 0 15,0 0 4-15,0-4 0 0,0 4 0 0,0-5 0 0,0 1 4 0,0-1-4 16,-8 5-4-16,8-5 4 0,0 1-8 0,0-1 4 0,0 0 0 16,0 1 0-16,0 0-4 0,0-1 0 0,0-5-4 0,0 6-4 15,0-1 0-15,0 1 8 0,0-1-4 0,8-4 4 0,-8 5-4 16,0-6 4-16,0 7 0 0,0-8-4 0,9 7 0 0,-9-5 4 16,8 4-4-16,-8-4 4 0,8 0-4 0,-8 5-4 0,9-6 4 0,-9 6 0 15,7-1 0-15,1 0-4 0,-8 1 0 0,8-1-4 0,-8 0 0 16,9 1 0-16,-9 4 0 0,0 0 4 0,8-4 0 0,-8 4 0 15,7 0 0-15,-7 0 4 0,10 4-4 0,-10-4 0 0,0 4 0 16,7-4 0-16,-7 5 0 0,8 0-4 0,-8-1 8 0,9 1-4 16,-9 0 0-16,8 3 0 0,-8-2-8 0,8 2 4 0,-8 2 0 0,0-1 0 15,7 0 0-15,-7 0-4 0,9 0 0 0,-9 5 4 0,8-5 0 16,-8 5 0-16,0-5 0 0,8 5-4 0,-8 0 0 0,0 0 0 16,0-1 0-16,0 2 0 0,0-2-4 0,0 1 4 0,0-1 0 15,0 1 0-15,0 5 0 0,0-6 0 0,0 6 0 0,-8-1 0 16,8-4 4-16,-8 4-8 0,8 0 8 0,-9-3-4 0,9 2 0 15,-7 2-4-15,-1-6 4 0,0 6-4 0,-1-5 4 0,1 4 0 0,1-4 4 16,-3 0-4-16,3-5 4 0,-1 0 0 0,8 5-4 0,-9-10-16 16,1 6 20-16,0-6-4 0,1 0 4 0,-2 2-4 0,9-2 0 15,-8-4 4-15,8 0-4 0,-8 0 0 0,8-4 0 0,-9 4 0 16,9-6 0-16,0 2 0 0,0 0 0 0,0-1 4 0,-8 0-4 16,8 1 0-16,0-6-4 0,0 6 4 0,0-1 0 0,0-4 0 0,0 5 0 15,0-5 0-15,0 4 4 0,0-4-4 0,0 4 0 16,0 0-4-16,0-4 4 0,0 5 0 0,0-1 0 0,0 1 0 0,8 4-4 15,-8-5 8-15,0 0-4 0,0 5 0 0,0-4 4 0,9 4-4 0,-9 0 0 16,8 0-4-16,-8 0 0 0,8 0 4 0,-8 0 4 16,9 0 0-16,-9 0 0 0,7 0-4 0,1 0-4 0,-8 4 8 0,8 1-4 15,1-5 4-15,-1 5 0 0,-8-1 0 0,7 1 4 16,3-1-4-16,-3 5 4 0,1-4 4 0,1 4 4 0,-1-4 0 0,0 4 4 16,-8 0 0-16,7 0 4 0,2-4 4 0,-1 4-4 0,0 0 0 15,1 1 0-15,-1-2-8 0,0-2 8 0,1 2-4 0,-2-3 0 16,1 4-4-16,0-5 0 0,1 2-4 0,-9 2 0 0,8-4 0 0,0 3-4 15,1-4 4-15,-9-3-8 0,7 0 4 0,1 5-4 16,-8-5 0-16,9 0 0 0,-9 0-4 0,8 0 4 0,-8 0 0 0,8-5-4 16,-8 2-4-16,7-4 0 0,-7 7-4 0,0-8-12 0,10 4-12 15,-10-6-16-15,0 6-16 0,0-6-24 0,0 2-16 0,0-2-20 16,7 1-28-16,-7-5-28 0,-7 5-60 0,7-5-12 0,0 1 56 0,0-1 36 16,-10 0 28-16,10 0 32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01:48:55.4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FDAEC2-698E-4882-9D08-C9022250C984}" emma:medium="tactile" emma:mode="ink">
          <msink:context xmlns:msink="http://schemas.microsoft.com/ink/2010/main" type="inkDrawing" rotatedBoundingBox="7413,13495 15305,13710 15299,13898 7408,13682" shapeName="Other"/>
        </emma:interpretation>
      </emma:emma>
    </inkml:annotationXML>
    <inkml:trace contextRef="#ctx0" brushRef="#br0">8 106 3 0,'-8'0'88'16,"8"0"-8"-16,0 0-8 0,0 0-16 0,-7 0-20 0,7 5 16 0,0-5 0 15,0 0 0-15,0 0-4 0,0 0 0 0,0-5 0 0,0 5 0 16,0 0-4-16,0 0 0 0,0 0-4 0,0 0-4 0,0 0 4 15,0 5 4-15,0-5-8 0,0 0-4 0,0 0 0 0,0 0 4 16,0 0 0-16,0 0 4 0,0 0 0 0,0 0 4 0,0 0 0 16,0 0 0-16,0 0 0 0,0 0 0 0,0 0 0 0,0 0-4 0,0 0 0 15,0 0-4-15,0 0-4 0,0 0 0 0,0 0 4 0,7 0-4 16,-7 0-4-16,0 0 0 0,8 0 0 0,-8 0-4 0,9 0 0 16,-9-5 0-16,8 5-4 0,0 0-4 0,1 0 0 0,-9 0 0 15,8-4 4-15,-1 4 4 0,1 0-8 0,1-5 0 0,7 5-4 16,-7 0 0-16,-2-5 0 0,10 5-4 0,-9 0 0 0,8 0-8 15,0 0 0-15,-8-3 0 0,9 3 0 0,0 0 0 0,-2 0 0 0,2 0 0 16,-1-5 0-16,1 5 0 0,-1 0 0 0,0-6 0 0,1 6 0 16,-2-4 0-16,2 4 0 0,0-4 0 0,-2 4 0 0,2-5 0 15,-1 5 0-15,1 0 0 0,-10 0 0 0,10 0 0 0,-1 0 0 16,1 0 0-16,-1 0 0 0,-8 0 0 0,9 0 0 0,-1 0 0 16,-9 0 0-16,10 0 0 0,0 0 0 0,-9 0 0 0,9 5 0 0,-10-5 0 15,10 0 0-15,-9 4 0 0,7-4 0 0,-6 0 0 0,7 4 0 16,-7-4 0-16,7 0 0 0,-7 0 0 0,-2 6 0 0,9-6 0 15,-7 0 0-15,-1 0 0 0,9 0 0 0,-10 0 0 0,10 0 0 16,-9 0 0-16,0 0 0 0,9 0 0 0,-10-6 0 0,10 6 0 16,-9 0 0-16,9 0 0 0,-10-4 0 0,9 4 0 0,-7 0 0 0,7-4 0 15,0 4 0-15,-8-5 0 0,9 5 0 0,-1 0 0 16,-7-5 0-16,6 5 0 0,2 0 0 0,0-4 0 0,-2 4 0 0,-7 0 0 16,9-4 0-16,0 4 0 0,-2 0 0 0,2 0 0 0,-1 0 0 15,-7-6 0-15,6 6 0 0,2 0 0 0,0 0 0 0,-2-3 0 16,-6 3 0-16,7-5 0 0,1 5 0 0,-2 0 0 0,2-5 0 0,-9 5 0 15,9-5 0-15,-2 5 0 0,2 0 0 0,-9-4 0 0,9 4 0 16,0 0 0-16,-2 0 0 0,2-4 0 0,-9 4 0 0,8 0 0 16,0 0 0-16,1 0 0 0,-2 0 0 0,2 0 0 0,-9 0 0 15,9 0 0-15,0 0 0 0,-2 0 0 0,2 0 0 0,-9 0 0 16,9 0 0-16,-2 0 0 0,2 0 0 0,-2 0 0 0,2 0 0 0,0 0 0 16,-1 0 0-16,0 0 0 0,0 0 0 0,1 0 0 0,0 0 0 15,-2 0 0-15,2 0 0 0,0 0 0 0,-2-6 0 0,10 6 0 16,-8 0 0-16,-2 0 0 0,2-4 0 0,8 4 0 0,-10 0 0 15,2-4 0-15,0 4 0 0,6 0 0 0,-6 0 0 0,0 0 0 16,-2-5 0-16,10 5 0 0,-8 0 0 0,-2 0 0 0,2 0 0 16,0 0 0-16,-2 0 0 0,10 0 0 0,-8 0 0 0,-2 0 0 0,2 0 0 15,-1 0 0-15,1 0 0 0,-1 0 0 0,0 0 0 0,1 0 0 16,-2 0 0-16,2 0 0 0,-9 0 0 0,9 0 0 0,0 0 0 16,-2 0 0-16,2 0 0 0,-2 0 0 0,2 0 0 0,0 0 0 15,-9 0 0-15,9 0 0 0,-2 0 0 0,2 0 0 0,-1 0 0 16,0 0 0-16,1 0 0 0,-1 0 0 0,1 0 0 0,-2 0 0 0,-6 0 0 15,16 0 0-15,-10 0 0 0,-7 0 0 0,17 0 0 0,-9 0 0 16,1 0 0-16,-1 0 0 0,1 0 0 0,-2 0 0 0,2 0 0 16,0 0 0-16,-2 5 0 0,10-5 0 0,-8 0 0 0,-2 0 0 15,2 0 0-15,-1 0 0 0,0 4 0 0,1-4 0 0,-1 0 0 16,1 0 0-16,-1 0 0 0,0 4 0 0,1-4 0 0,7 0 0 0,-8 0 0 16,1 0 0-16,-2 0 0 0,2 0 0 0,0 0 0 0,-2 6 0 15,2-12 0-15,-1 6 0 0,1 6 0 0,-1-6 0 0,0 0 0 16,1 0 0-16,-2 0 0 0,10 0 0 0,-8 0 0 0,0 4 0 15,-2-4 0-15,2 0 0 0,8 0 0 0,-10 0 0 0,2 0 0 16,-2 0 0-16,2 4 0 0,8-4 0 0,-8 0 0 0,-2 0 0 0,10 5 0 16,-8-5 0-16,-2 5 0 0,10-5 0 0,-8 0 0 0,7 5 0 15,-8-5 0-15,8 3 0 0,-7-3 0 0,8 0 0 0,-1 0 0 16,-8 6 0-16,8-6 0 0,1 0 0 0,-8 0 0 0,7 0 0 0,-8 0 0 16,8 0 0-16,1 0 0 0,0 0 0 0,-10 4 0 15,10-4 0-15,-8 0 0 0,7 0 0 0,1 4 0 0,-10-4 0 0,2 0 0 16,8 0 0-16,-1 0 0 0,-8 5 0 0,1-5 0 0,7 0 0 15,-8 0 0-15,8 0 0 0,-7 0 0 0,8 0 0 16,-8 0 0-16,6 0 0 0,-6 0 0 0,7 0 0 0,-7 0 0 0,6 0 0 16,-6 0 0-16,8 0 0 0,-1 5 0 0,-8-5 0 0,9 0 0 15,-9 4 0-15,9-4 0 0,0 0 0 0,-1 4 0 0,-8-4 0 16,8 6 0-16,1-6 0 0,-1 5 0 0,-7-5 0 0,7 3 0 0,-8 2 0 16,9-5 0-16,0 5 0 0,-10-5 0 0,10 4 0 0,-8-4 0 15,7 5 0-15,-7-5 0 0,-2 5 0 0,10-1 0 0,-8-4 0 16,-2 0 0-16,2 5 0 0,8-5 0 0,-10 4 0 0,2-4 0 0,8 4 0 15,-10-4 0-15,2 0 0 0,0 0 0 0,8 5 0 16,-10-5 0-16,2 0 0 0,-2 0 0 0,10 5 0 0,-8-5 0 0,7 0 0 16,-8 5 0-16,1-5 0 0,7 4 0 0,-8-4 0 0,9 0 0 15,-9 5 0-15,9-1 0 0,0-4 0 0,-10 5 0 0,10-5 0 16,-1 5 0-16,1-5 0 0,-8 4 0 0,7-4 0 0,1 0 0 16,-10 5 0-16,10-5 0 0,0 0 0 0,-1 0 0 0,1 4 0 15,-10-4 0-15,10 0 0 0,-1 0 0 0,1 5 0 0,-8-5 0 0,7 0 0 16,0 0 0-16,-7 0 0 0,7 5 0 0,1-5 0 0,-10 0 0 15,10 4 0-15,-1-4 0 0,-7 0 0 0,8 5 0 0,-1-5 0 16,-8 0 0-16,9 0 0 0,-1 5 0 0,1-5 0 0,-8 0 0 0,7 0 0 16,-1 4 0-16,2-4 0 0,-8 0 0 0,7 0 0 15,1 5 0-15,0-5 0 0,-1 0 0 0,0 0 0 0,0 4 0 0,1-4 0 16,-1 0 0-16,1 0 0 0,-1 0 0 0,1 0 0 0,0 5 0 16,-10-5 0-16,19 0 0 0,-19 0 0 0,10 0 0 0,0 0 0 15,-1 0 0-15,1-5 0 0,-10 10 0 0,10-10 0 0,-1 10 0 0,1-5 0 16,-8 0 0-16,7 0 0 0,-8 0 0 0,9 0 0 15,-1 0 0-15,-7 0 0 0,8 0 0 0,-2 0 0 0,-6 0 0 0,7 0 0 16,-7 0 0-16,6 0 0 0,2 0 0 0,-8 0 0 0,7 0 0 16,-8 0 0-16,9 0 0 0,-1 0 0 0,-7 0 0 0,8 0 0 15,-10 0 0-15,10 0 0 0,-1 0 0 0,-7 0 0 0,8 0 0 16,-10 0 0-16,10 0 0 0,-8 0 0 0,-2 0 0 0,10 0 0 16,-8 0 0-16,7 0 0 0,-8 0 0 0,0 0 0 0,1 0 0 15,-1 0 0-15,1 0 0 0,-2 0 0 0,2 0 0 0,0 0 0 0,-2 0 0 16,-6 0 0-16,7 0 0 0,1 0 0 0,-9 0 0 0,8 0 0 15,-8 0 0-15,0 0 0 0,9 5 0 0,-10-5 0 0,1 0 0 16,1 0 0-16,7 0 0 0,-7 4 0 0,-1-4 0 0,-1 0 0 0,2 4 0 16,-1-4 0-16,0 0 0 0,0 0 0 0,1 0 0 15,-1 0 0-15,-8 5 0 0,7-5 0 0,2 0 0 0,-1 0 0 0,0 0 0 16,-8 0 0-16,9 0 0 0,-1 0 0 0,-8 0 0 0,8 0 0 16,-8 0 0-16,9 0 0 0,-2 0 0 0,-7 0 0 0,0 0 0 15,8 0 0-15,-8 0 0 0,0 0 0 0,0 0 0 0,0 0 0 16,0 0 0-16,8 5 0 0,-8-5 0 0,0 0 0 0,0 0 0 0,0 0 0 15,0 0 0-15,-8 0 0 0,8 0 0 0,0 0 0 0,0 0 0 16,0 3 0-16,0-3 0 0,0 0 0 0,0 0 0 0,0 0 0 16,0 0 0-16,0 0 0 0,0 0 0 0,0 0 0 0,0 0 0 15,0 0 0-15,0 0 0 0,0 0 0 0,0 0 0 0,0 0 0 16,0 0 0-16,0 0 0 0,0 0 0 0,0 0 0 0,-8 0-64 16,8 0-40-16,-7 0-20 0,7 0-28 0,-9 0-32 0,1 0-40 0,8 0-68 15,-8 0 40-15,-9 0 48 0,9 0 36 0,-1-3 36 0,-6-2 28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6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70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7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9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15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50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40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58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3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32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97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95B9-3184-4A78-AE29-54A63C13188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A345-DC95-4582-B91D-7F9675C039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06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customXml" Target="../ink/ink16.xml"/><Relationship Id="rId3" Type="http://schemas.openxmlformats.org/officeDocument/2006/relationships/customXml" Target="../ink/ink1.xml"/><Relationship Id="rId21" Type="http://schemas.openxmlformats.org/officeDocument/2006/relationships/image" Target="../media/image7.emf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17" Type="http://schemas.openxmlformats.org/officeDocument/2006/relationships/customXml" Target="../ink/ink10.xml"/><Relationship Id="rId25" Type="http://schemas.openxmlformats.org/officeDocument/2006/relationships/image" Target="../media/image9.emf"/><Relationship Id="rId2" Type="http://schemas.openxmlformats.org/officeDocument/2006/relationships/image" Target="../media/image1.png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openxmlformats.org/officeDocument/2006/relationships/image" Target="../media/image8.emf"/><Relationship Id="rId28" Type="http://schemas.openxmlformats.org/officeDocument/2006/relationships/customXml" Target="../ink/ink17.xml"/><Relationship Id="rId10" Type="http://schemas.openxmlformats.org/officeDocument/2006/relationships/customXml" Target="../ink/ink5.xml"/><Relationship Id="rId19" Type="http://schemas.openxmlformats.org/officeDocument/2006/relationships/customXml" Target="../ink/ink12.xml"/><Relationship Id="rId31" Type="http://schemas.openxmlformats.org/officeDocument/2006/relationships/image" Target="../media/image12.emf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customXml" Target="../ink/ink14.xml"/><Relationship Id="rId27" Type="http://schemas.openxmlformats.org/officeDocument/2006/relationships/image" Target="../media/image10.emf"/><Relationship Id="rId30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customXml" Target="../ink/ink29.xml"/><Relationship Id="rId3" Type="http://schemas.openxmlformats.org/officeDocument/2006/relationships/customXml" Target="../ink/ink20.xml"/><Relationship Id="rId7" Type="http://schemas.openxmlformats.org/officeDocument/2006/relationships/customXml" Target="../ink/ink24.xml"/><Relationship Id="rId12" Type="http://schemas.openxmlformats.org/officeDocument/2006/relationships/customXml" Target="../ink/ink2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11" Type="http://schemas.openxmlformats.org/officeDocument/2006/relationships/customXml" Target="../ink/ink27.xml"/><Relationship Id="rId5" Type="http://schemas.openxmlformats.org/officeDocument/2006/relationships/customXml" Target="../ink/ink22.xml"/><Relationship Id="rId15" Type="http://schemas.openxmlformats.org/officeDocument/2006/relationships/customXml" Target="../ink/ink31.xml"/><Relationship Id="rId10" Type="http://schemas.openxmlformats.org/officeDocument/2006/relationships/image" Target="../media/image14.emf"/><Relationship Id="rId4" Type="http://schemas.openxmlformats.org/officeDocument/2006/relationships/customXml" Target="../ink/ink21.xml"/><Relationship Id="rId9" Type="http://schemas.openxmlformats.org/officeDocument/2006/relationships/customXml" Target="../ink/ink26.xml"/><Relationship Id="rId14" Type="http://schemas.openxmlformats.org/officeDocument/2006/relationships/customXml" Target="../ink/ink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rostokąt 16"/>
              <p:cNvSpPr/>
              <p:nvPr/>
            </p:nvSpPr>
            <p:spPr>
              <a:xfrm>
                <a:off x="551289" y="291074"/>
                <a:ext cx="7694213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Podziel </a:t>
                </a:r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wielomian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przez dwumian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Sprawdź, czy wynik jest poprawny</a:t>
                </a:r>
                <a:endParaRPr lang="pl-PL" dirty="0"/>
              </a:p>
            </p:txBody>
          </p:sp>
        </mc:Choice>
        <mc:Fallback>
          <p:sp>
            <p:nvSpPr>
              <p:cNvPr id="17" name="Prostoką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9" y="291074"/>
                <a:ext cx="7694213" cy="669992"/>
              </a:xfrm>
              <a:prstGeom prst="rect">
                <a:avLst/>
              </a:prstGeom>
              <a:blipFill>
                <a:blip r:embed="rId2"/>
                <a:stretch>
                  <a:fillRect l="-633" t="-5455" b="-9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6" name="Pismo odręczne 55"/>
              <p14:cNvContentPartPr/>
              <p14:nvPr/>
            </p14:nvContentPartPr>
            <p14:xfrm>
              <a:off x="1304734" y="1397974"/>
              <a:ext cx="2863080" cy="95040"/>
            </p14:xfrm>
          </p:contentPart>
        </mc:Choice>
        <mc:Fallback>
          <p:pic>
            <p:nvPicPr>
              <p:cNvPr id="56" name="Pismo odręczne 5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894" y="1377094"/>
                <a:ext cx="28908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0" name="Pismo odręczne 99"/>
              <p14:cNvContentPartPr/>
              <p14:nvPr/>
            </p14:nvContentPartPr>
            <p14:xfrm>
              <a:off x="2427214" y="2070814"/>
              <a:ext cx="312840" cy="314280"/>
            </p14:xfrm>
          </p:contentPart>
        </mc:Choice>
        <mc:Fallback>
          <p:pic>
            <p:nvPicPr>
              <p:cNvPr id="100" name="Pismo odręczne 9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294" y="2058214"/>
                <a:ext cx="3474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" name="Pismo odręczne 101"/>
              <p14:cNvContentPartPr/>
              <p14:nvPr/>
            </p14:nvContentPartPr>
            <p14:xfrm>
              <a:off x="1183054" y="2509654"/>
              <a:ext cx="2849760" cy="144360"/>
            </p14:xfrm>
          </p:contentPart>
        </mc:Choice>
        <mc:Fallback>
          <p:pic>
            <p:nvPicPr>
              <p:cNvPr id="102" name="Pismo odręczne 10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2894" y="2488774"/>
                <a:ext cx="2890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1" name="Pismo odręczne 120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3" name="Pismo odręczne 12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8" name="Pismo odręczne 167"/>
              <p14:cNvContentPartPr/>
              <p14:nvPr/>
            </p14:nvContentPartPr>
            <p14:xfrm>
              <a:off x="1889014" y="3715294"/>
              <a:ext cx="2378520" cy="59040"/>
            </p14:xfrm>
          </p:contentPart>
        </mc:Choice>
        <mc:Fallback>
          <p:pic>
            <p:nvPicPr>
              <p:cNvPr id="168" name="Pismo odręczne 16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0654" y="3694054"/>
                <a:ext cx="2417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1" name="Pismo odręczne 170"/>
              <p14:cNvContentPartPr/>
              <p14:nvPr/>
            </p14:nvContentPartPr>
            <p14:xfrm>
              <a:off x="1589854" y="2720614"/>
              <a:ext cx="2305800" cy="790200"/>
            </p14:xfrm>
          </p:contentPart>
        </mc:Choice>
        <mc:Fallback>
          <p:pic>
            <p:nvPicPr>
              <p:cNvPr id="171" name="Pismo odręczne 17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7974" y="2704774"/>
                <a:ext cx="233856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4" name="Pismo odręczne 193"/>
              <p14:cNvContentPartPr/>
              <p14:nvPr/>
            </p14:nvContentPartPr>
            <p14:xfrm>
              <a:off x="1120054" y="2176294"/>
              <a:ext cx="1208880" cy="25020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6734" y="2162974"/>
                <a:ext cx="12391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6" name="Pismo odręczne 225"/>
              <p14:cNvContentPartPr/>
              <p14:nvPr/>
            </p14:nvContentPartPr>
            <p14:xfrm>
              <a:off x="2669854" y="4886014"/>
              <a:ext cx="2839320" cy="90360"/>
            </p14:xfrm>
          </p:contentPart>
        </mc:Choice>
        <mc:Fallback>
          <p:pic>
            <p:nvPicPr>
              <p:cNvPr id="226" name="Pismo odręczne 2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52214" y="4864774"/>
                <a:ext cx="2877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2" name="Pismo odręczne 231"/>
              <p14:cNvContentPartPr/>
              <p14:nvPr/>
            </p14:nvContentPartPr>
            <p14:xfrm>
              <a:off x="3794134" y="5040094"/>
              <a:ext cx="1568160" cy="747000"/>
            </p14:xfrm>
          </p:contentPart>
        </mc:Choice>
        <mc:Fallback>
          <p:pic>
            <p:nvPicPr>
              <p:cNvPr id="232" name="Pismo odręczne 2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74694" y="5023534"/>
                <a:ext cx="160776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2" name="Pismo odręczne 251"/>
              <p14:cNvContentPartPr/>
              <p14:nvPr/>
            </p14:nvContentPartPr>
            <p14:xfrm>
              <a:off x="1710454" y="1004134"/>
              <a:ext cx="297720" cy="313920"/>
            </p14:xfrm>
          </p:contentPart>
        </mc:Choice>
        <mc:Fallback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0734" y="990454"/>
                <a:ext cx="328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1" name="Pismo odręczne 260"/>
              <p14:cNvContentPartPr/>
              <p14:nvPr/>
            </p14:nvContentPartPr>
            <p14:xfrm>
              <a:off x="1511014" y="822334"/>
              <a:ext cx="8836200" cy="2153520"/>
            </p14:xfrm>
          </p:contentPart>
        </mc:Choice>
        <mc:Fallback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96974" y="812976"/>
                <a:ext cx="8866440" cy="217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2" name="Pismo odręczne 261"/>
              <p14:cNvContentPartPr/>
              <p14:nvPr/>
            </p14:nvContentPartPr>
            <p14:xfrm>
              <a:off x="1728094" y="1544134"/>
              <a:ext cx="290520" cy="246960"/>
            </p14:xfrm>
          </p:contentPart>
        </mc:Choice>
        <mc:Fallback>
          <p:pic>
            <p:nvPicPr>
              <p:cNvPr id="262" name="Pismo odręczne 2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10814" y="1529734"/>
                <a:ext cx="322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9" name="Pismo odręczne 278"/>
              <p14:cNvContentPartPr/>
              <p14:nvPr/>
            </p14:nvContentPartPr>
            <p14:xfrm>
              <a:off x="3060814" y="5056294"/>
              <a:ext cx="144000" cy="106920"/>
            </p14:xfrm>
          </p:contentPart>
        </mc:Choice>
        <mc:Fallback>
          <p:pic>
            <p:nvPicPr>
              <p:cNvPr id="279" name="Pismo odręczne 2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51094" y="5040454"/>
                <a:ext cx="1746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3" name="Pismo odręczne 282"/>
              <p14:cNvContentPartPr/>
              <p14:nvPr/>
            </p14:nvContentPartPr>
            <p14:xfrm>
              <a:off x="4091134" y="5639134"/>
              <a:ext cx="1317960" cy="27000"/>
            </p14:xfrm>
          </p:contentPart>
        </mc:Choice>
        <mc:Fallback>
          <p:pic>
            <p:nvPicPr>
              <p:cNvPr id="283" name="Pismo odręczne 2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83934" y="5628694"/>
                <a:ext cx="1339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9" name="Pismo odręczne 288"/>
              <p14:cNvContentPartPr/>
              <p14:nvPr/>
            </p14:nvContentPartPr>
            <p14:xfrm>
              <a:off x="1449094" y="1156054"/>
              <a:ext cx="173160" cy="187560"/>
            </p14:xfrm>
          </p:contentPart>
        </mc:Choice>
        <mc:Fallback>
          <p:pic>
            <p:nvPicPr>
              <p:cNvPr id="289" name="Pismo odręczne 2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37934" y="1143814"/>
                <a:ext cx="2055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1" name="Pismo odręczne 290"/>
              <p14:cNvContentPartPr/>
              <p14:nvPr/>
            </p14:nvContentPartPr>
            <p14:xfrm>
              <a:off x="1333894" y="1615054"/>
              <a:ext cx="56880" cy="321120"/>
            </p14:xfrm>
          </p:contentPart>
        </mc:Choice>
        <mc:Fallback>
          <p:pic>
            <p:nvPicPr>
              <p:cNvPr id="291" name="Pismo odręczne 2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4454" y="1603174"/>
                <a:ext cx="961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95" name="Pismo odręczne 394"/>
              <p14:cNvContentPartPr/>
              <p14:nvPr/>
            </p14:nvContentPartPr>
            <p14:xfrm>
              <a:off x="10303294" y="1708654"/>
              <a:ext cx="0" cy="126000"/>
            </p14:xfrm>
          </p:contentPart>
        </mc:Choice>
        <mc:Fallback>
          <p:pic>
            <p:nvPicPr>
              <p:cNvPr id="395" name="Pismo odręczne 3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0" y="0"/>
                <a:ext cx="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04" name="Pismo odręczne 403"/>
              <p14:cNvContentPartPr/>
              <p14:nvPr/>
            </p14:nvContentPartPr>
            <p14:xfrm>
              <a:off x="2367454" y="3900334"/>
              <a:ext cx="2633400" cy="858240"/>
            </p14:xfrm>
          </p:contentPart>
        </mc:Choice>
        <mc:Fallback>
          <p:pic>
            <p:nvPicPr>
              <p:cNvPr id="404" name="Pismo odręczne 4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57374" y="3879454"/>
                <a:ext cx="2664720" cy="89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49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296849" y="160524"/>
                <a:ext cx="10159116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Podziel wielomian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+6 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przez dwumian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stosując schemat </a:t>
                </a:r>
                <a:r>
                  <a:rPr lang="pl-PL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Hornera</a:t>
                </a:r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Sprawdź </a:t>
                </a:r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rozwiązanie.</a:t>
                </a:r>
                <a:endParaRPr lang="pl-PL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9" y="160524"/>
                <a:ext cx="10159116" cy="669992"/>
              </a:xfrm>
              <a:prstGeom prst="rect">
                <a:avLst/>
              </a:prstGeom>
              <a:blipFill>
                <a:blip r:embed="rId2"/>
                <a:stretch>
                  <a:fillRect l="-540" t="-4545" r="-480" b="-90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40715"/>
              </p:ext>
            </p:extLst>
          </p:nvPr>
        </p:nvGraphicFramePr>
        <p:xfrm>
          <a:off x="759791" y="1093377"/>
          <a:ext cx="2786490" cy="141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15">
                  <a:extLst>
                    <a:ext uri="{9D8B030D-6E8A-4147-A177-3AD203B41FA5}">
                      <a16:colId xmlns:a16="http://schemas.microsoft.com/office/drawing/2014/main" val="3607666543"/>
                    </a:ext>
                  </a:extLst>
                </a:gridCol>
                <a:gridCol w="464415">
                  <a:extLst>
                    <a:ext uri="{9D8B030D-6E8A-4147-A177-3AD203B41FA5}">
                      <a16:colId xmlns:a16="http://schemas.microsoft.com/office/drawing/2014/main" val="474781578"/>
                    </a:ext>
                  </a:extLst>
                </a:gridCol>
                <a:gridCol w="464415">
                  <a:extLst>
                    <a:ext uri="{9D8B030D-6E8A-4147-A177-3AD203B41FA5}">
                      <a16:colId xmlns:a16="http://schemas.microsoft.com/office/drawing/2014/main" val="104877357"/>
                    </a:ext>
                  </a:extLst>
                </a:gridCol>
                <a:gridCol w="464415">
                  <a:extLst>
                    <a:ext uri="{9D8B030D-6E8A-4147-A177-3AD203B41FA5}">
                      <a16:colId xmlns:a16="http://schemas.microsoft.com/office/drawing/2014/main" val="4258610290"/>
                    </a:ext>
                  </a:extLst>
                </a:gridCol>
                <a:gridCol w="464415">
                  <a:extLst>
                    <a:ext uri="{9D8B030D-6E8A-4147-A177-3AD203B41FA5}">
                      <a16:colId xmlns:a16="http://schemas.microsoft.com/office/drawing/2014/main" val="2814170254"/>
                    </a:ext>
                  </a:extLst>
                </a:gridCol>
                <a:gridCol w="464415">
                  <a:extLst>
                    <a:ext uri="{9D8B030D-6E8A-4147-A177-3AD203B41FA5}">
                      <a16:colId xmlns:a16="http://schemas.microsoft.com/office/drawing/2014/main" val="4121012408"/>
                    </a:ext>
                  </a:extLst>
                </a:gridCol>
              </a:tblGrid>
              <a:tr h="47042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31017"/>
                  </a:ext>
                </a:extLst>
              </a:tr>
              <a:tr h="47042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89418"/>
                  </a:ext>
                </a:extLst>
              </a:tr>
              <a:tr h="47042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272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Pismo odręczne 6"/>
              <p14:cNvContentPartPr/>
              <p14:nvPr/>
            </p14:nvContentPartPr>
            <p14:xfrm>
              <a:off x="775174" y="1075774"/>
              <a:ext cx="477720" cy="43092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0774" y="1062454"/>
                <a:ext cx="5068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Pismo odręczne 18"/>
              <p14:cNvContentPartPr/>
              <p14:nvPr/>
            </p14:nvContentPartPr>
            <p14:xfrm>
              <a:off x="6633814" y="727654"/>
              <a:ext cx="2265840" cy="393840"/>
            </p14:xfrm>
          </p:contentPart>
        </mc:Choice>
        <mc:Fallback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17614" y="718294"/>
                <a:ext cx="23025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Pismo odręczne 32"/>
              <p14:cNvContentPartPr/>
              <p14:nvPr/>
            </p14:nvContentPartPr>
            <p14:xfrm>
              <a:off x="1196374" y="1154974"/>
              <a:ext cx="44640" cy="1239840"/>
            </p14:xfrm>
          </p:contentPart>
        </mc:Choice>
        <mc:Fallback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1694" y="1145614"/>
                <a:ext cx="6264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Pismo odręczne 35"/>
              <p14:cNvContentPartPr/>
              <p14:nvPr/>
            </p14:nvContentPartPr>
            <p14:xfrm>
              <a:off x="800734" y="1500574"/>
              <a:ext cx="2746800" cy="55800"/>
            </p14:xfrm>
          </p:contentPart>
        </mc:Choice>
        <mc:Fallback>
          <p:pic>
            <p:nvPicPr>
              <p:cNvPr id="36" name="Pismo odręczne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1374" y="1481494"/>
                <a:ext cx="27759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" name="Pismo odręczne 80"/>
              <p14:cNvContentPartPr/>
              <p14:nvPr/>
            </p14:nvContentPartPr>
            <p14:xfrm>
              <a:off x="1286014" y="758614"/>
              <a:ext cx="2234160" cy="703440"/>
            </p14:xfrm>
          </p:contentPart>
        </mc:Choice>
        <mc:Fallback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69454" y="745654"/>
                <a:ext cx="226440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6" name="Pismo odręczne 85"/>
              <p14:cNvContentPartPr/>
              <p14:nvPr/>
            </p14:nvContentPartPr>
            <p14:xfrm>
              <a:off x="1874614" y="1685974"/>
              <a:ext cx="123120" cy="697320"/>
            </p14:xfrm>
          </p:contentPart>
        </mc:Choice>
        <mc:Fallback>
          <p:pic>
            <p:nvPicPr>
              <p:cNvPr id="86" name="Pismo odręczne 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54094" y="1671214"/>
                <a:ext cx="16452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1" name="Pismo odręczne 100"/>
              <p14:cNvContentPartPr/>
              <p14:nvPr/>
            </p14:nvContentPartPr>
            <p14:xfrm>
              <a:off x="442894" y="2608294"/>
              <a:ext cx="9655200" cy="2763000"/>
            </p14:xfrm>
          </p:contentPart>
        </mc:Choice>
        <mc:Fallback>
          <p:pic>
            <p:nvPicPr>
              <p:cNvPr id="101" name="Pismo odręczne 10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7414" y="2594254"/>
                <a:ext cx="9686880" cy="27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9" name="Pismo odręczne 108"/>
              <p14:cNvContentPartPr/>
              <p14:nvPr/>
            </p14:nvContentPartPr>
            <p14:xfrm>
              <a:off x="2255854" y="1717294"/>
              <a:ext cx="287280" cy="674640"/>
            </p14:xfrm>
          </p:contentPart>
        </mc:Choice>
        <mc:Fallback>
          <p:pic>
            <p:nvPicPr>
              <p:cNvPr id="109" name="Pismo odręczne 1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38214" y="1702534"/>
                <a:ext cx="32400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0" name="Pismo odręczne 109"/>
              <p14:cNvContentPartPr/>
              <p14:nvPr/>
            </p14:nvContentPartPr>
            <p14:xfrm>
              <a:off x="2732494" y="1674094"/>
              <a:ext cx="729000" cy="715680"/>
            </p14:xfrm>
          </p:contentPart>
        </mc:Choice>
        <mc:Fallback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21694" y="1656454"/>
                <a:ext cx="75672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" name="Pismo odręczne 121"/>
              <p14:cNvContentPartPr/>
              <p14:nvPr/>
            </p14:nvContentPartPr>
            <p14:xfrm>
              <a:off x="1442254" y="1450534"/>
              <a:ext cx="32400" cy="511920"/>
            </p14:xfrm>
          </p:contentPart>
        </mc:Choice>
        <mc:Fallback>
          <p:pic>
            <p:nvPicPr>
              <p:cNvPr id="122" name="Pismo odręczne 1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38654" y="1442254"/>
                <a:ext cx="5400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5" name="Pismo odręczne 124"/>
              <p14:cNvContentPartPr/>
              <p14:nvPr/>
            </p14:nvContentPartPr>
            <p14:xfrm>
              <a:off x="1263334" y="3377974"/>
              <a:ext cx="0" cy="3600"/>
            </p14:xfrm>
          </p:contentPart>
        </mc:Choice>
        <mc:Fallback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9" name="Pismo odręczne 168"/>
              <p14:cNvContentPartPr/>
              <p14:nvPr/>
            </p14:nvContentPartPr>
            <p14:xfrm>
              <a:off x="1220134" y="1899814"/>
              <a:ext cx="511560" cy="615600"/>
            </p14:xfrm>
          </p:contentPart>
        </mc:Choice>
        <mc:Fallback>
          <p:pic>
            <p:nvPicPr>
              <p:cNvPr id="169" name="Pismo odręczne 1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5374" y="1886134"/>
                <a:ext cx="541080" cy="6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11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6</Words>
  <Application>Microsoft Office PowerPoint</Application>
  <PresentationFormat>Panoramiczny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Office Theme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9</cp:revision>
  <dcterms:created xsi:type="dcterms:W3CDTF">2020-03-31T22:28:35Z</dcterms:created>
  <dcterms:modified xsi:type="dcterms:W3CDTF">2020-04-01T02:18:32Z</dcterms:modified>
</cp:coreProperties>
</file>