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14:31.92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4FD1E1A-B780-4B95-AAED-C79D1933E656}" emma:medium="tactile" emma:mode="ink">
          <msink:context xmlns:msink="http://schemas.microsoft.com/ink/2010/main" type="inkDrawing" rotatedBoundingBox="1574,6742 6288,2115 10980,6895 6266,11522" hotPoints="9323,7270 6069,10524 2814,7270 6069,4016" semanticType="enclosure" shapeName="Circle">
            <msink:sourceLink direction="with" ref="{5DF60399-F2B8-46F9-A721-E3F8E88FB59C}"/>
            <msink:sourceLink direction="with" ref="{0523CF40-9FA8-4B1F-B864-E5FA2F232BEC}"/>
            <msink:sourceLink direction="with" ref="{65FE5382-F53C-40C9-8BE7-2F6C3E617853}"/>
            <msink:sourceLink direction="with" ref="{9F12AC16-D59A-48D3-B017-0E045F2AC91B}"/>
            <msink:destinationLink direction="with" ref="{BE7DEE77-DF25-408B-B9AD-DCDEB6E02A12}"/>
            <msink:destinationLink direction="with" ref="{9A9D65EE-EB84-4804-A3BF-31F47E34967F}"/>
          </msink:context>
        </emma:interpretation>
      </emma:emma>
    </inkml:annotationXML>
    <inkml:trace contextRef="#ctx0" brushRef="#br0">4899 217 3 0,'0'-4'76'0,"0"4"-12"15,0 0 0-15,0 0-24 0,0 0-16 0,0 0 0 0,0-5 0 16,0 5-4-16,0 0 8 0,0 0-4 0,0 0-8 0,0 0 4 15,0 0-4-15,0-5 0 0,0 5 4 0,-10-5 4 0,10 5 0 0,0-5 0 16,0 5 4-16,-8-4 0 0,8 4 0 0,0-5 4 16,0 5-4-16,-8-5 4 0,8 5 0 0,-9 0 0 0,9-4 8 0,0 4-8 15,-8-7 0-15,8 7 4 0,-9-3 0 0,9 3-4 0,-9 0-4 16,9-5 0-16,-8 5-4 0,8 0-4 0,-8 0 4 0,8-5 0 16,-8 5-4-16,8-5-4 0,-10 5 0 0,2 0 0 0,8 0 0 0,-8 0 0 15,-2-4 0-15,10 4 0 0,-8-5 0 0,0 0 0 16,8 5 0-16,-9-5 0 0,1 5 0 0,0-4 4 0,8-3-4 0,-9 7 4 15,0-3 0-15,1-2 4 0,0 5-20 0,-2-5 20 0,2 0 4 16,0 5-4-16,-1-5 0 0,0 1 0 0,-7 4 0 0,7-5-4 16,1 5 0-16,-10-5 4 0,10 5-8 0,-10-4 0 0,10 4 4 0,-9 0 0 15,8-5-4-15,-7 5-4 0,7 0 0 0,-8 0 0 0,0-5 0 16,9 5 4-16,-10 0-4 0,2 0-4 0,-2-5 0 0,10 5 4 16,-9 0-4-16,9-5 0 0,-10 5 0 0,2-5 0 0,-2 5 0 15,10 0 0-15,-10-4-4 0,10 4 4 0,-9 0 0 0,9-6 0 16,-10 2 0-16,10 4 0 0,-10 0 8 0,10 0-8 0,-9-5 0 0,8 5 4 15,-7 0-4-15,7 0-4 0,-7 0 4 0,-2 0 0 0,10 0-4 16,-10-4 4-16,10 4-4 0,-9-6-4 0,8 12 0 0,-8-12 0 16,9 6 0-16,-10-4 0 0,10 4 0 0,-8 0 0 0,6 0 0 15,2 0 0-15,-9 0 0 0,8 0 0 0,-8 0 0 0,9 0 0 16,0 0 0-16,-10 0 0 0,10 0 0 0,0 0 0 0,-10 0 0 16,10 0 0-16,-1 0 0 0,-8-5 0 0,8 5 0 15,1-5 0-15,0 5 0 0,-10 0 0 0,10 0 0 0,0-5 0 0,-2 5 0 16,-6 0 0-16,7-4 0 0,1 4 0 0,-1 0 0 0,-8 0 0 0,9-6 0 15,0 6 0-15,-10 0 0 0,10 0 0 0,-2 0 0 0,-6 0 0 16,8 0 0-16,-1 0 0 0,-8 0 0 0,8 6 0 0,-7-6 0 16,6 0 0-16,2 0 0 0,-8 0 0 0,6 0 0 0,-6 0 0 0,7 0 0 15,-8 0 0-15,8 0 0 0,-7 0 0 0,8 0 0 0,-10 0 0 16,10 0 0-16,-10 0 0 0,10 0 0 0,-9 0 0 0,8 0 0 16,-8 0 0-16,9 0 0 0,0 0 0 0,-10 0 0 0,10 0 0 15,-10 0 0-15,10 0 0 0,-1 0 0 0,-7 0 0 0,7 4 0 16,-8-4 0-16,9 0 0 0,-2 0 0 0,-6 0 0 0,7 0 0 0,0 5 0 15,-7-5 0-15,8 0 0 0,0 5 0 0,-10-5 0 16,10 0 0-16,-10 5 0 0,10-5 0 0,0 0 0 0,-10 0 0 0,10 0 0 16,-9 4 0-16,9-4 0 0,-10 0 0 0,10 0 0 0,0 0 0 15,-10 0 0-15,10 6 0 0,-9-6 0 0,8 0 0 0,-8 4 0 16,9-4 0-16,-9 0 0 0,8 0 0 0,-7 0 0 0,6 5 0 0,2-5 0 16,-9 0 0-16,8 0 0 0,-7 0 0 0,7 0 0 15,-7 4 0-15,6-4 0 0,-6 0 0 0,6 0 0 0,-6 6 0 0,8-6 0 16,-10 0 0-16,10 4 0 0,-9-4 0 0,-1 0 0 0,10 5 0 15,-10-5 0-15,10 5 0 0,-8 0 0 0,-2-5 0 0,10 5 0 16,-9-5 0-16,-1 5 0 0,10-5 0 0,-8 4 0 0,-2 1 0 0,1-5 0 16,8 5 0-16,-8-5 0 0,1 4 0 0,8-4 0 0,-10 5 0 15,0 0 0-15,10-5 0 0,-9 5 0 0,0 0 0 0,9-2 0 16,-9-3 0-16,-1 7 0 0,10-3 0 0,-10 1 0 0,10-5 0 16,-8 5 0-16,7 0 0 0,-8-5 0 0,8 4 0 0,-7 1 0 15,6-5 0-15,-6 5 0 0,8 0 0 0,-10-2 0 0,10-3 0 16,-9 7 0-16,8-3 0 0,-8 1 0 0,1 0 0 0,6-1 0 0,-6-4 0 15,6 5 0-15,-6 5 0 0,7-10 0 0,-8 9 0 0,0-4 0 16,9 0 0-16,-10 0 0 0,2 0 0 0,6-1 0 0,-6 2 0 16,-1 3 0-16,0-5 0 0,0 1 0 0,9 0 0 0,-10 5 0 15,1-5 0-15,0-1 0 0,0 0 0 0,0 7 0 0,0-7 0 16,-1 1 0-16,2 5 0 0,-2-6 0 0,2 6 0 0,-1-5 0 0,-1-1 0 16,2 2 0-16,-2 3 0 0,-8-4 0 0,10 4 0 15,-1-3 0-15,0-2 0 0,0 5 0 0,-9-3 0 0,9 3 0 0,0-4 0 16,0 4 0-16,0-3 0 0,0 3 0 0,-9 1 0 0,10-6 0 15,-2 6 0-15,1-1 0 0,1-3 0 0,-2 3 0 0,0 1 0 16,2-1 0-16,-10 1 0 0,9-6 0 0,1 6 0 0,-2 0 0 0,2-1 0 16,-2 1 0-16,1 0 0 0,0-5 0 0,0 4 0 0,1 1 0 15,-2-1 0-15,0 1 0 0,2-7 0 0,-1 8 0 0,0-1 0 16,0-1 0-16,-1 1 0 0,2-1 0 0,-2-3 0 0,2 8 0 0,-2-10 0 16,1 6 0-16,1 4 0 0,-2-4 0 0,2 0 0 15,-2-2 0-15,-7 3 0 0,16-2 0 0,-8 5 0 0,1-4 0 0,-2-1 0 16,0 1 0-16,2 0 0 0,-1 5 0 0,-1-6 0 0,2 1 0 15,-2-1 0-15,10 2 0 0,-10-2 0 0,10 5 0 0,-9-5 0 16,0 1 0-16,9-1 0 0,-9 1 0 0,9 0 0 0,-2 4 0 16,2-4 0-16,-10 0 0 0,10 4 0 0,0-5 0 0,0 1 0 15,-1 0 0-15,1 4 0 0,-10-5 0 0,10 1 0 0,0 3 0 16,-2-2 0-16,2-1 0 0,0-1 0 0,0 6 0 0,-2-5 0 0,2-1 0 16,8 0 0-16,-8 6 0 0,-1-6 0 0,1 5 0 0,-1-4 0 15,0 0 0-15,9 4 0 0,-8-4 0 0,0 4 0 0,0-3 0 16,8 2 0-16,-10-3 0 0,2 4 0 0,0-3 0 0,8 2 0 15,-10 1 0-15,2-4 0 0,8 5 0 0,-8-1 0 0,-1 1 0 16,9-6 0-16,-8 5 0 0,0 1 0 0,-1-1 0 0,9 1 0 16,-9-1 0-16,1 0 0 0,8 1 0 0,-8-1 0 0,-2 1 0 15,2-1 0-15,8 5 0 0,-8-6 0 0,-1 3 0 0,9 3 0 16,-9-6 0-16,1 7 0 0,0-6 0 0,8 5 0 0,-9-4 0 16,1 4 0-16,8-5 0 0,-9 5 0 0,0-4 0 0,9 4 0 15,-8 0 0-15,0-5 0 0,8 5 0 0,-10 1 0 0,10-6 0 16,-8 6 0-16,8-1 0 0,-8-5 0 0,8 5 0 0,-9-4 0 15,9 4 0-15,-9-5 0 0,9 5 0 0,-8 1 0 0,8-6 0 16,0 5 0-16,-8-6 0 0,8 2 0 0,-9 5 0 0,9-6 0 16,0 0 0-16,-8 2 0 0,8 2 0 0,-8-4 0 15,8 0 0-15,0 1 0 0,-10 4 0 0,10-4 0 0,0-1 0 16,-8 1 0-16,8 4 0 0,0-5 0 0,-8 5 0 0,8-4 0 16,0 4 0-16,0-5 0 0,-10 6 0 0,10-1 0 15,0-5 0-15,-8 5 0 0,8-4 0 0,0 4 0 0,0 0 0 0,-8-5 0 16,8 5 0-16,0-4 0 0,0 4 0 0,0 1 0 0,0-6 0 15,0 4 0-15,0-2 0 0,0-2 0 0,0 5 0 0,0-4 0 16,0 4 0-16,-8-5 0 0,8 1 0 0,0 4 0 0,0-5 0 0,0 1 0 16,0 4 0-16,0-5 0 0,-9 5 0 0,9-5 0 0,0 6 0 15,0-6 0-15,0 5 0 0,0-5 0 0,0 5 0 0,0-4 0 16,0 5 0-16,0-7 0 0,0 7 0 0,0-5 0 0,0 4 0 16,0-5 0-16,0 4 0 0,0-2 0 0,0 3 0 0,0 0 0 15,0-5 0-15,0 5 0 0,0-4 0 0,0-1 0 0,0 5 0 0,0-4 0 16,0 4 0-16,0 0 0 0,0-5 0 0,0 1 0 0,0 4 0 15,0-3 0-15,9 2 0 0,-9-4 0 0,0 0 0 0,0 6 0 16,8-6 0-16,-8 5 0 0,0-4 0 0,0 4 0 0,8-5 0 16,-8 1 0-16,8 4 0 0,-8-4 0 0,0-1 0 0,10 5 0 15,-10-6 0-15,0 7 0 0,8-5 0 0,-8-1 0 0,8 5 0 16,-8-4 0-16,0-1 0 0,10 1 0 0,-10 4 0 0,8-5 0 0,-8 0 0 16,8 5 0-16,1-4 0 0,-9-1 0 0,8 5 0 0,-8-4 0 15,8-1 0-15,-8 6 0 0,9-6 0 0,0 5 0 0,-9-5 0 16,8 5 0-16,0-4 0 0,-8 4 0 0,10-5 0 0,-10 1 0 15,8 4 0-15,0-5 0 0,1 5 0 0,-9-4 0 0,9-1 0 16,-1 6 0-16,1-7 0 0,-9 7 0 0,8-5 0 0,0-1 0 0,1 0 0 16,0 6 0-16,-9-6 0 0,8 0 0 0,0 6 0 0,2-6 0 15,-2 0 0-15,0 7 0 0,1-9 0 0,0 8 0 0,-1-6 0 16,0 6 0-16,1-6 0 0,-1 5 0 0,0-1 0 0,2-2 0 0,-2 3 0 16,0 0 0-16,2-5 0 0,-2 6 0 0,0-1 0 15,0-4 0-15,1 4 0 0,0 0 0 0,-1-5 0 0,1 5 0 0,-1-4 0 16,0 4 0-16,2-5 0 0,-2 5 0 0,8-4 0 0,-6-1 0 15,-2 5 0-15,0-5 0 0,1 5 0 0,0 1 0 0,8-6 0 16,-9 6 0-16,0-6 0 0,0 5 0 0,10-4 0 0,-10 3 0 16,2-4 0-16,6 5 0 0,-7-4 0 0,-1 4 0 0,9-5 0 15,-8 5 0-15,7-4 0 0,-6-1 0 0,-2 1 0 0,10-1 0 0,-10 5 0 16,8-5 0-16,2 1 0 0,-10-1 0 0,9 2 0 0,-9-3 0 16,10 2 0-16,-10-1 0 0,10 0 0 0,-10 0 0 0,9 6 0 15,-8-6 0-15,8 0 0 0,-9 1 0 0,10 4 0 0,-2-5 0 16,-8 1 0-16,10 0 0 0,-10-1 0 0,9 0 0 0,-8 1 0 15,8 4 0-15,-9-5 0 0,10 1 0 0,-10-1 0 0,10 0 0 0,-10 1 0 16,9-1 0-16,-9 0 0 0,9 1 0 0,-8-1 0 0,7 0 0 16,2 1 0-16,-10-1 0 0,10 2 0 0,-10-3 0 0,9 2 0 15,-9-1 0-15,10 0 0 0,-10 1 0 0,10-6 0 0,-2 6 0 16,-8-1 0-16,10 1 0 0,-1-1 0 0,-9 0 0 0,10 0 0 16,-2 1 0-16,-8 0 0 0,10-1 0 0,0 0 0 0,-10 1 0 15,9-6 0-15,-1 5 0 0,2 1 0 0,-10-5 0 0,10 4 0 0,-2 0 0 16,2-4 0-16,-10 0 0 0,9 4 0 0,0-5 0 0,0 6 0 15,1-6 0-15,-2 6 0 0,2-6 0 0,-2 1 0 0,1 4 0 16,1-4 0-16,-2 4 0 0,10-4 0 0,-9 4 0 0,0-4 0 0,0 4 0 16,9-4 0-16,-10 4 0 0,2 0 0 0,8-4 0 15,-9 0 0-15,-1 4 0 0,10-4 0 0,-8-1 0 0,-2 6 0 16,10-5 0-16,-9-1 0 0,9 1 0 0,-10-1 0 0,10 1 0 0,-9-1 0 16,0 1 0-16,8 0 0 0,1-1 0 0,-8 1 0 0,-2-6 0 15,10 6 0-15,-9 0 0 0,9-2 0 0,0 3 0 0,-10-6 0 16,10 4 0-16,-1-4 0 0,-7 5 0 0,8-1 0 0,-1-4 0 15,0 5 0-15,0-6 0 0,1 7 0 0,8-7 0 0,-8 5 0 0,-1-4 0 16,1 0 0-16,8 0 0 0,-8-1 0 0,-1 1 0 0,9 0 0 16,-8-1 0-16,9 1 0 0,-11 1 0 0,2-2 0 0,9 1 0 15,-10 0 0-15,0 0 0 0,1-5 0 0,0 4 0 0,8-4 0 0,-9 5 0 16,1-5 0-16,0 5 0 0,-1-5 0 0,1 0 0 16,0 0 0-16,-1 0 0 0,0 0 0 0,-9 0 0 0,10 0 0 0,0 0 0 15,0 0 0-15,-1 0 0 0,1 0 0 0,-10 0 0 0,10-5 0 16,0 5 0-16,-1 0 0 0,1-5 0 0,0 5 0 0,-1-4 0 15,1 4 0-15,0-5 0 0,-2 0 0 0,11 0 0 0,-9 5 0 0,-2-4 0 16,2-2 0-16,0 1 0 0,0 1 0 0,-1-1 0 16,1 0 0-16,0 5 0 0,-1-4 0 0,1-1 0 0,0 0 0 15,-2 0 0-15,2 1 0 0,0-1 0 0,-9 1 0 0,9-2 0 0,0 1 0 16,-1 1 0-16,1-1 0 0,-10 0 0 0,10 0 0 0,0 0 0 16,-9-4 0-16,8 4 0 0,0 0 0 0,1-4 0 0,-8 4 0 15,7-6 0-15,1 8 0 0,0-7 0 0,-2 5 0 0,2-5 0 16,-1 6 0-16,1-6 0 0,8 1 0 0,-8 4 0 0,-1-5 0 15,1 0 0-15,0 6 0 0,0-6 0 0,-1 1 0 0,1-1 0 0,0 5 0 16,-1-5 0-16,0 1 0 0,-8-1 0 0,9 1 0 0,0-1 0 16,-10 0 0-16,10 1 0 0,-9-6 0 0,9 6 0 0,-10 0 0 15,2-6 0-15,8 2 0 0,-9 2 0 0,-1-4 0 0,10 1 0 16,-8 0 0-16,-2 4 0 0,1-9 0 0,0 5 0 0,0 4 0 16,1-4 0-16,-2-1 0 0,2-4 0 0,-2 5 0 0,2-1 0 0,-1 2 0 15,-1-2 0-15,2-5 0 0,0 6 0 0,-2-5 0 0,1 4 0 16,0-3 0-16,0-2 0 0,1 1 0 0,-2 0 0 0,2-5 0 15,-2 5 0-15,1 0 0 0,1-1 0 0,-2-4 0 0,2 5 0 0,-2 0 0 16,2-5 0-16,-1 5 0 0,-1-5 0 0,2 5 0 16,-2 0 0-16,2-6 0 0,0 6 0 0,-2 0 0 0,-8-5 0 0,9 5 0 15,1 0 0-15,-2 0 0 0,-6-6 0 0,6 7 0 0,-8-2 0 16,10-4 0-16,-10 5 0 0,9 0 0 0,-8-5 0 0,8 5 0 16,-9-1 0-16,10-3 0 0,-10 3 0 0,0 1 0 0,10 0 0 0,-10-5 0 15,1 5 0-15,-1-5 0 0,10 5 0 0,-10-1 0 16,0-3 0-16,0 4 0 0,2-6 0 0,6 7 0 0,-16-6 0 15,18 5 0-15,-10-5 0 0,1 0 0 0,-1 5 0 0,0-5 0 0,1 0 0 16,0 0 0-16,-1 0 0 0,0 0 0 0,2 0 0 0,-2-1 0 16,0 1 0-16,10 1 0 0,-10 0 0 0,0-2 0 0,1 1 0 15,-1 0 0-15,0 0 0 0,2 0 0 0,-2 0 0 0,0 0 0 16,2 0 0-16,-2 0 0 0,8 0 0 0,-16 0 0 0,18 0 0 16,-10 0 0-16,1 0 0 0,-1 0 0 0,0 5 0 0,2-4 0 0,-2-2 0 15,0 2 0-15,0-2 0 0,2 2 0 0,-2-2 0 0,0 6 0 16,1-5 0-16,0 0 0 0,-1 5 0 0,1-5 0 0,-1 5 0 15,-8-5 0-15,8 4 0 0,0 1 0 0,2-4 0 0,-10 3 0 0,8 1 0 16,-8 0 0-16,8 1 0 0,-8-3 0 0,10 2 0 16,-10 0 0-16,8-1 0 0,-8 2 0 0,0-2 0 0,8 1 0 0,-8 5 0 15,0-5 0-15,0 0 0 0,0 4 0 0,0-4 0 0,0 0 0 16,0 5 0-16,0-6 0 0,0 1 0 0,0 5 0 0,0-5 0 16,0-1 0-16,0 6 0 0,0-5 0 0,0 5 0 0,0-5 0 0,0-1 0 15,0 1 0-15,0 0 0 0,0 4 0 0,0-4 0 0,0 5 0 16,0-5 0-16,0 0 0 0,0 3 0 0,-8-2 0 0,8-2 0 15,0 7 0-15,0-7 0 0,-8 1 0 0,8 0 0 0,0 4 0 16,-10-4 0-16,10 0 0 0,0 0 0 0,-8 0 0 0,8 4 0 16,-8-4 0-16,8 0 0 0,0 0 0 0,-10-1 0 0,10 1 0 0,0 0 0 15,-8 0 0-15,8 1 0 0,0-3 0 0,-8 2 0 0,8 0 0 16,-8-1 0-16,8 7 0 0,0-6 0 0,-9-1 0 16,1 6 0-16,8-6 0 0,-9 5 0 0,9-3 0 0,-9 4 0 0,1-6 0 15,8 6 0-15,-8 0 0 0,-2-5 0 0,10 4 0 0,-8-4 0 16,0 5 0-16,0-5 0 0,8 0 0 0,-10 4 0 0,2-5 0 15,8 7 0-15,-8-6 0 0,-1 5 0 0,9-7 0 0,-8 7 0 16,-1-6 0-16,9 6 0 0,-9 0 0 0,9 0 0 0,-8-6 0 16,0 6 0-16,0 0 0 0,8 0 0 0,-10 0 0 0,2-1 0 0,8 0 0 15,-8 1 0-15,-2-1 0 0,10-4 0 0,-8 5 0 16,0 0 0-16,8-1 0 0,-9 1 0 0,1-1 0 0,0-4 0 0,8 5 0 16,-9-1 0-16,0 1 0 0,1-5 0 0,8 4 0 0,-8 1 0 0,-2-5 0 15,2 4 0-15,8 1 0 0,-8 1 0 0,-1-2 0 16,9-5 0-16,-9 6 0 0,9 0 0 0,-8-1 0 0,0 1 0 0,8-5 0 15,-9 5 0-15,9 0 0 0,-8-1 0 0,8-4 0 0,-9 5 0 16,0-1 0-16,9-4 0 0,0 5 0 0,-8-1 0 0,0 1 0 16,8-5 0-16,-10 5 0 0,10-1 0 0,-8 1 0 0,0-1 0 0,8 1 0 15,-8-1 0-15,8 1 0 0,-10-1 0 0,2 2 0 0,8-2 0 16,-8 1 0-16,8-5 0 0,-9 4 0 0,9 1 0 0,-8-1 0 16,0 1 0-16,8-1 0 0,-10-4 0 0,10 5 0 0,-8-5 0 15,8 4 0-15,-8 1 0 0,8-5 0 0,-10 4 0 0,10 1 0 16,0-5 0-16,-8 4 0 0,8 1 0 0,-8-5 0 0,8 5 0 0,-8-5 0 15,8 4 0-15,-9 1 0 0,9-1 0 0,0 0 0 0,-9 1 0 16,1 0 0-16,8 5 0 0,-9-6 0 0,9 1 0 0,-8 4 0 16,0-5 0-16,-2 6 0 0,10-5 0 0,-8 4 0 0,0 1 0 15,8-6 0-15,-8 5 0 0,-2 1 0 0,2-1 0 0,8-4 0 16,-8 4 0-16,-1 1 0 0,0 0 0 0,9-1 0 0,-8 0 0 16,-1 0 0-16,1 1 0 0,8-1 0 0,-8 1 0 0,0-1 0 15,8 5 0-15,-10-4 0 0,2-1 0 0,8 5 0 16,-8-4 0-16,-2-1 0 0,10 1 0 0,-8 4 0 0,0-5 0 0,-1 5 0 0,9-4 0 15,-9 4 0-15,1-4 0 0,8 3 0 0,-8-3 0 0,-1 4 0 16,1-4 0-16,8 4 0 0,-8-5 0 0,-2 6 0 0,2-6 0 16,0 5 0-16,8-5 0 0,-10 6 0 0,2-6 0 0,0 5 0 0,0 1 0 15,8-7 0-15,-9 7 0 0,0-1 0 0,1-4 0 16,-1 3 0-16,9 2 0 0,-8-5 0 0,0 3 0 0,-2 3 0 0,10-3 0 16,-8 1 0-16,0 0 0 0,0 1 0 0,8-2 0 0,-10 2 0 15,2-1 0-15,0 1 0 0,-1-2 0 0,0 6 0 0,9-4 0 16,-8-1 0-16,-1 0 0 0,1 5 0 0,8-5 0 0,-8 1 0 0,0 4 0 15,-2-5 0-15,2 5 0 0,8-6 0 0,-8 6 0 0,-2 0 0 16,2-4 0-16,8 4 0 0,-8 0 0 0,-1-4 0 0,1 4 0 16,8 0 0-16,-9 0 0 0,0-5 0 0,1 5 0 0,8 0 0 15,-8 0 0-15,0 0 0 0,8 0 0 0,-10-5 0 0,2 5 0 16,8 0 0-16,-8 0 0 0,-2 0 0 0,10 0 0 0,-8 0 0 0,8 0 0 16,-8 0 0-16,-1 0 0 0,9 0 0 0,-8 0 0 0,8 0 0 15,-9 0 0-15,9 0 0 0,-8 0 0 0,8 0 0 0,-9 0 0 16,9 0 0-16,0 0 0 0,0 0 0 0,-8 0 0 0,8 0 0 15,0 0 0-15,0 0 0 0,0 0 0 0,0 0 0 0,0 0 0 16,0 0 0-16,0 0 0 0,0 0 0 0,0 0 0 0,0 0 0 0,0 0 0 16,0 0 0-16,-8 0 0 0,8 0 0 0,0 0 0 0,0 0 0 15,0 0 0-15,0 0 0 0,0 0 0 0,0 0 0 0,0 0 0 16,0 0 0-16,0 0 0 0,0 0 0 0,0 0 0 0,0 0 0 16,0 0 0-16,0 0 0 0,0 0 0 0,0 0 0 0,0 0 0 15,0 0 0-15,0 0 0 0,0 0 0 0,0 0 0 0,0 0 0 0,0 0 0 16,0 0 0-16,-10 0 0 0,10 0 0 0,0 0 0 0,0 0 0 15,0 0 0-15,10 0 0 0,-10 0 0 0,0 0 0 0,-10 5 0 16,10-5 0-16,0 0 0 0,0 0 0 0,0 0-92 0,10 5-32 0,-10-5-28 16,0 4-32-16,0-4-20 0,0 4-92 0,0 2 28 15,0-1 52-15,0-1 40 0,8 1 36 0,-8 0 24 0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18:10.38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5FE5382-F53C-40C9-8BE7-2F6C3E617853}" emma:medium="tactile" emma:mode="ink">
          <msink:context xmlns:msink="http://schemas.microsoft.com/ink/2010/main" type="writingRegion" rotatedBoundingBox="5938,6910 7652,3749 7825,3842 6110,7003">
            <msink:destinationLink direction="with" ref="{04FD1E1A-B780-4B95-AAED-C79D1933E656}"/>
          </msink:context>
        </emma:interpretation>
      </emma:emma>
    </inkml:annotationXML>
    <inkml:traceGroup>
      <inkml:annotationXML>
        <emma:emma xmlns:emma="http://www.w3.org/2003/04/emma" version="1.0">
          <emma:interpretation id="{0C12F107-34B7-452D-B9CF-BA98FEA53CB7}" emma:medium="tactile" emma:mode="ink">
            <msink:context xmlns:msink="http://schemas.microsoft.com/ink/2010/main" type="paragraph" rotatedBoundingBox="5938,6910 7652,3749 7825,3842 6110,70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5614087-DFC8-420D-8D5A-B2F61EE049E0}" emma:medium="tactile" emma:mode="ink">
              <msink:context xmlns:msink="http://schemas.microsoft.com/ink/2010/main" type="line" rotatedBoundingBox="5938,6910 7652,3749 7825,3842 6110,7003"/>
            </emma:interpretation>
          </emma:emma>
        </inkml:annotationXML>
        <inkml:traceGroup>
          <inkml:annotationXML>
            <emma:emma xmlns:emma="http://www.w3.org/2003/04/emma" version="1.0">
              <emma:interpretation id="{23F4F6EE-7047-4B9F-9E48-919821092C87}" emma:medium="tactile" emma:mode="ink">
                <msink:context xmlns:msink="http://schemas.microsoft.com/ink/2010/main" type="inkWord" rotatedBoundingBox="5938,6910 7652,3749 7825,3842 6110,7003">
                  <msink:destinationLink direction="with" ref="{9A9D65EE-EB84-4804-A3BF-31F47E34967F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2960 39 0,'0'0'56'0,"0"0"-4"0,0 0 0 0,0 0-24 0,0 0-8 16,0 0-4-16,0 0 4 0,0 0-4 0,0 0 0 0,0 0 0 16,0 0 0-16,0 0-8 0,0 0 4 0,0 0 0 0,0 0-4 0,0 0 0 15,0 0-4-15,0 0-4 0,0 0 4 0,0 0 4 0,0 0 0 16,0 0 0-16,0 0 0 0,0 0 0 0,0 0 4 0,0 0-4 16,0 0 0-16,0 0 0 0,0 0 4 0,0 0 0 0,0 0-4 15,0 0 0-15,0 0-4 0,0 0 4 0,0 0 0 0,0 0 0 16,0 0 0-16,0 0-4 0,0 0 0 0,0 0 4 0,0 0 0 0,0 0 0 15,0 0 0-15,0 0 0 0,0 0 0 0,0 0 0 0,0 0 4 16,0 0 0-16,0 0-4 0,0 0 8 0,0 0-4 0,0 0-4 16,0 0 0-16,0 0 4 0,0 0 0 0,0 0 0 0,0 0 0 15,0 0 0-15,0 0 4 0,0 0 0 0,0 0 0 0,0 0-4 16,0 0 0-16,0 0 0 0,8 0 0 0,-8-4 0 0,0 4 0 0,0 0-4 16,0-5 0-16,10 5 0 0,-10-6 4 0,0 6 0 0,0-4 0 15,0 4-4-15,8-4 4 0,-8-2 0 0,0 2 0 0,0 4 0 16,0-5-8-16,0 1 0 0,8 4 4 0,-8-6-4 0,0 2 8 0,0 4-4 15,0-5 4-15,8 1-8 0,-8-2 4 0,0 6 0 16,0-4 0-16,0-2 0 0,10 2 0 0,-10-2 0 0,0 3-4 16,8-3 4-16,-8 2 0 0,0-1-4 0,0 5-4 0,8-10 0 0,-8 6 8 15,0-2-4-15,0 2 4 0,9 0 0 0,-9-1-4 0,0-1 8 16,0 2-8-16,0-1 0 0,9 0 4 0,-9 0-4 0,0 1 0 16,0-2 0-16,8 2 0 0,-8-1 0 0,0 1 0 0,0-2 0 0,9 2 4 15,-9-1 0-15,0 0-4 0,0 0 0 0,0 1 0 16,0-2 0-16,8 2 4 0,-8-1-4 0,0 1 0 0,0-2 0 0,8 2 0 15,-8-1 0-15,0 0 0 0,0 1 0 0,9-1 0 0,-9 0 0 16,0 0 0-16,0-5-4 0,9 6 0 0,-9-1 0 0,0 0 4 16,8 0 0-16,-8 0 0 0,0 1 0 0,8-1-4 0,-8-5 4 0,0 5 0 15,10 0 0-15,-10 1 0 0,0-1 0 0,0 0 0 16,8-4-4-16,-8 4 4 0,0 0 0 0,8 1 0 0,-8-2 0 0,0 2 0 16,9-1 0-16,-9-5 0 0,0 6-4 0,0-2 4 0,0 2 0 15,9-1 4-15,-9 1-4 0,0-2 0 0,8-3 4 0,-8 5-8 16,0-2 4-16,8 2 0 0,-8-6-4 0,0 5 4 0,0 1 0 15,9-6 0-15,-9 5 0 0,0 1 0 0,0-6-4 0,8 5 4 16,-8-1-4-16,0-2 0 0,0 2 0 0,0 2 4 0,0-2 0 16,8 3 0-16,-8-3-8 0,0-3 4 0,0 5 4 0,10-2-4 15,-10 2 0-15,0-2 4 0,0 2-4 0,8 0 0 0,-8-7 4 16,0 7-8-16,8-1 8 0,-8 0 0 0,10-4-8 0,-10 3 0 16,0 2 4-16,8-7 0 0,-8 7 4 0,0-5-4 15,8 4 4-15,-8-4-8 0,0 4 4 0,9 0 4 0,-9-4-4 16,0 3 0-16,8-3 0 0,-8 4 4 0,9 0-4 0,-9-4 0 15,0 4 0-15,8 0 0 0,-8-4 0 0,0 4 0 0,9 0 0 16,-9 0 0-16,0 1 0 0,8-1 4 0,-8 0-4 0,8 0 0 16,-8-5-4-16,0 6 4 0,10-1 0 0,-10 0 0 0,0 0 0 15,8 1 0-15,-8-1 0 0,8 0 4 0,-8 0-4 16,0 1 0-16,10-7 4 0,-10 7-4 0,8 0 0 0,-8-6 0 0,8 4 4 16,-8 2-4-16,0-1 0 0,8-5 0 0,-8 6 0 0,9-5 0 15,-9 3 0-15,9 2 4 0,-9-6-4 0,8 5 0 16,-8-5 0-16,9 6 0 0,-9-1 0 0,0-5 0 0,8 6 4 0,-8 0-4 15,8-7 0-15,-8 7 0 0,10-2 0 0,-10-3 0 0,8 4 0 16,-8 0 0-16,8 1 0 0,-8-5 0 0,8 3 0 0,-8 2 0 16,10-2 0-16,-10 2 0 0,0-1 0 0,8-5 0 0,-8 6 0 0,8-1 0 15,-8 0 0-15,9-4 0 0,-9 3 0 0,0-2 0 0,8 1 0 16,-8 3 0-16,9-5 0 0,-9-1 4 0,9 6-4 0,-9-6 0 16,8 5 0-16,-8-5 0 0,8 6 0 0,-8-6 4 0,8 5-8 15,-8-4 8-15,0 4-4 0,10-4 0 0,-10 4-4 0,8-5 8 16,-8 5 0-16,0-4 0 0,8 4-8 0,-8 0 4 0,10-5 0 0,-10 6 4 15,0-6-8-15,8 5 8 0,-8-4-4 0,8 4-4 0,-8 0 4 16,0-5 0-16,9 5-16 0,-9-4 20 0,8 0 0 0,-8 4-4 16,9-5 0-16,-9 0 0 0,8 1 4 0,-8-1 0 0,9 6 0 15,-9-6-4-15,8 1-4 0,0-1 4 0,-8 0 0 0,10 1 4 16,-10-1-4-16,8 5 0 0,0-5 0 0,-8 1 0 0,10 4 0 0,-10-4 0 16,8 4-4-16,-8-5 4 0,8 6 0 0,-8-6 0 15,8 5 0-15,-8-5 0 0,9 6 0 0,-9-5 0 0,0 3-4 0,9 2 4 16,-9-6 4-16,0 6-8 0,8-2 4 0,-8-3 4 0,9 4-4 15,-9-5-4-15,0 6 4 0,8-6 4 0,-8 5-4 0,0-5 4 16,8 6-8-16,-8-6 4 0,10 5 4 0,-10-4-4 0,8 4 0 0,-8-4-4 16,0-1 4-16,8 5 0 0,-8-5 4 0,8 6-4 0,-8-6 0 15,0 5 0-15,10 0 0 0,-10-4 0 0,0 4-4 0,0 0 0 16,8-4 8-16,-8 4-4 0,0 0 0 0,8 1 0 0,-8-2 4 0,0-3-4 16,9 4 0-16,-9 0-4 0,0-4 4 0,8 4 0 15,-8-4 0-15,0 3-20 0,9-3 24 0,-9-1-4 0,9 6 4 16,-9-6 0-16,8 1-4 0,-8 0 4 0,0 3-4 0,8-4 4 0,2 2-4 15,-10-3 0-15,8 1 4 0,-8 1-4 0,0-1 0 0,8 6-4 16,-8-7 0-16,8 3 4 0,-8 2 0 0,10-3 4 0,-10 4-4 16,0 0 0-16,8-4 0 0,-8 5 0 0,0-2 0 0,8 2 0 0,-8-2-4 15,0 2 4-15,0-1-4 0,9 5 4 0,-9-5 0 16,0 0 4-16,0 1-8 0,8-1 4 0,-8 0 0 0,0 0 0 0,9 1 4 16,-9-1 0-16,9 0-4 0,-9-6 4 0,8 8-4 0,-8-2 0 15,8-5 0-15,-8 5 0 0,8-4-4 0,-8-1 0 0,10 4 8 16,-10-2-4-16,8-2 4 0,-8 5-4 0,8-4 0 0,-8 4 0 0,10-4 4 15,-10-1-4-15,8 5 0 0,-8-4-4 0,0 4 4 16,8 0 0-16,-8-4 0 0,9 3 0 0,-9 2-4 0,0-1 4 0,8 0 0 16,-8-4 4-16,0 4-4 0,8 0 0 0,-8 0 0 0,0 1-16 15,9-2 20-15,-9-3-4 0,0 4 4 0,9 0-4 0,-9 1 4 16,0-1-4-16,8 0 0 0,-8 0 0 0,0 1 0 0,8-2 0 0,-8 3 4 16,10-8-4-16,-10 6 4 0,8 1-4 0,-8-2 0 15,0 2-4-15,8-1 4 0,-8 1 0 0,9-2 0 0,-9 2 0 0,9-6 0 16,-9 5 4-16,8 1-8 0,-8-2 4 0,8-3 0 0,1 5 0 15,-9-2 0-15,0 2 0 0,8-1 0 0,-8 0 4 0,9 0-4 16,-9-4-4-16,9 3 4 0,-9 2 0 0,8 0 0 0,-8 4-4 16,0-6 4-16,8 2 0 0,-8-1 4 0,10 0-4 0,-10 0 0 15,0 1-4-15,8-1 4 0,-8 5 0 0,0-4 0 0,8-2 0 0,-8 2 0 16,8-1 0-16,-8 0-4 0,10 5 4 0,-10-4 0 0,0-2 4 16,8 2-4-16,-8-1 0 0,8 0 0 0,-8 0 4 0,9 0-4 15,-9 5 0-15,8-4 0 0,-8-1-4 0,8 0 4 0,-8 0 0 0,10-1 0 16,-10 3 0-16,8-2 4 0,-8 5-4 0,0-5 4 15,8 0-8-15,-8 1 4 0,8-1 0 0,-8 0 4 0,10 0-4 0,-10 5 0 16,8-4 0-16,-8-1-4 0,0 0 0 0,8 0 4 0,-8 0-4 16,9 5 4-16,-9-5 4 0,9 0-4 0,-9 1 4 0,0-1-8 15,8 0 4-15,-8 5 0 0,9-4 0 0,-9-2 0 0,8 2 4 16,-8-1-4-16,0 5-4 0,8-5 0 0,-8 0 8 0,9 1-4 0,-9-1 0 16,0 5 0-16,9-5 0 0,-9 0 0 0,8 1 0 15,-8-2 0-15,0 2 0 0,8-1 4 0,-8 0-8 0,10 0 4 0,-10 1 4 16,8-1-8-16,-8 0 0 0,0 0 4 0,8-5 0 0,-8 5 4 15,9 1 0-15,-9-1-4 0,9 0 0 0,-9 1 4 0,8-6-8 16,-8 5 0-16,9 1 4 0,-9-2 0 0,0 3 4 0,8-3-4 16,-8 1 0-16,8 0 0 0,-8 1 0 0,0-2-4 0,0 2 8 0,9-1-4 15,-9 5 0-15,0-4 4 0,0-2-4 0,9 6 0 0,-9-4 0 16,0-1 0-16,0 5-4 0,0-5 4 0,0 5 0 0,0-5 4 16,8 5-4-16,-8-4-4 0,0-1 4 0,0 5-4 0,0-6 4 15,0 6 0-15,8-4 4 0,-8 0-4 0,0-1 4 0,10 5-8 16,-10-5 4-16,0 0-4 0,0 0 4 0,8 5 4 0,-8-5-4 0,0 1 0 15,0-1 0-15,0 1 0 0,0 4 0 0,0-6-4 0,0 2 4 16,0 4 4-16,0-5-8 0,0 5 8 0,0-5-4 16,0 5 0-16,0 0 0 0,0-5 0 0,0 5-4 0,0 0 4 0,0 0 0 15,0 0 0-15,0 0 0 0,8-5 4 0,-8 5-4 0,0 0-4 0,0 0 0 16,0 0 4-16,0 0 0 0,0 0 0 0,0 0 0 16,0 0 0-16,0-4 0 0,0 4 0 0,0 0 0 0,0 0 0 0,0 0 0 15,0 0 0-15,0 0 0 0,0 0 4 0,0 0-4 0,0 0 0 16,0-5 0-16,0 10-4 0,0-5 4 0,0 0 4 0,0 0 0 15,0 0-4-15,0 0 4 0,0 0-8 0,0 0 4 0,0 0 4 0,0 0-8 16,0 0 4-16,0 0-16 0,0 0 20 0,0 0 0 0,0 0-4 16,0 0 0-16,0 0 0 0,0 0 0 0,0 0 4 0,0 0-4 15,0 0 0-15,0 0 0 0,0 0 0 0,0 0 4 0,0 0 0 16,0 0-8-16,0 0 0 0,0 0 4 0,0 0 0 0,0 0 0 16,0 0 0-16,0 0 0 0,0 0 0 0,0 0 0 0,0 0 0 15,0 0 4-15,0 0-4 0,0 0 0 0,0 0 0 0,0 0 0 0,0 0 0 16,0 0-4-16,0 0 4 0,0 0 0 0,0 0 4 15,0 0-4-15,0 0-4 0,0 0 4 0,0 0 0 0,0 0-4 0,0 0 8 16,0 0-4-16,0 0 0 0,0 0 4 0,0 0-8 0,0 0 8 16,0 0-8-16,0 0 4 0,0 0 0 0,0 0 0 0,0 0 0 15,0 0 0-15,0 0 0 0,0 0 0 0,0 0 0 0,-8 0 0 16,8 0 0-16,0 0 0 0,0 0 4 0,0 0-4 0,0 0 0 0,0 0 0 16,0 0 0-16,-8 0 0 0,8 0 4 0,0 0-8 0,0 0 4 15,0 0-16-15,0 0 20 0,0 0 0 0,0 0-4 0,0 0 4 16,0 0-4-16,-10 0 0 0,10 0 0 0,0 0 0 0,0 0 4 15,0 0 0-15,0 0-4 0,0 0 0 0,0-5-4 0,0 5 4 0,0 0-4 16,0 0 8-16,0-5-4 0,0 5-4 0,0 0 4 0,0 0-4 16,0 0 8-16,0 0 0 0,0 0-8 0,0-5 4 0,0 5 0 15,0 0 4-15,0 0-4 0,0 0 4 0,0 0-4 0,0 0-4 16,0 0 4-16,0 5 0 0,0-5 0 0,0 0-4 0,0 0 8 16,0 0-8-16,0-5 4 0,0 5 0 0,-8 0-4 0,8 0 8 0,0 5-4 15,0-5 4-15,0 0-8 0,0 0 4 0,0 5 4 16,0-5 0-16,0 0 0 0,0 0-8 0,0 0 0 0,0 0 4 0,0 0-4 15,0 0 4-15,0 0 0 0,0 0 4 0,0 0-4 0,0 0 0 16,0 0 0-16,0 0-4 0,0 0 4 0,0 0 0 0,0 0 4 16,0-5-8-16,0 5 4 0,0 0 0 0,0-5 0 0,0 5 0 15,0-5-16-15,0 5 20 0,0-4 0 0,0-1-4 0,0 5 4 0,0-5 0 16,0 5-4-16,0-4 0 0,0 4 0 0,0-7-4 0,0 7 4 16,0 0 0-16,0 0 0 0,0 0 0 0,0 0 4 0,0 0-4 15,0 0 4-15,0 0 4 0,0 0-8 0,0 7 4 0,0-7 0 16,0 0 0-16,0 0 4 0,0 0-4 0,0 0-4 0,0 4 0 15,0-4 4-15,0 0-4 0,0 0 0 0,0 0 0 0,0 0 0 0,0 0 0 16,0 5 0-16,0-5 0 0,0 0 0 0,0 0 0 0,0 0-4 16,-8 0 0-16,16 0 0 0,-8 0 4 0,0 0-4 0,-8 0 8 15,8 0-4-15,0 0 0 0,0 0 0 0,0 0-4 0,0 0 4 16,0 0 0-16,0 0 0 0,0 0 0 0,0 0 0 0,0 0 0 16,0 0 4-16,0 0-4 0,0 0 4 0,0 0-4 0,0 0 4 0,0 0 4 15,0 0 0-15,0 0 0 0,0 0 0 0,0 0 0 16,0 0 4-16,0 0 0 0,0 0 0 0,0 0 0 0,0 0-16 0,0 0 24 15,0 0-4-15,0 0 0 0,0 0 0 0,0 0 0 0,0 0 0 16,0 0 4-16,0 0-8 0,0 0 4 0,0 0 0 0,0 0 0 16,0 0 0-16,0 0-4 0,0 0 0 0,0 0 0 0,0 0-8 0,0 0-4 15,0 0 0-15,0 0 8 0,0 0-4 0,0 0-4 0,0 0 4 16,0 0 0-16,0 0-4 0,0 0 4 0,0 0-4 0,0 0-4 16,0 0 4-16,0 0 0 0,0 0-4 0,0 0 4 0,0 0 0 15,0 0-8-15,0 0-12 0,0 5-12 0,0-5-8 0,0 0-12 16,0 4-20-16,0-4-28 0,0 5-20 0,-9 0-32 0,9 0-12 0,-9 0-108 15,9 4 48-15,-8-4 36 0,0 5 40 0,-1 0 28 0,1-1 20 16</inkml:trace>
          <inkml:trace contextRef="#ctx0" brushRef="#br1" timeOffset="70330.8939">1560-3 43 0,'0'0'72'0,"0"-5"-8"0,0 5-4 0,0-5-20 15,0 5-12-15,0-5 4 0,0 5-4 0,0 0 0 0,0-4-4 0,0 4 0 16,0-5-20-16,9 5 20 0,-9-5 4 0,0 5-4 0,0 0-4 16,0 0 0-16,9 0 0 0,-9 0 4 0,0 0-4 0,8-5 0 15,-8 5-4-15,8 0 0 0,-8 0 0 0,10 5 0 0,-10-5 0 16,8 0 0-16,-8 0 0 0,0 0 4 0,8 0 0 0,-8 0 0 16,0 0 0-16,0 5 0 0,0-5-4 0,0 5 0 0,0-1 0 15,0-4 0-15,0 5-4 0,0 0 0 0,-8 0 4 0,8-2-4 16,-8-3 8-16,8 7 0 0,-10-3-4 0,10-4 0 0,-8 0-8 0,8 5 0 15,-8-10 0-15,-1 5 0 0,0 0-4 0,9-4 0 0,-8-3-4 16,8-1 4-16,-8 3-4 0,8-4 0 0,0-1 0 0,-9 5 0 16,9-6 0-16,0 3 4 0,0-2-4 0,0 1-4 0,0-1 4 0,0 1 4 15,0 4-4-15,0-5 0 0,9 5 0 0,-9-5 0 0,8 6 0 16,-8-1 0-16,8 5 0 0,-8 0 0 0,9-4 0 16,0 4 0-16,-1 0 0 0,-8 0 0 0,18 0 4 0,-18 0-4 0,8 0 4 15,0 0-4-15,1 4 0 0,0-4-4 0,-1 0 8 0,-8 0-4 16,8 5 0-16,1-5 0 0,-9 4 8 0,8-4 0 0,-8 6-4 15,0-2 4-15,8 1-8 0,-8 0 4 0,-8 5-4 0,8-5 0 0,0 4 4 16,0-4 8-16,-8-1-4 0,-1 6 0 0,9-5-4 0,-8 3 4 16,0-8 0-16,-1 11 0 0,0-11 0 0,1 5-4 0,8-5 0 15,-8 5 4-15,-2-10-4 0,2 5 0 0,0 0 0 0,-1-5 0 16,0-6 0-16,9 8-4 0,-8-7 0 0,0 5 4 0,8-4-4 16,-9-1 0-16,9 1 0 0,0-1 0 0,0 0-4 0,-8 0 8 0,8-3 0 15,8 3-4-15,-8 0 0 0,0 5 0 0,0-5-4 0,9 1 4 16,-9 5 0-16,8-2-4 0,0 1 4 0,-8 1 0 0,9-1 0 15,0 5 0-15,-1-5 0 0,0 5 4 0,2 0-4 0,-2 0 0 16,0 0 4-16,1 0-4 0,0 5 0 0,-1-5 0 0,0 5 0 16,1-1 4-16,-1 1-4 0,0 1 0 0,-8-2 0 0,10 1 4 0,-10 5 0 15,8-6 0-15,-8 1-4 0,0 5 0 0,0 0 0 0,0-1 0 16,0 1 4-16,-8-1-4 0,-2-4 0 0,10 5 0 0,-8-1 0 16,0 1 4-16,-1-6-4 0,1 1 0 0,0 5 0 0,-1-5 0 15,0-5 0-15,1 3 0 0,0-3 4 0,-2 0-4 0,2 0 0 16,0 0 0-16,-1-8-4 0,0 3 4 0,1 0 0 0,8-4 0 0,-8-1 0 15,8 6-4-15,-9-6 4 0,9 0 0 0,0 1-4 0,0-1 4 16,-8 1 0-16,16-1 0 0,-8 0 0 0,0 1 0 0,9-1-4 16,-9 5 4-16,8 1 0 0,-8-2 0 0,8 6 0 0,1-5 4 15,0 5-4-15,-1-4 0 0,0 4 0 0,2 4 0 0,-2-4 0 16,0 0-4-16,1 5 4 0,0 1 0 0,-1-2-4 0,0 1 0 16,1 5 8-16,-1-6-8 0,0 1 4 0,2 5 0 0,-10-6 0 0,8 6 0 15,-8-1 0-15,8 1 0 0,-8 0 0 0,0 0 0 0,0-1 0 16,-8 1 0-16,8-1 4 0,-8 1-4 0,8-2 0 0,-10 3 4 15,2-1 0-15,0-1-4 0,-1-4 0 0,1 5 4 0,0-7-4 16,-1 4 0-16,0-3 4 0,-7-4-4 0,6 0 4 0,2 0-4 16,0 0 4-16,-1-4-4 0,9-6 0 0,-9 5 0 0,1-5-4 0,8 1 4 15,-8-1 0-15,8-4 0 0,-9 4 0 0,9-4 0 0,0 4 0 16,0-4 0-16,0 4-4 0,0-5 4 0,0 6 0 0,0-1 0 16,9 1 0-16,-9-1 0 0,8 0 0 0,0 6 0 0,-8-1 0 15,9 1 0-15,0-2 0 0,-1 6 0 0,0 0 0 0,2 0 0 16,-2 0 0-16,0 0 0 0,1 0 0 0,0 6 0 0,-1-2 0 0,0 1 0 15,1-1 0-15,-1 2 0 0,0-2 0 0,-8 6-4 0,10-5 4 16,-2-1 4-16,-8 6-4 0,0-1 4 0,8-3-4 0,-8 3 0 16,0 1 0-16,0 0 4 0,0-1-4 0,-8 0 0 0,8 1 0 0,-8 0 0 15,8-7 4-15,-10 8 0 0,2-1-4 0,0-1 0 16,-1-4 4-16,1 0 0 0,0 0-20 0,-1-2 20 0,0-3-4 0,1 0 4 16,0 0-4-16,-2-3 0 0,2-2 0 0,0-5 0 0,8 6 4 15,-9-6-4-15,0-6 0 0,9 8 0 0,0-2 0 0,-8-4 0 16,8 0 0-16,0 4 0 0,0-4 0 0,-8-1 0 0,8 1 0 0,8 4-4 15,-8-5 4-15,0 6 0 0,8-1 0 0,-8 1 0 16,0 4 0-16,9-4 0 0,0 4-4 0,-1 0 4 0,-8 0 0 0,8 5 0 16,2-4 0-16,-2 4 0 0,0-6-4 0,1 6 4 0,0 6 0 15,-1-6 4-15,0 0-4 0,1 4 0 0,-1 1-4 0,-8-5 4 16,8 5 0-16,2 0 0 0,-2 4 0 0,0-4 0 0,-8-1 0 0,10 7-4 16,-10-2 4-16,0-5-4 0,0 6 4 0,0 0 0 15,0-1 0-15,0 1 0 0,-10-1 0 0,10 1 0 0,-8 5 0 0,0-5 0 16,8-1 0-16,-10-4 0 0,2 4 0 0,0-4 4 0,-9 0 0 15,9 0-4-15,-1-2 0 0,0-3-4 0,1 0 4 0,0 0 0 16,-2-3-16-16,2-7 16 0,0 5 4 0,-1-4-4 0,0 4 0 0,9-4 0 16,-8-1 0-16,8 0 0 0,0 1 4 0,0-1-4 15,-8 1 0-15,8-1-4 0,0 0 4 0,0 1 0 0,8-1 0 16,-8 5 0-16,0 1 0 0,8-2 0 0,-8 1 4 0,9 5-8 0,0-4 4 16,-9 4 0-16,8 0 0 0,0 0 0 0,2-5 0 0,-2 10 0 15,-8-5 0-15,8 0 0 0,1 4 0 0,0-4 0 0,-1 5 0 16,0 1-4-16,1-2 4 0,-1 1 0 0,-8-5 4 0,8 4-4 15,2 2 0-15,-10-2 0 0,0 6 0 0,8-5 0 0,-8 5 0 16,0-6 0-16,0 5 0 0,0 1 0 0,-8-5 0 0,8 5 0 16,0 0 0-16,-10-1 0 0,2 0 0 0,0-4 4 0,-1 5-4 0,1-5 0 15,8-2 4-15,-8 4-4 0,-1-3 0 0,-8 1 0 0,9-5 0 16,-2 0 0-16,2-5 0 0,8 5 0 0,-8-4 0 0,-1-3 0 16,0-1 0-16,9-2 0 0,-8 5-4 0,8-4 0 0,0 4 4 15,-8-4 0-15,8 4 0 0,0-5-4 0,0 1 4 0,8 3 0 0,-8 2 4 16,0-5-4-16,8 3 4 0,-8 2-4 0,9-1-4 0,0 0 0 15,-1 5 4-15,-8-5 0 0,8 1 4 0,2 4-4 0,-2-6 0 16,0 6 0-16,1-4-4 0,0 4 4 0,-1 0 0 0,0 0 0 0,1 0 0 16,-9 0-4-16,8 0 4 0,0 0 0 0,2 4 0 15,-10-4 4-15,8 6-4 0,-8-2 0 0,0 1 0 0,8 0 0 0,-8 0 0 16,0-1 0-16,0 2 0 0,0 3 0 0,-8-5 4 0,8 2 0 16,0 3-4-16,-8-4 0 0,-2 0 0 0,10 5 4 0,-8-6-4 15,0 1 0-15,8-5 4 0,-9 5 0 0,1-5-4 0,0 4 0 16,-1-4 0-16,9 0 0 0,-9 0 4 0,1 0-4 0,8-4 0 15,-8 4 0-15,8-5 0 0,0 0 0 0,0 5 0 0,-10-4 0 0,10-1 0 16,0 0 0-16,0 5 0 0,0-5 0 0,0 0-4 0,0 0 0 16,0 5 4-16,0-4 4 0,0 4-4 0,10 0-4 0,-10 0 4 15,0-6 0-15,8 6 0 0,-8 0 0 0,0 0 4 0,0 0-4 0,8 0-4 16,-8 0 8-16,9 0-4 0,-9 0 4 0,9 0-8 0,-9 0 0 16,8 0 4-16,-8 0 0 0,0 0 0 0,0-4 4 0,0 8-4 15,8-8 0-15,-8 4 0 0,0 0 4 0,0 0-4 0,0 0 0 16,0 0 0-16,0 0 0 0,0 0 0 0,0 0 0 0,0 0 0 15,0 0 0-15,0 0 0 0,0 0 4 0,0 0-4 0,0 0 0 16,0 0 4-16,0 0 0 0,0 0-4 0,0 0 4 0,0 0 0 0,0 0 0 16,0 0 0-16,0 0 0 0,0 0-4 0,0 0 0 15,0 0 4-15,0 0-4 0,0 4 4 0,0-4 0 0,0 0 0 0,0 0-4 16,0 0 0-16,0 0 0 0,0 0 0 0,0 0 4 0,0 0-4 16,0 0 0-16,0 0 0 0,0 0 4 0,0 0 0 0,0 0 0 15,0 0 0-15,0 0 0 0,0 0 4 0,0 0-4 0,0 0 0 0,0 0 4 16,0 0 4-16,0 0-4 0,0 0-16 0,0 0 16 15,0 0 0-15,0 0 0 0,0 0 0 0,0 0 0 0,0 0 0 16,0 0 0-16,0 0-4 0,0 0 0 0,0 0-4 0,0 0 4 16,0 0-4-16,0 0 4 0,0 0-4 0,0 0 0 0,0 0 0 15,0 0 0-15,0 0 0 0,0 0 4 0,0 0-4 0,0 0 4 16,0 0-4-16,0 0 0 0,0 0 0 0,0 0 0 0,0 0 0 16,0 0 4-16,0 0-4 0,0 0 0 0,0 0 4 0,0 0-4 15,0 0 0-15,0 0 0 0,0 0 4 0,0 0 4 0,0 0-8 16,0 0 4-16,0 0 0 0,0 0 0 0,0 0-4 0,0 0 0 15,0 0 4-15,0 0 0 0,0 0 0 0,0 0 0 0,0 0 0 16,0 0 0-16,0 0 0 0,0 0 0 0,0 0-4 0,0 0 0 16,0 0 0-16,0 0 0 0,0 0 0 0,0 0 4 0,0 0 0 15,0 0 0-15,0 0 0 0,0 0-4 0,0 0 0 16,0 0 0-16,0 0-12 0,0 0 16 0,0 0 0 0,0 0 0 16,0 0 4-16,0 0-4 0,0 0 0 0,0 0 0 0,0 0 4 15,0 0-4-15,0 0 0 0,0 0 0 0,0 0 0 0,0 0 0 16,0 0-4-16,0 0 4 0,0 0 0 0,0 0 0 0,0 0 0 0,0 0 0 15,0 0 0-15,0 0 0 0,0 0 0 0,0 0 0 0,0 0 4 16,0 0 0-16,0 0-4 0,0 0 0 0,0 0 4 0,0-4 0 16,9 4 0-16,-9 0-4 0,0 0 0 0,0 0 0 0,0 0 0 15,0 0 0-15,0 4 0 0,0-8 0 0,0 4 4 0,0 0-4 0,0 0 4 16,0 0-4-16,0 0 4 0,0 0 0 0,0 0 0 16,0 0 0-16,8 0 0 0,-8 0 0 0,0 0 4 0,0 0-8 0,0 0 0 15,0-5 4-15,0 10-8 0,0-5 4 0,0 0 0 0,0-5 4 16,0 5-8-16,0 0 0 0,0 0 4 0,0 0 0 0,0 0-4 15,0 0 0-15,0 0 0 0,0 0 4 0,0 0-8 0,0 0 8 0,0 0-4 16,0 0 0-16,0 0 0 0,0 0 4 0,0 0-4 0,0 0 0 16,0 0-4-16,0 0 4 0,0 0-4 0,0 0-4 0,0 0-4 15,0 0-4-15,0 0-12 0,0 0-12 0,0-4-12 0,0 4-4 16,0 0-8-16,0 0-20 0,0 0-12 0,0 0-28 0,0 0-20 16,-8 0 0-16,8 0-84 0,0 4 12 0,-9-4 48 0,1 5 32 15,0-5 24-15,8 10 24 0</inkml:trace>
        </inkml:traceGroup>
      </inkml:traceGroup>
    </inkml:traceGroup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32:52.48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1602B6B-0242-4CE1-BCA8-738FA5253ACD}" emma:medium="tactile" emma:mode="ink">
          <msink:context xmlns:msink="http://schemas.microsoft.com/ink/2010/main" type="writingRegion" rotatedBoundingBox="30560,7080 31857,7080 31857,7511 30560,7511"/>
        </emma:interpretation>
      </emma:emma>
    </inkml:annotationXML>
    <inkml:traceGroup>
      <inkml:annotationXML>
        <emma:emma xmlns:emma="http://www.w3.org/2003/04/emma" version="1.0">
          <emma:interpretation id="{20FE5294-3B43-4B19-8153-C5EA7BDD5F66}" emma:medium="tactile" emma:mode="ink">
            <msink:context xmlns:msink="http://schemas.microsoft.com/ink/2010/main" type="paragraph" rotatedBoundingBox="30560,7080 31857,7080 31857,7511 30560,75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01CCDCA-D4FB-4DB2-A689-F1C52D5E57F5}" emma:medium="tactile" emma:mode="ink">
              <msink:context xmlns:msink="http://schemas.microsoft.com/ink/2010/main" type="line" rotatedBoundingBox="30560,7080 31857,7080 31857,7511 30560,7511"/>
            </emma:interpretation>
          </emma:emma>
        </inkml:annotationXML>
        <inkml:traceGroup>
          <inkml:annotationXML>
            <emma:emma xmlns:emma="http://www.w3.org/2003/04/emma" version="1.0">
              <emma:interpretation id="{89FBB293-D66C-4FC6-BB5F-27F675376541}" emma:medium="tactile" emma:mode="ink">
                <msink:context xmlns:msink="http://schemas.microsoft.com/ink/2010/main" type="inkWord" rotatedBoundingBox="30560,7080 31857,7080 31857,7511 30560,7511"/>
              </emma:interpretation>
            </emma:emma>
          </inkml:annotationXML>
          <inkml:trace contextRef="#ctx0" brushRef="#br0">5924 4175 31 0,'0'-5'88'16,"0"5"-12"-16,0 0-4 0,0 0-20 0,0 0-4 0,0-5 0 0,0 5 4 15,0 0 0-15,0 0 0 0,0-4 0 0,0 4 0 16,0 0 0-16,0 0 4 0,0-5 0 0,0 5-4 0,0 0 0 0,0 0 0 16,0 0 0-16,0 0-4 0,0 0 0 0,0 0-4 0,0 0 0 15,9 5 0-15,-9-5 0 0,0 4 0 0,0 1-4 0,0 5-4 16,0-5 0-16,0 4-8 0,8 1-4 0,-8 0 0 0,0-1-8 0,0 6 0 15,0-1-4-15,0 0 0 0,0 6 0 0,0-6-4 0,0 5 0 16,0-4 0-16,0 4-4 0,0-5 0 0,0 5-4 0,0-4 4 16,0 0 0-16,-8-1-4 0,8 0 0 0,0 1 0 0,0-6 0 15,0 1 0-15,0 4 0 0,0-5 0 0,0 1 0 0,-9-5 0 16,9 5-4-16,0-6 4 0,0 7 0 0,0-7 0 0,0 0 0 0,0 1 0 16,0 0-4-16,0-5 4 0,0 0 0 0,0 5 0 0,0-5-4 15,0 0 4-15,0 0 0 0,0 0 0 0,0 0 0 0,0 0 0 16,0 0 0-16,0 0 0 0,0 0 0 0,0 0 0 0,9 0 0 15,-9 0 0-15,0 0 0 0,8 0 0 0,-8 0 0 0,9 0 0 16,-1-5 0-16,-8 5 0 0,8 0 0 0,2 0 0 0,-10-5 0 16,8 5 0-16,0-5 0 0,0 5 0 0,-8 0 0 0,10 0 0 0,-2 0-4 15,0-4 4-15,-8 4 0 0,9 0 0 0,0 0 0 16,-1 0 4-16,-8 0-4 0,9 0 0 0,-1 4 0 0,0-4 4 0,1 0-4 16,0 5 4-16,-1-5-4 0,0 5 0 0,2-5 0 0,-2 0-4 0,0 5 8 15,10-5-4-15,-10 4 0 0,9 2 0 0,-9-6 0 16,10 0 4-16,-10 4-4 0,10-4 0 0,-2 0 4 0,1 0-4 0,0 5 0 15,0-5 0-15,1 0 0 0,-2 0 4 0,2 0-4 0,-2 0 0 16,2 0 4-16,-10 0-8 0,9-5 4 0,1 5 0 0,-2 0 4 16,2 5-4-16,-10-5 0 0,9 0 0 0,0 0 0 0,0 0 4 0,-9 0-4 15,10 0 0-15,-2 0-4 0,-6 0 4 0,6 0 4 0,-7 0 0 16,8 0 0-16,0 0-4 0,-9 4 0 0,10-4-4 0,-2 0 4 16,-6 0-4-16,6 0 4 0,1 0 0 0,-9 0 4 0,10 0-4 15,-2 0 4-15,2 0 0 0,-2 0-4 0,2 0 0 0,-1 0 0 16,0 0 0-16,0 0 4 0,-9 0-4 0,18 0 0 0,-18 0 4 15,18 0-4-15,-17 0 0 0,8 0-4 0,0 0 4 0,-1 0 4 16,-6 0-4-16,6 0 0 0,-6 0-4 0,-2 0 4 0,0 0 0 16,1 0-4-16,-1 0 8 0,0 0 0 0,1 0-4 0,-9 0 4 0,9 0 0 15,-9 0-4-15,8 0 0 0,-8 0 0 0,0 0 0 0,0 0 4 16,0 0-4-16,0 0 0 0,0 0 0 0,0 0 0 0,8 0-20 16,-8 0 24-16,0 0 0 0,0 0 0 0,0 0-4 0,0 0 0 15,10 0 0-15,-10 0 4 0,0 0 0 0,8 0 0 0,-8 0 0 16,8 0-8-16,-8 0 0 0,0 0 8 0,0 0-4 0,0 0 0 0,9 0 0 15,-9 0 0-15,0 0 0 0,0 0 0 0,9 0 0 0,-9 0 0 16,0 0-4-16,0 0 4 0,8 0 4 0,-8 0 0 0,0 0-8 16,0 0 4-16,8 0 4 0,-8 0-4 0,0 0 0 0,9 0 4 0,-9 0-4 15,0-4 4-15,8 4 0 0,-8-5-4 0,0 5 0 16,9-4 0-16,-9 4 4 0,0-6 0 0,9 2 4 0,-9-1 0 0,0 0 0 16,8-4 0-16,-8 5 0 0,8-7 0 0,-8 7 0 0,0-2 0 15,0-3-4-15,0-1 0 0,0 1-4 0,0-1 4 0,0 0-4 16,10 0 0-16,-10 1 4 0,0 0-4 0,0-5 0 0,0 4 4 15,-10 6-4-15,10-11 0 0,0 10 0 0,0-5 4 0,0 0-4 0,0 6 8 16,0-1-4-16,0-5 4 0,0 10-24 0,0-4 24 16,0-1 0-16,0 5 4 0,0 0-4 0,0 0 0 0,0-5-4 0,0 5-4 15,0 0 4-15,0 0-4 0,0 0 4 0,0 0-8 0,0 0 4 16,0 0 4-16,0 0-4 0,0 5-4 0,0-5 0 0,0 0-16 16,0 5-16-16,0-5-20 0,0 0-28 0,0 4-16 0,0-4-28 15,0 6-32-15,-8-6-16 0,8 0-76 0,0 4 12 0,-8-4 40 16,-1 0 44-16,9 0 28 0,-9 0 24 0</inkml:trace>
        </inkml:traceGroup>
      </inkml:traceGroup>
    </inkml:traceGroup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28:59.49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430DA63-3E74-458C-970D-F758C8255F09}" emma:medium="tactile" emma:mode="ink">
          <msink:context xmlns:msink="http://schemas.microsoft.com/ink/2010/main" type="writingRegion" rotatedBoundingBox="7290,9319 31296,9183 31348,18311 7341,18447"/>
        </emma:interpretation>
      </emma:emma>
    </inkml:annotationXML>
    <inkml:traceGroup>
      <inkml:annotationXML>
        <emma:emma xmlns:emma="http://www.w3.org/2003/04/emma" version="1.0">
          <emma:interpretation id="{4945403D-2206-4B2D-A002-EB9EACBBDE1F}" emma:medium="tactile" emma:mode="ink">
            <msink:context xmlns:msink="http://schemas.microsoft.com/ink/2010/main" type="paragraph" rotatedBoundingBox="8465,9312 31296,9183 31305,10617 8473,1074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8E23526-4009-4166-AD4D-2E6D650E6C24}" emma:medium="tactile" emma:mode="ink">
              <msink:context xmlns:msink="http://schemas.microsoft.com/ink/2010/main" type="line" rotatedBoundingBox="8465,9312 31296,9183 31305,10617 8473,10746"/>
            </emma:interpretation>
          </emma:emma>
        </inkml:annotationXML>
        <inkml:traceGroup>
          <inkml:annotationXML>
            <emma:emma xmlns:emma="http://www.w3.org/2003/04/emma" version="1.0">
              <emma:interpretation id="{FBF37438-9596-4F82-BB9A-308E1F059EA3}" emma:medium="tactile" emma:mode="ink">
                <msink:context xmlns:msink="http://schemas.microsoft.com/ink/2010/main" type="inkWord" rotatedBoundingBox="8413,10135 9556,9832 9733,10497 8590,1080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1280-1459 3 0,'0'-4'96'0,"0"-1"-8"0,0 1-8 0,0-2-24 0,0 2-4 16,-10-1 0-16,10 0 4 0,0 0-8 0,-8 1 4 0,8-1-4 16,0 5 0-16,0 0 0 0,-8-5 0 0,8 5-12 0,-9 0 4 15,9 0-8-15,-9 0-4 0,9 0-8 0,-8 0 0 0,0 5 4 16,8 0-4-16,-9-5-4 0,9 4-4 0,0 1 0 0,-8 0-4 15,8 0 0-15,0 5 0 0,0-6-4 0,0 1 0 0,-9-1-4 0,9 6 0 16,0-5 0-16,0 5 0 0,0-6 4 0,0 2-4 0,9-2 0 16,-9 1 4-16,0-5-8 0,8 4 12 0,-8-4-4 0,0 6-4 15,9-6 4-15,-9 0-4 0,8 0 4 0,0 0-4 0,-8 0 0 16,9 0 0-16,0 0 0 0,-1 0 4 0,0 0-4 0,-8 0 0 16,10 0 4-16,-2 0 0 0,0 0 0 0,1 4-4 0,0-4 4 0,-1 5-4 15,-8-5 0-15,8 5 4 0,1 0-8 0,-1 0 8 16,0-1 0-16,-8 1-4 0,10 0 0 0,-2 4 4 0,-8-4-4 0,8 5 0 15,-8-2 4-15,10 3 0 0,-10-2 8 0,0 1 4 0,0 0 0 0,0-1 4 16,0-3 8-16,0 7-4 0,0-2 0 0,-10-2 4 16,10 0 0-16,-8 1 0 0,0-6-16 0,-2 6 16 0,2-1 0 0,0-3-4 15,-1 3-4-15,1-4-4 0,0 0-4 0,-1-1-4 0,0-4 0 16,-7 5-4-16,6-5 0 0,2 0-4 0,0 0 0 0,-1 0-8 16,-8-5-16-16,9 1-8 0,-1-1-12 0,1 0-12 0,-1 0-8 15,0-5-20-15,9 5-16 0,-8-4-8 0,0 0-8 0,-2-1-52 16,10-4-40-16,-8 4 40 0,8-4 32 0,0 4 24 0,0-4 24 0</inkml:trace>
          <inkml:trace contextRef="#ctx0" brushRef="#br0" timeOffset="544.4569">1603-1660 59 0,'0'4'116'0,"0"7"-12"0,0-7-8 0,0-4-16 0,0 10 4 16,0-5 0-16,0-5-4 0,8 4 4 0,-8 1 0 0,10-5-4 0,-10 5-4 15,8-5-4-15,0 0-4 0,1 0 0 0,-1 0 0 0,1 0-4 16,-1 5-8-16,9-5-8 0,-9 0-4 0,10 0-8 0,0 0-8 16,-2 0-4-16,-7 0-8 0,8 0 0 0,0-5-4 0,-1 10-8 15,2-5-24-15,0 0-28 0,-10 0-28 0,8 0-36 0,-7 4-40 16,8-4-40-16,-8 6-84 0,-1-2 52 0,0-4 44 0,-8 5 32 0,10 0 28 15,-10 1 24-15</inkml:trace>
          <inkml:trace contextRef="#ctx0" brushRef="#br0" timeOffset="401.7204">1561-1852 23 0,'0'0'96'0,"0"0"-8"0,0 0 0 0,0 0-20 16,0 0 4-16,0 0-4 0,8 0 0 0,-8 0 4 0,8 0-4 16,-8 0 0-16,8 0-4 0,2 0-4 0,-2 0-4 0,0 0-8 15,2 0 0-15,-2 0-4 0,9 0-4 0,-9 0 0 0,9 0-4 16,-8 0 0-16,7 0-8 0,2 0-8 0,-10 0 0 0,10 0-8 15,-1 0-4-15,0 0 4 0,-9 0-8 0,9 0-4 0,1-5-8 0,-10 5-12 16,0 0-8-16,10 0-12 0,-10 0-24 0,0 0-12 16,-8 0-16-16,9 0-16 0,0 5-4 0,-9-5-76 0,0 5 4 0,-9-5 36 15,9 0 24-15,-9 5 20 0</inkml:trace>
          <inkml:trace contextRef="#ctx0" brushRef="#br0" timeOffset="-582.4421">751-1722 31 0,'0'-5'84'0,"8"5"-8"16,-8-5-4-16,0 0-24 0,0 5-4 0,0-4-4 0,0 4 4 15,9 0 0-15,-9 0 0 0,0-5 0 0,0 5 4 0,0 0 4 0,0 0 0 16,8 0 4-16,-8 0 4 0,0 0-8 0,0 0 8 0,8 5-4 16,-8-5-4-16,0 4 0 0,9 1-4 0,-9 5-8 0,0-5 0 15,9 4-8-15,-9-3-4 0,8 7-4 0,-8 2-4 0,8-6 0 16,-8 5-8-16,0 6 4 0,10-6-4 0,-10 6 0 0,0 0-4 15,0-7 0-15,8 6-4 0,-8-5 0 0,0 6 0 0,0-6 0 0,0 1-4 16,0 4 4-16,0-9 0 0,0 4-4 0,0 1 4 16,0-6 0-16,0 1-4 0,0-6 4 0,0 6-4 0,0 0 4 0,0-6 0 15,0 1 0-15,0 0-4 0,0-5 4 0,0 0-4 0,0 4 0 16,0-4 0-16,0 0 0 0,0 0-4 0,0 0 4 0,0 0 0 16,0-4 0-16,0 4-4 0,-8-5 0 0,8 0 0 0,0 1 0 0,0 4 0 15,0-5 4-15,0-5-4 0,0 5 4 0,0 1-4 16,0-6 0-16,-10 5 4 0,10-5-4 0,0 1 0 0,0-1 0 0,10 6 4 15,-10-6-4-15,0 5 0 0,0-5 8 0,8 6-4 0,-8-6 0 16,0 5-4-16,8 1 4 0,-8-1-4 0,10 0 4 0,-10 0 4 16,8 0 0-16,-8 5-4 0,8-5-4 0,-8 5 4 0,8-5 0 0,-8 1 0 15,9 4 0-15,-1 0 0 0,-8 0 0 0,9-5 4 0,-9 5-8 16,9 0 4-16,-1 0 4 0,-8 0-4 0,8 0 0 0,-8 0 0 16,10 0 0-16,-2 5 0 0,0-5-4 0,-8 4 4 0,8 1 0 15,2-5-4-15,-2 5 4 0,-8-5 0 0,8 5 4 0,-8 0 0 16,9 5-4-16,-1-6 0 0,-8 6 0 0,9-5 0 0,-9 5 4 0,0-1-4 15,0 1 0-15,9-1 0 0,-9 5 0 0,0-4 0 0,0-1 0 16,0 1 4-16,0 0-4 0,0 0 0 0,0 4 0 16,0-5 8-16,0 1 0 0,-9 0-4 0,9-1 4 0,-9-4-4 0,1 4 8 15,8-4 0-15,-9 5 0 0,1-10 0 0,0 5 0 0,-2-1 0 16,2 1-16-16,0-5 20 0,0 6-8 0,-2-6 4 0,-6 0 0 16,7 0 0-16,0-6-4 0,1 1 0 0,-1 1-4 0,1 4 0 0,0-5 0 15,0-5 0-15,-2 5-4 0,2 1 0 0,0-1 0 16,-2-6-4-16,10 8 0 0,-8-7 0 0,0 5-12 0,8-5-4 0,-9 1-8 15,9 4-8-15,0 1-12 0,-9-6-4 0,9 5-12 0,0-4-16 16,0 3-16-16,0-3-16 0,0 5-8 0,0-2-16 0,0-3-80 16,0 4 36-16,9 0 28 0,-9 1 32 0,0-2 24 0</inkml:trace>
        </inkml:traceGroup>
        <inkml:traceGroup>
          <inkml:annotationXML>
            <emma:emma xmlns:emma="http://www.w3.org/2003/04/emma" version="1.0">
              <emma:interpretation id="{8F32C94E-7407-4D53-80C3-45C370C7394D}" emma:medium="tactile" emma:mode="ink">
                <msink:context xmlns:msink="http://schemas.microsoft.com/ink/2010/main" type="inkWord" rotatedBoundingBox="10021,9449 11934,9438 11941,10541 10027,1055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775.1243">2447-2216 47 0,'0'0'60'16,"0"0"-4"-16,0 0-8 0,0 0-20 0,0-4 0 0,0 4-8 16,0 0 0-16,0 0-4 0,0 0 0 0,8-6 0 0,-8 6-4 15,0-4 4-15,-8 4 0 0,8 0 0 0,0 0 0 0,0 0 0 16,0 0 0-16,0-5 0 0,0 5 0 0,0 0 0 0,0-5 0 0,0 5-4 15,0 0 4-15,0 0 0 0,0 0 0 0,0 0 0 16,0 0 0-16,0 0 0 0,0 0 0 0,0 0 0 0,8 0 4 0,-8 0 4 16,0 0 4-16,0 0 4 0,0 5 4 0,10-5-4 0,-10 0 0 15,0 5 0-15,8-5 0 0,-8 4 4 0,0 2-4 0,8-2-8 16,-8 1 0-16,0-1-4 0,8 7 0 0,-8-7 4 0,0 6 0 0,0 4-4 16,10-5 0-16,-10 0-4 0,0 6 4 0,0 0-4 0,0-1-4 15,0 5 0-15,0 0 0 0,0-4 0 0,0 4 0 0,0 5-4 16,0-5 0-16,0 0 4 0,0 6 0 0,0-6-4 0,0 4 4 15,0-3 0-15,0 4 0 0,0-10-4 0,0 10 0 0,0-4 0 16,0-6-4-16,8 5 4 0,-8-5-4 0,0 5 0 0,0-4 0 0,0-1 0 16,0 1-4-16,8-6 4 0,-8 5-4 0,0-4 0 0,0-1 0 15,0 1 0-15,0 5 0 0,0-11 0 0,0 6 4 0,9-1-4 16,-9-3 0-16,0-2 0 0,0 1 0 0,0 0 0 0,0 1-4 0,0-3 0 16,0 2 0-16,0-5 0 0,0 0-16 0,0 5 16 15,0-5-4-15,0 0-4 0,0 0-4 0,0 0-4 0,0 0-8 0,0 0-8 16,0 0-12-16,0 0-8 0,0 0-12 0,0 0-8 0,0-5-8 15,0 0-4-15,0 5 0 0,0-3-24 0,0-8-44 0,0 6-12 16,-9 1 36-16,9-6 24 0,0 0 20 0</inkml:trace>
          <inkml:trace contextRef="#ctx0" brushRef="#br0" timeOffset="3148.6475">2729-2173 59 0,'0'0'88'15,"8"-5"-8"-15,-8 5-8 0,0 0-20 0,8 0-4 0,-8 0-4 16,0 0 4-16,0-4 4 0,0 4 0 0,0 0 0 0,10 0 0 16,-10 0 4-16,0 4 0 0,0-4-4 0,0 5 0 0,0 0-8 15,0 0 0-15,8 4 0 0,-8-5-4 0,0 7 0 0,0-2-4 0,0 1-4 16,0 4-4-16,0-4 0 0,0 4 4 0,0 5-4 0,0-5 0 15,0 6 4-15,0-1-4 0,0 0 0 0,0-5-4 0,0 10 0 16,0-4 0-16,0-1-4 0,0 5-4 0,0-5 4 0,0 5-4 16,0 0 0-16,0 0 0 0,0-6-4 0,0 7 0 0,0-6-4 15,8 5 0-15,-8 0 0 0,0-5 0 0,0 0 0 0,0 1-4 0,0-1 0 16,0 0 0-16,0-3 0 0,0-3-4 0,9 2 0 0,-9-1 4 16,-9-5-4-16,18 6 0 0,-18-5 0 0,18-6-4 0,-9 6 0 15,0-5-8-15,-9-5-16 0,9 4-12 0,0-4-12 0,0 0-12 0,0 0-8 16,0 0-28-16,-8-4 12 0,8-6-12 0,0 5-8 15,-8-4 0-15,8-1 0 0,-10 0-60 0,2-4-20 0,0-5 28 0,0 4 32 16,-2 1 28-16</inkml:trace>
          <inkml:trace contextRef="#ctx0" brushRef="#br0" timeOffset="4289.6236">3112-1774 47 0,'0'-10'96'0,"0"0"-4"0,0 5-4 0,0-5-24 16,0 1 0-16,0 4 0 0,0-4 0 0,0-1 0 16,0 5 4-16,0 0-8 0,0-4 0 0,0 4-4 0,0 0 0 0,0 0-4 15,0 5 0-15,9 0-4 0,-9-4-4 0,0 4 0 0,8 0 0 0,-8 0-4 16,8 4-4-16,2 1-4 0,-10 0 4 0,8 0-8 15,0 4-8-15,2-4-4 0,-2 10 4 0,0-6-4 0,0 1-4 0,-8 4 0 16,9 1-4-16,0-1 0 0,-1 0 4 0,1 5-8 0,-9-4 0 16,8 5-4-16,0-7 0 0,-8 6 4 0,10 0 4 0,-10 1-8 15,8-6 4-15,-8 6-4 0,0-6 4 0,8 5 0 0,-8-4-4 16,0-1 0-16,0 0 0 0,0 1 4 0,0-6-4 0,0 6 4 0,0-5 0 16,0-6-4-16,0 5 8 0,0-3-4 0,0-2 0 15,0 1 0-15,0-5 0 0,0 5-4 0,0-5 0 0,0 0 4 0,0 0-4 16,-8 0 4-16,8-5-8 0,0 5 4 0,0-5 4 0,0 1 0 15,-8-2-4-15,8 2 0 0,0-1 4 0,-10-5-8 0,10 6 4 16,0-11 0-16,0 11 0 0,0-11 0 0,0 5 0 0,0-4 0 0,0 5 0 16,0-6 0-16,0 2 0 0,0-3 0 0,0 2 0 15,0-1 4-15,0 1-4 0,0 5 0 0,0-6 0 0,0 1-4 16,0-1 4-16,0 2 4 0,10-2-4 0,-10 5 0 0,0-4 0 0,8-1-4 16,-8 6 4-16,8 0 0 0,-8-6 0 0,8 5 0 0,-8 0 0 15,10 6 4-15,-2-6-4 0,-8 1 0 0,8 4 0 0,1-5 0 16,-9 5 0-16,8 0-16 0,1 1 16 0,0-1 4 0,-9 0 0 15,8 5-4-15,0-5 4 0,0 5 0 0,2 0-4 0,-2 0 4 0,0-4 0 16,2 4 0-16,-2 0 0 0,0 0 0 0,1 0-4 0,-1 0 4 16,1 4-4-16,-1-4 4 0,1 0 0 0,-1 0 4 0,0 0 0 15,2 0 0-15,-2 5 4 0,0-5 0 0,2 0 0 0,-10 5 0 0,8-5 0 16,0 0 0-16,0 0 0 0,1 0 0 0,-9 5 0 16,8-5-4-16,-8 0 0 0,9 0 0 0,0 0 0 0,-9 0 0 0,0 0-4 15,8 0 0-15,-8-5 0 0,0 5 0 0,0-5-4 0,0 0 0 16,0 5-4-16,0-4 0 0,8-1-8 0,-8 0-12 15,0 0-16-15,-8-5-12 0,8 6-16 0,0-6-12 0,-8 5-16 0,8-4-20 16,-9-1-20-16,9 0-8 0,-9 6-64 0,9-6-20 0,-8 0 36 0,-1 6 40 16,1-6 32-16,0 6 20 0</inkml:trace>
          <inkml:trace contextRef="#ctx0" brushRef="#br0" timeOffset="4835.6768">3896-2211 75 0,'0'-5'96'15,"0"1"-8"-15,0-6-4 0,0 10-20 0,0-10 0 0,9 5-4 16,-9 1 0-16,9 4 4 0,-9-6-8 0,8 2 4 0,-8 4 0 15,8 0 0-15,2-5-8 0,-10 5 0 0,8 5 0 0,0-5-4 0,1 4 0 16,-9 2 0-16,9 3 0 0,-1 1-4 0,-8-6 0 0,0 11-4 16,8-6-4-16,-8 11-4 0,0-6-4 0,0 4 0 0,9 2-4 15,-9 4 0-15,-9 0-4 0,9 0 0 0,0 5 4 0,-8 0-8 16,8-1 0-16,-8 6-4 0,8-5 4 0,-9 4-4 0,0 6 0 16,9-5 4-16,-8-1 4 0,0 5-4 0,8-4-20 0,-10-1 28 15,2 1-4-15,8-6 0 0,-8 1-4 0,8 0 4 0,0 0 0 0,-9 0 4 16,9-5-4-16,0-5-4 0,9 1 0 0,-9-1 4 15,8-5 0-15,-8 0-4 0,8 0 4 0,2-4-4 0,-2 0 4 0,-8-2-16 16,17-2-4-16,-8-1 0 0,-1-5 0 0,0 5 0 0,9-5 0 0,1 0 0 16,-10 0 0-16,10-5 0 0,-2 0 0 0,-8-1 0 15,10 3 0-15,-1-7 0 0,-1 0-68 0,2 1-48 0,-10-1-48 0,10-4-48 16,-10 4-76-16,0-4-12 0,1-5 52 0,0 4 48 0,-1 1 36 16,-8-5 36-16,9 0 16 0</inkml:trace>
          <inkml:trace contextRef="#ctx0" brushRef="#br0" timeOffset="3425.4214">2311-2331 71 0,'0'-5'92'0,"0"-4"-8"0,-8 3-8 0,8-3-24 16,0 4 0-16,0-4 0 0,0 4-4 0,8 0 0 15,-8-4 0-15,0 9 0 0,8-6 0 0,-8 2 4 0,9-1 0 0,-1 5 4 16,-8-5-4-16,9 5 0 0,0 0 4 0,7 0-4 0,-6 0 0 16,6 0 0-16,2 0-8 0,-10 5 0 0,9-5 0 0,-1 5-4 15,2-1-4-15,8 2-4 0,-10-6-4 0,2 9 0 0,-1-9-4 0,8 5-8 16,-8 0 0-16,1-1-4 0,-2 1 0 0,10 0-8 15,-9-5 4-15,-1 0 0 0,2 5-4 0,8-5-4 0,-10 0-12 0,-6 0-12 16,6 0-28-16,1 0-20 0,1 0-24 0,-10 0-36 0,8 4-20 16,-6-4-80-16,-2 0 4 0,0 6 40 0,-8-6 36 0,9 9 32 15,-9-4 20-15</inkml:trace>
        </inkml:traceGroup>
        <inkml:traceGroup>
          <inkml:annotationXML>
            <emma:emma xmlns:emma="http://www.w3.org/2003/04/emma" version="1.0">
              <emma:interpretation id="{C1234279-90B1-4D72-9094-4905690EC065}" emma:medium="tactile" emma:mode="ink">
                <msink:context xmlns:msink="http://schemas.microsoft.com/ink/2010/main" type="inkWord" rotatedBoundingBox="15737,9425 16404,10386 15917,10724 15249,976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1673.6649">7767-2106 43 0,'0'-5'92'0,"0"-4"-8"0,0 4-4 15,0-5-24-15,0 1-4 0,0-1 0 0,0-4-4 0,0 4 0 16,9 1-4-16,-9-6 4 0,9 1-4 0,-9 4 8 0,8-4-4 15,0-1-4-15,0 6-8 0,2-5 4 0,-2-1 0 0,0 5-4 16,10-4-8-16,-10 5 0 0,9-1-4 0,-8 1 0 0,8 3-4 0,-1 2 0 16,-6-1 0-16,6 5 0 0,2 0 0 0,-10 0-4 0,9 0-4 15,0 5 0-15,-8-1-4 0,7 6 4 0,-6-5-4 0,6 5 4 16,-8-1 0-16,10 5 0 0,-10-4 0 0,1 5 0 0,-1-1 0 16,1-5 0-16,0 6 0 0,-1-1 0 0,-8 1 0 0,8 0 0 0,-8-1-4 15,0 0-4-15,0 0 0 0,0 5 0 0,-8-4 4 0,0-1-4 16,-1 1-4-16,0-6 0 0,1 5 4 0,-9 1-4 0,9-5-8 15,-10 4 0-15,10-5-8 0,-10 1-8 0,2 0-12 0,-2-1-4 16,1-4-12-16,9 0-16 0,-8-1-8 0,-2 1-8 0,10 0-12 16,-10-5-8-16,10 5-32 0,-1-5-48 0,1 0 12 0,-1 0 32 0,1 0 28 15</inkml:trace>
          <inkml:trace contextRef="#ctx0" brushRef="#br0" timeOffset="21383.9109">7861-2216 15 0,'-8'-10'96'0,"8"6"-4"0,0-6-8 0,0 1-20 0,0 3 0 15,0-3-8-15,0 4 4 0,-8-1 0 0,8 3 0 0,0-7 4 0,0 5-4 16,0 5 4-16,0-5-4 0,0 5-4 0,0-5 8 0,0 5 0 16,0 5 4-16,8-5-4 0,-8 5 0 0,0 5 0 0,0-5 0 15,0 9-8-15,8-5 0 0,-8 6-8 0,9-1-4 0,-9 1 0 16,0 4-8-16,8 5-8 0,-8-6-4 0,9 12 0 0,-9-6-4 15,8 4-4-15,-8 1 0 0,0 0 0 0,0 4-8 0,9-3 4 0,-9-2-8 16,0 6 4-16,0-6-4 0,0 2 0 0,0-2 0 16,0 1 0-16,0 0 0 0,0-5-4 0,8 0 0 0,-8-1 4 0,0-4-4 15,-8 1 0-15,8-6 0 0,8 0 0 0,-8 1 0 0,0-4 0 16,0-8-4-16,0 7 0 0,0-5 0 0,0-1-4 0,0-4-8 16,0 6-12-16,0-6-8 0,0-6-16 0,0 6-8 0,0-4-12 0,0-1 0 15,-8-5-8-15,8 7-12 0,0-8-12 0,0 2-8 0,-9-1-4 16,9-5 0-16,-8 1-24 0,8-1-52 0,-9 1 8 0,9-5 36 15,-8 1 24-15,-1-2 24 0</inkml:trace>
          <inkml:trace contextRef="#ctx0" brushRef="#br0" timeOffset="22470.0729">8517-1689 67 0,'0'0'92'16,"0"0"-8"-16,0 0-4 0,0 0-24 0,0-4-4 0,0 4 0 0,0 0-4 15,0-5 0-15,0 5-4 0,0-4 0 0,0-2 4 0,0 6 0 16,-8-5 0-16,8 1 0 0,0-1 4 0,0 0-12 0,0 5 4 16,-8-5-4-16,8 0 0 0,0 1-4 0,-8 4 4 0,8 0-4 0,-10-5-4 15,2 5 0-15,8 0 0 0,-8-5-4 0,-2 5 0 0,2 5-4 16,0-5 0-16,-1 5-4 0,1-5 0 0,0 4 0 0,-1 6-4 15,0-5 0-15,-7 4 0 0,6 2 0 0,2-2 0 0,0 0 0 0,-1 5 0 16,0-4 0-16,-7 5 0 0,7 4 0 0,9-5 0 0,-8 1 0 16,-1 5-4-16,0-2 4 0,9-4 0 0,0 5-4 0,-8-4 0 15,8 4 0-15,0 1 0 0,8-7 0 0,-8 7-4 0,0-5 0 16,9-2 0-16,0-3 0 0,-9 5 0 0,8-6 0 0,1 5 0 16,-1-4 0-16,0-5-4 0,10 5 0 0,-10-7-4 0,0-3 0 0,10 6 4 15,-10-1 0-15,1-5-4 0,8-5 0 0,-9 5 0 16,9 0 0-16,-9-6 0 0,10 3 0 0,-10-2-4 0,2 0-8 0,6 0-8 15,-8-5-8-15,2 1-16 0,-2 0-12 0,0-1-20 0,1 0-12 0,-1-4-24 16,0-1-16-16,2 6-28 0,-10-5-36 0,8-1-52 16,-8-4 40-16,8 5 44 0,-8-1 28 0,0 0 28 0</inkml:trace>
        </inkml:traceGroup>
        <inkml:traceGroup>
          <inkml:annotationXML>
            <emma:emma xmlns:emma="http://www.w3.org/2003/04/emma" version="1.0">
              <emma:interpretation id="{0A4D3EE5-363F-4DD4-A266-A694C667F10C}" emma:medium="tactile" emma:mode="ink">
                <msink:context xmlns:msink="http://schemas.microsoft.com/ink/2010/main" type="inkWord" rotatedBoundingBox="16627,10085 16761,9739 17182,9902 17047,10248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2807.6854">8995-2000 79 0,'0'0'92'15,"0"0"-4"-15,0 0-4 0,0 0-16 0,0 0 4 0,9 0-4 16,-9 0 4-16,8 0 4 0,-8 0 0 0,8 0-4 0,2 0 0 16,-2 0-4-16,0 0 0 0,0 0 0 0,2 0-4 0,6 0-4 0,-7 0-4 15,8 0 0-15,0 0 0 0,-1 0-8 0,-6 0-4 0,6 0-8 16,2 0-8-16,-1 0-4 0,0 0-4 0,-9 0-4 0,9 0 0 15,1 0-4-15,-2 0-4 0,-6 0-4 0,6 0-8 0,1 0-12 0,-9 0-12 16,1 0-12-16,8 0-20 0,-9 5-16 0,2-5-12 0,-10 4-20 16,8-4-20-16,-8 0-12 0,0 5-48 0,0 0-32 0,-8-1 32 15,8-4 40-15,-10 10 36 0,-6-5 12 0</inkml:trace>
          <inkml:trace contextRef="#ctx0" brushRef="#br0" timeOffset="23004.6886">9054-1770 107 0,'0'9'120'0,"0"-4"-4"16,0 5-8-16,0-5-12 0,10-1 0 0,-10 6 4 0,0-5-4 15,8 0 0-15,-8-1-4 0,8-4-4 0,1 5-4 0,-9-5-4 0,17 0-8 16,-8 6-8-16,-1-6-4 0,0 0-16 0,10 0-8 16,-10 0-8-16,10 0 0 0,-2-6-8 0,-7 6-8 0,8-5-12 0,0 5-24 15,-1-4-24-15,2 4-24 0,0 0-36 0,-10 0-28 0,8 0-24 16,-7 0-72-16,8 0-4 0,-8 0 40 0,-1-5 40 0,10 5 24 15,-18 0 32-15</inkml:trace>
        </inkml:traceGroup>
        <inkml:traceGroup>
          <inkml:annotationXML>
            <emma:emma xmlns:emma="http://www.w3.org/2003/04/emma" version="1.0">
              <emma:interpretation id="{CFAC9C11-BB8D-4092-9290-DB3CD1E857FE}" emma:medium="tactile" emma:mode="ink">
                <msink:context xmlns:msink="http://schemas.microsoft.com/ink/2010/main" type="inkWord" rotatedBoundingBox="17662,9409 19102,9514 19042,10334 17602,10229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4136.0343">10727-2039 91 0,'0'-4'124'0,"0"-6"-12"0,0 5-4 0,0-5-24 0,0 6 0 0,0 4-8 15,0-5-4-15,0 0 4 0,0 5-12 0,0 0 0 0,0 0-4 16,0 0 0-16,0 5-8 0,0-5 0 0,8 5-4 0,-8 4 0 16,0-4-8-16,0 10 0 0,0-6-4 0,8 5-4 0,-8 1-4 0,0-1 0 15,0 5-8-15,8 0-4 0,-8 6 0 0,0-6 0 0,0 5-4 16,9 0-4-16,-9 0 0 0,0 0 0 0,0 0-8 0,0-5 4 16,8 5 0-16,-8-5-4 0,0 6-4 0,0-12 0 0,9 6-8 0,-9-5-4 15,0-3-16-15,0-2-12 0,9-4-8 0,-9 0-16 16,0-1-16-16,0-4-40 0,0-4 0 0,0-1-8 0,-9-5-76 0,9 0 0 15,-9-4 40-15,9 5 32 0,-8-10 32 0</inkml:trace>
          <inkml:trace contextRef="#ctx0" brushRef="#br0" timeOffset="24655.7039">11101-1953 91 0,'0'0'108'0,"0"-4"-8"0,0 4-4 0,0-5-28 0,0 5 0 15,0 0 0-15,0-5 0 0,0 5-8 0,0 0 0 0,8 5-4 16,-8-5-4-16,0 0-8 0,9 9-8 0,0-3-12 0,-1-2 0 15,-8 6-4-15,8-1-4 0,2 6 0 0,-2-1-8 0,0 1-16 16,0-1 24-16,2 0-8 0,-2 6-4 0,-8-6 8 0,8 5 0 16,-8-4 4-16,0 4 4 0,9-5 0 0,-9 0 4 0,0 1 0 0,0-1 4 15,0 1 0-15,0-6 0 0,0 1-4 0,0-6-8 0,0 1 0 16,0 0 0-16,-9-1-4 0,9-8-4 0,0 4 0 0,0-10 0 16,0 6-4-16,0-6 0 0,0-4-4 0,0 4 0 0,9-4 0 0,-9-5-8 15,0 4 4-15,0-10-4 0,8 7 0 0,-8-1-4 0,8-5-4 16,2 5-4-16,-2-5-4 0,0 4-12 0,2-3 0 0,-2 4-12 15,0-1-12-15,0-4-16 0,10 10-8 0,-10-4-8 0,1 2-12 16,-1 2-24-16,0-1-52 0,2 1 12 0,-2 5 32 0,0-1 28 16</inkml:trace>
          <inkml:trace contextRef="#ctx0" brushRef="#br0" timeOffset="23684.6707">9976-2029 39 0,'0'0'84'0,"-9"0"-4"0,9-5-8 16,-9 0-16-16,9 1-8 0,-8-2-4 0,8-3 0 0,-8-1 0 15,8 6-4-15,-10-11 0 0,10 6 0 0,0-1 0 0,0-4 8 0,0 4-4 16,0-4 4-16,0-1 4 0,0 1 0 0,0 5-4 15,10-5 4-15,-10-1-4 0,8 6-4 0,-8-1-4 0,8 0-4 0,1 1-4 16,-9-1 0-16,9 5-4 0,-1 0 4 0,1-1-4 0,-1 3 0 16,0 3 0-16,2 0-4 0,-2 0-4 0,8 0-4 0,-6 9 0 15,-2-4 0-15,0 4-4 0,10-3-4 0,-10 8 0 0,1 1-4 16,7-2 0-16,-8 2 0 0,2-1-4 0,-2 5 4 0,0 5 0 0,2-5 0 16,-2 6 0-16,-8 3-4 0,0-4 0 0,0 5 0 0,0 0 0 15,-8-1 0-15,-2 1 0 0,2 0 0 0,0 5-4 0,-10-5 4 16,2-6 0-16,-1 5 0 0,-1-3 0 0,2-1 0 0,-2 0 0 15,2-5 0-15,-10-4-4 0,9-1 4 0,8-5 0 0,-8 1-4 16,-1-5 4-16,10 0-4 0,0-5 0 0,0 0 0 0,-2-5 0 16,2 0 0-16,8-5 0 0,0 1 0 0,0-1 0 0,0 1 0 0,0-1 4 15,0-3 0-15,0-2 0 0,8 5 0 0,-8 0-4 0,10-4 4 16,-10 4 4-16,8 1-4 0,0-2 0 0,0 3 0 0,2 3 4 16,-2 0-4-16,0 1-4 0,1 4 12 0,8-6 0 0,-8 6-8 0,7 6 0 15,2-6 4-15,-2 4 0 0,-6 1 0 0,15 0 0 0,-8 3 0 16,0-1 0-16,-1 2 4 0,10 0-4 0,-8-4 0 0,7 5-4 15,-8-1 0-15,8-4 0 0,-7 5-4 0,8-6 4 0,-10 7-4 16,2-7 0-16,-1 1-12 0,9-1-16 0,-10-4-20 0,2 0-8 16,-10 5-28-16,9-5-24 0,0 0-20 0,-8 0-16 0,-1 0-80 0,0-5 32 15,-8 1 36-15,8-1 28 0,-8 1 24 0</inkml:trace>
          <inkml:trace contextRef="#ctx0" brushRef="#br0" timeOffset="24351.9751">10445-2379 39 0,'0'0'124'0,"0"0"-12"16,0-5-8-16,0 5-24 0,0 5 0 0,0-5 4 0,0 0-8 15,8 0 4-15,-8 0-8 0,0 0 0 0,8 0-8 0,-8 0-8 0,8 0-8 16,2 0-8-16,-2-5-4 0,0 5-8 0,2-5-4 0,6 5-4 16,-7 0-4-16,8-4-4 0,0 4-4 0,-1 0 0 0,2 0-4 15,0 0 0-15,-2 0-8 0,1-6-12 0,9 6-16 0,-10 6-36 16,2-6-4-16,8 4-24 0,-10 1-20 0,10 5-48 0,-9-6-48 16,1 6 44-16,-2-1 24 0,2 6 32 0</inkml:trace>
          <inkml:trace contextRef="#ctx0" brushRef="#br0" timeOffset="23906.0776">10530-2106 59 0,'0'-5'128'0,"0"5"-8"16,0 0-8-16,0 0-24 0,0 0-4 0,0 0-4 0,0 0-4 0,0 0-4 15,0 5-8-15,8-5-4 0,-8 5-4 0,0 0-4 0,0 0-4 16,9-1-8-16,-9 6-4 0,0-5-4 0,8 9-4 0,-8-5-4 16,9 6-4-16,-9-1-4 0,8 6-4 0,-8-1 0 0,8 0-4 0,-8 0 0 15,0 0 0-15,10 6-8 0,-10-6 0 0,0 0 0 0,0 5-4 16,0-5-4-16,8 5-4 0,-8-4-8 0,0-2-12 0,0-3-12 15,0-1-16-15,0 0-20 0,0-3-16 0,0-2-12 0,0 0-12 16,0-4-64-16,0 0 0 0,0-5 32 0,0 0 36 0,8 0 20 16</inkml:trace>
        </inkml:traceGroup>
        <inkml:traceGroup>
          <inkml:annotationXML>
            <emma:emma xmlns:emma="http://www.w3.org/2003/04/emma" version="1.0">
              <emma:interpretation id="{15EC9E6B-9E42-41DA-85D8-45BFF3C13926}" emma:medium="tactile" emma:mode="ink">
                <msink:context xmlns:msink="http://schemas.microsoft.com/ink/2010/main" type="inkWord" rotatedBoundingBox="19570,9299 21090,9395 21029,10360 19509,10264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6213.5144">13181-2216 7 0,'0'-10'108'0,"0"6"-8"16,9-1-8-16,-9 0-24 0,0-4-8 0,0 9-4 0,0-6 0 16,0 2 4-16,0 4 4 0,0 0-4 0,0-5 4 0,0 5 0 0,0 5-4 15,0-1-4-15,8 2 0 0,-8-2 0 0,0 6-4 0,0-5-4 16,0 9-20-16,0 0 16 0,0 1 0 0,0-1-4 0,9 5-8 15,-9 0-4-15,0 0-4 0,0 6-4 0,0-6-4 0,0 4 0 16,0 3-8-16,0-3 0 0,0-4-4 0,0 5 4 0,9 0-8 16,-9-5 4-16,0 0-4 0,0 0 0 0,0-4-4 0,0-1-4 0,8 1-8 15,-8-1-12-15,0-5-16 0,0 1-8 0,0-5-24 16,0 0-16-16,0-5-20 0,-8 0-8 0,8 0-16 0,-9 0-64 0,0-5 8 16,1 0 36-16,-1-5 32 0,1 1 24 0</inkml:trace>
          <inkml:trace contextRef="#ctx0" brushRef="#br0" timeOffset="24993.3125">12107-2523 39 0,'9'-5'108'15,"-9"0"-8"-15,0 1-4 0,0 4-28 0,0 0 0 0,0-5 0 16,-9 5-4-16,9 0 0 0,-9 0-4 0,9 0 4 0,-8-5-4 16,-1 5-8-16,1 0 4 0,0 5-8 0,8-5 0 0,-8 0-8 0,-2 5 0 15,2-1-8-15,0-4 0 0,-10 10-4 0,18-4 0 0,-17 2 0 16,9 2-4-16,-1 0 4 0,1-1 0 0,-1 5 0 0,1 6 0 15,-10-1 0-15,10 0 0 0,0 0 0 0,-2 10-4 0,2-5 0 16,0 0 0-16,-9 5 0 0,8-1 4 0,1 7 0 0,-1-7 0 16,1 5 0-16,0 1-4 0,8 4-4 0,-10-9 0 0,2 9-4 0,8-4 0 15,0-1-4-15,0 1 0 0,0 0-8 0,0-6 0 16,0 6 0-16,8-5-4 0,2 0 0 0,-2-5-4 0,0 0 4 0,1 0-12 16,-1-1-20-16,10-9-20 0,-2 6-28 0,2-6-24 0,-2-4-32 15,2-1-36-15,-1 1-28 0,0-5-64 0,8 0 40 0,-7-5 40 16,-2-5 36-16,10 5 28 0,-9-9 24 0</inkml:trace>
          <inkml:trace contextRef="#ctx0" brushRef="#br0" timeOffset="25791.6907">12303-1962 27 0,'0'-5'92'0,"0"0"-4"0,0 0-4 0,0 1-28 16,0-1 0-16,0 0 0 0,0-4-4 0,0 4 4 0,0-5-4 15,0 5 4-15,0-4 4 0,0 4 0 0,0-4-4 0,0 3 0 0,0-3-4 16,0 9-4-16,9-5 0 0,-9 0-4 0,8 1-4 0,-8 4 0 16,8 0-4-16,-8 0 4 0,9 0-4 0,0 4-4 0,-9 1-4 15,8 5-4-15,0 0-4 0,2-1 4 0,-2 2-8 0,0 2 0 16,-8 2-4-16,10-1 0 0,-2 5 0 0,0-4-4 0,0 4-4 16,-8 4 0-16,9-3 0 0,-1 4-4 0,1-5 0 0,-9 0 0 0,9 5 4 15,-9-6-4-15,8-2 0 0,-8 3 4 0,0-5 0 0,0 1 0 16,8-6 0-16,-8 1-4 0,0-1 0 0,0-4 0 0,0-5 0 15,0 0 0-15,0 0 0 0,0-5 0 0,-8 1 0 0,8-5-4 16,0-2 4-16,0-3 0 0,8 4 0 0,-8-9-4 0,0 5-4 16,0 0 8-16,0-5 0 0,10-1-4 0,-10-4 0 0,0 10 0 0,8-10 4 15,-8 10-4-15,8-6 0 0,0 1 0 0,-8 4 4 16,10-4 0-16,-2 10 0 0,0-5 0 0,1 4 0 0,-9 0 0 0,8 2 4 16,1 2-4-16,0 1 0 0,-1 5-16 0,10-5 20 0,-10 10 0 0,0-5-4 15,0 0 4-15,2 5-4 0,6 1 0 0,-7-3 0 16,-1 7 0-16,10-5 0 0,-10 0 0 0,8 4-8 0,-6-4-4 15,-2 0-12-15,9-1-8 0,-8 1-16 0,-1 0-8 0,9 0-16 0,-9-5-12 16,1 5-16-16,0-5-12 0,7 0-4 0,-6 0-64 0,-2-5-12 16,0 5 28-16,1-10 36 0,0 5 24 0</inkml:trace>
          <inkml:trace contextRef="#ctx0" brushRef="#br0" timeOffset="26388.4837">12994-2005 35 0,'0'0'112'0,"0"5"-8"0,0 0-4 15,8-5-24-15,-8 4 4 0,8 1 0 0,-8-5 4 0,0 5-16 16,10-5 20-16,-2 4-4 0,0-4-8 0,0 0-4 0,2 0-4 16,6 0-8-16,-7 0-12 0,8 0-4 0,0 0-12 0,-9-4-4 0,10 4-8 15,-2-5-8-15,2 0-8 0,-1 5-12 0,9-4-20 0,-10-1-24 16,2 0-32-16,-2 5-28 0,-6-5-16 0,6 0-52 0,1 5-44 15,-8-5 44-15,-1 5 28 0,1 0 36 0,-1 0 16 0</inkml:trace>
        </inkml:traceGroup>
        <inkml:traceGroup>
          <inkml:annotationXML>
            <emma:emma xmlns:emma="http://www.w3.org/2003/04/emma" version="1.0">
              <emma:interpretation id="{DA46C557-5CDD-415A-9B31-B2383787A662}" emma:medium="tactile" emma:mode="ink">
                <msink:context xmlns:msink="http://schemas.microsoft.com/ink/2010/main" type="inkWord" rotatedBoundingBox="21528,9238 22483,9233 22490,10454 21535,10459"/>
              </emma:interpretation>
            </emma:emma>
          </inkml:annotationXML>
          <inkml:trace contextRef="#ctx0" brushRef="#br0" timeOffset="27205.5826">13813-1981 23 0,'0'4'152'0,"0"6"-16"15,0-5-12-15,0 0-28 0,0-1 4 0,0-4 0 16,0 6-4-16,0-2-24 0,8-4 24 0,-8 0-8 0,8 5-8 0,1-5-8 15,0 0-4-15,-1 0-4 0,0-5-8 0,9 5-4 0,1-4-12 16,-2-2 0-16,2 2-12 0,-2-1-4 0,10 0-8 0,-9 0-4 16,9 0-4-16,-10 5-8 0,10-9-12 0,0 4-20 0,-9 1-16 0,9-1-12 15,0 0-16-15,-10 0-20 0,10 0-20 0,-9 0-16 16,0 2-16-16,0 3-72 0,1-6 8 0,-2 1 44 0,-8 5 32 16,10-5 20-16</inkml:trace>
          <inkml:trace contextRef="#ctx0" brushRef="#br0" timeOffset="26732.9206">13880-2298 15 0,'0'-5'96'0,"0"1"-8"0,0-1-4 0,0 0-28 16,0 1 0-16,0-1-4 0,0 0 0 0,0-5-8 0,0 10 0 16,0-4-4-16,0-2 8 0,0 6 0 0,0 0 4 0,0 0 0 0,0 0 4 15,0 0-8-15,0 6 4 0,0-2 0 0,0 6 0 0,0 0-4 16,0-1-4-16,0 0 0 0,0 6-8 0,0-2 0 0,0 7-4 15,0 0-4-15,0-1-8 0,0 1 0 0,0 3 0 0,0 0-4 16,0 7-4-16,0-6-4 0,0 4 4 0,-8 1-4 0,8-5 0 16,0 5 0-16,0 0-8 0,0 0 4 0,-9-6-4 0,9 6 0 15,0-5-4-15,0 1 0 0,0 3-4 0,-8-10-8 0,8 2-4 16,0 0-12-16,0-6-8 0,0 5-8 0,0-9-8 0,0-1-4 16,0 1-16-16,0-5-12 0,8-1-8 0,-8-4-12 0,0 0-20 0,9-4-56 15,-9-1 8-15,0-5 36 0,8-3 28 0,-8-2 20 0</inkml:trace>
          <inkml:trace contextRef="#ctx0" brushRef="#br0" timeOffset="26993.1501">14119-2446 103 0,'0'-10'120'0,"0"5"-16"0,0 0-8 0,0 5-28 15,0-5 0-15,0 5 4 0,0 0 0 0,0 0 0 16,9 0-4-16,-9 5-4 0,0 0-4 0,0 0 0 0,0 5-4 0,8-1 0 15,-8 1 0-15,0 4-4 0,8 0-4 0,-8 6 4 0,0-1 0 16,10 5 0-16,-10 0-8 0,0 0 4 0,8 5-8 0,-8 0 4 16,0 5-4-16,0-6-8 0,0 5 0 0,0 1-8 0,0-1-4 0,0-4 0 15,0 5-4-15,0-6-4 0,0 6 0 0,0-5 0 16,0 0-8-16,0-5 0 0,0 0-4 0,0 0-4 0,0 0 0 0,0-5-8 16,8 0-16-16,-8-5-20 0,0 1-24 0,0-1-20 0,0-4-24 15,0-1-32-15,-8 1-28 0,8-5-40 0,-8-1-32 0,8-4 40 16,-10 0 40-16,2-4 28 0,0-1 32 0</inkml:trace>
          <inkml:trace contextRef="#ctx0" brushRef="#br0" timeOffset="27541.7159">14631-2624 3 0,'8'0'112'0,"1"0"-8"0,-9-4-4 15,8 4-28-15,-8 0-4 0,9 4 0 0,-1-4 0 0,-8 5 4 0,0-5 4 16,8 5 0-16,-8 0-8 0,10 4 0 0,-10-5 0 0,0 7-4 16,8-7 0-16,-8 6 0 0,0 4 4 0,8 1-4 0,-8-1 0 15,10 5 0-15,-2 1 0 0,-8-2-4 0,8 2 0 0,-8 4-4 0,8 0 0 16,-8 5-4-16,9 0-4 0,-9-5 4 0,9 9-4 16,-9-4 0-16,8 0-20 0,-8 5-28 0,0-1 0 0,0-5 0 0,0 6 0 15,0-1 0-15,0 1 0 0,-8 0 0 0,8-1 0 0,-9-4 0 16,0 4 0-16,-7 1 0 0,8 0 0 0,-10 0 0 0,0-1 0 15,2-4 0-15,-10 4 0 0,1-4-24 0,-1 5-88 0,0-6-16 0,1 1-28 16,-9 0-24-16,8-1-32 0,0-3-88 0,-7-1 48 0,7-1 48 16,-8-3 36-16,8-1 36 0,1-4 24 0</inkml:trace>
        </inkml:traceGroup>
        <inkml:traceGroup>
          <inkml:annotationXML>
            <emma:emma xmlns:emma="http://www.w3.org/2003/04/emma" version="1.0">
              <emma:interpretation id="{0E9EBDEC-80CE-4475-A452-AC184AC14F25}" emma:medium="tactile" emma:mode="ink">
                <msink:context xmlns:msink="http://schemas.microsoft.com/ink/2010/main" type="inkWord" rotatedBoundingBox="25425,9553 26209,9549 26213,10288 25429,10293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61365.6166">17726-1947 27 0,'0'0'96'15,"-8"-6"-4"-15,8 2-12 0,-10-1-16 0,10 5-4 0,0-10-4 16,0 5-8-16,0-4 0 0,0 4 0 0,0-9 0 0,0 4-4 0,0 2 0 16,10-8-4-16,-10 2 0 0,8-1 0 0,-8 1-4 0,8 5 4 15,1-6-4-15,-1 1-20 0,1-1 20 0,-1 6 0 0,-8-1-8 16,17 1 4-16,-9-1-4 0,2 1 0 0,-2-1-4 0,0 6 0 15,-8-2 0-15,10 1 0 0,-2 1-4 0,0-1-4 0,0 5 8 0,1-4-8 16,-9 4 0-16,8 0 0 0,1-6 4 0,0 12-4 16,-9-6 0-16,8 0-4 0,0 4 0 0,2 1 0 0,-10-1 0 0,8 1 0 15,0 1 0-15,0-2 0 0,2 6-8 0,-2-6 8 0,0 6 0 16,1-1-4-16,-1 0 4 0,10 2-4 0,-10-2 0 0,0 1 4 16,10-1-8-16,-10 1 4 0,0 0 0 0,10-1-4 0,-1 1 0 0,-9-6 4 15,9 6 0-15,0-5 0 0,1-1 0 0,-2 2 0 0,2-6-4 16,-2 4 0-16,1-4 0 0,1 0 0 0,-2 0 0 0,2 0 0 15,-1-4-4-15,0 4 4 0,0-6-4 0,-9-3 0 0,10 4 4 16,-2-4-4-16,-6 4 4 0,-2-5-4 0,8-4 0 0,-6 9 0 16,-2-9-4-16,0 4 4 0,1-4-8 0,-1 4 0 0,-8-4 0 15,8 0-8-15,-8 4-4 0,0-5-8 0,10 2-4 0,-10 3-4 16,0-5-4-16,0 5-8 0,-10 1 4 0,10-5-12 0,0 9 0 0,-8-5-4 16,0 0-12-16,8 6-4 0,-9 4-8 0,1-5-4 0,0 5 4 15,-2 0 0-15,2 5-4 0,0-1-52 0,0 1-28 0,-2 0 24 16,-6 5 28-16,7-2 24 0</inkml:trace>
          <inkml:trace contextRef="#ctx0" brushRef="#br0" timeOffset="261817.4083">17785-1569 27 0,'-8'0'104'16,"8"-5"-12"-16,-9 5-8 0,1-9-24 0,-1 4-4 0,9 0-4 15,-8 1 0-15,-1-6-4 0,9 5 4 0,-8 0-4 0,8-4-4 16,-8 4 0-16,8-5 0 0,0 0-4 0,0 1 4 0,0-1-8 0,0 6 4 16,8-6 0-16,-8 1-4 0,8 0 4 0,-8-2-4 0,9 2 0 15,-1-1 0-15,1 1 4 0,-1-1 0 0,1 0 0 0,-1 1 0 16,0-2-4-16,10 8 0 0,-10-7-4 0,2 1 0 0,6 3-4 0,-8 2-4 15,9-1-4-15,1 0 0 0,-10 1 0 0,10 4-4 0,-10 0 0 16,8-5-8-16,2 5 4 0,-1 5-4 0,-9-5-4 0,10 4 0 16,-2-4 4-16,2 5 0 0,-10 0-4 0,10-1-4 0,-2 2 0 15,1-2 0-15,0 1 8 0,0 0-4 0,-9 3 0 0,10-1 0 16,0 2 0-16,-10-5 0 0,8 6 4 0,1 0 0 0,-8-6 0 16,0 6 0-16,7-5 0 0,-6 0 4 0,-2 4-4 0,9-3 4 15,-8-2 0-15,-1 5 0 0,0-9-4 0,1 5 0 0,-1 0 0 16,1-5-4-16,0 5 0 0,-1-5 4 0,0 0-4 0,2 0 0 0,-2-5-4 15,0 0 0-15,0 0 0 0,2 5 0 0,-2-9 0 0,0 5 0 16,1-7-4-16,-1 7 0 0,0-6-8 0,2 0-12 0,-2 1-12 16,-8-1-20-16,8 1-20 0,0-7-12 0,2 8-28 0,-10-2-28 0,8-4-24 15,-8 4-52-15,0 1-28 0,0-6 44 0,0 5 40 16,0 1 36-16,0-1 20 0</inkml:trace>
        </inkml:traceGroup>
        <inkml:traceGroup>
          <inkml:annotationXML>
            <emma:emma xmlns:emma="http://www.w3.org/2003/04/emma" version="1.0">
              <emma:interpretation id="{B9552731-7875-442F-8C06-4A04FF8CBE7E}" emma:medium="tactile" emma:mode="ink">
                <msink:context xmlns:msink="http://schemas.microsoft.com/ink/2010/main" type="inkWord" rotatedBoundingBox="27113,9628 28850,9618 28856,10631 27119,10640"/>
              </emma:interpretation>
              <emma:one-of disjunction-type="recognition" id="oneOf7">
                <emma:interpretation id="interp7" emma:lang="" emma:confidence="0">
                  <emma:literal>23</emma:literal>
                </emma:interpretation>
                <emma:interpretation id="interp8" emma:lang="" emma:confidence="0">
                  <emma:literal>233</emma:literal>
                </emma:interpretation>
                <emma:interpretation id="interp9" emma:lang="" emma:confidence="0">
                  <emma:literal>3</emma:literal>
                </emma:interpretation>
                <emma:interpretation id="interp10" emma:lang="" emma:confidence="0">
                  <emma:literal>33</emma:literal>
                </emma:interpretation>
                <emma:interpretation id="interp11" emma:lang="" emma:confidence="0">
                  <emma:literal>2</emma:literal>
                </emma:interpretation>
              </emma:one-of>
            </emma:emma>
          </inkml:annotationXML>
          <inkml:trace contextRef="#ctx0" brushRef="#br0" timeOffset="301771.503">20249-1803 47 0,'0'-6'92'0,"-8"-3"-8"0,0 4-4 0,8-4-24 15,0 4-4-15,0-5 0 0,0 0 0 0,-10 1-12 0,10-5 4 16,0 4-8-16,0 1 0 0,10-1-4 0,-10-5 4 0,8 6 0 0,-8-1 0 16,8 0 0-16,0 1 0 0,-8 4-4 0,10-5 4 0,-2 1-4 15,0 4 0-15,1-4-4 0,0 4-4 0,-1 0-8 0,9 0 4 16,-9 0-4-16,0 5 0 0,2-3-4 0,-2 3 0 0,0 0-4 15,10 0-4-15,-10 3 4 0,1-3 0 0,-9 10 0 0,8-5-4 16,1 5-4-16,-9-1 4 0,8 5-4 0,-8 1 0 0,0-1 0 16,0 1 4-16,0 4 0 0,-8 0-4 0,8 0 0 0,-9 5 4 0,1-4-4 15,-1 4 0-15,-7-2 0 0,6 3 0 0,-6-6 0 0,6 5 0 16,-6 0 4-16,8-5-4 0,-9 0 0 0,-1 6 4 0,10-11-4 16,-10 5-4-16,10-3 0 0,0-3 4 0,0-4 0 0,-2 1 0 15,2 4 0-15,8-9 0 0,-8 5 0 0,8-5 0 0,0 0-4 0,0 0 0 16,0-1 4-16,0 1 0 0,8-5 0 0,-8 0 0 0,8 5 0 15,-8-5 4-15,10 0 0 0,-2 0 0 0,0 0 4 0,0 5 0 16,2-5 4-16,6 0 0 0,-7 4 4 0,0-4 0 0,-1 6 0 16,9-6 0-16,-9 4 0 0,0 1 4 0,10-1-4 0,-10 2 0 15,2-2 0-15,6 1 0 0,-7 0-4 0,-1 4-4 0,1-9 0 0,-1 6 0 16,9-2 0-16,-9-4-4 0,2 0 0 0,-2 0-8 0,0 0-8 16,2 0-12-16,-2-4-16 0,0-2-12 0,0 2-20 0,1-1-28 15,0-5-24-15,-9 0-16 0,8 1-72 0,-8-5 8 0,0-1 36 16,9 6 32-16,-9-6 24 0</inkml:trace>
          <inkml:trace contextRef="#ctx0" brushRef="#br0" timeOffset="302439.5176">20778-1847 19 0,'0'0'80'0,"0"0"-8"0,0-5 0 0,-8 5-28 0,8-5-8 16,0 5 0-16,0-4 0 0,0-1-4 0,0 0 0 0,8 0 4 0,-8 1-4 16,0-1 0-16,8 0-4 0,-8-4 4 0,8 3-4 0,-8-3 8 15,10 4-4-15,-10-4 4 0,8 4-4 0,0-5 12 0,2 6-8 16,-2-2 0-16,0-3 0 0,1 9 0 0,-1-5-8 0,0 0 4 16,1 0-8-16,0 5 0 0,-1 0-8 0,10 0 0 0,-18 0-4 15,8 5 0-15,0-5-4 0,1 5 4 0,0 0 0 0,-1 4-4 0,-8-3-4 16,0 3 4-16,8 1-4 0,-8-1 0 0,0 1 0 0,0 4 0 15,0-4-4-15,0 4 0 0,-8 0 4 0,8 1-4 0,-8-5 0 16,-1 9 0-16,9-9 4 0,-9 4-4 0,1 1 0 0,0-6 0 16,8 5 4-16,-10-4-8 0,2-1 4 0,0 1 0 0,8-5 0 15,-9 4-4-15,9-3 4 0,0-2 0 0,0 1 0 0,-9-5 4 0,9 4-8 16,0-4 4-16,0 0 0 0,9 0 0 0,-9-4 0 16,0 4 0-16,9-5 0 0,-1 1-4 0,-8-2 4 0,8 1 4 0,2 1-4 15,-10-1 0-15,8 0 0 0,0 0 0 0,1 0-4 0,0 1 8 16,-1-6-4-16,0 5 4 0,1 0-4 0,-1 1 0 0,1 4 0 15,0-5 4-15,-1 5-4 0,0 0 0 0,2-4 4 0,-10 4-4 0,8 0 4 16,0 4 0-16,0-4 0 0,2 5-4 0,-10-1 4 0,8 1 0 16,0 0-4-16,1 0 0 0,-9 4 4 0,8-4 0 0,-8 0 4 15,9 5-4-15,-9-1 4 0,9 1 0 0,-9-1 0 0,8 1 0 16,-8 4 4-16,8-5-4 0,-8 2 4 0,0 3 0 0,8-5 0 16,-8 1 0-16,0 5 0 0,0-1 4 0,0-5 0 0,0 6 4 15,0-5 4-15,0 4 0 0,0-5 4 0,-8 6-4 0,8-5 4 0,-8 4-4 16,8-5-4-16,-8 6-4 0,-1-5 0 0,0-1 0 0,1 1-4 15,-9 0 0-15,9-1-4 0,-10 1 0 0,2-6-4 0,-2 6-4 16,1-10 0-16,0 5-8 0,0 0-12 0,0-5-20 0,-8 0-16 16,7 0-20-16,1-5-16 0,0 0-24 0,9-5-20 0,-9 6-16 15,-1-6-84-15,10-5 16 0,-10 1 44 0,10-1 28 0,0 2 32 0,0-2 24 16</inkml:trace>
          <inkml:trace contextRef="#ctx0" brushRef="#br0" timeOffset="300720.2954">19610-2159 23 0,'0'-4'76'0,"0"4"-4"0,0-5-4 0,0 0-28 0,0 0 0 16,0 1 0-16,0-6-4 0,0 6 4 0,0-2 0 0,0 6-4 15,0-9 4-15,0 9-4 0,0-5 0 0,0 1 0 0,0 4 0 16,0-6 4-16,0 2 4 0,0 4-4 0,-9 0-4 0,9 0 0 0,0-5-4 15,-8 5-4-15,0 0 4 0,8 5 0 0,-10-5-4 0,2 0-4 16,0 4-4-16,-1 2 0 0,0-2 4 0,1 1 0 0,0-1-8 16,-1 1 0-16,1 5 0 0,0 0 0 0,-2-6 0 0,2 11 0 15,0-6-4-15,-2 6-4 0,2-1 4 0,0 0-4 0,-1 1 0 16,1 4-4-16,-1 0 0 0,1 0 0 0,8 0-4 0,-9 1 0 0,9 3 0 16,-8-3 4-16,8 4 0 0,0 0-4 0,0-5 0 15,0 5 0-15,0-5 0 0,0 5 4 0,8-4-4 0,-8-1 0 0,9-5 0 16,-9 5 4-16,8-5-4 0,1 1 4 0,-9-1 0 0,8-4-4 15,1-1 0-15,-1 6 4 0,0-11 0 0,10 6 0 0,-10-6 0 16,2 7 0-16,6-7 0 0,-7-4 0 0,-1 5 4 0,9-5-4 0,0 0 0 16,-9 0-4-16,10 0 4 0,-10-5 0 0,10 5-4 15,-10-4 4-15,0-2 0 0,9 1-4 0,-8-4 4 0,0 4-4 0,-1-4 0 16,-8-1 0-16,8 6 0 0,-8-5 4 0,10-2-4 0,-10 2 0 16,0-1 0-16,-10 1 0 0,10-1 4 0,-8 0-4 0,0 1 0 15,-1-2 0-15,0 3 4 0,1-2-4 0,-1 6 4 0,1-2-4 0,-9 2 4 16,8-6-4-16,-7 10 0 0,-2-4 4 0,10-1-4 0,-10 5-4 15,10 5 4-15,-9-5 0 0,9 4 0 0,0 1 0 0,-10 0 0 16,10-1 0-16,-2 2 0 0,2 3-4 0,8 1 0 0,-8-7 0 16,-1 8 0-16,9-2-4 0,0 1-4 0,-8 0-4 0,8 4-4 15,0-4-12-15,0-1-4 0,8 6-8 0,-8-6-12 0,0 5-8 16,9-4-4-16,-1 5-12 0,-8-6-8 0,8 1-4 0,2 4-4 0,-2-5-52 16,0 1-24-16,2 0 24 0,6-1 32 0,-7 1 20 0</inkml:trace>
          <inkml:trace contextRef="#ctx0" brushRef="#br0" timeOffset="301033.2445">19882-1577 11 0,'0'0'104'0,"0"0"-8"0,0-6-12 15,0 6-24-15,0 0 0 0,0 0-4 0,9 0 4 0,-9 0 0 0,0 6-8 16,0-3-4-16,0 2-4 0,9 5 0 0,-9 0-4 0,8-1-4 15,-8 0-4-15,0 6 0 0,0 0 0 0,8-1-8 0,-8 1 0 16,0 4-4-16,0 0 0 0,0 0-8 0,0-5 4 0,0 6-4 16,0-2 0-16,0 2-8 0,0-1 4 0,0-5-8 0,0 1 0 15,0 0-4-15,0-2-8 0,0-2-12 0,0-2-8 0,0 0-20 16,0-4-12-16,0 0-16 0,0-1-12 0,0-4-56 0,0 0-40 0,0 0 40 16,0-9 20-16,0 4 28 0</inkml:trace>
        </inkml:traceGroup>
        <inkml:traceGroup>
          <inkml:annotationXML>
            <emma:emma xmlns:emma="http://www.w3.org/2003/04/emma" version="1.0">
              <emma:interpretation id="{5213E7AC-3DFF-4B11-823D-13D98A14DD00}" emma:medium="tactile" emma:mode="ink">
                <msink:context xmlns:msink="http://schemas.microsoft.com/ink/2010/main" type="inkWord" rotatedBoundingBox="29426,9728 30396,9723 30400,10453 29430,10458"/>
              </emma:interpretation>
              <emma:one-of disjunction-type="recognition" id="oneOf8">
                <emma:interpretation id="interp12" emma:lang="" emma:confidence="0">
                  <emma:literal>lira</emma:literal>
                </emma:interpretation>
                <emma:interpretation id="interp13" emma:lang="" emma:confidence="0">
                  <emma:literal>ń rz</emma:literal>
                </emma:interpretation>
                <emma:interpretation id="interp14" emma:lang="" emma:confidence="0">
                  <emma:literal>Iłu 2</emma:literal>
                </emma:interpretation>
                <emma:interpretation id="interp15" emma:lang="" emma:confidence="0">
                  <emma:literal>r rz</emma:literal>
                </emma:interpretation>
                <emma:interpretation id="interp16" emma:lang="" emma:confidence="0">
                  <emma:literal>i 2</emma:literal>
                </emma:interpretation>
              </emma:one-of>
            </emma:emma>
          </inkml:annotationXML>
          <inkml:trace contextRef="#ctx0" brushRef="#br0" timeOffset="303757.5814">21716-2125 75 0,'0'5'120'0,"-8"-1"-16"0,8 1-4 0,0 0-16 0,0 0-4 16,0 0 4-16,0 0 0 0,0-5-8 0,8 4-8 0,0-4 0 15,1 0-8-15,-1 0-4 0,1 0 0 0,8 0-8 0,-1-4-8 16,2-1-4-16,8 0-8 0,-10 0-4 0,10 5-4 0,-1-10 0 16,1 6-4-16,-8 4-8 0,7-5-4 0,1 0 0 0,0 5-8 15,-2-5-4-15,-6 5-16 0,7 0-16 0,-7 0-16 0,-2 5-16 0,2 0-24 16,-10 0-20-16,10-5-24 0,-10 9-76 0,0-4 28 0,-8 5 40 16,9-5 28-16,-9 4 20 0</inkml:trace>
          <inkml:trace contextRef="#ctx0" brushRef="#br0" timeOffset="303327.7328">21733-1895 35 0,'0'-10'112'0,"0"6"-8"0,0-1-8 16,0 0-28-16,0 0-4 0,0 5-4 0,-9 0 0 0,9-4 0 15,0 4 4-15,0 0 0 0,0 4 4 0,0-4-12 0,0 5-4 16,0 0-4-16,9 4 0 0,-9 1-4 0,0 0-4 0,0-1-4 16,8 6 0-16,-8-1-4 0,0 6-4 0,0-2-4 0,9 2-4 15,-9-1-4-15,0 0 0 0,8 5 0 0,-8 1-4 0,9-7-4 16,-9 6 0-16,0 0 0 0,0 0-4 0,0-5-4 0,0 0 4 0,0 6-4 16,0-7-8-16,0 2-8 0,8-6-4 0,-8 1-8 15,0-1-8-15,0-5-12 0,8 1-8 0,-8 0-16 0,0-5-12 0,10-1-16 16,-10-4-8-16,0 0-24 0,8-4-48 0,-8-1 0 0,8-5 36 15,-8 0 32-15</inkml:trace>
          <inkml:trace contextRef="#ctx0" brushRef="#br0" timeOffset="303334.7141">22015-1823 63 0,'0'0'128'0,"0"-4"-12"15,8-1-8-15,-8 5-40 0,0 0 16 0,8 0 0 0,-8-5-8 0,0 5 0 16,8 0 0-16,-8 0 0 0,0 0-4 0,10 5-8 0,-10-5 0 15,0 5-4-15,8 4 0 0,-8-4-4 0,0 5-4 0,0-1-4 16,8 1-4-16,-8 4-4 0,0-5-4 0,0 11-8 0,0-6-4 16,0 5-4-16,0 0-4 0,0 0 0 0,0 6-4 0,0-6 0 15,0 4-4-15,0-3-4 0,0 4 0 0,0-5 0 0,0 0 0 16,0 1-4-16,0-1-4 0,0-5 4 0,0 1-8 0,0-6-4 0,0 5-8 16,0-4-12-16,0-5-8 0,-8-1-8 0,16 2-20 15,-8-6-12-15,0-6-24 0,0 2-20 0,0-1-16 0,0-5-24 0,-8-4-56 16,8 5 24-16,0-10 36 0,0 4 32 0,-8-4 24 0</inkml:trace>
          <inkml:trace contextRef="#ctx0" brushRef="#br0" timeOffset="303805.4546">22423-1799 103 0,'-8'10'132'0,"8"-5"-20"16,0-2-12-16,0 8-32 0,0-6 0 0,0-1 0 0,8 1 4 15,-8 0 0-15,0 5-8 0,9-6-8 0,-9 1-4 0,9 0-4 0,-9 0-8 16,8 0-4-16,-8-1-4 0,8 7-8 0,0-2 0 15,2 0-4-15,-2 1-4 0,0-1-4 0,2 5 0 0,-2-4-4 0,0 5 0 16,1-1-4-16,-1 1 4 0,-8 5 0 0,8-7 0 0,1 2 0 0,-9-1 4 16,9 0 0-16,-9 1 8 0,0-1-4 0,0 0 0 15,0-4 0-15,0-1 0 0,0 1 4 0,8 0-4 0,-8-5 0 16,0-1-4-16,0-4 4 0,0 0-4 0,0-4-4 0,0-1 0 0,0-5-4 16,0 0 0-16,0 1-4 0,8-5 4 0,-8-1-4 0,10-4 0 15,-10 0-4-15,8-1 4 0,-8-2-4 0,8-4 4 0,1 3-4 16,0-2 4-16,-9 2 0 0,8-1-4 0,0 5-4 0,1-5-4 15,-9 4-4-15,8 7-4 0,1-7-8 0,-9 5-8 0,9 1-8 0,-9 5-20 16,0-1-16-16,8 5-16 0,-8 5-8 0,0-5-12 0,0 0-28 16,0 5-56-16,0 0 24 0,0 5 32 0,0-5 28 0</inkml:trace>
        </inkml:traceGroup>
        <inkml:traceGroup>
          <inkml:annotationXML>
            <emma:emma xmlns:emma="http://www.w3.org/2003/04/emma" version="1.0">
              <emma:interpretation id="{9AD78271-6954-4ADC-84EA-6BDD34F623D6}" emma:medium="tactile" emma:mode="ink">
                <msink:context xmlns:msink="http://schemas.microsoft.com/ink/2010/main" type="inkWord" rotatedBoundingBox="30925,9684 31299,9682 31302,10091 30927,10094"/>
              </emma:interpretation>
            </emma:emma>
          </inkml:annotationXML>
          <inkml:trace contextRef="#ctx0" brushRef="#br0" timeOffset="304182.4523">23293-2091 39 0,'-9'-5'136'0,"1"-5"-16"0,8 10-12 0,0-10-28 0,-8 6-12 0,8-1 8 16,0 0-8-16,0 0 4 0,0-4-4 0,0 3-8 16,0 2 0-16,8-1-8 0,-8 1 0 0,8 4 0 0,1-5-4 0,0 0-4 15,8 5 0-15,-9-5-8 0,10 5-8 0,-2 0-4 0,-8 0-4 16,10 0-8-16,-1 0 0 0,0 5-4 0,-8 0 4 0,-1 0-4 15,0-1-4-15,0 1 4 0,2 5-4 0,-10-1-4 0,0 6 0 0,0-6 4 16,-10 6-4-16,2-1 0 0,0 0 4 0,0 5-4 0,-10-4 4 16,1 4-4-16,1-4 0 0,-2 4 0 0,2-5 0 0,-2 0 4 15,1 1 0-15,0-1 0 0,0 1 4 0,9-5 0 0,-10-1 4 16,10 1 4-16,-10-1 4 0,10 1 4 0,8-6 8 0,-8 6 8 16,8-5 4-16,0 5 0 0,0-5 4 0,8-1 0 0,-8 1 4 0,8 0 0 15,2-1-16-15,6 2 24 0,-8-2-8 0,10 1-48 0,-1-5-4 16,0 5 0-16,0 0 0 0,1-2 0 0,-2-3 0 0,10 7 0 15,-9-7 0-15,9 0 0 0,-10 4 0 0,10-4 0 0,-8 0 0 16,-2 0 0-16,1 0 0 0,0 0 0 0,-8 0-12 0,7 0-156 16,-6 0-68-16,-2-4-92 0,-8 4 0 0,0-7 56 0,0 4 56 15,0-2 40-15,-8 0 36 0,-2 0 24 0</inkml:trace>
        </inkml:traceGroup>
      </inkml:traceGroup>
    </inkml:traceGroup>
    <inkml:traceGroup>
      <inkml:annotationXML>
        <emma:emma xmlns:emma="http://www.w3.org/2003/04/emma" version="1.0">
          <emma:interpretation id="{29A214E8-BD4F-4ED6-BAF3-02D2A1A04A4F}" emma:medium="tactile" emma:mode="ink">
            <msink:context xmlns:msink="http://schemas.microsoft.com/ink/2010/main" type="paragraph" rotatedBoundingBox="7406,11531 23283,10872 23340,12243 7463,129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C7B726C-47A9-443B-BE5F-387E022940EB}" emma:medium="tactile" emma:mode="ink">
              <msink:context xmlns:msink="http://schemas.microsoft.com/ink/2010/main" type="line" rotatedBoundingBox="7406,11531 23283,10872 23340,12243 7463,12902"/>
            </emma:interpretation>
          </emma:emma>
        </inkml:annotationXML>
        <inkml:traceGroup>
          <inkml:annotationXML>
            <emma:emma xmlns:emma="http://www.w3.org/2003/04/emma" version="1.0">
              <emma:interpretation id="{B24BEFF5-16F0-462E-B57E-DD80D5621ED3}" emma:medium="tactile" emma:mode="ink">
                <msink:context xmlns:msink="http://schemas.microsoft.com/ink/2010/main" type="inkWord" rotatedBoundingBox="7410,11620 8735,11565 8788,12847 7463,12902"/>
              </emma:interpretation>
            </emma:emma>
          </inkml:annotationXML>
          <inkml:trace contextRef="#ctx0" brushRef="#br1" timeOffset="87438.9086">-110-240 15 0,'0'-5'76'0,"0"5"-12"16,0 0 0-16,0 0-36 0,0 0 4 0,0 0-4 0,0 0 4 15,0 0-4-15,0-5 4 0,0 5 0 0,0 0 4 0,0 0-4 0,0 0 8 16,0 0 0-16,0 0 4 0,0 0 4 0,0 0-4 0,0 0-8 16,0 0 4-16,0 0-8 0,0 0 4 0,0 0-12 0,0 5 4 15,-9 0 0-15,9-5-4 0,-8 10 0 0,8-6 0 0,-9 0-4 16,9 7 0-16,-9-2-4 0,1 1 0 0,8 0-4 0,-8 3-4 0,-2-3 0 15,2 5 8-15,0-1-4 0,-1 1 0 0,0-1-8 0,1 1 8 16,0-1-4-16,8 5 0 0,-9-5 0 0,1 6 0 0,-1-1 0 16,0-5 0-16,9 5 0 0,-8 5 0 0,8-5 0 0,-8 0 0 15,8 6-4-15,0-2 0 0,-10-4 0 0,10 6 0 0,0 4 0 16,0-6-4-16,0 2 0 0,0-2 0 0,0 2 0 0,0-2 0 0,0 2 0 16,0-2 0-16,0 1 0 0,10 0 0 0,-10 0 0 0,0-4 0 15,8-2 0-15,-8 1 4 0,0 1-4 0,8-1 0 0,1 0 0 16,-9-4 0-16,9 0 0 0,-1-1-4 0,1 0 0 0,-1 0 0 15,0 0 4-15,1-4-4 0,0 5-8 0,-1-6-4 0,0 5 0 16,2-4 0-16,-2 1-12 0,9-3-8 0,-8 2-4 0,-1-1-8 16,9 1-4-16,-9-1-4 0,1 1-8 0,8-5-8 0,-9 5-4 15,2-6-4-15,-2 1-40 0,0 5-48 0,1-10 28 0,0 5 32 0,-1-5 20 16</inkml:trace>
          <inkml:trace contextRef="#ctx0" brushRef="#br1" timeOffset="85488.5223">128 152 83 0,'-8'0'104'16,"8"6"-8"-16,-9-6-4 0,1 0-24 0,8 4-8 15,-9-8-4-15,9 4-4 0,-9 0 0 0,9 0-4 0,-8-6 0 0,8 2-32 16,0-1 28-16,-8 1-8 0,8-6 4 0,0 5-4 0,0 1-8 15,0-6 4-15,0 6-8 0,0-7-8 0,0 2 0 0,8-1 4 16,-8 6-4-16,0-6-4 0,8 1 0 0,-8 3-4 0,9-3 4 16,0 4 0-16,-9 0 0 0,8 1-4 0,1-6 0 0,-1 10-4 0,0-5 0 15,2 0 0-15,6 5 0 0,-8 0 0 0,2-4-4 0,-2 4 4 16,0 0 0-16,1 0 0 0,0 4 0 0,8 1-4 0,-9 0 0 0,0-5 0 16,0 10 0-16,2-6 4 0,-2 6-8 0,0-1 4 0,-8 6 0 15,10-5 0-15,-10 4-4 0,0 6 0 0,0-2-4 0,0 1 8 16,-10 0-4-16,10 6 0 0,-8-2 0 0,0 2 0 0,-2-2-4 15,-6 6 4-15,8-4 0 0,-9-2 0 0,8 6 0 0,-8-5 8 16,-1 0-4-16,2-5 0 0,-2 5 4 0,2-4-4 0,7-6 4 16,-8 0 0-16,0 1 0 0,9-1 4 0,0-5 0 0,-10-5-4 15,10 2-4-15,-2-1 4 0,2-5 0 0,8-5 0 0,-8 5-4 0,8-6 0 16,0-2 4-16,-9 3-4 0,9-5 0 0,0 0 0 0,9-3 0 16,-9 3-4-16,0 0 0 0,8-4 4 0,-8 4 0 0,8 1 4 15,-8-6-4-15,10 6 0 0,-2-1 0 0,-8 5 4 0,8-4 4 0,2 4 0 16,-2 5 4-16,0-5 4 0,0 5 0 0,1 0 4 15,0 0-4-15,-1 0 4 0,1 5 4 0,-1 0-4 0,0-1 0 0,2 1-4 16,-2 0 0-16,0 5 0 0,-8-6 0 0,8 6-4 0,2-5 0 16,-2 4 0-16,0 1-4 0,1 0 0 0,0-5-4 0,-1 4 0 15,1-4 0-15,-1 5-4 0,0-6 4 0,0 5-4 0,2-3-4 0,-2-2-8 16,0 1-4-16,2 0-4 0,-2-5-12 0,0 0-8 0,1 5-12 16,-1-5 0-16,1 0-16 0,-1 0-16 0,-8 4-20 0,9-4-12 15,-1-4-20-15,-8 4-72 0,8 0 28 0,-8-5 36 0,10 5 24 16,-10-5 24-16</inkml:trace>
          <inkml:trace contextRef="#ctx0" brushRef="#br1" timeOffset="85873.5172">410 349 63 0,'8'-4'92'0,"-8"-1"-4"0,8 0-4 0,-8 1-24 16,0-2-4-16,9 2 0 0,-9-1 0 0,9 5-4 0,-9-4 0 15,8 4-4-15,-8 0-4 0,9-6-4 0,-9 6-8 0,8 0 0 0,0 0-4 16,-8 0-8-16,10 0 4 0,-2 0 0 0,0 0 12 0,-8 6-8 16,10-6-8-16,-2 4 4 0,0 5 0 0,0-3-4 0,-8 3 0 15,9 0-4-15,-1 2-4 0,-8 3 0 0,9 0 4 0,0 0 0 0,-9 1-4 16,0-1 0-16,8 1 4 0,-8-1 0 0,0 5 0 16,0-5 0-16,0-4 0 0,0 5-12 0,0-6 16 0,0 1 4 0,0-2-4 15,0 3 0-15,0-7-4 0,0-4-4 0,0 6 0 0,0-2-4 16,0-4 0-16,0 0 0 0,0-4 0 0,8 4 0 0,-8-6 0 15,0 2 0-15,0-1-4 0,10-5 0 0,-10 6 4 0,0-6-4 0,8 1 0 16,-8-1 0-16,8 1 0 0,-8-6 0 0,8 6-4 0,-8-6 4 16,10 1 0-16,-10-1 0 0,8 1 4 0,0-1-4 0,-8 1 0 15,9 0 0-15,-1 4-4 0,1-5 4 0,-9 1 0 0,9 4-4 0,-1-3 4 16,0 3-4-16,0 0 0 0,2 1-4 0,-10-1-4 16,8 5 0-16,0 1-8 0,2-2-16 0,-10 2-16 0,8-1-12 0,-8 5-20 15,8-5-20-15,-8 5-24 0,0 5-12 0,0 0-80 0,9-5 4 16,-9 4 40-16,0 2 36 0,0-2 20 0,0 1 32 0</inkml:trace>
          <inkml:trace contextRef="#ctx0" brushRef="#br1" timeOffset="88035.3407">725-222 63 0,'0'0'76'0,"8"0"-8"16,-8 0-4-16,10 0-28 0,-10 0 0 0,8 0 4 0,0 0-4 15,-8 0 4-15,9 0-4 0,-1 0 4 0,0 0 0 0,1 0 4 0,0 5 0 16,-1-5 0-16,0 6-4 0,2-2 0 0,-2 6 4 0,0-1 4 15,10 1-4-15,-10-1 0 0,0 1 0 0,1 5-4 0,8-1 0 0,-8 1 0 16,-1 3 0-16,0 2-4 0,10 4 0 0,-10-5 0 16,0 0 0-16,2 5 0 0,-2 0-4 0,0 0 0 0,1 0-4 0,-1 1 0 15,1 2-4-15,-9-2 0 0,9 4-4 0,-1 0 0 16,-8 4-4-16,8-3 0 0,-8-3-8 0,0 7 4 0,0-5 0 0,0 4-8 16,0 1 4-16,8 0-4 0,-8-5-4 0,0 4 4 0,-8 1 0 15,8-6 0-15,0 6-4 0,0-6 0 0,-8 1 0 0,0 0-4 16,8 0 0-16,-9-5-8 0,9 0-4 0,-9 0-16 0,1 0-8 0,-1-5-12 15,1 0-12-15,0 0-20 0,-2-4-20 0,2 4-16 16,0-5-20-16,0-4-40 0,-10 0-40 0,10-1 44 0,-1 1 28 0,-8 0 28 16,0-10 20-16</inkml:trace>
        </inkml:traceGroup>
        <inkml:traceGroup>
          <inkml:annotationXML>
            <emma:emma xmlns:emma="http://www.w3.org/2003/04/emma" version="1.0">
              <emma:interpretation id="{42847818-796D-4070-B35A-504AA40AF953}" emma:medium="tactile" emma:mode="ink">
                <msink:context xmlns:msink="http://schemas.microsoft.com/ink/2010/main" type="inkWord" rotatedBoundingBox="9432,12041 9955,12020 9974,12486 9451,12508"/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1" timeOffset="89543.408">1722 393 51 0,'0'0'104'0,"0"0"0"15,10 0-4-15,-10 0-12 0,0 0 0 0,8 0 4 0,0 0 8 16,-8-5-12-16,9 5 0 0,-1 0-8 0,1-5-4 0,8 5-4 0,-9-4-4 16,10 4-4-16,-2-5-8 0,-6 0-8 0,6 0-8 0,1 1-8 15,0-2 0-15,0 1-8 0,9 1 0 0,-10-1-8 0,2 0-4 16,-1 1 0-16,9-2-4 0,-10 6-8 0,2-4-4 0,8 4-20 15,-10 0-20-15,1 0-20 0,0-5-28 0,0 5-32 0,1 0-28 16,-2 0-64-16,2 5-12 0,-10-5 40 0,9 0 28 0,-9 0 36 0,10 0 24 16</inkml:trace>
          <inkml:trace contextRef="#ctx0" brushRef="#br1" timeOffset="89321.0021">1918 201 19 0,'0'-5'88'0,"-8"0"-4"0,8 1-4 16,0-2-16-16,0 6 0 0,-8-3 4 0,8 3 0 0,0-6 0 15,0 6 0-15,0 0-8 0,0 0 0 0,0 0 0 0,0 0-4 0,0 0 0 16,0 0 0-16,0 6-4 0,0-3 0 0,0 3-4 16,0-2-4-16,0 6 0 0,0-1-4 0,8 1 4 0,-8-1-8 0,0 1-4 15,0 5 0-15,8-1-8 0,-8 1 0 0,0 4-4 0,10-5-4 16,-10 5 0-16,8 0-4 0,-8 1 0 0,0-1-4 0,8 0 0 15,-8 0-4-15,0-4 0 0,0 4-4 0,0 0 0 0,0 0 0 0,8 0 0 16,-8-4-8-16,0 4-4 0,0-5-8 0,0-5-8 0,0 6-4 16,0-5-8-16,0 0-4 0,0 0-8 0,0-6-20 0,0 1-20 15,0-1-12-15,0-4-8 0,0 0-8 0,-8 0-56 0,8-4-16 16,-8-1 28-16,8 1 32 0,-8-2 28 0</inkml:trace>
        </inkml:traceGroup>
        <inkml:traceGroup>
          <inkml:annotationXML>
            <emma:emma xmlns:emma="http://www.w3.org/2003/04/emma" version="1.0">
              <emma:interpretation id="{BF9625C2-2828-4E85-856C-F6DBA652AFE8}" emma:medium="tactile" emma:mode="ink">
                <msink:context xmlns:msink="http://schemas.microsoft.com/ink/2010/main" type="inkWord" rotatedBoundingBox="10407,11856 11305,11819 11334,12520 10436,12557"/>
              </emma:interpretation>
            </emma:emma>
          </inkml:annotationXML>
          <inkml:trace contextRef="#ctx0" brushRef="#br1" timeOffset="90605.2858">2703 349 11 0,'0'-4'84'0,"0"-1"0"0,0 0-16 0,0 5-20 16,0-4-8-16,0-2-4 0,0 2 0 0,0 4-4 0,0-5-4 0,0 5 0 16,0 0 4-16,8 0 0 0,-8-4 0 0,0 4 0 0,10 0 0 15,-10 0-4-15,8 0 0 0,-8 4 0 0,8-4 0 0,0 0-8 16,2 5 0-16,-2 5 0 0,9-6-4 0,-9 6 0 0,0-1-4 15,2 6-4-15,-2-1 0 0,0 1 0 0,10-1 0 0,-10 5-4 16,-8-4 0-16,8 9-4 0,1-5 4 0,-9 0-4 0,9 0 4 0,-9-1 0 16,0 3 0-16,8-2-4 0,-8 0 4 0,-8-5 0 0,8 1 0 15,0-2 0-15,-9-3-4 0,9 0 0 0,0 0 4 0,-9-5 0 16,9-1-8-16,-8-4 4 0,8 5 4 0,-8-10 0 0,8 5-4 0,-10-9 0 16,10 3 0-16,-8-2 0 0,8-8 0 0,0 7 0 15,0-4 0-15,0-7 0 0,-8 5 0 0,8-4 0 0,0 0 0 0,0-5-4 16,0 5 4-16,8 0 4 0,-8-5 4 0,0 5-8 0,8-1 4 15,-8 1-4-15,10 5 0 0,-10-5-12 0,8 5 20 0,-8-1-4 16,8 5 4-16,1-4-4 0,0 5 0 0,-1-1 0 0,1 5 0 0,-1 0 0 16,-8 0 0-16,8 5-4 0,1 0 4 0,0-4-8 0,-1 4 4 15,0 0 0-15,2 4 0 0,-2-4-4 0,9 5-4 0,-8 0 0 16,-1-5-12-16,0 5-8 0,1-1-8 0,-1 2-8 0,10-2-8 16,-10-4-12-16,0 5-4 0,2-1-12 0,-2-4-56 0,0 0-20 15,9 6 24-15,-8-12 32 0</inkml:trace>
          <inkml:trace contextRef="#ctx0" brushRef="#br1" timeOffset="90969.3106">3308 38 43 0,'0'-10'88'0,"9"6"-8"0,-9-1-4 0,0 0-24 16,0 0-4-16,8 0-4 0,-8 1 0 0,0-1-4 15,9 0-4-15,-9 0 0 0,9 1-4 0,-9 4-4 0,8-5-4 0,0 0-4 16,0 5 4-16,2 0-8 0,-10-5 0 0,8 5-4 0,0 0-4 0,2 5 4 16,-2-5-4-16,-8 5 0 0,8 0-4 0,-8-1 4 15,9 1-4-15,-9 5 0 0,0-1 0 0,0 1-4 0,0-1 0 0,0 6 4 16,-9-1-4-16,9 1 0 0,-8-1 0 0,0-1 0 0,-2 2 4 16,2 0 0-16,0-1 0 0,-2 1-4 0,2-1 4 0,0-5-4 15,0 1 8-15,-1 5-4 0,0-11-4 0,1 6 4 0,8-6 0 0,-9 7 0 16,9-7 0-16,0 1 4 0,0-5 8 0,0 5-4 0,0 0 4 15,0-5 0-15,0 4 8 0,9-4-8 0,-9 6 8 0,8-6 0 16,1 4-8-16,0-4 0 0,-1 5 4 0,-8-5 0 0,16 6-4 16,-6-6-4-16,-2 4 0 0,0-4-4 0,10 0 0 0,-10 0 0 15,9 0-4-15,-8 4 4 0,8-4-4 0,-9 0-4 0,10 0 4 0,-2 0-12 16,-6 0-8-16,6-4-36 0,-8 4-28 0,9-4-36 0,-8-2-60 16,0 6-36-16,-1-5 36 0,0 1 36 0,2-2 28 0</inkml:trace>
        </inkml:traceGroup>
        <inkml:traceGroup>
          <inkml:annotationXML>
            <emma:emma xmlns:emma="http://www.w3.org/2003/04/emma" version="1.0">
              <emma:interpretation id="{1C74E942-10E7-43CD-98BD-4DDF21071AFA}" emma:medium="tactile" emma:mode="ink">
                <msink:context xmlns:msink="http://schemas.microsoft.com/ink/2010/main" type="inkWord" rotatedBoundingBox="12052,11574 13405,11518 13445,12491 12092,12547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1" timeOffset="93773.4894">4451 283 15 0,'-9'0'96'0,"1"0"-4"15,8-4 0-15,0 4-28 0,-9 0 0 0,9 0 0 0,0 0 0 16,0 0-8-16,0 0 0 0,0 4-4 0,0-4 0 0,0 0 12 15,0 0-8-15,0 0 4 0,9 0-4 0,-9 0 0 0,8 0 0 16,1 0-4-16,-1 0 0 0,0 0 0 0,2 0 0 0,-2 0-4 16,0 0 0-16,10 0-4 0,-2 4-8 0,-7-4 0 0,8 0-8 0,0 0 0 15,1 0-4-15,-2 0-4 0,2 0 0 0,-2 0-4 0,-7 0-4 16,8 0 0-16,0 0 0 0,-1 0-4 0,-6 0 0 0,6 0 0 16,2 0-4-16,-10 0-16 0,1 5 12 0,-1-5 0 0,1 5 0 15,-1-5-4-15,1 0-8 0,-1 0-4 0,-8 5-12 0,8-5-8 16,-8 0-12-16,0 4-12 0,0 2-16 0,0-6-8 0,0 4-16 0,0 1-16 15,-8-1-16-15,8-4 0 0,-8 6-72 0,-1-2 0 0,-8 1 44 16,9 0 32-16,-1-1 24 0</inkml:trace>
          <inkml:trace contextRef="#ctx0" brushRef="#br1" timeOffset="94327.0087">5056 76 43 0,'8'0'116'0,"-8"-4"-4"0,10-2-4 0,-10 2-24 16,8-1 0-16,-8 1 0 0,0-6-4 0,8 10-4 0,-8-5-12 15,9 0-4-15,-9 0-4 0,8 5-4 0,-8-4 0 0,0 4-4 16,9 0 0-16,-9 0-4 0,9 4 0 0,-9 1-4 0,8 0 0 16,-8 0-4-16,0 9 0 0,0-5 0 0,0 1-4 0,0 5-8 0,0 0 8 15,0-1-8-15,0 5 0 0,0 0-4 0,-8 4 0 16,8-3 0-16,-9 3-4 0,9 2-4 0,-9-1 0 0,9 5 0 0,-8-6-4 16,-1 1 4-16,9 6-4 0,-8-7 0 0,8 6 4 0,-8-5 0 0,8-4-4 15,-10 4 0-15,10-5-4 0,0 4 0 0,0-8 0 16,0 4 0-16,0-5 0 0,10-3-4 0,-10-3 0 0,8 2 4 0,0 0-4 15,1-5 0-15,-9 4 4 0,8-9 0 0,1 4-4 0,8-4-4 16,-9 6 4-16,0-6 0 0,2 0 0 0,6 0-4 0,-6 0-8 16,6-6-8-16,-7 2-16 0,7-1-16 0,2 5-16 0,-10-9-16 0,10 5-16 15,-2-2-20-15,-7-4-16 0,8 6-12 0,-9-6-56 16,9 1-20-16,-8-1 40 0,0-5 40 0,-1 6 20 0,0-5 28 0</inkml:trace>
          <inkml:trace contextRef="#ctx0" brushRef="#br1" timeOffset="93989.9114">4366 499 63 0,'0'4'104'0,"8"1"-4"0,-8-1-8 0,0 2-20 15,8-2 8-15,2 1 0 0,-10-5-8 0,8 5 4 0,0-5 4 0,1 0-8 16,-1 0-8-16,1 0-4 0,8 5-8 0,-9-5-4 16,10 0-4-16,-2-5-4 0,-6 5-4 0,6 0-4 0,1-5-8 0,0 5 0 15,0-5-8-15,-9 1 0 0,10 4-4 0,-2-6 0 0,2 2-4 16,-1-1-4-16,0 1 0 0,-8-2-8 0,7 2-8 0,2 4-12 16,-10-5-16-16,10 0-8 0,-10 1-20 0,0-1-24 0,1 0-20 15,-1 0-12-15,1 5-68 0,-1-10-12 0,-8 6 44 0,9-1 28 16,-1 0 28-16</inkml:trace>
          <inkml:trace contextRef="#ctx0" brushRef="#br1" timeOffset="94800.7413">5415-163 75 0,'-10'-6'96'0,"10"2"-8"0,0-1-4 0,-8-5-16 16,8 6 0-16,0-6 4 0,0 5-4 0,0-5 4 0,0 1 0 0,8-1 0 15,-8 1-8-15,0 4 0 0,10-4 0 0,-2-6 0 16,-8 11-8-16,8-6 0 0,1 0-4 0,-1 1 4 0,0 3-4 16,2 3 4-16,-2-7-12 0,0 4 0 0,0 6-4 0,2-4-4 0,-2 4-4 0,0 0-8 15,1 0 4-15,0 0-8 0,-1 4-4 0,1 2-4 16,-9-2 0-16,8 5-4 0,0-3 0 0,2 3-4 0,-10 5 0 16,0-4-4-16,0 5 0 0,8-6 0 0,-8 5-4 0,0 5-4 0,-8-4 4 15,8-1-4-15,0 5 0 0,-10-4 4 0,2-1 0 0,8 6 0 16,-8-6 4-16,8 0-4 0,-9 1 4 0,1-5 0 0,8 4 0 15,-9-5 0-15,9 6 0 0,0-5 0 0,-9-1 0 0,9-4 0 0,0 4 0 16,0 1 4-16,0-5 4 0,9 4 0 0,-9-4 8 16,9 5-4-16,-9-6 0 0,8 6-4 0,1-5 4 0,-9 5 0 0,8-6-4 15,0 1 0-15,2 0 0 0,-2 0 0 0,0-1-4 16,0 0-4-16,2 3 0 0,-2-7 0 0,0 4 0 0,1-4 0 0,0 0-4 16,-1 0-8-16,1 0-24 0,-1 0-28 0,0 0-32 0,1 0-40 15,0-4-52-15,-9-3-96 0,0 7 12 0,8-4 56 0,-8 0 40 16,0-1 36-16,0 0 24 0</inkml:trace>
        </inkml:traceGroup>
        <inkml:traceGroup>
          <inkml:annotationXML>
            <emma:emma xmlns:emma="http://www.w3.org/2003/04/emma" version="1.0">
              <emma:interpretation id="{14118D32-EE41-4BE2-B1D7-53209FB393F0}" emma:medium="tactile" emma:mode="ink">
                <msink:context xmlns:msink="http://schemas.microsoft.com/ink/2010/main" type="inkWord" rotatedBoundingBox="15345,11202 16961,11135 17009,12281 15393,12348"/>
              </emma:interpretation>
            </emma:emma>
          </inkml:annotationXML>
          <inkml:trace contextRef="#ctx0" brushRef="#br0" timeOffset="31673.2599">8372 129 63 0,'0'0'76'0,"0"-5"-4"0,0 5-4 0,0-4-16 0,0 4-8 0,0-6 4 16,0 6 0-16,0-4 0 0,0 4 0 0,0-4 4 0,0-3 0 16,0 7 0-16,0-4 0 0,0 4-4 0,0-4 0 0,0 4 0 15,-8-5-4-15,8 5-4 0,0-5-4 0,-8 5 0 0,-1 0 0 0,9 0-4 16,-9 0 0-16,1-5 0 0,0 5 0 0,-1 0-4 0,1 5-4 15,-1-5 0-15,0 5 4 0,1-5-4 0,-10 5-12 0,10-1 16 16,0 0 0-16,0 3 0 0,-10-3-4 0,10 0-4 0,-1 6 4 0,1-5-4 16,0 5-4-16,-2 3-4 0,2-3 0 0,0 6 0 15,0-7 0-15,-2 5 0 0,10 1-4 0,-8-2 0 0,8 2-4 0,0 5 0 16,-8-5 4-16,8-2 0 0,0 7-4 0,8-7 0 0,-8 7 0 16,8-5 0-16,-8-1 0 0,10 0 0 0,-2-4-4 0,0 4 4 15,0-4 0-15,2-1-4 0,6 1 0 0,-7-5 4 0,7-1-4 0,-6 1 0 16,6 0 0-16,2-5 0 0,-2 0 0 0,2 0 0 0,-1 0-4 15,-1-5-8-15,2 0-8 0,-2 1-20 0,2-6-12 16,-1 0-20-16,0 1-12 0,0-1-24 0,-1-4-12 0,-6 4-16 0,6 1-8 16,2-5-80-16,-10-1 20 0,0 5 40 0,10-4 32 0,-10-1 24 15</inkml:trace>
          <inkml:trace contextRef="#ctx0" brushRef="#br0" timeOffset="32164.9449">8893 86 99 0,'0'5'140'0,"0"-1"-8"0,-9 0-8 0,9 3-16 0,0-3-4 0,0-4-4 16,0 4 0-16,0-4 0 0,9 6-8 0,-9-6-4 0,8 0-4 16,-8 0-8-16,8 4-8 0,2-4-4 0,-2 0-8 0,0 0-4 15,2 0-8-15,-2 0-12 0,8 0 0 0,-7 0-4 0,8 0-8 16,0 0-24-16,1 0 20 0,-2 0 0 0,2 0-4 0,-2 0-8 15,1 0-12-15,1-4-24 0,-2 4-24 0,2 0-24 0,-2-6-28 16,2 6-40-16,-10 0-36 0,9 0-92 0,-8 0 28 0,8 0 48 16,-9 6 40-16,0-6 32 0,-8 4 20 0</inkml:trace>
          <inkml:trace contextRef="#ctx0" brushRef="#br0" timeOffset="30166.3956">7631-557 3 0,'0'-4'88'0,"0"-6"-8"0,8 5-4 0,-8 1-28 0,0-7 0 16,0 7-8-16,0-1 0 0,0 0-4 0,0 1 0 0,0-2 0 15,9 2 0-15,-9-1-4 0,0 1 0 0,9 4 4 0,-1-6-4 0,-8 2 0 16,9-1-4-16,-1 5 4 0,0-5-8 0,10 0 0 0,-10 5 4 15,0-4-4-15,10-2-4 0,-10 6 0 0,9 0 8 0,1 0-4 16,-2-4 0-16,-8 4-4 0,10 0-4 0,0 0 0 0,-2 4 4 0,1-4-4 16,0 0 0-16,0 6-4 0,-9-2 4 0,10 1-4 15,0 0 0-15,-2 0 4 0,-8-1-4 0,1 6 0 0,-1-5-4 0,1 5 0 16,0-1 4-16,-1 0-4 0,0 2 0 0,-8-2-4 0,10 1-4 16,-10 4 4-16,0-5-4 0,0 1 4 0,0-2 0 0,-10 8-4 15,10-6 4-15,-8 4 0 0,0-5 0 0,-1 1-4 0,0 5 0 0,1-6 0 16,-1 1 0-16,1-1 0 0,-8 1 0 0,6-5 0 0,-6 3-4 15,-2-2-4-15,10 3-8 0,-1-3-4 0,-8-2-12 0,9 1-24 16,-1-5-20-16,1 5-20 0,-10-5-20 0,10 0-72 0,8 0-8 16,-8-5 36-16,-2 0 28 0,10 1 24 0</inkml:trace>
          <inkml:trace contextRef="#ctx0" brushRef="#br0" timeOffset="29807.3578">7708-619 23 0,'0'0'84'0,"0"-5"-8"0,0 1-8 0,0 4-20 0,0-6 0 15,0 6-8-15,0-4 0 0,0 4-4 0,0 0 0 0,0-5 0 0,0 5 0 16,0 0 0-16,0 0 4 0,0 0 4 0,0 0 0 15,0 0 8-15,0 0 4 0,0 0-4 0,0 5-4 0,8-1 4 0,-8 2 0 16,0-2-4-16,0 5-4 0,8-3 0 0,-8 3 0 0,10 5-4 16,-10 1-4-16,0-1 0 0,8 5 0 0,-8 6-4 0,0-2 0 15,8 6 0-15,-8-5-4 0,0 10 4 0,0-5-8 0,0 5 0 16,9-7-8-16,-9 8 0 0,0-2 0 0,0 1 0 0,0-1-4 0,-9-4-4 16,9 5 4-16,0-5-4 0,0-6 0 0,0 6 0 15,0-10-8-15,0 5 0 0,0-5 0 0,0 0 0 0,0-4 4 0,0-1-4 16,0-4 0-16,0 3-4 0,0-6 4 0,0 1 0 0,0-2-8 15,0-2-4-15,0-4-4 0,0 5-12 0,0-5-4 0,0 0-12 16,0 0-12-16,0-5-8 0,0 5-4 0,0-4-16 0,0-2-8 0,0-2-8 16,-8 1-4-16,8-1-4 0,0-2-16 0,0-5-60 0,-8 6 8 15,8-5 24-15,-10-1 36 0,10 1 28 0</inkml:trace>
          <inkml:trace contextRef="#ctx0" brushRef="#br0" timeOffset="31961.4919">8876-130 83 0,'-9'5'96'0,"9"-5"-12"0,0 5-4 0,-8-5-20 0,8 5 0 0,8-5 4 15,-8 0 0-15,0 0 4 0,9 0-4 0,-1 0-4 0,-8 0 0 16,9 0 0-16,7 0-4 0,-6 0-4 0,-2 0-4 0,0 0 0 15,10 0-8-15,-2 0 0 0,2-5 0 0,-1 5-4 0,-1 0-8 16,2-5 0-16,-2 5-4 0,2 0-4 0,-1-5-4 0,0 5 0 0,0 0-8 16,-1 0 4-16,2 0-8 0,0 0 0 0,-2 0-4 0,-7-4-4 15,8 8-16-15,-9-4-16 0,9 0-16 0,-9 5-24 0,-8-5-12 16,10 5-20-16,-10 0-8 0,8-5-24 0,-16 4-68 0,8 1 28 16,0 0 32-16,-10-5 32 0,2 4 20 0</inkml:trace>
        </inkml:traceGroup>
        <inkml:traceGroup>
          <inkml:annotationXML>
            <emma:emma xmlns:emma="http://www.w3.org/2003/04/emma" version="1.0">
              <emma:interpretation id="{92ADCDED-0DF4-4B2F-8546-FCBC35C3DC26}" emma:medium="tactile" emma:mode="ink">
                <msink:context xmlns:msink="http://schemas.microsoft.com/ink/2010/main" type="inkWord" rotatedBoundingBox="17539,11357 19237,11287 19269,12038 17570,12108"/>
              </emma:interpretation>
              <emma:one-of disjunction-type="recognition" id="oneOf11">
                <emma:interpretation id="interp19" emma:lang="" emma:confidence="0">
                  <emma:literal>22</emma:literal>
                </emma:interpretation>
                <emma:interpretation id="interp20" emma:lang="" emma:confidence="0">
                  <emma:literal>Ewa</emma:literal>
                </emma:interpretation>
                <emma:interpretation id="interp21" emma:lang="" emma:confidence="0">
                  <emma:literal>Ełk</emma:literal>
                </emma:interpretation>
                <emma:interpretation id="interp22" emma:lang="" emma:confidence="0">
                  <emma:literal>Ej</emma:literal>
                </emma:interpretation>
                <emma:interpretation id="interp23" emma:lang="" emma:confidence="0">
                  <emma:literal>Eh</emma:literal>
                </emma:interpretation>
              </emma:one-of>
            </emma:emma>
          </inkml:annotationXML>
          <inkml:trace contextRef="#ctx0" brushRef="#br0" timeOffset="35267.8071">10009-178 55 0,'0'0'96'0,"-8"-4"-8"0,0 4 4 16,8-6-24-16,-9 2 0 0,1-1 0 0,-1 0 4 0,9 0-4 0,-9 1 4 15,9-7 0-15,-8 7-12 0,8-6 4 0,-8 1-8 0,8 4 0 16,0-4-4-16,0-2 0 0,0 7 0 0,0-6-4 0,0 0 0 16,8 1-4-16,-8-1-4 0,8 1 0 0,-8-1-8 0,9 2 0 15,0 2 0-15,-1-3-4 0,1 4-4 0,-1-5-4 0,0 6 0 16,2 4-4-16,6-6 0 0,-8 2-4 0,10 4-4 0,-10 0 0 0,10 0 0 15,-10 4-4-15,9 2-4 0,-9-6 0 0,10 9 4 0,-10 1-4 16,10-1 4-16,-10 1-8 0,0 0 8 0,1 0-4 0,-1 3 0 16,-8 2 0-16,9-1-4 0,-9 5 4 0,0 0 0 0,0 0 0 0,-9 1-4 15,1 4 0-15,-1-5 0 0,1 5 0 0,-10 0-4 16,2 0 0-16,-2-5 0 0,2 5 0 0,-10 0-4 0,1-5 8 16,7 5 0-16,-8-5 0 0,10-4 4 0,-10 4 0 0,9-9-4 0,-1 5 4 15,-6-7 0-15,14 2 0 0,-6-5 0 0,7-1-4 16,1-4 0-16,0 0 0 0,-2 0 0 0,10-4 4 0,0-1 0 0,0 1 0 15,0-2 0-15,0 2-4 0,10-7 4 0,-2 7 0 0,0 0 0 16,1-6 0-16,-1 5 0 0,0 1 0 0,10-2 0 0,-10 2 4 16,0-1 0-16,10 5 4 0,-1 0-4 0,-8-4 0 0,8 8-4 0,-1-4 8 15,2 5 4-15,-10-5-4 0,10 4 0 0,-2 2 0 16,2-2-4-16,-1 1 0 0,-1 0 0 0,2 0 0 0,-2-1 0 0,2 0 0 16,-1 3 0-16,8-3 0 0,-8 0 0 0,1 2 0 0,-2-6-8 15,2 4 0-15,-2-4 0 0,10 0-12 0,-9 0-16 0,1 0-12 16,-2 0-24-16,2 0-16 0,-10 0-24 0,9-4-28 0,-8-2-16 15,8 2-60-15,-9 0-20 0,0-7 44 0,0 7 36 0,2-6 24 0,-10 1 28 16</inkml:trace>
          <inkml:trace contextRef="#ctx0" brushRef="#br0" timeOffset="35496.723">10590-307 111 0,'0'0'124'16,"0"0"-8"-16,0 0-8 0,0 0-24 0,0 0 0 0,0 0-4 15,-10 4 4-15,20-4-12 0,-10 5-4 0,0-1-4 0,0 2-8 16,0-2-4-16,0 2-8 0,8 2 0 0,-8 3-4 0,0 3-4 16,0 1-4-16,0-2-4 0,0 7-8 0,0-1 0 0,8 5-4 15,-8-4-4-15,0 3 0 0,0 2 0 0,0-2-4 0,0 1-4 0,0 0 0 16,0 0 0-16,-8-5-8 0,8 6 0 0,0-6-12 0,0 0-4 16,0 0-12-16,0-5-12 0,8 1-8 0,-8-2-16 0,0-3-8 15,0 0-12-15,0-4-8 0,0-3-8 0,10 3-8 0,-10-6-52 16,0-6-20-16,8 3 40 0,-8-3 28 0,0 2 28 0</inkml:trace>
          <inkml:trace contextRef="#ctx0" brushRef="#br0" timeOffset="35951.0234">10469-485 7 0,'0'-5'120'0,"0"5"-12"16,0 0-12-16,0 0-24 0,0 0 4 0,0 0 0 0,10 5 0 15,-10-5-4-15,0 0 4 0,8 0-8 0,-8 0-8 0,8 0 0 16,2 0-12-16,-2 0-4 0,9 0-4 0,-9-5-4 15,9 5-4-15,-8 0-4 0,7-4-4 0,2 4-8 0,8-5 0 0,-9 0-4 16,0 5 0-16,0-5 0 0,-1 1-8 0,10-3-4 16,-8 4 0-16,-2-6-12 0,10 9-16 0,-9-6-24 0,1 6-24 15,-2-4-28-15,-8 4-20 0,10-5-88 0,-10 5 8 0,9 0 36 0,-8 0 36 16,0 0 24-16</inkml:trace>
          <inkml:trace contextRef="#ctx0" brushRef="#br0" timeOffset="35756.544">10768-226 79 0,'9'-10'120'0,"-9"1"-8"0,0 4-4 0,0 0-24 16,0 1-4-16,0 4-8 0,0-6 0 0,0 6-4 0,0 0-8 15,0 0-4-15,0 0 0 0,0 6-8 0,0-2-4 0,0 1-4 16,0 0 0-16,0 4 0 0,0 1-4 0,0-1 0 0,0 6 0 15,0-1 4-15,0 1-4 0,0-1-4 0,0 5 0 0,0 1-4 16,0-1-4-16,0 5-4 0,0-5 0 0,0 5-4 0,0 0-4 0,0-5 0 16,0 5-4-16,0-4 0 0,0-1-4 0,0 0-4 0,0 0 0 15,0-5-4-15,0 1-4 0,0-6-4 0,0 1-8 0,0 0-16 16,0 0-12-16,0-7-12 0,0 3-20 0,0-6-16 0,0-6-16 16,-9 6-12-16,9-3-4 0,-8-7-88 0,8 0 24 0,-9 0 32 15,1-5 36-15,0 2 16 0</inkml:trace>
          <inkml:trace contextRef="#ctx0" brushRef="#br0" timeOffset="37719.7899">11187-86 7 0,'0'-6'100'0,"0"1"-16"0,0 1-4 16,0-1-24-16,0 0 4 0,0 1-8 0,0-1 0 0,0 0-4 16,0 0 0-16,0 5-4 0,0-4 4 0,0-2-4 0,0 2 0 15,0 4-4-15,0-5 0 0,0 5 4 0,0 0 4 0,8 0-8 0,-8-5 0 16,0 5 0-16,8 5 0 0,-8-5 0 0,0 0-4 0,9 5-4 16,-1-1 0-16,-8 6 0 0,8-5-4 0,-8 5-8 0,10-1 0 15,-2-4-4-15,-8 10 0 0,0-1-4 0,8-5 0 0,2 10-4 16,-10-4 0-16,0-1-4 0,8 5 0 0,-8 1 0 0,8-6-4 0,-8 5 0 15,0-4 0-15,0 4 4 0,8-4 0 0,-8-1-4 0,0-5 4 16,0 5-4-16,0-5 0 0,0 1 4 0,0 0 0 0,0-4-4 16,0-3 4-16,0 3-4 0,0-6 0 0,0 0 0 0,0 0 0 0,0-6 0 15,0 3 4-15,0-3-4 0,0-4 0 0,0 0 0 16,0 1-4-16,0-1 4 0,0-3 0 0,0 3 0 0,0-5 0 0,0 1 0 16,0-1-4-16,0 2 4 0,0-2 0 0,9 1 4 0,-9-1-4 15,9 1 0-15,-9 4 0 0,0-4 4 0,8 4-4 0,1 1 0 16,-1-1 4-16,-8 1 4 0,8 4 4 0,2-5-8 0,-2 0 8 15,0 5 0-15,0 1 0 0,10-6-4 0,-10 6 4 0,1-1-4 16,0 0 0-16,-1 0-4 0,1 1 0 0,-1-2 0 0,9 2 0 16,-8-1-4-16,-1 5 0 0,0-5 0 0,2 5-4 0,-2 0-8 0,-8-5-12 15,8 5-16-15,1 0-12 0,-9 0-20 0,9 0-20 0,-9 0-24 16,0 0-24-16,8 0-44 0,-8 0-52 0,0 0 48 0,0 0 36 16,0 0 28-16,0-4 24 0</inkml:trace>
        </inkml:traceGroup>
        <inkml:traceGroup>
          <inkml:annotationXML>
            <emma:emma xmlns:emma="http://www.w3.org/2003/04/emma" version="1.0">
              <emma:interpretation id="{B9F46131-CFC2-4E12-81BB-0788A2BB2675}" emma:medium="tactile" emma:mode="ink">
                <msink:context xmlns:msink="http://schemas.microsoft.com/ink/2010/main" type="inkWord" rotatedBoundingBox="19847,11092 20864,11050 20913,12236 19897,12278"/>
              </emma:interpretation>
              <emma:one-of disjunction-type="recognition" id="oneOf12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38183.3838">12388-744 63 0,'0'-5'96'0,"0"1"-4"0,0-2-4 0,-8 6-24 0,8-3 0 16,0 3 0-16,-8-6 0 0,8 6-4 0,-10-4 4 0,10 4-8 0,-8 0-4 15,8 0 4-15,-8-6-12 0,-1 6 0 0,9 0-8 0,-9 0 0 16,9 0-8-16,-8 6 4 0,8-6-4 0,-8 4 0 0,-1 2 0 16,9-3 0-16,-8 7 4 0,8-5-4 0,-8 5 0 0,-2 0-4 15,2 3 0-15,8-3 0 0,-8 9 4 0,-2-4-4 0,2 4-4 16,0 1 0-16,0 3-4 0,-1-4 0 0,0 6 0 0,1 4 0 0,-1-6-4 16,9 6 0-16,-8 0 4 0,0 0-4 0,8 4 4 0,-10-4 0 15,10 5 0-15,0-2 0 0,-8-3 4 0,8 6-4 0,0-2 0 16,0 1-24-16,0-1 24 0,0-4-4 0,0 5-4 0,8-6 0 0,-8 6 0 15,0-5-4-15,10 0 0 0,-2-1-4 0,-8 1-4 16,8 0-4-16,-8-6-12 0,9 6-20 0,-1-4-16 0,1-2-28 0,0 2-20 16,-1-2-28-16,0-4-20 0,-8 6-32 0,8-7-60 0,2-3 28 15,-2 4 48-15,0-4 28 0,2-1 24 0</inkml:trace>
          <inkml:trace contextRef="#ctx0" brushRef="#br0" timeOffset="38848.9229">12729-101 7 0,'0'-10'96'0,"0"6"-8"0,0-6-8 0,0 5-24 15,0-5-4-15,0 6 0 0,0-1-4 0,0 0 0 0,0 0 0 0,0 5 4 16,0-4 4-16,0 4-4 0,0 0 0 0,9 4 0 0,-9-4 4 15,9 5-4-15,-9 5-8 0,8-6 0 0,-8 6-8 0,9-5-8 16,-1 9 0-16,0-4-4 0,1 5-8 0,0-6 0 0,-1 5-4 16,0 1-4-16,2-1 0 0,-2 5 0 0,0-4 0 0,-8 4-4 0,9-5 0 15,0 0 0-15,-9 1 0 0,8 4 0 0,0-9-4 0,-8 5 0 16,0-7 4-16,0 2 0 0,0-1 0 0,0-3-4 0,9-2 0 16,-9 1 4-16,0-5-4 0,0 0-16 0,0-5 16 0,-9 1 4 15,9-6-4-15,9-5 4 0,-9 7-4 0,0-7 0 0,0 0 0 16,8 1 0-16,-8-5 0 0,0 0 0 0,8 4 0 15,-8-4-4-15,10 0 4 0,-10 4 4 0,8-4-4 0,0 5 0 0,2-1 0 16,-2 1 0-16,0 0 0 0,0 4 0 0,-8 0 0 16,9 1 0-16,8-1 0 0,-8 6 0 0,-1-2-4 0,0 2 4 15,2-1-4-15,-2 5 0 0,8-4 0 0,-6 4-8 0,-2 0-12 16,0 0-16-16,10 4-20 0,-10 1-16 0,1-5-16 0,-1 4-8 16,8 2-28-16,-6-2-72 0,-2 1 32 0,0 0 28 0,10 0 24 15</inkml:trace>
        </inkml:traceGroup>
        <inkml:traceGroup>
          <inkml:annotationXML>
            <emma:emma xmlns:emma="http://www.w3.org/2003/04/emma" version="1.0">
              <emma:interpretation id="{455332EC-F7EA-42E0-ABF6-38F338C894A4}" emma:medium="tactile" emma:mode="ink">
                <msink:context xmlns:msink="http://schemas.microsoft.com/ink/2010/main" type="inkWord" rotatedBoundingBox="21164,11095 23288,11007 23339,12233 21215,12321"/>
              </emma:interpretation>
            </emma:emma>
          </inkml:annotationXML>
          <inkml:trace contextRef="#ctx0" brushRef="#br0" timeOffset="39305.6892">13472-163 67 0,'0'4'116'16,"0"-4"-12"-16,0 5-4 0,0 0-20 0,0 0-4 0,0-1 0 15,0 2 0-15,8-6-4 0,-8 4-4 0,0 1-16 0,8-5-4 16,0 5-4-16,-8-5-8 0,10 0-8 0,6 5 0 0,-7-5-12 0,-1 0-4 15,10 0-4-15,-2 0 0 0,2-5-12 0,-2 5-24 16,2 0-28-16,-1 0-24 0,0-5-16 0,0 5-20 0,-1-5-80 0,2 5 20 16,0 0 32-16,-10-4 28 0,8-2 24 0</inkml:trace>
          <inkml:trace contextRef="#ctx0" brushRef="#br0" timeOffset="39123.1782">13607-307 47 0,'-8'-6'92'0,"8"-3"-8"0,8 5-4 0,-8-6-24 0,0 6-8 16,0-2-4-16,10-3 0 0,-10 4-8 0,0 0-4 0,0 0 4 15,8 5 4-15,-8-4 4 0,8 4 0 0,-8 0 0 0,0 0-4 16,9 4 0-16,-9 1 8 0,8 5-4 0,-8-6-8 0,0 11-4 16,0-5 4-16,0 3-4 0,0 2 0 0,9 5-4 0,-9-1-4 0,0 0-4 15,0 4-4-15,0-3-4 0,0 4 0 0,0 0 0 0,0-5-4 16,0 5 0-16,0-4-4 0,0 3 0 0,0-4 0 0,0 1-4 16,0-1 4-16,0-5-8 0,0 1-4 0,0-6-12 0,0 5-8 0,0-4-20 15,0-5-20-15,0-1-20 0,0 2-16 0,0-6-12 16,-9 0-68-16,9-6-20 0,-8 2 60 0,8-1 24 0,-9-5 20 0</inkml:trace>
          <inkml:trace contextRef="#ctx0" brushRef="#br0" timeOffset="39921.5748">14162-408 75 0,'-8'-5'88'0,"8"-4"-4"0,0 4 0 15,0 0-28-15,0-4 0 0,0-1 0 0,0 5-8 0,-10-4 0 16,10 3 0-16,10-3 0 0,-10-1 4 0,0 6-8 0,8-6 0 16,-8 1 0-16,8 2 0 0,1-1 0 0,-9 4-4 0,9-2 0 0,-1-3 0 15,0 4 0-15,1 0 0 0,-1 1 0 0,1-1-4 0,8 5-4 16,-9-5 0-16,2 0-4 0,-2 5-4 0,0-4 0 0,10 4-8 15,-10 4 0-15,0-4 0 0,1 10-4 0,7-5 0 0,-6-1-4 16,-2 6 0-16,0-1 0 0,0 6-4 0,2-1 0 0,-10 5 0 16,8-4-4-16,-8 4 8 0,0 5-8 0,-8 0 4 0,8 0-4 0,-10 0 4 15,2 4-4-15,0 1 0 0,-10 0 0 0,2 0 0 16,-1-1-4-16,-1 1 4 0,2 0 0 0,-10 0-4 0,9-5 8 0,0 0-8 16,-8 0 4-16,7 0 0 0,2-5-20 0,-2 0 24 0,1-4 0 15,0-1 0-15,9 0-4 0,-1-4 0 0,-8-5 4 0,17 5-4 16,-9-10 0-16,1 4-4 0,8-4 4 0,0-4-4 0,-8 4 0 15,16-10 4-15,-8 5 0 0,0-5 0 0,8 1-4 0,1-1 4 0,-9 1 0 16,9-1 0-16,-1-4 0 0,1 4 0 0,-1 1 0 0,0-6 0 16,10 6 0-16,-10-1 0 0,0 5 0 0,2-4 0 0,-2 4 0 15,0 0 0-15,10 5 4 0,-10-4 0 0,0 8 4 0,1-4-4 16,-1 0 8-16,1 5 0 0,0 5 4 0,-1-6 0 0,0 6 0 0,10-5 0 16,-10 4 0-16,0 1 0 0,2 4 0 0,-2-4-4 0,9-1 0 15,-9 1-4-15,10 4-4 0,-10-4 4 0,8-1-4 0,-6 1 0 16,6-1-4-16,-7-3 0 0,8 3 0 0,0-4 0 0,-9 0-4 15,10-1-4-15,-10 0-8 0,10-4-16 0,-10 7-16 0,9-7-16 16,-8 0-16-16,-1 0-24 0,1-7-24 0,-1 7-20 0,0-4-40 16,-8 0-48-16,8-6 48 0,-8 5 28 0,0-5 32 0,0 1 24 0</inkml:trace>
          <inkml:trace contextRef="#ctx0" brushRef="#br0" timeOffset="40237.7254">14639-169 51 0,'0'0'108'0,"9"-4"-8"15,-9 4 0-15,0 0-24 0,8 0-4 0,-8 0 8 0,0 0 0 16,9 0-4-16,-9 0 0 0,0 0-4 0,8 4-4 0,0-4-4 16,-8 6-8-16,10-2-8 0,-2-4-4 0,0 10-8 0,-8-5-4 15,10-1-4-15,-2 6-4 0,0 0-8 0,0 4 0 0,1-5-4 16,-9 6 0-16,9 0-4 0,-1-1-4 0,-8 0 0 0,0 6 4 0,9-6-4 16,-9 5 0-16,0-5 0 0,0 5-4 0,0-4 0 0,0 4 0 15,0-5 0-15,-9 1 4 0,9-1 0 0,0-5 0 0,-8 1 0 16,8 5-4-16,0-11 4 0,0 2 0 0,0-2 0 0,0-4-4 15,-9 0 4-15,9-4-4 0,0-2 0 0,0-4 0 0,0 1 0 16,0-5 0-16,9-1 0 0,-9 0 0 0,0-3 0 0,8-1-4 0,1 0 4 16,-9-5-4-16,8 5 4 0,-8-5 0 0,8 4 0 0,2-3 0 15,-2 4 0-15,0-1 0 0,0 1-4 0,2 0 4 0,-10 4-4 16,8 1-4-16,0-1-4 0,1 6-8 0,-1-1-8 0,-8 0-8 16,9 5-12-16,-9 1-12 0,9 0-16 0,-9-2-16 0,8 2-12 15,-8 4-8-15,0 0-72 0,0-5-12 0,0 5 44 0,0 0 28 16,0 0 24-16</inkml:trace>
          <inkml:trace contextRef="#ctx0" brushRef="#br0" timeOffset="40585.6997">15313-825 31 0,'8'-5'104'0,"-8"1"-4"15,9-3-4-15,0 7-20 0,-1-4 4 0,0 4 4 0,0 0 0 16,2 0 0-16,-2 4-4 0,0 3-4 0,2-7-4 0,-2 9-4 16,-8-5-4-16,8 6 0 0,1 4-4 0,7-4-4 0,-16 5-4 15,18 4-4-15,-10 0 0 0,-8-1 0 0,18 7-4 0,-10-1 0 16,0 0 0-16,1 4-4 0,0 7-4 0,-1-7 0 0,0 1-8 0,1 4 0 15,-1 1-4-15,1 0 0 0,0-1-4 0,-1 1-20 16,-8-1 20-16,8 5-4 0,2-4-4 0,-10-1 0 0,0 6-4 0,0-5-4 16,0 4 0-16,-10-4 0 0,2 4-8 0,0-4-4 0,-10 4-16 15,10 0-20-15,-9-4-28 0,-9-1-32 0,0 2-24 0,1-3-40 16,0-3-28-16,0 0-88 0,-11 0 40 0,3-1 44 0,-1-8 40 0,0 4 28 16,0-5 24-16</inkml:trace>
        </inkml:traceGroup>
      </inkml:traceGroup>
    </inkml:traceGroup>
    <inkml:traceGroup>
      <inkml:annotationXML>
        <emma:emma xmlns:emma="http://www.w3.org/2003/04/emma" version="1.0">
          <emma:interpretation id="{99E6EF4A-01CA-43D9-B5E3-9EE5713F580D}" emma:medium="tactile" emma:mode="ink">
            <msink:context xmlns:msink="http://schemas.microsoft.com/ink/2010/main" type="paragraph" rotatedBoundingBox="7714,12824 26835,12891 26831,14172 7709,141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7AC4A91-DA5A-4BB3-80F6-210E271141A3}" emma:medium="tactile" emma:mode="ink">
              <msink:context xmlns:msink="http://schemas.microsoft.com/ink/2010/main" type="line" rotatedBoundingBox="7714,12824 26835,12891 26831,14172 7709,14105"/>
            </emma:interpretation>
          </emma:emma>
        </inkml:annotationXML>
        <inkml:traceGroup>
          <inkml:annotationXML>
            <emma:emma xmlns:emma="http://www.w3.org/2003/04/emma" version="1.0">
              <emma:interpretation id="{5B23154E-0B2C-4756-9F26-0ABAF770EB40}" emma:medium="tactile" emma:mode="ink">
                <msink:context xmlns:msink="http://schemas.microsoft.com/ink/2010/main" type="inkWord" rotatedBoundingBox="7712,13220 9033,13224 9030,14061 7709,14056"/>
              </emma:interpretation>
              <emma:one-of disjunction-type="recognition" id="oneOf13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1" timeOffset="111992.5017">461 1827 27 0,'0'-5'112'0,"-9"-5"-8"0,9 0-4 0,0 6-20 16,0-6 0-16,0 1-4 0,0-1 4 0,0 5-8 0,0-4 0 15,0 4-12-15,0 0-4 0,-8-4-4 0,16 4-4 0,-8 0-4 16,0 0 0-16,9 5 0 0,-9-5 0 0,0 5 0 0,8 0-4 16,-8-5 0-16,8 10 0 0,-8-5-8 0,10 5 0 0,-2 0-4 15,0 0 0-15,2 0-12 0,-2 4 4 0,0 1-8 0,0-5 0 0,1 9 0 16,-1-5-4-16,1 6 0 0,0-1-4 0,-1 1 0 0,0 4-4 16,2 0 4-16,-10-5-4 0,8 5 4 0,0-4 0 15,0 5-4-15,-8-1 0 0,10 0 0 0,-10-4 0 0,8-1 4 0,-8 5-4 16,8-6 0-16,-8-3 0 0,0 5 0 0,0-5 4 0,0-1 0 15,0 1-4-15,0 0 0 0,0-6 0 0,0-4 0 0,-8 4 0 16,8-4 0-16,0 0 0 0,-8 0 0 0,8-4 0 0,-10 0 0 0,10-6 0 16,-8 4 0-16,8-7 0 0,-8 3 4 0,8 1-4 0,0-7 0 15,0 7 0-15,-8-5 4 0,8-1-4 0,0 0 0 0,0 2 0 16,0-1 0-16,0 4 0 0,8-5 0 0,-8 1 0 0,0 5 4 16,8-6-4-16,-8 5 4 0,8 1 0 0,2 0 0 0,-10 4 0 15,8-5 0-15,0 0 4 0,1 5-4 0,-1-4 0 0,1 4 0 0,0 0 0 16,-1 1 4-16,0-2 0 0,0 2 0 0,2-1 0 0,-2 0-4 15,0 0 0-15,2 1 0 0,-2-1 0 0,0 5 0 0,1-5-4 16,-9 0 0-16,8 5 0 0,0-4 4 0,-8 4-4 0,9 0-4 16,-9-5-8-16,0 5-8 0,9 0-16 0,-9 0-12 0,0 0-20 15,0 0-8-15,0 0-20 0,0 0-16 0,-9-5-16 0,9 5-8 0,-9 0-56 16,9-5-24-16,-8 5 32 0,0-5 44 0,-1 1 20 0,9-1 24 16</inkml:trace>
          <inkml:trace contextRef="#ctx0" brushRef="#br1" timeOffset="112843.2824">1048 1500 59 0,'-8'6'92'0,"8"-6"-8"16,0 0-8-16,-8 4-20 0,8-4 4 0,-8 0 0 0,8 0-4 16,-9 5 0-16,9-10 0 0,0 5-4 0,-9 0 4 0,9-4-4 0,-8-2 4 15,8 2-8-15,0-1-4 0,-9-1-8 0,9-2 4 0,0 3-8 16,0-5 0-16,0 6-4 0,0-6 0 0,0 1 0 0,0-1-4 15,9 0 0-15,-9 1-4 0,0 3-20 0,8-3 24 0,1 4-4 16,-9-4 0-16,9 4-4 0,-9 0 0 0,8 5 0 0,0-5 0 0,-8 5 0 16,8-4-4-16,2 4 0 0,-2 0 0 0,0 4 0 0,-8-4-4 15,10 5 0-15,-2 0-4 0,0 0 0 0,-8-1 0 0,9 6 0 16,-1-5-4-16,-8 5 4 0,0 4 0 0,8-5 0 0,-8 6-4 16,0-1 4-16,0 1-4 0,-8-1-4 0,8 1 8 0,-8 4-4 15,8-4-4-15,-9-1 8 0,9 5-8 0,-8-6 4 0,0 3-4 0,-2-2 8 16,2-5-4-16,8 6 0 0,-8-5-4 0,-2-6 0 15,2 7 4-15,0-7 0 0,8-4-4 0,-8 4 4 0,-1-4 0 0,9 0-4 16,0-4 4-16,-9 4-4 0,9-4 0 0,0-3 0 0,0 3 0 16,0 0 8-16,-8-6-4 0,8 5 0 0,0 0 0 0,8-4 0 15,-8 4 0-15,0 0-4 0,9 0 4 0,-9 1 0 0,9-2 4 0,-9 6-4 16,8 0 0-16,-8 0-4 0,8 0 4 0,0 0 4 0,2 6 0 16,-2-6-16-16,0 4 20 0,2 1-4 0,-2 5 0 0,0-6 8 15,1 6 4-15,-1-1 0 0,10-3 8 0,-10 2 0 0,0 3 4 16,0-2-4-16,2 1 0 0,-2-1 4 0,0 1 0 0,10-6-4 15,-10 6 0-15,1-5-8 0,-1 5 4 0,0-6 0 0,1 1-4 0,0-5-4 16,-9 5 0-16,8-5-4 0,0 0 0 0,2-5-4 16,-10 0 0-16,8 1 0 0,0-6-4 0,-8 5-8 0,0-9-8 0,9 4-16 15,-9-4-20-15,0 0-12 0,0-1-16 0,0-4-8 0,0 0-20 16,9-1-20-16,-18 1-16 0,9 0-8 0,0 1-76 0,-9-2 8 16,9 0 40-16,-8 1 40 0,8 0 24 0,-8 5 24 0</inkml:trace>
          <inkml:trace contextRef="#ctx0" brushRef="#br1" timeOffset="111428.9564">61 1458 39 0,'0'0'68'0,"0"-6"-8"15,0 6-8-15,0 0-20 0,0-4-4 0,0 4-4 16,0-5-4-16,0 5 8 0,0 0-8 0,0 0 0 0,0-4 4 16,0 4 0-16,0 0 8 0,0 0-4 0,0 0 4 0,0 0 0 15,0 0 8-15,0 0-4 0,0 0 8 0,0 0 4 0,0 0 0 16,0 0 0-16,0-6 0 0,0 6 4 0,0 0-8 0,0 0 0 0,0 0-4 16,0 0 0-16,0 0 0 0,0 0-4 0,0-4 4 0,0 4 0 15,0 0 4-15,0 0 4 0,0 4 4 0,0-4 0 0,0 0 0 16,0 6-4-16,0-2-4 0,0 1-4 0,-10-1-8 0,10 6 0 15,0 0-4-15,0 3-4 0,-8 2-4 0,8 0-4 0,0-1-4 16,-8 5 0-16,8 1-8 0,0 4 8 0,-10-5-8 0,10 5 4 16,-8-1-4-16,8 2 0 0,-8-1-8 0,8-5 8 0,-9 5-4 15,9 0 4-15,0 0-4 0,0-5 0 0,0 0 0 0,0 1-4 0,-8-1 4 16,8-5 0-16,0 5-4 0,8-4 4 0,-8-5 4 0,0 3-12 16,0-3 4-16,9 0 4 0,-9-5 0 0,0 3 0 0,8-1 0 15,-8-3-4-15,8 0 4 0,-8 2 0 0,10-6 0 0,-2 4-8 0,-8-4 8 16,8 0 0-16,2 0 0 0,-2 5 0 0,0-10-4 15,0 5 0-15,1 0 4 0,0-4 4 0,-1 4-8 0,1-6 0 0,-1 2 0 16,0 0-4-16,2-3 4 0,-2 3 0 0,0 0 0 0,10-1 0 16,-10-5 0-16,0 6-4 0,1-6 0 0,0 1 0 0,-1-1 4 15,1 0 0-15,-1 1 0 0,0-6 4 0,0 5-4 0,2 1 0 16,-2-5 4-16,-8 4-4 0,8 0 0 0,-8 1 4 0,10-1 0 0,-10 1-4 16,0-1 4-16,8 0 0 0,-8 1 0 0,0 4 4 15,0 0 0-15,0-4 0 0,0 4-4 0,0 0 4 0,0 0 0 0,0 5 0 16,0-5 4-16,0 5 0 0,0 0 0 0,0-4 0 0,0 4 0 15,0 0 0-15,0 0 0 0,0 4-4 0,0 1 0 0,0-5 0 16,0 10 0-16,0-5 0 0,0 4 0 0,0-4 0 0,0 9 0 0,0-4-4 16,0 0 4-16,0 4 4 0,0 5-8 0,0-4 4 0,0-1 0 15,0 5 4-15,0 0-4 0,0-4 0 0,0 4 0 0,0 0 0 16,0-1-4-16,0 3 4 0,0-7-4 0,0 4 0 0,0-2 0 16,0 3 4-16,0-6-8 0,0 3 8 0,0-8 0 0,0 7-8 15,0 0 4-15,0-6 0 0,0 1 0 0,0-1 0 0,0 1 4 16,0-5-4-16,0 0-4 0,0-1-4 0,0-4 0 0,0 5-4 15,0-5-8-15,0 5-8 0,0-5-8 0,0 0-16 0,-8 0-12 0,8 0-12 16,0-5-8-16,0 5-8 0,0-5-16 0,-10 1-8 0,10-1-12 16,0 0 0-16,-8 0-52 0,8 0-28 0,0-4 36 0,-8-1 32 15,8 1 28-15,0-1 16 0</inkml:trace>
        </inkml:traceGroup>
        <inkml:traceGroup>
          <inkml:annotationXML>
            <emma:emma xmlns:emma="http://www.w3.org/2003/04/emma" version="1.0">
              <emma:interpretation id="{C8F509D4-EA69-4762-9BAB-34D1AB2E2441}" emma:medium="tactile" emma:mode="ink">
                <msink:context xmlns:msink="http://schemas.microsoft.com/ink/2010/main" type="inkWord" rotatedBoundingBox="9648,13223 10116,13225 10114,13679 9646,13678"/>
              </emma:interpretation>
              <emma:one-of disjunction-type="recognition" id="oneOf14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1" timeOffset="113564.9123">1928 1654 67 0,'8'4'128'0,"-8"-4"-4"16,0 7 0-16,8-3-16 0,0 0 0 0,-8 1-4 0,10-5 0 16,-2 5-4-16,0 0-4 0,1-1-4 0,-1 1-4 0,1-5-4 15,0 5-8-15,7-5-8 0,-8 5-4 0,10-5-12 0,0 0-4 0,-2 4-8 16,-7-4-8-16,16-4-8 0,-16 4-4 0,17-5-4 0,-10 5-4 16,2-5 0-16,-2 0-8 0,1 5-16 0,1-4-20 0,-2-1-24 15,2 0-20-15,-2 0-16 0,2 5-24 0,-1-4-28 0,-9 4-20 16,10-4-72-16,-10 4-4 0,0 0 48 0,2 0 40 0,-2 0 28 15,0 0 20-15</inkml:trace>
          <inkml:trace contextRef="#ctx0" brushRef="#br1" timeOffset="113307.5575">2098 1376 75 0,'0'-5'92'0,"0"0"-4"0,0 5-4 16,0-4-20-16,0 4 0 0,0 0 0 0,0 0 4 0,0 0 4 15,0 0 0-15,0 0 0 0,0 0-8 0,0 0 0 0,0 4-4 0,0 1-4 16,0 0-4-16,0 4-4 0,0 1 4 0,0-1-8 16,0 2-8-16,0-2 4 0,0 6-8 0,0-2-4 0,0 7-4 0,0-1-8 15,0 0 0-15,8 0-4 0,-8 6-4 0,0-6 0 0,0 0 0 16,9 5 0-16,-9-5-4 0,0 0 0 0,8 0-4 0,-8 0 0 15,0 0 0-15,0-4-4 0,9-1-8 0,-9 1-4 0,0-1 0 16,0-4-12-16,0-1-4 0,0 1-8 0,0-6-12 0,0 6-16 16,0-10-20-16,0 5-16 0,0-5-8 0,0 0 0 0,-9 0-60 0,9-5-20 15,-8 1 40-15,-1-2 24 0,9 2 24 0</inkml:trace>
        </inkml:traceGroup>
        <inkml:traceGroup>
          <inkml:annotationXML>
            <emma:emma xmlns:emma="http://www.w3.org/2003/04/emma" version="1.0">
              <emma:interpretation id="{DF479210-8E2B-46BA-BFA1-DE1D7E6D4769}" emma:medium="tactile" emma:mode="ink">
                <msink:context xmlns:msink="http://schemas.microsoft.com/ink/2010/main" type="inkWord" rotatedBoundingBox="10508,13015 11301,13018 11298,13892 10505,13889"/>
              </emma:interpretation>
              <emma:one-of disjunction-type="recognition" id="oneOf15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1" timeOffset="117001.4493">2865 1822 35 0,'-9'-5'80'0,"1"0"-8"0,8 1 4 0,-8-2-16 16,8 2-4-16,-10-1 4 0,10 0 0 0,-8 0-4 0,8 1 8 16,-8-1-4-16,8 0 4 0,-8-4 0 0,8 4-4 0,0 0 0 15,-10 0 0-15,10 0 0 0,0 1-4 0,0-1-4 0,0 0-4 0,0 5-4 16,0-5 0-16,0 5 0 0,-8 0 0 0,8-5 4 16,8 5-4-16,-8 0-16 0,0 0 24 0,0 0 0 0,0 0 0 15,0 0-4-15,10 0 0 0,-10 0-4 0,8 5-12 0,-8 0 0 16,8 0-4-16,0 0-4 0,2-1-8 0,-10 6-4 0,16 0-4 15,-7-1 0-15,0 1 0 0,-1 4 0 0,1 1 0 0,-1-1-12 16,0 5 4-16,1-4 0 0,0 4-4 0,-1 0 0 0,0-5 0 16,2 5 0-16,-10-4 0 0,8-1 0 0,0 1 4 0,-8 0 0 15,9-7 0-15,-9 2 0 0,0 0-8 0,0-5 8 0,0-1-4 16,0 1 0-16,0-5 0 0,0 0 0 0,0-5 0 0,0 1 0 16,0-6 4-16,-9 1-4 0,9-1 0 0,0-5 0 0,0 1 0 15,0-1 0-15,0-4 0 0,0 0 0 0,-8 0 0 0,16 0 0 16,-8-1 0-16,0 1 4 0,0 0 0 0,9 0 0 15,-9 0 0-15,9 5-4 0,-9-6 0 0,8 6 4 0,-8-1 4 16,8 1-4-16,1 5-4 0,-1-6 4 0,0 7 4 0,2-3-4 16,-2 1-4-16,0 1 0 0,2 4 0 0,-2-4 4 0,0 4 0 15,1 0 0-15,-1 0 0 0,1 1 0 0,-1-2 0 0,1 2-4 16,-1 4 0-16,0 0 0 0,2-6-8 0,-10 6-4 0,8 0-12 16,0 0-8-16,-8 0-12 0,10 0-4 0,-10 6-16 0,8-6-8 0,-8 4-4 15,0-4-16-15,8 0-12 0,-8 0-8 0,0 0-8 0,8 0-16 16,-8 6-56-16,0-12-4 0,0 6 44 0,0 0 28 0,9-4 20 15</inkml:trace>
          <inkml:trace contextRef="#ctx0" brushRef="#br1" timeOffset="117428.3442">3308 1294 43 0,'0'0'104'0,"-8"-5"-12"0,0 1-8 0,8-1-20 0,0 0-4 16,-10 1-4-16,10-2 8 0,0-3-4 0,0 4 4 0,-8-4-4 16,16 4-8-16,-8-5 4 0,0 2-8 0,10-3-4 0,-10 7 0 15,8-6-4-15,-8 0 0 0,8 5-4 0,1 1 0 0,-1-7 0 16,-8 11-4-16,9-4 0 0,0 4-4 0,-1-4-4 0,8 4-4 16,-6 0-4-16,-2 4 0 0,0 0 0 0,2 2-4 0,6-1-4 15,-7-1-4-15,-1 6 0 0,1-1 0 0,-1 1 0 0,-8 1-4 16,9-3 0-16,-9 2 4 0,8 4 0 0,-8 0-4 0,0 1 0 0,0-1-4 15,-8 1 0-15,8-1 4 0,-9 0 0 0,1 1-4 0,-1-1 0 16,1 1 0-16,-1-6 8 0,1 5-8 0,0-3 0 0,-2-2 0 16,-6 0 4-16,6-3-4 0,2-2 0 0,0 5 8 0,0-9-4 15,8 6 0-15,-9-6 0 0,0 0 0 0,9 0 0 0,0 4 0 0,0-4-4 16,-8 0 8-16,8 0-4 0,0-4 0 0,0 4 0 0,8 4 0 16,-8-4 4-16,0 0 0 0,9 5 4 0,0-5 0 0,-9 5 0 15,8 0-4-15,0-5 4 0,0 4-4 0,2 0 4 0,-10 2 0 0,8-1 0 16,10-1-4-16,-10 2 0 0,0-2 4 0,1 1-4 0,-1 0 0 15,1 0-4-15,8-5 4 0,-9 4-8 0,0 1 0 0,2-5-4 16,-2 0-16-16,10 0-12 0,-10 6-20 0,0-6-24 0,0 0-32 16,1 0-28-16,-1-6-44 0,1 6-52 0,0-5 52 0,-1 5 32 15,-8-4 28-15,0-1 32 0</inkml:trace>
        </inkml:traceGroup>
        <inkml:traceGroup>
          <inkml:annotationXML>
            <emma:emma xmlns:emma="http://www.w3.org/2003/04/emma" version="1.0">
              <emma:interpretation id="{C5DE14D7-AE8A-43D8-B7B6-F67883FF8849}" emma:medium="tactile" emma:mode="ink">
                <msink:context xmlns:msink="http://schemas.microsoft.com/ink/2010/main" type="inkWord" rotatedBoundingBox="11726,13409 12272,13411 12270,13814 11724,13812"/>
              </emma:interpretation>
              <emma:one-of disjunction-type="recognition" id="oneOf16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1" timeOffset="117855.2033">4007 1548 27 0,'0'0'108'0,"9"6"-8"0,-9-6 4 0,0 4-20 0,9 2 0 16,-9-6-12-16,8 4 28 0,-8-4-8 0,8 5 4 0,2-1-4 15,-2-4 0-15,0 5-8 0,0-5 0 0,2 4 0 0,-2-4 0 16,9 6-4-16,-9-6-4 0,10 0-8 0,-10 4 0 0,8-4 0 15,2 0-4-15,-1 0-8 0,0 0-8 0,0 0 0 0,9 0-8 16,-10 0-8-16,2 0-20 0,8 0-12 0,-9 0 0 0,7 0 0 16,-6 0 0-16,8 0 0 0,-9 0 0 0,0 0 0 0,0 0 0 15,-1 0 0-15,2 0 0 0,-10 0 0 0,10 6 0 0,-10-6 0 0,0 0-40 16,1 0-20-16,0 4-12 0,-9-4-16 0,8 5-20 0,-8-5-12 16,0 5-24-16,-8-5-16 0,-1 5-8 0,0-1-56 0,1-4-16 15,0 5 48-15,-10 0 36 0,2 0 28 0,-2-5 24 0</inkml:trace>
          <inkml:trace contextRef="#ctx0" brushRef="#br1" timeOffset="118073.6193">4093 1817 43 0,'0'5'140'0,"0"4"-16"0,0-4-16 0,0 0-28 16,0-5 8-16,0 5 0 0,0-1 8 0,0 2 8 0,0-6 0 0,8 0 0 15,-8 5-4-15,9-5-4 0,-9 4-4 0,8-4-8 0,0 0-8 16,2 5-4-16,-2-5-8 0,0 5-12 0,0-1 0 0,10 1-4 15,-1-5-12-15,-8 5 0 0,8 0-8 0,-9-1-4 0,9 2-8 16,0-2 0-16,1 1 0 0,-10 0-8 0,9 0-8 0,0-1 0 0,0-4-12 16,-1 6-12-16,-6-2-16 0,6-4-20 0,2 5-32 0,-10-1-32 15,9-4-40-15,-8 0-36 0,8 6-76 0,-9-6 8 0,0 0 52 16,2 0 40-16,-10 0 36 0,8 0 24 0</inkml:trace>
        </inkml:traceGroup>
        <inkml:traceGroup>
          <inkml:annotationXML>
            <emma:emma xmlns:emma="http://www.w3.org/2003/04/emma" version="1.0">
              <emma:interpretation id="{431C11A1-29D5-4239-AFE8-A314A1A46873}" emma:medium="tactile" emma:mode="ink">
                <msink:context xmlns:msink="http://schemas.microsoft.com/ink/2010/main" type="inkWord" rotatedBoundingBox="12973,12842 13969,12846 13965,13989 12969,13985"/>
              </emma:interpretation>
              <emma:one-of disjunction-type="recognition" id="oneOf17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1" timeOffset="119647.0299">5857 1122 95 0,'0'-4'100'0,"0"4"-8"0,0-10-4 0,0 10-36 0,-8-6 16 16,8-4 0-16,0 6-4 0,0-1 0 0,0 1-4 0,0-6-4 0,0 5 0 16,0-5 0-16,8 2-8 0,-8 1 0 0,9-1-4 0,-9-2 0 15,9 5-4-15,-1-5-4 0,-8 6 0 0,9-1 0 0,-1 1-4 16,0 4 0-16,2-6-8 0,-2 2 0 0,0 4-4 0,0 0-4 0,2 0 0 15,-2 4-8-15,9-4 0 0,-17 6 0 0,9-2-4 16,-1 5 4-16,1-3-4 0,-1 3 0 0,-8 5 0 0,0 1 0 0,8-5 0 16,-8 4 0-16,-8 4-4 0,8 2 4 0,0-1-4 0,-8 0 0 15,-1 1 0-15,1-1 0 0,-1 0 0 0,0 0 0 0,1 0 4 16,0 0-4-16,-2-4 0 0,2-1-4 0,0 1 4 0,0-1 0 0,-2-4-4 16,2-1 4-16,8-4-4 0,-8 0 0 0,8 0 4 0,0 0 0 15,-9-5 0-15,9 0-4 0,0-5 4 0,0 0 0 0,0 0-4 16,9 0 0-16,-9 0 4 0,0 1 0 0,8-1 4 0,-8 0-4 15,8 0 0-15,-8 1-4 0,10-1 4 0,-10 0 0 0,8 0 0 16,0 5 4-16,0 0 0 0,2 0 0 0,-2 0 0 0,0 5 4 16,1 0 0-16,0 0 4 0,-1-1 4 0,1 6 0 0,-1-5 12 15,0 4 0-15,0 1 0 0,2 0 4 0,-2-1 0 0,10-4 0 0,-10 4 0 16,0 1 0-16,1-1-4 0,8-3 0 0,-9 3-4 0,1-4 0 16,7 0-8-16,-6-1 0 0,-2 2-4 0,10-6 4 0,-10 0-8 15,0 0 0-15,1 0-4 0,-1-6-8 0,1 2-12 0,-1-1-12 16,1-4-24-16,-9-2-36 0,8 2-28 0,-8-5-28 0,8-1-28 15,-8 1-24-15,-8-1-84 0,8 1 44 0,-8-5 44 0,8 4 36 16,-9-3 28-16,-8 3 24 0</inkml:trace>
          <inkml:trace contextRef="#ctx0" brushRef="#br1" timeOffset="119113.8093">5270 1376 43 0,'0'0'84'0,"0"0"0"0,0 0-8 0,0-5-20 0,0 5 4 0,0 0 0 15,0 0 0-15,0 0 4 0,0 0 0 0,8 0 4 16,-8 0 0-16,0 0 4 0,0 0-8 0,8 0 4 0,-8 5-4 0,0-5-16 16,9 5 16-16,-9-5 0 0,0 4-4 0,9 1-8 0,-9 5 0 15,0 0-4-15,8-1-8 0,-8 1-4 0,0 0-4 0,0 3-8 16,0 7-4-16,-8-7 0 0,8 8-4 0,0-2-4 0,-9 0-4 0,9 5 4 16,-9-6-4-16,9 7 0 0,-8-6 0 0,8 5-4 15,-8 0 0-15,8 0 0 0,-10 0 4 0,10-5-4 0,0 5 0 16,-8 0 0-16,8 5 4 0,0-10 0 0,0 5 0 0,0 0 0 0,0-5 0 15,0 6 0-15,0-6 0 0,0 0 0 0,0 0 0 0,8 0 0 16,-8-5-4-16,0 1 0 0,10-1 0 0,-2 1 0 0,0-2 0 16,-8-7-4-16,9 4 4 0,0-2-4 0,-1-2 0 0,9-1 4 15,-9-1-4-15,1 1 0 0,8-5 0 0,-9 0 4 0,10-5-4 16,-10 5 0-16,10-4-8 0,-2-1-8 0,-7-5-12 0,7 6-12 0,-6-12-16 16,6 7-16-16,-8 0-12 0,10-5-24 0,-10-2-24 0,1 3-24 15,8-2-20-15,-8 1-72 0,-1-5 36 0,0 0 44 0,2 4 32 16,-10-4 28-16</inkml:trace>
        </inkml:traceGroup>
        <inkml:traceGroup>
          <inkml:annotationXML>
            <emma:emma xmlns:emma="http://www.w3.org/2003/04/emma" version="1.0">
              <emma:interpretation id="{F7326B73-402E-4548-81E0-A04478FAD11E}" emma:medium="tactile" emma:mode="ink">
                <msink:context xmlns:msink="http://schemas.microsoft.com/ink/2010/main" type="inkWord" rotatedBoundingBox="14275,13068 15146,13072 15143,13758 14273,13755"/>
              </emma:interpretation>
              <emma:one-of disjunction-type="recognition" id="oneOf18">
                <emma:interpretation id="interp30" emma:lang="" emma:confidence="0">
                  <emma:literal>Pr-</emma:literal>
                </emma:interpretation>
                <emma:interpretation id="interp31" emma:lang="" emma:confidence="0">
                  <emma:literal>P =</emma:literal>
                </emma:interpretation>
                <emma:interpretation id="interp32" emma:lang="" emma:confidence="0">
                  <emma:literal>Pa</emma:literal>
                </emma:interpretation>
                <emma:interpretation id="interp33" emma:lang="" emma:confidence="0">
                  <emma:literal>Pn</emma:literal>
                </emma:interpretation>
                <emma:interpretation id="interp34" emma:lang="" emma:confidence="0">
                  <emma:literal>Pr.</emma:literal>
                </emma:interpretation>
              </emma:one-of>
            </emma:emma>
          </inkml:annotationXML>
          <inkml:trace contextRef="#ctx0" brushRef="#br0" timeOffset="311897.4078">6556 1385 31 0,'0'-9'104'0,"0"-5"-8"0,9 4-4 16,-9 0-24-16,0 1-4 0,9-1-4 0,-9 5 0 0,0-4-4 16,0 4 4-16,0 0 4 0,8 0 0 0,-8 5 4 0,0 0 4 15,0-5 4-15,0 10-4 0,8-5 4 0,-8 5-8 0,0 5-8 16,0-1-4-16,10 1-8 0,-10 4-4 0,0 1-28 0,0 4 16 16,0 0-4-16,8 1-8 0,-8 4 0 0,0-1-4 0,0 0 0 0,0 7-4 15,8-5-4-15,-8 3 0 0,0 0-4 0,0-3 0 16,0 4-4-16,0-6 0 0,0 1 0 0,0 5-4 0,0-10 0 15,0 5-4-15,0-5-8 0,0 1-12 0,0-1-8 0,0-5-12 16,10 1-4-16,-10-6-16 0,0 1 0 0,0-1-16 0,0-4-20 16,0 0-12-16,0-5-8 0,0 0-48 0,-10-5-32 0,10 0 32 15,0 0 36-15,0-4 24 0</inkml:trace>
          <inkml:trace contextRef="#ctx0" brushRef="#br0" timeOffset="312272.4024">6556 1385 67 0,'9'-9'100'0,"-9"-1"-8"0,9 1-4 16,-9-1-24-16,8 0-8 0,0 1 0 0,2-1-4 0,-2 1-4 15,0-1 0-15,2 5 0 0,-2-9-4 0,8 9-4 0,-7-5-8 0,8 1 0 16,-8-1 0-16,7 6 0 0,2-6 0 0,-2 5-4 16,-6-3-4-16,6 2-4 0,1 6 0 0,1-5-4 0,-10 5 4 0,10 0 0 15,-10 0 0-15,8 0 0 0,-6 5 0 0,-2 1-4 0,0-2 0 16,1 5 0-16,-1-4 0 0,-8 4-4 0,0 6 0 0,8-1 0 15,-8-4-4-15,0 4 0 0,-8 1-4 0,8 4 0 0,0-5 0 0,-8 5-4 16,-1 0 0-16,1-4 0 0,0 4 0 0,8-5 0 0,-18 5 0 16,10-4-8-16,0-1 0 0,-2 1-8 0,2-5-4 0,0 4-8 15,-1-5-4-15,-8 2-12 0,17-3-12 0,-9-2-12 0,1-2-8 0,0 6-12 16,-2-10-8-16,10 5-56 0,-8-5-36 0,8 0 32 16,0 4 36-16,-8-4 24 0</inkml:trace>
          <inkml:trace contextRef="#ctx0" brushRef="#br0" timeOffset="312665.3526">7137 1769 75 0,'-10'10'152'0,"10"-1"-16"0,0-4-8 0,0 0-24 16,0 5 8-16,0-6 0 0,0-4-4 0,0 5 4 0,10-5 0 0,-10 0-12 15,8 5 0-15,-8-5-4 0,8 0-12 0,2-5-8 0,-2 5-8 16,0 0-12-16,0-5-4 0,10 5-12 0,-10-4-4 0,9-2-8 15,-9 6-4-15,10-4-8 0,-10-1-4 0,10 0-8 0,-2 5-16 16,-7-5-16-16,0 1-32 0,8-1-36 0,-9 0-28 0,0 5-44 0,0-5-36 16,2 5-92-16,-2-4 44 0,0 4 44 0,-8 0 36 0,10 0 36 15,-10 0 20-15</inkml:trace>
          <inkml:trace contextRef="#ctx0" brushRef="#br0" timeOffset="312651.388">7163 1540 11 0,'0'0'120'0,"0"0"-4"0,0 0-12 15,0 0-24-15,8 0 0 0,-8 0 0 0,0 0 4 0,8 0-4 0,-8 0-4 16,8 0 0-16,1 0-8 0,0 0-8 0,-1 0-4 0,9 0-4 16,-9 0 0-16,2 0-12 0,6 0-4 0,-8 0-4 0,2 0-24 15,6 0 12-15,2 0 0 0,-10 0-4 0,9 0-8 0,-9 0-8 16,10 0-8-16,-10 4-16 0,0-4-24 0,10 4-16 0,-18-4-28 16,8 6-20-16,1-6-16 0,-9 4-76 0,8 2 0 0,-8-2 32 0,-8 1 40 15,8-1 20-15</inkml:trace>
        </inkml:traceGroup>
        <inkml:traceGroup>
          <inkml:annotationXML>
            <emma:emma xmlns:emma="http://www.w3.org/2003/04/emma" version="1.0">
              <emma:interpretation id="{8EBA927E-4143-4D79-A3F1-88E49E34342D}" emma:medium="tactile" emma:mode="ink">
                <msink:context xmlns:msink="http://schemas.microsoft.com/ink/2010/main" type="inkWord" rotatedBoundingBox="15554,13044 16479,13048 16475,14135 15551,14132"/>
              </emma:interpretation>
              <emma:one-of disjunction-type="recognition" id="oneOf19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41473.1829">8006 1323 23 0,'-9'-5'92'0,"9"5"0"0,0-4-4 16,0 4-28-16,0 0 0 0,0-5-4 0,0 5 0 0,0 0 4 0,0 0-4 15,0 0-4-15,0 5 4 0,0-5 0 0,0 4 0 0,0 6-4 16,0-5-4-16,0 4 0 0,0 1 0 0,0 4-8 0,9 1-4 16,-9-1-4-16,0 6-4 0,9-2 0 0,-9 7-4 0,0-2 0 0,8 6-4 15,-8 1-4-15,0-2 0 0,0 0-4 0,0 1 0 0,0 4-8 16,0-3 4-16,8 3 0 0,-8-4-4 0,0 4 0 0,0-4 0 16,0-5-4-16,-8 5 0 0,8-5 0 0,0-5 0 0,0 6-4 15,0-12-4-15,0 7-4 0,0-7-8 0,0-2-12 0,0-1-12 16,0-6-12-16,0 1-20 0,0-5-16 0,0 0-4 0,0-5-8 0,0 1-20 15,0-2-52-15,-8-2 0 0,-1-7 32 0,9 5 28 0,-9-5 20 16</inkml:trace>
          <inkml:trace contextRef="#ctx0" brushRef="#br0" timeOffset="41966.1095">8527 1861 47 0,'0'0'112'0,"0"0"-12"0,0 0-8 0,-10 0-24 15,10 0-4-15,-8 0 4 0,0 0-12 0,0 0 0 16,-2 4-4-16,-6 1 0 0,6-5 0 0,-6 5-4 0,7-1-4 16,-7 1-4-16,7 0-4 0,-8 0-8 0,9 5 4 0,-2-1 0 15,2 1 0-15,0 0 0 0,-1 3 4 0,0-3 0 0,1 5-4 16,8 4 0-16,0-5 0 0,-8 5 0 0,8 0-4 0,0-4 4 15,0 4-4-15,0 1-8 0,8-1 0 0,-8 0-4 0,8 0-4 16,1-5 0-16,0 5 0 0,-1-4-4 0,0-6 0 0,10 6-4 16,-1-6 0-16,0 1 0 0,-9 0 0 0,17-6-4 0,-7 1 0 15,0 0-4-15,6-5-12 0,-6 5-20 0,7-10-16 0,-7 5-12 16,6-5-32-16,2 0-28 0,-8 1-16 0,-1-6-44 0,8 0-48 16,-8 1 44-16,1-1 36 0,-2-4 28 0,2 4 24 0</inkml:trace>
          <inkml:trace contextRef="#ctx0" brushRef="#br0" timeOffset="41667.6638">7835 1477 7 0,'0'-10'100'15,"0"-5"-8"-15,0 6-8 0,0-5-24 0,10 4 0 0,-10 1 0 16,8-6-8-16,-8 5-4 0,8-4 4 0,-8 0 0 0,9-1-4 0,8 1 0 15,-9 0 0-15,1-1-4 0,7 5 4 0,2-4-28 0,0 0 16 16,-2-1-4-16,1 1-8 0,0 5 0 0,8-1-4 0,-7 1-4 16,8 3 0-16,-10 2 0 0,10-1 0 0,-9 0-4 0,9 5 0 15,-10 5 0-15,2 0-4 0,-1-1 0 0,-1 2 4 0,-6 3-4 16,6 1 4-16,-8-1 0 0,2 1-4 0,-2 4 4 0,0-5-4 0,1 6 4 16,-9-1-4-16,0 1-4 0,0-1 0 0,0 0 0 0,-9 6 0 15,9-6 0-15,-8 0 0 0,0 1 0 0,-2 0-4 0,-6-1 0 16,8 0 0-16,-10 1-4 0,10-1-4 0,-9-1-4 0,-1-2-8 15,2 3-8-15,-2-4-12 0,10-1-12 0,-9 2-16 0,0-3-16 16,8 2-12-16,1-4-8 0,-10 3-72 0,10-5-8 0,0 5 32 0,0-3 28 16,-2 4 24-16</inkml:trace>
        </inkml:traceGroup>
        <inkml:traceGroup>
          <inkml:annotationXML>
            <emma:emma xmlns:emma="http://www.w3.org/2003/04/emma" version="1.0">
              <emma:interpretation id="{4D1255F2-ED52-4218-9089-03591B8B1A70}" emma:medium="tactile" emma:mode="ink">
                <msink:context xmlns:msink="http://schemas.microsoft.com/ink/2010/main" type="inkWord" rotatedBoundingBox="17132,13485 17543,13487 17541,13900 17130,13899"/>
              </emma:interpretation>
              <emma:one-of disjunction-type="recognition" id="oneOf20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42395.0584">9430 1898 131 0,'0'15'160'0,"-9"-5"-16"16,9-6-8-16,0 6-28 0,0-1 0 0,0-3 4 0,0 3-4 15,0 1 0-15,0-6 0 0,0 7 0 0,9-7-8 0,-9 0-24 16,8 2 12-16,1-2-8 0,0 1-4 0,-1 0-8 0,0 0-8 0,10-1-4 16,-10 1-12-16,10-1-8 0,-2-4-8 0,1 0-24 0,1 6-4 15,-2-6 0-15,2 0 0 0,8 0 0 0,-10 0 0 0,1-6-56 16,0 6-44-16,8 0-32 0,-7 0-40 0,-1-4-32 0,0 4-72 15,-9 0-8-15,9 0 52 0,1 0 44 0,-10 0 32 0,0 0 32 0,2 0 20 16</inkml:trace>
          <inkml:trace contextRef="#ctx0" brushRef="#br0" timeOffset="42186.0205">9413 1630 39 0,'8'10'112'0,"-8"-6"-8"0,17 2 0 0,-8-2-12 0,0-4-4 0,-1 4-8 16,10-4-20-16,-10 0 20 0,8-4-8 0,2 4-20 0,-1 0-8 15,-9-4 0-15,10-2-16 0,-2 6 0 0,2-4-8 0,8-1-8 16,-10 0 0-16,1 5 0 0,0 0-8 0,0-5-8 0,1 5-16 16,-2 0-20-16,-7 0-24 0,8 0-16 0,-9 0-16 0,1 0-48 0,-1 5-44 15,-8-5 32-15,9 5 28 0,-9 0 20 0</inkml:trace>
        </inkml:traceGroup>
        <inkml:traceGroup>
          <inkml:annotationXML>
            <emma:emma xmlns:emma="http://www.w3.org/2003/04/emma" version="1.0">
              <emma:interpretation id="{46A2333D-675B-4C42-BECD-A8E707018B17}" emma:medium="tactile" emma:mode="ink">
                <msink:context xmlns:msink="http://schemas.microsoft.com/ink/2010/main" type="inkWord" rotatedBoundingBox="18123,13119 19640,13125 19637,13979 18120,13973"/>
              </emma:interpretation>
              <emma:one-of disjunction-type="recognition" id="oneOf21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45025.6245">10555 1721 31 0,'-8'5'92'0,"-1"-5"-12"0,9 5-4 16,-8-5-24-16,-1 0 0 0,1 0 0 0,0 5 0 0,-2-5-4 15,2 0 0-15,0 0 0 0,8 0 0 0,-10-5 0 0,2 5 0 0,0-5 0 16,8 0 0-16,-8 0 0 0,8 0 0 0,-9-4-8 0,9 4 0 16,0-4-4-16,0-1 0 0,-8 1-8 0,16-2 0 15,-8-3 0-15,0 5-4 0,0-1 4 0,9-4 0 0,-9 5 0 16,8-1-8-16,0 0 0 0,0 1 4 0,2 0-4 0,-2 3-4 15,0-4 0-15,2 6 0 0,-2 0 0 0,9-2-8 0,-9 6 0 16,1-5-4-16,8 5 4 0,-9 5-4 0,10-5 0 0,-10 6-4 16,10-2 4-16,-10 6-4 0,0-6 0 0,9 11-4 0,-8-6 0 15,-1 5 0-15,-8 6 0 0,9-6-4 0,-9 10 0 0,0-5 0 16,0 5 0-16,-9 0-8 0,9 5 12 0,-8-5-8 0,-9 4 4 16,8 1 0-16,-7 1 0 0,-2-2 4 0,0 1 0 0,2-5 4 15,-10 0 0-15,9 0-4 0,1-5 0 0,-2 0 4 16,0-5 0-16,2 1 4 0,8-5-8 0,-9-6 4 0,8 1-4 15,0-1 4-15,9-4-4 0,-8 0 0 0,8-4 8 0,0-1-8 16,0-4 0-16,0 4 4 0,0-4 0 0,8 3 0 0,1-4 0 16,-9 1 0-16,9 5-16 0,-1-6 20 0,9 5 0 0,-9 1 8 15,0-2-4-15,10 2 0 0,-10 4 4 0,10 0 0 0,-10 0 0 0,9 0-4 16,0 4 4-16,0 2 0 0,1-6 4 0,-10 4 0 16,10 6 0-16,-2-5 0 0,1-1-4 0,9 1-8 0,-10 5 4 0,2-6-4 15,0 2 0-15,-2-2-4 0,1 1 0 0,9 0 0 0,-10 0-12 16,2-5-12-16,-2 4-16 0,2-4-12 0,-1 0-20 0,0 0-28 15,0 0-16-15,-1 0-20 0,-6 0-32 0,6-4-60 0,-6-1 40 16,-2-5 36-16,0 0 36 0,1 6 16 0</inkml:trace>
          <inkml:trace contextRef="#ctx0" brushRef="#br0" timeOffset="45673.0625">11127 1299 79 0,'0'0'132'0,"0"0"-4"0,0 0-8 0,0 0-24 16,0 0 0-16,0 0-4 0,8 5 0 0,-8-5-8 0,0-5-4 15,0 5-12-15,8 0-8 0,-8-5-8 0,10 5-8 0,-2-5-12 0,0 1 0 16,0-1-8-16,2 5-8 0,-2-5 0 0,9 1 0 0,-9 4-8 15,10-6-4-15,-2 6-4 0,2-4-4 0,-2 4-12 0,-7 0-12 16,8 4-20-16,0-4-24 0,1 6-20 0,-2 3-28 0,2-4-16 16,-10 4-92-16,9 1 36 0,-8 0 40 0,8 4 24 0,-1-5 24 15</inkml:trace>
          <inkml:trace contextRef="#ctx0" brushRef="#br0" timeOffset="45242.0463">11135 1573 19 0,'0'-5'128'0,"0"1"-8"0,8 4-28 16,-8-6-4-16,0 6-4 0,0 0-4 0,0 0-4 0,0 0 4 15,0 0-4-15,0 0 0 0,0 0-8 0,0 6-4 0,0-6-4 16,10 4-4-16,-10 1-4 0,8 4-4 0,-8-5-4 0,0 6 0 16,8 0-4-16,-8 0-4 0,0 4-8 0,8 0-4 0,-8 0-4 15,10 6-4-15,-10-1 0 0,0-5-4 0,0 6-4 0,0 4 0 16,0-5-4-16,0 0-8 0,0 0-4 0,0 0-12 0,0 0-16 16,0 1-8-16,0-1-16 0,0-4-8 0,0-1-20 0,0 1-12 0,8-2-8 15,-8-3-8-15,0 0-4 0,0-5-64 0,0 3-4 0,0-1 36 16,0-7 24-16,0 0 28 0</inkml:trace>
          <inkml:trace contextRef="#ctx0" brushRef="#br0" timeOffset="45478.5977">11297 1673 91 0,'0'-8'108'0,"0"-3"-20"16,0 1 16-16,0 6-20 0,9-6-8 0,-9 5-4 0,0 1 0 16,0-1-8-16,0 5 8 0,0 0-12 0,0-5 4 0,0 5-4 15,8 0-4-15,-8 0 4 0,0 5 0 0,9 0-4 0,-9-1 4 0,8 6 0 16,-8-1-4-16,0 5 0 0,0 1-8 0,8 0-4 15,-8 4-4-15,0 0-4 0,0 0-4 0,0 0-4 0,0 10-8 0,0-10-4 16,0 10 0-16,0-5 0 0,0 0-8 0,0 0 0 0,0 5 0 16,0-5-4-16,0-4 0 0,0 3 0 0,0-4-8 0,0-5-4 15,0 6-12-15,0-6-4 0,0-4-8 0,0 0-12 0,0-2-16 0,0-2-12 16,0-1-12-16,0-5-24 0,0 0-16 0,0-5-8 16,0-5-4-16,-8 0-64 0,8-4-16 0,0 5 36 0,-8-6 36 0,8-5 28 15,-9 2 28-15</inkml:trace>
          <inkml:trace contextRef="#ctx0" brushRef="#br0" timeOffset="45981.2453">11638 1721 15 0,'0'0'116'0,"0"0"-8"16,0 0-12-16,0 0-28 0,0 5 0 0,0-5 4 0,0 0 0 0,0 0 4 15,0 0 0-15,9 0-4 0,-9 5-4 0,0-5 0 0,8 5-4 16,-8-1-4-16,9 6-8 0,-1 0-4 0,-8-1-8 0,8 1-4 16,2 4-4-16,-2 1-4 0,0-1 0 0,-8 5-4 0,8-4 0 15,2 8-4-15,-10-4 0 0,8 1 0 0,-8 4 0 0,8-5 4 0,-8-1 0 16,0 3 4-16,0-2 0 0,9 0-4 0,-9-5-4 0,0 1-8 15,0-6 4-15,0 1-4 0,0 0 0 0,0-2-4 0,0-2 0 16,0-6-4-16,0 0 4 0,0-6-4 0,0-2 0 0,9 2-4 16,-9-8 0-16,8 5-20 0,-8-1 20 0,9-9 0 0,-9 4-8 15,8-4-8-15,0 1-4 0,0-2-4 0,2 0-8 0,-2 1-12 0,0-4-8 16,2 3-8-16,-2 1-4 0,0 0-12 0,1 0-12 16,-1 4-12-16,1 1-4 0,0-1-8 0,-1 6-8 0,0-5-52 0,-8 4-16 15,8 5 32-15,-8-4 32 0,10 4 24 0</inkml:trace>
        </inkml:traceGroup>
        <inkml:traceGroup>
          <inkml:annotationXML>
            <emma:emma xmlns:emma="http://www.w3.org/2003/04/emma" version="1.0">
              <emma:interpretation id="{A59B3806-51FF-4EEE-8BAE-AA4B6C24F590}" emma:medium="tactile" emma:mode="ink">
                <msink:context xmlns:msink="http://schemas.microsoft.com/ink/2010/main" type="inkWord" rotatedBoundingBox="20006,13587 20031,13588 20030,13603 20005,13602"/>
              </emma:interpretation>
              <emma:one-of disjunction-type="recognition" id="oneOf22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46197.664">12287 1726 75 0,'0'0'156'0,"8"0"-8"0,-8 0-12 0,8 0-48 16,-8 0 20-16,0 0 0 0,0 0-8 0,0 0-8 15,0 0-8-15,0 0-12 0,9 0-8 0,-9 0-8 0,-9 0-8 0,9 0-12 16,0 0-4-16,0 0-8 0,0 0-4 0,0 0-8 0,0 0-8 16,0 0-12-16,0 0-20 0,0 0-24 0,0 0-28 0,0 0-40 15,0 0-28-15,0 0-92 0,0 0 20 0,0 0 40 0,0 0 32 0,0 0 28 16,0 0 24-16</inkml:trace>
        </inkml:traceGroup>
        <inkml:traceGroup>
          <inkml:annotationXML>
            <emma:emma xmlns:emma="http://www.w3.org/2003/04/emma" version="1.0">
              <emma:interpretation id="{BD45221B-82CF-4484-99DB-7388552E8104}" emma:medium="tactile" emma:mode="ink">
                <msink:context xmlns:msink="http://schemas.microsoft.com/ink/2010/main" type="inkWord" rotatedBoundingBox="20570,13323 21600,13326 21597,14042 20567,14038"/>
              </emma:interpretation>
              <emma:one-of disjunction-type="recognition" id="oneOf23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52805.4292">12909 1640 47 0,'0'-5'80'0,"-10"5"-4"15,10-5 0-15,0 0-24 0,0 1 0 0,-8-1 0 16,8 0 0-16,0-4 0 0,0 3 0 0,0-4-4 0,0 1 4 0,8 0 0 16,-8 5-8-16,0-6 0 0,10 0 0 0,-2 0 0 0,-8 1-8 15,8-1 0-15,2 1 0 0,-2 3 0 0,0-3-4 0,0 3-4 16,10 2 0-16,-10-5-4 0,1 9 4 0,7-5-4 0,-6 5-4 16,6-5-4-16,-8 5 0 0,2 0-4 0,-2 5 0 0,0-5-4 15,10 5 0-15,-10 4-4 0,-8-5 0 0,9 7 0 0,-9-1 4 0,8-1-4 16,-8 1-4-16,0 5 4 0,0-7 0 0,-8 8-4 0,8 2 4 15,-9-4-4-15,1 1 0 0,-1-1 0 0,0 1-16 0,1-1 20 16,-10 5 0-16,10-4 0 0,-8-6 0 0,6 5 0 0,2 1 0 0,-9-5-4 16,9-1 0-16,-1 1 4 0,0-5 0 0,-7 4-4 15,16-4 0-15,-8 0 0 0,-2-5-4 0,10 4 4 0,-8-4 0 0,8 0 0 16,0 5 0-16,0-5 0 0,8 0-4 0,-8 0 4 0,0 0 0 16,10 0 0-16,-2 0 0 0,0 0 0 0,0-5 0 0,-8 5 0 15,18 0-4-15,-10 5 4 0,1-5 0 0,-1 5 0 0,0-5 0 16,10 5 0-16,-10-5 0 0,0 4 0 0,10 2 0 0,-10-2 4 15,1 1-4-15,0 0 0 0,-1 0 0 0,9 4 4 0,-9-4-4 16,0 4 0-16,2 2 0 0,-2-2 0 0,0 0 0 0,2 1 4 0,-2-1 0 16,0 6 0-16,-8-5-8 0,9 4 8 0,-9 1-4 0,0-6 0 15,8 5-4-15,-8 1 4 0,0-1 4 0,-8 1 0 0,8-2 0 16,0 7 0-16,-9-5 0 0,1-2 0 0,0-3 4 0,-10 4-4 0,10-3 0 16,-10 3 4-16,10-5-20 0,-9 1 20 0,0 1 0 15,0-8 0-15,-1 2-4 0,2 0 4 0,-2 0-4 0,2-5 0 0,7 0-4 16,-8 0 4-16,0 0 0 0,1 0-4 0,6-5 0 0,2 0-4 15,-10 0 0-15,10 2 0 0,0-8-4 0,-1 6-8 0,9-4-12 16,-8-1-8-16,0 1-12 0,8-2-4 0,0 3-16 0,-9-8-16 16,9 7-12-16,0 0-8 0,0-5-4 0,9 4-56 0,-9 0-32 15,0 1 44-15,8-1 24 0,0 1 24 0</inkml:trace>
          <inkml:trace contextRef="#ctx0" brushRef="#br0" timeOffset="53343.9909">13258 1870 79 0,'8'-5'92'0,"-8"-4"-4"0,10 3-4 16,-10 2-28-16,8-6 0 0,0 5 0 0,1 1-4 0,-9-1 0 16,8 0-4-16,1 0 0 0,-1 1 0 0,1-2-4 0,-9 2-4 15,8 4 0-15,0 0 4 0,2-5-4 0,-2 5-4 0,0 0 4 0,2 5-4 16,-10-1 0-16,8 2 0 0,0-2-4 0,-8 6 0 0,8-1 0 15,1 1 0-15,-9-1 0 0,9 6-4 0,-9-5-4 0,8 4 0 16,1-5-4-16,-9 6-4 0,8-1 4 0,-8 1-8 0,8 4 0 16,2-5 0-16,-2 1-4 0,-8-1 4 0,8-4-8 0,0 4 4 15,2 0-4-15,-10-4 0 0,8 0 0 0,0-1-4 0,1 0 0 0,-9-3 4 16,8 4 0-16,-8-6-4 0,9 0 4 0,-9 2-4 0,0-6 4 16,0 5-4-16,0-5 0 0,0-5 4 0,0-1-4 0,0 2 0 15,0 0 0-15,0-2 0 0,0-4-4 0,0-3 4 0,0 3-4 0,0 1-16 16,0-7 24-16,0 3 0 0,0-2-4 0,9 1 0 0,-9-5 4 15,0 4-4-15,8 1 0 0,-8 5 0 0,8-6 0 0,0 1-4 16,-8 4 4-16,10 0 0 0,-2 1 4 0,0-1-4 0,2 1 0 16,-10 3 0-16,8 2-4 0,0-1 8 0,1 0 0 0,-1 0 0 15,1 5 0-15,-1-4 4 0,1 4 4 0,-1 0 4 0,0 0 4 0,2 0 0 16,6 0 0-16,-6 0 0 0,-2 0-4 0,8 0 0 0,-7 0 0 16,8 0 0-16,-8 0-4 0,-1 0 0 0,10 0-4 0,-10 0-4 15,0 0 4-15,1 0-4 0,0 0-4 0,-1 0 0 0,-8 0-4 16,8 0-8-16,1 0-8 0,-9-5-24 0,0 5-16 0,0 0-20 15,8-5-32-15,-8 5-28 0,0-5-24 0,-8 1-84 0,8-2 4 0,0 2 52 16,-9-6 32-16,9 5 32 0,-8-4 24 0</inkml:trace>
        </inkml:traceGroup>
        <inkml:traceGroup>
          <inkml:annotationXML>
            <emma:emma xmlns:emma="http://www.w3.org/2003/04/emma" version="1.0">
              <emma:interpretation id="{8FC77E77-080A-4463-94B6-B4BEA69C8DE3}" emma:medium="tactile" emma:mode="ink">
                <msink:context xmlns:msink="http://schemas.microsoft.com/ink/2010/main" type="inkWord" rotatedBoundingBox="22529,13512 23066,13513 23064,13904 22527,13902"/>
              </emma:interpretation>
              <emma:one-of disjunction-type="recognition" id="oneOf24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54272.7052">14929 1952 87 0,'0'4'132'0,"0"6"-12"0,0-5 0 0,0-5-12 16,0 0 12-16,8 4-4 0,-8-4 0 0,10 0 0 0,-10 0 0 0,8 0 0 16,0 0-4-16,1 0 0 0,-1 0-12 0,1 0 0 0,-1 0-4 15,9 0-12-15,-9 0-8 0,10 0-16 0,0 0-20 0,-2 0-40 16,-7 0 0-16,7 0 0 0,2 4 0 0,-2-4 0 0,2 0 0 16,-10 7 0-16,10-7 0 0,-2 0 0 0,-7 4 0 0,8 0 0 15,-8-4 0-15,7 6 0 0,-6-6 0 0,-2 4 0 0,0 1 0 0,0 0 0 16,-8 0-96-16,10-1-52 0,-10-4-40 0,8 5-40 15,-8-1-88-15,-8-4 36 0,8 6 52 0,0-6 40 0,-10 0 36 0,10 4 28 16,-8-4 28-16</inkml:trace>
          <inkml:trace contextRef="#ctx0" brushRef="#br0" timeOffset="54026.3164">14810 1650 11 0,'0'4'140'0,"0"-4"-8"0,0 0-4 15,0 4-20-15,0-4 4 0,0 0 4 0,0 7 0 0,0-7 0 16,0 4 0-16,0-4-4 0,8 4-8 0,-8 1-4 0,8-5-12 15,2 5 0-15,-2 0-4 0,0-1 0 0,1-4-4 0,-1 5-4 16,10-5-4-16,-2 0-16 0,2 5-48 0,-2-5-8 0,2 0 0 16,-1 0 0-16,0 0 0 0,8 5 0 0,-7-5 0 0,8 0 0 15,-10 0 0-15,9-5 0 0,-7 5 0 0,-2 0 0 0,10 0 0 16,-8 0 0-16,-2 0 0 0,1 0 0 0,1 0 0 0,-2 0 0 16,2 5 0-16,-10-5 0 0,10 0 0 0,-10 4 0 0,0-4 0 15,1 0 0-15,-1 5 0 0,1-5 0 0,-9 5 0 0,9-5 0 0,-9 0 0 16,0 5 0-16,8-5-76 0,-16 0-48 0,8 0-20 0,0 0-36 15,-9 0-24-15,9 0-40 0,-9 0-36 0,1 0 52 0,-1 0 44 16,1 0 36-16,-10 0 28 0,10 0 20 0</inkml:trace>
        </inkml:traceGroup>
        <inkml:traceGroup>
          <inkml:annotationXML>
            <emma:emma xmlns:emma="http://www.w3.org/2003/04/emma" version="1.0">
              <emma:interpretation id="{2D9C7E01-F772-4E2E-926D-14AEDCEBBC78}" emma:medium="tactile" emma:mode="ink">
                <msink:context xmlns:msink="http://schemas.microsoft.com/ink/2010/main" type="inkWord" rotatedBoundingBox="24347,12994 26040,13000 26037,14017 24343,14012">
                  <msink:destinationLink direction="to" ref="{8D17ABCD-1515-41A2-8C41-786C1656C5C3}"/>
                </msink:context>
              </emma:interpretation>
              <emma:one-of disjunction-type="recognition" id="oneOf25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65191.2565">17231 1246 47 0,'-9'0'116'0,"9"-4"-8"0,-8 4-12 0,8 0-32 16,0 0 0-16,-8 4 4 0,8-4-4 0,0 0 0 0,0 0 4 0,8 0 0 16,-8 0-4-16,8 0-4 0,1-4-4 0,0-1 4 15,-1 5-4-15,10-5-4 0,-10 0 0 0,9 1 0 0,0 0-8 0,0-2-4 16,-1 1-20-16,10-5 20 0,-8 6-4 0,7-6-4 0,-8 5-4 0,8-4-8 15,-7 3 0-15,8 2-8 0,-10-6 0 0,10 10-4 16,-9-4-4-16,9-1-4 0,-10 5-4 0,2-5-12 0,-1 5-12 0,0 0-20 16,0 0-16-16,-1 0-20 0,2 5-24 0,0-5-20 0,-10 5-8 15,9-1-68-15,-9 2-16 0,9 2 40 0,-8-2 32 0,-1-1 28 16,0 4 24-16</inkml:trace>
          <inkml:trace contextRef="#ctx0" brushRef="#br0" timeOffset="64675.6375">17478 1462 63 0,'0'-4'88'0,"-8"-2"0"16,8 6-4-16,0 0-16 0,0-4 0 0,0 4 4 0,0 0 0 15,-8 0-4-15,8 0 0 0,0 0-8 0,0 0 4 0,0 0-4 16,0 0 0-16,0 0-4 0,0 4 0 0,0 2-4 0,0-2 0 0,0 1 0 16,0 5 0-16,0-2 0 0,0 3-4 0,0 3-4 0,0 1-4 15,0 4 0-15,0 1-4 0,0-2 0 0,0 6-4 0,0 5-4 16,0-6-4-16,0 7-4 0,0-2-4 0,0 1 0 0,0 0-4 16,0-1-4-16,0 1 0 0,0 1 0 0,0-2 0 0,0 1-4 15,0-1 0-15,0-3-4 0,0-2 0 0,0 2 4 0,0-2-4 16,0-3 0-16,0-6 0 0,0 6-4 0,0-6-4 0,0-5-4 15,0 1-8-15,0-1-12 0,0-4-12 0,0 0-16 0,0 0-12 16,0-5-12-16,0 0-8 0,0-5-20 0,0 0-8 0,0 0-8 0,0-4-4 16,0-1-44-16,0-5-24 0,0 7 32 0,0-8 32 0,0 3 20 15</inkml:trace>
          <inkml:trace contextRef="#ctx0" brushRef="#br0" timeOffset="64943.9187">17632 1592 71 0,'0'-6'116'0,"8"2"-8"0,-8-1-8 0,0 1-24 0,0 4-8 0,0-5-4 16,0 5-4-16,0 0 0 0,0 0-4 0,0 0-4 0,0 0-4 15,0 0 0-15,9 0-4 0,-9 5 0 0,9-5 4 0,-9 4-4 16,0 1-4-16,8 5 0 0,-8 0 0 0,8-6 4 0,-8 6 4 16,8-1-4-16,-8 6 0 0,0-1-4 0,10 1 0 0,-10-1-4 15,0 5-4-15,0 0-4 0,0 0-8 0,0 1 0 0,0-1 0 16,0 0-8-16,0 5 0 0,0 0 0 0,0-5-4 0,0 5 0 15,0-5-4-15,0 6 0 0,0-6-4 0,0 0 4 0,0-4-4 16,0 3-4-16,0-3 0 0,0-2-8 0,0-3-12 0,0 0-12 0,0-5-16 16,0 0-32-16,0 0 8 0,0-5-16 0,0 0-24 0,0-5-12 15,-10-5-4-15,10 6-56 0,-8-12-28 0,8 7 40 0,-8-5 28 16,0-1 32-16,-1-4 20 0</inkml:trace>
          <inkml:trace contextRef="#ctx0" brushRef="#br0" timeOffset="65603.1571">18015 1823 55 0,'0'-6'100'0,"-8"2"-8"0,8-6 0 0,0 5-24 15,0-5 4-15,0 1 0 0,8-1-4 0,-8 1-8 0,0 0 0 16,0-1-4-16,8 1 0 0,-8 4 0 0,0 0-4 0,10 0 0 15,-10 0 0-15,8 5 0 0,0 0-4 0,-8 5 4 0,9 0-4 16,-1 0 0-16,0 5 0 0,-8-1-8 0,10 5 4 0,-2-5-8 0,-8 10 0 16,8-4-8-16,0 5 0 0,1-7-4 0,-9 7-8 0,8-1-4 15,1 4 0-15,-9-3-4 0,9 4 0 0,-9-6 0 0,8 1 0 16,0 1 0-16,-8-1-4 0,9 0 0 0,-9-5 4 0,9 1-4 0,-9-2 0 16,0-3 0-16,0 0 4 0,0 0 0 0,0-5 0 15,8-1 0-15,-8 1 0 0,0 0-4 0,0-5 0 0,0 0 0 0,0-5 0 16,0 0 0-16,-8 1 0 0,8-1 0 0,0-5 0 0,0 6-4 15,8-6 0-15,-8-5 0 0,0 6 0 0,8-5 0 0,-8-1 0 16,9 1 0-16,-9-5 0 0,8 6 0 0,-8-7 0 0,8 0 0 0,2 1 4 16,-2-4-8-16,0 3 0 0,1 1 4 0,-1-5-8 15,-8 6 0-15,8-2-4 0,2 0-8 0,-10 2-12 0,8-1-12 0,0 5-12 16,-8-6-12-16,8 6-4 0,-8 4-16 0,9 1-8 16,-9-1-8-16,0 0-12 0,0 6 0 0,8-1-28 0,-8 0-60 15,0 5 16-15,0-4 32 0,0 4 40 0,0 4 20 0</inkml:trace>
          <inkml:trace contextRef="#ctx0" brushRef="#br0" timeOffset="58199.3247">16950 1485 43 0,'0'-4'76'0,"0"0"-8"15,0-1-4-15,0 0-20 0,0 0-4 0,0 1 0 16,0-2 0-16,0 2 0 0,0-5-4 0,0 3 0 0,0 2 0 0,0-1 4 16,0-4 0-16,-9 4 4 0,9-1 4 0,0 2 0 0,0-1 4 15,0 0 0-15,-8 0-4 0,8 1-4 0,0 4 4 0,-8-5-4 16,8 5-4-16,-10 0 0 0,10 0-4 0,-8 0-4 0,0 5-4 0,-1-5 0 15,0 9 0-15,1-4-4 0,-1 0 4 0,1 5-8 0,-9-1 0 16,8 1 0-16,-7 4 0 0,6-5-4 0,-6 6-4 0,7-1 0 16,-8 5-12-16,9-4 16 0,-9 4-4 0,9 1 0 0,-10-1-4 15,10 0 4-15,-2 0 0 0,2 0-8 0,-8 1 4 0,7 3 0 16,9-4 0-16,-9 0 0 0,1 6 4 0,8-6-4 0,-9 5 4 16,9-5-4-16,0 5 4 0,-8-5-4 0,8 1 0 0,8-2 0 15,-8 1 0-15,0 1 0 0,9-1 0 0,-9 0-4 0,8-4 0 16,1 4 0-16,0-5-4 0,-1 1 4 0,8-2 0 0,-6 3 0 0,6-7-4 15,2 5 4-15,-1-5-4 0,-1-3 4 0,2 4-4 16,-2-6 0-16,2 0 4 0,8 2-8 0,-10-6 4 0,1 0 0 0,1 0 0 16,-2-6 0-16,2 2 0 0,-1 0 0 0,-8-6 4 0,7 4-4 15,-7-3 0-15,-1-5-4 0,0 5 0 0,-8-1 4 0,10-5 0 16,-10 1-4-16,-10-1 4 0,10 0 0 0,-8 2-4 0,0-1 0 0,-1-1 0 16,1 1 0-16,0 4 0 0,-10-5 0 0,10 6 0 0,-10-1 4 15,2 1 0-15,-2 0 0 0,1 4 0 0,1-5 0 0,-2 5-4 16,2 5-20-16,-2 0 28 0,1 0-8 0,0 5 0 0,0-1 0 0,1 2 0 15,-2-1 0-15,10 4-4 0,-10 0 0 0,10 1-4 16,0-1-4-16,-1 1-4 0,0 5-8 0,1-5-4 0,8 3-4 0,-9 2-4 16,9-5-4-16,0 5-8 0,0-1-8 0,9 0-12 0,-9-5-8 15,8 6-8-15,1-5-8 0,0 4-4 0,-1-5-12 0,8 0-56 16,-6 7-8-16,6-12 24 0,-6 6 36 0,6-5 20 0</inkml:trace>
        </inkml:traceGroup>
        <inkml:traceGroup>
          <inkml:annotationXML>
            <emma:emma xmlns:emma="http://www.w3.org/2003/04/emma" version="1.0">
              <emma:interpretation id="{C2BBC724-F0CB-403F-A035-2D964BE4B28C}" emma:medium="tactile" emma:mode="ink">
                <msink:context xmlns:msink="http://schemas.microsoft.com/ink/2010/main" type="inkWord" rotatedBoundingBox="26409,13093 26835,13094 26833,13583 26407,13581">
                  <msink:destinationLink direction="to" ref="{8D17ABCD-1515-41A2-8C41-786C1656C5C3}"/>
                </msink:context>
              </emma:interpretation>
              <emma:one-of disjunction-type="recognition" id="oneOf26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66189.4587">18740 1385 63 0,'-9'-4'104'0,"9"-6"-8"0,-8 5-4 0,0 1-24 0,8-6 0 16,0 5 0-16,0-5-4 0,-8 1-4 0,8 4 0 0,0-4-4 16,8-1-4-16,-8 0 4 0,0 1-8 0,8 4 4 0,0-4-8 15,1-1-4-15,0 5 0 0,-1-5-4 0,1 6-4 0,-1-1-4 16,10 5 0-16,-10-5-4 0,0 5 0 0,10 0-4 0,-10 0 0 15,0 5-4-15,1 0-4 0,0 4 0 0,-1 1 0 0,1 0-8 16,-1-1 0-16,-8 5 0 0,0 1 4 0,0-1-4 0,0 0 0 16,0 6-20-16,-8-1 20 0,-1-5 0 0,1 6 0 0,-1-1 0 15,0 0 0-15,-7 0-4 0,6-5 4 0,-6 1-4 0,-2-1 0 16,10 1 0-16,-9-6 0 0,9 1 0 0,-1 0 0 0,-8-6 0 16,9 2 0-16,0-6 0 0,8 0 0 0,-10 0 0 0,10-6 0 15,-8 2 0-15,8-2 0 0,0 2 0 0,0-6 0 0,8 5 0 0,-8-4 0 16,0 4 0-16,10-4 0 0,-2-1 0 0,-8 5 0 0,8-5 0 15,-8 6 0-15,8-1 0 0,1 0 0 0,-9 0 0 0,9 1 0 16,-1 4 0-16,1 0 0 0,-9 0 8 0,8 0 4 0,0 0 8 16,2 4 0-16,-10 6 8 0,8-5 8 0,0 3 4 0,0 3 0 15,2 3-4-15,-10-4 8 0,8 4-4 0,0 0 0 0,1 2 0 16,0 2 0-16,-1-4-4 0,1 1-4 0,-1 4 0 0,0-5 0 0,2 0-8 16,6 1-8-16,-8-5-16 0,2 4 0 0,-2-9 0 15,9 4 0-15,-9-4 0 0,1 0 0 0,8-5 0 0,-9 0 0 0,0 0 0 16,10-5 0-16,-10 0 0 0,2-4 0 0,-2-1 0 0,9 1 0 0,-9-5 0 15,-8 3 0-15,9-7 0 0,-1 3 0 0,1 1 0 16,-9-5-4-16,0 0-72 0,8 0-24 0,-8-1-20 0,-8 1-20 0,8 4-24 16,0-4-24-16,-9 5-40 0,1-1-44 0,-1 2 52 0,1 3 40 15,-9 0 36-15,9 1 28 0</inkml:trace>
        </inkml:traceGroup>
      </inkml:traceGroup>
    </inkml:traceGroup>
    <inkml:traceGroup>
      <inkml:annotationXML>
        <emma:emma xmlns:emma="http://www.w3.org/2003/04/emma" version="1.0">
          <emma:interpretation id="{1FD7B0C4-19EC-4891-B4DD-65E8BB652BF4}" emma:medium="tactile" emma:mode="ink">
            <msink:context xmlns:msink="http://schemas.microsoft.com/ink/2010/main" type="paragraph" rotatedBoundingBox="8930,14490 13524,14294 13563,15215 8969,1541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01E7BFE-7019-4674-8236-8576BD907838}" emma:medium="tactile" emma:mode="ink">
              <msink:context xmlns:msink="http://schemas.microsoft.com/ink/2010/main" type="line" rotatedBoundingBox="8930,14489 13524,14294 13563,15215 8969,15410"/>
            </emma:interpretation>
          </emma:emma>
        </inkml:annotationXML>
        <inkml:traceGroup>
          <inkml:annotationXML>
            <emma:emma xmlns:emma="http://www.w3.org/2003/04/emma" version="1.0">
              <emma:interpretation id="{A77E084B-FEBA-4D44-B4A1-F81013BEB8A4}" emma:medium="tactile" emma:mode="ink">
                <msink:context xmlns:msink="http://schemas.microsoft.com/ink/2010/main" type="inkWord" rotatedBoundingBox="8930,14490 10437,14425 10474,15286 8966,15351"/>
              </emma:interpretation>
              <emma:one-of disjunction-type="recognition" id="oneOf27">
                <emma:interpretation id="interp43" emma:lang="" emma:confidence="0">
                  <emma:literal>brz</emma:literal>
                </emma:interpretation>
                <emma:interpretation id="interp44" emma:lang="" emma:confidence="0">
                  <emma:literal>bra</emma:literal>
                </emma:interpretation>
                <emma:interpretation id="interp45" emma:lang="" emma:confidence="0">
                  <emma:literal>brr</emma:literal>
                </emma:interpretation>
                <emma:interpretation id="interp46" emma:lang="" emma:confidence="0">
                  <emma:literal>brą</emma:literal>
                </emma:interpretation>
                <emma:interpretation id="interp47" emma:lang="" emma:confidence="0">
                  <emma:literal>brąz</emma:literal>
                </emma:interpretation>
              </emma:one-of>
            </emma:emma>
          </inkml:annotationXML>
          <inkml:trace contextRef="#ctx0" brushRef="#br1" timeOffset="125263.3869">1245 2628 19 0,'-9'0'96'16,"9"0"-4"-16,-8 0-4 0,8 0-20 0,-8 0 4 0,8 0 4 0,0 0 4 16,0 0-4-16,-9 0 0 0,9 0-4 0,0 0-4 0,0 0-4 0,0 0-8 15,0 0-4-15,0 0-8 0,0 0-4 0,0 0 0 16,0 0 0-16,0 0 0 0,0 0 4 0,0 0 0 0,9 4 0 0,-9-4 0 16,0 0 4-16,8 0-4 0,-8 0-4 0,8 0 0 0,1 0 0 15,0 0-4-15,-1 0 0 0,0 0-8 0,2 0-4 0,-2 0 4 16,9 5-4-16,-8-10-4 0,7 10 0 0,-7-10-4 0,7 5-4 15,-6 0 0-15,6 0 0 0,2 0-4 0,-10 0 0 0,9 0 0 16,0 0 4-16,-8 0-8 0,7 0-4 0,2 0 4 0,-10 0 0 0,10 0 0 16,-10 0 0-16,9 0 0 0,-8 0 0 0,8 0-8 0,-9 0 8 15,0 0-4-15,0 0 0 0,2 0-4 0,-2 0 8 0,0 0-4 16,2 0 0-16,-10 0 0 0,8 0-4 0,-8 0 4 0,8 5-4 0,-8-5-4 16,0 0-4-16,0 0 0 0,0 0-12 0,0 0-16 15,0 0-8-15,0 5-12 0,0-5-16 0,-8 0-8 0,8 5-16 0,-8-5-8 16,-2 4-12-16,10 1-8 0,-16-5-4 0,6 5-12 0,2-5-52 15,0 5-8-15,-9 0 36 0,0 0 40 0,0-1 20 0</inkml:trace>
          <inkml:trace contextRef="#ctx0" brushRef="#br1" timeOffset="125836.853">1262 2714 7 0,'0'0'116'0,"0"0"-8"0,-8 0-8 0,8 0-20 0,0 0-8 0,0 0 4 16,0 5-4-16,0-5 4 0,0 4 0 0,0 1-4 0,0 0-12 15,0 0 0-15,0-1-4 0,0 2 4 0,0 3-8 0,0-4 0 16,0 4-4-16,0 1-4 0,0 5-4 0,0-1 0 0,8 0 0 0,-8 0-4 16,0 1-4-16,0 5 0 0,0-7-4 0,8 7-4 0,-8-5 4 15,0 4-4-15,0 0-4 0,10 0 4 0,-10-5-4 0,0 5 4 16,0-4 0-16,0-1-4 0,0 0 0 0,8-4-4 0,-8-1-4 16,0 1 0-16,0 0-4 0,0-1 0 0,0-4-4 0,0 0 4 15,0 0-4-15,0-5 4 0,0 5-4 0,0-5-4 0,0 0 4 0,8 0 0 16,-8-5 0-16,0 5 0 0,9-5 0 0,-9 0-4 0,9-3 4 15,-9 2-4-15,8-4 0 0,-8 5 0 0,8-4 0 0,-8 4 0 16,9-5 0-16,-9 0 0 0,8 1-4 0,0 0 4 0,-8 3 0 0,10-3 4 16,-2 5-4-16,0-1 0 0,2 0-4 0,-2 0 4 15,0 5 0-15,0 0-4 0,1 0 4 0,8 0 0 0,-8 0 0 0,-1 5 4 16,10 0-4-16,-10 0-4 0,8-1 4 0,-6 1-4 0,-2 5 8 16,9-6 0-16,-8 6-8 0,-1-6 8 0,9 6-4 0,-9 0 0 15,0-1 0-15,2 1 4 0,-2 6-4 0,0-8-4 0,2 7 4 0,-2-6 0 16,-8 5 0-16,8-4 4 0,-8 4-4 0,0 1 0 0,0-1 4 15,0 1-8-15,0-1 8 0,0 5-4 0,-8-4 4 0,0-1-4 16,-2 1-4-16,2-1 4 0,0 1 0 0,-2-2 0 0,-6 2-4 16,8-5 4-16,-9 0 4 0,-1 3-8 0,10-3 4 0,-10-5 0 15,2 0-4-15,8 4 4 0,-10-9 0 0,1 5 0 0,9-5-4 0,-10 0 4 16,10 0 0-16,-8 0 0 0,6-5 0 0,2 1-4 16,0-1 0-16,-2 0-32 0,2-4 16 0,0 3-8 0,-1-3-16 15,1-1-12-15,0 1-8 0,-1-2-16 0,9-2 0 0,-9 4-16 16,9-1-20-16,0 0-8 0,-8 1-8 0,8-1-32 0,0-5-56 15,0 11 36-15,0-6 36 0,8 1 24 0,-8 3 20 0</inkml:trace>
          <inkml:trace contextRef="#ctx0" brushRef="#br1" timeOffset="126361.451">1859 3150 91 0,'0'-10'108'15,"0"6"-4"-15,0-5-4 0,0 4-16 0,0-5-4 0,0 0 0 16,0 7 4-16,0-3-8 0,0 1-8 0,0 0-4 0,0 0-4 0,0 5-4 16,0-5-4-16,8 5 0 0,-8-4 0 0,0 4 0 15,9 0-4-15,-9 0-4 0,9 4 0 0,-1-4-8 0,-8 5-4 0,9 0-8 16,-1 5 0-16,0-4-4 0,2 2-4 0,6 2-4 0,-8 4-4 15,2-5 0-15,-2 6 4 0,0-1-4 0,1 5-4 0,-1 1-4 16,1-5 4-16,-9 4-4 0,9 4 0 0,-9-4 4 0,8 1 0 0,-8-1-4 16,0-4 4-16,8 4-4 0,-8 0 0 0,0-5 4 15,-8 1 0-15,8 0 0 0,0-7 0 0,-8 2 0 0,8-5 0 0,0 5 0 16,-9-10-4-16,9 4 4 0,-9-4-4 0,9-4 0 0,-8-1 0 16,8 0-4-16,-9-5 4 0,9 1 0 0,-8-6 0 0,8 1 0 15,0-1 0-15,0-4 4 0,0-1-4 0,0 2-4 0,-8-1-16 16,16-1 24-16,-8-3-4 0,0 4 4 0,0 0-4 0,8 4 4 0,-8-5 0 15,9 7 0-15,-9-2-4 0,8 0 0 0,-8 6-4 0,9 0 8 16,0-1 0-16,-9 5-8 0,8 0 4 0,0 0-4 0,0 5-4 16,2-3-4-16,-10 3-12 0,8 0-16 0,0 0-12 0,2 0-8 15,-10 3-16-15,8-3-16 0,0 5-16 0,-8-5-8 0,9 5-12 16,-9-5-28-16,8 5-52 0,1-5 24 0,-1 0 36 0,-8 0 32 16,9 0 24-16</inkml:trace>
          <inkml:trace contextRef="#ctx0" brushRef="#br1" timeOffset="126639.7426">2447 2867 23 0,'-8'0'92'0,"8"-4"-8"0,-9 4-4 0,1-5-24 0,8-6 0 15,-8 8-4-15,8-3 0 0,-10 2 4 0,10-6 0 0,0 1 0 0,0-1-4 16,0 6 4-16,0-7-4 0,0-2 0 0,10 3 0 0,-10 0-8 15,8 1 4-15,-8 3 0 0,8-3-4 0,-8 4-4 0,9-4-4 16,-1 4 0-16,-8 0 0 0,8 0-4 0,2 1-4 0,-2 4-4 16,0-6 0-16,0 6-4 0,2 0-4 0,-2 0-4 0,0 6 4 15,1-2-4-15,0 1-4 0,-1 0 0 0,1 0-8 0,-1 4 4 0,0-4 0 16,1 4-4-16,-9 1 4 0,9 0-4 0,-9-1 0 0,0 6 4 16,0-5-4-16,0 4 0 0,0 0 0 0,-9-4 0 0,9 3 0 15,-9 3 0-15,1-6 0 0,0-1 0 0,-1 5-4 0,1-4 4 16,-1-1 0-16,0 2 4 0,-7-3-4 0,16-2 0 0,-18 3-4 15,10-4 4-15,8 0 0 0,-8-5-20 0,-2 4 24 0,10-4 0 16,0 0 0-16,-8 0-4 0,8 5 0 0,0-5 4 0,0 0 0 0,0 0-4 16,0 0 0-16,8 0 0 0,-8 0 0 0,10 0 0 0,-10 6 8 15,8-6-4-15,0 4 0 0,0-4 0 0,-8 4 4 0,10 1 0 16,-2 0-4-16,0 0 8 0,10-5-4 0,-10 5 0 0,1 0-4 16,7-1 0-16,-7 1 0 0,0-5 0 0,-1 4-4 0,10-4 0 15,-10 0 0-15,9 0 0 0,-8 6-8 0,-1-6-12 0,9 0-24 0,-9 0-20 16,0-6-20-16,2 6-32 0,-2-4-28 0,0 4-56 15,2-5-36-15,-2 1 44 0,-8-1 36 0,8 0 28 0,-8 0 24 0</inkml:trace>
        </inkml:traceGroup>
        <inkml:traceGroup>
          <inkml:annotationXML>
            <emma:emma xmlns:emma="http://www.w3.org/2003/04/emma" version="1.0">
              <emma:interpretation id="{BE7FEA08-190B-462D-B5F3-C9D935903942}" emma:medium="tactile" emma:mode="ink">
                <msink:context xmlns:msink="http://schemas.microsoft.com/ink/2010/main" type="inkWord" rotatedBoundingBox="11357,14926 11733,14910 11744,15166 11368,15182"/>
              </emma:interpretation>
              <emma:one-of disjunction-type="recognition" id="oneOf28">
                <emma:interpretation id="interp48" emma:lang="" emma:confidence="0">
                  <emma:literal>=</emma:literal>
                </emma:interpretation>
                <emma:interpretation id="interp49" emma:lang="" emma:confidence="0">
                  <emma:literal>E</emma:literal>
                </emma:interpretation>
                <emma:interpretation id="interp50" emma:lang="" emma:confidence="0">
                  <emma:literal>Z</emma:literal>
                </emma:interpretation>
                <emma:interpretation id="interp51" emma:lang="" emma:confidence="0">
                  <emma:literal>I</emma:literal>
                </emma:interpretation>
                <emma:interpretation id="interp52" emma:lang="" emma:confidence="0">
                  <emma:literal>E</emma:literal>
                </emma:interpretation>
              </emma:one-of>
            </emma:emma>
          </inkml:annotationXML>
          <inkml:trace contextRef="#ctx0" brushRef="#br1" timeOffset="127237.1787">3666 3223 43 0,'0'9'140'0,"-8"1"-12"0,8-1-8 0,0 1-20 0,-9-6-24 0,9 6 24 16,0-1 0-16,0-3-8 0,0-1 0 0,0-1-8 0,9 1-4 15,-9 0 0-15,8-1-4 0,-8-4-8 0,9 0-4 0,0 6-4 16,-1-6-12-16,10-6-4 0,-10 6-4 0,8-4-8 0,2 4-8 16,-10-5-4-16,9 0-4 0,1 1-4 0,-2-7-4 0,2 7-4 15,-2-1-4-15,2 0-16 0,-1 0-16 0,-1 1-20 0,2-6-28 0,-2 10-8 16,-6-5-28-16,-2 5-16 0,9-4-12 0,-8 4-20 0,-1 0-64 16,0 0 20-16,-8 0 40 0,9 0 32 0,-1 0 28 0</inkml:trace>
          <inkml:trace contextRef="#ctx0" brushRef="#br1" timeOffset="127021.7557">3649 3064 107 0,'0'5'128'0,"0"-5"-12"0,0 0-8 0,0 4-20 16,-8-4 8-16,16 5 4 0,-8-5 0 0,0 0-4 0,0 0 0 16,9 0 0-16,-9 5-4 0,8-5-4 0,1 0-4 0,0 0-4 15,-1 0-8-15,0 0-8 0,10 0-4 0,-10-5-8 0,10 5-12 0,-10 0 0 16,9 0-8-16,0 0-8 0,0 0-4 0,-1 0-4 16,2 0 0-16,0 0 0 0,-2-5-4 0,1 5-4 0,0 0-4 15,0 0-8-15,1 0 0 0,-10 0-16 0,9 0-16 0,-8 5-16 0,7-5-16 16,-7 5-20-16,-1-5-16 0,-8 5-16 0,9-5-24 0,-9 5-16 15,0 1-28-15,0-3-60 0,-9-3 40 0,1 5 40 0,-1 0 32 16,1-5 24-16,-9 5 24 0</inkml:trace>
        </inkml:traceGroup>
        <inkml:traceGroup>
          <inkml:annotationXML>
            <emma:emma xmlns:emma="http://www.w3.org/2003/04/emma" version="1.0">
              <emma:interpretation id="{409586F3-21A1-4C36-92C8-78DFE233E8CD}" emma:medium="tactile" emma:mode="ink">
                <msink:context xmlns:msink="http://schemas.microsoft.com/ink/2010/main" type="inkWord" rotatedBoundingBox="12410,14558 12734,14544 12764,15249 12441,15262"/>
              </emma:interpretation>
              <emma:one-of disjunction-type="recognition" id="oneOf29">
                <emma:interpretation id="interp53" emma:lang="" emma:confidence="0">
                  <emma:literal>22</emma:literal>
                </emma:interpretation>
                <emma:interpretation id="interp54" emma:lang="" emma:confidence="0">
                  <emma:literal>2</emma:literal>
                </emma:interpretation>
                <emma:interpretation id="interp55" emma:lang="" emma:confidence="0">
                  <emma:literal>222</emma:literal>
                </emma:interpretation>
                <emma:interpretation id="interp56" emma:lang="" emma:confidence="0">
                  <emma:literal>+2</emma:literal>
                </emma:interpretation>
                <emma:interpretation id="interp57" emma:lang="" emma:confidence="0">
                  <emma:literal>Iz</emma:literal>
                </emma:interpretation>
              </emma:one-of>
            </emma:emma>
          </inkml:annotationXML>
          <inkml:trace contextRef="#ctx0" brushRef="#br1" timeOffset="127597.7512">4733 2728 47 0,'8'-5'112'0,"-8"1"-12"0,0-6-8 0,0 5-24 0,8 5-4 16,-8-4 0-16,0 4 4 0,0-6 4 0,0 6 0 0,9 0 0 15,-9 0-8-15,0 6 0 0,0-2-4 0,0 1 0 0,0 0-8 0,0 4-4 16,0-4 0-16,0 9-4 0,0-4-4 0,0 5 0 0,0-1 0 16,0 1 0-16,0 4-4 0,-9 0-4 0,9 5 0 0,0 0 0 15,-8 0 0-15,8 0 0 0,-8 0 8 0,8 0 0 0,-10 5-4 16,10-1 0-16,0-4 0 0,-8 5-4 0,8-5 0 0,0 4 0 15,0-3-8-15,0-2 4 0,0 2-20 0,0-2 16 0,8-3 0 16,-8-1-8-16,10 1-4 0,-2-6-12 0,0 0 0 0,1 1 0 16,-1-1 0-16,1-5 0 0,-1 1 0 0,1-5 0 0,7-1 0 15,-6 2 0-15,6-2 0 0,2 1 0 0,-10-5-4 0,9-5-40 0,0 5-28 16,0-4-24-16,1-2-24 0,-10-3-24 0,10-1-28 0,-2 1-16 16,-8-2-68-16,9-2 4 0,-8-2 44 0,0-3 40 0,7 3 32 15,-6-4 24-15</inkml:trace>
        </inkml:traceGroup>
        <inkml:traceGroup>
          <inkml:annotationXML>
            <emma:emma xmlns:emma="http://www.w3.org/2003/04/emma" version="1.0">
              <emma:interpretation id="{42F73290-548C-4CC5-BE4A-52DA9F03906E}" emma:medium="tactile" emma:mode="ink">
                <msink:context xmlns:msink="http://schemas.microsoft.com/ink/2010/main" type="inkWord" rotatedBoundingBox="13181,14326 13525,14311 13546,14794 13201,14809"/>
              </emma:interpretation>
            </emma:emma>
          </inkml:annotationXML>
          <inkml:trace contextRef="#ctx0" brushRef="#br1" timeOffset="128147.2595">5525 2594 15 0,'-9'-5'92'16,"1"5"-4"-16,0-5-8 0,-2 1-24 0,10 4-4 0,-8-5 4 0,0 0 0 16,8 0-4-16,0 1 4 0,-8-1-4 0,8-5 4 0,0 6-8 15,0-6 4-15,0 4-4 0,8-3 0 0,-8 5-4 0,8-6 0 0,0 5 0 16,-8 1-8-16,10-6-4 0,-2 6 0 0,0-1-8 0,1-1 0 15,0 6 0-15,-1-4 0 0,1 4 0 0,-1-5-8 0,0 5 0 16,2 0 0-16,-2 5 0 0,0-5-4 0,0 4-4 0,2 2 0 16,-2-1 0-16,0-1 0 0,1 6 0 0,-9-6-8 0,9 6 4 15,-9-1 0-15,0 6-4 0,0-1 0 0,0 1 0 0,0-1 0 0,-9 0 0 16,9 5 0-16,-9 1 0 0,1-6-4 0,0 5 4 0,-2 0 0 16,2-5-4-16,-8 6 0 0,6-6 4 0,2 0 0 15,0-4-4-15,-1 5 4 0,-8-5 0 0,8-6 0 0,9 5 0 0,-8-9-4 16,0 6 0-16,-2-1-4 0,10-5 4 0,0 0 0 0,0 0-4 15,-8-5 4-15,8 5 0 0,8 0 0 0,-8-6 0 0,0 6 4 16,10-4 0-16,-10 4 0 0,8-5 0 0,0 5 0 0,1 0 4 0,0 0-4 16,-1 0 4-16,1 0 4 0,-1 5 0 0,0-5 8 0,2 4 0 15,-2 2 0-15,8-1 12 0,-6 4 4 0,-2 0 0 0,9 1 0 16,-8-1 4-16,-1 0 0 0,9 2 0 0,-9-2 0 0,1 6-12 16,8-5 4-16,-9-1-4 0,2 1-8 0,-2 0 0 0,9-5-4 15,-8-1 0-15,-1 0-4 0,0-4 0 0,1 0-8 0,-1 0-12 0,0-4-16 16,2 0-28-16,-10-7-24 0,8 2-16 0,-8-1-36 0,8-4-32 15,-8-1-32-15,0 1-72 0,0-1 48 0,-8 1 40 0,0-5 32 16,8 4 32-16,-18 2 16 0</inkml:trace>
        </inkml:traceGroup>
      </inkml:traceGroup>
    </inkml:traceGroup>
    <inkml:traceGroup>
      <inkml:annotationXML>
        <emma:emma xmlns:emma="http://www.w3.org/2003/04/emma" version="1.0">
          <emma:interpretation id="{09E4D15D-4761-46B7-9FB6-38A7B9B0D7EE}" emma:medium="tactile" emma:mode="ink">
            <msink:context xmlns:msink="http://schemas.microsoft.com/ink/2010/main" type="paragraph" rotatedBoundingBox="8637,16299 12709,16230 12726,17217 8654,1728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3286653-D50F-4166-B05D-BC8C9A24101F}" emma:medium="tactile" emma:mode="ink">
              <msink:context xmlns:msink="http://schemas.microsoft.com/ink/2010/main" type="line" rotatedBoundingBox="8637,16299 12709,16230 12726,17217 8654,17287"/>
            </emma:interpretation>
          </emma:emma>
        </inkml:annotationXML>
        <inkml:traceGroup>
          <inkml:annotationXML>
            <emma:emma xmlns:emma="http://www.w3.org/2003/04/emma" version="1.0">
              <emma:interpretation id="{5CAA5F9E-ACDE-4166-9DC0-5C7D79611AAE}" emma:medium="tactile" emma:mode="ink">
                <msink:context xmlns:msink="http://schemas.microsoft.com/ink/2010/main" type="inkWord" rotatedBoundingBox="10019,16478 11681,16450 11690,16971 10028,16999"/>
              </emma:interpretation>
              <emma:one-of disjunction-type="recognition" id="oneOf30">
                <emma:interpretation id="interp58" emma:lang="" emma:confidence="0">
                  <emma:literal>80=4</emma:literal>
                </emma:interpretation>
                <emma:interpretation id="interp59" emma:lang="" emma:confidence="0">
                  <emma:literal>00: l</emma:literal>
                </emma:interpretation>
                <emma:interpretation id="interp60" emma:lang="" emma:confidence="0">
                  <emma:literal>80: l</emma:literal>
                </emma:interpretation>
                <emma:interpretation id="interp61" emma:lang="" emma:confidence="0">
                  <emma:literal>805!</emma:literal>
                </emma:interpretation>
                <emma:interpretation id="interp62" emma:lang="" emma:confidence="0">
                  <emma:literal>r. l</emma:literal>
                </emma:interpretation>
              </emma:one-of>
            </emma:emma>
          </inkml:annotationXML>
          <inkml:trace contextRef="#ctx0" brushRef="#br1" timeOffset="154757.2032">2311 4789 43 0,'0'0'80'0,"0"-4"-4"0,0-1-4 0,0 5-24 16,0-5 4-16,0 0-8 0,0 1 4 0,-8-1 0 0,8 0 8 16,0 0 0-16,0 0 0 0,0 5 12 0,0-4-8 0,0-1 0 0,0 0-4 15,0-1 0-15,0 3-4 0,0 3-4 0,0-5 0 0,0 5 0 16,8-5 0-16,-8 5 4 0,0-5 0 0,8 10 0 0,-8-5-4 16,9 5-16-16,-9-5 20 0,8 8-4 0,1-2-8 0,0 4 0 15,-9-6-4-15,8 6-8 0,10 4-4 0,-10-4 0 0,0 4-4 16,0 1-8-16,2-1 4 0,-2 5 0 0,0-5-4 0,1 6 0 15,-1-1-4-15,0-4-4 0,2 4 4 0,-10 0 0 0,8 0-4 0,0 0-4 16,-8 1 0-16,0-6 4 0,8 5-4 0,-8-4 4 0,0-1 4 16,0-5-4-16,0 6 0 0,0-5-8 0,0-1 8 0,0 1 0 15,0-6-4-15,0 1 4 0,-8 0 4 0,8-5-4 0,-8 0-8 16,8 0 4-16,-8 0 0 0,8-5 4 0,-10 0 0 0,10 1-4 16,-8-6-4-16,8 1 0 0,-8-1 8 0,-1-5-8 0,9 6 4 0,-8-5-4 15,8-1 0-15,-8 0 8 0,8-3-4 0,0-2-4 0,0 1 0 16,0 0 4-16,0 4 4 0,0-4-8 0,0 0 0 0,0 0 4 15,8 5 0-15,-8-1 0 0,8 1 0 0,1-1-8 0,-9 6 8 16,8-6-4-16,0 10 4 0,2-4 0 0,-2 4-4 0,8-4 4 16,-6 9 0-16,-2-5 0 0,0 5 4 0,10 0-4 0,-10 0 0 0,1 0-4 15,7 5 4-15,-7-1 0 0,0 1-4 0,-1 0 0 0,10 4 8 16,-10-4-4-16,0 6-4 0,10-2 4 0,-10-5 0 0,0 6 0 16,1-1 0-16,7 1 0 0,-6-4 0 0,-2 3 0 0,0 0-4 15,2-4 8-15,-2 0-4 0,0-1 0 0,0 1 0 0,2-5 0 16,-10 5 0-16,8-5 0 0,0 4 4 0,1-4-4 0,-9-4 0 0,8 4 0 15,0-5 0-15,2 0 4 0,-10-4-4 0,8 4 0 0,-8-4 4 16,8 0-8-16,0-2 4 0,-8 2 4 0,10-1-8 0,-10-4 0 16,8 4 4-16,-8-4 4 0,0-1-4 0,0 1-4 0,8 0 4 15,-8-2 0-15,0 3-4 0,0 3 0 0,0-4 4 0,0 0-8 16,0 4 0-16,-8 1 0 0,8-1-8 0,0 0-8 0,0 5-8 0,-8-4-12 16,8 4-8-16,-10 0-12 0,10 5-12 0,-8-4-12 0,8 4-12 15,-8 4-16-15,8-4-8 0,-8 5-12 0,-2 0-16 0,2 0-64 16,8-1 28-16,-8 1 40 0,8 5 24 0,-9-6 24 0</inkml:trace>
          <inkml:trace contextRef="#ctx0" brushRef="#br1" timeOffset="154793.1092">3538 4698 75 0,'-8'0'136'0,"8"0"-20"16,-8 0-8-16,8 0-24 0,0 0-12 0,0 0 0 0,0 0 4 0,0 0 4 15,0 0-4-15,0 0-4 0,0 0 0 0,0 0-8 0,8 0-4 16,-8 0-4-16,8 5 0 0,1-5 0 0,-1 0 0 0,1 5 0 16,0-5-4-16,-1 0 4 0,10 5-4 0,-10-5-4 0,8 5 4 0,2-5-4 15,-1 5 0-15,-9-2 0 0,10-3-8 0,-2 0-4 16,2 6-4-16,-2-6-4 0,2 0-4 0,-1 0 0 0,0 0-8 16,0 0-16-16,-1 0 0 0,2 5 0 0,0-5 0 0,-10-5 0 0,9 5 0 15,-9 0 0-15,9 0 0 0,-8 0 0 0,-1 0 0 0,0 0 0 16,2 0 0-16,-2 0 0 0,-8 0 0 0,8 0 0 0,-8 0 0 15,0 0-24-15,0 0-28 0,9 0-12 0,-9 5-8 0,0-5-16 16,0 0-16-16,-9 0-12 0,9 0-20 0,-8 0-16 0,8 0-8 16,-8 0-32-16,-2 0-52 0,2 0 48 0,0 0 36 0,-1 0 32 0,0 0 24 15</inkml:trace>
          <inkml:trace contextRef="#ctx0" brushRef="#br1" timeOffset="154800.0961">3573 4938 3 0,'0'5'140'0,"-9"0"-16"0,9-5-20 0,0 4-28 16,0-4 0-16,0 0 4 0,0 0 8 0,9 6 0 0,-9-6 0 15,8 0 4-15,-8 0-4 0,8 0 0 0,2 0-4 0,-10 0 0 16,8 0-8-16,0 0 4 0,10-6-4 0,-10 12-8 0,0-6-8 0,9 0 4 16,-8 0 0-16,8 0-8 0,-9 0-4 0,10 0 0 0,-10 0-4 15,10 0-8-15,-2 0-32 0,-7 0-8 0,8 0 0 0,-8 0 0 16,-1 0 0-16,8 0 0 0,-6 4 0 0,-2-4 0 0,0 0 0 15,10 5 0-15,-10-5 0 0,1 0 0 0,-9 5 0 0,8-5 0 16,0 5-20-16,1-1-76 0,0-4-32 0,-9 5-48 0,8 0-40 16,-8-5-88-16,0 5 20 0,0-5 48 0,0 0 48 0,0 5 36 0,0-5 28 15,0 0 20-15</inkml:trace>
        </inkml:traceGroup>
        <inkml:traceGroup>
          <inkml:annotationXML>
            <emma:emma xmlns:emma="http://www.w3.org/2003/04/emma" version="1.0">
              <emma:interpretation id="{288803FE-0343-4510-90BE-6D33FD892B92}" emma:medium="tactile" emma:mode="ink">
                <msink:context xmlns:msink="http://schemas.microsoft.com/ink/2010/main" type="inkWord" rotatedBoundingBox="9015,16293 12709,16230 12726,17215 9032,17277"/>
              </emma:interpretation>
            </emma:emma>
          </inkml:annotationXML>
          <inkml:trace contextRef="#ctx0" brushRef="#br1" timeOffset="154828.0142">4647 4631 39 0,'0'0'92'0,"0"-4"-8"0,0 4-4 16,0-5-24-16,0 0 0 0,0 0 0 0,0 1 4 0,0-3 0 0,0 4 0 15,0-7 0-15,0 5 4 0,0-4-4 0,9 4-4 16,-9 0-4-16,0-4-4 0,8 4 0 0,-8 0 8 0,0 0-4 0,9 0 4 16,-9 0-4-16,8 5 4 0,-8 0 8 0,8 0 4 0,-8 0 0 15,8 0-4-15,-8 5-4 0,0 0 0 0,10 0 0 0,-10 0-4 16,0 5-4-16,8-1-4 0,-8 5-8 0,0-4-4 0,0 5-4 0,0-1-4 16,0 0-20-16,0 6-8 0,0-6 0 0,0 5 0 0,-8 0 0 15,8-1 0-15,-10 7 0 0,10-6 0 0,0 0 0 0,-8 6 0 16,8-2 0-16,0 2 0 0,-8-6 0 0,8 4 0 0,-8 2 0 15,8-2 0-15,0 2 0 0,0-1 0 0,0-5 0 0,0 5 0 16,0-5 0-16,0 0 0 0,0 1 0 0,0-1 0 0,0 0 0 16,0-5 0-16,8 0 0 0,-8 6 0 0,8-11 0 0,-8 6 0 15,0-7 0-15,8 7 0 0,-8-5 0 0,10 0 0 0,-2-1 0 16,0 2 0-16,-8-3 0 0,10-3 0 0,-2 6 0 0,0-2 0 0,-8-5 0 16,9 5 0-16,-1-3 0 0,1-2 0 0,-9 1 0 0,8 0 0 15,1-1 0-15,-1 1 0 0,0-5 0 0,2 6 0 0,-2-6 0 16,0 0 0-16,2-6 0 0,-2 6 0 0,0-5 0 0,0 1 0 15,10-1 0-15,-10 0-32 0,1-5-100 0,7 1-36 0,-6-1-40 16,-2-4-28-16,10 5-72 0,-10-6 52 0,0 1 40 0,0-5 44 0,1 0 36 16,8-1 28-16</inkml:trace>
          <inkml:trace contextRef="#ctx0" brushRef="#br1" timeOffset="140088.2066">1381 4430 59 0,'-8'0'136'0,"0"0"-16"0,-2 5-4 15,10-5-24-15,-8 4 4 0,8 1-8 0,-8 0 4 0,8 0-8 16,-9 5 0-16,9-6-4 0,-8 5-8 0,8 1-8 0,0 5-4 16,0-5-8-16,0 3-8 0,0-3-8 0,0 5 0 0,-8-1-8 0,8 1-4 15,0-1-4-15,8 1-4 0,-8-1 0 0,0-5-4 16,0 6-4-16,8-1 0 0,-8-4 0 0,9 0 0 0,-9-1 0 0,0 0-4 16,8 1 0-16,0 0 0 0,-8-5-4 0,10-2 4 0,-2 3-4 15,0-6 4-15,-8 5 0 0,10-5 0 0,-2 5-4 0,0-5 0 16,0 0-4-16,-8-5 4 0,9 5 0 0,0-5 0 0,-1-1 0 15,1 6 4-15,-1-3-4 0,0-2-4 0,2 0 4 0,-2 0 0 16,0 0 0-16,0 5-4 0,2-5 8 0,-2 1 0 0,0 4-8 0,-8-5-12 16,9 5 24-16,0 0-4 0,-1 0-4 0,1 0 4 0,-1 0 0 15,0 5 4-15,-8-5-4 0,8 4 0 0,2 1 0 0,-2 0 4 16,-8 0 0-16,8 5 4 0,2-7 4 0,-10 3 0 0,8 4-4 16,0-1 4-16,1 1 0 0,-9 4 0 0,8-4-4 0,-8 4 4 15,9-4 0-15,-9 4 4 0,8-4-4 0,-8 4 4 0,0 1 8 0,0-6-4 16,0 5 0-16,0 0 0 0,0 1-4 0,0-5 0 0,-8 4-4 15,8-4-4-15,-9 4 0 0,1-4-4 0,-9-1-4 0,9 1 0 16,-10 0 0-16,10-5 0 0,-10 4-8 0,2-4-8 0,-1-1-4 0,-1 1-12 16,2 0-4-16,-2-5-20 0,2 0-20 0,-2 0-20 15,1 0-28-15,0-5-32 0,0-4-28 0,1 4-60 0,-2-4-28 0,0-6 52 16,10 5 32-16,-9-4 40 0,1-5 28 0,7 4 16 0</inkml:trace>
        </inkml:traceGroup>
        <inkml:traceGroup>
          <inkml:annotationXML>
            <emma:emma xmlns:emma="http://www.w3.org/2003/04/emma" version="1.0">
              <emma:interpretation id="{A8D3A6C9-9103-45A8-97F9-58116345A10E}" emma:medium="tactile" emma:mode="ink">
                <msink:context xmlns:msink="http://schemas.microsoft.com/ink/2010/main" type="inkWord" rotatedBoundingBox="8647,16902 10399,16872 10405,17257 8654,17287"/>
              </emma:interpretation>
            </emma:emma>
          </inkml:annotationXML>
          <inkml:trace contextRef="#ctx0" brushRef="#br0" timeOffset="169891.8177">998 5078 3 0,'-9'-4'80'0,"1"-1"-8"0,8 0-12 0,-8 0-16 0,-2 1-8 16,2-3 4-16,8 4-4 0,0 3 4 0,-8 0-8 0,8-5 0 16,-8 5-8-16,8 0 4 0,0 0-8 0,-10 0 0 0,10 0-8 15,0 0 4-15,0 0-4 0,0 0 0 0,0 0-4 0,0 0 4 16,0 0 0-16,0 0 0 0,0 0 4 0,0 0-4 0,0 0-4 0,0 0 4 16,0 0 0-16,0 0 0 0,0 0 8 0,0 0 0 0,0 0 0 15,0 5 0-15,10-5 8 0,-10 3 0 0,0-3 4 0,8 7 0 16,-8-3 0-16,8 1 0 0,0-5-4 0,-8 10-4 0,10-6 4 15,-2 1 0-15,0 5-4 0,1 0 0 0,8-6 0 0,-8 6 0 16,-1-1-4-16,0 1 0 0,10-5-4 0,-10 4 0 0,10 1 0 0,-10 0-8 16,9-1 0-16,-9 1 4 0,10-6-4 0,-2 6 0 15,-8 0 0-15,10-2 0 0,-10 3-4 0,10-7 4 0,-1 6-4 0,-9-5 0 16,9 0 4-16,0 4 0 0,-9-4-4 0,10 1 0 0,-1 2 0 16,0-3-4-16,0 0 0 0,-1 1 4 0,2-3-4 0,0 3 4 15,-2-2 4-15,1 1-4 0,0-1 0 0,8 2-4 0,-7-2 4 0,-2 1 0 16,10 0-4-16,-8-1 4 0,7 1 0 0,-9 1-4 0,10-2-4 15,0 1 4-15,-9-5 0 0,9 5 0 0,-10 0 4 0,10-1-4 16,-8 1 0-16,7 0 0 0,-8 0 0 0,0-5 0 0,9 0 0 0,-8 4 4 16,-2-4-4-16,1 0 0 0,0 0 0 0,0 6 4 15,1-6-4-15,-2 0 0 0,2 0 4 0,7 0-4 0,-17 0 0 0,10 0-4 16,-2 0 4-16,2-6 0 0,-2 6 0 0,2 0 4 0,-1 0-4 16,0 0 0-16,0 0 4 0,-1 0-4 0,2 0 0 0,0 0 0 15,-2 0 0-15,-8 0 0 0,9 0 0 0,1 0 0 0,-2-4 0 16,2 4 0-16,-2 0 0 0,2 0 0 0,-1 0 0 0,0 0 0 0,-8 0 8 15,7 4-8-15,2-4 4 0,-2 0 0 0,2 0 4 16,-10 0 0-16,9 0-4 0,1 0 0 0,-10 0 0 0,8-4 0 0,-6 4 0 16,-2 0 4-16,9-5 4 0,-8 0-8 0,-1 5 0 0,1-5 4 15,-1 1-4-15,0-1 0 0,1 0 0 0,0 0 4 0,-1 1-8 16,0-2 0-16,2-3 8 0,-10 4-4 0,8 0-4 0,0 1-4 16,-8-2-12-16,9 2 20 0,0 4 0 0,-9-5 0 0,8 1 4 15,-8 4-8-15,8-6 4 0,-8 6-4 0,9 0 4 0,-9 0-4 0,0-3 4 16,8 3 0-16,-8 0 0 0,0 0 0 0,0 0-4 0,8 0 0 15,-8 0 0-15,0 0 4 0,0 0 0 0,0 0-4 0,0 0 0 16,0 0 4-16,0 0-4 0,0 0 4 0,0 0 0 0,0 0-4 16,0 0 4-16,0 0 0 0,0 0 0 0,0 0 0 0,0 0 0 15,0 0-4-15,0 0 0 0,0 0 0 0,0 0 0 0,0 0 0 0,0 0 0 16,0 0 0-16,0 0 0 0,0 0 0 0,0 0 4 0,0 0-4 16,0 0 0-16,0 0 0 0,0 0 0 0,0 0-4 0,0 0 0 15,0 0 0-15,0 0-12 0,0 0-8 0,0 0-16 0,0 0-16 0,0 0-8 16,0 0-16-16,0 3-20 0,0-3-20 0,0 6-20 15,0-6-60-15,0 4-20 0,0 1 36 0,0-1 36 0,0 6 28 0,0-5 20 16</inkml:trace>
        </inkml:traceGroup>
      </inkml:traceGroup>
    </inkml:traceGroup>
    <inkml:traceGroup>
      <inkml:annotationXML>
        <emma:emma xmlns:emma="http://www.w3.org/2003/04/emma" version="1.0">
          <emma:interpretation id="{1FD91AE4-46FE-434A-A5E6-F25DB0575910}" emma:medium="tactile" emma:mode="ink">
            <msink:context xmlns:msink="http://schemas.microsoft.com/ink/2010/main" type="paragraph" rotatedBoundingBox="7333,17348 19608,17042 19637,18241 7363,185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B5F8DBE-0202-4675-8B67-8A23CE34F850}" emma:medium="tactile" emma:mode="ink">
              <msink:context xmlns:msink="http://schemas.microsoft.com/ink/2010/main" type="line" rotatedBoundingBox="7333,17348 19608,17042 19637,18241 7363,18547"/>
            </emma:interpretation>
          </emma:emma>
        </inkml:annotationXML>
        <inkml:traceGroup>
          <inkml:annotationXML>
            <emma:emma xmlns:emma="http://www.w3.org/2003/04/emma" version="1.0">
              <emma:interpretation id="{570E38E7-61D4-4F69-B8FE-5BFBC286683B}" emma:medium="tactile" emma:mode="ink">
                <msink:context xmlns:msink="http://schemas.microsoft.com/ink/2010/main" type="inkWord" rotatedBoundingBox="7333,17348 8487,17319 8515,18438 7361,18466"/>
              </emma:interpretation>
              <emma:one-of disjunction-type="recognition" id="oneOf31">
                <emma:interpretation id="interp63" emma:lang="" emma:confidence="1">
                  <emma:literal/>
                </emma:interpretation>
              </emma:one-of>
            </emma:emma>
          </inkml:annotationXML>
          <inkml:trace contextRef="#ctx0" brushRef="#br0" timeOffset="159300.6643">-341 5529 95 0,'-8'-5'112'0,"8"-4"-4"0,-8 4-8 0,8 0-16 0,-10 1 4 15,10-1 4-15,-8 5-4 0,8-5-4 0,0 5 0 0,-8 0-4 16,8-5 0-16,0 5 0 0,0 0-4 0,0 0-4 0,0 5-4 15,0 0-12-15,0-5 4 0,0 5-8 0,0 4 0 0,0-4-8 0,0 4 0 16,0 1-4-16,0-2 4 0,0 3-4 0,0-1-4 16,0 4 0-16,8 0-8 0,-8 1-8 0,0 0 4 0,8 3-8 0,-8-3 0 15,10 4-4-15,-10 0 0 0,8 0 0 0,-8 0-4 0,8 6-4 16,1-6-4-16,-1 4 0 0,-8 2 0 0,8-2 0 0,2 2 0 16,-2-2 0-16,-8 2 0 0,8-1 0 0,0-5 0 0,2 5 0 15,-10-5 0-15,8 0 0 0,-8 1 0 0,0-6 0 0,8 5 0 16,-8-5 0-16,0-4-8 0,9 5-4 0,-9-6-8 0,0 0-8 0,0-4 0 15,0 0-16-15,0-1-4 0,0 2-12 0,0-6-16 0,0 4-8 16,0-4-20-16,0-4-16 0,0-2-4 0,-9 2-16 0,9-1-8 16,-8-5-20-16,8 1-48 0,-8-5 20 0,-2 4 40 0,2-9 28 15,8 4 28-15</inkml:trace>
          <inkml:trace contextRef="#ctx0" brushRef="#br0" timeOffset="160841.5523">-16 5942 47 0,'0'0'80'0,"0"-5"0"0,0 5-4 0,0 0-20 15,0 0 0-15,0 0 0 0,0-5 4 0,0 5-4 0,0 0 4 16,0 0 0-16,0 0 0 0,0 0-8 0,0 0 0 0,0 0 0 15,0 0-4-15,0 0 4 0,0 5 0 0,0-10 4 0,8 5-4 16,-8 0 4-16,0 5 4 0,0-5-4 0,8 5 0 0,-8-5-4 16,9 5-4-16,-9-1-4 0,0 6 0 0,8-6-8 0,-8 6-4 0,8 0-4 15,2 0-4-15,-10-1-4 0,0 5-4 0,8-4 0 0,-8 5-8 16,8-1 4-16,-8 0-4 0,0 0 0 0,10 1-4 0,-10-6 0 16,8 6 4-16,-8-1-4 0,0 1 0 0,8 0-4 0,-8-7 0 15,0 7 4-15,0-5 0 0,0-1-4 0,0 1 0 0,0-1 0 16,0 2 4-16,0-2-4 0,0-5 0 0,0 1 4 0,0-1-8 0,0 2 4 15,0-6 0-15,0 0-16 0,0 4 20 0,0-4-4 0,0 0 0 16,0 0 0-16,0 0 0 0,0 0 0 0,0-4-4 0,0 4 0 16,0-6 4-16,-8 2 0 0,8-1-4 0,0 1 4 0,0-2 0 0,0 3-4 15,0-8 4-15,0 2 0 0,-8 5 0 0,8-7 0 16,0 1-4-16,0-4 4 0,0 5 0 0,0-2 0 0,0 3 0 0,8 2-4 16,-8-3 4-16,0-1 0 0,8 6-4 0,-8-5 0 0,0 3 4 15,8 2 0-15,-8-1-4 0,9 0 0 0,-9 0 4 0,9 0 0 16,-1 5-4-16,1 0 4 0,-9-4-4 0,8 4 0 0,0 0 4 0,-8 0 0 15,10 0 0-15,-2 0 0 0,0 4 0 0,0 1-4 0,2 0 4 16,-2 0 0-16,-8 0 0 0,8-1 0 0,1 6 0 0,0-5 0 16,-9 4-4-16,8 1 8 0,1 0-4 0,-9-2 4 0,8 3 0 15,-8-2-4-15,8 1 4 0,-8 0-4 0,0-1 0 0,0 1 0 16,0 4 0-16,0-5 4 0,0-3-4 0,0 3 4 0,0 1 0 16,0-1-24-16,-8 0 24 0,8-4 0 0,-8 5 0 0,8-5 0 15,-9 5-4-15,9-6 4 0,-8 2 0 0,8-2 0 0,-9 1 0 16,0-1 0-16,1-4 0 0,0 6 0 0,-2-6-4 0,2 0 0 0,0 0 4 15,0 4 0-15,-2-8-4 0,2 4 4 0,0 0 0 0,-1-6 0 16,1 2 0-16,-1-1-4 0,0 1 0 0,1-2 0 0,0-3 0 16,0 4-8-16,-2-4-4 0,2-2-8 0,0 2-4 0,8 0-8 15,-10-1-8-15,2-5-12 0,0 6-8 0,8-1-8 0,-9 2-4 16,9-7-16-16,0 5-16 0,0 5-8 0,-8-9-8 0,16 10-8 0,-8-7-76 16,0 1 8-16,0 6 24 0,9-1 40 0,-1 0 28 0</inkml:trace>
          <inkml:trace contextRef="#ctx0" brushRef="#br0" timeOffset="161409.0359">648 6229 19 0,'0'0'92'0,"9"0"-8"0,-9 0-8 0,0 0-24 15,0-5 0-15,0 5 0 0,-9-4-4 0,9 4 0 0,0 0 0 16,0-4-4-16,-8-2 4 0,8 1 0 0,-8 1 0 0,8-2-4 0,-10 2 4 16,2-1 0-16,8 5 0 0,-8-5-8 0,0 0 4 0,-2 5 0 15,2-4-8-15,8 4-4 0,-8 0-4 0,-1 0-16 0,0 4 16 16,9 1-4-16,-8 0-4 0,-1 0 0 0,9-1-4 0,-8 2 0 15,8 3 0-15,-8 1-4 0,8-1-4 0,0-4 4 0,-8 4-8 16,8 1 0-16,0-1 0 0,0 1 0 0,0 0-4 0,0-6 8 16,0 7-8-16,8-7 0 0,-8 1 0 0,8 5 0 0,-8-10 0 0,8 4 0 15,1 2 0-15,-1-6 0 0,1 0 0 0,0 4 0 16,-1-4 0-16,0 0 0 0,2 0 0 0,-2 0 0 0,0 0 0 0,10 0 0 16,-10 0 0-16,0 0 4 0,1 0-4 0,-1 0 4 0,1 0-4 15,8 0 0-15,-9 5 0 0,0-5 0 0,2 4 4 0,-2 2-4 16,0-6 4-16,2 4 0 0,-2 6 0 0,0-5 0 0,-8-1 4 0,9 6 0 15,-1-1 4-15,0 1 0 0,-8 0-4 0,0-1 4 0,9 1 4 16,-9 4-4-16,0-4 4 0,0 0 0 0,0 4 0 0,0-6-4 16,-9 3 4-16,9-1-8 0,-8-1 4 0,8 1-4 0,-8-1 4 0,-1 1-4 15,1 0 0-15,0-6 0 0,-2 2-4 0,-6 3 0 16,6-9-4-16,2 4 0 0,-8 1 4 0,7-5-4 0,-8 0 0 0,0-5-4 16,9 5-8-16,-10-4-12 0,10-1-8 0,-10-5-12 0,10 1-12 15,-9 4-12-15,8-5-8 0,-8 1-16 0,9-6-16 0,0 6-8 16,0-1-8-16,-2-4-76 0,2 0 0 0,0 4 40 0,8 0 24 0,-10-4 20 15</inkml:trace>
        </inkml:traceGroup>
        <inkml:traceGroup>
          <inkml:annotationXML>
            <emma:emma xmlns:emma="http://www.w3.org/2003/04/emma" version="1.0">
              <emma:interpretation id="{144A8406-A858-454F-A0D1-C70443029807}" emma:medium="tactile" emma:mode="ink">
                <msink:context xmlns:msink="http://schemas.microsoft.com/ink/2010/main" type="inkWord" rotatedBoundingBox="9054,17612 10440,17578 10457,18268 9071,18302"/>
              </emma:interpretation>
              <emma:one-of disjunction-type="recognition" id="oneOf32">
                <emma:interpretation id="interp64" emma:lang="" emma:confidence="1">
                  <emma:literal/>
                </emma:interpretation>
              </emma:one-of>
            </emma:emma>
          </inkml:annotationXML>
          <inkml:trace contextRef="#ctx0" brushRef="#br0" timeOffset="161936.6237">1347 5874 79 0,'0'0'124'0,"0"5"-12"0,0-5-8 16,-8 0-24-16,16 0 0 0,-8 0-4 0,0 0 4 0,0 0-4 0,0 0 4 16,0 0-24-16,0 0 20 0,0 0-4 0,8 0-4 0,-8 0 4 0,10 0-4 15,-2-5 0-15,0 5 0 0,2 0-8 0,-2 0-4 16,0 0 4-16,9-4-8 0,0 4 0 0,-8 0-4 0,7 0-4 15,2 0 0-15,-2 0 0 0,2 0-4 0,-1 0-4 0,0 0-4 16,0 0-4-16,-1 0-16 0,2 0-12 0,0 0 0 0,-2 4 0 16,1-4 0-16,0 0 0 0,-8 5 0 0,7-5 0 0,-6 0 0 15,6 5 0-15,-6-5 0 0,-2 0 0 0,0 5-28 16,1-5-24-16,-1 4-12 0,-8-4-16 0,9 6-24 0,-9-6-16 16,-9 0-20-16,9 4-12 0,-8-4-16 0,8 0-16 0,-17 0-56 15,9 5 24-15,-2-5 48 0,-6 5 32 0,-2-5 24 0</inkml:trace>
          <inkml:trace contextRef="#ctx0" brushRef="#br0" timeOffset="162229.8448">1391 6128 75 0,'0'10'116'16,"0"-5"-8"-16,0-1-16 0,8 2-24 0,-8-2-4 0,-8 0 0 15,16 3 0-15,-8-7 0 0,0 0-4 0,0 4 8 0,8-4-4 16,-8 0 0-16,8 0 0 0,1 0 0 0,0 0-4 0,-1 0 4 0,1 0 4 15,-1 0-4-15,0 0 0 0,10 0 4 0,-2 0 0 0,-6-4-4 16,6 8 0-16,2-4-8 0,-1 0 0 0,-9 0-8 0,8 0-8 16,2 0 0-16,-10 0-8 0,10 0-4 0,-1 0-8 0,0 0-4 0,-9 0-4 15,9 0 0-15,1 0-8 0,-10 0-4 0,10 0 0 16,-10 0-20-16,9 0-12 0,-9 0-28 0,1 0-28 0,-1 0-20 0,1-4-36 16,-1 4-36-16,-8 0-28 0,8-7-80 0,-8 3 36 0,0 0 52 15,0 4 40-15,10-6 24 0,-20 2 24 0</inkml:trace>
          <inkml:trace contextRef="#ctx0" brushRef="#br0" timeOffset="163487.5552">2158 5831 83 0,'0'0'104'0,"0"-5"-4"0,0 5 4 16,8 0-24-16,-8 0 12 0,0-4-4 0,8 4-8 0,2 0 4 15,-10 0-4-15,8 0 0 0,0 0-4 0,0-5-4 0,1 5-4 16,-1 0 0-16,10 0-4 0,-10 0 0 0,0 0-8 0,10 0-8 15,-10 0-4-15,10 0-4 0,-2 0-12 0,-7 0 0 0,8 0-4 16,0 0-8-16,1-5 0 0,-2 5-4 0,2-5 0 0,7 1-4 16,-9 4-4-16,2-6-8 0,8 3-16 0,-10-3-12 0,2 1-16 0,7 0-24 15,-8-5-12-15,8 6-32 0,-7-1-32 0,8-5-32 0,-10 6-84 16,1-6 40-16,1 5 40 0,-2 1 36 0,-6-6 36 0</inkml:trace>
          <inkml:trace contextRef="#ctx0" brushRef="#br0" timeOffset="162919.5175">2259 5942 67 0,'0'-5'100'0,"10"0"-8"0,-10 0 0 0,0 5-24 15,0 0 0-15,8 0 0 0,-8 0 0 0,0-5-4 0,0 5 0 0,0 0 4 16,0 0-4-16,8 0 0 0,-8 0 4 0,0 0-4 0,8 0 4 16,-8 5 0-16,0-5-4 0,10 5 0 0,-2 0 0 0,-8 0-8 15,8 0 0-15,1 4-12 0,-9 0 0 0,8 1-4 0,-8 5-4 16,9-1-4-16,-9 0 0 0,9 1-12 0,-9 4 0 0,8 0 0 16,-8 0-4-16,0 0-4 0,8 0-4 0,-8 6 0 0,0-6 0 0,0 0-4 15,0 0 0-15,10 0-4 0,-10 1-4 0,0-1 4 0,0-5-4 16,0 5-4-16,0-4-4 0,8-1-8 0,-8 1-12 0,0-6-8 15,0 1-8-15,0 0-12 0,0-1-8 0,8-5-12 0,-8 2-8 16,0 3-16-16,0-9-16 0,0 5-8 0,0-5-12 0,0 0-68 16,0 0-4-16,0-5 48 0,-8 0 28 0,8 1 24 0</inkml:trace>
          <inkml:trace contextRef="#ctx0" brushRef="#br0" timeOffset="163197.8052">2541 6009 51 0,'0'-10'116'0,"9"6"-8"0,-9-6-4 0,8 5-24 0,-8-5-8 0,8 5 0 16,-8 1-4-16,9-1-8 0,-9 0-4 0,9 1-4 0,-9-1 4 15,8 5-4-15,-8-5 4 0,8 5-8 0,-8 0 0 0,10 0-4 16,-10 5-4-16,8 0 0 0,-8-1-4 0,8 6 0 0,-8-1-4 0,9 6-4 16,0-5-4-16,-9 4-4 0,8 5 4 0,-8 0-4 0,8 0-4 15,-8 0 0-15,9 1 0 0,-9 3-4 0,8 2 0 0,-8-2-4 16,8 2 0-16,-8-6-4 0,0 4 0 0,10-4 4 0,-10 1-4 15,0-1-4-15,8 0 0 0,-8-4 0 0,0-1 0 0,0 1-4 16,0-5 0-16,0-1-4 0,0-5-8 0,0 6-8 0,0-5-8 16,0-5-16-16,0 5-8 0,0-5-20 0,0 0-8 0,-8-5-12 0,8 5-8 15,-10-5-12-15,2 1 0 0,0-6-52 0,-1 5-16 0,1-5 36 16,0 6 28-16,-10-6 24 0</inkml:trace>
        </inkml:traceGroup>
        <inkml:traceGroup>
          <inkml:annotationXML>
            <emma:emma xmlns:emma="http://www.w3.org/2003/04/emma" version="1.0">
              <emma:interpretation id="{B373E83A-9C6D-4932-8F3F-E33539537727}" emma:medium="tactile" emma:mode="ink">
                <msink:context xmlns:msink="http://schemas.microsoft.com/ink/2010/main" type="inkWord" rotatedBoundingBox="10808,17733 11274,17722 11285,18181 10819,18193"/>
              </emma:interpretation>
              <emma:one-of disjunction-type="recognition" id="oneOf33">
                <emma:interpretation id="interp65" emma:lang="" emma:confidence="1">
                  <emma:literal/>
                </emma:interpretation>
              </emma:one-of>
            </emma:emma>
          </inkml:annotationXML>
          <inkml:trace contextRef="#ctx0" brushRef="#br0" timeOffset="167075.2736">3095 6100 31 0,'0'-5'92'0,"0"0"0"0,0 0-4 0,0 1-24 0,0-1 4 15,0 0-4-15,0 0 0 0,0 0 4 0,0 1 0 0,0-1 0 16,0 0 0-16,0 1-4 0,0-3 4 0,0-1-4 0,0 3 4 0,0 0-4 16,0 1 0-16,0-6 0 0,0 5 0 0,0 1 0 0,0-6-8 15,9 5-4-15,-9 0 0 0,0 0-4 0,8 0-8 0,-8 1 4 16,9-1-8-16,-9 0-4 0,8 1 0 0,0 4 4 0,-8 0-8 15,10-5-4-15,-2 10-4 0,0-5 0 0,2 4-4 0,6 1-4 0,-8 0 0 16,1 4-4-16,0 1-4 0,-1 0 0 0,9-1 4 0,-9 6-4 16,2-1 0-16,-2 1 0 0,0-1-4 0,0 0 0 0,2 5 4 15,-2-4-4-15,0 4-4 0,1 0 0 0,-9-5 4 0,8 5 0 16,-8 0 0-16,9-4 0 0,-9-1 4 0,0 2 0 0,0-3 0 16,0 2-4-16,0-1 0 0,0-5 4 0,-9 1-4 0,9-5 0 15,0 5 4-15,-8-10-8 0,8 4 4 0,-9 2-4 0,9-6 0 0,-8 0 8 16,8 0-4-16,-8-6 0 0,-2 2 0 0,10-1 0 0,-8 0 0 15,8-4-4-15,-8 3 4 0,8-3 4 0,-8-5 0 0,8 4-4 16,0-5-4-16,0 6 4 0,0-5 0 0,0-5-4 0,0 9 4 16,0-5 4-16,0 0-4 0,8 1-4 0,-8 5 8 0,8-1-4 15,-8-3 0-15,8 3 0 0,2 0 0 0,-10 0-4 0,8 6 8 0,0-6-4 16,1 5 0-16,-1 0 0 0,1 1 0 0,0-1 0 16,-1 0 0-16,0 1 0 0,10 4 0 0,-10-7 0 0,0 7 0 0,2 0 0 15,-2-3-4-15,0 3 4 0,9 0 0 0,-8 0 0 0,-1 0 0 16,1 0 0-16,-1 0 0 0,0 0 4 0,2-5-4 0,-2 5 4 15,0 0-4-15,2-5-4 0,-2 0 4 0,-8 1 4 0,8 4-8 0,0-10 4 16,-8 5 0-16,9 1-8 0,-9-6-4 0,0 5-8 0,0-5-16 16,8 1-12-16,-8 4-16 0,0-4-20 0,0-1-16 0,0 0-16 15,0 5-16-15,0-4-16 0,0-1-8 0,0 6-36 0,0-6-48 16,0 0 32-16,0 1 48 0,0 4 32 0,0 0 20 0</inkml:trace>
        </inkml:traceGroup>
        <inkml:traceGroup>
          <inkml:annotationXML>
            <emma:emma xmlns:emma="http://www.w3.org/2003/04/emma" version="1.0">
              <emma:interpretation id="{991D7525-5DE8-4F5A-8447-1A3768D661E5}" emma:medium="tactile" emma:mode="ink">
                <msink:context xmlns:msink="http://schemas.microsoft.com/ink/2010/main" type="inkWord" rotatedBoundingBox="11750,17885 11785,17884 11786,17937 11752,17938"/>
              </emma:interpretation>
              <emma:one-of disjunction-type="recognition" id="oneOf34">
                <emma:interpretation id="interp66" emma:lang="" emma:confidence="1">
                  <emma:literal/>
                </emma:interpretation>
              </emma:one-of>
            </emma:emma>
          </inkml:annotationXML>
          <inkml:trace contextRef="#ctx0" brushRef="#br0" timeOffset="167391.4279">4051 6023 7 0,'8'5'200'0,"-8"0"-12"0,0-2-4 0,0 4-24 16,8-3 0-16,-8 1-4 0,0 0 0 0,0-1 0 0,0 1-4 16,0 0-4-16,0-5-24 0,0 0-24 0,0 0-16 0,0 5-20 15,0-5-56-15,0 0-8 0,0 0 0 0,0 0 0 0,0 0 0 16,0 0 0-16,0 0 0 0,0 0 0 0,0 0 0 0,0 0 0 16,0 0 0-16,0 0 0 0,0 0 0 0,0 0 0 0,0 0 0 0,0 0 0 15,0 0 0-15,0 0 0 0,0 0 0 0,0 0 0 0,0 0 0 16,0 0-24-16,0 0-152 0,-8 0-56 0,8 0-84 0,0 0-4 15,0 0 56-15,-8 0 52 0,8 0 36 0,-10 0 36 0,2 0 28 16</inkml:trace>
        </inkml:traceGroup>
        <inkml:traceGroup>
          <inkml:annotationXML>
            <emma:emma xmlns:emma="http://www.w3.org/2003/04/emma" version="1.0">
              <emma:interpretation id="{BE2417D3-AD9F-4329-8805-C547EC00840C}" emma:medium="tactile" emma:mode="ink">
                <msink:context xmlns:msink="http://schemas.microsoft.com/ink/2010/main" type="inkWord" rotatedBoundingBox="12310,17657 14251,17608 14269,18361 12328,18409"/>
              </emma:interpretation>
              <emma:one-of disjunction-type="recognition" id="oneOf35">
                <emma:interpretation id="interp67" emma:lang="" emma:confidence="1">
                  <emma:literal/>
                </emma:interpretation>
              </emma:one-of>
            </emma:emma>
          </inkml:annotationXML>
          <inkml:trace contextRef="#ctx0" brushRef="#br0" timeOffset="171351.5174">4612 6326 7 0,'0'-6'88'0,"-8"2"-12"0,8-1-12 16,0 0-16-16,0 0-8 0,0 1 4 0,0-7 4 0,0 7-4 15,0 4 4-15,0-10-8 0,0 10 4 0,0-4 4 0,0-2 0 16,0 2 0-16,0-1 4 0,0 1-4 0,0-2 4 0,0 3-8 16,0-3-4-16,0 6 0 0,0-5 0 0,8 0 0 0,-8 5 0 0,0 0-8 15,10-4 4-15,-10 4 0 0,0 0 0 0,8 0 0 0,-8 0-4 16,8 0 4-16,-8 4-4 0,9 1-4 0,0 0-4 0,-1 1-4 16,-8-3-4-16,9 7 0 0,-1-5 0 0,0 5-4 0,0-1-4 15,2 0 0-15,-2 2 0 0,-8 3 0 0,8 1-4 0,2-6 0 16,-2 5-4-16,-8 1 0 0,8-5 4 0,-8 3-4 0,9-3 0 15,-1 0 0-15,-8-1 0 0,9 1 0 0,-9 0 4 0,0-1-4 16,0-4 4-16,0 0-4 0,0 0 4 0,0-5 0 0,0 4-4 16,0-4 4-16,0 0-4 0,0-4 0 0,0 4 0 0,0-5 0 15,0 0 0-15,0-5 0 0,0 1 0 0,0-1 0 16,-9 0-4-16,9 1 4 0,0-6-4 0,-8 2 0 0,8-2 0 16,0-5 8-16,-9 1-8 0,9 5 4 0,0-6-4 0,-8 2 4 15,8-1 4-15,-8-1-4 0,8 1-4 0,0 0 4 0,-10 0 0 16,10 4 0-16,0-4 0 0,0 5 0 0,0-5 0 0,-8 4 0 15,8 1 0-15,0-1 0 0,0 6-4 0,0-7 4 0,0 8 0 16,0-6 0-16,0 4 0 0,0 1 0 0,0-1-4 16,0 0 0-16,0 0 4 0,0 6 0 0,0-6 0 0,8 1 0 0,-8 4-4 15,0-5 0-15,0 5 0 0,10-4 4 0,-10 4 0 0,8 0-4 16,-8 1 4-16,8-6 0 0,-8 5 0 0,9 0 0 0,-1 0-4 16,-8 1 4-16,9 4 4 0,-9-5-4 0,8 5 0 0,1-5 0 15,-1 0 0-15,-8 5 0 0,8-4-4 0,2 4 4 0,-2 0 0 16,-8-6 0-16,8 1 0 0,2 5 0 0,-2-4 0 0,0 4 0 0,9-5 0 15,-8 0 0-15,-1 5 0 0,1-4 0 0,7-1 0 0,-6 0 0 16,6 0 0-16,2 1 0 0,-10 4-4 0,9-6 0 0,0 3 4 16,0 3-4-16,-9-6 0 0,18 6 0 0,-18 0 4 0,10-5-4 15,-1 5 0-15,0 0 4 0,0 0 0 0,-1 0 0 0,2 0 0 16,0 0 0-16,-2 5 0 0,1-5 0 0,0 0-4 0,0 0 4 0,1 0 4 16,-2 0-8-16,2 0 4 0,-2 0-4 0,-7 6 4 0,8-6 0 15,0 0 4-15,1 0-4 0,-2 0 4 0,2 0-24 0,-2 0 20 16,-7 0 4-16,7 0 0 0,2 0-4 0,-2 0 0 0,2 0 4 15,-10 0-4-15,10 0 0 0,-1 0 0 0,-9 0 0 0,10 0-4 0,-10 0 4 16,8 0 0-16,-6 0 4 0,-2 0-4 0,0 0-4 0,1 3 8 16,0-3 0-16,-1 0 0 0,1 6 0 0,-1-6 0 0,0 4 0 15,1-4 0-15,-9 5 4 0,9 0 0 0,-1-5 0 0,-8 5 0 16,8-1 4-16,-8 1-4 0,10 0 0 0,-10-1 4 0,8-4 0 16,0 5 4-16,-8 1 0 0,9-2 8 0,-9 1-4 0,0 0 4 15,9 0 0-15,-9-1 0 0,8 1 0 0,-8-5 4 0,8 5 0 0,-8 4 4 16,9-3-4-16,-9-2 0 0,0 1-4 0,8 0 0 15,-8 4-4-15,0-4 0 0,8 0-4 0,-8 5-12 0,0-5-4 0,0 4 0 16,0-4 0-16,10 4 0 0,-10-4 0 0,0 5 0 0,0-5 0 0,0 0 0 16,0 4 0-16,0-4 0 0,0 0 0 0,0-5 0 15,0 4 0-15,0 1 0 0,0-5-28 0,0 0-16 0,0 0-12 16,0 5-16-16,-10-5-12 0,10 0-16 0,0 0-12 0,-8 0-16 0,8-5-20 16,-8 5-12-16,8-5-44 0,-9 5-40 0,1-4 44 0,0-1 36 15,-1 5 36-15,0-5 20 0</inkml:trace>
          <inkml:trace contextRef="#ctx0" brushRef="#br0" timeOffset="171661.2038">5107 6066 51 0,'-8'0'92'0,"8"0"-8"16,-9 0-8-16,9 0-28 0,0 0 0 0,-8 0 0 0,8 0-4 0,0 0 0 16,0 0 4-16,0 0 0 0,0 0 4 0,0-5 4 0,8 5 0 15,-8 0 0-15,9-4 0 0,-9 4-4 0,8-5 4 16,1 5-4-16,0-5-4 0,-1 1 0 0,0 4-8 0,0-7 0 0,2 4-4 16,6-2-8-16,-6 5-4 0,-2-5 0 0,9 5-8 0,-9-5-4 15,9 5-4-15,0-4 0 0,-9 4 0 0,10 0 0 0,-10 0-8 16,10 0 0-16,-10 0-4 0,0 0-12 0,9 0-4 0,-8 0-16 0,0 0-4 15,-1 0-12-15,0 0-12 0,2 0-8 0,-10 0-16 0,8 0-16 16,-8 0-4-16,0 0-32 0,0 0-44 0,0 0 16 0,-8 0 32 16,8 0 24-16</inkml:trace>
          <inkml:trace contextRef="#ctx0" brushRef="#br0" timeOffset="172102.0257">5167 6047 47 0,'-8'10'116'0,"8"-6"-8"0,-10 6-8 0,2-5-32 0,8 4 0 0,-8-4-4 16,8 0-4-16,0 0 0 0,0 4-8 0,0-3 0 0,0-2-4 15,-8 5-8-15,8-4 0 0,0 0-8 0,8 4 0 0,-8-3-4 16,0-2-4-16,0 7-8 0,8-7 0 0,-8 5-4 0,8-4 0 0,-8 4 0 16,10-3 0-16,-10-2 0 0,8 1-4 0,-8 1 0 15,8-2-4-15,2 0 8 0,-2 1 0 0,-8-5-8 0,8 0 0 0,1 5 0 16,-9-5 0-16,8 0 0 0,0 0 4 0,-8 0-8 0,9 0 4 16,-9 0 0-16,9 0-4 0,-1 0 0 0,0 0 0 0,-8 0 4 15,10 0 0-15,-10 0 0 0,8 0-4 0,0 0 4 0,1 0-4 0,-9 0 0 16,9 0 4-16,-1 0 0 0,0 0 0 0,1 0 0 0,-1 6 4 15,-8-3 0-15,9-3 0 0,0 6 0 0,-1-2-4 16,0 1 8-16,2-1-8 0,-2 2 4 0,0 3 4 0,0-4-4 0,2 4 0 16,-2 1 4-16,0-5-4 0,-8 5 0 0,9 0 4 0,-1-6 0 15,-8 5 0-15,8 1 4 0,-8-5 0 0,0 5 0 0,10 0 0 16,-10-6 0-16,0 5 0 0,0-3 0 0,0 3 0 0,-10 0 4 16,10 1 0-16,-8 0 0 0,8-5 0 0,-8 4 0 0,-1 1-4 0,1-1 0 15,0 1 0-15,-2-2-8 0,-6-2 0 0,8 4-4 0,-2-1 0 16,-6-4 0-16,7 0-8 0,-8 0 0 0,8-1-12 0,-7-4-12 15,-2 5-12-15,10-5-12 0,-10 0-12 0,10 0-16 0,-9-5-20 16,8 1-20-16,1 4-20 0,0-10-24 0,-9 5-72 0,9-4 40 0,-2-1 32 16,2 4 36-16,0-2 24 0</inkml:trace>
          <inkml:trace contextRef="#ctx0" brushRef="#br0" timeOffset="172905.406">5986 6195 11 0,'0'-9'84'0,"0"4"-28"0,0 0 16 0,0 1-16 0,0 0-4 16,0-3 0-16,0 3-4 0,0 4 4 0,0-4-4 0,0-2 0 0,0 6-4 16,0-4 8-16,8 4-4 0,-8-5 4 0,0 5 4 15,9 0 0-15,-9 0 4 0,0 0-4 0,8 0 0 0,-8 0-4 0,8 0-4 16,-8 0 0-16,8 0 0 0,2-5-4 0,-10 10 0 0,8-5-4 16,0 0-4-16,2 5 0 0,-2-1-8 0,0 2 0 0,1-2-8 15,-9 0 0-15,8 7-8 0,1-2 0 0,-1-4-4 0,1 10 0 16,-1-6 0-16,0 1-4 0,2 4 0 0,-2 1 0 0,0-2 0 0,-8 2 0 15,10-1 0-15,-10-4 4 0,8 5-4 0,-8-1 4 16,0 1 0-16,0-1 4 0,8-5 0 0,-8 6 0 0,0-5-4 0,0-1 4 16,0-4-4-16,0 4 0 0,0-4 0 0,0 0 0 0,0 0 0 15,0-5 0-15,0 5-4 0,0-5 4 0,0-5-4 0,0 5 0 16,0-5-4-16,0 5 0 0,0-10 0 0,0 5 4 0,0-4 0 0,0 0-4 16,0-1 0-16,0 1 0 0,0-1 0 0,0-5 0 0,0 1 0 15,0-1 0-15,0 1-4 0,0-6 8 0,9 6-4 0,-9 0-4 16,0-1 8-16,8 1-4 0,-8 1 0 0,9-2-4 0,-1 5 4 15,-8-5 0-15,9 7 0 0,-1-3 0 0,0 7 0 0,2-6-4 16,-10 5 8-16,8 0-4 0,0-4 4 0,2 4-4 0,-2 5 0 0,0-4-4 16,0 4 4-16,1 0 0 0,8-6 0 0,-8 6-4 0,-1 0 8 15,0 0-4-15,2 0 4 0,6 0-4 0,-8 0 8 0,2 0-4 16,-2 0 0-16,0 0 0 0,9 0 0 0,-8 0 4 0,0 0 0 16,-1 0-4-16,0 0 0 0,0 0 0 0,2 0 4 0,-2 0-4 15,0 0 0-15,2 0 0 0,-10-4-4 0,8 4 0 0,-8 0 0 0,8-5-12 16,-8 0-8-16,0 5-12 0,9-5-24 0,-9 0-24 0,0 1-20 15,0-6-32-15,0 5-28 0,-9 0-24 0,9 1-88 0,-8-6 40 16,8 6 48-16,-8-3 32 0,-2-1 28 0,10 3 28 0</inkml:trace>
        </inkml:traceGroup>
        <inkml:traceGroup>
          <inkml:annotationXML>
            <emma:emma xmlns:emma="http://www.w3.org/2003/04/emma" version="1.0">
              <emma:interpretation id="{EADC2A5D-4E3D-43AE-9BCA-07864CE7A140}" emma:medium="tactile" emma:mode="ink">
                <msink:context xmlns:msink="http://schemas.microsoft.com/ink/2010/main" type="inkWord" rotatedBoundingBox="15068,17755 15460,17745 15469,18087 15076,18096"/>
              </emma:interpretation>
              <emma:one-of disjunction-type="recognition" id="oneOf36">
                <emma:interpretation id="interp68" emma:lang="" emma:confidence="1">
                  <emma:literal/>
                </emma:interpretation>
              </emma:one-of>
            </emma:emma>
          </inkml:annotationXML>
          <inkml:trace contextRef="#ctx0" brushRef="#br0" timeOffset="174129.6084">7401 5893 79 0,'-8'0'108'0,"-2"0"-4"0,10 0-8 15,-8 0-20-15,0 0 8 0,8 0-4 0,-10 0 0 0,10 0-8 16,0 0 0-16,-8 0-4 0,8 0-4 0,0 0-8 0,0 0-4 16,0 0 8-16,0 0 0 0,0 0 4 0,0 0 8 0,8 0 4 15,-8 6 0-15,10-6 0 0,-2 0-4 0,-8 0 0 0,8 4-4 16,2-4-4-16,-2 5-4 0,0-5-4 0,1 5-4 0,8-5-24 15,-9 5-28-15,9-5 0 0,-9 4 0 0,10-4 0 0,-10 5 0 0,10-5 0 16,-10 0 0-16,9 0 0 0,-8 0 0 0,8 0 0 0,-9 0 0 16,10 0 0-16,-10 0 0 0,10 0 0 0,-10 0 0 0,0 0 0 15,9 0 0-15,-8 0 0 0,-1 0 0 0,1 0 0 0,-1 0 0 16,0 5 0-16,2-5 0 0,-2 0 0 0,0 0 0 0,0 0 0 16,-8 0 0-16,10 0 0 0,-10 0 0 0,0 0-8 0,0 5-64 0,8-5-24 15,-8 0-20-15,0 0-20 0,-8 5-28 0,8-5-20 0,-10 0-20 16,2 0-60-16,8 5 36 0,-16-1 44 0,6 1 32 0,2 0 32 15,-9 4 16-15</inkml:trace>
          <inkml:trace contextRef="#ctx0" brushRef="#br0" timeOffset="174407.8625">7401 6210 127 0,'0'0'156'0,"0"6"-20"0,0-6-20 16,0 0-24-16,0 0 4 0,0 4 0 0,0-4 0 0,0 0 0 15,8 0 4-15,-8 4-4 0,9-4 0 0,-9 0 0 0,8 0-8 0,1 0-4 16,-1 0 0-16,1 0-4 0,-1 0-4 0,0 5-4 0,10-5-8 16,-10 0-8-16,10 0-12 0,-10 0-44 0,9 0 0 0,-8 0 0 15,8 0 0-15,-9 0 0 0,10 0 0 0,-10 0 0 0,10-5 0 16,-10 5 0-16,8 0 0 0,-7 0 0 0,8 0 0 0,-8-4 0 16,-1 4 0-16,10 0 0 0,-10 0 0 0,0 0 0 0,0 0 0 0,2 0-8 15,-2 0-108-15,-8 0-36 0,8-4-40 0,-8 8-32 0,0-8-96 16,0 4 48-16,0 4 52 0,0-8 36 0,-8 8 36 0,8-4 28 15</inkml:trace>
        </inkml:traceGroup>
        <inkml:traceGroup>
          <inkml:annotationXML>
            <emma:emma xmlns:emma="http://www.w3.org/2003/04/emma" version="1.0">
              <emma:interpretation id="{642313D3-728A-4E40-8BDB-1E8E83F0BD0E}" emma:medium="tactile" emma:mode="ink">
                <msink:context xmlns:msink="http://schemas.microsoft.com/ink/2010/main" type="inkWord" rotatedBoundingBox="16032,17339 18729,17272 18753,18263 16057,18331"/>
              </emma:interpretation>
              <emma:one-of disjunction-type="recognition" id="oneOf37">
                <emma:interpretation id="interp69" emma:lang="" emma:confidence="1">
                  <emma:literal/>
                </emma:interpretation>
              </emma:one-of>
            </emma:emma>
          </inkml:annotationXML>
          <inkml:trace contextRef="#ctx0" brushRef="#br0" timeOffset="181173.6088">8364 6161 15 0,'-8'-4'92'0,"8"0"0"16,-9-2-8-16,9 2-20 0,-9 4-4 0,9-5 4 0,0 0-4 16,0 0 4-16,-8 1 4 0,8-1 0 0,0 5-4 0,0-4-8 15,0 4 0-15,0-6-12 0,0 6 8 0,0 0-8 0,0 0-8 16,0 0 4-16,0 0-4 0,0 0 0 0,0 0 0 0,0 0 0 15,0 0 4-15,0 0-24 0,8 0 28 0,-8 0 0 0,9 0-4 0,-9 0 0 16,9 0 0-16,-9 6-4 0,8-6-4 0,0 4-4 0,2 5-8 16,-2-4-4-16,0 5 0 0,1 0-4 0,8-2 4 0,-9 7 0 15,1 0-4-15,-1-1 0 0,0 1 4 0,2 5-4 0,6-2 0 16,-16 1-4-16,10 1 8 0,-2-1-4 0,0 0-4 0,0-5 4 16,-8 5-8-16,10-4 4 0,-2-1-4 0,-8 0 4 0,8-4 0 0,-8 0-4 15,0-1 0-15,0 1 4 0,0-5 0 0,0 0 0 0,0-5 0 16,0 4 0-16,0-4 0 0,0 0-4 0,0-4 4 0,0 4-8 15,0-10 0-15,0 5 4 0,0-4 0 0,0-1 0 0,0 0-4 0,0-4 4 16,0-1-4-16,-8 2 0 0,8-7 0 0,0 1 0 16,-8 0 0-16,8-6-4 0,-10 2 0 0,10-2 0 0,-8 2 4 0,8-2-8 15,-8-2 8-15,8 2-4 0,-8-3 4 0,8 3-4 0,-10-4 4 16,10 4 0-16,0 3 0 0,0-2 0 0,0-1 0 0,0 2 0 16,-8 3 0-16,8 1-4 0,0 0 0 0,0 0 4 0,0 5-4 15,8-6 4-15,-8 6-4 0,0 0 4 0,0-1 4 0,10 1-8 16,-10 4 0-16,8-5 4 0,-8 6 0 0,8-1 0 0,-8 2-4 15,8-7 4-15,-8 5-4 0,10 0 0 0,-2 5-4 0,0-4 0 16,-8-1 4-16,9 1 0 0,-1 4 0 0,0-5 4 0,-8 1-4 0,10 0 4 16,-2 3-4-16,0-3 0 0,0 0 4 0,2-1-4 0,-2 0 4 15,0 1-4-15,1 4 4 0,0-5 0 0,-1-1 0 0,1 3 0 16,-1-2 0-16,0 6 0 0,10-6 0 0,-10 5-4 0,0-4 0 16,2 4 4-16,6 0-4 0,-7 0 0 0,0 0 4 0,8 0-4 0,-9 5 4 15,8-4-4-15,2 4 4 0,-10 0-8 0,10 0 4 0,-1 0 0 16,0 0 0-16,0 0 0 0,-1 4 0 0,2 1 0 0,0 0 4 15,6-5 0-15,-6 5 0 0,-1 0 0 0,9 0-4 0,-10 0 0 16,10-1 0-16,-9 1 4 0,0 0-4 0,8 0 4 0,-7-1-16 16,8-4 20-16,-10 5 0 0,10-5 0 0,-9 5-4 0,-1 0 4 0,2-5-4 15,0 0-4-15,-2 3 4 0,1-3 0 0,0 7-4 0,0-7 4 16,-9 0 0-16,10 4 0 0,-10-4 0 0,10 5-4 0,-10-5 8 16,0 0-8-16,1 0 8 0,-1 5-4 0,1-5 0 0,0 0 0 15,-9 0 4-15,8 0-4 0,0 0 0 0,-8 0 4 0,10 0 0 16,-10 0-4-16,8 5 0 0,-8-5 4 0,8 0 4 0,0 0 0 15,-8 4 4-15,0 1 0 0,10 0 0 0,-10 0 4 0,8-1 0 16,0 2-4-16,-8 3 0 0,0-4 4 0,9 5 0 0,-9-6 0 0,8 10 0 16,-8-9 4-16,0 5 0 0,9-1-4 0,-9 1 4 0,0-1-8 15,0 1-12-15,0-1 0 0,0 1 0 0,0 1 0 0,0-3 0 16,9-3 0-16,-9 5 0 0,0 0 0 0,-9-6 0 0,9 5 0 16,0-3 0-16,0-2 0 0,0 1 0 0,0 0 0 0,0 1 0 0,0-6 0 15,0 3 0-15,0-3 0 0,0 0 0 0,0 0 0 0,0 0 0 16,0 0 0-16,0 6 0 0,0-12 0 0,0 6 0 0,0 0 0 15,0 0 0-15,0 0-36 0,0 0-32 0,0 0-12 0,0 0-16 16,0 0-8-16,-9 0-16 0,9 0-12 0,0 0-12 0,-8 0-8 16,8-3-12-16,-9 3-60 0,1-6 8 0,0 1 36 0,-2 5 40 0,2-5 32 15</inkml:trace>
          <inkml:trace contextRef="#ctx0" brushRef="#br0" timeOffset="181487.5223">8842 5908 23 0,'-8'0'88'0,"8"5"-4"0,0-5-4 15,0 0-20-15,0 0 0 0,0 0 4 0,0 0-4 0,8-5 4 16,-8 5 4-16,8-5 0 0,-8 5 4 0,9 0-4 0,-1-4 0 15,1 4 0-15,-1-6-4 0,1 6-4 0,7-4 0 0,-6-1-8 0,6 0-4 16,-6 5-4-16,6-5-4 0,1 1-4 0,-8-1-12 16,8 5 0-16,-1-5-4 0,-6 5-4 0,6 0-4 0,2-5 0 0,-10 5-4 15,9 0 4-15,-9 0-8 0,1 0-4 0,8 0 0 0,-9 0-12 16,0 0-8-16,2 0-12 0,-2 0-12 0,-8 0-8 0,8 5-8 16,-8-5-4-16,10 5-16 0,-10-5-12 0,0 0-8 0,0 5 0 15,0-5-8-15,0 4-32 0,0 1-32 0,-10-5 12 0,10 0 32 16,-8 0 20-16</inkml:trace>
          <inkml:trace contextRef="#ctx0" brushRef="#br0" timeOffset="181990.0724">8995 5889 43 0,'-8'0'108'0,"-1"0"-8"0,0 4-8 15,1-4-28-15,0 6 0 0,0-6 0 0,-2 4-8 16,2 1 8-16,8 0-8 0,-8 0 0 0,-2 4-4 0,10-4-4 0,0 0-8 16,-8 5 0-16,8-6-4 0,0 1 4 0,0 4-8 0,0-4 4 15,0 5-8-15,0-5 0 0,0 5-4 0,0-6-4 0,0 6 0 16,8-5-4-16,-8 4 0 0,10-4-4 0,-10 0-4 0,0 5 0 0,8-6 0 15,-8 1-4-15,8 0 0 0,2-1 0 0,-10 1 0 16,8 0 4-16,0 0 0 0,0-5-8 0,-8 0 0 0,9 5 4 0,0-5-4 16,-1 0 8-16,-8 4-4 0,9-4-4 0,-1 0 0 0,0 0 0 15,2 0 0-15,-2 0 0 0,0 0 4 0,0-4 0 0,-8 4-8 16,10 0 4-16,6 0 0 0,-16 0 0 0,9 0 0 0,-1 4-4 16,1-4-16-16,0 0 24 0,7 5 4 0,-8-5 0 0,2 0-4 15,-2 5 0-15,0 0-4 0,2 0 0 0,-2-1 0 0,0 6 0 16,1-5 0-16,-1 4 0 0,1 1 0 0,-1 0 0 0,-8 5 4 15,9-7 0-15,-1 7-4 0,-8-5 0 0,8 5 4 0,-8-2 4 0,0 1-4 16,0-4 8-16,0 5-4 0,0-1 4 0,0-5 0 0,0 6 0 16,-8-5 0-16,0 4 0 0,8-5 0 0,-9 1 0 0,1 0 0 15,-9-5 0-15,8 5 0 0,1-6 0 0,0 5-4 0,-10-9-4 16,0 6 4-16,10-6-4 0,-8 4 0 0,7-4-8 0,-8 0 4 0,0-4-4 16,9-2-8-16,-10 6 0 0,2-9-8 0,6 5-8 0,-6-6 0 15,7 5-4-15,1-9-12 0,-1 4-4 0,0 5-16 0,-7-9-4 16,16 4-12-16,-8 1-12 0,-2-2-4 0,10 2-8 0,0 0-52 0,0-1-32 15,0 1 32-15,0 0 28 0,10-2 24 0</inkml:trace>
          <inkml:trace contextRef="#ctx0" brushRef="#br0" timeOffset="182955.0158">9762 5577 27 0,'-8'-9'108'15,"0"-1"-8"-15,-1 5 4 0,0-6-28 0,9 3 0 16,0-2 0-16,-8 6 0 0,8-6 0 0,0 5-8 0,8-4 4 16,-8 4 4-16,9-5 4 0,-9 5 0 0,9 0 4 0,-1 1 0 15,0-1 4-15,9 0-8 0,-8 1 0 0,8 4 0 0,-9-6 0 16,10 6-4-16,-10-4-12 0,10 4 0 0,-2 0-8 0,1 0-8 15,1-5-8-15,-10 5-12 0,8 0-28 0,2 0 0 0,-1 0 0 16,0 0 0-16,0 5 0 0,1-5 0 0,-2 0 0 0,2 0 0 16,-2 0 0-16,2 0-56 0,-1 0-16 0,-1 0-24 0,2 0-36 15,-2 0-28-15,2 0-28 0,-10 0-28 0,9 0-72 0,0 0 52 16,-8 0 48-16,7 0 32 0,2 0 32 0,-10 4 24 0</inkml:trace>
          <inkml:trace contextRef="#ctx0" brushRef="#br0" timeOffset="182616.3981">9882 5778 35 0,'0'-4'88'15,"8"-2"-8"-15,-8 6-8 0,0-4-20 0,0-1 0 0,0 1-4 16,0 4-4-16,8 0 0 0,-8-6 0 0,0 6 0 0,0 0 8 0,10 0 4 16,-10-4-4-16,0 4 4 0,8 0 4 0,-8 4 0 15,8-4 0-15,-8 6-4 0,8-2-4 0,-8 1 0 0,10-1 0 16,-2 6-4-16,-8 0-4 0,8-1-8 0,-8 6 4 0,9-1-4 0,-9 0-4 15,0 1-4-15,9 4 4 0,-9 0-4 0,0 1-4 16,0-1 0-16,8 0-4 0,-8 5-4 0,0-4 0 0,0-1-4 0,0 3 0 16,0-1 0-16,0-2-4 0,0 0-4 0,0 1 0 0,0-2-8 0,0 2 0 15,0-5-4-15,0-2-8 0,0 1-8 0,0-4-4 16,0 5-12-16,0-6-8 0,0 2-8 0,0-2-16 0,0-5-12 0,0 1-12 16,0-1-16-16,0 2-12 0,0-6-4 0,0 0-60 0,0 0-8 15,0 0 32-15,-8-6 32 0,8 2 28 0</inkml:trace>
          <inkml:trace contextRef="#ctx0" brushRef="#br0" timeOffset="182669.2549">10146 5707 15 0,'8'0'132'0,"-8"-6"-12"0,10 6-8 0,-10-4-28 0,0 4 0 0,8 4-4 0,-8-4-4 15,0 6-8-15,8-2-4 0,-8 1-4 0,0 5-4 16,0-6-4-16,9 6-4 0,-9-1 0 0,0-3-8 0,8 7 0 0,-8-3 4 16,9 0 0-16,-9 5 0 0,8-1 0 0,-8 0-4 0,9 0 0 15,-9 1 4-15,8-1-4 0,-8 1-4 0,0 4 4 0,8-5-8 16,-8 6 0-16,10-1-8 0,-10 0 0 0,0 0-4 0,0 0 0 0,8 6-8 16,-8-7-4-16,0 6 0 0,0-4 4 0,0-1-4 0,0 4-4 15,0-2 0-15,0-3-4 0,0 1 0 0,0 0-4 0,0-3 0 16,0-3-8-16,0 2 0 0,0-1-4 0,0-5-4 0,0 1-8 0,0-5-12 15,0 5-8-15,0-10-12 0,-8 4-12 0,8-4-12 16,0-4-20-16,0 4-16 0,-10-5-8 0,2-5-4 0,8 0-60 0,-8 1-24 16,-1-1 48-16,1-4 28 0,-1-1 32 0</inkml:trace>
          <inkml:trace contextRef="#ctx0" brushRef="#br0" timeOffset="183665.1149">10572 6124 83 0,'0'-9'92'0,"0"3"-8"0,0-3-4 0,0 4-20 16,0 0-4-16,0-4 0 0,0 4-4 0,0 0-4 0,0 0 4 15,0 0-8-15,0 1 8 0,0 4 0 0,0-5-8 0,0 0 4 16,0 1 0-16,0-3-4 0,0 7 0 0,0-3 4 0,8 3-4 0,-8 0 0 15,0-5 4-15,10 5 0 0,-10 0 0 0,8 0 0 16,-8 0-4-16,8 5 0 0,-8-5 0 0,10 3-8 0,-2 4-4 0,0 2 0 16,1-4-8-16,-1-1-4 0,-8 6-4 0,9 4-4 0,-1-4 4 15,1 4-8-15,-1 1 0 0,0-1-4 0,-8 5 0 0,10-4 0 16,-2 4 0-16,-8 0 0 0,8-5 0 0,-8 5 0 0,10 0-4 16,-10 1 0-16,8-5 4 0,-8 4-4 0,0-5 0 0,0 1 0 15,0-6 0-15,0 1 0 0,0 4 0 0,0-9 0 0,0-1 0 16,0 2 0-16,0-2 0 0,0-4 4 0,0 0-4 0,0-4-4 0,0-2 4 15,0 2 0-15,0-5 0 0,0-6-4 0,0 1 4 16,0-1 0-16,0-4-4 0,8-1 0 0,-8-3 4 0,8 4-4 0,-8-6 4 16,9 2-4-16,-9-2 4 0,8 2 0 0,1-2 0 0,0 2 0 0,-1 3 0 15,0 1 4-15,2 0-4 0,-2 0 4 0,0 5-4 16,0-1 4-16,2 6 0 0,-2-1 4 0,0 0 0 0,1 1-4 0,-1 4 4 16,1 0 4-16,0 5-4 0,-1-4 0 0,0 4 0 0,0 0-4 15,2 0 4-15,-2 4-4 0,0 1 0 0,2-5 0 0,-2 5-4 16,0-1 0-16,1-4-8 0,-1 5 0 0,-8 0-12 0,8-5-16 0,1 5-16 15,-9-5-16-15,9 0-24 0,-9 5-24 0,0-5-24 0,8 0-28 16,-8-5-72-16,0 5 0 0,0-5 44 0,0 0 32 0,0 0 32 16,0 1 28-16</inkml:trace>
        </inkml:traceGroup>
        <inkml:traceGroup>
          <inkml:annotationXML>
            <emma:emma xmlns:emma="http://www.w3.org/2003/04/emma" version="1.0">
              <emma:interpretation id="{EFF5A174-DE0D-41B2-9DC6-F21458802A5E}" emma:medium="tactile" emma:mode="ink">
                <msink:context xmlns:msink="http://schemas.microsoft.com/ink/2010/main" type="inkWord" rotatedBoundingBox="19118,17394 19616,17382 19626,17781 19128,17793"/>
              </emma:interpretation>
              <emma:one-of disjunction-type="recognition" id="oneOf38">
                <emma:interpretation id="interp70" emma:lang="" emma:confidence="0">
                  <emma:literal>z</emma:literal>
                </emma:interpretation>
                <emma:interpretation id="interp71" emma:lang="" emma:confidence="0">
                  <emma:literal>2</emma:literal>
                </emma:interpretation>
                <emma:interpretation id="interp72" emma:lang="" emma:confidence="0">
                  <emma:literal>w</emma:literal>
                </emma:interpretation>
                <emma:interpretation id="interp73" emma:lang="" emma:confidence="0">
                  <emma:literal>N</emma:literal>
                </emma:interpretation>
                <emma:interpretation id="interp74" emma:lang="" emma:confidence="0">
                  <emma:literal>a</emma:literal>
                </emma:interpretation>
              </emma:one-of>
            </emma:emma>
          </inkml:annotationXML>
          <inkml:trace contextRef="#ctx0" brushRef="#br0" timeOffset="184583.6948">11536 5667 31 0,'0'0'88'0,"-8"0"-8"0,8-4 0 0,-9 4-24 15,0 0-4-15,9-4 0 0,-8 4-8 0,8-5 0 0,0 5 0 16,-8-5-8-16,8 0 0 0,0 0-8 0,0 1 8 0,0-1-4 0,0 0-4 16,0 1 4-16,0-2-4 0,0 2 4 0,0-6 0 0,0 6 4 15,0-2 0-15,8-3-4 0,-8 4 0 0,8 0 4 16,-8 1-4-16,0-6 0 0,9 5 0 0,0 1 0 0,-9-3 0 0,8 4-8 16,-8-2 4-16,8 5-4 0,1-5-8 0,-9 5 0 15,8 0 0-15,0 0 0 0,-8 0 0 0,10 0-4 0,-2 0 0 0,-8 5 0 16,8 0-4-16,-8-2 0 0,10 4 0 0,-10 2 0 0,0 1 0 0,8-1 0 15,-8-4 0-15,0 10-4 0,0-6 0 0,-8 6 4 0,8-1-4 16,-10 0 0-16,2 4 0 0,8-3-4 0,-8 0 4 0,-10 4 0 16,10-5 0-16,-1 5-4 0,-7-4 4 0,7 4-4 0,-8-5 4 0,9 1-4 15,-10-5 0-15,10 4-12 0,-1-5 20 0,0 1 0 16,1-5-4-16,0 5 0 0,-1-10 0 0,1 4-4 0,8 1 4 0,0-5-4 16,0 0-4-16,-9-5 4 0,9 1 4 0,0-1-4 0,9 0 0 15,-9 0 0-15,0 1 0 0,8-7 0 0,-8 7 0 0,9-6 0 16,-9 1-4-16,8 4 4 0,0 0 0 0,-8-5 0 0,9 7 0 0,0-3-4 15,-1 1 4-15,-8 0 0 0,8 5 4 0,2-4-4 0,-2 4 0 16,0 0 4-16,-8 4 0 0,9-4 4 0,0 5 4 0,-1 0-4 16,0 1 4-16,1-3 4 0,-1 3 0 0,0 3 0 0,2-4 4 15,-2 4 0-15,0-4 0 0,2 4-4 0,6 2 4 0,-8-2-4 16,1-4 4-16,0 4 0 0,8 1 0 0,-9-5 0 0,10 5 0 0,-10-6-4 16,0 1 4-16,10 0 4 0,-10 0-8 0,0-5 8 0,10 4-4 15,-10-4 0-15,1 0-4 0,7 0 0 0,-8 0 4 0,2-4-8 16,-2-1-12-16,0 0 0 0,2 0 0 0,-2-5 0 0,0 1 0 15,1-1 0-15,-1 1 0 0,1-5 0 0,-9 3 0 0,9-3 0 16,-9 0 0-16,8-4 0 0,-8 2 0 0,0 2 0 0,8-5-16 0,-8 4-16 16,0 1-4-16,0-1-12 0,-8 1-4 0,8 0-4 15,0 4-16-15,-8-4-16 0,8 4-20 0,-9 1-24 0,9 4-16 0,-9 1-20 16,1-2-60-16,-1 6-8 0,1 0 36 0,0 0 44 0,-2 6 28 16,2-2 24-16</inkml:trace>
        </inkml:traceGroup>
      </inkml:traceGroup>
    </inkml:traceGroup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34:09.55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C61A318-F2E6-4C69-9BE0-D6156ECAB6EE}" emma:medium="tactile" emma:mode="ink">
          <msink:context xmlns:msink="http://schemas.microsoft.com/ink/2010/main" type="writingRegion" rotatedBoundingBox="19516,6036 22171,6370 22033,7464 19378,7129"/>
        </emma:interpretation>
      </emma:emma>
    </inkml:annotationXML>
    <inkml:traceGroup>
      <inkml:annotationXML>
        <emma:emma xmlns:emma="http://www.w3.org/2003/04/emma" version="1.0">
          <emma:interpretation id="{58C270DF-A48A-4196-8B12-392B63B9A23D}" emma:medium="tactile" emma:mode="ink">
            <msink:context xmlns:msink="http://schemas.microsoft.com/ink/2010/main" type="paragraph" rotatedBoundingBox="19516,6036 22171,6370 22033,7464 19378,71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DDDE9E-911C-478D-8341-C3D014D31DAD}" emma:medium="tactile" emma:mode="ink">
              <msink:context xmlns:msink="http://schemas.microsoft.com/ink/2010/main" type="line" rotatedBoundingBox="19516,6036 22171,6370 22033,7464 19378,7129"/>
            </emma:interpretation>
          </emma:emma>
        </inkml:annotationXML>
        <inkml:traceGroup>
          <inkml:annotationXML>
            <emma:emma xmlns:emma="http://www.w3.org/2003/04/emma" version="1.0">
              <emma:interpretation id="{739F2672-626F-4373-963A-7E8CAF1DD7DB}" emma:medium="tactile" emma:mode="ink">
                <msink:context xmlns:msink="http://schemas.microsoft.com/ink/2010/main" type="inkWord" rotatedBoundingBox="19510,6087 20637,6228 20506,7271 19378,7129"/>
              </emma:interpretation>
              <emma:one-of disjunction-type="recognition" id="oneOf0">
                <emma:interpretation id="interp0" emma:lang="" emma:confidence="0">
                  <emma:literal>Li</emma:literal>
                </emma:interpretation>
                <emma:interpretation id="interp1" emma:lang="" emma:confidence="0">
                  <emma:literal>k</emma:literal>
                </emma:interpretation>
                <emma:interpretation id="interp2" emma:lang="" emma:confidence="0">
                  <emma:literal>La</emma:literal>
                </emma:interpretation>
                <emma:interpretation id="interp3" emma:lang="" emma:confidence="0">
                  <emma:literal>L</emma:literal>
                </emma:interpretation>
                <emma:interpretation id="interp4" emma:lang="" emma:confidence="0">
                  <emma:literal>L-</emma:literal>
                </emma:interpretation>
              </emma:one-of>
            </emma:emma>
          </inkml:annotationXML>
          <inkml:trace contextRef="#ctx0" brushRef="#br0">1 118 79 0,'0'-9'104'0,"0"-6"-8"0,0 6 0 0,0-1-24 0,0 0-4 16,0 1-4-16,0-1 4 0,0 6 0 0,0-6-4 0,0 5 4 15,0-5-4-15,0 6-8 0,0-1 0 0,0 1 0 0,0 4 0 16,0-6 0-16,0 6-4 0,0 0 4 0,0 0 0 0,0 0 4 15,0 0 0-15,0 0 4 0,0 0 0 0,0 6-8 0,0-2 0 0,0 1-4 16,0 5-12-16,0-1 0 0,0 1-8 0,8 4-4 0,-8 1-4 16,0-1-4-16,0 5-8 0,0 5 4 0,0 0-4 0,0 0-4 15,0 4 0-15,0 1 0 0,0 5 0 0,0-1-4 0,0 2-4 16,0-3 0-16,0 7 0 0,0-1 4 0,0 0-4 0,0 1 0 16,0-1 0-16,0-4 0 0,0 5 0 0,0-6 0 0,0 6 4 0,0-6-8 15,0-5 8-15,0 7-4 0,0-6 0 0,0-6 0 0,0 6-4 16,0-5 4-16,0-5 4 0,0 0-4 0,0 1 0 0,10-7 0 15,-10 2 0-15,0-1-4 0,0-4 4 0,8 0-4 0,-8-1 4 16,0 1 0-16,0-5 0 0,8 1 0 0,-8-3 0 0,10-3 4 16,-10 5-8-16,8-5 4 0,-8 0 0 0,8 0 4 0,1 0 4 15,-1 0 0-15,1-5-8 0,8 2 0 0,-9-3 0 0,10 1 0 0,-10 0 0 16,10-5 0-16,-2 6 0 0,1-6 0 0,0 0 0 16,0 1 0-16,9 4 0 0,-8-10 0 0,-2 6 0 0,9-1 0 0,-7 6 0 15,-2-6 0-15,2 1 0 0,-2 5 0 0,10-7 0 0,-9 7 0 16,1-2 0-16,-2 2 0 0,-8-1 0 0,10 5 0 0,0-4 0 15,-10 4 0-15,9 0 0 0,-9-6 0 0,0 6 0 0,10 0 0 0,-10 0 0 16,0 0 0-16,-8 0 0 0,10 0-44 0,-2 0-52 0,-8 0-16 16,0 0-16-16,8 0-20 0,-8 6-28 0,0-12-12 0,0 6-80 15,0-4 28-15,0-1 44 0,0-1 40 0,0 2 28 0,0 0 20 0</inkml:trace>
          <inkml:trace contextRef="#ctx0" brushRef="#br0" timeOffset="329.1814">701 469 47 0,'0'0'116'0,"0"0"-4"0,-8 0-8 0,8 0-24 15,8-6-4-15,-8 6-8 0,8-4 4 0,-8 4 0 0,8-5 4 16,-8 5-8-16,10-4 0 0,-2-2 0 0,0 6-4 0,1-4 0 15,8 4-8-15,-8-4-4 0,7-2-8 0,-6 6 4 0,6-5-8 0,2 5-4 16,-10 0 0-16,9 0-8 0,-1 0 0 0,-6-4-8 0,6 4 0 16,2 0-4-16,-10-6 0 0,9 6 0 0,-8 0-8 0,8 0 0 15,-9 0-8-15,0 0 4 0,1 0-4 0,0 0-12 0,7 0-4 16,-16 0-16-16,10 0-12 0,-2 0-12 0,-8 0-4 0,8 0-24 16,-8 0-20-16,0 0-16 0,9 0-20 0,-9 0-44 0,-9 0-40 0,9 0 44 15,0 0 36-15,-8 0 28 0,8 0 24 0</inkml:trace>
          <inkml:trace contextRef="#ctx0" brushRef="#br0" timeOffset="641.872">778 679 15 0,'0'5'132'0,"-9"0"-8"15,9-5-16-15,0 0-24 0,0 0-4 0,0 5 4 16,0-5 0-16,0 0 0 0,0 0 4 0,9 0-4 0,-9 0 8 0,0 0-24 15,8 0 20-15,0 0-4 0,-8 0-4 0,10 0-4 0,-2 0-4 0,8 0-4 16,-6 0-4-16,-2 0-4 0,9 0-4 0,-9 0-8 0,10 0 0 16,-10 0-4-16,8 0-4 0,-6 0 4 0,6 0-8 0,-7 0-24 15,8 0-12-15,-8 0 0 0,-1 0 0 0,0 0 0 0,1 0 0 16,0 0 0-16,-1 0 0 0,0 0 0 0,2 0 0 0,-2 0 0 16,-8 0 0-16,8 0 0 0,-8 0 0 0,9 0 0 0,-9 0-16 0,0 0-84 15,0 0-40-15,0 0-36 0,0 0-48 0,0 0-88 0,0 0 36 16,-9 0 44-16,9 0 52 0,-8 0 32 0,0 0 28 0,-2 0 16 15</inkml:trace>
        </inkml:traceGroup>
        <inkml:traceGroup>
          <inkml:annotationXML>
            <emma:emma xmlns:emma="http://www.w3.org/2003/04/emma" version="1.0">
              <emma:interpretation id="{DFEDD8FA-ACE4-4FD5-9A5E-43AB09D9CAC8}" emma:medium="tactile" emma:mode="ink">
                <msink:context xmlns:msink="http://schemas.microsoft.com/ink/2010/main" type="inkWord" rotatedBoundingBox="21238,6253 22171,6370 22056,7283 21123,7165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07734.1975">2124 746 47 0,'0'-4'92'0,"0"-1"-4"0,10 0-8 0,-10 0-24 0,0 5-4 16,0-4-4-16,0-2 0 0,0 6-8 0,0 0 0 0,8 0 0 0,-8 0 8 16,0-4 0-16,0 4 0 0,8 4 8 0,-8-4-4 15,8 0 0-15,-8 6-8 0,0 3-4 0,10-4-4 0,-2 4-4 0,-8 2-4 16,8-3-4-16,1 7-8 0,-9-1 0 0,8 1-4 15,-8 5 0-15,8-1-4 0,2 0-4 0,-10 0 4 0,0 4-4 0,8-2 0 16,-8 2 0-16,0 0 0 0,8-3-4 0,-8-1 0 0,0 0 0 16,0 2 0-16,0-8-4 0,0 1-8 0,0 0-4 0,0 1-8 15,0-5-12-15,0-1-16 0,0 1-32 0,0-6 8 0,0 2-12 16,0-2-8-16,0-4-56 0,-8 0-28 0,8 0 28 0,0-4 28 0,0 4 24 16</inkml:trace>
          <inkml:trace contextRef="#ctx0" brushRef="#br0" timeOffset="-107389.9557">2372 833 63 0,'8'0'100'15,"-8"0"-4"-15,9-4-4 0,-9 4-20 0,0 0-4 0,9-6 0 16,-9 6 4-16,0 0-8 0,0 0-4 0,0 6-8 0,0-6-8 16,0 4-8-16,-9-4-4 0,9 9-12 0,-9-3 4 0,9-2-12 0,-8 5 0 15,0 1-4-15,-2 0 0 0,2-1 0 0,0 1 0 0,-10 5-4 16,10-6 0-16,0 5-4 0,-9-4 0 0,-1 5 8 0,10-6-4 15,-10 1-20-15,10-1 20 0,0 5 8 0,-10-9-8 16,10 5 8-16,0-5 0 0,-1 4 0 0,9-4-4 0,-8 0 0 0,8-5 0 16,-8 5 0-16,8 1 0 0,0-3 0 0,0 2 0 0,8 0 8 15,-8 0 4-15,8 0 0 0,-8-5 0 0,9 4 0 0,-1 1 8 16,0 0 0-16,2-1 4 0,-2 1 4 0,0 0 0 0,0 0 0 0,10 5 0 16,-10-6 0-16,1 1-4 0,8 0 0 0,0 0 0 0,-9-5-4 15,10 4 0-15,-10 2-4 0,10-2-4 0,-10-4 0 0,9 5-4 16,-8-5-4-16,7 0 0 0,-7 4 0 0,-1-4-4 0,10 0-4 0,-10 0-4 15,10-4 0-15,-10 4-4 0,0-5-12 0,0 5-20 0,2-4-20 16,-2 4-28-16,0-6-24 0,1 2-32 0,-1-1-28 0,-8 5-48 16,8-5-40-16,-8-4 44 0,0 3 40 0,0-3 36 0,10-1 28 15</inkml:trace>
          <inkml:trace contextRef="#ctx0" brushRef="#br0" timeOffset="-108286.0608">1716 488 59 0,'-10'-15'96'0,"10"1"-8"0,0-5-4 15,0 4-20-15,0 1-8 0,0-5 0 0,0 4 0 0,0 1-4 0,0-1-4 16,10-4 4-16,-10 5-4 0,8-1-8 0,0 1 0 0,-8-1 0 16,9 0 0-16,-1 7-4 0,10-2-4 0,-10 1-4 0,0-1-4 15,0 5-4-15,10-5 0 0,-10 6 0 0,2-1 0 0,6 0-4 16,-7 5 0-16,8-5-4 0,-9 5 0 0,9 0-4 0,1 5 4 0,-10-5 0 15,10 5 0-15,-10 0 0 0,8-1 0 0,-7 2-4 16,8 3 0-16,-8-4 4 0,-1 4 4 0,10-4-4 0,-10 5 0 0,0-6 4 16,1 6 0-16,8-1 0 0,-9 1 0 0,-8 0 0 0,9-1 4 15,-1 2-4-15,-8-3-4 0,0 2 4 0,9 5-4 0,-9-5-4 16,-9 3 0-16,9 1 0 0,-8-3-4 0,8 3-4 0,-9 5 4 0,1-8-20 16,0 7 20-16,-1-9 0 0,0 6-4 0,-7-1 0 15,6-4-4-15,-6 5-4 0,7-6-4 0,-8 1-8 0,8-6 0 0,-7 6-12 16,8-6-8-16,-2-4-4 0,2 5-8 0,0-5-12 0,-2 0-8 15,2 0-12-15,0 0-12 0,-1-5-12 0,9 1-24 0,-8 4-64 16,8-5 32-16,0 0 28 0,0 1 24 0,-9 4 24 0</inkml:trace>
          <inkml:trace contextRef="#ctx0" brushRef="#br0" timeOffset="-108629.8568">1801 406 3 0,'0'0'84'0,"0"-4"-8"16,0 4-4-16,0-6-24 0,-10 6 0 0,10 0-8 0,0-4 0 15,0 4 4-15,0 0-4 0,0-5 4 0,0 5-4 0,0 0 0 16,0-6 0-16,0 6 0 0,0 0 4 0,0-4-4 0,0 4 4 0,0 0 0 16,0-4 4-16,0 4 0 0,0 0-8 0,0 0 4 15,0-6 0-15,0 6 0 0,0 0-4 0,0 0 4 0,0 0-8 0,0 0 4 16,0 0-4-16,0 0-4 0,0 0 4 0,0 0-4 0,0 0 8 15,0 0-4-15,0 6 0 0,0-6 4 0,0 8-4 0,0-2-8 16,0-1 0-16,0 5-4 0,10 3 0 0,-10-3-8 0,0 5-4 16,8 4 0-16,-8-5-4 0,0 10 0 0,8-4-4 0,-8 3 4 0,10 1-4 15,-10 5 0-15,8-5-4 0,-8 0 0 0,8 4 0 0,-8-3 4 16,9-2-4-16,-9 2 4 0,0-2-4 0,0 2 0 0,0-2 0 16,8-3 4-16,-8 4-4 0,0-6 0 0,0-3 0 0,0 4-4 15,0 2 8-15,0-8-8 0,0 1 0 0,0 1 0 0,0-5 0 16,0 4 0-16,0-5-8 0,0 1-4 0,0 0-4 0,0-6-4 0,0 6-4 15,0-5-8-15,0 0-4 0,0 1-4 0,0-3-4 0,0-3-8 16,0 5 0-16,0-5-4 0,0 0-12 0,0 0-8 0,0 0-12 16,0-5-4-16,0 2-4 0,0-3 4 0,0-4-12 0,0 5-36 15,-8-4-36-15,8-6 32 0,0 5 32 0,-9-4 20 0</inkml:trace>
        </inkml:traceGroup>
      </inkml:traceGroup>
    </inkml:traceGroup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34:13.36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830E371-5AB0-4943-B16A-5B0776900873}" emma:medium="tactile" emma:mode="ink">
          <msink:context xmlns:msink="http://schemas.microsoft.com/ink/2010/main" type="writingRegion" rotatedBoundingBox="26759,11194 30576,10825 30672,11824 26856,12193"/>
        </emma:interpretation>
      </emma:emma>
    </inkml:annotationXML>
    <inkml:traceGroup>
      <inkml:annotationXML>
        <emma:emma xmlns:emma="http://www.w3.org/2003/04/emma" version="1.0">
          <emma:interpretation id="{F27C3DA4-51FC-47AE-B62A-F8A4716D19F3}" emma:medium="tactile" emma:mode="ink">
            <msink:context xmlns:msink="http://schemas.microsoft.com/ink/2010/main" type="paragraph" rotatedBoundingBox="26759,11194 30576,10825 30672,11824 26856,121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69736C0-C368-4D82-B9C2-CC23283CAFFA}" emma:medium="tactile" emma:mode="ink">
              <msink:context xmlns:msink="http://schemas.microsoft.com/ink/2010/main" type="line" rotatedBoundingBox="26759,11194 30576,10825 30672,11824 26856,12193"/>
            </emma:interpretation>
          </emma:emma>
        </inkml:annotationXML>
        <inkml:traceGroup>
          <inkml:annotationXML>
            <emma:emma xmlns:emma="http://www.w3.org/2003/04/emma" version="1.0">
              <emma:interpretation id="{D041F094-1A54-41E0-B2A2-F3103678DAF7}" emma:medium="tactile" emma:mode="ink">
                <msink:context xmlns:msink="http://schemas.microsoft.com/ink/2010/main" type="inkWord" rotatedBoundingBox="26759,11194 27494,11123 27562,11827 26827,1189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19278-657 35 0,'0'-6'88'15,"8"2"0"-15,-8-1-8 0,0 1-20 0,0-2-4 0,0 6 0 16,0-4-4-16,0 4 0 0,0-5 4 0,0 5-4 0,0 0 4 15,0 0 0-15,0 0 8 0,0 0-4 0,0 0 4 0,0 0 0 16,0 0 4-16,0 0 0 0,8 0 0 0,-8 5 4 0,0-5 0 0,9 0 4 16,-9 4-4-16,0-4 0 0,8 6-8 0,-8-6-8 0,0 4-4 15,0 1 0-15,0-1-4 0,0 6 4 0,0 0-8 0,0-5-8 16,0 9 0-16,0-5-36 0,0 1 0 0,0 4 0 0,0 1 0 16,0 0 0-16,-8 4 0 0,8 0 0 0,-9 0 0 0,9 5 0 15,-8 0 0-15,0 0 0 0,-2 0 0 0,2 0 0 0,0 5 0 0,0-6 0 16,-2 6 0-16,2 0 0 0,-9-5 0 0,9 0 0 0,-1 0 0 15,-8 0 0-15,9 0 0 0,0 0 0 0,-2-5 0 0,2 0 0 16,0 1 0-16,8-6 0 0,-10 0 0 0,2 1 0 0,8-1 0 16,0-4 0-16,0-1 0 0,-8-4 0 0,8 5 0 0,8-5 0 15,-8-1 0-15,0-4 0 0,8 5 0 0,2-5 0 0,-10 0 0 16,8 0 0-16,0 0 0 0,10-5 0 0,-10 5 0 0,0-4 0 0,10-1 0 16,-1 0 0-16,-9 0 0 0,10 0 0 0,-2 1 0 0,10-1 0 15,-9 0 0-15,0 0 0 0,0-4 0 0,9 4 0 0,-10 5 0 16,2-5 0-16,7 0 0 0,-8 0 0 0,0 5 0 0,9 0 0 15,-8 0 0-15,-2-4 0 0,9 4 0 0,-7 0 0 0,-2 0 0 0,2 0 0 16,-1 0 0-16,0 0 0 0,8 0 0 0,-7 0 0 0,-2 0 0 16,2 0 0-16,-10 0 0 0,10 0 0 0,-2-5 0 0,-7 5 0 15,7 0 0-15,-6 0 0 0,6 0 0 0,-8 0 0 0,2 0 0 16,-2-5 0-16,-8 5 0 0,8 0 0 0,-8 0 0 0,9 0 0 16,-9 0 0-16,0 0 0 0,0 0 0 0,0-5 0 0,0 5-28 0,0 0-120 15,0-4-36-15,0 4-36 0,-9-5-48 0,9 5-36 0,0-5 56 16,0 0 52-16,0 1 32 0,0-2 32 0,0 1 24 0</inkml:trace>
        </inkml:traceGroup>
        <inkml:traceGroup>
          <inkml:annotationXML>
            <emma:emma xmlns:emma="http://www.w3.org/2003/04/emma" version="1.0">
              <emma:interpretation id="{5A4EB681-1874-4A14-B4C0-D39C69B96AA7}" emma:medium="tactile" emma:mode="ink">
                <msink:context xmlns:msink="http://schemas.microsoft.com/ink/2010/main" type="inkWord" rotatedBoundingBox="30028,11041 30591,10986 30672,11824 30109,11879"/>
              </emma:interpretation>
              <emma:one-of disjunction-type="recognition" id="oneOf1">
                <emma:interpretation id="interp1" emma:lang="" emma:confidence="0">
                  <emma:literal>sp</emma:literal>
                </emma:interpretation>
                <emma:interpretation id="interp2" emma:lang="" emma:confidence="0">
                  <emma:literal>&gt; P</emma:literal>
                </emma:interpretation>
                <emma:interpretation id="interp3" emma:lang="" emma:confidence="0">
                  <emma:literal>P</emma:literal>
                </emma:interpretation>
                <emma:interpretation id="interp4" emma:lang="" emma:confidence="0">
                  <emma:literal>Pp</emma:literal>
                </emma:interpretation>
                <emma:interpretation id="interp5" emma:lang="" emma:confidence="0">
                  <emma:literal>Bp</emma:literal>
                </emma:interpretation>
              </emma:one-of>
            </emma:emma>
          </inkml:annotationXML>
          <inkml:trace contextRef="#ctx0" brushRef="#br0" timeOffset="1618.6697">22380-528 99 0,'-8'-10'108'0,"0"1"-8"0,8 4-4 0,-8-4-28 0,-2-1 0 16,10 1 0-16,-8-6-4 0,0 5-4 0,8 0-4 0,0-3 4 15,0 3-8-15,0-5-4 0,8 1-4 0,-8-1 0 0,8 1 0 16,2-1 4-16,6 6-4 0,-8-5 4 0,10-1 0 0,-10 5 0 15,9-3 0-15,1 3 0 0,-2 0-4 0,2 1 0 0,8-1 0 0,-10 0-8 16,1 6-4-16,0-5 0 0,0 2-4 0,1 3-4 0,-2 0 0 16,2 4 0-16,-2 0-8 0,1 0 0 0,1 0 0 0,-2 0-16 15,-6 4 16-15,6 0-4 0,2 3 0 0,-10-3 0 0,9 5 0 16,-9-4 0-16,10 5 4 0,-10-1-4 0,10 1 0 0,-10-1 0 16,0 1 0-16,9 5 0 0,-8-6-4 0,-1 5 0 0,1-4 0 0,-1 5 4 15,0-1 0-15,-8 1 0 0,10-6-4 0,-10 5 0 0,0 1 4 16,0-1-4-16,0 1 0 0,-10-1-8 0,2 1 0 0,0-6 0 15,-1 5 0-15,-8 1 0 0,8-5 0 0,-7 2 0 0,-2 4 0 16,-8-6 0-16,10-1 0 0,-9 1-4 0,7 0-28 0,-8-6-12 16,10 1-24-16,-10 0-32 0,9 0-24 0,-9-5-32 0,10 5-32 15,-2-10-48-15,1 5-48 0,8-5 56 0,1 0 44 0,0 0 32 0,-1 1 24 16,1-6 24-16</inkml:trace>
          <inkml:trace contextRef="#ctx0" brushRef="#br0" timeOffset="1229.7108">22441-586 99 0,'0'-5'144'0,"0"5"-12"0,0 0-16 0,0 0-32 0,8 0-8 16,-8 0-4-16,-8 0 0 0,8 0 0 0,0 0 0 0,0 0 4 16,0 0 0-16,0 0 0 0,0 0 4 0,0 5-4 0,0 1-4 15,8 3 0-15,-8-4-4 0,0 4-4 0,0 1-12 0,0-1 0 16,0 6 0-16,0-1-8 0,0 1-4 0,0 4 0 0,0 0-8 15,0 5-4-15,8 0 0 0,-8-5-4 0,0 10-4 0,0-9-4 16,-8 7-4-16,8-2-4 0,0 4-8 0,-8-6 0 0,8 2 0 0,0-2 0 16,0 2 0-16,-9-2 0 0,9-3 0 0,0-1 0 0,0 0 0 15,0 0 0-15,0-4 0 0,-9-1-32 0,9 1-4 0,0-6-16 16,0 1-16-16,0-6-20 0,0 1-20 0,0 0-20 0,0-5-20 16,0 0-12-16,0 0-4 0,0-5-64 0,-8 0-4 0,8-4 40 15,0-1 36-15,0 1 12 0,0-6 48 0</inkml:trace>
          <inkml:trace contextRef="#ctx0" brushRef="#br0" timeOffset="858.7034">21076-749 3 0,'0'0'88'0,"-8"-4"-12"0,0-2-4 16,8 6-16-16,-10-3-4 0,10 3 0 0,0-6 4 0,-8 2 4 16,8-2 0-16,0 6 4 0,0 0 8 0,0 0 0 0,0-4 0 15,0 4 0-15,-8 0-4 0,8 0-8 0,0 0-4 0,0 0 0 0,0 0-4 16,0 0 0-16,8 0 8 0,-8 0 0 0,0 4-4 0,0-4 0 15,0 0 0-15,0 6 0 0,0-6-8 0,0 4 0 0,8-4-4 16,-8 6-4-16,10-3 0 0,-2 3 4 0,-8 3-4 0,17-4-8 16,-9 0 0-16,1 5 0 0,0-2-8 0,7-3-16 0,2 5-8 15,-2 0 0-15,2-1 0 0,-1-3 0 0,-1 7 0 0,2-3 0 0,-2 0 0 16,2-1 0-16,8 1 0 0,-10-1 0 0,1 1 0 0,1 0 0 16,8-1 0-16,-10 1 0 0,2 0 0 0,7-5 0 0,-9 4 0 15,2-4 0-15,0 4 0 0,-2-3 0 0,1-2 0 0,-8 4 0 16,8-8 0-16,-1 7 0 0,-6-3 0 0,-2 1 0 0,8 0 0 15,-6 0 0-15,-2-1 0 0,0 1 0 0,-8-5 0 0,9 5 0 0,-9 0 0 16,9-5 0-16,-9 4 0 0,0 2 0 0,0-2 0 0,0-4 0 16,0 5 0-16,0 0 0 0,0 0 0 0,-9 0 0 0,9-1 0 15,-9 1 0-15,9 5 0 0,-8-6 0 0,0 6 0 0,-2-5 0 16,2 9 0-16,0-9 0 0,0 5 0 0,-10 4 0 0,10-5 0 16,-9 2 0-16,8 3 0 0,-8-4 0 0,1 3 0 0,6-4 0 0,-6 7 0 15,-2-8 0-15,10 3 0 0,-9 3 0 0,0-5 0 0,0 1 0 16,-1 5 0-16,10-6 0 0,-9 1 0 0,0 0 0 0,0-1 0 15,9 1 0-15,-10-1 0 0,2 1 0 0,6 0 0 0,-6-1 0 16,7 1 0-16,-8-1 0 0,9-4 0 0,-9 4 0 0,9-3 0 16,-2 3 0-16,2-4 0 0,0 0 0 0,-2-1 0 0,10 1 0 15,-8-5 0-15,8 5 0 0,-8-5 0 0,8 0 0 0,0 5 0 0,0-5 0 16,0 0-40-16,-8 0-64 0,8 0-24 0,0 0-16 16,0 0-20-16,8 0-20 0,-8-5-44 0,0 5-48 0,8-5 56 15,-8 5 40-15,8-5 28 0,2 1 36 0,-2-1 20 0</inkml:trace>
        </inkml:traceGroup>
      </inkml:traceGroup>
    </inkml:traceGroup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34:16.49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E673A17-C914-4490-8FCF-B943D5DB3808}" emma:medium="tactile" emma:mode="ink">
          <msink:context xmlns:msink="http://schemas.microsoft.com/ink/2010/main" type="writingRegion" rotatedBoundingBox="30730,12543 33119,12595 33102,13362 30714,13311"/>
        </emma:interpretation>
      </emma:emma>
    </inkml:annotationXML>
    <inkml:traceGroup>
      <inkml:annotationXML>
        <emma:emma xmlns:emma="http://www.w3.org/2003/04/emma" version="1.0">
          <emma:interpretation id="{F7C62933-6904-4594-9E00-AA1410E93838}" emma:medium="tactile" emma:mode="ink">
            <msink:context xmlns:msink="http://schemas.microsoft.com/ink/2010/main" type="paragraph" rotatedBoundingBox="30730,12543 33119,12595 33102,13362 30714,133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38D7DE4-E4D1-4A34-B3C2-FD68EA116102}" emma:medium="tactile" emma:mode="ink">
              <msink:context xmlns:msink="http://schemas.microsoft.com/ink/2010/main" type="line" rotatedBoundingBox="30730,12543 33119,12595 33102,13362 30714,13311"/>
            </emma:interpretation>
          </emma:emma>
        </inkml:annotationXML>
        <inkml:traceGroup>
          <inkml:annotationXML>
            <emma:emma xmlns:emma="http://www.w3.org/2003/04/emma" version="1.0">
              <emma:interpretation id="{80D291D9-ACB0-48C8-A5D9-BF9A27F812B4}" emma:medium="tactile" emma:mode="ink">
                <msink:context xmlns:msink="http://schemas.microsoft.com/ink/2010/main" type="inkWord" rotatedBoundingBox="30725,12768 32305,12802 32297,13171 30717,13137"/>
              </emma:interpretation>
              <emma:one-of disjunction-type="recognition" id="oneOf0">
                <emma:interpretation id="interp0" emma:lang="" emma:confidence="0">
                  <emma:literal>Cen.</emma:literal>
                </emma:interpretation>
                <emma:interpretation id="interp1" emma:lang="" emma:confidence="0">
                  <emma:literal>Cu.</emma:literal>
                </emma:interpretation>
                <emma:interpretation id="interp2" emma:lang="" emma:confidence="0">
                  <emma:literal>C.o.</emma:literal>
                </emma:interpretation>
                <emma:interpretation id="interp3" emma:lang="" emma:confidence="0">
                  <emma:literal>C-n.</emma:literal>
                </emma:interpretation>
                <emma:interpretation id="interp4" emma:lang="" emma:confidence="0">
                  <emma:literal>c.o.</emma:literal>
                </emma:interpretation>
              </emma:one-of>
            </emma:emma>
          </inkml:annotationXML>
          <inkml:trace contextRef="#ctx0" brushRef="#br0">265 102 55 0,'8'-4'96'0,"-8"-2"-4"0,0 2-4 15,0-1-24-15,0 1 0 0,0-2 0 0,0 2 0 0,0-6 4 16,0 5 0-16,0-5-4 0,-8 6 0 0,8-1 4 0,-10-5-12 16,10 6 0-16,-8-1-8 0,0 0 0 0,8 1-12 0,-8-1 0 15,-2 5-8-15,2-5 4 0,0 5-4 0,-9 0-4 0,8 5 0 16,0-5-4-16,1 5 0 0,-8-1 0 0,6 1 0 0,2 0-4 0,-10 4 0 15,10-4 0-15,0 4 4 0,-9 1-4 0,9-1 0 16,-1 1 4-16,-8 5-4 0,9-1 0 0,-2-4-4 0,2 3 4 0,8 2 0 16,-8 0 0-16,-1-1-4 0,9 1 0 0,0-1 0 0,0 1 0 15,0-1 0-15,0 5-4 0,0-9 0 0,9 4 0 0,-1 0 0 16,0 1-4-16,2-5 0 0,6-1 0 0,-7 1 0 0,8-1 0 0,0 1 0 16,-1-6 0-16,2 2-4 0,8-2 0 0,-10-4 0 15,2 5-4-15,7-10-4 0,1 5 0 0,-10-4-8 0,2-2-12 0,8 2-16 16,-9-1-16-16,-1-5-16 0,2 1-24 0,-2-1-20 0,2 2-20 15,-10-3-12-15,9 1-60 0,-8 1-4 0,0-5 36 0,-1 3 28 16,0-3 36-16,-8 5 20 0</inkml:trace>
          <inkml:trace contextRef="#ctx0" brushRef="#br0" timeOffset="13.9634">537 351 51 0,'0'0'144'0,"0"0"-12"0,9 0 4 0,-9 0-16 16,0 0-4-16,0 0 4 0,0 0 0 0,0 0-4 0,0 0-4 15,0 0-8-15,0 6-16 0,-9-6-12 0,9-6-12 0,0 12-8 0,0-6-8 16,0 0-12-16,0 0-8 0,0 0-4 0,0 0-4 15,0 0-4-15,0 0-4 0,0 0 0 0,9 0-8 0,-9 0-8 16,0 0-4-16,0 0-20 0,0 0-24 0,8 0-20 0,-8 0-20 0,8 0-28 16,-8 0-28-16,0 0-16 0,10 0-60 0,-10 0-12 0,8 0 48 15,-8 0 32-15,8-6 32 0,-8 6 20 0</inkml:trace>
          <inkml:trace contextRef="#ctx0" brushRef="#br0" timeOffset="352.0626">903 121 31 0,'0'-9'120'0,"0"4"-16"0,0 0-8 16,0 1-24-16,10-2 0 0,-10-3-4 0,8 5-4 0,-8-2-8 16,8 2-8-16,-8-2-8 0,10 2 0 0,-2-1-4 0,-8 5 4 15,8-4-4-15,1 4 8 0,-1 0-4 0,-8 0 4 0,8 4 0 16,-8-4 0-16,9 5-4 0,-9 5 0 0,0-6-4 0,0 6-4 0,9-1 0 15,-9-3-4-15,0 8-4 0,0-5 0 0,0 2-4 0,0 3 0 16,0 0-8-16,0-5-20 0,0 6 24 0,0-1-8 0,0 1 4 16,0-1-8-16,8-5 0 0,-8 5 0 0,0 1-4 0,8 0 0 15,-8-5 0-15,0-1-4 0,10 1 4 0,-10-6-4 0,8 6 0 16,0-10 0-16,-8 5-4 0,9-5 0 0,0 0-4 0,-1 0 4 0,-8-5-4 16,8-5 4-16,1 6 0 0,-1-6 0 0,1 1 4 0,0-1 0 15,-1 0 0-15,0-4 0 0,2 4 0 0,-2-4 4 0,0 4-4 16,0-4 8-16,-8 4-8 0,10 0 4 0,-2-4 0 0,-8 9 4 15,8-4 0-15,-8-1 0 0,9 0 0 0,-9 6 0 0,0-7 0 16,8 7 0-16,-8 0 4 0,8-1-4 0,-8 0 0 0,0 0 0 0,10 1 0 16,-10-2 0-16,8 6 4 0,-8 0-4 0,8 0 4 15,0-4 0-15,-8 4 0 0,10 0 0 0,-10 0 0 0,8 4 0 0,0-4 4 16,-8 6 0-16,9-2-4 0,0 1 4 0,-9 0 0 0,8 4 4 16,-8 2-4-16,9-3 4 0,-9 2 0 0,0-5 0 0,0 9-4 15,0-5 0-15,8 7-4 0,-16-2 0 0,8-5-4 0,0 6 0 0,0-5-8 16,0 4-8-16,-9-5-8 0,9 1-16 0,0-1-20 0,-8 1-20 15,8 1-20-15,0-7-24 0,0 5-24 0,0-4-24 0,0-5-84 16,0 5 44-16,0-1 48 0,0-4 24 0,8 0 28 0</inkml:trace>
          <inkml:trace contextRef="#ctx0" brushRef="#br0" timeOffset="360.0368">1518 332 67 0,'0'0'116'15,"0"5"-12"-15,0-5-16 0,0 5-28 0,8-5-8 0,-8 0-12 16,0 0-4-16,0 0-4 0,0 0-8 0,9 0-8 0,-9 0-4 0,8 0-8 16,-8 0-20-16,8 0-12 0,-8 0-16 0,10-5-24 0,-2 5-80 15,-8 0 8-15,8-5 24 0</inkml:trace>
        </inkml:traceGroup>
        <inkml:traceGroup>
          <inkml:annotationXML>
            <emma:emma xmlns:emma="http://www.w3.org/2003/04/emma" version="1.0">
              <emma:interpretation id="{385D0624-D2EE-480C-9A07-40F66A6F27C9}" emma:medium="tactile" emma:mode="ink">
                <msink:context xmlns:msink="http://schemas.microsoft.com/ink/2010/main" type="inkWord" rotatedBoundingBox="32766,12587 33119,12595 33102,13362 32749,13355"/>
              </emma:interpretation>
              <emma:one-of disjunction-type="recognition" id="oneOf1">
                <emma:interpretation id="interp5" emma:lang="" emma:confidence="0">
                  <emma:literal>d</emma:literal>
                </emma:interpretation>
                <emma:interpretation id="interp6" emma:lang="" emma:confidence="0">
                  <emma:literal>d"</emma:literal>
                </emma:interpretation>
                <emma:interpretation id="interp7" emma:lang="" emma:confidence="0">
                  <emma:literal>do</emma:literal>
                </emma:interpretation>
                <emma:interpretation id="interp8" emma:lang="" emma:confidence="0">
                  <emma:literal>da</emma:literal>
                </emma:interpretation>
                <emma:interpretation id="interp9" emma:lang="" emma:confidence="0">
                  <emma:literal>de</emma:literal>
                </emma:interpretation>
              </emma:one-of>
            </emma:emma>
          </inkml:annotationXML>
          <inkml:trace contextRef="#ctx0" brushRef="#br0" timeOffset="801.8541">2072 174 83 0,'0'0'96'0,"-9"-5"-8"0,1 5 0 0,8-4-24 16,0 4-4-16,-8-5-4 0,8 5-4 0,0-5-4 0,0 5-4 0,-10 0-4 16,10 5 0-16,0-5-4 0,0 5 4 0,0-1 4 15,0 1 0-15,0 5-4 0,0-6-4 0,10 6 8 0,-10 0-4 0,8-1 0 16,-8 1-4-16,8-1 4 0,1 5-4 0,-9 1 0 0,8 0 0 15,1-5 4-15,0 5-8 0,-1-2 0 0,0-3 4 0,0 4 0 16,2-5-4-16,6 6-4 0,-6-6-4 0,-2 1-4 0,0 0-4 0,1-5 4 16,8-1-4-16,-8 1 4 0,-1 0-4 0,0-5-4 0,0 0 0 15,2 0-4-15,6-5-8 0,-6 0 4 0,-2-4 0 0,0-1 0 16,1 0 0-16,-9 1-8 0,8-6-4 0,0 1 0 0,-8 0 0 16,9 0 4-16,-9-1-4 0,0 1 0 0,0-1-4 0,0-4 4 15,0 5 0-15,0-1 0 0,-9 2 4 0,1-3 0 0,0 2 0 0,-1 5 0 16,1-1 0-16,0 1 0 0,-10-1 0 0,10 6 4 0,-10-3 0 15,10 3-4-15,-9 4 4 0,0 0 0 0,0 0 0 0,9 4 0 16,-10-4 0-16,0 7-4 0,2 1-4 0,8-2-8 0,-1 3-4 16,-8-4-12-16,8 4-8 0,1 0-8 0,8 1-12 0,-8-4-4 15,8 4-16-15,-10-1-12 0,10-5-16 0,10 6-8 0,-10-5-16 0,8-1-60 16,-8 2 0-16,8-6 40 0,1 4 4 0,-1-4 52 16</inkml:trace>
          <inkml:trace contextRef="#ctx0" brushRef="#br0" timeOffset="1186.8268">2388-133 99 0,'0'-14'116'0,"0"9"-4"0,0-5-8 0,8 6-20 0,-8-1-4 16,0 0 4-16,0 5-4 0,0-5-8 0,0 5-4 0,0 0-8 15,0 0 4-15,0 0-4 0,0 0 4 0,-8 0 4 0,8 5 0 16,8 0 4-16,-8 0 4 0,0-1-4 0,0 6-8 0,0-5 4 15,0 9-4-15,0-4 0 0,-8 4 0 0,8 1-4 0,0 4 8 16,0 5-8-16,-9-5-28 0,9 5-32 0,0 5 0 0,-9-6 0 16,9 6 0-16,-8 0 0 0,8 5 0 0,-8-5 0 0,8 0 0 15,0 4 0-15,-10-4 0 0,10-1 0 0,0 1 0 0,-8 0 0 16,8 0 0-16,0-5 0 0,0 4 0 0,0-8 0 0,0 4 0 0,0-5 0 16,0 0 0-16,0 1 0 0,0-7 0 0,0 2 0 0,0-5 0 15,0-2 0-15,0-2 0 0,0-1-44 0,0-1-116 0,0-4-48 16,0-4-40-16,-8-1-88 0,8-1 64 0,0-2 52 15,-9-7 32-15,0 1 40 0,1-1 28 0,0-3 20 0</inkml:trace>
        </inkml:traceGroup>
      </inkml:traceGroup>
    </inkml:traceGroup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36:06.37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6A9A0A6-7602-4DEC-96E8-B9421713BEC0}" emma:medium="tactile" emma:mode="ink">
          <msink:context xmlns:msink="http://schemas.microsoft.com/ink/2010/main" type="inkDrawing" rotatedBoundingBox="2285,4332 7349,3357 8151,7517 3087,8493" hotPoints="7299,6029 4948,8379 2598,6029 4948,3679" semanticType="enclosure" shapeName="Circle">
            <msink:sourceLink direction="with" ref="{5B3FA0A0-2202-4D32-9DBE-0597235007AD}"/>
            <msink:destinationLink direction="with" ref="{39A0BA49-6340-453F-8C2A-C13863869851}"/>
            <msink:destinationLink direction="with" ref="{28714AC8-1C38-411A-9CB4-7C2084EF00E4}"/>
          </msink:context>
        </emma:interpretation>
      </emma:emma>
    </inkml:annotationXML>
    <inkml:trace contextRef="#ctx0" brushRef="#br0">3094 158 11 0,'0'0'68'16,"0"-5"-8"-16,0 5-8 0,0-5-20 0,0 5-4 0,0 0-8 15,0 0 0-15,0-4 0 0,0 4-4 0,0-5-4 0,0 5 0 0,0 0 4 16,0 0 0-16,0-5 0 0,0 5 0 0,0 0 0 0,0 0 0 16,0 0 0-16,0 0 0 0,0 0 4 0,0-5 4 0,0 5-4 15,0 0 0-15,-8 0 4 0,8-5 0 0,0 5 4 0,-10 0-4 16,10-4 8-16,0 4-4 0,-8-5 0 0,0 0 0 0,8 5 4 16,-8-4-4-16,-1 4 0 0,0-7 8 0,9 4 0 0,-8 3-8 0,-1-5 8 15,1 5-4-15,0-5-8 0,-2 0-4 0,2 5 4 0,-8 0 0 16,6-4-4-16,2 4 0 0,0 0 0 0,-1-5 0 0,-8 5 0 15,8 0 0-15,1 0-4 0,0-5 4 0,0 5-4 0,-2 0 4 16,2 0 0-16,-10 0 0 0,18 0 0 0,-16-5 0 0,7 5 4 16,1-4 0-16,-1 4-4 0,1-7 0 0,-1 7 4 0,1-3-4 0,0-2 4 15,-2 0-4-15,2 5 0 0,0-5-4 0,-2 5 4 0,2-5-4 16,-8 1-20-16,7 4 24 0,0 0 0 0,1 0-4 0,-1 0-4 16,-7-5 0-16,6 5 0 0,2 0 0 0,-8 0 0 0,6 0-4 15,2 0 0-15,0 0 4 0,-9 0-4 0,8 0 4 0,0 0-4 0,-7 0 0 16,8 0 0-16,-2 0 0 0,-6 0 0 0,6-5 0 15,-6 5-4-15,7 0 4 0,-8 0-4 0,9 0 4 0,-9 0 0 0,9 0-4 16,-10 0 4-16,10 0 4 0,-10 0-4 0,1 0 0 0,9 0-4 16,-9 0 4-16,8 0 0 0,-7 0-4 0,-2 0 4 0,10 0-4 15,-10 0 4-15,2 0-4 0,7 0 4 0,-8 0-4 0,8 0 0 0,-7 0 0 16,6 0-4-16,-6 0 8 0,-2 0-4 0,10 0 0 16,-9 0 4-16,9 0-4 0,-10 0 0 0,10 0-4 0,-8 0 0 0,6 0 4 15,-6 0 0-15,-2 0-4 0,10 5 0 0,-9-5 0 0,0 0 0 16,8 5 4-16,-7-5-4 0,6 0 4 0,-6 0-4 0,-2 0 0 15,10 4 0-15,-9-4 0 0,9 0 0 0,-10 5 4 0,10-5-4 16,-10 0-16-16,10 0 20 0,-8 0 4 0,6 0-4 0,2 0-4 16,-9 0 0-16,9 0 0 0,0 0 0 0,-10 0 0 0,10 0 0 0,-2 0 0 15,-6 0 0-15,8 0 0 0,-1 0 0 0,-8 0 0 0,8 5 0 16,1-5 0-16,-10 0 0 0,10 5 0 0,-8-5 0 0,-2 5 0 16,10-5 0-16,-10 3 0 0,10-3 0 0,-9 7 0 0,1-3 0 0,-2-4 0 15,0 5 0-15,2 0 0 0,-1 0 0 0,0-1 0 16,0 1 0-16,-1 0 0 0,2 0 0 0,-2-2 0 0,2-3 0 0,-2 7 0 15,1-3 0-15,1 1 0 0,-2 0 0 0,2-1 0 0,-2 1 0 16,-7 0 0-16,7 0 0 0,2 0 0 0,-2-1 0 0,2 1 0 16,-2 0 0-16,1 0 0 0,0 0 0 0,-8 5 0 0,7-6 0 15,2 1 0-15,-2-1 0 0,1 6 0 0,0-5 0 0,-8 5 0 0,7-6 0 16,2 6 0-16,-2-1 0 0,2-4 0 0,-1 5 0 0,-1 0 0 16,2-1 0-16,-2 1 0 0,2-6 0 0,-2 6 0 0,1-1 0 15,0 1 0-15,0-1 0 0,1-3 0 0,-2 3 0 0,0 0 0 16,10 2 0-16,-9-2 0 0,1-4 0 0,7 4 0 0,-8 1 0 15,-1-1 0-15,2 1 0 0,7 0 0 0,-8 4 0 0,0-4 0 16,9 0 0-16,-10 4 0 0,2-5 0 0,-2 6 0 0,10-1 0 16,-10-4 0-16,2 4 0 0,-1-1 0 0,9 3 0 0,-10-2 0 0,0 1 0 15,2 4 0-15,-1-4 0 0,8-2 0 0,-8 2 0 0,9-1 0 16,-10 1 0-16,10-1 0 0,-8 1 0 0,6-6 0 0,2 5 0 16,-9 1 0-16,8-5 0 0,1 3 0 0,-1 2 0 0,1-1 0 15,0 1 0-15,-10-1 0 0,10 0 0 0,0 1 0 0,-2 4 0 16,2-4 0-16,0 4 0 0,-1 0 0 0,-8 1 0 0,9-2 0 0,-1 2 0 15,1-1 0-15,0 5 0 0,-2-5 0 0,2 0 0 0,8 0 0 16,-8 1 0-16,-2-1 0 0,2 0 0 0,8-1 0 0,-8 2 0 16,0 0 0-16,8-1 0 0,-9-5 0 0,9 5 0 0,0 0 0 0,-9-5 0 15,9 6 0-15,-8-1 0 0,8-5 0 0,0 6 0 16,0-6 0-16,-9 5 0 0,9-4 0 0,0-1 0 0,-8 5 0 0,8-4 0 16,0 4 0-16,0-5 0 0,0 5 0 0,0-4 0 0,0 0 0 15,0 3 0-15,0-3 0 0,0 4 0 0,0-5 0 0,0 5 0 16,0-4 0-16,0 4 0 0,0 0 0 0,0 1 0 0,0-1 0 0,0 0 0 15,0 5 0-15,0-5 0 0,0 5 0 0,0 0 0 16,0-5 0-16,0 5 0 0,8 0 0 0,-8 0 0 0,0 0 0 0,0 0 0 16,9 0 0-16,-9 0 0 0,0 0 0 0,8 0 0 0,-8 0 0 15,9 1 0-15,-9-2 0 0,9-4 0 0,-9 5 0 0,8-5 0 16,-8 6 0-16,0-6 0 0,8 4 0 0,0-4 0 0,-8 6 0 0,10-6 0 16,-2 0 0-16,-8 0 0 0,8 5 0 0,2-5 0 0,-10-1 0 15,8 3 0-15,0-2 0 0,1 4 0 0,-1-3 0 0,0-2 0 16,1 6 0-16,0-3 0 0,-1-2 0 0,0 4 0 0,2-4 0 15,-2 6 0-15,0-6 0 0,10 0 0 0,-10 5 0 0,0-5 0 16,9 5 0-16,-8-5 0 0,0 1 0 0,7 4 0 0,2-5 0 0,-10 0 0 16,10 0 0-16,-10 0 0 0,9 1 0 0,0-1 0 0,-8 0 0 15,7 0 0-15,2 1 0 0,-2-1 0 0,-6-6 0 16,6 7 0-16,1-5 0 0,0 4 0 0,0 0 0 0,1-5 0 0,-10 5 0 16,9 0 0-16,0-5 0 0,0 6 0 0,0-6 0 0,0 1 0 15,1 4 0-15,-2-5 0 0,2 0 0 0,-2 5 0 0,1-4 0 16,1-1 0-16,-2 5 0 0,2-4 0 0,-2-1 0 0,2 1 0 0,-1-1 0 15,-1 1 0-15,10 4 0 0,-8-5 0 0,-2 1 0 16,2 4 0-16,7-5 0 0,-9 1 0 0,2-1 0 0,8 1 0 0,-9 0 0 16,8-2 0-16,-8 1 0 0,9 1 0 0,-8-5 0 0,6 4 0 15,-6 0 0-15,7 1 0 0,-7-6 0 0,8 5 0 0,-10 1 0 16,10-5 0-16,-9 4 0 0,-1-5 0 0,10 1 0 0,-8 5 0 16,7-6 0-16,-8 1 0 0,8-1 0 0,-7 5 0 0,8-4 0 15,-10 0 0-15,10 5 0 0,-1-6 0 0,-7 5 0 0,8-4 0 16,-2-1 0-16,-7 6 0 0,9-5 0 0,0 4 0 0,0 1 0 15,-1-6 0-15,1 5 0 0,-10-4 0 0,10-1 0 0,0 1 0 16,-1 5 0-16,1-7 0 0,0 3 0 0,8-2 0 0,-9-4 0 16,1 5 0-16,0-1 0 0,-1-4 0 0,9 5 0 0,-8-6 0 15,0 1 0-15,7 0 0 0,-7 5 0 0,0-6 0 0,-2 1 0 16,11-5 0-16,-9 5 0 0,-1-1 0 0,0 1 0 16,10-5 0-16,-10 5 0 0,0-5 0 0,1 5 0 0,9-5 0 15,-10 0 0-15,0 0 0 0,11 0 0 0,-12 5 0 0,2-5 0 16,9 0 0-16,-11 0 0 0,11 0 0 0,-1 0 0 0,0-5 0 15,0 5 0-15,0 0 0 0,-9-5 0 0,19 0 0 16,-11 5 0-16,1-5 0 0,0 1 0 0,1 4 0 0,-1-5 0 0,8 0 0 16,-7 1 0-16,-1-6 0 0,0 5 0 0,0-4 0 0,0 5 0 15,-9-7 0-15,10 6 0 0,-1-4 0 0,-8-1 0 0,8 1 0 16,-8-2 0-16,-1 3 0 0,9-7 0 0,-8 5 0 0,-1 1 0 0,1-5 0 16,8 4 0-16,-8-5 0 0,-1 6 0 0,0-5 0 15,10 0 0-15,-9 3 0 0,-1-3 0 0,9-1 0 0,-8 2 0 0,0-2 0 16,7 1 0-16,-7-1 0 0,0-4 0 0,8 5 0 0,-9-6 0 15,9 1 0-15,-8 0 0 0,8 0 0 0,-9 0 0 0,1-5 0 16,8-1 0-16,-8 6 0 0,-1-4 0 0,1-2 0 0,8 2 0 0,-8-2 0 16,-1-3 0-16,1 4 0 0,0 0 0 0,-2 0 0 0,2 0 0 15,-9-5 0-15,9 5 0 0,0 0 0 0,0-4 0 0,-1 5 0 16,-9-3 0-16,10-3 0 0,0 5 0 0,-9-4 0 0,8 4 0 16,-8-4 0-16,9-1 0 0,-8 4 0 0,6-4 0 0,-6 1 0 15,7 0 0-15,-7-2 0 0,-2 7 0 0,2-6 0 0,7 0 0 16,-8 0 0-16,0 0 0 0,0-5 0 0,0 6 0 0,1-1 0 0,-10 1 0 15,9-1 0-15,0 0 0 0,-8-1 0 0,7 3 0 0,-7-2 0 16,0 0 0-16,-1 0 0 0,10 0 0 0,-10 5 0 0,-8-5 0 16,8 1 0-16,1-1 0 0,0 5 0 0,-1-5 0 0,-8 0 0 15,8 0 0-15,1 2 0 0,-9-3 0 0,8 1 0 0,-8 0 0 16,8 6 0-16,-8-6 0 0,0 0 0 0,10 0 0 0,-10 1 0 0,0-1 0 16,8 0 0-16,-8 0 0 0,0 5 0 0,0-4 0 15,0-1 0-15,0 4 0 0,0 2 0 0,0-2 0 0,0 2 0 0,0-2 0 16,0 2 0-16,-8-2 0 0,8 2 0 0,0 4 0 0,-10-6 0 15,10 6 0-15,0-6 0 0,-8 7 0 0,8-1 0 0,-8-5 0 16,8 5 0-16,-9-5 0 0,1 5 0 0,0-1 0 0,-1 1 0 0,9 0 0 16,-9 0 0-16,1-5 0 0,0 6 0 0,-2-2 0 0,2 1 0 15,0-1 0-15,-1-4 0 0,0 5 0 0,-7 0 0 0,7-1 0 16,1 1 0-16,-10 0 0 0,10 1 0 0,0 3 0 0,-10-4 0 16,10 4 0-16,-10-4 0 0,10 5 0 0,-9 0 0 0,9-1 0 15,-10 1 0-15,2-1 0 0,-2 1 0 0,10 4 0 0,-10-4 0 0,2 4 0 16,-1 0 0-16,-1 1 0 0,2-1 0 0,-2 1 0 0,2-1 0 15,-2 0 0-15,1 1 0 0,1-1 0 0,-2 0 0 0,2 1 0 16,-2 5 0-16,10-11 0 0,-10 10 0 0,2-4 0 0,-1-6 0 16,-1 11 0-16,2-11 0 0,6 5 0 0,-6 1 0 0,-1 3 0 15,0-2 0-15,0-2 0 0,9 0 0 0,-10 1 0 0,2 0 0 0,-2 3 0 16,1-3 0-16,0 0 0 0,0 3 0 0,-1-3 0 0,2-1 0 16,-2 5 0-16,2-4 0 0,-1-1 0 0,-1 1 0 0,2-1 0 15,-2 1 0-15,2-1 0 0,-2 1 0 0,1 4 0 0,0-10 0 16,0 5 0-16,1 1 0 0,6 0 0 0,-6-1 0 0,-2 0 0 15,10 1 0-15,-9-1 0 0,0 1 0 0,0-1 0 0,9 0 0 0,-10 5 0 16,2-4 0-16,-2-1 0 0,10 0 0 0,-9 5 0 0,-1-4 0 16,2 4 0-16,8-5 0 0,-10 6 0 0,0-1 0 0,10-5 0 15,-9 7 0-15,9-8 0 0,-9 6 0 0,8-5 0 0,-7 6 0 0,6-5 0 16,-6 3 0-16,6-3 0 0,2-1 0 0,0 6 0 16,-9-7 0-16,9 3 0 0,-1 3 0 0,0-5 0 0,1 0 0 0,0 1 0 15,-2 5 0-15,-6-6 0 0,7 5 0 0,0-5 0 0,1 1 0 16,0 4 0-16,-1-5 0 0,1 5 0 0,-1 1 0 0,0-6 0 15,1 6 0-15,0-3 0 0,-2 4 0 0,2-2 0 0,0-5 0 16,0 10 0-16,-2-9 0 0,2 4 0 0,0 5 0 0,-1-5 0 16,1 1 0-16,0-3 0 0,-2 7 0 0,2-3 0 0,0-2 0 15,0 5 0-15,-2-5 0 0,2 5 0 0,0-5 0 0,8 5 0 0,-9-5 0 16,-8 5 0-16,8-4 0 0,1 4 0 0,0 0 0 0,-1 0 0 16,0 0 0-16,1-5 0 0,0 5 0 0,-10 0 0 0,10 0 0 15,-1 0 0-15,0 0 0 0,-7 0 0 0,7 0 0 0,1 0 0 16,-10 0 0-16,10 5 0 0,0-5 0 0,-10 0 0 0,10 0 0 15,0 0 0-15,-10 4 0 0,10-4 0 0,-9 5 0 0,9-5 0 0,-2 5 0 16,2-5 0-16,-10 5 0 0,10-5 0 0,0 5 0 0,0-5 0 16,-1 0 0-16,0 3 0 0,1-3 0 0,-1 0 0 0,9 0 0 15,-8 0 0-15,8 0 0 0,-8 0 0 0,8 0 0 0,-10 0 0 16,10 0 0-16,0 0 0 0,0 7 0 0,0-14 0 0,0 7 0 16,0 7 0-16,0-7 0 0,0 0 0 0,0 0 0 0,0 4 0 0,0-4 0 15,0 5 0-15,0-5-4 0,0 5-92 0,0 0-20 0,10-1-16 16,-10 1-32-16,0 0-28 0,8 0-52 0,-8-2-40 0,8 8 60 15,1-6 40-15,-1 4 32 0,1-4 24 0,0 0 24 0</inkml:trace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36:10.68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8914FF7-E529-4901-9130-3F4182BEA67D}" emma:medium="tactile" emma:mode="ink">
          <msink:context xmlns:msink="http://schemas.microsoft.com/ink/2010/main" type="inkDrawing" rotatedBoundingBox="2539,5684 7712,5969 7701,6167 2528,5882" semanticType="underline" shapeName="Other">
            <msink:destinationLink direction="with" ref="{39A0BA49-6340-453F-8C2A-C13863869851}"/>
            <msink:destinationLink direction="with" ref="{28714AC8-1C38-411A-9CB4-7C2084EF00E4}"/>
          </msink:context>
        </emma:interpretation>
      </emma:emma>
    </inkml:annotationXML>
    <inkml:trace contextRef="#ctx0" brushRef="#br0">-1 49 51 0,'0'-4'72'0,"0"4"-8"16,0 0-8-16,0 0-24 0,0 4 0 0,0-4-8 0,0 0 4 16,0-4-4-16,0 4 4 0,0 0-4 0,0 0 0 0,0-5 0 0,0 5 0 15,0 0-4-15,0 0 0 0,0 0-4 0,0-5-4 16,0 5 0-16,0 0-4 0,0 0 0 0,0 0 0 0,0 0 0 0,0 0 0 16,0 0-4-16,0 0 4 0,0 0 0 0,0 0 0 0,0 0 0 15,0 0-4-15,10 0 0 0,-10 0 4 0,0 0 0 0,8 0 4 16,-8 0-8-16,8 0 4 0,-8 0 0 0,8 0 0 0,2 0 0 0,-10 0 0 15,8 0 0-15,0 0 4 0,9 0 0 0,-8 0 0 0,0 0-20 16,-1-5 24-16,0 5 0 0,10 0 0 0,-10 0 0 0,10-5-4 16,-10 5 0-16,9 0 0 0,-1 0 0 0,-7-5-4 0,8 5 0 15,1 0 0-15,-2 0 0 0,2 0 0 0,-2 0-4 0,10 0 0 16,-9 0 4-16,1 0-8 0,-2 0 8 0,10 0-4 0,-9 0 0 0,9 0-4 16,-10-4 4-16,10 4-4 0,-8 0 0 0,7-5 4 0,0 5 0 15,-8 0 0-15,1 0 0 0,7-5 0 0,-8 5-4 0,8 0 4 16,-7-5 0-16,-2 5-4 0,10 0 0 0,-8 0 4 0,-2 0-4 15,1 0 0-15,1 0 4 0,-2 0-4 0,2 0 0 0,-2 0 0 16,2 0 4-16,-1 0-4 0,-1 0 0 0,2 0 0 0,-2 0 4 0,2 0-4 16,-1 0 4-16,0 0-4 0,0 5 0 0,-1-5 0 15,2 0 4-15,0 5-4 0,-2-5-4 0,1 5 4 0,0-5-4 16,0 4 4-16,9 1-4 0,-8 0 4 0,-2-5-4 0,1 5 4 0,0 0 4 16,0 0-4-16,1-5 0 0,-2 4 0 0,2-4 0 0,-2 0 4 15,2 5-8-15,-1-5 4 0,-9 0 4 0,10 5-4 0,-2-5 0 16,2 0 0-16,-2 5 0 0,-7-5 0 0,8 0 4 0,0 5-8 0,-9-5 4 15,10 4 4-15,-10-4-8 0,10 5 4 0,-2-5 4 16,-7 5-4-16,8 0 4 0,-9-5-4 0,9 4 0 0,-9 1 0 0,10 0 4 16,0-5-4-16,-10 5-4 0,8-1 4 0,-7-4 4 0,8 6-4 15,-8-2 0-15,7-4 0 0,-6 5 4 0,6 0 0 0,-8 0-4 16,10-5 0-16,-10 4 0 0,1-4 4 0,8 5-4 0,-8 0 4 0,7-5-8 16,-8 5 4-16,2-1-4 0,-2-4 8 0,10 4-4 0,-10-4 4 15,0 7-4-15,9-3 4 0,-9 0-4 0,2-4 0 0,6 6 0 16,-8-2 4-16,2 1-4 0,6 0 0 0,-7 0-4 0,0-1 4 15,8 1 4-15,-9 0-4 0,9 0 0 0,-8-5 0 0,7 4 0 16,-6 2 0-16,6-2 0 0,2 2 0 0,-10-2 0 0,9 1 4 16,-1-1-4-16,2-4 4 0,-10 5 0 0,10-5-24 0,-2 5 28 15,2-5-4-15,-1 0 4 0,-1 0-8 0,2 0 4 0,-10 5-8 0,10-5 8 16,-2 0 0-16,2 0 0 0,-1 0-4 0,-9 0 0 0,9-5 4 16,0 5 0-16,-9 0-4 0,10 0 4 0,-1 0-4 0,-8 0 0 15,7 0 4-15,1 5-4 0,-9-5 0 0,10 0-4 0,-10 0 4 16,10 0 4-16,-10 0-4 0,9 0 8 0,-8 0-4 0,8 0 0 0,-9 0 0 15,10 0-4-15,-10 4 4 0,10-4-4 0,-10 0 4 0,8 6-4 16,-7-6 4-16,0 4-4 0,8-4 0 0,-9 0 4 0,10 4 0 16,-10-4 4-16,0 0-4 0,10 7 0 0,-10-7 0 0,0 0 0 15,9 0 4-15,-8 0-4 0,8 0 0 0,-9 0 0 0,0 0 4 16,10 0-4-16,-10 0 0 0,10 0 4 0,-10 0-4 0,9 0 0 0,-8 0 0 16,-1 0 0-16,9 0 0 0,-9 0 0 0,10 0 0 15,-10 0 4-15,10 0-4 0,-10 0 0 0,9 0-4 0,-9 0 4 0,10 0 0 16,-2 0 0-16,-6 0-20 0,6 0 24 0,-8 0 0 0,10 0-4 15,-10 0-4-15,9 0 4 0,1 0 0 0,-10 0 0 0,8 0-4 16,-6 0 4-16,6 0-4 0,2 0 4 0,-10 0-4 0,9 0 0 0,-8 0 4 16,8 0 0-16,-9 0 0 0,10 0-4 0,-10 0 4 0,10 0 0 15,-2 0 0-15,-7 0 0 0,7 0 0 0,-7 0 0 0,8 0 4 16,-9 0-8-16,10 0 0 0,-10 0 0 0,10 0 0 0,-10 0 4 16,9 0 0-16,0 0 0 0,-8 0 0 0,7 0 0 0,-6 0 0 15,6 0 0-15,2 0-4 0,-10 0 0 0,9 0 0 0,-1 0 4 16,2 0-4-16,-2 0 0 0,-6 0 4 0,6 0-4 0,2 0 4 0,-1 0-4 15,-1 0 0-15,2 0 0 0,-2 0 4 0,2 0-4 0,-1 0 0 16,0 0 4-16,-9 0 0 0,17 0-4 0,-7 0 0 0,0 0 0 16,-2 0 0-16,1-7 0 0,0 7 0 0,0 0 0 0,1 0 0 15,8 0 4-15,-10 0 0 0,1 0 0 0,9 0-4 0,-10-4 0 16,2 4 4-16,8 0-16 0,-10 0 16 0,1 0 0 0,9 0 0 0,-10 0-4 16,2 0 4-16,8 0-4 0,-9 0 0 0,0-4 4 15,8 4 0-15,-7 0-4 0,-2 0 0 0,2 0 4 0,-2-6 0 0,2 6 0 16,-1 0-4-16,-1 0 4 0,2 0-4 0,-2 0 4 0,2 0-4 15,-1 0 0-15,0 0 0 0,0-4 0 0,-9 4 4 0,10 0 0 16,-2 0 0-16,-6 0 0 0,6 0-4 0,1-5 0 0,-8 5 0 0,8 0 0 16,-1-5 4-16,-6 5-4 0,6 0 0 0,-6-5 4 15,6 5-4-15,-7 0 4 0,-1-4-4 0,9 4 4 0,-8 0 0 0,7 0-4 16,-6-5 0-16,-2 5 0 0,9 0 0 0,-8 0 0 0,-1 0 4 16,9 0-4-16,-9 0 0 0,1 0 4 0,8 0-4 0,-9 0 4 15,2 0 0-15,-2 0-4 0,8 0 0 0,-6 0 0 0,-2 0 0 0,0 0 0 16,9 0 4-16,-9 0 0 0,2 0-4 0,-2 0 0 0,0 0 0 15,10 0 0-15,-10 0 4 0,0 0 0 0,1 0 0 0,0 0-4 16,-1 0 0-16,9 0 0 0,-9 0 4 0,1 0-4 0,0 0 0 16,-1 0 4-16,0 0-4 0,2 0 0 0,-2 0 0 0,0 0 0 15,1 0 0-15,0 0 4 0,-1 0 0 0,-8 0-4 0,9 0 4 16,-1 0-4-16,0 0 4 0,-8 0 4 0,9 0-4 0,0 0 0 0,-9 0 0 16,8 0 0-16,-8 0 0 0,8 0 0 0,-8 0 0 0,10 0 0 15,-10 0 0-15,8 5 0 0,-8-5 0 0,0 0 0 0,8 0 0 16,-8 0 0-16,0 0 0 0,9 0 0 0,-9 0-4 0,0 0 4 15,0 4 0-15,0-4 0 0,0 0 0 0,9 0 0 0,-9 0-4 16,0 0 8-16,0 0-4 0,0 0 0 0,0 0 4 0,0 0 0 0,-9 0-4 16,9 0 4-16,0 0-4 0,0 0 0 0,0 0 0 0,0 0 4 15,0 0-4-15,0 0 0 0,0 0 0 0,0 0-4 0,0 0 4 16,0 0 0-16,0 0 0 0,0 0 0 0,0 0 0 0,0 0-4 16,0 0 4-16,0 0-4 0,0 0 0 0,9 0 0 0,-9 0 0 15,0 0 0-15,0 0 0 0,0 0-4 0,0 0 4 0,0 0 0 0,0 0 0 16,0 0 0-16,0 0 0 0,0 0 0 0,0 0-4 0,8 0 0 15,-8 0 4-15,0 0 0 0,0 0-4 0,0 0 0 0,0 0-8 16,0 0-12-16,0 0-12 0,0 0-4 0,-8 0-8 0,8 0-8 16,0 0-8-16,0 0-4 0,-9 0-12 0,9 0-4 0,0 0 0 15,-9 0 0-15,9 0-8 0,-8 0 0 0,8 0-4 0,0 0-56 0,-8 0-24 16,-2 0 28-16,2-4 28 0,8 4 24 0</inkml:trace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36:12.68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9A0BA49-6340-453F-8C2A-C13863869851}" emma:medium="tactile" emma:mode="ink">
          <msink:context xmlns:msink="http://schemas.microsoft.com/ink/2010/main" type="inkDrawing" rotatedBoundingBox="2731,4908 7737,5324 7675,6074 2669,5659" semanticType="callout" shapeName="Other">
            <msink:sourceLink direction="with" ref="{B8914FF7-E529-4901-9130-3F4182BEA67D}"/>
            <msink:sourceLink direction="with" ref="{06A9A0A6-7602-4DEC-96E8-B9421713BEC0}"/>
          </msink:context>
        </emma:interpretation>
      </emma:emma>
    </inkml:annotationXML>
    <inkml:trace contextRef="#ctx0" brushRef="#br0">17 581 7 0,'0'0'72'0,"0"0"-8"0,0 0-4 0,-10 0-24 16,20-4-8-16,-20 4 0 0,10 0-4 0,0 0-4 0,0 0 8 16,0 0-4-16,0 0-4 0,0 0-4 0,0 0 4 0,0-5-4 0,-8 5 0 15,16-5 0-15,-16 5-4 0,8 0 0 0,0-5 0 16,0 5 4-16,0 0 0 0,8-4 0 0,-16-2-4 0,16 6 4 0,-8-4 4 15,0-1-4-15,0 1 0 0,10-2 4 0,-10 2 0 0,0-1 0 16,8 0 0-16,0 0 8 0,-8 1-4 0,9-6 0 0,-1 5 0 16,0 1 0-16,1-6-4 0,0 0 0 0,-1 1-4 0,0 4 0 0,10-5 0 15,-10 0 0-15,10 1-4 0,-10-1-4 0,9 1 4 16,0-1-8-16,-8 0 4 0,7 2 4 0,2-3-4 0,-2 2 0 0,2-1 0 16,-1 1-4-16,9-1-4 0,-10 0 8 0,2 6-4 0,-2-6 0 15,2 5-4-15,-1-4 0 0,-1 4 0 0,2 0 4 0,-2-4-4 16,2 4 0-16,8 0 0 0,-9 0 4 0,-1 0 4 0,2 1 0 15,-2-6-4-15,2 5 0 0,-1 0 0 0,0 1 0 0,0-1 0 0,-1 0 0 16,2 0 0-16,0 1 0 0,-2-1 0 0,1 0 0 16,0 0-4-16,0 1 4 0,1-2-4 0,-10 2 0 0,8-1 4 0,2 0-4 15,8 0 0-15,-18 1 4 0,9-1 0 0,9-5 4 0,-10 6-4 16,2-2 4-16,-1 1-4 0,0 1 4 0,0-6-4 0,9 6 0 16,-10-2 0-16,2 2 4 0,-2-1-4 0,10 1 4 0,-9-2-4 0,1 3-4 15,8-3 4-15,-10 1 0 0,1 0 0 0,9 1 0 0,-10 0 0 16,2 4 0-16,-2-6 0 0,10 1 0 0,-9 5 0 0,1-4 0 15,-2 4 0-15,2-6 0 0,-2 6 0 0,10 0 0 0,-9-4 0 16,0 4 0-16,0 0 0 0,1 0 0 0,-2 0 4 0,2-5-4 16,-2 5 0-16,1 0 4 0,1 0-4 0,-2 0-20 0,2-5 20 0,-2 5 4 15,2 0 0-15,-1-5-4 0,-9 5 4 0,10-4-4 16,-2 4 0-16,2 0 4 0,-2-4-4 0,2 4 0 0,-1 0 0 0,-1-7-4 16,10 7 4-16,-8 0 0 0,-2 0-4 0,2 0 4 0,-1 0 0 15,-1 0 0-15,10 0-4 0,-8 0 4 0,-2 0-4 0,10 0 0 16,-9 0 0-16,-1 0 0 0,10 0 4 0,-8 0 0 0,7 0-4 0,-8 0 4 15,0 0 0-15,1 0-4 0,6 0 4 0,-6 0-4 16,-1 0 4-16,0 0-4 0,0 0-4 0,0 7 4 0,0-7 0 0,1 0 0 16,-2 4 0-16,2-4 0 0,-10 0 0 0,9 4 4 0,-1-4-4 15,2 5 0-15,0 0 4 0,-10-5 0 0,9 5-4 0,0-5 0 16,0 4 4-16,-1 2-4 0,2-2 0 0,-10-4 0 0,10 5 4 16,-2 1-4-16,2-6 0 0,-1 4 0 0,-1-4 0 0,2 4 4 0,-2-4 0 15,2 5-4-15,-1-5 0 0,9 5 0 0,-10-5 4 16,2 0 0-16,-2 0-4 0,2 0-16 0,-1 0 20 0,0 6 0 0,8-6 0 15,-7 0 0-15,-2 0 0 0,2 0 0 0,-2 0 0 0,1 0 0 16,9 0 0-16,-8 0 0 0,-2 3 0 0,2-3 4 0,-2 6-4 16,1-6 4-16,1 0 0 0,6 4-4 0,-6-4 0 0,0 5 4 0,-2-5 0 15,1 4-4-15,1-4 8 0,6 6-4 0,-6-6 4 0,0 4-4 16,-2-4 4-16,1 5 0 0,0-5 0 0,0 5 0 0,1-5 0 16,7 4 0-16,-8-4 0 0,0 5 0 0,0 1 4 0,0-6-8 15,1 0 8-15,-2 4-4 0,2-4 0 0,7 0 4 0,-9 5-4 16,2-5-4-16,-2 0 4 0,2 0-4 0,-1 0 0 0,9 0-4 0,-10 0 0 15,2 5 4-15,8-5-4 0,-10 0 0 0,2 5 0 0,-2-5 0 16,9 0 0-16,-7 4 0 0,0 1 4 0,7-5 0 0,-8 5-4 16,0 0-4-16,9-5 4 0,-10 4 4 0,10 2-4 0,-9-2 0 15,9 1 0-15,-10-5-4 0,2 5 4 0,8 0-4 0,-10-5 8 16,1 4 0-16,9 1-8 0,-10 0 0 0,2-5 0 0,0 5 8 0,-2-1-4 16,1 1 0-16,0 0 0 0,0-5 0 0,1 5 0 15,-10 0 8-15,10-1-8 0,-2 1 0 0,-8 0-4 0,10 0 4 0,-10 0-4 16,9 0 0-16,-9-1 0 0,10 1 4 0,-10 0 0 0,10 0 0 15,-10 4 0-15,0-4-4 0,1 0 4 0,8 3 0 0,-8-2 0 16,-1 4-8-16,0-5 8 0,10 4 0 0,-10-4 0 0,0 4 0 0,2-4 0 16,-2 5 0-16,0-6 0 0,1 6 0 0,-1-4 0 0,10 3-4 15,-10-5 8-15,0 1-8 0,0 5 0 0,2-6 0 16,-2 2 4-16,0-2 4 0,-8 6-4 0,10-5 0 0,-2-1 0 0,0 1-4 16,1 5 8-16,-1-6-4 0,0 2-4 0,1-2 0 0,0 7 0 15,-1-7 0-15,0 0 0 0,2 6 0 0,-2-5 0 0,0-1 0 16,1 6 0-16,0-5 0 0,-1 5 0 0,0-6 0 0,1 6 0 0,-9-5 0 15,8 5 0-15,1-6 0 0,0 1 0 0,-1 5 0 0,0-6 0 16,2 1 0-16,-2 4 0 0,0-4 0 0,0 1 0 0,2-2 0 16,-2 6 0-16,0-5 0 0,1-1 0 0,-1 6 0 0,0-5 0 15,2-1 0-15,-2 1 0 0,0 0 0 0,0 0 0 0,2 5 0 16,-2-6 0-16,0 1 0 0,1 0 0 0,0 0 0 0,-9-5 0 0,8 5 0 16,1-1 0-16,-1 1 0 0,-8 0 0 0,8 0 0 0,1-1 0 15,0-4 0-15,-9 5 0 0,8 0 0 0,-8 0 0 0,8-1 0 16,2-4 0-16,-10 6 0 0,8-2 0 0,-8 1 0 0,8 0 0 15,-8 0 0-15,9-1 0 0,-9-4 0 0,9 5 0 0,-9 0 0 16,8 0 0-16,1-1 0 0,-9 0 0 0,8-4 0 0,-8 7 0 0,8-3 0 16,-8 0 0-16,9-4 0 0,-9 6 0 0,9-2 0 0,-9-4 0 15,0 5 0-15,8-5 0 0,-8 5 0 0,0-5 0 0,8 5 0 16,-8-5 0-16,0 0 0 0,0 4 0 0,0-4 0 0,0 0 0 0,0 0 0 16,0 0 0-16,10 0 0 0,-10 0 0 0,0 0 0 15,0 0 0-15,0 5 0 0,8-5 0 0,-8 0 0 0,0 5 0 0,0-5 0 16,0 5 0-16,0-5 0 0,0 0 0 0,0 0 0 0,8 0 0 15,-8 0 0-15,0 4 0 0,0-4 0 0,0 0 0 0,0 0 0 16,0 0 0-16,0 0 0 0,-8 0 0 0,8 0 0 0,0 0 0 16,0 0 0-16,-8 0-32 0,8 0-104 0,-10-4-28 0,2 4-48 15,0 0-44-15,-10-5-48 0,10 0 56 0,-9 0 40 0,-9 1 40 16,10-1 32-16,-10-5 20 0</inkml:trace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36:14.63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8714AC8-1C38-411A-9CB4-7C2084EF00E4}" emma:medium="tactile" emma:mode="ink">
          <msink:context xmlns:msink="http://schemas.microsoft.com/ink/2010/main" type="inkDrawing" rotatedBoundingBox="2620,5862 7619,5932 7606,6789 2608,6718" semanticType="callout" shapeName="Other">
            <msink:sourceLink direction="with" ref="{B8914FF7-E529-4901-9130-3F4182BEA67D}"/>
            <msink:sourceLink direction="with" ref="{06A9A0A6-7602-4DEC-96E8-B9421713BEC0}"/>
          </msink:context>
        </emma:interpretation>
      </emma:emma>
    </inkml:annotationXML>
    <inkml:trace contextRef="#ctx0" brushRef="#br0">-43 797 3 0,'0'0'84'0,"-9"0"-16"0,9-4-4 0,0 4-24 16,0 0-12-16,0 0-8 0,0 0 4 0,0-5-4 0,0 5-4 0,0 0 4 15,0 0-4-15,0 0 0 0,0 0 0 0,0 0 0 0,0 0 0 16,0-5 4-16,0 5 0 0,0 5 4 0,9-5-4 0,-9 0 4 16,0 0 4-16,0 0-8 0,8 0 4 0,-8 5-4 0,8-5 0 15,-8 0 0-15,8 4 0 0,2 1 0 0,-2 0 0 0,-8-5 0 16,18 9-4-16,-10-5 0 0,0 3 0 0,1 1 0 0,-1 2 0 16,0-5 0-16,1 5-4 0,0-1 0 0,7 1 0 0,-6 0 0 0,-2-6-4 15,0 11 4-15,10-11 0 0,-10 11-4 0,9-5 4 0,-9-2 0 16,10 3 0-16,-10-2 0 0,10 1 0 0,-10-6 0 0,8 6 0 15,-6 1 4-15,6-3-8 0,1 2 0 0,-8-1-4 0,8 1 8 16,-1-5 0-16,2 5-12 0,0 0 8 0,-10-2-4 0,9 3 4 16,-1-7-4-16,2 6 8 0,-2-1-4 0,-6-4 0 0,6 5-4 0,2-6 4 15,-1 6 0-15,-1 0 0 0,2-5 0 0,-10 4 4 0,10-4-4 16,-2 4 0-16,-7-4 0 0,8 5 0 0,0-5 0 0,-1 4 0 16,-6-4 0-16,6 4 4 0,2-3-8 0,-10 3-16 0,9-4 20 15,0 0 0-15,0 4 4 0,-9-4-4 0,10 0 0 0,-2 3 0 16,2-2 0-16,-1-1 4 0,-8-1-4 0,8 2-4 0,-1-2 0 0,2 1 0 15,-2 0 0-15,2 0 8 0,-1-1-8 0,0 1 0 16,0 1-4-16,-1-2 4 0,2 0 4 0,0 2-4 0,-10-2 0 0,8 2-4 16,2-2 0-16,-1 1 4 0,-1 5-4 0,2-7 0 0,-10 3 4 15,10-2-4-15,-2 2 0 0,-7-2 4 0,8 0-4 0,0 2 4 16,-9-1 0-16,10-1-8 0,-10 2 4 0,10-2 0 0,-2 5 4 0,1-9-4 16,-8 10 0-16,8-5 0 0,-1-5 0 0,2 6 0 0,-10-2 0 15,10 0 0-15,-1 2 4 0,0-2-4 0,0 1 0 0,-9-1 4 16,10-4-4-16,-2 6 0 0,2-2 0 0,-2-4 0 0,1 5 4 15,1-5 0-15,-2 4-4 0,2 2 4 0,-2-6-4 0,2 0 0 16,-1 4 0-16,0-4 0 0,0 5 0 0,-9 0 0 0,18-5 0 0,-18 5 4 16,10-1-4-16,-1-4 0 0,-1 6 4 0,2-6 0 0,-2 4-4 15,2 1 0-15,-10 0 0 0,10 0 0 0,-1-1 0 0,-1 1 4 16,2-5 0-16,-10 5-4 0,10-1 4 0,-2 1 0 0,2 0 0 16,-2 0-4-16,1 0 0 0,1 0 4 0,-2-1-4 0,2 1 0 15,-2 0 4-15,2-5-4 0,-1 5 0 0,-1 0 4 0,2-5 0 16,-2 0-4-16,10 4 4 0,-8-4 0 0,-1 0-4 0,-1 0-4 0,10 0 4 15,-8 0 0-15,-2 5 4 0,10-5-4 0,-9 0 0 0,-1 0 0 16,2 0 0-16,0 5 0 0,-2-5 0 0,10 0 4 0,-9 5 0 16,-1-5-4-16,2 5 4 0,0-5-4 0,-2 5 0 0,1-5 0 15,0 4 0-15,0 1 4 0,-9-5 0 0,10 5-4 0,-2-5 0 16,2 4-4-16,-1-4 8 0,0 6-4 0,-8-6 4 0,7 4-4 0,2-4 0 16,-2 5 0-16,-6-5 0 0,6 0 0 0,1 4 0 15,0-4 0-15,-8 0 4 0,7 0-4 0,2 0 4 0,0 0 0 0,-2 0-4 16,-8 0 0-16,9 0-16 0,1 0 20 0,-2 0 0 0,2 0 0 0,-2 0-4 15,2 0 4-15,-1 0 0 0,0 0 0 0,-8 0-4 16,7 0 4-16,2 0 0 0,-2 0-4 0,2 0 0 0,-1 0 4 0,0 0-4 16,0 0 0-16,-1 0 0 0,-6 0 0 0,6 0 4 0,2 0-4 15,-1 0 0-15,-1 0 0 0,-7 0 4 0,8-4-4 0,1 4 4 16,-2-5-4-16,-7 5 0 0,8-4 0 0,0 4 4 0,0-6-4 16,0 2 4-16,-9-1-4 0,10 5-4 0,-2-5 0 0,-6 1 8 15,6-1 0-15,1 0-4 0,1 0 4 0,-10 0 0 0,8 0-4 0,2 5 4 16,-10-4-4-16,10-1 4 0,-1 0-4 0,-9 0 4 0,9 0-4 15,0 1 0-15,1-1 4 0,-2 0 0 0,-7-5-4 0,8 10 4 16,0-9-4-16,-1 4 0 0,2 0 0 0,0 1 0 0,-2-1 4 16,1-5-4-16,0 6 0 0,0-2 4 0,1-3-4 0,-2 4 4 15,10 0-4-15,-9-5 0 0,0 6 0 0,0-5 4 0,1 3-4 0,6-3 0 16,-6-1 4-16,-1 6-4 0,0-6-4 0,8 1 4 0,-7 3 4 16,-2-3-4-16,2-1 0 0,7 6 0 0,-8-7 0 0,0 3 4 15,1 2-4-15,-2-4 4 0,2 7-4 0,-2-7 0 0,2 1 0 16,-1 3 0-16,-1-4 4 0,2 6-4 0,-2-6 0 15,2 5 0-15,-1-4 0 0,0-1 4 0,0 6 0 0,1-6-4 16,-2-1 4-16,2 7-4 0,-10-5 4 0,9-1 0 0,0 6-4 16,-8-6 4-16,7 5-4 0,2-5 4 0,-10 6 0 0,10-6-4 15,-10 5 4-15,9-4 0 0,-9 4-4 0,9 0 4 0,-8 0 0 16,-1 1-4-16,10-1 0 0,-10 0 0 0,0 0 4 16,1 1-4-16,0-1 8 0,7 0-8 0,-7 5 4 0,-1-5-4 15,1 0 4-15,0 0-4 0,-1 1 4 0,0-1-4 0,2 0 4 16,-2 0 0-16,0 1 0 0,0-1 0 0,2 5 0 0,-2-5-4 15,0 0 0-15,1 1 0 0,-1-2 0 0,0 1 0 0,2 1 0 16,-2 4 4-16,-8-4-4 0,8-2 4 0,0 6 0 0,2 0-4 16,-2 0 4-16,-8-4-4 0,8 4 4 0,-8 0 0 0,9 0 0 15,0 0 0-15,-9 0-4 0,8 0 0 0,-8 0 4 0,9 0 0 16,-9 0 0-16,8-6 0 0,-8 6 0 0,0 0 0 0,8-4 0 0,-8 4 0 16,9 0 4-16,-9-5 0 0,9 5 4 0,-9 0-4 0,0-4 8 15,8 4-4-15,-8-6 0 0,0 6-4 0,8-4 0 0,-8 4 0 16,10 0 0-16,-10-5 4 0,8 5-4 0,-8 0 0 0,0 0 4 15,8-4-4-15,-8-2 0 0,0 6 4 0,9 0-4 0,-9 0 0 16,9 0 0-16,-9-4 0 0,0 4 0 0,0 0-4 0,8 0 4 0,-8 0 0 16,0 0-4-16,9 0 0 0,-9-4-4 0,0 4 0 0,0 0 0 15,8 0 0-15,-8 0 0 0,0 0 0 0,0 0 0 0,0 0 0 16,0 0 0-16,0 0 0 0,0 0 0 0,0 0 0 0,0 0 0 16,0 0 0-16,0 0 0 0,0 0 0 0,0 0 0 0,0 0 0 15,-8 0 0-15,8 0 0 0,0 0 0 0,-9 0 0 0,9 0 0 0,-8 0 0 16,-1 4-52-16,0-4-80 0,1 4-40 0,0-4-48 0,-10 0-100 15,1 6 28-15,-8-2 52 0,8 1 48 0,-9-1 32 0,0 6 32 16,-8-5 24-16</inkml:trace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35:50.65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93D9935-A516-42BA-ADAF-92D6A8168213}" emma:medium="tactile" emma:mode="ink">
          <msink:context xmlns:msink="http://schemas.microsoft.com/ink/2010/main" type="inkDrawing" rotatedBoundingBox="12792,1994 13269,1978 13271,2041 12794,2058" semanticType="callout" shapeName="Other">
            <msink:sourceLink direction="with" ref="{3F9BE9B8-D028-4FBF-AC6D-2CD4DB6A5A1F}"/>
          </msink:context>
        </emma:interpretation>
      </emma:emma>
    </inkml:annotationXML>
    <inkml:trace contextRef="#ctx0" brushRef="#br0">-6 16 43 0,'0'0'52'0,"0"0"-4"0,8 0-4 16,-8 0-24-16,0 0-4 0,0 0 0 0,0 0 0 0,0 0 4 0,0 0-8 15,0 0 0-15,0 0 4 0,0 0 4 0,0 0-4 0,0 0-4 16,0 0-4-16,0 0 4 0,0 0 0 0,0 0 0 0,0 0 0 15,0 0 4-15,0 0 0 0,0 0 4 0,0 0 0 0,0 0 4 0,0 0 0 16,0 0 0-16,0 0 4 0,0 0-4 0,0 0 4 16,0 0 0-16,0 0 4 0,0 0 0 0,0 0 4 0,0 0-4 0,0 0 4 15,0 0 0-15,0 0-4 0,0 0 4 0,0 0-4 0,0 0 4 16,0 0-4-16,0 0 4 0,0 0 0 0,0 0 0 0,0 0-4 16,0 0 4-16,0 0 0 0,0 0 0 0,0 0 0 0,0 0-4 15,0 0-8-15,0 0 4 0,0 0-4 0,0 0 0 0,0 0-8 16,0 0 4-16,0 0-4 0,0 0 4 0,0 0 4 0,0 0-4 0,0 0 0 15,8 0 0-15,-8 0 0 0,0 0 0 0,0 0 0 0,9 0-4 16,-9 0 0-16,8 0 0 0,-8 0 0 0,9 0 0 0,-9 0 0 16,9 0-4-16,-1 0 0 0,0 0-8 0,0 0 4 0,-8 0-4 15,10 0 4-15,-2 0 4 0,0 0 0 0,2 0 0 0,-2 0 0 16,0 0 0-16,1 0 0 0,-1 0 0 0,0 0 0 0,1-5 4 16,0 5-4-16,-1 0 4 0,0 0-4 0,2-4 0 0,-2 4-4 0,0 0 0 15,1-5 0-15,0 5 0 0,-1 0-4 0,0 0 4 0,1 0-4 16,-1 0 4-16,1 0-4 0,0 0 0 0,-1 0-4 0,0 0 0 15,2 0 0-15,-2 0 0 0,8 0 0 0,-6 0 0 0,-2 0 0 0,0 0 0 16,1 0 0-16,-1 0 0 0,0 0 0 0,2 0 0 16,-2 0 0-16,0 0 0 0,0 0 0 0,2 0 0 0,-2 0 0 0,-8 0 0 15,8 0 0-15,1 0 0 0,-9 0 0 0,9 0 0 0,-9 0 0 16,8 0 0-16,-8 0 0 0,9 0 0 0,-9 0 0 0,0 0 0 16,0 0 0-16,0 0 0 0,0 0 0 0,0 0 0 0,0 0 0 15,0 0 0-15,0 0 0 0,0 0 0 0,0 0 0 0,0 0 0 16,0 0 0-16,0 0 0 0,-9 0 0 0,9 0 0 15,0 0 0-15,-8 0 0 0,-1 0 0 0,0 0 0 0,9 0 0 16,-8 0 0-16,-10 5 0 0,10-5 0 0,0 0 0 0,0 4 0 16,-10-4 0-16,1 5 0 0,9-5 0 0,-10 5 0 0,10 0 0 15,-8-5 0-15,-2 4 0 0,10-4 0 0,-10 7 0 0,10-4 0 16,-9-3 0-16,9 5 0 0,-10-5 0 0,10 0 0 0,0 0 0 16,-10 0 0-16,10 0 0 0,-1 0 0 0,0 0 0 0,1 0 0 15,0 0 0-15,-1 0 0 0,1 0 0 0,0 0 0 0,8 0 0 16,-10 0 0-16,2 0 0 0,8 0 0 0,-8 0 0 0,8 0 0 15,0 0 0-15,0 0 0 0,-10 0 0 0,10 0 0 16,0 0 0-16,0 0 0 0,0 0 0 0,0 0 0 0,0 0 0 16,0 0 0-16,0 0 0 0,0 0 0 0,0 0 0 0,0 0 0 0,0 0 0 15,0 0 0-15,0 0 0 0,0 0 0 0,0 0 0 0,0 0 0 16,0 0 0-16,0 0 0 0,0 0 0 0,0 0 0 0,10 0 0 16,-10 0 0-16,0 0 0 0,8 0 0 0,-8 0 0 0,8 0 0 0,2 0 0 15,-2 0 0-15,0 0 0 0,1 0 0 0,-1 0 0 16,0 0 0-16,1 0 0 0,8 0 0 0,-9 0 0 0,2 0 0 0,6 0 0 15,-7 5 0-15,0-5 0 0,7 0 0 0,-7 0 0 0,8 0 0 16,-8 5 0-16,-1-5 0 0,0 0 0 0,2 0 0 0,-2 0 0 16,8 0 0-16,-16 0 0 0,10 5 0 0,-2-5 0 0,0 0 0 15,-8 0 0-15,9 0 0 0,-9 0 0 0,8 0 0 0,-8 0 0 0,0-5 0 16,8 5 0-16,-8 5 0 0,0-5 0 0,0 0 0 16,0 0 0-16,0 0 0 0,0 0 0 0,0 0 0 0,0-5 0 0,0 5 0 15,0 0 0-15,0-5 0 0,0 5 0 0,0 0 0 0,0-5 0 16,0 5 0-16,0 0 0 0,-8-5 0 0,8 5 0 0,0 0-8 15,-8-3-40-15,8 3-20 0,0 0-20 0,-9 0-16 0,9 0-16 0,-8 0-24 16,8 0-24-16,-8 0-16 0,-2 3-84 0,10-3 36 0,-8 5 44 16,0-5 32-16,8 5 28 0,-8-5 28 0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19:53.937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D7397C9-D6D4-45D4-96B7-1B8352BFBDB2}" emma:medium="tactile" emma:mode="ink">
          <msink:context xmlns:msink="http://schemas.microsoft.com/ink/2010/main" type="writingRegion" rotatedBoundingBox="16990,4398 23150,4127 23286,7235 17127,7506"/>
        </emma:interpretation>
      </emma:emma>
    </inkml:annotationXML>
    <inkml:traceGroup>
      <inkml:annotationXML>
        <emma:emma xmlns:emma="http://www.w3.org/2003/04/emma" version="1.0">
          <emma:interpretation id="{CFBB5B08-E35E-4FA5-B871-7C55E86C5ADE}" emma:medium="tactile" emma:mode="ink">
            <msink:context xmlns:msink="http://schemas.microsoft.com/ink/2010/main" type="paragraph" rotatedBoundingBox="16990,4398 23150,4127 23206,5411 17046,56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FCC6DDB-3F12-4EA9-93BF-326A97ADE908}" emma:medium="tactile" emma:mode="ink">
              <msink:context xmlns:msink="http://schemas.microsoft.com/ink/2010/main" type="line" rotatedBoundingBox="16990,4398 23150,4127 23206,5411 17046,5682"/>
            </emma:interpretation>
          </emma:emma>
        </inkml:annotationXML>
        <inkml:traceGroup>
          <inkml:annotationXML>
            <emma:emma xmlns:emma="http://www.w3.org/2003/04/emma" version="1.0">
              <emma:interpretation id="{94581B7C-42F3-440A-BBD9-9D188B399261}" emma:medium="tactile" emma:mode="ink">
                <msink:context xmlns:msink="http://schemas.microsoft.com/ink/2010/main" type="inkWord" rotatedBoundingBox="16990,4398 18411,4336 18464,5542 17043,5605"/>
              </emma:interpretation>
            </emma:emma>
          </inkml:annotationXML>
          <inkml:trace contextRef="#ctx0" brushRef="#br0">-564-159 39 0,'8'-4'104'15,"-8"-1"-8"-15,0 5 0 0,10 0-20 0,-10-5-4 0,0 5 4 0,0 0-8 16,0 0 4-16,0 5 0 0,0 0-8 0,0-1 0 0,0 6 0 16,0 0-8-16,0-1-4 0,0 1-4 0,0 4 0 0,0-1-4 15,0 3-8-15,0 3 0 0,0 1-4 0,0-2-4 0,0 6-4 16,0-4 4-16,0 3-4 0,0-4-8 0,0 6 0 0,0-6-4 15,0 0 0-15,0 5 0 0,0-5-4 0,0 0 0 0,0-5-4 16,0 1-4-16,0 0 0 0,0-1-8 0,0 1-8 0,0-6-8 16,0 1-8-16,0-6-12 0,0 6-8 0,0-5-16 0,0-1-20 0,-10-4-16 15,10 0-12-15,0 0-8 0,-8 0-72 0,8-4 4 0,-8-1 36 16,-1 0 32-16,1 0 20 0</inkml:trace>
          <inkml:trace contextRef="#ctx0" brushRef="#br0" timeOffset="212.4303">-786 159 11 0,'0'3'144'0,"-8"-3"-12"0,8 0-12 0,0 0-28 16,0 0-8-16,0 0 0 0,0 0 0 0,0 0-24 0,0 0 24 15,0 0-8-15,8 0-4 0,-8 0 0 0,10 0-12 0,-10 0-4 0,8 0-8 16,0 0-8-16,0 0 0 0,2 0-12 0,-2-3-4 16,9 3-4-16,-8-6-4 0,8 6-4 0,-9-5-4 0,8 0-4 0,2 5-8 15,0-4-8-15,-2 0-12 0,1 4-12 0,0-6-8 0,-8 1-16 16,17 1-16-16,-18 4-20 0,18 0-16 0,-18 0-12 0,9-6-44 15,0 6-40-15,0 0 44 0,1-4 24 0,-10 4 28 0,10 0 28 0</inkml:trace>
          <inkml:trace contextRef="#ctx0" brushRef="#br0" timeOffset="-292.2186">-1305-456 51 0,'-8'-10'84'0,"8"6"-8"0,-10-1-4 0,10-4-24 0,0 3-4 0,-8-3 4 15,8-1-4-15,0 5-4 0,0-4 0 0,0-1 0 0,8 1 0 16,-8-1-4-16,0 1 4 0,10-1 0 0,-2 5 0 0,-8-4-4 15,8-1 4-15,0 5-8 0,2 0-4 0,-2-4 0 0,9 4 0 0,-9 0-4 16,0 1-4-16,10 4-4 0,-10-6 0 0,10 6-4 16,-10 0-8-16,9 0 4 0,-8 0 0 0,-1 0-4 0,1 6 4 15,7-2-4-15,-6 1 4 0,-10 0-8 0,8 4 0 0,0 1 8 0,-8 0-8 16,0 4 0-16,0 0 0 0,0 1 0 0,-8-1 0 0,0 5 4 16,-2 0 0-16,2 1-4 0,-9-1 0 0,0 0 0 0,8-1 0 15,-7 2 0-15,-2 0 0 0,2-7-4 0,-2 2 4 0,1-1 0 0,1 1 0 16,6-5 0-16,-6-1 4 0,8-4 0 0,-2 1 0 0,2-3 4 15,0 3-4-15,-1-6 0 0,9 0 0 0,0 0-8 0,-9 0 8 16,9 0-4-16,9 0 0 0,-9 0 8 0,0 0-8 0,9 0 8 16,-1 0 8-16,0 4-4 0,2 1 4 0,-2 0 4 0,8 0 4 15,-6-1 0-15,6 6 4 0,-7-1 0 0,7 1-4 0,2 0 0 0,-2-1-4 16,2 1 4-16,-1 5-8 0,-8-6 0 0,8 5 4 0,-1-4-4 16,2 0 0-16,-2-1-4 0,2 1-4 0,-10-1-4 0,10-4 4 15,-1 5-4-15,-9-7 0 0,8 3-4 0,-6-6-8 0,6 0-12 16,-6 5-16-16,-2-10-16 0,9 5-20 0,-9-6-28 0,1 3-24 15,-1-2-12-15,1 0-64 0,-9-5-20 0,8 1 36 0,-8 0 36 16,0-1 12-16,8 0 44 0</inkml:trace>
          <inkml:trace contextRef="#ctx0" brushRef="#br0" timeOffset="-808.8367">-1809-93 27 0,'0'0'88'0,"-8"6"0"0,8-6-12 15,0-6-20-15,-9 6-4 0,9 0 0 0,0 0 0 0,0 0-4 0,-8 0 0 16,8 0 0-16,0 6-8 0,-8-6 4 0,8 0-4 16,0 0-4-16,0 0-4 0,0 0 4 0,0 0-8 0,0 0 0 0,0 0-4 15,0 0 4-15,0 0 0 0,0 0-4 0,0 0-8 0,0 0 4 16,0 0 0-16,0 0-4 0,0 0 8 0,0 0-8 0,0 0 4 15,0 0-4-15,0 0 0 0,0 0 0 0,0-6 0 0,0 6 0 16,0 0 4-16,0-3 4 0,0 3-4 0,0-5 0 0,8 0 0 0,-8 5 0 16,0-5 0-16,8 0-4 0,-8 1 0 0,9-6 0 0,-1 6 4 15,1-1-8-15,-9-5 0 0,9 5 0 0,-1 0-4 0,10-4 0 16,-10 4 0-16,0 0 0 0,1 1-4 0,0-2 4 0,-1 2-4 16,0-1 4-16,1 5-4 0,-1-5-4 0,1 5 4 0,-9-5 4 0,9 5-4 15,-1 0 0-15,0 5 4 0,2-5 4 0,-10 5-4 0,8 0 4 16,0-1-8-16,-8 2 4 0,8-2 0 0,-8 6 4 0,10-1-4 15,-10-4 4-15,0 10-8 0,8-6 4 0,-8 1-4 0,0 4 0 16,0-1 0-16,0 3 0 0,0-2 0 0,0-4 0 0,0 5 0 16,-8-1 0-16,8 0 0 0,0 0 4 0,-10 0-4 0,10 2 0 0,-8-3 0 15,0-3 0-15,8 5-4 0,-8-7 8 0,8 3 0 0,-10-2 0 16,2 1 0-16,0 0 0 0,8-6 0 0,-9 7 0 0,0-7 0 16,1 0 0-16,8-4-4 0,-9 5 0 0,9-5 0 0,-8 5 0 15,8-5 0-15,0 0-4 0,0 0 0 0,-8 0 0 0,8 0 0 16,0 0 0-16,0 0-4 0,0 0 0 0,0 0 4 0,8 0 0 15,-8-5 0-15,0 5 0 0,8 0 0 0,-8-5 0 0,0 5 0 0,9-4 0 16,-1 4 0-16,-8 0-4 0,9-4 4 0,0 4-4 16,-1 0 4-16,0 0 0 0,2-6-4 0,-2 6 4 0,0 0 0 0,0 6 0 15,2-6 0-15,-2 0-4 0,0 4 4 0,1 0 0 0,-1 1 0 0,1 0 0 16,0 1 4-16,-1-3-4 0,0 3 0 0,0 3 0 16,2-5 0-16,-2 6 0 0,0 0 0 0,2 5 0 0,-10-6 4 0,8 1-4 15,0 4 0-15,1-5 0 0,-9 6 4 0,8-5-4 0,-8 4 4 16,8 0-8-16,-8 5 8 0,0-4 0 0,0-1-8 15,0 1 8-15,0 4 0 0,0-5 0 0,0 1-4 0,-8 4 0 0,8-4 4 16,-8-1-4-16,-1 0 4 0,1 0 0 0,0 0 0 0,-2 0 0 16,2-3 0-16,0 3 4 0,-10-5 0 0,10 1 0 0,-9-5-4 15,8 1 4-15,-8-2 0 0,1 0-4 0,6-4 0 0,-6 5 0 0,8-5 0 16,-10-5-4-16,10 1 0 0,-10 4 0 0,10-4 0 16,-9-7 0-16,9 7-4 0,-1-6-8 0,0 0-4 0,1-4-8 0,0 4-16 15,-2-4-8-15,2-1-16 0,0 2-12 0,8-3-16 0,-9-3-12 16,9 0-16-16,0 5-16 0,0-5-8 0,-9 0-48 0,18 0-32 15,-9-6 36-15,0 6 40 0,0 0 24 0,9 0 24 0</inkml:trace>
        </inkml:traceGroup>
        <inkml:traceGroup>
          <inkml:annotationXML>
            <emma:emma xmlns:emma="http://www.w3.org/2003/04/emma" version="1.0">
              <emma:interpretation id="{FBF7C0FC-5675-4CB3-8B0F-5ADBA4CBB826}" emma:medium="tactile" emma:mode="ink">
                <msink:context xmlns:msink="http://schemas.microsoft.com/ink/2010/main" type="inkWord" rotatedBoundingBox="18851,5015 19220,4999 19241,5479 18872,5496"/>
              </emma:interpretation>
            </emma:emma>
          </inkml:annotationXML>
          <inkml:trace contextRef="#ctx0" brushRef="#br0" timeOffset="576.4571">-1 62 95 0,'0'-5'112'0,"0"5"-8"15,0-5 0-15,0 0-32 0,0 5 0 0,0-4 0 0,0-1-4 16,0 5 4-16,0-4 0 0,0 4-8 0,8-6-8 0,-8 6 0 16,10 0-4-16,-10 0 4 0,8 0-4 0,0 0-4 0,0 6-4 15,-8-6-4-15,10 4 0 0,-2 5-4 0,9-4-4 0,-9 5-4 16,0 4-4-16,2-3 0 0,-2 2 0 0,0 1-8 0,2 7 0 0,-2-8-4 16,0 11 0-16,0-5-4 0,1 6 0 0,0-6 0 0,-1 4-4 15,1 2 0-15,-1-2 0 0,-8 1 0 0,8-4-4 0,-8 4 4 16,10-5 4-16,-10 0 4 0,0-5 0 0,0 1 0 0,0 0 0 15,0-7-4-15,0 2 0 0,0-4 0 0,-10-2-4 0,10-4 4 0,-8 0-4 16,8-4 0-16,0-6-4 0,-8 0 0 0,8 0 4 16,-9-4-4-16,9-5 0 0,0-1 0 0,0 1 0 0,-8-4 0 0,8 3 0 15,0-4 0-15,0 0-4 0,0 1 0 0,8-2 4 0,-8 2 0 0,9-2 0 16,-9 2-20-16,8 3 20 0,-8 1 0 0,8 0 4 16,-8 0-4-16,10 4 0 0,-2 1 4 0,0 4-4 0,-8-4-4 15,8 4 0-15,2 6-8 0,-2-6-4 0,0 5-8 0,-8 0-12 0,9 5-4 16,0-5-16-16,-1 5-12 0,1 0-16 0,-9 0-20 15,8 0-24-15,0 5-12 0,1-5-72 0,0 0-8 0,-1 0 40 0,0 0 32 16,2 0 28-16,-2 0 24 0</inkml:trace>
        </inkml:traceGroup>
        <inkml:traceGroup>
          <inkml:annotationXML>
            <emma:emma xmlns:emma="http://www.w3.org/2003/04/emma" version="1.0">
              <emma:interpretation id="{32EB2563-A4C0-4998-8B63-A23A0628FDE0}" emma:medium="tactile" emma:mode="ink">
                <msink:context xmlns:msink="http://schemas.microsoft.com/ink/2010/main" type="inkWord" rotatedBoundingBox="19745,4514 20053,4501 20073,4961 19765,497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981.4152">903-380 15 0,'-8'-4'108'0,"8"-1"-12"15,0 0-4-15,0 0-24 0,0 1 0 0,0-7 0 0,0 7-4 16,0-6 0-16,8 6-4 0,-8-6-4 0,8 5 0 0,-8 1 0 16,10-5-4-16,-2 3-8 0,0 2 0 0,0-1-8 0,1 0 0 15,-1 1-4-15,1-2-4 0,8 6-8 0,-9-4 0 0,2 4-4 0,-2 0-4 16,8 0-4-16,-6 4 4 0,-2-4-4 0,0 6 0 15,1 3-4-15,-1-4 0 0,-8 5 0 0,9-1 0 0,-9 0-8 0,0 5 0 16,0-4 0-16,0 5 0 0,-9-1 0 0,9 1 0 0,-8-2 0 16,-1 7-4-16,1-5 8 0,0-2 0 0,-2 2-8 0,2-1 4 15,0 1-4-15,0-1 8 0,-2 0 0 0,2-3-4 0,0 3 4 0,-1-5 4 16,0 1-8-16,9 5 4 0,-8-6 0 0,8 1 0 0,-9-1 4 16,9 1 0-16,0 0 0 0,-8-1 4 0,8-4-4 0,0 4 4 15,0-4 0-15,0 5-4 0,0-1 4 0,0-4 0 0,8 0-4 16,-8 0 0-16,9-1 0 0,-1 6 0 0,-8-10 0 0,9 5-4 15,0 0 4-15,-1-5-4 0,0 3 0 0,2-3 0 0,6 0-4 0,-8 7-8 16,10-7-12-16,-1 0-4 0,-9 0-20 0,10 0-28 16,-2 0-20-16,2 0-20 0,-2-7-36 0,-6 7-56 0,6-3 32 0,1-2 36 15,0 0 28-15,0 0 20 0</inkml:trace>
        </inkml:traceGroup>
        <inkml:traceGroup>
          <inkml:annotationXML>
            <emma:emma xmlns:emma="http://www.w3.org/2003/04/emma" version="1.0">
              <emma:interpretation id="{CCAC5794-08D0-4ED2-A9DD-3DDC4A4F88B5}" emma:medium="tactile" emma:mode="ink">
                <msink:context xmlns:msink="http://schemas.microsoft.com/ink/2010/main" type="inkWord" rotatedBoundingBox="20528,4921 21001,4900 21017,5269 20545,5290"/>
              </emma:interpretation>
            </emma:emma>
          </inkml:annotationXML>
          <inkml:trace contextRef="#ctx0" brushRef="#br0" timeOffset="1441.1845">1704 168 103 0,'0'13'136'0,"-8"-3"-8"16,8 0-12-16,0-6-28 0,-8 7-4 0,8-2 0 0,0-4-4 15,0 4-4-15,8-4 0 0,-8 0-4 0,8 4 0 0,-8-3 4 0,9-6-8 16,0 4 0-16,7 1-12 0,-7-5-8 0,-1 0-8 0,10 5-8 16,-2-5-4-16,2 0-4 0,-2 0-4 0,2 0-8 0,7 0-4 15,-7 0-4-15,6-5-12 0,-6 0-24 0,8 5-16 16,-9-4-20-16,7 4-24 0,-6-6-32 0,0 6-24 0,7-4-36 0,-8-1-60 15,0 5 44-15,-9-5 40 0,10 0 28 0,-2 1 24 0</inkml:trace>
          <inkml:trace contextRef="#ctx0" brushRef="#br0" timeOffset="1239.7352">1773-87 11 0,'8'0'132'0,"-8"0"-16"0,0 5-12 0,0-5-24 0,0 0-4 0,0 0 0 16,8 0 4-16,-8 0 0 0,10 0-4 0,-10 0 0 0,8 0 0 15,0 0 0-15,0 0-4 0,10 0-8 0,-10 0 0 0,9 0-8 16,1 0-4-16,-2 0-12 0,2 0-4 0,-2 0-8 0,2 0-4 15,-1 0-4-15,-1 0-4 0,2 0-4 0,-2 0-8 0,2 0-8 0,-1 0-12 16,0 0-12-16,0 0-16 0,-9 5-16 0,10-5-16 16,-10 5-20-16,0-5-12 0,2 0-12 0,-10 4-8 0,8-4-48 0,-8 5-28 15,0 0 32-15,-8-5 40 0,8 5 24 0</inkml:trace>
        </inkml:traceGroup>
        <inkml:traceGroup>
          <inkml:annotationXML>
            <emma:emma xmlns:emma="http://www.w3.org/2003/04/emma" version="1.0">
              <emma:interpretation id="{0B5C8AB3-F904-41B6-B3EF-99C1538C438A}" emma:medium="tactile" emma:mode="ink">
                <msink:context xmlns:msink="http://schemas.microsoft.com/ink/2010/main" type="inkWord" rotatedBoundingBox="21834,4648 22285,4628 22321,5450 21870,547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886.51">2983-326 7 0,'0'-6'100'0,"0"6"-4"0,9-4-4 0,-9 4-20 0,8 0 0 15,-8 0 4-15,8 0 4 0,-8 0 0 0,10 0 0 0,-2-5 0 0,0 5 0 16,10 0-4-16,-10 0-4 0,9 5-4 0,-9-5 0 0,10-5-4 15,-10 10-4-15,10-5 0 0,-2 0-8 0,2 0-8 0,-10 0-8 16,9 0-8-16,-1 0 0 0,2 4-8 0,8-4-4 0,-18 6-4 16,9-6 0-16,9 0-8 0,-10 4-12 0,2-4-12 0,-2 5-16 15,-6-1-16-15,6-4-20 0,2 6-16 0,-10-6-20 0,1 4-16 0,-1-4-16 16,0 5-28-16,0-5-56 0,-8 0 36 0,0 0 36 16,0 0 32-16,-8 0 20 0</inkml:trace>
          <inkml:trace contextRef="#ctx0" brushRef="#br0" timeOffset="2274.0023">3094-361 3 0,'-17'6'116'15,"17"3"-12"-15,-17-4-8 0,9 0-24 0,8 5-8 0,-9-6 0 0,0 5-4 16,1 6 4-16,8-4-4 0,-8 2-4 0,-2 2 0 0,10-1 0 16,-8 1-8-16,8 4-8 0,0-5 4 0,0 5-8 0,-8 0-4 15,8 1-4-15,0-1-4 0,0 5 0 0,0-5-4 0,8 0-4 0,-8 1 0 16,0-2-4-16,8 1 0 0,-8-4 0 0,10-1 0 15,-2 1-4-15,-8-1 0 0,8 1-4 0,1-7 0 0,0 3 0 0,7-7 4 16,-7 1-4-16,-1 0 0 0,10-5-4 0,-10 5 0 0,10-10 4 16,-10 5-4-16,8 0 4 0,-6-5-4 0,6 0-16 0,1 1 20 15,1-7 0-15,-10 7-4 0,8 0 4 0,2-2-4 0,-10 2 4 0,10-1-4 16,-10 5 4-16,9-5 0 0,-9 5-4 0,2 5 4 0,-2-5 0 16,8 5 0-16,-6-1 0 0,-2 6-4 0,0 1 0 0,1-3 4 15,0 2 0-15,-9 5-4 0,8 0 4 0,1-2 0 0,-1 1-4 16,-8 1 4-16,8 4 0 0,-8 1 0 0,8-6 8 0,-8 5 0 15,0-4 0-15,10 4 4 0,-10-5 4 0,-10 0 8 0,10 5-4 16,-8-4 0-16,0-1 0 0,0 1-8 0,-1-6 4 0,-8 5-4 0,0-4 0 16,-1 0-4-16,2-1-4 0,-2 1-8 0,-7-5 4 0,8 4-4 15,-8-3-8-15,7-6-8 0,-8 0-8 0,10 0-8 0,-1 0-12 16,-1-6-12-16,2 1-12 0,-2-4-20 0,2-1-24 0,-2 1-16 16,10-7-16-16,-1 3-76 0,1-1 20 0,0-5 32 0,8-1 32 0,-9 1 32 15</inkml:trace>
        </inkml:traceGroup>
        <inkml:traceGroup>
          <inkml:annotationXML>
            <emma:emma xmlns:emma="http://www.w3.org/2003/04/emma" version="1.0">
              <emma:interpretation id="{BC460A94-81EA-4447-AE9A-EF3F91964E41}" emma:medium="tactile" emma:mode="ink">
                <msink:context xmlns:msink="http://schemas.microsoft.com/ink/2010/main" type="inkWord" rotatedBoundingBox="22804,4175 23151,4159 23178,4773 22831,4788"/>
              </emma:interpretation>
            </emma:emma>
          </inkml:annotationXML>
          <inkml:trace contextRef="#ctx0" brushRef="#br0" timeOffset="2680.4334">3955-715 43 0,'0'-9'116'0,"0"3"-12"0,0-3-4 0,0-1-24 0,8 0 0 16,-8 1-4-16,9 5 0 0,0-5 0 0,-1 3 0 0,0-4-8 16,2 6-4-16,-2-6-4 0,0 5-4 0,1 1 0 0,8-2-8 15,-9 2-4-15,9 4-4 0,1-5-4 0,-10 5-4 0,10 0-8 16,-10 5 4-16,0-1-4 0,0 2-4 0,2-2 0 0,-2 5-4 16,-8 1-4-16,0 0 0 0,0 5 0 0,0-2-4 0,0 2 0 15,-8-1 0-15,-2 6 0 0,2-1 0 0,0 0 0 0,0 5 0 0,-10-4 4 16,10 3 4-16,-10-3 0 0,10 4 8 0,-1-5 4 0,-7 5 0 15,7-5 4-15,0 5-4 0,1-5 4 0,0 5-4 0,-2-6 0 16,10 2 0-16,0 0 0 0,0-7-4 0,0 7-4 0,0-5 0 16,10-2-8-16,-2 2 0 0,0-1-4 0,1 1 0 0,8-5-8 15,0-1-4-15,0 0-12 0,0-4-20 0,1 1-20 0,6-2-28 0,-6-4-40 16,7 0-40-16,1 0-48 0,-10-4-56 0,10 4 48 16,-8-11 44-16,7 7 28 0,-8-6 36 0,-8 1 16 0</inkml:trace>
        </inkml:traceGroup>
      </inkml:traceGroup>
    </inkml:traceGroup>
    <inkml:traceGroup>
      <inkml:annotationXML>
        <emma:emma xmlns:emma="http://www.w3.org/2003/04/emma" version="1.0">
          <emma:interpretation id="{78C6E18A-1AC0-49F8-A003-8DD8E38E49F1}" emma:medium="tactile" emma:mode="ink">
            <msink:context xmlns:msink="http://schemas.microsoft.com/ink/2010/main" type="paragraph" rotatedBoundingBox="17584,6381 20194,6335 20212,7372 17602,74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1BB8DF4-6623-46BA-B104-D4D50FEE9D17}" emma:medium="tactile" emma:mode="ink">
              <msink:context xmlns:msink="http://schemas.microsoft.com/ink/2010/main" type="line" rotatedBoundingBox="17584,6381 20194,6335 20212,7372 17602,7417"/>
            </emma:interpretation>
          </emma:emma>
        </inkml:annotationXML>
        <inkml:traceGroup>
          <inkml:annotationXML>
            <emma:emma xmlns:emma="http://www.w3.org/2003/04/emma" version="1.0">
              <emma:interpretation id="{43DA06E3-4C81-4DB9-94AA-211A116C41A5}" emma:medium="tactile" emma:mode="ink">
                <msink:context xmlns:msink="http://schemas.microsoft.com/ink/2010/main" type="inkWord" rotatedBoundingBox="17587,6590 18186,6580 18199,7292 17600,730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8243.8423">-1263 1827 55 0,'0'-5'96'0,"0"0"-8"0,0 0-4 16,0 1-20-16,0-2 0 0,0 2 0 0,0-1-4 0,0 1 0 15,0-2 0-15,0 2 0 0,0 4-4 0,0-5 4 0,0 0-8 16,0 5 0-16,0 0-4 0,0-5-4 0,0 5 0 0,0 0-4 0,0 0 0 16,9 0 0-16,-9 0 4 0,0 0-4 0,8 5 0 0,0-5 0 15,-8 5 0-15,10 0 0 0,-2-1-8 0,0 6-4 0,0-1 0 16,2 1-8-16,-2 0 0 0,9 5-4 0,-8-2-4 0,-1 7 0 0,1-2-4 16,-1 8-4-16,0-3 0 0,2 0 4 0,-2 2-24 15,0 5 20-15,0-7 4 0,2 0-4 0,-10 6 0 0,8-5 4 0,-8 2-4 16,0-3-4-16,0 0 4 0,0-3 0 0,0-1 0 0,0-5 0 15,0 1 4-15,-8-1 0 0,8-5-4 0,-10 1 4 0,10-5-4 16,-8-1 0-16,0-4 0 0,0 0 0 0,8 0 0 0,-10-9 0 0,2 5 0 16,0-6-4-16,8-5 0 0,-9 5-4 0,1-9 4 15,8 5 0-15,-9-5 0 0,9-5 0 0,-9 5 0 0,9-5 0 16,0 0 0-16,-8 4 0 0,8-4 0 0,0 5 0 0,0-4 0 0,0 4 0 16,0 0 0-16,8 4 4 0,-8-5-4 0,0 7 0 0,9 3 4 15,-9 1 0-15,0-1-8 0,9 0 4 0,-9 1 0 0,8 3 0 16,1 2 0-16,-9-1 0 0,8 0 0 0,0 0 0 0,2 5 0 0,-10-4 4 15,8 4-4-15,8 0 0 0,-6 0 0 0,-2-6 0 16,0 6 0-16,1 0 0 0,8 0 0 0,-8 6 0 0,7-6 0 0,2 0-4 16,-2 4 4-16,-6-4 0 0,6 0-20 0,1 0 24 0,0 0 0 15,0 0-4-15,-9 5 0 0,10-5 0 0,0 0 4 0,-2 0-4 16,-8 0 4-16,10 0-4 0,-1 0-4 0,-9 0 4 0,0-5 4 0,10 5-4 16,-10-4 4-16,0 4 0 0,2-6 0 0,6 2-4 0,-7 0 0 15,0-1 0-15,-9-1 0 0,8 2 4 0,1-6-4 0,-1 1 0 16,-8-1 0-16,8 1-4 0,-8-1 4 0,8 0-4 0,-8-5 0 15,0 2 0-15,0-2-4 0,0 6-12 0,0-6-4 0,0 1-8 16,0-1-8-16,0 1-4 0,0-1-8 0,-8 1-4 0,8 5-8 16,0-1-8-16,-8 1-20 0,8-1-16 0,0 5-8 0,-8 0 0 0,8 0-16 15,-9 5-56-15,9 0 0 0,-8 0 40 0,8 5 24 16,0 0 28-16</inkml:trace>
        </inkml:traceGroup>
        <inkml:traceGroup>
          <inkml:annotationXML>
            <emma:emma xmlns:emma="http://www.w3.org/2003/04/emma" version="1.0">
              <emma:interpretation id="{BD53BFE2-0DC5-46E9-91E2-94E098D64526}" emma:medium="tactile" emma:mode="ink">
                <msink:context xmlns:msink="http://schemas.microsoft.com/ink/2010/main" type="inkWord" rotatedBoundingBox="18785,6975 19126,6969 19127,6997 18786,7003"/>
              </emma:interpretation>
              <emma:one-of disjunction-type="recognition" id="oneOf3">
                <emma:interpretation id="interp3" emma:lang="" emma:confidence="0">
                  <emma:literal>_</emma:literal>
                </emma:interpretation>
                <emma:interpretation id="interp4" emma:lang="" emma:confidence="0">
                  <emma:literal>m</emma:literal>
                </emma:interpretation>
                <emma:interpretation id="interp5" emma:lang="" emma:confidence="0">
                  <emma:literal>-</emma:literal>
                </emma:interpretation>
                <emma:interpretation id="interp6" emma:lang="" emma:confidence="0">
                  <emma:literal>o</emma:literal>
                </emma:interpretation>
                <emma:interpretation id="interp7" emma:lang="" emma:confidence="0">
                  <emma:literal>n</emma:literal>
                </emma:interpretation>
              </emma:one-of>
            </emma:emma>
          </inkml:annotationXML>
          <inkml:trace contextRef="#ctx0" brushRef="#br0" timeOffset="8856.2899">-52 1971 47 0,'-8'4'124'0,"8"2"-8"0,0-6-12 0,0 4-24 0,-9-4 0 16,9 5 0-16,0-5 8 0,9 0-4 0,-9 0 0 0,0 0-4 0,8 0-4 16,-8 0-4-16,8 0 0 0,1 0-4 0,-1 0 0 0,1 0-8 15,8 0-4-15,-9-5-4 0,2 5-8 0,6 0-8 0,-8 0 0 16,10-4-8-16,-1 4-8 0,-9 0 0 0,10 0-4 0,-2-6-4 15,2 6-8-15,-10 0 4 0,9 0 0 0,0 0-12 0,-8-4-12 16,7 4-16-16,-6 0-20 0,-2 4-28 0,0-4-20 0,0 6-28 16,2-6-28-16,-2 4-24 0,0-4-72 0,-8 5 40 0,0-5 44 0,9 0 24 15,-9 4 32-15</inkml:trace>
        </inkml:traceGroup>
        <inkml:traceGroup>
          <inkml:annotationXML>
            <emma:emma xmlns:emma="http://www.w3.org/2003/04/emma" version="1.0">
              <emma:interpretation id="{4ABAC587-5ABA-4C61-B7F1-1EECBFBB4298}" emma:medium="tactile" emma:mode="ink">
                <msink:context xmlns:msink="http://schemas.microsoft.com/ink/2010/main" type="inkWord" rotatedBoundingBox="18853,6682 19227,6675 19229,6782 18855,6789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8625.8788">-1 1678 91 0,'0'0'136'0,"0"5"-8"0,0-5-8 0,0 0-28 0,0 0 4 15,0 0-4-15,0 0 0 0,8 5 4 0,-8-5 0 0,0 0-4 16,10 4 4-16,-10-4-24 0,8 5 20 0,-8-5-4 0,8 5-8 0,0-5-4 16,2 5-4-16,-2-5-8 0,0 5-8 0,9-5-4 0,-9 5-4 15,10-5-4-15,0 0-8 0,-10 4 0 0,8-4-32 0,2 5-4 16,-10-5 0-16,9 5 0 0,1-1 0 0,-2-4 0 0,-8 6 0 0,10-2 0 15,-10-4 0-15,10 5 0 0,-1-1 0 0,-9-4 0 16,0 6 0-16,10-2 0 0,-10-4 0 0,0 5 0 0,2 0 0 0,-2-5-16 16,-8 0-48-16,8 0-24 0,-8 0-24 0,0 5-20 0,0-5-28 15,0 0-24-15,0 0-12 0,-8 0-68 0,0 0 32 0,-2 0 40 16,2 0 36-16,0 0 32 0,-10 0 24 0</inkml:trace>
        </inkml:traceGroup>
        <inkml:traceGroup>
          <inkml:annotationXML>
            <emma:emma xmlns:emma="http://www.w3.org/2003/04/emma" version="1.0">
              <emma:interpretation id="{AC1A6783-27BC-490D-9A56-C2DEFEFE1C64}" emma:medium="tactile" emma:mode="ink">
                <msink:context xmlns:msink="http://schemas.microsoft.com/ink/2010/main" type="inkWord" rotatedBoundingBox="19807,6342 20194,6335 20212,7372 19825,7378"/>
              </emma:interpretation>
              <emma:one-of disjunction-type="recognition" id="oneOf5">
                <emma:interpretation id="interp9" emma:lang="" emma:confidence="0">
                  <emma:literal>4</emma:literal>
                </emma:interpretation>
                <emma:interpretation id="interp10" emma:lang="" emma:confidence="0">
                  <emma:literal>ly</emma:literal>
                </emma:interpretation>
                <emma:interpretation id="interp11" emma:lang="" emma:confidence="0">
                  <emma:literal>h</emma:literal>
                </emma:interpretation>
                <emma:interpretation id="interp12" emma:lang="" emma:confidence="0">
                  <emma:literal>li</emma:literal>
                </emma:interpretation>
                <emma:interpretation id="interp13" emma:lang="" emma:confidence="0">
                  <emma:literal>y</emma:literal>
                </emma:interpretation>
              </emma:one-of>
            </emma:emma>
          </inkml:annotationXML>
          <inkml:trace contextRef="#ctx0" brushRef="#br0" timeOffset="9517.5243">1022 1356 71 0,'0'-4'112'0,"0"-1"0"16,0 5-8-16,0-6-16 0,0 6 4 0,8 0-20 0,-8 0 24 0,0 0-4 15,0-4-4-15,10 8 0 0,-10-4-4 0,0 6 0 0,0-6-4 16,0 5-4-16,8-1-4 0,-8-4-8 0,0 6-8 0,8 3-4 16,-8-4-4-16,0 4-4 0,0 2-12 0,0-3 0 0,0 8-8 15,0-3 0-15,-8 2-4 0,8 3-4 0,0-3 0 0,-8 4-8 16,8 6-4-16,-10-6 0 0,10 4 4 0,-8-3 0 0,8 4-4 0,-8 0 0 15,0 0-8-15,-2 0 8 0,10 0 0 0,-8 0-4 0,0-5 4 16,8 5-8-16,-9 0 4 0,9-5 4 0,0 1-4 0,0-1 4 16,-9-5-8-16,9 4 4 0,0-2 0 0,9-2 0 0,-9-5 0 15,0 6 0-15,9-11 4 0,-1 6-4 0,-8 0-4 0,8-5 0 16,2-1 4-16,-2 2 0 0,0-2-4 0,0-4 0 0,10 5 0 16,-10-5 0-16,9-5 0 0,-8 5-4 0,8-4 0 0,-9 4 4 0,10-6-4 15,-2-3-4-15,2 3 0 0,-10-2-4 0,9 2-4 0,0-3 4 16,-8-1 0-16,7 1 0 0,2-5 4 0,-10 4 4 0,2 1 0 15,6-1 0-15,-8 0 4 0,1 1 0 0,-1-1-4 0,1 1 4 16,0-1 4-16,-1 5-4 0,-8-5 8 0,8 6-4 0,-8-2 4 16,0 2 0-16,10-1 0 0,-10 1 0 0,0 4 0 0,0-6 4 0,0 6 0 15,0-4 4-15,0 4 4 0,0 0 0 0,0 0-4 0,0 0 0 16,0 0 0-16,0 0-4 0,0-5 4 0,0 5 0 0,0 5 4 16,0-5 0-16,0 4 0 0,0 2 0 0,0-2 4 0,0 5 0 0,0 1 8 15,0 0 0-15,0-1-4 0,0 6 0 0,0-1-4 16,-10 5-20-16,10 0 0 0,0 1 0 0,0 4 0 0,0 0 0 0,-8 0 0 15,8 5 0-15,0-6 0 0,-8 2 0 0,8 3 0 0,0-4 0 16,-9 5 0-16,9-5 0 0,0 0 0 0,0 0 0 0,0-5 0 16,0 0 0-16,-9 0 0 0,9 0 0 0,0-4 0 0,0-1 0 15,0-3 0-15,0-3 0 0,0 2 0 0,0 0 0 0,9-10-72 16,-9 5-80-16,0-10-40 0,-9 5-56 0,9-4-84 0,0-6 52 0,-8 0 52 16,-1-5 44-16,9 6 36 0,-8-5 28 0</inkml:trace>
        </inkml:traceGroup>
      </inkml:traceGroup>
    </inkml:traceGroup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36:28.32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F9BE9B8-D028-4FBF-AC6D-2CD4DB6A5A1F}" emma:medium="tactile" emma:mode="ink">
          <msink:context xmlns:msink="http://schemas.microsoft.com/ink/2010/main" type="inkDrawing" rotatedBoundingBox="9331,7031 12462,2079 17591,5323 14461,10274" hotPoints="16068,6333 13100,9301 10133,6333 13100,3366" semanticType="enclosure" shapeName="Circle">
            <msink:sourceLink direction="with" ref="{25BBD8BB-E93B-46A3-84D9-2E68C4889A87}"/>
            <msink:destinationLink direction="with" ref="{493D9935-A516-42BA-ADAF-92D6A8168213}"/>
          </msink:context>
        </emma:interpretation>
      </emma:emma>
    </inkml:annotationXML>
    <inkml:trace contextRef="#ctx0" brushRef="#br0">4039 112 39 0,'0'0'64'0,"0"-5"0"16,-8 5-12-16,8 0-20 0,0 0-4 0,0 0-4 16,0-4-8-16,-8 4 8 0,8 0-4 0,0 0-4 0,0-6 4 0,-8 6 0 15,8 0-4-15,0-5 0 0,-10 5 0 0,10 0 0 0,0-4 4 16,-8 4 0-16,8 0 0 0,-8-5 0 0,8 5 4 0,-10 0 4 16,10 0-4-16,-8-5 0 0,8 5 0 0,-8-4 0 0,8 4 0 0,-9 0 4 15,9 0 0-15,-9-6 0 0,1 6 0 0,8 0-8 16,-8-4 0-16,-1 4 4 0,1 0 0 0,0-5 4 0,8 5 0 0,-10 0-4 15,2 0-4-15,0 0 0 0,8-4 4 0,-10 4-4 0,2 0-4 16,0-6 8-16,0 6-4 0,-1 0-4 0,0-3 4 0,1 3-4 16,8 0 0-16,-9-6 0 0,1 6 0 0,0-5 0 0,-2 0 0 0,2 5 0 15,0-4 4-15,0 4 0 0,-2-5-4 0,2 5-4 0,0 0 0 16,-1-5-4-16,0 5 8 0,1 0 0 0,-1 0 0 0,1 0-4 16,-8-5 0-16,6 5 0 0,2 0 4 0,0 0 0 0,-2 0 0 15,-6 0-4-15,7 0 0 0,1 0 0 0,-9-4 4 0,8 4 0 16,1 0 0-16,-10 0 0 0,10-5-4 0,-10 5 4 0,10 0 0 0,-9 0-4 15,9 0-4-15,-9 0 4 0,8 0 4 0,-7 0 0 16,6-5-4-16,-6 10 0 0,6-5 0 0,-6 0-4 0,8 0 4 0,-9 0-4 16,-1 0 0-16,10 0-4 0,-10 0 4 0,10 0 0 0,-8 0-4 15,6 0 4-15,-6 0-4 0,7 0 4 0,-8 0 0 0,0 0 0 16,9 0-4-16,-10 0 0 0,2 0 0 0,6 0 8 0,-6 0-8 16,-1 5-4-16,0-5 4 0,8 4 0 0,-7-4 4 0,-2 5-4 15,1-5 0-15,0 5 0 0,0 0 0 0,0-5-4 0,0 4 0 16,-1 1-4-16,2 0 4 0,-10 1-20 0,9-6 28 0,0 3 0 0,0 3-4 15,-9-2-4-15,10-4 0 0,-10 5 0 0,9-1 4 0,-9-4 0 16,10 6-4-16,-10-2 0 0,0-4 0 0,1 5 0 0,-1 0 0 16,8-1 0-16,-7 1 0 0,0 1 4 0,0-2-4 0,-1 1 4 0,0 0 0 15,0 0-4-15,1 4 4 0,-9-4-4 0,8 0 0 0,9 5 4 16,-9-6-4-16,-8 5 0 0,18-3 0 0,-10 3 0 0,0 1 0 16,1-6 0-16,-1 6 0 0,0-5 0 0,1 4 0 0,8-4-4 15,-8 5 8-15,-1 0-4 0,0-5 0 0,9 4 0 0,-9-5 0 16,0 6 0-16,10-5 0 0,-10 5 0 0,9-7-4 0,-9 8 4 0,2-6 4 15,6 5-4-15,-8-6 0 0,9 6-4 0,-8-5 4 0,8 5 0 16,-9-1-4-16,8-4 4 0,-6 5-4 0,7-1 8 0,-9-4 0 16,8 4-4-16,2-4-4 0,-2 5 0 0,-7-2 4 0,8 3 4 15,0-7 0-15,-1 6-8 0,2 0 4 0,-2-1 0 0,2-4 0 16,-1 5-4-16,-1-1 4 0,2 2 0 0,8-8 0 0,-10 7 0 16,1-1 0-16,8 1 0 0,-8 0 0 0,1-1 0 0,7 1 0 15,-8 5 0-15,9-6 0 0,-10 0 0 0,1 6 0 0,8-6 0 16,-7 6-4-16,-1-5 4 0,-1 9 4 0,10-5-4 0,-10 1 0 15,2-1 0-15,-1 0-4 0,0 1 8 0,0 0-4 0,-1 4 0 16,10-5-4-16,-8 5 8 0,-2-5-4 0,1 1-4 0,0-1 0 16,0 5 8-16,-1-4-4 0,2-1-4 0,-2 5 4 0,2-4-4 15,7-1 4-15,-8 1 0 0,0-2-4 0,1 2 4 16,-2-1 0-16,10 1 0 0,-10-1 0 0,10 0 0 0,-9 1 0 16,0 0-4-16,8-6 4 0,-7 5-4 0,-2 1 4 0,10-1 4 15,-10 1-4-15,2-1 0 0,7 0 0 0,-8 6 0 0,0-6-4 16,9 1 4-16,-10-1-4 0,2 5 0 0,6-5 4 0,-6 6 0 15,-1-6 0-15,-1 6 0 0,10-7 0 0,-8 6 0 0,6 1-16 16,-6-1 20-16,6-4 0 0,-6 4 0 0,7 0 0 0,-8 0 0 16,9 0 0-16,-9 1-8 0,9-1 8 0,-2-1-4 0,-6 2 0 15,6-1 0-15,2 5 0 0,0-5 0 0,-1 1 0 0,-7-1 0 16,7 5 0-16,0-5 0 0,1 5 0 0,0-5 0 0,-2 0 0 16,-6 5 0-16,7-5-4 0,0 0 8 0,1 0-4 0,0 6 0 15,-1-11 0-15,1 10 0 0,-1-5 4 0,0-5 0 0,1 5-8 16,0 1 0-16,-2-1 0 0,2 0 4 0,0-4 0 0,8 4 4 0,-8 0-4 15,-2 0 4-15,2 0-4 0,0 1 0 0,-1-6 0 0,1 10 0 16,8-5-4-16,-8 0 8 0,-2 0-4 0,2 0 0 0,0 1 4 16,8 4 0-16,-8-6-8 0,-2 7 4 0,2-6-4 0,8 5 8 0,-8 0-8 15,-2-5 8-15,2 6-8 0,8-2 4 0,-8-4 0 0,8 6 4 16,-9-2-4-16,1-3 0 0,0 4-4 0,8 0 8 0,-9-5-4 16,9 5 0-16,-9-5 0 0,9 1 0 0,-8 3-16 0,8-4 24 15,0 1-4-15,0-1-4 0,-8 0 0 0,8-1 4 0,0 2-4 16,0 0 0-16,0 3 0 0,0-8 4 0,0 4-4 0,0 5 0 0,0-5 0 15,0 0 0-15,0 0 0 0,0 1-4 0,0-1 8 0,0 0-4 16,0 0-4-16,0 1 4 0,0 3 0 0,0-4 4 0,0 0 0 16,0 1-4-16,0 4 0 0,0-4 4 0,0-1-4 0,0 4 4 15,8-4-4-15,-8 0 0 0,0 6-4 0,0-6 4 0,8 4 4 16,-8-3 0-16,0 4-4 0,9-5-4 0,-9 0 4 0,9 5 0 0,-9-5-4 16,0 1 8-16,8 3 0 0,-8-4-4 0,8 1 4 0,-8-1-4 15,0 0-4-15,9 6 4 0,-9-6 4 0,8 0-4 0,-8 0 0 16,8 1 4-16,2-1-4 0,-10 0 0 0,8 0 4 0,0 0 0 15,2 6-4-15,-10-7 4 0,8 1-4 0,0 0 4 0,0 0-4 16,2 5 4-16,-10-4-8 0,8 4 4 0,0-5 0 0,1 0 4 0,-1 5 0 16,0-5-4-16,2 5 0 0,-2-4-16 0,0 3 24 0,0-4-8 15,2 6 4-15,-2-6-4 0,0 0 8 0,1 5-8 0,8-5 0 16,-8 5 0-16,-1-5 4 0,0 1-4 0,10-1 0 0,-10 5 0 16,0-5 0-16,2 0 0 0,6 0 4 0,-7 0-4 0,8 0 0 15,-9 1 4-15,1-1-4 0,7-5 0 0,-6 5 4 0,6 0 0 0,-6 0-8 16,-2 1 8-16,9-5 0 0,-9 4 0 0,9 0-4 0,-8-6 0 15,7 7 0-15,-6-5 0 0,6 4 0 0,-6-5 0 0,6 5 0 16,1-4 4-16,0-1 0 0,-8 5-4 0,7-4-4 0,2-1 8 16,-2 5-4-16,2-5 4 0,-1 1-4 0,0 4 0 0,0-5-4 15,9 5 4-15,-10-4 0 0,2-1 4 0,7 5-4 0,-8-4-4 16,8-1 4-16,-7 5 4 0,8-4-4 0,-10 5-4 0,10-6 4 0,-9 0 0 16,9 0 0-16,-10 1 0 0,10 4-4 0,-9-5 4 15,9 1 0-15,-8-1 0 0,6 1 4 0,-6-1-4 0,-1-4 0 0,9 4 0 16,-10 0-4-16,2 1-12 0,-2-1 24 0,10-5-4 0,-9 6-4 15,0 0 0-15,8-6 4 0,-7 5-4 0,8 1 0 0,-10-4 4 16,10 1-4-16,-9 3-4 0,9-1 4 0,0-4 4 0,-1 5-4 0,1-1 0 16,-2 0 0-16,2-4 0 0,0 3 4 0,-1 3-4 0,9-2 0 15,-8 1 0-15,9-1 0 0,-11 1 4 0,12-1-4 0,-3 0 4 16,-7 0 0-16,8 1 0 0,0-1-8 0,0 1 4 0,-9-1 4 0,9 0 0 16,-8 1-4-16,9-1 0 0,-11 1 4 0,12-1-4 15,-11-5 0-15,9 6 0 0,-8-1 4 0,8-4-4 0,-9 4 0 0,1-4 0 16,8 4 0-16,-8-4 0 0,-1 4 0 0,9-4 0 0,-8 0 0 15,8 4 0-15,-9-4 0 0,9-1 0 0,0 0 0 0,1 1 0 16,-10 0 0-16,10-5 0 0,-1 4 0 0,-1 1 0 0,1-6 0 16,0 6 0-16,-8-5 0 0,9 5 0 0,-1-7 0 0,0 3 0 15,-9 4 0-15,9-6 0 0,0 2 0 0,-8-2 0 0,-1 1 0 16,9 0 0-16,-8-5 0 0,0 5 0 0,7-5 0 0,-7 0 0 0,0 4 0 16,0-4 0-16,7 0 0 0,-7 0 0 0,0 0 0 0,0 0 0 15,7 0 0-15,-7 0 0 0,0 0 0 0,-1-4 0 0,9-1 0 16,-8 5 0-16,0 0 0 0,-1-5 0 0,9 0 0 0,-8 1 0 15,0 4 0-15,7-6 0 0,-7-3 0 0,0 4 0 0,0-1 0 16,-1 3 0-16,9-7 0 0,-8 5 0 0,0-5 0 0,-1 6 0 0,0-6 0 16,0 6 0-16,1-6 0 0,0 0 0 0,-1 5 0 0,1-4 0 15,0-1 0-15,0 1 0 0,-1-1 0 0,9 1 0 0,-8-6 0 16,0 5 0-16,-1-4 0 0,9 5 0 0,-8-6 0 0,-1 0 0 16,9 1 0-16,-8 0 0 0,8-1 0 0,0 1 0 0,-9 0 0 15,9-1 0-15,0-4 0 0,1 5 0 0,-9-5 0 0,8 4 0 0,0-5 0 16,-9 7 0-16,9-6 0 0,0 0 0 0,-8 4 0 0,7-4 0 15,-7-1 0-15,0 0 0 0,8 2 0 0,-9-6 0 0,1 5 0 16,0 0 0-16,0 0 0 0,-1-6 0 0,1 6 0 0,0-4 0 16,-1 3 0-16,1-4 0 0,-2 0 0 0,2 0 0 0,0 0 0 15,0 1 0-15,-1-6 0 0,1 5 0 0,0-5 0 0,-1 0 0 0,1 5 0 16,0-4 0-16,-10-1 0 0,10 0 0 0,-1-5 0 0,1 5 0 16,-8 0 0-16,6-4 0 0,-6 4 0 0,7 1 0 0,-7-7 0 15,-2 8 0-15,2-8 0 0,-2 7 0 0,2-5 0 0,-1 4 0 16,-1-5 0-16,-7 0 0 0,8 6 0 0,1-6 0 0,-10 2 0 15,9-3 0-15,-8 6 0 0,7-5 0 0,-7 1 0 0,-1-1 0 0,0 1 0 16,10-1 0-16,-10 5 0 0,2-4 0 0,-2 4 0 0,0-5 0 16,0 5 0-16,-8-4 0 0,10 6 0 0,-2-3 0 0,0-4 0 15,1 6 0-15,-9-1 0 0,8 0 0 0,0-5 0 0,-8 5 0 16,10-4 0-16,-2-1 0 0,-8 5 0 0,8-4 0 0,-8-1 0 16,8 1 0-16,-8-1 0 0,10-4 0 0,-10 4 0 0,0 1 0 15,0-1 0-15,8 1 0 0,-8-1 0 0,0 1 0 0,0-1 0 0,0 0 0 16,0 0 0-16,0 1 0 0,0 5 0 0,-8-6 0 0,8 5 0 15,0 0 0-15,-10 1 0 0,10-2 0 0,-8 2 0 0,8 0 0 16,-8-1 0-16,0 0 0 0,8 0 0 0,-10 1 0 0,2 3 0 16,0-4 0-16,-1 0 0 0,1 1 0 0,0-1 0 0,-2 0 0 15,2 1 0-15,8-1 0 0,-16 0 0 0,6 0 0 0,10 5 0 0,-8-5 0 16,-10 0 0-16,18 2 0 0,-8-3 0 0,0 1 0 0,-1 5 0 16,1-4 0-16,0 3 0 0,-1-3 0 0,0 4 0 0,9-5 0 15,-8 5 0-15,0-5 0 0,-2 5 0 0,2-5 0 0,8 6 0 16,-8-7 0-16,-1 6 0 0,0-4 0 0,1 4 0 0,0 0 0 15,-1-5 0-15,1 5 0 0,-1-4 0 0,0 3 0 0,1 2 0 0,0-6 0 16,-10 5 0-16,10-5 0 0,0 5 0 0,-2 0 0 0,2-4 0 16,-9 3 0-16,9 2 0 0,0-2 0 0,-10 2 0 0,10-2 0 15,0 2 0-15,-10 3 0 0,10-4 0 0,-10 0 0 0,10 4 0 16,-9 2 0-16,9-6 0 0,-10 5 0 0,2 0 0 0,6-1 0 16,-6 1 0-16,-2 0 0 0,10 5 0 0,-9-5 0 0,1 4 0 0,-2-4 0 15,10 4 0-15,-10-4 0 0,1 0 0 0,9 5 0 0,-9-1 0 16,0-4 0-16,9 4 0 0,-10-3 0 0,0 3 0 0,10-4 0 15,-8 5 0-15,-2-5 0 0,10 4 0 0,-9-4 0 0,-1 5 0 0,10-6 0 16,-8 6 0-16,-2-5 0 0,10 4 0 0,-9-4 0 16,8 5 0-16,-8-2 0 0,9-2 0 0,-10 4 0 0,10-2 0 0,-10 3 0 15,10-1 0-15,-9 4 0 0,9-4 0 0,-9 4 0 0,0-5 0 16,9 6 0-16,-10-1 0 0,10 1 0 0,-10-1 0 0,10-4 0 16,-9 9 0-16,0-5 0 0,8 1 0 0,-7-1 0 0,-2 1 0 15,10-1 0-15,-10 0 0 0,10 1 0 0,-9-1 0 0,9 0 0 16,-10 1 0-16,2-1 0 0,6 1 0 0,2-1 0 0,-8 1 0 15,6 4 0-15,2-4 0 0,-9-1 0 0,9 5 0 0,-1-5 0 0,-8 1 0 16,9 3 0-16,0 2 0 0,-2-5 0 0,2 4 0 0,0 0 0 16,-10-4 0-16,10 4 0 0,-1 0 0 0,1 1 0 0,0-1 0 15,-1 0 0-15,0 0 0 0,1 0 0 0,-10 1 0 0,10-2 0 16,0 2 0-16,-1-1 0 0,0 0 0 0,1 0 0 0,0 1 0 16,-1-2 0-16,1-3 0 0,8 5 0 0,-9-3 0 0,0 4 0 0,1-2 0 15,0 0 0-15,-2-4 0 0,2 3 0 0,0 2 0 0,0-5 0 16,-2 4 0-16,10 0 0 0,-8-5 0 0,0 5 0 0,-1 0 0 15,1-4 0-15,0 4 0 0,8 1 0 0,-10-6 0 0,2 5 0 0,8 0 0 16,-8 0 0-16,0 1 0 0,8-6 0 0,-10 5 0 0,2 5 0 16,8-4 0-16,-8-2 0 0,8 2 0 0,-9-1 0 0,0 5 0 15,9-5 0-15,-8 0 0 0,8 5 0 0,-9-4 0 0,1 4 0 16,8-5 0-16,-8 5 0 0,8-5 0 0,-10 5 0 0,10-5 0 16,-8 5 0-16,8-4 0 0,-8 4 0 0,8-6 0 0,-8 6 0 0,-2-5 0 15,10 5 0-15,-8 0 0 0,8-4 0 0,-8 4 0 16,8 0 0-16,-9-5 0 0,9 5 0 0,-9 0 0 0,9 0 0 0,-8 0 0 15,8 0 0-15,-9 0 0 0,9 0 0 0,0 0 0 0,-8 0 0 16,8 0 0-16,0 0 0 0,-8 0 0 0,8 0 0 0,0 0 0 16,0 0 0-16,0 0 0 0,0 0 0 0,-8 0 0 0,8 0-12 0,0 0-96 15,0 0-24-15,0 0-24 0,0 0-28 0,0 0-28 0,-10 0-84 16,10 5 40-16,0-5 48 0,-8 4 44 0,8-4 24 16,-8 5 32-16</inkml:trace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36:31.15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A8A775F-0A11-496F-854D-E274A593D3B4}" emma:medium="tactile" emma:mode="ink">
          <msink:context xmlns:msink="http://schemas.microsoft.com/ink/2010/main" type="inkDrawing" rotatedBoundingBox="10535,6054 16255,6232 16252,6343 10532,6165" shapeName="Other">
            <msink:destinationLink direction="to" ref="{4C7D928E-F7BD-4BD5-A457-61AA12622EB6}"/>
          </msink:context>
        </emma:interpretation>
      </emma:emma>
    </inkml:annotationXML>
    <inkml:trace contextRef="#ctx0" brushRef="#br0">25 23 43 0,'0'0'80'0,"0"0"-12"0,-10 4-8 0,10-4-48 0,0-4 20 15,-8 4 0-15,8 0 0 0,0 0 0 0,0 0-4 0,0 0 0 16,0 0-4-16,-8 0 0 0,8 0-4 0,0 0 0 0,0 0-4 0,0 0 0 15,0 0 0-15,0 0-4 0,0 0 4 0,0 0 0 0,0 0 0 16,0 0 4-16,8 0-4 0,-8 0 8 0,0 0 0 0,0 0-4 16,8 0 4-16,-8 0 0 0,10 0-4 0,-2 0 0 0,-8 0 0 15,8 0 0-15,1 0 0 0,0 4-4 0,8-4 4 0,-9 0 0 16,0 0-4-16,10 0 4 0,-10 0-4 0,10 0 4 0,-10 0-12 0,9 5 8 16,0-5 0-16,-9 0-4 0,9 0-4 0,1 0 0 15,-2 0 0-15,2 0 4 0,-1 0 0 0,0 0 0 0,0 0 0 16,-1 0 0-16,2 0 4 0,0 0-4 0,6 0 0 0,-6 0-4 0,7 0 0 15,-7 0 0-15,6 0 0 0,2 0 0 0,0 0 0 0,-9 0 0 16,9 0-4-16,8 0 4 0,-9-5-4 0,1 5 4 0,0 0 0 16,0 0 0-16,-2-4-4 0,2 4 0 0,9 0 0 0,-11-4 4 0,2 4 0 15,0-6-4-15,-1 6 4 0,1 0 0 0,0 0-4 0,-1-4 0 16,1 4 0-16,0 0 0 0,0 0 0 0,-10 0 0 0,9 0 0 16,1 0-4-16,-8 0 4 0,7 0-4 0,-8 0 0 0,8 0 0 15,1 0 8-15,-8 0-8 0,-2 0 0 0,10 0 4 0,-9 0 0 16,9 0 0-16,-10 0-4 0,10 0 0 0,-9 0 4 0,0 0 0 0,8 0 0 15,1 0-4-15,-8 0 4 0,-2 0 0 0,10 0 0 0,-1 0 0 16,-7-6-4-16,8 6 4 0,-10 0-4 0,10 0 4 0,-9 0 0 16,9 0-4-16,-10 0 0 0,2-4 4 0,-2 4 0 0,10 0-4 15,-9 0 0-15,1 0 0 0,-2 0 0 0,2 0 4 0,-2 0-4 16,1 0 0-16,1 4 0 0,-2-8 0 0,2 4 0 0,-2 0 0 16,2 0 0-16,-1 0 0 0,0 0 0 0,-9 0 0 0,9 0 0 15,1 0 0-15,-2 0 4 0,2 0-4 0,-2 0 0 0,2 0 0 0,-10 4 4 16,9-4-4-16,1 0-20 0,-2 0 24 0,2 0 4 0,-2 0-4 15,-7 0-4-15,8 0 0 0,0 0 0 0,1 0 0 0,-2 0 4 16,2 0 0-16,-2 6-4 0,-7-6 0 0,8 0 4 0,0 4-4 16,-1-4 0-16,2 6 0 0,0-6 4 0,-2 4-4 0,1-4 0 0,0 4 4 15,-8-4-4-15,7 5 0 0,2 1 0 0,-1-6 0 0,0 0 0 16,0 0 4-16,0 0-4 0,-8 4 0 0,7-4 0 0,2 0 0 16,-2 0 0-16,-6 0 4 0,6 0-4 0,1 0 0 0,1 0 4 15,-10 0 0-15,8 0-4 0,-6 0 4 0,6 0 0 0,-7 0 0 16,8 0 0-16,-8 0-4 0,7 0 4 0,-6 0-4 0,6 0 0 0,-8 5 4 15,2-5 0-15,6 0-4 0,-7 5 4 0,0-5-4 16,-1 5 4-16,1-1 0 0,-1-4-4 0,9 5 0 0,-8-5 0 0,-1 5 4 16,0 0 0-16,2-1-4 0,-2-4 0 0,0 5 4 0,1 0-4 15,0-5 0-15,-1 0 0 0,9 5 0 0,-9-5 0 0,0 0 0 16,2 0 0-16,-2 0 0 0,10 0 4 0,-10 0 0 0,0 0 0 0,9 0-4 16,-8 0 0-16,-1 0 0 0,9 0 0 0,-9 5 4 0,2-5 0 15,6 0-4-15,-8 0 0 0,10 5 0 0,-10-5 0 0,1 4 0 16,8-4 0-16,-8 0 4 0,7 5-4 0,-8-5 4 0,2 5-4 15,6-5 4-15,-6 5-4 0,6-5 4 0,-7 0-4 0,8 0 0 16,-9 4 0-16,9-4 0 0,-9 5 0 0,10-5 0 0,-10 0 0 0,10 0 4 16,-10 0-4-16,9 5 0 0,-8-5 4 0,8 0-8 0,-1 0 8 15,-6 0-4-15,6 5 0 0,2-5 0 0,-10 0 0 0,9 0 0 16,0 0 0-16,-8 0 0 0,7 5 0 0,2-5 0 0,-10 0 0 16,10 4 0-16,-10-4 0 0,9 0 4 0,-9 0-4 0,10 5 0 15,-10-5 0-15,8 0 0 0,-6 0 0 0,6 0 0 0,2 0 0 0,-10 0 0 16,9 0 0-16,-9 0 4 0,10 0-4 0,-2 0 0 0,-6 0 0 15,6 0 0-15,2 0 0 0,-2 0 0 0,-7 0 0 0,8 0-16 16,0 0 20-16,1 0-4 0,-10 0 4 0,8 0 0 0,2 0 0 0,-1 0 0 16,0 0-4-16,0 0 0 0,1 0 0 0,-10 0-4 15,8 0 4-15,2 0 4 0,-1 0-4 0,-1 0 0 0,2 0 4 16,-2 0-4-16,2 0 0 0,-1 0 0 0,0 0 0 0,0 0 0 0,0 0 0 16,0 0 0-16,1 0 0 0,-2 0 0 0,2 0 0 15,-2 0 4-15,1 0-4 0,1 0 0 0,-2 0 0 0,2 0 0 16,-2 0 0-16,2 0-4 0,-1 0 4 0,-1 0 4 0,2 0-4 0,8-5 0 15,-10 5 4-15,2 0-4 0,-1-4 0 0,-1 4-4 0,2 0 4 16,-2-5 0-16,10 5 4 0,-9-5-4 0,0 5 0 0,0 0 0 0,1 0 4 16,-2-5 0-16,10 5-4 0,-9 0-4 0,0 0 4 0,0 0 0 15,1 0 0-15,-2 0 4 0,2 0-4 0,-2 0 0 0,2 0 0 16,-1 0 0-16,-9 5 0 0,10-10 0 0,-2 5 0 0,2 0 0 16,-10 0 0-16,9 0 0 0,0 0 0 0,-8 0 4 0,7 0-8 15,2 0 4-15,-10 0 4 0,10 0-4 0,-10 0 0 0,9 0 0 0,0 5 0 16,0-5-4-16,-9 0 4 0,10 0 0 0,-2 0 0 0,2 0 0 15,-10 0 0-15,9 0 0 0,0 0 0 0,0 0 0 0,-9 0 0 16,10 0 0-16,-10 0 4 0,10 0-4 0,-2 0 0 0,-7 0 0 16,8 0 0-16,-8 0 0 0,-1 0 0 0,10 0-4 0,-10 0 4 15,0 0 0-15,0 0 0 0,2 0 0 0,-2 0 0 0,0 0 0 0,1 0 0 16,-9 0 0-16,8 0 0 0,0 0 0 0,-8 0 0 0,10 0 0 16,-2 0 0-16,-8 0 0 0,8 0 0 0,-8 0 0 0,0 5 0 15,8-5 4-15,-8 0-4 0,10 0 0 0,-10 0 0 0,8 0 0 16,-8 0 0-16,8 0 4 0,-8 5-4 0,9-10 0 0,-9 5 0 15,9 0 4-15,-9 0-4 0,8 5 0 0,-8-5 0 0,9 0 0 0,-1 0 4 16,-8 0 0-16,8 0-4 0,-8 4 4 0,9-4 0 0,0 0 0 16,-9 5 4-16,8-5 0 0,-8 0-20 0,8 0 24 0,-8 0-4 15,10 0-4-15,-10 0 4 0,8 0 4 0,-8 0-8 0,0 0 4 16,8 5 0-16,-8-5 4 0,0 0-4 0,9 0 0 0,-9 0 0 16,0 0-4-16,0 0 0 0,9 0 4 0,-9 0-4 0,0 0 0 15,0 0 0-15,0 0 0 0,0 0 0 0,0 0 4 0,0 0 0 0,0 0 0 16,0 0-4-16,0 0 0 0,0 0 0 0,0 0 0 0,0 0 0 15,0 0 0-15,0 0 4 0,0 0 0 0,0 0 0 0,0 0 0 16,0 0-4-16,0 0 4 0,0 0-4 0,0 0 0 0,8 0-4 16,-8 0 8-16,0 0 0 0,0 0 0 0,0 0-4 0,0 0 4 15,8 0-4-15,-8 0 4 0,0 0-4 0,9 0 0 0,-9 0 0 0,0 0 4 16,8 0-4-16,-8 0 4 0,0 0-4 0,8 0 4 0,-8 0 0 16,10 0 0-16,-10 0 4 0,8 0-4 0,-8 0-4 0,8 0 4 15,-8 0 0-15,0 0-4 0,10 0 0 0,-10 0 0 0,8 0-4 0,-8 0 0 16,0 0-4-16,8 0 8 0,-8-5-4 0,0 5 0 15,0 0 0-15,0 0 0 0,0 0 0 0,0 0 0 0,8 0 0 0,-8 5 0 16,0-5 0-16,0 0 0 0,0 0 0 0,10 0 0 0,-10 0 0 16,0 0 0-16,0 0 0 0,0 0 0 0,8 0 0 0,-8 0 0 15,0 0 0-15,0 0 0 0,0 0 0 0,0 0 0 0,0 0 0 16,0 0 0-16,0 0 0 0,0 0 0 0,0 0 0 0,0 0 0 16,0 0 0-16,0 0 0 0,0 0 0 0,0 0 0 0,0 0 0 0,0 0 0 15,0 0 0-15,0 0 0 0,0 0 0 0,0 0 0 0,0 0 0 16,0 0 0-16,0 0 0 0,0 0 0 0,0 0-32 0,-8 0-28 15,8 0-24-15,-10 0-20 0,10 0-12 0,-8 0-36 0,8-5-28 16,-8 5-36-16,0 0-64 0,-2-5 48 0,2 5 48 0,0-4 32 16,-10-1 28-16,10 0 24 0</inkml:trace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36:33.50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C7D928E-F7BD-4BD5-A457-61AA12622EB6}" emma:medium="tactile" emma:mode="ink">
          <msink:context xmlns:msink="http://schemas.microsoft.com/ink/2010/main" type="inkDrawing" rotatedBoundingBox="10478,5226 16294,5518 16246,6484 10429,6192" semanticType="callout" shapeName="Other">
            <msink:sourceLink direction="to" ref="{8A8A775F-0A11-496F-854D-E274A593D3B4}"/>
            <msink:sourceLink direction="from" ref="{53940D48-2873-49AA-8D71-C3517FA24882}"/>
          </msink:context>
        </emma:interpretation>
      </emma:emma>
    </inkml:annotationXML>
    <inkml:trace contextRef="#ctx0" brushRef="#br0">7 800 3 0,'0'0'84'0,"-10"0"-12"0,10 0-8 15,0 0-32-15,0 0-4 0,0 0-4 0,0 0-4 0,0 0 4 16,0 0 0-16,0 0-8 0,0 0 0 0,0 0 4 0,0 0-8 16,0 0 4-16,0 0 0 0,0-5 0 0,0 5 4 0,0 0-4 0,10-5 4 15,-10 5 0-15,0-4 0 0,0-1 0 0,8 5 0 16,-8-5-4-16,0 0 0 0,0 1 4 0,8-2-4 0,-8 1 0 0,8 1 0 15,2 0 4-15,-10-2-4 0,8 2 0 0,-8-2 4 0,8-3-4 16,1 9 0-16,-9-10 0 0,8 6-4 0,0-1 0 0,2-5-4 16,-2 6 4-16,0-6 0 0,0 5 0 0,2-5 0 0,-2 1 0 0,0 4 0 15,1-4 0-15,8-2 0 0,-8 3-4 0,-1-2 0 0,9 5-4 16,-8-5 0-16,-1 1 0 0,10-1 0 0,-10 6 4 0,9-6-4 16,-8 0 4-16,7 5-4 0,-7-4 0 0,-1 4 4 0,10-4 0 15,-10-1 0-15,10 6 0 0,-10-7 0 0,9 7 4 0,-9-6-4 16,9 1 0-16,-8 4-4 0,7-5 0 0,2 0 0 0,-10 1 0 0,10-1 4 15,-2 6-4-15,-7-6 0 0,8 1 8 0,0-1-8 0,1 0 4 16,-2 6 0-16,2-6 0 0,-2 0-4 0,1 1-4 0,1-1 8 16,-2 5-4-16,2-4 0 0,8-1 0 0,-10 6-4 0,1-7 8 15,9 2-8-15,-10 0 0 0,2 4 4 0,0-5 0 0,6 0 4 16,-7 6 0-16,1-6-4 0,8 1 0 0,-10-1 0 0,2 5 0 16,7-5 0-16,-8 1-4 0,0 4 0 0,1-4 4 0,6-1 0 15,-6 5 0-15,-1-5 0 0,0 6 0 0,0-6 0 0,9 5 0 16,-10 1 0-16,2-7 0 0,-1 7 0 0,-1 0 0 0,2-2-4 15,-2 2 0-15,10-1 4 0,-8 0-4 0,-2 0 4 0,1 1 0 16,9-1 0-16,-8 1 0 0,-2-2 0 0,2 2 0 16,7-2 0-16,-9 6 0 0,2-4-4 0,8 0 4 0,-10 4 0 15,2-6-4-15,7 6 4 0,-8-5-4 0,0 1 4 0,9 4 0 16,-9-5-4-16,0 5 4 0,8 0-4 0,-7-5 4 0,-2 5 0 16,2-5-4-16,7 5 0 0,-8 0 0 0,0 0 0 0,1-4 0 15,8 4 0-15,-10 0 0 0,1 0 4 0,0-5-4 0,0 5 4 16,9 0-4-16,-10 0 4 0,2-5 0 0,-1 5 0 0,0-5-4 15,8 5 0-15,-7 0 4 0,-2-6 0 0,2 6 0 0,7 0 0 16,-8 0-4-16,0-4 0 0,1 4 0 0,-2 0 4 16,10-4 0-16,-9 4 0 0,0 0 0 0,0 0 0 0,1 0 0 0,-2 0-4 15,10 0 0-15,-9 0 0 0,0 0 0 0,0 0 4 0,1 0-4 16,-2 0 4-16,10 0-4 0,-9 0 0 0,0 0 4 0,0 0 0 16,9 0 0-16,-10 0 0 0,2 0 0 0,7 0 0 0,-8 0-4 15,8 0 4-15,-7 0-4 0,-1 0 0 0,8 0 0 0,-8 0 0 0,9 0 4 16,-8 0-4-16,6 0 4 0,-6 4 0 0,-1-4 0 0,9 0-4 15,-10 0 4-15,2 0-4 0,-2 4 8 0,10-4-4 0,-9 0 0 16,1 0 4-16,-2 0-4 0,2 0 0 0,7 0 4 0,-8 0-4 16,0 0 4-16,0 0-4 0,0 0 4 0,1 0 0 0,-2 0-4 15,2 0 4-15,7 0 0 0,-9 0 0 0,2 0-4 0,0 0 4 16,-2 0-4-16,10 0 4 0,-9 0-4 0,-1 0 4 0,10 0 0 0,-8 0 0 16,-2 0-4-16,10 0 0 0,-9 0 0 0,9 0-20 0,-10 0 20 15,10 0 0-15,-9 0 0 0,9 0 0 0,0 0 0 0,-10 0 0 16,10 0 0-16,-9 0 0 0,9 0 0 0,-10 0 0 0,10 0-4 0,-8 0 0 15,7 0 0-15,-8 6 0 0,0-6 4 0,9 0 0 16,-10 5 0-16,2-5 0 0,-1 5 0 0,0-5 0 0,8 5 4 0,-7-5-4 16,-2 4 0-16,2 1 0 0,-1 0-4 0,-1-5 4 0,2 5 4 15,-2-1-8-15,2-4 8 0,0 5-4 0,-2-5 4 0,1 6 0 16,0-6-4-16,0 4 0 0,1-4 0 0,-2 4 0 0,2-4 4 16,-2 0-4-16,1 6 4 0,1-6-4 0,-2 4 0 0,2-4 0 0,-2 6 0 15,2-6-4-15,-1 4 4 0,-1-4 0 0,2 5 0 16,-2-5-4-16,2 4 0 0,-1 1 4 0,0-5-4 0,0 5 0 0,0 0 0 15,0-1 4-15,1-4 0 0,-2 6-4 0,2-2 4 0,-2-4-8 16,1 4 4-16,1-4-4 0,-2 6 8 0,2-1-4 0,-2-5 0 16,-7 0 0-16,8 0 0 0,0 4-16 0,1-4 24 0,-10 0-4 0,8 0 4 15,2 0-8-15,-10 0 4 0,10 5 0 0,-10-5 0 0,9 5 0 16,-9-5-4-16,0 5 0 0,10-5 0 0,-10 4 4 0,2-4 0 16,6 6-4-16,-7-2 0 0,-1 1 4 0,1 1-4 0,8-6 0 15,-9 4 0-15,0 0 0 0,2 1 0 0,-2 0 0 0,0 0 0 16,2-1 0-16,-2 2 0 0,0-2 0 0,1 1 0 0,-1-1 0 0,1 2 0 15,-1-6 0-15,1 4 0 0,-1 1 0 0,0 0 0 0,2 0-4 16,-2-1 8-16,-8 2 0 0,8-6-8 0,2 4 4 0,-2 1 0 16,0 0 0-16,0 0 0 0,1-5 0 0,-9 4 0 0,9 1 0 15,-1 0 0-15,1-1 0 0,-1 1 0 0,0 1 4 0,2-2-4 16,-2 1-4-16,0 0 4 0,0 0 4 0,2 4-4 0,-2-4-4 0,-8 0 8 16,8 4-4-16,1-4 0 0,-1 5 0 0,1-5 0 15,0 4 0-15,-1-4-4 0,0 5 8 0,0-6-4 0,2 6 0 0,-2-5 0 16,0-1 0-16,2 6 0 0,-2-5 4 0,0 5-4 0,1-6 4 15,-1 1 0-15,1 0 0 0,-1 0-4 0,1-1 4 0,-1 1-8 16,-8 0 8-16,8 0-4 0,2-1 0 0,-2 0 4 0,0 3-4 16,2-3 0-16,-2 0 0 0,0 2 0 0,0-2 4 0,1 1-4 0,-1 0 0 15,-8 0 4-15,9-1-4 0,0 1 0 0,-1 5 0 16,0-10 0-16,2 10 0 0,-2-6 0 0,0 2 0 0,-8-2 0 0,8 1-4 16,2 4 8-16,-2-4-4 0,0 0 0 0,-8-1 0 0,9 6 0 15,-1-6 0-15,-8 3 0 0,9-3 0 0,0 0 4 0,-1 1-4 16,-8 0 0-16,8 0 0 0,2-1 0 0,-10 6 0 0,8-5 0 0,0-5 0 15,-8 10 0-15,8-6 4 0,2-4-4 0,-10 6-4 0,8-2 4 16,0 1 0-16,-8-1 0 0,9 2 0 0,-1-2 0 0,-8-4 0 16,8 5 0-16,2-1-4 0,-10 2 4 0,8-2 0 0,0-4 4 15,-8 6-8-15,8-2 8 0,2-4-4 0,-10 4-4 0,8 1 4 16,0-5-20-16,-8 6 28 0,9-6-8 0,0 4 4 0,-9 1 0 0,8-5 0 16,1 5-4-16,-9-5 4 0,8 5 0 0,-8-5-4 15,8 4 4-15,1-4-4 0,-9 5 0 0,9-5 4 0,-9 5-4 0,8 0 4 16,0-5 0-16,-8 4 0 0,10 1-4 0,-10 0 4 0,8-5-4 15,-8 5 4-15,8 0 0 0,-8 0 0 0,9-5-4 0,-9 4 4 16,9 1 0-16,-1 0 0 0,-8-5 0 0,0 5-4 0,8-1 0 0,1 1 4 16,-9-5 0-16,8 5 0 0,-8 0 0 0,8-5 0 0,-8 5 0 15,10-1 0-15,-10-4 0 0,8 5 0 0,-8-5 0 0,8 5 4 16,-8-5-4-16,0 5-4 0,10-5 4 0,-10 4 0 0,0-4 0 16,8 6 0-16,-8-6-4 0,0 0 4 0,0 4 0 0,8-4 0 15,-8 5-4-15,0-5 4 0,0 0 0 0,0 5 0 0,8-5 0 0,-8 0-4 16,0 5 0-16,0-5 0 0,0 0 0 0,0 0 0 0,0 0 0 15,0 0 0-15,0 4 0 0,0-4 0 0,0 0 0 0,0 0 0 16,10 0 0-16,-10 0 0 0,0 0 0 0,0 0 0 0,0 0 0 16,0 5 0-16,8-5 0 0,-8 0 0 0,0 0 0 0,0 0 0 15,0 0 0-15,0 0 0 0,0 0 0 0,0 0 0 0,0 0 0 16,0 5 0-16,0-5 0 0,0 0 0 0,0 0 0 0,0 0 0 0,0 0 0 16,0 0 0-16,0 0 0 0,0 0 0 0,0 0 0 15,0 0 0-15,-8-5 0 0,8 5-20 0,-10 0-60 0,10-5-28 0,-8 5-24 16,0-4-28-16,0-1-40 0,-2 5-52 0,-6-5-32 15,-2 0 56-15,1 1 40 0,1-6 36 0,-10 5 32 0,0-5 20 0</inkml:trace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36:35.61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75073AF-9180-42DE-A55F-46F1C6166916}" emma:medium="tactile" emma:mode="ink">
          <msink:context xmlns:msink="http://schemas.microsoft.com/ink/2010/main" type="inkDrawing" rotatedBoundingBox="10422,6241 16146,6144 16163,7159 10439,7255" semanticType="callout" shapeName="Other">
            <msink:sourceLink direction="with" ref="{53940D48-2873-49AA-8D71-C3517FA24882}"/>
            <msink:sourceLink direction="with" ref="{84738397-3802-4C02-B9D6-B9009E81DACB}"/>
          </msink:context>
        </emma:interpretation>
      </emma:emma>
    </inkml:annotationXML>
    <inkml:trace contextRef="#ctx0" brushRef="#br0">0-3 55 0,'0'0'76'0,"0"0"-12"0,0 0 0 0,0 0-28 0,0 0-4 15,0 0-4-15,0 0-8 0,0 0-4 0,0 0 4 0,0 0-4 0,0 0 4 16,0 0-4-16,0 0 4 0,0 0 0 0,0 0 0 0,0 0 0 16,0 0 4-16,0 0 4 0,8 0 0 0,-8 0 0 0,10 0 0 15,-10 0 0-15,8 5 0 0,0-5 0 0,-8 4 0 0,8-4 0 16,2 5 0-16,-2 0-4 0,0 0 0 0,1 0 0 0,-1-1 0 16,0 6-8-16,10-5 0 0,-10 5 0 0,0-6 0 0,2 6 0 15,-2-1-4-15,0 1 4 0,1-5-4 0,8 3 4 0,-8 3-4 16,-1-1-4-16,9-1 0 0,-8-4-4 0,7 4 4 0,-6 2-8 0,6-3 4 15,-7 2 4-15,8 0-4 0,-9-1 4 0,9 0 0 0,1 1 0 16,-10 0 0-16,10 0-4 0,-2-5 4 0,1 5 0 0,0-1 0 16,-8 1 0-16,7-6 0 0,2 7 0 0,0-3-4 0,-2-2 4 0,1 3 0 15,0-5 0-15,8 2 0 0,-7 3 0 0,-2-5 0 16,2 6-4-16,-1-5 4 0,9 0 0 0,-10 4 0 0,2-3 0 0,8 3 0 16,-10-4-4-16,1 4 4 0,9 1 0 0,-10-6-4 0,2 6 4 15,8 0 0-15,-10-5-4 0,10 4 0 0,-9 1 4 0,9-5-4 16,-10 4 0-16,2 1-4 0,7 0 8 0,-7-1-4 0,-2-4 0 15,2 5 0-15,8-1 4 0,-10 1-4 0,1-1 4 0,1-4-4 0,-2 4 0 16,10 1 0-16,-8-5 0 0,-2 5 0 0,1-1 0 16,0-4 0-16,0 4 0 0,1-3-4 0,-2 3 4 0,10-5 0 0,-9 6 4 15,0-5-4-15,0 0 4 0,1 4-4 0,-2-3 0 0,2-3-4 16,-2 7 4-16,1-4 0 0,1-2 0 0,-2 6 0 0,2-5 0 16,-2-1-4-16,2 2 0 0,7 3 0 0,-8-5 0 0,0 6 0 0,1-6 0 15,-2 2 4-15,2 3 0 0,-1-3-4 0,-1-2 4 16,2 5-4-16,-2-3-4 0,2-2 4 0,-1 7 0 0,0-7 0 15,8 5 4-15,-7-4-4 0,-2 0 0 0,2 5 4 0,-2-6-4 0,2 1 0 16,-1-1 0-16,-1 6 0 0,10-5 0 0,-8 0 0 0,-2-1 0 16,1 1 0-16,1 5 0 0,-2-5 0 0,10 0 0 0,-8-1 0 15,-2 1 0-15,1 0 4 0,0 0 0 0,8 0-4 0,-7-5-4 16,0 6 4-16,-2-3 0 0,1 2 4 0,9-5 0 0,-10 5-4 0,2-5 0 16,0 5 0-16,6-5 0 0,-7 5-4 0,1-5 4 0,-2 4 0 15,10-4-4-15,-8 5 4 0,-2 0 4 0,10-5-4 0,-9 0 0 16,9 4 4-16,-10-4-4 0,2 5 0 0,7-5 0 0,-8 5 0 0,8-5 0 15,-7 5 0-15,8-5 0 0,-10 0 4 0,1 0-4 16,9 4 0-16,-8-4 0 0,6 0 0 0,-6 0 0 0,7 0 0 0,-7 0-4 16,6 0 8-16,-6 0 0 0,-1 0 0 0,9 0 0 0,-10 0-4 15,10 0 0-15,-8 0 0 0,7 0 0 0,-8-4-4 0,0 4 4 16,0 0 0-16,8 0 0 0,-7 0 0 0,-1 0-4 0,8 0 4 0,-8 0 0 16,1 0 0-16,-2 0 0 0,2 0 4 0,7 0-4 15,-8 0 0-15,0 0 0 0,1 0 0 0,-2 0-4 0,2 0 8 0,7 0-8 16,-8 0 4-16,0 0 0 0,-1 0 4 0,2-5-4 0,0 5 0 15,7 0 0-15,-8-5 4 0,0 5-4 0,-1-5 4 0,2 5-4 16,0-4 0-16,-2 4-4 0,1-5 0 0,9 0 4 0,-10 5 0 0,2-4 0 16,0-1 0-16,-2 5 4 0,1-5 0 0,0 5 0 0,-8-5-4 15,7 0-4-15,2 5 4 0,-2-3 0 0,2 3 0 0,-1-6-4 16,0 1 4-16,0 5-4 0,-1-5 4 0,-6 0 0 0,6 5 4 16,2-5-4-16,-1 1 4 0,-1-1-4 0,2 0 0 0,-10 0 0 15,10 0 0-15,-2 5 0 0,2-9 0 0,-2 4 0 0,-7 5 0 16,8-9 0-16,0 3 0 0,-9 6 4 0,10-9-4 0,-2 5 0 0,-6-2 0 15,6 6 0-15,1-9 0 0,1 9 0 0,-10-5 0 0,10 0 4 16,-10 1-4-16,8 0 0 0,2 4 0 0,-1-6 0 0,-9 1 0 16,10 1 0-16,-10-2 0 0,8 6 0 0,2-4 0 0,-1-1 0 15,-8 1 4-15,8-2-8 0,-1 2 4 0,2-1 4 0,-2-1-4 16,-6 2 4-16,6 0-4 0,2-2 0 0,-2 2 0 0,1-1 4 0,1 1-4 16,-2-2 4-16,2 2-4 0,-10-1 4 0,9 1-4 15,0-6 4-15,0 4-4 0,1 2 0 0,-2-2 0 0,-8 3 0 0,10-3 0 16,-1 2 0-16,0-1-16 0,-8 0 16 0,7 0 8 0,2-5 0 15,-10 6-4-15,10 0 0 0,-10-1 0 0,9-1 0 0,-9 2 0 16,1-1-4-16,8 0 4 0,-9 0-8 0,10-5 8 0,-10 6 0 0,0-1-4 16,10 1 4-16,-10-6-4 0,9 5 0 0,-8-5 0 0,-1 6 0 15,9-2 0-15,-9-3 4 0,2 5 0 0,6-6 0 0,-6 5-4 16,6 0 4-16,-8-4 0 0,10 4 0 0,-10 0 0 0,1-5 0 16,7 6-4-16,-6-1 4 0,6 0 0 0,-8-5-4 0,10 6 0 15,-10-1 4-15,1 0 0 0,8 0 0 0,-8 0-4 0,7 0 0 0,-8-4 4 16,2 4 0-16,-2 5 0 0,10-9 0 0,-10 9 0 0,0-5 0 15,1 0 0-15,-1 1-4 0,1-2 0 0,8 2 4 0,-9-1-4 16,0 0 4-16,2 0-4 0,-2 1 0 0,0 4 4 0,2-6-4 16,-2 2 0-16,0-1 4 0,0 1-4 0,1 4 0 0,-1-6 4 15,1 2-4-15,0-1 0 0,-1 5 4 0,0-4-4 0,2-2 4 16,-2 6 0-16,0-4 0 0,-8 0 0 0,8-2 0 0,2 6-4 16,-2-5 4-16,0 5 0 0,-8-4 0 0,9 4 0 0,-1-6 0 15,1 6 4-15,-9-4-4 0,9 4 4 0,-1-5 0 0,0 5 0 16,-8-4-4-16,10 4 0 0,-10 0 0 0,8-6 0 15,0 6 0-15,-8-4-4 0,8 4 4 0,2-5-4 0,-2 5 4 16,-8-6-4-16,8 2 0 0,1 4 0 0,-1-4 0 0,-8 4 0 16,8-6 0-16,2 6 0 0,-2 0 4 0,-8-4 0 0,8 4-4 15,0-6 0-15,2 6-4 0,-10 0 12 0,8 0-4 0,-8 0 0 16,8-3 0-16,1 3-4 0,-9 0 4 0,9 0 0 0,-9 0-4 16,8 0 4-16,-8-6 0 0,9 6-4 0,-9 0 0 0,8-4 0 15,-8 8 0-15,0-8 0 0,8 4 4 0,-8 0-4 0,9-5 0 16,-9 5 4-16,0 0 0 0,0-4 4 0,9 4 0 0,-9 0-4 15,0 0 0-15,8 0 0 0,-8 0 0 0,0-6-20 16,8 6 28-16,-8 0-4 0,0 0 0 0,10 0-4 0,-10 0 0 16,0-4 0-16,0 4-4 0,8 0 4 0,-8 0-4 0,0 0 4 0,0 0 4 15,8 0-4-15,-8-6 0 0,0 6 0 0,0 0 0 0,0 0 0 16,0 0 0-16,0 0 4 0,0 0 0 0,0 0-4 0,9 0 0 16,-9 0 8-16,0-4-4 0,0 4 0 0,0 0 4 0,9 0-4 0,-9 0-8 15,0 0 0-15,8 0 0 0,-8 0 0 0,0 0 0 16,0 0 0-16,0 0 0 0,0 0 0 0,8 0 0 0,-8-4 0 0,0 4 0 15,0 0 0-15,0 0 0 0,0 0 0 0,0 0 0 0,0 0 0 16,0 0 0-16,0 0 0 0,0-6 0 0,0 12 0 0,0-12 0 16,0 6 0-16,0 0 0 0,0 0 0 0,0 6 0 0,0-6 0 0,0-6 0 15,0 12 0-15,0-6 0 0,0 0 0 0,0 0 0 16,0 0 0-16,0 0 0 0,0 0 0 0,0 0 0 0,0 0 0 0,0 0 0 16,0 0 0-16,-8 0 0 0,8 0 0 0,0 0-28 0,-8 0-88 15,-1 0-36-15,9 0-48 0,-17 0-48 0,9 4-76 0,-10-4 64 16,1 4 44-16,0 2 44 0,-8-6 32 0,-1 4 24 0</inkml:trace>
  </inkml:traceGroup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36:28.98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5BBD8BB-E93B-46A3-84D9-2E68C4889A87}" emma:medium="tactile" emma:mode="ink">
          <msink:context xmlns:msink="http://schemas.microsoft.com/ink/2010/main" type="writingRegion" rotatedBoundingBox="13172,6044 14713,5669 14809,6064 13268,6439">
            <msink:destinationLink direction="with" ref="{3F9BE9B8-D028-4FBF-AC6D-2CD4DB6A5A1F}"/>
          </msink:context>
        </emma:interpretation>
      </emma:emma>
    </inkml:annotationXML>
    <inkml:traceGroup>
      <inkml:annotationXML>
        <emma:emma xmlns:emma="http://www.w3.org/2003/04/emma" version="1.0">
          <emma:interpretation id="{F6AA0AF7-C379-4787-B457-5FE4F504CB5F}" emma:medium="tactile" emma:mode="ink">
            <msink:context xmlns:msink="http://schemas.microsoft.com/ink/2010/main" type="paragraph" rotatedBoundingBox="13172,6044 14713,5669 14809,6064 13268,64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F7FCE29-0EA7-4F9B-8341-E38F30DF9738}" emma:medium="tactile" emma:mode="ink">
              <msink:context xmlns:msink="http://schemas.microsoft.com/ink/2010/main" type="line" rotatedBoundingBox="13172,6044 14713,5669 14809,6064 13268,6439"/>
            </emma:interpretation>
          </emma:emma>
        </inkml:annotationXML>
        <inkml:traceGroup>
          <inkml:annotationXML>
            <emma:emma xmlns:emma="http://www.w3.org/2003/04/emma" version="1.0">
              <emma:interpretation id="{53940D48-2873-49AA-8D71-C3517FA24882}" emma:medium="tactile" emma:mode="ink">
                <msink:context xmlns:msink="http://schemas.microsoft.com/ink/2010/main" type="inkWord" rotatedBoundingBox="13196,6142 13399,6093 13446,6287 13243,6337">
                  <msink:destinationLink direction="from" ref="{4C7D928E-F7BD-4BD5-A457-61AA12622EB6}"/>
                  <msink:destinationLink direction="with" ref="{775073AF-9180-42DE-A55F-46F1C6166916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34-4 83 0,'0'0'112'16,"0"0"4"-16,-9 0 0 0,9 0-24 0,0 0 4 0,0 0 8 15,0 0-8-15,0 0 4 0,0 4 4 0,0-8 4 0,0 4-4 0,0 0 4 16,0 0-4-16,0 0-4 0,0 0 0 0,0 0-4 0,0 0-4 15,0 0-8-15,0 0-8 0,0 0-20 0,0 0-56 0,0 0 0 16,0 4 0-16,0-4 0 0,0 0 0 0,0 0 0 0,0 0 0 16,0 0 0-16,0 0 0 0,0 0 0 0,0 0 0 0,0 0 0 15,0 0 0-15,0 0 0 0,0 0 0 0,0 0 0 0,0 0 0 0,0 0 0 16,0 0 0-16,0 0 0 0,0 0 0 0,0 5 0 0,0-5 0 16,0 5 0-16,0-5-48 0,0 5-104 0,0 0-32 0,-8-1-36 15,8 1-60-15,0 0-16 0,0 0 56 0,-9-1 44 0,9 2 40 16,-9-2 28-16,9-4 4 0</inkml:trace>
          <inkml:trace contextRef="#ctx0" brushRef="#br0" timeOffset="9090.2118">34 20 51 0,'0'0'72'0,"0"0"0"0,0 0-12 0,0 0-24 0,0 0-4 0,0 0 0 16,0-5-4-16,0 5 0 0,0 0 4 0,0-5-4 0,0 5 4 16,0-5 0-16,0 5-4 0,0-5 0 0,0 5-4 0,0-4 0 15,0 4-4-15,0 0-4 0,0 0 0 0,0 0 0 0,0-5 4 16,0 5-4-16,0 0-4 0,0 0 0 0,8 0-4 0,-8 5 4 16,0-5-4-16,0 0 0 0,0 4 0 0,0 1-4 0,0 0-16 0,8-5 20 15,-8 5 0-15,0 0-4 0,0-1 0 0,0 1 0 0,0 0 4 16,0 0 0-16,0-1-4 0,0 2 4 0,0-2-4 0,0 1 4 15,0 0 0-15,0 0 0 0,0-5 4 0,0 4-8 0,0 1 4 0,0-5 0 16,-8 0 0-16,8 0-4 0,0 0 4 0,0 0-8 16,-8 0 4-16,8-5 0 0,0 1-4 0,0-1 4 0,0 0 0 0,0 0 0 15,-9-5 0-15,9 6-4 0,0-6 4 0,0 5-4 0,0-4 4 16,0-1-4-16,0 1 0 0,0 4 0 0,0-5 0 0,9 6 0 16,-9-6 4-16,0 5 0 0,0 0-4 0,0 0 0 0,8 1 0 15,-8 4 0-15,0 0 0 0,8-5 4 0,-8 5 0 0,10 0 0 0,-10 0 0 16,8 0 0-16,-8 5 0 0,8-5 0 0,-8 0-4 0,8 4-4 15,-8 1 8-15,10-5 0 0,-10 5-8 0,8 0 8 0,-8-5 0 16,0 5-4-16,8 0 4 0,-8-1 4 0,0 1 0 0,0 0 0 16,9 0 0-16,-9-5 0 0,0 4-4 0,0 1 4 0,0 0 0 0,-9-5 4 15,9 5-8-15,0-5 0 0,-8 0-4 0,8 0 8 0,-8 5-4 16,-2-10 0-16,10 5 4 0,0 0-8 0,-8-5 0 0,8 5 0 16,-8-5 0-16,0 0 0 0,8 1 0 0,0-1 0 0,0-5 0 15,-10 6 4-15,10-1-4 0,0 0-4 0,0-5 4 0,0 5 0 16,0 1 0-16,0-6 0 0,0 5 4 0,0 1-4 0,0-1 4 15,0 0-4-15,0 5 0 0,10-5 0 0,-10 5 4 0,0 0-4 0,0-4 0 16,0 4 0-16,8 0 0 0,-8 0-4 0,8 0 4 16,-8 0 0-16,8 0-4 0,-8 0 4 0,10 0 0 0,-2 0-4 0,0 4 0 15,-8-4 4-15,9 0 0 0,-9 0 4 0,9 5-4 0,-9-5 8 16,8 0-4-16,-8 5 4 0,0-5 0 0,9 5 4 0,-9-5 8 16,0 4 0-16,0-4 0 0,0 5 4 0,0 0 0 0,-9-5 0 0,9 0 4 15,-8 0-4-15,8 0 0 0,-9 0 0 0,9 0-4 16,-9 5 4-16,1-5 0 0,8 0-4 0,-8 0 0 0,-2-5 0 0,10 5-4 15,-8-5-4-15,0 5 0 0,8-5 0 0,-8 5 0 16,8 0 0-16,0-4-4 0,-10 4-4 0,10-5 0 0,0 5 0 0,0-5 0 16,0 5 0-16,0 0-4 0,0 0-4 0,0-5-4 0,0 5-16 0,0 0-20 15,0 0-24-15,0 0-24 0,0 0-32 0,0 0-28 16,0 0-64-16,0 0-24 0,0 5 44 0,10-10 40 0,-10 10 28 0,0-10 20 16</inkml:trace>
          <inkml:trace contextRef="#ctx0" brushRef="#br0" timeOffset="58232.8965">170-101 47 0,'0'0'84'0,"-9"0"-12"16,9-4 0-16,-8 4-36 0,8-4 12 0,-8 4 0 0,8 0-8 15,0-6 0-15,-9 6-4 0,9-4 0 0,-8 4-4 0,8-6-4 16,0 2 0-16,0 4 0 0,0 0 0 0,-9-5-8 0,9 5 0 16,0 0 0-16,0 0-4 0,0-4 0 0,0 4 0 0,0 0-4 0,0 0 0 15,0-6 0-15,0 6 4 0,0 0-4 0,0 0 0 0,9 0-4 16,-9 0 4-16,0 0 0 0,0-4 0 0,0 4 0 0,8 0 0 15,-8 0 0-15,0 0 0 0,9 4 0 0,-9-4 0 0,8 0-8 0,-8 6 4 16,8-2-4-16,-8-4 8 0,9 5-4 0,-9-1 0 16,0 2 4-16,0-2-4 0,0 6 0 0,0-6-4 0,0 7-4 0,0-7 4 15,0 6 4-15,0-1 0 0,0-4 0 0,0 0-8 0,0 0 8 16,-9 4-4-16,9-4 0 0,-8 0 4 0,8-5 0 0,0 0 8 16,-8 5-4-16,8-5-4 0,0 0 0 0,-9 0 0 0,1 0-4 0,8 0 0 15,-9-5 4-15,9 0-4 0,0 5-4 0,-9-10 4 0,9 6 0 16,-8-1 4-16,8 0-8 0,0 0 0 0,0 1 0 0,0-1 0 15,0-5 4-15,0 6-4 0,-8-2 0 0,8 1 0 0,0 1 0 16,0 0 0-16,0-2 0 0,8 2 0 0,-8 4 0 0,0-6 0 16,8 6 0-16,-8 0 0 0,0 0 0 0,9 0 0 0,-9 0-4 15,9 0 4-15,-9 6-4 0,8-6 0 0,1 4 4 0,-9 2-4 0,8-2 4 16,0 0 0-16,-8 1 0 0,9 1 0 0,-9-2 0 16,9 6 0-16,-9-5 0 0,0-1 0 0,0 6 0 0,0-5 4 0,0 4 0 15,0-4 0-15,0 0 4 0,0 0 4 0,-9 0 0 0,9-1 4 16,0 1 8-16,-9-5-8 0,9 5 0 0,-8-5-4 0,0 0 0 15,8 0-4-15,-9 0 0 0,9-5 4 0,-8 0-4 0,-1 1 0 16,9-1 0-16,0 0 0 0,-9-5 0 0,9 5-4 0,-8-4-4 16,8-1 4-16,0 1-4 0,0-1 4 0,0 6-4 0,-8-7 0 0,8 3-4 15,0 2 0-15,0 2-12 0,0-6-8 0,0 5-16 0,8 5-8 16,-8-4-20-16,8 4-20 0,-8 0-20 0,9 0-12 0,-9 0-52 16,9 4-44-16,-1-4 44 0,1 5 32 0,-1-1 24 0,0 2 28 0</inkml:trace>
        </inkml:traceGroup>
        <inkml:traceGroup>
          <inkml:annotationXML>
            <emma:emma xmlns:emma="http://www.w3.org/2003/04/emma" version="1.0">
              <emma:interpretation id="{84738397-3802-4C02-B9D6-B9009E81DACB}" emma:medium="tactile" emma:mode="ink">
                <msink:context xmlns:msink="http://schemas.microsoft.com/ink/2010/main" type="inkWord" rotatedBoundingBox="14306,5768 14713,5669 14809,6064 14402,6164">
                  <msink:destinationLink direction="with" ref="{775073AF-9180-42DE-A55F-46F1C6166916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0459.5712">1125-397 39 0,'0'-6'84'0,"0"2"-4"0,0-1-4 0,0 0-24 16,0 0 0-16,0 1 0 0,0-1 0 0,0 0-8 0,0 0-4 0,0 1 0 15,0-1 0-15,0 0 0 0,0 0-4 0,0 5 4 0,0-5 0 16,0 5 4-16,0 0 4 0,8 0-4 0,-8 0-8 0,0 5 4 16,0 0-12-16,9 0-4 0,-9 4 0 0,0 1-4 0,0-1-4 15,8 6 0-15,-8-5-4 0,0 4 0 0,9 0-4 0,-9 4 0 16,9-3-4-16,-9 5 0 0,0-1 0 0,0-4 0 0,0 4 0 0,0-5 0 16,0 5 0-16,0-4 0 0,0-1-4 0,0 1 0 0,0-6 4 15,0 5-4-15,0-4 4 0,0-5-4 0,0 5 0 0,0-6 0 16,0 1 0-16,0-1-16 0,0-4 20 0,0 6 0 0,0-6-4 15,0 0 0-15,0-6 0 0,0 6 0 0,0-4 0 0,-9-1 0 16,9 1 0-16,0-6 0 0,-9 5-4 0,9-5 0 0,0 2 4 0,0-3-4 16,0-3 4-16,-8-1 0 0,8 0-4 0,0 1 4 0,0 0-4 15,0-4 0-15,0 2 0 0,0-3 0 0,0 0 8 0,0 5-8 16,8-5 8-16,-8 0-8 0,0 4 8 0,9-4-4 0,-9 5-4 16,0-1 8-16,9 1-4 0,-9 4 0 0,8-4 4 0,0 9-4 15,-8-5 0-15,10 1 0 0,-2 4 0 0,0 0 0 0,0 5 0 0,-8-4 0 16,10 4 0-16,-2-5 0 0,0 5 0 0,1 0 4 0,-1 0 0 15,1 0 0-15,0 0 0 0,-1 5 0 0,0-5 0 0,2 0-4 16,-2 4 4-16,0-4 0 0,0 5 0 0,2-5-4 0,6 0 0 0,-7 5 0 16,-1 0 4-16,0-5-4 0,2 4 0 0,-10 1 0 15,8 0 0-15,-8 0 0 0,8 0 0 0,-8 0 0 0,0 4 0 0,-8 1 0 16,8-5 0-16,-8 4 0 0,8 1 0 0,-10-1 0 0,2 1 0 16,-9 0 0-16,9-1 0 0,0 5 0 0,-10-4 0 0,10-5 0 15,-10 3 0-15,10 3 0 0,-9-7 0 0,8 2 0 0,-8-2 0 16,9-4 4-16,0 5-8 0,-2-5 4 0,2 0 0 0,0 0-4 15,8 0 4-15,-8-5 0 0,8 5 0 0,0-4 0 0,0 4 0 16,0-6 0-16,0 6 0 0,0-4 0 0,0 0 0 0,8 4 0 0,-8 0 0 16,8-7 0-16,-8 7 0 0,8 0 0 0,2 0 0 0,-10 0 4 15,8 0-4-15,0 7 4 0,1-3 0 0,-1 0 4 0,1 2-4 16,0 3 4-16,-9-4 0 0,8 4 8 0,0 1 0 0,2-5 4 16,-2 5 4-16,0 0 4 0,0 3 0 0,2-3 4 0,-10-1 0 15,8 1 0-15,0 1 0 0,1-3 4 0,-1-3 4 0,0 5-4 0,10-6 0 16,-18 6-8-16,16-5-4 0,-6 1 0 0,-2-2 0 0,0 0-4 15,1-4 0-15,0 0-4 0,-1 0 0 0,1 0-8 0,-1 0-20 16,0-4 24-16,1 0 0 0,0-2-4 0,-1-3-4 0,0 3-4 0,-8-3-8 16,10-1 0-16,-2 2-16 0,-8-3-24 0,0-3-20 15,8 4-24-15,-8 1-24 0,0-6-36 0,-8 5-28 0,8 1-72 0,-8-1 0 16,8-4 44-16,-10 5 44 0,-6-1 28 0,7 6 28 0</inkml:trace>
        </inkml:traceGroup>
      </inkml:traceGroup>
    </inkml:traceGroup>
  </inkml:traceGroup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36:44.47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482C20F-A9FB-4B8E-A003-47B224DA7707}" emma:medium="tactile" emma:mode="ink">
          <msink:context xmlns:msink="http://schemas.microsoft.com/ink/2010/main" type="writingRegion" rotatedBoundingBox="2916,9019 7837,8999 7862,15062 2941,15083"/>
        </emma:interpretation>
      </emma:emma>
    </inkml:annotationXML>
    <inkml:traceGroup>
      <inkml:annotationXML>
        <emma:emma xmlns:emma="http://www.w3.org/2003/04/emma" version="1.0">
          <emma:interpretation id="{954EACF0-EFF1-42FF-A80F-46C4538A8908}" emma:medium="tactile" emma:mode="ink">
            <msink:context xmlns:msink="http://schemas.microsoft.com/ink/2010/main" type="paragraph" rotatedBoundingBox="2981,8888 7181,9164 7090,10550 2890,102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194525F-5D55-4A92-BC1F-3923F56214D5}" emma:medium="tactile" emma:mode="ink">
              <msink:context xmlns:msink="http://schemas.microsoft.com/ink/2010/main" type="line" rotatedBoundingBox="3172,8901 7181,9164 7141,9772 3132,9509"/>
            </emma:interpretation>
          </emma:emma>
        </inkml:annotationXML>
        <inkml:traceGroup>
          <inkml:annotationXML>
            <emma:emma xmlns:emma="http://www.w3.org/2003/04/emma" version="1.0">
              <emma:interpretation id="{AB26120B-9773-4AEF-8EA2-52ABFC903746}" emma:medium="tactile" emma:mode="ink">
                <msink:context xmlns:msink="http://schemas.microsoft.com/ink/2010/main" type="inkWord" rotatedBoundingBox="3166,8987 3663,9019 3629,9541 3132,950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5 215 71 0,'0'-5'84'0,"0"5"0"0,0-5-4 0,0 1-24 16,0-2 0-16,-9 6 0 0,9-5-4 0,0-4 0 0,0 4 0 0,0 0 0 15,0-4 4-15,0 4 0 0,0-4 0 0,0 3-4 0,0 2-4 16,0-1 0-16,0-6-8 0,0 8 0 0,0-2-4 0,0 0-8 16,0 0 0-16,0 5-4 0,0-4 0 0,0 4 0 0,9 0 0 15,-9-6 0-15,0 6-4 0,8 6 4 0,-8-6-4 0,8 4-4 0,-8 1-4 16,9 0-4-16,0 3 0 0,-1-2 0 0,0 4 0 0,2 4-4 16,-2-4 0-16,0 4 0 0,2 0 0 0,-2 1 0 0,-8 4 0 15,8 0 0-15,0-4-4 0,1 4 4 0,0 0-4 0,-9 0 0 16,8 0 4-16,-8 1-4 0,9-2 4 0,-9-3 0 0,0 0 0 0,0 4 4 15,0-5 4-15,8 1-4 0,-8-6 0 0,0 1 4 0,0-1 0 16,0-4-4-16,0 4 0 0,0-9 0 0,0 6 0 0,0-2 0 16,-8-4-4-16,8 0 0 0,0-4 0 0,0-2 0 0,-9 2 0 15,9-1-4-15,0-5 0 0,0 6 0 0,-8-6 4 0,8 1 0 16,0-6-4-16,-9 1 4 0,9-1 0 0,0 1-4 0,0-1 0 16,0-4 0-16,0 5 0 0,0-4 0 0,0 2 0 0,0-3 0 15,0 5 0-15,0-5 0 0,9 4 0 0,-9 1-4 0,0 0 4 16,8 0 0-16,-8-1 0 0,9 5 0 0,-9-4 0 0,8 4 0 15,0 6 0-15,-8-6 0 0,10 5 0 0,-2 0-4 0,0 5 0 16,0-6 0-16,2 6 4 0,-2 0 0 0,0 0 0 16,2 6 0-16,-2-6 0 0,0 5-4 0,1 0 0 0,-1-1 8 15,1 2-4-15,-1-2 0 0,9 1 0 0,-9 0 0 0,2 0 4 0,-2 4-8 16,10-4 4-16,-10 0-4 0,0-1 4 0,0 1 0 16,1 1 0-16,0-2 4 0,8-4-4 0,-9 0 0 0,1 5 4 15,0-5-4-15,-1 0 4 0,-8 0-4 0,8 0 4 0,0 0 0 16,2-5 0-16,-10 1 0 0,8-2 0 0,-8 1 4 0,8 1-4 15,-8-6 0-15,0 5 0 0,0-4 0 0,0 4 0 0,10-4 0 16,-10-6-4-16,0 4 4 0,0 3 0 0,0-2-4 0,0-4 0 16,-10 4-4-16,10 1 4 0,0-1-4 0,-8 0 0 0,8 1 0 15,0-1-4-15,0 1 0 0,-8 4-8 0,8 0 0 0,0-4-8 16,-10 9-8-16,10-6-8 0,-8 6-8 0,8 0-4 0,0 0-4 0,0 0-8 16,0 6-12-16,0-2-12 0,0 1-8 0,-8 0-8 0,8 5-4 15,0-6-44-15,0 6-40 0,8-1 32 0,-8 1 28 0,0-5 28 16</inkml:trace>
        </inkml:traceGroup>
        <inkml:traceGroup>
          <inkml:annotationXML>
            <emma:emma xmlns:emma="http://www.w3.org/2003/04/emma" version="1.0">
              <emma:interpretation id="{6D5FF110-54A7-4110-A44E-841D8B40D13C}" emma:medium="tactile" emma:mode="ink">
                <msink:context xmlns:msink="http://schemas.microsoft.com/ink/2010/main" type="inkWord" rotatedBoundingBox="4252,9054 4584,9076 4562,9410 4230,938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48.4978">1072 320 35 0,'0'9'124'0,"0"-4"-16"0,0 0-8 0,0 0-20 0,0-1 4 0,0 2 0 16,8-6 12-16,-8 4-4 0,9 1-8 0,-9 0-4 0,8-5-4 0,0 0 0 15,-8 4-4-15,18-4-4 0,-10 0-8 0,2 0 0 16,-2 0-4-16,8-4-4 0,-6 4-8 0,6-5-12 0,-7 0 0 0,8 5-4 16,0-4-8-16,-9-2-4 0,10 2-4 0,-2-1-4 0,2 0-4 15,-10 0-20-15,9 2-20 0,-8-3-24 0,8 6-20 0,-9 0-24 16,0-5-28-16,2 5-20 0,6 0-40 0,-16 0-48 0,10 0 36 0,-10 0 40 15,8 5 36-15,-8-5 24 0</inkml:trace>
          <inkml:trace contextRef="#ctx0" brushRef="#br0" timeOffset="444.8481">1115 76 87 0,'0'0'108'0,"-10"0"-8"0,10 0-4 0,0 0-28 16,-8 0-4-16,8 0-4 0,0 0 0 0,0 0-4 0,0 0 4 16,0 0 0-16,0 0 0 0,0 0-16 0,8 0 12 0,-8 0 0 15,10 0 0-15,-10 0-4 0,8 0 0 0,0 0 0 0,-8-5 0 0,10 5-4 16,-2 0-4-16,0 0-4 0,0 0-4 0,10-5-4 0,-10 5 0 16,1 0-4-16,-1-5 0 0,10 5-8 0,-10 0 0 0,0 0-4 15,10 0 0-15,-10-5-4 0,0 5-4 0,10 0 0 0,-10 0 0 16,1 0-4-16,8 0 4 0,-8 0-8 0,-1 0 0 0,0 0 0 0,0 0-4 15,2 0 0-15,-2 0-12 0,0 0-12 0,2 0-4 0,-10 5-20 16,8-5-8-16,-8 0-16 0,0 5-24 0,0-5-16 0,0 5-20 16,0 0-8-16,-8-1-68 0,-2 1-4 0,10 0 48 0,-16-1 28 15,6 6 28-15,2-5 24 0</inkml:trace>
        </inkml:traceGroup>
        <inkml:traceGroup>
          <inkml:annotationXML>
            <emma:emma xmlns:emma="http://www.w3.org/2003/04/emma" version="1.0">
              <emma:interpretation id="{3137E123-A6C3-4230-AF5A-F0CE1CAFE4E7}" emma:medium="tactile" emma:mode="ink">
                <msink:context xmlns:msink="http://schemas.microsoft.com/ink/2010/main" type="inkWord" rotatedBoundingBox="4930,9016 5935,9082 5897,9651 4893,958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296.9988">1889 201 67 0,'-9'-6'92'0,"1"1"-4"0,-1 1-8 0,9-1-20 0,-8 0 8 0,0-4-8 15,8 4 0-15,-10 0 0 0,10-4-4 0,-8 3 4 0,8-3-8 16,-8 4 8-16,8-4-8 0,0-1-4 0,0 5 0 0,0-5 0 16,0 1-4-16,8 4 0 0,-8-4-4 0,8-1 0 0,-8 5-4 0,10-5 0 15,-2 6-4-15,0-6 0 0,1 6-4 0,-1-1 0 16,1 0-8-16,-1 5 0 0,9-5-4 0,-9 5 0 0,2 0-4 0,6 0 4 15,-6 0-8-15,-2 5-4 0,0 0 8 0,0 4-4 0,10-4-4 16,-10 4 0-16,-8 6 0 0,9 0 4 0,-9-1-4 0,8 0-4 16,-8 4 0-16,0 8 0 0,0-3 0 0,-8 1 0 0,-1 0-4 15,1 0 4-15,-1 5-4 0,0 0 4 0,1-1-4 0,-8-3 4 16,-2 3 0-16,10-4 0 0,-10 0 0 0,1 0 0 0,0 0 4 0,0-4-4 16,9-6 0-16,-10 0-4 0,2 0 4 0,6-4 0 0,-6 0 0 15,7-5 0-15,1-2 0 0,0-3 0 0,-1 0-4 0,0-3 4 16,9 3 0-16,-8-10 0 0,8 5-4 0,-8-5 4 0,8 1 0 0,0 0 0 15,0-6 0-15,0 6 0 0,8-1 0 0,-8-5 0 0,0 6 0 16,8-5 0-16,1 4 0 0,-9 0 0 0,9 1 0 0,-1 4 0 16,0 0 4-16,1-4-8 0,-1 9 8 0,0-5-4 0,2 5 0 15,-2 0 0-15,0 0 0 0,10 0 0 0,-10 5 0 0,1-1 4 16,8 1-4-16,-9 0 0 0,9 0 0 0,-9 4 0 0,10-4 0 0,-10 4 0 16,10-3 4-16,-10 3-4 0,9 1 0 0,-8-1 0 0,8-4 0 15,-9 4 0-15,10-3-4 0,-10 3 4 0,8-4-4 0,-6 0 4 16,6-5-8-16,-7 5-16 0,8-5-16 0,-8 4-16 0,7-4-8 15,-8-4-16-15,2 4-20 0,6-5-16 0,-6 0-12 0,-2-5-20 16,0 0-60-16,1 1 24 0,-1-1 36 0,9-4 24 0,-17-1 24 0</inkml:trace>
          <inkml:trace contextRef="#ctx0" brushRef="#br0" timeOffset="1642.5919">2349 176 39 0,'0'-5'120'0,"0"5"-12"15,0-4-8-15,0-1-24 0,0 5-4 0,0 5-4 0,0-5 4 16,0 4-8-16,0 1-4 0,0 5-8 0,0-6 0 0,0 7-4 0,0-2-8 15,0 5 0-15,9-4-4 0,-9-1-8 0,0 6 0 0,8-1-8 16,-8 0 0-16,8 6 0 0,2-6 0 0,-2 0-4 0,0 0 0 16,0 1-4-16,2-1 0 0,-2-4-4 0,9 5 0 0,-9-6 0 15,10 1 4-15,-10-1-4 0,8 1 4 0,-6-6 0 0,6 2-4 16,2-2 0-16,-10 1 4 0,9-5-4 0,1 5 4 0,-10-10 0 0,8 5-4 16,2-5 4-16,-10 1 0 0,10-2-4 0,-1 2 0 0,-9-6-4 15,9 1 4-15,-8-1 0 0,-1 1 4 0,0-1-8 0,2-5 4 16,-2 6-4-16,0-5 4 0,1-1-4 0,-9-4 0 0,0 5 0 15,0-1 0-15,9 1 4 0,-18-5-4 0,9 4-4 0,0 1 4 16,-9 0-4-16,9 0 4 0,-8-1-4 0,0 0 4 0,-2 1-4 0,2-1 0 16,-9 6 4-16,8-5-4 0,-7 4 0 0,-1 1 0 0,-1-6 0 15,2 10 0-15,-2-4 0 0,2 4 0 0,-2-5 0 0,1 10-4 16,-9-5 0-16,10 0 0 0,-2 5-8 0,2 5-4 0,-2-5-4 16,1 10-4-16,1-5-4 0,6 5-8 0,-6 4-4 0,-2 0-8 15,10 1-12-15,-9-1-12 0,8 5-8 0,1 0-12 0,-1 0-16 0,9 1-24 16,-8 4-56-16,0-5 8 0,8 5 36 0,0-5 32 0,-8 0 20 15</inkml:trace>
        </inkml:traceGroup>
        <inkml:traceGroup>
          <inkml:annotationXML>
            <emma:emma xmlns:emma="http://www.w3.org/2003/04/emma" version="1.0">
              <emma:interpretation id="{226519B0-4B83-40E7-AABC-ED4CA0DC2DC3}" emma:medium="tactile" emma:mode="ink">
                <msink:context xmlns:msink="http://schemas.microsoft.com/ink/2010/main" type="inkWord" rotatedBoundingBox="6204,9267 7170,9330 7149,9649 6183,9585"/>
              </emma:interpretation>
              <emma:one-of disjunction-type="recognition" id="oneOf3">
                <emma:interpretation id="interp3" emma:lang="" emma:confidence="0">
                  <emma:literal>cm</emma:literal>
                </emma:interpretation>
                <emma:interpretation id="interp4" emma:lang="" emma:confidence="0">
                  <emma:literal>cna</emma:literal>
                </emma:interpretation>
                <emma:interpretation id="interp5" emma:lang="" emma:confidence="0">
                  <emma:literal>em</emma:literal>
                </emma:interpretation>
                <emma:interpretation id="interp6" emma:lang="" emma:confidence="0">
                  <emma:literal>cni</emma:literal>
                </emma:interpretation>
                <emma:interpretation id="interp7" emma:lang="" emma:confidence="0">
                  <emma:literal>com</emma:literal>
                </emma:interpretation>
              </emma:one-of>
            </emma:emma>
          </inkml:annotationXML>
          <inkml:trace contextRef="#ctx0" brushRef="#br0" timeOffset="2694.8151">3167 387 51 0,'0'-5'104'0,"0"-5"-8"0,0 6-8 15,0-1-20-15,0-4-4 0,0 3-4 0,0 2 0 0,-8-6 4 16,8 5-4-16,0 2 0 0,-8-3 4 0,8-4-8 0,0 6 0 16,0-1 0-16,-10 0 0 0,10 0-4 0,0 0 0 0,-8 0-4 15,8 5-8-15,-8-4-4 0,-1 4-8 0,9 0 0 0,0 0-8 16,-8 0 0-16,8 0-4 0,-8 0 0 0,-1 0-8 0,9 4 4 0,-9 1-4 16,9 0 0-16,-8 0-4 0,8 0 0 0,-8 0 4 15,8 4-4-15,-10 2 0 0,10-3 0 0,-8 2 0 0,8 0-4 0,-8 4 0 16,8-5 0-16,0 6 0 0,0-5 0 0,-9 4 0 0,9 0 0 15,0-4 0-15,9 4-4 0,-9 1 0 0,0-6 4 0,0 5-4 16,8-4 0-16,-8 0 8 0,8 0-8 0,2-1 0 0,-10 0 4 0,8-4 0 16,0 5 0-16,1-5 0 0,0 0 0 0,-1-2 0 15,0-3-4-15,9 6 8 0,-9-6-8 0,2 0 4 0,6 0 4 0,-6 0-8 16,-2-6 4-16,9 3 0 0,-9 3 0 0,9-5 0 0,-8-5 0 16,-1 5 0-16,10-4 0 0,-10 4 0 0,0-4 0 0,2 4 0 15,-2-5 4-15,0-5-4 0,0 6 0 0,1-1 4 0,-9 1-4 0,9-1 4 16,-9 0-4-16,8 1 4 0,-8-1 0 0,0 1 0 0,0-1 0 15,9 6 0-15,-9-6 0 0,0 5 0 0,0-5 0 0,0 5-4 16,0 1 8-16,0-1 0 0,0 0-4 0,0 5-4 0,0-4 8 16,0 4-4-16,0 0 0 0,0 0 0 0,0-6 0 0,0 6 0 15,0 0 4-15,8 6-4 0,-8-6 0 0,0 4 0 0,8 1-4 0,-8-5 4 16,0 5-4-16,10 4 4 0,-2-4 0 0,-8 0 0 0,8 0-4 16,-8 5 4-16,8-1-4 0,2 1-4 0,-10-1 4 0,8 1 0 15,0 0 0-15,-8-1 0 0,9 1-4 0,-1-1 4 0,-8-4 0 0,9 4 0 16,0-3 0-16,-9-2 0 0,8 1 0 0,0 0 0 15,-8 0 0-15,8-5 0 0,2 5 0 0,-10-5 0 0,8 0-4 0,0 0 4 16,2-5 0-16,-10 5 0 0,8-5 0 0,-8 0 0 16,8 0 0-16,1 1 0 0,-9-6 0 0,8 5-20 0,-8-5 20 0,9 1 4 15,-9-1 0-15,8 0-4 0,-8 1 0 0,0-5 0 0,9 4 4 16,-9 1 0-16,0-1-4 0,0 0 0 0,8 0 4 0,-8 1-4 16,0 0 0-16,0-1 0 0,0 5 0 0,0 0 0 0,0 0 0 15,0 2 4-15,0-3-4 0,0 6 0 0,0-5 4 0,8 5-4 0,-8 0 4 16,0 0-4-16,0 0 4 0,10 0 0 0,-10 0-4 0,0 5 0 15,0 1 4-15,8-3 0 0,-8 2-4 0,8 0 4 0,-8 0 0 16,10 5 0-16,-10-6 0 0,8 6 0 0,-8-1-4 0,0 1 4 16,8 0 0-16,-8-1 0 0,8 1-4 0,-8-1 0 0,9 1 0 15,-9 5 0-15,9-6 4 0,-9 1-4 0,8-1 4 0,-8-4 0 0,9 4-4 16,-1 1 0-16,-8-5 0 0,8 0 0 0,2 0 0 0,-2 0 0 16,-8-1 0-16,8-4 0 0,0 5 0 0,2-5-4 0,-10 0 4 15,8 0 0-15,0-5-4 0,1 1 4 0,-1 4 0 0,1-5 0 16,0-5-4-16,-1 5-16 0,-8 1 20 0,8-6 0 0,2 0 0 15,-2 1-4-15,-8 4 4 0,8-9-4 0,0 4 4 0,-8 0-4 0,10-4 0 16,-10 4 4-16,8 1-4 0,-8-1 4 0,8-5 0 0,-8 6 0 16,9 0 0-16,-9-1 0 0,0 5 0 0,8-5 4 0,-8 7 0 15,0-3-4-15,0 1 4 0,9 0 0 0,-9 5 4 0,0-4-4 16,9 4 4-16,-9 0 4 0,0 0 0 0,8 0 4 0,-8 4 0 16,8-4 4-16,-8 5 4 0,8 0 0 0,-8 1 0 0,10 2 0 0,-10-3-4 15,8 0 0-15,0 5 4 0,-8-1 4 0,10 0-4 0,-10 1 0 16,8 0 0-16,-8 0-4 0,0-1-4 0,8 1-4 0,-8 4 0 15,0-5-8-15,0 1 0 0,9 5-8 0,-9-11-4 0,0 6-16 16,0-1-20-16,0 1-36 0,0-5-40 0,0 5-48 0,0-5-52 16,-9-1-96-16,9 1 44 0,-8-5 48 0,0 5 44 0,8-5 32 0,-10 0 28 15,2 0 24-15</inkml:trace>
        </inkml:traceGroup>
      </inkml:traceGroup>
      <inkml:traceGroup>
        <inkml:annotationXML>
          <emma:emma xmlns:emma="http://www.w3.org/2003/04/emma" version="1.0">
            <emma:interpretation id="{96ADB0DB-4410-4525-AFA9-23FBFD3F49EF}" emma:medium="tactile" emma:mode="ink">
              <msink:context xmlns:msink="http://schemas.microsoft.com/ink/2010/main" type="line" rotatedBoundingBox="2919,9828 4009,9823 4011,10300 2921,10304"/>
            </emma:interpretation>
          </emma:emma>
        </inkml:annotationXML>
        <inkml:traceGroup>
          <inkml:annotationXML>
            <emma:emma xmlns:emma="http://www.w3.org/2003/04/emma" version="1.0">
              <emma:interpretation id="{DDB84658-7306-4ED7-860B-386DB8DB730C}" emma:medium="tactile" emma:mode="ink">
                <msink:context xmlns:msink="http://schemas.microsoft.com/ink/2010/main" type="inkWord" rotatedBoundingBox="2919,9828 4009,9823 4011,10300 2921,10304"/>
              </emma:interpretation>
            </emma:emma>
          </inkml:annotationXML>
          <inkml:trace contextRef="#ctx0" brushRef="#br0" timeOffset="17040.7564">-123 1006 23 0,'0'0'68'0,"0"-5"-8"0,0 0-4 0,0 5-28 0,0-5-4 16,0 0-4-16,0 5-4 0,0 0 0 0,0 0 0 0,0-4 0 0,0 4 0 16,0 0-8-16,0 0 0 0,0 0-4 0,0 0 4 0,0 0-4 15,0 0 0-15,0 0 4 0,0 0 0 0,0 0 0 0,0 0-4 16,0 0 8-16,0 0-8 0,8 0 8 0,-8 0-4 0,0 0 0 0,0 0 0 16,9 0 0-16,-9 0 0 0,0 0-12 0,0 0 16 15,8 0-4-15,-8 0 4 0,0 0 0 0,0 4-4 0,8-4 0 0,-8 0 4 16,0 5 0-16,9-5-8 0,-9 5 4 0,9-5 4 0,-9 5-4 15,0 0 0-15,8 0-4 0,0-5 4 0,-8 5-4 0,10 4 0 16,-10-4 0-16,8-1 0 0,0 2 0 0,1-2 0 0,-9 1 0 0,9 0 0 16,-1 0 0-16,1-2 4 0,-1 4-4 0,0-3 0 15,1 1 4-15,0-1 0 0,-1 1 0 0,0 0-4 0,2 0 4 16,-2 0 0-16,0-5 4 0,10 4 0 0,-10-4-4 0,0 5 4 0,1-5 0 16,7 5-4-16,-6-5 0 0,-2 0 0 0,10 0 0 0,-10 0-4 15,0 0 0-15,9 5 4 0,-8-10 0 0,8 5 0 0,-9 0-4 16,0-5 4-16,10 5-4 0,-10-5 0 0,10 5 4 0,-10 0-8 15,9-4 4-15,-8 4 0 0,8-5 0 0,-9 0 0 0,8 5-4 16,-6-5 0-16,6 5 4 0,-6-5 0 0,6 5 4 0,-7 0-8 0,8 0 0 16,-9-4 0-16,9 4-20 0,-9 0 28 0,10-5-4 0,-10 5 0 15,10 0 0-15,-10-4 0 0,9 4-4 0,-8-7 4 0,8 4 0 16,-9 3 0-16,0-5 0 0,10 0 0 0,-10 0 0 0,2 1 0 16,-2-2-4-16,0 2 4 0,0-1 0 0,1 0 0 0,0 1-4 15,-1-1 4-15,1-5 0 0,-9 5-4 0,8 0 0 0,0-4 0 0,-8 4 4 16,10 0 0-16,-10-4 0 0,0 4 4 0,8 0 0 0,-8 0-4 15,0 1 0-15,0 4 0 0,0-6 0 0,0 2 4 0,0 4-4 16,0 0 0-16,0-5 0 0,0 5 0 0,0 0 4 0,0 0 0 0,0 0 0 16,0 0 4-16,0 0 4 0,0 0 0 0,0 0-4 15,0 0-4-15,0 0-4 0,0 5 4 0,0-10 4 0,0 5-4 0,0 0-4 16,0 0 4-16,0 0-4 0,0 0 0 0,-8 0 8 0,8 0-8 16,-10 0 8-16,10 0-8 0,-8 0 4 0,8 5-4 0,-8-5 0 15,-1 0 0-15,1 4 0 0,8-4-4 0,-9 6 4 0,0-6 0 16,1 4-4-16,0 1-20 0,0-5 28 0,-10 5-4 0,10 0-4 15,-2-1 4-15,2 1-4 0,0 5 4 0,-9-6-4 0,8 1 0 0,0 0 0 16,1 0 0-16,-8 5 0 0,6-5 0 0,2-1 0 0,-10 6 0 16,10-6 0-16,0 2 0 0,-9 3 0 0,8-4-4 0,1 3 0 15,-9-1 8-15,9 2 0 0,-2 0-4 0,2-4 0 0,-10 5 0 16,10-1 0-16,0-4 0 0,-9 5-4 0,9-1 4 0,-10-3-4 16,10 3 4-16,0-5 0 0,-10 6 0 0,10-1 4 0,0-4-4 15,-10 0 4-15,10-1-4 0,-1 1 0 0,1 1 0 0,-10-2 0 0,10-4 0 16,0 0 0-16,-10 0 0 0,10 5 0 0,0-5 0 0,-2 0-4 15,-6 0 4-15,7 0 0 0,1 0 0 0,0 0 0 0,-10-5 0 16,10 5 0-16,0-4-4 0,-10-2 4 0,10 1 0 0,-1 5 0 16,0-4 0-16,-7-1 0 0,7 0 0 0,1 1 0 0,-1-6 0 15,-8 5 4-15,9 1-4 0,-2-5 4 0,2 3-4 0,0 1 0 0,-1 1-16 16,0-6 20-16,1 5-4 0,0 0 0 0,-1 1-4 0,1-1 4 16,0 0 0-16,-2 0-4 0,2 0 4 0,8 1 0 0,-8-1 4 15,-2 1 0-15,10-6 0 0,-8 5-4 0,0-5 0 0,8 6-4 16,-8-6 4-16,-1 5 0 0,9-4 4 0,-9-1-4 0,1 0 0 15,8 0-4-15,-9-4 4 0,9 5-4 0,0-1 4 0,-8-5 0 0,8 6 0 16,0-5 0-16,0 4 0 0,-8 1 0 0,8-6-4 0,0 5 0 16,0 1 4-16,0-1 0 0,0 6-4 0,0-6 4 0,0 5-4 15,0-5 4-15,0 7-8 0,0 3 4 0,0-6-4 0,0 6 4 0,0 0 0 16,0-5-4-16,0 5 8 0,0 0-4 0,0 0 4 16,0 0-8-16,8 0 0 0,-8 5 4 0,0 1 4 0,0-6-4 0,8 3 0 15,-8-3 0-15,0 5 4 0,9 0-4 0,-9 0 4 0,8 0 0 16,-8 0 0-16,9-1 4 0,-9 1-4 0,9 4 0 0,-1 1 0 15,-8-5 0-15,8 4 0 0,-8-3 0 0,8 3 0 0,-8 1-16 0,10-1 20 16,-2 1 4-16,-8 0-4 0,8-1 0 0,2 1-4 0,-2-1 4 16,-8 5-4-16,8-4 0 0,1 5 0 0,-1-6 0 0,0 5 0 15,1-4-4-15,0 5 0 0,-1-5 0 0,0-1 4 0,2 0 0 16,6 6 0-16,-7-6 0 0,0-4 0 0,-1 5 0 0,1-1 4 16,-1-3-4-16,0 3 4 0,1-5-4 0,0 1-4 0,-1 5 4 15,10-6 4-15,-10 1-4 0,0 0 0 0,1-1 0 0,0-4 0 16,-1 5 0-16,9 1 0 0,-9-2 0 0,0-4 0 0,2 5 0 15,6 0 0-15,-6-5 0 0,6 5 0 0,-8-5 0 0,10 4 0 0,-10-4-4 16,9 5 4-16,1-5 0 0,-10 0 0 0,8 5 0 0,2-5 0 16,-1 0-4-16,0 0 4 0,0 0 0 0,-9 0-4 0,10 0 8 15,-2 0-4-15,2 0 0 0,-10 0 4 0,9 0-4 0,0 0 0 16,0 0 0-16,-9 0-4 0,10 0 8 0,-10-5-8 0,10 5 4 16,-10-5 0-16,9 5 4 0,-8-4-4 0,-1-1-20 0,9-5 24 0,-9 6 0 15,10-2 4-15,-10-3-8 0,2-1 4 0,-2 6 0 0,0-6 0 16,9 1-4-16,-8 0 0 0,-1-2 0 0,1 2 0 0,-1 4 4 15,0-5-4-15,10 6 4 0,-10-6-8 0,0 5 4 16,2-4 0-16,-2 4 0 0,-8 1 0 0,8-6 0 0,1 5 4 0,-1 0-4 16,1 0 0-16,0-5 0 0,-9 6 0 0,8-6 0 0,0 1 0 15,-8 4 0-15,8-5 0 0,-8 5 0 0,10-4 0 0,-10-1 4 0,8 5-4 16,-8-4 0-16,0-1 0 0,0 6 0 0,0-6 0 0,8 5 0 16,-8 0-4-16,0-4 4 0,0 4 0 0,0 0 0 0,0 0 0 15,0 5 0-15,0-4 0 0,-8 4-4 0,8 0 0 0,0-6 0 0,0 6 8 16,-8 0 0-16,8 0-4 0,-10 0 4 0,10 0 0 15,-8 0-4-15,8 0 0 0,-8 6 0 0,0-6 4 0,-1 4-4 0,0-4-4 16,9 5 12-16,-8-5-8 0,-1 5 4 0,1 0-4 0,0-5 4 16,-2 9-4-16,2-4-4 0,0 0 8 0,0-1 0 0,-2 6-8 15,2-5 4-15,0 0-4 0,-9 0 8 0,17 4-8 0,-18 1 4 16,10-6 0-16,0 6 0 0,0 0 0 0,-2 0 0 0,2-1 4 16,0 0-8-16,-2 1 0 0,2 0 4 0,-9-2-4 0,9 3 4 15,-1 3 4-15,0-4-4 0,1-1 4 0,-8 1-8 0,6 0 0 0,2 5 4 16,-10-6 4-16,10 0-4 0,0 1 4 0,-9-1-8 0,8 0 4 15,-8 2 0-15,9-2 0 0,-10 1 0 0,10-6 4 0,0 6-4 0,-10-1 0 16,10-3 0-16,-9-2 0 0,9 6 4 0,-10-4-4 16,10-3 0-16,-10-3 8 0,10 5-8 0,0 0 4 0,-10-5-8 0,10 0 4 15,-9 5 8-15,9-5-8 0,-10 0-4 0,10 0 8 0,0 0-4 16,-10 0 4-16,10-5-8 0,-10 5 0 0,10-5 4 0,0 0-4 16,-9 5 0-16,9-9 4 0,-10 9 0 0,10-10 4 0,0 6-8 0,-10-2 4 15,10-3 4-15,-10-1-8 0,10 1 4 0,0-1 0 0,-9-5-8 16,8 6 8-16,0 0 0 0,-7-1 0 0,6-4 4 0,2 4-4 15,0 1 4-15,-1-1-4 0,0-4-4 0,1 4 4 0,0 0 0 16,-1 1-8-16,9 5 4 0,-8-6 8 0,0 0-4 0,8 5 4 16,-10 1 0-16,10-6-4 0,-8 5 0 0,8 0 4 0,-8 1-4 15,8-1 0-15,0 0-8 0,-10 0 8 0,10 0 0 0,0 0 4 16,0 5-8-16,0-5-4 0,0 1 8 0,0 4 4 0,0 0-8 0,-8 0 0 16,8 0 0-16,0 0 4 0,0-5 0 0,0 5-4 15,8 0 4-15,-8 0-4 0,0 0 0 0,0 0 4 0,0 0-4 0,0 5 4 16,-8-5 0-16,8 0-4 0,0 0 0 0,0 0 4 0,8 0 0 15,-8 0-8-15,0 0 4 0,0 0 4 0,10 0-4 0,-10 0 4 16,8 0 0-16,-8 0-4 0,8 0 4 0,2 4-4 0,-10 1 4 16,8-5 0-16,9 5-4 0,-9 0 4 0,0 0 4 0,1 0-4 0,8 4 0 15,-9-4 0-15,2 4 0 0,6 1 0 0,2 0 0 0,-10-5 0 16,9 5 0-16,-9-1 0 0,10 0 0 0,-10-4-4 0,10 5 4 16,-10-1 0-16,9-4 0 0,-8 5 0 0,7-6-4 0,1 1 4 0,-9 1 0 15,10-2 0-15,-10 1 4 0,10-1-4 0,-10-4 0 16,9 0 0-16,-8 5-4 0,8-5 4 0,-1 0 4 0,2 0-4 0,-10 0 0 15,10 0 0-15,-2 0 0 0,2 0 0 0,-1 0-4 0,-9 0 8 16,8 0 0-16,2 0-4 0,0 0 0 0,-2 0 0 0,1 0 0 16,0-5 4-16,0 5 0 0,1 0 0 0,-10 0-4 0,10-4 4 0,-2 4-4 15,1-5 0-15,-8 1 0 0,8 4-4 0,-9-6 4 0,0 1 4 16,10 5-4-16,-10-4 4 0,2 4 0 0,-2-5 0 16,-8 0 0-16,8 0 0 0,0 0 0 0,-8 5-4 0,9-4 4 0,-9-1-4 15,0 0 4-15,9 0-4 0,-9-4 0 0,0 4 0 0,0 1 0 16,0-6 0-16,0 5 0 0,0-5 0 0,0 6 4 0,0-6-8 15,0 0 4-15,0 1 0 0,0 4 0 0,0-5 0 0,0 0-16 0,0 6 16 16,0-6 0-16,0 5 4 0,0-4 0 0,0 4-4 16,0 0 4-16,0 1-4 0,0-2 4 0,0 6-4 0,0-4 0 0,0 4 0 15,0 0 8-15,0 0-8 0,0 0 8 0,0-5-4 0,0 5-8 16,0 0 4-16,0 0 0 0,0 5 4 0,0-5 0 0,0 0-4 16,0 0 4-16,0 0 0 0,0 0 0 0,0 0-8 0,0 0 0 15,0 0 4-15,0 0 0 0,0 0-8 0,0 0 8 0,0 0-8 16,0 0 0-16,0 0-8 0,0 0-8 0,0 0-12 0,0 0-12 0,0 0-8 15,0 0-8-15,0 0-8 0,0 0-8 0,0 0-16 0,-9 0-84 16,9 0 24-16,0 0 28 0,0 4 24 0</inkml:trace>
          <inkml:trace contextRef="#ctx0" brushRef="#br0" timeOffset="9710.8387">-167 924 19 0,'-8'-9'84'16,"8"4"-12"-16,-8-5-4 0,8 6-24 0,0-2 0 0,-8 2-4 16,8-1 4-16,0 0 0 0,0 0-4 0,0 5 4 0,0 0-4 15,0-5 4-15,-9 5-4 0,9 0-4 0,0 0 0 0,0 0-4 0,0 0-4 16,0 0 4-16,0 0-8 0,0 0 4 0,0 0 0 0,0 0 4 16,0 0 0-16,9 5-4 0,-9-5-4 0,0 5-4 0,8 0 4 15,-8-5-8-15,8 5 0 0,0 5-4 0,2-6 0 0,-2 6-4 16,0-5 0-16,10 4-4 0,-1 1 4 0,-9 4 0 0,9-4 0 15,8-1 0-15,-7 6-8 0,-1-6 4 0,0 1 0 0,8 0 0 0,-7-1 4 16,8 1 4-16,-10-6 0 0,10 6-4 0,-1-5 4 0,-7 5 4 16,8-10-4-16,-2 3 0 0,-6-3 0 0,7 7 4 0,-7-7 4 15,6-7-4-15,-6 7 0 0,8-3 0 0,-9-2-4 0,-1 0 4 16,2 0 0-16,-2-5-4 0,2 6 0 0,7-6-4 0,-16 1 4 16,8-1 0-16,-1 0-4 0,2 1-4 0,-10-6 4 0,10 6-4 15,-2-1 0-15,-7-4 0 0,0 4 0 0,8 1 0 0,-9 4 0 0,0-5-4 16,2 0 4-16,-2 6-4 0,0-6 4 0,2 5-8 0,-2 0 8 15,-8 1 0-15,8 4-4 0,-8-5 0 0,8 5 0 0,-8 0-4 16,0-5 4-16,0 5-4 0,0 0-4 0,0 0-4 0,0 0-4 16,9 0-12-16,-9 0-8 0,0 0-12 0,0 0-20 0,-9 0-28 15,9 0-24-15,0 5-12 0,0-10-92 0,-8 5 12 0,8 5 44 0,-8-5 28 16,0 5 24-16,-2-5 24 0</inkml:trace>
        </inkml:traceGroup>
      </inkml:traceGroup>
    </inkml:traceGroup>
    <inkml:traceGroup>
      <inkml:annotationXML>
        <emma:emma xmlns:emma="http://www.w3.org/2003/04/emma" version="1.0">
          <emma:interpretation id="{1584BD31-EF65-4E29-B63E-B2CB287551D2}" emma:medium="tactile" emma:mode="ink">
            <msink:context xmlns:msink="http://schemas.microsoft.com/ink/2010/main" type="paragraph" rotatedBoundingBox="3426,10755 7827,10622 7853,11498 3452,116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3CEC893-A40C-407C-B340-E9D2D7167234}" emma:medium="tactile" emma:mode="ink">
              <msink:context xmlns:msink="http://schemas.microsoft.com/ink/2010/main" type="line" rotatedBoundingBox="3426,10755 7827,10622 7853,11498 3452,11630"/>
            </emma:interpretation>
          </emma:emma>
        </inkml:annotationXML>
        <inkml:traceGroup>
          <inkml:annotationXML>
            <emma:emma xmlns:emma="http://www.w3.org/2003/04/emma" version="1.0">
              <emma:interpretation id="{C016F81A-70C1-4E42-869E-E49C9D95D6BD}" emma:medium="tactile" emma:mode="ink">
                <msink:context xmlns:msink="http://schemas.microsoft.com/ink/2010/main" type="inkWord" rotatedBoundingBox="3434,11022 3881,11009 3891,11348 3444,11361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38714.453">285 2167 15 0,'0'-6'88'15,"-8"-3"-4"-15,8 4-4 0,0 0-24 0,0 1-4 0,0-2 0 0,0 1 0 16,0 1 0-16,0 0 0 0,0-2 0 0,0 2-4 16,0 4 0-16,0-5-4 0,0 0 0 0,0 5-4 0,0-5 4 0,0 1-4 15,0 4-4-15,0-6-8 0,0 6-4 0,0 0-4 0,0 0 0 16,0 0-4-16,0 0 0 0,0 0-4 0,0 0 4 0,0-3-4 15,8 6 0-15,-8-3 0 0,10 6-4 0,-10-2-4 0,8 1 0 0,-8 0 0 16,8 0-4-16,1 5 0 0,0-2 0 0,-1 3-4 0,1-2-4 16,-1 5 12-16,0 1-8 0,0-1 0 0,-8 1 0 0,10-1 4 15,-2 1-4-15,-8-1 4 0,8 1 0 0,-8-6 0 0,0 5 0 16,10-4 4-16,-10-1 0 0,0 1 0 0,0-5-4 0,0-2 8 16,0 4-4-16,0-3 4 0,0-4 4 0,0 0-4 0,0 5 0 0,0-5-4 15,0-5 0-15,0 10 0 0,0-10-4 0,0 1 0 0,-10 4 0 16,10-7-16-16,0 4 20 0,0-2 0 0,0 1 0 0,0-2-4 15,0-3 0-15,0 4 0 0,0-4 0 0,0-1 0 0,0 1 4 16,0-2-4-16,0 2 4 0,10 0-4 0,-10-6 0 0,0 5 0 16,8 1 0-16,-8-5 0 0,8 4 4 0,-8-5-4 0,9 6 0 15,-1-5-4-15,1-1 4 0,-1 5 4 0,1 1-4 0,-1-5 0 16,0 5 0-16,2-7 0 0,-2 7 4 0,10-1 0 0,-10 1 0 16,0-1-4-16,0 5 4 0,1-4 0 0,0 5 4 0,8-3-4 0,-9 3 0 15,0 4 0-15,2-4 4 0,-2 4-4 0,0 0 4 0,2 0-4 16,-2 0 0-16,0 4 0 0,0-4 0 0,1 4 0 0,0 3 0 15,-9-3-4-15,8 1 4 0,1-1-4 0,-9 1-4 0,8 0 4 0,-8 0-4 16,0-5 0-16,8 5-8 0,-8-1-4 0,0 1-4 16,0-5-12-16,0 5-4 0,0-5-8 0,0 0-12 0,0 0-12 0,0 0-8 15,10 0-4-15,-10 0-8 0,0 0 8 0,0 0-72 0,0 0-44 16,0 0 56-16,0 0 28 0,8 0 24 0</inkml:trace>
        </inkml:traceGroup>
        <inkml:traceGroup>
          <inkml:annotationXML>
            <emma:emma xmlns:emma="http://www.w3.org/2003/04/emma" version="1.0">
              <emma:interpretation id="{533E430D-E785-4E0D-BB1B-F0CFF5010EBB}" emma:medium="tactile" emma:mode="ink">
                <msink:context xmlns:msink="http://schemas.microsoft.com/ink/2010/main" type="inkWord" rotatedBoundingBox="4342,11232 4717,11221 4718,11248 4343,11259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39074.4903">1189 2215 107 0,'0'0'112'0,"-8"0"-12"16,8 0-8-16,0 4-20 0,0-4 4 0,8 5 0 0,-8-5-4 16,0 0-8-16,10 4 4 0,-10-4-12 0,8 0 0 0,-8 0-4 15,8 0-4-15,1 6-4 0,-1-6-4 0,0 0-8 0,2 0-4 16,-2 4 0-16,0-4-4 0,0 0-4 0,2-4-8 0,6 4 0 15,-7-6 0-15,0 6-4 0,8-4-4 0,-9 4 0 0,0 0-4 0,10-5-8 16,-10 5-4-16,10-4-16 0,-10 4-4 0,9-6-16 0,-8 6-16 16,7 0-12-16,-7 0-12 0,7-4-4 0,2 4-8 0,-10 0-52 15,10 0-36-15,-10 0 36 0,9 0 24 0,0 4 28 0</inkml:trace>
        </inkml:traceGroup>
        <inkml:traceGroup>
          <inkml:annotationXML>
            <emma:emma xmlns:emma="http://www.w3.org/2003/04/emma" version="1.0">
              <emma:interpretation id="{7DBFD8BB-7B66-4CB0-9181-BC0690CE143C}" emma:medium="tactile" emma:mode="ink">
                <msink:context xmlns:msink="http://schemas.microsoft.com/ink/2010/main" type="inkWord" rotatedBoundingBox="5708,10686 7827,10622 7853,11498 5735,11561"/>
              </emma:interpretation>
              <emma:one-of disjunction-type="recognition" id="oneOf6">
                <emma:interpretation id="interp10" emma:lang="" emma:confidence="0">
                  <emma:literal>100</emma:literal>
                </emma:interpretation>
                <emma:interpretation id="interp11" emma:lang="" emma:confidence="0">
                  <emma:literal>10 o</emma:literal>
                </emma:interpretation>
                <emma:interpretation id="interp12" emma:lang="" emma:confidence="0">
                  <emma:literal>10 °</emma:literal>
                </emma:interpretation>
                <emma:interpretation id="interp13" emma:lang="" emma:confidence="0">
                  <emma:literal>10 0</emma:literal>
                </emma:interpretation>
                <emma:interpretation id="interp14" emma:lang="" emma:confidence="0">
                  <emma:literal>10 O</emma:literal>
                </emma:interpretation>
              </emma:one-of>
            </emma:emma>
          </inkml:annotationXML>
          <inkml:trace contextRef="#ctx0" brushRef="#br0" timeOffset="39523.8141">2596 2171 95 0,'-8'0'124'0,"0"0"-24"0,8 0 12 0,-9 0-24 0,9 5-4 15,0-5-8-15,-9 0-8 0,9 0-4 0,0 0-12 0,0 0-8 16,0 0-4-16,0-5-4 0,0 1-4 0,0 4-4 0,0-10-4 16,0 5 4-16,9-5-4 0,-9 0 4 0,9 1-4 0,-9-1 0 15,8-4 0-15,0-1 0 0,-8 2 4 0,8-7 0 0,2 6 0 0,-2-1 0 16,0-5 0-16,10 7-4 0,-10-6-4 0,1 5-4 0,-1-1 4 15,0 5 0-15,1 1-4 0,0-6-4 0,-1 11 4 0,0-6-4 16,2 5 0-16,-2-5 4 0,0 10 0 0,1-4-4 0,0 4 4 16,-1 0 0-16,-8 0 0 0,8 4 0 0,1-4-4 0,-9 10 0 15,8-5-4-15,-8 5 0 0,9-1-4 0,0 1 4 0,-9 4-4 0,0 1-4 16,0-1 0-16,8 5-4 0,-8-1-4 0,0 2-8 0,0 0 0 16,0 3-4-16,0-4-12 0,0 1-8 0,0 3-8 0,0-3-8 15,0 0-8-15,0-1-12 0,0 0-12 0,0-5-8 0,0 1-12 16,8-1 0-16,-8-5 4 0,0 1-28 0,0 0-36 0,10-5-4 15,-10-5 32-15,0 0 28 0,0 0 20 0</inkml:trace>
          <inkml:trace contextRef="#ctx0" brushRef="#br0" timeOffset="39872.9147">2945 1965 71 0,'0'-5'116'0,"0"5"-4"0,0 0-12 0,0 5-20 0,10 0-4 15,-10-1-4-15,0 1 0 0,0 5-4 0,0-1-8 0,0 2-4 16,0-2-16-16,8 5 0 0,-8-4 0 0,0 4-4 0,8 1-4 15,1-2-4-15,-9 2 0 0,9-1-4 0,-1 0-4 0,1-3 4 16,-9 3-4-16,8 1-4 0,0-6 0 0,1 1 0 0,0 4 4 16,7-9-8-16,-6 5 0 0,-2-1-4 0,0-5 0 0,1-4 4 15,8 6-4-15,-9-2 0 0,1-4-4 0,7 0 0 0,-6 0 0 0,6-4-16 16,-6-2 20-16,6 2-4 0,-7-1 0 0,8 1 0 0,-9-6 0 16,1 0 0-16,-1 1 4 0,10-1-4 0,-18-5-4 0,8 6 0 15,0-5 4-15,2-1-4 0,-10 1 0 0,0-1 0 0,0 2-4 0,0-3 4 16,0 2 0-16,0 0 4 0,-10-1-4 0,2 2 0 15,8 2 4-15,-8 2-8 0,-2-6 4 0,-6 6 4 0,7 0-8 0,1 4 4 16,-9-5-4-16,8 5 0 0,-7-5 0 0,6 6 0 0,-6-1 0 16,6 5 0-16,-6-5-4 0,7 5-4 0,-7-5 0 0,7 5-4 15,-8 0 4-15,9 0-4 0,-2 5 0 0,2 0-4 0,0 0 0 0,-1-1 0 16,0 6-4-16,1 0-8 0,8 0-12 0,0-1-4 0,-8 5-12 16,8-4-4-16,0 3-4 0,8 3-12 0,-8 3 4 0,8-5-32 15,-8 0-60-15,9 2 16 0,0 2 28 0,-9-4 20 0</inkml:trace>
          <inkml:trace contextRef="#ctx0" brushRef="#br0" timeOffset="40229.1337">3363 2009 35 0,'0'-7'100'0,"0"7"-8"0,0 0-8 16,0 7-24-16,10-7-4 0,-10 9 0 0,0-5-4 0,0 6 0 15,8 0-4-15,-8-1-4 0,0 5 0 0,8-4 0 0,0 5-8 16,-8-1 0-16,10 1-4 0,-2-2-8 0,9 7 4 0,-9-5-4 15,1-2 0-15,8 7-4 0,-9-5 0 0,10-2-4 0,-10-3-4 0,10 4 0 16,-2-3 0-16,1 3 0 0,0-9-4 0,-8 4-4 0,7-4 0 16,2-5 4-16,0 5 0 0,-2-5-4 0,1-5 0 0,-8 5 0 15,8-10 0-15,-1 1 0 0,-6-1 0 0,6 0 0 0,-8-4 0 0,2-1-4 16,-2 2 4-16,0-7 4 0,1 5-8 0,-1-4-4 16,-8 0 4-16,9 0 4 0,-9 0-4 0,0-4-16 0,0 3 20 0,0 1 8 15,0-1-4-15,-9 7 0 0,1-7 0 0,8 5 4 0,-9-3-4 16,-7 3-4-16,6 5 4 0,2-4 0 0,-8 4-4 0,6 1 4 15,-6-1 0-15,-1 0 4 0,-1 6-4 0,10-1 0 0,-8 1 0 0,-2 4 0 16,0 0 4-16,10 0-8 0,-9 4 0 0,9 1 0 0,-9-1-4 16,8 6-8-16,1 0 4 0,0 4-8 0,-2-4 0 0,2 4-8 15,0 6-4-15,8-6-20 0,0 0-8 0,-10 4-16 0,10 2-8 16,0-5-12-16,0 4-8 0,0 0-16 0,0-4-60 0,0 4 0 16,10-5 40-16,-10 1 20 0,8-1 20 0</inkml:trace>
          <inkml:trace contextRef="#ctx0" brushRef="#br0" timeOffset="40854.461">4063 1682 47 0,'-18'-10'80'0,"10"5"-12"0,0-4-4 0,-10 4-16 0,10 0-8 15,-9 5 4-15,1-4 4 0,6-2 0 0,-6 6 0 0,6 0 0 16,2-5 0-16,0 5-4 0,0 0 0 0,-1 0-4 0,0 0-4 15,1 0-4-15,-1 5-4 0,9-5-4 0,-8 6 0 0,8-2-4 16,0 1 0-16,0 5-8 0,0-6 0 0,0 1-4 0,0 5 0 16,0-6-4-16,0 6 0 0,8 0 0 0,-8-1-4 0,0-3 0 0,9 3 4 15,-9-5 0-15,8 6-4 0,-8-5 0 0,9 0 4 0,-9 1-20 16,9-6 16-16,-9 3 4 0,8-3-4 0,0 0 4 0,-8 0-8 16,8 0 4-16,2-3-4 0,-10-3 4 0,8 1 0 0,-8 0 4 0,8 1-4 15,2-6 0-15,-10 5 0 0,8-5 0 0,-8 1 0 16,8 4-4-16,-8-4 0 0,0-1 4 0,9 5 4 0,-9-5-4 0,0 6 4 15,0-6-4-15,0 5 0 0,0 1 0 0,8-2 4 0,-8 1-4 16,0 5 0-16,0-4 4 0,0 4 0 0,-8 0-4 0,8-5 0 16,0 10-4-16,0-5-4 0,0 0-4 0,0 4-4 0,0 1-8 15,0 1-4-15,-9 3-4 0,9-4-4 0,0 4 0 0,0 6-4 0,0-5-4 16,0 4-4-16,0 1-4 0,0-2 0 0,0 7-16 16,0-5-52-16,0 4-20 0,0-1 16 0,0 6 24 0</inkml:trace>
          <inkml:trace contextRef="#ctx0" brushRef="#br0" timeOffset="40524.3435">4267 1836 83 0,'8'-6'104'0,"-8"-3"-8"15,0 5 0-15,10-2-20 0,-10 1 8 0,0 5 0 0,0-4-4 16,0-1 0-16,0 5-8 0,0 5-4 0,0-5-8 0,-10 4-4 16,10 7-4-16,-8-2-4 0,0 1 0 0,8 4 0 0,-8 1-12 0,-2 4 0 15,2 0-4-15,0 4 0 0,-1 2 0 0,1 3-4 0,-10 2-4 16,10-2-8-16,0 0 0 0,0 6-4 0,-2-6-8 0,2 2-8 16,0-7-4-16,-1 6-4 0,0-10-4 0,1 5-16 0,-1-9-8 0,9 4-8 15,0-9-4-15,-8-1-4 0,8 1-16 0,0-10-12 0,0 5-12 16,0-10-20-16,0 1 16 0,0-6-48 0,0-5-28 0,0 1 24 15,0-6 24-15,0 2 28 0</inkml:trace>
          <inkml:trace contextRef="#ctx0" brushRef="#br0" timeOffset="41207.0428">4396 2291 11 0,'0'10'104'0,"0"0"-8"0,8-1-12 0,-8-6-24 15,0 8 0-15,0-1-4 0,8-1-4 0,-8 1-4 16,9-1-4-16,-9 1-4 0,9 0-4 0,-9 0 0 0,8-1 0 15,1 1-12-15,-1-1 0 0,0 1-4 0,1-6-4 0,0 6 0 0,-1-5 0 16,0 5-4-16,2-6 0 0,-2-4 0 0,9 5-4 0,-8-5 0 16,-1 5-4-16,9-5 0 0,-9-5 4 0,0 0-4 0,10 1 4 15,-10-2-4-15,2-3 4 0,6-1-8 0,-8-4 4 0,1 5-4 0,0-6 8 16,-9 1-8-16,8 0 4 0,1-1 0 0,-9 1 0 16,8-5-4-16,-8 0 4 0,0 4 0 0,0 1 0 0,0-5 4 0,-8 4 0 15,-1 1 0-15,9 4-4 0,-8 1 4 0,-1-6 0 0,-8 10-4 16,9 0 4-16,-10 1-8 0,10-2 0 0,-10 6-8 0,2 6 0 15,-1-2-12-15,0 6-8 0,0-1-12 0,-1 6-12 0,10-1-12 0,-9 0-12 16,0 6-8-16,0-1-60 0,9 5-32 0,-10 0 36 0,10 0 24 16,0 5 20-16</inkml:trace>
        </inkml:traceGroup>
      </inkml:traceGroup>
    </inkml:traceGroup>
    <inkml:traceGroup>
      <inkml:annotationXML>
        <emma:emma xmlns:emma="http://www.w3.org/2003/04/emma" version="1.0">
          <emma:interpretation id="{202179EB-FFCE-4BAD-9BAD-23042BB6876F}" emma:medium="tactile" emma:mode="ink">
            <msink:context xmlns:msink="http://schemas.microsoft.com/ink/2010/main" type="paragraph" rotatedBoundingBox="3257,12620 6400,12559 6415,13347 3272,134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CBD2E68-1FFC-4BF4-866C-3FB6F7B2E04C}" emma:medium="tactile" emma:mode="ink">
              <msink:context xmlns:msink="http://schemas.microsoft.com/ink/2010/main" type="line" rotatedBoundingBox="3257,12620 6400,12559 6415,13347 3272,13408"/>
            </emma:interpretation>
          </emma:emma>
        </inkml:annotationXML>
        <inkml:traceGroup>
          <inkml:annotationXML>
            <emma:emma xmlns:emma="http://www.w3.org/2003/04/emma" version="1.0">
              <emma:interpretation id="{3C508BE0-3747-4F8E-B028-241601D2A517}" emma:medium="tactile" emma:mode="ink">
                <msink:context xmlns:msink="http://schemas.microsoft.com/ink/2010/main" type="inkWord" rotatedBoundingBox="3260,12797 3660,12789 3666,13097 3266,13105"/>
              </emma:interpretation>
              <emma:one-of disjunction-type="recognition" id="oneOf7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27741.6105">140 4051 47 0,'0'5'120'0,"0"-5"-16"0,0 0-8 0,0 6-28 0,0-6 0 16,0 0 4-16,0 0 4 0,10 0 0 0,-10 0 0 0,0 0 0 16,8 0-4-16,-8 0 4 0,8 0 0 0,-8-6 0 0,10 12 0 15,-2-6 0-15,0 0 0 0,0 0-4 0,1 0-4 0,8 0 0 16,-8 0-8-16,-1 0 0 0,10 0-4 0,-10 0-8 0,8 0-4 15,-6 0-4-15,6 0-4 0,-7 0-4 0,0 0-4 0,8 0-4 16,-9 4-20-16,0-8-4 0,10 4 0 0,-10 0 0 0,0 0 0 16,2 0 0-16,-2 0 0 0,-8 0 0 0,8 0 0 0,1 0 0 0,-1 0 0 15,-8 0 0-15,0 4 0 0,9-4 0 0,-9 0-16 0,0 0-20 16,0 0-12-16,0 0-24 0,0 0-16 0,0 0-28 0,0 0-32 16,0 0-32-16,0 0-16 0,-9 0-72 0,9 4 24 0,0-4 48 0,-8 5 40 15,-1 0 24-15,9-5 28 0</inkml:trace>
          <inkml:trace contextRef="#ctx0" brushRef="#br0" timeOffset="127464.3523">99 3778 15 0,'0'0'116'0,"0"0"-8"0,0 0-4 0,8 0-24 0,-16 0 0 15,8 0 4-15,0 0 0 0,8 0 4 0,-8 0-8 0,0 0 0 0,0 0-8 16,8 0 0-16,-8 0 4 0,9 0-4 0,-9 4 0 0,8-4-4 16,0 0-20-16,-8 0 20 0,10 5-4 0,-2-5-4 0,10 0-8 15,-10 0 0-15,0 0-4 0,0 0-8 0,10 5-4 0,-10-5 0 16,9 0 0-16,-9 0-8 0,10 0-4 0,-10 0 0 0,10 0-4 16,-2 0 0-16,2 0-4 0,-10 0-4 0,9 0 0 0,-9 0-12 0,10 0 0 15,-10 0 0-15,10 0 0 0,-10 0 0 0,9 0 0 0,-9 0 0 16,1 0 0-16,-1 0 0 0,1 0 0 0,-1 0 0 0,0 0 0 15,-8 0 0-15,10 0 0 0,-10 0 0 0,0 0 0 0,8 0-8 0,-8 0-16 16,0 0-4-16,0 0-8 0,0 0-12 0,0 0-12 16,0 5-12-16,-8-5-16 0,8 4-12 0,-10 2-12 0,10-2-12 0,-8 1-8 15,0-1-4-15,8 2 0 0,-9-2-40 0,-8 6-36 0,9-5 36 16,-1 5 32-16,-7-6 32 0,6 1 16 0</inkml:trace>
        </inkml:traceGroup>
        <inkml:traceGroup>
          <inkml:annotationXML>
            <emma:emma xmlns:emma="http://www.w3.org/2003/04/emma" version="1.0">
              <emma:interpretation id="{EB1C8E80-CC54-4CA2-AD1B-74FFD2FA9A03}" emma:medium="tactile" emma:mode="ink">
                <msink:context xmlns:msink="http://schemas.microsoft.com/ink/2010/main" type="inkWord" rotatedBoundingBox="4300,12605 5646,12579 5662,13361 4315,13388"/>
              </emma:interpretation>
              <emma:one-of disjunction-type="recognition" id="oneOf8">
                <emma:interpretation id="interp16" emma:lang="" emma:confidence="0">
                  <emma:literal>"</emma:literal>
                </emma:interpretation>
                <emma:interpretation id="interp17" emma:lang="" emma:confidence="0">
                  <emma:literal>„</emma:literal>
                </emma:interpretation>
                <emma:interpretation id="interp18" emma:lang="" emma:confidence="0">
                  <emma:literal>N</emma:literal>
                </emma:interpretation>
                <emma:interpretation id="interp19" emma:lang="" emma:confidence="0">
                  <emma:literal>w</emma:literal>
                </emma:interpretation>
                <emma:interpretation id="interp20" emma:lang="" emma:confidence="0">
                  <emma:literal>h</emma:literal>
                </emma:interpretation>
              </emma:one-of>
            </emma:emma>
          </inkml:annotationXML>
          <inkml:trace contextRef="#ctx0" brushRef="#br0" timeOffset="131430.4336">2008 3859 47 0,'0'0'120'15,"0"0"-8"-15,0-4-4 0,0 4-24 0,0 0 0 0,0 0 0 0,0 0-8 16,0 0 0-16,0 0-8 0,0 0-4 0,0 0-12 16,0 0 4-16,0 4-4 0,0-4 0 0,9 5 0 0,-9-5-4 0,0 5-4 15,8 4-4-15,-8-5 0 0,0 7-4 0,8-1-4 0,-8-1-4 16,10 5 0-16,-10 1-8 0,0-1-4 0,8 5 0 0,-8 0-4 16,8 1 0-16,-8 4 0 0,0-5-8 0,0 0 0 0,0 5 0 15,0-5 0-15,0 0-4 0,0 1 4 0,0-1-4 0,0 0 0 0,0-5-8 16,0 1 0-16,0-1-8 0,0-5 0 0,0 2-12 0,0-7-4 15,0 1-8-15,0 0-4 0,0-1-12 0,0-4-16 0,0 0-16 16,0 0-20-16,0-4-8 0,0-1-4 0,-8-4-52 0,8 4-24 16,-8-10 36-16,-2 5 32 0,10-4 20 0</inkml:trace>
          <inkml:trace contextRef="#ctx0" brushRef="#br0" timeOffset="132028.3499">2332 4056 35 0,'0'6'120'0,"0"-6"-12"16,0 0-8-16,0 0-20 0,0 0 0 0,0-6 0 16,0 6-8-16,0-5-8 0,0 5-4 0,0-4-4 0,0 4-4 0,0-6-8 15,0 6-8-15,0-4 0 0,0 4 0 0,8 0-4 0,-8-5 4 0,9 5 4 16,-9 5-4-16,9-5 0 0,-9 4-4 0,8-4 0 16,0 10-8-16,2-5 0 0,-10 5-4 0,8-1-4 0,8 1 4 0,-16-1-4 15,10 5 0-15,-2 1 4 0,0-1-4 0,1 1 4 0,-1 4 0 16,1-5 4-16,-9 6 0 0,9-1 0 0,-9-5-4 0,8 1 0 15,-8-1-4-15,8 1 0 0,-8-2 0 0,0-3 0 0,8 0 0 16,-8-1-4-16,0-5 0 0,0 2 4 0,0-1-8 0,0-5 4 0,0 4 0 16,0-4-4-16,0 0-4 0,0-4 0 0,0-1 0 15,0-1-4-15,0-2-4 0,0-2 4 0,0 1-4 0,0-6 0 16,-8 1-4-16,8 0 0 0,0-1-4 0,0 0 0 0,0-4-4 0,0 0-4 16,0 0 0-16,0 0-4 0,0-1-4 0,0 2-4 0,-8-2-8 15,8 6-4-15,0 0-8 0,0-1-12 0,0 1-12 0,0 4-16 16,0 1-8-16,8-2-16 0,-8 3 0 0,0 2-48 0,0 2-48 15,0-1 36-15,8 5 32 0,-8-5 32 0,0 5 20 0</inkml:trace>
          <inkml:trace contextRef="#ctx0" brushRef="#br0" timeOffset="130804.0598">1181 3663 3 0,'0'-5'76'0,"0"5"-4"0,0-5-8 15,0 5-32-15,0-5 0 0,0 0 0 0,0 5 0 0,0-4 4 16,0-1-4-16,0 0 4 0,0 0 0 0,0 1 4 0,0 4 0 0,0-6 0 16,0 2 4-16,0-1 4 0,0 5-4 0,0-4 4 0,0-2 4 15,0 6 4-15,0-4-8 0,0 4 4 0,0 0 0 0,0 0 0 16,0-5-4-16,0 5 4 0,0 0-4 0,0 0 4 0,0 0-4 0,0 0 0 16,0 0 0-16,0 0-4 0,0 0 0 0,0 5-8 15,0-5 0-15,0 0-8 0,0 0-4 0,0 0-4 0,0 4 0 0,0 2-4 16,0-2 0-16,0 1-4 0,0 5 0 0,0-1-4 0,0 1 0 15,0-1 0-15,-8 6-4 0,8-1 0 0,0 0 0 0,0 6 0 16,-10-6 0-16,10 5-4 0,0 1 0 0,-8-2 0 0,8 1 0 16,0 0 0-16,0 1 0 0,-8-1 4 0,8 0 0 0,0-4 0 0,0 4-4 15,0-5 0-15,0 1 0 0,0 5 0 0,0-11 0 16,0 5-4-16,0 1 4 0,0-7-4 0,0 3 4 0,0-2-4 0,0 1 4 16,0-6-4-16,8 2-4 0,-8-2 4 0,0 1-8 0,0 1 8 15,0-2-8-15,8 0 0 0,-8-4 0 0,10 0 0 0,-10 5-16 16,8-5 24-16,0 0 0 0,-8 0-4 0,10 0 0 0,-2 0 0 15,0 0 0-15,1-5 0 0,-1 5-4 0,0-4-4 0,-8 0-8 16,18-2-4-16,-10 6 0 0,0-5-8 0,2 1-8 0,-2-2 0 0,0 2-4 16,10-1 0-16,-10 0 4 0,1-4-4 0,7 4 4 0,-7-1 4 15,0 2 0-15,-1 0 8 0,0-2 0 0,2 2 4 0,-2-1 4 16,0 0 4-16,1 0 4 0,0 1 0 0,-9-1 4 0,8 1 4 16,-8-2 4-16,8 2 0 0,-8-2 0 0,0 2 4 0,0-2 0 15,0 2 4-15,0-1 8 0,0 1 0 0,0 4 8 0,0-5 4 0,0 0 8 16,0 5-4-16,0 0 8 0,0-5 4 0,0 5-4 0,0 0 4 15,0 0-4-15,0 0-4 0,0 5-4 0,0-5-8 0,0 0 0 16,0 5-4-16,0 0 0 0,0-1 0 0,0 1 0 0,0 5-8 0,0-6 4 16,0 6-4-16,0 0 0 0,0-1-4 0,0 6 4 15,0-1 0-15,0-4 0 0,0 4 0 0,0 6-16 0,0-5 24 0,0-2 0 16,0 6-4-16,0-5 4 0,0 1-4 0,0 4 4 0,0-4-4 16,0-1-8-16,0 0 4 0,0 1-4 0,0-6 0 0,0 6 0 15,0-6 0-15,0 1-4 0,0 0-4 0,0-1 0 0,0-4-12 16,0 4 0-16,0-3-4 0,0-2-12 0,0-4-8 0,0 5 0 15,0-5-16-15,0 0-4 0,0 4-16 0,9-4-4 0,-9 0-4 16,0 0 0-16,0 0-4 0,8 0-4 0,-8-4-28 0,0-1-56 0,8 5 16 16,-8-4 28-16,0-2 24 0</inkml:trace>
          <inkml:trace contextRef="#ctx0" brushRef="#br0" timeOffset="131663.8153">1692 3610 55 0,'0'4'116'0,"0"-4"-16"0,0 0-8 16,0 0-28-16,0 0-4 0,0 0-4 0,0 0 8 0,9 0-4 15,-9 0 4-15,0 0-8 0,9 0-4 0,-9 0 0 0,8 0-4 0,0 0-8 16,2 0 0-16,-2 0-8 0,0 0-4 0,10-4-8 0,-10 4-4 16,9 0-4-16,-1-5-4 0,2 5 0 0,0-4 0 15,-2-2-4-15,-7 6 0 0,8-4 4 0,0 4-12 0,-1-5-4 0,2 5-4 16,0-5-12-16,-2 5-12 0,1 0-16 0,-8-5-12 0,8 10-8 15,-1-5-12-15,-6 5 4 0,6 0-48 0,2-5-52 0,-10 10 28 16,9-6 28-16,-9 5 24 0</inkml:trace>
          <inkml:trace contextRef="#ctx0" brushRef="#br0" timeOffset="131170.1268">1837 3792 67 0,'0'-5'116'0,"0"5"-8"16,0-5-4-16,0 1-20 0,0-1-4 0,0 5 4 0,0 0-8 15,0-5 0-15,0 5-8 0,0 5-12 0,0-5 0 0,10 5-8 16,-10-1-4-16,0 1 0 0,0 0-4 0,8 4-4 0,-8 1-8 0,0-1 0 16,8 7-4-16,-8-3 0 0,9 2 0 0,-9-1-4 0,8 5 4 15,-8 1-4-15,9-2 8 0,-9 2-4 0,0 4 0 0,0-4 0 16,0 3-4-16,0-4 4 0,0 6-4 0,8-6-4 0,-8 0 0 16,0 0-4-16,0 0 0 0,0 0-4 0,-8 0-8 0,8-4 4 15,0-1-4-15,0 1-8 0,0-6 0 0,0 5-4 0,0-8-12 0,0 3-8 16,0-4-12-16,0 0-8 0,0-1-8 0,0 2-8 0,0-6-16 15,0 0-8-15,0 4-8 0,0-4-12 0,0-4 8 0,0 4-56 16,0-6-32-16,0 2 36 0,0-6 28 0,0 6 20 0</inkml:trace>
        </inkml:traceGroup>
        <inkml:traceGroup>
          <inkml:annotationXML>
            <emma:emma xmlns:emma="http://www.w3.org/2003/04/emma" version="1.0">
              <emma:interpretation id="{13D083B3-9607-42A8-ADA5-48133A080D0D}" emma:medium="tactile" emma:mode="ink">
                <msink:context xmlns:msink="http://schemas.microsoft.com/ink/2010/main" type="inkWord" rotatedBoundingBox="6002,12567 6400,12559 6407,12920 6009,12928"/>
              </emma:interpretation>
              <emma:one-of disjunction-type="recognition" id="oneOf9">
                <emma:interpretation id="interp21" emma:lang="" emma:confidence="0">
                  <emma:literal>2</emma:literal>
                </emma:interpretation>
                <emma:interpretation id="interp22" emma:lang="" emma:confidence="0">
                  <emma:literal>z</emma:literal>
                </emma:interpretation>
                <emma:interpretation id="interp23" emma:lang="" emma:confidence="0">
                  <emma:literal>Z</emma:literal>
                </emma:interpretation>
                <emma:interpretation id="interp24" emma:lang="" emma:confidence="0">
                  <emma:literal>a</emma:literal>
                </emma:interpretation>
                <emma:interpretation id="interp25" emma:lang="" emma:confidence="0">
                  <emma:literal>I</emma:literal>
                </emma:interpretation>
              </emma:one-of>
            </emma:emma>
          </inkml:annotationXML>
          <inkml:trace contextRef="#ctx0" brushRef="#br0" timeOffset="132544.9718">2860 3720 47 0,'0'0'104'0,"-8"0"-12"0,8 0-4 0,0-5-28 16,-8 1-4-16,8-1-4 0,0 0 0 0,0 0 4 0,0 0-4 16,0-4 0-16,0 4-4 0,0-4 0 0,0-1 0 0,0 0 4 15,0 1-8-15,8-6-8 0,-8 5 0 0,8 1-4 0,-8-1 0 16,0 6-8-16,10-6 0 0,-2 1-4 0,0 5-4 0,1-3 0 15,-9 3 0-15,8 0-4 0,10 4 0 0,-18-6-4 0,8 6 0 0,0 6 0 16,0-6 0-16,2 4-4 0,-2 0 4 0,0 7-4 0,-8-2 0 16,9 1-4-16,-9 4 4 0,0 1-4 0,9-1 0 0,-9 0 0 15,-9 6 0-15,9-2 0 0,0 7 0 0,-9-6 4 0,9 0-4 0,-8 0 0 16,0 5 0-16,-2-9 4 0,10 4 0 0,-8-5 0 16,0 1-4-16,8-1 4 0,-8-5-4 0,-2 2 0 0,10-7 0 0,-8 0 0 15,8-4-4-15,-8 0 4 0,8 0 0 0,0 0 0 0,0-4 0 16,0-7 0-16,0 7 0 0,-9 0 0 0,18-6 0 0,-9 1 0 15,0 3 0-15,0-3 4 0,8-1 0 0,-8 0 0 0,8 6 4 16,2-1 8-16,-10 1 0 0,8-2 4 0,0 2 4 0,0 4 4 0,2 0 4 16,-2 0 8-16,9 0 0 0,-8 4 4 0,8 2 0 15,-9-2-4-15,0 1-8 0,10 5 4 0,-10-6 4 0,10 6-8 0,-10-1-4 16,9-3 0-16,-8 3-4 0,7-4 0 0,-7 4-4 0,7-5-4 16,-6 3-4-16,-2-3 4 0,0 0-8 0,2-4 0 0,6 6 0 15,-7-12-4-15,-9 6 0 0,8 0-4 0,1-4-8 0,-1-7-24 0,1 7 12 16,-9-5-12-16,0-1-20 0,0-4-24 0,8-1-20 0,-16 1-20 15,8-1-32-15,0 1-16 0,0 0-20 0,-9-5-80 0,1 4 40 16,-1-4 40-16,1 5 32 0,-9-6 32 0,9 6 20 0</inkml:trace>
        </inkml:traceGroup>
      </inkml:traceGroup>
    </inkml:traceGroup>
    <inkml:traceGroup>
      <inkml:annotationXML>
        <emma:emma xmlns:emma="http://www.w3.org/2003/04/emma" version="1.0">
          <emma:interpretation id="{34456F72-7955-4087-9CF9-FAB87CF4462F}" emma:medium="tactile" emma:mode="ink">
            <msink:context xmlns:msink="http://schemas.microsoft.com/ink/2010/main" type="paragraph" rotatedBoundingBox="3294,14293 7074,14374 7058,15132 3277,150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6AE5CD8-D12D-4A25-A95E-FB806EE0A573}" emma:medium="tactile" emma:mode="ink">
              <msink:context xmlns:msink="http://schemas.microsoft.com/ink/2010/main" type="line" rotatedBoundingBox="3294,14293 7074,14374 7058,15132 3277,15051"/>
            </emma:interpretation>
          </emma:emma>
        </inkml:annotationXML>
        <inkml:traceGroup>
          <inkml:annotationXML>
            <emma:emma xmlns:emma="http://www.w3.org/2003/04/emma" version="1.0">
              <emma:interpretation id="{3819D9A5-51C2-406B-907F-B1B9DF6AEC3D}" emma:medium="tactile" emma:mode="ink">
                <msink:context xmlns:msink="http://schemas.microsoft.com/ink/2010/main" type="inkWord" rotatedBoundingBox="3286,14645 3631,14652 3626,14887 3281,14879"/>
              </emma:interpretation>
              <emma:one-of disjunction-type="recognition" id="oneOf10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134418.1844">124 5653 83 0,'8'-5'104'0,"-8"5"-4"0,0 0-12 0,0 0-24 0,0 0-8 0,0 0 0 16,0 0 4-16,8 0 4 0,-8 0 0 0,0 0 4 0,10 5-8 16,-10-5 0-16,8-5 0 0,-8 5-4 0,8 0 4 0,2 0-4 15,-2 0-4-15,0-4-4 0,0 4 0 0,1 0-8 0,8 0-4 0,-8 0-4 16,-1 0-4-16,10-5-4 0,-10 5-4 0,8 0-4 16,-6 0 0-16,6 0-4 0,-7 0-4 0,0 0 0 0,8 0-4 0,-9 0 0 15,8 0-4-15,-6 0 0 0,-2-6-12 0,0 6-4 0,2 0-12 16,-2 0-8-16,0 0-12 0,1 0-4 0,-9 0-8 0,8 0-12 15,-8 0-16-15,0 0-16 0,9 0-16 0,-9 0-20 0,-9 0-56 0,9 0 16 16,-8 6 32-16,-1-6 28 0,1 5 24 0</inkml:trace>
          <inkml:trace contextRef="#ctx0" brushRef="#br0" timeOffset="134646.1509">218 5821 103 0,'-9'4'132'0,"9"6"-16"0,0-5-12 0,0 0-20 15,0 0-4-15,0-1-4 0,9 1 0 0,-9-5-4 0,0 0 0 16,0 4 0-16,0-4-4 0,0 0 0 0,0 0 0 0,8 0-4 16,-8 0 0-16,9 0-8 0,-1 0 0 0,0-4-4 0,2 4-4 15,-2 0-8-15,0 0 0 0,0 0-12 0,2-5-4 0,6 5-8 0,-7 0 0 16,0-4-4-16,8 4 0 0,-9-5 0 0,0 5-4 16,0 0 0-16,10-5-8 0,-10 5-4 0,2 0-12 0,-2 0-12 0,0-5-16 15,1 5-16-15,-1 0-24 0,-8 0-12 0,9 0-24 0,-1 0-16 16,-8 5-16-16,9-5-96 0,-9 5 32 0,0-5 40 0,0 5 32 15,0-1 24-15,0 1 20 0</inkml:trace>
        </inkml:traceGroup>
        <inkml:traceGroup>
          <inkml:annotationXML>
            <emma:emma xmlns:emma="http://www.w3.org/2003/04/emma" version="1.0">
              <emma:interpretation id="{1B23BBE8-D1D2-48D2-BAC4-D4C87F0EA29B}" emma:medium="tactile" emma:mode="ink">
                <msink:context xmlns:msink="http://schemas.microsoft.com/ink/2010/main" type="inkWord" rotatedBoundingBox="4153,14311 5144,14333 5128,15091 4136,15069"/>
              </emma:interpretation>
              <emma:one-of disjunction-type="recognition" id="oneOf11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145765.6833">1539 5509 95 0,'9'-5'124'0,"-9"5"-16"0,0-5-8 15,0 5-24-15,0 0-4 0,0-5 0 0,0 5-8 0,0 0 4 16,0 0-4-16,0 0-8 0,0 0-4 0,0 0 0 0,8 0-4 15,-8 5-4-15,0 0 0 0,0 0-4 0,9 0-4 0,-9 0 0 0,8-1 0 16,-8 6-8-16,8 0 4 0,-8-1 0 0,10 5-8 16,-2 1 0-16,-8-1 0 0,8 5-4 0,-8-4-4 0,8 4-4 0,-8 0-4 15,10 1 4-15,-10 3-4 0,0-4-20 0,8 6 20 0,-8-6-4 16,0 5 0-16,0 0-8 0,0-5-8 0,0 4-4 0,0-3-4 16,0-1-12-16,0 0-4 0,8-4-8 0,-8-1-4 0,0 1-12 0,0-1-16 15,0-5-4-15,0 1-4 0,9-5-4 0,-9 0-8 16,0-5-8-16,0 0-48 0,0 0-32 0,0-5 40 0,0 0 28 0,0 0 20 15</inkml:trace>
          <inkml:trace contextRef="#ctx0" brushRef="#br0" timeOffset="145475.4592">1002 5303 15 0,'0'-5'76'0,"0"5"-12"0,0 0-4 0,0 0-24 0,0 0-8 0,0 0-8 16,0 0 8-16,0 5-4 0,0-5-4 0,0 0 0 0,0-5 0 15,0 5 0-15,0 0 0 0,0 0 0 0,0 0 4 0,0 0 0 16,0 0 4-16,0 0 0 0,0 0 4 0,0-5-4 0,0 5 0 0,0 0 4 16,0 0 0-16,0 0-4 0,0 0 4 0,0 0-4 15,0 0 0-15,0 0-4 0,0 0 4 0,0 0 0 0,0 0-4 0,0 0 4 16,0 0-4-16,0 0 4 0,0 0-8 0,0 0 4 0,0 0 4 16,0 0 0-16,0 0 0 0,0 0 0 0,0 0 0 0,0 0-4 15,0 0 4-15,0 0 4 0,0 0 0 0,0 0-4 0,0 5 4 16,0-5 0-16,0 5-4 0,0-5 0 0,0 5-4 0,0-1 0 15,0 2 0-15,0 3-8 0,0 1 0 0,0-1 0 0,0 1-4 0,0-1 0 16,0 5-4-16,0 1 0 0,0-1 0 0,0 5-4 0,0-5 4 16,0 6 0-16,0-6-4 0,0 1 0 0,0 4 0 0,-9-5 4 15,9 6 0-15,0-6 0 0,0 0 4 0,-8-4 0 0,8 4-4 16,0-4 0-16,0-1 0 0,0 1 0 0,0-1-4 0,0 2 0 16,0-7 0-16,0 1-20 0,0 0 20 0,0-1 0 0,0 1 4 0,0 0-8 15,0-5 0-15,0 5 0 0,0-5 0 0,0 4-4 0,0-4 4 16,0 6-4-16,0-6 4 0,0 3-4 0,8-3 0 0,-8 0 0 15,9 6-4-15,-9-6 0 0,8 0 0 0,-8 0 4 0,9 0-4 16,0 5 0-16,-1-5-4 0,-8 0 4 0,8 0 0 0,2 0 0 0,-2 0-4 16,0 0 4-16,0 0-4 0,2-5 4 0,-2 5 0 15,0-6 0-15,1 6 0 0,-1-3 4 0,-8-3-4 0,9 2 0 0,0 4 4 16,-1-10 0-16,-8 5-4 0,8 1 4 0,-8-6 0 16,8 6 0-16,2-7 4 0,-10 7 0 0,8-5-4 0,-8-1 4 0,0 5 0 15,8-5 0-15,-8 0 0 0,0 6 0 0,0-1-4 0,10-5 4 0,-10 6 0 16,0-6 0-16,0 5 0 0,0 1 0 0,0-2 0 15,0 2 0-15,0 4 4 0,0-5-4 0,0 5 0 0,0-5 0 0,0 5 4 16,0 0 4-16,0 0 0 0,0 0 4 0,0 0 0 0,0 0 0 16,0 0-4-16,0 5 0 0,0 0 0 0,0-5 0 0,0 10-4 15,0-6 4-15,0 6 0 0,0-5 0 0,0 4 0 0,8 5-4 16,-8-4 0-16,0 5 0 0,0 4 0 0,0-4 4 0,8 3 0 16,-8 1-4-16,0 1 4 0,0 4-4 0,0-5 4 0,0 6 0 0,0-7 0 15,9 6 0-15,-9 0 4 0,0-5 0 0,0 0 0 0,0 5 0 16,0-5-4-16,0 1 0 0,0-6 0 0,-9 6-4 0,9-7 0 15,9 2 0-15,-18-5 4 0,9 0-4 0,0-1 0 0,0-5-8 0,0 6 0 16,0-5 0-16,0-5-8 0,0 5-8 0,0-5-4 16,0 0-8-16,0 0-4 0,0 5-12 0,0-5-4 0,0-5-12 0,0 5-12 15,0-5-8-15,0 0-16 0,0 1-12 0,0-2-8 0,0-3-4 16,0-1-44-16,0 6-48 0,0-6 36 0,0-5 32 0,0 6 32 16,0-5 20-16</inkml:trace>
          <inkml:trace contextRef="#ctx0" brushRef="#br0" timeOffset="146264.8786">1470 5360 47 0,'0'5'132'0,"0"-5"-16"0,0 0-12 0,0 0-28 15,0 0-8-15,0 0-4 0,0 4 0 0,0-4-8 0,0 0 4 0,0 0 0 16,10 0 0-16,-10 0-8 0,8 0-4 0,-8 0-4 16,8 0-4-16,2 0-4 0,-2 0-4 0,0 0-4 0,0 0-4 0,10 0-4 15,-10 0-4-15,9 0-4 0,1 0 0 0,-2 0-4 0,2 0 0 16,-2 0 0-16,2-4-4 0,-1 4 0 0,-1-5 0 0,2 5-8 16,-2 0-4-16,10-4-4 0,-8 4-8 0,-2-5-8 0,1 5-16 0,1-5-16 15,8 5-12-15,-10 0-16 0,1 0-16 0,0-5-8 0,0 5-76 16,1 0 4-16,-2 5 36 0,2-5 28 0,-2 5 24 0</inkml:trace>
          <inkml:trace contextRef="#ctx0" brushRef="#br0" timeOffset="146020.0032">1726 5509 75 0,'0'-5'116'0,"0"-5"-8"0,0 6-4 0,0 4-20 15,0-5 0-15,10 5-4 0,-10 0 0 0,0 0-8 0,0-5 0 16,0 5-4-16,0 5 0 0,0-5-4 0,0 5 0 0,0-5-4 15,8 9 0-15,-8-4-8 0,8 5 0 0,-8-5-4 0,0 9 0 0,9-4-12 16,0 4-4-16,-9 0-4 0,8 6 0 0,0-1-4 0,-8 4-4 16,9-3-4-16,-1 4 0 0,-8 0-4 0,8 4 0 0,-8-3-4 15,0 4 0-15,10-6-8 0,-10 6 0 0,8-5 0 0,-8 0-4 16,0 0 0-16,0-5 0 0,0 5 0 0,0-9-8 0,0 3-4 16,0-3-12-16,0-5-8 0,0 4-8 0,0-9-4 0,0 5-8 0,0-6-4 15,0-4-8-15,0 5-12 0,0-10-8 0,0 5-12 0,0-4-8 16,0-2-4-16,0-3-40 0,-8-1-36 0,8 1 24 0,0-6 32 15,-10 1 28-15</inkml:trace>
        </inkml:traceGroup>
        <inkml:traceGroup>
          <inkml:annotationXML>
            <emma:emma xmlns:emma="http://www.w3.org/2003/04/emma" version="1.0">
              <emma:interpretation id="{ADCCFF6B-5CB0-4BD5-8E03-F13DE2A05E18}" emma:medium="tactile" emma:mode="ink">
                <msink:context xmlns:msink="http://schemas.microsoft.com/ink/2010/main" type="inkWord" rotatedBoundingBox="6045,14395 7073,14417 7059,15091 6030,15069"/>
              </emma:interpretation>
              <emma:one-of disjunction-type="recognition" id="oneOf12">
                <emma:interpretation id="interp28" emma:lang="" emma:confidence="0">
                  <emma:literal>00</emma:literal>
                </emma:interpretation>
                <emma:interpretation id="interp29" emma:lang="" emma:confidence="0">
                  <emma:literal>02</emma:literal>
                </emma:interpretation>
                <emma:interpretation id="interp30" emma:lang="" emma:confidence="0">
                  <emma:literal>08°</emma:literal>
                </emma:interpretation>
                <emma:interpretation id="interp31" emma:lang="" emma:confidence="0">
                  <emma:literal>00°</emma:literal>
                </emma:interpretation>
                <emma:interpretation id="interp32" emma:lang="" emma:confidence="0">
                  <emma:literal>0°</emma:literal>
                </emma:interpretation>
              </emma:one-of>
            </emma:emma>
          </inkml:annotationXML>
          <inkml:trace contextRef="#ctx0" brushRef="#br0" timeOffset="149732.0668">3458 5490 59 0,'0'-5'116'0,"0"0"-4"0,0 0-8 0,0 5-20 0,0-4 4 16,0 4 4-16,0-5 0 0,0 5-8 0,0 0-8 0,0 0-8 15,0-5-4-15,0 5-8 0,0 0-4 0,0 0-4 0,0 0-8 16,0 5-4-16,0-5 0 0,0 5-8 0,0-1-4 0,0 6 0 15,0-5-4-15,0 4 0 0,0 1-4 0,0 0 0 0,0 4 0 0,8 0-4 16,-8 1 0-16,0 4 0 0,0 0 0 0,0 5-4 16,8-4 4-16,-8 3 0 0,8 0-4 0,-8-3 4 0,10 5 0 0,-10-2 0 15,8 2 0-15,0-6-4 0,2 4 4 0,-10-3-4 0,8 4-4 16,9-6 4-16,-9 2 0 0,1-6 0 0,-1 1-4 0,1-1 0 16,-1 1-4-16,10-1 4 0,-10-5-4 0,10-4 4 0,-10 5 0 0,8-5 0 15,2 5 0-15,-10-6-4 0,9-4 4 0,1 5-20 16,-10-5 20-16,8 4 0 0,2-8 0 0,-1 4 0 0,-9 0 0 0,10-5 0 15,-10 1-4-15,10-2 4 0,-10 2 0 0,0-6-4 0,10 5 4 16,-10-5-4-16,0 1 4 0,-8 0-4 0,9-6 4 0,-1 1 0 16,-8-1 0-16,0 1 0 0,9 0 4 0,-9-1-4 0,0-4 0 0,0 5 4 15,0-6-4-15,0 1 0 0,-9 0 0 0,9 1 0 0,-8-2 0 16,8 6 4-16,-9-5-4 0,9-1 0 0,-8 1 0 0,0 4 4 16,-2-3-4-16,2 3 0 0,0 0 0 0,0 1 0 0,-2-1 0 15,2 1-4-15,0 5 8 0,-10-6-4 0,10 5 0 0,-1 1 0 16,-7 0 4-16,6-1-4 0,-6 5-4 0,8-5 0 0,-10 6 4 0,10-1-4 15,-9 0 0-15,-1 0 0 0,10 5 4 0,-8 0-4 0,-2-4-4 16,10 4 0-16,-10 0-4 0,1 4-8 0,0 1 0 0,9 0-4 16,-9 0-12-16,9-1-4 0,-10 6-4 0,10 0-12 0,-2-1-8 15,2 1-8-15,0 4-4 0,0 1-16 0,-1-6-8 0,9 5-12 16,-9 6-8-16,9-5-4 0,0-2-20 0,-8 2-60 0,8-1 20 16,8 1 36-16,-8-2 24 0,0 3 20 0</inkml:trace>
          <inkml:trace contextRef="#ctx0" brushRef="#br0" timeOffset="149203.9643">2895 5620 27 0,'0'0'84'0,"0"-6"0"15,0 6-8-15,0 0-20 0,0-4-4 0,0 4 4 0,0 0 4 0,0-5-4 16,0 5 4-16,0-5 0 0,0 5 0 0,0-5 0 0,0 5 0 16,0-4-8-16,0-2 0 0,0 2 0 0,0-1-4 0,0 0-4 15,0-4 0-15,0 4-4 0,0-5-4 0,0 6 0 0,0-6-4 16,0 0 0-16,0 1-8 0,0-6 0 0,0 6-4 0,0-1 0 16,8 1-4-16,-8-1 0 0,8-3 0 0,-8 2-8 0,0 1 0 0,10 6 4 15,-10-6-4-15,8 1-4 0,0 4 0 0,0-5-4 0,2 6 4 16,-2 4-4-16,0-6 4 0,1 6 0 0,0 0 0 0,-1 0 0 15,1 0 0-15,-1 6-4 0,0-2-16 0,1 6 24 0,0-1-4 0,-1 1 0 16,0 4-4-16,2 2 0 0,-2-3-4 0,0 6 0 0,-8 0 4 16,9 5-4-16,-9 0-4 0,0 0 0 0,0 5 4 0,-9 0-4 15,9 0 4-15,-8 0 0 0,8 4 0 0,-8-4 4 0,-2 5-4 16,2-6 4-16,0 1-4 0,-10 0 8 0,10-1-4 0,0-4 4 16,-1 0 0-16,-8-4 0 0,8-2 0 0,1-3 0 0,0-1 4 0,-2-4-4 15,2-1 0-15,0 1 0 0,0-5-4 0,-2 0 0 16,2-5 4-16,0 0-4 0,8-5-4 0,-9 5 4 0,9-5 0 0,-8-5 0 15,8 6 4-15,0-5-8 0,0-1 4 0,0 0 0 0,-8 0 0 16,16 1 0-16,-8-5-4 0,0 4 4 0,0 0 0 0,8 1-4 16,-8-1 4-16,9 0-4 0,-9 1 4 0,8 4 0 0,-8 0 0 0,8 1 0 15,2-2 0-15,-2 6 0 0,0-4 0 0,0 4 4 16,2 0-4-16,-2 4 0 0,9-4 0 0,-8 6 4 0,-1-2-4 0,1 1 4 16,7 0-20-16,-7 4 20 0,8-4 0 0,-9 5 0 0,2-5-4 15,6 1 0-15,-7 2 0 0,8-3 0 0,-9 0 4 0,1 0 0 16,-1 4-4-16,10-4 0 0,-10-5 0 0,0 4 0 0,2-4 0 15,-2 0-4-15,0 5 4 0,1-5 0 0,-1 0-4 0,1 0-4 0,-1 0-4 16,1-5-4-16,-1 5-8 0,0-4-12 0,2-1-4 0,-2 1-16 16,0-1-20-16,-8 0-12 0,10 0-16 0,-2 0-8 0,0 0-8 15,-8-4-68-15,8 4 4 0,1-5 28 0,-9 5 32 0,9-4 28 16</inkml:trace>
        </inkml:traceGroup>
      </inkml:traceGroup>
    </inkml:traceGroup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36:07.49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B3FA0A0-2202-4D32-9DBE-0597235007AD}" emma:medium="tactile" emma:mode="ink">
          <msink:context xmlns:msink="http://schemas.microsoft.com/ink/2010/main" type="writingRegion" rotatedBoundingBox="4999,5699 5040,6039 4858,6061 4817,5721">
            <msink:destinationLink direction="with" ref="{06A9A0A6-7602-4DEC-96E8-B9421713BEC0}"/>
          </msink:context>
        </emma:interpretation>
      </emma:emma>
    </inkml:annotationXML>
    <inkml:traceGroup>
      <inkml:annotationXML>
        <emma:emma xmlns:emma="http://www.w3.org/2003/04/emma" version="1.0">
          <emma:interpretation id="{B0B97BB7-076E-4F73-AF77-6851177F4701}" emma:medium="tactile" emma:mode="ink">
            <msink:context xmlns:msink="http://schemas.microsoft.com/ink/2010/main" type="paragraph" rotatedBoundingBox="4999,5699 5040,6039 4858,6061 4817,57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0084338-123F-438D-A436-AF6F7A5A15CB}" emma:medium="tactile" emma:mode="ink">
              <msink:context xmlns:msink="http://schemas.microsoft.com/ink/2010/main" type="line" rotatedBoundingBox="4999,5699 5040,6039 4858,6061 4817,5721"/>
            </emma:interpretation>
          </emma:emma>
        </inkml:annotationXML>
        <inkml:traceGroup>
          <inkml:annotationXML>
            <emma:emma xmlns:emma="http://www.w3.org/2003/04/emma" version="1.0">
              <emma:interpretation id="{367DDA0F-9995-4978-9735-0B7FB5FEA554}" emma:medium="tactile" emma:mode="ink">
                <msink:context xmlns:msink="http://schemas.microsoft.com/ink/2010/main" type="inkWord" rotatedBoundingBox="4999,5699 5040,6039 4858,6061 4817,5721">
                  <msink:destinationLink direction="with" ref="{D6C416DF-9471-4872-9D30-B93854BC7119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71 67 23 0,'0'0'92'0,"0"0"-12"0,0 0-4 0,0 0-24 0,0 0-4 16,0 0 0-16,0 0-8 0,0 0 4 0,0 0 0 0,0 0-4 16,0 0 4-16,-8 0-4 0,8 0 0 0,0 0 4 0,0 0-4 0,0 0-4 15,0 0 4-15,0 0-4 0,0 0-4 0,0 0 0 16,0 0-4-16,0 0-4 0,0 0-20 0,0 0 20 0,0 0-4 15,0 0-8-15,0 0 4 0,0-5-4 0,0 5 0 0,0 0-4 0,0-4 4 16,0 4 0-16,0-5-8 0,0 5 4 0,8-5-4 0,-8 5 4 16,0 0-4-16,9-5 0 0,-9 5-4 0,9 0 0 0,-1 0 0 15,-8 0 0-15,8 0 0 0,-8 5 0 0,9-5 4 0,-1 5 0 0,-8-5 4 16,8 5-4-16,-8-1 4 0,0-4 0 0,10 5 4 16,-10 0 4-16,0 0 0 0,0-1 4 0,0 7-4 0,-10-7 4 0,10 0-4 15,0 2 4-15,-8-2 0 0,0 1-4 0,8 0 0 0,-9 0 0 16,1-5 0-16,8 4-4 0,-8-4 0 0,-1 0 0 0,0 5 4 15,9-10-8-15,-8 5 0 0,0 0-4 0,8-4 0 0,-10-1 0 0,10 5-4 16,0-5 0-16,-8 0 0 0,8 1 4 0,0-2-4 16,0 2 4-16,0-7-8 0,0 7 4 0,0 0 0 0,0-1 4 0,0 0-4 15,0 0 0-15,0 1-4 0,8-1 0 0,-8 0 4 0,0 5 0 16,10 0 4-16,-10-5-4 0,8 5-4 0,-8 0 8 0,8 0-4 16,-8 0 0-16,9 0 0 0,0 0 0 0,-1 0-4 0,-8 0 4 15,8 0 0-15,-8 0 0 0,9 5 0 0,-9-5 4 0,8 0 0 16,-8 0-4-16,0 5 4 0,8-5-4 0,-8 5 4 0,0-1 0 0,-8-4 0 15,8 5-4-15,0 0 0 0,0 0 4 0,-8-5 0 0,8 4 0 16,-9-4-4-16,1 4 4 0,8-4-4 0,-8 0 0 0,8 0 4 16,-9 0-4-16,0 0 0 0,9 0 0 0,-8-4 0 0,8 4-4 0,-8-4 4 15,8-1 0-15,0 0 0 0,-10 0 0 0,10 1 0 0,0-1 0 16,0 0 0-16,0 5 0 0,0-5 0 0,0 1 0 0,0-2-4 16,0 2 0-16,0 4 8 0,0-5-4 0,0 5 0 0,10 0 0 15,-10 0 0-15,8-5 0 0,-8 5-4 0,8 0 4 0,-8 0 0 16,9 0 0-16,-9 0 0 0,9 0 4 0,-1 0-4 0,-8 0 0 15,8 5 0-15,1-5 0 0,-9 0 4 0,8 0-4 0,-8 0 4 16,8 0-12-16,-8 0 24 0,0 0 0 0,0 0 0 0,0 5 8 16,0-5 4-16,0 4 0 0,0 2 0 0,0-6 0 0,0 4-4 0,-8 1 0 15,8 0 0-15,-8 0-4 0,-1-1-4 0,9-4 0 0,-8 5 0 16,8 0-8-16,-8-5 4 0,-1 5-4 0,0-5-4 0,9 0 4 16,-8 4-4-16,8-4-4 0,-8 0-12 0,8 0-8 0,0 0-28 0,-10 0-32 15,10 0-28-15,0 0-32 0,0 0-40 0,0 0-52 0,0 0-56 16,0 0 60-16,0 0 40 0,0 0 32 0,0 0 32 0,0 0 24 15</inkml:trace>
          <inkml:trace contextRef="#ctx0" brushRef="#br0" timeOffset="56246.7724">55 125 15 0,'0'0'84'0,"0"0"-16"0,0 0 0 0,0 0-24 0,0 0-12 16,0 0 4-16,0 0-8 0,0 0 0 0,0 0 0 0,0 0-4 15,0 0-4-15,0 0 0 0,0 0 4 0,0 0-4 0,0 0-4 0,0 0 0 16,-10 0 0-16,10 0 0 0,0 0 0 0,0 0 0 0,0 0 0 15,0 0 0-15,-8 0 0 0,8-5-4 0,0 5 0 0,0 0 0 16,0-5 0-16,-8 5 0 0,8 0 0 0,0-5-8 0,0 5 0 16,0-4 4-16,0 4-4 0,0-6 0 0,0 6 4 0,0-4-4 15,0 0 0-15,0 4 0 0,0-7 0 0,0 3 0 0,0 4 0 16,8-4 4-16,-8 4-8 0,0-5 4 0,8 5 0 0,-8-5 0 0,0 5-4 16,10-5 4-16,-10 5 0 0,8 0 0 0,-8 0 4 0,8-4-4 15,1 4 0-15,-9 0 0 0,9 4 0 0,-9-4 0 0,8 5 0 16,-8 0 0-16,8-5 0 0,-8 9 0 0,9-5 0 0,-9 3 0 15,8-3 0-15,-8 6 0 0,0-6-4 0,0 6 0 0,0-1 4 16,0 1 0-16,0-1 0 0,0 1 0 0,0-4-4 0,0 3 8 0,0 0-4 16,-8-4 0-16,8 0-16 0,0 5 24 0,-9-6-4 0,9 0 4 15,-8 3-4-15,8-3 0 0,-8 0-4 0,8 1 4 0,-9-5 0 16,0 0-4-16,9 5 0 0,-8-5 4 0,0 0-4 0,8 0 4 16,-10 0 0-16,10-5-4 0,-8 5 0 0,0-5 0 0,8 1 0 15,-9 0-4-15,9-3 0 0,-9-1 0 0,9 2 0 0,0-3 0 0,0 4 0 16,0-4 4-16,0 0-4 0,0-1 0 0,-8 0 0 0,8 5-4 15,0-5 0-15,0 1 4 0,8 4 0 0,-8-4 0 0,0 3 0 16,0 2 0-16,9-7 0 0,-9 7 0 0,0 4 0 0,9-4 0 16,-9-1 0-16,8 5 0 0,0-5 0 0,-8 5 0 0,10 0 4 15,-2 0-4-15,0-5-4 0,-8 10 8 0,9-5 0 0,0 0-4 16,-1 5 0-16,-8 0 0 0,8-1 4 0,1 0-4 0,-1 3 0 0,-8-3-4 16,8 0 4-16,-8 2 4 0,10-2 4 0,-10 6-4 0,8-5 0 15,-8 4 0-15,0-4 0 0,0 0 0 0,0 5 8 0,0-6-4 16,0 2-8-16,0-2 8 0,0 1 0 0,0-1 0 0,0 1 0 15,-8-5 0-15,8 5 0 0,-10-5 0 0,10 0 0 0,-8 0 0 16,0 0 0-16,8 0-4 0,-9 0 0 0,1-5 0 0,0 5 0 0,-1-5 0 16,0 1-4-16,9-1 0 0,-8-5 4 0,0 6-4 0,-2-6 0 15,10 5 0-15,-8-5 0 0,8 1 0 0,0-1 0 0,-8 0 0 16,8 2 0-16,0-3 0 0,0 2-4 0,0-1 4 0,0 6 0 0,0-6 0 16,0 5 0-16,0 1-4 0,8-2 4 0,-8 6 0 15,0-4-4-15,8 4 4 0,-8 0 0 0,10 0 0 0,-10-5 4 0,8 5 0 16,0 5-4-16,-8-5 0 0,9 0 0 0,0 4 0 0,-1-4 0 15,0 6 0-15,-8-2-4 0,9-4 8 0,-1 5-8 0,0 0 8 16,-8 0-8-16,10-1 8 0,-10 1-4 0,8 5 0 0,-8-6-4 0,8 0 8 16,-8 7-4-16,0-7 4 0,0 6-4 0,0-5 0 0,0 5 4 15,0-1-4-15,0-4 0 0,-8 4 8 0,8-3-8 0,-8-2-16 16,-2 6 20-16,10-5 0 0,-8-1 4 0,0-4-4 0,-1 5 0 16,1 0-4-16,8-5 4 0,-8 0-4 0,-1 0 0 0,0 5 0 15,1-10 4-15,0 5-4 0,8 0 0 0,-10-5 4 0,2 0-4 16,8 1 4-16,-8-1-4 0,8 1 0 0,-9-2 0 0,9-4 4 15,-9 6-8-15,9-6 0 0,0 5 4 0,-8-4 4 0,8-1-4 16,0 0 4-16,0 2-4 0,0-3 0 0,0 2 0 0,0-1-4 0,0 6 0 16,0-6 4-16,0 1 0 0,8 3 0 0,-8 2 0 0,9-1 0 15,-9-5 0-15,9 10 0 0,-1-4 0 0,0-1 0 0,-8 5 0 16,10-5 0-16,6 5 0 0,-7 0 0 0,0 0 0 0,-1 0 0 16,0 5-4-16,1-5 0 0,-1 5 8 0,0-1-4 0,-8 1 0 15,10 0 0-15,-2 4 0 0,0-3 0 0,-8-2 0 0,10 6 0 0,-2-5 0 16,-8 4 4-16,0 1-4 0,0-2 0 0,8 3 4 0,-8-7 0 15,0 6 0-15,-8 0-4 0,8-1 0 0,0 1 0 0,-8-1 4 16,-2-3-4-16,10 4 4 0,-8-6-4 0,0 5 4 0,-2-4 0 0,10 0-4 16,-8 0 4-16,0-5 0 0,-1 4 0 0,1-4 0 15,-9 0-4-15,8 0 4 0,9 0-4 0,-8-4 0 0,0-1 0 0,-2 0 0 16,2 0 4-16,8 1-4 0,-8-5-4 0,-1-1 8 0,9 0-4 16,0 5-4-16,0-5 0 0,-9 1 4 0,9-1-4 0,0 6 4 15,0-6 0-15,0-1 0 0,0 7-4 0,9-5 4 0,-9 4-4 16,0 0 4-16,9 1 0 0,-1-1 0 0,-8 5-4 0,8-5 4 15,-8 5 0-15,10 0-4 0,-2-5 4 0,0 5 0 0,1 0 0 0,0 5 0 16,-1-5 0-16,-8 0 4 0,17 5-4 0,-9 0 0 0,-8-1 0 16,8 1 0-16,2 0 0 0,-2 0 0 0,0-1 0 0,-8 7 0 15,10-7 0-15,-10 6 0 0,8-1 0 0,-8-4 0 0,0 4 0 16,0 1 0-16,0-5 0 0,0 5 0 0,0 0 0 0,-8-1 0 16,8-5 4-16,-10 6-4 0,10-5 4 0,-8 5-20 0,0-6 20 15,-2 0 4-15,2 3 0 0,0-7-4 0,-1 0 0 0,1 4 0 0,0-4-4 16,-1 0 4-16,0 0-4 0,1-4 0 0,8 4 4 0,-8-7-4 15,-2 3 0-15,10 0 0 0,-8-2 0 0,8 2 0 0,0-6 0 16,0 5 0-16,0 5 0 0,-8-4-4 0,8-5 4 16,0 3 0-16,0 6-4 0,0-4 8 0,8-2-8 0,-8 6 4 0,0-4 0 15,8 4 0-15,-8 0 0 0,0 0 0 0,10 0 0 0,-10 0-4 0,0 0 4 16,8 0 0-16,-8 0 0 0,8 0 0 0,-8 0 0 0,9 0-4 16,0 0 0-16,-9 4-4 0,8-4-4 0,-8 0-12 0,0 6-8 15,8-2-12-15,-8 2-24 0,9-2-16 0,-9 1-8 0,8 4-12 16,-8 1-76-16,0 0-16 0,0-2 40 0,0 7 32 0,0-5 24 15</inkml:trace>
          <inkml:trace contextRef="#ctx0" brushRef="#br0" timeOffset="65761.641">89 85 7 0,'0'-4'84'0,"0"4"-16"15,0-4-4-15,0 4-24 0,0-5-4 0,-9 0-4 0,9 5 0 16,0-5-4-16,0 5 0 0,0-4 0 0,0 4-4 0,0-5 0 0,0 5-4 15,0 0-4-15,-9-5 0 0,9 5 0 0,0 0-4 16,0 0 0-16,0 0 0 0,0-5 0 0,9 5-4 0,-9 0 0 0,0-4 4 16,0 4 0-16,0-6-4 0,-9 6 4 0,9-4 0 0,0 4-4 15,0-5 4-15,0 5 0 0,0-5 0 0,0 5 4 0,0-5 0 16,0 5-4-16,0 0 0 0,0-4 0 0,0 4-4 0,0 0 0 0,0 0 0 16,0 0 0-16,0 0-8 0,0 0 8 0,0 0-4 0,0 0-4 15,0 0 4-15,0 0 0 0,0 0-4 0,0 0 8 0,0 0-8 16,0 0 8-16,0 0-8 0,0 0 8 0,0 0 0 0,0 0 0 15,0 0 0-15,0 0 4 0,0 0 0 0,0 0 4 0,0 0 4 16,0 0 0-16,0 0 4 0,0 0 0 0,0 0 0 0,0 0 0 0,0 0 4 16,0 0-8-16,0 0-16 0,0 0 20 0,0 0-4 0,0 0 4 15,-8 0-4-15,8 0-4 0,0-5-8 0,-8 5 0 0,8-5 0 16,0 5-4-16,-10-5 0 0,10-4 4 0,0 4-8 0,0 0 4 0,-8 0 0 16,8-4 0-16,0 4-4 0,0-5 0 0,0 5 0 15,0-4 0-15,0 4 0 0,0 0 4 0,0 1-4 0,0-1 0 0,0 0 0 16,0 0 0-16,0 5 0 0,0-4 0 0,0 4 0 0,8 0 0 15,-8 0 4-15,0 0-4 0,0 0 0 0,10 0 4 0,-10 4-4 16,8-4 0-16,-8 5 0 0,8 0 0 0,1-5 0 0,-9 5 4 0,9-1-4 16,-1 1 0-16,-8 5 0 0,0-6 0 0,8 1 0 15,-8 5 0-15,9-5 0 0,-9 4 4 0,0 1 0 0,0-5 4 16,0 0-8-16,0 4 4 0,0-9-4 0,0 10 4 0,0-6 4 0,-9-4-4 16,9 5 0-16,-8 0 4 0,8-5-4 0,0 5 0 0,-8-5 4 15,8 0-4-15,-9 0 8 0,9 0-8 0,-9 0-4 0,9 0 0 16,-8 0 4-16,8-5-4 0,-8 5 0 0,8-5 0 0,0 5 0 15,0-5 0-15,-10 5-4 0,10 0 4 0,0 0-4 0,0 0 0 16,0 0 0-16,0 0 0 0,0-4 0 0,0 4 0 0,0 0 0 0,0 0-4 16,0 0 8-16,10 0-4 0,-10 4 0 0,0-4-4 0,8 0 4 15,-8 0 0-15,8 0 0 0,-8 0 4 0,0 5-4 0,9-5 4 16,-9 0 4-16,9 5-4 0,-1-5-4 0,-8 5 4 0,0-5 0 16,8 4 0-16,-8-4 4 0,0 6-4 0,0-6 4 0,0 4 0 15,0-4 0-15,0 0 4 0,0 0 0 0,0 0 0 0,0 0 0 0,0 0 0 16,0 0-4-16,-8 0 4 0,8 0 0 0,0 0 0 0,0 0 0 15,-8 0-4-15,8 0 0 0,0 0-4 0,-9 0 4 0,9 0 0 16,-9 0 0-16,9-4 0 0,-8 4-4 0,8 0 4 0,-8-6-4 16,8 6 0-16,0-4 0 0,0 4 0 0,0 0 0 0,-10-5 0 15,10 5 0-15,0 0 4 0,0 0-8 0,0-5 4 0,0 5 0 0,0 0-16 16,0 0 20-16,0 0-4 0,0 0 0 0,0 0 0 0,0 0-4 16,0 0-4-16,0 0 0 0,0 5 0 0,0-5-4 0,0-5-4 15,0 5-4-15,0 0-8 0,10 0-8 0,-10 0-8 0,0 5-16 0,0-5-12 16,8 5-12-16,-8-5-8 0,8 4-8 0,-8 2 0 15,9-2-92-15,0 1 16 0,-9 0 32 0,8 0 36 0,0 4 12 0</inkml:trace>
        </inkml:traceGroup>
      </inkml:traceGroup>
    </inkml:traceGroup>
  </inkml:traceGroup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36:16.49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6C416DF-9471-4872-9D30-B93854BC7119}" emma:medium="tactile" emma:mode="ink">
          <msink:context xmlns:msink="http://schemas.microsoft.com/ink/2010/main" type="inkDrawing" rotatedBoundingBox="5743,5556 6145,5410 6244,5682 5842,5828" semanticType="callout" shapeName="Other">
            <msink:sourceLink direction="with" ref="{367DDA0F-9995-4978-9735-0B7FB5FEA554}"/>
          </msink:context>
        </emma:interpretation>
      </emma:emma>
    </inkml:annotationXML>
    <inkml:trace contextRef="#ctx0" brushRef="#br0">-4 109 47 0,'0'0'76'0,"0"0"-12"0,0 0 0 16,0-6-28-16,0 6-8 0,0 0 4 0,0 0-4 16,0-4-4-16,0 4 4 0,0 0-4 0,0 0 0 0,0-5 0 0,0 5 0 15,0-5 0-15,0 5 8 0,0-5-4 0,0 5-4 0,0-4 4 16,0 4 0-16,0 0 4 0,0-4-4 0,0 4 4 0,0-6 4 16,0 1 4-16,0 5 4 0,0-4-8 0,0 4 4 0,0-6 4 15,0 6-4-15,0-4 0 0,0 4-4 0,0-5-4 0,0 5 0 0,0 0 0 16,0 0-4-16,0-5-4 0,0 5 0 0,0 0-4 15,0 0 0-15,0 0 0 0,0 0-4 0,10-5 4 0,-10 5 0 0,0 0 0 16,0 0-4-16,8 0 0 0,-8 0 0 0,8 0 0 0,-8 0-4 16,0 0 0-16,10 5 4 0,-10-5-4 0,8 5-4 0,-8-5 0 15,8 5 0-15,-8 5-4 0,9-6 0 0,-9 1 4 0,0 1-4 0,8 2-4 16,-8 2 4-16,8-5 0 0,-8 5 0 0,9 3-4 0,-9-3 4 16,0 0 0-16,9-1 0 0,-9 1-4 0,0 0 4 0,0-1-4 15,8 5 0-15,-8-3 0 0,0-2 4 0,0 1-4 0,0-1 0 16,0 1 0-16,0-6 0 0,0 6 0 0,0 0 0 0,0-5 0 15,0 4 4-15,0-4-8 0,0 0 4 0,0 0 0 0,0-1 0 16,0-4 0-16,0 5 4 0,0-5-8 0,0 0 0 0,0 0 4 16,0 0 4-16,0 5 0 0,0-10 0 0,0 5-4 0,0-5 0 0,0 5 0 15,0-9 4-15,0 9-4 0,0-10 0 0,0 5 0 0,0-4 4 16,0 4-20-16,0-5 20 0,0 1 0 0,0-1-4 0,0-4 0 16,0 4-4-16,0 0 8 0,0 1-4 0,0-5-4 0,0 4 4 0,0 1 0 15,8-1 0-15,-8 5 0 0,0-5 0 0,10 0-4 16,-10 6 4-16,0-5 4 0,8 3-4 0,-8 2 0 0,0-1 0 0,8 0 0 15,-8 0-4-15,0 1 4 0,9 4 4 0,-9-4 0 0,0 4-4 16,0 0 0-16,9 0 0 0,-9 0-4 0,0 0 0 0,8-6 4 16,-8 6 0-16,8 0 0 0,-8 0 0 0,0 6 4 0,9-6-4 15,-1 0 4-15,-8 0-4 0,9 0 0 0,0 0 0 0,-9 4-4 16,8-4 4-16,0 0-4 0,-8 4 4 0,10-4 4 0,-2 0-4 16,-8 5 0-16,8-5 0 0,0 0 0 0,-8 5 0 0,10-5 0 0,-2 0 0 15,0 0-4-15,-8 5 4 0,9-5 4 0,-9 0-4 0,8 0 4 16,0 0 0-16,-8 0-4 0,10 0 0 0,-10 0 4 0,8 0-4 15,-8 0 0-15,8 0 0 0,-8 0 4 0,8 0 0 0,-8 0 0 16,10 0-16-16,-10 0 24 0,8 0-4 0,-8 0 0 0,8-5 0 0,-8 5 0 16,9 0 4-16,-9-5-4 0,9 0 0 0,-9 1 0 0,8 4 0 15,-8-4-4-15,9-2 4 0,-9 1-4 0,8 1 0 0,-8-2 0 16,0 2 0-16,0-1 0 0,8 0-4 0,-8-4 4 0,0 9-4 16,0-5 0-16,0-1 0 0,0 2 0 0,0 0-8 0,0-2 0 0,0 6-12 15,-8-4-20-15,8 4-20 0,0-5-32 0,-8 5-32 0,8 0-32 16,-9 0-28-16,1 0-92 0,-1 0 44 0,0 5 44 0,1-1 36 15,0 2 32-15,-2-2 20 0</inkml:trace>
  </inkml:traceGroup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37:33.59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176E81C-235F-4925-A9DF-FBC6B785B342}" emma:medium="tactile" emma:mode="ink">
          <msink:context xmlns:msink="http://schemas.microsoft.com/ink/2010/main" type="writingRegion" rotatedBoundingBox="11444,10251 18025,10444 17902,14635 11321,14442"/>
        </emma:interpretation>
      </emma:emma>
    </inkml:annotationXML>
    <inkml:traceGroup>
      <inkml:annotationXML>
        <emma:emma xmlns:emma="http://www.w3.org/2003/04/emma" version="1.0">
          <emma:interpretation id="{6F0BADB3-014B-41D1-A4A5-A96B28DB18A8}" emma:medium="tactile" emma:mode="ink">
            <msink:context xmlns:msink="http://schemas.microsoft.com/ink/2010/main" type="paragraph" rotatedBoundingBox="11559,10301 17609,10412 17589,11490 11539,113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4B542C8-5DD8-4459-BBC6-CE6727D093EB}" emma:medium="tactile" emma:mode="ink">
              <msink:context xmlns:msink="http://schemas.microsoft.com/ink/2010/main" type="line" rotatedBoundingBox="11559,10301 17609,10412 17589,11490 11539,11379"/>
            </emma:interpretation>
          </emma:emma>
        </inkml:annotationXML>
        <inkml:traceGroup>
          <inkml:annotationXML>
            <emma:emma xmlns:emma="http://www.w3.org/2003/04/emma" version="1.0">
              <emma:interpretation id="{65AADD24-D0BC-49A9-A53B-F4AF51C365D3}" emma:medium="tactile" emma:mode="ink">
                <msink:context xmlns:msink="http://schemas.microsoft.com/ink/2010/main" type="inkWord" rotatedBoundingBox="11555,10515 12092,10525 12080,11210 11543,1120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0 244 55 0,'0'-4'80'0,"0"-2"-4"16,0-3-8-16,0 5-16 0,0-6 0 0,0 5 4 0,0-5 0 15,0 6 0-15,0-6 4 0,0 5 0 0,0-5 4 0,0 6 4 16,0-1 0-16,0 0-8 0,0 5-4 0,0-5 4 0,0 5-8 0,0-4 4 16,0 4-4-16,0 0-4 0,0 0 0 0,0 0-4 0,0 0-4 15,0 4-4-15,0-4 4 0,8 5-8 0,-8 5 0 0,0-6-4 16,0 6-4-16,10-1-4 0,-10 6 0 0,0-5-8 0,8 4 0 15,-8 1-8-15,0 5 4 0,8-2 0 0,-8 1-4 0,9 1 0 16,-9 3 0-16,0-4 0 0,8 0-4 0,-8 6 0 0,0-6 0 0,0 0 0 16,9 0 0-16,-9 0-4 0,0 0 8 0,0-4-8 0,0 4 4 15,0-5 4-15,0 1 0 0,0-5 0 0,0 0-4 0,0-1 0 16,0 0 4-16,0-4-4 0,0 0 0 0,0-1 0 0,0 2-4 0,0-6-4 16,0 4 8-16,0-4-8 0,0 0 4 0,-9-4 0 15,9 4-4-15,0-6 0 0,0 2 0 0,-8-6 4 0,8 5 0 0,0-5-4 16,-9 1 0-16,9-1 0 0,-8-4 4 0,8 0-4 0,-8-1 0 15,8-5 0-15,-10 2 4 0,10-1 0 0,0 0 0 0,-8-1 4 16,8-3-4-16,0 4 0 0,0 0 4 0,0-6 0 0,0 6 0 0,0 0 0 16,0-5 0-16,0 6 0 0,8-2 0 0,-8 1-4 15,0 4 4-15,10-5 0 0,-2 6 4 0,-8-5-4 0,8 4 0 0,-8 1 0 16,9 0 0-16,-1 4 0 0,1-3 4 0,-9-2-4 0,8 6 0 16,1-2 4-16,-1 2-4 0,0-1 0 0,2 5 0 0,-2 1 0 15,0-1 0-15,2-6 4 0,-2 11-4 0,0-3 0 0,0 3 8 16,1 0-4-16,8-5 0 0,-8 5 0 0,-1 0 0 0,0 0 0 15,2 5 4-15,6-5-4 0,-8 3 0 0,2 3 4 0,-2-1-4 0,0 4 0 16,1-4 0-16,0 5 0 0,-9-1 0 0,8 2-8 0,-8 2 8 16,9 2-4-16,-9-1 4 0,0 5-4 0,0-5 0 0,0 6 0 15,0-1 0-15,-9 5 0 0,9-4 4 0,-8 3-8 0,-1-4 4 16,0 6 0-16,1-2 0 0,-10-4 4 0,10 6-4 0,-8-6 0 16,-2 0 0-16,10-5 0 0,-9 5 4 0,-1-4 0 0,10-5-4 15,-8-1 4-15,-2 1 0 0,10-1 0 0,-2-4-4 0,-6-5 0 0,7 0-4 16,1 0 4-16,-1-5-4 0,1 0 0 0,8 1 0 0,-9-1 4 15,9-4-4-15,0-1 0 0,-8 0 4 0,8-4-16 0,0 4 16 16,0 1 0-16,0-6 0 0,0 5-4 0,8 1 0 0,-8-1 0 0,0 1 0 16,9 4 4-16,-9 0-4 0,8 1 0 0,1 4 4 15,-9 0-4-15,8 0 4 0,1 0 0 0,-1 4 0 0,0 1 0 0,2 5 0 16,-2 0 0-16,0-1 0 0,10 1 4 0,-10-1 4 0,0 5 0 16,10-4 0-16,-10 4 4 0,9 1-4 0,-9-1 4 0,10 0 4 15,-10 1 0-15,10 5 0 0,-10-7 4 0,9 2 0 0,-8-1 4 16,8 0 0-16,-1 2 0 0,2-3-4 0,-10 2 0 0,10-5 0 0,-10 3 0 15,9-3-4-15,-8 0 4 0,7-1-4 0,-7 1 0 0,8-5 0 16,-8-1 0-16,-1 2 0 0,0-2 0 0,2-4-4 0,-2 0-12 16,0 0 0-16,1-4 0 0,0-2 0 0,-1 2 0 0,-8-5 0 15,8 3 0-15,-8-8 0 0,0 5 0 0,0-6 0 0,0 5-8 16,9-4-32-16,-9-1-20 0,0 2-16 0,0-7-20 0,-9 6-16 16,9-1-20-16,0 2-28 0,-8-2-16 0,8 0-48 0,-8 1-24 0,-1 0 32 15,9-1 52-15,-9 5 32 0,9-4 20 0</inkml:trace>
        </inkml:traceGroup>
        <inkml:traceGroup>
          <inkml:annotationXML>
            <emma:emma xmlns:emma="http://www.w3.org/2003/04/emma" version="1.0">
              <emma:interpretation id="{8935B00A-AED3-4D17-8F1E-C4CD1CD7CF00}" emma:medium="tactile" emma:mode="ink">
                <msink:context xmlns:msink="http://schemas.microsoft.com/ink/2010/main" type="inkWord" rotatedBoundingBox="12679,10704 13169,10713 13164,11000 12673,1099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94.4606">1126 196 35 0,'0'0'112'0,"0"0"-8"16,0 0 0-16,0 0-16 0,0 0 4 0,8 0 0 0,-8 0-4 15,8-4 0-15,-8 8 4 0,10-4-8 0,-2 0 0 0,-8 0 4 16,8 0-4-16,2 0 0 0,6 0-8 0,-7 0-8 0,0 0-8 0,7 0-4 16,1 0-4-16,-9 0-12 0,10 0-4 0,0 0-4 15,-2 0-8-15,2-4-4 0,-2 4-4 0,1 0-4 0,1 0 0 0,-2 0-4 16,2 0-4-16,-2 0-4 0,-6 0-12 0,6 0-8 0,1 0-12 16,-9 0-16-16,10 0-16 0,-10 0-12 0,0 4-12 0,2-4-16 15,-2 5-12-15,-8-5-20 0,8 5-4 0,-8 0-36 0,0-1-44 0,-8 2 12 16,8-2 64-16,-8 1 28 0,-2 5 20 0</inkml:trace>
          <inkml:trace contextRef="#ctx0" brushRef="#br0" timeOffset="595.1443">1178 422 103 0,'0'4'152'16,"0"1"-16"-16,0 0-4 0,0 0-16 0,0 0-8 0,0 0 4 15,0 0 0-15,0-1-4 0,0-4-4 0,0 5-8 0,8 0-4 0,-8-5-8 16,0 0-4-16,8 0-12 0,-8 4 0 0,9-4-8 0,0 0-16 15,-1 0-8-15,0 0-4 0,1 0-4 0,-1 0-4 0,10 0-8 16,-10 0 4-16,10 0-8 0,-2 0 0 0,2 0-8 0,-2 0-12 16,1 0-8-16,1 0-24 0,-2 0-24 0,2 0-32 0,8 0-20 15,-10 0-32-15,9 0-32 0,-7 0-8 0,-2 0-92 0,10 0 52 16,-8-4 44-16,-2 4 32 0,10-5 28 0,-9 5 24 0</inkml:trace>
        </inkml:traceGroup>
        <inkml:traceGroup>
          <inkml:annotationXML>
            <emma:emma xmlns:emma="http://www.w3.org/2003/04/emma" version="1.0">
              <emma:interpretation id="{87C75662-F8DC-445A-80E9-83394D481BD6}" emma:medium="tactile" emma:mode="ink">
                <msink:context xmlns:msink="http://schemas.microsoft.com/ink/2010/main" type="inkWord" rotatedBoundingBox="13628,10433 13902,10438 13890,11084 13616,1107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870.1942">2064 537 19 0,'0'0'96'0,"0"0"-8"0,0 0-8 0,0 0-24 16,0 0-4-16,0 0 0 0,0 0 0 0,0 0 0 0,0 0 0 0,8 0 4 15,-8 0-4-15,0 0 0 0,10 0 4 0,-10-5 0 16,0 0-8-16,8 0-4 0,-8 1-4 0,8-5 4 0,0 2-4 0,-8-1 0 16,10-2 0-16,-2 0 0 0,0-4 0 0,1 0 0 0,-9-1-4 15,9-4 0-15,-1 0 0 0,1 4-4 0,-1-4-8 0,0 0-16 16,1-4 20-16,0 3-4 0,7-4-4 0,-6 5-8 0,-2-5 0 16,0 0 0-16,1 4-4 0,0-3 0 0,7 4-4 0,-16-6 0 15,9 11 0-15,-1-10 0 0,1 10 0 0,0-5-8 16,-1 4 8-16,-8 1 0 0,8 0 0 0,-8-1 0 0,0 5 0 15,0 1-4-15,10 0 4 0,-10-1 0 0,0 5 0 0,0 0 4 16,0-5 0-16,0 6-4 0,0 4 4 0,0-5 0 0,0 5 4 16,0-4-4-16,0 4 4 0,0 0 0 0,0 0 0 0,0 0 0 15,0 0-8-15,0 0 4 0,0 0-4 0,0 4 0 0,-10 1 0 16,10 5 0-16,0-6-4 0,0 11 4 0,-8-6 0 0,8 1-4 16,0 4 0-16,0 4 0 0,-8 2 0 0,8 0 0 0,0-1-4 15,-9 5 4-15,9 0 0 0,-9-1 4 0,9 2 0 0,0-2-4 16,0 2 0-16,0-2 0 0,0 3 0 0,0-3 0 0,-8 0 4 15,8-3-4-15,0 4 0 0,0-5 0 0,0 0 0 0,0 0 0 16,8 0 0-16,-8-4 0 0,0 0-4 0,9 3 0 0,-9-8 0 16,0 4-8-16,9-3-4 0,-9 2 0 0,0-8-8 0,0 5-8 15,8-5-4-15,-8 4-8 0,8-4-8 0,-8 0-4 0,0-5-4 16,0 4-4-16,0-4-8 0,0 0-8 0,10 0-16 0,-10 0-8 16,0 0-4-16,0 0-24 0,-10 0-60 0,10 0 16 0,0-4 24 15,-8 4 36-15,8-5 20 0</inkml:trace>
        </inkml:traceGroup>
        <inkml:traceGroup>
          <inkml:annotationXML>
            <emma:emma xmlns:emma="http://www.w3.org/2003/04/emma" version="1.0">
              <emma:interpretation id="{C5846958-1B95-48FE-9AB1-0F3353675551}" emma:medium="tactile" emma:mode="ink">
                <msink:context xmlns:msink="http://schemas.microsoft.com/ink/2010/main" type="inkWord" rotatedBoundingBox="14297,10351 16499,10392 16480,11470 14277,11429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052.5032">2790 278 31 0,'0'5'96'0,"-10"-5"-4"0,10 0-4 0,-8 5-32 16,8-5 0-16,-8 0 0 0,8 0-4 0,0-5 0 0,-9 5-8 0,9-5 0 15,-8 0-4-15,8 1 4 0,0-2-4 0,-9 3-4 0,9-8 4 16,0 6-4-16,0-5 4 0,0 6-8 0,0-5 4 0,0-6-8 15,0 5 4-15,0 0-4 0,0 1 0 0,9-1-4 0,-9 1 4 0,0-1-4 16,8-5 4-16,-8 6-4 0,9 4-4 0,-9-4 4 0,8-1-4 16,0 1-4-16,-8 5 0 0,10-2-4 0,-2 1 0 0,0 1-4 15,0 4 0-15,2-5 0 0,-2 5 0 0,0 0-4 0,1 5 0 0,0-1 0 16,-1 1 0-16,-8 1 0 0,9 3-4 0,-1 0 0 16,0 1 0-16,-8 4 0 0,9 1 0 0,-9-1-4 0,0 5 0 0,9-4 4 15,-9 8 4-15,0-4-8 0,-9 7 4 0,9-3 0 0,-9 0 0 16,9 1 0-16,-8 1 0 0,0-2 0 0,-1-3 0 0,1 4 0 15,-1-5 0-15,0 5 0 0,1-10 0 0,0 5-20 0,-10-4 24 16,10-1 0-16,0-4 0 0,-2 4-4 0,2-9 4 0,0 4-4 0,8-3 4 16,-9-2-4-16,1-4-4 0,8 6 4 0,0-6 0 15,-9-6-8-15,9 6 4 0,0-4 4 0,0-2-4 0,0-3 0 0,0 4 0 16,0-4 4-16,0 4-4 0,9-5 0 0,-9 1 4 16,8 0-4-16,-8-2 4 0,9 2 4 0,-9-1-4 0,8 5 0 0,-8-4-4 15,8 4 4-15,2-4 0 0,-2 9 0 0,0-5 0 0,0 5 4 16,-8-5 0-16,10 5-4 0,-2 0 0 0,0 5 0 0,1 0 4 15,0 0 0-15,-1-1 4 0,1 1 0 0,-1 4 0 0,0-4 0 0,1 5 0 16,0-1 0-16,-1 2 8 0,0-7 0 0,2 5 0 0,6 6 4 16,-7-6 4-16,0 1-8 0,-1-1 0 0,1 1-4 0,-1-1 0 15,9 1-4-15,-8 0 4 0,-1-1-4 0,0-3-4 0,10 2-4 0,-10-3 4 16,1 1-8-16,0-2-12 0,7 1-4 0,-7-5-8 16,-1 5-16-16,10-5-16 0,-10-5-16 0,0 5-24 0,10-9-28 0,-10 3-20 15,0-3-68-15,2-1-4 0,6 1 40 0,-7-11 32 0,-1 7 32 16,10-2 20-16</inkml:trace>
          <inkml:trace contextRef="#ctx0" brushRef="#br0" timeOffset="3282.8858">3514-5 59 0,'0'5'112'0,"-8"-5"-20"0,8 0-8 0,0 0-28 16,0 0 0-16,0 0 4 0,0 5 0 0,8-5-4 0,-8 0 8 16,8 0-4-16,-8 0-8 0,10 0 0 0,-10 0 0 0,8 0-12 15,0 0-4-15,1 0-4 0,-1 0-4 0,1 0-4 0,0 0-4 16,-1 0 0-16,8 0-8 0,-6 0 0 0,-2 0 0 0,0 0 0 16,10 0-4-16,-10 0-8 0,1 0 0 0,8 0 0 0,-8 0 0 0,-1 0-8 15,0 0 0-15,10 0-8 0,-10 0-8 0,0 0-12 0,2 3-12 16,-2-3-12-16,0 0-4 0,-8 6-12 0,9-6 0 0,-1 5-24 15,-8-5-60-15,0 0-4 0,9 5 28 0,-9-5 28 0</inkml:trace>
          <inkml:trace contextRef="#ctx0" brushRef="#br0" timeOffset="3655.8884">3625 28 47 0,'-8'10'132'0,"-2"-5"-20"0,2 4-12 0,8 2-32 0,-8-2 0 16,0 0 0-16,8 6 0 0,-9-6-4 0,0 5-4 15,9 5 0-15,-8-9-8 0,8 5 0 0,0-1-16 0,0 1 0 0,-9-1-4 16,9-5-8-16,0 6-4 0,9-1-4 0,-9-4 0 0,0 5 0 16,8-6-4-16,-8 1 0 0,9-1 0 0,-9 0 0 0,9-4-4 15,-1 5 0-15,-8-5 4 0,8-1-4 0,0 2 0 0,2-6 0 16,-2 4 0-16,0-4-4 0,2 0 4 0,-2 0-4 0,0 0-4 16,1 0 4-16,-1 0-4 0,1-4 0 0,0 4 0 0,-1 0 0 0,0 0 0 15,0 0 0-15,2 0 0 0,-2 0 4 0,0 0-4 0,2 0 0 16,-2 4 0-16,0-4 0 0,1 5 4 0,-1 0-4 0,1 4 0 15,-1-3 0-15,1 3 4 0,-1 1-4 0,0-1 4 0,2 5-4 16,-2-4 0-16,0 4 0 0,2 1 0 0,-2 4 0 0,0-5 0 16,0 1 4-16,-8 4 4 0,9-5 4 0,-9 5 4 0,0 0 0 0,0-3 0 15,0 2 0-15,0 2 0 0,-9-7 0 0,9 2 4 16,-8-1-20-16,0 1 20 0,0-1-4 0,-10 1-4 0,10-5 0 0,-2-1 0 16,-6 1-8-16,7-1-8 0,-8-4-4 0,0-1-8 0,9 1 0 0,-10-5-8 15,10 0-12-15,-10 0-12 0,2-5-12 0,8 1-20 16,-10-1-8-16,10-4-16 0,-9-1-4 0,9 1 0 0,-2-1-68 0,2-5-16 15,0 1 32-15,-2-1 36 0,2 1 20 0</inkml:trace>
          <inkml:trace contextRef="#ctx0" brushRef="#br0" timeOffset="8988.0391">4623-20 31 0,'0'0'72'0,"9"-4"-8"16,-9 4-12-16,0 0-20 0,0 0-8 0,0 0-4 0,0-5 0 0,0 5 0 16,0 0 8-16,0 0-8 0,8 0 4 0,-8 0 0 0,0 0 4 15,0 0-4-15,0 0 0 0,0 0 4 0,0 0 0 0,0 0 4 16,0 0 0-16,0 0 4 0,0 0 0 0,0 0-4 0,0 0 8 0,0 0-8 15,0 0 0-15,0 0 4 0,0 0-8 0,0 0 8 0,0 5-4 16,0-5 0-16,0 0-8 0,0 0 4 0,0 4-4 0,0 1-4 16,0 0 0-16,0-5 0 0,0 5 0 0,-8 5-4 0,8-7 0 15,0 3 0-15,-9 4-4 0,9-1 4 0,-8 1 0 0,-1-1-4 16,9 6-4-16,-9-6 0 0,1 6 0 0,0-1-4 0,0 0 0 0,-2 0 0 16,-6 1 0-16,6 0 0 0,2 4 0 0,0-5 0 0,-1 1 0 15,-8 4-4-15,9-5 0 0,-1 5 0 0,-7-4 4 0,6 4-4 16,2-5 4-16,0 5-4 0,-10-4 0 0,10 5 0 0,0-7 0 15,-1 7 0-15,-8-6 0 0,8 0 0 0,1 6 0 0,0-6 0 16,-2 0 0-16,2 1 0 0,0-2 0 0,-10 3 0 0,18-2-4 0,-8 0 0 16,0-4 4-16,-1 5 0 0,0-5-4 0,1-1 0 0,-1 5 0 15,1-5 4-15,0 1-4 0,8-1 0 0,-10 1 0 0,2 0 0 16,0-5 0-16,8 5 4 0,-8-1-4 0,-2-5 4 0,2 6-4 16,8 0 4-16,-8-5 0 0,8 5-4 0,-9-6 0 0,0 1 4 15,9-1-4-15,-8 6 4 0,8-5 0 0,-9 0 0 0,9-1 0 16,-8 1 0-16,8-5 0 0,0 0 4 0,0 6-4 0,0-6-4 0,0 0 0 15,0 0 0-15,0 4 0 0,0-4 0 0,0 0 4 16,0 0-4-16,0 0 0 0,0-4 4 0,0 4 0 0,0-6 0 0,8 6 0 16,-8-5 0-16,0 1 0 0,9-1 0 0,-9 0 0 0,8 1 0 15,-8-2 0-15,9-3-4 0,0-1 4 0,-1 1 0 0,0-1-16 16,10 0 20-16,-10-3 4 0,0 3-4 0,2-5-4 0,-2 5 4 0,9-3-4 16,-9-2 0-16,10 1 0 0,-2 5 0 0,-6-7 0 0,6 2 0 15,-8 0-4-15,10-1 4 0,-1 2 0 0,0-7-4 0,-8 5 0 16,7 1 4-16,2 0-4 0,-10-1 4 0,10 1-4 0,-2-5 0 15,-7 5-4-15,8-5 0 0,-9 4 4 0,9 1 0 0,-9-5 0 16,10 4 4-16,-10 1 0 0,2-5 0 0,6 4 0 0,-8-5-4 0,1 7 4 16,0-2 0-16,-1 1 0 0,1-1 0 0,-1 1 0 0,0-1 0 15,2 5 4-15,-2-4-4 0,0 5 0 0,-8-6 0 0,8 6 4 16,2-1 0-16,-2 1 0 0,-8 0-4 0,8-2 0 0,-8 7 0 16,9-6 4-16,-9 5 0 0,0 0 0 0,0 1 0 0,0 4 0 15,0-5 0-15,0 5 4 0,0 0-4 0,9-5 0 0,-18 5 0 0,9 0 0 16,0 0 0-16,0 0 0 0,0 0 0 0,0 0-4 0,0 0 4 15,0 5 0-15,0-5 0 0,-9 5 0 0,9-5-20 0,0 4 24 16,-8 1 0-16,8 0-4 0,-8 0-4 0,8 4 8 0,-10-4-8 0,2 5 4 16,8-1 0-16,-8 6-4 0,0-6 0 0,-2 6 4 15,2-1 0-15,0-5 0 0,-1 11 0 0,1-6 0 0,-1 0 0 0,-8 6 0 16,9-5-4-16,0 4 0 0,-10 1 4 0,10-2 0 0,-2 1 0 16,-6 5 0-16,-1-5 0 0,8 0 4 0,-8 0-4 0,1 1 4 15,-2 4 0-15,10-5 4 0,-10 0-4 0,2 0 0 0,-2 0 4 16,10 5-4-16,-9-4 0 0,-1-1-4 0,2 1 0 0,8-7 0 15,-10 6 0-15,10 0 0 0,-10 1 0 0,10-5 0 0,-9-2-4 0,9 7 4 16,-2-5-4-16,2-2 4 0,0 2-4 0,0-1 0 0,-2-4-4 16,2 0 4-16,0-1-4 0,-1 1 0 0,9-1-4 0,-9-3-8 15,9-2-4-15,-8 1-8 0,8-5-12 0,0 3-8 0,-9-3-8 0,9 7-16 16,0-7-12-16,0 0-8 0,0 0-16 0,0 0-12 0,0 0-84 16,0-7 28-16,-8 7 12 0,8 0 48 0,0-3 24 15</inkml:trace>
          <inkml:trace contextRef="#ctx0" brushRef="#br0" timeOffset="3977.6358">4581 182 91 0,'0'0'124'0,"0"-5"-12"0,8 5-12 15,-8 0-24-15,0 0-4 0,0 0-4 0,-8 0-4 0,8 0-4 16,0 5-8-16,-8-5 0 0,8 4 0 0,-10 2-8 0,2-2 0 16,0 1-4-16,-2 5 0 0,2 0 0 0,0-1 0 0,-1 5-4 15,1 2-4-15,-9-3 4 0,8 2-4 0,-7 3-4 0,-2 6-4 0,0-4 4 16,10 4-4-16,-8-5-4 0,-2 5 0 0,1 0-4 0,1 0-8 15,-2 0 0-15,2-4-4 0,-2 3 0 0,1 1-4 16,0-5 0-16,0 0-8 0,9 0-8 0,-10 0 0 0,10-4-16 0,0-1-8 16,-2-4-8-16,2-1-12 0,8 1-8 0,0-5-16 0,-8 0-4 0,8-5-12 15,0 0 0-15,0 0-40 0,0-5-48 0,0 0 20 0,0-5 32 16,0-3 20-16</inkml:trace>
          <inkml:trace contextRef="#ctx0" brushRef="#br0" timeOffset="4296.3035">4256 8 39 0,'-8'-8'96'0,"8"-7"-8"0,0 6-8 15,-8-1-24-15,-2 1-4 0,10-1 0 0,-8 5 0 0,0 5-4 16,0-4 4-16,8-2-4 0,-10 6-4 0,2 0 4 0,8 6-8 16,-8-2 0-16,-1-4 4 0,9 10-4 0,-9-5-8 0,9 0 0 0,-8 4 4 15,8-4-12-15,-9 4 4 0,9 1-4 0,0 0-8 16,0-1 0-16,0 1 0 0,0 4-4 0,0-4-4 0,0-6 0 0,0 7 4 15,0-2-4-15,9-5 0 0,-9 7-4 0,8-7 0 0,1-4 0 16,0 5 0-16,-9-5 0 0,8 0-4 0,0-5 0 0,2 5 0 16,-2-4 0-16,0-7 0 0,10 2-4 0,-10-1 0 0,0 1 4 0,1-1-8 15,-1-4-4-15,1-2-4 0,0 8 4 0,-9-7 4 0,8-4-4 16,-8 5 0-16,8 0 0 0,-8 4-4 0,0-5 0 0,0 6 0 16,0-5 8-16,0 4-8 0,0 5 8 0,-8 1-4 0,0-2 4 15,-1 2 0-15,9 4 0 0,-9 4-4 0,1 2 0 0,-1-2-8 16,1 5-4-16,0 1 0 0,-10 5-4 0,10-1-4 0,0 1-8 0,-2 4-4 15,2-5-8-15,0 5 0 0,-1-1-8 0,0 7-36 16,1-6-44-16,8 1-4 0,-9 4 32 0,9-5 20 0</inkml:trace>
          <inkml:trace contextRef="#ctx0" brushRef="#br0" timeOffset="30311.5521">4188 667 3 0,'-8'13'40'15,"-1"7"-4"-15,0-5-8 0,1 4-24 0,-1-5-4 0,1 5 0 16,0 0-4-16,-10-4-8 0,10 4 0 0,-10-5-4 0,10 1-4 16,-9-1-12-16</inkml:trace>
          <inkml:trace contextRef="#ctx0" brushRef="#br0" timeOffset="4660.3861">4589 667 71 0,'8'9'96'15,"-8"-5"-8"-15,0 6-4 0,0 0-20 0,0-1-4 0,9 1 0 16,-9 5 4-16,0-6 0 0,0 5-4 0,0 1-4 0,9-1 0 16,-9-4 0-16,8 5-4 0,-8-3-12 0,9 4 4 0,-1-2-8 15,0 1-4-15,2-1-8 0,-2-4 4 0,0 4-8 0,0-4 0 16,2-1 0-16,6-4 4 0,-7 5-4 0,8-6 0 0,-8-4-4 0,7 4 0 15,-7-4 0-15,8-4 0 0,1 0 0 0,-2-1-8 0,-7 0 4 16,8-4-4-16,-9-1-4 0,9-4 0 0,-8 4 0 0,8-5 0 16,-9 1-4-16,2 0 0 0,-2 0 0 0,-8-1 0 0,8-4 4 15,-8 5 0-15,0-1-4 0,0-4 0 0,-8 5 0 0,8-1-16 16,-8 1 16-16,-2 4 4 0,2-5-4 0,-9 6 0 0,8-1 0 16,-8 6 0-16,1-1 0 0,-2 5-4 0,10-5 0 0,-10 10-4 15,2-5-8-15,-2 9-8 0,2-3-4 0,-1 7-12 0,-1-3-20 16,2 5-20-16,6-1-20 0,-6 5-8 0,-2-5-40 0,10 6-64 15,0-1 32-15,-9 1 36 0,8 3 32 0,0-4 20 16</inkml:trace>
        </inkml:traceGroup>
        <inkml:traceGroup>
          <inkml:annotationXML>
            <emma:emma xmlns:emma="http://www.w3.org/2003/04/emma" version="1.0">
              <emma:interpretation id="{96EB97D6-DA3E-4901-9E03-5A803662931E}" emma:medium="tactile" emma:mode="ink">
                <msink:context xmlns:msink="http://schemas.microsoft.com/ink/2010/main" type="inkWord" rotatedBoundingBox="17048,10725 17603,10735 17593,11278 17038,11268"/>
              </emma:interpretation>
            </emma:emma>
          </inkml:annotationXML>
          <inkml:trace contextRef="#ctx0" brushRef="#br0" timeOffset="10984.858">5586 546 7 0,'-8'0'84'16,"8"-4"-12"-16,-8 4-4 0,0-5-24 0,8 0-4 0,-9 0 4 0,1 0-4 16,8-4 4-16,-9 5 4 0,9-7 0 0,-9 7 0 15,1-6 4-15,8 0 0 0,-8 1 0 0,8 0 4 0,-10 4-4 0,10-5 0 16,0 0-8-16,0 1 4 0,-8-1-8 0,8 1-4 0,0-1 0 16,0 5-4-16,0-5 0 0,0 6-4 0,0-1 0 15,0 1 0-15,0-2 0 0,0 6 0 0,8-4 0 0,-8 4-4 16,0 0 8-16,10 0-4 0,-10 4-4 0,8 2 0 0,-8-2 0 15,8 1-8-15,1 5 0 0,-9-1 0 0,9 1-4 0,-1-1-4 16,1 5 0-16,-1 1 0 0,0 0-4 0,0 3 0 0,2 2 0 16,-10-1 0-16,8 0 0 0,0 5-4 0,2-5 0 0,-10 0 4 15,8 0-4-15,0 0 0 0,-8 1 4 0,0-5 0 16,9 4 0-16,-9-5 4 0,0-5 0 0,0 6-4 0,0-5 4 16,0-6 0-16,0 1-4 0,0 0 0 0,0-1 0 0,0-8-4 15,0 4 0-15,0-5 4 0,0-4 0 0,0-1-4 0,0-5 0 16,0 1-4-16,0-5 4 0,0 0 0 0,0 0 0 0,0 0 0 15,9-6 0-15,-9 6 0 0,0-5 0 0,8 0-16 0,-8 6 24 16,8-7-4-16,-8 6 0 0,0 5-4 0,9-6 0 0,-1 11 0 16,-8-6 0-16,8 6 0 0,-8-1 0 0,10 0 0 0,-10 6-4 15,8-1 8-15,-8 1-4 0,8 4 4 0,2-6 0 0,-10 6 0 16,8 6 0-16,0-6 0 0,0 4 0 0,-8 1-4 0,10-1 0 0,6 2 4 16,-7 3-4-16,-1-4 4 0,0 4 0 0,2-4 0 0,6 5 4 15,-8-6-4-15,10 1 0 0,-10 0 0 0,10 0 0 0,-1 0 4 16,-9 0 0-16,9-5 0 0,-8 0 0 0,7 0 4 0,-6 0 0 15,6 0-4-15,-6-5 0 0,-2 0 0 0,0 0 0 0,0-5-4 16,1 6 0-16,-1-6 0 0,1 1-4 0,-9-1 0 0,0-5 0 0,9 6 0 16,-9-5-12-16,0 4-8 0,0-5-8 0,-9 2-16 0,9-2-8 15,-9 5-12-15,1-4-16 0,-1-1-8 0,9 6-28 0,-8-1-12 16,-8 0-20-16,6 1-28 0,2 5-52 0,0-2 32 0,-10 6 36 16,1 0 32-16,8 6 20 0</inkml:trace>
        </inkml:traceGroup>
      </inkml:traceGroup>
    </inkml:traceGroup>
    <inkml:traceGroup>
      <inkml:annotationXML>
        <emma:emma xmlns:emma="http://www.w3.org/2003/04/emma" version="1.0">
          <emma:interpretation id="{ABE5D7F6-042B-455D-BD3F-73B14962EFB8}" emma:medium="tactile" emma:mode="ink">
            <msink:context xmlns:msink="http://schemas.microsoft.com/ink/2010/main" type="paragraph" rotatedBoundingBox="11404,12155 17969,12347 17938,13421 11373,132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BA1D56A-035B-4191-AA51-4CD7CD81D66C}" emma:medium="tactile" emma:mode="ink">
              <msink:context xmlns:msink="http://schemas.microsoft.com/ink/2010/main" type="line" rotatedBoundingBox="11404,12155 17969,12347 17938,13421 11373,13229"/>
            </emma:interpretation>
          </emma:emma>
        </inkml:annotationXML>
        <inkml:traceGroup>
          <inkml:annotationXML>
            <emma:emma xmlns:emma="http://www.w3.org/2003/04/emma" version="1.0">
              <emma:interpretation id="{916C4396-EF99-4ECB-83E0-2EFBA181B928}" emma:medium="tactile" emma:mode="ink">
                <msink:context xmlns:msink="http://schemas.microsoft.com/ink/2010/main" type="inkWord" rotatedBoundingBox="11404,12155 11985,12172 11965,12873 11384,12856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3676.9411">-119 1731 55 0,'0'-9'120'0,"0"4"-12"0,0-5-8 15,0 5-20-15,0-5-4 0,0 6 4 0,8-1 4 0,-8 5-4 16,0-5-4-16,-8 5 0 0,8-4-4 0,0 4-4 15,0 0 4-15,0 4-4 0,8-4-4 0,-8 5-4 0,0 4 0 0,0-4-8 16,8 5 0-16,-8 0 0 0,0 4-8 0,10 0-4 0,-10 1-4 0,8 4-4 16,-8 0-24-16,0 1 16 0,8 4-4 0,-8 4-4 15,0-4 0-15,0 0-4 0,9 5-4 0,-9 0 0 0,0 0 0 0,0-1-4 16,0 0 4-16,0 2-8 0,0-1 4 0,0-1 0 0,0-4-4 16,0 0 4-16,0 0-4 0,-9-5 0 0,18 1 0 0,-9-6 0 15,0 5-4-15,0-10 4 0,0 6 4 0,0-11-4 0,0 6 4 0,0-4-8 16,-9-6 4-16,9 4-4 0,0-8 0 0,0 4 0 0,-8-6 0 15,8-4 0-15,0 6 0 0,-8-5 0 0,8-6-4 0,-10 1 0 16,10 0 0-16,-8-6-4 0,8 1 0 0,-8 0 0 0,8-5 4 16,-8 0 0-16,8 0 0 0,-10-5 0 0,10 0 0 0,0 6 4 15,0-6 0-15,0 0 0 0,-8 1 0 0,8-2 4 0,8 6-4 0,-8-5 4 16,0 6 0-16,10-2 0 0,-10 7 4 0,8-7-4 0,0 6 0 16,-8 0 0-16,8 0 0 0,2 9 0 0,-2-9 4 0,0 9 0 15,9 1 0-15,-8-1 0 0,8 6 0 0,-9-6-4 0,0 5 4 16,10 1 4-16,0-2 0 0,-10 6 0 0,9-4-4 0,0 4 0 15,-9 0 0-15,9 0 0 0,1 0 0 0,-10 0 4 0,10 0-4 16,-10 0 0-16,8 4 4 0,-7 2-4 0,0-2 0 0,-1 5 0 0,1 1 0 16,-9 0-4-16,8 4 0 0,-8 1 0 0,0-1-4 15,-8 5 0-15,-1 5 0 0,1-5 0 0,-1 6-4 0,0-1 0 0,1 4 0 16,-8-4 4-16,-2 0-4 0,0 5 8 0,-7-9-4 0,8 2 0 16,0 2 0-16,-9-4 4 0,10-6 0 0,-2 0 0 0,2 1 0 15,-2 0 0-15,1-5 4 0,1-6 4 0,-2 1 0 0,10-1-4 0,0 2-4 16,-2-6 0-16,2 0 0 0,0 0 0 0,8 0 4 0,-9 0-8 15,9 0 4-15,0-6 0 0,0 6 0 0,9-4 0 0,-9 4 0 16,8 0 4-16,0 0 0 0,2 0 0 0,-2 0 0 0,0 4 4 0,10-4 0 16,-10 6 4-16,9-2 0 0,0 1 4 0,0 0 0 0,-1 4 4 15,2 1 4-15,0 0 4 0,-2 4-4 0,1-5-16 0,0 6 20 16,0-1 0-16,1 1-4 0,-2-1-24 0,2-4 0 0,-2 4 0 16,2 0 0-16,-10-4 0 0,9-1 0 0,1 6 0 0,-2-11 0 15,-8 6 0-15,10-4 0 0,-1-6 0 0,-8 0 0 0,8 0 0 16,-9 0 0-16,9-6 0 0,-8-4-60 0,-1 6-24 0,0-11-16 15,2 6-24-15,-2-5-28 0,0-5-28 0,1 4-12 0,0-4-88 0,-1 0 40 16,-8 4 44-16,8-8 40 0,1 8 28 0,-9-4 24 0</inkml:trace>
        </inkml:traceGroup>
        <inkml:traceGroup>
          <inkml:annotationXML>
            <emma:emma xmlns:emma="http://www.w3.org/2003/04/emma" version="1.0">
              <emma:interpretation id="{10BA41B8-9B6B-431B-9112-FA3EA99BE1A7}" emma:medium="tactile" emma:mode="ink">
                <msink:context xmlns:msink="http://schemas.microsoft.com/ink/2010/main" type="inkWord" rotatedBoundingBox="12524,12364 12866,12374 12857,12704 12514,12694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4195.5584">964 2105 79 0,'0'5'168'0,"0"5"-12"0,0-1-20 0,0-4-20 0,0 4-8 15,8-4 0-15,-8 0 0 0,0 0 0 0,9 0 0 0,-9 0-4 0,9-1-8 16,-9-4-12-16,8 5-8 0,1-5-4 0,-1 0-12 16,0 0-8-16,0 0-8 0,2 0-4 0,6 0-8 0,-6-5-12 0,-2 1-4 15,9 4-4-15,-8-5-4 0,8 0-4 0,-1 0-12 0,-8 0-16 0,10 0-20 16,-10 1-24-16,10-1-32 0,-10 0-20 0,10 0-32 15,-10 1-20-15,0 4-28 0,9 0-64 0,-9-6 48 0,2 6 36 0,-10 0 36 16,8 0 28-16,0 0 20 0</inkml:trace>
          <inkml:trace contextRef="#ctx0" brushRef="#br0" timeOffset="23977.1381">998 1846 27 0,'0'5'160'0,"0"-5"-12"0,0 0-20 0,0 4-36 16,0-4 0-16,0 6 0 0,0-6-4 0,-8 0 4 0,16 0 0 16,-8 0 0-16,0 0 0 0,9 0-4 0,-9-6 0 0,8 6-4 15,0 0 0-15,-8 0-8 0,18 0-4 0,-10 0-4 0,0 6-4 16,2-6-12-16,6 0-4 0,2 0-12 0,-10 0-4 0,9 0-4 0,-1 0-8 15,2 0-8-15,-10 0-12 0,10 0 0 0,-1 0 0 0,0 0 0 16,-9 0 0-16,9 0 0 0,-9 0 0 0,10 0-16 0,-10 0-16 16,2 4-12-16,-2-4-12 0,0 5-16 0,-8-5-16 15,8 5-16-15,-8 0-12 0,0-5-20 0,0 4-12 0,-8 0-8 0,8 2-32 16,-8-1-48-16,-10-1 36 0,10 2 44 0,-10-6 28 0,10 4 20 16</inkml:trace>
        </inkml:traceGroup>
        <inkml:traceGroup>
          <inkml:annotationXML>
            <emma:emma xmlns:emma="http://www.w3.org/2003/04/emma" version="1.0">
              <emma:interpretation id="{4303DC7E-07DB-46C7-96DE-7A2DBCC39954}" emma:medium="tactile" emma:mode="ink">
                <msink:context xmlns:msink="http://schemas.microsoft.com/ink/2010/main" type="inkWord" rotatedBoundingBox="13479,12359 13826,12370 13801,13228 13454,13218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9596.4527">1945 2671 7 0,'0'5'84'16,"-9"-1"-16"-16,9 1 0 0,0-5-20 0,-8 5-4 0,8-5 0 16,0 5 4-16,-9-5 0 0,9 0 4 0,0 0 0 0,-8 5 4 15,8-10 4-15,0 5 8 0,0 0 8 0,0 0-8 0,-9 0 0 16,9 0 0-16,0-5 8 0,0 5-4 0,0 0 0 0,0 0-4 0,0-5 0 15,0 0 0-15,0 5 0 0,0-4-4 0,9-6 0 0,-9 5-8 16,0-4 4-16,0-1-4 0,8 0-4 0,-8-4 0 0,9 0-8 16,-1-1 0-16,1-4-8 0,-1 0-36 0,0 0 0 0,2-6 0 15,6 2 0-15,-6 0 0 0,6-7 0 0,1 2 0 0,-8-1 0 16,8 0 0-16,-1 0 0 0,-6 0 0 0,6-4 0 0,2 4 0 0,-2 0 0 16,-7 1 0-16,8-1 0 0,-8 0 0 0,7 5 0 0,-7-5 0 15,0 5 0-15,-1 4 0 0,0-4 0 0,2 6 0 0,-2 4 0 16,0-6 0-16,-8 5 0 0,9 6 0 0,-9-5 0 0,9 3 0 15,-9 3 0-15,0-2 0 0,0 5 0 0,0 1 0 0,0-2 0 16,0 6 0-16,0-4 0 0,8 4 0 0,-16 0 0 0,8 4 0 0,0 2 0 16,0 3 0-16,0 1 0 0,0-2 0 0,0 7 0 0,0 0 0 15,0-1 0-15,0 5 0 0,0 1 0 0,0-2 0 0,0 6 0 16,0 1 0-16,0-2 0 0,0 2 0 0,0-1 0 0,0 0 0 16,0 0 0-16,0 0 0 0,0 0 0 0,0-5 0 0,0 5 0 15,0-5 0-15,0 0 0 0,-9 5 0 0,9-9 0 0,0 4 0 0,0 0 0 16,0-5 0-16,0 1 0 0,0-1 0 0,0 1 0 0,0-6 0 15,0 1 0-15,0 0 0 0,0 0 0 0,0-6 0 0,0 1 0 16,0-1 0-16,0 1 0 0,0 0 0 0,0-5 0 0,0 5-68 0,0-5-12 16,0 0-8-16,0 0-12 0,0 0-4 0,0 0-4 15,0 4-8-15,0-8-12 0,0 4 0 0,0 0-8 0,0 0-44 0,0-5-32 16,0 5 24-16,0-5 32 0,0 0 32 0,0 1 28 0</inkml:trace>
        </inkml:traceGroup>
        <inkml:traceGroup>
          <inkml:annotationXML>
            <emma:emma xmlns:emma="http://www.w3.org/2003/04/emma" version="1.0">
              <emma:interpretation id="{B187089D-17C2-4568-8585-8E2A1C3AFCEF}" emma:medium="tactile" emma:mode="ink">
                <msink:context xmlns:msink="http://schemas.microsoft.com/ink/2010/main" type="inkWord" rotatedBoundingBox="14256,12355 15630,12395 15602,13353 14228,13312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31742.3515">3157 2053 35 0,'-10'-6'100'0,"10"6"-4"16,-8 0-4-16,8 0-24 0,-8 0 4 0,8 0-4 0,-9 0-4 15,9 6-4-15,0-6 8 0,-9-6-12 0,9 6-4 0,0 0 0 16,0-4 0-16,0-1-8 0,0 0-4 0,-8 0 0 0,8 1-4 0,0-1 0 15,8-5-4-15,-8 0 4 0,0 0 0 0,0 1 0 16,9 0 0-16,0-5 4 0,-9 4 4 0,8-5-4 0,-8 5 0 0,8 1 0 16,2-1-8-16,-2 1-4 0,8-1-4 0,-6 6 0 0,-2-6 0 0,9 10-4 15,-9-5 0-15,1 1-4 0,8 4 0 0,-9 0 0 16,0 4-4-16,10 1 0 0,-10 0-4 0,2 4 0 0,-2 1 0 0,0 5 0 16,-8-2-4-16,9 2-4 0,-9 5 0 0,0-1 4 0,0 0-4 15,0-1 0-15,-9 7 0 0,1-2-4 0,0 7 0 0,-2-7 0 16,-6 6 0-16,6 0 0 0,-6-5 0 0,-1 5 4 0,0-5 0 0,0 5 0 15,-1-6 0-15,2-4 0 0,-10 6 0 0,9-6 0 0,0-5 0 16,8 5 4-16,-7-4 0 0,-2-5-4 0,10-1 0 0,0-5 0 16,-2 2 0-16,2-2-4 0,0-4 4 0,8 0-4 0,-9-4 0 15,9-2 4-15,0-3-4 0,0 5 0 0,0-6 4 0,9 1-16 16,-9-5 20-16,8 3-4 0,0 2 0 0,-8-1-4 0,10 0 8 16,-2 1-4-16,9-1 0 0,-8 0 0 0,-1 6 4 0,0 4 0 15,1-5 4-15,8 5 4 0,-8 0 0 0,-1 5-4 0,10-5 0 16,-10 10 0-16,0-6 0 0,10 6 8 0,-10-1 0 0,9-3 0 15,-9 3 4-15,10 5-4 0,-10-3 0 0,8-3 0 0,2 2 4 16,0 5 0-16,-10-6-4 0,9 1-4 0,0 0 0 0,0 0-8 16,-1-1-4-16,2 0 4 0,0-4 0 0,-10 0-8 0,8-5-12 15,1 4-8-15,-8-4-12 0,8 0-24 0,1 0-24 16,-10 0-28-16,0-4-24 0,10-6-32 0,-10 5-24 0,0-4-80 16,1-1 24-16,-9 0 44 0,8 0 40 0,-8-3 36 0,0-2 20 15</inkml:trace>
          <inkml:trace contextRef="#ctx0" brushRef="#br0" timeOffset="32354.7397">3633 1932 95 0,'0'-4'136'0,"0"-2"-4"0,10 2-8 0,-10 4-20 0,8-5-4 15,-8 1-12-15,0-2 0 0,8 2-8 0,-8 4-8 0,9-5 0 16,-9-1-12-16,8 6-4 0,-8-4-8 0,9 4-8 0,0-4-4 0,-1 4-8 15,0 0 0-15,0-5-4 0,2 5-4 0,-2 0-4 0,10 0 0 16,-10 0-4-16,9 0-4 0,-9 0 0 0,9 0-4 0,0 0 0 16,-9 0-8-16,10 0-8 0,0 5-12 0,-2-5-12 0,1-5-12 15,-8 5-4-15,8 0-16 0,-1 0-16 0,2 0-8 0,-2 0-8 16,2 0-4-16,-10 0-4 0,10 0-60 0,-1 0-24 0,-9 5 40 0,9-5 32 16,0 0 20-16</inkml:trace>
          <inkml:trace contextRef="#ctx0" brushRef="#br0" timeOffset="32143.2808">3668 1985 27 0,'0'0'128'0,"0"0"-12"0,0 0-8 0,0 4-24 16,-9-4 0-16,9 6-4 0,0-6-4 0,0 4 0 0,-8 2-8 0,8-2-12 15,0 0-4-15,0-4-8 0,0 6-4 0,-8-1 0 16,8 4-4-16,0-4-8 0,0 0 0 0,0 5 0 0,0-6 0 0,0 7 0 15,0-3-4-15,8 2 4 0,-8-5-4 0,0 9 0 0,8-5 0 16,-8 1 4-16,0 0-4 0,9-1 4 0,-9 1-8 0,8 0 4 16,-8-1 0-16,9 1-4 0,0-1-4 0,-9 1-4 0,8-5 0 0,0 0 0 15,-8 4-4-15,8-4-4 0,2 0 4 0,-10-1 0 0,8 1-4 16,0 0 0-16,2-5 0 0,-2 5 0 0,0 0-4 0,1-5 4 16,-1 5-4-16,1 0 0 0,-1-5 0 0,1 4 0 0,-1 1 0 15,0-5 0-15,2 5 0 0,-2-1 4 0,0 1-4 0,2 0 4 16,-2 0-4-16,0-1 0 0,0 2 4 0,-8 3-4 0,9-5 4 0,0 2-4 15,-9 4 0-15,8-6-4 0,-8 5 8 0,0-3-4 0,0 3 0 16,9 1 0-16,-9-2 0 0,0 3 0 0,-9-7 0 0,9 11 0 16,-8-10 0-16,8 4 0 0,-9 0-8 0,0 1 8 0,1 0 0 15,0 0-4-15,0-1-4 0,-2 1 4 0,2-5-8 0,-10 5-4 16,10-6-8-16,-9 0-8 0,9 2-4 0,-9-6-16 0,0 0-8 0,9 0-16 16,-10 0-16-16,10 0-8 0,-10-6-16 0,10 2-8 0,-9-6-28 15,8 1-44-15,-8-1 16 0,9-3 36 0,-10-3 28 0,10 2 20 16</inkml:trace>
          <inkml:trace contextRef="#ctx0" brushRef="#br0" timeOffset="29886.6767">2687 2407 11 0,'0'0'136'15,"0"-4"-16"-15,0 4-8 0,8-6-32 0,-8 6 0 0,0 0 0 16,0 0 0-16,0 0 0 0,0 0-12 0,0 0 8 0,0 0-12 0,0 0 0 15,0 0-4-15,0 6-8 0,0-2 0 0,0 6-4 0,0-5-4 16,0 4 0-16,0 1 0 0,0 0-4 0,0 0-4 0,10 3 0 16,-10 2-4-16,0-1 0 0,0 5-4 0,0-4-4 0,0 4-4 15,0 0-4-15,0 0-4 0,8-5 0 0,-8 6-4 0,0-1-4 0,0 0-4 16,0-5-8-16,0 6-4 0,0-6-12 0,0 0-8 0,0 1-12 16,-8-5-20-16,16 4-12 0,-8-5-8 0,0-3-20 0,0 3-20 15,0-5-12-15,0-4-28 0,0 0-56 0,0-9 36 0,0 5 36 0,0-6 24 16,0-4 16-16</inkml:trace>
        </inkml:traceGroup>
        <inkml:traceGroup>
          <inkml:annotationXML>
            <emma:emma xmlns:emma="http://www.w3.org/2003/04/emma" version="1.0">
              <emma:interpretation id="{DA41F5DA-8E9A-4023-B181-6E58894E8F20}" emma:medium="tactile" emma:mode="ink">
                <msink:context xmlns:msink="http://schemas.microsoft.com/ink/2010/main" type="inkWord" rotatedBoundingBox="16135,12762 16169,12763 16167,12801 16134,12800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32760.6531">4615 2244 63 0,'0'5'176'0,"-9"0"-8"16,9 0-8-16,-9 0-28 0,9-1 0 0,0-4 0 0,0 5 0 15,0 0 4-15,-8-5 0 0,8 0-8 0,0 0 0 0,0 4-8 0,0-4-16 16,0 0-16-16,0 0-16 0,0 0-32 0,0 0-40 0,0 0 0 16,0 0 0-16,8 0 0 0,-8 0 0 0,0-4 0 0,0 8 0 0,0-4 0 15,9 0 0-15,-9 0 0 0,0 0 0 0,0 0 0 0,0 0 0 16,0 0 0-16,0 0 0 0,9 0 0 0,-9 0 0 0,0 0 0 16,0 0 0-16,0 0 0 0,0 0 0 0,0 0-132 0,0 0-108 15,-9 0-92-15,9 0 0 0,-9 0 60 0,9 0 52 0,-8 0 40 16,8 0 32-16,-8 0 32 0</inkml:trace>
        </inkml:traceGroup>
        <inkml:traceGroup>
          <inkml:annotationXML>
            <emma:emma xmlns:emma="http://www.w3.org/2003/04/emma" version="1.0">
              <emma:interpretation id="{03668D43-345D-4E84-9BD2-0FA87B462CF3}" emma:medium="tactile" emma:mode="ink">
                <msink:context xmlns:msink="http://schemas.microsoft.com/ink/2010/main" type="inkWord" rotatedBoundingBox="16745,12331 17969,12367 17950,13005 16726,12969"/>
              </emma:interpretation>
              <emma:one-of disjunction-type="recognition" id="oneOf9">
                <emma:interpretation id="interp9" emma:lang="" emma:confidence="0">
                  <emma:literal>20</emma:literal>
                </emma:interpretation>
                <emma:interpretation id="interp10" emma:lang="" emma:confidence="0">
                  <emma:literal>zo</emma:literal>
                </emma:interpretation>
                <emma:interpretation id="interp11" emma:lang="" emma:confidence="0">
                  <emma:literal>za</emma:literal>
                </emma:interpretation>
                <emma:interpretation id="interp12" emma:lang="" emma:confidence="0">
                  <emma:literal>Zo</emma:literal>
                </emma:interpretation>
                <emma:interpretation id="interp13" emma:lang="" emma:confidence="0">
                  <emma:literal>zw</emma:literal>
                </emma:interpretation>
              </emma:one-of>
            </emma:emma>
          </inkml:annotationXML>
          <inkml:trace contextRef="#ctx0" brushRef="#br0" timeOffset="36766.39">5281 2043 15 0,'0'0'76'0,"0"0"0"15,0 0-12-15,0 0-24 0,0 0 0 0,0 0-4 16,0 0 4-16,0 0 0 0,0 0 4 0,0 0 0 0,0 0-4 0,0 0 0 16,0 0 4-16,0 0-4 0,0 0 8 0,0 0-4 0,0 0 0 15,0 0 8-15,0 0 0 0,-10 0-8 0,10 0 4 0,0 0-4 16,0 0-4-16,-8 0-4 0,8-5-4 0,0 5-4 0,-8-5 0 0,8 5-8 16,0-5 0-16,0 1 0 0,-10-1 0 0,10-1-4 0,0-2-4 15,0 2 0-15,0-4 0 0,0 1 0 0,10 0-4 0,-10-1-16 16,0-4 24-16,8 4-4 0,0-5 0 0,-8 6 0 0,10-5 0 0,-2 3-4 15,0 3 4-15,0-7-4 0,1 5 0 0,0 1-4 16,-1 5 0-16,1-6 0 0,-1 5 4 0,0 0 0 0,2 5-4 0,-2-4 4 16,0 4-4-16,0 4 4 0,2 1-4 0,6 0 0 0,-16-1 4 15,18 11-4-15,-10-5 0 0,1 4 0 0,-1-1 0 0,0 2-4 16,0 4 4-16,2 2 0 0,-10-3-4 0,8 1 4 0,0 6 0 16,-8-2-4-16,0 2 0 0,0-2 0 0,0 2 4 0,0-2-4 15,-8 1 4-15,8 5 0 0,-8-5 0 0,-2 0-4 0,2 0 0 0,-8 0 4 16,7-5 0-16,-8 5 0 0,8-4 4 0,-7-7-4 0,-2 7-4 15,2-7 4-15,6 2 0 0,-6-5 0 0,-1 0 0 0,-1-5 0 16,10-1 0-16,-8 1 0 0,6-5-4 0,-6 0 4 0,6-5-8 0,2 1 4 16,0-1 0-16,-1 0 0 0,1 0 0 0,8-5 0 15,-9 2 4-15,1 1-4 0,8-1-4 0,-9-2 4 0,9 1 0 16,0 3 0-16,-8-3-4 0,8 5 4 0,0-6 0 0,0 4-4 0,0 2 4 16,0-1-4-16,0 1 4 0,0-2-4 0,0 6 4 0,8 0-4 15,-8-4 0-15,0 4 4 0,9 0 0 0,-1 0 0 0,-8 0 0 16,9 4-4-16,-1 2 4 0,1-6 0 0,-1 4 4 0,0 5-4 15,10-3 0-15,-10-2 0 0,2 2 0 0,6 3 0 0,-8-5 4 16,10 6-4-16,-10 0 0 0,9-1 4 0,-9 2 0 0,10-7 0 0,-2 6 0 16,-6-1 0-16,6-4 4 0,-7 4-8 0,8-4 4 0,-8-1-4 15,7 2 0-15,-8-2 4 0,10 2-4 0,-10-2 0 0,10-4-4 16,-1 6 0-16,-8-6-4 0,8 0-4 0,-9 0-12 0,8-6-8 0,-6 2-8 16,6 4-16-16,-6-6-12 0,6-4-4 0,-7 6-24 15,0-1-12-15,7-4-8 0,-7-1-4 0,-1 0-36 0,0 2-44 0,2-3 24 16,-2-3 36-16,0 5 28 0,2-1 20 0</inkml:trace>
          <inkml:trace contextRef="#ctx0" brushRef="#br0" timeOffset="37154.7218">5860 2086 55 0,'8'-5'116'0,"-8"5"-8"0,0-5-4 0,10 5-24 0,-10 0-4 16,0 0 8-16,0 0-8 0,0 0 4 0,0 5-16 0,0 0 0 15,0 0-4-15,0-1 0 0,0 2-8 0,0 3 0 0,0 1 0 16,0-1-4-16,8 1 0 0,-8 4-4 0,8-4 0 0,-8 9-4 15,9-5 4-15,-1 5-12 0,-8-4 4 0,8 4-4 0,1-4-4 16,0 3-4-16,7 1-4 0,-6 0 0 0,-2-3 0 0,10-3-4 0,-10 2 0 16,8 3 0-16,-7-7 0 0,8 3 0 0,0-4-4 0,1-1 0 15,-2-4 0-15,2 5-4 0,-2-6 4 0,1-4 0 0,9 6-4 16,-8-6 4-16,-2-6-4 0,2 6 0 0,7-4 0 0,-8-6-4 16,0 5 4-16,-1-4 0 0,2-5-24 0,-10 4 24 0,10-5 4 15,-10 1-4-15,9-1-4 0,-8 2 4 0,-1-7-4 0,1 5 4 0,-1-4-8 16,-8 1 4-16,0-2 0 0,8 6 0 0,-8-5 0 0,0-1 0 15,0 1 0-15,-8 0 4 0,8 0-12 0,-8-1 4 0,8 1 4 16,-9 0 0-16,1 0 0 0,-9 0-4 0,8 0 0 0,1-1 4 0,0 1-4 16,-10 0 4-16,0 5 0 0,10-5 0 0,-8 4 0 15,-2 1-4-15,1 3 8 0,9-2-4 0,-10 3 8 0,2 6-8 0,-2-2-4 16,2 2 8-16,7 4-4 0,-8 0 0 0,0 0-8 0,-1 4-4 16,2 6-4-16,8 0-8 0,-10-1-12 0,1 6-8 0,0-5-8 15,0 9-20-15,1-4-16 0,-2 3-16 0,0 1-16 0,10 0-24 0,-9 6-12 16,0-2-8-16,0-2-88 0,9 2 28 0,-10 0 36 15,10 2 36-15,-10-1 32 0,10-1 20 0</inkml:trace>
        </inkml:traceGroup>
      </inkml:traceGroup>
    </inkml:traceGroup>
    <inkml:traceGroup>
      <inkml:annotationXML>
        <emma:emma xmlns:emma="http://www.w3.org/2003/04/emma" version="1.0">
          <emma:interpretation id="{124A3FA3-BA39-4B0E-AB9B-FDB5942283E3}" emma:medium="tactile" emma:mode="ink">
            <msink:context xmlns:msink="http://schemas.microsoft.com/ink/2010/main" type="paragraph" rotatedBoundingBox="11350,13631 16985,13944 16940,14751 11306,144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948D6DE-F375-42CF-BB8E-990A8334F617}" emma:medium="tactile" emma:mode="ink">
              <msink:context xmlns:msink="http://schemas.microsoft.com/ink/2010/main" type="line" rotatedBoundingBox="11350,13631 16985,13944 16940,14751 11306,14439"/>
            </emma:interpretation>
          </emma:emma>
        </inkml:annotationXML>
        <inkml:traceGroup>
          <inkml:annotationXML>
            <emma:emma xmlns:emma="http://www.w3.org/2003/04/emma" version="1.0">
              <emma:interpretation id="{E568FF6F-30C6-48CF-BB87-299E6D713A11}" emma:medium="tactile" emma:mode="ink">
                <msink:context xmlns:msink="http://schemas.microsoft.com/ink/2010/main" type="inkWord" rotatedBoundingBox="11348,13668 11945,13701 11903,14472 11306,14439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38692.3438">-214 3329 63 0,'10'0'88'0,"-10"-7"-4"0,8 7-4 0,-8-4-20 0,0 4 4 16,0 0 0-16,8 0 4 0,-8 0 4 0,9 0-4 15,-9 4 0-15,0-4-4 0,8 7-4 0,-8-3 0 0,9 0-8 0,-9 6 0 16,9 0 0-16,-9-1-4 0,8 6 0 0,0-1-4 0,-8 1-4 16,10-2-4-16,-10 7-4 0,8 4-4 0,0-5 0 0,-8 5-8 15,0-5 0-15,0 5-4 0,8 5-4 0,-8-5 0 0,0 0-4 16,0 0 0-16,0 5 0 0,0-5 0 0,0 0 0 0,0 0-4 16,0 0 0-16,0 0 0 0,-8-4 0 0,8-2 0 0,0-3 0 0,0 4 0 15,0-9 0-15,0 4-4 0,0-5 0 0,-8 1 4 0,8-10-8 16,0 5 0-16,0-1-4 0,-8-4 4 0,8-4-4 0,0 4 0 15,0-10 0-15,-10 1 0 0,10 4-4 0,0-9 8 0,0-2-8 0,-8 3 4 16,8-6-4-16,-8-6 4 0,8 2 0 0,0-2 0 16,0 2 4-16,0-6 0 0,0-5 0 0,-9 5 4 0,9-4-4 0,9-1 0 15,-9 5 0-15,0-4 8 0,0 4-4 0,8 0 0 0,-8 0 0 16,8 1 0-16,-8 4 0 0,10 0 0 0,-2 0 0 0,0 5 0 16,-8 0 4-16,18 4 0 0,-10-4-4 0,0 5 0 0,1-1 4 0,-1 5 0 15,1 1 0-15,0 0 4 0,7-2-4 0,-8 2 0 0,2 4-16 16,6 0 16-16,-6 1 8 0,-2-1-4 0,9 5 0 0,-9 0 0 15,9 0 0-15,-8 0 0 0,-1 5 0 0,10-1 4 0,-10 6-4 16,0-5 0-16,2 5 0 0,-2-1-4 0,0 5 0 0,-8 1-4 16,0-1 4-16,8 5-4 0,-8-4 4 0,0 9-4 0,-8-4 0 15,8-2 0-15,-8 6 4 0,0-4 0 0,-2 3 0 0,-6 2-4 0,6-6 0 16,2 0 0-16,-9 0 0 0,0 0 0 0,9-5 0 0,-9 1 0 16,-1-6-4-16,2 6 0 0,6-11 4 0,-6 6-4 0,8-5 0 15,-10-5 0-15,10 4-4 0,-1-4 0 0,1-4 8 0,0 4-4 16,-2 0 0-16,2-5 0 0,0 0 0 0,8 0 0 0,-8 5 0 15,8-4 0-15,0-1 0 0,-10 0 0 0,10 5 4 0,0-5 0 0,0 5 0 16,10-5 0-16,-10 5 0 0,0 0 0 0,8 0 4 0,0 5 0 16,0-5 4-16,-8 5 0 0,10 0 0 0,-2 0 4 0,0-1 0 15,9 6 4-15,-8-1 4 0,0 1 0 0,-1 0 4 0,8-1-4 16,-6 1 8-16,6 5 0 0,-6-6-4 0,-2 5 4 0,9-4-4 16,-9 5 0-16,9-6-4 0,-8 5 0 0,7 1-4 0,-6-5-4 0,6-1 4 15,-6 5-8-15,6-4 4 0,-8-1-8 0,1 1 0 16,8-5-4-16,-8 5-8 0,-1-6-12 0,0 7-4 0,2-7-12 0,6 0-12 15,-8 2-12-15,2-2-12 0,-2-4-8 0,0 0-4 0,1 5-8 16,0-5-12-16,-1-5-4 0,1 5-8 0,-1-4-8 0,0-2-4 16,1 2-64-16,0 0 0 0,-1-7 28 0,0 2 32 0,2-1 24 15</inkml:trace>
        </inkml:traceGroup>
        <inkml:traceGroup>
          <inkml:annotationXML>
            <emma:emma xmlns:emma="http://www.w3.org/2003/04/emma" version="1.0">
              <emma:interpretation id="{B4B62CEA-BC18-44D4-B254-3BB11391564D}" emma:medium="tactile" emma:mode="ink">
                <msink:context xmlns:msink="http://schemas.microsoft.com/ink/2010/main" type="inkWord" rotatedBoundingBox="12483,13924 12888,13946 12865,14362 12459,14340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39189.0145">972 3687 35 0,'-8'11'168'0,"0"-2"-16"0,8 0-12 16,0 1-32-16,-10-5-4 0,10 5-4 0,0-7 0 0,-8 3-8 15,8-1 4-15,0 0 0 0,0-5 0 0,0 0-8 0,0 4 4 16,0-4-8-16,8 0 0 0,-8 6-8 0,10-6-4 0,-2 4-8 0,0-4-8 16,-8 5 0-16,18-5-4 0,-10 4-16 0,1-4-36 15,-1 6 0-15,8-2 0 0,-6 1 0 0,6-5 0 0,-6 5 0 0,6 0 0 16,2-5 0-16,-10 4 0 0,9 2 0 0,-1-6 0 0,2 5 0 15,-10-5 0-15,10 4 0 0,-10-4 0 0,10 4-104 0,-10-4-32 16,9 6-32-16,-9-6-40 0,0 0-56 0,2 4-28 0,-2-4 52 16,-8 0 40-16,0 0 20 0,8 0 56 0,-8 0 20 0</inkml:trace>
          <inkml:trace contextRef="#ctx0" brushRef="#br0" timeOffset="38962.6239">930 3405 63 0,'0'5'164'15,"0"4"-12"-15,0-5-16 0,8 2-20 0,-8-2-12 0,0 2-4 16,0-2-4-16,8 0-4 0,-8 2-4 0,10-6 0 0,-2 0 4 16,-8 5-8-16,8-5 0 0,-8 0-8 0,9 0-4 0,8 0-4 0,-8 0-8 15,-1 0-4-15,0 0-8 0,10 0-4 0,-10 0-12 16,10 0-8-16,-2 0-4 0,-7 0-4 0,8 0 0 0,0 0-4 0,-1 0-4 15,2 0 0-15,0 0-4 0,-2 0 0 0,-7 4-12 0,8-4-8 16,0 5-4-16,-1-5-8 0,-6 5-16 0,6-5-12 0,-6 5-16 16,-2-5-12-16,0 4-12 0,0 1-8 0,2-5-20 0,-10 5-24 0,8 0-16 15,-8 1-52-15,-8-3-20 0,8-3 48 0,-10 5 32 0,2 0 32 16,0-5 20-16</inkml:trace>
        </inkml:traceGroup>
        <inkml:traceGroup>
          <inkml:annotationXML>
            <emma:emma xmlns:emma="http://www.w3.org/2003/04/emma" version="1.0">
              <emma:interpretation id="{87F53BB7-393C-42FA-99C4-668BAA45C79B}" emma:medium="tactile" emma:mode="ink">
                <msink:context xmlns:msink="http://schemas.microsoft.com/ink/2010/main" type="inkWord" rotatedBoundingBox="13638,13758 14810,13823 14771,14526 13599,14461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43060.7938">2917 3299 119 0,'0'-4'128'0,"0"8"-12"0,0-4-8 16,0 0-24-16,0 0-4 0,0 0-4 0,-8 0-4 0,8 0-4 0,0 0-8 16,0 0 0-16,0 0 0 0,0 0 0 0,0 0-4 0,0 0-4 15,8 0 0-15,0 0-4 0,-8 0 0 0,10 0-4 0,-2 0-4 16,0 0 0-16,1 0 0 0,0 0-12 0,-1 0 4 0,1 0-8 16,7 0 0-16,-7 0-4 0,0 0-20 0,7 0 16 0,-6 0 0 15,6 0-8-15,-7 0 0 0,0 0 0 0,7 0-4 0,-7 0-8 16,8 0-4-16,-8 0-12 0,-1 0-8 0,0 0-8 0,2 0-12 15,-2 5-4-15,0-5-8 0,-8 0 0 0,8 0-12 0,-8 0-12 0,10 0-16 16,-10 5-8-16,0-5-4 0,-10 0 0 0,10 0-48 0,-8 0-32 16,0 0 36-16,8 0 32 0,-18 0 20 0</inkml:trace>
          <inkml:trace contextRef="#ctx0" brushRef="#br0" timeOffset="42776.0082">2217 3458 19 0,'0'0'88'0,"0"0"-4"0,-8 0-4 0,8 0-20 16,0 4-4-16,-8-8 0 0,8 4 0 0,-9 0-4 0,9 0 4 0,-9 4 0 16,9-8 4-16,-8 4-4 0,8 0 0 0,-8 0 0 0,8 0-4 15,-9 0-8-15,9 0 0 0,0-5-4 0,-8 5 0 0,8-6 0 16,0 2 0-16,0 0-4 0,0-2-4 0,-9-4 0 0,9 6-8 15,0-5 0-15,0-1 0 0,9 1-4 0,-9-1 4 0,0 0-4 16,8 5-4-16,-8-4 0 0,9-1-4 0,-9 6 0 0,8-6 0 0,-8 6 0 16,8-3-4-16,1 3 0 0,-9 0 0 0,9 4 0 0,7-5 0 15,-6 5-4-15,-2 0 0 0,0 5 0 0,1-5 0 0,0 4 0 16,-1 7 0-16,0-7-4 0,1 6 0 0,8-1 0 0,-8 5 0 16,-9-5 0-16,8 7 0 0,0 3-4 0,-8 0 4 0,10-1 0 15,-10 7 0-15,0-6-4 0,-10 5 4 0,10 0-4 0,-8 0 0 0,0 0 4 16,-1 0-4-16,0-5 4 0,-8 5 0 0,9 0 0 15,-9 0-4-15,8-4 0 0,-7-1 4 0,6 0-4 0,-6-5 0 0,-2 1 0 16,10-1 4-16,-9-5 0 0,9 2-8 0,-10-3 8 0,10-2-4 0,0-2-4 16,-2 1 4-16,2-5 0 0,0 5-4 0,0-5 4 15,-2-5 0-15,10 5 0 0,-8-5 0 0,8 1 0 0,-8-2-16 16,8 2 20-16,0 0 0 0,0-1 0 0,0-1 0 0,0 2-4 0,0-6 4 16,0 5 0-16,0 1 0 0,0-6 0 0,8 5 0 0,-8 1 0 15,8 4 0-15,-8-6 0 0,10 6 0 0,-10-4 0 0,8 4 0 16,0 0 0-16,0 0 4 0,2 0 0 0,-2 0 0 0,0 4 4 0,1-4-4 15,8 6 0-15,-8-2 0 0,7 1 0 0,-7-1 0 16,8 2 0-16,-9-6 8 0,10 4-4 0,-1 1 0 0,-8 0 0 0,7 0 0 16,-7-1 4-16,8 2 0 0,0-1 0 0,1-5 0 0,-10 4 0 15,9-4 0-15,-8 0 0 0,7 0-8 0,-7 4 0 0,8-4 0 16,-8-4 0-16,7 4-4 0,-6 0 4 0,6-4-4 0,-8-1-4 16,10-1-4-16,-10 2-8 0,9-1-4 0,-8 0-16 0,8 0-8 15,-9 1-16-15,0-6-4 0,10 5-28 0,-10-5-12 0,2 6-12 16,-2-6-12-16,9 1-20 0,-9 3-64 0,1-3 32 0,-1-1 24 15,1 6 36-15,-1-6 24 0</inkml:trace>
          <inkml:trace contextRef="#ctx0" brushRef="#br0" timeOffset="43446.5286">2951 3347 31 0,'-8'10'108'0,"0"-5"-12"0,8 4-4 0,-10-5-24 16,10 6-4-16,-8 0 0 0,8 0-4 0,-8-1 0 15,8 0 0-15,0 1-4 0,0 0-4 0,0 0-4 0,0-1-4 0,-9 1-4 16,9 4-4-16,0-4-4 0,0-1-4 0,9 1-8 16,-9 0 0-16,0-1-20 0,0 1 20 0,8-1 0 0,-8 1 0 0,8-5-4 15,-8 4 0-15,10-4 0 0,-10 4 0 0,8-3-4 0,-8-2-4 16,8-4 4-16,1 5-4 0,0 0 0 0,-9-5 0 0,8 5 0 0,1-5-4 16,-9 0 4-16,8 0-4 0,0 0 0 0,-8 0 0 15,9 0 0-15,0 0 0 0,-9 0 0 0,8 0 0 0,0 0 0 0,-8 0 0 16,10 0 0-16,-2 0 0 0,-8 0 4 0,8 0 0 15,-8 0 8-15,9 0-8 0,0 0 4 0,-9 0 0 0,8 4 0 0,0-4 0 16,-8 5 8-16,9 0-4 0,-1-5 0 0,-8 5 0 0,9-1 0 0,0 6 0 16,-1-5 4-16,-8 5-4 0,8-1-4 0,2 1 4 15,-2 5 0-15,0-6 0 0,0 0 0 0,-8 6-4 0,10-2 0 0,-2 3 4 16,-8-2-4-16,8 1 4 0,1-1 0 0,-9-5 4 0,0 6-4 16,8-1 4-16,-8 1 0 0,0-2 0 0,0-3-4 0,0 5 4 15,0-5 0-15,-8-1-4 0,8 5 0 0,-9-4 0 0,1 1-8 0,0-8 0 16,-2 7 0-16,2 0-4 0,-8-6 0 0,6 1-8 15,2 0-8-15,-9 0-4 0,8-1-8 0,-8-4-16 0,9 5-16 0,-9-5-16 16,0-5-20-16,-1 5-16 0,10-4-24 0,-9-1-12 0,0 0-8 16,9-4-28-16,-9 4-52 0,8-5 28 0,-8 2 36 0,9-3 36 15,-2 1 28-15</inkml:trace>
        </inkml:traceGroup>
        <inkml:traceGroup>
          <inkml:annotationXML>
            <emma:emma xmlns:emma="http://www.w3.org/2003/04/emma" version="1.0">
              <emma:interpretation id="{E4AAE619-32BF-4B77-B72B-6933FD8AD65B}" emma:medium="tactile" emma:mode="ink">
                <msink:context xmlns:msink="http://schemas.microsoft.com/ink/2010/main" type="inkWord" rotatedBoundingBox="15613,14097 16972,14172 16951,14552 15591,14477"/>
              </emma:interpretation>
              <emma:one-of disjunction-type="recognition" id="oneOf13">
                <emma:interpretation id="interp17" emma:lang="" emma:confidence="0">
                  <emma:literal>cm</emma:literal>
                </emma:interpretation>
                <emma:interpretation id="interp18" emma:lang="" emma:confidence="0">
                  <emma:literal>om</emma:literal>
                </emma:interpretation>
                <emma:interpretation id="interp19" emma:lang="" emma:confidence="0">
                  <emma:literal>mus</emma:literal>
                </emma:interpretation>
                <emma:interpretation id="interp20" emma:lang="" emma:confidence="0">
                  <emma:literal>cni</emma:literal>
                </emma:interpretation>
                <emma:interpretation id="interp21" emma:lang="" emma:confidence="0">
                  <emma:literal>cne</emma:literal>
                </emma:interpretation>
              </emma:one-of>
            </emma:emma>
          </inkml:annotationXML>
          <inkml:trace contextRef="#ctx0" brushRef="#br0" timeOffset="44668.1063">4317 3659 39 0,'0'0'104'16,"0"0"-12"-16,0 0 0 0,0 0-24 0,0-5-4 0,0 5-4 15,0-5 4-15,0 5-4 0,0-4 4 0,0-2-4 0,0 6 8 16,-10-4-4-16,10-1-4 0,-8 0-4 0,8 0 0 0,-8 1-4 15,8-1-4-15,-9 5 0 0,0-5 0 0,1 0-4 0,-1 1-4 16,1 4 4-16,0-6-8 0,-2 6-4 0,2 0 0 0,0-4 0 0,-10 4-4 16,10 0 0-16,0 4-4 0,-1-4 0 0,0 6-4 0,1-2-4 15,-9-4 0-15,9 10-4 0,-1-5-4 0,0-1 4 0,1 6-4 16,0-1 0-16,-2 1 0 0,2 0-4 0,8 4 4 0,-8-4-4 16,-1 5 0-16,9-1-4 0,0 0 0 0,-9 1 0 0,9-1 0 15,0 1 4-15,0-2-4 0,9 2 0 0,-9 5 0 0,9-7-4 0,-9 2 0 16,8-1 4-16,0 1 0 0,10-5-4 0,-10 4 0 15,1-5 0-15,8 6 4 0,-9-6-4 0,9-4 0 0,1 6 0 16,-2-3 0-16,2-3 0 0,-2-5-4 0,2 5 4 0,-1 0-4 0,9-5 0 16,-10 0 4-16,2-5-4 0,8 0 4 0,-10 5 0 0,1-10 0 15,1 7 0-15,-2-8 4 0,10 6 0 0,-8-4-4 0,-2-1 4 16,-7 1 0-16,8-1 0 0,-9-5 0 0,9 5 0 0,-9-3 0 0,2 3 0 16,-2 1 0-16,0-5 0 0,-8 3 0 0,10-3 0 0,-2 5 0 15,-8-1 0-15,0 1 4 0,8-1 0 0,-8 0-4 0,0 4 0 16,0-3 4-16,0 0-4 0,0 5 0 0,0-2 0 0,0 2 0 15,8-1 0-15,-8 5 0 0,0 0 0 0,0-5 8 0,0 5-4 16,9 0 4-16,-9 0 4 0,0 0-4 0,9 5 4 0,-9 0 0 0,8-1 0 16,-8 2-24-16,0 3 28 0,9 1-4 0,-9-7 0 0,8 13 0 15,-8-6-4-15,8 3 0 0,-8-3 0 0,0 5 0 0,10 0-4 16,-10 3 4-16,8-3-4 0,0-2 4 0,-8 3-4 0,8-7 0 16,-8 5 0-16,10-4 0 0,-2 4-4 0,-8-5 0 0,8 1 0 15,1-5 0-15,0 0 0 0,-1 0 0 0,-8 0 0 0,9-5-4 16,-1 0 0-16,0 0 4 0,1-5 0 0,0 0 0 0,-1 0 0 0,0 0-4 15,-8-5 8-15,10 6-4 0,-2-6 0 0,0 1 0 0,1-5 0 16,0 4 0-16,-1 1 0 0,-8-1 0 0,8-5 0 0,1 6 0 16,-9-1 0-16,8-4 0 0,-8 5 0 0,9-1 0 0,-9 0 0 0,9 1 0 15,-9 3 0-15,8-3 0 0,-8 5 0 0,0-6-4 16,0 5 4-16,8 0 0 0,-8-1 0 0,0 3 0 0,0 3 0 0,10-6-4 16,-10 6 8-16,0 0 0 0,8 0-4 0,-8 0 4 0,0 0 0 15,8 6 0-15,-8-3 0 0,0-3-4 0,9 11 4 0,-9-6-24 16,9 5 28-16,-9-6-4 0,8 5-4 0,-8 1 4 0,8 0 0 15,-8-1 0-15,0 6 0 0,9-5-4 0,-1 4 0 0,-8-5 0 16,9 6 4-16,-9-5-4 0,9-1 0 0,-9 1 4 0,8-1-4 0,0 1 0 16,-8-1 0-16,10-4-4 0,-2 6 4 0,-8-8 0 0,8 2-4 15,0 0 8-15,-8 0-4 0,10-5-4 0,-2 5 4 0,0-5-4 16,1 0 4-16,-9 0 0 0,8-5-4 0,1 5 0 0,0-5 4 16,-1 0-8-16,0 0 4 0,0 2 4 0,2-8-4 0,-2 6 0 15,0-4-4-15,2-1 4 0,-2 1-4 0,0-1-4 0,1-5 4 0,-1 5 4 16,1-3 0-16,-1 3 0 0,-8-5 0 0,9 7 4 15,-1-7-4-15,0 5-4 0,2 1 8 0,-2-6 0 0,0 5 0 0,-8 6 0 16,10-6 0-16,-2 4 0 0,0 3 8 0,-8-3 0 0,8 6-4 16,1-4 8-16,-9 8 0 0,9-4 0 0,-1 6 4 0,-8-3-4 15,9 8 0-15,-1-6 4 0,0 5 4 0,-8-1 4 0,10 5-16 0,-10-4 16 16,8 5 4-16,0-2 0 0,-8 2-8 0,8-1-20 0,-8 1 0 16,0-1 0-16,10 1 0 0,-10 4 0 0,0-5 0 0,0-3 0 15,0 2 0-15,0-3 0 0,0-1 0 0,0 1 0 0,0-1 0 16,0-4 0-16,-10 0-60 0,10 0-56 0,-8 0-28 0,8-5-48 15,-8-5-32-15,0 0-92 0,-2 0 56 0,2-5 44 0,0 1 40 0,-1-1 32 16,-8-4 28-16</inkml:trace>
        </inkml:traceGroup>
      </inkml:traceGroup>
    </inkml:traceGroup>
  </inkml:traceGroup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38:48.52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2FAA8EC-F0BF-4295-B6B7-12ACF98CBC2A}" emma:medium="tactile" emma:mode="ink">
          <msink:context xmlns:msink="http://schemas.microsoft.com/ink/2010/main" type="writingRegion" rotatedBoundingBox="2775,12407 2981,17137 2189,17171 1983,12441"/>
        </emma:interpretation>
      </emma:emma>
    </inkml:annotationXML>
    <inkml:traceGroup>
      <inkml:annotationXML>
        <emma:emma xmlns:emma="http://www.w3.org/2003/04/emma" version="1.0">
          <emma:interpretation id="{621C782E-287D-4327-BD02-6BBF85D80981}" emma:medium="tactile" emma:mode="ink">
            <msink:context xmlns:msink="http://schemas.microsoft.com/ink/2010/main" type="paragraph" rotatedBoundingBox="2775,12407 2981,17137 2189,17171 1983,124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EC93F03-9DFB-4B67-9A0F-5302ACB64AEE}" emma:medium="tactile" emma:mode="ink">
              <msink:context xmlns:msink="http://schemas.microsoft.com/ink/2010/main" type="line" rotatedBoundingBox="2775,12407 2981,17137 2189,17171 1983,12441"/>
            </emma:interpretation>
          </emma:emma>
        </inkml:annotationXML>
        <inkml:traceGroup>
          <inkml:annotationXML>
            <emma:emma xmlns:emma="http://www.w3.org/2003/04/emma" version="1.0">
              <emma:interpretation id="{6B82AF36-3C77-4AD5-872C-9D5C27B632DB}" emma:medium="tactile" emma:mode="ink">
                <msink:context xmlns:msink="http://schemas.microsoft.com/ink/2010/main" type="inkWord" rotatedBoundingBox="2645,12412 2693,13534 2201,13556 2152,1243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 0 35 0,'0'0'80'0,"0"0"-8"0,0 0-8 16,0 0-32-16,0 0-4 0,0 0 8 0,0 0-8 0,0 0 4 16,0 0-4-16,0 0 0 0,0 0 0 0,0 0 4 0,0 0-4 15,0 0 4-15,0 0 0 0,0 0 8 0,0 0-4 0,0 0 4 16,0 0 4-16,0 0 0 0,0 0 0 0,0 0 0 0,0 0 4 15,0 0-4-15,0 0 0 0,0 0-4 0,0 0 0 0,0 0 4 0,0 0-4 16,0 0-4-16,0 0 0 0,0 0-4 0,0 0-4 0,0 4-8 16,0 1 0-16,0-5 0 0,0 4-4 0,0 6 0 0,0-5-4 15,0 5 8-15,0 0-4 0,0 0-4 0,0 3 4 0,0-4-8 16,8 11 4-16,-8-5 0 0,0 4 0 0,0-1 0 0,8 7 4 16,-8-6 0-16,0 5 4 0,10 0-4 0,-10 0-4 0,0 0 4 0,8 0 0 15,-8 0 0-15,0-5 4 0,0 5-4 0,0 0 0 0,8 0 0 16,-8 0-8-16,0-6 8 0,0 3-8 0,0-2 4 0,0-6-4 15,0 7 0-15,0-5 0 0,0-1-24 0,0 1 28 0,0-1-4 0,0-5 0 16,0 6-4-16,0-5 4 0,0-1-8 0,0 1 4 16,0-1-4-16,0-4 4 0,0 4 0 0,0-4-4 0,0 5 0 0,0-6 0 15,0 2 0-15,0-2 0 0,0 1 0 0,0-5 0 0,0 5 0 16,0-1-8-16,0-4 0 0,0 0 0 0,0 0-4 0,0 5 4 16,0-5-4-16,0 0-4 0,0 0-4 0,0 0-4 0,0 0-4 15,0 0-4-15,0 0-4 0,0 0 0 0,0 0-8 0,0-5 0 0,0 10-8 16,0-5-12-16,0-5-4 0,0 5-8 0,0 0-12 0,-8-4-4 15,8 4-4-15,0-5-4 0,0 0 0 0,-8 1-20 0,8-2-44 16,0 2 0-16,-10-1 28 0,10-5 24 0,-8 1 24 0</inkml:trace>
          <inkml:trace contextRef="#ctx0" brushRef="#br0" timeOffset="428.3664">-113 259 43 0,'-8'-5'84'0,"8"5"-8"0,0-5-4 0,0-5-20 0,-9 5-4 0,9 1 0 16,0-6-8-16,0 5 4 0,0-5-8 0,0 6 0 0,-8-5-4 16,8-1 0-16,0 5-4 0,0-5-4 0,0 2 0 0,0-3 0 0,8 1 0 15,-8 1 0-15,0 4 0 0,9-4-8 0,-9-2 0 16,8 3 4-16,-8 2-8 0,8-4 4 0,0 6 0 0,2-5-4 0,-2 4-4 15,0 1 4-15,2-2 4 0,-2 2-4 0,0-2 0 0,9 6 0 16,-8-4 0-16,-1 4 0 0,1 0 0 0,7 0 0 0,-6-4 4 16,6 4-20-16,-6 4 20 0,-2-4 0 0,8 0-4 0,-7 4 4 0,0-4-4 15,8 6 4-15,-9-2 0 0,0 2 0 0,2-2 0 0,-2 1 4 16,0-1-4-16,0 5 0 0,2-3 0 0,-2 4 0 0,-8-2 0 16,8-2 0-16,-8 3 0 0,9 1 4 0,-9-1 0 0,0 1 0 15,0 1-4-15,0-3 0 0,0 2 4 0,0-1 0 0,0 6-4 16,0-5 4-16,-9-1 0 0,9 1-8 0,-8 4 4 0,0-4 0 0,-2-1 0 15,10 1 0-15,-8-1 0 0,0 6-4 0,0-10 0 0,-2 4-8 16,2 1 0-16,0-6 0 0,-1 6-4 0,1-5-4 0,-10 0-4 16,18 0-4-16,-8 0-8 0,0-5-12 0,0 4-4 0,-2-4-16 15,2 0-12-15,0 0-8 0,8 5-16 0,-10-5-12 0,10 0-8 16,-8 0-12-16,8 0-4 0,-8 0-60 0,8 0-4 0,-9 0 36 0,9-5 32 16,0 5 20-16</inkml:trace>
          <inkml:trace contextRef="#ctx0" brushRef="#br0" timeOffset="2796.806">228 896 39 0,'0'5'88'0,"0"0"-4"16,0 0-8-16,0-1-24 0,0 0 0 0,0 2-4 0,0-6 0 15,0 5 0-15,0-5-4 0,0 4-4 0,0-4 0 0,0 0-4 0,0 0 0 16,0 0-4-16,0 6 4 0,0-6-4 0,0 0 0 15,0 0 0-15,0 0-4 0,0-6 12 0,0 6-8 0,0 0 4 0,0 0 0 16,0-4 4-16,0 4 0 0,0-5 0 0,8-1-4 0,-8 2 4 16,0 0 0-16,10-6-4 0,-10 5 4 0,8-5-4 0,-8 1-8 15,8-1 0-15,-8-4-4 0,8 5-8 0,2-6 0 0,-10 1 0 16,8-1 0-16,0 1-4 0,-8-1-4 0,9 6 0 0,-1-10 0 16,-8 9 0-16,9-4-4 0,-9 4 0 0,9-4-4 0,-1 4 4 0,-8 1-8 15,8-1 4-15,-8 5 4 0,0-3 0 0,8 2-4 0,-8 1 0 16,0 1 4-16,0-2-4 0,0 6 4 0,0 0 4 0,0 0 0 15,0-4 4-15,0 4 0 0,10 4 0 0,-20-4 4 0,20 0 0 0,-10 6 4 16,0-2-4-16,0 1 0 0,0 5 0 0,0-1-4 16,8-4-4-16,-8 4 4 0,0 6-8 0,0-5 4 0,0 4 0 0,0 0 0 15,0 1-4-15,0 4 4 0,8 0-4 0,-8-5-16 0,-8 5 24 16,8-4-4-16,0 4 4 0,0-5-4 0,0 5 4 0,0-4 0 16,0-1-4-16,0 1 4 0,0-1 0 0,0 1-4 0,0 0-4 0,0-7 4 15,0 8-8-15,0-7 8 0,0 0-8 0,0 1 4 0,0-6 0 16,0 6-8-16,0 0 8 0,0-5-4 0,0-1 0 0,0 1-4 15,0 5-4-15,0-10 4 0,8 4-4 0,-8 2-8 0,0-2 4 16,0-4-8-16,0 4-4 0,0 3-8 0,0-7-8 0,0 0-8 16,0 4-12-16,0-4-8 0,0 0-4 0,0 0-8 0,0 0-4 0,0 0-12 15,10 4-12-15,-10-4-12 0,0 0-8 0,0-4-40 0,0 4-48 16,0-4 40-16,0 4 28 0,0-11 32 0,0 7 20 0</inkml:trace>
        </inkml:traceGroup>
        <inkml:traceGroup>
          <inkml:annotationXML>
            <emma:emma xmlns:emma="http://www.w3.org/2003/04/emma" version="1.0">
              <emma:interpretation id="{A790375B-2069-404A-A72B-105ED5DCEF16}" emma:medium="tactile" emma:mode="ink">
                <msink:context xmlns:msink="http://schemas.microsoft.com/ink/2010/main" type="inkWord" rotatedBoundingBox="2765,14205 2820,15467 2188,15495 2133,1423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640.098">-156 2023 59 0,'0'-9'88'0,"0"-1"-4"16,0 1-8-16,0-1-20 0,0-5-8 0,0 5 0 0,0 1-8 15,9-5 0-15,-9 5 0 0,0-5-8 0,0 3 4 0,9-3-28 16,-1 5 20-16,-8-1-4 0,9-5 0 0,-1 11 0 0,0-12-8 15,0 13 4-15,2-7 0 0,-2 5 0 0,10 1 0 0,-10-2 4 0,9 2 0 16,-9 4 0-16,9-5-8 0,-8 5 0 0,7 5 4 0,-6-5-4 16,6 4 0-16,-6 2 0 0,6-2 4 0,-8 1 0 0,10 5-4 15,-10-7-4-15,1 13 0 0,-1-6 4 0,10-1 0 0,-18 1 0 16,8 4 0-16,0-5 4 0,-8 6-4 0,8-1-4 0,-8 1 0 16,0-6 0-16,0 5 0 0,0 1 0 0,-8-1 0 0,8 1 0 15,-8-1 4-15,0 0-8 0,8-4 0 0,-10 4-4 0,2 1 0 0,0-6 0 16,-1 1-4-16,1 0 0 0,-1-1-4 0,0-4 0 0,1 5-12 15,0-6 0-15,0-4-12 0,8 5 0 0,-10-5-12 0,2 5-12 16,0-5-16-16,8 0-12 0,-10 0-12 0,10 0-4 0,-8 0-28 0,8 0-60 16,0-5 20-16,-8 5 28 0,8 0 28 0,0-5 20 15</inkml:trace>
          <inkml:trace contextRef="#ctx0" brushRef="#br0" timeOffset="9398.2085">-61 1970 43 0,'0'-4'92'0,"0"-6"-4"0,-10 5-8 16,10 1-20-16,0-6 4 0,0 5-4 0,-8 1 0 0,8-2 4 0,0 6 0 16,0-4 4-16,0 0-8 0,0 4 4 0,0 0-12 15,0-5-4-15,0 5 8 0,0 0-4 0,0 0 4 0,0 5 4 0,0-1-8 16,8 0 0-16,-8 6 0 0,0 0-12 0,10-1 0 0,-10 6-8 16,0-1 0-16,8 5-4 0,-8 0 0 0,8 2-8 0,1 2 0 15,-9 0 0-15,8 6 4 0,-8-5-4 0,9 5-4 16,-9 0 0-16,8-1 0 0,-8 1-4 0,0-4 0 0,9 4 0 0,-9-1-4 15,0-3 0-15,0-2-4 0,0 2 0 0,0-2 4 0,0 0-4 16,0-3-4-16,0-1 4 0,0-5-8 0,0 6 0 0,0-11-4 0,0 6-20 16,0-5 8-16,0-1-8 0,0-5-8 0,0 6-4 0,0-10-12 15,0 5-4-15,0-5-4 0,0 5-4 0,0-5-20 0,0 0-16 16,0 0-12-16,0-5-4 0,0 5-4 0,-9-5-56 0,9 0-20 0,0 0 36 16,-8-4 24-16,-1 0 28 0</inkml:trace>
          <inkml:trace contextRef="#ctx0" brushRef="#br0" timeOffset="10051.997">262 2877 75 0,'0'10'120'16,"0"-1"-16"-16,0-5-12 0,0 7-28 0,0-7-8 0,0 1-8 15,0 0-4-15,0-5-8 0,0 0-4 0,0 0-4 0,0 0 0 0,0-5-4 16,0 5 0-16,8-5 0 0,-8-4 4 0,0 3 4 0,10-3-4 15,-10 0 0-15,0-1 0 0,8 0-20 0,-8 2 24 0,8-7-4 16,1 5-4-16,-1-5-4 0,-8 2-4 0,9-2-4 0,0 1 0 16,-1 4-8-16,0-5 4 0,0 6-4 0,2 0 0 0,-2-6 0 15,0 5 0-15,2 5-4 0,-2-4 0 0,-8 4 0 0,8 0 8 0,1 1 0 16,-1-2 4-16,0 6 4 0,1 0-4 0,0-4 4 0,-9 8 4 16,8-4 0-16,0 0 0 0,-8 6 4 0,10-2-4 0,-2 6 4 15,-8-5-4-15,8 4 0 0,-8 1-4 0,10 5 0 0,-10-6 0 16,0 6 4-16,8-2-4 0,-8 2 0 0,0-1 0 0,0 5 4 15,0 1-8-15,0-6-4 0,0 5 4 0,0 1 0 0,0-7-4 0,0 7-4 16,0-6 0-16,0 1-4 0,0-1 0 0,0 2-8 0,0-8-4 16,0 6-12-16,0-4-8 0,0-5-12 0,0 4-12 0,0-4-8 15,0 0-16-15,0-5-8 0,0 5 4 0,0-5-16 0,0 0-4 0,0-5-36 16,0 5-56-16,0-10 24 0,0 5 28 0,0-4 32 0,0-1 20 16</inkml:trace>
        </inkml:traceGroup>
        <inkml:traceGroup>
          <inkml:annotationXML>
            <emma:emma xmlns:emma="http://www.w3.org/2003/04/emma" version="1.0">
              <emma:interpretation id="{2C2B578A-8383-487D-802D-AD68B31D91E0}" emma:medium="tactile" emma:mode="ink">
                <msink:context xmlns:msink="http://schemas.microsoft.com/ink/2010/main" type="inkWord" rotatedBoundingBox="2933,16037 2981,17137 2189,17171 2141,16072"/>
              </emma:interpretation>
              <emma:one-of disjunction-type="recognition" id="oneOf2">
                <emma:interpretation id="interp2" emma:lang="" emma:confidence="0">
                  <emma:literal>P</emma:literal>
                </emma:interpretation>
                <emma:interpretation id="interp3" emma:lang="" emma:confidence="0">
                  <emma:literal>•</emma:literal>
                </emma:interpretation>
                <emma:interpretation id="interp4" emma:lang="" emma:confidence="0">
                  <emma:literal>°</emma:literal>
                </emma:interpretation>
                <emma:interpretation id="interp5" emma:lang="" emma:confidence="0">
                  <emma:literal>&lt;</emma:literal>
                </emma:interpretation>
                <emma:interpretation id="interp6" emma:lang="" emma:confidence="0">
                  <emma:literal>0</emma:literal>
                </emma:interpretation>
              </emma:one-of>
            </emma:emma>
          </inkml:annotationXML>
          <inkml:trace contextRef="#ctx0" brushRef="#br0" timeOffset="27265.9678">-147 3889 3 0,'0'-15'80'0,"0"1"12"0,9-1-4 0,-9 1-32 15,0 5 0-15,0-6-4 0,8 6 0 0,-8-1 0 0,0 0-4 0,9-4-8 16,-9 5 4-16,8-1-4 0,-8 0-4 0,8-4-4 0,0 5-4 0,2-1 0 15,-2 0-4-15,10 1 0 0,-10 4 0 0,0-4-8 0,1 4 8 16,8-5-4-16,-9 5-4 0,9 0-4 0,1 5 4 16,-10-5 0-16,10 5 0 0,-10-4 0 0,8 4 0 0,-7 4 0 0,8-4 8 15,-8 5-4-15,7 0 4 0,-6-5 0 0,-2 5 4 0,0 5 0 16,0-5 4-16,2 4 0 0,-2-4-4 0,-8 4 0 0,8 1-4 16,-8 0-4-16,0-1 0 0,9 5 4 0,-9 1-8 0,0-6 0 0,-9 6 0 15,9-1-8-15,-8 1 0 0,8-1-4 0,-8 0 4 16,-2 0-4-16,2 1-4 0,0-1-8 0,0 1-4 0,-2-5 0 0,2 3-4 15,0-3-4-15,-9 0-12 0,8-1-8 0,0 1-12 0,1-5-4 16,0 4-12-16,0-4-12 0,8 0-8 0,-10 0-8 0,10-5-16 16,-8 5-52-16,8-5-24 0,-8 5 28 0,8-5 24 0,0 0 32 0</inkml:trace>
          <inkml:trace contextRef="#ctx0" brushRef="#br0" timeOffset="26986.187">-71 3822 71 0,'-8'-5'116'0,"8"0"-16"0,0 5 0 0,0 0-28 15,0-5 0-15,-8 5 4 0,8 0-4 0,0 0 4 0,0 0 4 16,0 0 0-16,0 0-8 0,8 5 0 0,-8 0 0 0,0 0-12 15,8-1 0-15,-8 6-8 0,10-1-20 0,-10 1 20 0,0 5-12 0,8-1 0 16,0 1-4-16,-8 5-8 0,9-2 0 0,-1 5-4 16,1-3 0-16,-9 4-8 0,8 0 4 0,-8 0-4 0,9 0-4 0,-9 5-4 15,8-5 0-15,-8 0 0 0,0 0-4 0,8-5 0 0,-8 5 0 16,0-4 0-16,0-2-4 0,0 1-4 0,0-5 0 0,0 1-8 16,0-1 0-16,0-4-4 0,0-1-4 0,0 1-8 0,0-5-8 0,0 5 0 15,0-6-8-15,0-4-20 0,-8 0 0 0,8 5-12 0,0-5-8 16,0-5-4-16,-8 5-8 0,8-4 0 0,-9-1-4 0,9-5 12 15,-8 0-32-15,8 5-32 0,-9-9-12 0,1 5 32 0,-1-5 28 16</inkml:trace>
          <inkml:trace contextRef="#ctx0" brushRef="#br0" timeOffset="27651.9356">339 4623 39 0,'0'9'128'0,"0"1"-24"0,0-5-16 0,0-1-36 0,0 0 0 16,0-4-4-16,0 0-4 0,0 0 0 0,0 0 0 0,8-8 0 0,-8 3 0 15,0-5-4-15,8 5 4 0,2-9-4 0,-10 0-4 16,8 4-4-16,0-4 4 0,2-1-4 0,-2 1-4 0,9-5-4 0,-9 4-4 15,0 1 0-15,10-5 0 0,-10 4 0 0,0 1-8 0,10 5 0 16,-10-6 8-16,2 5-4 0,6 1-4 0,-8-1-4 0,1 0 8 16,-1 6 0-16,1-1 0 0,0 0 0 0,-1 0 4 0,0 5-4 0,2-4 8 15,-2 4 4-15,0 0-4 0,-8 0 8 0,8 4 0 0,2-4 0 16,-2 10 4-16,-8-5 0 0,8-1 0 0,1 6-8 0,-9 0 4 16,0-1-4-16,8 6-4 0,-8-1-4 0,0 0 0 0,9 6-4 15,-9-1 0-15,0-5-4 0,0 4 0 0,0 3-4 0,0-2-4 16,0 0 0-16,0 1-4 0,0-6-8 0,0 0-8 0,0 0-8 0,0 1-12 15,0-6-16-15,0 1-12 0,0 0-16 0,0-6-4 0,0 1-8 16,0 1-12-16,0-6-8 0,0 0-4 0,0 0-4 0,9-6-48 16,-9 1-40-16,0-4 32 0,0-1 40 0,8 0 16 0,-8-5 32 15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18:56.933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DAC152C-8FCD-4C49-9CE5-1C9358388F9C}" emma:medium="tactile" emma:mode="ink">
          <msink:context xmlns:msink="http://schemas.microsoft.com/ink/2010/main" type="writingRegion" rotatedBoundingBox="15005,5747 15058,6461 14548,6499 14495,5785"/>
        </emma:interpretation>
      </emma:emma>
    </inkml:annotationXML>
    <inkml:traceGroup>
      <inkml:annotationXML>
        <emma:emma xmlns:emma="http://www.w3.org/2003/04/emma" version="1.0">
          <emma:interpretation id="{2CAAB61A-4D57-43DB-B1F7-7DC73C5E2DF5}" emma:medium="tactile" emma:mode="ink">
            <msink:context xmlns:msink="http://schemas.microsoft.com/ink/2010/main" type="paragraph" rotatedBoundingBox="15005,5747 15058,6461 14548,6499 14495,57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6FE7D46-C9E2-444B-9F94-B77D80189624}" emma:medium="tactile" emma:mode="ink">
              <msink:context xmlns:msink="http://schemas.microsoft.com/ink/2010/main" type="line" rotatedBoundingBox="15005,5747 15058,6461 14548,6499 14495,5785"/>
            </emma:interpretation>
          </emma:emma>
        </inkml:annotationXML>
        <inkml:traceGroup>
          <inkml:annotationXML>
            <emma:emma xmlns:emma="http://www.w3.org/2003/04/emma" version="1.0">
              <emma:interpretation id="{4CC52B61-59AA-4F8A-9905-5009883D2A86}" emma:medium="tactile" emma:mode="ink">
                <msink:context xmlns:msink="http://schemas.microsoft.com/ink/2010/main" type="inkWord" rotatedBoundingBox="15005,5747 15058,6461 14548,6499 14495,578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708-679 7 0,'0'-4'80'0,"0"-1"-8"0,0 1-4 0,0-2-20 15,0 6 0-15,0-4-4 0,0-2 0 0,0 2 4 0,0-1-4 16,-8 0 0-16,8 0 0 0,0 1 4 0,0 4 4 0,0-5-8 16,0 0 4-16,-9 0 0 0,9 1-4 0,0 4 0 0,0-6-4 15,0 2 0-15,0 4-4 0,0-4 4 0,0-3-4 0,0 7-4 0,0-4 0 16,0 4-4-16,0-4 4 0,0 4 0 0,0 0 0 0,9-5 0 15,-9 5 0-15,0 0 0 0,8 0-4 0,-8 0 0 0,8 5 0 16,-8-5-4-16,10 4 0 0,-2 0-8 0,-8 3 0 0,8-3 0 16,0 0 0-16,2 6 0 0,-2-5-8 0,0 5 0 0,9-1-4 15,-17 1 4-15,8 0-4 0,2 4-4 0,-2-5 4 0,0 6-4 0,0-5 0 16,-8 5 4-16,10-7-4 0,-2 7-4 0,-8-1 4 16,8-3 4-16,-8 3-4 0,0-5 0 0,0 5 4 0,9-5-4 0,-9 1-4 15,0-4 8-15,0 2-4 0,0-3-4 0,0 1 4 0,0 3 0 16,-9-9 4-16,9 5 0 0,0-5-4 0,-8 0 0 0,8 0-4 15,0-5 4-15,-8 5 0 0,8-9 0 0,0 3 4 0,-10 1 0 16,10-3-4-16,-8-2 4 0,8 4 0 0,-8-3-4 0,8-5 0 0,0 5 0 16,0-1 0-16,0-5-4 0,0 5 4 0,0 1 0 15,0-5 0-15,0 3 0 0,8 3 0 0,-8-7 0 0,0 5 0 0,8 1 0 16,-8-1 0-16,10 0 0 0,-10 1 0 0,0-1 0 0,8 6 0 16,-8-6 0-16,8 5 0 0,1 1 0 0,-9-2 0 0,9 2 0 15,-1 4-4-15,-8-4 4 0,9 4-4 0,-9 0 4 0,8-7 0 0,0 7 0 16,-8 0-4-16,9 0 4 0,0 0 0 0,-9 7 0 0,8-7 0 15,-8 0-4-15,8 4 0 0,2-4 0 0,-10 4 8 0,8-4-4 16,0 0 4-16,-8 6-4 0,9-6 0 0,0 4 0 0,-9 1 0 16,8-5 4-16,0 5-4 0,1 0 0 0,-9-5 0 0,8 4 0 15,0-4 0-15,2 5 4 0,-10-5-4 0,8 0 4 0,0 0 0 0,2 0 0 16,-2 5-4-16,-8-5 0 0,8 0 4 0,0 0 0 0,1 0 4 16,0 0-4-16,-1-5 0 0,1 5 0 0,-9-5 0 15,8 5-20-15,0-4 24 0,2-1-4 0,-2 0 0 0,-8-4 0 0,8 3 0 16,0 2 0-16,-8-7 0 0,10 3-4 0,-10-2 4 0,8 1 0 15,-8-1-4-15,0 1-4 0,0-1 0 0,0 0 0 0,0 1-8 0,0-1-8 16,0 1-12-16,0-1-4 0,-8 0-8 0,8 1-8 0,0 4-8 16,-10-5-12-16,2 5-20 0,0 1-20 0,8 4-16 0,-8 0 0 15,-2 0-80-15,2 0 4 0,0 4 32 0,-1 1 40 0,-8 0 24 16,8 5 20-16</inkml:trace>
          <inkml:trace contextRef="#ctx0" brushRef="#br0" timeOffset="77648.5581">835-242 11 0,'0'0'72'0,"0"0"-4"0,0 0-4 0,0-4-28 16,0 4-4-16,0 0 4 0,0-6-4 0,0 6 4 0,-8 0-4 16,8-4 0-16,0 4 0 0,0 0 4 0,0-6-16 0,0 6 20 0,0 0-4 15,0 0 0-15,0-4 0 0,0 4 0 0,0 0 4 0,0 0-4 16,0 0 0-16,0 0-4 0,0 0-4 0,0 0 0 0,0 0 4 16,0 0-4-16,0 0-4 0,0 0-4 0,0 0 0 0,0 0-4 15,0 0 0-15,0 0 4 0,0 0 0 0,0 0 4 0,0 0-4 16,0 0 0-16,8 0 0 0,-8 0 0 0,10 0 0 0,-10 0 0 0,8 0 0 15,0 0 0-15,1 0 0 0,0 0 0 0,8 0 0 0,-9 0-4 16,9 0-4-16,-8 0 4 0,7 0 0 0,2 0 0 0,-1 0-4 16,-8 0 0-16,7 0 0 0,1 4-4 0,1-4-4 0,-10 0 4 15,10 6 0-15,-10-6-4 0,8 0 0 0,-7 4 0 0,0-4 0 16,8 6 0-16,-9-6 0 0,-8 0 0 0,8 4-4 0,2-4 4 0,-2 5 4 16,-8-5-8-16,8 0 4 0,-8 0 0 0,0 0 0 0,0 0 0 15,0 0 0-15,0 0 0 0,8 0 4 0,-8 0 4 0,0 0-4 16,0 0 0-16,0 0-20 0,-8 0 20 0,8 0 0 0,0 0 0 0,-8 0-4 15,8 0-4-15,0 0 0 0,-8 0 4 0,-2 4 0 16,10-4-4-16,-8 0 4 0,0 0-4 0,-1 0 0 0,1 6 0 0,-1-6 0 16,-8 3 0-16,9-3 0 0,0 0-4 0,-10 6 0 0,10-6 0 15,-2 4 4-15,-6-4 4 0,7 6-8 0,-7-6 8 0,7 0-8 16,0 0 4-16,-7 0 0 0,6 0 4 0,-6 4-4 0,7-4 0 16,-8 0 0-16,9 0-4 0,-1 0 4 0,1 0-4 0,-10 0 4 0,10 0 0 15,0 0 0-15,-2 0 0 0,10 0 0 0,-8 0 0 16,0 0 4-16,8 0-4 0,-8 0 0 0,8 0 0 0,0 0-4 0,0 0 0 15,-10 0 0-15,10 0 0 0,0 0 0 0,0 0 4 0,0 0 0 16,0 0 0-16,10 0 0 0,-10 0 0 0,0 0 0 0,8 0 0 16,-8 0-4-16,8 0 4 0,0 0-4 0,-8 0 8 0,10 0-4 0,-2 0 0 15,0 0 0-15,1 0 0 0,8 0 0 0,-8 0 0 0,-1 0 0 16,9 0-20-16,-8 0 28 0,7 0-4 0,-6 0-4 0,6 0 4 16,-7 0-4-16,8 0 4 0,-9 0-4 0,9 0 4 0,-9 0-4 15,2 0 4-15,-2 0-4 0,0 0 0 0,10 0 0 0,-18 0 4 16,8 0-4-16,0 0 4 0,-8 0-4 0,9 0 0 0,-9 0 4 15,0 0-4-15,9 0 4 0,-9 0 0 0,0 0 0 0,0 0 0 16,0 0 4-16,0 0-4 0,0 0 0 0,0 0-4 0,0 0 0 0,-9 0 0 16,9 0 0-16,0 0 0 0,-9 0-4 0,9 0 0 15,0 0-12-15,-8 0-8 0,8 0-16 0,-8 0-12 0,0 0-12 0,-2 0-12 16,2 0-24-16,8 0-20 0,-8 0-16 0,-2 0-24 0,2 0-68 0,0 4 36 16,-9-4 40-16,9 6 28 0,-1-1 20 0</inkml:trace>
        </inkml:traceGroup>
      </inkml:traceGroup>
    </inkml:traceGroup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39:11.08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4-6 55 0,'0'0'216'0,"0"0"-24"16,0 0-16-16,0 0-32 0,-10 0-12 0,10 0 4 16,0 0 4-16,0 0 4 0,0 0-8 0,0 0-8 0,0 0-12 0,0 0-8 15,0 0-16-15,0 0-16 0,0 0-20 0,0 0-56 0,0 0 0 16,0 0 0-16,0 0 0 0,0 0 0 0,0 0 0 0,0 0 0 16,0 0 0-16,0 0 0 0,0 0 0 0,0 0 0 0,0 0 0 0,0 0 0 15,0 0 0-15,0 0 0 0,0 0-92 0,0 0-52 0,0 0-4 16,0 0-36-16,0 0-28 0,0 0-76 0,-8 0 28 0,8 0 48 15,0-4 44-15,0-2 32 0,0 6 24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39:30.66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AE0B3FC-6CC5-423B-85B1-11443C93BD8D}" emma:medium="tactile" emma:mode="ink">
          <msink:context xmlns:msink="http://schemas.microsoft.com/ink/2010/main" type="writingRegion" rotatedBoundingBox="6951,16186 6968,14079 7615,14084 7598,16192"/>
        </emma:interpretation>
      </emma:emma>
    </inkml:annotationXML>
    <inkml:traceGroup>
      <inkml:annotationXML>
        <emma:emma xmlns:emma="http://www.w3.org/2003/04/emma" version="1.0">
          <emma:interpretation id="{888B6289-93AB-43E3-8936-F20C26A2AFB3}" emma:medium="tactile" emma:mode="ink">
            <msink:context xmlns:msink="http://schemas.microsoft.com/ink/2010/main" type="paragraph" rotatedBoundingBox="6951,16186 6968,14079 7615,14084 7598,161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7D2E7BD-0433-4BDD-AE4F-0AAC8C50C496}" emma:medium="tactile" emma:mode="ink">
              <msink:context xmlns:msink="http://schemas.microsoft.com/ink/2010/main" type="line" rotatedBoundingBox="6951,16186 6968,14079 7615,14084 7598,16192"/>
            </emma:interpretation>
          </emma:emma>
        </inkml:annotationXML>
        <inkml:traceGroup>
          <inkml:annotationXML>
            <emma:emma xmlns:emma="http://www.w3.org/2003/04/emma" version="1.0">
              <emma:interpretation id="{B283E25C-3630-4A3B-BEE7-F354E4EB9D03}" emma:medium="tactile" emma:mode="ink">
                <msink:context xmlns:msink="http://schemas.microsoft.com/ink/2010/main" type="inkWord" rotatedBoundingBox="6951,16186 6953,15999 7600,16005 7598,16192"/>
              </emma:interpretation>
              <emma:one-of disjunction-type="recognition" id="oneOf0">
                <emma:interpretation id="interp0" emma:lang="" emma:confidence="0">
                  <emma:literal>}</emma:literal>
                </emma:interpretation>
                <emma:interpretation id="interp1" emma:lang="" emma:confidence="0">
                  <emma:literal>l</emma:literal>
                </emma:interpretation>
                <emma:interpretation id="interp2" emma:lang="" emma:confidence="0">
                  <emma:literal>z</emma:literal>
                </emma:interpretation>
                <emma:interpretation id="interp3" emma:lang="" emma:confidence="0">
                  <emma:literal>'</emma:literal>
                </emma:interpretation>
                <emma:interpretation id="interp4" emma:lang="" emma:confidence="0">
                  <emma:literal>I</emma:literal>
                </emma:interpretation>
              </emma:one-of>
            </emma:emma>
          </inkml:annotationXML>
          <inkml:trace contextRef="#ctx0" brushRef="#br0">-4 182 3 0,'0'0'120'0,"0"-4"-12"0,0 4-8 0,0 0-16 15,0 0-4-15,0 0 8 0,9-5 0 0,-9 5 0 0,0-5-8 16,8 5 0-16,-8-5-4 0,8 0-4 0,-8-4 0 0,10 4-8 0,-2-4-4 16,0 4 0-16,0-5-4 0,2 5 4 0,6-4-4 0,-7 4 0 15,8 0 0-15,0-4-8 0,-9 9-4 0,10-5-4 0,-2 5-4 16,2-5 0-16,-1 10-4 0,-1-5 0 0,2 5-4 0,-2-5-4 16,2 9-4-16,-1-4 0 0,0 0 4 0,0 4 0 0,0-4-8 15,0 5 0-15,9-2-16 0,-18-2 0 0,18-1 0 0,-18 4 0 0,9-4 0 16,1 0 0-16,-2-5 0 0,2 5 0 0,-2-5 0 0,2 0 0 15,-1-5 0-15,-9 0 0 0,9 0-24 0,0-4-36 0,-9 4-24 16,2-9-28-16,6 4-36 0,-7-4-40 0,0 0-52 0,-9-1-64 16,8 0 60-16,-8 1 48 0,0-1 36 0,-8-4 32 0,8 5 24 15</inkml:trace>
        </inkml:traceGroup>
        <inkml:traceGroup>
          <inkml:annotationXML>
            <emma:emma xmlns:emma="http://www.w3.org/2003/04/emma" version="1.0">
              <emma:interpretation id="{CEBF51FB-57E9-4E54-8EC2-BBD4CD779434}" emma:medium="tactile" emma:mode="ink">
                <msink:context xmlns:msink="http://schemas.microsoft.com/ink/2010/main" type="inkWord" rotatedBoundingBox="7138,14453 7141,14081 7542,14084 7539,14456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5901.5991">201-1712 79 0,'0'-4'104'0,"-9"-2"-12"0,9 2-4 0,0-1-24 0,0-6-4 16,0 8 4-16,0-7 0 0,0 1-8 0,-8-1 4 0,16 0-4 15,-8-5-8-15,0 6 4 0,0-5-8 0,9 4 0 0,-9-5-8 16,8 6 4-16,0-1-8 0,-8-4-4 0,9 9 0 0,0-5-4 16,-9 1-4-16,8 4 0 0,0 0-4 0,2 1 0 0,-2-1-4 0,0 5 0 15,1 0-4-15,0 0 4 0,-1 0-4 0,0 5 0 0,1-1 0 16,-1 1 0-16,-8 5 0 0,9-6-4 0,-9 6 0 0,9 5 0 15,-9-1 0-15,0 1 0 0,0-1 0 0,0 0 0 0,-9 0-4 16,0 6 0-16,9-5 0 0,-8 4 0 0,-1 0 0 0,1-5 0 16,0 1 0-16,-1-1 0 0,0 1 4 0,1-6 0 0,0 5-4 0,-2-9 0 15,2 5 0-15,8-6 0 0,-8 1 0 0,-1-1 0 16,9-4 0-16,-9 0 0 0,9 0 0 0,0 0 0 0,0 0 0 0,-8-4 0 16,8 4 4-16,0-5-4 0,0 1 0 0,0 4 0 0,0-5 0 15,8 0 0-15,-8 0 0 0,0 5 4 0,9-4 0 0,-9-2 0 16,9 6 4-16,-9-4 4 0,8 4 0 0,0 0 8 0,2 0 4 0,-2 0-4 15,-8 4 8-15,17-4 4 0,-8 6 0 0,-1-2-4 0,0 1 4 16,1 0 4-16,8 4 0 0,-8-4 0 0,7 5 4 0,-6-6 4 16,6 2-4-16,-8 3 0 0,10 1 0 0,-10-6-4 0,9 1 0 15,-9 0-8-15,10 0-12 0,-10-1-16 0,10 1 0 0,-10-5 0 16,0 0 0-16,10 5 0 0,-10-5 0 0,1-5 0 0,-1 5 0 0,0-5 0 16,1 1 0-16,0-1 0 0,-9-5 0 0,8 6 0 0,-8-6 0 15,0 1 0-15,0-1-32 0,0 0-48 0,0-4-16 0,0 4-20 16,-8-4-12-16,8 5-20 0,-9-6-16 0,0 5-16 0,1 0-76 15,-9 1 20-15,9-1 44 0,-10 6 40 0,10-6 24 0,-10 4 28 16</inkml:trace>
        </inkml:traceGroup>
      </inkml:traceGroup>
    </inkml:traceGroup>
  </inkml:traceGroup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39:16.43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D03CEF7-3670-412E-B5B3-7015F0FF51DC}" emma:medium="tactile" emma:mode="ink">
          <msink:context xmlns:msink="http://schemas.microsoft.com/ink/2010/main" type="writingRegion" rotatedBoundingBox="3507,15657 25655,15389 25690,18255 3542,18523"/>
        </emma:interpretation>
      </emma:emma>
    </inkml:annotationXML>
    <inkml:traceGroup>
      <inkml:annotationXML>
        <emma:emma xmlns:emma="http://www.w3.org/2003/04/emma" version="1.0">
          <emma:interpretation id="{6D886D8D-8195-4C9F-9561-AD17FD46C1C3}" emma:medium="tactile" emma:mode="ink">
            <msink:context xmlns:msink="http://schemas.microsoft.com/ink/2010/main" type="paragraph" rotatedBoundingBox="3504,16090 17094,15427 17153,16632 3563,172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FCB7DB5-CCCC-428B-9A14-D4F35DF6FBD8}" emma:medium="tactile" emma:mode="ink">
              <msink:context xmlns:msink="http://schemas.microsoft.com/ink/2010/main" type="line" rotatedBoundingBox="3504,16090 17094,15427 17153,16632 3563,17296"/>
            </emma:interpretation>
          </emma:emma>
        </inkml:annotationXML>
        <inkml:traceGroup>
          <inkml:annotationXML>
            <emma:emma xmlns:emma="http://www.w3.org/2003/04/emma" version="1.0">
              <emma:interpretation id="{9FD319EB-6621-40CE-ADD9-058E80729D45}" emma:medium="tactile" emma:mode="ink">
                <msink:context xmlns:msink="http://schemas.microsoft.com/ink/2010/main" type="inkWord" rotatedBoundingBox="3853,16291 3879,16636 3541,16662 3515,1631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354 7298 83 0,'0'4'136'0,"8"-4"-16"0,-8 0-16 0,8 6-16 0,2-6-8 0,-10 4 4 16,8-4 0-16,0 0 0 0,-8 5-4 0,10-5-8 0,-2 0-4 15,-8 0-4-15,8 0-4 0,1 0-8 0,-1 0 0 0,1 0-4 16,-1 0-8-16,9 0-4 0,-9 0-8 0,10 0-4 0,-10 0-4 0,2 0-4 15,6 0 0-15,1 0 0 0,-8 0-8 0,8 0-4 0,-9 0 0 16,10 0-4-16,-2 0 0 0,-6 0-8 0,-2 0-16 0,8 0-12 16,-7 0-12-16,0 0-12 0,-1 0-16 0,1 0-16 0,-9 4-12 15,8-4-16-15,-8 7-16 0,0-4-64 0,0 2 0 0,0 0 32 16,-8 0 32-16,-1-1 36 0</inkml:trace>
          <inkml:trace contextRef="#ctx0" brushRef="#br0" timeOffset="218.4466">431 7570 75 0,'0'6'136'0,"0"-1"-12"0,0 0-16 0,0-1-24 0,0 1 4 15,0 0 4-15,0 0-4 0,0-5 4 0,8 5-4 0,-8-1 0 16,0-4-12-16,0 5 0 0,9-5-4 0,-9 0-4 0,8 0-8 16,1 0 0-16,-1 0-8 0,0 0 0 0,2 0-12 0,-2 0-4 15,0 0-8-15,10 0-4 0,-10 0-4 0,0 0-4 0,10 0 0 16,-10 0-4-16,1 0-8 0,7 0-4 0,-6 0-16 0,-2 0-12 0,0 0-16 15,10 0-24-15,-10 0-16 0,0 0-32 0,1 0-32 0,0 0-16 16,-1 0-96-16,1 0 28 0,-9 0 40 0,8 0 32 0,-8 0 32 16,8 0 28-16</inkml:trace>
        </inkml:traceGroup>
        <inkml:traceGroup>
          <inkml:annotationXML>
            <emma:emma xmlns:emma="http://www.w3.org/2003/04/emma" version="1.0">
              <emma:interpretation id="{D795D6D7-9B92-4BF4-88D8-CAA6C19BCEA5}" emma:medium="tactile" emma:mode="ink">
                <msink:context xmlns:msink="http://schemas.microsoft.com/ink/2010/main" type="inkWord" rotatedBoundingBox="4228,16211 5241,16161 5280,16966 4267,17015"/>
              </emma:interpretation>
            </emma:emma>
          </inkml:annotationXML>
          <inkml:trace contextRef="#ctx0" brushRef="#br0" timeOffset="11807.8525">1104 7777 47 0,'0'5'88'0,"0"0"-4"0,-8-5-4 16,8 5-24-16,0-5 4 0,0 0-4 0,0 0 0 0,0 4 4 0,0-4-4 15,0 0-4-15,0 0 0 0,0 0 0 0,0 0-4 0,0 0 0 16,0 0-8-16,0-4 0 0,0 4-8 0,0 0-4 0,0 0-4 0,0 4 0 16,0-4-8-16,0 0 0 0,0 0 4 0,0 0 4 0,0-4 0 15,0 4 0-15,0 0 0 0,0-5 0 0,8 0 0 0,-8 0-4 16,9-4 0-16,-1 4 0 0,-8-10 0 0,9 6-8 0,0-1 0 16,-1-4 0-16,0-4 0 0,10-2-4 0,-10 5 0 0,0-9 0 0,10 5-4 15,-10-5 4-15,9-1-4 0,-9 2 4 0,10 0-20 0,-10-1 16 16,10-1 4-16,-10 2-4 0,9-2 0 0,-8 2 0 0,8-2 0 15,-9 6-4-15,9-5 0 0,-8 5 4 0,-1 0 0 0,0 0-4 16,10 4 0-16,-10-4 0 0,1 9 0 0,0-4 0 0,-1 5 0 16,-8 0 0-16,8 3-4 0,-8-4 8 0,9 6-4 0,-9 4 0 0,8-5 0 15,-8 5 8-15,0-5-4 0,0 5 4 0,0 0 4 16,0 0 4-16,8 5 0 0,-8-5 0 0,0 5 0 0,0-1-4 0,0 1-4 16,0 6 4-16,0-7 0 0,0 5-4 0,0 1 4 0,0-1-4 15,0 5 4-15,0 1-4 0,0 0 4 0,0 4-8 0,0 0 0 16,0 0 0-16,0 5 4 0,0-5-4 0,0 6 4 0,-8-2-4 15,8 2 4-15,-8-2-4 0,8 2-4 0,-9-1 8 0,9 4-4 16,-8-4 0-16,8 0 0 0,-8 0 4 0,-1-5-8 0,9 5 4 0,-9-5 0 16,9 1 0-16,-8-1 4 0,8-5-4 0,-8 1-4 0,8-1 0 15,0-5 4-15,0 6-4 0,-10-11-4 0,10 6 0 0,0-5-4 16,0 0-4-16,0 0-4 0,0-1 0 0,0-4-12 0,0 0-4 16,0 0-4-16,0 0-8 0,0 5-8 0,0-5-8 0,0 0-8 0,0 0 0 15,0-5-4-15,0 5 0 0,0 0-8 0,0 0-4 0,0 0-8 16,10 0-16-16,-10-4-36 0,0-1-52 0,0 0 28 0,8 0 32 15,-8 1 24-15</inkml:trace>
          <inkml:trace contextRef="#ctx0" brushRef="#br0" timeOffset="12332.9105">2017 7283 11 0,'0'-4'96'0,"0"-1"-8"16,0 0 0-16,8 0-28 0,-8 1 0 0,0-2 4 0,0 1 0 15,0 1 4-15,0-6 4 0,0 6-4 0,0 4 0 0,0-10 0 16,-8 10-4-16,8-5 4 0,0 1-8 0,0-1 0 0,-9 5 0 0,9 0 0 16,0-4 0-16,-8 4 0 0,8 0-4 0,-9 0-4 0,9 0 0 15,-9 4-4-15,1-4-8 0,8 5-4 0,-8-1-4 0,0 6-4 16,8-5-4-16,-10 4 0 0,2 0-8 0,0 2 0 0,-2 3-4 15,2 0-4-15,0 0 0 0,-1 1-4 0,1 4 0 0,-1 1 0 16,9-2 0-16,-8 7 4 0,-1-1-8 0,1-5 4 0,8 5-4 16,-8 0-4-16,-2 0 4 0,10 0 0 0,0 5 0 0,0-6 0 0,0 1 0 15,-8 0 0-15,16 0 0 0,-8 0 0 0,0 0 0 0,0-5 0 16,10 6 0-16,-10-6-8 0,8 0 4 0,0 0 4 0,1-5 0 16,-1 1 0-16,1-1 0 0,-1 0-4 0,1-4 0 0,7 0 4 15,-6-7 0-15,6 8 0 0,-6-6-4 0,6-5 0 0,-8 0 4 16,10 0-4-16,-10 0 4 0,9 0 0 0,-9-5-4 0,2 1 4 15,6-6-4-15,-8 5 4 0,2-5-4 0,-2 1 4 0,0-1 0 0,-8 1 0 16,9-1 0-16,-9 0 0 0,8-4 0 0,-8 5-4 0,0-1 0 16,0 0 4-16,0-4 0 0,-8 4-4 0,8 0 0 0,-9 1 0 15,1 4 0-15,0-4 0 0,-2-1-4 0,2 5 0 0,0 1 4 16,0-2 4-16,-10 3-4 0,10 3 0 0,-9-6 0 0,8 6 4 0,0 0-8 16,-7 6 0-16,8-6 0 0,-2 3-4 0,-6 3 4 0,6 3-4 15,2-4-4-15,0 4-8 0,-1 1-8 0,1-1-4 0,-1 6-12 16,1-1 0-16,-1 1-4 0,9-1-8 0,-8 1-12 0,8-1-12 15,-8 1-8-15,8-1-12 0,0 0-12 0,0-1-24 0,0 3-64 16,8-2 24-16,-8 1 36 0,8-1 28 0,-8-4 24 0</inkml:trace>
        </inkml:traceGroup>
        <inkml:traceGroup>
          <inkml:annotationXML>
            <emma:emma xmlns:emma="http://www.w3.org/2003/04/emma" version="1.0">
              <emma:interpretation id="{D21DBA1B-973E-48C1-8A9E-D592D602564D}" emma:medium="tactile" emma:mode="ink">
                <msink:context xmlns:msink="http://schemas.microsoft.com/ink/2010/main" type="inkWord" rotatedBoundingBox="5625,16338 6765,16282 6798,16948 5658,1700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2973.2075">2673 7360 19 0,'0'-4'96'0,"-8"-2"-12"16,8 2-8-16,-9-1-16 0,9-5-4 0,0 7 0 0,-8 3-4 16,8-7 8-16,-8 7 0 0,8-4 0 0,-10 4-4 0,10 0 4 0,-8-5 0 15,0 5-4-15,8 5-4 0,-10-5 0 0,2 4 0 0,8 3 0 16,-8-4-8-16,0 7 0 0,-1-5-4 0,0 9-4 0,9-5-8 16,-8 1 0-16,-1 5 0 0,1-1-4 0,0 1 0 0,-2 4-4 15,10 0 0-15,-8 0-4 0,8 1 0 0,-8 4-4 0,8-1 0 16,-10 0-4-16,10 2 0 0,0-1 0 0,0 0 0 0,0 0-4 15,0 6 4-15,0-7 0 0,10 0 0 0,-10 2-4 0,8-1 4 16,-8 0-4-16,8-5 0 0,2 0 0 0,-2 0-4 0,0-1 0 0,1-2 4 16,8-2 0-16,-8-4-4 0,-1 5 0 0,8-6 4 0,2-4 0 15,-10 4-4-15,10-9 4 0,-1 5-20 0,-1-5 20 0,2 0-4 16,-2 0 0-16,2-5 0 0,-1 1 4 0,0-6-4 0,0 1 0 0,9-1 0 16,-10-5 4-16,-6 1 0 0,6-2-4 0,2-2 0 0,-2-1 0 15,-7 0 0-15,7-5 0 0,-6 5 0 0,-2-5 0 0,0 4 4 16,0-3-4-16,-8-2 0 0,10 2 4 0,-10-1 0 0,0 4-4 0,0-3 0 15,0 3 0-15,0 0 0 0,-10 2 0 0,10-1 0 16,-8 0 4-16,0 5-4 0,0-6 0 0,-10 6 0 0,10 0 0 0,-9 4 0 16,9-5 0-16,-10 6 0 0,2-1 0 0,-2 1 0 0,1-1-4 15,0 0 4-15,0 5 0 0,0 0 0 0,0 1-4 0,-1 4 0 16,-7-5 4-16,8 5 0 0,0 5 0 0,1-5-4 0,-2 4 0 16,0 1 0-16,2 5-4 0,-1 0-8 0,8 0 0 0,-8-1 0 15,1 5-4-15,6 1 0 0,2-1-4 0,0 1-4 0,-2-1-4 16,2 1-8-16,8 4-8 0,-8-5 0 0,8 5 0 0,0-4-8 15,0 4-4-15,8-5-8 0,-8 5-20 0,8-5 20 0,2 2-4 0,-2-3-8 16,0 2 0-16,2-1-52 0,6 1-40 0,-7-6 32 0,8 1 24 16,0-1 24-16</inkml:trace>
          <inkml:trace contextRef="#ctx0" brushRef="#br0" timeOffset="13359.6792">3133 7485 35 0,'0'-10'144'0,"8"6"-20"0,-8 4-8 0,10-5-32 0,-10 5-4 16,0 0 0-16,0 0-4 0,-10 5-4 0,10-1-4 0,0 1-4 0,-8 5-4 16,8 0-4-16,-8-1-4 0,8 6-8 0,-9-1-4 0,9-5-4 15,0 6-4-15,0 4-8 0,0-5 4 0,0 5-4 0,0 0-4 16,0-3 0-16,9 2 0 0,-9 1 0 0,8 1 0 0,0-6-4 16,2 5 0-16,-10 0 0 0,16-4-4 0,-6 4-4 0,-2-5 0 15,0 1 0-15,9-1 0 0,0-4 0 0,-8 4-4 0,7-5 0 0,2 1 0 16,0-5 4-16,6 0-4 0,-6-2 4 0,-1 4-4 0,-1-7 0 15,10 0 0-15,-8 0 0 0,-2-7 0 0,10 4-4 16,-9-7 4-16,-1 0 0 0,2 1 0 0,0 0 0 0,-2-6-4 0,1 1 4 16,-8-1 0-16,8-4-4 0,-9 0 0 0,0-1 4 0,2 1 0 15,-2-4 4-15,-8 3 0 0,8-4-4 0,-8 5 8 0,0-5-8 16,0 0 0-16,0 5-4 0,-8-5 4 0,0 5 0 0,-2-5-4 0,2 5 8 16,0 0-8-16,-9 0 0 0,8-1 4 0,-16 6 0 0,7 0 0 15,2-1-4-15,-2 0 0 0,-7 6 4 0,-1 0-4 0,10 3 0 16,-10 2-4-16,0-1 0 0,1 5-4 0,-1 0 0 0,0 5-4 15,10-1-4-15,-10 6-4 0,0-1 0 0,9 1-4 0,1 5-4 16,-2-1-4-16,0 5-12 0,2-1-16 0,7 3-4 0,1-2-20 0,0 0-8 16,-1 5-8-16,0 0-12 0,9 0 0 0,-8-5-56 0,8 5-32 15,0-5 32-15,8 1 32 0,-8-1 32 0</inkml:trace>
        </inkml:traceGroup>
        <inkml:traceGroup>
          <inkml:annotationXML>
            <emma:emma xmlns:emma="http://www.w3.org/2003/04/emma" version="1.0">
              <emma:interpretation id="{A3EDAF56-8558-434E-B6FA-0F1BAE8D23C6}" emma:medium="tactile" emma:mode="ink">
                <msink:context xmlns:msink="http://schemas.microsoft.com/ink/2010/main" type="inkWord" rotatedBoundingBox="7178,16364 7420,16352 7450,16954 7208,1696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3700.7978">4020 7408 79 0,'0'-4'140'0,"9"-6"-20"0,-9 5-12 0,0 5-24 16,0-5-8-16,0 0 4 0,0 5 0 0,0-5-8 0,0 5 4 0,0 0-12 16,0 5 4-16,0 0-8 0,0 0 0 0,0 5-8 0,0-1-4 15,0 1-8-15,0-1 4 0,0 6-8 0,0-1-4 0,0 1 0 16,0 4-8-16,0-5-4 0,0 10 0 0,0-5-4 0,0 4 0 0,8-3-8 16,-8 4 0-16,0 0-4 0,0 0 0 0,0-5-8 15,8 6-8-15,-8-6-4 0,0 4-12 0,10-3-12 0,-10-1-8 16,8-4-8-16,-8 4-8 0,8-5-16 0,-8 1-8 0,9-6 0 0,-9 0-12 15,9 1-4-15,-9-5-12 0,0 0-36 0,0-5-32 0,8 0 32 16,-8 0 32-16,0-5 20 0</inkml:trace>
          <inkml:trace contextRef="#ctx0" brushRef="#br0" timeOffset="13957.1687">4200 7360 71 0,'0'-4'112'0,"0"-6"-8"0,0 5-8 0,8 5-24 15,-8-5 4-15,0 5 4 0,0 0-8 0,8 0 0 0,-8 5 0 16,0 0-8-16,9 5-8 0,-9-1 0 0,0 0 0 0,0 1-8 0,8 5-4 16,-8-1 0-16,8 5-8 0,-8-6 0 0,10 8-4 0,-10 3-8 15,8-5 0-15,-8 5 0 0,0 0 0 0,8 5-4 0,-8-5-4 16,0 4 0-16,8-4 0 0,-8 5 0 0,0-5 0 0,0 4-8 16,0-3 0-16,0-1 0 0,0 0 0 0,0-5-4 0,0 5-4 15,0-10-4-15,0 4-4 0,0-7-16 0,0 4-12 0,0-11-12 0,0 6-12 16,0-5-16-16,0-5-20 0,-8 0-8 0,8-5-16 15,-8-5-8-15,8 6-60 0,-8-11-8 0,-2 1 32 0,2-1 40 0,0 1 24 16</inkml:trace>
        </inkml:traceGroup>
        <inkml:traceGroup>
          <inkml:annotationXML>
            <emma:emma xmlns:emma="http://www.w3.org/2003/04/emma" version="1.0">
              <emma:interpretation id="{885BA52D-CED8-4C3A-9BA9-1CF8A13D4F59}" emma:medium="tactile" emma:mode="ink">
                <msink:context xmlns:msink="http://schemas.microsoft.com/ink/2010/main" type="inkWord" rotatedBoundingBox="8011,16050 9757,15964 9799,16819 8053,16905"/>
              </emma:interpretation>
              <emma:one-of disjunction-type="recognition" id="oneOf3">
                <emma:interpretation id="interp3" emma:lang="" emma:confidence="0">
                  <emma:literal>2</emma:literal>
                </emma:interpretation>
                <emma:interpretation id="interp4" emma:lang="" emma:confidence="0">
                  <emma:literal>Z</emma:literal>
                </emma:interpretation>
                <emma:interpretation id="interp5" emma:lang="" emma:confidence="0">
                  <emma:literal>z</emma:literal>
                </emma:interpretation>
                <emma:interpretation id="interp6" emma:lang="" emma:confidence="0">
                  <emma:literal>ą</emma:literal>
                </emma:interpretation>
                <emma:interpretation id="interp7" emma:lang="" emma:confidence="0">
                  <emma:literal>a</emma:literal>
                </emma:interpretation>
              </emma:one-of>
            </emma:emma>
          </inkml:annotationXML>
          <inkml:trace contextRef="#ctx0" brushRef="#br0" timeOffset="60555.9579">6322 7226 11 0,'0'-5'68'0,"0"0"0"0,-8 5-12 15,8-4-20-15,0-1-4 0,0 1-4 0,0-2 0 16,0-4 8-16,0 6-4 0,0-1 0 0,-9 0 4 0,9 0 0 0,-8 1 0 15,8-1 0-15,0-5 4 0,-8 5 4 0,8 1 4 0,0-6-4 16,-10 4 4-16,10-2-4 0,0 3 4 0,0-5-4 0,0 5-4 16,0-4 0-16,-8 0 0 0,8 4-8 0,0-5 0 0,0 0-4 15,0 1-4-15,8-1 0 0,-8 5 0 0,0-5-4 0,10 1-4 16,-10 5 4-16,0-6-4 0,8 5 0 0,-8 0-4 0,8-4 0 0,-8 3-4 16,9 6 4-16,-1-4 0 0,1-1 0 0,-1 5 0 0,-8 0 0 15,9-4-4-15,-1 4 4 0,0 0-4 0,2 4 0 0,-10-4 4 16,8 5 4-16,0-5 0 0,2 4-4 0,-10 2 0 0,8 3 0 15,-8-4 0-15,8 4-4 0,-8 1 0 0,0-1 0 0,0 6 0 16,0-1-4-16,0 1 0 0,0 0 0 0,-8 3-4 0,8 2 4 16,-8-1 0-16,-2 0-4 0,2 0 0 0,0 0 4 0,-2-4-4 15,2 4 4-15,0 0-4 0,-1-4 4 0,1-6-4 0,-9 5 4 0,8-4 0 16,1-1-4-16,8-3 4 0,-8-2 0 0,-2 1-4 0,10-5 0 16,-8 4 0-16,8-4 0 0,0-4 0 0,-8 4 0 0,8 0-4 15,0-5 0-15,0 1 4 0,0-2 0 0,8 2 0 0,-8-1 0 16,8 0 0-16,-8 0 0 0,10 1 0 0,-10-1 0 0,8 0 0 0,0 0 0 15,1 5 0-15,-1-4 4 0,1 4 0 0,8 0-4 0,-9 0 0 16,10 0 4-16,-10 4 0 0,10 1 4 0,-2 0-4 0,-8 0 4 16,10 4 0-16,-1-4 0 0,-9 4-4 0,10-3 4 0,-10 3 0 0,8-5 0 15,-6 6-4-15,-2-5 0 0,9 0 0 0,-9 0 0 16,1-1-4-16,0 2 4 0,-9-6-4 0,8 4 0 0,0-4-4 0,0-4-8 16,-8-2-4-16,10 2-12 0,-10-1-8 0,8 0-12 0,-8 0-20 15,0-5-4-15,0 1-24 0,0-1-8 0,0 1-12 0,0-1-16 16,-8 1-12-16,-2-1-56 0,10-5 8 0,-8 6 40 0,0 0 28 15,0-1 24-15</inkml:trace>
          <inkml:trace contextRef="#ctx0" brushRef="#br0" timeOffset="58689.2336">5086 7514 47 0,'0'0'72'0,"0"0"-8"16,0 0-4-16,0-5-28 0,0 5 0 0,0 0-12 15,0 0 4-15,0-5 0 0,0 5 4 0,0 0-4 0,0-4 0 0,0 4 4 16,0-6-4-16,0 6 4 0,0-4 0 0,0 4 0 0,0 0-4 16,0-5 4-16,0 5-4 0,0 0 4 0,0-5 4 15,0 5 0-15,0 0 0 0,0 0 4 0,0 0-4 0,0 0 4 0,0 0 0 16,0 0 0-16,0-5-4 0,-8 5 4 0,8 0-8 16,0 0 0-16,0 0-4 0,-8-4 8 0,8 4-8 0,-10 0 0 15,10 0 4-15,-8 0-4 0,0 0 0 0,-2 0-4 0,2-5 0 16,0 5 4-16,-1 5-4 0,1-5-8 0,-1 4 4 0,0-4 0 15,1 5-4-15,0 0 0 0,0-5-4 0,-2 5-4 0,2-1 4 16,0 6-4-16,-2-5 4 0,2 5 0 0,8-1-4 0,-8 1-4 0,-1-1 4 16,1 1-4-16,8 3 0 0,0-2 0 0,-9 3 0 0,9-4 0 15,0 4 0-15,0 0 0 0,0 2 0 0,0-3-4 0,0 2 4 16,9-6 0-16,-9 5 0 0,8 1-4 0,1-1 4 0,-1-4 0 16,0 5 0-16,2-6 4 0,-2 5-8 0,0-4 4 0,10-1 0 15,-2 1 0-15,2-5 0 0,-10 5-4 0,9-6 4 0,1-4-4 16,-2 5 0-16,2 0 0 0,7-5 4 0,-8-5 0 0,0 5-4 15,1-5 0-15,-2 1 4 0,2-1 0 0,-2 0-4 0,1-4 4 16,1-1-4-16,-2 0 4 0,2 1 0 0,-10-1 0 0,0 1 0 0,10-6 0 16,-10 5 0-16,1-4 0 0,-1 5 4 0,-8-6 0 0,8 5 0 15,-8-4-4-15,9 5 0 0,-9 0-4 0,0-7 0 0,0 7 8 16,0 4 0-16,0-4 0 0,0-1 0 0,0 5 0 0,0 0 0 16,0 1-16-16,0-1 20 0,0 5 0 0,0-5 0 0,0 5 0 15,0 0 0-15,0 0 0 0,0 0-4 0,0-6 0 0,0 6 0 0,0 6 0 16,0-6 0-16,0 0 0 0,0 0-4 0,0 0 8 0,0 0-8 15,0 0 4-15,0 0 0 0,9 5 0 0,-9-5-4 0,0 5 4 16,0-1 0-16,8 1 0 0,-8 5-4 0,0-5 0 0,8 4 0 0,-8-4 0 16,0 4 0-16,10 1 0 0,-10 5 0 0,8-6 0 15,-8 1-4-15,8-1 4 0,-8 2 0 0,0 2-4 0,10-3 0 0,-10-1-4 16,8-4 4-16,-8 4-4 0,8-4-4 0,-8 5 0 0,8-5 0 16,1 0 4-16,-9 0-4 0,8-5 8 0,1 4 0 0,-9-4-4 15,9 0 0-15,-1 0 8 0,0 0-4 0,-8-4 0 0,10 4 4 0,-2-5 0 16,0 0 0-16,-8 0 0 0,8-5 4 0,2 5-8 15,-2-4 4-15,-8 0 0 0,8 4 4 0,-8-5-4 0,9-3 0 0,-1 2 0 16,-8 2-4-16,0-1 0 0,9-4 4 0,-9 4-16 0,0 0 20 16,9 1 4-16,-9-1-8 0,0 1 0 0,8 4 4 0,-8-5-4 15,0 6 0-15,8-6 4 0,-8 4-4 0,0 3 4 0,0-2-4 0,0 5 0 16,0 0 0-16,8-5 4 0,-8 5 0 0,0 0-4 0,0-5 8 16,10 10-4-16,-10-5 4 0,0 5 0 0,8-5-4 0,-8 8 4 15,8-2 0-15,-8-1 0 0,10 0-4 0,-10 4-4 0,8 1 4 16,-8-1-4-16,8-4 4 0,-8 9 0 0,9-4 0 0,-9 5 0 15,8-6 4-15,-8 5-4 0,8-4 0 0,2 5 0 0,-10-6-4 16,8 1 4-16,0-1-4 0,-8 0 0 0,8 2 4 0,2-2-4 16,-10-4 4-16,8 0-8 0,0-1 4 0,-8-4 0 0,9 0-4 15,0 5 4-15,-9-10 0 0,8 5-4 0,1 0 0 0,-9-4 4 0,8-1 4 16,0-5-8-16,1 6 4 0,-9-7 0 0,9 2-4 0,-1 4 0 16,-8-9 8-16,8 5-4 0,-8 0 0 0,10-2 0 0,-2-3 0 15,-8 4-4-15,8-3 0 0,-8 2 0 0,9-3-12 0,-9 4 20 0,9 1 4 16,-9-6-4-16,8 6-4 0,-8-2 4 0,8 3-4 15,-8-2 0-15,9 0 0 0,-9 6 0 0,8-6 4 0,0 6-4 0,-8-1 0 16,10 0 4-16,-10 0 0 0,8 5 0 0,-8-5 8 0,8 5-4 16,2 5 8-16,-10 0 0 0,8 0 0 0,0 0 4 0,-8-1 4 15,8 6-4-15,1-1 4 0,-9 6 0 0,9-7 0 0,-1 8-4 0,-8-2 4 16,9 5-8-16,-9-5 0 0,8 2 0 0,-8 2-4 16,8-4-4-16,-8 2 4 0,0 2-8 0,10-4 4 0,-10 0-12 0,0 1-4 15,0-5-12-15,0 4-20 0,8-4-20 0,-8 0-20 0,0-1-20 16,0-4-24-16,0 0-32 0,0-1-32 0,0 1-92 0,0-5 44 15,0 0 52-15,0-5 32 0,0 5 24 0,0-4 32 0</inkml:trace>
        </inkml:traceGroup>
        <inkml:traceGroup>
          <inkml:annotationXML>
            <emma:emma xmlns:emma="http://www.w3.org/2003/04/emma" version="1.0">
              <emma:interpretation id="{D1D2ACBF-409E-4C2D-9536-38E2593306BF}" emma:medium="tactile" emma:mode="ink">
                <msink:context xmlns:msink="http://schemas.microsoft.com/ink/2010/main" type="inkWord" rotatedBoundingBox="11216,15714 12123,15669 12181,16875 11275,16920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5856.6184">8071 7029 75 0,'0'-14'92'0,"0"-1"-12"16,8-4 0-16,-8 5-28 0,0-5 0 0,8-1-4 0,-8 2 0 15,8-2-4-15,1 1 0 0,0 0-4 0,-1 0-4 0,1 0 0 0,7 4 0 16,-6-4-12-16,-2 5 8 0,0-1-8 0,10 1 4 16,-10 4-8-16,10 1 0 0,-10 0 0 0,0-2 0 0,9 7 0 0,-8-1 4 15,0 5 0-15,7-5-4 0,-8 5-4 0,2 5 4 0,-2-5 0 16,0 5 0-16,2-1 0 0,-2 1 0 0,0 5-4 0,1-5 4 15,0 9-4-15,-1-4 0 0,0-1 0 0,1 6 4 0,-9-1-8 0,0 0 0 16,8 0 0-16,-8 1-4 0,0 4 0 0,0-5-4 16,0 1 0-16,0 4-4 0,0-4 0 0,-8-1-4 0,-1 5 0 0,9-5-4 15,-8 1-4-15,0-1-8 0,-1-4-4 0,0 5-8 0,1-6-12 16,0 1-12-16,-2-1-8 0,2-4-16 0,0 4-8 0,-2-9-8 16,2 5-40-16,0 0-48 0,0-5 24 0,-1 0 32 0,0 0 24 0</inkml:trace>
          <inkml:trace contextRef="#ctx0" brushRef="#br0" timeOffset="16466.0638">8506 7643 79 0,'0'0'112'0,"-9"0"-16"0,9 0-12 0,-9 0-20 0,1-5-8 15,8 0-4-15,-8 1 0 0,8-6-4 0,-10 1-4 0,10-1 0 16,0 0 4-16,-8-4-4 0,8 0-4 0,8 4 4 0,-8-4-4 16,0 0 0-16,10-1 4 0,-2 0-4 0,-8 1 0 0,8 0 0 0,1 4-4 15,0-1-4-15,-1 3 0 0,9-2 0 0,-8 1-4 0,-1 4-8 16,1 0 0-16,7 5-4 0,-6-4 0 0,-2 4-4 0,10 4-4 15,-10-4 0-15,0 5 0 0,0 5 0 0,2-6 0 0,-2 6 0 16,0-2-4-16,1 3-4 0,-9 4 4 0,8-1 0 0,-8 1-4 16,0 4 0-16,0-5 0 0,0 5 4 0,0 5-4 0,-8-5 4 15,-1 5-4-15,1-5 0 0,0 5 0 0,-2-5 0 0,2 6 0 0,-8-6 0 16,-2-1 4-16,10 2-4 0,-10-1 0 0,1-5 4 0,9 1 0 16,-9-1-20-16,0-4 24 0,8 0-4 0,-8-5 0 0,9-1-8 15,-2 1 8-15,2-5-4 0,0 0 4 0,0-5-4 0,-2 1 0 16,10-1 4-16,-8 0-4 0,8-5 0 0,0 1 0 0,0-6 0 15,0 5-4-15,0-4 4 0,0 5 0 0,0-1 0 0,8-5 4 16,-8 1-4-16,10 0 0 0,-2 4-4 0,-8-3 4 0,8 2 0 16,0 2-4-16,2 4 4 0,-2-5 4 0,-8 6 0 0,17-1-4 0,-8 1-4 15,-9 4 8-15,17-6-4 0,-9 12 4 0,1-6-4 0,-1 0 4 16,1 4 0-16,-1 1-4 0,0 4 4 0,2-4 0 0,-2 4 0 16,10 1 4-16,-10-1 0 0,0 1 4 0,0 0 0 0,10 4 4 0,-10-5 0 15,1 6 0-15,-1-5 0 0,10-1 0 0,-10 6-4 0,8-5 0 16,-6-1 0-16,-2 1-4 0,10-1 0 0,-10-4 0 0,9 5-4 15,0-5 0-15,-9-1 0 0,9 1 0 0,-8-5-4 0,8 5 0 16,-9-5 0-16,10 0 0 0,-10-5-4 0,10 0-4 0,-10 1-28 16,9-1 12-16,-8-5-12 0,-1 0-16 0,9 1-16 0,-9-1-12 0,2-4-20 15,-2-1-16-15,-8 1-16 0,8-1-8 0,-8-4-72 0,8 0 8 16,-8 0 36-16,0 0 36 0,10 0 20 0</inkml:trace>
          <inkml:trace contextRef="#ctx0" brushRef="#br0" timeOffset="15494.0521">8229 6847 43 0,'-8'-5'84'0,"8"5"0"0,0-5-8 16,0 1-16-16,-8-2 0 0,8 2 8 0,0 4 0 0,0-5 0 15,0 1-4-15,-10 4 4 0,10 0 0 0,0-6-4 0,0 6 0 0,0 0-4 16,0 0-4-16,0 0 0 0,0 6-4 0,0-6 4 0,0 4-4 16,0 5-4-16,0 1 0 0,0 0-4 0,0-1 0 0,0 6-4 15,0-1 0-15,0 1 0 0,0 4-4 0,0 5-4 0,0-5 0 16,0 5-8-16,0 5 0 0,0-5 0 0,0 5-4 0,0-1-4 16,0-3 0-16,0 3 0 0,10 1-4 0,-10 0-8 0,0-1 4 0,0 1 0 15,8 0-4-15,-8-5 4 0,0 5-4 0,0-6 0 0,8 2-4 16,-8-1 0-16,0-5 0 0,9 0-4 0,-9-4 0 0,0 4 0 15,0-9-4-15,0 4-8 0,0-4-8 0,0-1-4 0,0 0-8 16,8-4 0-16,-8 0-16 0,0 0-8 0,0 0-16 0,0-5-4 16,-8 0-4-16,8 0-12 0,0 0 0 0,-9-5-12 0,9 0 0 0,0 0-4 15,-8-4-20-15,8-1-40 0,-8 1 0 0,-2-1 28 0,2 1 32 16,0-6 24-16</inkml:trace>
        </inkml:traceGroup>
        <inkml:traceGroup>
          <inkml:annotationXML>
            <emma:emma xmlns:emma="http://www.w3.org/2003/04/emma" version="1.0">
              <emma:interpretation id="{626403C0-7692-4FE9-B68E-9E8EAE0AE43E}" emma:medium="tactile" emma:mode="ink">
                <msink:context xmlns:msink="http://schemas.microsoft.com/ink/2010/main" type="inkWord" rotatedBoundingBox="12510,16353 12542,15981 12991,16021 12958,16393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6688.4685">9377 7006 99 0,'8'4'124'0,"-8"-4"-12"0,0-4-4 0,8 8-12 15,-8-4 4-15,10 0 4 0,-2 0 0 0,0 0 0 0,0 0 4 16,2 0-4-16,-2 0-12 0,0 0-4 0,2 0-8 0,-2 0-8 16,9 0-8-16,0 0-4 0,-8-4-8 0,7 4-8 0,2 0-8 0,-2 0-4 15,2 0-8-15,-10-6 0 0,18 6-8 0,-18 0 0 0,9 0-4 16,1 0 0-16,-2 0-4 0,2 0-4 0,-2 0-4 0,2 0-4 16,-10 0-8-16,10 0-4 0,-10 0-12 0,1 0-12 0,7 0-8 0,-7 0-8 15,-9 0-12-15,9 0-16 0,-9 0-20 0,0 0-20 16,0 0-16-16,0 0-12 0,0 0-44 0,-9 0-28 0,0 0 36 0,1 0 36 15,-9 0 28-15,9 6 24 0</inkml:trace>
          <inkml:trace contextRef="#ctx0" brushRef="#br0" timeOffset="16898.9002">9463 7254 55 0,'0'10'172'0,"0"0"-16"0,0-1-20 0,0 1-28 0,8-1 0 0,-8-3-4 16,0 3 4-16,0-5 4 0,0 3-4 0,0-4-8 0,8-3-4 15,-8 5 0-15,9 0-8 0,-9 0-8 0,8-5 0 0,1 0-16 16,0 0-4-16,-1 4-8 0,8-4-8 0,-6 0-8 0,6-4-4 16,2 4-8-16,-10 0-4 0,10-5-12 0,-2 0-8 0,1 0 0 0,1 2 0 15,-2 3 0-15,2-7 0 0,-2 3-16 0,-6-1-44 0,6 1-24 16,-7 4-28-16,8-6-24 0,-8 6-32 0,-1-4-32 0,0 4-72 16,1 0 8-16,-9 0 44 0,0-5 48 0,9 5 28 0,-18 0 28 15</inkml:trace>
        </inkml:traceGroup>
        <inkml:traceGroup>
          <inkml:annotationXML>
            <emma:emma xmlns:emma="http://www.w3.org/2003/04/emma" version="1.0">
              <emma:interpretation id="{9E33DD1A-2A9C-4237-8E9E-CE0D266C9354}" emma:medium="tactile" emma:mode="ink">
                <msink:context xmlns:msink="http://schemas.microsoft.com/ink/2010/main" type="inkWord" rotatedBoundingBox="13650,15717 14623,15669 14667,16567 13694,16615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27272.3322">10909 6814 15 0,'-8'-11'100'0,"8"7"-12"0,-9-6-8 15,9 1-24-15,0 4 0 0,-9-4-4 0,9 4 0 0,0-5-4 16,0 5-4-16,0 1 8 0,0-1-8 0,0-5 0 0,0 5 0 16,9 1-4-16,-9-1 0 0,9-5 4 0,-9 5 0 0,8 1-8 0,0-1 8 15,2 0 0-15,-2 5-4 0,0-5-4 0,0 5 0 0,2-4 0 16,6 4 0-16,-7 0 0 0,-1 0-4 0,10 0 4 0,-10 4 4 16,0-4 8-16,10 5-12 0,-10 0 0 0,0 0 0 0,10-1-8 15,-10 1 0-15,9 5-4 0,-9-5 4 0,10-1-4 0,-10 6 0 16,10 0-4-16,-10-1-4 0,10-3-4 0,-10 3 4 0,8 0-8 0,-7-4 4 15,8 4 0-15,-8-4-4 0,7 0-4 0,2-1 0 0,-10 1-4 16,10 1 4-16,-10-6 0 0,9 0 0 0,-9 4-4 0,1-8 0 16,8 4-4-16,-9 0-8 0,10-6-4 0,-10 1-12 0,0 1-20 15,2-1-12-15,-2-4-20 0,9 4-24 0,-9-5-24 0,-8 1-32 16,8 5-36-16,-8-7-68 0,10 2 48 0,-10-1 40 0,0 1 40 16,0 0 20-16</inkml:trace>
          <inkml:trace contextRef="#ctx0" brushRef="#br0" timeOffset="26107.8878">10509 6766 3 0,'0'0'72'0,"0"-5"-8"15,0 5 0-15,0-4-28 0,8 4-4 0,-8 0-8 0,0 0-4 16,0 0 8-16,0 0 0 0,0-6-4 0,0 6 4 0,0 0 0 0,0 0 4 16,0 6 0-16,-8-6 4 0,16 0 4 0,-8 0 0 0,0 0-4 15,0 0 8-15,0 0-4 0,0 0 4 0,0 0 0 0,0 0 0 16,0 0 0-16,0 0 0 0,0 0 0 0,0 0-4 0,0 4-4 15,0 1 0-15,0-1-4 0,0 6-4 0,0-1 0 0,0 1 0 0,0 5-4 16,0-2-4-16,0 7 0 0,0-5 4 0,0 5-8 16,0 3 0-16,0 0 0 0,0 1-4 0,0 1-4 0,0-2 0 0,0 2-4 15,0-2 4-15,0 2-4 0,0-6 0 0,0 5 4 0,0-5 0 16,0 0-4-16,0 0 4 0,0 0 0 0,0 1 0 0,0-6 0 16,0 0 0-16,0-5-4 0,0 6-4 0,0-5 4 0,0-5 0 0,0 4 0 15,8-4 0-15,-8 0-4 0,0-1 0 0,9 2 0 0,-9-2 0 16,0-4 4-16,9 5 0 0,-9-5-4 0,8 0 0 0,-8 0 0 15,9 0-4-15,-1 0 4 0,-8 0 0 0,8 0 0 0,0-5 0 16,2 5 4-16,-2-4 0 0,0-2-4 0,2 2 0 0,-10-6 0 16,16 5 4-16,-7 1-8 0,-1-6 4 0,1 1-4 0,-1-2 4 15,1 2-4-15,-1 0 8 0,0-1-4 0,2 1 0 0,-2 0 0 16,0-7 0-16,-8 7 0 0,10-1 0 0,-2 1 0 0,-8-1 0 16,8 5-4-16,-8-4 0 0,0 4 8 0,0-4-4 0,9 4 0 0,-9 0 0 15,0 0 4-15,0 0-4 0,0 0 0 0,0 1 8 0,0 4-8 16,0-5 0-16,0 5 4 0,0 0-4 0,0 0 4 0,-9 0 0 15,18 0 0-15,-9-5-4 0,0 10 0 0,0-5 0 0,0 5 8 0,0-1-8 16,0 1 0-16,0 5 4 0,0 0-4 0,0-1 0 0,0 1 8 16,0 4-4-16,0 0 0 0,-9 1 0 0,9 5 4 0,0-2 0 15,0 6 0-15,0-5-4 0,0 0 4 0,0 6 0 0,0-5 4 16,0 2-8-16,0 2 4 0,0-4 0 0,0-1 4 0,0 0-8 16,0 1 4-16,0-6-4 0,0 5 4 0,0-4-8 0,0-1 0 15,0-4 4-15,0 4 0 0,0-5-4 0,0-4 0 0,0 5-4 16,0-5 4-16,0-2-8 0,0 3 0 0,0-1-4 0,0-5 0 0,0 5-4 15,0-5-4-15,0 0-4 0,0 0-4 0,0 0-16 0,0 0-4 16,0 0-8-16,0 0-8 0,0-5-8 0,0 0-12 0,0-1-4 16,0-2-4-16,0-2-16 0,0 5 0 0,0-4-44 0,0-5-36 0,0-1 32 15,0 0 28-15,0 1 20 0</inkml:trace>
          <inkml:trace contextRef="#ctx0" brushRef="#br0" timeOffset="26612.0603">11080 6923 39 0,'8'0'88'0,"-8"-4"-4"0,0 4-8 15,0-5-24-15,0 5-8 0,0 0 0 0,0-4 4 0,0 4 4 0,9 0 0 16,-9 0 4-16,0 0 0 0,0 0 4 0,8 4-12 0,-8 1 8 16,0-1 0-16,0 6-8 0,8 0 0 0,-8-1 0 0,0 1-4 15,9 5-4-15,-9-1 0 0,9 1-4 0,-9 4-4 0,0 0 0 16,8 0 0-16,-8 5-8 0,0-5 0 0,8 5 0 0,-8-5-8 16,0 5 0-16,10-5 0 0,-10 5-4 0,0-5 4 0,0 6-8 0,0-6 0 15,0 0-4-15,8 0 0 0,-8 0 0 0,0-5-4 16,0 5 4-16,0-4-4 0,0 0 0 0,0-1-4 0,0-4-8 0,0 4 0 15,0-6-8-15,0 3-4 0,8-6-8 0,-8 5-8 0,0-6-4 16,0-4 0-16,0 5-8 0,0 0-12 0,0-5-4 0,0-5-4 16,0 5-8-16,0-5-4 0,0 1 0 0,0-6-12 0,0 5-40 0,0-6-32 15,0 3 24-15,0-6 36 0,0-1 20 0</inkml:trace>
          <inkml:trace contextRef="#ctx0" brushRef="#br0" timeOffset="26948.1568">11284 6919 39 0,'8'-5'96'0,"-8"1"-12"16,10-1-4-16,-10 0-24 0,0 5-4 0,8-5-4 0,-8 0 4 16,0 5 0-16,8-5 4 0,-8 5 0 0,0 0 0 0,0 0 0 0,9 0 0 15,-9 5-4-15,0 0 0 0,8 0 4 0,-8 0-8 16,0 0 4-16,9 4-4 0,-9 0 4 0,9 6-4 0,-9-6-4 0,0 6 0 15,8-1 0-15,-8 1-4 0,0 4 4 0,8-5-8 0,-8 5 0 16,0 1 0-16,10-1-4 0,-10 5 0 0,0-5 0 0,0 5-4 16,0-5-4-16,0 5 0 0,8-5-4 0,-8 5-4 0,0-4-4 0,0 3-4 15,0-4 0-15,0 0-4 0,8 1 4 0,-8-1-4 16,0 0 0-16,0-4-4 0,0-1 4 0,0 1-4 0,8-1-4 0,-8-6 0 16,0 3-4-16,0-1-4 0,0-5-8 0,0-1-4 0,0 1-8 15,0 0-12-15,0-5-8 0,0 0-8 0,-8 0-8 0,8-5-4 16,0 0-12-16,-8 1-8 0,8-6 0 0,-8 1-8 0,8-1-4 0,-10-5-4 15,2 1-24-15,0 5-16 0,-1-6-32 0,0-5 32 0,1 7 32 16,-9-7 20-16</inkml:trace>
        </inkml:traceGroup>
        <inkml:traceGroup>
          <inkml:annotationXML>
            <emma:emma xmlns:emma="http://www.w3.org/2003/04/emma" version="1.0">
              <emma:interpretation id="{F9E47443-4A79-4816-AACC-23D37F74A5C4}" emma:medium="tactile" emma:mode="ink">
                <msink:context xmlns:msink="http://schemas.microsoft.com/ink/2010/main" type="inkWord" rotatedBoundingBox="15127,16159 15136,16158 15137,16178 15128,16178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29872.2413">11966 7140 67 0,'0'0'136'0,"0"0"-4"0,0 4 0 0,0-4-20 0,0 0 0 0,0 0 0 15,0 0 4-15,0 0 0 0,0 5 0 0,0-5 0 0,0 0 0 16,0 0-8-16,0 5-8 0,0-5 0 0,0 0-8 0,0 0-8 16,0 0 0-16,0 5-16 0,0-5-40 0,0 0-28 0,0 0 0 15,0 0 0-15,0 0 0 0,0 0 0 0,0 0 0 0,0 0 0 0,0 0 0 16,0 0 0-16,0 0 0 0,0 0 0 0,0 0 0 15,0 0 0-15,0 0 0 0,0 0 0 0,0 0 0 0,0 0 0 0,0 0 0 16,0 0 0-16,0 0 0 0,0 0 0 0,0 0 0 0,0 0 0 16,0 0 0-16,0 0-108 0,0 0-36 0,0 0-24 0,0 0-32 15,9 0-24-15,-9 0-76 0,0 0 52 0,0 0 48 0,0 0 36 0,0 0 32 16,0 0 24-16</inkml:trace>
        </inkml:traceGroup>
        <inkml:traceGroup>
          <inkml:annotationXML>
            <emma:emma xmlns:emma="http://www.w3.org/2003/04/emma" version="1.0">
              <emma:interpretation id="{E5531694-2DA5-47C8-BEA2-9AFD07B3EF72}" emma:medium="tactile" emma:mode="ink">
                <msink:context xmlns:msink="http://schemas.microsoft.com/ink/2010/main" type="inkWord" rotatedBoundingBox="15579,15559 17097,15485 17149,16546 15631,16620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30959.9638">13006 6933 75 0,'8'0'132'0,"-8"0"-20"0,0 0-8 15,0 0-28-15,10 0 0 0,-10 0-4 0,0 0-4 0,8 0-4 16,-8-5-4-16,8 5-8 0,-8 0-12 0,10-5-4 16,-2 1-8-16,0 4-4 0,0-5-4 0,2 1-4 0,6 4-4 15,-7-5-4-15,7 0 0 0,-6 0-8 0,6 0 0 0,-8 0-12 16,10 2-16-16,-10-4-12 0,10 7-12 0,-1-4-12 0,-9-1-8 15,9 5-12-15,-8-4-64 0,-1-2-28 0,10 6 20 0,-10-4 32 16,0-1 24-16</inkml:trace>
          <inkml:trace contextRef="#ctx0" brushRef="#br0" timeOffset="31347.9431">13646 6569 47 0,'-9'-5'104'0,"9"1"-12"0,0-2-12 0,0 2-28 15,0-1-4-15,0 0 4 0,0 0-4 0,0 1-4 0,9-2 4 0,-9 2-4 16,8-5 0-16,1 3 0 0,-9 2-4 0,9-1 0 16,-1 0-20-16,0 0 16 0,0 1-4 0,2 4 4 0,-2-6 0 0,0 6-8 15,2 0-8-15,-2 6 0 0,0-6 4 0,1 4-4 0,-1 1 0 16,1 0-4-16,-1 4 0 0,-8-3 0 0,9 3-4 0,-9 1 4 15,8-1-4-15,-8 1 0 0,0 4-4 0,0 1 4 0,-8-1-4 16,8 0 0-16,-9 0 0 0,9 6 4 0,-8-5 0 0,-1-2 0 16,1 7 0-16,-1-6 4 0,1 5 4 0,0-4 0 0,-2-1 0 15,2 1 0-15,0-1 0 0,-2-5 4 0,10 1 4 0,0 5 0 0,-8-6-4 16,8 1 4-16,0-6-4 0,0 6 4 0,0-5 0 0,0 5 0 16,0-6 0-16,8 1 0 0,-8-1-4 0,10 3 0 0,-2-4-4 15,-8 2 0-15,8 0 4 0,2 0-8 0,-2-5 0 0,0 5-4 0,1-5-4 16,8 5 0-16,-9-5-4 0,1 0 0 0,7 0-4 15,-6 0-4-15,6 0-12 0,-6-5-16 0,6 0-20 0,-8 5-24 0,1-5-24 16,8 0-40-16,-8 0-32 0,-1-5-40 0,10 6-68 0,-18-5 32 16,8 3 64-16,0-3 36 0,-8-1 28 0,9 0 24 0</inkml:trace>
          <inkml:trace contextRef="#ctx0" brushRef="#br0" timeOffset="30449.3285">12554 7144 87 0,'-8'0'108'16,"-1"0"-12"-16,1 0-8 0,0 5-24 0,0-5-4 0,-2 0-8 16,2 0-16-16,8-5 16 0,-8 5 0 0,-2-4-8 0,10-1 0 0,-8 0 0 15,8-1-4-15,0-2-8 0,0 3-4 0,0-5 8 0,0 1-4 16,0-1-4-16,8 1 0 0,-8-1 8 0,10 0-4 0,-10 1-4 15,8-1 0-15,0 1-4 0,2-1 4 0,-2 1-4 0,0-1 4 16,-8 0 0-16,17 1-4 0,-9 3 0 0,1-3 0 0,0 5-8 0,-1-2 0 16,10 2-4-16,-10 4 0 0,8-5-4 0,-6 5 4 15,-2 0-4-15,9 0-4 0,-9 0 0 0,10 5 0 0,-10-1 0 0,0 2-4 16,10 3 0-16,-10 1 0 0,0-1 0 0,2 1 0 0,-2 4 0 16,-8 1 0-16,8-1 0 0,-8 5-4 0,0 1 4 0,-8-2-8 15,8 7 4-15,-8-6-4 0,-2 9 4 0,2-4 0 0,0 0 0 0,-10 5 0 16,2 0 0-16,-2-1 4 0,1 1 0 0,1 0 0 0,-2-5 0 15,2 5 0-15,-2-5 4 0,1 0 0 0,0-5-4 0,0 1 0 16,9-1 0-16,0 0-4 0,-10-5 8 0,10-4-4 0,-2-2-20 16,10 3 20-16,-8-6 4 0,8 4-4 0,0-9 4 0,0 5-4 15,0-5 4-15,8 0 0 0,2 0 4 0,-2 0-4 0,-8-5-4 16,18 5 0-16,-10-5 0 0,0 1 4 0,9-1 0 0,0 5-4 16,-8-5 0-16,7-1 4 0,2 3-4 0,-2 3 0 0,2-5 0 0,7 0 0 15,-7 5 0-15,-2 0-4 0,2-5 0 0,-2 5-8 0,2 0-12 16,-1 0-16-16,-1 0-12 0,2 0-16 0,-2 0-20 0,2 0-16 15,-1 0-20-15,0-5-24 0,0 5-60 0,0-5 16 0,-8-4 36 0,7 4 40 16,-6-4 16-16</inkml:trace>
          <inkml:trace contextRef="#ctx0" brushRef="#br0" timeOffset="30747.5314">13084 7164 35 0,'8'-5'136'0,"-8"-5"-12"0,0 5-16 0,0 1-40 0,0 4 16 0,0-5-8 16,0 5-8-16,0 0-4 0,0 0-4 0,0 0-4 15,0 0-8-15,0 0-4 0,0 5 0 0,0-5-12 0,0 4-4 0,0 1 0 16,8 0-4-16,-8 0 0 0,0 0-4 0,9-1-4 0,-9 6-4 16,8-5 0-16,0 4 0 0,-8 2 0 0,10-2 0 0,-2 0 0 15,0 1 0-15,0-1-4 0,2 0 0 0,-2 2 0 0,0-2 0 0,-8 1 0 16,9-1 0-16,0 1 0 0,-1-6 0 0,1 6-4 0,-1-1 0 16,0 1 0-16,1 0 0 0,0-1 0 0,-1 1 0 0,0-1 0 15,2 1 4-15,-10 0 4 0,8 0-4 0,0-1-4 0,-8 6 0 16,0-6 0-16,0 1 4 0,9 4-8 0,-18-4 4 0,9-1-4 15,0 1 0-15,0-1 0 0,-8 1 0 0,0 0-4 0,-2 0 0 0,2-1-4 16,0-4 0-16,-1 4-8 0,0-4 0 0,1 0-12 0,-9-5-8 16,9 5-12-16,-10-5-4 0,10 0-16 0,0 0-8 0,-10-5-8 15,10-5-8-15,-10 5-4 0,10-4-60 0,-9-5-24 0,9-1 24 16,-10-4 24-16,10 0 24 0</inkml:trace>
        </inkml:traceGroup>
      </inkml:traceGroup>
    </inkml:traceGroup>
    <inkml:traceGroup>
      <inkml:annotationXML>
        <emma:emma xmlns:emma="http://www.w3.org/2003/04/emma" version="1.0">
          <emma:interpretation id="{18C500FC-46AC-4B06-8DE7-178DDE13595B}" emma:medium="tactile" emma:mode="ink">
            <msink:context xmlns:msink="http://schemas.microsoft.com/ink/2010/main" type="paragraph" rotatedBoundingBox="11424,17271 25676,17099 25690,18255 11438,1842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D400CAA-63A7-44A8-8E3F-F4393301ABB6}" emma:medium="tactile" emma:mode="ink">
              <msink:context xmlns:msink="http://schemas.microsoft.com/ink/2010/main" type="line" rotatedBoundingBox="11424,17271 25676,17099 25690,18255 11438,18428"/>
            </emma:interpretation>
          </emma:emma>
        </inkml:annotationXML>
        <inkml:traceGroup>
          <inkml:annotationXML>
            <emma:emma xmlns:emma="http://www.w3.org/2003/04/emma" version="1.0">
              <emma:interpretation id="{5CA9FDE0-8B82-46F9-934E-DDDB457D618D}" emma:medium="tactile" emma:mode="ink">
                <msink:context xmlns:msink="http://schemas.microsoft.com/ink/2010/main" type="inkWord" rotatedBoundingBox="11426,17436 12381,17425 12393,18416 11438,18428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32724.2816">8267 8660 71 0,'0'-14'96'0,"0"-1"-8"0,0 5-4 0,0-4-28 0,0 5 0 16,8-6-8-16,-8 5 0 0,0 2-8 0,0-3 4 0,8 1-4 0,-8 1 0 16,8-1-4-16,2 1-4 0,-2-1 4 0,0 1-8 0,1-1 0 15,-1 1-8-15,10-1 0 0,-10 6 0 0,8-6 0 0,-6 0-4 16,6 6 0-16,2-2 0 0,-1-3 4 0,-1 4-4 0,2 5 0 15,-10-5 0-15,10 5 0 0,-2 0 0 0,2 0 0 0,-2 5 4 16,-7 0 4-16,-1 0 4 0,10-1-4 0,-10 2 0 0,0 3 0 0,-8 0-4 16,10 6 0-16,-10-6-4 0,0 6 0 0,0-2-8 0,0 2 0 15,-10 4-4-15,10-4 0 0,-8 4 0 0,0-5-4 0,-1 5-4 16,0-4 4-16,1-1-8 0,-1 1-8 0,-7-1-4 0,7-4-4 16,0 5-12-16,1-6 0 0,0-4-12 0,-2 4-12 0,2-4-16 15,0 0-16-15,8 0-8 0,-9-1-36 0,0-4-52 0,9 0 16 0,0 6 36 16,0-6 20-16,0 0 28 0</inkml:trace>
          <inkml:trace contextRef="#ctx0" brushRef="#br0" timeOffset="32553.2171">8360 8578 83 0,'0'-5'120'0,"-8"1"-8"0,8 4 0 0,0-4-24 16,0-2-4-16,0 6 0 0,0-5-4 0,0 5-4 0,0 0 0 0,0 0-4 16,0 0-4-16,-9 0-4 0,9 5-4 0,0 5 4 0,0-6-8 15,9 6 0-15,-9-1-4 0,0 6 0 0,0-1-4 0,0 2-4 16,8-3-4-16,-8 6-4 0,0 6-4 0,0-6-4 0,0 4-4 15,8 6-4-15,-8-4-4 0,0-2 0 0,0 6 0 0,8-5-4 16,-8 5-4-16,0-5-4 0,0 5 0 0,0-6 0 0,0 2-20 0,0-2 20 16,0 2 0-16,0-6-4 0,0 4 0 0,0-8-4 0,0 4-8 15,0-5-4-15,0 1-4 0,0-5-8 0,0 4-4 0,0-9-4 16,0 5-12-16,0-6-4 0,0 1-12 0,0-5-4 0,0 0-12 16,-8 0-12-16,8-5-8 0,0 1 0 0,-8-6 0 0,8 1-4 15,-8-1 0-15,8-5-48 0,-9 0-32 0,9-3 32 0,-9-1 36 16,1 4 20-16</inkml:trace>
          <inkml:trace contextRef="#ctx0" brushRef="#br0" timeOffset="33140.1682">8701 9140 3 0,'0'-6'108'0,"0"1"-12"0,0 1-16 0,0-6-20 0,0 0-4 16,0 1-4-16,0-4 0 0,0 2-8 0,8 2-12 0,-8-6 0 0,0 5-4 16,8 1-8-16,2-5 0 0,-2 3 0 0,-8 7 0 0,17-6-4 15,-8 6 0-15,-1-6-4 0,1 10 0 0,7-5 4 0,-7 5-4 16,8 0-4-16,-9 0 0 0,10 5 0 0,-10 0 4 0,1 0 4 0,0 5 0 16,-1-2-4-16,1 7 0 0,-1-5 4 0,-8 5-4 15,8 4-8-15,-8 1 4 0,0-2 0 0,-8 1 0 0,0 5-8 0,-1 1 4 16,1-6 0-16,-1 4-4 0,-8 2 4 0,-1-2 4 0,10 1 0 15,-9-4 0-15,0-1 4 0,0 0 0 0,9-5-8 0,-10 0 4 16,2-3-4-16,6-2 0 0,-6 0 0 0,8-3-4 0,-2-6 0 0,2 0 0 16,0-6-4-16,-1 2 4 0,1-1 0 0,8-4 0 0,0-2 4 15,-8-3-8-15,8 5 0 0,0-6 4 0,0 1-4 16,0 4 12-16,8-4-12 0,-8 0 4 0,0-1 0 0,8 5 0 0,1-4 0 16,-9 4 0-16,8 1 4 0,0-1-4 0,2 6 4 0,-2-1 0 15,0 0 0-15,0 0-4 0,10 1 4 0,-10 4-4 0,1 0 4 16,0 0 4-16,8 4-4 0,-9-4 4 0,9 5 0 0,-8 0 4 15,7 0-4-15,2-1 4 0,-10 2-8 0,10-2 0 0,-1 1 4 16,-1 5 4-16,-8-6 0 0,10 1-4 0,0 4-4 0,-2-4 0 0,1 5-4 16,0-5 4-16,0 0 0 0,1 4 0 0,-2-4-4 0,-6 0-4 15,6 0-4-15,1-1 0 0,0-4-16 0,0 5-8 0,-9-5-16 16,10 5-20-16,-2-10-12 0,-6 5-16 0,6 0-16 0,-7-5-80 16,-1 1 4-16,1-1 56 0,0-5 20 0</inkml:trace>
        </inkml:traceGroup>
        <inkml:traceGroup>
          <inkml:annotationXML>
            <emma:emma xmlns:emma="http://www.w3.org/2003/04/emma" version="1.0">
              <emma:interpretation id="{0122FAE9-C6B1-4961-9865-DE0E3B2CD42F}" emma:medium="tactile" emma:mode="ink">
                <msink:context xmlns:msink="http://schemas.microsoft.com/ink/2010/main" type="inkWord" rotatedBoundingBox="13048,17450 14990,17333 15044,18245 13102,18362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36888.0583">11369 8717 27 0,'0'-4'136'0,"10"-6"-8"16,-10 5-12-16,0 1-20 0,8-2-4 0,-8 1-4 0,0 5-8 16,0-4-8-16,0 4-4 0,0-5-8 0,0 5-4 0,0 0-4 15,0 0 4-15,0 0-4 0,0 0 4 0,0 5-4 0,0-1-4 16,0 1-4-16,8 5-4 0,-8-5 0 0,0 5-8 0,8 4 0 15,-8-5-4-15,0 6-8 0,0-1-4 0,0 6-4 0,0-1 0 16,10 0-4-16,-10 0 0 0,0 5-8 0,0-4-4 16,0 3-8-16,0 1-12 0,0-5-12 0,0 5-16 0,0-4-4 15,0-1-16-15,8 0-16 0,-8 0-8 0,8-5-12 0,-8-4 4 16,9 5-4-16,-9-6-4 0,8-5-48 0,0 2-28 0,-8-6 32 16,10 0 32-16,-2-6 28 0</inkml:trace>
          <inkml:trace contextRef="#ctx0" brushRef="#br0" timeOffset="37364.9539">11335 8492 59 0,'0'5'144'0,"0"-5"-20"0,0 0-12 0,-8 5-20 16,8-5-4-16,0 0-4 0,8 4 0 0,-8-4 0 0,0-4-4 0,9 4 4 16,0 0-12-16,-9-5-4 0,8 5-8 0,0-5-8 0,2 0 0 15,-2 0-12-15,8 1-4 0,-6-1-8 0,6 0-4 0,1 5-4 16,1-10-4-16,-2 6 0 0,2-1-4 0,-2 0-4 0,2 5 0 15,-1-4-4-15,-1 4 0 0,2-6-8 0,-2 6-8 0,2 0-12 16,-1 0-16-16,0 0-12 0,0 6-16 0,-1-6-20 0,2 4-28 0,8 1 0 16,-10 0-12-16,2-1-40 0,-1 6-44 0,-1-5 36 0,2 4 36 15,-10-4 28-15,10 5 20 0</inkml:trace>
          <inkml:trace contextRef="#ctx0" brushRef="#br0" timeOffset="37178.2803">11609 8703 7 0,'0'-9'112'15,"0"3"-8"-15,8-3-8 0,-8 4-28 0,0 0-4 0,0-4-8 0,0 9-4 16,0-5-8-16,0 0 8 0,8 5-4 0,-8-4 0 0,0 4-4 0,9 0 4 16,-9 0 0-16,9 4 4 0,-9-4 0 0,8 5 0 15,-8 5 0-15,8-1 4 0,1 0 4 0,-9 2-4 0,8 3 0 0,-8 0-4 16,8 6 0-16,2-1-4 0,-10 0-4 0,8 5-4 0,-8 0 0 0,0 5-8 15,0-7-8-15,0 8 0 0,8-1-8 0,-8 0 0 16,0 0-4-16,0-1-4 0,0-4-8 0,0 5 0 0,10-5-4 16,-10 0-12-16,0-5-8 0,8-4-12 0,-8 4 0 0,0-9-16 0,0-1-8 15,8 1-16-15,-8-10-8 0,8 0-20 0,-8-5-16 16,0-5-12-16,0-4-32 0,0-1-48 0,0-4 24 0,0 0 32 0,-8-1 32 16,0-2 24-16</inkml:trace>
          <inkml:trace contextRef="#ctx0" brushRef="#br0" timeOffset="33396.1015">9903 8713 35 0,'9'0'148'0,"-1"4"-20"0,0 1-12 0,2 0-24 0,-2 0-4 15,0-1-4-15,0 2-8 0,2-6-4 0,6 4-8 0,-7-4-4 16,7 5-16-16,-6-5-4 0,-2 5-4 0,8-5-8 0,2 0-4 0,-10 0-4 16,10 0-4-16,-1 0-4 0,-1 0-4 0,2 0 0 0,-2 0-4 15,2 0-4-15,-1 0 0 0,-8 0-4 0,8-5-12 0,-1 5-8 16,-7 0-16-16,0-5-16 0,7 5-16 0,-6 0-20 0,-10 0-20 16,8 0-68-16,-8 0-8 0,0 0 28 0,0-4 32 0,0 4 28 15</inkml:trace>
          <inkml:trace contextRef="#ctx0" brushRef="#br0" timeOffset="33611.0388">9962 9004 71 0,'-8'11'188'0,"8"3"-24"0,0-5-24 0,0 1-28 16,0 1-20-16,0-3 4 0,0-3 0 0,0 0 0 0,8 4-4 15,-8-9 0-15,10 6-4 0,-2-6-4 0,0 4-12 0,1-4-20 0,-1-4 8 16,10 4 0-16,-2 0-16 0,2-6-4 0,-2 3-12 0,2-3 4 15,-1 1-12-15,-1 0-4 0,2 1-4 0,8 0-4 0,-10-2-4 16,2 1-12-16,-1 1-12 0,-9-2-20 0,9 2-32 0,-8 4-24 0,7-5-32 16,-6 5-32-16,-2-5-24 0,-8 5-84 0,8 0 24 0,-8 5 48 15,9-5 36-15,-9 0 28 0,0 5 24 0</inkml:trace>
          <inkml:trace contextRef="#ctx0" brushRef="#br0" timeOffset="36647.6983">10636 8420 3 0,'9'-5'72'0,"-9"5"0"0,8-4-8 0,-8 4-24 16,9-5 4-16,-9 5-4 0,8-5 0 0,-8 5 4 0,9-5 4 0,-9 5 0 16,8-4 0-16,-8-3 0 0,8 7 4 0,-8 0 0 0,10 0-8 15,-10-3 4-15,8 3 0 0,-8 0 4 0,0 0 4 16,8 0 8-16,-8 0-4 0,10 0 4 0,-10 0-4 0,0 3 0 0,8-3-4 15,-8 7 0-15,0-3-8 0,0 6 0 0,0-5-8 0,0 4-4 16,0 1-4-16,8 4-4 0,-8-4-4 0,0 4-4 0,-8 5-16 16,8 0 12-16,0 0-4 0,0 0 0 0,-8 6-4 0,8-6-4 0,0 4 4 15,-10-3 0-15,10 4-4 0,0 0 0 0,-8-5 0 0,8 5 0 16,0-4-4-16,-8-1 0 0,8 5-4 0,0-10 8 0,0 5-4 16,0-4 4-16,0-1-4 0,0-4 0 0,0 4 0 0,0-6 0 15,8 3 0-15,-8-1-4 0,8-6-4 0,-8 1 4 0,10 0 0 16,-10-5-4-16,8 5 4 0,0-5-4 0,1 5 0 0,-1-5 0 0,1 0 0 15,-1-5 0-15,1 5-4 0,7-5 0 0,-6 0 0 0,-2 0 0 16,10 1 4-16,-10-1 0 0,8 0-4 0,-7 1 4 0,8-3 0 16,-8-1 4-16,7 3 0 0,-6-4-4 0,-2 4 4 0,8 0 0 15,-6-4 4-15,-2 4-4 0,0 0 4 0,1 0 0 0,-9 0 0 16,8 5 0-16,1-5 0 0,-9 5 0 0,0 0 8 0,9 0 0 0,-9-5 4 16,0 10 4-16,0-5 0 0,0 0 0 0,0 5 4 15,0-5-4-15,0 10 0 0,0-5 0 0,8 4 0 0,-8-4-4 0,0 9 0 16,0-4 4-16,0-2-4 0,0 8 0 0,0-2-4 0,0 5 0 15,0 1 0-15,8-6 0 0,-8 10 0 0,0-6 0 0,0 2-8 16,0 4 8-16,0-5-4 0,0 0 0 0,0 0 0 0,8 1-4 0,-8-1-4 16,0 0-4-16,0-4-8 0,10 4-4 0,-10-5-16 0,0-4-12 15,8 5-4-15,-8-6-12 0,8 0-8 0,2-4-12 0,-10 0 0 16,8 0-8-16,-8 0-12 0,8-5-8 0,1 0-4 0,-9-5-8 16,8 0-60-16,0-5-16 0,-8 1 44 0,9 0 32 0,0-6 24 15</inkml:trace>
        </inkml:traceGroup>
        <inkml:traceGroup>
          <inkml:annotationXML>
            <emma:emma xmlns:emma="http://www.w3.org/2003/04/emma" version="1.0">
              <emma:interpretation id="{4F84A3F5-9177-4D2F-94E4-8E10C082490C}" emma:medium="tactile" emma:mode="ink">
                <msink:context xmlns:msink="http://schemas.microsoft.com/ink/2010/main" type="inkWord" rotatedBoundingBox="15310,17514 17832,17483 17842,18333 15320,18364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43474.399">14225 8492 35 0,'0'0'152'16,"0"5"-20"-16,0-5-16 0,-8 0-36 0,8 0-12 0,0 0-12 15,0 0-4-15,0 5-4 0,0-5-4 0,0 0 0 0,0 0 0 0,0 0 4 16,8 0 0-16,-8 0 0 0,9 0-4 0,-9-5-4 16,9 5-4-16,7 0-4 0,-6-5-4 0,-2 5-4 0,9-5-4 0,-8 5 4 15,7-5-8-15,1 5 0 0,1-4-4 0,-10 4-8 0,10-5 4 0,-2 5 0 16,2-5-8-16,-10 5 0 0,9 0-4 0,-1 0-12 15,-6 0-4-15,-2 0-8 0,8 5-8 0,-6-5-4 0,-2 5-12 0,0-5-8 16,1 4-12-16,0-4-12 0,-1 0-8 0,-8 5-4 0,9-5-52 16,-9 0-36-16,0 5 32 0,8-5 24 0,-8 0 32 0</inkml:trace>
          <inkml:trace contextRef="#ctx0" brushRef="#br0" timeOffset="42110.1003">12929 8611 43 0,'0'0'96'0,"0"-4"-4"0,10-1-12 0,-10 1-24 0,0-2 0 0,0 2 0 15,0 4-4-15,0-5-20 0,0 0 24 0,0 5-4 0,-10-5 0 16,10 1 0-16,0 4-8 0,-8-4 0 0,8-2 0 0,0 6-4 16,-8-5 8-16,8 5-8 0,0 0-4 0,-9-4 0 0,0 4-4 15,9 0-4-15,-8 0 8 0,0 0-12 0,8 0 4 0,-9 4 0 16,1-4-4-16,-1 5 0 0,0 1-4 0,1-2 0 0,0 0-4 15,-10 6 0-15,10-1 0 0,0-3-4 0,-2 7-4 0,-6-3 0 0,7 6 0 16,1-3 0-16,-10 6 0 0,10-5-4 0,0 6 0 0,-10-1-4 16,10 1 0-16,0 3 4 0,-1 2-4 0,0-2 0 0,9 2 0 15,-8-2 0-15,8 6 0 0,-9-5 4 0,9 5-4 0,0-1 0 0,0 1 0 16,9 0 4-16,-9-5-8 0,8 6 8 0,-8-8-4 0,9 7 0 16,0-4-4-16,7-6 4 0,-6 5 0 0,-2-5 0 0,8 0 0 15,-6 0 0-15,6-4 0 0,1-1 0 0,1-4 0 0,-10-1-4 16,8 1 8-16,2-2 0 0,-1-2-8 0,0-6 4 0,0 5-4 15,0-5 0-15,0 0 4 0,1-5 0 0,-2 5 0 0,-7-9 0 0,8 4 0 16,-9 0-4-16,9-4 0 0,-9-6 4 0,2 6 0 0,-2-1-4 16,0-5 4-16,-8 1 0 0,10 0 4 0,-10-1-8 15,0 1 0-15,0-1 4 0,-10 2 4 0,10-2-4 0,-8 1 0 0,-10-1-4 16,10 1 4-16,0 4 0 0,-9-5 0 0,9 6 0 0,-10 4 0 16,2-4 0-16,-2 5 0 0,1-2 0 0,0 6 0 0,0 0 0 15,0 0 0-15,0 6 0 0,9-2 0 0,-10 0 4 0,10 6-4 16,-10-1 4-16,10 1-8 0,0 5-4 0,-1-6 0 0,1 5 0 15,8-4-8-15,-8 5-4 0,8-1 0 0,0 1-8 0,0-1-8 0,0 1-4 16,0-2-4-16,0-3-12 0,8 4-4 0,-8 1-12 0,8-5 0 16,1-1-12-16,-1 1 0 0,0-1 0 0,2 1-36 0,6-5-56 15,-8-2 24-15,2 3 28 0,6-6 24 0</inkml:trace>
          <inkml:trace contextRef="#ctx0" brushRef="#br0" timeOffset="43050.7573">13492 8813 43 0,'-8'10'100'0,"8"-5"-12"0,-8 0-4 0,-2 0-20 15,2-5 4-15,0 4-4 0,-1-4-4 0,1 0 0 0,-1 0-8 0,9 0 0 16,-8 0-4-16,-1-4-8 0,9-1 0 0,-8 0-4 0,8 0 0 15,-8-5-4-15,8 1 0 0,0-1-8 0,0 1 0 0,0-1-4 16,8-4 0-16,-8-1-4 0,8 5 8 0,-8-4 0 0,9 0 0 16,-1 0-4-16,1 3-4 0,-1-3 4 0,1 5 0 0,-1-5-4 0,0 8 0 15,10-3 0-15,-10 4-20 0,2 0 20 0,6 1 0 0,-8-2-4 16,1 6-4-16,8 0 0 0,-8 0-4 0,-1 6 0 0,0-2 4 16,10 1-8-16,-10 0 4 0,0 4-4 0,2 6 4 0,-2-5-4 15,0 4 0-15,-8 1 4 0,0 4-4 0,9 4 0 16,-18-3 0-16,9 9-4 0,0-1 4 0,-8 1 0 0,-10 0 0 15,10 4 4-15,-8-4-4 0,-2 5 0 0,1-1 0 0,0-4 4 16,0 5-4-16,-9-5-4 0,10-1 8 0,-2-4-4 0,1 1-4 16,0-6 4-16,0 0 0 0,1-5-4 0,6 1-4 0,-6-11 0 15,6 1 0-15,2 0 4 0,8-5 0 0,-8-5 0 0,8 0 0 16,0-5 4-16,0 1-4 0,8-1 0 0,-8-4 4 16,8-1-4-16,2 6 0 0,-10-5 4 0,8-1 0 0,0 0 0 15,2 6 4-15,6-6-4 0,-7 6 4 0,-1 5-4 0,9-5 4 16,-8 3-4-16,-1 6 4 0,10-5 0 0,-10 5 4 0,10 5-4 15,-10-5 0-15,8 6 4 0,-7-3 0 0,8 7 8 0,0-5-4 16,-9 5 4-16,10-1-4 0,-10 0 0 0,10 2 4 0,-10-7-4 0,9 11 0 16,-9-11 0-16,10 6 0 0,-10-1-4 0,8 1-4 15,-6-5 4-15,6 5-4 0,-6-6 0 0,-2 2 0 0,0-6-4 0,9 4-4 16,-8-4 0-16,-1 0-8 0,1 0-4 0,7 0-4 0,-16-4-4 16,18-2-8-16,-10 2-12 0,2-6-8 0,-10 1-8 0,8-1-12 15,0 1-8-15,0-6-8 0,1 1-4 0,-9 3-16 0,8-7-40 16,1 3-44-16,-9 2 28 0,0-7 32 0,0 5 24 0</inkml:trace>
          <inkml:trace contextRef="#ctx0" brushRef="#br0" timeOffset="43731.7152">14345 8473 27 0,'-9'9'168'0,"-8"1"-28"0,9 4-20 0,0-4-32 16,-1 4-4-16,-8 0-4 0,9 1 0 0,-2 4-8 0,10-5-8 16,-8 1-8-16,0 4-4 0,-1-5-12 0,9 1 0 0,0 4-12 15,-9-5-4-15,9 1-4 0,9-1-4 0,-9 1 0 0,0-5-4 16,9 4 0-16,-1-5-4 0,-8 1 0 0,8 0 0 0,2-1 0 0,-2-4 0 16,9 0 0-16,-8-1 0 0,-1-4 4 0,0 5-4 0,1-5 4 15,-1 0-4-15,10 5 0 0,-10-5 4 0,0 0-4 0,2-5 0 16,-2 5-4-16,8 0 4 0,-6-5-4 0,-2 5 0 0,0 0 0 15,1-4-4-15,-1 4 4 0,10 0-4 0,-10 0 0 0,0 0 0 0,0 0 4 16,2 0 0-16,-2 0 0 0,0 4 4 0,1 1-4 0,8-5 4 16,-8 5-4-16,-1 5 4 0,0-5-4 0,2 4 0 0,-2-4 4 15,0 5-4-15,0-1 0 0,2 1 4 0,6 0 4 0,-7 4 0 0,0 0 0 16,-1-4 4-16,1 4 0 0,-9 0 4 0,8 1 4 16,-8 4 0-16,8-5 8 0,-8 1 0 0,0 4 4 0,0 0 0 0,0-5 8 15,-8 5-4-15,0 0-8 0,8 1 0 0,-17-1-4 0,8 0-4 16,-8 0 0-16,-1 1-8 0,2-5 0 0,-2-2-8 0,2 2-4 15,-10-1-4-15,9-4-12 0,-9 0-4 0,10-1-16 0,-10-4-12 16,9-5-20-16,-9 0-20 0,0-5-20 0,10 0-24 0,-2 1-28 0,-7-6-12 16,8-5-36-16,0 1-56 0,-1-5 40 0,2 0 48 15,-2-5 32-15,2 5 24 0</inkml:trace>
          <inkml:trace contextRef="#ctx0" brushRef="#br0" timeOffset="38757.8329">12180 8996 39 0,'-8'-6'100'0,"8"6"-8"15,-10-4-8-15,10 4-20 0,0 0-4 0,-8-5 0 0,8 5 0 16,0 0 0-16,0 0-4 0,0 0 8 0,0 0-8 0,0-5 4 16,0 5-4-16,0 0 0 0,0 0 4 0,0 0-8 0,0 0 4 15,0 0 4-15,0 0-8 0,0 0 0 0,0 5 0 0,0-10 0 16,0 5 0-16,0 0 0 0,0 0-4 0,0 0-8 0,0 0 0 0,0 0-4 15,0 0-8-15,0 0-8 0,0 0 0 0,0 0-4 0,0 0 0 16,0 0-8-16,0 0 0 0,0 0-4 0,0 0-8 0,0 0-8 16,0 0-8-16,0 0-16 0,0 0-16 0,0 0-8 0,8 0-8 15,-8 0-16-15,0 0-20 0,10 0-12 0,-10 0-16 0,0 0 0 16,8 0-52-16,-8 0-32 0,0 0 32 0,0 0 40 0,0 0 24 0,8 0 28 16</inkml:trace>
          <inkml:trace contextRef="#ctx0" brushRef="#br0" timeOffset="37593.9583">12333 8866 143 0,'0'0'204'0,"0"5"-8"0,0-5-12 0,9 5-24 0,-9-5 0 16,0 3-4-16,0 4-8 0,0-3-4 0,0 1-12 0,0-5-16 0,0 5-12 16,0-5-20-16,0 0-12 0,0 0-28 0,0 4-44 15,0-4 0-15,0 0 0 0,0 0 0 0,0 0 0 0,0 0 0 0,0-4 0 16,0 4 0-16,0 0 0 0,0 0 0 0,0 0 0 0,0 0 0 15,0 0 0-15,0 0-76 0,0 0-80 0,0-5-48 0,0 0-52 16,0 5-76-16,0 0 56 0,0 0 56 0,0-4 40 0,0 4 36 0,0 0 24 16</inkml:trace>
        </inkml:traceGroup>
        <inkml:traceGroup>
          <inkml:annotationXML>
            <emma:emma xmlns:emma="http://www.w3.org/2003/04/emma" version="1.0">
              <emma:interpretation id="{85291857-139B-4BD9-AC86-D803ABC5809F}" emma:medium="tactile" emma:mode="ink">
                <msink:context xmlns:msink="http://schemas.microsoft.com/ink/2010/main" type="inkWord" rotatedBoundingBox="18837,17665 19297,17659 19301,18042 18841,18048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44293.718">15675 8646 27 0,'0'0'148'0,"0"0"-20"0,0 0-4 0,0 0-28 16,9 0-4-16,-9 0 0 0,0 0 4 0,8 0-4 0,-8 0 0 15,8 0-12-15,2 4 0 0,-2-4-4 0,-8 0-8 0,16 5-4 16,-6-5-4-16,-2 5-8 0,9-5 0 0,-1 0-8 0,2 5-4 0,0-1-8 16,-2-4 4-16,1 5-8 0,0-5-8 0,0 0 0 15,1 5-8-15,-2-5 0 0,10 0 0 0,-9 0-8 0,0 0-8 0,0 0 0 16,9 0-12-16,-10 4-4 0,-6-4-12 0,6 0-12 0,2 0-12 16,-10 0-12-16,0 5-12 0,9-5-20 0,-17 6-16 0,8-6-16 15,-8 4-12-15,10-4-36 0,-20 5-36 0,10 0 24 0,-8 0 44 0,8-1 28 16,-17-4 24-16</inkml:trace>
          <inkml:trace contextRef="#ctx0" brushRef="#br0" timeOffset="44506.7243">15795 8890 39 0,'0'10'156'16,"-10"-6"-16"-16,10 6-8 0,0-5-28 0,0 4-4 0,0-4 0 15,10 0-4-15,-10 0 4 0,0 0-8 0,8-1-8 0,-8 2-4 0,8-2-4 16,-8 1-8-16,10-1-4 0,-2-4-4 0,0 10-4 0,0-10-4 15,10 5-4-15,-10 5-8 0,1-10 0 0,7 4-16 0,2 0 4 16,-10 3-4-16,10-3-4 0,-2-4-4 0,-7 4-4 0,8-4-4 16,0 0-12-16,-9 0-4 0,10 5-12 0,-10-5-16 0,0 0-24 15,10 0-24-15,-10 0-28 0,1 0-36 0,0 0-36 0,-1 0-76 0,-8 0 8 16,0 0 44-16,8 0 36 0,-8 0 32 0,-8 0 24 0</inkml:trace>
        </inkml:traceGroup>
        <inkml:traceGroup>
          <inkml:annotationXML>
            <emma:emma xmlns:emma="http://www.w3.org/2003/04/emma" version="1.0">
              <emma:interpretation id="{A8F3857D-C96F-41E9-A78D-533FE33A3BC6}" emma:medium="tactile" emma:mode="ink">
                <msink:context xmlns:msink="http://schemas.microsoft.com/ink/2010/main" type="inkWord" rotatedBoundingBox="19791,17486 22440,17453 22448,18147 19800,18179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50080.897">16766 8736 91 0,'0'0'108'0,"0"0"-4"0,-8 6-8 0,8-6-24 0,-9 0-12 16,9 0 4-16,0 0 0 0,-8-6-4 0,8 6-4 0,-8-4 0 0,8-1-8 15,-10 0-4-15,10 5 0 0,0-9-8 0,-8 4 0 0,8-5-4 16,0 6 0-16,0-7-8 0,0 2-4 0,0-5 0 0,8 4 0 16,-8 0 0-16,0-4-4 0,10 5 0 0,-10-6 0 0,8 5 0 15,0 1 4-15,-8-1-4 0,9 2-12 0,-1-3 20 0,1 1-8 16,0 6 0-16,-1-6 0 0,0 5 0 0,0 5-4 0,2-4-4 0,-2 4 0 16,0 0-4-16,2 0 0 0,6 4 0 0,-7 1 0 15,-1 0 0-15,1 0 0 0,-1 5 0 0,1-6-4 0,-1 7 0 0,0-3 0 16,2 2 4-16,-2 5-4 0,0-6 0 0,-8 5 0 0,10 2 0 0,-10-3 0 15,0 2 0-15,0 3-4 0,0 2 0 0,-10-1 4 16,2 1-4-16,0 3-4 0,-2 2 4 0,-6 3-4 0,-1-4 4 0,8 0 4 16,-8 5-4-16,-9-5-4 0,18 5 4 0,-18-6-4 0,10 2 4 15,-2-6 0-15,1 4 0 0,1-2 0 0,-2-8 0 0,10 1 0 16,-10 1-4-16,10-5 4 0,0-6 0 0,-1 6-4 0,0-10 4 0,1 4 0 16,8-4 4-16,-9 0-4 0,9-4 0 0,0-1 0 15,0 0 0-15,0-5 4 0,0 1 0 0,9-1 0 0,-9 1 4 16,8-1-4-16,1 2 4 0,-9-3 0 0,9 1 0 0,7 1 4 0,-6-1 4 15,-2 2-24-15,0-3 24 0,0 7 0 0,10-2 0 0,-10 2 0 16,9-1 4-16,-8 5 0 0,8 0-4 0,-9 0 0 0,10 5 4 16,-10-5 0-16,10 4 0 0,-10 2 0 0,9 2 0 0,-9-1 0 15,9 1 0-15,-8 2 0 0,7-5-4 0,-6 5 4 0,6-1 0 16,-6 1 0-16,6-1-4 0,-8-4 0 0,9 4 4 0,-8-3-4 0,0 3-4 16,7-5 0-16,-6 2-4 0,-2-2 0 0,8-4 0 0,-6 5 0 15,-2-5-4-15,9 0-4 0,-9-5-4 0,1 1-12 0,0-2-8 16,7 2-16-16,-6-5-8 0,-2 3-16 0,0-3-16 0,0-5-16 15,2 4-16-15,-2-5-8 0,0 6-8 0,-8-5-40 0,9-1-44 16,-1 5 32-16,-8-4 36 0,8 0 32 0,-8 0 20 0</inkml:trace>
          <inkml:trace contextRef="#ctx0" brushRef="#br0" timeOffset="50369.6306">17431 8544 39 0,'0'-4'144'0,"0"4"-16"0,0 0-16 0,9-5-32 15,-9 5 0-15,0-5-4 0,8 5 4 0,-8-5-8 0,0 1 0 16,8 4-4-16,-8-5-4 0,10-1 0 0,-10 6-4 0,8-4 0 0,0 4-8 16,2-4-8-16,-2 4 0 0,0-5-4 0,9 5-8 0,-8-5 4 15,-1 5-12-15,9-5 0 0,-9 5-4 0,2 0-4 0,6-5 0 16,-8 5-4-16,10 0-4 0,-10 0 0 0,1 0-4 0,8 0 0 15,-8 0-8-15,-1 0-8 0,0 0 0 0,0 0-8 0,2 0-4 16,-2 0-8-16,0 0-16 0,-8 0-8 0,10 0-8 0,-2 0-20 0,-8 0 4 16,0 0-8-16,0 0-12 0,8 0-8 0,-16 0-4 0,8 0-36 15,0 0-32-15,-8 0 28 0,8 0 24 0,-10-4 24 0</inkml:trace>
          <inkml:trace contextRef="#ctx0" brushRef="#br0" timeOffset="50687.78">17534 8478 67 0,'-9'9'108'0,"0"1"-4"0,1-1-12 15,0 1-20-15,0-1-4 0,-2 6 0 0,2-5 0 0,0 5-4 16,-2-2 0-16,10 1-12 0,-8-4 0 0,8 5-8 0,-8-6-4 16,8 5-4-16,0 1-8 0,0-5 0 0,0-1-4 0,0 5-4 15,8-4 4-15,-8 0-4 0,0-1 0 0,8-4 0 0,2 5 0 0,-10-6 4 16,8 2-8-16,0-2 0 0,2 1 0 0,-2-5-4 0,0 5 4 16,9-5-4-16,-8 0 0 0,-1 0 0 0,9 0-4 0,-9 0 0 15,2 0 0-15,6 0 0 0,-8 0-4 0,10 0 4 0,-10 0-4 16,10 0-4-16,-1 5 4 0,-9-5-4 0,8 4 0 0,-6 1 0 15,6 0 4-15,-6 0 0 0,6 0-4 0,-7 0 0 0,-1-1 0 16,1 6 0-16,8-1-4 0,-9 1 4 0,0 0 0 0,-8-1 4 0,10 1-4 16,-2 4 4-16,-8-1 0 0,8-2 0 0,-8 3 4 0,0 1 0 15,0 4 4-15,0-5-4 0,-8 1 0 0,0 4 0 0,-2-5 0 16,2 5 0-16,0-4-4 0,0-1 0 0,-10 5 0 0,1-9-8 0,1 5-4 16,6-2 0-16,-16-3-4 0,10 0-8 0,-1-1-8 15,9-3-12-15,-10-2-8 0,2 1-16 0,-2-5-8 0,2-5-12 0,6 1-4 16,-6-2-8-16,7 1 0 0,1-4-32 0,-1 0-48 0,0-6 4 15,1 5 36-15,0-4 24 0,8 1 16 0</inkml:trace>
          <inkml:trace contextRef="#ctx0" brushRef="#br0" timeOffset="51128.1926">17968 8640 35 0,'9'0'152'0,"0"0"-24"0,-9 0-16 15,0 6-32-15,8-6-4 0,-8 4-4 0,0 1 0 0,0 0-8 16,0 4 0-16,9-4-4 0,-9 4-8 0,0 2-4 0,0-2-8 0,8 1 0 16,-8 4-4-16,8 1-4 0,2-1 0 0,-10 5-4 0,16-4 4 15,-8 3-4-15,2 2-4 0,-2-1-4 0,0-5 0 0,9 4 0 16,-8 3-4-16,8-2 0 0,-9 0 0 0,10-5-4 0,-2 5 0 16,-6-4 0-16,6-1 0 0,1 1-4 0,0-1 4 0,0 1-4 15,1-6 0-15,-2 1 0 0,2-1 4 0,-2 2-4 0,1-8 4 0,1 3-4 16,-10-2 0-16,10-4-4 0,-2 0 0 0,2-4 4 0,-2-2-4 15,-7 3 0-15,8-8 0 0,-8 2-8 0,7-6 8 0,-6 5-4 16,-2-4 0-16,0 1 0 0,0-8 0 0,2 2 0 0,-2 6 0 16,0-7 0-16,-8 1 4 0,0 0-4 0,9-2 0 0,-9 3 4 15,0 4-4-15,0-5 0 0,0 4 0 0,0-4 0 0,-9 5-4 0,9-1 4 16,-8 1 0-16,0-1 0 0,-2 1-4 0,2 0 0 0,0 0 0 16,0-1 0-16,-10 1-4 0,1 4 4 0,0-5 0 0,8 1 0 15,-16 5 4-15,8-6-8 0,-1 5 8 0,2 1 0 0,-2-1-4 16,-7 2 4-16,9 2 0 0,-10 1 0 0,8 1-4 0,1-2 4 15,-8 6 0-15,8 6 0 0,-9-2 0 0,8 7 0 0,-6-7 0 0,6 10-4 16,1 1-4-16,1-2-4 0,-2 2 0 0,2 5-8 0,-2-1-4 16,10 4-12-16,-9-3-4 0,8 4-12 0,0 0-8 0,1-5-16 15,8 5-16-15,-8 0-8 0,8-5-8 0,-8 0-4 0,8 6-56 0,0-11-20 16,8 5 32-16,-8-5 28 0,8 5 28 0</inkml:trace>
          <inkml:trace contextRef="#ctx0" brushRef="#br0" timeOffset="51550.0636">18711 8650 99 0,'0'5'136'0,"0"0"-16"16,0 4-4-16,0-4-28 0,0 4-4 0,0 2-8 0,0-7 4 15,0 6-8-15,0-1-4 0,0 6-4 0,8-5-4 0,-8 4-4 0,0 0-4 16,8 1-4-16,1-1 0 0,-9 0-8 0,9 1-4 0,-1-1 0 15,0 5 0-15,1-4-8 0,-1-1 0 0,10 0-4 0,-10 1 0 16,10-1 0-16,-10 1 0 0,8-1-4 0,2-5 0 0,-10 1 4 16,9-1-4-16,1 1 0 0,-2-6 0 0,2 3-8 0,-2-3 4 15,2-4 0-15,7 4 0 0,-7-4-4 0,-2-4 0 0,2 4-4 0,-2-4 0 16,2-3-4-16,7-1 0 0,-9 2 0 0,2-3 0 0,0-1-4 16,-10 1 4-16,9-1-4 0,0-4 0 0,-9 0 0 0,9 4 0 15,-9-9 0-15,2 10 0 0,-2-11-4 0,0 6 4 0,2 0 0 16,-10-1 0-16,8-4 4 0,-8 5-4 0,0-6 0 0,0 6 0 15,0 0-4-15,0-6 4 0,-8 6 0 0,-2-6-4 0,2 1 4 0,0 5 0 16,-2-4 0-16,-6-2-4 0,-1 1 4 0,0-1 0 16,-8 7 0-16,7-8-4 0,-8 2 8 0,1 4-8 0,-1-3 8 0,-8 4-4 15,8 4 0-15,-7 0 0 0,7 1-4 0,-8 4 8 0,8 1-8 16,1 4 4-16,-9 4 0 0,8 1 0 0,0 4-4 0,9 6-4 16,-8-1-8-16,8 1-16 0,-1 4-16 0,2 0-16 0,-2 6-24 15,2-7-20-15,7 6-36 0,1-5-24 0,-10 5-84 0,10 0 16 0,8 0 44 16,-8 0 28-16,8-4 36 0,-10 3 24 0</inkml:trace>
        </inkml:traceGroup>
        <inkml:traceGroup>
          <inkml:annotationXML>
            <emma:emma xmlns:emma="http://www.w3.org/2003/04/emma" version="1.0">
              <emma:interpretation id="{3B05190B-9D53-4B65-BEAF-D3188FCAD684}" emma:medium="tactile" emma:mode="ink">
                <msink:context xmlns:msink="http://schemas.microsoft.com/ink/2010/main" type="inkWord" rotatedBoundingBox="22869,17133 23602,17124 23614,18111 22881,18120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54317.4005">19725 8219 11 0,'-9'-10'144'0,"9"1"-16"0,0-2-16 0,0 2-28 16,0 0 0-16,-8 3-8 0,16-3 0 0,-8 5-8 0,0-2 0 15,9-3-8-15,0 4-4 0,-9 5 0 0,8-5-4 0,0 1 0 16,1 0 0-16,8 4 0 0,-8 0 4 0,7-6 0 0,-6 6 0 16,6 0 0-16,10 0 0 0,-9 0 0 0,0 6 0 0,0-6-8 15,9 4 4-15,-10 0-8 0,10 1-4 0,-9-5-8 0,9 5-4 0,0 1-4 16,-10-3 0-16,10 3-8 0,-1-6 0 0,1 4-8 0,0-4 0 16,-10 5 4-16,10-1-8 0,-1-4 0 0,1 0 0 0,-8 0-8 15,7 0-4-15,-8 0-16 0,0 0-12 0,1 0-20 0,-2 0-24 0,2-4-24 16,-2-1-20-16,-7 5-28 0,8-4-32 0,-17-2-44 0,9 3-36 15,-1-3 48-15,-8 1 48 0,0-4 28 0,0-1 24 16</inkml:trace>
          <inkml:trace contextRef="#ctx0" brushRef="#br0" timeOffset="53801.1996">19827 8492 11 0,'0'-5'112'0,"0"0"-8"16,0 1-4-16,-8-1-24 0,8 0-4 0,0 1 0 0,0-2-8 16,0 2 8-16,0-1-4 0,0 5 4 0,0-5-8 0,0 5 4 15,0-4 0-15,0 4 0 0,0 0-4 0,0 0-4 0,0 4 0 16,0 1 0-16,0 0-4 0,8-1 0 0,-8 6 0 0,0 0-4 0,8-1 0 15,-8 1-8-15,10 3-4 0,-10 2 0 0,0 4 0 0,8-4-4 16,-8 9-4-16,0-5-8 0,8 5 0 0,-8-4-8 0,0 3-4 16,0 6 0-16,0-5 0 0,0 0-4 0,0 5-4 0,0-5 4 0,0 5-8 15,0-5 4-15,0 0-4 0,0 0-4 0,0 0-4 16,0 0-8-16,0-5-4 0,0 0-12 0,0-5-4 0,0 5-8 0,0-9-16 16,0 5-8-16,0-6-8 0,0 1-12 0,0-6-4 0,0 1-12 15,0-5-12-15,0 0-12 0,0-5 0 0,9 1-20 0,-9-6-36 16,0 1-8-16,8-1 36 0,-8-5 28 0,9 0 28 0</inkml:trace>
          <inkml:trace contextRef="#ctx0" brushRef="#br0" timeOffset="54053.5269">20108 8521 119 0,'0'-11'168'0,"9"3"-20"0,-9-2-20 15,0 0-32-15,0 6-8 0,0-1-4 0,9 0 8 0,-9 5-4 0,0-4 0 16,0 8 0-16,0-4-8 0,0 5-8 0,0 0-8 0,0-1-8 15,0 6-28-15,0 0 24 0,0 4-8 0,8-5-8 0,-8 6 0 16,0 4-4-16,8 0-4 0,-8 1 4 0,10-1-8 0,-10 4 0 16,8-3-8-16,-8 3-4 0,8 7 4 0,-8-7-8 0,8 2 0 15,-8 4 0-15,0-6 0 0,10 6-4 0,-10-5-4 0,0 0 0 16,0 0 0-16,0 0-4 0,0 0-4 0,0 0 0 0,0-6-12 0,0 2-4 16,0-6-8-16,0 7-12 0,0-13-12 0,-10 2-12 15,10-1-16-15,0-3-16 0,-8-2-12 0,8-4-12 0,-8-4-8 0,0-2-4 16,8 3-44-16,-18-13-32 0,18 8 32 0,-17-13 32 0,8 7 32 15</inkml:trace>
        </inkml:traceGroup>
        <inkml:traceGroup>
          <inkml:annotationXML>
            <emma:emma xmlns:emma="http://www.w3.org/2003/04/emma" version="1.0">
              <emma:interpretation id="{63F1B480-C5F3-419B-A8B6-473FDE8DE1DD}" emma:medium="tactile" emma:mode="ink">
                <msink:context xmlns:msink="http://schemas.microsoft.com/ink/2010/main" type="inkWord" rotatedBoundingBox="23968,17886 25202,17871 25205,18152 23971,18167"/>
              </emma:interpretation>
              <emma:one-of disjunction-type="recognition" id="oneOf15">
                <emma:interpretation id="interp19" emma:lang="" emma:confidence="0">
                  <emma:literal>cm</emma:literal>
                </emma:interpretation>
                <emma:interpretation id="interp20" emma:lang="" emma:confidence="0">
                  <emma:literal>im</emma:literal>
                </emma:interpretation>
                <emma:interpretation id="interp21" emma:lang="" emma:confidence="0">
                  <emma:literal>m</emma:literal>
                </emma:interpretation>
                <emma:interpretation id="interp22" emma:lang="" emma:confidence="0">
                  <emma:literal>em</emma:literal>
                </emma:interpretation>
                <emma:interpretation id="interp23" emma:lang="" emma:confidence="0">
                  <emma:literal>Im</emma:literal>
                </emma:interpretation>
              </emma:one-of>
            </emma:emma>
          </inkml:annotationXML>
          <inkml:trace contextRef="#ctx0" brushRef="#br0" timeOffset="62684.472">20987 8996 31 0,'0'-6'88'0,"8"2"-4"0,-8-1-4 0,0-5-28 0,0 6 4 0,0-5-4 16,0 3-4-16,0 2 4 0,0-1-8 0,0-5-4 0,0 5 4 16,0 1 4-16,0-6 0 0,0 5 0 0,0-4 0 0,0 4 0 15,0 0 0-15,-8 1 0 0,8-3 0 0,0 4-4 0,-9-2-4 16,9 5 0-16,-8-5 0 0,-1 5 0 0,9 0-4 0,-8 0 0 0,0 0-8 15,-2 0-12-15,2 0 16 0,0 0-8 0,-2 0 0 0,2 5 4 16,0-5-8-16,0 5 0 0,-1-2-4 0,0 4 0 0,1-7-4 16,-1 9 4-16,1-4-8 0,0-1 0 0,8 1 0 0,-10 0-4 15,2 5 0-15,8-1 0 0,0-4 0 0,-8 5 0 0,8 0-4 16,0-1-4-16,0 0 4 0,0-4 0 0,0 10 0 0,0-11 0 0,0 7 0 16,8-3-4-16,-8 2 4 0,8-1 0 0,2 1 0 0,-2 1 0 15,-8-7 0-15,8 5 0 0,1-4 0 0,8 4 0 0,-8-3 0 16,7-2 0-16,-8 1 0 0,10-1-4 0,0-4 4 0,-2 6-4 0,-7-6 4 15,8 0 0-15,0 0-4 0,-1 0 0 0,2 0 4 16,0-6 0-16,-2 2 0 0,1 4-4 0,0-9 0 0,-8 3 4 0,7 3 4 16,-6-8-4-16,6 2-4 0,-8-1 4 0,2 1 0 0,-2-1 0 15,0 0 0-15,1 1 0 0,-1-2 0 0,1 3 0 0,-9-2 0 16,9 0 0-16,-9 1-4 0,8 4 4 0,-8-5 4 0,0 6 0 16,0-6-4-16,0 5 0 0,0 0 0 0,8 1 0 0,-8 4 0 15,0-5 0-15,0 5 0 0,0-5 0 0,-8 5 0 0,16 0 0 0,-8 0 4 16,0 0-8-16,0 0 4 0,0 0 0 0,8 0 0 0,-8 0 0 15,0 0 0-15,0 0 0 0,10 0 4 0,-10 5-8 0,8-5 4 16,-8 5 4-16,8-1-4 0,-8-4 0 0,0 5 4 0,10 5-4 16,-10-5 0-16,8 5 0 0,-8-6-4 0,8 5 4 0,-8 1 0 15,9-1 0-15,-9 1 0 0,8 5 4 0,-8-6-4 0,8-4 0 0,1 10-4 16,-9-6 0-16,9-3 0 0,-1 2 0 0,-8-3-4 0,8 6 4 16,2-8-4-16,-2 3 4 0,-8-6 0 0,8 4 0 0,1-4-4 15,0 0 8-15,-1 0-4 0,0-4 0 0,-8-2 4 0,9 6-4 0,-1-9 4 16,1 4-4-16,-9-4 0 0,9-1 0 0,-1 1 0 15,-8-1 4-15,8 0-4 0,-8 1 8 0,10-2 0 0,-10 3-4 0,8-7 0 16,-8 5 0-16,8 1 0 0,-8-1 4 0,0 1-20 0,9-1 20 16,-9-4-4-16,0 9 0 0,9-5 0 0,-9 1 4 0,8 4-4 15,-8 1 0-15,0-6 0 0,0 5 4 0,8 0-4 0,-8 5 0 0,9-5 0 16,-9 5 0-16,0 0 4 0,0 0 0 0,8 0-4 16,-8 5 0-16,8 0 4 0,-8 0 0 0,0-2 0 0,10 8 0 15,-10-6 0-15,8 4 4 0,-8 1 0 0,0-5 0 0,8 4 0 0,-8 1-4 16,10 0 0-16,-10 0 0 0,8 3 0 0,-8-3 0 0,8-1 0 15,0-3-4-15,-8 2 0 0,9 3 0 0,0-2 4 0,-9-4 0 16,8 4 0-16,1-3-4 0,-1 3 0 0,0-3 0 0,2-6 0 0,-10 4 0 16,8-4 0-16,0 4 0 0,0-4 0 0,2 0 0 15,-2 0 0-15,0-4 0 0,1 4 0 0,0 0 0 0,-1-4-4 0,1-7 0 16,-1 7 4-16,0-2 0 0,1 2 0 0,0-1 0 0,-1-5-4 16,0 6 0-16,-8-7 0 0,10 7 8 0,-2-6-4 0,-8 1 0 15,8-1 0-15,-8 1 0 0,9 5 0 0,-9-6 0 0,9 0 0 0,-1 5 0 16,-8-4-4-16,8-1 4 0,-8 5 0 0,0-4 0 0,9 4 0 15,-9 0 0-15,8 1 0 0,-8 4 4 0,8-7 0 0,-8 7-4 16,10-3 4-16,-10 3-4 0,8 3 8 0,-8-3-4 0,8 7 4 16,2-3-4-16,-10 1 8 0,8 4 0 0,-8 1 0 0,8 0 0 15,0-1 0-15,-8 1 0 0,9-1-8 0,0 6 4 0,-9-1-4 0,8 1 4 16,1 0-4-16,-9-7 0 0,8 7 0 0,0-1 0 0,-8-3-4 16,10 2-8-16,-10-2-8 0,8 2-8 0,-8-4-12 0,8-3-20 15,-8 3-12-15,0-4-16 0,0-1-12 0,8 1-20 0,-8-5-16 16,0 0-12-16,0-5-52 0,0 1-24 0,0-1 36 0,0-4 32 15,0-6 40-15,0 2 16 0</inkml:trace>
        </inkml:traceGroup>
        <inkml:traceGroup>
          <inkml:annotationXML>
            <emma:emma xmlns:emma="http://www.w3.org/2003/04/emma" version="1.0">
              <emma:interpretation id="{7CBB1F7B-BE57-4B8B-9268-CCB105A39B4E}" emma:medium="tactile" emma:mode="ink">
                <msink:context xmlns:msink="http://schemas.microsoft.com/ink/2010/main" type="inkWord" rotatedBoundingBox="24933,17837 25043,17835 25044,17880 24933,17881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61215.3196">21771 8818 3 0,'26'10'64'16,"0"0"-12"-16,-10-6-36 0,10 6-60 0,-9-1-28 16</inkml:trace>
        </inkml:traceGroup>
        <inkml:traceGroup>
          <inkml:annotationXML>
            <emma:emma xmlns:emma="http://www.w3.org/2003/04/emma" version="1.0">
              <emma:interpretation id="{B42D2132-5467-4408-A730-74F2E1DF4AB8}" emma:medium="tactile" emma:mode="ink">
                <msink:context xmlns:msink="http://schemas.microsoft.com/ink/2010/main" type="inkWord" rotatedBoundingBox="25314,17421 25680,17416 25684,17754 25318,17758"/>
              </emma:interpretation>
              <emma:one-of disjunction-type="recognition" id="oneOf17">
                <emma:interpretation id="interp25" emma:lang="" emma:confidence="0">
                  <emma:literal>w</emma:literal>
                </emma:interpretation>
                <emma:interpretation id="interp26" emma:lang="" emma:confidence="0">
                  <emma:literal>Ż</emma:literal>
                </emma:interpretation>
                <emma:interpretation id="interp27" emma:lang="" emma:confidence="0">
                  <emma:literal>v</emma:literal>
                </emma:interpretation>
                <emma:interpretation id="interp28" emma:lang="" emma:confidence="0">
                  <emma:literal>ż</emma:literal>
                </emma:interpretation>
                <emma:interpretation id="interp29" emma:lang="" emma:confidence="0">
                  <emma:literal>z</emma:literal>
                </emma:interpretation>
              </emma:one-of>
            </emma:emma>
          </inkml:annotationXML>
          <inkml:trace contextRef="#ctx0" brushRef="#br0" timeOffset="72176.3549">22154 8525 127 0,'0'-4'132'0,"0"-7"-20"0,0 7-4 0,0-5-24 15,10 4-4-15,-10-5-4 0,0 6-12 0,8-1-4 0,-8 0-8 0,8-5-4 16,-8 6-8-16,9-6 0 0,-1 6-8 0,1-2 0 0,0-3-4 16,-9 4 0-16,16 0-4 0,-8 1 4 0,2-1-8 0,-2 5 4 15,0-5 0-15,2 5-8 0,-2 0 4 0,0 0-4 0,1 0 0 16,-1 0 0-16,1 5-4 0,-1 0 0 0,-8-1-4 0,9 1 0 0,-1 5 0 16,-8-6 0-16,8 6 0 0,-8 0 0 0,0 0 0 0,0-1 0 15,0 0 0-15,0 1-4 0,0 4 0 0,0-4 0 0,-8-1 0 16,8 6 0-16,-8-5-4 0,-1-1 0 0,9 1 0 0,-8-1 0 15,-1-4 0-15,9 4 0 0,-8-3 0 0,8-2-8 0,-9 1 8 0,1-1 0 16,8-4-4-16,0 6 0 0,-8-6 0 0,8 0 4 0,0 4-4 16,0-8 0-16,0 4 0 0,0 0 4 0,0-6 0 0,0 6 0 15,8 0 4-15,-8-4 0 0,0 4 0 0,8 0 4 0,-8 0 0 16,9 0 8-16,-9 0 8 0,8 0 0 0,-8 0 4 0,9 4 4 16,-1-4 8-16,1 10 0 0,-1-5 0 0,-8 0 4 0,8 4 0 15,2-3-4-15,-2 3 0 0,0-4-4 0,2 4 0 0,-2 1-4 16,0-1-8-16,0 1 0 0,1-5-4 0,-1 5-16 0,1-6-4 0,0 6 0 15,-1-10 0-15,0 5 0 0,2-1 0 0,-2-4 0 0,0 0 0 16,0-4 0-16,2-1 0 0,-10 0 0 0,8-4 0 0,-8-1-40 16,8 1-12-16,-8-6-12 0,0 5-20 0,0-4-12 0,0-4-20 15,0 2-16-15,-8-3-20 0,8 0-16 0,-8 1-48 0,-2-3-40 0,2 2 52 16,0-4 36-16,0 3 36 0,-10 2 24 0</inkml:trace>
        </inkml:traceGroup>
      </inkml:traceGroup>
    </inkml:traceGroup>
  </inkml:traceGroup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40:33.16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E053BF4-9257-4B4B-B709-2A296C9A7F3B}" emma:medium="tactile" emma:mode="ink">
          <msink:context xmlns:msink="http://schemas.microsoft.com/ink/2010/main" type="writingRegion" rotatedBoundingBox="19313,5072 32902,5423 32831,8161 19242,7810"/>
        </emma:interpretation>
      </emma:emma>
    </inkml:annotationXML>
    <inkml:traceGroup>
      <inkml:annotationXML>
        <emma:emma xmlns:emma="http://www.w3.org/2003/04/emma" version="1.0">
          <emma:interpretation id="{3FAD699A-1A05-454D-937D-95EB24B3DA06}" emma:medium="tactile" emma:mode="ink">
            <msink:context xmlns:msink="http://schemas.microsoft.com/ink/2010/main" type="paragraph" rotatedBoundingBox="19313,5072 32902,5423 32870,6644 19281,62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275423-AE18-4403-B27C-840D94096219}" emma:medium="tactile" emma:mode="ink">
              <msink:context xmlns:msink="http://schemas.microsoft.com/ink/2010/main" type="line" rotatedBoundingBox="19313,5072 32902,5423 32870,6644 19281,6293"/>
            </emma:interpretation>
          </emma:emma>
        </inkml:annotationXML>
        <inkml:traceGroup>
          <inkml:annotationXML>
            <emma:emma xmlns:emma="http://www.w3.org/2003/04/emma" version="1.0">
              <emma:interpretation id="{7E5EA043-58C9-4398-8A70-9135CA44C506}" emma:medium="tactile" emma:mode="ink">
                <msink:context xmlns:msink="http://schemas.microsoft.com/ink/2010/main" type="inkWord" rotatedBoundingBox="19309,5199 21004,5243 20981,6163 19285,6119"/>
              </emma:interpretation>
              <emma:one-of disjunction-type="recognition" id="oneOf0">
                <emma:interpretation id="interp0" emma:lang="" emma:confidence="0">
                  <emma:literal>*</emma:literal>
                </emma:interpretation>
                <emma:interpretation id="interp1" emma:lang="" emma:confidence="0">
                  <emma:literal>x</emma:literal>
                </emma:interpretation>
                <emma:interpretation id="interp2" emma:lang="" emma:confidence="0">
                  <emma:literal>-</emma:literal>
                </emma:interpretation>
                <emma:interpretation id="interp3" emma:lang="" emma:confidence="0">
                  <emma:literal>=</emma:literal>
                </emma:interpretation>
                <emma:interpretation id="interp4" emma:lang="" emma:confidence="0">
                  <emma:literal>7</emma:literal>
                </emma:interpretation>
              </emma:one-of>
            </emma:emma>
          </inkml:annotationXML>
          <inkml:trace contextRef="#ctx0" brushRef="#br0">635 2837 39 0,'0'-4'92'0,"0"-6"-16"15,0 5-4-15,0-4-20 0,0-1 0 0,0 1-4 0,0-1-4 16,8 0 0-16,-8 1-8 0,10-1 0 0,-2 5-4 0,-8-9 0 16,8 5-8-16,0-1 4 0,1 1-4 0,0 3 0 0,-1-3-4 0,1-1 0 15,7 6 0-15,-6-1-4 0,6-5 0 0,-8 6-4 0,10-2 4 16,-10 6-4-16,10-5 4 0,-10 5-4 0,9-4 8 15,-9 4 0-15,10 0-4 0,-10 4 4 0,10-4 0 0,-10 5 0 0,9-5-4 16,-9 6 4-16,10-2-4 0,-10 1-4 0,8 5 4 0,-6-6 0 16,-2 1 0-16,10 5-4 0,-10-6 0 0,0 6 0 0,9 0 0 15,-8-1 0-15,-1-4 4 0,-8 5 0 0,9-1 0 0,-1 1 0 0,-8-5 0 16,8 4 0-16,-8 1 0 0,0 0 4 0,10-6-4 0,-20 6 0 16,10-1 0-16,0 1 0 0,-8-1-4 0,0 1 0 0,8-5 0 15,-17 5-4-15,8-1-4 0,1 1 0 0,-1-1 0 0,-7 1 0 16,6-6 0-16,-6 6 0 0,-2 0-4 0,10-5 0 0,-9-1-4 15,0 6 4-15,8-5-8 0,-7-5 0 0,6 4-8 0,2 2-12 0,0-6-12 16,-10 4-12-16,18-4-20 0,-8 0-24 0,0 0-16 0,8 0-12 16,-9 0-60-16,9 0-24 0,0 0 36 0,-8 0 28 0,8 0 32 15</inkml:trace>
          <inkml:trace contextRef="#ctx0" brushRef="#br0" timeOffset="-383.1357">823 2804 35 0,'0'-5'76'0,"-9"1"-4"16,9-1-16-16,0 0-16 0,0 0-4 0,-8 0 0 16,8 0 4-16,0 1 0 0,0-1 0 0,0 0 0 0,0 0 4 0,-9 0 0 15,9 1 4-15,-9-1 0 0,9 0 0 0,0 0 0 0,0 5 4 0,0-4 0 16,0-1 0-16,0 5-8 0,0 0-4 0,0 0-4 16,0-5 4-16,0 5-4 0,0 0 0 0,-8 0 0 0,8 0-4 0,8 0 4 15,-16 5-4-15,16-5 4 0,-16 5 0 0,16-1-4 0,-8 6 0 16,0-1 0-16,-8-4-4 0,8 10-4 0,0-6 0 0,0 6-4 15,0 4-4-15,0 0 0 0,8 0 0 0,-8 0 0 0,0 5 0 0,0 0 0 16,9 0 0-16,-9 0-8 0,0 5 4 0,9-5 0 0,-9 5 0 16,0-6-4-16,0 6 0 0,8-4 0 0,-8-2 0 0,0 2 0 15,0-2 0-15,9 2-8 0,-9-6 4 0,0 5 0 0,0-5-4 16,0 0 0-16,0-5 4 0,0 5 0 0,0-4-4 0,0-1 0 16,0-4 0-16,-9-1 0 0,9 1 0 0,0-1 0 0,0 1-4 0,0-4 0 15,9-2-4-15,-9 1-8 0,0-5 0 0,-9 4-12 0,9-4-12 16,0 0-4-16,0 0-8 0,0 0-4 0,0-4-8 0,-8-1-4 15,8 1-4-15,0-2-4 0,-9 2-12 0,9-2 0 0,0-3-8 16,-9-1 0-16,1 6 4 0,8-6-12 0,0 1-40 0,-8-1-32 16,-2-5 36-16,10 6 28 0,-8-5 20 0</inkml:trace>
          <inkml:trace contextRef="#ctx0" brushRef="#br0" timeOffset="-3264.6047">1420 3255 39 0,'0'0'76'16,"0"0"0"-16,0 0-8 0,0 0-28 0,0 0-4 0,0 0 0 16,0 0 4-16,0 0-4 0,0 0 0 0,0 5 0 0,0-5-4 15,0 0 0-15,-10 0 0 0,10 0 4 0,0 4 8 0,0-4 0 0,0 0 0 16,0 0 0-16,-8 0 0 0,8 0 4 0,0 0-8 0,0 0 0 16,-8 0 4-16,8 0-4 0,0 0-4 0,-9 0-4 0,9 0 4 15,0 0-4-15,0 0-8 0,-9 0 0 0,9 0-4 0,0 0 4 16,0-4-4-16,0 4-4 0,0-5 0 0,0 5-4 0,0-5 0 15,0 0 0-15,0 1 0 0,0-1-4 0,0-5 4 0,0 5 0 16,0-4 4-16,0 4-4 0,0-5 0 0,0 1 0 0,0 4-4 0,9-5 4 16,-9 1 0-16,9 4-4 0,-9 0 0 0,0 1-4 0,8-2 4 15,-8 1 4-15,8 5 0 0,2-4 0 0,-10 4-4 0,8 0 0 16,0 0 0-16,-8 0 4 0,10 4-4 0,-2 1 0 0,0 1 0 16,-8-2 0-16,8 6 0 0,-8-1-4 0,9 1 0 0,-1-1 0 15,-8 1 0-15,0 0-4 0,0 4 4 0,9 1-4 0,-9-1 4 0,-9 5 0 16,9 0-4-16,-8-4 4 0,8 4-4 0,-9 0 0 0,1 0 0 15,0 0 0-15,0 1 0 0,-2-1 4 0,2 0-4 0,-10-1 0 16,10-3 0-16,0 0 0 0,-10-1 0 0,10 1 0 0,0-5 0 16,-1-1 0-16,1-5 0 0,0 6 0 0,-2-10 0 0,2 5-4 15,8-1 4-15,-8-4 0 0,8-4-4 0,0 4 4 0,-10-5 0 0,10 1-8 16,0-2 4-16,0-3 0 0,0 5 4 0,0-6 0 0,10 0-4 16,-10 1 4-16,0-1-4 0,8 0 4 0,-8 1 0 0,0-2 0 15,8 3-4-15,-8-2 0 0,10 5 4 0,-10-5 0 0,8 6 0 0,-8-1 0 16,8 5 0-16,1-4 0 0,-9 4 0 0,8 0 0 15,0 0 0-15,-8 4 0 0,9 1 0 0,0-1 0 0,-1 1 0 0,0 0 0 16,2 0 4-16,-2 5-4 0,0-6 4 0,2 7 0 0,-2-3 0 16,0-3 4-16,0 5 0 0,1 0 0 0,8-1 4 0,-8 1-4 15,-1-6 4-15,0 6 0 0,2-1 0 0,-2-3 0 0,0-2 0 16,0 5 0-16,10-3 0 0,-10-2-4 0,1 2 0 0,-1-6 0 16,1 4 0-16,0-4 0 0,-1 0 4 0,0 0-8 0,2 0 4 15,-2 0-4-15,0-4 0 0,0-2-4 0,-8 2 0 0,10-6-4 0,-2 5 0 16,0-9-12-16,-8 5-12 0,9-1-8 0,-1-5-12 0,-8 1-16 15,8 4-16-15,-8-10-12 0,0 6-20 0,0 0-20 0,10-4-16 16,-10 2-8-16,0 2-80 0,0-5 28 0,-10 4 36 0,10 0 32 0,0 2 28 16</inkml:trace>
          <inkml:trace contextRef="#ctx0" brushRef="#br0" timeOffset="-2742.485">2033 3058 43 0,'-8'0'92'0,"8"0"-12"0,-9 0-4 16,9 0-20-16,-9 0 0 0,9 0 0 0,0 0 4 0,0 5-4 0,-8-10 0 16,8 5-4-16,0 0-4 0,0 0 0 0,0 0 0 0,0 0-4 15,0 0 0-15,0 0 0 0,0 0-4 0,0 0 4 0,0 0 0 16,0 0 4-16,8 0 8 0,-8 0 0 0,0 0 0 0,9 0 0 15,-9 0 0-15,9 0 4 0,-1 0 0 0,1 0-4 0,-1 0-4 16,0 0 0-16,2 0-4 0,6 0-4 0,-8 0 0 0,10 0-8 0,-10 0 0 16,10 0-4-16,-10 0 0 0,1 0-4 0,7 0-4 0,-8 0-4 15,10 0-12-15,-10 0-8 0,2 0 0 0,6 0 0 0,-7 0 0 16,-1 0 0-16,1 0 0 0,0 0 0 0,-1 0 0 0,0 0 0 0,0 0 0 16,-8 0 0-16,10 0 0 0,-2 0 0 0,-8 0 0 15,8 0 0-15,-8 0 0 0,0 0 0 0,10 0 0 0,-10 0 0 0,0 0 0 16,0 0 0-16,0 0 0 0,0 0 0 0,0 0 0 0,0 0 0 15,0 0 0-15,0 0 0 0,0 0 0 0,0 0 0 0,0 0 0 16,0 0-4-16,0 0-72 0,0 0-24 0,-10 0-24 0,10 0-32 16,-8 0-28-16,8 0-20 0,-8 0-76 0,-2 0 32 0,2 0 48 15,0 0 36-15,0 0 32 0,-1 0 20 0</inkml:trace>
        </inkml:traceGroup>
        <inkml:traceGroup>
          <inkml:annotationXML>
            <emma:emma xmlns:emma="http://www.w3.org/2003/04/emma" version="1.0">
              <emma:interpretation id="{71FB0F23-6FE8-4E97-9F4F-3E0BEB1CC23D}" emma:medium="tactile" emma:mode="ink">
                <msink:context xmlns:msink="http://schemas.microsoft.com/ink/2010/main" type="inkWord" rotatedBoundingBox="21425,5149 22275,5171 22244,6370 21394,6348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918.7392">2861 2804 39 0,'0'-5'80'0,"0"1"-4"0,0-1-4 0,0 0-20 0,0 5-4 0,0-10 0 15,0 5 0-15,0 1 0 0,0-1-4 0,0 0 4 0,0 0 0 16,0 0 0-16,0 1-4 0,0-1-4 0,0 0 4 15,0 5-4-15,0-5 4 0,0 1-8 0,0 4 0 0,0-5 4 0,0 5-4 16,0 0 0-16,0 0-4 0,0 0 4 0,0 0 0 0,0 0-4 0,0 0 4 16,0 0 4-16,0 0 4 0,0 0 0 0,0 5 0 15,0-1 0-15,0 1-8 0,0 5-4 0,0-6 4 0,0 6-12 0,0 4 0 16,0-4 0-16,0 9-4 0,0-4 0 0,8 4-4 0,-8 0-4 16,0 5 0-16,8-4-4 0,-8 4-4 0,0 4 4 0,9-4-4 15,-9 0 0-15,9 5 0 0,-1-6-20 0,-8 6 20 0,8-4 0 16,-8-2 0-16,9 6 0 0,-9-10 0 0,8 5 0 0,-8 0-4 0,9-4 0 15,-9-1 0-15,9 0 0 0,-9 0 4 0,0-5-4 0,8 1 0 16,-8 0 0-16,0-7 0 0,0 7 0 0,0-5 0 0,0-6-4 16,0 6-4-16,0-5-8 0,0-1-8 0,0 2-8 0,0-2-16 15,0-4-12-15,0 0-8 0,0 0-8 0,-8 0-12 0,8-4-12 16,0-2-4-16,0 2-4 0,-9-6 0 0,9 5 0 0,-9-4-32 16,9-5-28-16,-8 4-8 0,-1-5 36 0,9 6 32 0,-8-5 16 0</inkml:trace>
          <inkml:trace contextRef="#ctx0" brushRef="#br0" timeOffset="3253.3603">2766 2837 23 0,'-8'-4'104'0,"8"-6"-8"0,-8 5-8 0,8 1-24 0,0-6-4 15,0 5-4-15,0-4 0 0,0-1 0 0,0 5 0 0,0-4-4 0,8-1 0 16,-8 0 4-16,8-4-8 0,2 5 4 0,-2-6-8 15,8 5 0-15,-7-4-4 0,8 5 0 0,-8-6-4 0,7 5-8 0,2 1 0 16,8-1-4-16,-10 0-4 0,1 1-4 0,1 5-4 0,8-2 4 16,-10 3-4-16,2-3 0 0,-2 6-4 0,1 0 0 0,1 0 4 15,-2 6-4-15,2-3 0 0,-10 3 4 0,9-2 4 0,-8 1-4 0,8 5 4 16,-9-1 0-16,0 0 4 0,1 2 4 0,0-2-4 16,-9 1 0-16,0 4 4 0,8-5-8 0,-8 6 0 0,0-5 0 0,0 4-4 15,-8 0 0-15,8-4-4 0,-9 4 0 0,0 1 0 0,1-1-4 16,0 0 0-16,-1-4-4 0,1 3-4 0,-10-2 4 0,10-1-8 15,-10 4 0-15,10-9-16 0,-8 4-8 0,-2 1-8 0,10-6-12 0,-9 2-8 16,9-2-8-16,-2-4-16 0,-6 6-12 0,8-6-12 0,-2 0-12 16,10 0-16-16,-8 0-56 0,0 0 4 0,8-6 40 15,0 6 28-15,0-4 24 0</inkml:trace>
          <inkml:trace contextRef="#ctx0" brushRef="#br0" timeOffset="3700.2016">3313 3629 3 0,'-10'0'124'15,"10"0"-8"-15,-8 0-8 0,8 0-32 0,-8-5 0 0,8 5-4 0,0-5 4 16,0 1-8-16,-9-1-4 0,9 0 0 0,0-4-8 0,0 3 0 0,0-3 0 16,9-1-8-16,-9 0-4 0,0 1 0 0,8-5-4 15,0 5 0-15,2-1 0 0,-2-5-4 0,0 1-4 0,0 4 0 0,2-3-4 16,-2 2-4-16,0-3 0 0,9-1-4 0,-9 6-4 0,2-1 4 16,-2-4-4-16,8 4-4 0,-6 1 0 0,-2-1 0 0,0 5 0 15,1-5-4-15,0 6 0 0,-1 0-4 0,-8-3 4 0,9 3-4 0,-1 4 4 16,0-4 0-16,-8 4 0 0,10 0 4 0,-2 0-4 15,-8 4 0-15,8 0 4 0,-8 3 0 0,8-3 0 0,-8 6 0 0,10-1 0 16,-10 1-4-16,8 4 4 0,-8 1 0 0,8-1-4 0,-8 0 4 16,9 6 0-16,-9-1-4 0,0 0 4 0,0 0 0 0,0 5-4 15,0-5-4-15,0 6 4 0,0-6-4 0,9 4 0 0,-9-4 0 0,0 1-4 16,-9 4 0-16,9-10 0 0,0 5-8 0,0-5-4 16,0 1-16-16,0-1-8 0,0-4-24 0,0-1-12 0,0 1-16 0,0-1-24 15,0-9-28-15,0 6-24 0,0-2-60 0,0-8-24 0,0 4 48 16,0-6 36-16,0-3 36 0,0-1 24 0</inkml:trace>
        </inkml:traceGroup>
        <inkml:traceGroup>
          <inkml:annotationXML>
            <emma:emma xmlns:emma="http://www.w3.org/2003/04/emma" version="1.0">
              <emma:interpretation id="{0FD2D33E-CD8A-4304-A2C7-F05BA155DD98}" emma:medium="tactile" emma:mode="ink">
                <msink:context xmlns:msink="http://schemas.microsoft.com/ink/2010/main" type="inkWord" rotatedBoundingBox="22877,5605 23459,5621 23451,5942 22868,5927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4288.6574">4199 3322 71 0,'0'9'124'0,"0"-5"-8"15,0 3-12-15,8-3-20 0,-8 0 0 0,9-4 8 0,0 6 0 16,-9-2 4-16,8-4 0 0,0 0-4 0,1 5-4 0,-1-5-8 15,1 0-4-15,8 0-8 0,-9 0-8 0,10 0-8 0,-2 0-8 16,2 0-8-16,-1 0-8 0,0 0-4 0,0 0-8 0,-1 0 0 0,2 0-4 16,0 0-4-16,-2 0-8 0,9 0-8 0,-7 0-20 15,-2 5-20-15,2-5-24 0,8 0-24 0,-10 0-28 0,1 0-28 0,1 0-44 16,-10-5-52-16,10 5 40 0,-2 0 36 0,-8-5 36 0,2 5 28 16</inkml:trace>
          <inkml:trace contextRef="#ctx0" brushRef="#br0" timeOffset="4075.2295">4258 3058 23 0,'0'-4'112'0,"0"-2"0"0,0 6 0 0,0-4-16 16,9 4 4-16,-9 0 8 0,9 0-8 0,-1 0 0 0,-8 4 0 15,8-4-4-15,2 6 0 0,6-2-8 0,-8 1 0 0,2-1-4 16,6 2-4-16,1-2-8 0,1-4-8 0,-2 5-4 0,2 0-8 0,-2 0 0 16,2-1-4-16,-1 2-4 0,-1-6-8 0,10 0-8 15,-8 4-4-15,7-4-4 0,-8 0-4 0,8 0-4 0,-7 0-4 0,8 0 0 16,-10 0-4-16,2 0-4 0,-2 0-12 0,1 0-16 0,1 0-12 16,-2 0-12-16,-6 5-16 0,-2-5-12 0,0 0-16 0,0 5-12 15,-8-5-20-15,9 5-20 0,-9-5-16 0,-9 4-20 0,1-4-52 0,0 5 32 16,0 0 32-16,-10-5 32 0,0 4 28 0</inkml:trace>
        </inkml:traceGroup>
        <inkml:traceGroup>
          <inkml:annotationXML>
            <emma:emma xmlns:emma="http://www.w3.org/2003/04/emma" version="1.0">
              <emma:interpretation id="{D0EC8BD8-CE6E-4D0B-B5F2-0E47C5CCC47F}" emma:medium="tactile" emma:mode="ink">
                <msink:context xmlns:msink="http://schemas.microsoft.com/ink/2010/main" type="inkWord" rotatedBoundingBox="24253,5200 27551,5285 27529,6148 24230,6063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6089.4586">7251 2986 47 0,'0'0'128'15,"-9"5"-16"-15,1-5-12 0,0 0-28 0,8 5-4 0,-18-1-4 16,10 2 0-16,0-2 0 0,8 1-4 0,-10 5-4 0,-6-1 0 15,7 1-8-15,1 0-4 0,-1 3-4 0,9 2 0 0,-8-1-4 16,-1 1-4-16,9-1-4 0,0 5-4 0,-8 1 0 0,8-6-4 16,0 5 0-16,0 1 0 0,8-1-4 0,-8 0 0 0,9 0 4 0,-1 0 0 15,-8-4-4-15,17 4 4 0,-8-4-4 0,-1-1 0 0,10 0 0 16,-2 0 0-16,2 0-4 0,-2-4-4 0,10 0 4 0,-9-1-4 16,9 1 0-16,0-5 0 0,-10-1 0 0,10-4 0 0,-1 6-4 0,1-6 0 15,0-6-4-15,-1 6 4 0,1-4 0 0,0-6 0 16,-1 5 0-16,-8-4-4 0,8-5 0 0,-7 4 0 0,-2-5 0 15,2-4 0-15,-1 1 4 0,-8 3-4 0,-1-9 4 0,0 4-4 16,1 1 0-16,-9-4 0 0,0-1-4 0,0-1 4 0,0 2-4 0,-9-7 4 16,1 7-4-16,0-1-4 0,-1-1 4 0,-8 6 0 0,-1-4 0 15,2-2 0-15,-2 6-16 0,2 0 20 0,-10 0 0 0,9 5 4 16,-9-1-4-16,10 1 0 0,-10 4 0 0,9 1 4 0,-9 4-4 0,10 0-4 16,-2 0 0-16,-8 5 4 0,9 5-4 0,-8 0-8 0,8 4-4 15,-1 2-8-15,2-3-12 0,-2 8-4 0,1-7-12 0,1 10-16 16,-2-5-20-16,10 1-12 0,0-1-20 0,-2 5-24 0,2-4-72 15,8 4 32-15,-8-5 32 0,16 5 32 0,-8-4 24 0</inkml:trace>
          <inkml:trace contextRef="#ctx0" brushRef="#br0" timeOffset="6601.0907">7848 3073 79 0,'8'4'112'0,"0"6"-16"0,2-5-16 16,-10 5-28-16,0 4-4 0,0-5 0 0,0 5 4 0,-10-3 0 0,10 3 8 15,-8 0 0-15,0 5 0 0,8-4 4 0,-8 4-4 16,8 0-4-16,-10-5 0 0,10 5-4 0,0 1 0 0,0-1-4 0,0 1 0 16,0-2-8-16,10 1 0 0,-10-4-4 0,8 5 0 0,0-2 0 0,0-4-4 15,2 0 0-15,6-3-8 0,2 3 0 0,-1-5-4 16,-1-3 4-16,2 3-4 0,-2-9-4 0,10 6-4 0,-9-2-4 0,9-8 0 16,0 4 0-16,-10-6-4 0,10 1 4 0,0-5 0 0,-1 1-4 15,-7-5 0-15,8-1 0 0,-10-4 0 0,10 5-4 0,-9-5 0 16,-1-6 4-16,2 2-4 0,-10-2 0 0,10 2 0 0,-10-2 0 15,0-3 0-15,1 4 4 0,-9-5-4 0,8 5 0 0,-16-4 0 16,8 3 4-16,-9 6-4 0,1-5 0 0,-10 0-4 0,10 5 4 16,-18 1 0-16,10 3 0 0,-10 0 0 0,9 1 4 0,-17-1-4 0,8 11 0 15,1-6 0-15,-1 5 0 0,-8 5 0 0,8-5 0 0,1 10 0 16,-9-5 0-16,8 5-4 0,0-1 4 0,1 6-4 0,-1 5-20 16,0-1 12-16,10 1-4 0,-10 4-12 0,9 0-20 0,0 0-12 15,0 0-20-15,9 5-16 0,-10-5-20 0,10 6-20 0,0-2-16 16,-2 1-80-16,2-4 28 0,8-1 32 0,0 0 32 0,0 0 28 0</inkml:trace>
          <inkml:trace contextRef="#ctx0" brushRef="#br0" timeOffset="7267.2471">8351 2708 31 0,'-17'0'152'0,"9"0"-12"16,-2 5-12-16,-6-5-40 0,8 5-8 0,-2-5-8 0,2 5 4 0,8-5 8 15,0 4 0-15,-8-4-4 0,16 0 0 0,-8 5-4 0,0-5-4 16,8 0-8-16,2 0-8 0,-2 0-4 0,0 0-4 0,10 0-8 15,-10 0-8-15,9-5-4 0,0 5-4 0,8 0-8 0,-7-4 0 16,8 4 0-16,-1 0-8 0,0 0-4 0,0-5 0 0,1 5-8 16,0 0-16-16,8 0-16 0,-9 0-16 0,1 5-20 0,8-5-24 0,-8 4-32 15,-1 6-24-15,1-5-52 0,0-1-40 0,-1 6 44 0,1 0 36 16,-10-1 36-16,10-4 20 0</inkml:trace>
          <inkml:trace contextRef="#ctx0" brushRef="#br0" timeOffset="6815.5152">8479 3125 19 0,'0'-4'132'15,"0"-6"-12"-15,0 1-16 0,8 3-32 0,-8 2-8 0,0-6-8 16,0 10 4-16,0-5 4 0,0 5 0 0,9-4-16 0,-9 4 24 16,0 4 0-16,0-4-4 0,8 5-8 0,-8 5-4 0,8-6-4 0,-8 6-4 15,10 0-8-15,-10 4-8 0,8 0-4 0,-8 1-4 0,8-1-4 16,-8 5-4-16,0 1 0 0,10-1-4 0,-10 0-4 0,0 5-4 16,0-5 0-16,0 5-4 0,0-6 0 0,0 3 0 0,0 2-12 0,0-4-8 15,0 1-12-15,0-6-12 0,0 6-12 0,0-5-12 16,8-2-12-16,-8-3-12 0,0 4-12 0,8-9-4 0,-8 1-40 0,0-2-36 15,9 0 16-15,-9-8 36 0,8 4 20 0</inkml:trace>
          <inkml:trace contextRef="#ctx0" brushRef="#br0" timeOffset="7061.1679">8726 3102 71 0,'0'-20'108'0,"0"5"-12"0,8 2-4 0,-8-2-20 0,0 5-4 0,0 2 0 15,0-3 0-15,0 1 4 0,0 6-16 0,0 4 16 0,0-5 4 16,0 5-4-16,0 0-4 0,0 5-4 0,0-1-4 0,10 6-4 15,-10 1-4-15,8 2-4 0,-8 1-4 0,8 1 0 0,-8-1-8 16,8 5-4-16,-8 6 0 0,10-2-8 0,-10 2 0 0,0-2-4 16,8 2-4-16,-8 3-4 0,0-4 0 0,0 5-4 0,0-5 0 0,0 0 0 15,0 0-4-15,0 0 0 0,0 0-4 0,0-5 0 0,0 0-4 16,0-4-8-16,0-1-16 0,0 1-16 0,0-6-16 0,0-3-16 16,0 2-24-16,0-8-24 0,0 0-12 0,0-4-12 0,0 0-64 15,0-7 0-15,0 1 36 0,0-4 32 0,0-6 28 0</inkml:trace>
          <inkml:trace contextRef="#ctx0" brushRef="#br0" timeOffset="5057.6008">5580 3116 63 0,'0'-5'80'15,"0"0"-8"-15,0-5 0 0,0 6-24 0,-9-6 0 0,9-5 0 16,9 6 0-16,-9-1-4 0,8-4 0 0,-8 5 0 0,9-6-4 16,0 1 4-16,-1-1-4 0,-8 0-4 0,8 7 4 0,10-7 0 15,-10 5-4-15,0-3 4 0,10 3-4 0,-10 0 0 0,9 6-4 16,-8-7 0-16,8 2-8 0,-9 9 0 0,10-5-4 0,-10 0 0 15,0 5-4-15,10 5 0 0,-10 0-4 0,1 0 0 0,-1 4-4 0,0 5 0 16,1-4 0-16,0 5-4 0,-9 4 0 0,8-1 0 0,-8 2 0 16,0 4-4-16,-8 0 0 0,8 5 0 0,-9-5 0 0,0 5 4 15,1-1-4-15,-9 1 0 0,9 0 0 0,-10 0 0 0,10 0 0 16,-10 0 0-16,2-1 0 0,-1-3 0 0,0-2 0 0,0 1 0 0,9-5 0 16,-10 0 0-16,10 0 0 0,-10-5 0 0,10-3 0 0,0-2 0 15,-1 1-4-15,9-6 0 0,0 2 0 0,-9-6 0 0,9 0 0 16,0-6 4-16,9 2-4 0,-9-1 4 0,9 0-4 0,-1-4 0 0,-8 5 0 15,8-7 4-15,2 1-4 0,-2 1 0 0,8 4 4 16,-6-4 0-16,-2 4 0 0,0-5 0 0,1 6 0 0,8-2 0 0,-8 6 0 16,-1-4 4-16,0 4 0 0,0 0-4 0,2 0 4 0,-2 4 4 15,0 2-4-15,2-2 4 0,6 2 0 0,-7-2 0 0,-1 1 4 16,0 4 0-16,1-4 8 0,0 0-4 0,7 5 4 0,-6-6-4 0,-2 7 0 16,0-7 4-16,10 5-4 0,-10-4-4 0,0 0 0 0,9-1-4 15,-8 2 0-15,8-6-4 0,-9 4 0 0,2-4 0 0,6 0 0 16,-7 0 0-16,8 0 0 0,-9 0-8 0,9-4-4 15,-9-2-16-15,10 2-20 0,-10-6-16 0,2 5-28 0,6-3-32 0,-8-7-20 16,1 5-76-16,8-5-8 0,-8 2 44 0,-1-3 36 0,0 2 28 16,2 0 20-16</inkml:trace>
          <inkml:trace contextRef="#ctx0" brushRef="#br0" timeOffset="5655.106">6518 2790 83 0,'-8'9'132'0,"-2"1"-16"15,2-1-12-15,0 1-24 0,-1-5-4 0,1 3-4 16,-1 3-4-16,9-1 0 0,-9-1-8 0,9 1 0 0,0-1-4 0,-8 1-16 16,8 0 8-16,0 0-4 0,0-6-4 0,0 5-4 0,8 1-8 15,-8-1 0-15,9 1-4 0,-9-6-4 0,9 7 0 0,-1-2-4 16,1 1-4-16,-1 0 4 0,0-6-4 0,2 7 0 0,6-3-4 15,-8-3-4-15,10 5 4 0,-10 0-4 0,1-6 4 0,8 1 0 16,-8 5-4-16,-1-6 0 0,8 1 4 0,-6 5 0 0,6-10 0 0,-6 4 0 16,-2 2 4-16,0-2 0 0,1-4 0 0,8 5 0 0,-8 0 0 0,-1-5-4 15,0 5 4-15,0-5 0 0,2 4-4 0,-2 1 0 16,0 0-4-16,2-1 4 0,-10 1 0 0,8 1 0 0,0-2-4 0,1 6 0 16,-1-5 0-16,1 4 0 0,-9 1-4 0,8-1 4 0,1 1 0 15,-9 0-4-15,8 4 8 0,-8-4 4 0,8 4 0 16,-8 0 4-16,0-4-4 0,0 4 4 0,0 5 0 0,-8-4 0 0,8 0 0 15,-8-1 0-15,-1 5-4 0,-8-5 0 0,9 1-4 0,-9-1-4 16,9 0 4-16,-18 0-4 0,8 0 0 0,2 1-24 0,-2-5 20 16,1-1-4-16,-9 1-12 0,10-5-12 0,-2 1-20 0,2-2-12 0,-1-4-20 15,-1 0-20-15,10-4-20 0,-10-7-20 0,10 7-16 16,0-11-72-16,0 1 4 0,-2-1 40 0,10-4 28 0,-8-4 36 0,8 3 20 16</inkml:trace>
          <inkml:trace contextRef="#ctx0" brushRef="#br0" timeOffset="5296.0302">6449 2751 91 0,'-8'0'104'0,"8"0"-8"0,0-5 0 0,8 5-16 15,-8 0 4-15,0 0 4 0,9 0 0 0,-9 0 0 0,9 5-4 16,-1-5 0-16,1 0-4 0,-9 0 0 0,8 0-4 0,10 0 0 15,-10 0-8-15,8 0-8 0,2 0-4 0,-1-5-12 16,0 5-4-16,0 0-4 0,-1 0-8 0,2-4-8 0,0 4-4 0,7-5-4 16,-8 5-4-16,0-5 0 0,9 5-8 0,-10-5-8 0,2 5-8 15,-1-4-16-15,0 4-8 0,0 0-16 0,-1-5-16 0,-6 5-4 16,6 0-20-16,-6 0-12 0,-2 0-8 0,-8 0-12 0,8 0-24 16,-8 0-60-16,0 0 24 0,-8 5 40 0,8-5 28 0,-8 0 16 0</inkml:trace>
        </inkml:traceGroup>
        <inkml:traceGroup>
          <inkml:annotationXML>
            <emma:emma xmlns:emma="http://www.w3.org/2003/04/emma" version="1.0">
              <emma:interpretation id="{5BD8DF5E-8415-4215-AB47-B1987081FA3C}" emma:medium="tactile" emma:mode="ink">
                <msink:context xmlns:msink="http://schemas.microsoft.com/ink/2010/main" type="inkWord" rotatedBoundingBox="27994,5895 28480,5907 28479,5915 27993,5903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7518.3411">9331 3335 39 0,'-8'0'164'0,"8"0"-8"0,0-4-24 0,0 4-28 0,0 0-8 0,0 4 0 15,0-4 0-15,8 0 8 0,-8 0 0 0,9 0 0 0,0 0 0 16,-9 0 0-16,8 0-4 0,9 0-4 0,-9 0-4 0,0 0-4 16,10 0-4-16,0 7-8 0,-2-7-12 0,10 0-20 0,-9 0-44 0,9 0 0 15,-10 0 0-15,10 0 0 0,0 4 0 0,-1-4 0 0,1 0 0 16,0 0 0-16,-10 0 0 0,10 0 0 0,-9 0 0 0,9 0 0 16,-10 0 0-16,2 0-76 0,-10 0-76 0,1 0-48 0,-1 0-44 15,1 0-88-15,-9 0 56 0,-9 0 48 0,1 0 48 0,-1 0 32 16,-7 0 28-16</inkml:trace>
        </inkml:traceGroup>
        <inkml:traceGroup>
          <inkml:annotationXML>
            <emma:emma xmlns:emma="http://www.w3.org/2003/04/emma" version="1.0">
              <emma:interpretation id="{789B6E50-9645-452E-ABDD-5F5086757EC5}" emma:medium="tactile" emma:mode="ink">
                <msink:context xmlns:msink="http://schemas.microsoft.com/ink/2010/main" type="inkWord" rotatedBoundingBox="29217,5412 32900,5507 32875,6464 29192,6368"/>
              </emma:interpretation>
              <emma:one-of disjunction-type="recognition" id="oneOf5">
                <emma:interpretation id="interp9" emma:lang="" emma:confidence="0">
                  <emma:literal>Ostał</emma:literal>
                </emma:interpretation>
                <emma:interpretation id="interp10" emma:lang="" emma:confidence="0">
                  <emma:literal>Ostew</emma:literal>
                </emma:interpretation>
                <emma:interpretation id="interp11" emma:lang="" emma:confidence="0">
                  <emma:literal>Ostre</emma:literal>
                </emma:interpretation>
                <emma:interpretation id="interp12" emma:lang="" emma:confidence="0">
                  <emma:literal>Ostek</emma:literal>
                </emma:interpretation>
                <emma:interpretation id="interp13" emma:lang="" emma:confidence="0">
                  <emma:literal>Ostem</emma:literal>
                </emma:interpretation>
              </emma:one-of>
            </emma:emma>
          </inkml:annotationXML>
          <inkml:trace contextRef="#ctx0" brushRef="#br0" timeOffset="9132.7577">11761 3360 99 0,'0'-10'112'16,"9"-5"-16"-16,-9 7-8 0,0 3-28 0,-9-5-4 0,9 6 8 16,-8-1 0-16,0 0 4 0,8 5-8 0,-10 0 4 0,2-5-12 0,0 5 0 15,-1 5 0-15,0 0-4 0,9 0-8 0,-8-1-4 0,8 6 0 16,-9-1-4-16,1 6-4 0,8-1-4 0,0 1-4 0,0 4-4 16,-8-5-4-16,8 5 4 0,0 0-4 0,0 6 0 0,8-6-4 15,-8 6 4-15,8-7-4 0,-8 1 4 0,9 6-4 0,-1-6 0 16,10 0 4-16,-10-5-4 0,0 5 0 0,10-4 0 0,-1-1 0 0,0-5-4 15,0 1 0-15,-1 0 0 0,2-1 0 0,8-4 0 16,-10-5-4-16,10 0 4 0,-9 0-4 0,9-5 4 0,-10 0-4 0,2-4 0 16,-1-1 4-16,0-4-4 0,0 0 4 0,0-6-4 0,0 1 0 0,-9 0 0 15,10-5-16-15,-10 4 20 0,1-8-4 0,0 4 0 16,-1-5 0-16,-8 1 0 0,8-1 4 0,-8 0-8 0,0-5 0 0,0 5 4 16,-8-4-4-16,8 4 4 0,-8-4-4 0,-1 4 4 0,0 5 4 15,1-5-8-15,-10 5 4 0,2 0 0 0,-2 5 0 0,2-1 4 16,-1 7 0-16,-1 3-4 0,-8 0 0 0,10 5 0 0,-10 5-4 15,1 5 4-15,-1 0 0 0,10 4 0 0,-10 1 0 0,0 5-4 16,1 4 0-16,-1-5-4 0,8 5-8 0,-7 6-12 0,8-2-16 0,0-4-20 16,0 6-24-16,0 3-28 0,-1-4-20 0,10 0-60 0,0-5-20 15,8 4 40-15,0-2 32 0,0 2 32 0</inkml:trace>
          <inkml:trace contextRef="#ctx0" brushRef="#br0" timeOffset="9721.1765">12494 3250 91 0,'8'0'108'0,"-8"-5"0"0,0 10-12 16,-8-5-24-16,0 5 0 0,0 0 4 0,-1-1 4 0,-8 11 0 15,0-5-12-15,9-1 4 0,-10 5-4 0,10 1-8 0,-10 0-4 16,10 3 0-16,-9-3-4 0,9 4-8 0,-1 1-4 0,9 3 0 0,-9-4-8 16,9 5-4-16,0-4-8 0,0 3 0 0,9 2 0 0,0-6-4 15,-9 4-4-15,8-3-4 0,9-1 0 0,-9 5 4 0,10-10-4 16,-2 5-4-16,2-4 8 0,7-6 0 0,-7 6-4 0,-2-11 4 0,10 6-4 15,-8-5 0-15,7-5-4 0,-8 0 0 0,8-5 0 16,-7 1 0-16,8-2 0 0,-10-8 0 0,9 5 0 0,-7-6-8 0,-2-4 4 16,2 0 0-16,-2 0 0 0,2 0 0 0,-10-6 0 0,1 2-4 15,8-6 4-15,-8 0 0 0,-9 5 0 0,8-9-4 0,0 4 0 16,-8 0 4-16,0 0 0 0,-8-5-4 0,0 6 0 0,-1-1-16 0,0 0 20 16,1 1 4-16,-9 3-4 0,-1 2-4 0,2-2 4 0,-10 6 4 15,9 5 0-15,-9-1-8 0,2 6 4 0,-2-1 0 0,0 10 0 16,0 0 0-16,1 0 0 0,-1 5-4 0,0 5 0 0,1 0 0 15,-1 4-4-15,0 0-8 0,10 6-8 0,-10-1-4 0,9 0-12 16,0 0-16-16,0 0-12 0,-1 5-24 0,10-5-24 0,0 5-24 16,0-5-56-16,-2 0-24 0,10 6 40 0,0-6 32 0,0 0 28 15,10-5 28-15</inkml:trace>
          <inkml:trace contextRef="#ctx0" brushRef="#br0" timeOffset="10235.3245">13023 2929 51 0,'-17'0'180'0,"1"0"-12"15,-2 4-16-15,0-4-44 0,10 5-12 0,0 0-4 0,-9 0-4 16,17-5 8-16,-9 4 0 0,9 2 0 0,0-6-8 15,0 0 0-15,9 4-4 0,-1-4-12 0,9-4-8 0,-9 4-8 0,18 0-4 16,-8-6-8-16,7 6-8 0,1-4-8 0,8 4-4 0,0-5-8 0,-9 5-8 16,9-5-8-16,0 0-8 0,9 5-28 0,-9 0-16 0,0-4-28 15,1 4-24-15,-1 0-40 0,0 0-40 0,0-5-68 0,-9 10-24 16,1-5 56-16,0 0 44 0,-10 4 32 0,2 1 28 0</inkml:trace>
          <inkml:trace contextRef="#ctx0" brushRef="#br0" timeOffset="9733.1458">13057 3331 75 0,'-8'-4'124'0,"8"-1"-16"0,-9 0-8 0,9 0-32 15,-9 5-4-15,9 0 0 0,-8-4-4 0,8 4 4 0,-8 4 4 16,8-4-4-16,-9 5-8 0,9 0-8 0,0 4-4 0,-8-5-4 16,8 11-8-16,0-5-4 0,0 5-4 0,0-1-4 0,0 1 0 15,0 4-4-15,0-5-4 0,0 5-4 0,0 5 0 0,0-4 0 0,0-1-4 16,8 0-4-16,-8 0 0 0,0 1-8 0,0-1-12 0,0-5-20 15,9 5-12-15,-9-5-20 0,0-4-16 0,8 4-16 0,-8-4-40 16,8-5-52-16,-8-1 24 0,9 1 36 0,-9-5 20 0</inkml:trace>
          <inkml:trace contextRef="#ctx0" brushRef="#br0" timeOffset="9996.4406">13287 3264 43 0,'0'-14'124'0,"8"5"-8"16,-8-6-4-16,-8 6-16 0,8 4 4 0,0-5-4 0,0 5 0 15,-8 0-8-15,8 1-4 0,0 4-4 0,-8 0-4 0,8 4-4 16,0 1-4-16,0 0 0 0,0 0-8 0,0 5 0 0,0-1-4 0,0 6-8 16,0-1-4-16,0 0 0 0,8 0-8 0,-8 6-4 15,8 4-4-15,-8-5-8 0,8 5-4 0,-8 0-4 0,10 5-4 0,-10-6 4 16,8 6-4-16,-8 0 0 0,0-4-4 0,0 3-4 0,8-4-8 16,-8 5-12-16,0-5-8 0,0 0-8 0,0-5-16 0,-8 0-12 15,8 0-20-15,0-5-16 0,0-4-20 0,-8 0-16 0,8-5-16 16,0-5-48-16,0 0-28 0,0-5 36 0,-10-5 40 0,10-4 32 0,0-1 16 15</inkml:trace>
          <inkml:trace contextRef="#ctx0" brushRef="#br0" timeOffset="10607.3988">13790 3360 103 0,'0'0'152'0,"9"5"-4"0,-9-5-12 0,0 5-24 0,9-5-4 16,-9 5-8-16,8-1 0 0,0-4 0 0,0 0 0 0,2 5-8 16,-2-5-8-16,10 0-8 0,-10 5-8 0,9-5-12 0,0 0-4 0,8 0-12 15,-7 0-8-15,8 5-4 0,-10-5-8 0,10 0-4 0,-9 0-4 16,9 4-8-16,-10-4-4 0,10 0-20 0,-9 6-20 0,9-2-20 15,-10-4-24-15,-8 6-24 0,10-6-32 0,-10 4-28 0,2-4-48 16,-2 5-32-16,-8-5 52 0,0 0 28 0,0 0 16 0,-8 0 48 16</inkml:trace>
          <inkml:trace contextRef="#ctx0" brushRef="#br0" timeOffset="10879.669">13832 3500 75 0,'0'9'168'0,"-8"1"-12"0,0 0-20 0,8-1-28 0,0 1-8 15,0-1-8-15,0 1 0 0,8 0 0 0,-8-2-4 0,8-3 4 0,2 5-4 16,-2 0-8-16,0-5-8 0,10-1-8 0,-1 1-8 0,-9 0-8 16,18 0-12-16,-10-1-8 0,2 1-8 0,0 0-12 0,-2 0-20 15,1-5-24-15,9 0-32 0,-18 0-24 0,10 5-44 0,-2-5-40 16,-8 0-64-16,-8 0-12 0,10 0 44 0,-2-5 44 0,-8 5 24 16,-8-5 28-16</inkml:trace>
          <inkml:trace contextRef="#ctx0" brushRef="#br0" timeOffset="8369.7955">10550 3567 75 0,'0'10'100'0,"-8"-2"-8"0,8 3-4 16,-8-2-20-16,8 1 0 0,0-6 4 0,0 6 0 0,0-5 4 16,-8 4-4-16,16-4 4 0,-8-5 0 0,0 5-8 0,0-5 0 15,8 0-4-15,0 0-4 0,-8-5-4 0,9 0-4 16,0 0 0-16,-1 1-4 0,1-6-4 0,-1 1 0 0,0-6-4 16,2 5-4-16,6-3-4 0,2-3-8 0,-10-3 4 0,9 6-4 15,0-7-4-15,-8 1-4 0,7-4 0 0,2 2-4 0,-2-2-4 16,2 4 4-16,-1-6-4 0,0 2 0 0,0 2 0 15,-9-2 0-15,10 0 0 0,-10-2 0 0,10 6-4 0,-10 0 4 16,8 0-4-16,-7 4 0 0,0 1 0 0,-9 0 0 0,8 4 0 0,1-5 0 16,-9 11 0-16,0-1-4 0,0 0 4 0,8 1-4 0,-16 4 4 0,8 4-4 15,0 1 0-15,0 0 0 0,-9 4 0 0,9 1 0 16,-8 0 0-16,8 4 4 0,-9-4-8 0,9 9 4 0,-9-5 0 0,1 6 0 16,8-1 0-16,-8 0-4 0,0 5 4 0,8 0 0 0,-10-1 0 15,2-3 0-15,0 4 0 0,8 5 0 0,-10-6 0 0,10 2-4 16,-8-2 0-16,0 2 0 0,8-2-4 0,-9 2-16 0,9-2-16 0,-8-3-12 15,8 4-16-15,0-5-12 0,0 0-8 0,-9 0-12 16,9-4-20-16,0-1-16 0,9 1-8 0,-9-6-32 0,0 1-48 0,8-1 40 16,-8-4 36-16,9-5 28 0,-1 0 20 0</inkml:trace>
          <inkml:trace contextRef="#ctx0" brushRef="#br0" timeOffset="8751.7786">11309 3202 11 0,'10'-14'136'0,"-2"-5"-12"0,0 4-16 16,-8 5-28-16,0 1 4 0,8-5 4 0,-8 9-4 0,0-5 0 0,0 6-8 16,-8-2-4-16,8 6-8 0,-8-4-8 0,8 8 0 0,-8-4-8 15,8 6 0-15,-10-2-4 0,2 6-8 0,0-1-4 0,8 5-4 16,-10-3-4-16,-6 8-4 0,7-5 4 0,1 5-4 0,-1 0-4 0,1 5 0 16,-1 0 0-16,1 0 0 0,0 0-4 0,-2 5 0 0,2 0-4 15,0-6 0-15,-2 6 0 0,2 4 4 0,8-3-4 0,-8-1 0 16,8 0 0-16,0 0-4 0,0 4 8 0,0-5-8 0,8-3-4 0,0-2 4 15,2 1 0-15,-2 1 0 0,0-6 0 0,10 0 0 16,-1-5-4-16,0 1 0 0,0-6 4 0,-1 1-24 0,2-6 20 16,0-4 0-16,6 0 0 0,-7-4 0 0,1-1-8 0,-2-5 4 0,2 0-4 15,-10-5-4-15,10-3 0 0,-10 4-4 0,0-6 0 0,1 1 0 16,-1 0 4-16,-8-5 0 0,0 5 4 0,0-5 0 0,-8 5 0 16,-1-5 4-16,1 4 0 0,0 7 0 0,-10-6 4 0,2 5 0 0,-2-1-4 15,1 5 4-15,0 0 0 0,0 5 0 0,1 1 0 16,-10 4 0-16,8 0 0 0,1 4 0 0,-8 1 0 0,8 0 0 0,-1 4 0 15,2 1 0-15,-10 5-4 0,18-1-8 0,-10 1-16 0,1 4-12 16,1-5-8-16,6 1-24 0,2 4-12 0,0 0-20 0,8 0-16 16,0-5-12-16,0 1-60 0,0-1-4 0,0-4 40 0,8-1 28 15,10 1 20-15</inkml:trace>
        </inkml:traceGroup>
      </inkml:traceGroup>
    </inkml:traceGroup>
    <inkml:traceGroup>
      <inkml:annotationXML>
        <emma:emma xmlns:emma="http://www.w3.org/2003/04/emma" version="1.0">
          <emma:interpretation id="{36A695DD-BC16-4C18-8076-D782682D73B0}" emma:medium="tactile" emma:mode="ink">
            <msink:context xmlns:msink="http://schemas.microsoft.com/ink/2010/main" type="paragraph" rotatedBoundingBox="22781,6854 30046,6978 30028,8041 22762,791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9F3FC4E-A6FE-4391-84BE-D607CC9687C1}" emma:medium="tactile" emma:mode="ink">
              <msink:context xmlns:msink="http://schemas.microsoft.com/ink/2010/main" type="line" rotatedBoundingBox="22781,6854 30046,6978 30028,8041 22762,7917"/>
            </emma:interpretation>
          </emma:emma>
        </inkml:annotationXML>
        <inkml:traceGroup>
          <inkml:annotationXML>
            <emma:emma xmlns:emma="http://www.w3.org/2003/04/emma" version="1.0">
              <emma:interpretation id="{BBA0FF0F-7CBC-4490-8E4C-1E3B0D80BBD3}" emma:medium="tactile" emma:mode="ink">
                <msink:context xmlns:msink="http://schemas.microsoft.com/ink/2010/main" type="inkWord" rotatedBoundingBox="22772,7332 23275,7341 23268,7734 22766,7725"/>
              </emma:interpretation>
              <emma:one-of disjunction-type="recognition" id="oneOf6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1433.1886">4114 4784 63 0,'0'6'136'0,"0"-6"-16"16,0 0-8-16,0 0-24 0,8 4 8 0,-8-4 0 0,0 6 0 15,9-6-4-15,-9 0-4 0,8 4 0 0,0-4-4 0,1 0-4 16,0 0-4-16,-1 0-4 0,10 0-4 0,-10 0-12 0,9 0-4 0,0 0-8 16,0-4-4-16,0 4-8 0,0-6-8 0,1 6-4 0,-2-4-4 15,10 4-4-15,-9-6-4 0,0 6 0 0,8-4-12 0,-7 4-8 16,-2-4-16-16,2 4-20 0,-1 0-20 0,-1 0-24 0,-7 0-12 0,8 0-20 16,-9 0-20-16,2 4-12 0,-10-4-76 0,0 4 16 15,0 2 40-15,-10 4 28 0,2-6 36 0,0 5 16 0</inkml:trace>
          <inkml:trace contextRef="#ctx0" brushRef="#br0" timeOffset="11656.5911">4096 5115 139 0,'0'5'152'0,"0"0"-8"0,10 0 0 0,-10-1-20 0,8 2 0 16,-8-2 0-16,8-4 4 0,1 5 0 0,-9 0-4 0,8 0-12 15,0-5-4-15,10 0-8 0,-10 4-8 0,0-4-8 0,10 0-8 16,-10 0-8-16,10 0-12 0,-2 0-36 0,1 0-20 0,1 0 0 15,8 0 0-15,-10 0 0 0,2-4 0 0,7-1 0 0,-8 5 0 16,8-5 0-16,-7 0 0 0,8 1 0 0,-10 4 0 0,1-6 0 0,0 2-32 16,0-1-88-16,1 5-32 0,-2-5-44 0,-7 5-36 0,8-5-88 15,-9 5 56-15,-8 0 44 0,9 0 44 0,-9-4 32 0,8 4 28 16</inkml:trace>
        </inkml:traceGroup>
        <inkml:traceGroup>
          <inkml:annotationXML>
            <emma:emma xmlns:emma="http://www.w3.org/2003/04/emma" version="1.0">
              <emma:interpretation id="{2C02EA9C-3442-4048-BC9B-C7BE50619001}" emma:medium="tactile" emma:mode="ink">
                <msink:context xmlns:msink="http://schemas.microsoft.com/ink/2010/main" type="inkWord" rotatedBoundingBox="24490,7248 26346,7280 26334,7978 24478,7946"/>
              </emma:interpretation>
              <emma:one-of disjunction-type="recognition" id="oneOf7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2794.3204">6066 4776 11 0,'0'-11'92'0,"0"7"-8"15,-8-6-4-15,8 1-20 0,0 3 0 0,-10-3-4 0,10 5 0 16,-8-2-4-16,8 2 0 0,-8-1 0 0,-1 5 0 0,1-5-8 0,0 5 4 16,-1 0-4-16,0 0 0 0,1 0-4 0,-10 0-8 0,10 5-4 15,0 0 4-15,-1-1-8 0,0 6-4 0,-8-5 8 0,9 5-8 0,0-1-4 16,-1 1 0-16,0 5-4 0,1-7-4 0,8 8-16 0,-8-3 16 16,8 2 0-16,-10-1 0 0,10 1 0 0,0-1 0 0,0 1-4 15,0 0 0-15,0-2 0 0,10-3 0 0,-10 0 0 0,8 3 0 16,0-3 0-16,1-5 0 0,0 5 0 0,-1-5 0 0,9-1-4 15,-9-4 0-15,10 0 0 0,-2 0 4 0,-6 0-4 0,6-4 0 16,2 4 0-16,-2-10 0 0,1 5 0 0,1-4 0 0,-10-1 0 16,10 1 0-16,-10-1 0 0,8 0 0 0,-7-3 0 0,0-2-4 15,-9 5 4-15,8-5 4 0,-8 0 0 0,0 1-4 0,0 1 0 0,0 3 0 16,0-5 0-16,-8 1-4 0,-1 5 4 0,0-6 0 0,1 5 4 16,0-4-4-16,-10 5 0 0,10-1 0 0,0 5 0 0,-10-5 0 15,10 6 4-15,-9 4-4 0,0-6 0 0,8 6 0 0,-7 0 0 0,6 6 0 16,2-2 0-16,-9 1 0 0,8 0 0 0,1 4 0 15,-1 1 0-15,1-1-4 0,0 6 0 0,-1-5 4 0,0 5 0 0,9-7 0 16,0 8 0-16,-8-7 0 0,8 4 0 0,8-3-16 0,-8 4 20 16,0-3-4-16,9-1 0 0,0-1 0 0,-1 1 0 0,0-6 0 15,1 7 0-15,8-3 0 0,-8-3 0 0,-1 5 4 0,10-6-4 0,-2 6 0 16,2-1 4-16,-2 1-4 0,1 0 0 0,1 0 0 0,-2-1 0 16,2 1 0-16,-2 4 0 0,2 2 0 0,-1-8 0 0,-1 6 0 15,2 1 0-15,-2-1 0 0,2 1 0 0,-1-1 0 0,-8-5 4 16,-1 6 0-16,1-1-4 0,-1 1 0 0,0-1 0 0,-8-5 0 15,-8 6 0-15,8-1 0 0,-8 1 4 0,-9-1 0 0,8 1-4 0,-16 4 4 16,7-5 0-16,-8 1 0 0,10-1 0 0,-19-4-4 0,11 3 0 16,-2-2 0-16,0 3 0 0,1-9 0 0,-1 4 4 0,0-4-8 15,0-5-4-15,1 0-4 0,8 0-8 0,0-5-8 0,-1 1-16 16,10-6-16-16,-9-4-12 0,17 3-16 0,-9-2-8 0,1-1-8 16,8-6-76-16,0 1 4 0,0 4 32 0,8-4 28 0,1 1 20 15</inkml:trace>
          <inkml:trace contextRef="#ctx0" brushRef="#br0" timeOffset="13183.4222">6629 4842 83 0,'8'0'108'0,"-8"4"-12"0,8-4-8 0,-8 6-24 16,0-1 4-16,0-1 0 0,0 2 0 0,-8 3-4 15,8-5 0-15,-8 6 4 0,8 1-8 0,-10-3-4 0,2 7-4 0,0-1-8 16,8-5-4-16,-8 11-4 0,8-6-4 0,0 5-8 0,-9-4-4 15,9 4 4-15,0 0-4 0,0 0-4 0,0 1 0 0,9-6-4 0,-9 5 0 16,8 0 0-16,0-4-4 0,0 4 4 0,2-5-4 0,6 1 4 16,-6-5-4-16,6 3 0 0,1-3-4 0,1 0 4 0,-2-5-4 15,2-1 0-15,-2 2-20 0,2-6 24 0,7 0 0 0,-8 0-4 16,0-6 0-16,1 2 4 0,-2-6-8 0,10 1 4 0,-9-1 0 16,-9 1-4-16,10-6 0 0,-2-5 4 0,-6 7-4 0,-2-7 0 0,0 5 4 15,0-4-4-15,2 1 0 0,-10-2 0 0,0 1 0 0,0 0 0 16,0-1 0-16,0-3 0 0,-10 4-4 0,2-1 8 0,0 1-4 15,0 0-4-15,-2 1 0 0,-6 3 4 0,-2-4-4 0,1-2 4 16,1 3-4-16,-2 3 4 0,2-4-4 0,-10 5 8 0,9 5-4 16,0-6-4-16,-8 10 4 0,-1 0 0 0,8 1-4 0,-7 4 0 15,8 0 0-15,-8 4 0 0,-1 6 4 0,8-1-4 0,2 6 0 0,-1 5-8 16,-1-7-4-16,-8 6-8 0,18 6-12 0,-8-6-12 16,6 6-8-16,2-7-24 0,0 6-12 0,-1 0-8 0,9 0-8 0,0-5-68 15,0 0-24-15,0 0 40 0,9-4 36 0,-1-1 20 0</inkml:trace>
          <inkml:trace contextRef="#ctx0" brushRef="#br0" timeOffset="13557.0024">7311 4867 15 0,'0'-6'108'0,"0"6"-8"0,-8 0-8 0,-2 0-28 16,2 0 0-16,0 6 4 0,-10-2 0 0,10 5 4 0,-9-3 4 0,1 3-8 15,-2 1-4-15,10-1 0 0,-10 1-4 0,1 0-4 0,9 3-4 16,-1 2-4-16,-8 0-4 0,17-1 0 0,-8 0-4 15,0 0-4-15,8 1 0 0,0 4-4 0,0 0-8 0,8-5 0 0,0 6-4 16,1-1 0-16,-1-4-4 0,1 4-4 0,8-5 0 0,-9 1 0 16,10-1 0-16,8 1-4 0,-10-2 0 0,9-3-4 0,-7 0 0 15,8-1-4-15,-1 0 8 0,0-3-8 0,1-2 4 0,-1-4 0 0,1 6 0 16,-8-6-4-16,7-6 4 0,1 2-4 0,-10-2 0 16,10 3 0-16,-9-7 0 0,0 0 0 0,0 1 0 0,0-5 0 0,-8-1 0 15,7 0 0-15,-6 1 0 0,-2-1 0 0,0-4 0 0,-8 0 0 16,9 5-4-16,-9-5 4 0,0-1 0 0,0 1 0 0,0 0 0 15,-9 0-4-15,9 0 4 0,-8 4 0 0,0-4 0 0,-2 0 0 0,-6 4 4 16,7 1-4-16,-8-5 0 0,0 10-4 0,9-6 4 16,-10 1 0-16,-8 3-4 0,10 7 4 0,-2-6 0 0,-7 10-4 0,9-4 0 15,-10 4 0-15,0 4-4 0,0-4-8 0,1 10 0 0,-9 0-8 16,8-1-8-16,0 6-4 0,1-1-8 0,-1 1-8 0,0 4-12 16,10-5-20-16,-10 5-8 0,9 1-16 0,1-1-8 0,-2 0-56 0,0-5-32 15,10 5 32-15,0-4 32 0,8-1 36 0</inkml:trace>
        </inkml:traceGroup>
        <inkml:traceGroup>
          <inkml:annotationXML>
            <emma:emma xmlns:emma="http://www.w3.org/2003/04/emma" version="1.0">
              <emma:interpretation id="{6DEEFCC5-2A08-4061-B89D-E19861E5B40A}" emma:medium="tactile" emma:mode="ink">
                <msink:context xmlns:msink="http://schemas.microsoft.com/ink/2010/main" type="inkWord" rotatedBoundingBox="26820,6923 27647,6937 27631,7890 26804,7876"/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14567.446">8189 4631 71 0,'-8'0'96'0,"-2"0"-12"16,2-5 0-16,0 5-28 0,8 0 0 0,0-5-4 0,-9 5 0 0,9 0-4 15,0 0-4-15,0-4 4 0,0 4-4 0,0 0-4 0,0-5 4 0,0 5 0 16,0-5 4-16,0 5-4 0,0-4 4 0,0 4 0 15,0-5 0-15,0 5-4 0,0-5 0 0,0 0-4 0,9 0 0 0,-9 2 4 16,8-3-4-16,-8-4 0 0,8 5 8 0,2-4-4 0,-2 4 4 16,0-5 0-16,2 0 0 0,-2 6-4 0,8-6 0 0,-7 6-8 15,0-6 0-15,8 5 0 0,-1 1-4 0,-6-6 0 0,6 5 0 0,2 0-4 16,-10 5-4-16,9-5 0 0,0 5 0 0,0-4-24 0,-9 4 24 16,10 0-20-16,-2 0-4 0,2 0 0 0,-10 0 0 0,9 4 0 15,0 1 0-15,0 0 0 0,-9 4 0 0,10 1 0 0,-10-1 0 16,10 1 0-16,-1 0 0 0,-9 4 0 0,9-4 0 0,-8 4 0 15,7 1 0-15,2-1 0 0,-10-4 0 0,10 4 0 0,-10 0 0 16,9-4 0-16,-9 0 0 0,10-1 0 0,-2 1 0 0,-6 0 0 0,6-6 0 16,2-4 0-16,-10 5 0 0,9-5 0 0,-1 0 0 15,-6-5 0-15,6 5 0 0,-8-10 0 0,10 6 0 0,-1-6 0 0,-8 1 0 16,8-6 0-16,-9 1 0 0,0 0 0 0,10-6-24 0,-10 1-56 16,0 5-20-16,-8-6-16 0,10 1-8 0,-10 0-20 0,0 0-20 15,0 1-12-15,-10-3-56 0,10 8-12 0,-8-2 44 0,0 1 36 0,-1-1 32 16,0 11 28-16</inkml:trace>
          <inkml:trace contextRef="#ctx0" brushRef="#br0" timeOffset="13897.655">8351 4861 75 0,'-9'-4'116'0,"9"-1"-12"0,-8-1-8 0,8 2-28 16,0 0 0-16,0-2-4 0,0 2 4 0,-8-2 4 0,16 6 0 16,-8 0 0-16,0 0 0 0,0 0-4 0,0 0-4 0,8 6 0 15,-8 4 0-15,0-6-12 0,9 6-20 0,-9-1 20 0,0 6-8 0,8-1-4 16,-8 1-8-16,0 4-4 0,0 0-4 0,0 0-8 0,0 5 0 15,0 0-4-15,0 0-4 0,0 0 0 0,0 0-4 0,-8 0 0 16,8 0-4-16,0 0 0 0,0-5-4 0,0 5-4 0,0-4-12 16,0-1-12-16,0-5-16 0,0 4-8 0,0-8-24 0,0 5-12 15,8-5-12-15,-8-6-12 0,9 2-8 0,0-6-44 0,-1 0-36 0,0-6 28 16,0 2 32-16,10-6 32 0</inkml:trace>
          <inkml:trace contextRef="#ctx0" brushRef="#br0" timeOffset="14149.5141">8700 4905 51 0,'0'-10'116'0,"0"1"-8"0,0 3-8 0,0-3-20 0,-8 5 4 0,8-2 0 16,0 2 0-16,-9-1-4 0,9 5-4 0,0-6-4 0,-8 6-12 15,8 0-8-15,0 0 0 0,0 0-4 0,0 0-4 0,0 0 4 16,0 6-8-16,0-1-4 0,0-1-8 0,0 6 4 0,8-1-8 16,-8 1-4-16,0 5 0 0,9-1-4 0,-9 1 0 0,0-2-4 15,0 7-4-15,0 4 0 0,8-5-4 0,-8 5 0 16,0 0 0-16,0 0 0 0,0 0 0 0,0-5-4 0,0 5 0 15,0 0 0-15,0-5 0 0,0 6-4 0,-8-6-4 0,8 0-4 16,0-6-4-16,0 3-12 0,0-2-16 0,0-5-12 0,0-3-8 16,0-2-16-16,0 1-20 0,0-5-16 0,0-5-8 0,-9 1-72 15,9-6-8-15,0 0 40 0,-8-5 32 0,8 2 24 0</inkml:trace>
        </inkml:traceGroup>
        <inkml:traceGroup>
          <inkml:annotationXML>
            <emma:emma xmlns:emma="http://www.w3.org/2003/04/emma" version="1.0">
              <emma:interpretation id="{17F70AAB-D565-4C53-B467-4803E0439EC7}" emma:medium="tactile" emma:mode="ink">
                <msink:context xmlns:msink="http://schemas.microsoft.com/ink/2010/main" type="inkWord" rotatedBoundingBox="28193,7546 29483,7568 29476,8015 28185,7993"/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31565.0771">9775 5039 71 0,'0'0'96'0,"0"-5"-8"0,0 5-8 0,0 0-24 16,0-5 0-16,0 5 0 0,0-3 0 0,0-4 0 0,0 7 0 15,0-4 0-15,0-1 0 0,0 5-8 0,-8-5 4 0,8 0-4 16,0 5 0-16,0-4-4 0,0 4-4 0,-10-5 0 0,10 5-4 16,0 0 0-16,-8 0 0 0,8-5-4 0,-8 5 0 0,-2 0 0 15,10 0-4-15,-8 0-4 0,0 0-20 0,0 5 24 0,8-5-4 0,-9 5 0 16,0-1 0-16,1 1-4 0,-1 0 4 0,1 0-4 0,-10-1 0 15,10 3 0-15,0 1-8 0,0-3 4 0,-10 4 0 0,10 1 0 16,-1-1-4-16,1 1-4 0,-1 5-4 0,0-6 4 0,1 5-4 16,0-4 0-16,0 5 0 0,-2-1-4 0,10-5 4 0,-8 6-4 15,8-1 4-15,0 1-4 0,0 0 0 0,0-1 0 0,0 0 4 0,8 1-8 16,-8-6 4-16,10 5 0 0,-2-4 0 0,0-1 0 16,0 6 4-16,1-5-4 0,0-6 0 0,8 6-4 0,-9-5 4 0,10-1 0 15,-2 1 0-15,2 0 0 0,-2-5 0 0,1 0 4 0,1 0-4 16,-2 0 0-16,2 0 0 0,-2-5 4 0,2 0 0 0,-1 1-4 15,0-1 0-15,-8-5-4 0,7 1 4 0,2 4-4 0,-10-4 4 0,10-1 0 16,-10 0 0-16,0 1 0 0,1-7 4 0,-1 7-4 0,0 0 0 16,1-1 0-16,0-4-4 0,-1 5 4 0,-8-1 0 0,8 0 0 15,2 1 0-15,-10-1-4 0,0 5 8 0,8-5-4 0,-8 6 0 16,8-1 0-16,-8 0 0 0,9 0 0 0,-9 1 0 0,0-2 0 16,0 6 0-16,0-4 0 0,0 4 0 0,0 0 0 0,0 0 0 0,0 0 0 15,0-5 0-15,0 10 0 0,9-5 0 0,-9 4 0 16,0-4 0-16,0 6 0 0,0-2 4 0,8 6-4 0,-8-5 0 0,0-1 0 15,8 6 0-15,-8-1 0 0,0 1-4 0,9 0 4 0,-9-1 0 16,8 6 0-16,-8-5-4 0,0 4 4 0,9 1 0 0,-9-6 0 16,9 5 0-16,-9-4 0 0,8-1 0 0,0 6 0 0,2-5 0 15,-10-2 0-15,8 3 0 0,0-2 0 0,0-4-4 0,2 5 4 0,-2-6 0 16,9 1 0-16,-9-5 0 0,1 5-4 0,0-5 4 16,7 0-4-16,-8-5 4 0,2 5 0 0,-2-5 0 0,10-4 0 0,-10 4-4 15,0 0 4-15,1-4-4 0,-1-2 8 0,0 3-8 0,1-2 4 16,0 1-4-16,-1-6 4 0,0 5 4 0,2 0-4 0,-2-3 0 15,-8 3 4-15,8 0 0 0,1-5-4 0,-9 7 4 0,0-3 0 0,9 2-4 16,-9-1 4-16,8 0 0 0,-8 1-4 0,0 5 0 0,8-6 4 16,-8 5-4-16,0 0 4 0,0 0 0 0,0 5 0 0,0-4-4 15,0 4 4-15,0 0-4 0,0 0 0 0,0 0 4 0,0 4-4 16,0 1 4-16,0 0-4 0,0 0 0 0,0 5 4 0,9-6-8 16,-9 5 8-16,0 1-4 0,8 5 0 0,-8-5-4 0,0-1 4 15,9 5 0-15,-9 1 0 0,9-2 4 0,-9 3 0 0,0-2-4 16,8 1 0-16,-8-1 0 0,8-1-4 0,-8-2 8 0,10 3-4 0,-2 0 0 15,-8-4 0-15,8 0 0 0,1-1 0 0,0-4 0 0,-1 0 0 16,0 0 0-16,1-1 0 0,-1-4 0 0,0 0 0 0,2-4 0 16,-2-1 0-16,0 0 0 0,2 0 0 0,-2-4 0 0,0 5 0 15,0-12 0-15,1 7 0 0,8-1 0 0,-8 1 0 0,-1-6 0 0,0 6-4 16,2-5 4-16,-2-1 0 0,0 5 0 0,0-4 4 16,-8 5-4-16,10-6 0 0,-2 5 0 0,0-4 0 0,1 5 0 0,0-1 0 15,-1 0 0-15,-8 1 0 0,9-1 0 0,-1 5 0 0,0-5 0 16,0 6 0-16,-8 4 4 0,10-5 0 0,-2 0 0 0,-8 5 0 15,8 5 0-15,2-5 0 0,-10 5 0 0,8-1 0 0,-8 2 0 0,8 3 0 16,-8 1 4-16,0-1 0 0,0 5 0 0,9-3 0 0,-9 7 0 16,0-8-4-16,0 8 4 0,0-2-4 0,0 3 0 0,0-5 0 15,0 1 0-15,0 4-4 0,0-5 0 0,0 0 0 0,0-4 0 16,0 4-4-16,0-4-8 0,0 0-8 0,0-1-12 0,0-4-16 16,0-1-16-16,0 1-20 0,0 0-12 0,0-5-16 0,0 0-20 0,8-5-12 15,-8 0-16-15,0 1-64 0,0-1 12 0,9-4 44 16,-9 4 36-16,8-5 24 0</inkml:trace>
        </inkml:traceGroup>
        <inkml:traceGroup>
          <inkml:annotationXML>
            <emma:emma xmlns:emma="http://www.w3.org/2003/04/emma" version="1.0">
              <emma:interpretation id="{D5595461-FCAA-4F2B-A581-91CBB2AFC652}" emma:medium="tactile" emma:mode="ink">
                <msink:context xmlns:msink="http://schemas.microsoft.com/ink/2010/main" type="inkWord" rotatedBoundingBox="29727,7164 30043,7170 30036,7592 29720,7586"/>
              </emma:interpretation>
              <emma:one-of disjunction-type="recognition" id="oneOf10">
                <emma:interpretation id="interp18" emma:lang="" emma:confidence="0">
                  <emma:literal>2</emma:literal>
                </emma:interpretation>
                <emma:interpretation id="interp19" emma:lang="" emma:confidence="0">
                  <emma:literal>z</emma:literal>
                </emma:interpretation>
                <emma:interpretation id="interp20" emma:lang="" emma:confidence="0">
                  <emma:literal>ż</emma:literal>
                </emma:interpretation>
                <emma:interpretation id="interp21" emma:lang="" emma:confidence="0">
                  <emma:literal>Ż</emma:literal>
                </emma:interpretation>
                <emma:interpretation id="interp22" emma:lang="" emma:confidence="0">
                  <emma:literal>Ź</emma:literal>
                </emma:interpretation>
              </emma:one-of>
            </emma:emma>
          </inkml:annotationXML>
          <inkml:trace contextRef="#ctx0" brushRef="#br0" timeOffset="32083.7779">11079 4694 59 0,'0'-10'100'16,"0"5"-12"-16,0-5-4 0,0 6-24 0,0-1 0 0,0-5 0 16,0 6 0-16,0-6 0 0,8 5 0 0,-8 0-4 0,10 0 0 15,-2 1-4-15,0-1-4 0,-8 0-4 0,9 5 0 0,-1-4 0 16,1 4-4-16,0 0 0 0,-1 0-8 0,0 0 0 0,0 0-4 16,2 0-4-16,-2 4-4 0,0 1-4 0,2-5 0 0,-2 5 0 0,-8-1 0 15,8 1 0-15,1 0-20 0,-9 0 16 0,0 5 0 0,8-6 0 16,-8 6-4-16,-8-1 0 0,8 1-4 0,0-1 0 15,-9 6 4-15,1-5-4 0,0 0-4 0,-2 3 0 0,2-3 4 0,-10 5-4 16,10-5 0-16,0-1 0 0,-9 1 0 0,8 0 0 0,-8-6 0 16,9 5 0-16,0-3 0 0,-2-3 0 0,2-3-4 0,0 6 0 15,0-6 4-15,8 0 0 0,0 0 0 0,-10 0 0 0,10 0 0 0,0-6 0 16,0 6 0-16,10-3 0 0,-10 3 0 0,8 0 0 0,-8-6 0 16,0 6 0-16,8 0 4 0,0 0 0 0,-8 0-4 0,10 0 4 15,-10 6 4-15,8-6 0 0,0 3 8 0,-8 7 4 0,9-4 4 16,-1 2 8-16,-8 3 4 0,9-1 0 0,-9-1 4 0,9 1-4 15,-1 5 0-15,-8-2-4 0,8-3 4 0,-8 4-4 0,8-5 0 0,2 6-4 16,-10-5-4-16,8-1 0 0,0 1 0 0,2-1-4 0,-10 1 0 16,8-5-4-16,0-1 0 0,1-4 0 0,-1 7-8 0,1-7 0 15,-1 0 0-15,1-7-4 0,-9 3-4 0,16-6 0 0,-6 1 0 16,-2-1 0-16,0 1 0 0,2-6 0 0,-2 0 0 0,-8 2 0 16,8-2-20-16,0-3-12 0,1 3-8 0,-1-4-16 0,-8-2-20 15,0 3-20-15,9 3-16 0,-9 2-28 0,-9 3-20 0,9-4-20 16,-8 9-76-16,-1-5 12 0,1 5 44 0,0 0 48 15,-10 5 24-15,10 0 24 0</inkml:trace>
        </inkml:traceGroup>
      </inkml:traceGroup>
    </inkml:traceGroup>
  </inkml:traceGroup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49:25.90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720F34C-9801-4935-85A2-3E107F2DC36D}" emma:medium="tactile" emma:mode="ink">
          <msink:context xmlns:msink="http://schemas.microsoft.com/ink/2010/main" type="writingRegion" rotatedBoundingBox="15959,6904 16169,7165 15940,7349 15730,7087">
            <msink:destinationLink direction="with" ref="{12F9302D-440B-4C1F-B558-049EDC7813B0}"/>
          </msink:context>
        </emma:interpretation>
      </emma:emma>
    </inkml:annotationXML>
    <inkml:traceGroup>
      <inkml:annotationXML>
        <emma:emma xmlns:emma="http://www.w3.org/2003/04/emma" version="1.0">
          <emma:interpretation id="{F6BA8EBA-949B-4680-8502-68077F3196F4}" emma:medium="tactile" emma:mode="ink">
            <msink:context xmlns:msink="http://schemas.microsoft.com/ink/2010/main" type="paragraph" rotatedBoundingBox="15959,6904 16169,7165 15940,7349 15730,70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908F38-183F-4701-8F7C-5FFAEA2198E0}" emma:medium="tactile" emma:mode="ink">
              <msink:context xmlns:msink="http://schemas.microsoft.com/ink/2010/main" type="line" rotatedBoundingBox="15959,6904 16169,7165 15940,7349 15730,7087"/>
            </emma:interpretation>
          </emma:emma>
        </inkml:annotationXML>
        <inkml:traceGroup>
          <inkml:annotationXML>
            <emma:emma xmlns:emma="http://www.w3.org/2003/04/emma" version="1.0">
              <emma:interpretation id="{A0590A65-62B3-4411-8592-F7F764ABACD0}" emma:medium="tactile" emma:mode="ink">
                <msink:context xmlns:msink="http://schemas.microsoft.com/ink/2010/main" type="inkWord" rotatedBoundingBox="15959,6904 16169,7165 15940,7349 15730,7087"/>
              </emma:interpretation>
              <emma:one-of disjunction-type="recognition" id="oneOf0">
                <emma:interpretation id="interp0" emma:lang="" emma:confidence="0">
                  <emma:literal>„o</emma:literal>
                </emma:interpretation>
                <emma:interpretation id="interp1" emma:lang="" emma:confidence="0">
                  <emma:literal>„a</emma:literal>
                </emma:interpretation>
                <emma:interpretation id="interp2" emma:lang="" emma:confidence="0">
                  <emma:literal>„B</emma:literal>
                </emma:interpretation>
                <emma:interpretation id="interp3" emma:lang="" emma:confidence="0">
                  <emma:literal>„Z</emma:literal>
                </emma:interpretation>
                <emma:interpretation id="interp4" emma:lang="" emma:confidence="0">
                  <emma:literal>„</emma:literal>
                </emma:interpretation>
              </emma:one-of>
            </emma:emma>
          </inkml:annotationXML>
          <inkml:trace contextRef="#ctx0" brushRef="#br0">128 77 7 0,'0'5'48'0,"0"-5"16"0,-8 0-12 0,8 0-20 0,0 0-4 16,0 0 0-16,-10 0-12 0,10 4 8 0,0-4-4 0,0 0-4 16,0 5 0-16,-8-5-4 0,8 0 0 0,0 0 0 0,0 0 4 0,0 0-4 15,0 5 4-15,-8-5 0 0,8 0 0 0,0 0 0 0,0 0 0 16,0 0-4-16,-9 0 0 0,9 0 4 0,0 0-4 0,-8 0 4 16,8 0 0-16,0-5-4 0,0 5 0 0,0 0 0 0,0 0 0 0,0-5 0 15,0 5 0-15,0-4 0 0,0 4-4 0,0-5 0 0,0 0 4 16,0 5-8-16,0-5 4 0,0 0-4 0,0 2 0 0,0 3-4 15,0-6 4-15,0 1 0 0,0 5 0 0,0-5 0 0,0 5 0 16,0-5 0-16,8 0 0 0,-8 5 4 0,0-4-4 0,9 4 0 16,-9 0-4-16,8-5 4 0,-8 5 0 0,8 0 0 0,-8 0 0 0,10 0 0 15,-2 0-4-15,-8 0 0 0,0 0 4 0,8 0-4 16,-8 0 4-16,8 0-4 0,-8 5 4 0,10-5 0 0,-10 4-20 0,8 1 24 16,-8-5-4-16,0 5 0 0,0 0 0 0,8 0 0 0,-8 4 0 15,0-4 0-15,0 5-4 0,0-5 4 0,0 4-4 0,0-4 0 16,0 4 0-16,-8-4 0 0,8 4 4 0,0-3 0 0,-8 3 0 0,8-4 0 15,-10 4 0-15,10-3 0 0,-8-2 0 0,0 1 8 16,8-1 0-16,-8 2-4 0,-2-6-4 0,2 4 4 0,0-4 0 0,-1 0 0 16,9 0 0-16,-8 0 4 0,0 0 0 0,-2-4-4 0,2-2 0 15,8 2-4-15,-8-1 8 0,8 1-4 0,-8-2 0 0,-2 2-4 16,10-1 0-16,-8 0 0 0,8-4 0 0,0 3 4 0,0-3-8 0,0 4 0 16,-8 0 4-16,8 1-4 0,0-1 4 0,0 0 0 0,0 1-4 15,8-1 4-15,-8 5-4 0,0-5 0 0,8 0 0 0,-8 0 4 16,0 2-8-16,10 3 4 0,-10-6 0 0,8 6-4 0,0-5 4 15,-8 0 0-15,8 5 4 0,2 0-4 0,-2 0 4 0,0 0-4 16,-8-5 0-16,9 5 0 0,-1 0 0 0,0 0 0 0,2 0 0 16,-2 0 0-16,0 0 4 0,-8 0-8 0,8 0 4 0,2 0 0 15,-10 5 4-15,8-5-8 0,0 0 4 0,-8 5 0 0,9-5 4 16,-9 5 0-16,0 1-4 0,0-6 0 0,0 8 4 0,9-3-4 16,-18 0 0-16,9 0 0 0,0-1 0 0,0 6 0 0,-9-6 4 15,1 6 0-15,8-5 0 0,-8-1-4 0,-2 2 4 0,2-6 0 16,0 4-4-16,0 1 0 0,-2-5 0 0,2 0 0 15,0 0 0-15,-1-5 0 0,1 5 0 0,0-4 0 0,-2-2 0 16,2-3 0-16,0 4 0 0,8-4 4 0,-8-1 0 0,-2 6-4 16,10-6 0-16,-8 0 4 0,8 1 0 0,0-1-4 0,0 0 0 15,-8 1 0-15,8-1 0 0,0 5 0 0,0-4 0 0,8 4 0 16,-8-4 4-16,8 3 0 0,-8 2-4 0,0-1 0 0,10 1 0 16,-2-2 0-16,0 2 0 0,-8-1 4 0,8 5-4 0,2-5 0 15,-2 5 0-15,0 0 0 0,1 0 0 0,-1 5 4 16,0-5 0-16,2 5-4 0,-2-1 0 0,0 2 4 0,0 3-8 15,2-5 4-15,-2 11 0 0,-8-6 0 0,8 1 4 0,-8 5-8 0,9-6 8 16,-9 6 0-16,0-1-4 0,0 1 4 0,0-6 0 0,0 5-4 16,-9 0 4-16,9-4-4 0,-8 5 0 0,8-5 0 0,-8-1 0 15,-2 1 0-15,2-6 0 0,0 1 0 0,0 0 0 0,-2 0 0 0,2-5 4 16,-9 0-4-16,9 0 0 0,0 0-4 0,-2-5 4 16,2 0 4-16,0-4-4 0,0 3 0 0,-2 2 0 0,2-5 0 0,0-1-4 15,-1 0 8-15,9 1-4 0,-9 3 4 0,9-3-4 0,-8-1 4 16,8 1-4-16,0 0 0 0,0 4-4 0,-9 0 4 0,9-5 0 15,9 7 4-15,-9-3-4 0,0 1 0 0,8 0 0 0,-8 0 0 16,9 0 0-16,-9 1 4 0,9-1-8 0,-1 5 4 0,0-5 4 16,2 0-4-16,-2 5 0 0,0 0 0 0,0-5 4 0,2 5-4 0,-2 0 0 15,0 0-20-15,1 0 24 0,-1 0 4 0,0 0-8 0,2 5 0 16,-2 0 0-16,0-5 0 0,-8 5 0 0,8 0 4 0,-8 4-4 16,10-4 8-16,-10 0-4 0,0 6-4 0,0-8 4 0,0 7 0 15,0-5 0-15,0 4 0 0,0 1-4 0,-10-6 0 0,10 6-4 0,-8-5 0 16,0-1 4-16,0 2-4 0,-2-6 8 0,2 4-4 15,8-4 4-15,-8 0-8 0,-9 5 8 0,9-10-4 0,-2 5 0 0,2-4 4 16,0 4-4-16,0-6 0 0,-2-3 0 0,10 4 0 0,-8 0 0 16,0-4 0-16,-1 0 4 0,9 4-4 0,-9-5-4 0,9 2 0 15,0-3 4-15,0 1-4 0,0 5 8 0,0-4 0 0,0-1-4 0,0 0 0 16,0 1-4-16,0 4 4 0,9-5 0 0,-9 6 4 16,9-1-4-16,-1 1 0 0,0-2 0 0,-8 2 0 0,10-1 0 0,-2 0 0 15,0 0-4-15,10 1 8 0,-10 4-4 0,0 0 0 0,1-4 4 16,-1 4-4-16,0 0 0 0,10 4 0 0,-10-4 0 0,0 4 0 15,2 1 0-15,-10 0 0 0,8 4 0 0,0-3 0 0,-8 3 0 0,9 5 0 16,-9-4 0-16,0-1 0 0,0 6 0 0,0-1 4 16,0 1 0-16,0-1-12 0,0-4 4 0,-9 4 4 0,1 0 4 0,8-4-4 15,-8 0 4-15,-2 4 0 0,2-9-4 0,0 5-4 0,0-6 8 16,-2 1 0-16,2-1-4 0,0-4-4 0,-9 0 8 0,9 0 0 16,-2-4-4-16,2-1 0 0,0 1 0 0,0-6 0 0,-2 5 0 0,2-5 0 15,8-4 0-15,-8 4-4 0,-1 1 4 0,9-5 0 16,-9-1 0-16,9 7 0 0,0-8 0 0,0 6 0 0,0 1 0 15,0-1 0-15,0 0-4 0,0 1 8 0,0 0-4 0,9-1 4 0,-9 5-4 16,9 1-4-16,-1-2 4 0,0 2-4 0,2-1 0 0,-10 0 4 16,8 5 0-16,0-5 4 0,10 5-4 0,-10 0 0 0,0-4 0 15,1 4 0-15,7 4 0 0,-6-4 4 0,-2 5-4 0,0-5 4 0,0 5-4 16,2 0 0-16,-2-1-4 0,0 6 8 0,1-5 0 16,0 5-4-16,-9-6 0 0,8 6-4 0,-8-1 4 0,9 6 4 0,-9-6-4 15,0 1-4-15,0 0 0 0,0-1 4 0,-9 1 4 0,9 0 4 16,-8-6-4-16,-1 6-8 0,9-6 8 0,-9 1 0 0,1 0-8 15,0-5 0-15,-2 5 4 0,2-5 4 0,-8 0-8 0,6 0 0 16,2 0 8-16,0-5-4 0,-1 0-4 0,1 0 0 0,0 1 4 16,-2-1 0-16,2-4 0 0,0 4 0 0,0-5 0 0,-2 2 4 0,10-3-4 15,-8 6 0-15,8-5 0 0,0 1-4 0,-8-1 0 0,8 0 8 16,0 1-4-16,0 4 0 0,0-5 0 0,0 6 0 0,8-1 4 16,-8 1-4-16,8-2 0 0,2 2 0 0,-10-1-4 0,8 0 0 15,0 5 4-15,0 0 0 0,2-5 0 0,-2 5 4 0,0 0-4 16,9 0 0-16,-9 0 4 0,2 0-4 0,-2 0 0 0,0 5-4 0,10 0 4 15,-10 0 0-15,0-1 0 0,-8 6 0 0,9-1 0 0,0-3 0 16,-1 3 0-16,-8 0-4 0,0 6 0 0,9-5 8 0,-9 4 0 16,0 2 0-16,0-8-8 0,-9 7 4 0,9-6 4 0,-8 0 0 0,-1 6-4 15,0-5 4-15,1-6-4 0,0 6 0 0,-2-5 4 16,2-1-12-16,0-4 12 0,0 6-4 0,-10-6 0 0,10-6-4 0,-9 6 8 16,9-4-8-16,-2-1 0 0,-6-5 4 0,8 6 4 0,-2-11 0 15,2 5-8-15,0 1 0 0,-1-5 4 0,0 4 0 0,9-4-4 16,-8-1 8-16,8 6-4 0,-9-6 4 0,9 5-4 0,0-4 0 0,0 4 0 15,0-3 0-15,0 3 4 0,9 0-4 0,-1 1 4 0,-8-1 0 16,9 5-4-16,0-5 4 0,-1 6 0 0,0-1-4 0,10 1 0 16,-10-2 4-16,10 6-4 0,-10-4 0 0,9 4 0 0,-1 0 4 15,2 0-4-15,-10 4 0 0,10 2 0 0,-2-2 0 0,-7 1 0 16,8 5 0-16,-8-1 0 0,-1 5 0 0,9-4-4 0,-8 5 0 16,-9 4 4-16,8-5 0 0,0 5 0 0,-8-5 0 0,0 6 4 0,0-1-4 15,0-5 4-15,0 5-4 0,-8-5 0 0,0 1 0 0,8-1 0 16,-9-4 0-16,0-1 0 0,1 1 0 0,0-5 4 0,-9-5-4 15,8 5 4-15,0-10-4 0,-7 5 0 0,6-9 4 0,-6 3-4 16,8-3 4-16,-10-5-4 0,10-1 0 0,-1 1 0 0,-7-1-4 16,6-3 4-16,2 3 0 0,0-4 0 0,0 0 0 0,-2 4 4 0,10 1-4 15,0-6 0-15,-8 7 4 0,8-2 0 0,0 5 0 16,0-4 0-16,0 5 0 0,8-1-4 0,-8 1 4 0,10 3-4 0,-10 2 0 16,8-1 4-16,0-1-4 0,0 2 0 0,10 4 0 0,-10 0 0 15,1 0 4-15,7 4-4 0,-6-4 0 0,6 6 0 0,-8 3 0 16,10-3 0-16,-10 3 0 0,1 5 0 0,8-3 0 0,-8 2 0 0,-1 1 4 15,0 1-4-15,1 4 0 0,-9-5 0 0,9 1 0 16,-9-1-4-16,0 7 8 0,0-8-4 0,0 1 0 0,0 0 0 0,-9-4 0 16,9 5 4-16,-9-6-4 0,1-4 0 0,0 4 0 0,-1-3 0 15,1-6 0-15,-1 4 0 0,0-4 4 0,1-4-4 0,0 4 0 16,-10-6 0-16,10 2 0 0,0-6 0 0,-10 1 0 0,10 3 0 0,-1-8 4 16,1 5-8-16,0-1 4 0,-2-4-4 0,2 4 4 0,8 1 0 15,-8-6 0-15,8 6 0 0,-8-1 0 0,8 0 0 0,0 1 0 16,0 4 0-16,0 0 0 0,0-5 0 0,8 6 0 0,-8 4 0 15,8-5 0-15,0 1 0 0,-8 4 0 0,10 0 0 0,-2 0 0 16,9 0 0-16,-9 0 4 0,0-6-4 0,2 12 0 0,-2-6 0 0,0 0 0 16,10 4 0-16,-10 1 0 0,0-1 0 0,1-4 0 0,0 10 0 15,-1-5 0-15,-8 4 0 0,9-4 0 0,-9 5 0 0,0 4 4 16,0-4-4-16,0 6 4 0,0-8-4 0,-9 2 0 0,9 4-4 16,-8-5 4-16,-1 1 4 0,0 5-4 0,1-11 0 0,-10 6 0 15,10-5 0-15,0-1 0 0,-10 2-4 0,10-6 4 0,0 0 0 0,-9 0 4 16,9-6-8-16,-10-3 4 0,10 4 0 0,0-4 4 0,-2-1-24 15,2-5 24-15,0 6-4 0,8-5 0 0,-9 4 0 0,0-4 4 16,9-1 0-16,0 6-4 0,0-6 0 0,0 5 0 0,0 1 0 16,0 0 0-16,9-1 4 0,0 5-4 0,-1-5 0 0,0 6 0 15,2-1 0-15,-2 5 0 0,0-5-4 0,10 5 8 0,-10-5-4 16,9 5 4-16,-9 0-8 0,10-4 4 0,-10 4 0 0,8 4 0 0,-6-4 0 16,6 5 0-16,-7-5 0 0,8 5 0 0,-8 4 0 0,-1-3 0 15,0 3 0-15,1 1 0 0,-9 4 0 0,0-5 0 0,9 6 0 16,-9-1 4-16,0 1-4 0,-9-1 0 0,9 1 0 0,-9-1 0 15,9-5 0-15,-8 5-4 0,0-4 4 0,-1 0 0 0,-8-1 0 16,8-3 4-16,1-2-4 0,0 1 0 0,-2-5 0 0,-6-5 0 0,8 5-4 16,-2-4 4-16,2-2 0 0,0 2 0 0,-1-1 0 0,1-5 0 15,8 0 0-15,-8 1 0 0,8 4 4 0,-10-4-8 0,10-1 4 16,0 6 0-16,-8-6 0 0,8 0-4 0,0 7 8 0,8-3-4 0,-8 1 0 16,0 0 0-16,10 5 0 0,-10 0-4 0,8-5 4 15,0 5 0-15,-8 0 0 0,9 0 0 0,-1 0 0 0,0 0 0 16,2 0 0-16,-2 0 0 0,0 0 0 0,0 0 0 0,2 0 0 0,-10 0 0 15,8 0 0-15,0 0 4 0,1 0-4 0,-9 0 0 0,9 5 0 16,-9-5 0-16,0 0 0 0,8 5 0 0,-8 0 0 0,0-5 0 16,0 6 0-16,0-3 4 0,0 2-4 0,0 0 0 0,0 0 0 15,-8 0 4-15,8-1-4 0,-9 1 0 0,9 0 4 0,-9-5-4 0,1 4 0 16,8 1 0-16,-8-5 0 0,8 5 0 0,-10-5 0 0,2 0 4 16,8 0-4-16,-8 0 0 0,8 0 0 0,-8 0 4 0,8 0-4 15,0 0 4-15,-10 0-4 0,10 0 4 0,0 0-4 0,0 0 0 16,0 0 0-16,0-5 0 0,0 5-4 0,0 0 4 0,0-5 4 15,0 5-4-15,0 0 0 0,0-4 0 0,0 4 0 0,0 0 0 0,0 0 0 16,0-5 4-16,0 5-8 0,0 0-16 0,0 0 24 0,0 0-4 16,0 0 0-16,0 0 8 0,0 0-4 0,0-5-4 0,0 10 0 15,0-5 4-15,0 0-4 0,0-5 8 0,0 5-4 0,0-4-4 0,0 4 4 16,0 0 0-16,0 0 0 0,0 0-4 0,0 0 4 16,0 0 0-16,0 0 0 0,0-5 0 0,0 10 4 0,0-10-4 15,0 5 0-15,0 0 0 0,0 0 0 0,0 0 4 0,0 5-4 0,0-5 0 16,0-5-4-16,0 5 4 0,0 0 0 0,0 5 0 0,0-5 0 15,0 0 0-15,0 0 0 0,0 0-4 0,0 0 4 0,0 0 0 16,0 0 0-16,0 0 0 0,0 0-4 0,0 0 4 0,0 0 0 16,0 0 0-16,0 0-4 0,0 0 4 0,0 0-4 0,0 0 4 15,0 0-4-15,0 0 4 0,0 0-8 0,0 0 8 0,0 0 0 0,0 0-4 16,0 0 4-16,0-5-4 0,0 5 0 0,0 0 4 0,0 0 0 16,0 0-4-16,0 0 4 0,0 0-4 0,0 0 4 0,0 0-4 15,0 0 0-15,0 0 0 0,0 0 4 0,0 0-4 0,0 0 0 0,0 0 4 16,0 0-4-16,0 0 4 0,0 0-4 0,0 0 0 0,0 0 8 15,0 0-8-15,0 0 4 0,0 0-4 0,0 0 0 0,0 0 4 16,0 0 0-16,0 0 0 0,0 0 0 0,0 0-4 0,0 0 0 16,0 0 4-16,0 0 0 0,0 0 0 0,0 0 0 0,0 0 0 15,0 0-4-15,0 0 4 0,0 0 0 0,0 0 0 0,0 0-4 0,0 0 0 16,0 0 4-16,0 0 0 0,0 0-4 0,0 0 0 16,0 0 4-16,0 0-4 0,0 0 0 0,0 0 0 0,0 0 0 0,0 0 0 15,0 0 0-15,0 0 0 0,0 0 4 0,0 0 0 0,0 0 0 16,0 0-4-16,0 0 0 0,0 0 4 0,0 0-4 0,0 0 4 15,0 0-4-15,0 0 4 0,0 0 0 0,0 0-4 0,0 0 0 16,0 0 0-16,0 0 0 0,0 0 0 0,0 0 0 0,0 0 0 16,0 0 0-16,0 0 0 0,0 0 0 0,0 0 4 0,0 0-4 0,0 0 0 15,0 0-16-15,0 0 20 0,0 0 0 0,0 0-4 0,0 0 0 16,0 0 0-16,0 0 0 0,0 0 0 0,0 0 4 0,0 0-4 16,0 0 0-16,0 0 4 0,0 0-4 0,0 0 4 0,0 0-4 0,0 0 4 15,0 0 0-15,0 0 0 0,0 0 0 0,0 0-4 0,0 0 4 16,0 0-4-16,0 0 0 0,0 0 4 0,0 0-4 15,0 0 0-15,0 0 0 0,0 0 0 0,0 0 4 0,0 0-4 0,0 0 0 16,0 0 4-16,0 0 0 0,0 0-4 0,0 0 0 0,0 0 4 16,0 0 0-16,0 0 0 0,0 0 0 0,0 0 0 0,0 0 0 15,0 0 0-15,0 0 0 0,0 0 0 0,0 0 0 0,0 0 0 0,0 0 4 16,0 0 0-16,0 0-4 0,0 0 0 0,0 0 0 0,0 0 0 16,0 0 4-16,0 0 0 0,0 0-4 0,0 0 0 0,0 0 4 15,0 0 0-15,0 0-4 0,0 0 0 0,0 0 4 0,0 0-8 16,0 0 4-16,0 0 0 0,0 0 0 0,0 0 0 0,0 0 4 15,0 0-4-15,0 0 0 0,0 0 0 0,0 0 0 0,0 0 0 16,0 0 0-16,0 0 0 0,0 0 0 0,0 0 4 0,0 0-4 16,0 0 0-16,0 0 0 0,0 0 0 0,0 0-4 0,0 0 4 0,0 0 0 15,0 0-4-15,0 0 0 0,0 0 0 0,0 0 0 0,0 0 0 16,0 0 0-16,0 0 0 0,0 0 0 0,0 0 0 0,0 0 4 16,0 0-4-16,0 0 0 0,0 0 0 0,0 0 0 0,0 0 0 15,0 0 0-15,0 0 0 0,0 0-4 0,0 0 4 0,0 0-4 16,0 0-8-16,0 0-8 0,0 0-12 0,0 5-8 0,0-5-16 15,0 0-8-15,0 4-16 0,0 1-4 0,0-5-16 0,0 0-24 0,0 5-12 16,0-5-20-16,0 4-76 0,-8 1 20 0,8-5 44 0,0 0 32 16,0 5 28-16</inkml:trace>
          <inkml:trace contextRef="#ctx0" brushRef="#br1" timeOffset="-172887.8258">51 33 3 0,'0'5'72'16,"0"-5"-8"-16,0 5-4 0,0-5-24 0,0 0-4 0,0 5-4 16,0-5-4-16,0 0 0 0,0 0 0 0,0 0 0 0,0 0 4 15,0 0 4-15,0 0 0 0,0 0 0 0,-8 0 0 0,8 0-4 0,0 0 4 16,0 0-4-16,-8 0-4 0,8 0 4 0,0 0-4 0,0 0-4 16,0 0 0-16,0 0-4 0,-10 0-4 0,10-5 0 0,0 5-4 15,0 0 0-15,0-5 0 0,0 5 0 0,0-5 0 0,10 5-4 16,-10-4 4-16,0-1-4 0,8 5 0 0,-8-5 4 0,0 5 0 0,8-5-4 15,-8 5 4-15,8 0 0 0,-8 0-4 0,10 0 0 16,-2 0 0-16,0-5 4 0,-8 5-4 0,9 0 0 0,-1 5 0 0,-8-5 0 16,8 5-4-16,2 0 8 0,-10-5-4 0,8 5-4 0,-8-1 4 15,0 1 0-15,8 0 0 0,-8 0-4 0,0 0 4 0,0 4 0 16,0-4 4-16,0 5 4 0,-8-5 0 0,8 4 4 0,-8-4 4 0,8-1-4 16,-10 1 0-16,2 0 8 0,0-5-4 0,-1 5 0 0,1-1 0 15,0-4-4-15,-2 6 0 0,2-12-4 0,0 6 0 0,0 0-4 16,8-4 4-16,-10-1 0 0,2 0-4 0,0 0-4 0,8 1 0 15,0-1 0-15,-9-4-4 0,9 4 0 0,0 0 4 0,0-5-4 16,0 7 0-16,0-8 0 0,0 6 0 0,0 0-4 0,9-4 4 0,-9 4 0 16,8 0 0-16,-8 5 0 0,8-5 0 0,-8 5 0 15,10 0 0-15,-2 0 0 0,-8 0 0 0,8 0 4 0,0 5-4 16,2-5 0-16,-2 5 0 0,0 0 0 0,-8-1 0 0,9 1 4 0,-1 0-4 16,0 5 0-16,-8-4 4 0,10-3-4 0,-2 2 0 0,-8 5 0 15,0-5 0-15,0 4 4 0,8-4-4 0,-8-1 0 0,-8 1 4 16,8 0 0-16,0 0 0 0,-8-1 0 0,8 2 8 0,-10-6-4 0,2 4 0 15,0-4 4-15,-1 5-4 0,9-5 8 0,-8 0-4 0,0-5 0 16,-2 5-4-16,2 0 0 0,0-4 0 0,8-2 0 0,-8 2-4 16,-2-1 0-16,10 0-4 0,0-4 4 0,-8 4 0 0,8 0-4 15,0-4 0-15,0-1 0 0,0 5 0 0,0-4 0 0,0 4 0 16,0-5 0-16,8 5 0 0,-8-4 0 0,0 4 4 0,10 0-4 0,-10 0 0 16,8 5 0-16,0-5 0 0,-8 5 4 0,8 0-8 0,2-4 4 15,-2 4-4-15,0 4 4 0,1-4 0 0,-1 0 0 0,0 5 0 16,10-5 0-16,-10 5 0 0,-8 0 0 0,18 0-4 0,-18-5 4 15,8 5 4-15,0-1-4 0,1 1 0 0,0-5 0 0,-9 5-4 16,8 0 4-16,-8 0 0 0,0 1 0 0,0-6 0 0,0 3 0 0,0 2 0 16,0 0 8-16,0-5-8 0,-8 5 0 0,-1-5 4 15,9 0-4-15,-9 5 4 0,1-5-4 0,0 0 4 0,-2 0 0 0,2 0 4 16,8 0-8-16,-8 0 4 0,0-5-4 0,-2 0 0 0,2 5 4 16,0-5-4-16,8 0-16 0,-9 2 24 0,9 3-8 0,-8-6 4 15,8 1-4-15,0 0 0 0,0 0 0 0,0 5-4 0,0-5 0 0,0 1-12 16,0 4-8-16,0 0-8 0,8 0-12 0,-8 0-20 0,0-5-12 15,9 5-20-15,-9 0-20 0,8 0-12 0,-8 5-96 0,0-5 36 16,8 4 36-16,-8-4 24 0,10 5 24 0</inkml:trace>
        </inkml:traceGroup>
      </inkml:traceGroup>
    </inkml:traceGroup>
  </inkml:traceGroup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46:33.79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DA75B42-9FB4-4CF5-AB1B-7482F60328C8}" emma:medium="tactile" emma:mode="ink">
          <msink:context xmlns:msink="http://schemas.microsoft.com/ink/2010/main" type="writingRegion" rotatedBoundingBox="16063,7842 17112,8632 16837,8997 15788,8207">
            <msink:destinationLink direction="with" ref="{12F9302D-440B-4C1F-B558-049EDC7813B0}"/>
          </msink:context>
        </emma:interpretation>
      </emma:emma>
    </inkml:annotationXML>
    <inkml:traceGroup>
      <inkml:annotationXML>
        <emma:emma xmlns:emma="http://www.w3.org/2003/04/emma" version="1.0">
          <emma:interpretation id="{720BF324-355C-4415-B105-6C55E9123C06}" emma:medium="tactile" emma:mode="ink">
            <msink:context xmlns:msink="http://schemas.microsoft.com/ink/2010/main" type="paragraph" rotatedBoundingBox="16063,7842 17112,8632 16837,8997 15788,82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39288B4-D909-46A8-9F7C-79141D61EB0B}" emma:medium="tactile" emma:mode="ink">
              <msink:context xmlns:msink="http://schemas.microsoft.com/ink/2010/main" type="line" rotatedBoundingBox="16063,7842 17112,8632 16837,8997 15788,8207"/>
            </emma:interpretation>
          </emma:emma>
        </inkml:annotationXML>
        <inkml:traceGroup>
          <inkml:annotationXML>
            <emma:emma xmlns:emma="http://www.w3.org/2003/04/emma" version="1.0">
              <emma:interpretation id="{DB971B8C-9B94-49A3-B437-3462B2C3599D}" emma:medium="tactile" emma:mode="ink">
                <msink:context xmlns:msink="http://schemas.microsoft.com/ink/2010/main" type="inkWord" rotatedBoundingBox="16059,7847 16382,8090 16111,8450 15788,820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-400-404 43 0,'-10'-5'88'0,"10"1"-8"16,0 4-4-16,-8-5-24 0,8 0 4 0,-8 0-4 0,-1 5 0 15,1-5 0-15,0 1-8 0,-1 4 0 0,0 0 0 0,1 0 0 16,0-5 0-16,-2 5-4 0,-6 0-4 0,7 0-4 0,0 5-4 0,1-5 0 15,0 4 0-15,-1-4-4 0,1 5-4 0,-1 0-4 0,0 0 0 16,1 0-4-16,8-1-4 0,-8 1-4 0,-2 0 8 0,10 5-4 16,0-6 0-16,0 1 0 0,-8 5-4 0,8-5 0 0,0-1 0 15,0 6-4-15,0-6 0 0,8 1 4 0,-8 0-20 0,10 5 24 16,-10-6-4-16,8 2 0 0,-8-2 0 0,8 1 0 0,1 0-4 0,-9 0 4 16,9-1-4-16,-1 1 4 0,1 0-4 0,-1 0 0 0,0-5-4 15,1 11 0-15,0-8 12 0,-1 2-12 0,0-1 4 0,10 2 0 16,-10-1 4-16,1 4 0 0,0-4-4 0,-1-1 4 0,0 6-4 15,1-5 0-15,-1 5 0 0,0-1 0 0,2-4 0 0,-2 4 4 16,0 1-8-16,2-5 4 0,-10 5-4 0,8-1 4 0,0 1 0 16,-8-6 0-16,0 6 0 0,0 0 0 0,8-5 4 0,-8 4 4 15,0 1-8-15,0-6 0 0,0 7 0 0,-8-2 4 0,8-4 0 0,-8 4 0 16,0 1-4-16,8-6 0 0,-10 5 4 0,-6-3 4 0,6 4 4 16,2-6-4-16,-9 6 4 0,9-5 0 0,-9-1 0 0,0 1 4 15,-1-5-4-15,10 5-4 0,-9-5 0 0,0 0 0 0,0 0-4 16,9-5 0-16,-10 0 0 0,10 1-4 0,-10-7 4 0,10 7-8 0,0-10-4 15,0 5-4-15,-2-6-4 0,2 5-16 0,8-4 12 16,-8-1-20-16,8-4-12 0,0 5-12 0,-9-1-12 0,9 1-16 0,0-1 4 16,9 2-24-16,-9 3-68 0,8-4 12 0,-8 3 32 0,8 2 32 15,2-1 16-15</inkml:trace>
        </inkml:traceGroup>
        <inkml:traceGroup>
          <inkml:annotationXML>
            <emma:emma xmlns:emma="http://www.w3.org/2003/04/emma" version="1.0">
              <emma:interpretation id="{CCBC00F7-0FC0-4B93-9685-15F485353F87}" emma:medium="tactile" emma:mode="ink">
                <msink:context xmlns:msink="http://schemas.microsoft.com/ink/2010/main" type="inkWord" rotatedBoundingBox="16693,8317 17112,8632 16857,8970 16439,8654"/>
              </emma:interpretation>
              <emma:one-of disjunction-type="recognition" id="oneOf1">
                <emma:interpretation id="interp1" emma:lang="" emma:confidence="0">
                  <emma:literal>r</emma:literal>
                </emma:interpretation>
                <emma:interpretation id="interp2" emma:lang="" emma:confidence="0">
                  <emma:literal>•</emma:literal>
                </emma:interpretation>
                <emma:interpretation id="interp3" emma:lang="" emma:confidence="0">
                  <emma:literal>y</emma:literal>
                </emma:interpretation>
                <emma:interpretation id="interp4" emma:lang="" emma:confidence="0">
                  <emma:literal>v</emma:literal>
                </emma:interpretation>
                <emma:interpretation id="interp5" emma:lang="" emma:confidence="0">
                  <emma:literal>V</emma:literal>
                </emma:interpretation>
              </emma:one-of>
            </emma:emma>
          </inkml:annotationXML>
          <inkml:trace contextRef="#ctx0" brushRef="#br0" timeOffset="636.9547">78 99 27 0,'0'0'96'16,"-10"0"-12"-16,10 0-4 0,-8-4-28 0,8 4-4 0,-8-5 0 15,8 5-8-15,0-5-4 0,0 1 0 0,0-1-4 0,-10 0-4 16,10 0 0-16,0 0-4 0,10-3 0 0,-10 2 0 0,0 1 0 0,8-4-4 15,-8 4 0-15,8 0-4 0,2 0 0 0,-2 0-4 0,-8 1 4 16,8-1-4-16,0 5 0 0,1-6-4 0,0 6 0 0,8 0 4 16,-9 6-24-16,0-6 24 0,2 5-8 0,-2-1 4 0,0 6 0 15,0-5-4-15,2 4 0 0,-10 7 4 0,8-8-4 0,0 7-4 16,-8-6-4-16,0 10 8 0,0-4 0 0,0 4 0 0,0-5-4 0,-8 5 0 16,8 0 4-16,-8 1-4 0,-2-1 0 0,2 5 4 0,-8-5 0 15,6 1 8-15,-6-1-4 0,7-5 0 0,-8 5 8 0,8-4 0 16,-7 0 0-16,8-1 0 0,-10-5-4 0,10 1 0 0,-2-6 0 0,2 1-4 15,0-1 0-15,-1 2 0 0,1-12-4 0,8 6 0 0,0-4-4 16,-9-5 4-16,9 4 0 0,0-5-4 0,9 1 4 0,-9-5-4 16,0 4-4-16,8 0 8 0,1-4-8 0,-1 4 4 0,0-4 4 15,2 4 0-15,-2 1 0 0,0-1 0 0,2 5 0 0,-2-5-4 16,8 10 12-16,-7-4-4 0,0 4 0 0,8 0 4 0,-9 4 0 16,0 1 4-16,10 0-4 0,-10 0 4 0,0 5 0 0,2-1 4 0,6 1-4 15,-7 0 4-15,-1-1-4 0,10 1 4 0,-10 4-4 16,0-5-24-16,0 2 24 0,10-2 0 0,-10 5 0 0,2-4-4 0,-2-6-8 15,0 5 4-15,1 2-4 0,8-6 4 0,-9-1-4 0,1 1 0 16,-1-5-8-16,0 0 0 0,2 0-12 0,-2-5-12 0,0 1-16 16,-8-6-20-16,10 0-28 0,-2 1-28 0,-8-6-20 0,8-3-76 15,-8 3 8-15,0-9 40 0,0 4 32 0,0-3 28 0</inkml:trace>
        </inkml:traceGroup>
      </inkml:traceGroup>
    </inkml:traceGroup>
  </inkml:traceGroup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46:48.45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E1FED9D-C5CA-4FA9-8271-AC4C59F5B082}" emma:medium="tactile" emma:mode="ink">
          <msink:context xmlns:msink="http://schemas.microsoft.com/ink/2010/main" type="writingRegion" rotatedBoundingBox="24709,3163 30220,3617 30032,5899 24520,5445"/>
        </emma:interpretation>
      </emma:emma>
    </inkml:annotationXML>
    <inkml:traceGroup>
      <inkml:annotationXML>
        <emma:emma xmlns:emma="http://www.w3.org/2003/04/emma" version="1.0">
          <emma:interpretation id="{9CC15EB4-DC98-468F-9A26-FB0D203407F2}" emma:medium="tactile" emma:mode="ink">
            <msink:context xmlns:msink="http://schemas.microsoft.com/ink/2010/main" type="paragraph" rotatedBoundingBox="24677,3331 29398,3425 29378,4406 24657,43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207A00F-EE98-4E2E-90DA-8A410AF92806}" emma:medium="tactile" emma:mode="ink">
              <msink:context xmlns:msink="http://schemas.microsoft.com/ink/2010/main" type="line" rotatedBoundingBox="24677,3331 29398,3425 29378,4406 24657,4311"/>
            </emma:interpretation>
          </emma:emma>
        </inkml:annotationXML>
        <inkml:traceGroup>
          <inkml:annotationXML>
            <emma:emma xmlns:emma="http://www.w3.org/2003/04/emma" version="1.0">
              <emma:interpretation id="{FC170495-E3BB-4BF1-AE31-02A25CEF3828}" emma:medium="tactile" emma:mode="ink">
                <msink:context xmlns:msink="http://schemas.microsoft.com/ink/2010/main" type="inkWord" rotatedBoundingBox="24949,3195 25821,3882 25363,4465 24490,377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43 209 47 0,'0'-5'68'16,"-8"5"0"-16,8-5-4 0,-9 0-28 0,9 0 0 0,0 5 4 0,-8-4 0 16,8-2 4-16,0 2-4 0,0 4 4 0,0-5 0 0,0 0-4 15,-8 0 4-15,8 5 0 0,0-4-4 0,0 4-4 0,0-6 4 16,0 6-8-16,0-4 4 0,0 4-8 0,0 0 8 0,0 0 0 0,0 0 0 16,0 0 0-16,8 4 0 0,-8-4 0 0,0 10-4 0,8-5 0 15,-8 0-4-15,0 4 0 0,9 1-4 0,-9 0 0 0,8 0 0 16,-8 4-4-16,8-5 0 0,-8 6-8 0,10 4 0 0,-10-5-4 15,8 5 4-15,-8 0-4 0,8-3 0 0,-8 2-4 0,0 1 0 16,0 1-4-16,0-6 0 0,0 5 4 0,0 0-4 0,10-4 0 0,-20-1 4 16,10 5-4-16,0-10 4 0,0 6 0 0,-8-5 0 0,8 0-4 15,-8-6 4-15,8 1-4 0,-10 0 4 0,10-5 0 0,-8 0 0 16,0 0 0-16,-1-5 0 0,9-4-4 0,-8 4 4 0,0-5-8 16,8-4 4-16,0-1 0 0,-9 1 0 0,9-1 0 0,0-4-4 15,0 0 4-15,0 0 0 0,0-1 0 0,0 1 0 0,0 0 0 0,9 0 0 16,-9-5 0-16,8 5 0 0,0 0 0 0,-8 0 0 0,9 4 0 15,-1 1 0-15,0 0 0 0,-8-1 0 0,10 1 0 0,-2 4-4 16,0 1 4-16,2-1 0 0,-2 5 0 0,0-6 0 0,0 11 0 16,1-3 0-16,0 3 0 0,-1 0 0 0,1 0 0 0,7 3 0 15,-6 4 0-15,-2-3 0 0,0 1 4 0,10 5-4 0,-10-1-4 0,9 1 4 16,-8 0 0-16,8-1 0 0,-9 1 4 0,9-1-4 0,-8 1 0 16,7-1 0-16,2 1-4 0,-10-1 4 0,10-5-4 0,-10 7 4 15,9-7 0-15,-9 1 4 0,10-5 0 0,-10 5-4 0,0 0-16 16,2-5 20-16,-2-5 4 0,0 5-4 0,0-5 0 0,1 0 0 15,0 1-4-15,-1-7 0 0,1 3 0 0,-1-2 0 0,0 0 0 16,2-4 0-16,-10 5 0 0,8-6-4 0,0 1 0 0,-8-1 0 0,8-4-8 16,-8 5-8-16,0-1-8 0,0 1-4 0,10 0-8 0,-10-1 0 15,0 5-12-15,0-4-8 0,0 4-8 0,0 1-8 0,-10-1-8 16,10 0 0-16,0 6 0 0,-8-1-12 0,8 5-52 0,-8 0-24 16,0 0 24-16,8 0 32 0,-10 0 24 0</inkml:trace>
          <inkml:trace contextRef="#ctx0" brushRef="#br0" timeOffset="452.79">529 774 43 0,'-8'9'112'0,"8"-3"-16"0,-8-2-8 0,8 5-36 0,0-3-4 0,0-6-8 16,0 4 4-16,0-4-8 0,0 5 0 0,0-10 0 0,0 5 0 15,8-4-4-15,-8-6 0 0,8 5-4 0,-8-5-4 0,8 1 8 16,2-5-8-16,-2 3 4 0,0-2-4 0,10-2 0 0,-10-3 0 16,1 3-4-16,7-4 4 0,-8-1 0 0,10 6 0 0,0-5-8 15,-10 5 0-15,0-1 4 0,9 1-4 0,-8-1 0 0,0 1 0 0,-1 5 0 16,0-1 0-16,0 0-4 0,2 1 4 0,-2 3-4 0,0-3 0 15,-8 9-4-15,10-4 4 0,-10 4 0 0,0-6 4 0,0 6 0 16,0 0 4-16,8 0-4 0,-8 0 4 0,0 6 0 0,0-6 0 16,0 4 0-16,0 1 0 0,0 5-4 0,0-1 0 0,8 1 0 15,-8 0 0-15,0 4-4 0,9-5-4 0,-9 9 4 0,0-2-4 16,8 3 0-16,-8 1-4 0,0-2 0 0,9 6-4 0,-9-4 4 0,0-1 0 16,0 0 0-16,0-1-4 0,0 2 0 0,0 0 0 0,0-1 0 15,0-5 4-15,0 1-4 0,0-2 0 0,0 2 0 0,0-1 4 16,0-4-8-16,0 0 4 0,0-1-8 0,0-4-4 0,0 5-12 15,-9-6-12-15,9-4-12 0,0 6-8 0,0-6-20 0,0-6-16 16,0 6-16-16,0-4-8 0,0-6-8 0,0 5-60 0,0-4-16 0,0-5 36 16,0 3 32-16,0-3 28 0</inkml:trace>
        </inkml:traceGroup>
        <inkml:traceGroup>
          <inkml:annotationXML>
            <emma:emma xmlns:emma="http://www.w3.org/2003/04/emma" version="1.0">
              <emma:interpretation id="{88409D14-2228-4558-A2CB-C0D8D6B5CA1C}" emma:medium="tactile" emma:mode="ink">
                <msink:context xmlns:msink="http://schemas.microsoft.com/ink/2010/main" type="inkWord" rotatedBoundingBox="25909,3598 26345,3607 26339,3894 25904,3885"/>
              </emma:interpretation>
            </emma:emma>
          </inkml:annotationXML>
          <inkml:trace contextRef="#ctx0" brushRef="#br0" timeOffset="1346.1652">1237 452 123 0,'0'10'128'0,"0"-10"-20"0,0 5-16 0,0 0-28 0,0 0 0 16,0-1 0-16,0-4 4 0,8 6 0 0,-8-6-4 0,9 4 0 15,-9-4-4-15,8-4-8 0,1 8-4 0,0-8 0 0,-1 4-8 16,0 0-8-16,10 4-4 0,-10-8-4 0,10 8-4 0,-2-4-4 0,1 0-8 15,9-4 0-15,-8 8-16 0,-2-4 16 0,2 0-4 16,-2 0-4-16,1 0-8 0,9 0-12 0,-10 0-12 0,2 0-20 16,-1 0-16-16,0 0-16 0,0 0-16 0,0 0-8 0,-8 0-36 0,7 0-44 15,-6 0 16-15,6 0 36 0,-7 0 24 0</inkml:trace>
          <inkml:trace contextRef="#ctx0" brushRef="#br0" timeOffset="1131.7351">1262 209 83 0,'0'0'100'0,"0"0"-12"0,0 0-4 0,0-5-32 0,0 5-4 16,0 0 0-16,0 0-4 0,0 0 4 0,0 0 8 0,0 0 0 15,0 0 4-15,0 0 4 0,9 5-4 0,-9-5 0 0,9 0 0 16,-9 0-8-16,8 4 0 0,0-4 0 0,2 5-4 0,-2-5 0 0,9 5-8 15,-8-1-4-15,7 1-4 0,1 0 0 0,1-5-12 0,-10 5 0 16,10 0-4-16,-2-1-4 0,2 0 0 0,-2 2-4 0,1-1 0 16,1-1-4-16,-2-4 0 0,2 5 0 0,-2 0-4 0,-7-5-4 15,8 5-4-15,-8 0-8 0,-1-5-20 0,0 5-8 0,1-1-12 16,0-4-20-16,-1 5-20 0,-8-5-20 0,8 5-8 0,-8-5-36 16,-8 0-48-16,8 0 24 0,-8 0 36 0,8 5 32 0,-18-5 20 0</inkml:trace>
        </inkml:traceGroup>
        <inkml:traceGroup>
          <inkml:annotationXML>
            <emma:emma xmlns:emma="http://www.w3.org/2003/04/emma" version="1.0">
              <emma:interpretation id="{F2B572AF-FA5F-405E-A6C2-DFA652798759}" emma:medium="tactile" emma:mode="ink">
                <msink:context xmlns:msink="http://schemas.microsoft.com/ink/2010/main" type="inkWord" rotatedBoundingBox="26748,3372 29398,3425 29385,4067 26735,4014"/>
              </emma:interpretation>
              <emma:one-of disjunction-type="recognition" id="oneOf1">
                <emma:interpretation id="interp1" emma:lang="" emma:confidence="0">
                  <emma:literal>Zan</emma:literal>
                </emma:interpretation>
                <emma:interpretation id="interp2" emma:lang="" emma:confidence="0">
                  <emma:literal>zan</emma:literal>
                </emma:interpretation>
                <emma:interpretation id="interp3" emma:lang="" emma:confidence="0">
                  <emma:literal>Zau</emma:literal>
                </emma:interpretation>
                <emma:interpretation id="interp4" emma:lang="" emma:confidence="0">
                  <emma:literal>zau</emma:literal>
                </emma:interpretation>
                <emma:interpretation id="interp5" emma:lang="" emma:confidence="0">
                  <emma:literal>znam</emma:literal>
                </emma:interpretation>
              </emma:one-of>
            </emma:emma>
          </inkml:annotationXML>
          <inkml:trace contextRef="#ctx0" brushRef="#br0" timeOffset="2194.8933">2661 199 75 0,'-9'-5'100'0,"1"0"-8"0,8 5-16 16,-8-4-24-16,-2-6-4 0,10 5-4 0,0-5-4 15,-8 0-4-15,8 1 0 0,0-2 0 0,8-2-4 0,-8 4 4 0,10-6 0 16,-10 6 0-16,8-1-4 0,0 0 4 0,1 0 0 0,8 1 0 16,-9-1 0-16,1 1 0 0,-1-1-4 0,10 6 0 0,-2-2 0 15,-6 2 0-15,6-1-4 0,2 5 0 0,-10 0-4 0,9 0-4 16,-9 0 0-16,0 5-4 0,10-1-4 0,-10 6 0 0,0-5 0 16,2 5-4-16,-10 4 0 0,8 0-4 0,-8-4 0 0,8 10-4 15,-8-7 4-15,-8 7-4 0,8-1 4 0,-8 0-4 0,8 0 4 0,-10 1-4 16,2-1 0-16,0 0 0 0,-10-1 0 0,10 7 4 0,0-6 0 15,-9 0-4-15,9 0 8 0,-2 0-4 0,-6 1-4 0,8-5 4 16,-2 4 4-16,2-5-4 0,0-5 0 0,-1 6 0 0,0-1 0 16,9-4 4-16,-8-1-4 0,8 1 0 0,0-1 0 0,0-3 0 0,0 3 4 15,0-4 0-15,0 0 4 0,8 0-4 0,-8 0-16 0,9-1 20 16,0-4 0-16,-1 5 0 0,0-5 0 0,10 5-4 0,-10-5 0 16,0 0-4-16,10 0 0 0,-1 0 0 0,-9 4-4 0,10-8 4 0,-2 4-8 15,2 0 0-15,-10 0 0 0,9-5-8 0,0 5 0 0,0 0-12 16,-9-5-8-16,10 5-8 0,-2-4-4 0,-6 4-12 0,6-5-12 15,-7 0-20-15,8 0-12 0,-9 0-12 0,9 5 0 0,-9-5-48 16,2 1-24-16,6-6 24 0,-6 5 32 0,6 1 20 0</inkml:trace>
          <inkml:trace contextRef="#ctx0" brushRef="#br0" timeOffset="3075.6065">3556 433 23 0,'0'0'104'0,"8"-5"-12"16,-8 5-8-16,0-4-28 0,0-1-4 0,0 0 4 0,-8-4-8 16,8 4 4-16,0-4-4 0,0 0 0 0,-8-2 4 0,8 2-4 0,0-6-4 15,0 5 0-15,-8 1 0 0,8-1-4 0,0 1 0 0,0-1-4 16,-10 1 0-16,10 4-4 0,0-5 0 0,-8 5-4 0,8 1 0 16,0-1 0-16,-8 5-4 0,8-6-4 0,-10 6-4 0,10 0 4 0,-8 0-4 15,0 6-4-15,-1-1 0 0,9-1-4 0,-8 1 0 16,-1 5 0-16,1-5 0 0,-1 4-4 0,1 1 0 0,0 4 0 0,-2-3 0 15,2 2-4-15,8 2 4 0,-8-1-4 0,-2 1 0 0,10-1 0 16,0 5 0-16,-8-4 0 0,8-2 0 0,0 7 0 0,8-5 0 16,-8 4-4-16,0-5 4 0,10 1 0 0,-2-1 0 0,0 0 0 0,2-1-4 15,-2-2 4-15,0-1 0 0,9-1 0 0,-8 1 0 0,8-2 0 16,-1 3-4-16,-6-6 4 0,6 0 4 0,2-5-8 16,-2 4 4-16,2-4 0 0,-1 0 0 0,-1 0 0 0,2 0 0 0,-2-4 4 15,2-1-4-15,-10 0 0 0,9-6 0 0,-8 8 0 0,8-7 0 16,-1 1 0-16,-6-1-4 0,-2-6 4 0,0 13 0 0,10-12 0 15,-10 1 0-15,1 5 0 0,-1-1 0 0,1-5 4 0,0 5-4 16,-1 1 0-16,-8-5 0 0,8 4 0 0,0 1 4 0,-8-1-4 16,10 5 4-16,-2 1 0 0,-8-7-4 0,0 7 4 0,0-1 0 0,8 5 4 15,-8-5-4-15,0 5-4 0,0-4 4 0,0 4 0 0,0 0-4 16,0 0 4-16,0 0 0 0,0 4 0 0,0-4-4 0,0 5 4 16,0 0-4-16,0-1 4 0,0 7-4 0,0-7 0 0,0 1 0 0,10-1 4 15,-10 6 0-15,0-5-4 0,0 5 0 0,8 0 4 16,-8-1-4-16,0 1 0 0,8-6 0 0,-8 6 0 0,9-5 0 0,-9 5 0 15,0-6 0-15,8 1 0 0,-8 0-4 0,8-1 0 0,-8 1 4 16,9 0 0-16,0 0 0 0,-9-5 0 0,8 5 0 0,0-5 0 16,2 0 0-16,-2 0 0 0,0-5 0 0,2 0 0 0,-2 0-4 0,0 0 4 15,0 1 0-15,1-1 0 0,-1-4 0 0,1 4 0 16,0 0-4-16,-1-5 4 0,0 1 0 0,10-1 0 0,-10 1 0 0,0-1 0 16,2 0 0-16,-2 5 0 0,0-5 4 0,1 1-4 0,-1-1 0 15,1 5 0-15,0-4 0 0,-1 4 0 0,0-4 0 0,-8 4 0 16,8 0 0-16,2 1 0 0,-10-2 0 0,8 3 0 0,-8 3 0 0,0-6 0 15,0 6 0-15,0 0 4 0,8 0 0 0,-8 6 0 16,0-6 0-16,0 3-4 0,0 3 0 0,0-2 0 0,0 1 4 0,0 0 0 16,10 4-4-16,-10-4 4 0,0 4-4 0,0-4 8 0,8 5-4 15,-8-1 0-15,8 1 4 0,-8 5 0 0,9-5-4 0,-9-1 0 16,8 1 4-16,0 4-4 0,-8-4 0 0,9 4 4 0,0-5-4 0,-9 1 0 16,8 0 0-16,0 0-4 0,2-1 0 0,-2 1 4 0,0-1 0 15,1-4 0-15,0 3 0 0,-1-8 0 0,0 7-4 0,1-7 0 16,8 0-4-16,-8 0 0 0,-1-7-4 0,10 4 0 0,-10-7 0 15,9 1 0-15,-8-1 0 0,7 1 0 0,1-6 0 0,1 0 0 16,-2-3 0-16,-6 3 4 0,14-5 0 0,-6 7 0 0,-1-7 4 16,-1 1 0-16,-6 4-4 0,6 1 4 0,2 0 0 0,-2 0 0 0,-7 5 0 15,0-2 4-15,-1 2 4 0,1 3 0 0,-1 2 4 16,0-1 0-16,-8 5 4 0,8 0 0 0,-8 0 4 0,0 5 4 0,0-1 0 16,0 6-4-16,0-5 4 0,0 6-4 0,-8-2-4 0,8 5 0 15,0-5 0-15,0 1 0 0,0 5-4 0,0-2-4 0,-8-3 0 16,8 5 0-16,0-1-4 0,0 1-4 0,0-6-4 0,0 6-8 15,0-6-16-15,0 1-20 0,0-1-16 0,0 1-20 0,0-5-24 16,0-2-32-16,0 4-20 0,-8-3-56 0,8 1-32 0,-9-5 44 0,9 0 44 16,-8 0 32-16,-1-5 24 0</inkml:trace>
          <inkml:trace contextRef="#ctx0" brushRef="#br0" timeOffset="1756.0656">2132 424 23 0,'-8'4'112'0,"-1"-4"-16"16,1 0-16-16,0-4-28 0,-2 4-4 0,2-5 0 0,8 0-8 0,0 1 0 15,-8-6-4-15,8 1-4 0,0 0 0 0,0-2 0 0,0 2-8 16,8-6 0-16,-8 2 0 0,8-3 0 0,2 2 0 0,6-5-4 15,-7 4 4-15,-1-4-4 0,9 5 4 0,0-5 4 0,-9 5-4 16,10-5 4-16,0-1-4 0,-2 5 0 0,-8-5 0 0,10 7 4 16,-10-2-4-16,9 2-4 0,-9-2 4 0,10 5-4 0,-10-4 0 0,0 5 0 15,2-1 0-15,-2 0 0 0,-8 1-4 0,8-1 0 0,-8 5 0 16,9 1 0-16,-9-2 0 0,0 6-4 0,0-4 0 0,0 4 0 16,8 0 0-16,-8 0 4 0,0 0 0 0,0 4 0 0,0-4 0 15,0 10-4-15,0-5 0 0,-8 9 4 0,8-4-4 0,0 5-4 16,0-2 0-16,0 7 0 0,0-5 4 0,0 8-8 0,0-5 0 0,0 8 4 15,0-3-4-15,-9 7-4 0,9-7 4 0,0 6-4 0,0-5 0 16,-8 0 4-16,8 4-4 0,0-3 0 0,0-2 4 0,0 2-8 16,-8-7 0-16,8 6 0 0,0-4-4 0,0-1-4 0,0-4-8 15,0-1-8-15,0 1-16 0,0-6-8 0,0 0-4 0,0-4-16 16,0 0-20-16,0-5-24 0,0 0-16 0,0 0-72 0,0-5 0 16,8 0 36-16,-8 1 32 0,0-6 28 0</inkml:trace>
        </inkml:traceGroup>
      </inkml:traceGroup>
    </inkml:traceGroup>
    <inkml:traceGroup>
      <inkml:annotationXML>
        <emma:emma xmlns:emma="http://www.w3.org/2003/04/emma" version="1.0">
          <emma:interpretation id="{F9FB63D3-0C3F-4F3D-908C-0D89D3FBF68E}" emma:medium="tactile" emma:mode="ink">
            <msink:context xmlns:msink="http://schemas.microsoft.com/ink/2010/main" type="paragraph" rotatedBoundingBox="24966,4793 30088,5215 30032,5899 24910,54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76BE1AB-9BE4-4858-AB7E-F16D5D9E6C6E}" emma:medium="tactile" emma:mode="ink">
              <msink:context xmlns:msink="http://schemas.microsoft.com/ink/2010/main" type="line" rotatedBoundingBox="24966,4793 30088,5215 30032,5899 24910,5477"/>
            </emma:interpretation>
          </emma:emma>
        </inkml:annotationXML>
        <inkml:traceGroup>
          <inkml:annotationXML>
            <emma:emma xmlns:emma="http://www.w3.org/2003/04/emma" version="1.0">
              <emma:interpretation id="{3F2236B4-811B-4E7F-B3AD-D40453219268}" emma:medium="tactile" emma:mode="ink">
                <msink:context xmlns:msink="http://schemas.microsoft.com/ink/2010/main" type="inkWord" rotatedBoundingBox="24966,4800 26873,4957 26817,5634 24910,5477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3852.5274">351 1551 99 0,'-9'-5'108'16,"0"0"-12"-16,9-4-8 0,-8 4-28 0,0 0-4 0,8-1 0 16,-10 3 0-16,10-2 0 0,-8 0-4 0,8 5-4 0,-8-5 0 0,8 5-8 15,0 0 4-15,0-5-4 0,0 5-4 0,0 0-8 0,0 0 0 16,0 0 0-16,0 0 0 0,0 5 0 0,8-5 0 0,-8 5-4 16,8 5 0-16,-8-7-4 0,10 8-4 0,-10-1 0 0,8-1 0 0,0 6-8 15,-8-1 0-15,9 0 0 0,0 5-4 0,-9 0 4 16,8-3-4-16,-8 7-4 0,0-4 4 0,0 0 0 0,0 6-4 0,0-6 4 15,-8 4 0-15,8-4 0 0,0 1 0 0,-9-5 4 0,9 4 0 16,-9-5 0-16,9 1 0 0,-8-1 0 0,0-5 4 0,8 1-4 16,0-5-16-16,0-1 20 0,-10-4 0 0,10 5-4 0,0-10-4 15,0 1 0-15,0-1 0 0,0-5-4 0,10 1 0 0,-10-5 4 16,8-1 0-16,0-4 0 0,1-1 0 0,-9 1-4 0,17-4 0 16,-9-2 0-16,1 2-4 0,7-2 8 0,-6 2-4 0,6-2 0 0,2 2 0 15,-2-2 0-15,2 2 0 0,-10 2 0 0,9 3 0 0,1-1 0 16,-2 5 0-16,-8-1 0 0,10 1 0 0,-1 5 0 0,-8-1 0 15,8 0 0-15,-9 5 0 0,0 1 0 0,0-1-4 0,2 5 0 0,6-5 0 16,-6 5-8-16,-10 0-4 0,8 0-8 0,0 5-8 16,1-5-12-16,-1 5-16 0,-8-1-16 0,9 1-20 0,0-5-16 0,-9 10-16 15,8-5-72-15,-8 0 8 0,8-1 32 0,-8 1 36 0,8 0 20 16</inkml:trace>
          <inkml:trace contextRef="#ctx0" brushRef="#br0" timeOffset="4289.8756">913 1777 39 0,'-9'-6'132'0,"1"6"-16"0,0-3-16 15,0-3-32-15,8 1-8 0,-10-4-8 0,10 5 0 16,-8-7 0-16,8 7-4 0,0-6 0 0,0 0 0 0,0 1-8 0,0-2 8 15,8 3 0-15,2-2-12 0,-2 0 0 0,0 1-4 0,0 4 0 16,1 1-8-16,8-6-8 0,-8 10 0 0,7-6 0 0,-6 6-8 16,6 0 0-16,2 0 0 0,-10 6 0 0,9-2 0 0,-9 6 0 0,10-1-4 15,-10 1-4-15,8-1 4 0,-6 5-4 0,-2 1 0 0,-8 0 0 16,8 4 0-16,-8-5 4 0,0 5 0 0,-8 0-4 0,8 1 0 16,-8 4 0-16,-2-5 0 0,-6 5 0 0,8-5 0 0,-10 5 0 0,1-5 4 15,1 6 0-15,-10-6 0 0,8 0 0 0,2 0 4 16,-2 0 4-16,1-5 0 0,1 1 4 0,-2-1 0 0,10-4 0 0,0-1 0 15,-2-4 0-15,2 5 0 0,0-10-4 0,8 4 4 0,-9 2 0 16,9-6 4-16,9 0-4 0,-9 4 4 0,8-4 0 0,0 0 0 16,2 0 0-16,-2 0 0 0,10-4 0 0,-10 4-4 0,8 0 0 15,1 0-4-15,1 0-4 0,-2 0 0 0,2 0 0 0,-2 0-4 16,10 4 0-16,-9-4 0 0,9 0-8 0,-10 0 0 0,10 0 0 16,-8 0-8-16,7 0-4 0,-8 0-16 0,0 0-8 0,1 0-16 0,8 0-4 15,-10-4-16-15,1 4-12 0,0-6-20 0,0 2-16 0,1-1-12 16,-2 0-60-16,2-4-12 0,-2 0 44 0,1-1 28 0,1-4 24 15</inkml:trace>
          <inkml:trace contextRef="#ctx0" brushRef="#br0" timeOffset="4692.3615">1732 1901 99 0,'0'5'136'0,"-10"4"-16"0,2-4-16 15,8 0-32-15,0 0-4 0,0 0 4 0,0-5-4 0,0 4 4 16,0-4 0-16,0 5-8 0,8-5-8 0,-8 0-4 0,10 0-12 16,-2 0-4-16,0 0-4 0,2 0-8 0,-2 0-4 0,8 0-4 0,-7 0-4 15,8-5-4-15,0 5 0 0,1 5-4 0,-2-5-4 16,2 0-4-16,7 0-4 0,-8 0-12 0,0 0-16 0,9-5-16 0,0 5-20 15,-10 0-16-15,10 0-20 0,-1 0-4 0,1 0-72 0,0 0 4 16,-9 0 32-16,8 0 28 0,0 0 24 0</inkml:trace>
          <inkml:trace contextRef="#ctx0" brushRef="#br0" timeOffset="4490.3856">1791 1719 67 0,'9'4'100'0,"-1"-4"-8"15,-8 6-4-15,9-2-24 0,-9-4 0 0,8 5 4 16,-8-5 4-16,0 6-4 0,8-6 0 0,-8 4 0 0,10 0-4 0,-2-4 0 15,-8 5-8-15,8-5-4 0,0 5-4 0,2-5-8 0,-2 6-4 16,0-6-8-16,10 3-4 0,-10-3-4 0,9 0-4 0,-9 0-4 16,10 6-4-16,-2-6-4 0,-6 0-4 0,6 0-12 0,1 0-16 15,1 0-24-15,-2 0-20 0,-8 0-28 0,10 0-20 0,-10 0-44 16,2 0-48-16,-2 0 32 0,-8 0 36 0,8 0 32 0,-8 0 20 16</inkml:trace>
        </inkml:traceGroup>
        <inkml:traceGroup>
          <inkml:annotationXML>
            <emma:emma xmlns:emma="http://www.w3.org/2003/04/emma" version="1.0">
              <emma:interpretation id="{B72D4FB6-CDE7-4FE5-8B01-31DAC787D39F}" emma:medium="tactile" emma:mode="ink">
                <msink:context xmlns:msink="http://schemas.microsoft.com/ink/2010/main" type="inkWord" rotatedBoundingBox="27456,4998 28418,5078 28372,5629 27411,5550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5052.3972">2806 2069 47 0,'-9'4'120'0,"1"-4"-16"16,0-4-8-16,8 4-32 0,-10-4-4 0,10-7-8 0,-8 7 0 15,8-6-8-15,0 1-8 0,-8-6 0 0,16 1 0 0,-8-1-4 16,0 1 0-16,8-5-8 0,2 4 4 0,-2-9 0 0,0 5-4 16,1 0 4-16,7 0-8 0,-6 5 8 0,6-5-4 0,2-1 0 15,-10 1-4-15,9 1-4 0,0 2 0 0,0-3-12 0,0 5 20 16,-8-1-8-16,7 7 4 0,2-7 0 0,-10 5-4 15,1 0 0-15,8 1 0 0,-9 4-4 0,1-5 0 0,-1 6 0 0,0 4 0 16,2-6-4-16,-10 6 0 0,8 0 0 0,-8 0 4 0,8 6-4 16,-8-2 0-16,0 2-4 0,0 3 4 0,0 0-4 0,0 5 0 15,-8 0 0-15,8 6-4 0,-8 0 0 0,-2-1 4 0,2 4-4 16,0 2 4-16,-1-2-4 0,1 6 0 0,8-4 0 0,-8 3 0 16,-1 1 0-16,0 0-4 0,9-5 0 0,-8 3-4 0,0-2 0 15,8-6-8-15,0 6-4 0,-10-6-4 0,10-5-8 0,0 5-12 0,0-4-12 16,0-6-16-16,0-4-8 0,10 0-16 0,-10-1-4 0,0 2-40 15,8-6-52-15,0-6 32 0,-8 2 28 0,9-1 20 0</inkml:trace>
          <inkml:trace contextRef="#ctx0" brushRef="#br0" timeOffset="5409.4426">3318 1768 15 0,'0'-6'128'15,"0"1"-16"-15,0 0-16 0,0 1-32 0,0 0-4 0,0-7 0 0,0 7 4 16,8-6 0-16,0 0 0 0,-8 1-4 0,9 5 4 0,0-7-8 16,-1 7-4-16,1-2-4 0,-1 2-12 0,0-1-4 0,0 0-4 15,10 5 0-15,-10 0-4 0,10 0-4 0,-1 0-4 0,-9 5-4 0,9 0 0 16,-8-1-4-16,-1 6-4 0,10-6 8 0,-10 7-8 16,0 3 0-16,2-5 0 0,-10 1 0 0,8 1 0 0,-8 2-4 15,0 1 0-15,0 1 0 0,0-1 0 0,-8 0 0 0,8 6 0 0,-10-6 0 16,2 1 0-16,0-1 0 0,-2 5 0 0,-6-4 0 15,7 4 4-15,-8-5-4 0,9 1 0 0,-1 4 4 0,-7-5-4 0,6 0 0 16,2 6 4-16,0-6 0 0,-2 0 0 0,2-3-4 0,0 3 4 16,8 0-4-16,-8 0 4 0,8-4 0 0,0 4 0 0,0-4 0 15,0-1-4-15,8 1 4 0,-8-1 0 0,8 1-4 0,0-5 4 0,2 1-4 16,-2 2 4-16,0-3-4 0,2 0 0 0,6-5 0 0,-7 5-8 16,8-5 0-16,0 4-8 0,-1-4-8 0,2 0-4 0,0 0-16 15,-2-4-24-15,1 4-16 0,0-5-20 0,0 0-8 0,1-4-56 16,6 5-32-16,-6-2 40 0,-1-3 32 0,9 3 24 0</inkml:trace>
        </inkml:traceGroup>
        <inkml:traceGroup>
          <inkml:annotationXML>
            <emma:emma xmlns:emma="http://www.w3.org/2003/04/emma" version="1.0">
              <emma:interpretation id="{4DE89824-2BE7-414F-AD6F-52962FAC3A13}" emma:medium="tactile" emma:mode="ink">
                <msink:context xmlns:msink="http://schemas.microsoft.com/ink/2010/main" type="inkWord" rotatedBoundingBox="28839,5293 30074,5395 30045,5747 28810,5645"/>
              </emma:interpretation>
              <emma:one-of disjunction-type="recognition" id="oneOf4">
                <emma:interpretation id="interp8" emma:lang="" emma:confidence="0">
                  <emma:literal>cm</emma:literal>
                </emma:interpretation>
                <emma:interpretation id="interp9" emma:lang="" emma:confidence="0">
                  <emma:literal>m</emma:literal>
                </emma:interpretation>
                <emma:interpretation id="interp10" emma:lang="" emma:confidence="0">
                  <emma:literal>cni</emma:literal>
                </emma:interpretation>
                <emma:interpretation id="interp11" emma:lang="" emma:confidence="0">
                  <emma:literal>au</emma:literal>
                </emma:interpretation>
                <emma:interpretation id="interp12" emma:lang="" emma:confidence="0">
                  <emma:literal>u</emma:literal>
                </emma:interpretation>
              </emma:one-of>
            </emma:emma>
          </inkml:annotationXML>
          <inkml:trace contextRef="#ctx0" brushRef="#br0" timeOffset="6262.2211">4323 2069 79 0,'0'-4'108'0,"0"-2"-12"0,-8-3-12 0,8-1-24 0,-8 1-8 0,8-1 0 15,-10 5 0-15,10-5-4 0,-8 1 0 0,8-1-4 0,-8 1-4 16,8-1-4-16,-9 1 0 0,9-1 0 0,0 0-4 0,0 1-4 16,0 4 0-16,0-5-4 0,-9 6 0 0,9 4 0 0,0-5-8 15,0 5 0-15,-8 0 0 0,8 0 0 0,0 0 0 0,-8 5-4 0,8-1-4 16,-9 6 0-16,1-5 0 0,0 4 0 0,8 1 0 0,-10 5 0 16,2-1-8-16,0-5 4 0,-2 6 0 0,2 4-4 0,0-5 4 15,8 5-4-15,-8-4 4 0,8 5 0 0,0-7-8 0,-9 2 4 16,9 3-4-16,0-3 4 0,0 0 0 0,9-1 0 0,-9 1 0 15,8-6 0-15,-8 1 4 0,8 0 0 0,0-1 0 0,10-5-8 0,-10 6 0 16,2-5 4-16,6 0 0 0,1-5 4 0,0 5-4 0,-8-5-4 16,17 0 8-16,-10 0-4 0,2-5 4 0,-2 0-8 0,1 0 4 15,1 1 0-15,-2-2-4 0,-6-3 8 0,6-1-4 0,2 6 0 16,-2-6-4-16,-7 1 4 0,7-1 0 0,-6 1 0 0,6-6 0 16,-6 5 4-16,-2-5-4 0,8 7 0 0,-7-7-4 0,0 5 4 0,-1 1 4 15,1-5 0-15,-1 4-4 0,0 0 0 0,-8 1 0 0,10-1 4 16,-2 1 0-16,-8-1 0 0,8 5 0 0,-8-1 0 0,0 2 4 15,8 0-4-15,-8 4 0 0,0 0 4 0,0 0 0 0,0 0 0 0,0 0 0 16,0 4 0-16,0 0 0 0,0 2 0 0,0 4 0 16,0-1 0-16,0 1 0 0,0-5 0 0,0 4-4 0,0 1 4 0,0 0 0 15,0 4-4-15,0-5 0 0,0 1 0 0,0 5 0 0,0-7 0 16,0 3-4-16,0-2 0 0,0 1 0 0,0-6 0 0,0 6 0 16,0 1 0-16,10-7 0 0,-10 0 0 0,0 1 0 0,8 0 0 15,0-5 0-15,-8 5 4 0,9-5-4 0,0 0 0 0,-1 0-16 0,1 0 20 16,-1-5-4-16,0 0 4 0,0 0-4 0,2-3 0 0,-2 2 0 15,10-3 0-15,-10-1 0 0,0 0 0 0,9-4 0 0,-8 4-4 16,8-4 4-16,-9-1 0 0,10 6-4 0,-10-5 4 0,0 0 0 16,10 3 0-16,-10 2 4 0,0-1-4 0,1-4-4 0,0 9 4 15,-1-5 0-15,1 6 0 0,-9-6 4 0,8 5 0 0,-8 5 0 16,0-4 0-16,0 4 4 0,8 0 0 0,-8 0 4 0,0 0-4 16,0 4 0-16,0-4 8 0,-8 10 0 0,8-5 0 0,0-1-4 0,0 0 4 15,0 7-4-15,0-6 4 0,0 4-4 0,0 1 0 0,0-1 0 16,8 2-4-16,-8-3 4 0,0 2-4 0,0 0 0 0,10-1 4 15,-10-4 0-15,8 5-4 0,-8 0 0 0,8-6 0 0,0 6 0 16,-8-5-4-16,10 4 0 0,-2-4 0 0,9 4 0 0,-8-3 0 0,-1-2 0 16,1 1-4-16,7 1 4 0,-6-2-4 0,-2-4 0 0,8 4 0 15,-6-4-4-15,6 0 0 0,-7 0 0 0,-1-4 4 0,10 4-8 16,-10-4 0-16,0-2 0 0,10 1-4 0,-10-5 0 0,0 1-4 16,2-1 0-16,-2 1 4 0,0-1 4 0,1 0 0 0,-1 1 0 0,1-5 0 15,-1 5 4-15,1-7 0 0,-1 8 0 0,0 2 4 0,2-3-4 16,-2-1 8-16,-8 5 0 0,8 1 4 0,2-1 4 0,-10 0 0 15,8 5 4-15,0 0 4 0,-8 0 0 0,8 5 8 0,-8 0 0 16,9-1 4-16,-9 6 0 0,8-1 0 0,-8 2 0 0,9-3-4 16,-9 2 0-16,9 0 0 0,-9-1-8 0,8 1 0 0,-8 5-4 0,0-7-4 15,0 3-4-15,0-2 0 0,0 1-8 0,0 0-8 16,0-1-16-16,0-3-28 0,0-2-28 0,0 0-36 0,0 1-48 0,0 0-40 16,-8-5-100-16,8 5 40 0,-9-5 44 0,0 0 44 0,9 0 32 15,-8-5 28-15</inkml:trace>
        </inkml:traceGroup>
      </inkml:traceGroup>
    </inkml:traceGroup>
  </inkml:traceGroup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47:21.17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1D9D077-703D-4D32-B2B3-42F4C58570D0}" emma:medium="tactile" emma:mode="ink">
          <msink:context xmlns:msink="http://schemas.microsoft.com/ink/2010/main" type="writingRegion" rotatedBoundingBox="8308,7508 10241,6363 11068,7758 9135,8903">
            <msink:destinationLink direction="with" ref="{4E744A12-23FB-4D59-9A9B-FB797D97358E}"/>
          </msink:context>
        </emma:interpretation>
      </emma:emma>
    </inkml:annotationXML>
    <inkml:traceGroup>
      <inkml:annotationXML>
        <emma:emma xmlns:emma="http://www.w3.org/2003/04/emma" version="1.0">
          <emma:interpretation id="{2A7C1F3C-3F89-4CD7-82BC-9A79030DC689}" emma:medium="tactile" emma:mode="ink">
            <msink:context xmlns:msink="http://schemas.microsoft.com/ink/2010/main" type="paragraph" rotatedBoundingBox="9040,7190 8971,8285 8710,8269 8779,717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CD0C84A-E0BB-47EF-BEC6-AF6EE832C1E8}" emma:medium="tactile" emma:mode="ink">
              <msink:context xmlns:msink="http://schemas.microsoft.com/ink/2010/main" type="line" rotatedBoundingBox="9040,7190 8971,8285 8710,8269 8779,7173"/>
            </emma:interpretation>
          </emma:emma>
        </inkml:annotationXML>
        <inkml:traceGroup>
          <inkml:annotationXML>
            <emma:emma xmlns:emma="http://www.w3.org/2003/04/emma" version="1.0">
              <emma:interpretation id="{81C4C2E4-3C79-4F76-9CB8-125E6256836B}" emma:medium="tactile" emma:mode="ink">
                <msink:context xmlns:msink="http://schemas.microsoft.com/ink/2010/main" type="inkWord" rotatedBoundingBox="9001,7804 8971,8285 8710,8269 8741,7788"/>
              </emma:interpretation>
              <emma:one-of disjunction-type="recognition" id="oneOf0">
                <emma:interpretation id="interp0" emma:lang="" emma:confidence="0">
                  <emma:literal>co</emma:literal>
                </emma:interpretation>
                <emma:interpretation id="interp1" emma:lang="" emma:confidence="0">
                  <emma:literal>o</emma:literal>
                </emma:interpretation>
                <emma:interpretation id="interp2" emma:lang="" emma:confidence="0">
                  <emma:literal>ci</emma:literal>
                </emma:interpretation>
                <emma:interpretation id="interp3" emma:lang="" emma:confidence="0">
                  <emma:literal>s</emma:literal>
                </emma:interpretation>
                <emma:interpretation id="interp4" emma:lang="" emma:confidence="0">
                  <emma:literal>a</emma:literal>
                </emma:interpretation>
              </emma:one-of>
            </emma:emma>
          </inkml:annotationXML>
          <inkml:trace contextRef="#ctx0" brushRef="#br0">45 723 7 0,'0'0'84'0,"0"-4"-12"0,0 0-4 0,0 4-24 15,0-5-4-15,0 0-4 0,0 0 0 0,0 1 0 0,0-2 0 0,0 6 4 16,0-4-4-16,0-1 4 0,0 0 0 0,0 0 4 0,0-5 4 16,0 6 0-16,0-2 4 0,0 3 0 0,0-3 0 0,0 2-4 15,0-1 0-15,0 5-4 0,-8-5 0 0,8 0 0 0,0 5 0 0,-10-4-4 16,10 4-4-16,0 0 0 0,-8-6-4 0,8 6-4 16,-8 0 0-16,-1 6-4 0,9-6-4 0,-8 4-4 0,0 1 0 0,-2 0-4 15,10 0 0-15,-8-1 0 0,0 2-4 0,-2 3 0 0,10-5-8 0,-8 6 0 16,8-5 4-16,-8 5 0 0,0 0 0 0,8-6-4 15,0 6 0-15,-9-1 0 0,9-5 0 0,0 2 0 0,0-1 0 0,0-1-4 16,0 1 0-16,0 0 0 0,0 0 0 0,0 0 0 0,0-5 0 16,9 4 0-16,-9-4 0 0,0 5 0 0,8-5 4 0,-8 0-4 15,8 0 0-15,-8 0 0 0,8 0 4 0,-8 0-4 0,10 0 4 16,-2 0-4-16,0 0 8 0,2 0-4 0,-10 0 0 0,8 0 0 16,0 0 0-16,1 0-20 0,-1 5 24 0,0-5 0 0,2 6-4 15,-2-6 8-15,0 4-12 0,0-4 0 0,2 4 4 0,-2 1 0 0,0 5 0 16,1-5 4-16,0-1-4 0,-1 1 0 0,-8 4 0 0,9-4 0 15,-1 5 0-15,0-5 0 0,1 5-4 0,-9-1 4 0,9-4 0 16,-9 4-4-16,0 1 4 0,8-1 0 0,-8 1 0 0,0-1 0 16,0 2 0-16,0-2 0 0,0 0 0 0,0 1 0 0,-8-1 4 15,8 2 0-15,-9 3-4 0,9-4 4 0,-9-1-4 0,1 1 8 0,0-1-4 16,-1 1 0-16,9 0 0 0,-17-6 0 0,8 6 0 16,1-5 0-16,0 4 0 0,-2-4 0 0,-6 0 0 0,8-5 0 0,-2 4 0 15,2-4 0-15,-9 6-4 0,9-6 0 0,0 0 0 0,-2-6 0 16,2 6 0-16,0-4 0 0,-2-1-4 0,2 0 4 0,8 0 0 15,-8 1-4-15,0-1 0 0,8 0-8 0,-9-4-4 0,9 3-8 0,0 2-8 16,0-6-12-16,-9 1-8 0,9 3-4 0,0-3-12 0,0-1-28 16,0 6 12-16,9-6-12 0,-9 6 4 0,0-7-8 0,9 7-72 15,-9-6-4-15,8 1 32 0,0 4 24 0,-8 0 28 0</inkml:trace>
        </inkml:traceGroup>
        <inkml:traceGroup>
          <inkml:annotationXML>
            <emma:emma xmlns:emma="http://www.w3.org/2003/04/emma" version="1.0">
              <emma:interpretation id="{153E7006-7D3E-44CB-933C-756EC3BBCF76}" emma:medium="tactile" emma:mode="ink">
                <msink:context xmlns:msink="http://schemas.microsoft.com/ink/2010/main" type="inkWord" rotatedBoundingBox="8958,7184 8948,7353 8813,7345 8823,7176">
                  <msink:destinationLink direction="with" ref="{F302B4D5-7D08-421E-BA10-23F92AEF0DB0}"/>
                  <msink:destinationLink direction="with" ref="{D1147A00-C10A-4F6D-B200-B33BFC2269BA}"/>
                </msink:context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531.4651">79 23 47 0,'0'0'60'0,"0"0"-8"0,0 0 4 16,0 0-28-16,0 0-4 0,0 6-4 0,0-6-4 16,0 0 8-16,0 0-4 0,0 0-4 0,-8 0 4 0,8 0 0 0,0 0 0 15,0 0 0-15,0 0 8 0,-10 0-4 0,10 0 0 0,0 0 0 16,0 0 4-16,0 0-4 0,0 0 4 0,0 0 0 0,0 0-4 16,0 0 4-16,0 0 0 0,0 0-4 0,-8 0 4 0,8 0-4 0,0 0-4 15,0 0 0-15,0 0 0 0,0 0 0 0,0 0-4 16,0 0-4-16,0 0 0 0,0 0-4 0,0 0-4 0,0 0 0 0,0 0 0 15,0 0 0-15,0 0 0 0,0 0-4 0,0-6 4 0,0 6-8 16,0 0 8-16,0 0-4 0,0 0 4 0,0 0-4 0,0-4 0 16,0 8 0-16,0-4 4 0,8-4 0 0,-8 8-4 0,0-4 4 0,0 0 0 15,0 6 4-15,10-6-4 0,-10 4 4 0,0 1-4 16,0 0 4-16,0-5 0 0,0 5-4 0,8-1 8 0,-8 2 0 16,0-2 0-16,0 1-16 0,0-1 20 0,0 2 0 0,-8-2-8 0,8 1 4 15,0-5-4-15,0 5 0 0,-10-5 8 0,10 0-12 0,0 5 0 16,0-5 4-16,0 0 4 0,-8 0 0 0,8 0-4 0,0 0-4 15,-8-5-8-15,8 5 8 0,0-5-4 0,0 5 0 0,0-5-4 16,0 1 4-16,0-2 0 0,0 2 0 0,0-1 0 0,0 1 0 16,0-6 0-16,0 5 0 0,0 0 0 0,0-4-4 0,0 3 8 0,0 2-4 15,0-1 0-15,8 0-4 0,-8 5 4 0,0-5-4 0,8 5 4 16,-8 0 0-16,0-4 0 0,10 4 4 0,-10 0-4 0,8 0-4 16,-8 0 0-16,8 4 4 0,1-4 0 0,-9 0 0 0,9 5 8 0,-9-5-4 15,8 5 0-15,-8 0 0 0,9-5-4 0,-9 4-4 0,8 2 0 16,-8-2 4-16,0 1 4 0,8 0 0 0,-8 0-4 0,0-1 4 15,0 6-4-15,0-10 4 0,-8 9 0 0,8-3 0 0,0-2 0 16,-8 1 4-16,-1 0-4 0,9-5 0 0,-8 0 4 0,-1 5-4 16,9-5 0-16,-9 4-4 0,1-4 4 0,8 0-4 0,-8-4 0 0,-2 4 4 15,10-5-4-15,-8 5 0 0,8-5 0 0,-8 0 0 0,8 1 0 16,0-2 0-16,0 6 4 0,0-4-4 0,-8-1 0 0,8 1 0 16,0-2 0-16,0 2 0 0,0-1 0 0,0 5 0 0,0 0 0 15,0-5 0-15,8 5 0 0,-8-5 0 0,0 5 0 0,8 0 0 16,-8 0 0-16,0 0 0 0,8 0 0 0,-8 0 0 0,10 0 0 0,-10 5-4 15,8-5 4-15,0 5 0 0,-8-5 0 0,9 5 0 16,0-1 0-16,-9 2 0 0,8-6 0 0,-8 4 0 0,9 1 0 0,-9 5 0 16,0-6 0-16,0 1 4 0,0 0-4 0,0 4 0 0,0-3 4 15,0-2 0-15,-9 5 0 0,9-3 4 0,0-2-4 0,-8-4 4 16,-1 5 0-16,9 0-4 0,-9-5 0 0,1 0 4 0,8 0-4 16,-8 0-4-16,-2 0 4 0,10-5-4 0,-8 0 4 0,0 1 0 0,8-2 0 15,-8-3-4-15,8-1 0 0,0 6 0 0,0-6 0 16,-10 1 0-16,10-1 0 0,0 1 0 0,0-1 0 0,0 5 0 0,0-5-4 15,0 0 4-15,0 6-4 0,10-1 4 0,-10 0 0 0,0 0-4 16,8 1 4-16,-8 4 0 0,0 0 0 0,8 0 0 0,0 0 0 16,-8 0 0-16,10 0 0 0,-2 4-4 0,-8-4 4 0,8 5 0 0,1 0 4 15,0 0-4-15,-9-1 0 0,8 2 0 0,-8-2 0 0,9 1 0 16,-9 5 4-16,8-6-4 0,-8 6 0 0,0-1 0 0,0-3 0 16,0 8 0-16,0-9 4 0,-8 5 4 0,8-1-4 0,-9 1 4 15,9-1 4-15,-8-4-4 0,-1 4 0 0,0-3 4 0,1-1-4 16,0-1 0-16,8-4 0 0,-10 4 0 0,2-4 0 0,0 0-4 0,0 0 0 15,-2-4-4-15,10 0 0 0,-8-1 0 0,8-1 0 16,-8-3 0-16,8 4 4 0,0-4-4 0,-9-1 0 0,9 5 0 0,0-5 0 16,0 6-4-16,0-6 4 0,0 1 0 0,0 3 0 0,9 2 0 15,-9-1 4-15,0 1-4 0,8-2 0 0,-8 2-4 0,8 4 4 16,-8-5 0-16,10 5 0 0,-10 0 0 0,8 0 0 0,-8 0 0 0,8 0 4 16,0 0 0-16,-8 0 0 0,0 0 4 0,10 0-8 15,-10 5 4-15,0-1 0 0,0-4 4 0,8 6-8 0,-8-6 4 0,0 4-4 16,0-4-4-16,0 5-8 0,0-5-12 0,0 0-16 0,0 4-16 15,0-4-24-15,0 0-36 0,0 6-24 0,-8-6-84 0,8 0 0 16,0 0 48-16,0 0 32 0,0 0 24 0,-10 0 28 0</inkml:trace>
        </inkml:traceGroup>
      </inkml:traceGroup>
    </inkml:traceGroup>
    <inkml:traceGroup>
      <inkml:annotationXML>
        <emma:emma xmlns:emma="http://www.w3.org/2003/04/emma" version="1.0">
          <emma:interpretation id="{296FBD02-8E16-4624-A548-C315EA52D1E9}" emma:medium="tactile" emma:mode="ink">
            <msink:context xmlns:msink="http://schemas.microsoft.com/ink/2010/main" type="paragraph" rotatedBoundingBox="9070,8397 10829,7355 11068,7758 9309,88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B9410AD-414C-4A44-BD35-F0AE806938EA}" emma:medium="tactile" emma:mode="ink">
              <msink:context xmlns:msink="http://schemas.microsoft.com/ink/2010/main" type="line" rotatedBoundingBox="9070,8397 10829,7355 11068,7758 9309,8800"/>
            </emma:interpretation>
          </emma:emma>
        </inkml:annotationXML>
        <inkml:traceGroup>
          <inkml:annotationXML>
            <emma:emma xmlns:emma="http://www.w3.org/2003/04/emma" version="1.0">
              <emma:interpretation id="{D23CF22C-C38A-4421-B1FE-2F33F2A2CA70}" emma:medium="tactile" emma:mode="ink">
                <msink:context xmlns:msink="http://schemas.microsoft.com/ink/2010/main" type="inkWord" rotatedBoundingBox="9083,8419 9326,8275 9552,8656 9309,8800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375.9944">317 1300 19 0,'0'4'100'0,"0"1"-16"15,0 0-8-15,0 0-32 0,0-1 0 0,9-4-4 0,-9 0 0 16,0 0 0-16,0 0-4 0,9-4 0 0,-9-1-4 0,0 0 0 15,8-4 0-15,1-1 0 0,-9 0 0 0,8 0 0 0,0 1-4 0,2 0 0 16,-2-6 0-16,0 6-4 0,0-6 4 0,2 6-4 0,-2-6 4 16,0 6-4-16,1-6-4 0,0 6 4 0,-1-2 0 0,1 2-8 15,-1 5 0-15,-8-6 0 0,8 5 0 0,0 1 0 0,-8-1 0 16,10 5 0-16,-10-5 4 0,8 5 0 0,-8 0 4 0,0 0 0 16,8 5-4-16,-8-5 4 0,10 9-4 0,-10-4 0 0,0 5 0 0,8 0 0 15,-8-1-4-15,8 5 0 0,-8 1-4 0,9-1 4 0,-9 0-8 16,8 6 0-16,-8-1 0 0,9 0 4 0,-9 0-4 0,0 0 0 15,0 0-4-15,0 7 0 0,0-8 0 0,0 1 0 0,0 0-4 16,0 0 0-16,0 0-4 0,0 1-12 0,0-1-12 0,0-5-16 16,0 1-20-16,0-1-28 0,0-5-28 0,0 6-20 0,0-5-76 0,0-1 4 15,0-4 40-15,-9 0 32 0,9-1 4 0,0-4 44 0</inkml:trace>
        </inkml:traceGroup>
        <inkml:traceGroup>
          <inkml:annotationXML>
            <emma:emma xmlns:emma="http://www.w3.org/2003/04/emma" version="1.0">
              <emma:interpretation id="{4B6C7519-9648-4FF8-88C2-204BA8B9F8BD}" emma:medium="tactile" emma:mode="ink">
                <msink:context xmlns:msink="http://schemas.microsoft.com/ink/2010/main" type="inkWord" rotatedBoundingBox="10316,7659 10829,7355 11017,7672 10504,7976"/>
              </emma:interpretation>
              <emma:one-of disjunction-type="recognition" id="oneOf3">
                <emma:interpretation id="interp7" emma:lang="" emma:confidence="0">
                  <emma:literal>00</emma:literal>
                </emma:interpretation>
                <emma:interpretation id="interp8" emma:lang="" emma:confidence="0">
                  <emma:literal>10</emma:literal>
                </emma:interpretation>
                <emma:interpretation id="interp9" emma:lang="" emma:confidence="0">
                  <emma:literal>70</emma:literal>
                </emma:interpretation>
                <emma:interpretation id="interp10" emma:lang="" emma:confidence="0">
                  <emma:literal>To</emma:literal>
                </emma:interpretation>
                <emma:interpretation id="interp11" emma:lang="" emma:confidence="0">
                  <emma:literal>Po</emma:literal>
                </emma:interpretation>
              </emma:one-of>
            </emma:emma>
          </inkml:annotationXML>
          <inkml:trace contextRef="#ctx0" brushRef="#br0" timeOffset="191979.0012">1571 532 75 0,'-9'5'88'16,"9"-5"-4"-16,-8 5-4 0,8-1-20 0,0-4 0 0,-8 0-4 15,8 6-4-15,0-6 0 0,0 0-4 0,0 0-4 0,0 0 4 0,0 4-8 16,0-4 8-16,0 0 4 0,0-4-4 0,0 4-4 0,0-6 0 16,0 6 0-16,8-4-4 0,-8 4-4 0,0-5 0 0,8 0 0 15,-8 5 0-15,9-9 0 0,-9 3-4 0,8 2-4 0,0-6-4 0,2 5 0 16,-2-4 0-16,0 0-4 0,-8 4-8 0,10-5 4 15,-2 0-8-15,0 1 0 0,0-1-4 0,2 1 0 0,-2-1 0 0,0 2 0 16,1-3 0-16,-1 1 0 0,0 5-4 0,2-4 0 0,-2-1 4 16,0 6-4-16,0-6 0 0,2 5 4 0,-10 0-4 0,8-5 0 15,0 10 0-15,-8-4 0 0,9-1 0 0,-9 5 0 0,9-4-4 0,-9 4 4 16,0 0-4-16,0 0 8 0,8 0 0 0,-8 0-8 0,0 4 4 16,0-4 0-16,0 5 0 0,0-1 4 0,0 2-4 15,0-2 4-15,0 1 0 0,0 0-4 0,0 5-4 0,0-6 4 0,0 6 0 16,0-1 0-16,0 1 0 0,0-1 0 0,0 1 4 0,0 0-4 15,0-1 0-15,0 1 0 0,0-1 0 0,0 1-4 0,0-1 4 16,0-3 0-16,0 3-4 0,0 1 0 0,0-1 0 0,0-4-4 16,0 0-8-16,0-1-12 0,0 2-8 0,0-2-8 0,0 1-8 15,0 0-16-15,0-5-4 0,0 0-12 0,0 5-8 0,0-5-8 0,0 0-4 16,0 0-24-16,0-5-40 0,0 5-4 0,0-5 36 0,9 0 32 16,-9 1 20-16</inkml:trace>
          <inkml:trace contextRef="#ctx0" brushRef="#br0" timeOffset="192214.4003">1928 369 27 0,'0'-5'100'0,"10"5"-8"0,-10 0-4 0,0 0-28 0,0 5-4 15,0-5 0-15,0 5-8 0,0 0 0 0,-10-1 0 0,10 1-4 0,0 0 0 16,0 4-4-16,10-2-4 0,-10-4-4 0,0 7 0 16,0-1 0-16,0 1 0 0,8-5-4 0,-8 4 0 0,0 1-4 0,8 0 0 15,-8-1 0-15,10 1-4 0,-10-1-4 0,8 1 0 0,0 0 0 16,-8-6-4-16,9 6 4 0,-1-5-4 0,-8-1 0 15,9 6 0-15,-1-5 4 0,1-5-4 0,-1 4 0 0,-8 2 0 0,8-6 0 16,2 0 0-16,-2 0 0 0,0 0 0 0,2-6 0 0,-10 2-4 16,8 4-4-16,0-9 4 0,0 3-4 0,-8 2 0 0,9-6 0 15,0 1 0-15,-9-1 0 0,8 0 0 0,-8-4 0 0,0 5-8 0,9-6 4 16,-9 0 0-16,0 6 0 0,0-5 0 0,0-1 0 0,0 5 0 16,-9-4 0-16,9 0-4 0,-8 4 4 0,8 1 0 0,-9-1-4 15,9 1-16-15,-9-1 16 0,1 1 0 0,8 3-4 0,-8 2-4 0,0-1-4 16,-2 5-4-16,2-5-16 0,8 10-12 0,-8-5-16 15,-2 5-16-15,2-1-16 0,0 6-8 0,-1-1-72 0,1 1-20 0,-9 0 44 16,8 4 28-16,1 1 20 0</inkml:trace>
        </inkml:traceGroup>
      </inkml:traceGroup>
    </inkml:traceGroup>
  </inkml:traceGroup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47:27.85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3F95F34-3A24-48DF-97CB-FB4BB2E96859}" emma:medium="tactile" emma:mode="ink">
          <msink:context xmlns:msink="http://schemas.microsoft.com/ink/2010/main" type="inkDrawing" rotatedBoundingBox="8940,7134 15946,7277 15942,7456 8937,7313" semanticType="callout" shapeName="Other"/>
        </emma:interpretation>
      </emma:emma>
    </inkml:annotationXML>
    <inkml:trace contextRef="#ctx0" brushRef="#br0">-4 23 39 0,'0'0'60'0,"0"0"-8"0,0 0 0 0,0 0-20 16,0 0-4-16,0 0-4 0,0 0-4 0,0 0-4 0,0 0 0 0,0 0 4 16,0 0 0-16,0 0-4 0,0 0 4 0,0 0-4 0,0-4-4 15,0 4 4-15,0 0 0 0,0 0 0 0,0 0 0 0,0 0-4 16,0 0 4-16,0 0-4 0,0 0 0 0,0 0 0 0,0 0-4 15,0 0 4-15,0 0 0 0,0 0-4 0,0 0 4 0,0 0 4 16,0 0-4-16,0 0 4 0,0 0-4 0,0 0 4 0,0 0 0 16,0 0 0-16,0 0 0 0,0 0 4 0,8 0 4 0,-8 0 4 0,0-5-4 15,8 5-8-15,-8 0 8 0,9 0-28 0,-9 0 28 0,9 0-4 16,-9 0 0-16,8 0 4 0,0 0-4 0,2 0 0 0,-2 0-4 16,-8 0 4-16,8 0-4 0,1 0-4 0,0 0 0 0,-1 0 0 15,0 0 0-15,1 0-4 0,-1 0 8 0,0 0-4 0,2 0 0 16,6 0 0-16,-6 0-4 0,-2 0-4 0,8 0 4 0,-7 0 0 0,0 0 0 15,8 0 0-15,-9 0 0 0,10 0 0 0,-10 0-4 0,8-5 0 16,-6 5 0-16,6 0 4 0,-7 0-4 0,8 0 0 0,-8 0 0 16,7 0 4-16,-8 0-4 0,10 0 4 0,-10 0-4 0,2 0 0 0,6 0 4 15,-7 0-4-15,-1 0 4 0,9 0 0 0,-8 0-4 16,-1 0 0-16,0 0 4 0,2 0-4 0,6 0 0 0,-6 0-4 0,-2 0 4 16,0 0-4-16,1 0 4 0,8 0 4 0,-9 0-4 0,1 0-4 15,-1 0 8-15,10 0-8 0,-10 0 4 0,0 0 0 0,2 0 0 16,-2 0 0-16,8 0-4 0,-7 0 4 0,0 0 0 0,-1 0-4 0,1 0 0 15,-1 0 0-15,10 0 0 0,-10 0 4 0,0 0 0 0,0 0 0 16,2-5-4-16,-2 5 4 0,0 0 0 0,1 0 0 0,-1 0-4 16,1 0 0-16,0 0 4 0,-1 0 0 0,0 0 4 0,0 0-8 15,2 0 0-15,-2 0 0 0,0 0 0 0,2 0 4 0,-2 0 0 16,-8 0 0-16,8 0 4 0,1 0-8 0,-9 0 0 0,8 0 8 16,1 0-8-16,-1 0 4 0,-8 0-4 0,9 0 8 0,-9 0-4 15,8 0 0-15,-8 0 0 0,8 0 0 0,-8 0 4 0,10 0-8 16,-10 0 4-16,8 0-4 0,-8 0 4 0,8 0 0 0,-8 0-4 0,10 0 4 15,-10 0 4-15,8 0-8 0,-8 0 0 0,8 0 4 0,-8 0 0 16,8 0-4-16,-8 0 0 0,9 0 4 0,-9 0 0 0,8 0 0 16,1 0-4-16,-9 0 4 0,9 0-4 0,-9 0 0 0,8 0 4 0,0 0-4 15,-8 0 4-15,10 0 0 0,-2 0-4 0,0 0 0 16,-8 0 4-16,8 0 0 0,2 0-4 0,-2 0 0 0,-8 0 0 0,8 0 4 16,1 0-8-16,-1 0 4 0,1 0 0 0,0 0 4 0,-9 0 0 15,8 0 0-15,0 0-4 0,2 0 4 0,-2 0-4 0,0 0 0 16,0 0 0-16,2 0 0 0,-2 0 4 0,0 0 0 0,1 0-4 0,7 0-4 15,-6 0 4-15,-2 0 4 0,0 0-4 0,0 0 4 16,2 0 0-16,6 0-4 0,-7 0 0 0,0 0 0 0,-1 0 0 0,1 0 0 16,7 0 0-16,-7-4 4 0,0 4 0 0,-1 0-4 0,0 0 0 15,2 0 0-15,-2 0 0 0,9 0 4 0,-8 0-4 0,-1 0 4 16,0 0-4-16,1 0 0 0,-1 0 0 0,0 0 0 0,2 0 0 16,-10 0 0-16,8 0 4 0,0 0-4 0,2 0 0 0,-2 0 4 15,0 4-8-15,0-4 8 0,2 0-4 0,-2 5 0 0,0-5 0 0,1 5 0 16,-1-5 0-16,0 0 0 0,2 5 4 0,-10-5-4 0,8 4 0 15,0-4 0-15,0 6 0 0,2-6 0 0,-2 4 0 0,0-4 4 16,1 0-4-16,-9 0 0 0,9 0-4 0,-1 5 4 0,1-5 0 0,-1 0 0 16,0 0 0-16,1 4 0 0,0-4 0 0,-1 0 4 15,0 6-4-15,2-6 0 0,-10 0 4 0,8 0-4 0,0 4 0 16,1 1 4-16,0-5 0 0,-1 0-4 0,0 5 0 0,1-5 0 16,-1 5 0-16,0-5 0 0,2 4 0 0,-2-4 4 0,0 0-4 15,2 6 0-15,-2-2 0 0,0-4 8 0,1 0-8 0,-1 0 0 16,1 0 4-16,-1 5-8 0,1-5 4 0,-1 0 0 0,0 0 0 15,2 0 0-15,-2 0 0 0,10 0 4 0,-10 0 0 16,0 0 0-16,0 0-4 0,10 0 0 0,-10 0 4 0,1 0-4 16,7 0 0-16,-6 0 0 0,6 0 0 0,-8 0 4 0,10 0-4 15,-10 0 0-15,9 0 0 0,1 0 4 0,-10 0-4 0,8 0 4 16,2 0-4-16,0 0 4 0,-10 0-8 0,9 0 8 0,0 0-4 16,0 0 0-16,-9 0 4 0,10 0-4 0,-10 0 0 15,10 0 4-15,-2 0-4 0,-8 0 0 0,9 0 0 0,1 0-4 16,-10 0 4-16,10 0 0 0,-10 0 4 0,8 0-4 0,-6 0 0 0,-2 0 0 15,9 0 0-15,-9 0 4 0,10 0 0 0,-10 0-4 0,0 0 0 16,10 0 0-16,-10 0 4 0,0 0 0 0,10 0-4 0,-10 0 0 16,1 0 0-16,8 0 0 0,-8 0 0 0,-1 0 0 0,8 0 0 0,-6 0 4 15,-2 0-4-15,10 0 0 0,-10 0 0 0,0 0 0 0,9 0 0 16,-9 0 0-16,1 0 0 0,8 0 0 0,-9 0 0 0,2 0 0 16,6 0 0-16,-7 0 0 0,8-5 0 0,-9 5 0 0,1 0 4 15,-1 0-4-15,10 0 0 0,-10 0 0 0,10 0 0 0,-10 0-4 16,0 0 4-16,10 0 0 0,-10 0 4 0,0 0-4 0,9 0 0 0,-9 0-4 15,10 0 4-15,-10 0 4 0,10 0-4 0,-10 0 0 16,9 0 0-16,-8 0-4 0,8 0 4 0,-1 0 0 0,-7 0 0 0,8 0 0 16,1 0 0-16,-10 0 0 0,9 0 0 0,0 0 0 0,0 0 0 15,-1 0 0-15,2 0 0 0,-10 0-20 0,10 0 20 0,-1 0 4 16,0 0 0-16,0 0-4 0,-1 0 4 0,-6 0-4 0,6 0 0 0,2 0 4 16,-2 0-4-16,-7 0 0 0,8 5 0 0,0-5 0 15,-9 0 0-15,10 4 4 0,-2-4-4 0,2 6 0 0,-10-6 0 16,10 4 0-16,-10-4 0 0,9 5 0 0,-1-5 0 0,-6 5 0 0,6 0 4 15,2-5-4-15,-10 4 0 0,9-4 0 0,-8 6 0 0,8-6 0 16,-1 0 0-16,-6 0 0 0,6 0 0 0,-6 5 0 0,6-5 0 16,1 0 0-16,-8 0 0 0,8 0 4 0,-9 0-4 0,10 0 0 0,-2 0 0 15,-6 0 0-15,6 0 0 0,-8 0 4 0,9 4 0 16,-8-4-8-16,8 0 0 0,-9 4 4 0,10-4 4 0,-10 6-4 0,10-6 0 16,-2 0-4-16,-7 4 4 0,8-4 0 0,-8 6 0 0,7-6 0 15,-8 0 0-15,10 0-4 0,0 4 0 0,-10-4 4 0,9 0 0 16,-1 0-4-16,-7 5 4 0,8-5 0 0,1 0 4 0,-2 0-4 15,-7 0 0-15,8 0 0 0,0 0-16 0,0 0 16 0,-8 4 0 0,7-4 4 16,2 0-4-16,-10 0 4 0,10 0 0 0,-2 0-4 0,-7 0 0 16,7 0 0-16,2 0 0 0,-10 6-4 0,10-6 4 0,-10 0 0 15,9 0 4-15,-8 0 0 0,8 3-8 0,-9-3 4 0,10 0 0 16,-10 0 0-16,8 6 0 0,-6-6 0 0,6 4 0 0,-7-4 0 0,8 0 4 16,-8 0-4-16,7 6 0 0,-7-6 0 0,0 0 0 15,7 0 4-15,-6 0-4 0,6 0 0 0,-7 4 0 0,0-4 0 16,7 0-4-16,-7 0 8 0,-1 0 0 0,10 0-4 0,-10 0-4 0,10 0 0 15,-10 0 8-15,0 0-4 0,9 0 0 0,-8 0 4 0,8 0-8 16,-9 0 0-16,0 0 8 0,10 0 0 0,-10 0-4 0,0 0 0 16,10 0 0-16,-10 0 0 0,10 0 0 0,-10 0 0 0,1 0 0 0,7 0 0 15,-8 0 0-15,10 0 0 0,-10 0 0 0,10 0-4 16,-10 0 4-16,9 0 0 0,0 0 0 0,-8 0 0 0,7 0 0 0,-6 0 0 16,6 0-16-16,2 0 16 0,-10 0 0 0,9 0 4 0,0 0-4 15,-8 0 0-15,7 0 4 0,2 0-4 0,-10 0 0 0,10 0 0 16,-2 0 0-16,-7 0 0 0,8 0 4 0,-8 0-4 0,7 0 0 0,2 0 0 15,-10 0-4-15,10 0 8 0,-10 0-8 0,9 0 4 16,-9 0 4-16,10 0-4 0,-10 0 0 0,8 0 0 0,-6 0 4 0,-2 0-4 16,10 0 0-16,-10 0 0 0,9 0 4 0,-9 0-8 0,9-4 4 15,-8 4 0-15,-1 0 0 0,10 0 0 0,-10 0 0 0,10-6 0 16,-10 6 4-16,8 0-4 0,-7 0 4 0,-1 0-4 0,10 0 0 16,-10 0 0-16,10-4 4 0,-10 4-4 0,0 0 0 0,10 0-4 0,-10 4 0 15,9-4 0-15,-9 0 4 0,1-4 4 0,8 4 0 16,-9 0-8-16,2-6 8 0,6 6-4 0,-8 0 0 0,2 0 0 0,6-3 0 15,-7 3 0-15,7-6 0 0,-6 6-4 0,6-4 4 0,-8 4 0 16,2-5 0-16,6 5 0 0,-7 0 4 0,8-4-8 0,-8 4 4 16,7-6 0-16,-7 6 0 0,8 0 0 0,-9-4-4 0,10 4 4 0,-10 0 0 15,10-6 0-15,-10 6 0 0,9 0 0 0,-9 0 0 0,0-4 0 16,10 4 0-16,-10 0 0 0,10 0 0 0,-10 0 4 0,0 0-8 16,1 0 8-16,8-4-4 0,-8 4 0 0,-1 0-4 0,10 4 4 15,-10-8 0-15,0 4-4 0,0 0 8 0,2 0-4 0,6 0 4 16,-7 0-8-16,0-5 4 0,-1 5 0 0,1 0 0 0,7 0-4 0,-8 0 4 15,2-6 4-15,-2 6-4 0,0 0 0 0,2 0 0 0,-2 0 0 16,0 0 0-16,1 0 0 0,-1 0 0 0,1 0 0 0,-1 0 0 16,1 0 0-16,-1 0 0 0,-8 0 4 0,8 0-4 0,2 0 0 15,-2 0 0-15,0 0 0 0,-8 0 0 0,10 0 0 0,-2 0 0 16,0 0 0-16,1 0 0 0,-1 0 0 0,-8-4 0 0,9 4 0 16,-1 0-4-16,1 0 8 0,-1 0 0 0,0 0-4 0,2 0 0 15,-2 0 0-15,0 0 0 0,2-5 0 0,-2 5 4 0,-8 0-24 16,8 0 24-16,0-5-4 0,1 5 4 0,0 0-4 0,-1-5 4 0,1 5-4 15,-1 0 0-15,0 0 0 0,2 0 4 0,-2 0-4 0,0 0 0 16,0 0 0-16,2 0 0 0,-2 0 0 0,-8 0 0 0,8 0 0 16,1 0-4-16,-1 0 4 0,1 0 0 0,0 0 4 0,-1 0-4 0,0-4 0 15,0 4 4-15,-8 0-4 0,10 0 0 0,-2 0 0 16,0-6-4-16,2 6 4 0,-2 0 0 0,0 0 0 0,1-4 0 0,-1 4 4 16,1 0 0-16,-9 0-4 0,8-5 0 0,1 5 0 0,-1 0 4 15,0-4-4-15,2 4 0 0,-2 0 0 0,-8 0 4 0,8 0-8 16,2 0 4-16,-2-6 0 0,0 6 0 0,-8 0 4 0,8 0 0 0,-8 0-4 15,9 0 0-15,-1 0 0 0,-8 0 0 0,9 0 4 16,-9 0-4-16,9 0 4 0,-9 0 0 0,8 0-4 0,-8 0 0 0,8 0 0 16,-8 0 0-16,10 0 0 0,-10 0 0 0,8 0 4 0,-8 0-4 15,8 0 0-15,-8 0 0 0,8 0-16 0,-8 0 20 0,10 0 0 16,-10 0 0-16,8 0 0 0,0 0-4 0,-8 0 4 0,9 0-4 16,-9 0 4-16,8 0 0 0,-8 0 0 0,9 0-4 0,0 0 0 15,-9 0 0-15,8 0 4 0,-8 0 0 0,8 0-4 0,-8 0 0 16,0 0 4-16,10 0 0 0,-10 0 0 0,8 0 0 0,-8 0 0 0,0 0 0 15,8 0 0-15,-8 0-4 0,0 0 4 0,8 0 0 0,-8 0-4 16,10 0 4-16,-10 0 0 0,0 0 0 0,8 0-4 0,-8 0 4 16,0 0-8-16,8 0 8 0,-8 0 0 0,0 0-4 0,0 0 4 0,9 0 0 15,-9 0 0-15,0 0 4 0,8 0-4 0,-8 0 8 16,0 0-8-16,0 0 4 0,0 0 0 0,0 0 0 0,0 0-4 0,0 0 4 16,8 0 0-16,-8 0 0 0,0 0 0 0,0 0 0 0,0 0 0 15,0 0-4-15,0 0 4 0,0 0 0 0,0 0 0 0,0-4 8 16,0 4-4-16,0 0-4 0,0 0 0 0,0 0 0 0,0 0-4 0,0 0 8 15,0 0-12-15,0 0 0 0,0 0 0 0,0 0 0 0,0 0 0 16,0 0 0-16,0 0 0 0,0 0 0 0,0 0 0 16,0 0 0-16,0 0 0 0,0 0 0 0,0 0 0 0,0 0 0 0,0 0 0 15,0 0 0-15,0 0 0 0,0 0 0 0,0 0 0 0,0 0 0 16,0 0 0-16,0 0 0 0,0 0 0 0,0 0 0 0,0 0 0 16,0 0 0-16,-8 0-52 0,8 0-36 0,0 0-24 0,-8 0-28 0,-1 4-40 15,1-4-28-15,0 6-92 0,-10-6 48 0,10 4 44 16,-10 1 36-16,-7-1 32 0,-1-4 28 0</inkml:trace>
  </inkml:traceGroup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47:35.71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E744A12-23FB-4D59-9A9B-FB797D97358E}" emma:medium="tactile" emma:mode="ink">
          <msink:context xmlns:msink="http://schemas.microsoft.com/ink/2010/main" type="inkDrawing" rotatedBoundingBox="5007,4119 13712,4255 13601,11345 4896,11209" semanticType="enclosure" shapeName="Other">
            <msink:sourceLink direction="with" ref="{81D9D077-703D-4D32-B2B3-42F4C58570D0}"/>
            <msink:sourceLink direction="with" ref="{E694B3E7-C6AF-41A3-BB1D-F1F152758AB6}"/>
            <msink:sourceLink direction="with" ref="{B1FDC210-0A6A-4452-AC46-165C3D88A41A}"/>
            <msink:sourceLink direction="with" ref="{EA8F1B31-5EB4-4F33-9718-9884BC7782A1}"/>
            <msink:sourceLink direction="with" ref="{B4212745-5FE2-4D60-B28D-F7374CC775DE}"/>
            <msink:sourceLink direction="with" ref="{BDB0A9B1-3E49-4CD7-B3DE-DC800E35B95A}"/>
          </msink:context>
        </emma:interpretation>
      </emma:emma>
    </inkml:annotationXML>
    <inkml:trace contextRef="#ctx0" brushRef="#br0">8509 3189 43 0,'0'0'68'0,"0"0"0"0,0 0-12 0,0 0-28 0,0 0-4 15,0 0-4-15,0-3 0 0,0 3 0 0,0 0 0 0,0 0 0 16,0-6-4-16,0 6 0 0,0-4 0 0,0 4 0 0,0-5 0 15,0 5 0-15,0-4 0 0,0-2 4 0,0 6-4 0,0-4 0 0,0-2 0 16,0 6 4-16,0-4 0 0,0 0 0 0,0 4 0 16,0-5 0-16,0-1 0 0,0 2 4 0,0-1 0 0,0 0 0 0,0 0 0 15,0 1 0-15,0-2 0 0,0 2 0 0,0-5-4 0,0 3 0 16,0-3-4-16,0 4 4 0,0-4 0 0,0 3 0 0,0-3 0 16,0 5 0-16,0-6 0 0,0 0 0 0,0 1 4 0,0-1-4 15,0 0 4-15,0 1 0 0,0-1 0 0,0 1 0 0,0-1 0 0,0 2-4 16,0-8 4-16,0 11 0 0,0-9 0 0,0 4 0 15,-9-4-4-15,9 4 4 0,0 0-8 0,0-3 0 0,-8 3 0 0,8 0 4 16,0-3 0-16,-8 2-4 0,8-3 4 0,-10 5 0 0,10-6 0 16,-8 5-4-16,8 0 0 0,-8-3 0 0,8-2 0 0,0 5 0 15,-9 0 0-15,9-3 0 0,0 3 0 0,-9-5 0 0,9 1 0 0,-8 5 0 16,8-6-4-16,0 5 0 0,-8-4 0 0,8 5 0 16,0-6 0-16,-9 1-4 0,9 4 4 0,-8-5-4 0,8 6 4 0,0-5-8 15,-9-1 4-15,9 6 0 0,0-6-4 0,-9 1 4 0,9 4 0 16,-8-4 0-16,8 0 0 0,0 4-4 0,-8-5 0 0,8 1 0 15,0 5 0-15,-10-6 0 0,10 1 4 0,0-1-8 0,-8 1 8 16,8 5-8-16,0-6 8 0,-8 1-4 0,8-1-4 0,0 5 8 16,-8-3 0-16,8-2-4 0,0 5 0 0,0-4 0 0,-10-1 4 0,10 6 0 15,0-5-4-15,-8 4 0 0,8-5-20 0,0 6 20 0,-8-5 4 16,8-1 0-16,0 5 0 0,-9-4 0 0,9 5-4 0,-8-6 4 16,8 1 0-16,-9 4 0 0,0-4-4 0,9-1 4 0,-8 6 0 0,8-5 0 15,-8 4-8-15,8-5 0 0,-10 6 0 0,2-5 0 16,8 4 0-16,-8-5 0 0,0 6 0 0,-2-1 0 0,10-4 0 0,-8-1 0 15,0 6 0-15,-1-1 0 0,1-5 0 0,0 7 0 0,-2-7 0 16,2 5 0-16,0-3 0 0,0 3 0 0,-2-5 0 0,2 5 0 16,0-4 0-16,-1-1 0 0,0 7 0 0,1-7 0 0,-1 0 0 15,1 6 0-15,-9-5 0 0,8-1 0 0,1 1 0 0,0 4 0 0,-10-4 0 16,10-1 0-16,-1 1 0 0,-8 4 0 0,9-4 0 16,-1 0 0-16,-7-1 0 0,6 5 0 0,-6-4 0 0,6 0 0 0,-6 0 0 15,8 4 0-15,-10-5 0 0,10 1 0 0,-9-1 0 0,9 1 0 16,-10 5 0-16,10-6 0 0,-10 5 0 0,10-4 0 0,-9 5 0 15,8-6 0-15,-8 5 0 0,9 1 0 0,-8-5 0 0,6 5 0 0,-6-1 0 16,6 0 0-16,-6 0 0 0,-1-4 0 0,-1 4 0 16,10 1 0-16,-8-7 0 0,-2 8 0 0,0-7 0 0,2 6 0 0,-1-1 0 15,8-4 0-15,-8 4 0 0,1 1 0 0,-2-6 0 0,-8 6 0 16,10-6 0-16,-1 6 0 0,-1-5 0 0,2 4 0 0,-2 0 0 16,2 1 0-16,-10-6 0 0,9 5 0 0,-1 1 0 0,2-5 0 15,-2 4 0-15,-8 1 0 0,10-6 0 0,-1 5 0 0,-9 2 0 16,10-3 0-16,-2 1 0 0,-8 1 0 0,10-5 0 0,-1 3 0 0,-9 3 0 15,8-2 0-15,2 0 0 0,-2 1 0 0,-7 0 0 0,8-1 0 16,0 0 0-16,-1 0 0 0,2 1 0 0,-2-1 0 0,2 1 0 16,-1-1 0-16,-1-1 0 0,2 3 0 0,-2-7 0 0,10 6 0 0,-9-1 0 15,0 1 0-15,0-1 0 0,0 0 0 0,8 1 0 0,-7 0 0 16,-2-1 0-16,1 0 0 0,0 1 0 0,0 4 0 0,1-5 0 16,-2 0 0-16,10 1 0 0,-10-1 0 0,2 1 0 0,-2-1 0 15,-7 0 0-15,7 1 0 0,2-1 0 0,-2 6 0 0,2-6 0 16,-2 1 0-16,1 3 0 0,1-3 0 0,-10 4 0 0,8-4 0 0,2 3 0 15,-2-3 0-15,-7 5 0 0,9-6 0 0,-2 5 0 16,-8-5 0-16,9 6 0 0,0-6 0 0,-8 5 0 0,7-5 0 0,2 6 0 16,-10-6 0-16,9 5 0 0,0-4 0 0,-8 3 0 0,7 2 0 15,2-6 0-15,-2 6 0 0,-7-6 0 0,7 5 0 0,2-4 0 16,-2 5 0-16,2-2 0 0,-2-3 0 0,1 4 0 0,-8 1 0 0,8-6 0 16,-1 5 0-16,2 0 0 0,-10-5 0 0,9 6 0 15,0-6 0-15,-8 5 0 0,7-1 0 0,1 3 0 0,-8-7 0 0,8 5 0 16,-9 1 0-16,8-6 0 0,-6 5 0 0,6 1 0 0,-7-1 0 15,-1 0 0-15,10-5 0 0,-10 5 0 0,0 0 0 0,1 1 0 16,-1-1 0-16,0 0 0 0,0 1 0 0,1-2 0 0,-1 2 0 16,0-6 0-16,2 5 0 0,-2 1 0 0,1-1 0 0,-9 0 0 15,8 0 0-15,0 1 0 0,1-2 0 0,-1 2 0 0,0-1 0 16,0 0 0-16,1 0 0 0,-1 1 0 0,0 4 0 0,1-5 0 16,0 0 0-16,0 0 0 0,-1 5 0 0,0-4 0 0,0 4 0 15,1-6 0-15,-1 6 0 0,0-5 0 0,1 5 0 0,-1-4 0 16,2 4 0-16,6-5 0 0,-8 5 0 0,1-5 0 0,-1 1 0 15,0 4 0-15,0-6 0 0,1 2 0 0,0 4 0 0,0-5 0 16,-1 1 0-16,0 4 0 0,9-6 0 0,-9 6 0 16,0-3 0-16,10-3 0 0,-10 6 0 0,1-5 0 0,7 5 0 15,-6-5 0-15,6 5 0 0,0 0 0 0,2-4 0 0,-1 4 0 16,-9 0 0-16,10-6 0 0,-2 6 0 0,1 0 0 0,0 0 0 16,0-4 0-16,0 4 0 0,0 0 0 0,-1 0 0 15,10-5 0-15,-8 5 0 0,-2 0 0 0,1-4 0 0,1 4 0 16,-2 0 0-16,0 0 0 0,2-6 0 0,-1 6 0 0,0 0 0 0,0 0 0 15,-1 0 0-15,2 0 0 0,-2 0 0 0,2 0 0 0,-2 0 0 16,1 0 0-16,1 0 0 0,-2 0 0 0,2 0 0 0,6 0 0 16,-15 0 0-16,16 0 0 0,-16 0 0 0,9 0 0 0,-2 0 0 15,0 0 0-15,2 0 0 0,-1 0 0 0,0 6 0 0,0-6 0 0,-1 0 0 16,2 0 0-16,-2 4 0 0,2-4 0 0,-2 0 0 0,1 0 0 16,9 5 0-16,-8-5 0 0,-2 0 0 0,0 4 0 0,10-4 0 15,-9 0 0-15,9 0 0 0,-10 0 0 0,10 0 0 0,-8 0 0 16,6 6 0-16,-6-6 0 0,6 0 0 0,-6 0 0 0,7 0 0 0,-8 0 0 15,9-6 0-15,-9 12 0 0,9-12 0 0,-10 6 0 16,10 6 0-16,-10-6 0 0,10 0 0 0,-9 0 0 0,9 0 0 0,-10 0 0 16,10 0 0-16,-10 0 0 0,10 0 0 0,-8 0 0 0,6 0 0 15,-6 0 0-15,7 0 0 0,1 0 0 0,-10 0 0 0,10 4 0 16,-8-4 0-16,6 5 0 0,2-5 0 0,-10 0 0 0,10 5 0 0,-9-5 0 16,9 6 0-16,-9-6 0 0,8 0 0 0,-7 3 0 0,6-3 0 15,-6 6 0-15,-2-6 0 0,10 4 0 0,-9 1 0 0,0-5 0 16,0 4 0-16,-1 2 0 0,10-6 0 0,-18 4 0 0,18 1 0 15,-17-5 0-15,7 5 0 0,2-1 0 0,-2 1 0 0,2 1 0 16,-2-2 0-16,1 1 0 0,1 0 0 0,-2 0 0 0,2-1 0 0,-2 1 0 16,10 0 0-16,-10 0 0 0,1-1 0 0,1-4 0 0,7 10 0 15,-8-10 0-15,9 5 0 0,-10 5 0 0,10-6 0 0,-10 1 0 16,10 0 0-16,-9 0 0 0,9-1 0 0,-10 2 0 0,2-2 0 16,6 1 0-16,-6 4 0 0,8-4 0 0,-10 0 0 0,1 0 0 15,9 0 0-15,-10 0 0 0,2 4 0 0,8-4 0 0,-10 0 0 0,10 0 0 16,-10-1 0-16,1 1 0 0,9 0 0 0,-10 0 0 15,10-2 0-15,-8 3 0 0,6-1 0 0,-6 0 0 0,7-5 0 0,-8 5 0 16,8-1 0-16,-7 1 0 0,8 0 0 0,-10-5 0 0,10 5 0 16,-2 0 0-16,-6-1 0 0,7-4 0 0,-8 6 0 0,9-2 0 15,-1 1 0-15,-7 0 0 0,6-5 0 0,-6 4 0 0,-2 2 0 16,10-2 0-16,-9 5 0 0,0-4 0 0,8 0 0 0,-7 0 0 0,-2 5 0 16,2-6 0-16,-2 0 0 0,1 7 0 0,0-7 0 0,0 6 0 15,1-5 0-15,6 5 0 0,-6-1 0 0,-2-5 0 0,1 6 0 16,9 0 0-16,-9-5 0 0,0 5 0 0,9-6 0 0,-2 5 0 15,-6 1 0-15,6-5 0 0,2 6 0 0,-9-2 0 0,9-5 0 16,0 6 0-16,-1-1 0 0,0 1 0 0,-7-6 0 0,6 7 0 0,2-2 0 16,-9 1 0-16,8-1 0 0,1 5 0 0,-9-4 0 0,9 0 0 15,-1-1 0-15,-8 1 0 0,9 5 0 0,-10-6 0 0,10 0 0 16,0 1 0-16,-10 3 0 0,10-2 0 0,-9-1 0 0,9-1 0 16,-2 6 0-16,-6-5 0 0,8-1 0 0,-2 0 0 0,-6 1 0 15,7 4 0-15,0-4 0 0,-8 0 0 0,9 4 0 0,0-5 0 0,-10 6 0 16,10-5 0-16,-10 5 0 0,10-2 0 0,-9-3 0 0,8 4 0 15,-7 1 0-15,7-1 0 0,-7 1 0 0,-2-2 0 0,0 2 0 16,10-1 0-16,-8 1 0 0,7-1 0 0,-8 1 0 0,0-1 0 16,9 1 0-16,-10-1 0 0,10 0 0 0,-10 1 0 0,2-1 0 15,7 1 0-15,-8-1 0 0,8 0 0 0,-7 0 0 0,6 1 0 0,-6 4 0 16,8-5 0-16,-10 1 0 0,1 5 0 0,8-7 0 16,-8 6 0-16,9-5 0 0,-8 6 0 0,6 0 0 0,-6-1 0 0,6 0 0 15,2-5 0-15,-9 5 0 0,9 0 0 0,-1 1 0 0,1-1 0 16,-1-4 0-16,-7 4 0 0,6 0 0 0,10 0 0 0,-16-5 0 15,6 6 0-15,10-1 0 0,-8-5 0 0,0 5 0 0,0-4 0 16,-1 4 0-16,0 0 0 0,9 0 0 0,-8-5 0 0,-1 5 0 0,1 1 0 16,0-1 0-16,8 0 0 0,-10 0 0 0,2 0 0 0,0 2 0 15,8-3 0-15,-8 1 0 0,-2 0 0 0,10-5 0 0,-8 6 0 16,0-1 0-16,8 0 0 0,-9 1 0 0,1-6 0 0,8 5 0 0,-9-5 0 16,9 5 0-16,-9 1 0 0,1-6 0 0,8 4 0 15,-8-3 0-15,8 5 0 0,-8-6 0 0,8 6 0 0,-10-1 0 0,10 0 0 16,0-5 0-16,-8 5 0 0,8 0 0 0,-8 2 0 0,-2-3 0 15,10 1 0-15,0 5 0 0,-8-4 0 0,0-1 0 0,8 4 0 16,-9-3 0-16,9-1 0 0,-8 5 0 0,8-5 0 0,-9 0 0 16,9 5 0-16,-8-4 0 0,8-1 0 0,-9 4 0 0,9-4 0 15,-8 1 0-15,8 4 0 0,-8-4 0 0,8-1 0 0,-10 4 0 0,10-4 0 16,0 6 0-16,-8-6 0 0,8 4 0 0,0-4 0 0,-8 1 0 16,8-1 0-16,-10 5 0 0,10-5 0 0,0 1 0 0,0 3 0 15,-8-3 0-15,8-1 0 0,0 4 0 0,0-3 0 0,0-1 0 16,0 0 0-16,-8 6 0 0,8-6 0 0,0 0 0 0,0 0 0 15,0 5 0-15,0-5 0 0,0 0 0 0,0 5 0 0,0-4 0 0,0-1 0 16,0 5 0-16,0-5 0 0,0 0 0 0,0 0 0 0,0 0 0 16,0 0 0-16,0 1 0 0,0-1 0 0,0 0 0 0,0 0 0 15,0 1 0-15,0-1 0 0,0 0 0 0,0 0 0 0,0 0 0 16,0 1 0-16,0 3 0 0,0-4 0 0,0 1 0 0,0-1 0 16,0 0 0-16,0 0 0 0,0 0 0 0,0 1 0 0,0-2 0 15,8 2 0-15,-8-1 0 0,0 0 0 0,8 2 0 0,-8-3 0 0,0-4 0 16,10 5 0-16,-10 1 0 0,8-2 0 0,-8-3 0 0,8 4 0 15,-8 1 0-15,10-1 0 0,-10 0 0 0,8 0 0 0,0-5 0 16,-8 5 0-16,9 1 0 0,-9-1 0 0,8 0 0 0,1 0 0 16,-9 0 0-16,8 1 0 0,1-2 0 0,-9 2 0 0,8-1 0 15,0 0 0-15,-8 2 0 0,10-3 0 0,-2 1 0 0,0-5 0 0,2 6 0 16,-10-2 0-16,8-3 0 0,0 4 0 0,0 1 0 0,1-6 0 16,0 5 0-16,-1-4 0 0,1 4 0 0,-1 0 0 0,0-6 0 15,2 3 0-15,-2 3 0 0,0-5 0 0,0 5 0 0,2-5 0 0,-2 6 0 16,0-6 0-16,1 0 0 0,-1 6 0 0,1-6 0 15,0 0 0-15,-1 5 0 0,0-4 0 0,0-1 0 0,2 5 0 0,-2-4 0 16,0 0 0-16,2 3 0 0,-2-3 0 0,0 0 0 0,1 3 0 16,8-3 0-16,-9 4 0 0,1-5 0 0,-1 6 0 0,10-6 0 15,-10 5 0-15,0 1 0 0,10-6 0 0,-10 4 0 0,0 2 0 16,9-1 0-16,-8 1 0 0,8 0 0 0,-9-2 0 0,10 1 0 16,-10 0 0-16,10 1 0 0,-10-1 0 0,9 0 0 0,0 0 0 0,-8 0 0 15,7 1 0-15,-8-1 0 0,10 0 0 0,-10 0 0 0,10 0 0 16,-10-5 0-16,9 6 0 0,-8-5 0 0,8 3 0 0,-9-3 0 15,10-1 0-15,-10 0 0 0,10 6 0 0,-10-6 0 0,9 0 0 16,-9 1 0-16,0-1 0 0,10-4 0 0,-10 4 0 0,10 1 0 16,-10-1 0-16,9 0 0 0,-8 1 0 0,7-1 0 0,-7 0 0 0,-1 1 0 15,10-1 0-15,-10-4 0 0,10 4 0 0,-10-4 0 0,8 4 0 16,-6 1 0-16,6-6 0 0,-7 1 0 0,7 4 0 0,-6-4 0 16,6 4 0-16,-8-4 0 0,10 0 0 0,-10 4 0 0,1-6 0 0,8 3 0 15,-8-2 0-15,7 1 0 0,-7 4 0 0,8-4 0 16,-9 0 0-16,10 5 0 0,-10-6 0 0,10 5 0 0,-2-5 0 15,-7 5 0-15,7-3 0 0,-6 3 0 0,6 0 0 0,2-4 0 0,-10 4 0 16,9-4 0-16,0 4 0 0,-8-4 0 0,7 4 0 0,2-4 0 16,0-1 0-16,-10 6 0 0,8-5 0 0,2-1 0 0,-1 5 0 15,-1-4 0-15,2-1 0 0,-10 6 0 0,10-5 0 0,-2 0 0 0,1-1 0 16,1 1 0-16,-10-1 0 0,8 1 0 0,2-1 0 16,0 1 0-16,-2-1 0 0,1 1 0 0,-8 0 0 0,8-1 0 15,-1 1 0-15,2-1 0 0,0 1 0 0,-2-1 0 0,1 2 0 0,0-2 0 16,0 0 0-16,1 1 0 0,-2-1 0 0,2 1 0 0,-2-1 0 15,1 5 0-15,9-3 0 0,-8-2 0 0,-2 1 0 0,2 4 0 16,-2-5 0-16,10 1 0 0,-9 5 0 0,-1-5 0 0,10-1 0 16,-8 5 0-16,-1-4 0 0,8-1 0 0,-8 1 0 0,9 0 0 0,0-1 0 15,-10 5 0-15,10-3 0 0,-1-2 0 0,1 1 0 0,0-1 0 16,-1 1 0-16,-7 0 0 0,6-1 0 0,2 1 0 0,0-1 0 16,-1-4 0-16,1 4 0 0,0 1 0 0,0-1 0 0,-9-4 0 15,8 5 0-15,0-5 0 0,-7 5 0 0,8-1 0 0,-1-4 0 16,-9-1 0-16,10 6 0 0,0 0 0 0,-9-6 0 0,9 7 0 0,0-7 0 15,-10 5 0-15,10-4 0 0,-9 5 0 0,9-5 0 0,-10 4 0 16,10-4 0-16,0 4 0 0,-9-3 0 0,8 4 0 0,-8-7 0 16,9 3 0-16,-8 3 0 0,6-4 0 0,2 0 0 0,-9 5 0 0,9-6 0 15,0 0 0-15,-10 7 0 0,10-7 0 0,-1 1 0 16,1 0 0-16,-8 4 0 0,7-3 0 0,1-2 0 0,-2 1 0 0,2-1 0 16,0 2 0-16,-9 3 0 0,9-4 0 0,0 0 0 0,-10-1 0 15,10 2 0-15,-1-2 0 0,-7 1 0 0,8-5 0 0,-10 4 0 16,10 2 0-16,-9-2 0 0,9-4 0 0,-10 5 0 0,10 0 0 15,-8-5 0-15,-2 0 0 0,9 4 0 0,-7-4 0 0,-2 0 0 0,2 0 0 16,8 0 0-16,-9 0 0 0,-1 0 0 0,2 0 0 16,8 0 0-16,-10 0 0 0,2 0 0 0,7 0 0 0,-9 0 0 0,2 0 0 15,8 0 0-15,-10 0 0 0,10 0 0 0,-9 0 0 0,9 0 0 16,-10 0 0-16,10 0 0 0,-8 0 0 0,7 0 0 0,1 0 0 16,-10 0 0-16,10 0 0 0,0 0 0 0,-9 0 0 0,9-4 0 0,0 4 0 15,-10 0 0-15,1-5 0 0,9 0 0 0,0 5 0 0,-10-4 0 16,2-2 0-16,7 2 0 0,-8-1 0 0,8 1 0 15,-7-2 0-15,-2 2 0 0,10-1 0 0,-9 0 0 0,1 0 0 0,6-5 0 16,-6 6 0-16,8-1 0 0,-9-5 0 0,8 6 0 0,-8-1 0 16,9-5 0-16,-8 0 0 0,6 5 0 0,2-3 0 0,-1-2 0 15,-7 5 0-15,8-5 0 0,-1 0 0 0,1 7 0 0,0-7 0 16,-2 0 0-16,2 0 0 0,-1 1 0 0,1-1 0 0,0 0 0 0,0 1 0 16,7-2 0-16,-7 3 0 0,0-7 0 0,0 6 0 0,-1-1 0 15,1 1 0-15,0-1 0 0,-2 0 0 0,2-4 0 0,-1 4 0 16,1 1 0-16,0-1 0 0,0 0 0 0,-1-3 0 0,1 3 0 0,0 0 0 15,-1-5 0-15,0 6 0 0,0-1 0 0,-7-4 0 16,8 5 0-16,-1-6 0 0,1 5 0 0,0-4 0 0,0 5 0 0,-2-6 0 16,2 1 0-16,9 4 0 0,-11-5 0 0,2 1 0 0,0 0 0 15,7 0 0-15,-7-1 0 0,9 1 0 0,-10-1 0 0,0 2 0 16,11-2 0-16,-12 0 0 0,11 1 0 0,-9-1 0 0,-2 1 0 0,11 5 0 16,-9-6 0-16,0 1 0 0,-2 0 0 0,2-1 0 0,0 0 0 15,-1 2 0-15,1-2 0 0,0 5 0 0,-1-4 0 0,-8-1 0 16,8 1 0-16,1 0 0 0,0-1 0 0,-9 1 0 0,9 0 0 15,0 4 0-15,-10-5 0 0,10 1 0 0,-1-1 0 0,-7 1 0 16,6 5 0-16,2-6 0 0,0 0 0 0,-9 1 0 0,9 0 0 16,0 5 0-16,-1-6 0 0,1 1 0 0,-10-1 0 0,10 1 0 0,0 4 0 15,-1-3 0-15,1-2 0 0,-10 1 0 0,10-1 0 0,0 1 0 16,-9-1 0-16,9 1 0 0,-10-1 0 0,10 1 0 0,0-1 0 16,-9-4 0-16,0 5 0 0,8-1 0 0,-7-4 0 0,-2 5 0 15,10-5 0-15,-9 4 0 0,0-4 0 0,0 5 0 0,1-5 0 16,8 4 0-16,-10-4 0 0,1 5 0 0,0-1 0 0,0-4 0 15,1 5 0-15,-2-5 0 0,2 4 0 0,-2-3 0 0,1-2 0 16,1 5 0-16,-2-5 0 0,2 2 0 0,-2 4 0 0,2-5 0 0,-1 0 0 16,0-1 0-16,0 1 0 0,-1 4 0 0,2-4 0 0,0 0 0 15,7 0 0-15,-9 0 0 0,2-1 0 0,-2 1 0 0,10 0 0 16,-8 0 0-16,-2 0 0 0,1 0 0 0,1 0 0 0,8-5 0 0,-10 4 0 16,2 1 0-16,-2 0 0 0,1 0 0 0,1 0 0 15,-2-5 0-15,2 5 0 0,-10-1 0 0,9 1 0 0,0 0 0 0,-8 0 0 16,7 0 0-16,-6 0 0 0,6-1 0 0,-8 1 0 0,2 5 0 15,-2-6 0-15,0 1 0 0,1 5 0 0,0-5 0 0,-1 4 0 16,1-4 0-16,-9 5 0 0,8-5 0 0,0 4 0 0,-8 1 0 0,9 0 0 16,-9-5 0-16,9 4 0 0,-9 1 0 0,8-1 0 0,-8-4 0 15,8 5 0-15,-8-1 0 0,10 1 0 0,-10 0 0 0,8-1 0 16,-8-4 0-16,8 4 0 0,1 1 0 0,-9-1 0 0,9 1 0 16,-1-5 0-16,-8 5 0 0,8-1 0 0,-8 1 0 0,9-5 0 15,-1 4 0-15,0 1 0 0,-8-5 0 0,10 4 0 0,-10-4 0 16,8 5 0-16,0-5 0 0,-8 0 0 0,10 0 0 0,-10 4 0 0,8-4 0 15,0-1 0-15,-8 0 0 0,8 7 0 0,-8-6 0 16,9 0 0-16,-9 4 0 0,9-4 0 0,-9 5 0 0,8-1 0 0,-8-4 0 16,0 5 0-16,9-1 0 0,-9 1 0 0,0-1 0 0,0 1 0 15,0 5 0-15,0-6 0 0,8 2 0 0,-8 2 0 0,0-3 0 16,0-1 0-16,0 6 0 0,0-5 0 0,0-1 0 0,0 1 0 0,0 4 0 16,-8-5 0-16,16 2 0 0,-8-2 0 0,0 1 0 15,0 0 0-15,0-1 0 0,0 0 0 0,8 1 0 0,-8-1 0 0,0 1 0 16,0-1 0-16,10 1 0 0,-10 5 0 0,0-10 0 15,0 9 0-15,8-5 0 0,-8 1 0 0,0 0 0 0,8 4 0 0,-8-4 0 16,0-1 0-16,0 6 0 0,0-5 0 0,8 4 0 0,-8-4 0 0,0 4 0 16,0-5 0-16,0 6 0 0,0-1 0 0,0 2 0 15,0-7 0-15,0 5 0 0,0 1 0 0,0-1 0 0,0-1 0 16,0 3 0-16,0 2 0 0,0-4 0 0,0 1 0 0,0 0 0 16,0-1 0-16,0 6 0 0,0-6 0 0,0 1 0 0,-8-1 0 15,8 0 0-15,0 5 0 0,0-5 0 0,-8 1 0 0,8-1 0 16,0 6 0-16,0-6 0 0,-8 5 0 0,8 1 0 0,0-6 0 15,-10 5 0-15,10 1 0 0,0-2 0 0,0 2 0 16,0-1 0-16,0 5 0 0,0-5 0 0,0 0 0 0,-8 5 0 16,8-4 0-16,0 4 0 0,0-6 0 0,-8 2 0 0,8-1 0 15,0 5 0-15,0-5 0 0,-9 5 0 0,9-5 0 0,0 1 0 16,0 4 0-16,0-5 0 0,0 0 0 0,0 5 0 0,0-4 0 16,-8-1 0-16,8 5 0 0,0-5 0 0,0 5 0 0,0-5 0 15,8 0 0-15,-8 5 0 0,0-3 0 0,0 3 0 16,-8 0 0-16,8-6 0 0,0 6 0 0,0 0 0 0,0 0 0 0,0 0 0 15,-9 0 0-15,9 0 0 0,0-5 0 0,-9 5 0 0,9 0 0 16,0 0 0-16,0-5 0 0,-8 5 0 0,8 0 0 0,0-5 0 16,-8 5 0-16,8-5 0 0,0 5 0 0,0 0 0 0,0 0 0 15,0-4 0-15,0 4 0 0,-8 0 0 0,8 0 0 0,0 0 0 16,0 0 0-16,0 0 0 0,0 0 0 0,0 0 0 0,8 0 0 16,-16 0 0-16,16 0 0 0,-16 0 0 0,8 0 0 0,0 0 0 0,0 0 0 15,0 0 0-15,0 0 0 0,0 0 0 0,0 0 0 0,0 0 0 16,0 0 0-16,0 0 0 0,0 0 0 0,0 0 0 0,0 0 0 15,0 0 0-15,0 0 0 0,0 0 0 0,0 0 0 0,0 0 0 16,0 0 0-16,0 0 0 0,0 0 0 0,0 0 0 0,0 0 0 0,0 0 0 16,0 0 0-16,0 0 0 0,0 0 0 0,0 0 0 0,0 0 0 15,0-5 0-15,0 5 0 0,0 0 0 0,0 0 0 0,0-5 0 16,0 5 0-16,0 0 0 0,0 0 0 0,0 0 0 0,0-5 0 16,0 5 0-16,0 0 0 0,0 0 0 0,0 0 0 0,0-5 0 0,0 5 0 15,0 0 0-15,0 0 0 0,0 0 0 0,0 0 0 16,0 0 0-16,0 0 0 0,0 0 0 0,0 0 0 0,0 0 0 0,0 0 0 15,0 0 0-15,0 0 0 0,0 0 0 0,0 0 0 0,0 0 0 16,0 0 0-16,0 0 0 0,0 0 0 0,0 0 0 0,0 0 0 16,0 0 0-16,0 0 0 0,0 0 0 0,0 0 0 0,0 0 0 0,0 0 0 15,0 0 0-15,0 0 0 0,0 0 0 0,0 0 0 0,0 0 0 16,0 0-28-16,0 0-36 0,0 0-20 0,0 0-32 0,0 0-16 16,0 0-36-16,0 0-28 0,0 0-96 0,0 0 36 0,0 0 40 15,0 0 44-15,0 0 36 0,0 0 20 0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14:41.55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E7DEE77-DF25-408B-B9AD-DCDEB6E02A12}" emma:medium="tactile" emma:mode="ink">
          <msink:context xmlns:msink="http://schemas.microsoft.com/ink/2010/main" type="inkDrawing" rotatedBoundingBox="2994,6975 9263,6642 9330,7897 3061,8229" semanticType="callout" shapeName="Other">
            <msink:sourceLink direction="with" ref="{5A46B0C1-6A01-4DA1-BB1B-5D58DA3ACAC1}"/>
            <msink:sourceLink direction="with" ref="{04FD1E1A-B780-4B95-AAED-C79D1933E656}"/>
          </msink:context>
        </emma:interpretation>
      </emma:emma>
    </inkml:annotationXML>
    <inkml:trace contextRef="#ctx0" brushRef="#br0">-3009 106 47 0,'0'0'72'0,"0"-4"-4"0,-10 4-4 0,10 0-28 16,0 0-8-16,10 0 4 0,-10 0-4 0,0 0-4 0,0 0 0 16,0 0 0-16,0 0 0 0,0 0 0 0,0 0 4 0,0 0-4 0,0 0 8 15,0 0-4-15,0 0 0 0,0 0 4 0,0 0 0 0,0 0 4 16,0 0-4-16,0 0 8 0,0 0 0 0,0 0 0 0,0 0 0 16,0 0 0-16,0 0-4 0,0 0 0 0,8 0-4 0,-8 0 4 15,8 0-4-15,-8 0 4 0,10 0-4 0,-10 0 0 0,8 0-12 16,-8 0 16-16,8 0 0 0,1 0-4 0,-9 0-4 0,8 4 4 0,0-4-4 15,1 0 0-15,0 6-4 0,-9-6 0 0,8 4 0 0,0 1-4 16,2-1-4-16,-2 2 0 0,0-2 0 0,10 1-4 0,-10 5 0 16,1-6 4-16,-1 6 0 0,0-1-4 0,10-3 0 0,-10 3 0 15,0 1 0-15,2-1 4 0,6-4 0 0,-7 4 0 0,0 1-4 16,-1 0 4-16,9-6-4 0,-9 6-4 0,0-5 4 0,2 6-4 0,6-8-4 16,-6 7 8-16,-2-5 0 0,8 0-4 0,-7 4-4 0,8-4 4 15,-8-1-4-15,7 1 0 0,-6 5 8 0,6-6-4 0,2 2 0 16,-10-2-4-16,9 6 4 0,0-5-4 0,0-1 4 0,-1 2 0 15,2-2 0-15,0 1 0 0,-2 5 0 0,1-6 0 0,0 1 0 16,0 5 4-16,1-6-8 0,-2 2 0 0,2 3 0 0,-2-5 0 0,2 2 4 16,7-2-4-16,-7 6 0 0,-2-5 4 0,2-1-8 0,-2 7 0 15,2-11 0-15,-1 8 0 0,-1-2 0 0,2-2 0 0,-2 2 0 16,2-2 0-16,-10 1 0 0,9-1 0 0,1 2 0 0,-2-3 0 0,-8-3 0 16,10 6 0-16,0-2 0 0,-10 2 0 0,9-2 0 15,0 0 0-15,0-4 0 0,-9 6 0 0,10-1 0 0,-2-1 0 0,-6 2 0 16,6-2 0-16,1-4 0 0,-9 5 0 0,10-1 0 0,-10 2 0 15,10-2 0-15,-2 1 0 0,-8 1 0 0,10-2 0 16,-1 5 0-16,-9-4 0 0,10 0 0 0,-2-1 0 0,-8 2 0 0,10-2 0 16,0 5 0-16,-10-3 0 0,9-2 0 0,-1 1 0 0,-6 0 0 15,6 5 0-15,-8-6 0 0,10 1 0 0,-1 0 0 0,-8 0 0 16,8-1 0-16,-1 1 0 0,-7 5 0 0,8-6 0 0,1 3 0 0,-10-4 0 16,9 2 0-16,0 0 0 0,0 0 0 0,-1-1 0 0,-6 6 0 15,6-5 0-15,2-1 0 0,-2 1 0 0,2 0 0 0,-10 0 0 16,9 5 0-16,1-10 0 0,-2 9 0 0,2-4 0 0,-2 0 0 15,-7-1 0-15,8 1 0 0,0 0 0 0,0 0 0 0,0 5 0 16,-9-6 0-16,10 1 0 0,-1 0 0 0,0 0 0 0,-9-1 0 16,9 2 0-16,1-2 0 0,-2 1 0 0,-6 5 0 0,6-6 0 0,1 1 0 15,-8 0 0-15,8 0 0 0,-1-1 0 0,-6 2 0 0,6-1 0 16,2-5 0-16,-10 8 0 0,9-2 0 0,-8-6 0 0,8 4 0 16,-1 1 0-16,-6 0 0 0,6 0 0 0,-8-1 0 0,10 2 0 15,-1-6 0-15,-9 3 0 0,10 3 0 0,-10-2 0 0,8 2 0 0,2-2 0 16,-10 1 0-16,10 0 0 0,-10 0 0 0,9-1 0 0,0 2 0 15,-8-2 0-15,7 1 0 0,-6 0 0 0,6 0 0 0,-6-1 0 16,6-4 0-16,-8 4 0 0,9 2 0 0,1-1 0 0,-10-5 0 16,10 4 0-16,-10 1 0 0,8-5 0 0,2 5 0 0,-10-5 0 15,9 5 0-15,1 0 0 0,-10-5 0 0,8 4 0 0,-6-4 0 0,6 5 0 16,2-5 0-16,-10 5 0 0,9-5 0 0,-8 6 0 0,8-6 0 16,-9 4 0-16,10-4 0 0,-2 4 0 0,-6-4 0 0,6 5 0 15,-7-5 0-15,7 0 0 0,-7 5 0 0,8-5 0 0,-9 5 0 16,2-5 0-16,6 5 0 0,-7-5 0 0,8 4 0 0,-9 1 0 15,1-5 0-15,8 5 0 0,-8-1 0 0,7-4 0 0,-6 5 0 16,-2-5 0-16,8 5 0 0,-6-5 0 0,-2 5 0 0,9-5 0 16,-9 5 0-16,0-5 0 0,2 4 0 0,6-4 0 0,-8 0 0 15,10 6 0-15,-10-6 0 0,1 0 0 0,8 4 0 0,-8-4 0 0,-1 0 0 16,9 0 0-16,-8 5 0 0,7-10 0 0,-6 10 0 0,-2-5 0 0,9 0 0 16,-8 0 0-16,7 0 0 0,-7 0 0 0,7 0 0 15,-6 0 0-15,6 0 0 0,2 0 0 0,-10 0 0 0,9 0 0 0,0 0 0 16,0 0 0-16,-9 0 0 0,10 0 0 0,0 0 0 0,-2 0 0 15,1 0 0-15,0 0 0 0,0 0 0 0,9 0 0 0,-10 0 0 16,2-5 0-16,-1 5 0 0,0 0 0 0,0 0 0 0,9-4 0 0,-10 4 0 16,2 0 0-16,-1-6 0 0,0 6 0 0,8-4 0 15,-7 4 0-15,-2-5 0 0,10 5 0 0,-9-5 0 0,0 5 0 0,8-5 0 16,-7 0 0-16,-2 1 0 0,10 4 0 0,-9-5 0 0,1 0 0 16,8 1 0-16,-10-1 0 0,2 0 0 0,7 0 0 0,-8 0 0 15,8 1 0-15,-7 0 0 0,-2-2 0 0,10 1 0 0,-9 0 0 16,0-4 0-16,8 4 0 0,-7 0 0 0,-1 0 0 0,8 1 0 15,-8-1 0-15,1-1 0 0,-2 2 0 0,10-5 0 0,-8 4 0 0,-2 0 0 16,9 1 0-16,-7-2 0 0,-2 2 0 0,10-1 0 0,-8 0 0 16,-1 0 0-16,8 1 0 0,-8-2 0 0,1 2 0 0,-2-2 0 15,10-3 0-15,-9 5 0 0,0-1 0 0,0 0 0 0,1 0 0 16,-2-5 0-16,2 6 0 0,-2 0 0 0,1-7 0 0,1 7 0 16,-2-6 0-16,2 5 0 0,-2-5 0 0,2 6 0 0,-1-5 0 15,-9 3 0-15,10-3 0 0,-2-1 0 0,2 0 0 0,-2 1 0 0,2 4 0 16,-10-4 0-16,9-1 0 0,-1 1 0 0,2-1 0 0,-10 0 0 15,10 1 0-15,-1-1 0 0,-9 1 0 0,9-1 0 0,0 2 0 16,-9 1 0-16,10-2 0 0,0-1 0 0,-2 6 0 0,-8-6 0 16,10 5 0-16,-1-4 0 0,-9 4 0 0,10-5 0 0,-2 6 0 15,-6-2 0-15,6-3 0 0,1 5 0 0,-9-6 0 0,10 5 0 0,-2 0 0 16,-6-4 0-16,6-1 0 0,-8 5 0 0,10-5 0 0,-1 1 0 16,-9 5 0-16,10-6 0 0,-10-1 0 0,8 3 0 0,2 2 0 15,-10-4 0-15,10 1 0 0,-10 0 0 0,9-1 0 0,-9 0 0 16,10 2 0-16,-2 3 0 0,-6-5 0 0,6 0 0 0,-6 1 0 15,6 3 0-15,-8-3 0 0,1-1 0 0,8 6 0 0,-8-6 0 0,7 5 0 16,-6-5 0-16,-2 6 0 0,0-1 0 0,0-5 0 0,2 6 0 16,6-1 0-16,-16 0 0 0,17-4 0 0,-8 9 0 0,-9-6 0 15,9 2 0-15,-1-1 0 0,0 0 0 0,0 0 0 0,2 1 0 16,-2-1 0-16,0 0 0 0,-8 1 0 0,10-1 0 0,-2-5 0 16,0 5 0-16,1 2 0 0,-9-3 0 0,8-4 0 0,0 5 0 0,2 0 0 15,-2 1 0-15,-8-6 0 0,8 5 0 0,0 0 0 0,2-4 0 16,-10 4 0-16,8 0 0 0,0-5 0 0,-8 6 0 0,9-1 0 15,0 1 0-15,-9-2 0 0,8 2 0 0,1-6 0 0,-9 5 0 16,8 1 0-16,0 0 0 0,-8 4 0 0,9-6 0 0,-9 1 0 0,9 1 0 16,-1-2 0-16,-8 2 0 0,8 4 0 0,-8-5 0 0,10 1 0 15,-2-2 0-15,-8 6 0 0,8-4 0 0,-8-1 0 0,9 5 0 16,-9-6 0-16,9 6 0 0,-9-4 0 0,8 0 0 0,-8-2 0 16,8 6 0-16,-8-4 0 0,9 4 0 0,-9-5 0 0,8 5 0 15,-8-4 0-15,8 4 0 0,-8-6 0 0,0 6 0 0,10-4 0 0,-10 4 0 16,0-5 0-16,0 5 0 0,8-4 0 0,-8 4 0 15,0-6 0-15,8 2 0 0,-8 4 0 0,0-6 0 0,10 2 0 16,-10 4 0-16,0-6 0 0,8 3 0 0,-8 3 0 0,0-6 0 0,8 2 0 16,-8-1 0-16,0 5 0 0,8-5 0 0,-8 5 0 0,0-5 0 15,9 5 0-15,-9-4 0 0,9-2 0 0,-9 6 0 16,8 0 0-16,-8-4 0 0,0 4 0 0,9 0 0 0,-9-4 0 16,8 4 0-16,0-5 0 0,-8 5 0 0,10-6 0 0,-10 6 0 15,8-4 0-15,-8 4 0 0,8 0 0 0,-8-5 0 0,8 5 0 16,-8 0 0-16,10-5 0 0,-10 5 0 0,8 0 0 0,-8 0 0 15,8 0 0-15,-8-5 0 0,0 5 0 0,9 0 0 16,-9 0 0-16,0 0 0 0,9 0 0 0,-9 0 0 0,0 0 0 16,0 0 0-16,0-4 0 0,0 4 0 0,0 0 0 0,0 0 0 15,0 0 0-15,0 0 0 0,0 0 0 0,0 0 0 0,0 0 0 16,0-6 0-16,0 6 0 0,0 0 0 0,0 0 0 0,0 0 0 16,0-4 0-16,0-1 0 0,0 5 0 0,0 0 0 0,0-4 0 15,0 4 0-15,0-6 0 0,0 6 0 0,0 0 0 0,0 0 0 16,8 0 0-16,-8-4 0 0,0 4 0 0,0 0 0 0,0 0 0 15,0 0 0-15,0 0 0 0,0 0 0 0,-8 0 0 0,8 0 0 0,0 0 0 16,-9 0 0-16,9 4 0 0,-9-4 0 0,1 6 0 0,0-2-140 16,-2 1-68-16,2-1-52 0,-8 6-88 0,-2 0 64 0,1-1 56 15,-9 2 36-15,10 3 40 0,-10 0 28 0,0-5 24 0</inkml:trace>
  </inkml:traceGroup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47:47.93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2F9302D-440B-4C1F-B558-049EDC7813B0}" emma:medium="tactile" emma:mode="ink">
          <msink:context xmlns:msink="http://schemas.microsoft.com/ink/2010/main" type="inkDrawing" rotatedBoundingBox="14062,1959 21154,6623 16801,13242 9709,8578" hotPoints="19704,7717 15598,11823 11492,7717 15598,3612" semanticType="enclosure" shapeName="Circle">
            <msink:sourceLink direction="with" ref="{DDA75B42-9FB4-4CF5-AB1B-7482F60328C8}"/>
            <msink:sourceLink direction="with" ref="{1720F34C-9801-4935-85A2-3E107F2DC36D}"/>
            <msink:sourceLink direction="with" ref="{08E7A83F-AA33-4B27-A027-354BFF3A1CC7}"/>
            <msink:sourceLink direction="with" ref="{E694B3E7-C6AF-41A3-BB1D-F1F152758AB6}"/>
            <msink:sourceLink direction="with" ref="{E0C68062-FE77-46AD-B8A1-1276E2C1BBDD}"/>
            <msink:sourceLink direction="with" ref="{1AFDA8F1-6ACD-442B-8434-6DF5568A1185}"/>
            <msink:sourceLink direction="with" ref="{FD1882E3-E545-48C7-BA4F-40D4900BCE01}"/>
            <msink:sourceLink direction="with" ref="{B4212745-5FE2-4D60-B28D-F7374CC775DE}"/>
            <msink:sourceLink direction="with" ref="{BDB0A9B1-3E49-4CD7-B3DE-DC800E35B95A}"/>
          </msink:context>
        </emma:interpretation>
      </emma:emma>
    </inkml:annotationXML>
    <inkml:trace contextRef="#ctx0" brushRef="#br0">3242 245 23 0,'0'0'60'0,"0"0"-8"15,0 0 0-15,0 0-28 0,0 0-4 0,0 0 0 0,0 0-4 16,0 0 0-16,0 0 0 0,0 0 0 0,0 0-4 0,0 0 4 0,0 0 0 16,0 0-4-16,0 0 0 0,0 0 4 0,0 0 0 0,0 0 4 15,0 0 0-15,0 0 0 0,0 0 0 0,0 0 4 0,0 0 0 16,0 0 0-16,0 0 0 0,-8-4 0 0,8 4 0 0,0 0 0 15,0 0 4-15,0 0-4 0,-9 0 4 0,9 0-8 0,0 0 8 16,-9 0-4-16,9-6-4 0,-8 6 0 0,8 0 4 0,-9 0-4 16,9 0-4-16,-8 0 4 0,8 0-4 0,-8 0 4 0,-2 0-4 15,10 0 4-15,-8 0 0 0,0 0 0 0,8 0-4 0,-8 0 0 0,-2 0 4 16,2 0-4-16,0 6 4 0,-1-6 0 0,0 0-4 0,9 4 0 16,-8-4 0-16,-1 0 4 0,1 5-4 0,0-5 0 0,0 4 0 15,-2-4 0-15,2 6 0 0,0-6 0 0,-2 4-4 0,2 1 0 0,8-5-4 16,-8 5 0-16,-1-5 4 0,1 6-4 0,-1-6 0 15,9 3 0-15,-8-3-4 0,-1 6 4 0,1-2-4 0,0-4 4 0,8 5-4 16,-10 0 0-16,2-5 4 0,0 5 0 0,-2-1-4 0,2 1 0 16,0 0 0-16,-1-1 0 0,-8 1 4 0,9 1 0 0,-1-2 0 15,1 1-4-15,0-1 0 0,-10 6 4 0,10-10 0 0,-10 10 0 0,10-5 0 16,0-1 0-16,-9 2 4 0,8-2-4 0,0 1 0 0,-7 5 0 16,6-6 0-16,-6 1 4 0,8 0-4 0,-2 0 0 0,-6 5 0 15,7-6 0-15,1 1 0 0,-10 4 0 0,10-4-4 0,0 5 0 16,0-5 0-16,-10-2 4 0,10 8 0 0,-2-6-4 0,2 5 4 15,0-6-4-15,-1 6 0 0,-7-5-4 0,7 5 4 0,0-6 0 0,1 1 0 16,0 4 4-16,-2-4-4 0,-6 5 0 0,7-5-4 16,0-1 4-16,1 6 0 0,0-5 0 0,-1 0 0 0,-8 5-4 15,8-6 4-15,1 1 0 0,0-1 0 0,-2 1 0 0,2 5 0 0,0-5 0 16,0 0 0-16,-2 3 0 0,-6-2 0 0,7-1 0 0,1-1 0 16,-1 6 0-16,0-5 0 0,-7 5 0 0,6-6 0 0,2 5 0 15,-8 1-4-15,6 0 4 0,-6-4-4 0,7 3 4 0,-7 0-4 16,6 1 4-16,-6-1 0 0,-2 0-4 0,10 2 4 0,-9-2-4 0,8 1 0 15,-8-1 0-15,1 1 4 0,7 0 0 0,-8-1-4 0,9-4 0 16,-10 4 4-16,10 1 0 0,-10-1-4 0,10-3 4 0,-9 3-8 16,9-4 4-16,0 4 0 0,-2-4 4 0,-6 5-4 0,6 0 0 15,2-6 4-15,0 6-4 0,-9-1 0 0,8-4 4 0,1 5 0 0,-1-1 0 16,1 1-4-16,0-1 0 0,-2 1 0 0,2 0 0 0,-8 0 0 16,6-1 0-16,2 0 4 0,0 1-4 0,-1-1 4 0,0 6-4 15,1-5 0-15,-1-2 0 0,1 3-4 0,0-2 4 0,0 5 0 0,-2-4 0 16,2-1 0-16,-10 1 0 0,18 0 0 0,-8-1 0 15,-9 1 0-15,17-1 4 0,-17 1-4 0,8 0 0 0,1-1 0 0,0 1 0 16,0 0 4-16,-2-1-4 0,2 1 4 0,0 5-4 0,-2-6 0 16,2 1-4-16,0-1 4 0,-1 1 0 0,1 4 4 0,-1-4-4 15,-8 4-4-15,9-4 4 0,0 0 0 0,-2 4 0 0,2-5 0 16,0 1 0-16,-10 4 4 0,10-4-4 0,0-1 0 0,-1 6 0 16,0-7 0-16,-8 8-4 0,9-7 4 0,0 1 0 0,-2 4 4 15,2-4 0-15,-8 0-8 0,6 0 4 0,2-1 0 0,0 5 0 0,-1-5 0 16,-8 1 4-16,8 1-8 0,1-3 8 0,0 2-4 0,-10-1 4 15,10 6-4-15,0-5-20 0,-2-1 24 0,-6 2-4 0,7-2-4 16,1 0 8-16,-1 5-4 0,-8-4 4 0,9-1 0 0,0 1-4 16,-10 0 0-16,10-1 0 0,-10 1 0 0,10 5 0 0,0-6 0 15,-9 1 0-15,8-1 0 0,0 1-4 0,-7-1 4 0,6 1 0 0,2-1 4 16,-9 1 0-16,8 0-4 0,1-1 4 0,-9 1-8 0,9-1 4 16,-1 1 0-16,0-1 0 0,1 1 0 0,-10 0 0 0,10-1 0 15,0 1 0-15,0-1 0 0,-10 2 0 0,10-3-4 0,-1 8 4 16,1-7 8-16,0 0-8 0,-2 1 0 0,2 0 4 0,0-2-4 15,0 3 0-15,-2 3 0 0,2-5 4 0,-9 6-4 0,8-5 0 0,1 4 0 16,-1-5 0-16,1 6 0 0,0-5 0 0,-1-1 4 0,0 5-4 16,1-4 4-16,0 5 0 0,-2-1-4 0,2-5 4 0,0 6 0 15,-1-5-4-15,0-1-4 0,1 5 4 0,0-4 0 0,-1 5 4 0,1-6 0 16,0 1-4-16,-2 4 0 0,2-4 0 0,0-1 0 16,-2 1 4-16,2 4-4 0,0-4 0 0,0-1 4 0,-1 1-4 0,0 3 4 15,1-2-8-15,-1-1 8 0,1-1 0 0,0 5-4 0,-2-4-4 16,2-1 4-16,0 1 4 0,0 0 0 0,-2-1 0 0,2 6 0 15,8-5 0-15,-8-2 0 0,-1 3 0 0,0-2-8 0,1 5 4 16,-1-4 0-16,1 1 0 0,0-3 0 0,-2 7 0 0,2-5 0 16,0-1 4-16,8 5-4 0,-8-4 0 0,-2-1 4 0,2 6-4 0,0-5 4 15,-1-1 0-15,0 5 0 0,9-4-4 0,-8 5-4 0,-1-6 8 16,1 5-4-16,0-4 4 0,0 4-4 0,-2 1 0 0,10-5 0 16,-8 4 4-16,0-5-4 0,-2 6 0 0,2-7-4 0,0 7 8 15,-1 0-4-15,1-5 4 0,-1 5-4 0,9-7 4 0,-8 8-4 16,-1-3 0-16,1-4 4 0,0 7-4 0,-2-2 0 0,2-5-4 0,0 6 8 15,8-1 0-15,-10 1-4 0,2-1-4 0,0 1 4 0,8-2 0 16,-8-3 4-16,-1 9-4 0,0-9 0 0,9 5 4 0,-8-1-4 16,8 0 4-16,-9-4-4 0,1 4-4 0,8 1 4 0,0-1 0 15,-8 1 0-15,8-6 4 0,-10 6-4 0,10-2 0 0,0 2 0 16,-8-1 4-16,8 1 0 0,0-5-4 0,-8 4 0 0,8 1-4 16,0-2 8-16,-8 7-4 0,8-5 4 0,0-2-8 0,-10 3 8 15,10-3 0-15,0 2 0 0,0-1-4 0,-8 1 0 0,8 4 0 16,0-5 0-16,0 1 0 0,-8-1 4 0,8 1-4 15,0 4 0-15,0-5 0 0,0 0 4 0,-9 5-4 0,9-4 0 0,0 4-4 16,0-4 8-16,0-1-4 0,0 5 4 0,0-5-8 16,0 5 4-16,0 0 0 0,0-4 0 0,0-1 0 0,0 5 0 15,0 1 0-15,0-5 4 0,0 4-4 0,0-5 0 0,0 1-4 16,0 4 8-16,0-5-4 0,0 5 0 0,0-4 0 16,0 0 0-16,0-2 0 0,0 1-4 0,0 1 8 0,0 4-4 0,0-4 0 15,0-1 0-15,0 0 4 0,0 0-24 0,9 1 28 16,-9 4-8-16,0-5 0 0,8 1 4 0,-8 4-4 0,0-5 0 0,8 1 0 15,-8 4 4-15,10-5-4 0,-10 1 4 0,8-1-4 0,-8 5 4 16,0-4-4-16,8-1 0 0,-8 5 0 0,8-4 4 0,-8-1-4 16,10 1 0-16,-10 4-4 0,0-5 4 0,8 1 0 0,-8-1 0 15,8 0 0-15,-8 2 0 0,9-3 0 0,-9 2 0 0,8-1 0 16,-8 0 0-16,9 0 4 0,0 1-4 0,-9-1 0 0,8 1 0 16,-8-4 0-16,8 1 0 0,-8 3 0 0,8-5 0 0,2 4-4 0,-10 1 4 15,8-1 0-15,0 1 0 0,-8-2-4 0,10 2 4 0,-2-1 4 16,-8 1-4-16,8-1 0 0,1 1 0 0,-9 0 4 0,8-1-4 15,1 0 0-15,-9 1 0 0,8-1 0 0,1-1 0 0,-9 2 0 16,8 0 0-16,0-1 0 0,-8 1 0 0,10-1 0 0,-2 0 0 16,-8 0-4-16,8 1 8 0,2 4-4 0,-2-4-4 0,-8-1 4 0,8 2 0 15,0-4 0-15,1 3-4 0,-1 4-12 0,-8-4 20 0,9-1 4 16,0 0-4-16,-1 1-4 0,0 4 0 0,2-5 4 0,-2 1-4 16,-8 4 0-16,8-5 0 0,0 6 4 0,2-6-4 0,-2 5-4 0,0-4 4 15,1-1 4-15,-1 5-4 0,-8-4 0 0,9 4-4 16,0-5 0-16,-1 1 8 0,0 5 0 0,2-7-4 0,-2 2 0 0,0 3 0 15,0-3 4-15,2 0-4 0,-2-1 0 0,0 5 0 0,1-4 0 16,-1-1 0-16,-8 0 0 0,18 5-4 0,-10-4 4 0,-8-1 0 16,8 6 0-16,0-6 0 0,2 0 0 0,-2 6 0 0,0-6 0 0,2 0 4 15,-2 5-4-15,0-4-4 0,1 4 4 0,-1-5 0 0,0 1 0 16,1 4 0-16,0-5 0 0,-1 5 0 0,-8-3 0 0,8 2-4 16,2-4 4-16,-2 5 0 0,0-4 0 0,1 4 0 0,0-5-4 15,-1 1 4-15,0-1 0 0,1 5 0 0,-1-4 0 0,1-1-4 16,0 6 4-16,-1-6 0 0,-8 0 0 0,8 1 0 0,2-1 0 15,-2 1 0-15,0 4-20 0,0-5 24 0,2 0 4 0,-2 1-4 16,0-1-4-16,1 0 4 0,-1 1-4 0,-8-1 0 0,8 0 4 0,2 1 0 16,6-1-4-16,-16 1 0 0,8-1 0 0,2 1 4 0,-2-1-4 15,0-5 0-15,10 6 0 0,-10-1-4 0,1 0 4 0,-1-4 0 16,0 4 0-16,1-4 0 0,8 5 4 0,-9-6-4 0,2 5 0 0,-2-4 0 16,9 0-4-16,-8 4 4 0,8-4 0 0,-9 4 0 15,8-4 4-15,-6 0-4 0,6 4-4 0,-6-4 0 0,6 4 4 16,-7-6 4-16,8 3 0 0,0 3-4 0,-9-4 0 0,10 4-4 0,-10-4 4 15,10-1 0-15,-2 6 0 0,-8-6 0 0,10 1 0 0,-1-1 0 16,-9 5 0-16,10-3-4 0,-2-2 4 0,-8 1 0 0,10-1 0 16,-1 1 0-16,-9 0-4 0,10-1 4 0,-2 2 0 0,-8-3 0 15,10 2 4-15,-10 0-4 0,10-1 0 0,-10 0 0 0,9 1 4 16,-8 0-4-16,8 0-4 0,-1-1 4 0,-6 1 0 0,6 0 0 0,-6-1-4 16,6 1 4-16,-8-1-4 0,10 1 4 0,-10 0 0 0,9-1 4 15,-9 1 0-15,2-1-8 0,6 6 8 0,-6-6-4 0,6 0-4 16,-8 1 0-16,9 0 8 0,-8-2-4 0,8 8 0 0,-9-7 4 0,10 1-4 15,-10 4 0-15,10-4 0 0,-10-1 0 0,9 2 0 16,-9 2 0-16,10-3-4 0,-2-1 4 0,-8 5 0 0,10-3 0 0,0-2 0 16,-2 1 0-16,-7 4 0 0,7-5 0 0,2 1 0 0,-2 0 0 15,2-1 0-15,-1 1 4 0,-8-1-4 0,7 1 0 0,1 0 0 16,1-1-4-16,-2 6 4 0,2-5 0 0,-2-1 4 0,2 0-4 0,-10 2 0 16,9 2 0-16,1-3-4 0,-2 0 4 0,2-1-4 0,-2 1 8 15,-7-1-4-15,8 1 0 0,0 0-4 0,1-1 4 0,-2 1 0 16,2-1 0-16,-2-4 0 0,-7 5 0 0,8 0 0 0,0-5 0 15,0 4 4-15,0-4-4 0,1 4 0 0,-2-4-4 0,2 0 4 16,-2 4 0-16,-7-5 4 0,7 3-4 0,2 2 0 0,0-5 0 0,-2 1 0 16,1 0-4-16,0 5 4 0,0-6 4 0,1 1 0 0,6 0-4 15,-6 4 0-15,-1-3 0 0,0-2-4 0,0 5 0 0,-1-3 4 16,10-2 0-16,-8 6 0 0,-1-5 0 0,8 5-4 0,-8-6 4 16,1 0 0-16,8 1 0 0,-10 5 0 0,1-5 4 0,9 0-4 15,-10 4 0-15,2-3 0 0,0-2 0 0,-2 5 0 0,1-3 4 0,9-2-4 16,-10 6-4-16,2-5 4 0,-2-1 0 0,2 6-4 15,-1-5 4-15,0 5-4 0,0-6 4 0,-1 6 0 0,2-6 0 0,0 7 0 16,-2-7 4-16,1 6-8 0,0-5 4 0,0 4-4 0,1-4 8 16,-2 0-4-16,2 5-4 0,-2-6 4 0,1 1 4 0,1 5 0 15,-2-6-4-15,2 1 0 0,-2 0 0 0,2 0 0 0,-1-1 0 0,0 1 0 16,0 0 0-16,1 0 0 0,-2-5 0 0,10 4-4 0,-9 2 4 16,-1-6 0-16,2 0-4 0,8 4 8 0,-10-4-4 0,2 0-4 15,7 5 0-15,-8-5 8 0,8 0-4 0,-7 0-16 16,8 5 20-16,-10-5 0 0,1 0 0 0,9 0-4 0,0 0 0 0,-10 0 0 15,10 0 0-15,-9 5 0 0,9-5 0 0,-10 0 0 0,2 0 0 0,8 0 0 16,-9 0 0-16,7 0 4 0,-6 0-4 0,8 5 0 0,-9-5-4 16,0 0 4-16,8 0 0 0,-7 4 4 0,-2-4-8 0,2 0 0 15,7 0 4-15,-8 5 0 0,0-5 0 0,1 0 4 0,-2 0-4 16,10 5 4-16,-9-5 0 0,0 0-8 0,0 0 4 0,1 5 0 16,-2-5 0-16,2 0 4 0,7 0-8 0,-8 0 4 0,0 0-4 15,-1 0 4-15,2 0 0 0,8 0 0 0,-9 0 0 0,0 0 0 0,0 0-4 16,9 0 4-16,-10 4 0 0,10-4-4 0,-9 0 8 0,9 0-4 15,-10 0 0-15,10 0 4 0,-8 0-4 0,7 0 0 0,-8 0 0 16,8 5 0-16,1-5 4 0,-8 0-4 0,7 0 0 0,-9 0-4 16,10 0 4-16,-8 0 0 0,7-5-4 0,1 10 4 0,-10-5 0 15,10 0 0-15,-8 0 0 0,7 0 4 0,-8-5-8 0,8 5 4 0,-7 0 0 16,8-4-4-16,-10 4 4 0,2-5-4 0,7 5 8 0,-9-5-4 16,2 0 4-16,8 5-4 0,-10-9 0 0,2 4 0 0,7 0-4 15,-8 0 4-15,0 1 0 0,1-2 4 0,7 2-4 0,-8-1 0 16,0 0 0-16,9 0-4 0,-10-4 4 0,2 4-4 0,7 0 4 15,-8 1 0-15,0-3 4 0,9 4-4 0,-8-2 0 0,6 1 0 0,-6-2 4 16,-1 2 0-16,9-1-4 0,-10 0 0 0,2 0 0 0,7 1 0 16,-8-6 0-16,0 5 0 0,9 1 0 0,-10-2-8 0,2 1 8 15,-1-4 0-15,8 4 0 0,-8-5 4 0,1 6-8 0,-2-5 8 16,2 3-4-16,-2-3 0 0,1 4 0 0,1-4 0 0,-2 3-4 16,2-3 0-16,-1-1 4 0,-8 6 0 0,7-6 4 0,1 5-4 0,1-5-4 15,-2 5 4-15,-6-3 0 0,6 2 0 0,2-3 4 0,-2 4-4 16,-7 0 0-16,8-5 4 0,0 7-4 0,-9-7 0 0,10 4-4 15,-2 2 4-15,-6-6-16 0,6 1 20 0,1 4-4 0,-9-5 4 0,10 5 0 16,-2-4 0-16,2-2 0 0,-10 3-4 0,10-2 0 16,-2 0 0-16,1 1 0 0,1 0 4 0,-2-1-8 0,-6 0 8 0,6 0-4 15,2 1 0-15,-2-1 0 0,1-4 0 0,1 5 0 0,-2-1 0 16,2 1 0-16,-2-1 0 0,2-5 0 0,-1 5 0 0,-1 1-4 16,2-1 4-16,-2-4 0 0,2 5 0 0,-1-1 0 0,0-5 0 0,-8 6-4 15,15-1 4-15,-14 0 4 0,6-3-4 0,2 3 0 16,-1 0 4-16,0-5-4 0,0 6 0 0,-1-5 0 0,2 4 0 0,0-5 0 15,-10 1 4-15,8 5-4 0,2-6 0 0,-1 2-4 0,-1 2 4 16,2-2 0-16,-10 2-4 0,10-3 4 0,-2 0 0 0,2 4 0 16,-1-4 0-16,-9 4 0 0,8-4-4 0,2 0 8 0,0-1-4 15,-2 6 0-15,1-6 0 0,0 1-4 0,0 4 4 0,1-5 4 16,-2 2-4-16,2-2 0 0,-1 1 4 0,0 4-8 0,0-5 4 0,-1 1 0 16,2 5-16-16,0-6 20 0,-2 5-4 0,1-4 4 0,0 5-4 15,0-1 4-15,1-5 0 0,-2 6 0 0,2-1-4 0,-2-5 0 16,1 6 0-16,1 0 4 0,-2-6-4 0,2 2 4 0,-2 2-8 0,2-3 4 15,-1 4-4-15,-1-4 4 0,2 0 0 0,-2-2-4 16,2 8 0-16,-10-6 8 0,10-1-8 0,-2 1 4 0,1-1 0 0,1 1 0 16,-2-1 4-16,2 6-4 0,-10-5 0 0,10-1 0 0,-2 1 0 15,1-1 0-15,-9-4 0 0,10 4 0 0,-10 1 0 0,10 0 0 16,-2-1 0-16,-7-4 0 0,8 5 0 0,0-1 4 0,-9 1-4 16,10-5 0-16,-10 4 0 0,10 1 0 0,-10 0 0 0,0-5 0 0,10 4 0 15,-10 1 4-15,9-5-8 0,-9 4 8 0,1 1-8 16,8-5 0-16,-9 3 4 0,2-2 0 0,-2 4 0 0,0-5 0 0,10 0 4 15,-10 4-4-15,0-4 0 0,1-1 0 0,-1 1 0 0,0 0 0 16,2 5 0-16,-2-6 0 0,0 2 0 0,2-2-4 0,-2 1-16 16,0 5 28-16,0-6-4 0,1 1-4 0,0 0 0 0,-1 0 4 15,1 0-4-15,-1 0 0 0,-8 0 4 0,8 0 0 0,2-1-8 16,-2 1 4-16,0 0 4 0,0 0-4 0,-8-1 0 0,10 1 0 0,-2 0 0 16,-8 0 0-16,8 0 0 0,1 0 0 0,-9-1 0 0,9 1 4 15,-9-5-4-15,8 5 4 0,-8-5-4 0,9 5 0 0,-1-5 0 16,-8 5 0-16,8-5-4 0,0 0 0 0,-8 0 8 0,10 4-8 0,-10-3 0 15,8 4 4-15,-8-7 4 0,8 8-4 0,-8-6 0 0,0 5-4 16,10 0 4-16,-10 0 0 0,0 1 0 0,0-3 4 0,0 2-4 16,0 5 4-16,0-6-4 0,0 1 0 0,0 5 0 0,0-4 0 15,0-2-4-15,0 0 0 0,0 1 4 0,-10-1 0 0,10 2 4 16,0-1-4-16,0-5 0 0,0 5 0 0,0-6-4 0,0 5 4 0,0-2 0 16,0-2 4-16,0 4-4 0,0-4 0 0,0 5 0 0,0-5 0 15,0 5 0-15,0-5 0 0,0 4 0 0,0 2-24 0,0-2 28 16,0 1 0-16,-8 5-4 0,8-5 0 0,0 4 0 0,0-4 0 15,-8 0 4-15,8 5-4 0,-10-5 0 0,10-1 0 0,-8 1-4 16,8 0 4-16,-8 4-4 0,8-4 4 0,-8-5 0 0,8 5-4 0,-9 0 4 16,9 0 0-16,0-1-4 0,0-4 8 0,-8 5-4 15,8 0 0-15,0-5 0 0,0 5-4 0,0-1 4 0,0 1 0 0,-9 0-4 16,9 0 0-16,0 0 0 0,0 0 4 0,-9-1 0 0,9 1 0 16,-8 0 0-16,8 1 0 0,0 3 0 0,-8-4-4 0,-2 4 0 15,10-4 0-15,-8 5 4 0,0-1 0 0,0-4 0 0,8-1-4 0,-10 6 4 16,2-5-4-16,0 0 0 0,8 0 4 0,-9 0 0 0,1 4-4 15,8-4 4-15,-9 0 0 0,0 0 0 0,1 0 0 16,8 0-4-16,-8 0 0 0,8 4 8 0,-8-5-4 0,-2 1 0 0,10 6 0 16,-8-7-4-16,8 5 4 0,-8 1 0 0,-2-5 0 0,10 4 0 15,-8 1 0-15,8-1 0 0,-8 2-16 0,-1-7 20 0,9 5 0 16,-8 2 0-16,0-2 0 0,8-4-4 0,-9 4 0 0,0-4 0 0,9 5 0 16,-8-6 0-16,8 2 0 0,-8 3-4 0,-2-4 4 0,10-1 0 15,-8 1 0-15,8 0 4 0,-8 0-8 0,8 0 4 0,-9 0 0 16,9-1 0-16,-9 1 4 0,9 0 0 0,-8 1-4 0,8-2-4 15,-8 0 8-15,8 1-8 0,-9 0 4 0,9 0 0 0,-8 5 0 16,-1-5 0-16,9-1 0 0,-9 6 0 0,1-5 0 0,8 0 0 16,-8 4-4-16,-2-4 4 0,2 4 4 0,8-3-4 0,-8 3 0 15,0-4 0-15,-2 1-4 0,2 3 4 0,0-5 0 0,8 7 0 0,-9-8 4 16,1 2-4-16,-1 6 0 0,0-7 0 0,1 5 4 0,8-4-8 16,-8 5 8-16,0-5 0 0,-2 4-8 0,2-4 4 0,0 5-4 15,-2-1 4-15,2 1 0 0,0-5 0 0,-1 5 4 0,1-1-4 0,0-4 0 16,-10 5 0-16,10-1 0 0,0-4 0 0,-2 5 0 15,2-1 4-15,0-4-8 0,-1 5 4 0,-8-1-4 0,8-4 4 0,1 1 0 16,0 3 0-16,-1-5 0 0,0 6 0 0,1-6 0 0,0 6 0 16,-2-4 0-16,-6-2-4 0,7 5 4 0,0-4-4 0,1 5 8 15,0-5-4-15,-1 4 0 0,1-4 0 0,-10 5 0 0,10-5 0 0,0 4 0 16,-2-4 0-16,-6 5 0 0,8 0 0 0,-1-6 0 0,-8 6 0 16,8 0 0-16,-7-6 0 0,6 5-4 0,2 2 4 0,-8-7 0 15,6 7 4-15,-6-8-4 0,7 7 0 0,-8-6 4 0,0 6-4 16,9 0 0-16,-10-4 0 0,10 2 4 0,-10-3-4 0,10 5 0 15,-9-5-4-15,9 5 4 0,-9-6 0 0,0 6 4 0,9 0-4 0,-10-6 0 16,10 6-4-16,-10-5 4 0,10 5 0 0,-9-5 0 0,8 4 0 16,-8 1 0-16,1-1-4 0,-2 0 4 0,10 1 0 0,-10 0 0 15,2-1 0-15,-1-4 0 0,-1 5 4 0,2-1-4 0,-2 1 0 16,2-1 0-16,-2 2 4 0,1-7-4 0,0 6 4 0,0 0 0 16,-9-6-4-16,10 6 0 0,-2 0 0 0,-7-6 4 0,8 6 0 0,-8-5-4 15,7 3 4-15,-8 3-4 0,10-6 0 0,-10 5 0 0,1-1 0 16,-1 1 0-16,8 0 0 0,-7-6 4 0,-1 6-8 0,0 0 8 15,2-1-4-15,-2 1 0 0,1-1 0 0,-1 0 0 0,0 1 4 16,0 0-8-16,1-1 4 0,-1 1 0 0,0-1 4 0,1 2-4 16,8-2 0-16,-8 1 4 0,-1-1-4 0,8 1 0 0,-6-1 0 15,6 2 0-15,-7-2 0 0,-1 0 0 0,10-4 0 0,-10 5 0 0,8-2 0 16,-7 3 0-16,8-1 4 0,-8 0 0 0,-1 4 0 0,8-5-4 16,-7 6 4-16,9-5-4 0,-10 4 0 0,0-5 0 0,9 5 4 15,-9 1 0-15,0-1-4 0,0 1 0 0,10-1-4 0,-10 0 8 0,1 6-8 16,-1-5 0-16,10-2 4 0,-10 2 0 0,0 4 0 15,1-4 0-15,7-1 4 0,-8 6-4 0,1-5 0 0,8 3 4 0,-8-4 0 16,7 0-4-16,-8 6 0 0,10-5 0 0,-1 3 0 0,-9-3 0 16,10-1-4-16,-2 6 4 0,1-6 4 0,0 5-4 0,0-4 4 15,-9 4 0-15,10-5-4 0,-2 5 0 0,2-4 0 16,-2 3 4-16,-7-2-4 0,7 3-4 0,2 0 4 0,-2 0 0 16,-8-4 0-16,10 4 0 0,-1 0 0 0,-9 1 0 0,10-1 0 15,-10 0 4-15,8 0-4 0,-7 0 0 0,8 5 0 0,-8-4 0 16,7-2 0-16,-8 2 0 0,10-1 0 0,-9 0 0 0,7 0 0 15,-8 5 4-15,10-4-4 0,-10 4 0 0,9-6 0 0,-9 2-4 16,10 4 4-16,-2-5 0 0,-8 5 0 0,9-4 4 0,1 4-4 16,-2 0 0-16,2-7 4 0,-2 7-4 0,1 0 0 0,0-3 0 15,0 3-4-15,1-5 4 0,-2 5 0 0,10 0 0 0,-10-5 0 16,2 5 0-16,7-5 0 0,-8 5 0 0,8 0 0 0,1-4 0 16,-10 4 0-16,10 0 0 0,0 0 0 0,-10-6 0 0,10 6 0 15,0 0 0-15,-1 0-4 0,-8 0-12 0,8 0 24 16,1 0-4-16,0 0 0 0,0 0 4 0,-10 0-8 0,18 0 0 15,-18 0 0-15,10 0 0 0,0 0 0 0,-1 0 0 0,1 0 0 0,-1 0 0 16,1 0 4-16,-9 0-4 0,17 0 0 0,-18 0-4 0,10 6 4 16,0-6 0-16,-2 0 0 0,2 0 0 0,0 4 0 0,-9-4 0 15,8 0 0-15,1 5 0 0,-1-5 0 0,-7 0 0 0,6 5 0 0,2-5 0 16,0 5 0-16,-10-5 0 0,10 0 0 0,0 3 0 16,-9-3 0-16,8 0 0 0,-8 0-4 0,9 0 4 0,-2 0 4 0,-6 0-4 15,8 0 0-15,-2 0 0 0,2 0 0 0,-9 0 0 0,9 0 4 16,-1 0-4-16,0 7 0 0,-7-7 0 0,16 0 0 0,-18 4 0 15,10-4 0-15,0 0 0 0,-2 5 4 0,2-5-4 0,0 0-4 16,-1 0 4-16,1 4 0 0,0-4 0 0,-1 6 0 0,0-6 0 0,1 0 4 16,0 4-4-16,-2-4 0 0,2 0 0 0,0 5 0 0,-1-5 0 15,0 5-4-15,1-5 8 0,0 5 0 0,-9-5-8 0,8 4 4 16,0 2 0-16,1-6 0 0,0 4 0 0,-2 1 0 0,2 0 0 16,0 0 0-16,0-5 0 0,-2 5-4 0,2-1 4 0,0 1 4 0,-1-5-4 15,1 5 0-15,8-1 0 0,-8 1 0 0,-2-5 0 16,2 5 4-16,0-5-4 0,0 5 0 0,8-5-4 0,-10 5 4 15,2-5 0-15,8 0 4 0,-8 0 0 0,-1 0-8 0,0 4 4 0,9-4 0 16,-8 0 0-16,8 0 0 0,-9 0-4 0,9 0 4 0,-8 0 0 16,8 0 4-16,-8 0-4 0,8 0 0 0,-10 0 0 0,10 0 0 15,0 4 0-15,-8-4 0 0,8 0 4 0,-8 6-4 0,8-6 4 16,0 5-8-16,0-5 4 0,-8 0 0 0,8 4-4 0,0-4 4 16,-10 5 0-16,10-5 0 0,0 0-4 0,0 0 4 0,-8 0 0 0,8 0 0 15,0 0 4-15,-8 5 0 0,8-5-4 0,0 0 0 0,-9 0 4 16,9 0-4-16,0-5 0 0,-9 5 0 0,9 0 4 0,-8 5-4 15,8-5 0-15,-9 0 0 0,9 0 0 0,-8 0 4 0,0 0 0 0,8 0-4 16,-8 0 4-16,8 0-4 0,-10 0 0 0,2 0 0 16,8 0 0-16,-8 0 0 0,8 0 0 0,-10 0 0 0,10 0 0 0,-8 0 0 15,8 0 0-15,0 0 0 0,-8 0 0 0,8 0 0 0,0 0 0 16,0 0 0-16,0 0 0 0,0 0 0 0,0 0 0 0,0 0 0 16,0 0 0-16,0 0 0 0,0 0 0 0,0 0 0 0,0 0 0 0,0 0 0 15,0 0 0-15,0 0 0 0,0 0 0 0,0 0 0 0,0 0 0 16,0 0 0-16,0 0 0 0,0 0 0 0,0 0 0 0,0 0 0 15,0 0-4-15,0 0-4 0,0 0 0 0,0 0-8 0,0 0-4 16,0 0-4-16,0 0-16 0,0 0-12 0,0 0-4 0,0 0-16 16,0 0-8-16,0 0-12 0,0 0-12 0,0 0-20 0,0 0-24 15,0 0-16-15,0 0-104 0,-9 0 52 0,9 0 36 0,0 0 32 16,0 0 32-16,-9 0 16 0</inkml:trace>
  </inkml:traceGroup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47:53.04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8E7A83F-AA33-4B27-A027-354BFF3A1CC7}" emma:medium="tactile" emma:mode="ink">
          <msink:context xmlns:msink="http://schemas.microsoft.com/ink/2010/main" type="writingRegion" rotatedBoundingBox="14398,3717 14148,3834 14103,3738 14353,3620">
            <msink:destinationLink direction="with" ref="{12F9302D-440B-4C1F-B558-049EDC7813B0}"/>
          </msink:context>
        </emma:interpretation>
      </emma:emma>
    </inkml:annotationXML>
    <inkml:traceGroup>
      <inkml:annotationXML>
        <emma:emma xmlns:emma="http://www.w3.org/2003/04/emma" version="1.0">
          <emma:interpretation id="{BAB5E28E-34C2-4DEE-8386-60528A55EFE7}" emma:medium="tactile" emma:mode="ink">
            <msink:context xmlns:msink="http://schemas.microsoft.com/ink/2010/main" type="paragraph" rotatedBoundingBox="14398,3717 14148,3834 14103,3738 14353,36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BCB5F8E-EE0D-4A85-918C-7CEFE0A20E36}" emma:medium="tactile" emma:mode="ink">
              <msink:context xmlns:msink="http://schemas.microsoft.com/ink/2010/main" type="line" rotatedBoundingBox="14398,3717 14148,3834 14103,3738 14353,3620"/>
            </emma:interpretation>
          </emma:emma>
        </inkml:annotationXML>
        <inkml:traceGroup>
          <inkml:annotationXML>
            <emma:emma xmlns:emma="http://www.w3.org/2003/04/emma" version="1.0">
              <emma:interpretation id="{CE1C1E5D-A699-4ACB-8378-9E133F5F3DD8}" emma:medium="tactile" emma:mode="ink">
                <msink:context xmlns:msink="http://schemas.microsoft.com/ink/2010/main" type="inkWord" rotatedBoundingBox="14398,3717 14148,3834 14103,3738 14353,362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212 106 7 0,'0'0'72'0,"0"0"-4"0,0 0-12 16,0 0-24-16,0 0-4 0,0 0-8 0,0 0 0 0,0 0-4 15,0 0 0-15,0 0-4 0,0 0 0 0,0 0 0 0,0-5 0 16,0 5-4-16,0 0 4 0,0 0-4 0,0 0 4 0,0-4-4 0,0 4 8 16,0 0-4-16,0 0 0 0,0 0 0 0,0 0-4 0,0 0 4 15,0 0-4-15,0 0 0 0,0 0 0 0,0 0-4 0,0 0 0 16,0 0 4-16,0 0-4 0,-8 0 0 0,8 0 0 0,0 0 0 15,0 0 0-15,-8 0 0 0,8 0 0 0,0 0 0 0,0 0 0 16,-10 0 4-16,10 0 0 0,-8 0 0 0,8 0 0 0,0 0-16 0,-8 4 20 16,8-4 0-16,-9 0-4 0,9 0 0 0,-9 5 0 0,9-5 0 15,-8 0 0-15,8 4-4 0,-8-4 4 0,8 6-4 0,-9-6 4 16,1 0-4-16,8 4 0 0,-8-4 0 0,-2 0 0 0,10 0 0 16,-8 0 0-16,8 0 0 0,-8 0 0 0,8 0 0 0,-10 0 0 15,2 0 0-15,8 0 4 0,-8 0-4 0,8 0 4 0,-8 0-4 0,8 0 0 16,-9 0 0-16,9 0-4 0,0 5 0 0,-9-5 0 15,9 0 0-15,0 0 0 0,-8 0 4 0,8 0 0 0,0 0-4 0,0 0 0 16,-9 0-4-16,9 0 4 0,0 0 0 0,0 0 0 0,0 0 0 16,0 0 0-16,-8 5 0 0,8-10 0 0,0 5 0 0,0 5 0 15,0-5 4-15,0 0-4 0,-8 0 0 0,8 0 0 0,0 0 0 16,0 0 4-16,0 6-4 0,0-6 0 0,0 0 4 0,0 0-4 0,0 0 0 16,0 3 0-16,0-3 0 0,0 0 0 0,0 0 0 0,0 0 0 15,0 0 0-15,0 0 0 0,0 0 0 0,0 0-20 0,0 0 24 16,0 0 0-16,0 0-4 0,0 0 0 0,0 0 4 0,0 0-4 15,0 0 0-15,0 0 0 0,0 0 0 0,0 0 0 0,0 0 4 16,0 0-4-16,0 0 4 0,0 0-4 0,0 0 0 0,0 0 0 0,0 0 4 16,0-3-4-16,0 3 0 0,8 0 0 0,-8-6 0 0,0 6 0 15,8-5 4-15,-8 0-4 0,9 5 0 0,-9-4 0 0,8-2 0 16,1 2 0-16,-9-1 0 0,9 5 0 0,-1-4 0 0,-8-2 0 16,8 3 0-16,0 3 0 0,2-6 0 0,-10 1 0 0,8 0 4 15,-8 5-8-15,8-4 4 0,2 4 0 0,-10-5 4 0,8 0-4 0,0 5 4 16,-8 0-4-16,9 0 0 0,-1-5 4 0,-8 5-4 0,0 0 0 15,8 0 0-15,-8 0 4 0,9 0 0 0,-9 0 0 0,9 0 0 16,-9 0 0-16,0 0 0 0,0 0 0 0,8 0 4 0,-8 0 0 0,0 0 0 16,8 0 4-16,-8-4-4 0,0 4 8 0,0 0-4 15,10 0 4-15,-10-5-4 0,0 5-12 0,0 0 16 0,8-5 4 0,-8 5 0 16,0-5 0-16,8 5-4 0,-8-5 0 0,0 0 0 0,10 5 0 16,-10-4 0-16,0 4 0 0,8-5-4 0,-8-1 0 0,0 6 0 15,0-4-4-15,0 4 0 0,8 0 0 0,-8-4 0 0,0 4-4 16,0 0 4-16,0 0 0 0,0 0 0 0,0-5 0 0,0 5 0 15,0 0-4-15,0 0 4 0,0 0 0 0,0 5-4 0,0-5 0 16,0 0 0-16,0 0 4 0,0 0-4 0,0 0-4 0,0 0 4 0,0 0-4 16,0 0 4-16,0 0-4 0,-8 0 4 0,8 0 0 0,0 0-4 15,0 0 0-15,-8 0 0 0,8 4 0 0,-10-4 0 0,10 0 4 16,-8 4 0-16,8-4-4 0,-8 6 0 0,-2-6 0 0,10 5-4 16,-8-1 4-16,0-4 0 0,8 5 0 0,-9 0 0 0,0 0 0 15,1-5 0-15,0 5 0 0,8-5 0 0,-9 5 0 0,1-5 0 0,0 4 0 16,8 1 0-16,-10-5 0 0,2 0 0 0,0 0 0 0,8 5 4 15,-10-5-4-15,2 0-16 0,8 5 16 0,-8-5 4 0,8 0 0 16,0 0-4-16,-8 0 4 0,8 0-4 0,0 0-4 0,0 0 4 16,0 0 0-16,-9 0 0 0,9 0 0 0,0 0 0 0,0 0 0 15,0 0 0-15,0 0 0 0,0 0 0 0,0 0 0 0,9 0 0 0,-9 0 0 16,0 0 0-16,-9 0 0 0,9 0 0 0,0 0-4 0,0 0 0 16,0 0 0-16,0 0 4 0,0 0 0 0,0 0 0 0,0 0 0 15,0 0 0-15,0 0 0 0,0 0 0 0,0 0 0 0,0 0 0 16,0 0 0-16,0 0 0 0,0 0 4 0,0 0-4 0,9 0 0 15,-9 0 0-15,0 0 0 0,0 0 0 0,8 0 0 0,-8 0 0 0,0 0 0 16,0 0 0-16,8 0 0 0,-8 0 0 0,0 0 0 0,8 0-4 16,-8 0 4-16,10 0 4 0,-10 0-4 0,0 0 0 0,8 0 0 15,-8 0 0-15,0 0 0 0,8 0 0 0,-8 0 0 0,0 0 0 16,0 0 0-16,0 0 0 0,0 0 0 0,10 0 0 0,-10-5 0 16,0 5-16-16,0 0 20 0,0 0-4 0,0 0 4 0,0 0-4 0,0 0 0 15,0 0 0-15,0 0 4 0,0 0-4 0,0 0 0 0,0 0 0 16,0 0 0-16,0 0-4 0,0 0 4 0,0 0 0 0,0 0-4 15,0 0 0-15,0 0-4 0,0 0-4 0,0 0-8 0,0 0-8 16,-10 5-8-16,10-5-12 0,0 4-16 0,0-4-8 0,-8 0-4 16,8 5-16-16,0 0-12 0,-8 1-88 0,8-6 24 0,-10 3 36 0,2 3 20 15,0-2 28-15</inkml:trace>
        </inkml:traceGroup>
      </inkml:traceGroup>
    </inkml:traceGroup>
  </inkml:traceGroup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48:04.72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F98CA08-1EB6-4A8D-BF9C-81C957AF6C8F}" emma:medium="tactile" emma:mode="ink">
          <msink:context xmlns:msink="http://schemas.microsoft.com/ink/2010/main" type="inkDrawing" rotatedBoundingBox="30884,1265 33229,1391 33225,1471 30879,1345" semanticType="callout" shapeName="Other">
            <msink:sourceLink direction="with" ref="{593A93C8-6B10-4FF4-A7B2-B9B6BE77B900}"/>
          </msink:context>
        </emma:interpretation>
      </emma:emma>
    </inkml:annotationXML>
    <inkml:trace contextRef="#ctx0" brushRef="#br0">56 18 15 0,'-8'-5'84'0,"8"5"-8"0,-8 0-4 15,8 0-24-15,-9-4-4 0,1 4 0 0,8 0 4 0,-9 0 0 16,9-5 0-16,0 5 0 0,-9 0 4 0,9-6 0 0,0 6-4 15,0 0 0-15,0 0-4 0,-8 0-4 0,8 0 4 0,0 0-4 0,0 0-4 16,0 0-4-16,0 0-8 0,0 0 4 0,0 0-4 0,0 0 0 16,8 0 0-16,-16 0 4 0,8 0 4 0,0 0 0 0,0 0 0 15,8 0 0-15,-8 0 0 0,0 0 0 0,0 0 0 0,9 0 8 16,-9 0-8-16,0 0 4 0,9 0 0 0,-9 0 0 0,8 0 0 16,-8 0-4-16,9 6 0 0,-1-6-4 0,0 0 0 0,2 5-4 0,-10-5 0 15,8 0-4-15,0 4 0 0,0 1 0 0,10-5-4 0,-10 5 4 16,1-5-4-16,0 4 0 0,8-4 0 0,-9 6 0 0,10-6-4 15,-2 4 4-15,-8 1-4 0,10-5 0 0,-1 4-4 0,0-4 0 0,0 6 0 16,-1-3-4-16,2-3 0 0,0 6 4 0,-2-6 0 0,10 5 0 16,-9 0-4-16,-1-5 0 0,10 0-4 0,-8 4 0 15,7-4 0-15,-8 0 0 0,8 0 0 0,1 0 0 0,0 4 0 0,-1-4 0 16,1 0 0-16,-10 0 0 0,10 0 0 0,0 6 0 0,0-6 0 16,7 0 0-16,-7 0 0 0,-8 5 0 0,7-1 0 0,1-4 0 15,0 6 0-15,-1-6 0 0,0 4 0 0,1 1 0 0,-1-5 0 16,-7 5 0-16,8 0 0 0,-10-5 0 0,9 4 0 0,-7-4 0 15,8 5 0-15,-10-5 0 0,2 6 0 0,-1-2 0 0,8-4 0 0,-8 0 0 16,1 0 0-16,7 0 0 0,-8 4 0 0,0-4 0 0,9 0 0 16,-10 0 0-16,10 0 0 0,0 0 0 0,-1 0 0 0,1 0 0 15,0 0 0-15,-1 0 0 0,1 0 0 0,0 0 0 0,-2 0 0 16,11 0 0-16,-9-4 0 0,-2 4 0 0,2 0 0 0,0 0 0 16,8 0 0-16,-9 0 0 0,1 0 0 0,0 0 0 0,-9 0 0 0,9-4 0 15,0 4 0-15,-2 0 0 0,-6 0 0 0,-1 0 0 0,9 0 0 16,-10 4 0-16,2-8 0 0,-2 8 0 0,-6-4 0 0,6 0 0 15,-7 0 0-15,8 0 0 0,-8 0 0 0,7 0 0 0,-8 0 0 16,2 0 0-16,-2 0 0 0,0 0 0 0,2 0 0 0,-2 0 0 16,0 0 0-16,-8 0 0 0,9 0 0 0,-1 0 0 0,0 0 0 0,1 0 0 15,-9 0 0-15,9 0 0 0,-1 0 0 0,0 0 0 0,2 0 0 16,-10 0 0-16,8 0 0 0,0 0 0 0,1 0 0 0,0 0 0 16,-1 0 0-16,0 0 0 0,1 0 0 0,-1 0 0 0,-8 0 0 0,9 0 0 15,0 0 0-15,-1 0 0 0,0 0 0 0,2 0 0 0,-10 0 0 16,8 0 0-16,0 0 0 0,-8 0 0 0,8 0 0 0,2 0 0 15,-10 0 0-15,0 0 0 0,8 0 0 0,-8 0 0 0,0 0 0 16,0 0 0-16,0 0 0 0,0 0 0 0,0 0 0 0,0 0 0 16,0 0 0-16,0 0 0 0,0 0 0 0,0 0 0 0,0 0 0 0,0 0 0 15,0 0 0-15,0 0 0 0,-8 0 0 0,8 0 0 16,-10 0 0-16,10 4 0 0,-8-4 0 0,0 0 0 0,0 0-88 0,-2 0-40 16,2 0-32-16,0 0-44 0,-10 0-40 0,1 0-64 0,1-4 52 15,-2 4 52-15,2 0 36 0,-10-4 32 0,0-2 28 16</inkml:trace>
  </inkml:traceGroup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48:06.40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9CF2387-E882-4BD8-8E08-CE339AB74F25}" emma:medium="tactile" emma:mode="ink">
          <msink:context xmlns:msink="http://schemas.microsoft.com/ink/2010/main" type="inkDrawing" rotatedBoundingBox="3087,2201 4753,1972 4763,2051 3098,2280" shapeName="Other"/>
        </emma:interpretation>
      </emma:emma>
    </inkml:annotationXML>
    <inkml:trace contextRef="#ctx0" brushRef="#br0">0 243 43 0,'0'0'80'0,"0"0"-8"0,0 0-8 15,0 0-28-15,0 0-4 0,0 0-4 0,0 0-4 0,0 0 4 16,0 0 0-16,0 0-4 0,0 0 4 0,0 0 0 0,0 0 4 16,0 0 0-16,0 0 0 0,0 0 0 0,0 0 0 0,0 0 0 0,8 0-4 15,-8 0 8-15,0 0-4 0,8 0 0 0,2 0 4 16,-10 0-4-16,8 0 8 0,0 0-4 0,1 0-4 0,0 0-4 0,-1 0-4 15,9 0 0-15,-9 0 0 0,1 0 4 0,0 0 0 0,7 0-4 16,-6 0 0-16,6 0 0 0,-7 0 0 0,8-4 0 0,-9 4 0 16,9 0 4-16,-9-5-4 0,10-1 0 0,0 6 4 0,-10-4-8 15,8 4 4-15,2-5 0 0,-1 0-4 0,-1 0 0 0,2 1-4 0,-2 4 0 16,2-5 0-16,8 5-4 0,-9-5 0 0,-1 5-4 16,10 0-20-16,-8-5 24 0,-2 5 0 0,10 0-4 0,-9 0 0 0,9-4-4 15,-10 4 0-15,10 0 0 0,0 0 0 0,-9-6 0 0,-1 6 0 16,10 0-4-16,-8-4 4 0,7-1 0 0,-8 5 0 0,0-5 0 15,9 0 0-15,-10 1 0 0,2-1 0 0,-1 5-4 0,0-5 4 16,0 0-4-16,-1 1 4 0,2-2-4 0,0 2 0 0,-10-1 0 0,9 5 0 16,0-5 4-16,-9 0 0 0,9 1 0 0,1 4 0 0,-10-5 0 15,10 0 0-15,-10 0 0 0,8 5 0 0,-7-5 0 0,8 0 0 16,-8 5 0-16,-1-4 0 0,10 4-4 0,-10-5 8 0,0 0-8 16,10 5 4-16,-10-4 4 0,0 4-4 0,1-5-4 0,8 5 4 0,-8-5 0 15,-1 5 0-15,0 0-4 0,0 0 4 0,10-5 0 16,-10 5 0-16,2 0 0 0,-2 0 0 0,0 0 0 0,1 0 0 0,-1 0 0 15,0 0 0-15,2 0 0 0,-2 0-4 0,0 0 4 0,0 0 0 16,2 0-4-16,-2 0 4 0,0 0 0 0,1 0 0 0,0 0-4 16,-1 0 4-16,1 0 0 0,-1 0-4 0,0 0 0 0,10 0 0 0,-18 0 4 15,16 0 0-15,-16 0-4 0,10 0 0 0,-2 0 0 16,0 0 0-16,1 0 4 0,0 0-4 0,-1 0 0 0,0 0 4 16,-8 0 0-16,9 0-4 0,-1 0 4 0,0 0 0 0,-8 0 0 0,10 0 0 15,-2 0-4-15,0 0 4 0,-8 0 0 0,10 0 0 16,-10 0 4-16,8 0-8 0,0 0 0 0,-8 0 8 0,8 0-4 0,1 0 4 15,-9 0-4-15,9 0 4 0,-9 0-4 0,8 0 0 0,-8 0 0 0,9 0 0 16,-9 0 4-16,8 0-4 0,-8 0 0 0,8 0 4 16,-8 0-4-16,0 0 4 0,10 0-4 0,-10 0 4 0,0 0-8 0,0 0 4 15,0 0 4-15,0 0 0 0,0 0-4 0,8 0 4 0,-8 0 0 16,0 0 0-16,0 0-4 0,0 0-4 0,0 0 0 0,0 0 0 16,0 0 0-16,0 0 0 0,0 0 0 0,0 0 0 0,0 0 0 0,0 0 0 15,0 0 0-15,0 0 0 0,0 0 0 0,0 0 0 0,0 0 0 16,0 0 0-16,0 0 0 0,0 0 0 0,0 0 0 0,0 0 0 15,0 0 0-15,0 0-4 0,0 0-80 0,0 0-36 0,0 0-28 16,-8 0-44-16,8 0-32 0,-10 5-88 0,10-5 52 0,-8 5 48 16,0 0 40-16,-1 4 36 0,1-4 24 0</inkml:trace>
  </inkml:traceGroup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48:34.82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50E025A-4580-47BD-8FDA-032875D7EA4D}" emma:medium="tactile" emma:mode="ink">
          <msink:context xmlns:msink="http://schemas.microsoft.com/ink/2010/main" type="inkDrawing" rotatedBoundingBox="12245,5180 12246,10043 12136,10044 12134,5181" semanticType="verticalRange" shapeName="Other">
            <msink:destinationLink direction="with" ref="{D1147A00-C10A-4F6D-B200-B33BFC2269BA}"/>
          </msink:context>
        </emma:interpretation>
      </emma:emma>
    </inkml:annotationXML>
    <inkml:trace contextRef="#ctx0" brushRef="#br0">13 11 31 0,'0'0'64'0,"0"0"-12"0,0 0-4 0,0 0-24 0,0 0-4 16,0 0-4-16,0 0 4 0,0 0 0 0,0 0-4 0,0 0 0 0,0 0 0 16,0 0-8-16,0 0 4 0,0 0-4 0,0 0 4 0,0 0-4 15,0 0 8-15,0 0-4 0,0 0 4 0,0 0-4 0,0 0 8 16,0-4-4-16,0 4 0 0,0 0 0 0,0-6 0 0,0 6 0 16,0 0 0-16,0 0-4 0,0-4 0 0,0 4 0 0,0 0 4 15,0 0 0-15,0 0 0 0,0 0 0 0,0 0-4 0,0 0 0 0,0 0 0 16,0 0-4-16,0 0 0 0,0 0 0 0,0 0 4 0,0 0 0 15,0 0-4-15,0 0 4 0,0 0 0 0,0 0 0 0,0 0 0 16,0 0 4-16,0 0 0 0,0 0 0 0,0 0 0 0,0 0 4 16,0 0 0-16,0 0-4 0,0 0 4 0,0 0-4 0,0 0 8 15,0 0 0-15,0 0 0 0,0 0-4 0,0 0-4 0,0 0 0 0,0 0 0 16,0 0-4-16,0 0 4 0,0 0 0 0,0 0 0 0,0 0 0 16,0 0 0-16,0 0-4 0,0 0 0 0,8 0 4 0,-8 0-4 15,0 4-4-15,0-4 4 0,0 6 0 0,9-6-4 0,-9 4 0 16,0-4 0-16,0 5 4 0,0 0-4 0,0-1 0 0,0 1 0 15,0 1 4-15,8-2-4 0,-8 1-4 0,0 5 8 0,0-6 0 16,0 1-4-16,0 0 0 0,0 0 0 0,0-1 0 0,0 2 4 0,0-2-4 16,0 1 0-16,0 0-4 0,0 0 4 0,0-1 4 15,0 1-4-15,0 0 0 0,0 0 0 0,0-1 4 0,0 1-4 0,0 0-4 16,0 0 0-16,0 0 0 0,0-1 0 0,8 1 0 0,-8 0 0 16,0 0 4-16,0 0-4 0,0 0 0 0,0-1 0 0,0 1 0 15,0 0-4-15,0 0 0 0,0-1 4 0,0 1-4 0,0 0 0 0,0 0 4 16,0-1-4-16,0 0 0 0,0 2 4 0,10 4 0 15,-10-5-4-15,0-1-16 0,0 1 24 0,0 0-4 0,0 0 0 0,0-1 0 16,0 1 0-16,8 1 0 0,-8 2 0 0,0-2-4 0,0-2 0 0,0 2 4 16,0-2-4-16,0 1 0 0,0-1 4 0,0 6 0 15,0-5 0-15,0-1 0 0,0 2-4 0,0-2 0 0,0 0 0 0,0 2 4 16,0-1-4-16,0-1 0 0,0 6 4 0,0-5-4 0,0-1 0 16,0 2 4-16,0-2-4 0,0 1 0 0,8 1 0 0,-16-2 0 15,8 5 4-15,0-9 0 0,0 10 0 0,0-6-4 0,0 2 0 0,0-2 0 16,0 1 0-16,0 5 0 0,0-6 0 0,8 1 0 0,-8 0 4 15,0 0-4-15,0-1 0 0,0 6 0 0,0-5 4 0,0 0-4 16,0 0 4-16,0 4 0 0,0-4-4 0,0-1 0 0,0 7 0 16,0-7 0-16,0 1 0 0,0 5 0 0,0-6-4 0,0 1 8 15,0 0-4-15,0 4 4 0,0-4-4 0,0 0 0 0,0 0 0 16,0 0 4-16,0 0 0 0,0-1-4 0,0 1 4 0,0 0-4 16,0 0 4-16,0 4-4 0,0-4 0 0,0 0 0 0,0 0 4 0,0 4 0 15,0-4 0-15,0 0 0 0,0 5-4 0,0-6 0 0,0 1 0 16,0 5 4-16,0-6-4 0,0 1 4 0,0 5-4 0,0-6 0 15,0 0 0-15,0 3-4 0,0-3 4 0,0 0 4 0,0 6-4 16,0-5 0-16,0 0 4 0,0 0 0 0,0-1 0 0,0 1-4 16,0 0 4-16,0 0-4 0,0 5 4 0,0-6 0 0,0 2 0 15,0 3 0-15,0-5-4 0,0 1 4 0,0 5 0 0,0-6-4 0,0 6 4 16,0-6 0-16,0 3-4 0,0 1 4 0,0-3-4 16,0 0 4-16,0 4-4 0,0-3 0 0,0-2 4 0,0 7-4 0,0-7 0 15,0 0 0-15,0 2 0 0,0 3 4 0,0-5 0 0,0 2 0 16,0-2 0-16,0 1-4 0,0 5 0 0,0-6 0 0,0 2 4 15,0 2-4-15,0-3 0 0,0 1 4 0,0-2 0 0,0 6-4 0,0-5 4 16,0-1-4-16,0 1 4 0,0 5 0 0,0-6-20 0,0 1 20 16,0 5 4-16,0-5-4 0,0 0 0 0,0 4 0 0,0-4-4 15,0 0 0-15,0 4 0 0,0-4 0 0,0 0 0 0,0 4 0 16,0-4 0-16,0 0 4 0,0 0-4 0,0-1 0 0,0 2 0 0,0-2 0 16,0 1 4-16,0 0-4 0,0 0 0 0,0-1 4 15,0 1-4-15,0 0 4 0,0 0-4 0,0 3 0 0,0-8 0 0,0 11 4 16,0-7 0-16,0 2-4 0,0-2 0 0,0 1 0 0,0 0 0 15,0 4 0-15,0-4 0 0,0 1 0 0,0-2 0 0,0 0 4 16,0 6-4-16,0-4 4 0,0-2-4 0,0 1 0 0,0 5 0 16,0-7 0-16,0 3 0 0,0 4 4 0,0-6-4 0,0 0 0 15,0 2 0-15,0-1 0 0,0 5 0 0,0-6 0 0,0 1 0 0,0-1 0 16,0 2 0-16,0 3 4 0,0-3-4 0,0 2 0 16,0-2 0-16,0-2 0 0,0 5 4 0,0-3-4 0,0-2 0 0,0 5 4 15,0-3-4-15,0 3-4 0,0-4-16 0,0 0 24 0,0 5 0 16,0-6-4-16,0 1 4 0,0 5-4 0,0-6 0 0,0 1 4 15,0 4-8-15,0-4 8 0,0 5 0 0,0-5-8 0,0 0 4 0,0 4 4 16,0-4-4-16,0 5 0 0,0-6 0 0,0 1 0 0,0 5 0 16,0-5 0-16,0 4 0 0,0-4 0 0,0 0 0 0,0 5 0 15,0-6 0-15,0 5 4 0,0-3-4 0,0 3 0 0,0-4 0 0,10 4 0 16,-10-3 0-16,0 3 0 0,0 1 0 0,0-6 0 16,0 6-4-16,0-5 4 0,0 5 0 0,8-5 4 0,-8 3-4 15,0-2-4-15,0 3 4 0,0-4 0 0,0 4 0 0,0 0 0 0,0-3 0 16,0 4 0-16,0-6 0 0,0 6 0 0,0-1 0 0,0-3 0 15,0 3 4-15,0-5 0 0,0 6-4 0,0 0 0 0,0-1 0 16,0-3 0-16,0 3 0 0,0 1 0 0,0-1 0 0,0-3 0 0,0 2 0 16,0 2-4-16,0-5 4 0,0 5 0 0,0-1 0 15,0-5 0-15,0 6 0 0,0-5-4 0,0 4 4 0,0-4 4 0,0 5-4 16,0 0 0-16,8-6-4 0,-8 6 0 0,0-5 8 0,0 6 0 16,0-8-4-16,0 7 0 0,0-5 4 0,0 4-4 0,8-4-4 15,-8 4 4-15,0-4 0 0,0 5 0 0,0-6 4 0,0 6 0 16,0 0-8-16,0-5 0 0,0 5 8 0,0-6-4 0,0 5 0 15,0-3 4-15,0 3-4 0,0 1 0 0,0 0 0 0,0-1 0 0,0-5 4 16,0 6-4-16,0 0 0 0,0-1 0 0,0 2 0 0,0-7-8 16,0 6 12-16,0 0-4 0,0-1-4 0,0 1 4 0,0-1 0 15,0 1 0-15,0-2 0 0,0 3 0 0,0-1 0 0,0-1 0 16,0 5 0-16,0-3-4 0,0-3 4 0,0 2-4 0,0-1 8 16,0 1-4-16,0-1 0 0,0 1 0 0,0 0 0 0,0 0 0 15,0-1 0-15,0 1 0 0,0-1 0 0,0 1 0 0,0 1 0 0,0-3 0 16,0 2-4-16,0-1 4 0,0 1 0 0,0-6 4 0,0 6 0 15,0-1-20-15,0 2 16 0,0-2 4 0,0 0-4 0,0 1 4 16,0-1-4-16,0 1 4 0,0 0-4 0,0-1 0 0,0 1 0 16,0-1-4-16,0 1 8 0,0 0 0 0,0-1-4 0,0 2 0 15,0 3 0-15,0-5 0 0,0 1 0 0,0 0 0 0,0-1 0 0,0 1 4 16,0-1-8-16,0 1 4 0,0 0 0 0,0-1 0 16,0 5 0-16,0-4 0 0,0-1 0 0,0 1 0 0,0 0-4 0,0-1 8 15,0 2-4-15,0-3 0 0,0 2 4 0,0 0-4 0,0-1-4 16,0 0 4-16,0 1-4 0,0 0 4 0,0 0 0 0,0-1 0 15,0 1-4-15,0-1 8 0,0 1-4 0,0 1 0 0,0-3-4 0,0 2 8 16,0-1-4-16,0-4-4 0,0 4 8 0,0 1-4 0,0-1 0 16,0 2 0-16,0-2 4 0,0-4-4 0,0 5 0 0,0-1 0 15,0 1 0-15,0-1 0 0,0 1-4 0,0-6 4 0,0 6 4 16,0 0-4-16,0-1 0 0,0 1 0 0,0-5 0 0,0 5 4 16,0-1-8-16,0 1 4 0,0-1 0 0,0 1 4 0,0-6-4 0,0 5 0 15,-8 2 0-15,8-2-4 0,0 1 4 0,0-1 0 0,0 1 0 16,0-5 4-16,0 4-8 0,0 1 4 0,0 0 0 0,0-1 0 15,0 1 0-15,0-1 0 0,0-4-4 0,0 4 8 0,0 1-4 16,0 0 0-16,0 0 0 0,0-1 0 0,0 1 0 0,0-1 0 16,0 1 0-16,0 1 0 0,-8-3 0 0,8-4 0 0,0 6 0 0,0 0-4 15,0-1 4-15,0 1-4 0,0-5 8 0,0 5 0 0,0-1-4 16,0-4 0-16,0 4 0 0,0 1 0 0,0-5 0 0,0 5 0 16,-8-1 0-16,8 1 0 0,0-6 0 0,0 6 0 0,0 0 0 15,0-1 0-15,0 1 0 0,0-1 0 0,0 6 0 0,0-5 0 16,0-1 0-16,0 5 0 0,0-5 0 0,-10 2 0 0,10 3-4 15,0-4 4-15,0-1 4 0,0 6 0 0,0-6-8 0,0 5 4 0,0-4 0 16,-8 0 0-16,8-1-4 0,0 7 4 0,0-8-16 0,0 2 20 16,0-5 0-16,0 4 0 0,0 1 0 0,0-1-4 0,0 1 4 15,0-1-8-15,0 1 8 0,0 0-8 0,-8-5 4 0,8 4 0 16,0 1 0-16,0 0 0 0,0-1-4 0,0-4 4 0,0 9-4 16,0-9 8-16,0 4 0 0,0 1-4 0,0 0 0 0,0 0 0 15,0-1 0-15,0-4 0 0,0 5 0 0,0-1 0 0,0 1 0 0,0-1 0 16,0-4 0-16,0 4 0 0,0 1 0 0,0 0 0 0,0-5 4 15,0 4-4-15,0 1-4 0,0-6 4 0,0 7-4 0,0-2 4 16,0-4 0-16,0 4 0 0,0 1 0 0,0-1 4 0,0-5-4 16,0 7-4-16,0-2 8 0,0 1-8 0,0-1 0 0,0-4 8 0,0 5-8 15,0-1 4-15,0 1 0 0,0-1 0 0,0 1 4 0,0-1-8 16,0 1 4-16,0 0 0 0,0-1 0 0,0 1 4 0,0 0 0 16,0-1-4-16,0 1 4 0,0-1-4 0,0 1 4 0,0-1-4 15,0 1 0-15,0 0 0 0,0-5 0 0,0 4 0 0,0 1 4 16,0-6-4-16,0 6 0 0,0 0 0 0,0-5 0 0,0 4 0 0,0-4 0 15,0 4 0-15,0 1 0 0,0-5 0 0,0 5-4 0,0-1 4 16,0 1 0-16,0 0 4 0,0-6-4 0,0 6 0 0,0-1 0 16,0 1 0-16,0-5-4 0,0 4 4 0,0 1 0 0,0-5 0 0,0 4 4 15,0 1-8-15,0-5 4 0,0 4 0 0,0-5 0 16,0 2 4-16,0 3-4 0,0-4-4 0,0 0 4 0,0 4 0 0,0-4 0 16,0 0 0-16,0 5 0 0,0-5 0 0,0 4 0 0,0-4 0 15,0 0 0-15,0 4 0 0,0-4-4 0,0 0 4 16,0 5-4-16,0-6 4 0,0 1 4 0,0 0-4 0,0 4 4 0,0-4-4 15,0 0 4-15,0 0-4 0,0 5 0 0,0-6 0 0,0 6 0 16,0-6 0-16,0 1 0 0,0 5 0 0,0-5-8 0,0-1 4 16,0 6 4-16,0-5 0 0,0 0 0 0,0 0 0 0,0-1-4 0,0 6 4 15,0-5 4-15,0-5-4 0,0 10 0 0,0-10-4 0,0 4 4 16,0 1 4-16,0 0 0 0,0-5-4 0,0 5 0 0,0-1 0 16,0-4 0-16,0 5 0 0,0 0 0 0,0-5-8 0,0 5 4 15,0-5 8-15,0 4-8 0,0-4 4 0,0 5 4 0,0-5-8 16,0 5 4-16,0-5 4 0,0 0-4 0,0 5-4 0,0-5 4 0,0 0 0 15,0 5-4-15,0-5 4 0,0 0 0 0,0 0 4 0,0 0-4 16,0 0 4-16,0 5-4 0,0-5 0 0,0 0 0 0,0 0-4 16,0 0 4-16,0-5 0 0,0 10 0 0,0-5-4 0,0 0 4 0,0 0 0 15,0 0 0-15,0 0 0 0,0 5 0 0,0-5 0 16,0 0 4-16,0 4-4 0,0-4 0 0,0 0 0 0,0 0 4 0,0 0-8 16,0 0 4-16,0 0 0 0,0 5 4 0,0-5 0 0,0 0 0 15,0 0-4-15,0 0 4 0,0 0 0 0,0 0 0 0,0-5 0 16,0 5-4-16,0 0 4 0,0 5 0 0,0-5-4 0,0 0 0 0,0 0 0 15,0 0 0-15,0 0 0 0,0 0 0 0,0 0 0 0,0 0 0 16,0 0 0-16,0 0 0 0,0 0 0 0,0 0-4 0,0 0 0 16,0 0-8-16,0 0-12 0,0 0-20 0,-10 0-20 0,10-5-28 15,0 5-16-15,0-4-24 0,-8-1-20 0,8 0-16 0,-8-5-96 16,-1-4 40-16,9-1 40 0,-8 1 32 0,-1-5 28 0,1-10 24 0</inkml:trace>
  </inkml:traceGroup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46:41.15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694B3E7-C6AF-41A3-BB1D-F1F152758AB6}" emma:medium="tactile" emma:mode="ink">
          <msink:context xmlns:msink="http://schemas.microsoft.com/ink/2010/main" type="writingRegion" rotatedBoundingBox="12513,7610 13384,7632 13379,7829 12508,7807">
            <msink:destinationLink direction="with" ref="{4E744A12-23FB-4D59-9A9B-FB797D97358E}"/>
            <msink:destinationLink direction="with" ref="{12F9302D-440B-4C1F-B558-049EDC7813B0}"/>
            <msink:destinationLink direction="with" ref="{E96CAAF4-18BA-4F0F-BA26-8F4CEED985A4}"/>
          </msink:context>
        </emma:interpretation>
      </emma:emma>
    </inkml:annotationXML>
    <inkml:traceGroup>
      <inkml:annotationXML>
        <emma:emma xmlns:emma="http://www.w3.org/2003/04/emma" version="1.0">
          <emma:interpretation id="{42C532F5-D7FC-45D7-877B-C375C284AFD9}" emma:medium="tactile" emma:mode="ink">
            <msink:context xmlns:msink="http://schemas.microsoft.com/ink/2010/main" type="paragraph" rotatedBoundingBox="12513,7610 13384,7632 13379,7829 12508,78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46A34C1-E5EB-43EF-9A31-2949062A5987}" emma:medium="tactile" emma:mode="ink">
              <msink:context xmlns:msink="http://schemas.microsoft.com/ink/2010/main" type="line" rotatedBoundingBox="12513,7610 13384,7632 13379,7829 12508,7807"/>
            </emma:interpretation>
          </emma:emma>
        </inkml:annotationXML>
        <inkml:traceGroup>
          <inkml:annotationXML>
            <emma:emma xmlns:emma="http://www.w3.org/2003/04/emma" version="1.0">
              <emma:interpretation id="{7297A133-4C44-4EDD-9E8A-DE20D015C1AE}" emma:medium="tactile" emma:mode="ink">
                <msink:context xmlns:msink="http://schemas.microsoft.com/ink/2010/main" type="inkWord" rotatedBoundingBox="12513,7610 13384,7632 13379,7829 12508,7807"/>
              </emma:interpretation>
              <emma:one-of disjunction-type="recognition" id="oneOf0">
                <emma:interpretation id="interp0" emma:lang="" emma:confidence="0">
                  <emma:literal>m</emma:literal>
                </emma:interpretation>
                <emma:interpretation id="interp1" emma:lang="" emma:confidence="0">
                  <emma:literal>w</emma:literal>
                </emma:interpretation>
                <emma:interpretation id="interp2" emma:lang="" emma:confidence="0">
                  <emma:literal>n</emma:literal>
                </emma:interpretation>
                <emma:interpretation id="interp3" emma:lang="" emma:confidence="0">
                  <emma:literal>cm</emma:literal>
                </emma:interpretation>
                <emma:interpretation id="interp4" emma:lang="" emma:confidence="0">
                  <emma:literal>Im</emma:literal>
                </emma:interpretation>
              </emma:one-of>
            </emma:emma>
          </inkml:annotationXML>
          <inkml:trace contextRef="#ctx0" brushRef="#br0">1118 350 75 0,'0'0'80'0,"0"-4"-4"0,0-1-4 0,8 5-24 15,-8-5 0-15,0 0 0 0,0 1-4 0,0-6 0 0,0 5-4 16,0 0 0-16,0 0 0 0,0-4 0 0,0 4 0 0,-8 1 0 15,8-1-4-15,0-1 4 0,0 2-4 0,0-1 0 0,-9 0 0 16,9 0-8-16,0 1 8 0,-9 4-12 0,9-5 0 0,-8 5-4 16,8-5 0-16,0 5-4 0,-8 0 0 0,8-5 0 0,-8 5-8 0,8 5-4 15,-10-5 4-15,10 0-4 0,0 5 0 0,-8 0-4 16,8-5 4-16,-8 9 0 0,8-4 0 0,-10 0-4 0,10-1 0 0,0 2 4 16,-8 3-4-16,8 1 0 0,0-1 0 0,0-4 0 0,0 4 4 15,-8 1-4-15,8 0 0 0,0-1 0 0,0-3-4 0,0 3 4 16,0 1 0-16,0-6 0 0,8 6 0 0,-8-5 0 0,0 5-4 0,8-5 4 15,-8-1 0-15,10 0-4 0,-10 2 4 0,8-6 0 16,0 4-4-16,2-4 8 0,-2 0-4 0,0 5 0 0,0-5-4 16,1 0 0-16,0 0 0 0,-1 0 0 0,9-5 4 0,-9 5-4 0,2 0 4 15,-2-4-4-15,0 4 4 0,10-6-4 0,-10 2 4 0,0 4 0 16,1-4 0-16,-1 4 0 0,1-5 0 0,-9-1 4 0,9 2-4 16,-1-1 4-16,-8 0-4 0,8 0 0 0,-8 5 4 0,10-4-4 0,-10-2 0 15,8 2 0-15,-8-1 4 0,8 1 0 0,-8-2-4 16,0 2 0-16,0-1 0 0,8 0 0 0,-8 0 0 0,0 1 4 0,10 4-4 15,-10-6 0-15,0 2 4 0,0-1 0 0,0 5-4 0,0-5 4 16,0 5-4-16,0-5 4 0,0 5-4 0,0 0 0 0,0 0 0 16,0-4 4-16,8 4-4 0,-8 0 4 0,0 0-4 0,0 4 0 0,0-4 0 15,8 5 0-15,-8-5 0 0,0 5 4 0,9-5-4 16,-9 5 0-16,8-1 4 0,1 2-4 0,-9-2 0 0,9 1 0 0,-9 0 4 16,8 0-4-16,-8 5 0 0,8-6-4 0,0 1 4 0,-8 5 0 15,10-6 0-15,-10 1 0 0,8 0 4 0,0 0-4 0,-8-1 0 16,10 2 0-16,-10-1 0 0,8-5 4 0,-8 0-4 0,8 0-4 15,1 4 4-15,-9-4 4 0,8 0 0 0,-8 0-4 0,8 0 0 0,-8 0-4 16,9 0 0-16,-9 0 4 0,9-4 4 0,-9 4-4 0,8-5 0 16,-8-1 0-16,8 2 0 0,-8 4 0 0,10-10 0 0,-10 5 0 15,8 1 0-15,-8-2 4 0,8-3-4 0,-8 5 0 0,9-6 0 16,-9 0 0-16,9 5-4 0,-9 1 4 0,0-6 0 0,8 5 0 0,-8 0-4 16,8 0 0-16,-8 1 4 0,0-1 4 0,0 5-4 0,0-5 0 15,0 5 0-15,0-4 0 0,0 4 0 0,9 0 0 0,-9 0 4 16,0 0 0-16,0 0-4 0,0 4 0 0,8-4 0 0,-8 5 4 0,0 0-4 15,0-5 0-15,9 4 0 0,-9 1 0 0,0 0 4 16,9-5-4-16,-9 5 0 0,0-1 0 0,8 6 0 0,-8-5 0 0,0 0 0 16,8 0 4-16,-8-1-4 0,0 2 0 0,10-2 0 0,-10 1 0 15,8 5 4-15,-8-6-4 0,8 1 0 0,-8 0 0 16,0 0 0-16,8-1 0 0,-8 2-4 0,10-1 8 0,-10-5-8 0,8 4 4 16,-8-4 0-16,8 4 0 0,-8-4 4 0,9 0-8 0,-9 6 4 15,8-6 0-15,-8 0 0 0,8-6 0 0,2 6 0 0,-10-4 0 16,8 4 0-16,-8-4 0 0,8-1 0 0,0-1 0 0,2-3 0 0,-10 4 0 15,8 0 0-15,0-5-4 0,1 1 0 0,-9 5 4 0,9-6 0 16,-1 0-4-16,1 1 8 0,-9 3-4 0,8-3 0 0,0 4 4 16,2 0-4-16,-10 1-4 0,8-1 4 0,-8 0 0 0,8 5 4 15,-8-4 0-15,8 4 0 0,-8 0 0 0,10 0 4 0,-10 0 0 16,8 4 4-16,-8 1 0 0,0-5 0 0,8 5 4 0,-8-1-4 0,9 1 0 16,-9 0 4-16,0 0 0 0,9-1-4 0,-9 2-4 0,8-2 4 15,-8 1 0-15,0 5-4 0,0-6 0 0,9 2 0 0,-9 3-4 16,0-5 0-16,0 2 0 0,0-2-4 0,0 1-4 0,0 0 0 15,0 0-12-15,0-1-12 0,0 2-24 0,0-1-28 0,0-5-36 16,0 0-28-16,-9 0-108 0,9 4 36 0,0-4 36 0,-8-4 36 0,-1 4 28 16,9-5 20-16</inkml:trace>
        </inkml:traceGroup>
      </inkml:traceGroup>
    </inkml:traceGroup>
  </inkml:traceGroup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48:38.91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DC64872-8717-4577-A3AC-12435A7EC2AB}" emma:medium="tactile" emma:mode="ink">
          <msink:context xmlns:msink="http://schemas.microsoft.com/ink/2010/main" type="inkDrawing" rotatedBoundingBox="12765,5282 12809,10084 12298,10088 12254,5287" semanticType="verticalRange" shapeName="Other"/>
        </emma:interpretation>
      </emma:emma>
    </inkml:annotationXML>
    <inkml:trace contextRef="#ctx0" brushRef="#br0">25 0 51 0,'0'4'72'0,"0"1"-8"0,0-5-12 0,-9 0-20 16,9 0-8-16,0 5-4 0,0-5-4 0,0 0 4 0,0 0 0 0,0 0 0 15,0 0-4-15,-8 5 0 0,8-5-4 0,0 0 0 0,0 4 0 16,0-4 0-16,0 0 0 0,0 5 0 0,0-5 0 0,0 5 0 15,0-5 4-15,0 5-4 0,0-5 4 0,0 5-4 0,0-5 0 16,0 4 4-16,0 1 0 0,0-5 0 0,0 5 0 0,-9 0 0 0,9-5 0 16,0 5 0-16,0 0 4 0,0-1 0 0,0 1 4 0,0 5-4 15,9-6 0-15,-9 1-16 0,0 5 20 0,0-6 0 0,8 6-4 16,-8-5 4-16,0 5-4 0,9-1 0 0,-9 1 0 0,8-1 0 16,0 1 0-16,-8 0 0 0,10 0-4 0,-2-1 4 0,-8-5-8 15,8 6 4-15,0-1 0 0,-8 1 4 0,10 0-4 0,-2-1 0 16,0 1 0-16,1 5-4 0,-1-6 4 0,-8 1 0 0,9-1 0 15,0 5 0-15,-1-4-4 0,0 5 4 0,0-1 0 0,2-5 0 0,-2 6-4 16,0-1 4-16,-8 0 0 0,10 1 0 0,-2 0-4 0,0-1 0 16,1 0 0-16,-1 1 0 0,1-1 0 0,-9 1 0 0,8-1 0 15,1 0 0-15,-1 0 0 0,-8-4 4 0,8 5-8 0,2-1 4 16,-10-1-4-16,8 2 0 0,0 0 4 0,-8-1 0 0,10 1-4 16,-2-1 0-16,-8 1-4 0,8-1 0 0,-8 1 4 0,8 4 0 0,1-5-4 15,-9 1 4-15,9 0-4 0,-9 3 0 0,8-3 4 0,-8-2-4 16,9 7 0-16,-9-5 0 0,8 4 0 0,0-5 0 0,-8 0 0 15,0 6 0-15,10-6 0 0,-10 5 0 0,8-5-4 0,-8 1 0 0,8 4 4 16,-8-5 0-16,0 1 0 0,10-1 0 0,-10 1 0 16,8 4-4-16,-8-4 0 0,0-1 4 0,8 0 0 0,-8 1 0 0,0-2-4 15,8 1 0-15,-8 1 0 0,0 0 4 0,9-1 0 0,-9 5-4 16,0-4 4-16,0-1-4 0,8 1 0 0,-8-1 0 0,0 1-4 16,0 4 8-16,0-5 0 0,9 0-8 0,-9 1 4 0,0-1 0 15,0 5 4-15,0-4-4 0,9-1 0 0,-9 5 0 0,0-4 0 16,8-1-4-16,-8 5 4 0,0-4 0 0,8-1 0 0,-8 6 4 0,0-6-4 15,0 0 0-15,0 4-4 0,10-2 4 0,-10-2 0 0,0 1 0 16,0-2 0-16,0 1 0 0,0 1 0 0,0 0 0 0,0-1 0 16,8 1 0-16,-8-1 0 0,0 1 4 0,0-2 0 0,0 2-4 15,0-1 0-15,8 1 0 0,-8-6 4 0,0 6 0 0,0-1-4 16,0 1 0-16,8-6 0 0,-8 5-4 0,0 1 4 0,0-5 4 16,0 4-20-16,0 1 20 0,0-2 0 0,0 2-4 0,0-5 4 0,0 4 0 15,0 1-4-15,0-6 0 0,0 5 0 0,0 1 0 0,0-1 0 16,0-4 0-16,0 5 0 0,0-2 0 0,0 1 0 0,0-3 0 15,0 3 0-15,0-5 4 0,0 6-4 0,0-5-4 0,0 4 4 16,0 1 0-16,0-6 0 0,0 5 0 0,0-4-4 0,0 4 8 16,0 1-8-16,0-6 4 0,0 5 0 0,0 1 0 0,0-5 4 0,0 4-4 15,0 0 0-15,0 0-4 0,0-3 4 0,0 3 0 0,0 0 0 16,0 1 4-16,0-1 0 0,0 1-8 0,0-2 4 0,0 2 0 16,0-5 4-16,0 5-4 0,0 3 0 0,0-3-4 0,0-2 8 0,0 3-8 15,0-2 4-15,0 1-4 0,0-1 4 0,0 5-4 16,0-5 8-16,0 1-4 0,0-1 0 0,0 0 4 0,0 1 0 0,0-1-4 15,0 0 0-15,0 1 0 0,0-5 0 0,0 4 0 0,0 0 0 16,0 0 0-16,0 1 0 0,0-5 0 0,0 4-20 0,0-5 28 16,-8 6-4-16,8 0 0 0,0-6-4 0,0 6 0 0,0-6 4 15,0 4-4-15,0 3 0 0,-8-6 0 0,8 4 0 16,0-5-4-16,0 6 4 0,-8 0 4 0,8-6-8 0,0 5 8 16,0 0-4-16,0 1-4 0,0-5 4 0,0 4 4 0,0 0-4 15,0-4 0-15,-10 4 0 0,10 1 0 0,10-6 0 0,-10 6 0 16,0-1 0-16,0-5 0 0,0 6-4 0,0-5 4 0,-10-1 0 15,10 5 0-15,0-4 0 0,0-1 0 0,0 6 0 0,0-5 0 16,0 4 0-16,0-5 4 0,0 1-4 0,-8 5 0 0,8-6-4 16,0 1 4-16,0 4 0 0,0-4-4 0,-8 4 4 0,8-4 4 15,0 0-4-15,0 4 0 0,-9-5 0 0,9 6 0 0,0-5 0 16,0 4 0-16,0-5 0 0,0 6-4 0,-9-6 4 0,9 6-4 16,0-6 8-16,-8 6 0 0,8-6-4 0,0 6 0 15,0-6 0-15,0 5 4 0,0-4-24 0,-9 5 20 0,9-6 4 16,0 5 0-16,0-4 0 0,0 5 0 0,-8-6-4 0,8 5 0 15,0-4 0-15,0 5 0 0,0-6 0 0,-8 5-4 0,8-4 4 0,-8 5 0 16,8-1 4-16,0-4-4 0,0-1 0 0,-10 5 0 0,10-4-4 16,0 0 8-16,0-1-8 0,0 1 4 0,-8 4-4 0,8-4 4 15,0-2 0-15,0 3 0 0,-8 4 0 0,8-6 0 16,0 1 0-16,0-1-4 0,-10 1 4 0,10 5 0 0,0-6 0 0,0 0 4 0,-8 6-4 16,8-6 0-16,-8 6 0 0,8-6-4 0,-9 5 8 0,9-4-4 15,0 5-4-15,-8-6 4 0,8 2 0 0,0-3 0 0,-9 6 0 16,9-4 0-16,0 0 0 0,-9-1 0 0,9 1 0 0,0 0 0 15,0-1-4-15,-8 1 4 0,8-1 0 0,0 1 4 0,0-5-4 16,0 5 0-16,0-1-4 0,-8 1 4 0,8-1-4 0,0-4 4 16,0 4 0-16,0 1 0 0,-8 0 0 0,8 0 0 0,0-1 0 0,0-4 0 15,-10 4 0-15,10 1-4 0,0 0 4 0,0-1-4 0,0 1 4 16,-8 0 0-16,8-1 0 0,0 1 0 0,-8-6 0 0,8 6 4 16,0-1-8-16,0-4 4 0,0 5 0 0,-10-5 4 0,10 0-4 15,0 4 0-15,0-4 0 0,0 0 0 0,0 4 0 0,-8-5-4 16,8 2 4-16,0 3 0 0,0-4 0 0,-8 0-4 0,8 0 0 15,0 4 4-15,-9-4 0 0,9 0 4 0,0 5-4 0,-8-6 0 0,8 1 0 16,0 5 0-16,0-6 0 0,-9 1 0 0,9 0 0 0,0 0 0 16,-8-1 4-16,8 2-8 0,0-2 4 0,0 1 0 0,-9 0 0 15,9 1 0-15,0-3 0 0,0-3-4 0,-8 5 4 0,8 0 0 0,0 0 0 16,0-5 0-16,-8 5 0 0,8 0 0 0,0-1 0 16,0 1 0-16,-10 0 0 0,10-1 0 0,0-4 0 0,0 5 0 0,0 0 0 15,-8 0 0-15,8 0 4 0,0 5-8 0,0-6 4 0,0 1 4 16,0 0-4-16,-8 0 0 0,8-1 0 0,0 6 0 0,0-5 0 15,0-1-20-15,-10 2 28 0,10 3-4 0,0-4-4 0,0 0 0 0,0-1 0 16,0 6 0-16,-8-5 4 0,8 4-4 0,0-4 4 16,0 0-4-16,0 5 4 0,0-5 0 0,0-1-4 0,0 1 4 0,0 0-4 15,0-1 0-15,0 2 0 0,0-2 0 0,0-4 0 0,0 0 0 16,0 5 0-16,0-5 0 0,0 0 0 0,0 0 4 0,0 0-4 16,0 0 4-16,0 0 0 0,0 0 0 0,0 0-4 0,0 0 4 15,0 0-4-15,0 0 0 0,0 0 0 0,0 0 0 0,0 0 0 16,0 5 0-16,-8-5 4 0,8 0-4 0,0 5 0 0,0-5 0 0,0 0 4 15,0 0-4-15,0 0 0 0,0 3 0 0,0-3-4 0,0 0-4 16,0 0-8-16,0 0-16 0,-8 0-32 0,8 7-24 0,0-7-48 16,0 0-36-16,-9-7-92 0,0 4 20 0,9 3 44 0,-8-5 32 15,-1 0 32-15,1 0 20 0</inkml:trace>
  </inkml:traceGroup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52:01.64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3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1FDC210-0A6A-4452-AC46-165C3D88A41A}" emma:medium="tactile" emma:mode="ink">
          <msink:context xmlns:msink="http://schemas.microsoft.com/ink/2010/main" type="writingRegion" rotatedBoundingBox="12346,4987 12728,6619 12300,6719 11918,5088">
            <msink:destinationLink direction="with" ref="{4E744A12-23FB-4D59-9A9B-FB797D97358E}"/>
            <msink:destinationLink direction="with" ref="{E96CAAF4-18BA-4F0F-BA26-8F4CEED985A4}"/>
          </msink:context>
        </emma:interpretation>
      </emma:emma>
    </inkml:annotationXML>
    <inkml:traceGroup>
      <inkml:annotationXML>
        <emma:emma xmlns:emma="http://www.w3.org/2003/04/emma" version="1.0">
          <emma:interpretation id="{98F1DEEF-CE6E-497F-890E-7CD73CF27DBD}" emma:medium="tactile" emma:mode="ink">
            <msink:context xmlns:msink="http://schemas.microsoft.com/ink/2010/main" type="paragraph" rotatedBoundingBox="12346,4987 12728,6619 12300,6719 11918,50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DEA47BA-C45B-44A3-8C7B-3F3F95585C1B}" emma:medium="tactile" emma:mode="ink">
              <msink:context xmlns:msink="http://schemas.microsoft.com/ink/2010/main" type="line" rotatedBoundingBox="12346,4987 12728,6619 12300,6719 11918,5088"/>
            </emma:interpretation>
          </emma:emma>
        </inkml:annotationXML>
        <inkml:traceGroup>
          <inkml:annotationXML>
            <emma:emma xmlns:emma="http://www.w3.org/2003/04/emma" version="1.0">
              <emma:interpretation id="{27B8BD29-13D4-4B59-A4CE-366F3F2A2454}" emma:medium="tactile" emma:mode="ink">
                <msink:context xmlns:msink="http://schemas.microsoft.com/ink/2010/main" type="inkWord" rotatedBoundingBox="12137,5036 12179,5218 12000,5260 11958,5078">
                  <msink:destinationLink direction="with" ref="{F302B4D5-7D08-421E-BA10-23F92AEF0DB0}"/>
                </msink:context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g</emma:literal>
                </emma:interpretation>
                <emma:interpretation id="interp2" emma:lang="" emma:confidence="0">
                  <emma:literal>D</emma:literal>
                </emma:interpretation>
                <emma:interpretation id="interp3" emma:lang="" emma:confidence="0">
                  <emma:literal>•</emma:literal>
                </emma:interpretation>
                <emma:interpretation id="interp4" emma:lang="" emma:confidence="0">
                  <emma:literal>9</emma:literal>
                </emma:interpretation>
              </emma:one-of>
            </emma:emma>
          </inkml:annotationXML>
          <inkml:trace contextRef="#ctx0" brushRef="#br0">-188-1119 51 0,'0'0'76'0,"-8"0"-8"16,8 0-4-16,0 0-24 0,0 0-4 0,0 0-4 0,0 0 4 15,-9 0 0-15,9 0 0 0,0 0-4 0,0 0 4 0,0 0-4 16,-9 0-4-16,9 0 0 0,0 0-4 0,0-4-4 0,0 4 0 0,0 0-4 15,0-5 4-15,0 5-4 0,0-5 0 0,0 5 0 0,0-4 0 16,0-2 0-16,0 6-4 0,0-4 0 0,9-1 4 0,-9 1-4 16,0-2 0-16,9 3-4 0,-9-3 0 0,8 1 0 0,-8 5-4 15,9-5 4-15,-9 5-4 0,8-4 0 0,0 4 0 0,-8 0 0 16,8-4 4-16,2 4-4 0,-2 0-4 0,0 0 0 0,-8 4 4 0,10-4-4 16,-2 4 0-16,0-4 0 0,-8 5 0 0,9 0 4 15,-9 1-4-15,8-3 4 0,-8 3-4 0,0-2 0 0,0 1 4 0,0-1 0 16,0 6 0-16,0-5 0 0,-8 0 0 0,-1 4 0 0,9-3-4 0,-8-2 4 15,0 1-4-15,-2 0 4 0,2 0 0 0,0-5 0 16,-10 0 0-16,10 4 0 0,0-4 0 0,-1 0 0 0,1 0 0 16,-1-4 0-16,0 4 0 0,1-5 0 0,8-5 0 0,-8 6-4 0,8-2 4 15,-10-3 0-15,10-1 4 0,0 6-4 0,-8-6 0 0,8 1 0 16,0 0 0-16,0-2 0 0,8 2 0 0,-8 5-4 0,0-7 4 16,10 1 0-16,-10 1-4 0,8 4 4 0,0 0 0 0,-8 1-4 0,9-7 0 15,0 11 0-15,-1-4 0 0,-8 4 0 0,9-4 0 16,-1 4 0-16,0 0 0 0,0 0 0 0,2 0 0 0,-2 0 0 0,0 0 0 15,2 4 4-15,-2-4 0 0,-8 4 0 0,8 3 0 0,1-3-4 16,-9 0 0-16,8 1 0 0,-8 0 4 0,0 0-4 0,0-1 0 16,0 6 4-16,0-5-4 0,0 5-4 0,-8-6 4 0,8 1 0 15,-9 6 4-15,1-8-4 0,0 3 4 0,-2-2-4 0,2-4 0 16,0 5 8-16,-2-5-4 0,2 4 0 0,0-4 4 0,0 0 0 0,-1-4-8 16,1 4 0-16,-1-5 4 0,9 1-4 0,-9-2-16 15,9-3 16-15,-8 4 0 0,8-4 4 0,0 5 0 0,0-7 0 0,0 7 0 16,0-6-4-16,0 0 0 0,0 1 0 0,0 5 0 0,0-3 0 15,8-1 0-15,-8 2 0 0,9 2 4 0,0 4 0 0,-9-5-4 16,8 5 0-16,1 0 0 0,-1 0-4 0,0 0 4 0,0 0 0 16,2 0 0-16,-2 5 0 0,0-5 0 0,2 4 0 0,-2 2 0 0,-8-2 0 15,8-4 0-15,1 11 0 0,-1-7 0 0,-8-4 4 0,9 9 0 16,-9-4-8-16,0 0 8 0,0 5-4 0,0-6 0 0,0 7 0 16,-9-7 4-16,9 5 0 0,-8-4-4 0,-1 4 8 0,1-3-4 15,0 3 0-15,-2-5 0 0,2 2 0 0,0-2 0 0,-10-4 4 16,10 5-4-16,0-5 0 0,-1 0 0 0,1 0-4 0,8-5 4 0,-9 5 0 15,0-4-4-15,1-2 0 0,8 2 0 0,0-5 0 16,0 3 0-16,0 3 4 0,0-3-4 0,-8 1 0 0,16-4 4 0,-8 5-8 16,0-2 4-16,0 1 0 0,0 1 0 0,8 4-16 0,-8-6 20 15,9 6 0-15,0 0-4 0,-9-4 0 0,8 4 0 0,-8 4 4 16,9-4 0-16,-1 6-4 0,0-6 0 0,0 4 4 0,-8 1 0 0,10-5-4 16,-2 6 4-16,-8-2-4 0,8 0 0 0,-8 1 0 0,10 0 0 15,-10 1 0-15,0-3 0 0,8 3 0 0,-8-2 0 0,0 1-8 16,0-1 0-16,0 2-8 0,0-6-12 0,0 4-16 0,0 1-16 15,0-5-20-15,0 5-12 0,0-1-12 0,-8 1-36 0,8-5-48 16,0 6 24-16,-10-2 32 0,10 1 24 0</inkml:trace>
        </inkml:traceGroup>
        <inkml:traceGroup>
          <inkml:annotationXML>
            <emma:emma xmlns:emma="http://www.w3.org/2003/04/emma" version="1.0">
              <emma:interpretation id="{E0C68062-FE77-46AD-B8A1-1276E2C1BBDD}" emma:medium="tactile" emma:mode="ink">
                <msink:context xmlns:msink="http://schemas.microsoft.com/ink/2010/main" type="inkWord" rotatedBoundingBox="12257,5040 12354,5454 12200,5490 12103,5076">
                  <msink:destinationLink direction="with" ref="{12F9302D-440B-4C1F-B558-049EDC7813B0}"/>
                </msink:context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1" timeOffset="-145739.0863">-52-1152 31 0,'0'0'64'0,"0"0"-8"0,0 0 4 0,-8 0-32 16,8 0-4-16,0 0 0 0,0 0-4 0,-9 0 0 0,9 0-4 16,0 0 0-16,0 0 0 0,0 0-4 0,0 0 4 0,-8 0 0 15,8 0-4-15,0 0 4 0,0 0-4 0,0 0 0 0,0-4 0 16,0 4 0-16,0-6 0 0,0 6 0 0,0-3-4 0,0 3 8 16,0-6-8-16,0 6 4 0,0-5 0 0,0 0 0 0,-9 1-4 0,9 4 0 15,0-4 0-15,0-2 4 0,0 6-4 0,0-5 0 16,0 5 0-16,0-4-4 0,9 4 4 0,-9 0-4 0,0 0 0 0,0 0 4 15,8-6 0-15,-8 6-4 0,9 0 0 0,-9 0 0 0,8 0 4 16,-8 6-4-16,8-6 0 0,-8 0 0 0,10 4 0 0,-10-4 0 16,8 0 0-16,-8 5 4 0,0-5 4 0,8 6 0 0,-8-6 0 15,0 0 0-15,0 4-20 0,0 0 24 0,0-4-4 0,0 5 4 0,0-5-8 16,0 5 4-16,0-5 0 0,0 6 0 0,-8-6 0 0,8 3 0 16,0-3 0-16,-8 0-4 0,8 0 4 0,0 0 0 0,-10 6-4 15,10-6 4-15,-8 0-4 0,8 0 0 0,-8 0-4 0,-1-6 4 0,9 6 0 16,-8-3 4-16,8 3-4 0,-9-6-4 0,9 1 4 15,0 5 0-15,-8-5 4 0,8 1-4 0,0 4 0 0,-9-4 0 0,9-2-4 16,0-3 0-16,0 9 0 0,0-6 0 0,0 2-4 0,0-1 4 16,0 5-4-16,0-5 4 0,9 0-4 0,-9 5 8 0,0-4-8 15,8 4 4-15,-8 0 0 0,9 0 0 0,-9 0-4 0,8 0 0 0,-8 0 4 16,9 0-4-16,-1 0 4 0,0 0 0 0,-8 0-4 0,10 0 0 16,-2 0 0-16,0 0 0 0,-8 4 4 0,10-4-4 15,-10 5 4-15,8-5 0 0,-8 5-4 0,0-5 0 0,0 5 0 0,8-1 0 16,-8 2 0-16,0-2 0 0,0 7 0 0,0-7 0 0,-8 0-20 15,8 1 24-15,-8 0 4 0,8 1-8 0,0-3 4 0,-10 3-4 16,2-2 8-16,8 1-8 0,-8-5 4 0,8 0-4 0,-10 4 0 16,10-4 0-16,-8 0 0 0,0 0 0 0,8 0 0 0,-9-4 4 15,1 4-4-15,8-5 4 0,0 1-4 0,-9 4 0 0,9-6 0 0,0 3 4 16,-8-3-4-16,8 1-4 0,0 5 0 0,0-5 4 0,0 1-4 16,0 0 8-16,0-2 0 0,0 1 0 0,0 1-4 0,8 4 0 15,-8-6 0-15,0 2 4 0,9 4-4 0,-9-5 0 0,8 5 4 16,1 0 0-16,-9-5-4 0,8 5 0 0,0 0-4 0,2 0 8 15,-2 0-8-15,0 0 4 0,2 0 4 0,-10 0-4 0,8 0 4 0,0 5-4 16,0-5 0-16,-8 0 0 0,9 5 4 0,-9-1-8 0,9 2 4 16,-9-6 4-16,0 9 0 0,0-3-4 0,0-2 4 0,0 0-4 15,0 1 0-15,0 6 0 0,0-8 4 0,-9 3-4 0,9 3 0 0,-9-5 0 16,9 2 0-16,-8-2 0 0,8-4 0 0,-8 5 4 16,0-5-4-16,8 5-4 0,-10-5 4 0,2 0 0 0,0 0 4 0,-2 0-8 15,10 0 4-15,-8-5 4 0,0 0-8 0,8 5 4 0,-9-4 0 16,1-2 0-16,8 2 0 0,-9-1 0 0,9 1 0 0,0-2 0 15,-8 3 0-15,8-3 0 0,0 1 0 0,0 0 0 0,0 1 0 16,0 0 0-16,0 4 0 0,0-6 4 0,0 1-4 0,0 1-4 16,8 4 4-16,-8-6 0 0,9 2 0 0,-9 4-4 0,8-5 0 15,1 5 8-15,-9 0 0 0,8-5-4 0,0 5 0 0,2 0 0 0,-10 0 0 16,8 0 0-16,0 0 0 0,-8 0 0 0,10 0 0 0,-10 0 0 16,8 0 0-16,-8 0 4 0,8 5-4 0,-8-5 0 0,0 5 0 15,0-1 0-15,0-4 0 0,0 6 0 0,0-2 0 0,0 1 0 0,0 1 0 16,0-2 4-16,-8 5-4 0,8-4 0 0,-8 1 0 15,8-3 0-15,-10 3 0 0,10-2 0 0,-8-4 4 0,8 5-4 0,-8-5 0 16,-2 0-4-16,10 4 4 0,-8-4-16 0,0-4 24 0,-1 4-8 16,9 0 0-16,-8-5 4 0,8 1-4 0,-9-2-4 0,9 3 4 15,-8-3 0-15,8 1 0 0,0 0 0 0,0 1 0 0,-9 4 0 16,9-10 0-16,0 5 0 0,0 1 0 0,0-2 0 0,9 2 0 16,-9 4 0-16,0-5 0 0,8 0 0 0,-8 0 4 0,9 5-4 0,-9-4 0 15,8 0 0-15,1 4 0 0,-9 0-4 0,8-7 0 0,0 7 4 16,2 0 0-16,-2 0 0 0,-8-4 0 0,8 4 0 0,2 0 0 15,-10 0 4-15,8 0-4 0,0 0-4 0,-8 4 4 0,8-4 0 0,-8 7 0 16,9-7 0-16,-9 4 0 0,0 0 0 0,0-4 4 16,0 5-4-16,0 0 0 0,0 0 0 0,0 5 0 0,0-6 0 0,0 1 0 15,-9 1 0-15,9 2 4 0,0-3 0 0,-8 0-4 0,8-5 0 16,-8 6 0-16,8-6-4 0,-8 3 4 0,-2-3 0 0,10 0 0 16,-8 0 0-16,0 0 0 0,8-3 0 0,-10 3 0 0,2-6 0 0,8 1 0 15,-8 0 0-15,8 1 0 0,-9 0 0 0,1-2-4 0,8 1 0 16,0 1 4-16,0-6 0 0,-9 5 0 0,9 0 0 0,0-4 0 15,0 9-4-15,0-11 4 0,0 7 0 0,0 4-4 0,0-4 8 16,9-2-4-16,-9 2-4 0,0 4 4 0,8 0 4 0,-8 0-4 16,9-5 0-16,-9 5 0 0,8 0 4 0,-8 0-4 0,8 0 0 15,2 0 0-15,-10 5 0 0,8-5 0 0,0 4 0 0,-8-4 0 0,10 6 0 16,-10-2 0-16,8 0 0 0,-8-4 4 0,0 11-4 16,8-11-4-16,-8 9 0 0,0-4 4 0,0 0 0 0,0 5 0 0,0-6 0 15,0 1 0-15,0 5 0 0,0-6 0 0,0 1 0 0,0 0 4 16,-8 1-4-16,8-3 0 0,0 3 0 0,-8-2 0 0,8 1-4 15,-10-5 8-15,10 0-4 0,-8 4 0 0,0-4 4 0,8 0-4 16,-10 0 0-16,2 0 0 0,0-4 0 0,8 4-4 0,-9 0 0 16,1-5 8-16,8 1-4 0,-9-2 4 0,9 3-8 0,-8-3 4 0,8 6 4 15,-9-5-24-15,9 0 24 0,0 1-4 0,0 0 4 0,0-2 0 16,0 1-4-16,0 1 0 0,-8-2 0 0,8 6-4 0,0-4 4 16,8-1 0-16,-8 5 4 0,0-5-4 0,0 0-4 0,0 5 4 0,9-4 4 15,-9 4-8-15,0 0 4 0,8-4 0 0,-8 4 0 16,9 0-4-16,-1 0 4 0,-8 0 0 0,9 0 0 0,-1-7 4 0,0 14-8 15,-8-7 4-15,10 0 0 0,-2 4 0 0,0-4 4 0,-8 4-8 16,10-4 4-16,-2 5 0 0,-8 0 0 0,8-5-4 0,-8 5 8 16,8-1-8-16,-8 2 8 0,0-2-8 0,0 1 4 0,9 5-4 0,-9-6 4 15,0 1 4-15,0 0-4 0,0 1 4 0,0-3 0 0,0-3-8 16,-9 6 8-16,9-2-8 0,-8-4 8 0,8 5-8 0,0-5 4 16,-8 0-4-16,0 0 4 0,8 4-4 0,-10-4 0 0,10 0 8 15,-8-4-8-15,0 4 0 0,-2-5 0 0,10 5 4 0,-8-4 4 16,0-2-4-16,8 3-4 0,-9-3 4 0,9 1 0 0,-8 0 0 15,8 1 0-15,0 0 4 0,0-2-4 0,-9-3 0 0,9 3-4 0,0 2 4 16,0-1 0-16,0 0 0 0,0 0 0 0,0 1 0 0,9 0 0 16,-9-3-4-16,0 3 4 0,8 4 0 0,-8-4 0 0,9 4 0 15,-9-6 0-15,8 6 4 0,0 0-4 0,-8 0 0 0,10-4 0 16,-2 4 0-16,0 4 0 0,2-4 4 0,-10 0-4 0,8 6 0 0,0-6 0 16,0 4-4-16,-8 0 4 0,9 3 0 0,0-7 0 15,-9 4 0-15,0 0 0 0,8 1 4 0,-8 0-4 0,0 4 0 0,0-3-4 16,0 3 8-16,0-3-4 0,0-2-4 0,0 5 8 0,0-4-4 15,-8 4 4-15,8-3-4 0,0-2 0 0,-9 1 0 0,9-1 4 16,-9 2-4-16,9-6-4 0,-8 4 0 0,8-4 0 0,-8 0 4 16,0 5-4-16,8-5 4 0,-10-5 4 0,2 5-4 0,8 0 0 0,-8-4 0 15,-2-2 0-15,10 2 0 0,-8 4 0 0,8-9 0 16,-8 3 0-16,8 3 4 0,0-3-4 0,0 1 0 0,-9 0-16 0,9 1 16 16,0-6 0-16,0 5 0 0,0 1 0 0,0-2 4 0,9 2-4 15,-9-1 4-15,0 0-4 0,8 0 0 0,-8 1 0 0,8 4 0 16,2 0 0-16,-10 0 0 0,8-4 0 0,-8 4 0 0,8 0 0 0,2 0 0 15,-2 0 0-15,-8 0 0 0,8 4 0 0,-8-4 0 0,8 0 0 16,-8 4 0-16,9-4 0 0,-9 5 0 0,0-5 0 0,0 5 0 16,0-5 8-16,0 5-8 0,0-1 0 0,0 2 0 0,0-6 0 15,0 4 8-15,0 1-8 0,0-5 4 0,-9 6-4 0,9-6 0 16,0 0-4-16,0 0 8 0,0 4-8 0,-8-4 8 0,8 0-12 0,0 0 4 16,-8 0-4-16,8 0-20 0,0 0-8 0,0 0-16 0,-8 0-8 15,8 0-8-15,0 0-8 0,0 0-4 0,0 0-24 0,0 0-76 16,0 0 24-16,0 0 28 0,0 0 28 0</inkml:trace>
          <inkml:trace contextRef="#ctx0" brushRef="#br2" timeOffset="-209481.7704">-34-1060 15 0,'0'0'56'0,"0"0"-4"0,0 0 0 16,0 0-32-16,0 0 0 0,0 0-8 0,0 0-4 0,0 0 0 16,0 0 0-16,0 0-4 0,0 0 4 0,0 0-8 0,0 0 0 15,0 0 4-15,0 0 0 0,0 0-4 0,0 0 0 0,0 0 0 16,0 0 0-16,0 0-4 0,0 0 4 0,0 0 4 0,-10 0-4 15,10-6 0-15,0 6 0 0,0 0-4 0,0-4 0 0,0 4 0 0,0-5-4 16,0 5-4-16,0-5-4 0,0 5-8 0,0-5-20 0,0 1 16 16,0 4 0-16,0-5-4 0,0 5-8 0</inkml:trace>
          <inkml:trace contextRef="#ctx0" brushRef="#br2" timeOffset="-188117.4297">-18-860 15 0,'0'-4'64'0,"0"4"-4"16,0 0-8-16,0 0-28 0,0 0-4 0,0 0-4 0,0 0-4 0,0 0 4 16,0 0-8-16,0 4 0 0,0-4 0 0,0 0 0 15,0 0-4-15,0 0 4 0,0 0-8 0,0 0 4 0,0 0 0 0,0 0 0 16,0 0 0-16,0 0 4 0,0 0 0 0,0 0-4 0,0 0 4 0,0 0 0 16,0 0-4-16,0 0 0 0,0 0 0 0,0 0 0 15,0 0 4-15,0 0-4 0,0 0 0 0,0 0 0 0,0 0 0 0,0 0 0 16,0 0-4-16,0 0 0 0,0 0 4 0,0 0 0 0,0 0-8 15,0 0 8-15,0 0-4 0,0 0-4 0,0 6 0 16,0-6 0-16,0 4-8 0,0-4-20 0,0 6-48 0,0-6-44 0,0 4 24 16</inkml:trace>
        </inkml:traceGroup>
        <inkml:traceGroup>
          <inkml:annotationXML>
            <emma:emma xmlns:emma="http://www.w3.org/2003/04/emma" version="1.0">
              <emma:interpretation id="{1AFDA8F1-6ACD-442B-8434-6DF5568A1185}" emma:medium="tactile" emma:mode="ink">
                <msink:context xmlns:msink="http://schemas.microsoft.com/ink/2010/main" type="inkWord" rotatedBoundingBox="12657,6317 12728,6619 12300,6719 12230,6418">
                  <msink:destinationLink direction="with" ref="{12F9302D-440B-4C1F-B558-049EDC7813B0}"/>
                </msink:context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3" timeOffset="-184241.6239">25 109 23 0,'-9'0'84'0,"9"-4"-4"0,-8 4-8 0,8-5-28 0,0 1-28 16,0 4 24-16,0 0-4 0,-8-6 0 0,8 6 4 0,0 0-4 15,0 0 4-15,8 0-4 0,-8 0 0 0,0 0 4 0,0 0 4 16,8 0 0-16,-8 0-4 0,0 0 0 0,9 0 0 0,-9 0 0 0,9 0 4 15,-9 0-8-15,8 6-4 0,1-6 0 0,-9 0 0 0,8 4-4 16,0 1 0-16,2-5-4 0,-2 4-4 0,0 2 0 0,-8-3-4 16,8 7 0-16,2-4 0 0,-2-2 0 0,0 6-8 0,1-5 4 15,-1 5-4-15,1-6-4 0,-9 5 4 0,9 1-4 0,-1-5 0 16,0 9 4-16,0-8-4 0,2 3 0 0,-10 1 0 0,8-1 4 0,0 1-8 16,-8 4 0-16,10-5 0 0,-10 1 4 0,0 0-4 0,8-5 4 15,-8 4-4-15,0 0 0 0,0-4 4 0,0 5-4 0,0-5 4 16,0 0-4-16,0-1 4 0,0 1-4 0,0-5 0 0,0 0 0 15,0 5-4-15,-8-5 8 0,8 0-4 0,0-5 4 0,0 5-4 16,0-5 0-16,-10 1-4 0,10-1 4 0,0 0 4 0,0-5-4 0,-8 5-4 16,8-4 4-16,0 0 0 0,-8-1-4 0,8 1 4 0,0-1 0 15,0-5 0-15,0 5 0 0,0-3 4 0,0 3-4 0,0-5-4 16,0 7 4-16,0-3 0 0,0-3 0 0,0 5 0 0,0-1 0 0,0-1 0 16,8 3 0-16,-8 2 0 0,0-4 0 0,0 7 0 15,8-3-4-15,-8 2 4 0,0-1-4 0,10 1 4 0,-2 4 0 0,-8 0 0 16,8-6 0-16,-8 6 0 0,9 0 0 0,-1 0 4 0,-8 6 0 15,9-6-8-15,-9 0 4 0,8 4 0 0,1-4 0 0,-1 5 0 16,-8-5 0-16,8 4-4 0,2-4 8 0,-2 6-8 0,-8-6 4 16,8 0 0-16,2 0 0 0,-10 3 0 0,8-3 0 0,0 0 0 15,-8 0 0-15,8 0 0 0,1 0 0 0,-9 0 0 0,9 0 4 16,-1 0-4-16,-8 0 0 0,9 0 0 0,-9-3 4 0,8 3-4 0,-8-6 8 16,8 6 0-16,-8-4 0 0,10-1-8 0,-10 1 0 0,8-2 0 15,-8 6 0-15,8-10 0 0,-8 6-4 0,0 0 4 0,0-2 0 16,0 1 0-16,0 1 0 0,0-6-8 0,0 5-4 0,0 1-8 15,0-2-16-15,0 2-12 0,0-1-16 0,0-1-28 0,0 6-12 16,-8-4-12-16,8 0-80 0,-8-1-12 0,8 5 44 0,-10-5 36 0,2 5 24 16</inkml:trace>
        </inkml:traceGroup>
      </inkml:traceGroup>
    </inkml:traceGroup>
  </inkml:traceGroup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49:46.01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D1882E3-E545-48C7-BA4F-40D4900BCE01}" emma:medium="tactile" emma:mode="ink">
          <msink:context xmlns:msink="http://schemas.microsoft.com/ink/2010/main" type="writingRegion" rotatedBoundingBox="14210,5447 15000,5422 15016,5921 14226,5946">
            <msink:destinationLink direction="with" ref="{12F9302D-440B-4C1F-B558-049EDC7813B0}"/>
          </msink:context>
        </emma:interpretation>
      </emma:emma>
    </inkml:annotationXML>
    <inkml:traceGroup>
      <inkml:annotationXML>
        <emma:emma xmlns:emma="http://www.w3.org/2003/04/emma" version="1.0">
          <emma:interpretation id="{C77D8752-EA43-49FE-BDEC-A5F56E734E5A}" emma:medium="tactile" emma:mode="ink">
            <msink:context xmlns:msink="http://schemas.microsoft.com/ink/2010/main" type="paragraph" rotatedBoundingBox="14210,5447 15000,5422 15016,5921 14226,59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1642867-D808-42E7-9B88-AD1D841D8EEF}" emma:medium="tactile" emma:mode="ink">
              <msink:context xmlns:msink="http://schemas.microsoft.com/ink/2010/main" type="line" rotatedBoundingBox="14210,5447 15000,5422 15016,5921 14226,5946"/>
            </emma:interpretation>
          </emma:emma>
        </inkml:annotationXML>
        <inkml:traceGroup>
          <inkml:annotationXML>
            <emma:emma xmlns:emma="http://www.w3.org/2003/04/emma" version="1.0">
              <emma:interpretation id="{C2F2BD2A-F179-4AD2-8ED0-7E900D1E59C2}" emma:medium="tactile" emma:mode="ink">
                <msink:context xmlns:msink="http://schemas.microsoft.com/ink/2010/main" type="inkWord" rotatedBoundingBox="14211,5480 14406,5473 14420,5919 14226,592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101 2221 39 0,'0'0'80'0,"0"0"-16"16,0 0 0-16,0 0-28 0,0 0-4 0,0 0 4 0,10 0 4 16,-10 0-4-16,0 0 4 0,0 0 4 0,0 0-4 0,0 0 0 0,-10 0 4 15,10 0-4-15,0 0 0 0,0 0 0 0,0 0 0 0,0 0-4 16,0 0 4-16,0 0 4 0,0 0-4 0,10-5-4 0,-10 5-4 16,0-4 4-16,0-2 0 0,0 2-4 0,8-1 0 0,-8 0 0 15,8 0 0-15,-8-4 4 0,9-1-4 0,-9-4-4 0,8 4 0 16,0-4-8-16,-8-1 8 0,9 1-4 0,0 0 0 0,-1 0-4 15,0-6 4-15,2 6-4 0,-10-6-4 0,8 6 0 0,0-1-4 0,2-4 4 16,-2 5-8-16,-8 1 0 0,8-2 0 0,0 0 0 16,1 5 0-16,-9-5-4 0,8 7 0 0,-8-2 0 0,9 5 0 0,-9-5 0 15,0 6 0-15,0-1 0 0,9 1 0 0,-9-2 0 0,0 6 4 16,0-4-8-16,0 4 4 0,0 0 0 0,0 0 0 0,0 0-4 16,0 0 4-16,0 0 0 0,0 0-4 0,0 0 4 0,0 0 0 0,0 0 0 15,0 0 0-15,0 4 0 0,0-4 4 0,0 6 4 0,0-2-4 16,0 1 4-16,0-1-4 0,0 6 0 0,0-1 4 0,0 1-4 15,0 5 0-15,0-6-4 0,0 5 4 0,0 1 0 0,0 4 0 16,0-5 0-16,0 1-4 0,0 4 4 0,0-5 0 0,0 6 0 16,0-1-4-16,0-4 4 0,0 4 0 0,0-5-4 0,0 5 4 0,0-4-8 15,8-1 4-15,-8 0 0 0,0 1 0 0,0-1 0 0,0-5-4 16,0 6 4-16,0-5-4 0,0-6 0 0,0 6 0 0,0-1 4 16,8-5-4-16,-8 3 0 0,0-3-4 0,-8-4 0 0,8 4 0 15,0-4-4-15,0 0-12 0,0 6-4 0,0-6-12 0,0 0-12 16,0-6-16-16,0 6-8 0,0-4-12 0,0 4 0 0,0-4-16 0,0-3-16 15,0-1-8-15,0 3 0 0,0-5-12 0,0 6-60 16,0-6 4-16,0 1 28 0,0-1 40 0,0 0 24 0</inkml:trace>
        </inkml:traceGroup>
        <inkml:traceGroup>
          <inkml:annotationXML>
            <emma:emma xmlns:emma="http://www.w3.org/2003/04/emma" version="1.0">
              <emma:interpretation id="{C85577F7-0800-4575-9265-067BF6392721}" emma:medium="tactile" emma:mode="ink">
                <msink:context xmlns:msink="http://schemas.microsoft.com/ink/2010/main" type="inkWord" rotatedBoundingBox="14578,5436 15000,5422 15016,5921 14594,5934"/>
              </emma:interpretation>
              <emma:one-of disjunction-type="recognition" id="oneOf1">
                <emma:interpretation id="interp1" emma:lang="" emma:confidence="0">
                  <emma:literal>2</emma:literal>
                </emma:interpretation>
                <emma:interpretation id="interp2" emma:lang="" emma:confidence="0">
                  <emma:literal>z</emma:literal>
                </emma:interpretation>
                <emma:interpretation id="interp3" emma:lang="" emma:confidence="0">
                  <emma:literal>a</emma:literal>
                </emma:interpretation>
                <emma:interpretation id="interp4" emma:lang="" emma:confidence="0">
                  <emma:literal>zo</emma:literal>
                </emma:interpretation>
                <emma:interpretation id="interp5" emma:lang="" emma:confidence="0">
                  <emma:literal>zw</emma:literal>
                </emma:interpretation>
              </emma:one-of>
            </emma:emma>
          </inkml:annotationXML>
          <inkml:trace contextRef="#ctx0" brushRef="#br0" timeOffset="888.578">579 2025 11 0,'0'0'84'0,"0"-6"-12"0,0 6-4 16,0-4-28-16,-8 4-4 0,8-5 4 0,0 5-4 0,0-5 0 15,0 0 0-15,0 1 4 0,0-6 4 0,0 5-4 0,0-5-4 16,0 6 8-16,0-1 0 0,0-5-4 0,0 6 4 0,0-6 4 16,0 5 0-16,0-5-4 0,0 1-4 0,0-1 4 0,0 6-8 0,8-7 0 15,-8 3 0-15,0-2 4 0,9 0-4 0,-9 1-4 16,0 4 0-16,8-5 0 0,-8 0-4 0,8 6-4 0,1-6-4 0,-9 5 0 16,9 1-4-16,-1-1 0 0,-8 0 4 0,8 5-4 0,2-5 0 15,-10 5-8-15,8 0 4 0,0 0-4 0,-8 5 0 0,9-5 0 16,0 5 0-16,-1 0 0 0,-8-1-4 0,8 7 4 0,1-7-4 0,-9 6 0 15,8 0 0-15,-8-1 0 0,8 0 0 0,-8 1 0 0,0 4 0 16,0 1-4-16,0-1 4 0,0 1-4 0,0 0 0 0,0-2 0 16,-8 1 0-16,8 5 0 0,-8-4 0 0,-1 5 0 0,1-6 4 15,0 5-4-15,-1-4 0 0,-8 4-4 0,9-5 4 0,-2 0 4 16,-6 6-4-16,7-11 4 0,-8 6-8 0,9-6 8 0,-9 5-4 0,8-9 0 16,-8 5 0-16,9-6 0 0,-2 6 0 0,2-10 0 0,0 5 0 15,0-5-4-15,-2 0 4 0,10 0 0 0,-8 0 0 0,8 0-4 16,-8-5 4-16,8 1 0 0,0-2 0 0,0 2 0 0,0-1-4 15,-9-5 4-15,9 6 0 0,9-1-4 0,-9-5 4 0,0 6 4 16,0-6-4-16,8 5 0 0,-8-4 0 0,0 4-4 0,8 0 0 0,-8-5 4 16,10 5-4-16,-10 1 0 0,8-1 4 0,0 0 0 0,0 5 8 15,-8-5-12-15,10 5 4 0,-2 0 0 0,0-4 0 0,1 4 0 16,-9 0 4-16,9 0-4 0,-1 0 0 0,1 0 0 0,-9 4 0 16,8-4 4-16,0 5 0 0,1 0-4 0,0 0 4 0,-9-5 0 15,8 4 0-15,0 1 0 0,2 5 4 0,-10-5 0 0,8 4 4 16,0 1 4-16,1 0 0 0,-9-1 0 0,9 1 0 0,-1-1 4 0,0 1-4 15,-8 0 0-15,9-1 0 0,-1 1 0 0,0-6 0 0,-8 6 0 16,10-1 0-16,-2-5-4 0,0 3-4 0,-8-3 4 0,10 0 0 16,-2 2-8-16,0-2 8 0,-8-4 0 0,8 0 0 0,1 0 4 15,0 0-8-15,-9 0 0 0,8 0 4 0,1-4 0 0,-1-2 0 16,-8 2 0-16,8 0-8 0,2-3 4 0,-2-1 0 0,-8-2-4 0,8 1 0 16,0-1 0-16,-8-5 0 0,10 6 0 0,-10-5-4 0,0-1 0 15,8 1 0-15,-8 0 0 0,0-1 0 0,0 1-8 0,0-1 0 16,0 1-8-16,0-1-4 0,0 6-4 0,0-1-12 0,0 1-16 15,-8-1-12-15,8 0-20 0,-10 6-16 0,10-1-12 0,-8 5-24 16,8-5-16-16,-8 5-8 0,0 5-80 0,-2-5 16 0,2 5 44 0,0-1 32 16,-1 2 32-16,1-2 20 0</inkml:trace>
        </inkml:traceGroup>
      </inkml:traceGroup>
    </inkml:traceGroup>
  </inkml:traceGroup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49:54.02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302B4D5-7D08-421E-BA10-23F92AEF0DB0}" emma:medium="tactile" emma:mode="ink">
          <msink:context xmlns:msink="http://schemas.microsoft.com/ink/2010/main" type="inkDrawing" rotatedBoundingBox="8774,7268 12099,5054 12163,5150 8838,7364" semanticType="callout" shapeName="Other">
            <msink:sourceLink direction="with" ref="{153E7006-7D3E-44CB-933C-756EC3BBCF76}"/>
            <msink:sourceLink direction="with" ref="{27B8BD29-13D4-4B59-A4CE-366F3F2A2454}"/>
          </msink:context>
        </emma:interpretation>
      </emma:emma>
    </inkml:annotationXML>
    <inkml:trace contextRef="#ctx0" brushRef="#br0">0 2149 15 0,'0'0'64'15,"0"0"-12"-15,0 0-4 0,0 0-20 0,0 0-4 0,0 0-12 0,0 0 0 16,0 0 0-16,0 0 4 0,0 0-4 0,0 0 0 0,0 0-8 16,0 0 8-16,0 0 0 0,0 0-4 0,0 0 4 0,0 0-4 15,0 0 0-15,0 0 0 0,0 0-4 0,0 0-4 0,0 0 8 0,0 0 4 16,0 0-4-16,0 0 4 0,0 0-8 0,0 0 4 16,0 0 0-16,0 0 0 0,0 0 0 0,0 0 0 0,0 0 4 0,0 0-8 15,0 0 4-15,0 0 4 0,0 0 0 0,0 0 0 0,0 0 4 16,0 0-4-16,0 0 4 0,0 0 0 0,0 0 0 0,0 0 0 15,0 0 4-15,0 0-4 0,0 0 0 0,0 0 0 0,0 0 4 0,0 0-4 16,0 0 0-16,0 0 4 0,0 0 0 0,0 0-4 0,0 0 4 16,0 0 4-16,0 0-8 0,0 0 0 0,0 0 8 15,0 0 0-15,0 0 0 0,0 0 0 0,0 0 0 0,0 0-4 0,0 0-4 16,10 0 0-16,-10 0 0 0,0 0-4 0,0 0 4 0,0 0 0 16,0 0 0-16,0 0-4 0,0 0 8 0,8 0-4 0,-8 0-4 15,0 0 0-15,0 0-16 0,8 0 20 0,-8 0-4 0,0 0 0 16,0-5-4-16,0 5 0 0,9 0 4 0,-9-4 0 0,0 4-4 15,8-6 0-15,-8 6 0 0,8-4 0 0,-8 4 0 0,0-5 0 0,0 0 0 16,10 5 0-16,-10-5 0 0,8 1 4 0,-8 4-4 0,8-6 4 16,-8 2 0-16,8 4 0 0,-8-5 4 0,0 1 4 0,10 4-4 15,-10-6 0-15,8 2 0 0,-8-1 4 0,8 0-4 0,-8 0 4 0,9 5-4 16,0-4-4-16,-9-2 4 0,8 6 4 0,-8-4-8 16,9-1 0-16,-1 5 0 0,-8-5 0 0,8 0 0 0,-8 5-4 0,9-4 0 15,0-1 0-15,-9 5 4 0,8-5 0 0,0 1-4 0,-8 4-4 16,10-5 0-16,-2 0 4 0,-8 0 0 0,8 0 0 0,1 5 0 15,-9-3 0-15,9-3 0 0,-1 1 0 0,0 0 0 0,1 0 0 16,-9 0 0-16,8 1 0 0,0-1 0 0,2 0-4 0,-2 0-4 0,0 0 8 16,2-4-4-16,-2 4 4 0,0 0-4 0,0 1 0 0,1-2 0 15,0-3 0-15,-1 5 0 0,1-2 0 0,-1 2 4 0,0-1 0 16,2 0-4-16,-2-4-4 0,0 5 12 0,0-2-4 0,2 1-4 16,-2 1 0-16,0-2-4 0,1 2 4 0,0-1 0 0,8 1 4 0,-9-2-4 15,0-3 0-15,0 3 0 0,2 2 0 0,-2 0 0 0,0-2 0 16,10 2 0-16,-10-5 0 0,1 3 0 0,-1 2 0 0,9-1-4 15,-8 1 4-15,-1-6 0 0,0 4 0 0,10 2 0 0,-10-5 0 16,10 3 0-16,-10 2 0 0,1-1-4 0,8-5 0 0,-9 6 4 16,9-6 0-16,-9 6 0 0,2-7 0 0,6 7 0 0,-6-6-4 15,-2 5 4-15,8-5 0 0,-7 6 0 0,8-5 0 0,-8 3-4 16,-1-3 0-16,0-1 4 0,10 6 0 0,-10-6 0 0,0 5-4 16,2-5 0-16,-2 6 0 0,9-6 0 0,-9 6 0 0,1-6 0 0,0 5 0 15,-1 0 0-15,0 0 0 0,0 1 0 0,2-1 0 0,-2 0 0 16,0 0 0-16,2-4 0 0,-10 4 0 0,8 5 0 0,0-10 0 15,1 5 0-15,-1 0 0 0,1 1 0 0,-1-1 0 0,1 0 0 0,-1 1 0 16,0-1 0-16,2 0 0 0,-2-4 0 0,0 3 0 16,2 2 0-16,-2-1 0 0,0-5 0 0,0 6 0 0,1-2 0 0,-1-3 0 15,1 5 0-15,0-2 0 0,-1-3 0 0,0 5 0 0,2-2 0 16,-2-2 0-16,0 2 0 0,0-3 0 0,10 3 0 0,-10-3 0 16,1-1 0-16,-1 6 0 0,10-7 0 0,-10 3 0 0,0 2 0 0,2-4 0 15,-2 7 0-15,8-7 0 0,-6 5 0 0,-2-5 0 0,0 6 0 16,1-6 0-16,7 6 0 0,-6-2 0 0,-2 1 0 0,0-4 0 15,0 4 0-15,2 0 0 0,-2 1 0 0,0-2 0 0,1 2 0 16,0-1 0-16,-1-1 0 0,1 2 0 0,-1 0 0 0,0-1 0 16,1 0 0-16,0 0 0 0,-1 1 0 0,0-6 0 0,2 5 0 0,-2 1 0 15,0-6 0-15,1 5 0 0,0 0 0 0,-1 0 0 0,0-4 0 16,1 4 0-16,-1-5 0 0,0 6 0 0,2-1 0 0,-2-5 0 16,0 6 0-16,2-1 0 0,-2 0 0 0,0 0 0 0,0-5 0 15,2 6 0-15,-10-1 0 0,8 0 0 0,0 0 0 0,1 1 0 16,-1-1 0-16,0 0 0 0,-8 0 0 0,10 1 0 0,-2-7 0 0,0 7 0 15,0 0 0-15,-8-2 0 0,10 2 0 0,-2-2 0 16,0 2 0-16,-8-1 0 0,9 1 0 0,0-2 0 0,-1 2 0 16,-8-1 0-16,9 1 0 0,-1-2 0 0,0 2 0 0,-8 0 0 0,9-2 0 15,0 1 0-15,-1 1 0 0,-8-2 0 0,8 2 0 0,2-1 0 16,-2 0 0-16,-8 0 0 0,8-3 0 0,1 1 0 0,0 3 0 16,-1 0 0-16,-8-2 0 0,8 2 0 0,1-1 0 0,-1 0 0 0,0 0 0 15,2-4 0-15,-2 5 0 0,0-2 0 0,2 2 0 16,-2-6 0-16,-8 5 0 0,8 0 0 0,1 0 0 0,-1-4 0 0,1 4 0 15,-1 0 0-15,1-5 0 0,-1 6 0 0,0 0 0 0,2-7 0 16,-2 7 0-16,0-6 0 0,2 5 0 0,-2 1 0 0,8-6 0 16,-7 5 0-16,0-5 0 0,-1 6 0 0,1-6 0 0,-1 5 0 15,0-4 0-15,2 4 0 0,-2 0 0 0,0-4 0 0,0 4 0 16,2-5 0-16,-2 6 0 0,0-1 0 0,1-5 0 0,-1 5 0 16,1 0 0-16,0 1 0 0,-1-6 0 0,0 5 0 0,0 1 0 15,2-6 0-15,-2 5 0 0,10 1 0 0,-10-2 0 0,0-3 0 16,1 4 0-16,-1 0 0 0,1 1 0 0,-1-1 0 15,1-5 0-15,-1 10 0 0,0-10 0 0,2 6 0 0,-2 4 0 0,0-10 0 16,2 5 0-16,-2 1 0 0,0-2 0 0,0 2 0 16,1-1 0-16,-1 1 0 0,1-2 0 0,0 2 0 0,-1-1 0 15,0 0 0-15,2 0 0 0,-2 1 0 0,-8 0 0 0,8-2 0 16,0 1 0-16,2 1 0 0,-2-2 0 0,0-3 0 0,1 4 0 16,-1 0 0-16,1 1 0 0,0-1 0 0,-1-5 0 15,0 6 0-15,2-2 0 0,-2 2 0 0,0-1 0 0,-8 0 0 16,8 0 0-16,2 1 0 0,-2-1 0 0,0 1 0 0,-8-2 0 0,9 6 0 15,-1-4 0-15,1-2 0 0,-9 2 0 0,9 4 0 0,-1-4 0 16,-8-2 0-16,8 1 0 0,0 5 0 0,-8-4 0 0,10-1 0 16,-2 5 0-16,-8-5 0 0,8 0 0 0,-8 5 0 0,10-4 0 0,-2-1 0 15,-8 5 0-15,8-5 0 0,1 0 0 0,-9 5 0 16,8-6 0-16,-8 6 0 0,8-4 0 0,-8 0 0 0,9 4 0 0,0-5 0 16,-9 5 0-16,8-5 0 0,-8 5 0 0,8-5 0 0,2 5 0 15,-10-4 0-15,8-1 0 0,-8 5 0 0,8-5 0 0,1 5 0 16,0-5 0-16,-9 1 0 0,8 4 0 0,-8-5 0 0,8 0 0 0,1 5 0 15,-1-5 0-15,-8 0 0 0,9 5 0 0,0-5 0 16,-1 1 0-16,-8-1 0 0,8 5 0 0,2-5 0 0,-10 0 0 0,8 5 0 16,0-5 0-16,-8 1 0 0,8 4 0 0,2-5 0 0,-10 5 0 15,8-5 0-15,-8 5 0 0,0-5 0 0,8 5 0 0,-8-4 0 16,9 4 0-16,-9-5 0 0,8 5 0 0,-8-5 0 0,0 5 0 0,8-5 0 16,-8 5 0-16,10-4 0 0,-10 4 0 0,8-6 0 0,-8 6 0 15,8-4 0-15,0-1 0 0,-8 5 0 0,10-5 0 0,-2 5 0 16,-8-5 0-16,8 1 0 0,-8 4 0 0,9-5 0 0,0 5 0 15,-9-5 0-15,8 5 0 0,-8-5 0 0,9 5 0 0,-1 0 0 16,-8 0 0-16,8 0 0 0,-8 0 0 0,0 0 0 0,9-4 0 16,-9 4 0-16,0 0 0 0,9 0 0 0,-9-6 0 0,8 6 0 15,-8 0 0-15,8-5 0 0,-8 5 0 0,10-4 0 0,-10 4 0 0,8-5 0 16,-8 0 0-16,8 1 0 0,1 4 0 0,0-6 0 0,-9 6 0 16,8-4 0-16,1-1 0 0,-1 5 0 0,-8-4 0 0,8 4 0 15,0 0 0-15,-8-6 0 0,10 6 0 0,-10 0 0 0,8 0 0 16,-8 0 0-16,8 0 0 0,-8 0 0 0,0 0 0 0,10 0 0 0,-10 0 0 15,0 0 0-15,8 0 0 0,-8 0 0 0,0-3 0 16,0 3 0-16,8 0 0 0,-8-6 0 0,0 6 0 0,9 0 0 0,-9 0 0 16,8-5 0-16,-8 5 0 0,0 0 0 0,0 0 0 0,9 0 0 15,-9 0 0-15,0 0 0 0,0-5 0 0,0 5 0 0,8 0 0 16,-8 0 0-16,0 0 0 0,0 0 0 0,0 0 0 0,0 5 0 16,0-5 0-16,0 0 0 0,0 0 0 0,0 0 0 0,0 0 0 0,0 0 0 15,0 0 0-15,0 0 0 0,0 0 0 0,0 0 0 0,0 0 0 16,0 0 0-16,0 0 0 0,0 0 0 0,0 0 0 0,0 0 0 15,0 0 0-15,0 0 0 0,0 0 0 0,0 0 0 0,0 0 0 16,0 0 0-16,0 0 0 0,0 0 0 0,0 0 0 0,0 0 0 0,0 0 0 16,0 0 0-16,0 0 0 0,0 0 0 0,0 0 0 0,0 0 0 15,0 0 0-15,0 0 0 0,0 0 0 0,0 0 0 0,0 0 0 16,0 0 0-16,0 0 0 0,0 0 0 0,0 0 0 0,0 0 0 16,0 0 0-16,0 0 0 0,0 0 0 0,0 0 0 0,0 0 0 15,0 0 0-15,0 0 0 0,0 0 0 0,0 0 0 0,0 0 0 16,0 0 0-16,-8 0 0 0,8 0 0 0,0 0 0 0,-9 0-80 0,9 0-40 15,-8 0-16-15,8 5-32 0,-9-5-36 0,1 0-88 16,0 0 24-16,-10 0 52 0,10 6 36 0,-2-6 28 0,-6 0 32 0,-1 0 24 16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15:05.79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8523FF6-BCAD-4A42-9AFB-5B0B4C077218}" emma:medium="tactile" emma:mode="ink">
          <msink:context xmlns:msink="http://schemas.microsoft.com/ink/2010/main" type="inkDrawing" rotatedBoundingBox="4714,6128 7387,6324 7340,6959 4667,6763" semanticType="scratchOut" shapeName="Other">
            <msink:sourceLink direction="with" ref="{9F12AC16-D59A-48D3-B017-0E045F2AC91B}"/>
          </msink:context>
        </emma:interpretation>
      </emma:emma>
    </inkml:annotationXML>
    <inkml:trace contextRef="#ctx0" brushRef="#br0">-1330-124 3 0,'0'5'76'0,"0"-5"-4"0,-8 4-16 0,8-4-20 15,0 0-8-15,0 0 4 0,0 0-4 0,0 0 4 0,0 0-4 0,0 0 0 16,0 6-4-16,0-6 0 0,0-6 0 0,-8 6 0 0,8 0 0 15,0 0 0-15,0 0 4 0,8 0 0 0,-8 0-4 0,0 0 0 16,0 0 0-16,0 0 4 0,0 0-4 0,0 0 0 16,0 0 0-16,0 0-16 0,-8 0 20 0,8 0 4 0,0 0 0 0,8 0-4 15,-8 0 0-15,0 0 0 0,0 0 0 0,0 0 4 0,8 0-8 0,-8 0 4 16,0 0 0-16,8 0 0 0,-8 0-4 0,9-4-4 0,-9-1 0 16,9 5 0-16,-1-4 0 0,-8 4-4 0,9-6 0 0,-1 2-4 15,0-1 4-15,2 0 0 0,-10 1 0 0,8-6 0 0,0 5-4 0,0 0-4 16,2 0 0-16,-2 1 4 0,0-6 0 0,1 5 0 15,0 0-4-15,-1 1 0 0,1-6 0 0,-1 5 4 0,0-5-4 0,1 6 4 16,0-6 0-16,-1 6 0 0,0-6-4 0,2 5 4 0,6-5 0 16,-7 1 0-16,0 4-4 0,-1-4 0 0,0 3 0 0,9-3-4 15,-9-1 0-15,2 6 4 0,-2-5 0 0,10-1-4 0,-10 6 0 0,0-7-4 16,9 1 8-16,-8 6-4 0,-1-5 0 0,9 3 4 0,-9-3 0 16,2 3 0-16,6-2 0 0,-6 2 0 0,-2-4 0 0,0 7 0 15,9-7 0-15,-8 5 0 0,-1 1 0 0,1-2-20 0,-1 2 24 16,10-6 0-16,-10 10 0 0,0-10-4 0,0 5 4 0,2 1-4 15,6-1 0-15,-7 0-4 0,-1 0 4 0,10 1-4 0,-10-2 0 16,0 2 0-16,0-1-4 0,10-1 4 0,-10 6 4 0,2-4-8 0,6 0 4 16,-7-1 0-16,8 0-4 0,-9 0 4 0,1 1 0 15,7 4-4-15,-6-5 4 0,-2 0 0 0,10 5 0 0,-10-5-4 0,0 5 4 16,0-4 0-16,9 4-4 0,-8-6 4 0,0 6 0 0,-1-4 0 16,10 4 0-16,-10 0 0 0,0-5 4 0,0 0 0 0,2 5 0 15,-2 0-8-15,0-5 4 0,9 5 4 0,-8-4-4 0,0 4 0 16,-1-5 0-16,8 5 0 0,-6-5 0 0,-2 5 4 0,0 0-4 15,10-5 0-15,-10 5 0 0,1-5-4 0,-1 5 4 0,10 0 4 0,-10 0-4 16,0 0 0-16,10 0 0 0,-10 0 0 0,0 0-4 0,10 0 4 16,-10 0 4-16,1 0 0 0,-1 0-4 0,9 0 0 0,-8 0 0 15,-1 0 0-15,0 0 0 0,2 0 4 0,-2 0-8 0,9-4 4 16,-8 4 0-16,-1 0-4 0,0 0 4 0,1 0 0 0,-1 0 4 16,1-5-4-16,0 5 0 0,-1 0 4 0,0 0 0 0,2 0-8 15,-2 0 0-15,0 0 0 0,0-5 0 0,10 5 0 0,-10 5 0 16,1-5 0-16,-1 0 0 0,0 0 0 0,2 0 0 0,-2 0 0 0,0 0 0 15,10 0 0-15,-10 0 0 0,0 0 0 0,1 0 0 0,0 0 0 16,-1 0 0-16,1 0 0 0,-1 0 0 0,0 0 0 0,1 0 0 0,8 0 0 16,-9 0 0-16,2 0 0 0,-2 0 0 0,0 0 0 0,1 0 0 15,-9 0 0-15,9 5 0 0,-1-5 0 0,0 0 0 0,1 0 0 16,-1 4 0-16,0-4 0 0,2 0 0 0,-2 5 0 0,0-5 0 16,2 5 0-16,-2-5 0 0,0 5 0 0,1-5 0 0,-1 5 0 0,1-1 0 15,-1-4 0-15,1 0 0 0,7 5 0 0,-6-5 0 0,-2 0 0 16,0 5 0-16,2-5 0 0,-2 5 0 0,0-5 0 15,0 4 0-15,1-4 0 0,0 6 0 0,8-6 0 0,-9 0 0 0,0 0 0 16,2 0 0-16,-2 4 0 0,8-4 0 0,-6 5 0 0,-2 0 0 16,9-5 0-16,-9 5 0 0,1-5 0 0,8 4 0 0,-9-4 0 15,0 5 0-15,2 0 0 0,6 0 0 0,-6-1 0 0,-2 0 0 16,0 2 0-16,1-1 0 0,-1-1 0 0,1 2 0 16,8-2 0-16,-17 1 0 0,8-5 0 0,0 5 0 0,2 0 0 15,-2-1 0-15,0 1 0 0,2 1 0 0,-2-6 0 0,0 4 0 16,0 0 0-16,1 2 0 0,0-2 0 0,-1-4 0 0,1 6 0 15,-1-2 0-15,0 1 0 0,2-1 0 0,-2 2 0 0,-8-3 0 16,8 3 0-16,0-2 0 0,2-4 0 0,-2 6 0 16,0-2 0-16,1 0 0 0,-1 2 0 0,1-1 0 0,0-1 0 15,-9 2 0-15,8-2 0 0,0 1 0 0,2-1 0 0,-2 2 0 16,-8-2 0-16,8 1 0 0,0 1 0 0,2-2 0 0,-2 0 0 16,0 2 0-16,-8-2 0 0,9 1 0 0,-1-1 0 0,1 2 0 15,-9-2 0-15,9 1 0 0,-1-1 0 0,0 2 0 0,-8 3 0 0,8-4 0 16,2 0 0-16,-10-1 0 0,8 2 0 0,-8-2 0 15,8 6 0-15,-8-5 0 0,10-1 0 0,-2 1 0 0,-8 0 0 0,8-1 0 16,-8 1 0-16,0 5 0 0,9-5 0 0,-9 0 0 0,8-1 0 16,-8 6 0-16,8-5 0 0,-8 0 0 0,9-1 0 0,-9 1 0 15,0 0 0-15,9 0 0 0,-9 5 0 0,8-6 0 0,-8 1 0 0,8 0 0 16,-8-1 0-16,0 2 0 0,10-2 0 0,-10 5 0 16,8-3 0-16,-8-2 0 0,8 1 0 0,-8 0 0 0,0 0 0 0,9-1 0 15,-9 2 0-15,9-2 0 0,-9 1 0 0,8-1 0 16,-8 2 0-16,0-2 0 0,8 1 0 0,-8 0 0 0,9 0 0 0,-9-1 0 15,8 2 0-15,-8-6 0 0,9 5 0 0,-9-1 0 0,9 0 0 16,-9 2 0-16,8-2 0 0,-8 1 0 0,0 0 0 0,8-5 0 0,-8 5 0 16,0-1 0-16,10 2 0 0,-10-6 0 0,8 3 0 0,-8 3 0 15,0-6 0-15,0 4 0 0,0-4 0 0,0 0 0 0,8 6 0 16,-8-6 0-16,0 0 0 0,0 0 0 0,0 4 0 0,0-4 0 16,0 0 0-16,0 0 0 0,0 0 0 0,0 0 0 0,0 0 0 0,0 0 0 15,0 0 0-15,0 0 0 0,0 0 0 0,0 0 0 16,0 0 0-16,0 0 0 0,0 0 0 0,0 0 0 0,0 0 0 0,0 0 0 15,-8 0 0-15,8 0 0 0,0-4 0 0,-8 4 0 0,8-6-16 16,-10 6-100-16,2-4-28 0,0-2-28 0,-1 3-36 0,-8-3-48 16,8-3-32-16,-7 4 56 0,-2-4 36 0,2-1 44 0,-2 1 24 15,-8 3 24-15</inkml:trace>
  </inkml:traceGroup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49:55.09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A8F1B31-5EB4-4F33-9718-9884BC7782A1}" emma:medium="tactile" emma:mode="ink">
          <msink:context xmlns:msink="http://schemas.microsoft.com/ink/2010/main" type="writingRegion" rotatedBoundingBox="9878,5519 10632,5245 10777,5640 10023,5915">
            <msink:destinationLink direction="with" ref="{4E744A12-23FB-4D59-9A9B-FB797D97358E}"/>
          </msink:context>
        </emma:interpretation>
      </emma:emma>
    </inkml:annotationXML>
    <inkml:traceGroup>
      <inkml:annotationXML>
        <emma:emma xmlns:emma="http://www.w3.org/2003/04/emma" version="1.0">
          <emma:interpretation id="{B9F1A691-3ACD-408A-A9F4-1108A52DA710}" emma:medium="tactile" emma:mode="ink">
            <msink:context xmlns:msink="http://schemas.microsoft.com/ink/2010/main" type="paragraph" rotatedBoundingBox="9878,5519 10632,5245 10777,5640 10023,59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7EAC684-E0F5-4BAB-9030-1EBDA19EC30D}" emma:medium="tactile" emma:mode="ink">
              <msink:context xmlns:msink="http://schemas.microsoft.com/ink/2010/main" type="line" rotatedBoundingBox="9878,5519 10632,5245 10777,5640 10023,5915"/>
            </emma:interpretation>
          </emma:emma>
        </inkml:annotationXML>
        <inkml:traceGroup>
          <inkml:annotationXML>
            <emma:emma xmlns:emma="http://www.w3.org/2003/04/emma" version="1.0">
              <emma:interpretation id="{722713E5-4484-4544-B165-FED3F357D9B6}" emma:medium="tactile" emma:mode="ink">
                <msink:context xmlns:msink="http://schemas.microsoft.com/ink/2010/main" type="inkWord" rotatedBoundingBox="9878,5519 10632,5245 10777,5640 10023,5915"/>
              </emma:interpretation>
              <emma:one-of disjunction-type="recognition" id="oneOf0">
                <emma:interpretation id="interp0" emma:lang="" emma:confidence="0">
                  <emma:literal>12</emma:literal>
                </emma:interpretation>
                <emma:interpretation id="interp1" emma:lang="" emma:confidence="0">
                  <emma:literal>72</emma:literal>
                </emma:interpretation>
                <emma:interpretation id="interp2" emma:lang="" emma:confidence="0">
                  <emma:literal>22</emma:literal>
                </emma:interpretation>
                <emma:interpretation id="interp3" emma:lang="" emma:confidence="0">
                  <emma:literal>Az</emma:literal>
                </emma:interpretation>
                <emma:interpretation id="interp4" emma:lang="" emma:confidence="0">
                  <emma:literal>1z</emma:literal>
                </emma:interpretation>
              </emma:one-of>
            </emma:emma>
          </inkml:annotationXML>
          <inkml:trace contextRef="#ctx0" brushRef="#br0">-2 422 67 0,'0'0'80'0,"0"0"-8"0,0 0 0 16,0 0-24-16,0-5-4 0,0 5-4 0,0-5 0 0,0 5 4 15,0-4-4-15,0-1-4 0,0 0 0 0,8 0 4 0,-8 0 0 16,0 1 0-16,8-1-4 0,-8-5-4 0,0 5 4 0,8-4-20 15,-8-1 20-15,10 5 0 0,-10-4-4 0,8 4 0 0,0-4-8 0,-8-2-4 16,9 2 0-16,-9 0 0 0,8-1 0 0,1 1 0 0,-9-1 0 16,9 0-4-16,-1 1 4 0,0-6-4 0,-8 5-4 0,10 1 0 15,-2-5-4-15,0 4 4 0,0-5 0 0,2 6 0 0,-2-5 0 16,0 3-4-16,1-3 0 0,-9 5 0 0,8-1 0 0,0-3 0 16,2 3 0-16,-2 0 0 0,-8 0 0 0,8 1 0 0,0 4 4 0,-8-5-8 15,10 6 4-15,-10-6-4 0,0 5 4 0,0 5-4 16,0-6 0-16,0 2 4 0,0 4-4 0,0 0 4 0,0 0-8 0,0-4 0 15,0 4 4-15,0 0 0 0,0 0-4 0,0 0 4 0,0 0-4 16,0 4 0-16,0-4 4 0,0 0 0 0,0 0 0 0,0 4 4 16,0-4-4-16,0 6-4 0,0-1 4 0,0 0-4 0,0 4 4 0,0-4 0 15,0 5 0-15,0 5-4 0,0-7 4 0,0 2 0 16,0 5 0-16,0-1-4 0,0 1 0 0,0 4 4 0,0-5-4 0,0 1-4 16,0 0 4-16,0-2 4 0,0 1-4 0,0 1 4 0,0-1-4 15,0 1 4-15,0-1-4 0,0 1 0 0,0-6 4 0,0 0 0 16,0 2-8-16,0-2 4 0,0 1 0 0,0-6 0 0,-10 6 0 0,10-5 0 15,0-1 0-15,0 1 0 0,0-5-4 0,0 5 4 16,0-5-4-16,0 0 0 0,0 5-4 0,0-5 0 0,0 0-8 0,0 0-4 16,0 0-4-16,0 0-16 0,0 0-4 0,0 0-4 0,0 0-12 15,0-5-8-15,0 5-12 0,0-5-8 0,0 5-8 0,0-5 4 16,0 1-44-16,0-1-48 0,0 0 24 0,0 0 32 0,0-4 20 0</inkml:trace>
          <inkml:trace contextRef="#ctx0" brushRef="#br0" timeOffset="677.7046">414 52 35 0,'0'0'92'0,"0"0"-12"16,0 0-8-16,0 0-20 0,-8 0-4 0,8 0-4 0,0 0 0 0,0-4-4 16,0 4 4-16,0-5-4 0,0 0-4 0,0 5 0 0,0-5 4 15,0 1 0-15,0-1-4 0,8-5 0 0,-8 4 0 0,0 2 0 16,10-5 0-16,-10-1 0 0,0 6 0 0,8-6 0 0,0 5-4 16,-8-4-4-16,10 4 4 0,-2-5 0 0,-8 5-4 0,8 1 0 0,0-6-4 15,2 5 0-15,-2 0-4 0,-8 1 0 0,8-1-4 16,1 0-4-16,-9 5-4 0,8-5 0 0,0 5-4 0,-8 0 0 0,10-4 0 15,-10 4 0-15,8 0-4 0,-8 4 4 0,8-4 0 0,-8 5 0 16,0 0-4-16,0-5 0 0,0 9 0 0,8-4 0 0,-8 0 0 16,0 5 0-16,0-6 0 0,0 6 0 0,0 0 0 0,0-1 0 0,-8 6-4 15,8-6 4-15,0 5-8 0,-8 1 8 0,8-1-4 0,-8-4 4 16,-2 4-4-16,10 0 4 0,-8 2 0 0,0-7 0 0,-1 5-4 16,1 1 4-16,0-7 0 0,-2 3 0 0,-6-2 0 0,16 1 0 15,-8 0 0-15,-2-6 0 0,2 7 0 0,0-7-4 0,-2-4 4 16,10 4 0-16,-8 1 0 0,0-5 0 0,8 0-4 0,0 0 4 0,0 5 0 15,0-10-4-15,-9 5 4 0,9-5 0 0,0 5 0 16,0-4 0-16,9 0 0 0,-9-2-4 0,0 1 8 0,8 1-4 0,-8-2-4 16,8 2 4-16,-8-1 0 0,10-5 0 0,-10 6 0 0,8-7 0 15,0 7 0-15,2 0 0 0,-2-2-4 0,-8 2 4 0,8-1 0 16,0 5 0-16,-8 0 0 0,10-5 0 0,-2 5 0 0,-8-5 0 0,8 5 0 16,-8 5 4-16,9-5-4 0,-9 5 0 0,8-5 4 0,-8 5 0 15,8-1-4-15,-8 2 0 0,10-2 4 0,-10 6 0 0,8-5 0 16,-8-1 8-16,8 6-8 0,-8-5 8 0,8 5-4 0,2-1 4 15,-10 1 4-15,8-6 0 0,-8 6 4 0,8-1 0 0,1-3 0 16,0 3 0-16,-9 1 0 0,8-6 0 0,1 1 0 0,-1 5-4 0,-8-6 4 16,8 2-4-16,1-2 0 0,0-4 0 0,-9 5-4 0,8-5 8 15,0 5-8-15,-8-5 4 0,10 0-4 0,-10-5 4 0,8 5-4 16,-8-5 0-16,8 1-4 0,1-2 0 0,-9 2-4 0,9-6 0 16,-9 1 0-16,0-1 0 0,8 1 0 0,-8-1 0 0,8 0-4 15,-8 1 0-15,0-6 0 0,0 5-4 0,0 1 0 0,0-5-8 16,0 3-8-16,0 3-12 0,0-7-16 0,0 5-8 0,0 1-32 0,0 5 8 15,-8-6-12-15,8 4-20 0,-8-2-24 0,8 2-4 0,-9 6-100 16,0-5 24-16,1 5 40 0,0 0 40 0,-2 0 24 0,2 5 24 16</inkml:trace>
        </inkml:traceGroup>
      </inkml:traceGroup>
    </inkml:traceGroup>
  </inkml:traceGroup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50:19.22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4E918B4-8075-4960-B8D2-815CA445D444}" emma:medium="tactile" emma:mode="ink">
          <msink:context xmlns:msink="http://schemas.microsoft.com/ink/2010/main" type="writingRegion" rotatedBoundingBox="1830,11721 2017,13227 1319,13313 1132,11807"/>
        </emma:interpretation>
      </emma:emma>
    </inkml:annotationXML>
    <inkml:traceGroup>
      <inkml:annotationXML>
        <emma:emma xmlns:emma="http://www.w3.org/2003/04/emma" version="1.0">
          <emma:interpretation id="{D330F05B-88D7-4303-9FFC-F516A9D7368C}" emma:medium="tactile" emma:mode="ink">
            <msink:context xmlns:msink="http://schemas.microsoft.com/ink/2010/main" type="paragraph" rotatedBoundingBox="1830,11721 2017,13227 1319,13313 1132,118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B357505-E04C-461D-B5C5-62FA4076317D}" emma:medium="tactile" emma:mode="ink">
              <msink:context xmlns:msink="http://schemas.microsoft.com/ink/2010/main" type="line" rotatedBoundingBox="1830,11721 2017,13227 1319,13313 1132,11807"/>
            </emma:interpretation>
          </emma:emma>
        </inkml:annotationXML>
        <inkml:traceGroup>
          <inkml:annotationXML>
            <emma:emma xmlns:emma="http://www.w3.org/2003/04/emma" version="1.0">
              <emma:interpretation id="{A0BFF5F2-7116-4A01-A7C3-8C824E7CAB4B}" emma:medium="tactile" emma:mode="ink">
                <msink:context xmlns:msink="http://schemas.microsoft.com/ink/2010/main" type="inkWord" rotatedBoundingBox="1805,11724 1819,11838 1192,11916 1178,11802"/>
              </emma:interpretation>
            </emma:emma>
          </inkml:annotationXML>
          <inkml:trace contextRef="#ctx0" brushRef="#br0">14 79 23 0,'0'-5'96'0,"-8"0"-8"0,8 0-8 15,0 0-24-15,0 0 0 0,-9 5 0 0,9-4-8 16,0 4 4-16,0-5 0 0,0 5 0 0,0-5 0 0,0 5 4 0,0 0 8 16,9 0 4-16,-9 0-4 0,8 0 4 0,-8 0 8 0,8 0-4 15,-8-5 0-15,8 5 0 0,2 0 0 0,-2 0 0 0,0 0-4 16,2 0 0-16,6 0-8 0,-7 0-4 0,8 0-4 0,-8 0-4 0,7 0 0 16,2 0-8-16,-2 0 0 0,2 0 0 0,-1 0-4 0,-1 0-12 15,2 0-24-15,-2 0 0 0,10-4 0 0,-8 4 0 0,-2 0 0 16,10-5 0-16,-9 5 0 0,1-5 0 0,-2 5 0 0,2-5 0 15,-2 5 0-15,9-4 0 0,-7 4 0 0,-2-6 0 0,-6 6 0 16,6 0 0-16,2 0 0 0,-1 0 0 0,-9 0 0 0,0 0 0 0,1 0 0 16,8-5 0-16,-9 5 0 0,-8 0 0 0,10 5 0 0,-2-5 0 15,0 0 0-15,-8 0 0 0,0 0 0 0,9 0 0 16,-9 0-4-16,0 0-64 0,0 0-24 0,0 0-16 0,0 6-16 0,0-6-8 16,0 4-24-16,0 1-16 0,0 0-20 0,0 0-64 0,-9 4 44 15,9-4 36-15,-8 4 36 0,8 1 28 0,-8 5 20 0</inkml:trace>
        </inkml:traceGroup>
        <inkml:traceGroup>
          <inkml:annotationXML>
            <emma:emma xmlns:emma="http://www.w3.org/2003/04/emma" version="1.0">
              <emma:interpretation id="{FA50C76B-FAE7-41DD-9371-9D26F93C04F2}" emma:medium="tactile" emma:mode="ink">
                <msink:context xmlns:msink="http://schemas.microsoft.com/ink/2010/main" type="inkWord" rotatedBoundingBox="1614,12126 1678,12634 1564,12648 1501,12140"/>
              </emma:interpretation>
              <emma:one-of disjunction-type="recognition" id="oneOf0">
                <emma:interpretation id="interp0" emma:lang="" emma:confidence="0">
                  <emma:literal>•</emma:literal>
                </emma:interpretation>
                <emma:interpretation id="interp1" emma:lang="" emma:confidence="0">
                  <emma:literal>-</emma:literal>
                </emma:interpretation>
                <emma:interpretation id="interp2" emma:lang="" emma:confidence="0">
                  <emma:literal>_</emma:literal>
                </emma:interpretation>
                <emma:interpretation id="interp3" emma:lang="" emma:confidence="0">
                  <emma:literal>4</emma:literal>
                </emma:interpretation>
                <emma:interpretation id="interp4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-394.9742">432 404 51 0,'0'0'76'0,"0"-4"-8"0,0 4-12 0,0-5-24 16,0 0 4-16,0 0 0 0,0 5-4 0,0-4 0 0,0 4 4 0,0-4 4 15,0-2 0-15,0 1 0 0,0 5 4 0,0 0 0 16,0-4 8-16,0 4 0 0,0 0 4 0,0 0 4 0,0 0 0 0,0 0 0 15,0 0 0-15,0 0 0 0,0 0 0 0,0 0-4 0,0 0-4 16,0 0 0-16,0 0-4 0,0 0-4 0,0 0-4 0,0 4 0 16,0-4-4-16,0 5 4 0,0-5-4 0,0 10-4 0,0-6 4 0,0 1-4 15,0 5 0-15,0-6-4 0,0 6 0 0,0 5 0 16,0-6 0-16,0 5-8 0,0 1 0 0,0 4 0 0,0-5-4 0,0 6 4 16,0-1-8-16,0 0 4 0,0 0-4 0,0 5 0 0,0-5 4 15,0 0-8-15,-9 6-4 0,9-6-4 0,0 0 0 0,0 1 0 16,0-2 0-16,0 2 0 0,0-1 0 0,0-5 0 0,0 1 0 15,0 0 0-15,0-7 0 0,0 2 0 0,0-1 0 0,0 1 0 0,0-5 0 16,0-1 0-16,0 2 0 0,0-6 0 0,0 0 0 0,0 4-20 16,0-4-8-16,0 0-12 0,0 0-8 0,0 0-8 0,-8-4-12 15,8-2-16-15,0 2-12 0,0-1-4 0,-8-5-16 0,8 1-12 16,-10-1-8-16,10-5 4 0,-8 1-16 0,8 0-44 0,-8 0-4 16,0-6 36-16,-2 1 36 0,10 0 20 0</inkml:trace>
        </inkml:traceGroup>
        <inkml:traceGroup>
          <inkml:annotationXML>
            <emma:emma xmlns:emma="http://www.w3.org/2003/04/emma" version="1.0">
              <emma:interpretation id="{7E5067C4-F0EF-41FD-AAE1-019FD5929E8E}" emma:medium="tactile" emma:mode="ink">
                <msink:context xmlns:msink="http://schemas.microsoft.com/ink/2010/main" type="inkWord" rotatedBoundingBox="2001,13098 2017,13227 1319,13313 1303,13185"/>
              </emma:interpretation>
            </emma:emma>
          </inkml:annotationXML>
          <inkml:trace contextRef="#ctx0" brushRef="#br0" timeOffset="424.8629">125 1421 79 0,'0'5'104'0,"0"0"-12"0,0-1-8 0,0-4-20 0,0 5 0 16,0 0 4-16,0 0 4 0,0-5-4 0,0 5-4 0,8 0 4 15,-8-5-8-15,8 0-4 0,-8 4 4 0,10-4 0 0,-2 5 0 16,0-5 0-16,10 0 4 0,-10 0 0 0,9 5 4 0,-9-5-4 0,10 0 0 15,-2 0-4-15,2-5-8 0,-1 5 0 0,0 0-8 0,0-5 4 16,0 5-4-16,8-4-4 0,-7 4 0 0,-2-5 0 0,10 5-4 16,-9 0 0-16,9 0-4 0,-10 0-16 0,2-5-16 0,8 5 0 15,-9 0 0-15,-1 0 0 0,10 0 0 0,-8 0 0 0,-2 0 0 16,10 0 0-16,-9 0 0 0,0 0 0 0,0 0 0 0,1 0 0 0,-2 0 0 16,-7 0 0-16,8 0 0 0,-9 0 0 0,9 0 0 0,-9 0 0 15,2 0 0-15,-2 5 0 0,0-5 0 0,2 0 0 0,-10 0 0 16,0 0 0-16,8 0 0 0,-8 0 0 0,0 0 0 0,0 0 0 15,0 0-24-15,0 0-128 0,-8 0-44 0,8 5-40 0,-10-5-84 16,2 0 32-16,0 4 52 0,-2-4 44 0,-6 5 40 0,7-5 32 0,-7 5 20 16</inkml:trace>
        </inkml:traceGroup>
      </inkml:traceGroup>
    </inkml:traceGroup>
  </inkml:traceGroup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50:39.69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1147A00-C10A-4F6D-B200-B33BFC2269BA}" emma:medium="tactile" emma:mode="ink">
          <msink:context xmlns:msink="http://schemas.microsoft.com/ink/2010/main" type="inkDrawing" rotatedBoundingBox="8701,6269 12163,5194 12761,7117 9298,8192" rotationAngle="-806798432" semanticType="callout">
            <msink:sourceLink direction="with" ref="{250E025A-4580-47BD-8FDA-032875D7EA4D}"/>
            <msink:sourceLink direction="with" ref="{153E7006-7D3E-44CB-933C-756EC3BBCF76}"/>
          </msink:context>
        </emma:interpretation>
      </emma:emma>
    </inkml:annotationXML>
    <inkml:trace contextRef="#ctx0" brushRef="#br0">51-49 39 0,'0'0'64'0,"0"0"-8"0,0 0-8 0,0 0-28 0,0 0 0 15,0 0 0-15,0 0-4 0,0 0 0 0,0 0 0 0,0 0-4 16,0 0 0-16,0 0-4 0,0 0 0 0,0 0 0 0,0 0 0 0,0 0-4 15,0 0-4-15,0 0 4 0,0 0-4 0,0 0 8 16,0 0-4-16,0 0 4 0,0 0-4 0,0 0 0 0,0 0 0 0,0 0 4 16,0 0 4-16,0 0 0 0,0 0 0 0,0 0 0 0,0 0 0 15,8 0 0-15,-8 0 0 0,0 0 0 0,0 0 4 0,8 0 0 16,-8 0-4-16,0 0 0 0,10 0 0 0,-2-6 4 0,-8 6 0 0,8-5 0 16,1 5 0-16,0-5-4 0,-1 0 0 0,0 0 4 0,1 1 0 15,-1-6-4-15,0 5 0 0,2-5-4 0,6 1 0 0,-6 4 0 16,6-5 4-16,-8 1-4 0,10-1-4 0,-1 1 4 0,-1-1-4 15,-6 2 0-15,6-3 0 0,2-3 4 0,-2 5 0 0,10-1-4 16,-9-1-4-16,-1 3 4 0,10-7 0 0,-8 5 0 0,-1 1 0 16,8-5 0-16,-8 4 4 0,1-5-4 0,8 6-4 0,-10-5 4 15,10 4-4-15,-9-5 4 0,9 6 0 0,-10-5 0 0,2 4 0 16,-2 1 0-16,10-6 0 0,-9 1-4 0,1 4 8 0,6 1-4 16,-6-6 0-16,-1 6 0 0,0-1 0 0,0-5-4 0,9 6 4 15,-10-1-4-15,2 1 0 0,-1-6 4 0,0 5-4 0,0 1 8 16,9-5-8-16,-10 4 4 0,2 0 0 0,-2 1 0 0,1-5-4 15,1 4 4-15,8 1 0 0,-10-1 0 0,2-5 0 0,-2 7-8 16,10-7 4-16,-9 5 0 0,1-5 0 0,-2 6 4 16,10-5-4-16,-9 4 0 0,-1-5 0 0,10 6 4 0,-8-5-4 15,-2 4 0-15,10-5 4 0,-9 1-4 0,0 5 0 0,8-6 4 16,-7 5 0-16,-1-4-4 0,0 5 0 0,0-1 4 0,9 1-4 16,-10-1 4-16,2-5-4 0,-2 6-4 0,2-1 4 0,-1 1 0 15,-1 4-16-15,2-5 20 0,-2 6 0 0,-6-6 0 0,6 5-4 16,2-5 0-16,-1 6 4 0,-9-1-8 0,9 0 4 0,-8 0-4 15,7-4 8-15,2 4 0 0,-10 0 0 0,10 1-4 0,-10-7 0 16,9 7 0-16,-9-6 0 0,10 6 4 0,-10-6 0 0,10 1 0 16,-10-1 0-16,9 5-4 0,-9-5 0 0,9 2 0 0,-8-3 0 0,7 1 0 15,-6 1 0-15,6-1 0 0,2-5 0 0,-10 7 0 0,9-2 4 16,0 0-8-16,-8 1 4 0,7 0 0 0,2-1 0 0,-10 0 0 16,10-5 0-16,-10 6 0 0,9-1 0 0,0 0 0 0,-8 2-4 15,7-3 4-15,-8 7 0 0,10-6 0 0,0 1 4 0,-10-1-4 16,9 1 0-16,-9-1 0 0,9 0-4 0,-8 1 4 0,7-1 0 0,2 5-4 15,-10-4 4-15,10-1 0 0,-10 1 0 0,9-1 0 0,-9 0 0 16,10 1 4-16,-10-1-4 0,10 1-4 0,-10-1 8 0,8 1-4 16,-6-2 0-16,6 2 0 0,-7 0 0 0,8-1 0 0,-8 1-16 15,7-1 16-15,-6-5 4 0,6 5 0 0,-8 1-4 0,2-1 0 16,6 1 0-16,-7-1 0 0,-1 2 0 0,10-3 0 0,-10 1 0 0,0 1 0 16,0 4 0-16,2-4 0 0,6 4 0 0,-6-5 0 0,-2 6 0 15,0-6 0-15,1 5 0 0,-9 0 4 0,8-4-8 0,0 4 8 16,1 1-4-16,0-2 0 0,-1 2 0 0,-8-2 0 0,8-2-4 15,2 2 4-15,-2 1 0 0,-8 1 0 0,8-1 0 0,1 0 0 16,0 0 0-16,-1 5 0 0,-8-4 0 0,8-1 0 0,1-5 4 16,-1 10-4-16,-8-10 0 0,9 6 0 0,0-1 0 0,-1 0-4 0,-8 0 4 15,8 1 0-15,2-1 0 0,-2-5 0 0,0 6 0 0,0-1 0 16,2 0-4-16,-2 0 8 0,-8 0-4 0,8-4 0 0,1 4 0 16,-1 0 0-16,0 0 0 0,2 0 0 0,-10 1 4 0,8-1-8 15,0 5 4-15,0-5 0 0,-8 0-4 0,10 1 4 0,-2 4 0 16,0-5 0-16,-8 5 4 0,9-5-4 0,0 5-4 0,-9-5 4 0,8 1 4 15,-8 4-4-15,9 0-4 0,-1 0 4 0,-8-6-4 16,8 6 8-16,-8 0 0 0,9-4-8 0,-9 4 4 0,9 0 0 0,-9-5-4 16,8 5 0-16,-8 0 4 0,0 0-4 0,8 0 4 0,-8 0-4 15,10 0 4-15,-10 0 0 0,8-5 0 0,-8 5-4 0,0 0 8 16,8 0-4-16,-8 0 0 0,0 0 0 0,9 0-4 0,-9 0 0 0,9 0 4 16,-9 0 0-16,8 0 0 0,-8-5-4 0,0 10 4 0,9-5 0 15,-9 0 4-15,0 0-4 0,8 0 0 0,-8-5 0 0,8 5-4 16,-8 0 4-16,8 0 0 0,-8 0 0 0,0 0 0 0,10 0 0 15,-10 0-4-15,8 0 4 0,-8 0 4 0,0 0-8 0,0 0 4 16,8 0 0-16,-8 0 4 0,0 0-8 0,10 0 4 0,-10 0 0 16,0 0-4-16,8 0 4 0,-8 0 0 0,0 0 0 0,8 0 0 0,-8 0 0 15,0 0 0-15,9 0 0 0,-9 0 0 0,8 0 0 0,-8 0 4 16,0 0 0-16,9 5-4 0,-9-5-16 0,0 0 16 0,8 5 0 16,-8-5 4-16,0 5-4 0,9-5 0 0,-9 4 4 0,0 2-4 15,8-2 0-15,-8 1 0 0,0 0 0 0,8 0 0 0,-8-1-4 16,0 1 8-16,10 0-4 0,-10 0 0 0,0-1 0 0,0 1 0 0,8 5 0 15,-8-5 0-15,0-1 0 0,0 1 0 0,8 5 0 0,-8-5 0 16,0 0 0-16,0 4 0 0,0-4 0 0,0 4 0 0,0-4 4 16,10 5-4-16,-10-6 0 0,0 6 0 0,0-5 0 0,0 5 0 15,0-1 0-15,0 1 4 0,0-1 0 0,0 1-4 0,0 0 4 16,8 0-8-16,-8-1 4 0,0 0 0 0,0 1 4 0,8 4-4 0,-8-4 0 16,0-1 0-16,0 6 0 0,0-5 0 0,0 5-4 0,0-7 4 15,0 7 0-15,0-1 0 0,0 1 0 0,0-6-4 0,0 5 4 16,0 1 4-16,0-1-8 0,0 0 8 0,0 1-4 0,0 0 4 0,0-1-4 15,0 0 0-15,0 1-4 0,0-1 8 0,0 1 0 16,0-6-4-16,0 5 0 0,0 1 0 0,0-1 0 0,0-4 0 0,0 4-4 16,0 0 4-16,0-3 0 0,0 3-4 0,0 0 4 0,0-5 0 15,8 6 0-15,-8-1 0 0,0-4 4 0,0 4-4 0,0-4 0 16,0 4 0-16,0 1 0 0,9-1-4 0,-9-5 4 0,0 6 0 16,0-1 0-16,0-4 0 0,0 5 0 0,0-6 0 0,0 5 0 15,0-4-4-15,0 5 8 0,0-1-4 0,0-5 0 0,0 6 4 0,0-6-4 16,0 6 0-16,0-6 0 0,0 6 4 0,0-6-4 15,0 1 0-15,0 4-4 0,0-4 4 0,0 4 0 0,0-4 4 0,0-1-4 16,0 1 0-16,0-1 0 0,0 1 0 0,0-1-4 0,0 6 4 16,0-10 0-16,9 4 0 0,-9 2 0 0,0-3 0 0,0 2 0 15,0 0 0-15,0-1 0 0,0 0 0 0,0 7 0 0,0-8 0 16,0 3 0-16,0 3 0 0,0-5 0 0,0 6 0 0,0-1 0 0,0-4 0 16,0 5 4-16,0-6-4 0,0 5 0 0,0 1 0 0,0-5 0 15,0 4 0-15,0 0 0 0,0 0 0 0,0-4 0 0,0 4 4 16,0-4-4-16,0 0 0 0,0 4 0 0,0-4 0 0,0 4 0 15,0-5 0-15,0 1 0 0,0-1-4 0,0 1 4 0,0 0 0 16,0-1 0-16,0 1 0 0,0-1-4 0,0 6 8 0,0-5-4 0,8 0 0 16,-8-1 0-16,0 1 4 0,0-1 0 0,0 1 0 0,0 0-8 15,9-1 4-15,-9 1 0 0,0 0 0 0,0-6 0 0,0 5-4 16,0 1 0-16,0-5 8 0,0 5-4 0,0-2 0 0,0-2 0 16,0-1-4-16,0 5 4 0,0-6 4 0,0 1 0 0,0-1-8 15,0 6 4-15,0-5 0 0,0 1 4 0,0-2-4 0,0 5 0 0,0-4 0 16,0 0 0-16,0 5-4 0,0-6 4 0,0 1-4 0,0 5 4 15,0-6 4-15,0 6 0 0,0-1-4 0,0-4 4 0,0 5-4 16,0-5 0-16,0 4 0 0,0-4 0 0,0 5 0 0,0-4 4 16,0 2-4-16,0-3 4 0,0 5-4 0,0-6 4 0,0 1-20 15,0 0 20-15,0-1 0 0,0 1 0 0,0 0 0 0,0-5 0 16,0 5 4-16,0-1 0 0,0-4 0 0,0 6-4 0,0-6 0 0,0 4 4 16,0-4-4-16,0 5 4 0,0-5 0 0,0 5 0 0,0-5 4 15,0 5 0-15,0-1 0 0,0-4-4 0,0 6 0 0,0-2 0 16,0-4 0-16,0 5 4 0,0-5 0 0,0 4-8 0,0 2 8 15,0-6-4-15,0 4-4 0,0-4-4 0,0 0 0 0,0 5 8 16,0-5-4-16,0 0-8 0,0 0 4 0,0 0 4 0,0 0 0 0,0 0 0 16,0 0-4-16,0 0 0 0,0 0-8 0,0 0-8 0,0 0 4 15,0-5-16-15,0 1-16 0,0 4-16 0,-9-6-20 0,9 2-20 16,0-1-40-16,0 1-68 0,-8-6 40 0,8 0 32 0,-9 1 24 0</inkml:trace>
  </inkml:traceGroup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46:39.77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4212745-5FE2-4D60-B28D-F7374CC775DE}" emma:medium="tactile" emma:mode="ink">
          <msink:context xmlns:msink="http://schemas.microsoft.com/ink/2010/main" type="writingRegion" rotatedBoundingBox="11879,7363 11897,7696 11488,7719 11470,7386">
            <msink:destinationLink direction="with" ref="{12F9302D-440B-4C1F-B558-049EDC7813B0}"/>
            <msink:destinationLink direction="with" ref="{4E744A12-23FB-4D59-9A9B-FB797D97358E}"/>
          </msink:context>
        </emma:interpretation>
      </emma:emma>
    </inkml:annotationXML>
    <inkml:traceGroup>
      <inkml:annotationXML>
        <emma:emma xmlns:emma="http://www.w3.org/2003/04/emma" version="1.0">
          <emma:interpretation id="{C793A51C-3D46-4B63-822E-A12D143BB657}" emma:medium="tactile" emma:mode="ink">
            <msink:context xmlns:msink="http://schemas.microsoft.com/ink/2010/main" type="paragraph" rotatedBoundingBox="11879,7363 11897,7696 11488,7719 11470,73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7AD64B2-F722-4E75-A73A-1F2920DAEF92}" emma:medium="tactile" emma:mode="ink">
              <msink:context xmlns:msink="http://schemas.microsoft.com/ink/2010/main" type="line" rotatedBoundingBox="11879,7363 11897,7696 11488,7719 11470,7386"/>
            </emma:interpretation>
          </emma:emma>
        </inkml:annotationXML>
        <inkml:traceGroup>
          <inkml:annotationXML>
            <emma:emma xmlns:emma="http://www.w3.org/2003/04/emma" version="1.0">
              <emma:interpretation id="{C031606B-51B1-45B5-9AFC-941D4724C513}" emma:medium="tactile" emma:mode="ink">
                <msink:context xmlns:msink="http://schemas.microsoft.com/ink/2010/main" type="inkWord" rotatedBoundingBox="11879,7363 11897,7696 11488,7719 11470,738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162 96 59 0,'-8'0'72'0,"8"0"-8"0,0 5 0 0,0-5-24 0,-8 0 0 16,8 0 0-16,0 0-4 0,-9-5 0 0,9 5 0 0,0-4 0 0,-9 4 0 15,9-4-4-15,0 4-4 0,0 0 0 0,0-6 0 0,-8 1 0 16,8 1 0-16,0-2-4 0,0 2 0 0,0-1 0 0,0 1 0 16,0-2-4-16,0 2 0 0,0-1 0 0,8-1 0 0,-8 2 0 0,0 0 4 15,0-2-8-15,0 2 4 0,9-2-8 0,-9 6 4 16,0-3 0-16,9 3-4 0,-1 0-4 0,-8-6 0 0,8 6 0 0,-8 0-4 16,10 0 0-16,-2 0 0 0,-8 6 0 0,8-6 0 0,1 3 0 15,0-3-4-15,-1 6 4 0,-8-2-4 0,8 2 0 0,1-2 0 16,-1 0 0-16,-8 2 4 0,9 3-4 0,-9 1 4 0,9-1-4 0,-9 1-4 15,0 1 4-15,0-3 0 0,0 7 0 0,0-5 0 16,-9 3 0-16,0 2 0 0,9 0 0 0,-8-1 0 0,-1 0 0 16,1 0 0-16,-9 1 0 0,8-1 0 0,-7 1 0 0,6-6 0 0,-6 5 0 15,-2-3 0-15,10 3 0 0,-9-5 0 0,9-4-16 0,-10 4 20 16,10-3 0-16,0-2-4 0,-10 1 4 0,10-5-4 0,0 5 4 16,-1-5-4-16,9 0 0 0,-9-5 0 0,9 5 0 0,-8-5 0 15,8 1 4-15,0-6-4 0,0 5 4 0,0-5-8 0,8 6 8 16,-8-6-4-16,0 1 0 0,9 3 0 0,0-3 0 0,-1-1 0 0,0 1 0 15,-8 4 0-15,8-4 0 0,2 4 0 0,-2 0 4 0,0 0-8 16,2 2 0-16,-2-4 4 0,0 7 0 0,1-4 0 0,-1 4 0 16,0 0 0-16,1 0 0 0,0 4 4 0,-1-4-4 0,-8 7 0 15,8-4 4-15,2 2-8 0,-2 0 4 0,0 0 8 0,1-1-4 16,0 1 0-16,-1 0-4 0,-8 4 0 0,8-4 0 0,1 0 8 16,-1 4-8-16,1-3 4 0,-9-1-8 0,9-1 8 0,-1 1-4 0,0 0-4 15,2-1 8-15,-2 1-4 0,0-5 0 0,-8 5-4 0,8 0-4 16,2-5 0-16,-2 0-12 0,0 4-12 0,1-4-12 0,-1 0-8 15,-8 0-8-15,8 0-8 0,2 0-20 0,-2 0 12 0,0-4-28 0,-8 4-48 16,8-5 0-16,2 5 28 0,-2-5 24 0</inkml:trace>
        </inkml:traceGroup>
      </inkml:traceGroup>
    </inkml:traceGroup>
  </inkml:traceGroup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50:47.89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AE3F15F-1F88-422A-AC17-C659CC9D1119}" emma:medium="tactile" emma:mode="ink">
          <msink:context xmlns:msink="http://schemas.microsoft.com/ink/2010/main" type="writingRegion" rotatedBoundingBox="3321,11832 17032,12234 16840,18785 3129,18383"/>
        </emma:interpretation>
      </emma:emma>
    </inkml:annotationXML>
    <inkml:traceGroup>
      <inkml:annotationXML>
        <emma:emma xmlns:emma="http://www.w3.org/2003/04/emma" version="1.0">
          <emma:interpretation id="{87DADF99-3327-40E8-B759-28839B0DC797}" emma:medium="tactile" emma:mode="ink">
            <msink:context xmlns:msink="http://schemas.microsoft.com/ink/2010/main" type="paragraph" rotatedBoundingBox="3403,11834 9682,12018 9654,12992 3375,128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B5CD4DF-4719-4621-A1A9-525006166B60}" emma:medium="tactile" emma:mode="ink">
              <msink:context xmlns:msink="http://schemas.microsoft.com/ink/2010/main" type="line" rotatedBoundingBox="3403,11834 9682,12018 9654,12992 3375,12808"/>
            </emma:interpretation>
          </emma:emma>
        </inkml:annotationXML>
        <inkml:traceGroup>
          <inkml:annotationXML>
            <emma:emma xmlns:emma="http://www.w3.org/2003/04/emma" version="1.0">
              <emma:interpretation id="{BB6D862C-C6FF-45C1-94CF-879C759D4AE9}" emma:medium="tactile" emma:mode="ink">
                <msink:context xmlns:msink="http://schemas.microsoft.com/ink/2010/main" type="inkWord" rotatedBoundingBox="3403,11834 4676,11872 4653,12681 3379,12644"/>
              </emma:interpretation>
            </emma:emma>
          </inkml:annotationXML>
          <inkml:trace contextRef="#ctx0" brushRef="#br0">-3106 63 79 0,'0'0'108'0,"0"-5"-4"0,0 5-8 0,0 0-20 0,0-5 0 0,0 5-4 15,0 0-8-15,0 0-4 0,0 0-8 0,0 0-8 0,0 0-4 16,0 5 0-16,0-5-4 0,0 5 0 0,0-1-8 0,0 1-4 15,9 0 0-15,-9 0 4 0,0 5-8 0,0-1 0 0,0 0-4 16,8 6 4-16,-8-6-4 0,0 6 4 0,9-1-4 0,-9 5-4 16,9-4 4-16,-1 0-4 0,-8 3 0 0,8-3 0 0,0-2-4 0,2 3 0 15,-2-2 0-15,-8 1-4 0,8-5 0 0,2 3 0 0,-2-3 4 16,0 0-4-16,9-1 0 0,-8 1 0 0,-1-5-4 0,1-1 4 16,7 2 0-16,-6-1-4 0,-2-5 0 0,10 0 0 0,-10 0 0 15,0-5 4-15,9-1 0 0,-9 2-4 0,1-1 0 0,0-5 4 16,-1 1 0-16,0-1 0 0,2-4-4 0,-2 5 0 0,0-6 4 15,0 5-4-15,-8-4 4 0,10-2 0 0,-10 3-4 0,0-2 4 0,8 2 0 16,-8-2-4-16,0 1 0 0,0-1 0 0,0 5 0 0,-8-4 4 16,8 5 4-16,-10-6-4 0,10 5 0 0,-8 1 0 0,8-1 0 15,-8 1 4-15,0-1-4 0,-2 0 0 0,2 6-4 0,0-6 4 16,-1 5-4-16,0 1 0 0,1-2 4 0,-1 2 0 0,1-1-4 0,-8 0 0 16,6 5 0-16,2-5 0 0,0 5 0 0,-2 0 0 0,2 0-8 15,0 0-4-15,-1 0 0 0,1 0-8 0,-1 5-4 0,9 0-4 16,-8 0-12-16,-1-1 0 0,1 6-20 0,8-5-4 0,-8 5-12 0,8-6-8 15,0 6-8-15,-10 0 0 0,10-1-28 0,0 5-56 16,0-4 12-16,0 0 32 0,0 0 28 0,0-1 16 0</inkml:trace>
          <inkml:trace contextRef="#ctx0" brushRef="#br0" timeOffset="-407.9086">-3651 370 47 0,'0'0'68'0,"0"0"-8"0,0 0-8 0,0 0-28 0,0 0 4 0,0 0 0 15,0 0-8-15,0 0-4 0,0 0 4 0,0 0 0 0,0 0-4 16,0 0 4-16,0 0 0 0,0 0-4 0,0 0 4 0,0 0-4 15,0 0 4-15,0 0 0 0,0 0 0 0,0 0 4 0,0 0-4 16,0 0 4-16,0 0-20 0,0 0 20 0,0 0 0 0,0 0 0 16,0 0-8-16,0 0 4 0,0 0-4 0,0 0 0 0,0 0 0 15,0 0 0-15,0 0 4 0,0 0 4 0,8 0-4 0,-8-5 4 16,0 0-4-16,9 0 0 0,-9 1 4 0,8-1-4 0,0-5 0 16,-8 0 0-16,10 1 0 0,-2-5-4 0,0-1 4 0,10 1-4 15,-10-5-4-15,0 4-4 0,1-4-4 0,0 5 4 0,8-5 0 16,-9-1 0-16,0 6-4 0,0-6 0 0,10 6 0 15,-10-5 0-15,2 5-4 0,-2-1 0 0,0 1 4 0,1 0 0 16,-1 4-4-16,1-5 4 0,-1 6 0 0,1-1 0 0,-1-4 4 16,0 4 0-16,2 1 0 0,-2 4-4 0,-8-5 0 0,8 0-4 15,2 5 4-15,-2-4 4 0,-8 4-4 0,0 1-4 0,8-2 0 16,-8 6 4-16,8-4-8 0,-8 4 8 0,0-5 0 0,9 5 4 16,-9 0 4-16,0 0 4 0,0 5 4 0,0-1 0 0,0 2 0 15,0-2 0-15,0 6-4 0,9-6 0 0,-9 7-4 0,0 3 0 16,0-5 4-16,0 6-4 0,0-1 0 0,0 1-4 0,0 4 0 15,0 0 8-15,0 0-8 0,0 1 4 0,0-2-4 0,0 2-4 16,0-1 4-16,0 0 0 0,0 1-4 0,0-1 0 0,0 0 0 16,0-5 0-16,0 1-4 0,0 4 8 0,0-9-12 0,0 4 4 0,0-6-4 15,0 8 4-15,0-6-8 0,0-6-4 0,0 6 0 0,0-5-8 16,0-1-8-16,0-4-8 0,0 5-8 0,0-5 0 0,0 5-4 16,0-5-12-16,0 0-4 0,0 0 0 0,0 0 0 0,0 0-8 15,0 0-4-15,0-5-12 0,0 5 0 0,0-5-56 0,0 1-32 16,8-1 32-16,-8 0 32 0,0 0 20 0</inkml:trace>
          <inkml:trace contextRef="#ctx0" brushRef="#br0" timeOffset="490.6885">-2611-234 91 0,'-8'4'112'0,"-2"-4"-20"0,2 0-12 0,8 0-24 0,-8 0-4 15,-1-4 4-15,1-2 0 0,8 6-12 0,-8-4-4 0,8-6-4 16,0 5-4-16,-10-5-4 0,10 6-4 0,0-6-4 0,0 1 0 0,0-1 0 16,10-1 0-16,-10 3-8 0,8-2 4 0,-8 1 0 0,8-1 4 15,-8 1 0-15,9-1 4 0,-1 5 0 0,0-5-4 16,-8 6-4-16,10-1-4 0,-2 0 4 0,0 5-4 0,0-5 0 0,2 5-4 15,-2-5 0-15,-8 5 4 0,8 0 0 0,1 5 4 0,0 0-4 16,-9-5 4-16,8 10-20 0,-8-6 16 0,0 6 4 0,0-1-4 0,9 1-4 16,-9 5 0-16,-9-1 0 0,9-1-4 0,0 8-4 0,-8-2 4 15,8 0-4-15,-9 1 4 0,0-2-4 0,1 2 4 0,0 3-4 16,-2-8 0-16,10 4 0 0,-8 0 0 0,0-5 0 0,0 1-4 0,-2-5 4 16,2 4-4-16,8-5 8 0,-8-3-8 0,8-2 4 15,-9 1-4-15,9 0 0 0,0-5-4 0,-8 5 0 0,8-10 4 0,0 5 0 16,0 0 0-16,0-5 0 0,0 0 0 0,8 1 4 0,-8-2-4 15,0 1 4-15,9 1 4 0,-9-1-8 0,8 0 0 0,-8 1 4 16,8-2 0-16,-8 2 0 0,10 4 0 0,-2-5 0 0,0 5 0 16,0 0 4-16,-8 0-4 0,10 0 4 0,-2 0 0 0,0 5 4 0,1-1 4 15,0-4 4-15,-1 6 4 0,1-2-4 0,-1 6 4 0,0-6-4 16,1 1 4-16,0 1-4 0,-1-2 0 0,0 6-4 0,2-5-4 16,-2-1 0-16,0 1 0 0,1 0-4 0,0 0 0 0,-1-5 0 15,-8 4 0-15,8-4-4 0,1 0-8 0,-1-4-12 0,0-1-12 16,-8 0-16-16,10 0-12 0,-10-4-20 0,8 4-20 0,-8-4-16 15,8-2-16-15,-8 2-76 0,0 0 16 0,10-6 40 0,-10 5 28 0,0-4 24 16</inkml:trace>
        </inkml:traceGroup>
        <inkml:traceGroup>
          <inkml:annotationXML>
            <emma:emma xmlns:emma="http://www.w3.org/2003/04/emma" version="1.0">
              <emma:interpretation id="{B056AB82-64B6-45FC-9144-08772131FFC4}" emma:medium="tactile" emma:mode="ink">
                <msink:context xmlns:msink="http://schemas.microsoft.com/ink/2010/main" type="inkWord" rotatedBoundingBox="4905,12226 5263,12236 5250,12672 4892,1266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846.2783">-1972-10 63 0,'0'-9'88'0,"0"4"-16"0,0 0-4 0,0 1-16 0,9-1 0 16,-9 5-4-16,0-5 0 0,0 5 0 0,0 0 0 0,0 0 0 15,0 5-4-15,0 0 0 0,0-1 0 0,0 1-4 0,8 5 0 16,-8-6 0-16,0 6 4 0,0 5-4 0,8-1-8 0,-8-5 0 0,0 6-8 16,0 4 4-16,10 1-8 0,-10-2 4 0,0 2-4 0,0-1-8 15,0 0 0-15,0 1-4 0,0-1 0 0,0 0-4 0,0 0 0 16,0 1 0-16,0-7 0 0,0 7-4 0,0-5-4 0,0-6-8 16,0 5-8-16,0 1 4 0,0-11-12 0,0 6-12 0,0-1-12 15,0-3-8-15,0-1-12 0,0-1-8 0,-10-4-4 0,10 5-16 0,0-5-40 16,-8-5-28-16,0 5 32 0,8-4 36 0</inkml:trace>
          <inkml:trace contextRef="#ctx0" brushRef="#br0" timeOffset="1040.7571">-2133 207 67 0,'8'0'104'0,"-8"0"0"16,0-5-4-16,8 5-16 0,-8 5 0 0,9-5 0 0,-9 5-4 0,9-5 0 15,-9 5-8-15,8-1 0 0,0-4-4 0,1 5-8 0,-1-1-4 16,0-4-4-16,2 5 0 0,-2 0-4 0,0 0-8 0,2 0 0 15,-2 0-8-15,0-2-4 0,9-3-8 0,-8 0-4 0,8 7-4 0,-9-7 0 16,10 0 0-16,-10 0-4 0,10 4-8 0,-10-4-12 0,8 0-8 16,-7 0-24-16,8 0-12 0,-8-4-24 0,7 4-32 0,-6 0-16 15,-2 0-28-15,0-7-68 0,0 7 24 0,2 0 36 0,-2-3 32 16,0 3 28-16</inkml:trace>
        </inkml:traceGroup>
        <inkml:traceGroup>
          <inkml:annotationXML>
            <emma:emma xmlns:emma="http://www.w3.org/2003/04/emma" version="1.0">
              <emma:interpretation id="{B517F3E5-606B-4C58-AA18-0D90CFADDC3A}" emma:medium="tactile" emma:mode="ink">
                <msink:context xmlns:msink="http://schemas.microsoft.com/ink/2010/main" type="inkWord" rotatedBoundingBox="5602,11934 6484,11960 6459,12828 5576,12802"/>
              </emma:interpretation>
            </emma:emma>
          </inkml:annotationXML>
          <inkml:trace contextRef="#ctx0" brushRef="#br0" timeOffset="2414.179">-1426 173 35 0,'0'-5'96'0,"0"0"-20"0,0 1 12 0,-9-1-24 16,9 5 4-16,0-5-4 0,0 0 4 0,0 5-4 0,-8 0 0 15,8 0-4-15,0 0-4 0,0-4 0 0,0 4-8 0,0 0 0 16,0 0-12-16,0 0-4 0,0 0 8 0,0 0 0 0,0 0 0 0,8 4 0 15,-8-4 0-15,0 5-4 0,9-5 0 0,-9 5-8 0,8 0-4 16,-8-1 0-16,9 6-4 0,0-5-4 0,-1 9-4 0,0-4 0 16,0 5 0-16,2-2-4 0,-2 2-4 0,0 5 0 0,2-7 0 15,-2 7 0-15,0-1 0 0,1 0 0 0,-9 0-4 0,8 0 0 16,-8 1 4-16,9-1 0 0,-9-1-4 0,0-2 8 0,0-2-4 0,0 1 0 16,0-1-4-16,0-5 0 0,0 2 4 0,0-3 0 0,0-3 4 15,-9 0-4-15,9 0 0 0,0-5-4 0,-8 0 0 0,8 0 4 16,0 0-4-16,-9-5 0 0,9 0-4 0,-8 0 4 0,8-3-4 15,-8-3 4-15,8 2-4 0,0-1 0 0,-10-4 4 0,10-1 0 16,0 1 4-16,0-1-28 0,0 1 24 0,0-5 0 0,-8 0 0 16,16 0 0-16,-8 4-4 0,0-4 4 0,0 0 0 0,10 5 0 15,-10-5 0-15,8 4 0 0,0 0 0 0,1 1 0 0,-9 5 0 16,8-6 0-16,1 6-4 0,0-1 4 0,7 0 0 0,-8 1 0 16,2-1-4-16,6 5 4 0,-6 1 0 0,-2-2 0 0,9 2 0 15,-9-1 0-15,0 5-4 0,10-5 4 0,-10 5 0 0,0 0 0 16,2 0 0-16,6 0-4 0,-7 0 4 0,0 0 0 0,-1 5-4 15,0-5 0-15,1 5 0 0,-1-1-4 0,-8-4-8 0,9 6 0 16,0-2-8-16,-9 1-4 0,8-5-4 0,-8 5-4 16,0-5-16-16,0 5-4 0,8-5-20 0,-8 0-12 0,0 4-16 15,0-4-4-15,0-4-76 0,0 4-12 0,0-5 44 0,0 0 32 16,0 0 20-16</inkml:trace>
          <inkml:trace contextRef="#ctx0" brushRef="#br0" timeOffset="2796.2223">-932-177 11 0,'0'-5'100'0,"0"-5"-16"0,0 6-4 0,0-2-24 0,8-3-8 16,-8 4 4-16,0-4-4 0,0 0 0 0,10 3-4 0,-10-4-4 15,8 6 0-15,0-6-4 0,-8 1 0 0,9 4-8 0,0-5 0 16,-1 6 0-16,1-6-4 0,-1 6 0 0,0-3 0 0,1 7 0 0,0-4-8 15,-1 4 4-15,0-4-4 0,2 4-4 0,-2 0 0 0,0 0 4 16,1 4-4-16,0 0 0 0,-1 3-4 0,-8-3 0 0,8 1 0 16,1 0-4-16,-9 4 0 0,0-4 0 0,8 4 0 0,-8 1-4 15,0-1 0-15,0 1 4 0,0 5 0 0,0-6-4 0,-8 5 0 16,8 0 0-16,-9-3 0 0,9 3 4 0,0-5 0 0,-8 6 0 16,0-1-8-16,8 2 0 0,-9-7 8 0,9 4-4 0,-9-3 0 0,9 4 0 15,0-3 0-15,-8-2 4 0,8 5 0 0,0-4 0 0,0-1 0 16,0 1-4-16,0-5 4 0,0 5 0 0,0-1 0 0,0-4 0 15,0 4 0-15,8-3-4 0,-8-2 4 0,9 1 0 0,-9 0-4 16,9 0 4-16,-9-5 0 0,8 4-4 0,0-4 0 0,1 0 0 0,7 0 0 16,-6 0-8-16,-2 5-12 0,10-10-12 0,-10 5-16 0,9 0-8 15,0 0-20-15,-9-4-8 0,9 4-16 0,1-5-76 0,-10 0 4 16,10 5 32-16,-2-5 28 0,-8 5 24 0</inkml:trace>
        </inkml:traceGroup>
        <inkml:traceGroup>
          <inkml:annotationXML>
            <emma:emma xmlns:emma="http://www.w3.org/2003/04/emma" version="1.0">
              <emma:interpretation id="{7E096240-82C9-49D9-A25A-FD8A5AB782B6}" emma:medium="tactile" emma:mode="ink">
                <msink:context xmlns:msink="http://schemas.microsoft.com/ink/2010/main" type="inkWord" rotatedBoundingBox="7029,12274 7372,12284 7361,12672 7017,1266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077.4811">-2 0 75 0,'8'5'128'0,"-8"0"-20"15,0 0-12-15,0-1-32 0,0-4 0 0,0 5 0 0,0 0 4 16,9 0-4-16,-9-1 0 0,0 2-4 0,8-6-8 0,-8 4-8 15,9 1-4-15,0 0 0 0,-1 0-4 0,0-5-4 0,0 4-4 16,2 1-4-16,6-5-4 0,-6 5-4 0,6-5-4 0,-7 5 0 0,7-5-4 16,2 0-4-16,-10 0 0 0,10 5-8 0,-2-5-4 0,2 5-8 15,-2-5-12-15,1 0-20 0,-8 4-20 0,8-4-20 0,-9 0-16 16,10 5-20-16,-18 0-72 0,8-1 0 0,0 1 56 0,-8 0 32 16,10-5 12-16</inkml:trace>
          <inkml:trace contextRef="#ctx0" brushRef="#br0" timeOffset="3248.0165">109 274 79 0,'0'14'148'0,"0"-4"-24"0,0-2-20 0,0 3-28 16,0-2-4-16,0 1 0 0,0-5-8 0,0 5-8 0,0-1 4 0,0-4-8 16,0 0-12-16,8-1-8 0,-8 2 0 0,9-1-8 0,-9-5-4 15,8 4-4-15,0-4 0 0,1 0-8 0,0 0 0 0,-1 5-4 16,10-10-4-16,-10 5-12 0,9 0-16 0,-8 0-24 15,7-4-16-15,-7 4-16 0,8-5-4 0,0-1-28 0,-9 6-48 0,10-4-4 16,-10 4 32-16,10-5 8 0</inkml:trace>
        </inkml:traceGroup>
        <inkml:traceGroup>
          <inkml:annotationXML>
            <emma:emma xmlns:emma="http://www.w3.org/2003/04/emma" version="1.0">
              <emma:interpretation id="{38E338D3-AE87-4A94-BA2D-AEA60CDC0F69}" emma:medium="tactile" emma:mode="ink">
                <msink:context xmlns:msink="http://schemas.microsoft.com/ink/2010/main" type="inkWord" rotatedBoundingBox="7986,12264 8215,12271 8196,12909 7967,1290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622.014">969 456 3 0,'-8'10'104'0,"8"-6"-12"0,0 2-12 16,-8-2-28-16,8 1-4 0,0-5 0 0,-10 0-8 0,10-5 4 15,0 1-4-15,0-2 0 0,0-3-4 0,0-1 0 0,0 1 0 16,0-5 4-16,0 4-4 0,0-5 8 0,10-3-4 0,-10 3 12 16,8-4-12-16,-8 0 4 0,8 0 0 0,2-1 0 0,-2 1-4 15,-8 0 0-15,8-1 0 0,1 2 4 0,-1-2-4 0,1 1-4 0,-1 4 0 16,1-4 4-16,-1 5-4 0,0-6-4 0,2 6-4 0,-2 0-4 15,-8-1-4-15,8 1-4 0,2 5-4 0,-2-1 0 0,0 0 0 16,-8 1-4-16,8-1-4 0,1 5 4 0,0 5 0 0,-9-4 0 0,8 4 0 16,-8 0 4-16,9 4-4 0,-9-4 0 0,8 10 4 0,-8-5 0 15,0 4-4-15,8 5-4 0,-8 1 4 0,0-1-4 0,0 1 0 16,10 4 0-16,-10 0-4 0,0 5 0 0,0 0 4 0,0 0-4 0,0 1 0 16,0 3 0-16,0-4 0 0,0 5 0 0,0-1-4 15,-10 1 4-15,10-4-8 0,0 3-4 0,0-5-4 0,0 2-16 0,0-1-8 16,0 0-16-16,0 0-12 0,-8-5-12 0,8 0-20 0,0-4-16 15,0-1-16-15,0 1-24 0,0-6-76 0,0-4 32 0,-8-1 36 16,8 3 32-16,0-7 28 0</inkml:trace>
        </inkml:traceGroup>
        <inkml:traceGroup>
          <inkml:annotationXML>
            <emma:emma xmlns:emma="http://www.w3.org/2003/04/emma" version="1.0">
              <emma:interpretation id="{93EC963A-F1EC-4FF6-B40A-B9D4EED51A7A}" emma:medium="tactile" emma:mode="ink">
                <msink:context xmlns:msink="http://schemas.microsoft.com/ink/2010/main" type="inkWord" rotatedBoundingBox="8453,12291 8981,12307 8961,12972 8433,12956"/>
              </emma:interpretation>
              <emma:one-of disjunction-type="recognition" id="oneOf3">
                <emma:interpretation id="interp3" emma:lang="" emma:confidence="0">
                  <emma:literal>2</emma:literal>
                </emma:interpretation>
                <emma:interpretation id="interp4" emma:lang="" emma:confidence="0">
                  <emma:literal>Z</emma:literal>
                </emma:interpretation>
                <emma:interpretation id="interp5" emma:lang="" emma:confidence="0">
                  <emma:literal>z</emma:literal>
                </emma:interpretation>
                <emma:interpretation id="interp6" emma:lang="" emma:confidence="0">
                  <emma:literal>2'</emma:literal>
                </emma:interpretation>
                <emma:interpretation id="interp7" emma:lang="" emma:confidence="0">
                  <emma:literal>Zi</emma:literal>
                </emma:interpretation>
              </emma:one-of>
            </emma:emma>
          </inkml:annotationXML>
          <inkml:trace contextRef="#ctx0" brushRef="#br0" timeOffset="4120.6817">1464 250 3 0,'0'5'100'0,"0"-2"-16"16,-8-3-8-16,8 0-24 0,0-3 0 0,0-2-4 0,0 5 0 15,0-10 4-15,0 5-8 0,0-4 0 0,0 0 0 0,0-1 0 16,8-5 0-16,-8 1-4 0,8 4 4 0,1-4 4 0,0 0 0 16,-1-1 0-16,0 0-12 0,2 6 0 0,-2-5 0 0,0 4 0 15,2-4 0-15,6 4-4 0,-8 1-8 0,1 3 0 0,8 2 0 0,-8-1-4 16,7 0-4-16,-6 5 0 0,-2 0 0 0,0 5-4 15,0 0-4-15,10-1-4 0,-10 6 0 0,1 0 0 0,-1 4 0 0,1 1 0 16,-9-1 0-16,9 5-4 0,-9 1 0 0,8-1 0 0,-8 4 0 16,0 2 0-16,-8-2 0 0,8 5 0 0,-9-2 0 0,0 3 0 15,1-1 0-15,-1 1 0 0,-7 4 4 0,6-5 0 0,-6 2-4 16,-2-6 0-16,2 5 4 0,-2-5 0 0,1 0-4 0,1 0 0 0,-2-5 4 16,-8 0-4-16,18-5 0 0,-9-4 0 0,0 0-4 15,0-5 4-15,9-1 0 0,0 1-4 0,-2-10 4 0,2 5-4 0,0-9 4 16,8 4-4-16,0-5 4 0,0-5-4 0,0 6 0 0,0-5 4 0,8 4 0 15,0-4 0-15,-8-1-4 0,10 1 0 0,-2 5 4 16,0-1 0-16,1 0 0 0,7 1 0 0,-7 5 0 0,0-2 0 0,7 6 0 16,-6-5 4-16,6 10-4 0,-6-5 4 0,6 6 0 0,-8-2 4 15,9 0 4-15,-8 6 4 0,8 0 0 0,1-1 12 0,-10 0-4 16,8 6 4-16,2-5-4 0,-1 4-20 0,0 1 20 0,-8-6-4 16,7 7-4-16,2-8-4 0,-2 7 0 0,2-6 0 0,-1-4-4 15,-9 4-4-15,10-4 0 0,-2 0 0 0,-8 0-8 0,10-5-8 16,-10 0-20-16,1-5-20 0,8 0-24 0,-8 0-28 0,-1-4-36 0,-8-5-20 15,8 4-84-15,-8-10 12 0,9 7 48 0,-9-7 32 0,0-4 36 16,0 5 16-16</inkml:trace>
        </inkml:traceGroup>
        <inkml:traceGroup>
          <inkml:annotationXML>
            <emma:emma xmlns:emma="http://www.w3.org/2003/04/emma" version="1.0">
              <emma:interpretation id="{F134BB33-F2E5-427C-9995-505B965EB057}" emma:medium="tactile" emma:mode="ink">
                <msink:context xmlns:msink="http://schemas.microsoft.com/ink/2010/main" type="inkWord" rotatedBoundingBox="9255,12017 9682,12029 9668,12482 9241,12470"/>
              </emma:interpretation>
              <emma:one-of disjunction-type="recognition" id="oneOf4">
                <emma:interpretation id="interp8" emma:lang="" emma:confidence="0">
                  <emma:literal>2</emma:literal>
                </emma:interpretation>
                <emma:interpretation id="interp9" emma:lang="" emma:confidence="0">
                  <emma:literal>z</emma:literal>
                </emma:interpretation>
                <emma:interpretation id="interp10" emma:lang="" emma:confidence="0">
                  <emma:literal>Z</emma:literal>
                </emma:interpretation>
                <emma:interpretation id="interp11" emma:lang="" emma:confidence="0">
                  <emma:literal>zw</emma:literal>
                </emma:interpretation>
                <emma:interpretation id="interp12" emma:lang="" emma:confidence="0">
                  <emma:literal>zo</emma:literal>
                </emma:interpretation>
              </emma:one-of>
            </emma:emma>
          </inkml:annotationXML>
          <inkml:trace contextRef="#ctx0" brushRef="#br0" timeOffset="4691.6668">2257-106 67 0,'-8'-9'92'0,"-1"-1"-12"15,9 2-4-15,-8-3-28 0,8-3 0 0,0 4-4 0,0 1 4 0,0-2 4 16,0 3-4-16,8-2 4 0,-8 0 0 0,9 1 4 0,-1 0 0 15,0 3 0-15,0 2 0 0,2-2-12 0,6 6-8 0,2-4-4 16,-10 8 0-16,9-4-8 0,0 6 0 0,-8-2-8 0,7 6 0 16,-6-5-4-16,6 9-4 0,-6-5 4 0,-2 1-4 0,0 5-4 15,1-1 0-15,-9 1 0 0,0 4 0 0,0 1 0 0,0-2 0 0,-9 1-4 16,1 1 4-16,0-1 4 0,-2 0-4 0,-6 0 0 0,-2 0 0 16,1-5 0-16,9 6 0 0,-9-6 0 0,0 1 0 0,-1-6 0 15,2 1-20-15,6-1 20 0,-6-4 0 0,8 0-4 0,-9-5 4 0,8 5-4 16,9-10 0-16,-9 5 4 0,9-5-4 0,0 0-4 15,0 0 4-15,0-4 0 0,0 4 0 0,0 1 0 0,9-6 0 0,0 5 4 16,-1-5-4-16,1 6 0 0,-1-1 4 0,8-5 8 0,-6 10 4 16,6-4 8-16,-6 4 4 0,6 4 8 0,-7-4 4 0,8 5 4 15,0 0 4-15,-1 4 0 0,-6 1 0 0,6 0 0 0,2-1-4 16,-1 5-4-16,-9-4 0 0,9 4 0 0,0-4-8 0,-9 5-4 0,10-6-4 16,0 1 0-16,-10 0-8 0,0-6 0 0,9 1-8 15,-8 0 0-15,-1 0 0 0,1-5-8 0,7-5-4 0,-6 0-16 0,-10 0-28 16,8-9-32-16,0 4-32 0,-8-4-32 0,8 0-36 0,-8-6-24 15,0 6-84-15,-8-10 44 0,8 5 48 0,-8 0 36 0,0-6 28 16,-2 2 24-16</inkml:trace>
        </inkml:traceGroup>
      </inkml:traceGroup>
    </inkml:traceGroup>
    <inkml:traceGroup>
      <inkml:annotationXML>
        <emma:emma xmlns:emma="http://www.w3.org/2003/04/emma" version="1.0">
          <emma:interpretation id="{33E70669-9A7A-481A-AA1B-61DE8A718F91}" emma:medium="tactile" emma:mode="ink">
            <msink:context xmlns:msink="http://schemas.microsoft.com/ink/2010/main" type="paragraph" rotatedBoundingBox="3331,13294 10268,13553 10239,14319 3303,140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352AF3E-0D84-49B7-99D9-E01A02FCC28E}" emma:medium="tactile" emma:mode="ink">
              <msink:context xmlns:msink="http://schemas.microsoft.com/ink/2010/main" type="line" rotatedBoundingBox="3331,13294 10268,13553 10239,14319 3303,14060"/>
            </emma:interpretation>
          </emma:emma>
        </inkml:annotationXML>
        <inkml:traceGroup>
          <inkml:annotationXML>
            <emma:emma xmlns:emma="http://www.w3.org/2003/04/emma" version="1.0">
              <emma:interpretation id="{ACB7D32C-F910-4480-BDC3-60FA524676A8}" emma:medium="tactile" emma:mode="ink">
                <msink:context xmlns:msink="http://schemas.microsoft.com/ink/2010/main" type="inkWord" rotatedBoundingBox="3327,13424 4660,13474 4639,14047 3305,13998"/>
              </emma:interpretation>
              <emma:one-of disjunction-type="recognition" id="oneOf5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7192.1799">-3703 1525 31 0,'0'5'96'0,"0"0"-4"0,-8 0-8 15,8 0-24-15,0-5-4 0,0 4 4 0,0-4-4 0,0 0 0 16,0 0-4-16,0 0 0 0,0 0-4 0,0 0-8 0,0 5 0 16,0-5-4-16,-8 0-4 0,8 0-4 0,8 0 4 0,-8-5-4 0,0 5 4 15,0 0-4-15,0 5-4 0,8-10-4 0,-8 5 4 16,10-4 4-16,-10-1-4 0,8 0 0 0,-8-5 4 0,8 1 0 0,0-1 0 15,1 0-4-15,0-4-4 0,-1 0 0 0,9-1 0 0,-9-4-4 16,2 0 0-16,-2 0-4 0,8-1-4 0,-6 1 4 0,6 0-4 16,-7 0 4-16,0-1-4 0,8 1-4 0,-9 5-4 0,0-6 4 0,0 6-4 15,2 0 4-15,-2 5-4 0,0 0 0 0,2-1 0 0,-2 4 0 16,0-4 0-16,-8 6 0 0,9 4 4 0,-9-5 0 0,8 1-4 16,-8 4 4-16,0 0 0 0,9 0 4 0,-9 4 4 0,0 1 0 15,0-1-4-15,0 6 4 0,0 0-4 0,0 0 0 0,0-1 4 16,0 6-4-16,0-1-4 0,0 5 0 0,0-4 4 0,0 8 0 0,0-3-4 15,0-1 4-15,-9 6-8 0,9-2 4 0,0-4-4 0,0 6 0 16,-8-6 4-16,8 0-4 0,0 0 4 0,0 0-8 0,0 0 0 16,-9-4-4-16,9 4-12 0,0-4-4 0,0-6-8 0,0 5-12 15,0-4-8-15,0-1-4 0,0-4-12 0,9 5-4 0,-9-5-4 16,0-1-8-16,8 2 0 0,-8-6-4 0,9 4-4 0,-9-8-20 16,8 4-52-16,1 0-4 0,-1-6 28 0,-8-3 28 0,8 4 20 15</inkml:trace>
          <inkml:trace contextRef="#ctx0" brushRef="#br0" timeOffset="7540.2472">-3182 1401 7 0,'8'-5'108'0,"-8"5"-8"0,0-5-8 0,8 5-28 0,-8 0 0 0,0 0-4 15,0 0-4-15,0 5-4 0,0 0-4 0,0-1 0 16,0 1-4-16,0 0 0 0,0 4-8 0,0 1 0 0,10 0 0 0,-10-1-12 16,0 1 0-16,0 5 0 0,8-1 0 0,-8 5-4 0,8-5 4 15,0 1-8-15,-8 4 0 0,10-4-4 0,-2-1 4 0,0 5 0 16,1-5 0-16,-1-4 0 0,1 5 0 0,0-6 0 0,-1 1-4 15,0-1 0-15,10 1-4 0,-10-6 0 0,0 0-4 0,10 2 4 0,-10-6-4 16,1 0 0-16,8 0 0 0,-9-6 0 0,1 2 0 0,-1 0-4 16,0-6 4-16,2 1 0 0,-2-1-4 0,0-5 4 0,2 1 0 15,-2 0 0-15,0-1-4 0,-8 1 0 0,0-2 0 0,0 3 4 16,0-1-4-16,0-5 4 0,0 4 0 0,0 1-4 0,0 0 0 0,-8-1 0 16,0 1 4-16,8 4-4 0,-10-5 4 0,2 6-4 0,0-1 0 15,-2 1 0-15,2-1 0 0,0 0 0 0,-1 1 0 0,1 5-4 16,-1-2 4-16,1 2-4 0,-9-1 0 0,17 5 0 0,-18 0-4 15,10 0 0-15,0 0-4 0,-2 5-4 0,2-1 0 0,8 2 0 16,-8 2-4-16,0 3-8 0,-1-2-8 0,0 5-4 0,9-4-12 0,-8 5 0 16,8 4-4-16,-9-5-12 0,9 1 4 0,0-1-8 0,0 5 8 15,0-5-16-15,0 1-44 0,9 4-20 0,-9-4 20 0,8-6 20 16</inkml:trace>
          <inkml:trace contextRef="#ctx0" brushRef="#br0" timeOffset="7873.8469">-2833 1521 99 0,'8'0'108'0,"-8"0"-16"0,10 4-4 0,-10-4-24 0,0 5-4 0,8 0 4 16,-8 5-4-16,0-1-4 0,8 1 0 0,-8 4-4 0,0-4-24 15,8 4 20-15,-8 0 0 0,10 1-4 0,-2 0-12 0,-8-1-8 16,8 0-4-16,1 0 0 0,8 1 4 0,-8-5-8 0,-1 4 4 0,8-5-8 16,-6 2 0-16,6-7 4 0,2 0-8 0,-1 2 4 0,-1-2-4 15,-6-4 0-15,6-4-4 0,2 4 0 0,-2-6 0 0,2-2 0 16,-1-3 0-16,-1 2 0 0,-7-1 0 0,8-4 4 0,1-1-4 15,-10 1 0-15,9-5 4 0,-8 4 0 0,-1-4 4 0,0 5-4 16,9-5 0-16,-9-2 0 0,-8 3 0 0,10-1 8 0,-10 0-4 0,8 0-4 16,-8 5 0-16,0-6 0 0,0 6-4 0,0-6 4 0,0 6 0 15,-8 0-4-15,-2 0 0 0,2-1 0 0,0 1 4 0,-1 4-8 16,1 1 0-16,-9-1 4 0,8 1 0 0,-7-1-4 0,6 4 0 16,-6 2 0-16,-10-5 0 0,9 9 0 0,0-6 0 0,0 2-4 15,-1 4-8-15,2 4-4 0,-2-4-4 0,2 6 0 0,-1-2-8 0,9 1-4 16,-10 5-4-16,0 0-12 0,10-1-12 0,0 5-8 0,0-4-8 15,-1 5-8-15,0 4-8 0,9-5 4 0,-8 5-64 0,8-4-24 16,0 4 32-16,0-5 24 0,0 5 16 0</inkml:trace>
        </inkml:traceGroup>
        <inkml:traceGroup>
          <inkml:annotationXML>
            <emma:emma xmlns:emma="http://www.w3.org/2003/04/emma" version="1.0">
              <emma:interpretation id="{0BABDF3E-7676-4C73-947B-764E6268DA14}" emma:medium="tactile" emma:mode="ink">
                <msink:context xmlns:msink="http://schemas.microsoft.com/ink/2010/main" type="inkWord" rotatedBoundingBox="5017,13577 5305,13588 5290,14009 5002,13999"/>
              </emma:interpretation>
              <emma:one-of disjunction-type="recognition" id="oneOf6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8377.5048">-2022 1545 103 0,'0'4'136'0,"0"6"-20"0,0-10-16 0,0 8-24 0,8-1 0 16,-8-3-4-16,0 1 0 0,8 0-4 0,-8 0-8 0,9-1-8 16,-1-4 0-16,1 5-16 0,-1-5-8 0,9-5-4 0,-9 5 0 15,10-4-8-15,0-1-8 0,-2 5 0 0,1-5-12 0,0-4-16 16,0 2-32-16,1 4-20 0,-2-2-24 0,2-5-40 0,-10 6-68 15,9-1 28-15,-9 0 40 0,10 0 20 0,-10 0 20 0</inkml:trace>
          <inkml:trace contextRef="#ctx0" brushRef="#br0" timeOffset="8193.9894">-1903 1348 71 0,'0'-5'84'0,"8"-4"8"0,-8 3-12 16,8 2-24-16,-8-1-4 0,0 1 0 0,9 4 4 0,-9 0 0 15,0-6 4-15,0 6 4 0,0 0-8 0,0 0 8 0,0 6-8 0,0-6-8 16,0 4-4-16,0 5-8 0,0-3 0 0,0 3-4 0,0 5-4 15,9 0-4-15,-9 1-4 0,0 0 0 0,0-1-4 0,8 10 0 16,-8-5-4-16,0 1 0 0,9 3-4 0,-9 1 0 0,0-4-4 0,8 2 0 16,-8-1-4-16,0 3 0 0,8-5-4 0,-8-4-8 15,0 4-8-15,0-5-8 0,0-1-12 0,0-2-12 0,0-1-16 16,0-1-20-16,0-4-20 0,0 0-40 0,0-5-52 0,-8 0 32 0,8-5 28 16,-8 0 36-16,8 0 20 0</inkml:trace>
        </inkml:traceGroup>
        <inkml:traceGroup>
          <inkml:annotationXML>
            <emma:emma xmlns:emma="http://www.w3.org/2003/04/emma" version="1.0">
              <emma:interpretation id="{F3FDDB45-D222-4216-B4D6-3B87741C018F}" emma:medium="tactile" emma:mode="ink">
                <msink:context xmlns:msink="http://schemas.microsoft.com/ink/2010/main" type="inkWord" rotatedBoundingBox="5907,13390 6969,13430 6943,14124 5881,14085"/>
              </emma:interpretation>
              <emma:one-of disjunction-type="recognition" id="oneOf7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9265.8932">-454 1213 87 0,'0'0'92'0,"0"0"-16"16,-8 0-4-16,8-4-28 0,0-1-20 0,8 1 24 0,-8-2-8 16,0 2-4-16,8-2 0 0,-8 2 0 0,9-2-4 0,-1 2 0 15,1-1 0-15,0 1 0 0,-1-1-8 0,0 1 4 0,0 4-8 16,2-6 0-16,6 6-4 0,-6 0 0 0,-2 0-8 0,0 0 4 0,1 6 0 15,-1-2 0-15,1-4-4 0,-9 9 0 0,8-4 0 16,-8 5-4-16,0 0-4 0,0 0 4 0,-8-1 4 0,8 0-4 0,-9 5 0 16,9-4-4-16,-8 5 8 0,-1-1 0 0,1-5 0 0,0 6 0 15,-2-5 4-15,2 4 0 0,0-5 0 0,-2 1 4 0,2 0 4 16,8-1-4-16,-8 1 0 0,8-6 4 0,0 7 4 0,-8-7 0 0,8 6 0 16,0-5 0-16,8-1 0 0,-8 1 0 0,8 0 0 0,0 0-4 15,-8-1 0-15,10 2-4 0,6-6 0 0,-6 4 0 0,-2 1-8 16,9-5 0-16,-9 0-4 0,9 5 4 0,0-5-4 0,1 0-4 15,-2 0 4-15,2 0-8 0,-2-5-8 0,2 5-16 0,-1-5-20 16,-9 1-20-16,10 4-44 0,-2-6-8 0,2 2-32 0,-10-1-68 16,9 0 32-16,-9 0 32 0,1-4 32 0,0 4 16 0</inkml:trace>
          <inkml:trace contextRef="#ctx0" brushRef="#br0" timeOffset="8862.8895">-1128 1506 27 0,'0'-5'104'0,"0"-4"-16"15,-8 4-8-15,8 0-28 0,0 1-4 0,0-2-4 0,0-3 4 16,0 4-4-16,0 0 4 0,0-4-4 0,8 9 4 0,-8-5-4 16,0 0 4-16,9 5-4 0,-9-4-4 0,9 4 8 0,-1 0-8 15,0 0 0-15,-8 0-4 0,9 4-8 0,-1 1-4 0,10 0 0 16,-10 4-4-16,0 1-8 0,2 5-4 0,-2-1 0 0,0 0 0 16,0 1-4-16,-8 4 4 0,10 0-4 0,-10 5 0 0,8-5 0 0,-8 5 4 15,0 0 0-15,0-5 0 0,0 4 4 0,8-2 0 0,-8-2 4 16,-8-4 0-16,8 3 0 0,0-3 0 0,0-6 0 0,0 1 0 15,0 0 0-15,0-6-4 0,0 0-4 0,0-4 0 0,0 0-4 16,0-4-4-16,0 0 4 0,0-6 0 0,0 0 0 0,8-4-4 0,-8 0 4 16,0-6-4-16,9 1-4 0,-9 0 4 0,8 0-4 0,-8-5 4 15,8 0-4-15,2 0 4 0,-2 0 0 0,0 0 0 0,0 0 0 16,2 0 0-16,-2 0-4 0,0 4 4 0,1 6 0 0,0-5 0 0,-1 4 0 16,1 6 0-16,-1-5-4 0,0 4 0 0,1 1-4 15,-9 3 0-15,9 1-4 0,-1 5-12 0,0-4-8 0,-8 4-12 0,10 0-12 16,-10 4-20-16,8-4-16 0,-8 5-8 0,8 1-4 0,-8-2-68 15,0 1-20-15,9 0 36 0,-9 0 28 0,0-1 28 0</inkml:trace>
        </inkml:traceGroup>
        <inkml:traceGroup>
          <inkml:annotationXML>
            <emma:emma xmlns:emma="http://www.w3.org/2003/04/emma" version="1.0">
              <emma:interpretation id="{A7D78177-4CA0-4CF4-8731-85DA30D01087}" emma:medium="tactile" emma:mode="ink">
                <msink:context xmlns:msink="http://schemas.microsoft.com/ink/2010/main" type="inkWord" rotatedBoundingBox="7513,13724 7945,13740 7931,14102 7500,14086"/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9548.1382">483 1450 55 0,'0'0'144'0,"0"4"-16"16,0 1-12-16,0 0-32 0,9-5-4 0,-9 5-4 15,9-1 4-15,-9-4 0 0,8 0 0 0,0 6-4 0,-8-6 0 0,10 0-8 16,-2 0 0-16,0 0-8 0,10 0-4 0,-10 0-4 0,9 0-8 15,0 0-8-15,0 0-8 0,1-6-4 0,-2 6-8 0,2-4 0 16,-2 4-4-16,1 0-4 0,1 0-8 0,-2 0 0 0,2 0-8 0,-2 0-12 16,2 0-12-16,-1 0-12 0,-1 0-12 0,-6 0-8 0,6 4-20 15,-8-4-16-15,2 6-12 0,-10-2-12 0,8 1-28 0,-8 0-52 16,0 4 24-16,0-4 36 0,0 0 28 0,-8 0 20 0</inkml:trace>
          <inkml:trace contextRef="#ctx0" brushRef="#br0" timeOffset="9804.4527">517 1704 31 0,'0'14'156'0,"0"-4"-36"15,0-1 0-15,0 2-36 0,0-3 0 0,10 2 0 0,-10 0 4 16,8-5 0-16,-8 4 0 0,8-4-4 0,1 0 0 0,-9-1 0 0,9 2-4 16,-1-6-4-16,9 4-12 0,-9-4-4 0,10 0-8 0,-2 4-12 15,2-4-4-15,-1 0-8 0,0-4-4 0,0 4-4 0,-1 0-4 16,2-4-8-16,0 4-8 0,-2-6-16 0,1 2-24 0,0 4-24 15,0 0-28-15,1 0-36 0,-10 0-32 0,8 0-52 0,-6-5-40 16,-2 5 36-16,0 0 40 0,1 0 36 0,0 0 28 0</inkml:trace>
        </inkml:traceGroup>
        <inkml:traceGroup>
          <inkml:annotationXML>
            <emma:emma xmlns:emma="http://www.w3.org/2003/04/emma" version="1.0">
              <emma:interpretation id="{FF1B63EF-AE74-445A-AA49-9031684567FE}" emma:medium="tactile" emma:mode="ink">
                <msink:context xmlns:msink="http://schemas.microsoft.com/ink/2010/main" type="inkWord" rotatedBoundingBox="8791,13560 10265,13615 10239,14319 8765,14264"/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11547.8519">1736 1948 59 0,'0'6'96'16,"0"-2"-12"-16,0 1-12 0,0 0-20 0,0 0-4 0,0-5 0 15,0 0 4-15,0 0 0 0,0 0 4 0,0 0 4 0,0-5-4 16,0 0-8-16,0-4-4 0,10 3 4 0,-10-3-8 0,8-5 4 16,0-1 0-16,2 1 0 0,-2-1 0 0,0 1 0 0,1-5 8 15,-1-5-8-15,0 0 4 0,10 0 0 0,-2 0-4 16,-6 0-4-16,6-5-8 0,2 5-4 0,-10-4 0 0,9 3-4 15,0-3-4-15,-8 2-4 0,7 4-4 0,-6-2 0 0,6-1 0 16,-7 7 0-16,0-2-4 0,-1 6 0 0,0-6-4 16,1 11 4-16,-1-5-4 0,-8 4 0 0,8 1 0 0,-8 3 0 15,0 1-4-15,10 1 4 0,-10 0 0 0,0 4-4 0,0 4-4 16,0-4 8-16,0 4 0 0,0 7-4 0,0-7 4 0,0 11 0 16,0-6 4-16,0 5-4 0,0 6 0 0,0-6 4 0,0 6 4 15,0 3-20-15,0-3 24 0,0 4 0 0,0 5 0 0,0-6-4 16,0 1-4-16,0 1 4 0,0 3 0 0,0-4-4 0,0 0 0 15,0 1 0-15,0-1-4 0,0-1 0 0,0-4 0 0,0 0-4 0,0 0 0 16,0 0-8-16,0-4 0 0,0-1-8 0,0 1-12 0,0-5-12 16,0-1-12-16,0 2-20 0,0-2-12 0,-10-5-12 0,20 1-16 15,-10-5-20-15,0 0-8 0,0 0-28 0,0-5-52 0,0 1 20 16,0-2 44-16,0-3 24 0,0-1 28 0</inkml:trace>
          <inkml:trace contextRef="#ctx0" brushRef="#br0" timeOffset="11979.6978">2317 1442 115 0,'8'-10'128'0,"1"1"-8"0,-9 4-12 0,8 0-36 15,-8 0 20-15,9 1 0 0,-9-1-8 0,0 5 0 0,8 0-8 0,-8-5-8 16,0 5-4-16,0 0-8 0,0 0-4 0,0 0-8 0,0 0 0 16,9 0-4-16,-9 0 0 0,0 0 0 0,0 5-4 0,0-5-4 15,0 5 0-15,0 4-8 0,0-4-4 0,0 4 4 0,0-4-8 0,0 10 0 16,0-6-4-16,0 5-4 0,0 1 0 0,-9-2 0 15,9 3-4-15,0 3 0 0,-8 0-4 0,8-1 8 0,0 2-8 0,-9-1 0 16,9 0 4-16,0 1 0 0,0 3-8 0,-8-8 4 0,8 4 0 16,0 0 0-16,8-5-4 0,-8 5 0 0,0-3 0 0,9-7 4 15,-1 4-4-15,-8-3 0 0,9-5 0 0,-1 4-4 0,0-4 4 0,2-5-4 16,-2 5 0-16,10-5-8 0,-10-5 0 0,0 0 4 0,1 1-8 16,-1-1 0-16,9-4 0 0,-8-1 0 0,-1 1-4 0,0 0 0 15,2-7 8-15,-2 8 0 0,0-7 4 0,-8 0 0 0,10 1 4 16,-2 3 0-16,-8-2 0 0,8 3 4 0,-8 1-16 0,8 0 20 15,-8-1 4-15,0 5 0 0,0 0-4 0,0 0 0 0,0 0 0 16,0 5 4-16,0 5 0 0,0-5 0 0,0 5 0 0,0 5 0 16,0 0 4-16,0-1-4 0,0 0 4 0,0 6-4 0,9-1 4 15,-9 1 0-15,0 4 0 0,0-4-4 0,0 3 0 0,0 1 0 0,0 0 4 16,0 5-4-16,0-5 0 0,0 0 0 0,0 0-4 0,0 1-4 16,0-1 0-16,0-4 0 0,0-1-4 0,0 0-4 0,0 0-8 15,0-5-20-15,0 2-4 0,0-2-28 0,0-4-20 0,0 0-16 16,0-5-16-16,9 0-32 0,-9-5-56 0,0 0 36 0,8 0 28 15,-8-10 36-15,9 6 16 0</inkml:trace>
          <inkml:trace contextRef="#ctx0" brushRef="#br0" timeOffset="12390.9782">2862 1397 107 0,'10'-10'124'15,"-10"0"-12"-15,8 5-12 0,0-3-20 0,-8 2 0 0,0 2-4 16,8-1-4-16,-8 0-12 0,0 0-4 0,0 5-4 0,0-4-12 15,0 4 0-15,0 0 0 0,0-6-8 0,9 12-4 0,-9-6 0 0,0 0-4 16,0 4 4-16,0 1 0 0,0 5 0 0,0 0 0 0,0-2 0 16,0 7 0-16,0 0 0 0,0-1 0 0,0 1 4 15,0 4-4-15,0 0-4 0,0 5 0 0,0-5 0 0,0 5 0 0,0 0-8 16,0 0 4-16,8 0-8 0,-8 0 4 0,0 0-4 0,9-5-4 16,-9 5 0-16,9-5 0 0,-9 0-4 0,8 0-4 0,0-3 0 15,2-3 0-15,-2 2 4 0,0-5-4 0,0-2-4 0,-8 3 4 0,18-7-4 16,-10-4 0-16,1 0 0 0,-1 0-8 0,1-4-4 15,8-1-8-15,-9-5-4 0,2 0-4 0,-2 1 0 0,0-5 0 0,10-1 8 16,-10 1 0-16,0-5 0 0,1 4 4 0,-1 1 4 0,0-5 4 16,2 0 4-16,-10 4 4 0,8 1 0 0,0-1 4 0,0 1 0 15,2 9 4-15,-10-9 0 0,0 9 4 0,8-4 4 0,-8 9 8 0,8-7 0 16,-8 14 4-16,0-7 4 0,0 4 4 0,9 6 4 0,-9-1 0 16,0 1 0-16,0 4 4 0,0 1 4 0,0-1-4 0,0 5 4 15,0 0-4-15,0 1 0 0,0-1-8 0,0 5-4 0,0-4-8 16,0 3-4-16,0-4-4 0,0 0-4 0,0 0 0 0,0 0-4 15,0 1-12-15,0-5-16 0,0-2-28 0,0 2-32 0,0-4-36 0,0-2-40 16,-9-5-36-16,9 1-64 0,-8 0-8 0,8-5 52 16,-8 0 40-16,-2-5 28 0,2 5 32 0,-8-5 20 0</inkml:trace>
        </inkml:traceGroup>
      </inkml:traceGroup>
    </inkml:traceGroup>
    <inkml:traceGroup>
      <inkml:annotationXML>
        <emma:emma xmlns:emma="http://www.w3.org/2003/04/emma" version="1.0">
          <emma:interpretation id="{C2882E45-E9ED-42CC-9153-65B6E33EAB35}" emma:medium="tactile" emma:mode="ink">
            <msink:context xmlns:msink="http://schemas.microsoft.com/ink/2010/main" type="paragraph" rotatedBoundingBox="4754,14554 8545,14745 8509,15470 4718,1527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754EFD4-8BEE-4F9D-B97C-3B071B5B026D}" emma:medium="tactile" emma:mode="ink">
              <msink:context xmlns:msink="http://schemas.microsoft.com/ink/2010/main" type="line" rotatedBoundingBox="4754,14554 8545,14745 8509,15470 4718,15279"/>
            </emma:interpretation>
          </emma:emma>
        </inkml:annotationXML>
        <inkml:traceGroup>
          <inkml:annotationXML>
            <emma:emma xmlns:emma="http://www.w3.org/2003/04/emma" version="1.0">
              <emma:interpretation id="{795274CA-4D71-48E4-92AC-E8D1D0DFFFD7}" emma:medium="tactile" emma:mode="ink">
                <msink:context xmlns:msink="http://schemas.microsoft.com/ink/2010/main" type="inkWord" rotatedBoundingBox="4754,14554 5846,14609 5810,15334 4718,15279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13204.4704">-2296 2731 11 0,'0'-5'104'0,"0"0"-16"0,0-4-12 0,0 4-24 16,0 0-4-16,0 0 0 0,0 0-4 0,0 2-4 0,0-3 0 15,0 1-4-15,0 5-4 0,0-5 0 0,0 5 0 0,8-5 0 0,-8 5-4 16,10 0 4-16,-10 0-4 0,8 0 0 0,0 0-4 0,-8 5 0 16,8 0-4-16,2 0 4 0,-2 1-4 0,0 2-4 0,1-3 0 15,0 5 0-15,-1 4-4 0,1-5 0 0,-1 6 4 0,0 0-4 0,1-1 0 16,0 5 0-16,-9-3 4 0,8 2 0 0,-8 1 0 15,0 0 0-15,8-4 4 0,-8 3-4 0,0-3 0 0,0 4 0 0,0-5 0 16,0-4-8-16,0 5 4 0,0-6-4 0,0 1 0 0,0-6 0 16,0 7-4-16,0-7 0 0,0-4 4 0,0 0-4 0,0 0-4 15,0-4 0-15,10-1 0 0,-10-1 0 0,0-3 0 0,8-5 0 0,-8-1 4 16,8 1-8-16,-8-1 4 0,9-4 0 0,0 0 4 0,-1-1-4 16,0 1 0-16,1 0-4 0,-1 0 4 0,0 0 0 0,2 0 0 15,-2-1 0-15,0 6 4 0,2-5-4 0,-2 5 4 0,0 4 0 16,1 0 0-16,-1 1-4 0,1-1 0 0,-1 1 0 0,1 4 4 15,-1 0-4-15,0 0 0 0,2 5 0 0,-2-5 4 0,0 5-4 16,2-4 0-16,-2 4 4 0,0 4-4 0,0-4 0 0,1 0 0 0,0 5 4 16,-9 0-4-16,8 0 0 0,1 0 0 0,-1-5 0 0,0 4 0 15,-8 1 0-15,10 0 0 0,-2 0-4 0,-8 1 0 0,8-3-4 16,-8 2-4-16,8 0-12 0,-8-5-8 0,10 5-16 0,-10-5-12 16,0 0-8-16,8 5-16 0,-8-5-8 0,0 0-8 0,0 0-52 15,8-5-40-15,-8 5 44 0,0-5 20 0,0 0 24 0</inkml:trace>
          <inkml:trace contextRef="#ctx0" brushRef="#br0" timeOffset="13578.9824">-1588 2391 3 0,'0'-5'108'0,"8"10"-12"0,-8-10-12 16,0 5-24-16,10-6-8 0,-10 6 0 0,0-4 0 0,8 4-4 15,-8-5-4-15,8 1-4 0,0-2 0 0,-8 2-8 0,9-1 0 0,-1 0-4 16,1 0-4-16,0 1-4 0,-1-2-4 0,0 2-4 16,2 4 4-16,6-5-8 0,-8 5 0 0,2 0 0 0,-2 0-4 15,0 0 0-15,1 5 0 0,-1-5 4 0,1 4-4 0,0 2 0 0,-9 3-4 16,8-4 0-16,-8 4 0 0,0 1 4 0,0-1-4 16,-8 2 0-16,8 3 0 0,-9-5 0 0,0 5 0 0,9 1 0 0,-8-1 0 15,-1-4-20-15,1 5 28 0,-10-1-4 0,18-5 4 0,-8 6-4 16,-8-6-4-16,16 1 4 0,-10 0 0 0,2-6-4 0,8 7 4 15,-8-7 0-15,8 5 0 0,0-4-4 0,-9 0 8 0,9 0-4 0,0 0 0 16,9-1 0-16,-9-4 8 0,8 5 0 0,-8-1 0 0,8-4 4 16,2 6 0-16,-2-6 0 0,0 0-4 0,0 0-4 0,2 4 4 15,-2-4-4-15,0 0 0 0,9-4-4 0,-8 4 0 0,0 0 0 0,7-6-4 16,-8 2 0-16,10 4-8 0,0-5-8 0,-2 1-20 0,-7-1-12 16,8 0-20-16,0 0-12 0,-1 5-12 0,-6-5-64 0,6 0-32 15,2 1 36-15,-10 4 36 0,9 0 20 0</inkml:trace>
        </inkml:traceGroup>
        <inkml:traceGroup>
          <inkml:annotationXML>
            <emma:emma xmlns:emma="http://www.w3.org/2003/04/emma" version="1.0">
              <emma:interpretation id="{490279EA-762C-414B-BA6E-7A2717519E47}" emma:medium="tactile" emma:mode="ink">
                <msink:context xmlns:msink="http://schemas.microsoft.com/ink/2010/main" type="inkWord" rotatedBoundingBox="6269,14875 6676,14895 6659,15227 6253,15207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13774.46">-761 2601 47 0,'0'5'136'0,"8"-1"-16"0,-8 2-16 0,9 3-28 0,-9-4-4 15,8-1 0-15,0 2 0 0,-8-2-4 0,10 1 0 0,-2-5-12 16,0 5-8-16,2-5-8 0,-2 0-8 0,0 5-4 0,1-5-8 15,8 0 4-15,-9 0-8 0,9 0-8 0,-9 0 0 0,10 0-8 0,0 0 0 16,-2 0-16-16,-8 0-12 0,10 0-24 0,-1 0-20 0,-9-5-20 16,10 5-20-16,-10 0-76 0,0 0 12 0,-8 0 28 0,8 0 36 15,-8 5 20-15</inkml:trace>
          <inkml:trace contextRef="#ctx0" brushRef="#br0" timeOffset="13953.979">-676 2836 27 0,'0'10'164'0,"0"-1"-20"0,0-4-16 16,0 5-28-16,0 0-12 0,0-5 4 0,0 4-8 16,9-4-8-16,-9 5-8 0,0-6-4 0,8 1-8 0,1 5-4 15,-1-10-8-15,1 4-4 0,-1 1-4 0,0-5-8 0,10 5-4 0,0-5-8 16,-2 0-4-16,1 0-8 0,0 0-20 0,0-5-20 0,1 5-32 16,-2 0-40-16,2-5-24 0,-2 1-72 0,1 4-16 0,1-6 36 15,-2 2 36-15,2-1 32 0,-10 5 20 0</inkml:trace>
        </inkml:traceGroup>
        <inkml:traceGroup>
          <inkml:annotationXML>
            <emma:emma xmlns:emma="http://www.w3.org/2003/04/emma" version="1.0">
              <emma:interpretation id="{E5C7C4C0-7D3C-48CF-9B89-FE18D2440708}" emma:medium="tactile" emma:mode="ink">
                <msink:context xmlns:msink="http://schemas.microsoft.com/ink/2010/main" type="inkWord" rotatedBoundingBox="7665,14763 7954,14777 7923,15389 7634,15375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5420.0374">672 2529 39 0,'0'-5'104'0,"0"1"-8"0,0 0-8 15,0 4-28-15,0-6 0 0,0 1 0 0,0 1 0 0,0 4 8 0,0-5-4 16,0 5-4-16,0 0-16 0,0-5 20 0,0 5-12 0,0 0-4 16,0 0 4-16,0 0-4 0,0 0 0 0,0 0 0 0,0 0 0 15,0 5-4-15,0-5 4 0,0 5-8 0,0-1 0 0,0 1-4 16,0 1 4-16,0 2-12 0,0-3 0 0,0 5-4 0,0 0-4 15,0-1-4-15,-9 1-4 0,9 4 0 0,0 1-4 0,-9-2 0 0,9 2-4 16,-8 0 0-16,8-1 0 0,0 0 0 0,-8 1 0 16,8-1-4-16,-10 1 0 0,10 4 0 0,0-5 0 0,0 0 0 0,-8 1-4 15,8-5 4-15,0 4 0 0,8 2-4 0,-8-8 4 0,0 2 0 16,10-1-4-16,-10 1 0 0,8-6 4 0,-8 6-4 0,8-5 0 16,1-1 0-16,0-4 0 0,-1 6 0 0,0-6 0 0,9 5 0 0,-9-5 0 15,2 0-4-15,-2 0 4 0,10-5 0 0,-10-1 0 0,0 6 0 16,9-4-4-16,-8-1 0 0,-1-5 0 0,9 6 4 0,-9-6 0 15,2 5-4-15,-2-4 4 0,0 4 0 0,0-3 0 0,2-3 4 16,-2 1-4-16,-8 5-16 0,8-4 24 0,1 4-4 0,-9-4 4 16,9 3 0-16,-9 2-4 0,0 4 4 0,0-5 4 0,0 5-4 0,0 0 0 15,0-5 4-15,0 5-4 0,0 5 0 0,0-5 4 16,0 5 0-16,0-1 0 0,0 2 4 0,0 3 4 0,0-4 0 0,0 4-4 16,0 1 0-16,0-1 0 0,0 1 4 0,0 5 0 0,0-1 0 15,0 0 4-15,0 0 0 0,0 1 0 0,0-1-4 0,0 5 0 16,-9-4 0-16,9-1 0 0,0 5-4 0,0-4 4 0,-9-1-8 0,9 1 0 15,0-1 4-15,0-4-8 0,0 5 0 0,-8-6-4 0,8 1 4 16,0 0-4-16,0-1 0 0,0-5-4 0,0 2-12 16,0-2-16-16,0 1-16 0,0-5-20 0,0 5-20 0,0-5-16 0,0-5-28 15,0 5-24-15,0-5-24 0,0 1-80 0,0-6 32 0,0 5 48 16,0-5 36-16,0-4 24 0,0 5 24 0</inkml:trace>
        </inkml:traceGroup>
        <inkml:traceGroup>
          <inkml:annotationXML>
            <emma:emma xmlns:emma="http://www.w3.org/2003/04/emma" version="1.0">
              <emma:interpretation id="{E16AC7AB-2984-48E4-AA54-89A365C31F95}" emma:medium="tactile" emma:mode="ink">
                <msink:context xmlns:msink="http://schemas.microsoft.com/ink/2010/main" type="inkWord" rotatedBoundingBox="8270,14787 8542,14800 8511,15429 8238,15415"/>
              </emma:interpretation>
              <emma:one-of disjunction-type="recognition" id="oneOf13">
                <emma:interpretation id="interp21" emma:lang="" emma:confidence="0">
                  <emma:literal>4</emma:literal>
                </emma:interpretation>
                <emma:interpretation id="interp22" emma:lang="" emma:confidence="0">
                  <emma:literal>h</emma:literal>
                </emma:interpretation>
                <emma:interpretation id="interp23" emma:lang="" emma:confidence="0">
                  <emma:literal>ly</emma:literal>
                </emma:interpretation>
                <emma:interpretation id="interp24" emma:lang="" emma:confidence="0">
                  <emma:literal>u</emma:literal>
                </emma:interpretation>
                <emma:interpretation id="interp25" emma:lang="" emma:confidence="0">
                  <emma:literal>li</emma:literal>
                </emma:interpretation>
              </emma:one-of>
            </emma:emma>
          </inkml:annotationXML>
          <inkml:trace contextRef="#ctx0" brushRef="#br0" timeOffset="15972.5584">1268 2597 83 0,'8'-10'116'0,"-8"0"-12"15,10 1-4-15,-10 5-28 0,0-7-4 0,8 7-4 0,-8-6 0 16,0 5-4-16,0 0 4 0,0 0-4 0,0 5-8 0,0-4 0 16,0 4-4-16,0 0 4 0,0-4-4 0,0 4 0 0,0 4 4 0,0-4-4 15,0 4-4-15,0 6 4 0,0-5-8 0,0 5 0 0,-8-1-4 16,8 1 0-16,-10 4-4 0,10 1 0 0,-8-2-4 0,8 7-4 15,-8-6-4-15,8 6 0 0,-9-1-4 0,0 0-4 0,9 5 0 16,-8-5-8-16,8 1 0 0,0-1 4 0,-9-5-8 0,9 5 4 16,0-4 0-16,0 4-4 0,9-5 0 0,-9 1 4 0,8-6-4 0,-8 1-4 15,9 0 4-15,0-1 0 0,-1 1 0 0,0-6 0 0,2 1 0 16,6-5 0-16,-8 5-4 0,2-5 0 0,6-5-4 0,-7 5 4 16,8-5-4-16,-8 1 0 0,7-6-4 0,-8 5 0 0,2-5-4 0,6-4 0 15,-6 5 0-15,-2-1 0 0,0-5 0 0,1 1 0 16,-1 5 8-16,0-6 0 0,-8 1 4 0,9 4-16 0,-9 1 20 0,9-1 0 15,-9 1 4-15,0-1 0 0,0 5 0 0,0 0-4 0,8 5 4 16,-8-5 4-16,0 10 0 0,0-5 0 0,0 5 4 16,0 4 0-16,0-3 0 0,-8 8 4 0,8-5 0 0,0 6 4 0,0-4-4 15,0 7 4-15,0-4-4 0,0 5 0 0,0 1 0 0,0-2 0 16,0 1-4-16,0 1-4 0,0-1 0 0,-9 0-4 0,9-4-4 16,0 4 0-16,0 0-12 0,-9-5-4 0,9 1-20 0,0-1-16 0,0 1-28 15,-8-1-16-15,8-4-36 0,-8-1-32 0,8 2-52 0,-9-7-44 16,9 0 48-16,-8 2 44 0,0-2 28 0,8-4 28 0</inkml:trace>
        </inkml:traceGroup>
      </inkml:traceGroup>
    </inkml:traceGroup>
    <inkml:traceGroup>
      <inkml:annotationXML>
        <emma:emma xmlns:emma="http://www.w3.org/2003/04/emma" version="1.0">
          <emma:interpretation id="{97686A19-98E8-4CDC-8DC5-AC8C4E0D808D}" emma:medium="tactile" emma:mode="ink">
            <msink:context xmlns:msink="http://schemas.microsoft.com/ink/2010/main" type="paragraph" rotatedBoundingBox="4889,15735 9612,15754 9609,16593 4886,1657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EB48044-E044-42FE-AFFA-DB36A2B1E8FB}" emma:medium="tactile" emma:mode="ink">
              <msink:context xmlns:msink="http://schemas.microsoft.com/ink/2010/main" type="line" rotatedBoundingBox="4889,15735 9612,15754 9609,16593 4886,16575"/>
            </emma:interpretation>
          </emma:emma>
        </inkml:annotationXML>
        <inkml:traceGroup>
          <inkml:annotationXML>
            <emma:emma xmlns:emma="http://www.w3.org/2003/04/emma" version="1.0">
              <emma:interpretation id="{566C6E95-9301-4A55-AB56-199E0FFDD359}" emma:medium="tactile" emma:mode="ink">
                <msink:context xmlns:msink="http://schemas.microsoft.com/ink/2010/main" type="inkWord" rotatedBoundingBox="4888,15991 5562,15994 5560,16389 4886,16386"/>
              </emma:interpretation>
              <emma:one-of disjunction-type="recognition" id="oneOf14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16858.2555">-2143 3916 11 0,'0'-4'96'15,"0"-6"-12"-15,0 5 0 0,0-5-28 0,0 0 0 0,0 1-4 0,0 5 0 16,0-6 0-16,0 5-8 0,0 0-4 0,0-4 4 16,10 4-4-16,-10 1 0 0,8-2 0 0,-8 2-4 0,8-2 0 0,-8 6 0 15,9-4-8-15,0 4 0 0,-1 0 0 0,0 0-4 0,1 0-4 16,-1 0-4-16,0 4-4 0,10 2 0 0,-10-2-4 0,2 6 0 15,-2-1 0-15,0 1 0 0,1 5 0 0,-1-2-4 0,1 2 0 16,-1-1 0-16,-8 5-4 0,9 1 0 0,-9-5 0 0,0 4 0 0,8-1 0 16,-8-3 0-16,-8 4 4 0,8-4 4 0,0-1 0 0,0 2 4 15,-9-8-8-15,9 2 8 0,-8 0-4 0,8-6-4 0,-9 1 4 16,9-5-4-16,0 0 0 0,-8 0 0 0,8-5 0 0,-9 1 0 16,9-6-4-16,0 0 4 0,0 2-8 0,0-3 0 0,0-4 4 15,0 1 0-15,0 0-4 0,0-6 4 0,0 6 0 0,0-10 4 16,0 11-8-16,9-13 4 0,-9 7 4 0,8 0-4 0,1 0-4 15,-9 0 4-15,8 5 0 0,1-5 0 0,-9 4-4 0,8 1 8 0,0-1-8 16,2 5 4-16,6 2 0 0,-16-3 4 0,18 2-4 0,-10 4 0 16,0 0 4-16,1 5 0 0,0-5 0 0,8 5-8 0,-9 0 0 15,0 0 4-15,10 5 0 0,-10-5-4 0,0 5 4 0,10-5 0 0,-10 5 0 16,1 0 0-16,8-1 0 0,-8 1 0 0,7 5 0 16,-8-10 0-16,10 4 0 0,-10 1 0 0,10 5-8 0,-10-10 0 0,9 5-8 15,-8 0-12-15,-1-1-8 0,9-4-8 0,-9 0-12 0,10 0 0 16,0 0-8-16,-10 0-4 0,8 0-8 0,1-4-20 0,-8-1-48 15,8 0-20-15,1 0 28 0,-2-5 24 0</inkml:trace>
        </inkml:traceGroup>
        <inkml:traceGroup>
          <inkml:annotationXML>
            <emma:emma xmlns:emma="http://www.w3.org/2003/04/emma" version="1.0">
              <emma:interpretation id="{8F27E715-6D54-4EE8-B408-344D47FC9FA0}" emma:medium="tactile" emma:mode="ink">
                <msink:context xmlns:msink="http://schemas.microsoft.com/ink/2010/main" type="inkWord" rotatedBoundingBox="5988,15868 6278,15870 6277,16195 5987,16194"/>
              </emma:interpretation>
              <emma:one-of disjunction-type="recognition" id="oneOf15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17246.2178">-1043 3816 103 0,'0'10'140'0,"0"-1"-20"0,0 5-16 0,0-5-36 0,0 1-4 16,0-1-4-16,0 1 0 0,0-5 0 0,10 5 0 0,-10-6 0 16,0 2-8-16,8-2 4 0,0-4-12 0,0 5-4 0,2-5-8 0,-2 0-4 15,9-5-8-15,-9 5-4 0,10-4-4 0,-2-2-4 16,2 2-8-16,-2-1-16 0,2 0-28 0,-1 0-24 0,-1-5-28 15,2 5-24-15,-2 1-84 0,2 0 0 0,-1-2 40 0,-8 2 36 0,7 4 20 16</inkml:trace>
          <inkml:trace contextRef="#ctx0" brushRef="#br0" timeOffset="17060.7134">-1025 3595 79 0,'8'5'128'0,"-8"-1"-24"0,8 1-12 0,-8-5-28 0,10 5-4 15,-10 0 4-15,8-5 0 0,-8 4-4 0,8-4 4 0,-8 6-8 0,9-6-4 16,-9 0-4-16,8 0-8 0,0 0-8 0,2 0-4 0,-2 0-4 16,8 0-8-16,-6 0 0 0,-2 0-4 0,9 0-4 0,-8 0-4 15,8-6 0-15,-9 6-8 0,9 0-12 0,-8-4-16 0,7 4-16 16,-6 0-16-16,-2 0-24 0,0 0-32 0,1 0-48 0,-9-5-12 16,0 5 32-16,9 0 28 0,-18 0 24 0</inkml:trace>
        </inkml:traceGroup>
        <inkml:traceGroup>
          <inkml:annotationXML>
            <emma:emma xmlns:emma="http://www.w3.org/2003/04/emma" version="1.0">
              <emma:interpretation id="{8E51C9E4-E390-492E-85D3-5C61907AE027}" emma:medium="tactile" emma:mode="ink">
                <msink:context xmlns:msink="http://schemas.microsoft.com/ink/2010/main" type="inkWord" rotatedBoundingBox="7380,15745 9612,15754 9609,16593 7377,16585"/>
              </emma:interpretation>
              <emma:one-of disjunction-type="recognition" id="oneOf16">
                <emma:interpretation id="interp28" emma:lang="" emma:confidence="0">
                  <emma:literal>zrań</emma:literal>
                </emma:interpretation>
                <emma:interpretation id="interp29" emma:lang="" emma:confidence="0">
                  <emma:literal>zraz</emma:literal>
                </emma:interpretation>
                <emma:interpretation id="interp30" emma:lang="" emma:confidence="0">
                  <emma:literal>za*</emma:literal>
                </emma:interpretation>
                <emma:interpretation id="interp31" emma:lang="" emma:confidence="0">
                  <emma:literal>z*</emma:literal>
                </emma:interpretation>
                <emma:interpretation id="interp32" emma:lang="" emma:confidence="0">
                  <emma:literal>arii</emma:literal>
                </emma:interpretation>
              </emma:one-of>
            </emma:emma>
          </inkml:annotationXML>
          <inkml:trace contextRef="#ctx0" brushRef="#br0" timeOffset="17978.7802">603 3925 23 0,'-9'0'80'0,"1"0"0"0,8 0-4 15,-8 0-24-15,-1 6-4 0,1-12 4 0,-1 6 0 0,0 0 4 16,1-4-4-16,0-1 0 0,-2 5 4 0,2-4-4 0,0-2 0 0,-1 2 0 16,9-6-4-16,-9 5 4 0,1 1-4 0,8-7-24 15,-8 3 20-15,8-2-4 0,-9 0-4 0,9 1-4 0,0 0 0 0,0-1-4 16,0 0 0-16,0 0-4 0,9 1-4 0,-9-6 4 0,8 5 0 16,-8 2-4-16,8-3-4 0,1 2 0 0,0 4 0 0,-1-5-4 15,0 6-4-15,10-1 0 0,-10 0 0 0,10-1-4 0,-10 6 0 0,1-4 0 16,7 8 0-16,-7-4 0 0,8 0 0 0,-9 6-4 15,10-1 0-15,-10 4 0 0,1-4 0 0,0 5 0 0,-1 4 0 0,0-4 4 16,1 4-4-16,-9 5 0 0,0-4 0 0,0 5-4 0,-9-2 0 16,1 6 4-16,0-5 0 0,-1 6-4 0,-8-2 4 0,9 2-4 15,-10 3 4-15,1-4 0 0,-8 0 0 0,8 0 0 0,-1 0 0 16,-8-4 0-16,10-2 0 0,-2 2 0 0,-7-1 0 0,8-5 0 0,0-4 0 16,-1-1 0-16,10 1 0 0,-8-5 0 0,6 0 0 15,2-5 0-15,0 0 0 0,-1 0 4 0,9-5-8 0,0 0 4 0,0-5 0 16,0 1-4-16,9-1 4 0,-1 1 0 0,-8-5 0 0,18 4 0 15,-10-5 4-15,0 5-4 0,10 1 0 0,-2-5 4 0,2 4 0 16,-1 5 0-16,-1-5-8 0,2 6 8 0,-2-1-4 0,10 1 4 16,-8 4 4-16,-1 0 8 0,8 0 0 0,-8 4 4 0,9 1-4 15,-9 6 0-15,0-8 4 0,0 7-4 0,-1-1 0 0,2 1 0 0,0-5 0 16,-2 4 0-16,1 6-4 0,0-5 0 0,0-1-4 0,-9 1-4 16,10-1 0-16,-10-4 0 0,0 0-4 0,10 0-8 0,-10-1-12 15,1 2-20-15,0-6-20 0,-9 4-24 0,8-8-24 0,1 4-24 16,-1-6-28-16,-8-3-44 0,0 4-40 0,8-4 44 0,-8-6 44 15,0 6 24-15,0-6 28 0</inkml:trace>
          <inkml:trace contextRef="#ctx0" brushRef="#br0" timeOffset="18667.9851">1140 3940 67 0,'0'-5'100'0,"0"1"-8"0,9 4-4 0,-9-6-28 0,0 6 0 0,8-4 0 16,-8 4-4-16,8 0-4 0,2 0 0 0,-2 0 4 15,0 0-4-15,-8 4-8 0,10-4-8 0,6 6 4 0,-8 3-8 0,1-4 0 16,-1 4-4-16,1 1-4 0,0-1-4 0,-1 6 0 0,0-6-4 16,2 6-4-16,-2 0 4 0,0-1 0 0,0 1 0 0,2-2 4 15,-2 2-4-15,-8-1 4 0,8 1-4 0,-8-1 4 0,9 1-4 16,-9-5 4-16,0 4-8 0,0-5 4 0,0 1-4 0,8-5 4 15,-16 5-4-15,8-6-4 0,0-4 0 0,0 5 0 0,-9-5-4 0,9-5 0 16,-8 5-20-16,8-10 20 0,-8 6 0 0,8-6 0 0,-10-4-4 16,10 0 0-16,-8-1 0 0,0 0 0 0,8-3-4 0,-8-7 0 15,8 6 0-15,-10-5 0 0,10-4-4 0,-8-1 0 0,8 4-4 0,-8-4 4 16,8 1-4-16,0-1 8 0,-9 0-4 0,9 0 4 16,0 1 0-16,0 0 0 0,0-2 0 0,0 11 4 0,0-5 0 0,0 5 0 15,9 0 4-15,-9-1-4 0,0 6 0 0,8 0 4 0,0 4-4 16,-8-1 0-16,10 8 4 0,-2-2 0 0,0 0 0 0,0 0-4 15,2 5 4-15,6 0-4 0,-7 0 0 0,-1 0 0 0,10 5 4 0,-10-5-4 16,8 5 4-16,2-5-4 0,0 5 0 0,-2-5 0 16,1 3 4-16,0-3-4 0,8 0 0 0,-7 0 0 0,8 6 0 15,-1-12 0-15,1 6 0 0,0 0 0 0,-2-3 0 0,11-2 4 0,-9 0-4 16,8 0 0-16,0-4 0 0,-9 4 0 0,9 0 0 0,0 0 4 16,-8-4-4-16,8 4 0 0,1 0 0 0,-1-4 0 0,-9 4 0 15,9 0-20-15,0 0 28 0,-8 1-8 0,-1 4 0 0,9 0 0 0,-8-6 0 16,-9 6 0-16,9 0 0 0,-2 0 4 0,-6 6-4 15,8-6 0-15,-9 0 4 0,0 4-4 0,0 1 0 0,-9 0 4 0,10-5-4 16,-10 5 0-16,10-1 4 0,-10 1 0 0,0 0 0 0,1 0 0 16,-1 0 0-16,9-1 4 0,-17 6 0 0,17-5 4 0,-9-1 0 15,2 1-4-15,-10 5 4 0,8-5 0 0,0 4-4 0,2-4 4 0,-2 0 0 16,0 5 0-16,-8-6 0 0,8 1-4 0,-8 5 0 0,9-6 4 16,-9 2-4-16,9-2 4 0,-9 1 0 0,0 0 0 0,0-1 4 15,0 2-4-15,8-2 8 0,-8 1-4 0,0-5 4 0,0 5 4 16,0 4-4-16,0-9 0 0,0 10 0 0,0-5-4 0,0-1-4 15,-8 0 0-15,8 2 0 0,0 4-4 0,0-6-4 0,0 1 0 16,0 0 0-16,0 0-4 0,-9 4-4 0,9-4-4 0,0 1-8 0,0-2-16 16,-9-4-20-16,9 4-20 0,-8-4-12 0,8 5-40 0,-8-5 0 15,0 0-28-15,-2 0-32 0,2 0-56 0,0 0 32 0,-2 0 40 16,2-5 32-16,-9 5 24 0</inkml:trace>
          <inkml:trace contextRef="#ctx0" brushRef="#br0" timeOffset="19069.3073">1439 4267 19 0,'0'0'128'0,"0"5"-12"0,-8-5-16 0,8 4-32 16,0-4-12-16,0 0 0 0,0 0-8 0,0 0-4 0,0-4 0 16,0-1 0-16,0 0-4 0,0-5-4 0,0 0-4 0,8 1 0 15,-8-5 0-15,8-1-4 0,1 1 4 0,-1-1-4 0,0-4 0 16,1 0 0-16,8-1 4 0,-9 1-4 0,10 0-4 0,-10 0-4 16,10 0 4-16,-2 0-8 0,1-1 0 0,-8 1 0 0,8 5-4 0,1-4-4 15,-10 7 0-15,8-4-4 0,-6 6 4 0,-2-1-4 16,0 1 0-16,9 4 0 0,-8 0 0 0,-9 1 0 0,9 4 0 0,-1 0 0 15,0 0 0-15,-8 4 0 0,8 1 0 0,2 5 0 0,-10 0 0 16,8-1 0-16,-8 1-4 0,0 4 0 0,8 1 4 0,-8-2 0 16,0 2 0-16,0-1 0 0,0 6-4 0,0-6 0 0,0 6 0 15,0 0 0-15,0-2 0 0,0-4-4 0,0 0-12 0,0 6-8 0,0-6-12 16,0 1-24-16,0-6-20 0,0 5-20 0,0-4-20 0,-8 0-40 16,8-1-52-16,0 1 44 0,0-5 32 0,-8-1 20 0</inkml:trace>
          <inkml:trace contextRef="#ctx0" brushRef="#br0" timeOffset="19408.8109">1847 4137 91 0,'0'5'136'0,"10"-5"-16"0,-10 0-12 16,8 5-28-16,-8-5-4 0,0 0 0 0,8 0-8 0,-8-5 0 0,9 0-12 15,0 0 0-15,-1-5-8 0,-8 1 0 0,9 0-4 0,-1-1-8 16,0-5-8-16,10 1-4 0,-10-1-4 0,0 6 0 0,10-10 0 15,-10 5 0-15,1-1 0 0,8 1-4 0,-9-1 0 0,1 2 4 16,7 2-4-16,-6-4 0 0,-2 6 0 0,0-1 0 0,2 1-4 16,-2-1 0-16,0 0 0 0,0 1 4 0,1 5-4 0,-9-2 0 0,9 2 0 15,-1 4 4-15,-8-5 0 0,9 5-4 0,-9 0 4 0,8-5-8 16,-8 10 4-16,8-5 0 0,-8 0-4 0,10 5 4 0,-10-1 0 16,8 2 0-16,-8-2 4 0,8 5 0 0,-8-3 8 0,8 3 0 15,-8 5 4-15,10-4 0 0,-10 5 0 0,8-1 0 0,-8 1-4 16,0 4 4-16,0-5-4 0,0 5-4 0,8 0 0 0,-8 0 0 15,0 0-8-15,0 6 0 0,-8-6-4 0,8 0 0 0,0 1-8 16,-8-1 0-16,8 0-8 0,-10-5-12 0,10 5-24 0,0-4-32 16,0-1-36-16,-8 1-48 0,0-1-44 0,0-5-88 0,8 1 16 0,-10 0 52 15,2-5 40-15,0-5 36 0,-1 3 32 0,1-3 16 0</inkml:trace>
        </inkml:traceGroup>
      </inkml:traceGroup>
    </inkml:traceGroup>
    <inkml:traceGroup>
      <inkml:annotationXML>
        <emma:emma xmlns:emma="http://www.w3.org/2003/04/emma" version="1.0">
          <emma:interpretation id="{AA8007E6-3D30-4BD2-9027-D76930F27A91}" emma:medium="tactile" emma:mode="ink">
            <msink:context xmlns:msink="http://schemas.microsoft.com/ink/2010/main" type="paragraph" rotatedBoundingBox="3169,16881 16882,17183 16861,18160 3148,178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EF6416B-9EA6-4349-A1B3-1DB0A4EDDCC7}" emma:medium="tactile" emma:mode="ink">
              <msink:context xmlns:msink="http://schemas.microsoft.com/ink/2010/main" type="line" rotatedBoundingBox="3169,16881 16882,17183 16861,18160 3148,17858"/>
            </emma:interpretation>
          </emma:emma>
        </inkml:annotationXML>
        <inkml:traceGroup>
          <inkml:annotationXML>
            <emma:emma xmlns:emma="http://www.w3.org/2003/04/emma" version="1.0">
              <emma:interpretation id="{ECF4EC33-AEC1-4C7D-8C90-60B36A3A57A7}" emma:medium="tactile" emma:mode="ink">
                <msink:context xmlns:msink="http://schemas.microsoft.com/ink/2010/main" type="inkWord" rotatedBoundingBox="3168,16945 4503,16975 4486,17768 3150,17738"/>
              </emma:interpretation>
              <emma:one-of disjunction-type="recognition" id="oneOf17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22596.6894">-2961 5189 51 0,'0'-6'96'0,"0"1"-8"0,0 1-8 0,0-2-24 16,0 2-4-16,0-1 0 0,0 5 0 0,0-4-4 0,0-2-4 16,0 6-4-16,0 0 4 0,0-4-4 0,0 4 0 0,0 0 0 0,0 0-4 15,0 0 4-15,9 0 0 0,-9 4-4 0,0 2-8 0,0-2 0 16,8 1-4-16,-8 5-4 0,0-1-4 0,0-3 0 0,0 8-4 15,8-4 4-15,-8-1-4 0,0 4-8 0,0 3 4 0,0 3-4 16,0-5-4-16,0 1 4 0,0 4 0 0,0-5 0 0,0 1-8 16,0-2 0-16,0 2 0 0,0-5 4 0,0 4-8 0,0-4 0 0,10-1-8 15,-10 1-4-15,0-6-8 0,0 7-4 0,8-7-4 16,-8-4 0-16,0 5-8 0,0-5-4 0,8 5 0 0,-8-10-8 0,0 5 4 16,10-5 0-16,-10 5 0 0,0-4-4 0,8-2 4 0,-8-3-16 15,8 4-12-15,-8-4-8 0,0-1-4 0,8 1-4 0,-8-1 8 16</inkml:trace>
          <inkml:trace contextRef="#ctx0" brushRef="#br0" timeOffset="22867.9643">-2781 5207 59 0,'8'-4'84'0,"-8"-6"-8"0,8 6-8 0,1-2-24 0,-9 1 4 0,8 1 4 15,-8 4 0-15,0-6 8 0,9 6 0 0,-9 0 0 0,0 0-4 16,0 0-8-16,0 6-4 0,0-2 4 0,-9 1-12 0,9 1 4 16,0-2-8-16,-8 6 0 0,8-6 0 0,-9 6-8 0,1-1 4 0,8 0-8 15,-8 1 4-15,8 0-4 0,-10 0 0 0,2 4 0 0,0-4 0 16,8 0-4-16,-8-6 0 0,-2 7 4 0,10-3-4 0,-8-3 4 15,8 0-8-15,0 4 4 0,0-3-4 0,0-2 0 0,0 1 4 16,-8-1 0-16,8 2-4 0,0-2 0 0,0 1 4 0,8-5-4 16,-8 5 0-16,0 0 8 0,8-1-4 0,-8 2 4 0,10-2 0 15,-10 1-4-15,8 0 0 0,-8 0 0 0,8-1 4 0,0-4-4 0,2 5 4 16,-2 0-8-16,0-1-4 0,1 1 4 0,-1-5-4 0,1 6 0 16,0-2-4-16,7-4 0 0,-8 5 0 0,2 0 0 0,-2-5-4 15,10 0 0-15,-10 5 0 0,0-5-12 0,9 0-12 0,-9 0-16 16,2 0-24-16,6-5-20 0,-8 5-28 0,2-5-28 0,-2 0-24 0,0 1-76 15,1-7 16-15,0 2 36 0,-9 0 40 0,8-1 24 0,-8 1 28 16</inkml:trace>
          <inkml:trace contextRef="#ctx0" brushRef="#br0" timeOffset="22085.9988">-3660 4895 59 0,'0'-4'68'0,"0"-1"0"16,0 5-4-16,0-6-24 0,0 6-4 0,0-4 0 0,0 4 0 15,0-5 4-15,0 5-4 0,0-3 0 0,0 3 4 0,0-7-8 16,0 7 4-16,0 0 8 0,0-4-4 0,-9 4 0 0,9-5 8 16,0 5-4-16,0 0-4 0,-8-5 8 0,8 5 0 0,0-5-8 15,0 5 0-15,-8 0-8 0,8 0 0 0,-8 0 4 0,8 0 0 0,-10 0-4 16,10 0 0-16,-8 0 0 0,8 5-4 0,-8-5-4 0,-2 5 0 15,10 0 0-15,-8-5-4 0,0 4-4 0,-1 3 0 0,1-4 0 16,0 6-4-16,-1 2 0 0,0-2 0 0,1 0 4 0,0 6-4 0,8-1-4 16,-10 1 4-16,2-5-8 0,0 3 0 0,-1 7-16 15,0-5 24-15,9 4-8 0,-8-5 0 0,8 5 0 0,-8-4 0 0,8 4 0 16,0-5-4-16,0 5 0 0,-9-4 4 0,9 4 0 0,0 0 0 16,9-5 0-16,-9 6-4 0,0-6 0 0,8 0 0 0,-8 6 0 15,8-6 0-15,1 0 4 0,0 1-4 0,-9-1 0 0,8 1-4 16,10-5 4-16,-10 3 0 0,0 2 0 0,1-5 0 0,8 0 0 15,-9-1 0-15,9 1 0 0,-9-1-4 0,10 0 4 0,0-4 0 16,-10 5 0-16,8-5 0 0,2 0 0 0,-1 0 4 0,-9-1-4 0,10-4 0 16,-2 5 0-16,2-5 0 0,-2 0 4 0,2 0-4 0,-1 0 4 15,-1 0 0-15,2-5-4 0,-2 1 0 0,2 4 0 0,-1-5 4 16,-9-5-4-16,9 6 4 0,0-7-4 0,1 2 0 0,-10 0 0 16,10-1 4-16,-10 1 0 0,8-6 0 0,-7 1-4 0,0-1 0 0,8-4 0 15,-9 5 0-15,0-1 0 0,2-4 0 0,-2 0 4 0,0-1-4 16,-8 6 0-16,10-4 0 0,-2-2-4 0,-8 1 4 0,8 0 0 15,-8 4 0-15,0-5 0 0,0 1 0 0,8 6 0 0,-8-3 0 16,0-3 4-16,0 5-4 0,0-1 0 0,0 2 4 0,-8-2-4 16,8 1 0-16,0-1-4 0,-8 1 4 0,8-1 0 0,-8 5 0 15,-2-4 4-15,10 0-4 0,-8 0 0 0,8 4 0 0,-8-5 0 0,-2 6 0 16,2-5 0-16,0 4 0 0,-1-5 4 0,1 6-4 0,-1-1 4 16,0 1-4-16,1-6 0 0,0 6 0 0,-10-1 0 0,10 0 4 15,0 6-4-15,-10-6 0 0,10 1 0 0,-1 4 0 0,-8-5 0 0,9 5 0 16,-9 2 0-16,9 3 4 0,-10-7-4 0,0 3-4 15,10 4 4-15,-8 0 0 0,7-5 4 0,-8 5-8 0,0 5 8 0,9-5-4 16,-10 0 0-16,10 4 0 0,-10 3 0 0,10-4 4 0,-9 2-4 16,9 0 0-16,-10 0-4 0,10 4-4 0,0 1 4 0,-10-5 0 15,10 9 0-15,0-4 0 0,-2-1-8 0,2 6-4 0,0-1 0 0,-1-4-8 16,1-1-8-16,8 6-24 0,-8-1 12 0,8 0-8 0,-9 1-8 16,9-5-16-16,0 4-8 0,0 0-8 0,0 0-16 0,0 1 0 15,0-1-56-15,0 1-32 0,0-5 28 0,0 9 36 0,9-9 24 16</inkml:trace>
        </inkml:traceGroup>
        <inkml:traceGroup>
          <inkml:annotationXML>
            <emma:emma xmlns:emma="http://www.w3.org/2003/04/emma" version="1.0">
              <emma:interpretation id="{4AF218D2-0262-458E-80BD-3B7ECE59F932}" emma:medium="tactile" emma:mode="ink">
                <msink:context xmlns:msink="http://schemas.microsoft.com/ink/2010/main" type="inkWord" rotatedBoundingBox="5059,17312 5450,17321 5442,17650 5051,17641"/>
              </emma:interpretation>
              <emma:one-of disjunction-type="recognition" id="oneOf18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23371.6164">-1972 5039 91 0,'0'0'128'0,"0"0"-24"0,0 0 4 0,9 0-20 0,-9 0-4 16,0 0 0-16,8 5-4 0,-8-5-4 0,8 5-4 0,-8-1-4 15,0-4-8-15,10 6-4 0,-10-6-4 0,8 4-4 0,0 1-8 16,2-5-4-16,-2 4 0 0,0-4-8 0,0 0-4 0,10 6-4 0,-10-6-4 15,1 0 0-15,7 0-4 0,-6 0-4 0,6 0 0 0,-8 0 0 16,10 0-4-16,-1 0-4 0,-9 0 4 0,10 0-4 0,-2-6-4 16,-8 12-8-16,2-6-4 0,6 0-12 0,-6 0-12 0,-2 0-8 15,0 0-12-15,-8 0-20 0,9 0-20 0,-9 0-16 0,8 0-20 16,-8 0-72-16,-8-6 20 0,8 12 28 0,-9-6 32 0,1 0 24 0</inkml:trace>
          <inkml:trace contextRef="#ctx0" brushRef="#br0" timeOffset="23408.5186">-1955 5274 35 0,'0'10'180'0,"0"-1"-20"0,0 1-24 16,8 1-28-16,-8-3-4 0,0-3 0 0,10 5 0 0,-2 0-4 16,-8-6-4-16,8 1-8 0,2-1-4 0,-2-4-8 0,0 6-8 15,0-6-4-15,1 4-8 0,8-4 0 0,-8 0-8 0,7 0-8 16,2 0-4-16,-2 0-8 0,-6-4-4 0,6 4-8 15,1-6 0-15,1 6-8 0,-2 0 4 0,2-4-8 0,-2 4-4 0,-6 0-20 16,6 0-28-16,-7-5-20 0,8 5-28 0,-9 0-28 16,1 0-28-16,-1 0-28 0,0 0-80 0,2 5 16 0,-10-1 40 15,8-4 40-15,-8 6 36 0,0-2 24 0</inkml:trace>
        </inkml:traceGroup>
        <inkml:traceGroup>
          <inkml:annotationXML>
            <emma:emma xmlns:emma="http://www.w3.org/2003/04/emma" version="1.0">
              <emma:interpretation id="{71AEBE10-0777-4ECD-965B-A93C13E06B3D}" emma:medium="tactile" emma:mode="ink">
                <msink:context xmlns:msink="http://schemas.microsoft.com/ink/2010/main" type="inkWord" rotatedBoundingBox="6224,17193 7310,17217 7294,17917 6208,17893"/>
              </emma:interpretation>
              <emma:one-of disjunction-type="recognition" id="oneOf19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26940.1955">-728 5164 75 0,'0'0'96'0,"-8"4"-12"16,8 2 0-16,0-6-28 0,-8 0 0 0,8 4-4 0,0-4 0 15,0 0 0-15,0 0-4 0,-9 0-8 0,9 0 0 0,0 0 0 16,0 0-12-16,0 0 0 0,0-4-4 0,0 4-4 0,0-6 4 0,0 6-4 16,0-4-4-16,0-1 4 0,0 1 0 0,0-6 0 15,0 5 0-15,0-1 0 0,9-2-4 0,-9-2 0 0,0 1 0 0,8-1 0 16,-8 1 0-16,8 3 4 0,2-4-4 0,-10 1 0 0,8 5-4 15,0-6 0-15,2 0-4 0,-2 5 4 0,9-5-4 0,-9 6 0 16,1 0 0-16,8-1 4 0,-9-1-4 0,10 2-4 0,-10-1 0 0,10 5 4 16,-10-5-4-16,8 5 0 0,-7 5 0 0,8-5-20 15,-8 5 20-15,7-1-4 0,-6 2 4 0,6 3-4 0,-8 1 0 0,2 4 4 16,-10 1-4-16,8-2 0 0,-8 7 4 0,8-1-4 0,-16 0 4 16,8 6-4-16,-8 3 4 0,8-4-4 0,-18 0 4 0,10 4-8 15,-10 2 4-15,10-1-4 0,-9 0 4 0,-9-1-4 0,10-4 0 0,-2 5 4 16,2-5 0-16,-10 0 4 0,9 0-8 0,0-5 4 15,-8 1-4-15,7-2 4 0,0-3 0 0,2-1 0 0,7-4 4 0,-7 0-4 16,7-6 0-16,-8 1 0 0,9 0 0 0,8-5 0 16,-10-5 0-16,2 0-4 0,8-4 4 0,0 4 0 0,0-9 0 0,0 4-4 15,0-5 4-15,8 6 4 0,-8-5-4 0,10-1-4 0,-2 1 4 0,0 0 0 16,1-1-4-16,0 1 4 0,7-1 0 0,-7 5 0 16,-1 1 0-16,10-1 0 0,-2 6 0 0,-6-1 4 0,6 0 0 0,-7 5-4 15,8-5 4-15,0 5 4 0,-1 0 0 0,-6 5 0 0,6-5 8 16,2 5-4-16,-2 0 4 0,-7-1 0 0,8 1-4 0,0 0 4 15,-9-1-4-15,10 7 4 0,-2-7-4 0,-6 1 0 0,6 5-4 0,1-6 0 16,1 1 0-16,-10 0-4 0,8 0 0 0,2-1-4 16,0-4 0-16,-10 6 4 0,9-6-4 0,-9 0 0 0,9 0-4 15,0 4 0-15,-9-4-8 0,10-4-8 0,-10 4-20 0,10 0-12 0,-10-6-16 16,0 6-20-16,1-4-16 0,0-1-24 0,-1 0-16 0,1 5-68 16,-1-5 24-16,0 1 36 0,-8-6 32 0,10 5 16 0</inkml:trace>
          <inkml:trace contextRef="#ctx0" brushRef="#br0" timeOffset="27704.6983">-131 4996 11 0,'-8'0'132'0,"8"5"-16"0,0-5-12 0,0 0-28 15,-8 0-16-15,8 0-4 0,0 0 0 0,0 0 8 0,0 0 0 16,0 0-4-16,0-5 0 0,8 5 0 0,-8 0 0 0,8-5 0 15,-8 5 4-15,10-5-8 0,-2 5 0 0,0 0 0 0,1-4 4 16,-1-2-8-16,1 2 0 0,0 4-4 0,7-5 0 0,-6 1-4 0,-2-2-4 16,8 6-8-16,-6 0-8 0,6-4-4 0,1-1-20 0,-8 5 20 15,8 0-8-15,-9-5 0 0,10 5-4 0,-2 0 0 0,-6 0-8 16,6 0-8-16,1 0-16 0,0 0-28 0,-8 0-20 0,7 0-20 16,2 0-20-16,-10 0-28 0,10 0-20 0,-10 0-44 0,0 0-44 0,1 0 48 15,8 0 44-15,-8 0 28 0,-1 0 24 0</inkml:trace>
          <inkml:trace contextRef="#ctx0" brushRef="#br0" timeOffset="27198.5338">-20 5164 67 0,'0'0'120'0,"0"0"-12"0,10-5-12 0,-10 5-36 16,0 0-8-16,0 0 4 0,0 0 0 0,0 0-4 0,0 0 0 0,0 0 0 15,0 0 0-15,0 5-8 0,0-5 4 0,0 4-8 0,8-4-4 16,-8 6-4-16,0-2 0 0,8 7 0 0,-8-7-4 0,9 6-4 15,-9 0 0-15,8 3-4 0,-8 2-4 0,9-1 0 0,0 1 0 0,-9 4-4 16,0-5-4-16,8 5 0 0,-8 0 0 0,0 0-4 16,8-4 0-16,-8 5 0 0,0-1 0 0,8-1-8 0,-8-3 4 0,0 0-4 15,0-1-4-15,10 1-4 0,-10-1-8 0,0-5 0 0,0 1-16 16,0-5-8-16,0 5-8 0,8-10-12 0,-8 4-8 0,0 1-8 16,8-5-4-16,-8-5-4 0,0 5-20 0,0-4-28 0,0-1-20 0,0-5 28 15,0 0 20-15</inkml:trace>
          <inkml:trace contextRef="#ctx0" brushRef="#br0" timeOffset="27475.7947">168 5193 95 0,'0'-10'120'0,"0"1"-12"15,8 3-8-15,-8-3-28 0,0-1-4 0,10 6-4 0,-10-1-4 0,0 5 0 16,0-6-4-16,0 6-8 0,0 0 4 0,0-4 0 0,0 8 0 16,8-4-4-16,-8 6 0 0,0-1-4 0,0-1 0 0,0 2-4 15,8 3 0-15,-8 1 0 0,9-1 0 0,-9 5 0 0,9 2-8 16,-9-3 0-16,0 6 0 0,8-5-8 0,-8 6 4 0,8 4-4 15,-8-5-4-15,0 6 4 0,0-6-8 0,0 4 0 0,9-3-4 0,-9 3-4 16,0-3 4-16,0 4-4 0,8-5 0 0,-8 0-4 16,0-4-4-16,0 4 0 0,0-5-4 0,0-4 0 0,0 4-8 0,9-4-8 15,-9 0-8-15,0-6-16 0,0 1-16 0,0 0 0 0,0-5-12 16,0 0-8-16,0-5-12 0,-9 5-8 0,9-9-12 0,-8 4-4 16,8-5-20-16,-9 1-36 0,9-1-12 0,-8-5 32 0,0 6 28 0,-1-5 24 15</inkml:trace>
        </inkml:traceGroup>
        <inkml:traceGroup>
          <inkml:annotationXML>
            <emma:emma xmlns:emma="http://www.w3.org/2003/04/emma" version="1.0">
              <emma:interpretation id="{D682C1B3-6F40-45F0-958B-F433EEE804DE}" emma:medium="tactile" emma:mode="ink">
                <msink:context xmlns:msink="http://schemas.microsoft.com/ink/2010/main" type="inkWord" rotatedBoundingBox="8321,17183 10240,17225 10223,18014 8304,17971"/>
              </emma:interpretation>
              <emma:one-of disjunction-type="recognition" id="oneOf20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33117.8562">1924 5410 39 0,'0'-5'112'0,"0"5"-12"15,9 0-8-15,-9 0-28 0,0 0-4 0,0 0 4 0,0 0 4 16,9 0-4-16,-9 0-4 0,0 0-4 0,8 0 0 0,-8 0-4 16,0 0-4-16,8 5-4 0,-8-5 0 0,10 0-4 0,-2 4-4 0,-8 1 0 15,8 0-4-15,1-1 0 0,0 1 0 0,-9 5 0 0,8 0-8 16,0-5 4-16,1 9-4 0,-1-5-4 0,0 1 0 0,-8 5 4 15,10-1-4-15,-2 1 0 0,0-1-4 0,-8 0 4 0,10 1-4 16,-2-6 0-16,-8 6 0 0,8-1 0 0,-8-6-4 0,0 8-4 0,8-7 0 16,-8 1 0-16,0-5 0 0,0 4 0 0,0-4-24 0,0-5 24 15,0 5 0-15,0-5 0 0,0 0 0 0,0 0-4 0,0-5-4 16,0 0 0-16,0 1 4 0,-8-6-4 0,8 0 0 0,0 1 0 16,-8-7-4-16,8 3 4 0,-8-1-4 0,8-5 0 0,-10-1-4 0,10 1 4 15,-8-5 0-15,0 0-4 0,8 0 0 0,-10 0 4 0,10 0 0 16,-8-4-4-16,8-1 4 0,-8 4 0 0,8-2 4 0,0-3-4 15,0 5 0-15,-9-3 4 0,9 4-4 0,0 0 0 0,0 1 8 16,9-3-4-16,-9 8 0 0,0-1 0 0,8 0 0 0,-8 4-4 16,8 1 4-16,-8 0 0 0,10-1 0 0,-10 6 0 0,8-1 0 0,0-4 0 15,2 9 4-15,-2-5-4 0,0 1 0 0,0 4 0 0,1 0 0 16,0 1 0-16,-1-2 0 0,9 6 0 0,-9-5 0 0,2 5 0 16,6 0 0-16,-8 0-4 0,10-4 4 0,-1 4-4 0,0 0 4 15,-8 4 0-15,15-4 0 0,-14 0 4 0,6 5-8 0,10-5 4 16,-9 0 0-16,0 6 4 0,0-2-8 0,1-4-16 0,8 5 24 15,-10-5-4-15,1 5 0 0,0 0 0 0,0-1-4 0,9-4 0 0,-8 5 0 16,-2 0 0-16,1-5 4 0,0 5 0 0,0-5 0 0,1 4-4 16,-2 2 4-16,2-6 0 0,-2 4 0 0,1-4 4 0,1 5-4 15,-2-5 0-15,-8 5 0 0,10-5 0 0,0 5-4 0,-2-5 0 16,-7 0 4-16,8 0 0 0,-9 0 0 0,9 0 0 0,1 4 0 0,-10-4 4 16,10 0-4-16,-10 0 0 0,8 0 0 0,-7 0 0 0,8-4 0 15,-8 4 0-15,7 0 0 0,-6 0 0 0,6 0 0 0,-8 0 0 16,10 4 4-16,-10-4-4 0,1 0 4 0,8 0 0 0,-8 0-4 15,-1 0 0-15,10 0 4 0,-10 0 0 0,0 0 0 0,0 5 0 16,2-5 4-16,-2 5 4 0,0 0-4 0,1-1 4 0,-1 2 4 16,0 3 0-16,2-4-4 0,-10 4 8 0,8 1-4 0,0 0 0 0,-8-1 0 15,8 1 0-15,-8-1 4 0,10 1 0 0,-10 5-4 16,8-6-4-16,-8 1 4 0,0-1-24 0,0 5 20 0,0-4 0 0,8 0-4 16,-8 0 0-16,0-1 0 0,0 0-4 0,0-4 0 0,0 5 0 15,0-5-8-15,0 3-8 0,0-2-8 0,-8-1-12 0,8-1-16 16,0 1-8-16,-8 0-20 0,8-5-12 0,-10 5-20 0,10-5-12 0,-8 0-20 15,0 0-12-15,0 0-64 0,-2 0-8 0,2 0 44 16,-9 0 36-16,9-5 32 0</inkml:trace>
          <inkml:trace contextRef="#ctx0" brushRef="#br0" timeOffset="33569.6493">2384 5688 115 0,'-8'9'132'0,"0"-3"-16"0,-1-2-4 0,1 1-28 16,-1-1 0-16,1-4-12 0,8 5-4 0,-9-5 0 0,9 0-4 15,-8 0-8-15,8 0-4 0,-8-5-4 0,8 1-4 0,0-1 0 16,0 1-8-16,0-6-4 0,8-5-8 0,-8 6 4 0,8-6 0 0,1 6-8 15,-1-12 4-15,1 8-4 0,-1-6 0 0,1 0-4 0,7-1 0 16,-6 2 0-16,-2-2 0 0,10 1-4 0,-10-5 0 0,9 5-4 16,-9 5 0-16,9-6 0 0,-8 1-4 0,7 4 0 0,-6 1-4 0,-2-1 0 15,0 2 4-15,2 3 0 0,-2 0-4 0,0 1 0 16,0-1 0-16,1 5 0 0,-9 1 4 0,9-2-4 0,-1 2 0 0,-8 4 0 16,9-5 4-16,-9 10-4 0,8-5 4 0,-8 4 0 0,0 2-4 15,8-2 4-15,-8 1 4 0,0 5-4 0,0-1 0 0,0 5 8 16,0-4-4-16,0 5-4 0,0-1 0 0,0 5 0 0,0-4 0 0,0 3 0 15,0 2 0-15,0-1 0 0,0 1-8 0,0-1 4 0,0 0 0 16,0 0 0-16,0 0-8 0,0 1-8 0,0-6-8 0,0 0-12 16,0-1-16-16,0 3-8 0,0-7-16 0,0 1-16 0,0 0-16 15,0-1-12-15,0-4-4 0,0 0-56 0,0 0-24 0,0-5 32 16,0 4 40-16,0-4 20 0</inkml:trace>
          <inkml:trace contextRef="#ctx0" brushRef="#br0" timeOffset="33864.3769">2683 5602 67 0,'0'0'136'0,"0"4"-12"0,0 1-20 16,9 0-24-16,-9-5 4 0,0 5-8 0,9-5 0 0,-9 0 0 15,0-5-4-15,8 5 0 0,-8-5-8 0,8 0 0 0,-8-4-8 16,8-1-4-16,2 1-4 0,-2-6-8 0,0 5-4 0,2-4-4 0,-2-5-8 16,0 5 0-16,1-1-4 0,-1-4 0 0,1 5-4 0,-1-5 0 15,1 4 0-15,7 1-4 0,-6-1 0 0,-10 2 4 0,8 2-4 16,0-4 0-16,2 6 0 0,-2-1 0 0,-8 1 4 0,8 4-8 15,0-4 4-15,-8 5 0 0,9-7 0 0,-9 7 4 0,8-2-8 16,-8 6 4-16,9-4 0 0,-9 4 0 0,9-5 4 0,-9 5-4 0,8 0 4 16,-8 5 0-16,8-5-4 0,-8 10 4 0,10-6 0 0,-10 7 4 15,8-7 0-15,-8 10 0 0,8-5 0 0,-8 6 0 0,0-1-4 16,0 2 4-16,8 2-4 0,-8-4 0 0,0 5-4 0,0 1-4 16,0-1 4-16,0 0-8 0,0 0 4 0,0 1 0 0,0-1 0 15,0-5-8-15,0 6-4 0,0-6-4 0,0 5-16 0,0-4-16 0,0-6-32 16,0 5-28-16,0-4-40 0,0-1-56 0,0-4-16 15,-8 0-88-15,8 0 52 0,-8-5 40 0,8 5 44 0,0-5 28 0,-8 0 24 16</inkml:trace>
          <inkml:trace contextRef="#ctx0" brushRef="#br0" timeOffset="32442.4838">1362 5194 3 0,'0'0'80'0,"-9"5"-8"0,9-5-4 0,0 0-24 0,-8 0-4 15,8 0 0-15,0 0-4 0,0 0 4 0,-9 0 0 0,9 0 0 16,0 0 0-16,0 0 0 0,-8 0-4 0,8 0 0 0,0-5 0 15,-8 5-4-15,8-5 0 0,0 5 0 0,-10-4 0 0,10-2 0 16,0 2-4-16,0-1 0 0,0 0 0 0,0-4 0 0,0 4 0 16,-8-5-4-16,8-1 0 0,0 8-4 0,0-7 0 0,8 1 8 0,-8-1 0 15,0-4-8-15,0 4-4 0,10 0 4 0,-10 1 0 0,8-5 0 16,-8 4 4-16,8 0-16 0,-8-4 12 0,9 4 0 0,-1 0 0 16,1-4 0-16,-9 5-4 0,9-1-4 0,-1 1 0 0,0 3 0 15,0-3-4-15,2 4 0 0,-2 0 0 0,0 5-4 0,2-4 0 16,6 4 0-16,-7 0 0 0,-1 4 0 0,0 1-4 0,1-5 4 15,0 9-4-15,7-4 0 0,-6 5 0 0,-2 0 0 0,0-1 0 16,2 6 4-16,-2-1 0 0,0-4 0 0,0 4 0 0,-8 6 0 0,9-6-4 16,-9 0 0-16,8 6 0 0,-8-1 0 0,0 0 0 0,0 0 4 15,0 0-4-15,-8 1 0 0,8 4 0 0,-9-1 4 0,1 0-4 16,0 2 0-16,0-1 0 0,-2 0 0 0,-6 0 4 0,6 6 0 16,-6-7 0-16,-2 0-4 0,2 2 0 0,-1-1 0 0,9 0 0 0,-10-5 0 15,0 0-4-15,2 0 4 0,8-4 0 0,-10 4 0 0,10-9 0 16,-9 4 0-16,9-6 0 0,-2-1 0 0,2 2 0 0,8-4 0 15,-8-5 0-15,0 4-4 0,8-4 4 0,-10 0 0 0,10-4 0 16,0 4-4-16,0-5 4 0,0 0 0 0,0-6 4 0,0 8-4 16,0-7 0-16,0 1 0 0,0-1 0 0,0 1 0 0,0-1 0 15,0 0 4-15,10 0-4 0,-10 1 0 0,8 0 0 16,-8 4 0-16,8-5 4 0,-8 0-4 0,8 6 0 0,2-1 4 16,-2 5-4-16,0-5 0 0,1 5-4 0,8 0 8 0,-8 0-4 15,-1 0 0-15,8 0 4 0,-6 5 0 0,6-5 4 0,2 5 0 16,-10 4-4-16,9-9 4 0,0 10 0 0,-8-5-4 0,7 0 4 15,2 4-4-15,-10-4 4 0,10 4 0 0,-2-4-4 0,-7 5 0 16,8-5 0-16,-8 0 0 0,7-1 0 0,-6 6-4 0,6-5 4 16,-8-5 0-16,2 4-4 0,6 1 0 0,-7-5-8 0,-1 5-4 15,1-5-16-15,0 0-12 0,-1 0-8 0,0 0-16 0,0 0-12 16,2 0-16-16,-2 0-16 0,0 0-8 0,2-5-4 0,-2 0-36 16,-8 1-44-16,8-1 24 0,-8 0 32 0,9 0 36 0</inkml:trace>
        </inkml:traceGroup>
        <inkml:traceGroup>
          <inkml:annotationXML>
            <emma:emma xmlns:emma="http://www.w3.org/2003/04/emma" version="1.0">
              <emma:interpretation id="{3B06C8C1-26C5-4CEB-A68C-02388E8DA168}" emma:medium="tactile" emma:mode="ink">
                <msink:context xmlns:msink="http://schemas.microsoft.com/ink/2010/main" type="inkWord" rotatedBoundingBox="10916,17550 11318,17559 11312,17824 10910,17815"/>
              </emma:interpretation>
              <emma:one-of disjunction-type="recognition" id="oneOf21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34292.233">3885 5299 111 0,'0'0'136'16,"0"5"-20"-16,0-5-16 0,0 0-32 0,9 0 4 0,-9 0 0 0,0 6 0 16,0-6 0-16,9 0 4 0,-1 0 0 0,-8 0-8 0,9 0 4 15,-1 0-4-15,0 0-8 0,10 0 0 0,-10 0-4 0,10 0-4 16,-10 0-4-16,9 0-8 0,0 0-8 0,0 0-4 0,-1 0-4 15,10-6-4-15,-8 6-4 0,-1 0-4 0,0-5-4 0,0 5 0 16,9 0-4-16,-10-4-16 0,2 4 16 0,-10 0-8 0,9-6-8 0,0 6-20 16,-8 0-16-16,-1 0-20 0,0-4-20 0,2 4-24 0,-10 0-24 15,0 4-16-15,0-4-80 0,0 0 16 0,-10 6 36 0,2-6 32 16,8 4 32-16,-17 1 28 0</inkml:trace>
          <inkml:trace contextRef="#ctx0" brushRef="#br0" timeOffset="34501.6717">3946 5433 131 0,'-10'10'184'0,"10"0"-20"16,0-5-16-16,0 4-28 0,0 1-4 0,0 0 0 0,0-6 0 15,0 6-8-15,0-5-4 0,0 4-12 0,10-4-8 0,-10 0-12 0,8 0-8 16,0 0-4-16,0-5-8 0,2 4-8 0,-2-4-8 0,9 5-4 16,0-5-8-16,-8 0-4 0,7 0-4 0,2-5-4 0,-2 5-32 15,2-4 20-15,7 4-16 0,-8-5-24 0,0 5-32 0,1-5-40 16,-10 0-36-16,10 5-44 0,-10-5-68 0,8 5-16 0,-7 0 48 15,-9-5 44-15,8 5 36 0,-8 0 32 0,9 0 24 0</inkml:trace>
        </inkml:traceGroup>
        <inkml:traceGroup>
          <inkml:annotationXML>
            <emma:emma xmlns:emma="http://www.w3.org/2003/04/emma" version="1.0">
              <emma:interpretation id="{ADF6DA66-4B11-4044-B1C4-23854F254EA7}" emma:medium="tactile" emma:mode="ink">
                <msink:context xmlns:msink="http://schemas.microsoft.com/ink/2010/main" type="inkWord" rotatedBoundingBox="11903,17306 12185,17313 12169,18019 11887,18013"/>
              </emma:interpretation>
              <emma:one-of disjunction-type="recognition" id="oneOf22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42466.4292">4934 5146 55 0,'0'-9'72'0,"9"-1"-4"0,-9 0-8 0,0 5-20 16,0-4 4-16,8-1-4 0,-8 1 0 0,0 4 0 0,0-5 4 0,8 5 0 16,-8 0 0-16,0-4 8 0,10 4 0 0,-10 5 0 0,0-4 8 15,0 4 0-15,0-6 0 0,0 6 0 0,0 0-4 0,0 0 0 16,0 6-4-16,-10-2-4 0,10 1 0 0,0 4-4 0,-8-4 0 0,8 5-4 15,-8 0-8-15,-1 4 0 0,9 0-8 0,-9-4-4 0,1 5 4 16,8-1-4-16,-8 5-4 0,-1-4-4 0,1-1 0 0,8 5-4 16,-9-5-4-16,0 1 0 0,9 4 0 0,0-5 0 0,0 1 0 15,-8 0-4-15,8-2 0 0,0 1 0 0,0-4 4 0,0-1-4 16,8 6 0-16,-8-4 0 0,0-8 0 0,9 7 0 0,0-5-4 0,-9 5 4 16,8-6 0-16,1-4 0 0,-1 5-4 0,-8-5 0 0,8 0 4 15,10 0 0-15,-10 0 0 0,0-5-4 0,2 5 0 0,-2-4 0 16,0-1 0-16,10-5 0 0,-10 6-4 0,1-2 8 0,-1-3-4 0,0 4 4 15,0 0 0-15,2-5-4 0,-2 6 4 0,0-1-4 16,2 1 0-16,-10-2 0 0,8 2 4 0,-8 4 0 0,8-5-4 0,-8 5 0 16,9 0 4-16,-9-5 0 0,0 10 0 0,0-5 0 0,8 0 4 15,-8 5 0-15,0-1 0 0,0 2 0 0,9 3 0 0,-9 1 0 16,0-1 0-16,0 5-4 0,0-4 4 0,0 5-4 0,0-1 4 0,0 5-4 16,0 0 4-16,8 0-4 0,-8 1 4 0,0-1-4 15,0 5 4-15,-8-5-4 0,8 1 0 0,0-1 0 0,0 0 0 16,0 0 0-16,0-5-4 0,0 5 0 0,0-9 0 0,0 4-12 0,0 1-8 15,0-6-12-15,0-4-8 0,0 4-12 0,0-3-8 0,0-6-12 16,0 4-16-16,8-4-4 0,-8 0-8 0,0 0-8 0,0-4-40 16,9-2-44-16,-9 2 28 0,0-1 32 0,0 0 24 0</inkml:trace>
        </inkml:traceGroup>
        <inkml:traceGroup>
          <inkml:annotationXML>
            <emma:emma xmlns:emma="http://www.w3.org/2003/04/emma" version="1.0">
              <emma:interpretation id="{2FCB3EE0-F9D1-47E2-8E70-F6A4BFDD6458}" emma:medium="tactile" emma:mode="ink">
                <msink:context xmlns:msink="http://schemas.microsoft.com/ink/2010/main" type="inkWord" rotatedBoundingBox="12609,17089 14975,17141 14955,18033 12589,17981"/>
              </emma:interpretation>
              <emma:one-of disjunction-type="recognition" id="oneOf23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44259.6836">5574 5462 51 0,'0'-4'84'16,"0"-1"-8"-16,0 5-4 0,0-5-20 0,0 0-4 0,0 5-4 15,0-4 4-15,0-2-8 0,0 6 0 0,-9-5-4 0,9 5-4 16,0-4 0-16,9 4 0 0,-9 0 0 0,0-5 0 0,8 5 0 0,-8 0 0 15,0 0 0-15,9 5 0 0,-9-5-4 0,8 4-4 16,0 1 0-16,-8 1 0 0,10-2-4 0,-2 6 0 0,0-1 0 0,2 1-4 16,-10-1-4-16,8 1 0 0,0 0-4 0,0 4-4 0,-8-4 4 15,9 4-4-15,-9-4 0 0,8 4 4 0,-8-4 0 0,9 0 0 16,-9-1 4-16,0 1 0 0,0-6 0 0,0 6 0 0,0-5 0 0,0-2 0 16,0-3-4-16,0 7 4 0,0-7-4 0,0 0-4 0,0-7 0 15,0 7 0-15,0-3 4 0,0-7-8 0,0 5 4 0,0-4-4 16,0-1 4-16,-9 1-4 0,9-6-16 0,0 1 24 0,0 4-4 15,-8-4-4-15,8-5 4 0,0 0-4 0,-9 4 4 0,9-4-4 16,-8-1-4-16,8-3 0 0,0 4 4 0,-8-1 0 0,8-4 0 16,0 0 0-16,0 5 0 0,-8-5 0 0,8 5 0 0,0-5 0 15,0 0 0-15,0 5 0 0,0 0 0 0,0 0 0 0,8 0 0 16,-8-1 4-16,0 6-8 0,8 0 4 0,-8-1 0 0,8 5 0 0,-8-4 4 16,9 5-4-16,-1-1 0 0,-8 5 0 0,9-5 0 0,0 6 4 15,-1-1-8-15,0 0 4 0,2 0 0 0,6 1 0 0,-8 4 0 16,2 0 0-16,6-6 0 0,-7 6 4 0,8 0-4 0,0 0 0 15,-1 0-4-15,2-4 4 0,0 4 0 0,7 4 0 0,0-4 0 16,0 0 0-16,1 0 0 0,0 0 0 0,-1 0 0 0,9 0-4 0,-8 0 4 16,8 0 0-16,1 0 0 0,-1 0 0 0,0 0-4 15,-1 0 4-15,1 0 0 0,1 0-4 0,-1 0 0 0,-8 0 4 0,8 0 0 16,0 0-4-16,-9 0-12 0,1 0 16 0,0 0 0 0,-1 6 4 16,1-6 0-16,0 0-4 0,-10 0 0 0,10 4 0 0,-9-4 0 15,0 0 0-15,0 0 0 0,-1 0 0 0,2 0 0 0,0 5 0 0,-10-5 0 16,9 0 0-16,0 5 4 0,-9-5 0 0,9 0 0 0,1 0-8 15,-10 0 8-15,10 5 0 0,-10-5-4 0,9 4-4 0,-9-4 4 16,9 5 4-16,-8-5-4 0,-1 5 4 0,0 0 0 0,2-5 0 16,6 4 0-16,-6 2 4 0,-2-2 8 0,0 1 4 0,0 4 4 15,1-4 4-15,-9 5 4 0,8 0-4 0,1-1 4 0,0 1-4 0,-9 4 0 16,8-4 0-16,-8 4-4 0,8 1 0 0,-8-1-4 0,0-5-4 16,0 6-4-16,10 0 0 0,-10-1-4 0,0-5-4 0,0 6 4 15,0-7-4-15,0 7-4 0,0-5 4 0,0-1 0 0,0-3-4 16,0 3-4-16,0-3-4 0,-10-2-8 0,10 5-12 0,0-4-16 15,-8-5-8-15,8 5-16 0,-8-5-16 0,8 4-16 0,-9-4-12 0,0 0-20 16,1 0-24-16,-9 0-52 0,9 0 8 0,-10-4 36 0,2 4 36 16,-2-5 24-16</inkml:trace>
          <inkml:trace contextRef="#ctx0" brushRef="#br0" timeOffset="44644.6568">6008 5703 11 0,'-8'4'116'0,"0"1"-12"0,-1-1-12 0,9-4-28 0,-9 0-4 16,9 0 0-16,-8 0 4 0,8-4-8 0,0-1 0 0,0 1 0 15,0-2-4-15,0-3-4 0,0-1 0 0,8 1-4 0,-8-6 4 16,9 1-4-16,0 5 0 0,-1-11-4 0,0 6-4 0,1-5 4 0,8 4-12 15,-8-4 0-15,-1 0-4 0,10 0-4 0,-10 0 0 16,8-1-4-16,-6 1-4 0,6-1-4 0,-7 2 0 0,7-1 0 0,-6 4 0 16,-2 1 0-16,8-1 0 0,-6 1-4 0,-2 4 0 0,0 1-4 15,1-1 0-15,0 5 0 0,-1-5 4 0,1 6-4 0,-9 4 0 16,8-5 0-16,-8 0 0 0,8 10 0 0,-8-5 0 0,0 5 0 16,10-1 4-16,-10 2 0 0,0-2-4 0,0 7 0 0,0-3 0 0,0 7 0 15,0-5 0-15,-10 3 0 0,10 2-4 0,0 5 0 0,-8-6 4 16,8 5-4-16,-8 0 0 0,8 0-4 0,0 0 0 0,-9 1-8 15,9-6-8-15,0 6-8 0,-8-6-8 0,8 5-12 0,0-4-12 16,0-1-12-16,-9 0-12 0,9-1-12 0,0-2 0 0,0-1-48 16,0-1-36-16,0 1 28 0,0-5 28 0,0-1 24 0</inkml:trace>
          <inkml:trace contextRef="#ctx0" brushRef="#br0" timeOffset="45094.6392">6341 5649 43 0,'9'0'124'0,"-9"0"-8"0,0 0-12 16,0 0-32-16,0 0 0 0,0-4-4 0,8 4-4 0,-8-5 0 0,0 5-4 16,8-5-4-16,-8 1-12 0,9-3 4 0,-9-1-8 0,9 3-12 15,-1-4 0-15,-8-1-4 0,8 1 4 0,2-6-8 0,6 5-4 16,-7-4 0-16,0 5 0 0,-1-6-4 0,0 1-4 0,9 4-4 0,-9-5 0 16,2 1 4-16,-2 5-4 0,0-6 4 0,2 5-8 15,6-4 4-15,-8 5-4 0,-8-1 4 0,9 5-4 0,0-5 8 0,-1 1-8 16,1 4 0-16,-1 0 0 0,0 1 0 0,-8-2 0 0,10 2 4 15,-10 4 0-15,8 0 0 0,0-5 4 0,-8 5 8 0,8 5-4 16,-8-5 4-16,0 4 4 0,10 2 4 0,-10 3-4 0,0-4 0 16,0 4 0-16,0 1 0 0,8 0-4 0,-8 4 4 0,0 0 0 0,0 1-4 15,0-1 0-15,0 1-8 0,0 4 0 0,0 0 0 0,0-4-4 16,0 4 4-16,0-5-4 0,0 6 0 0,0-6-4 0,0 0-8 16,0-1-8-16,0 3-16 0,0-7-16 0,0 1-12 0,0 0-32 15,0-6-28-15,0 6-24 0,0-5-68 0,0-5-8 0,0 0 32 16,0 0 40-16,0-5 20 0,8 0 32 0</inkml:trace>
          <inkml:trace contextRef="#ctx0" brushRef="#br0" timeOffset="45847.626">7314 4882 127 0,'0'0'136'0,"0"0"-20"0,-10 6-4 0,10-6-28 15,0 0 8-15,0 0 0 0,10 3 0 0,-10-6-4 0,8 3 0 16,-8 0-4-16,8 0 0 0,0-6-4 0,1 6-4 0,8-5 0 16,-8 5-4-16,7 0-4 0,2 0 0 0,-2-5-8 0,2 5-8 15,7 0-4-15,1-4-4 0,0 4-8 0,-10 0-4 0,10 0-4 16,-1 0-4-16,9 0-4 0,-8 0-4 0,0 0-4 0,-1 0-8 16,1-4-4-16,0 8-12 0,0-8-20 0,-1 8-16 0,-9-4-28 15,10 0-32-15,-8 0-36 0,-2 0-36 0,2 4-48 0,-1 1-72 0,-9-5 52 16,0 5 48-16,2 1 36 0,-2-3 36 0,-8 3 24 0</inkml:trace>
          <inkml:trace contextRef="#ctx0" brushRef="#br0" timeOffset="45357.9323">7492 5318 99 0,'0'-8'104'0,"0"2"-12"0,0 1-12 0,0 1-24 16,0 4-4-16,0-6-20 0,0 6 24 0,0-4 4 0,0 4 4 0,0 0 0 16,0 4-8-16,0-4 0 0,0 6-4 0,0-2 0 0,0 7-8 15,0-7-4-15,0 5-4 0,0 5-4 0,0 1-4 0,0-1-4 16,0 2 0-16,0-3-8 0,0 6 0 0,0 6-4 0,0-6 0 0,0 0 0 16,0 5-8-16,0-5 0 0,0 5 0 0,0 0-4 15,0-5-4-15,0 0-12 0,0-1-8 0,0-2-16 0,8 3-16 0,-8-5-16 16,0-4-12-16,0 4-8 0,10-8-12 0,-10 3-48 0,0-5-40 15,0-4 36-15,0 5 24 0,8-10 32 0</inkml:trace>
          <inkml:trace contextRef="#ctx0" brushRef="#br0" timeOffset="45606.2672">7680 5270 27 0,'0'0'120'0,"0"0"-16"0,8-4-8 0,-8 4-24 0,0 0-4 15,0 0 0-15,0-5 0 0,0 10 0 0,0-1-8 0,0-4-4 16,0 5-8-16,8 0 0 0,-8 4-4 0,0 1 0 0,0 1-8 0,0-3 4 16,9 2-8-16,-9 5 0 0,0-2-4 0,0 2 0 0,0 5 0 15,0 3-4-15,0-4 0 0,0 1 0 0,0 4-4 0,0 0-4 16,0-5-8-16,0 5 0 0,0-5 0 0,0 5 0 0,0-5 0 16,0-1-4-16,0 3-4 0,0-2 0 0,0-5-4 0,0 1-8 15,0-1-8-15,0-5-12 0,0 1-16 0,0-5-16 0,0-5-24 0,0 0-12 16,0 0-16-16,0-5-28 0,0 0-52 0,0-4 20 15,-9 0 32-15,9-6 24 0,-8 0 28 0</inkml:trace>
        </inkml:traceGroup>
        <inkml:traceGroup>
          <inkml:annotationXML>
            <emma:emma xmlns:emma="http://www.w3.org/2003/04/emma" version="1.0">
              <emma:interpretation id="{D30A3BAC-3D94-451B-A4B1-97B27655AFF0}" emma:medium="tactile" emma:mode="ink">
                <msink:context xmlns:msink="http://schemas.microsoft.com/ink/2010/main" type="inkWord" rotatedBoundingBox="15524,17593 16872,17623 16865,17982 15516,17952"/>
              </emma:interpretation>
              <emma:one-of disjunction-type="recognition" id="oneOf24">
                <emma:interpretation id="interp40" emma:lang="" emma:confidence="0">
                  <emma:literal>m</emma:literal>
                </emma:interpretation>
                <emma:interpretation id="interp41" emma:lang="" emma:confidence="0">
                  <emma:literal>cm</emma:literal>
                </emma:interpretation>
                <emma:interpretation id="interp42" emma:lang="" emma:confidence="0">
                  <emma:literal>cni</emma:literal>
                </emma:interpretation>
                <emma:interpretation id="interp43" emma:lang="" emma:confidence="0">
                  <emma:literal>cna</emma:literal>
                </emma:interpretation>
                <emma:interpretation id="interp44" emma:lang="" emma:confidence="0">
                  <emma:literal>au</emma:literal>
                </emma:interpretation>
              </emma:one-of>
            </emma:emma>
          </inkml:annotationXML>
          <inkml:trace contextRef="#ctx0" brushRef="#br0" timeOffset="49784.2266">8703 5439 35 0,'0'-6'76'0,"0"6"-8"0,0-5-12 16,0 5-20-16,0-4-4 0,0 4 0 0,0-5 4 0,0 5 0 15,0-5-4-15,0 1 0 0,0 4 0 0,0-5 0 0,0 5-4 0,0 0 0 16,0-5 4-16,0 5-4 0,0 0-4 0,0 0 0 0,-9-5 4 16,9 5 0-16,-9 0 0 0,9-4 0 0,0 4-4 0,-8 0 0 15,-1 0 0-15,1 0-4 0,8 0 0 0,-8 0 0 0,0 0-4 0,-2 0 4 16,2 0-4-16,0 0-4 0,-2 0 0 0,2 0 4 15,0 4 0-15,-1-4-4 0,1 5-4 0,-1 0 0 0,1 0 0 16,-1-1 0-16,1 1 0 0,0 0 0 0,-2-1-4 0,2 7 0 0,8-7 0 16,-8 6-4-16,8-1 4 0,-10 1-4 0,10-1 0 0,0 1 4 15,-8 0-4-15,8-1 4 0,0 1-4 0,0 0 4 0,0-1-4 16,8 1 0-16,-8-1-20 0,0 1 24 0,10 0-4 0,-2-1 4 0,-8 1-4 16,8-1 0-16,2 1 0 0,-2-2 4 0,0-1 0 15,1 2-4-15,8-4 0 0,-9 4 0 0,9-4 0 0,-9 0 4 0,10 0-4 16,0-1 4-16,-2 1-4 0,1-5 0 0,0 5 0 0,0-5 0 15,1 0 0-15,-2 0 4 0,2 0-4 0,-2 0 0 0,1-5-4 16,-8 5 4-16,8-5 0 0,1 1 4 0,-10-1-4 0,8 0 0 0,-6-5-4 16,-2 6 4-16,9-6 0 0,-9-1-4 0,0 3 8 15,2-2-4-15,-10 1 0 0,8-1 4 0,0 1 0 0,-8-1-4 0,8 0 0 16,-8 1 4-16,10-1 0 0,-10 1-4 0,0-1 0 0,8 5 0 16,-8-4 4-16,0 4-4 0,0 0 8 0,0 0-8 0,0 1 0 15,0-2 4-15,8 2-4 0,-8-1 0 0,0 0 0 0,0 0 0 16,0 5 0-16,0-4-4 0,9 4 12 0,-9 0-8 0,0 0 0 15,0 0-4-15,9-5 4 0,-9 5 0 0,8 0 0 0,-8 5 0 0,0-5 4 16,9 4 0-16,-9-4-4 0,8 5 4 0,-8 0-4 0,0 0 0 16,8 5 4-16,-8-6 0 0,9 6-4 0,-9-5 0 0,9 4 0 15,-9 6 0-15,8-6 4 0,0 1 4 0,-8 4-8 0,10-4 0 0,-10 0 4 16,8 4 0-16,0-5-8 0,-8 1 0 0,9 5 0 16,0-6 4-16,-1-4 0 0,0 4 0 0,-8-4-4 0,9 5 4 0,-1-6 0 15,0 1 4-15,2-5-4 0,-2 5 0 0,0-5 4 0,2 0-4 16,-2 0 0-16,-8-5 0 0,8 0 0 0,0 1 4 0,2-6-8 15,-2 5 4-15,0-4 0 0,-8 4-4 0,9-4 8 0,-1-1-4 0,-8-5-4 16,8 6 0-16,-8-1 4 0,10-4 0 0,-10-1 0 16,8 6 0-16,-8-5 0 0,8 4 0 0,-8 0 0 0,0-4 4 0,8 4-4 15,-8 0 4-15,10 1 0 0,-10-1-4 0,8 1-4 0,-8 4 4 16,0-4-4-16,8 3 4 0,-8 1 0 0,0 1 0 0,0-1 0 16,0 5 0-16,9 0 4 0,-9-5-4 0,0 5 0 0,0 0 0 0,9 0 4 15,-9 0 0-15,0 5-4 0,8-5 4 0,-8 5-4 0,0-1 8 16,9 1 0-16,-9 1-4 0,0-2 0 0,8 1 4 0,-8 5-4 15,8-6 0-15,-8 6 0 0,0-5 0 0,9 5 0 0,-9-1 0 16,9 1 4-16,-9-1-4 0,8 1-4 0,-8 0 4 0,8-6-4 16,-8 6 4-16,10-1-4 0,-2-4 0 0,-8 0 0 0,8 5 0 15,1-5 0-15,-9-1 0 0,9 1 0 0,-1 0 0 0,-8-5 0 0,9 0 4 16,-1 5 0-16,0-5-4 0,0 0 0 0,-8 0 0 16,10 0 0-16,-2 0 0 0,0 0 0 0,2-5 0 0,-10 0 0 0,8 0-4 15,0 1 4-15,1-1 0 0,-1 0 0 0,1-5-4 0,-1 5 4 16,-8-4-4-16,9-1 4 0,-1 1 0 0,0-1-4 0,2 0 0 15,-2 1 4-15,0-5 0 0,-8 4 0 0,10-5 0 0,-2 6-4 16,0-5 8-16,0 3-4 0,1 2 4 0,0-5-8 0,-1 4 4 0,1 0 0 16,-9 7 4-16,8-8-4 0,0 6 0 0,2-5-16 0,-10 10 20 15,8-4 4-15,0 4 4 0,-8-5 0 0,8 5 0 0,-8 5 4 16,10-5 0-16,-2 4 4 0,-8-4 0 0,8 6 0 0,-8-2 4 16,9 1 0-16,-9 0 0 0,8 4 4 0,1-3-4 0,-9 3 0 0,9 1 0 15,-9-1 0-15,8 0 0 0,-8 2-4 0,8-2 0 0,-8 1 0 16,8 4-4-16,-8-5 0 0,0 1-4 0,0 0 0 0,0 4-8 15,0-4 4-15,0 0-4 0,0 4 0 0,0-5-4 0,10-4 4 16,-10 5-8-16,-10 0-8 0,10-6-12 0,0 1-20 0,0 5-16 16,0-10-28-16,0 4-20 0,0 1-28 0,-8-5-24 0,8 0-28 0,-8 0-60 15,8 0 36-15,-8 0 44 0,-1 0 32 0,0-5 28 0</inkml:trace>
        </inkml:traceGroup>
      </inkml:traceGroup>
    </inkml:traceGroup>
    <inkml:traceGroup>
      <inkml:annotationXML>
        <emma:emma xmlns:emma="http://www.w3.org/2003/04/emma" version="1.0">
          <emma:interpretation id="{2C85406D-C00D-4C20-943A-CCF01F2244B8}" emma:medium="tactile" emma:mode="ink">
            <msink:context xmlns:msink="http://schemas.microsoft.com/ink/2010/main" type="paragraph" rotatedBoundingBox="3212,17782 9260,18241 9230,18635 3182,181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92FB025-14F1-4795-9E39-E7A562DD695D}" emma:medium="tactile" emma:mode="ink">
              <msink:context xmlns:msink="http://schemas.microsoft.com/ink/2010/main" type="inkBullet" rotatedBoundingBox="3201,17922 4243,18001 4223,18255 3182,18176"/>
            </emma:interpretation>
            <emma:one-of disjunction-type="recognition" id="oneOf25">
              <emma:interpretation id="interp45" emma:lang="" emma:confidence="0">
                <emma:literal>-</emma:literal>
              </emma:interpretation>
            </emma:one-of>
          </emma:emma>
        </inkml:annotationXML>
        <inkml:trace contextRef="#ctx0" brushRef="#br0" timeOffset="52654.3865">-3814 5899 39 0,'0'0'72'0,"-8"0"-8"15,8 0-8-15,0 0-24 0,0 0 0 0,-8 5-8 0,8-5 4 16,0-5 0-16,0 5 4 0,0 0 0 0,-9 0 0 0,9 0 0 15,0 0 0-15,-9 0 4 0,9 0-4 0,0 0-4 0,0 0-4 0,0 0 0 16,0 0 0-16,0-5 0 0,0 5-4 0,0 0 4 16,0 0 4-16,0 0 4 0,0 0 4 0,9 0 0 0,-9 0 0 0,0 0 0 15,9 0 0-15,-9 0 0 0,8 0-8 0,0 0 0 0,2 0-4 16,-2 0-4-16,0 0 0 0,10-5-4 0,-10 5 4 0,9 0-8 16,-1-4 4-16,2 4-4 0,-10 0 4 0,18-6-4 0,-9 1-4 0,0 5 4 15,8-4-4-15,-7-1 0 0,8 0-4 0,-1 5 4 0,-8-4-4 16,8-2 4-16,1 2-4 0,0-1 4 0,-1 5-4 0,9-4 4 15,-8-2-4-15,0 6 0 0,-1-3 4 0,1-3 0 0,0 6 0 16,8-5-4-16,-9 5-4 0,1-5 4 0,-10 1 0 0,10 4 0 16,0 0 0-16,-1-4-4 0,-7 4 4 0,6 0 0 0,-6 0-4 0,8-6-4 15,-9 6 8-15,0 0-4 0,0-5 4 0,-1 5-4 0,2 0-4 16,0-4 8-16,-2 4-4 0,-8 0-4 0,9 0 8 0,-8-6 0 16,0 6-4-16,-1-4 4 0,0 4-4 0,2 0 4 0,-2-5 0 15,-8 5-4-15,8 0 4 0,-8-5 0 0,0 5-4 0,8 0 0 16,-8 0 0-16,0-5 0 0,0 5 4 0,0 0 0 0,0 0-4 0,0 0 0 15,0-4 4-15,0 4-4 0,0 0-4 0,0 0 4 16,0 0-4-16,0-4-4 0,0 4-8 0,0 0-12 0,0-7-24 0,0 3-20 16,0 4-36-16,0-4-28 0,0 4-60 0,0-6-40 0,-8 2 48 15,8 4 40-15,-8 0 24 0,8-5 20 0</inkml:trace>
      </inkml:traceGroup>
      <inkml:traceGroup>
        <inkml:annotationXML>
          <emma:emma xmlns:emma="http://www.w3.org/2003/04/emma" version="1.0">
            <emma:interpretation id="{54ABD517-6A0C-403C-84E4-9B6831A1E264}" emma:medium="tactile" emma:mode="ink">
              <msink:context xmlns:msink="http://schemas.microsoft.com/ink/2010/main" type="line" rotatedBoundingBox="6089,18000 9260,18241 9235,18566 6065,18326"/>
            </emma:interpretation>
          </emma:emma>
        </inkml:annotationXML>
        <inkml:traceGroup>
          <inkml:annotationXML>
            <emma:emma xmlns:emma="http://www.w3.org/2003/04/emma" version="1.0">
              <emma:interpretation id="{F55FEBF3-A59F-46B4-B1C3-3A9090888B46}" emma:medium="tactile" emma:mode="ink">
                <msink:context xmlns:msink="http://schemas.microsoft.com/ink/2010/main" type="inkWord" rotatedBoundingBox="6089,18000 6713,18048 6705,18151 6082,18103"/>
              </emma:interpretation>
              <emma:one-of disjunction-type="recognition" id="oneOf26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40426.4036">-924 5831 39 0,'-8'0'84'0,"8"0"-4"0,0-3-4 0,-8 3-24 0,8 0-4 16,0 0 0-16,0-6 0 0,-8 6-4 0,8 0-4 0,0 0-4 0,0 0 0 15,0 0-8-15,0 0 4 0,0 0-8 0,0 0-4 16,0-5 0-16,0 5-16 0,0 0 20 0,0 0 0 0,0 5 4 0,0-10 8 16,0 10-8-16,8-5 4 0,-8-5 0 0,0 10 0 0,8-5-4 15,0 0-8-15,-8 0 0 0,10 0-4 0,-2 0 0 0,9 0 8 16,-8 0-12-16,-1 0 0 0,9 0 4 0,0 0-4 0,-8 0 0 16,7 0-8-16,2 0 4 0,-1 0-4 0,0 0 4 0,0 0-8 15,9 0 0-15,-10 0 4 0,2 0 0 0,-1 0 0 0,8 0 4 0,-8 0-8 16,1 6 0-16,8-6 0 0,-10 0 4 0,1 0-12 0,0 0 12 15,0 0-4-15,1 0 4 0,-2 0-4 0,2 0-4 0,-2 0 8 16,-7 0-4-16,8-6 0 0,-8 6 0 0,7-5-4 0,-8 5 4 16,2-5 0-16,-2 1-8 0,0 4-12 0,2-4-4 0,-2-2-12 15,-8 1-16-15,8 1-20 0,1 4-8 0,-9-6-12 0,0 2-16 0,8 4-68 16,-8-5 0-16,0 5 36 0,0 0 20 0,0 0 28 0</inkml:trace>
        </inkml:traceGroup>
        <inkml:traceGroup>
          <inkml:annotationXML>
            <emma:emma xmlns:emma="http://www.w3.org/2003/04/emma" version="1.0">
              <emma:interpretation id="{2F1FF74B-777C-4CC6-9D7C-317743E3B64E}" emma:medium="tactile" emma:mode="ink">
                <msink:context xmlns:msink="http://schemas.microsoft.com/ink/2010/main" type="inkWord" rotatedBoundingBox="8410,18445 9240,18508 9235,18566 8406,18503"/>
              </emma:interpretation>
              <emma:one-of disjunction-type="recognition" id="oneOf27">
                <emma:interpretation id="interp47" emma:lang="" emma:confidence="0">
                  <emma:literal>_</emma:literal>
                </emma:interpretation>
                <emma:interpretation id="interp48" emma:lang="" emma:confidence="0">
                  <emma:literal>-</emma:literal>
                </emma:interpretation>
                <emma:interpretation id="interp49" emma:lang="" emma:confidence="0">
                  <emma:literal>€</emma:literal>
                </emma:interpretation>
                <emma:interpretation id="interp50" emma:lang="" emma:confidence="0">
                  <emma:literal>.</emma:literal>
                </emma:interpretation>
                <emma:interpretation id="interp51" emma:lang="" emma:confidence="0">
                  <emma:literal>w</emma:literal>
                </emma:interpretation>
              </emma:one-of>
            </emma:emma>
          </inkml:annotationXML>
          <inkml:trace contextRef="#ctx0" brushRef="#br0" timeOffset="41074.6773">1379 6177 15 0,'8'0'92'0,"-8"-5"-4"0,0 10-8 16,0-5-24-16,8 0-4 0,-8 4 0 0,10-4-4 0,-2 6-4 15,0-2 4-15,2-4-8 0,-2 0 4 0,0 4-4 0,1 2 0 16,7-6 0-16,2 5 4 0,-2-1-8 0,2 1 12 0,0-5-4 16,-2 5 0-16,1 0-4 0,9-1-4 0,-10-4 0 0,10 6 0 0,-8-2 0 15,7-4-8-15,1 5 0 0,-10-5 0 0,10 6-4 0,0-2 0 16,-9-4 4-16,9 0-4 0,-10 4 0 0,2-4-4 0,7 0 4 15,-8 5-4-15,0-5-4 0,0 0-4 0,0 5 8 0,1-5-8 16,-10 0 0-16,9 5 0 0,0-5-4 0,0 0-4 0,-9 4 0 16,10-4 0-16,-10 0 0 0,10 6-4 0,-2-6 4 0,-8 0 0 0,1 0-4 15,8 0 0-15,-8 0 0 0,-1 0-8 0,0 4-4 16,10-4-12-16,-10 0-12 0,0-4-28 0,-8 4 0 0,10-6-32 0,-10 6-32 16,8 0-28-16,-8-4-88 0,0 4 28 0,0-5 40 0,-8 0 40 15,8 5 28-15,-10-5 16 0</inkml:trace>
        </inkml:traceGroup>
      </inkml:traceGroup>
    </inkml:traceGroup>
  </inkml:traceGroup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51:16.00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-15-7 59 0,'0'0'184'0,"0"0"-12"0,0 0-4 0,9-4-24 16,-9 8 0-16,0-4 0 0,0 0 0 0,0 0-4 0,0 0-8 0,0 0-8 15,0 0-8-15,0 0-8 0,0 0-12 0,0 0-12 16,0 0-20-16,0 0-40 0,0 0-24 0,0 0 0 0,0 0 0 0,0 0 0 16,0 0 0-16,0 0 0 0,0 0 0 0,0 0 0 0,0 0 0 15,0 0 0-15,0 0 0 0,0 0 0 0,0 0 0 0,0 0 0 16,0 0-84-16,0 0-92 0,0 0-48 0,0 0-72 0,0-4-16 0,0 4 48 15,0 0 48-15,-9 0 44 0,9 0 36 0,0 0 28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48:36.915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96CAAF4-18BA-4F0F-BA26-8F4CEED985A4}" emma:medium="tactile" emma:mode="ink">
          <msink:context xmlns:msink="http://schemas.microsoft.com/ink/2010/main" type="inkDrawing" rotatedBoundingBox="12169,5324 12350,9883 11932,9900 11752,5341" semanticType="verticalRange" shapeName="Other">
            <msink:sourceLink direction="with" ref="{B1FDC210-0A6A-4452-AC46-165C3D88A41A}"/>
            <msink:sourceLink direction="with" ref="{E694B3E7-C6AF-41A3-BB1D-F1F152758AB6}"/>
            <msink:sourceLink direction="with" ref="{BDB0A9B1-3E49-4CD7-B3DE-DC800E35B95A}"/>
          </msink:context>
        </emma:interpretation>
      </emma:emma>
    </inkml:annotationXML>
    <inkml:trace contextRef="#ctx0" brushRef="#br0">-69-1003 39 0,'0'0'68'0,"9"0"-8"0,-9 0-12 0,0 0-16 16,0 0-12-16,0 0 8 0,0 0-8 0,0 0-4 0,0 0-4 15,0 0 0-15,0 0 0 0,0 0 0 0,0 0 0 0,0 0 0 0,0 0-4 16,0 0 4-16,0 0 0 0,0 0 0 0,0 0 0 0,0 0 4 15,0 0-4-15,0 0 0 0,0 0 0 0,0 0-4 0,0 0 4 16,0 0 0-16,0 0 0 0,0 0 0 0,0 0 0 0,0 0 4 16,0 0 0-16,0 0 0 0,0 0 0 0,0 0 4 0,0 0 0 15,0 0-4-15,0 0 4 0,0 0-4 0,0 0 4 0,0 0 0 16,0 0-4-16,0 0 0 0,0 5 0 0,0-1 0 0,-9-4 4 0,9 5-4 16,0 0 0-16,0 0 4 0,0 0 0 0,-8 0 0 15,8-1-4-15,0 6-4 0,-9-1 4 0,9 1 0 0,-8-5 0 0,8 3-4 16,0 3 4-16,-9-1-8 0,9-1 4 0,-8 1-4 0,8 5 4 15,0-7-4-15,-8 2 0 0,8 0-4 0,-10-1 4 0,10 1 0 16,-8 5-4-16,8-7 0 0,0 3 0 0,-8-2 0 0,8 1 4 0,-10 0-8 16,10-1 0-16,0 1 8 0,-8-6-8 0,8 6 4 0,0-1 0 15,-8 1 0-15,8-5 4 0,0 5-4 0,0-1 0 0,-8 1-8 16,8 0 8-16,0-1-8 0,-9 1 0 0,9-1 8 0,0 0 0 16,0 2-4-16,-8 3 0 0,8-5 0 0,0 1 0 0,0 4 4 15,0-4-4-15,-9 4 0 0,9 1-4 0,0-6 4 0,0 6 0 0,-9-6 4 16,9 5-4-16,0 1 0 0,0-5 0 0,-8 4 4 0,8-1-4 15,0-2 4-15,0 3 0 0,-8 1 0 0,8-6 0 0,0 5 0 16,0 2-4-16,-10-7 0 0,10 5 0 0,0 1 0 0,-8-7 4 16,8 7 0-16,0 0 0 0,0-5 0 0,-8 5 0 0,8-7-4 15,0 7 4-15,0-5-4 0,-9-1 4 0,9 1 0 0,-9 4-4 0,9-5 4 16,0 1-4-16,0 0 0 0,0-1 0 0,-8 1 4 0,8-1-4 16,0 1 4-16,0 0-4 0,0-1 4 0,-8 1 0 0,8-1-4 15,0 1 4-15,0 4-4 0,-9-4 4 0,9-1-4 0,0 1 0 16,0 5 4-16,-8-6 0 0,8 1-4 0,0-2 0 0,0 7 0 15,-9-5 4-15,9 5-4 0,0-6 0 0,0 1 4 0,0 4 0 0,-9-4 0 16,9-1 0-16,0 0 0 0,0 7-4 0,0-8 0 0,0 3 4 16,0 3-4-16,0-5 0 0,0 1 0 0,0 5 0 0,0-5 0 15,0-1 4-15,0 1-4 0,0 3 4 0,-8-3-4 0,8 0 4 16,0 5 0-16,0-6-4 0,0 5 0 0,-8-4 4 0,8-1-16 0,0 6 20 16,0-1 0-16,-10-4-4 0,10 4 4 0,0-4-4 15,0 4-4-15,0-4 4 0,0 4-4 0,-8 1 4 0,8-6 0 0,0 5-8 16,0 1 8-16,0-5-4 0,0 4 4 0,0-5-4 0,0 6 0 15,0-5 0-15,0 4 0 0,0-5 4 0,0 6 0 0,0-5-4 16,0 4 4-16,0-5-4 0,0 6 0 0,0-1 4 0,0-4-4 16,0 5 0-16,0-2 0 0,0-3 4 0,0 5-4 0,0-1 4 15,0 1 0-15,0-2-4 0,0 2 4 0,0-1-4 0,0 1 4 0,0 4 0 16,0-3-4-16,0-3 0 0,0 1 8 0,-8 5-8 0,8-5 4 16,0 1-4-16,0 5 4 0,0-7 0 0,0 2 0 0,0-1 0 15,0 5-4-15,0-4 0 0,0-1 4 0,-8 5 4 0,8-3-8 16,0-3 4-16,0 2 0 0,0-1 0 0,0 1 0 0,8-1-4 15,-16 1 0-15,8 0 0 0,0-7 0 0,0 7 0 0,0-1 4 0,0-5 0 16,0 6 0-16,0 0 0 0,0-1-4 0,0 0-16 0,0 0 24 16,0-4-4-16,0 5 4 0,0-1-4 0,0 0 0 0,0 0 4 15,0 1-4-15,0-1-4 0,0 1 4 0,0 4 0 0,0-5 0 0,0 1-4 16,0-1 4-16,0 1-4 0,0 0 4 0,0-1 0 16,0 0 0-16,0 1-4 0,0-2 0 0,0 2 0 0,0-1 4 0,0 6-4 15,0-7 0-15,0 2 0 0,0 0 0 0,0-1 4 0,8 1 0 16,-8-1-4-16,0 0 4 0,0 0 0 0,0 1-4 0,0 0 0 15,8-1 4-15,-8 0-4 0,0 0 0 0,0 1 0 0,8-5 0 16,-8 4 4-16,0 0 0 0,0 0-4 0,0 1 0 0,0-1 0 16,0 1 4-16,10-2 0 0,-10-2-8 0,0 4 4 0,0-1 0 0,0 0-4 15,0 0 8-15,0 1 0 0,-10-1 0 0,10-4 0 0,0 5-4 16,10-1 4-16,-10-1 0 0,0 2 0 0,0 0-4 0,0-1 4 16,0 1-4-16,0-1 0 0,0 0 4 0,0 0 0 0,0 6-4 15,8-6 4-15,-8 1-4 0,0 4-16 0,0-5 24 0,0 5-4 16,8-4 0-16,-8 4-4 0,0-4 4 0,0 3-4 0,9-3 0 15,-9 4 4-15,0 1-4 0,0-1 4 0,0-5 0 0,9 6-4 0,-9-2 0 16,0-3 4-16,8 4-8 0,-8-5 4 0,0 1 4 0,0 4-8 16,9-5 8-16,-9 0-4 0,8 1-4 0,-8-1 8 0,0 2-4 15,8-8 0-15,-8 7 0 0,0-1 4 0,9-5-8 0,-9 6 4 0,0-6 0 16,9 6 0-16,-9-5 4 0,8 4-8 0,-8 1 8 16,0-6-4-16,0 1 4 0,0 4-8 0,8-5 4 0,-8 6 0 0,0 0 0 15,0-6 0-15,0 6 0 0,10-6 0 0,-10 4 0 0,0-2-4 16,0 4 4-16,8-1 0 0,-8-5 0 0,0 6 0 0,0-6 0 15,8 6 0-15,-8-6 0 0,9 6 0 0,-9-6 0 0,9 6 0 16,-9-6 0-16,8 1 0 0,-8 4 4 0,0-4-4 0,9-1 4 16,-9 1-4-16,8-1 0 0,-8 1 0 0,8-1 0 0,-8 1 0 0,0-5 0 15,8 4 0-15,-8 1-20 0,10-5 24 0,-10 5-4 0,8-1 4 16,-8-4-4-16,0 5 0 0,8-6 0 0,-8 1 4 0,10 5 0 16,-10-6-4-16,8 2-4 0,-8 3 8 0,0-4-4 0,8 0 0 15,-8 4 0-15,0-4 0 0,9 0 0 0,-9-1 4 0,8 6-4 16,-8-5 0-16,0 0-4 0,9 0 4 0,-9 0 0 0,0 4 0 0,8-4-4 15,-8-1 4-15,9 1 0 0,-9 0 0 0,0 0 4 0,8 0 0 16,-8 0-4-16,8 4 4 0,-8-4-4 0,0 0-4 0,0-1 4 16,10 6 0-16,-10-5 0 0,0 5 0 0,8-6 0 0,-8 2 0 0,0-2 0 15,8 5 0-15,-8-4 0 0,0 1 0 0,10 3 0 0,-10-4 0 16,0-1 0-16,0 6 0 0,8-5 0 0,-8-1 0 16,0 1 0-16,8-1 0 0,-8 2 0 0,0-1 0 0,0-1 4 0,8 1-4 15,-8 0 0-15,0 0 0 0,9-1-4 0,-9 6 4 0,0-10 0 16,0 5 0-16,9 0 0 0,-9 0 0 0,0-1 0 0,8 1 0 15,-8 0-20-15,0 0 24 0,0-1-4 0,9 1 4 0,-9 0-4 0,0 0 4 16,8-1 0-16,-8 2-8 0,0-6 4 0,8 4 4 16,-8 1 0-16,0 0-4 0,0 1 0 0,0-3 0 0,0-3 0 0,0 5 0 15,0 0 0-15,10-5 0 0,-10 0 0 0,0 5 0 0,0-5 0 16,0 0 0-16,0 5 0 0,0-5 0 0,0 0 0 0,0 0 0 16,0 0 0-16,0 5 4 0,0-5-4 0,8 0 0 0,-8 4 0 15,0-4 4-15,0 0-4 0,0 5 4 0,0 0-4 0,0-5 0 16,0 0 0-16,0 0 0 0,0 0 0 0,0 4 0 0,0-4-4 0,0 0 4 15,0 0 0-15,0 0-4 0,0 0-8 0,0 0-16 0,0 0-20 16,0 0-16-16,-8-4-16 0,8-1-20 0,0 0-24 0,-10 1-24 16,2-6-76-16,0-5 0 0,-1 1 36 0,1-1 32 0,-10-8 40 0,2-1 16 15</inkml:trace>
  </inkml:traceGroup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49:41.31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E1D0572-BBF0-4503-A223-8ECF5F47E6B6}" emma:medium="tactile" emma:mode="ink">
          <msink:context xmlns:msink="http://schemas.microsoft.com/ink/2010/main" type="inkDrawing" rotatedBoundingBox="12146,4992 16005,7086 15919,7243 12060,5149" shapeName="Other"/>
        </emma:interpretation>
      </emma:emma>
    </inkml:annotationXML>
    <inkml:trace contextRef="#ctx0" brushRef="#br0">157 121 39 0,'0'5'76'0,"-9"-5"-8"0,9 0-12 16,0 0-28-16,0 0 4 0,-8 0-4 0,8 0-8 0,0 0 4 16,-8 0 0-16,8-5-4 0,0 5-4 0,0 0-4 0,0 0 4 0,0-5-4 15,0 5 0-15,0-4 4 0,0 4-4 0,-8-4 0 0,8-2 0 16,0 1-4-16,8 5 0 0,-8-4 0 0,0-2 0 0,0 2-4 15,-8-1 4-15,16 5 0 0,-8-5-4 0,0 0 0 0,-8 5 0 16,16-4 0-16,-8 4 4 0,0 0-16 0,0-4 16 0,8 4 0 16,-8 0-4-16,0 0 0 0,8-7 0 0,-8 7 0 0,0 0 0 0,9 0 0 15,-9 0-4-15,9 0 4 0,-9 0 0 0,8 0 0 0,-8 0 0 16,0 7 4-16,0-7-4 0,0 4 4 0,9-4-8 0,-9 4 4 16,0 1-4-16,0 0 0 0,0 0 4 0,0-1-4 0,0 2 4 15,-9 3 0-15,9-3 0 0,0 2 0 0,-8-3-4 0,8 6 4 16,-9-8-4-16,9 3 4 0,-9-2 0 0,1 1-4 0,8-1 0 15,-8-4 0-15,0 6 0 0,8-6 4 0,-10 0 0 0,2 0 0 16,8 0 0-16,-8-6-4 0,8 6 0 0,-10-4 4 0,10-1-4 0,0 1 0 16,0 4 0-16,0-6 4 0,0-3-4 0,0 9 0 0,0-5 0 15,-8-4 4-15,16 5 0 0,-8-2 0 0,0 1 0 0,0 1 0 16,0-2 0-16,10 2-4 0,-10-1 0 0,8 5 4 0,-8-5 0 16,8 5-4-16,-8 0 0 0,10-5 0 0,-10 5 4 0,8 0 0 0,0 0 0 15,0 0-4-15,-8 0-16 0,9 0 28 0,-9 0-8 16,9 5 4-16,-1-5 0 0,-8 0 0 0,0 5-4 0,9-5 4 0,-9 0 0 15,0 5 4-15,0-1-4 0,0-4 4 0,0 6-4 0,0-2 0 16,0-4-4-16,0 5 4 0,0 1 0 0,-9-2-4 0,9 0 0 16,0 1 0-16,-8-5 0 0,-1 5 0 0,9-5-4 0,-9 0 4 0,9 0 0 15,-8 6-4-15,0-6 0 0,0 0 0 0,8-6 0 0,-10 6 0 16,2 0 0-16,8-5 0 0,-8 5 0 0,8-5 0 0,0 1 4 16,-10 4-4-16,10-4 4 0,0 4-4 0,0-6 0 0,0 1 0 15,0 1 0-15,0 4 0 0,0-6 0 0,0 6 0 0,0-4 0 16,10 4 0-16,-10 0 0 0,8-5 4 0,-8 5-4 0,8 0 0 0,-8 0 0 15,10-5 0-15,-10 5 0 0,8 0-4 0,-8 0 4 16,8 0 0-16,0 0 0 0,-8 0 0 0,9 0 4 0,-9 0 0 0,9 0-4 16,-9-5 4-16,0 5 0 0,0 0-4 0,0 5 0 0,8-5 4 15,-8 5-8-15,0-5 8 0,0 5 0 0,-8-1 0 0,8-4-4 16,0 6 0-16,-9-2 4 0,9 1-4 0,-9 1 0 0,1-2 0 16,8-4 0-16,-8 4 0 0,0 1 0 0,8 0 0 0,-10-5 0 0,2 0 0 15,0 6 0-15,-2-6 0 0,2 0-4 0,8-6 8 16,-8 6-4-16,-1-5 0 0,9 5 0 0,-8-5 0 0,8 1 0 0,-9 4 0 15,9-4 0-15,0-2 0 0,0 1 0 0,-8 1 0 0,8-2 4 16,0 2-4-16,0-1-4 0,8 0 8 0,-8 0-4 0,0 1 4 16,9 0-4-16,-9-3 4 0,0 3-4 0,8 4 4 0,1-4-4 0,-9-2 4 15,8 6 0-15,0-4-8 0,-8 4 4 0,10 0 4 0,-2-5-8 16,0 5 4-16,2 0 0 0,-2 0 4 0,0 0-4 0,0 0 4 16,-8 5-8-16,9-5 4 0,0 4-4 0,-9-4 8 0,8 6-4 15,-8-2 0-15,0 0 0 0,9 3 4 0,-9-3-4 0,0 0 0 16,0 1 4-16,0 0 0 0,-9 4-4 0,9-3 4 0,0-2-4 15,-8 7 0-15,-1-7 0 0,9 0 4 0,-9 1-4 0,1-5 0 0,0 5 0 16,0-5 4-16,8 6-4 0,-10-6 4 0,-6 3 0 16,16-6-4-16,-10 3 0 0,2 0 0 0,0-6 4 0,-1 1-4 0,1 0 0 15,-1 1 0-15,9 0-4 0,-8-2 4 0,8-3 4 0,-9 3 0 16,9 2 0-16,-8-6-4 0,8 5 0 0,0-3 4 0,0 1-4 16,0 3 0-16,0-6 4 0,0 6 0 0,0-1-4 0,0 0 4 0,8 0 0 15,-8 5-4-15,0-4 4 0,9-1 0 0,-1 5 0 0,-8-4 0 16,9 4 0-16,-1 0 0 0,-8-6 0 0,9 6 0 0,-1 0-4 15,0 0 0-15,2 0 4 0,-2 0 0 0,0 0-4 0,-8 0 0 16,10 6 0-16,-2-2 0 0,0-4 4 0,-8 5-4 0,8 4 0 16,-8-4 4-16,0 0 0 0,0 5-4 0,0-6-4 0,9 7 8 0,-9-3 0 15,-9 2-4-15,9 5 4 0,0-6-4 0,-8 1 4 16,8-1 0-16,-8 2-8 0,8-2 8 0,-8-5-4 0,-2 5-16 16,2-3 24-16,8-2-4 0,-8 1 0 0,-2-5-4 0,2 0-4 0,0 0 8 15,-1 0-4-15,1 0 4 0,8-5 0 0,-9 1 0 0,1-2-4 16,-1-3 4-16,9 5 0 0,-8-5-4 0,8-2 0 0,-8 2 4 15,8 5-8-15,0-7 4 0,-10 1 0 0,10 1 4 0,0-1-4 0,0 6 0 16,0-7 0-16,0 3 4 0,10 2 4 0,-10 2 0 16,8-1 0-16,-8 0-4 0,8 0 0 0,1 5 0 0,-1 0 4 0,1-4-4 15,-1 4 0-15,1 0-4 0,-1 4 4 0,0-4 0 0,2 0-4 16,6 5 0-16,-6 0 4 0,-2 0 0 0,0-1-4 0,0 2 0 16,1 2 4-16,0-1-4 0,-9 1 0 0,8-3 4 0,-8 5-4 0,9 0 0 15,-9-1 4-15,0 1-4 0,0-1 4 0,0 2-4 16,0-8 4-16,-9 7-4 0,9-1 0 0,3692 1968-1148-1063,-3692-1977 1216 1063,0-5-12 0,0 10-24 15,0-5-4-15,0 0 0 0,-8 0-4 0,8 0-8 0,0 0 0 16,0 0-4-16,-10 0-4 0,10 0 0 0,0 0-16 0,0 0 24 16,0 0-4-16,0 0 0 0,0 0 0 0,0 0-4 0,0 0 0 15,0 0 4-15,0 0-4 0,0 0 0 0,0 0 4 0,0 0-4 16,0 0 4-16,0 0 0 0,0 0-4 0,-8 0 0 0,16 0 0 0,-8 0 0 15,0 0 0-15,0 0 0 0,0 0 0 0,0-5 4 16,0 5 0-16,0 0-4 0,0 0 4 0,0-5 0 0,0 5 0 0,0 0 0 16,0-5 0-16,-8 5-4 0,8 0 0 0,0-3-4 0,0 3 0 15,0 0 4-15,0 0-8 0,0 0 4 0,0 0-4 0,0 0 8 16,0 0-8-16,0 0 0 0,0 0 4 0,8 0 0 0,-8 0 0 0,0 0-4 16,0 0 4-16,0 0 0 0,0 0 0 0,0 0-4 0,0 0 0 15,0 0 4-15,0 0 0 0,0 0 4 0,0 0 0 0,0 0 0 16,0 0 0-16,0 0 0 0,0 0 0 0,0 0 4 0,0 0-4 15,0 0 0-15,0 0-4 0,0 0 8 0,0 0-4 0,0 0-4 16,0 0 8-16,0 0-8 0,0 0-20 0,0 0 24 0,0 0-4 16,0 0 0-16,0 0 0 0,0 0 4 0,0 0-8 0,0 0 4 15,0 0 0-15,0-6-4 0,0 6-4 0,0 0 4 0,0 0 0 16,0 0 0-16,0-5 4 0,0 5 0 0,0 0-4 0,0 0 4 16,0 0 0-16,10-5 0 0,-10 5 0 0,0 0-4 0,0 0 4 15,0 0 4-15,8 0 0 0,-8 0-4 0,0 0 0 0,0 0 8 16,0 0-4-16,0 0 0 0,0 0-4 0,0 0 8 15,0 0-8-15,0 0 4 0,0 0 0 0,0 0-4 0,0 0 0 0,0 0 0 16,0 0-4-16,0 0 0 0,0 0 4 0,0 0-4 0,0 0-4 16,0 0 4-16,0 0-8 0,0 0-12 0,0 0-20 15,0 0-24-15,0 0-20 0,0 0-36 0,0 0-76 0,-8 0 36 16,8 0 28-16,0 0 24 0</inkml:trace>
  </inkml:traceGroup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48:59.21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02DD7D3-E1FE-43E4-9897-1CB2B5CF05A1}" emma:medium="tactile" emma:mode="ink">
          <msink:context xmlns:msink="http://schemas.microsoft.com/ink/2010/main" type="inkDrawing" rotatedBoundingBox="12264,5549 12298,7209 12280,7210 12246,5550" shapeName="Other"/>
        </emma:interpretation>
      </emma:emma>
    </inkml:annotationXML>
    <inkml:trace contextRef="#ctx0" brushRef="#br0">34-778 35 0,'0'0'64'15,"0"0"-4"-15,0 0-8 0,0 0-24 0,0 0-4 0,0 0-4 16,0 5-4-16,0-5 0 0,0 0-4 0,0-5 0 0,0 5 0 0,0 0-4 16,0 0 4-16,0 0-4 0,0 0 0 0,0 0 0 0,0 0 0 15,0 5 8-15,0-5-8 0,0 0 0 0,0 0 0 0,0 0 4 16,0 0-8-16,0-5 0 0,0 5 4 0,0 0 4 0,0 0 4 15,0 0-4-15,0 0-4 0,0 0 0 0,0 0 0 0,0 0 4 16,0 5-4-16,0-5 4 0,0 0 4 0,0 0-16 0,0 0 16 0,0 0 4 16,0 5-4-16,0-5 0 0,0 4 0 0,0 2 0 0,0-2-4 15,0 1 0-15,0 1 4 0,0 2 0 0,0-3-8 16,0 5 4-16,0 0 0 0,0-1 0 0,0 1 0 0,0-1 0 0,0 1 0 16,0 0 0-16,0-1 0 0,0 1-4 0,0-1 0 0,0 0 0 15,0 2 4-15,0 3-4 0,0-5 0 0,0 1 0 0,0-1-4 16,0 1 4-16,0 0 0 0,0-1 0 0,0 1 0 0,0-5-8 15,0 4 4-15,0 1 0 0,0-1-4 0,0 1 4 0,0-5 0 0,0 5 0 16,0-1-4-16,0 1 0 0,0-1 4 0,0 1 0 0,0-2 0 16,0 3 0-16,0-1-4 0,0-1 4 0,0 1 0 0,0-1 0 15,0 1-4-15,0 4 4 0,0-4-4 0,0-1 4 0,0 1 0 16,0 5-4-16,0-7 4 0,0 3-4 0,0-2 4 0,0 1 0 0,0 0-4 16,0-1 4-16,0 1 0 0,0 0-4 0,0-1 4 15,0-5-8-15,0 6 4 0,0-1 4 0,0-3 0 0,0 4 0 0,0-6-4 16,0 5-4-16,0-3 4 0,0 3 0 0,0-4 0 0,0 4 4 15,0-4-4-15,0 5 0 0,0-1 0 0,0-4 4 0,0 5-4 16,0-1-4-16,0-4 4 0,0 5 4 0,0-1-4 0,0-4 0 0,0 5 4 16,0-1 0-16,0 1-4 0,0 0 0 0,0-1 0 0,0 1 4 15,0-6-4-15,0 6 0 0,0-1 4 0,0-5-4 16,0 7 0-16,0-7 0 0,0 2 0 0,0 3 0 0,0-4 4 0,0 0-8 16,0-1 8-16,0 7 0 0,8-7-4 0,-8 0 0 0,0 2 4 15,0-2-4-15,0 2 0 0,0 3 0 0,0-5 0 0,0 2 0 16,0-3-4-16,0 7 8 0,0-4 0 0,0-2 0 0,0 6-4 0,0-5-4 15,0-1 4-15,0 2 4 0,0-2 0 0,0 5-4 16,0-3 0-16,0-2 4 0,0 1-8 0,0 5 4 0,0-6 0 0,0 2 0 16,0-2-4-16,0 5 4 0,0-3 0 0,0 3 0 0,0-5 4 15,0 6-8-15,0-5-16 0,0 5 20 0,0-6 4 0,0 6-4 16,0-5 8-16,0 5-8 0,0-6 0 0,0 6 0 0,0-6 4 0,0 1-4 16,0 5 0-16,0-5 4 0,0 4-8 0,0-4 4 0,0 0-4 15,0 0 8-15,0 0-4 0,9 4 0 0,-9-4 0 0,0 0 0 16,0 0 0-16,0 0 4 0,0 4-8 0,0-4 4 0,8-1 4 15,-8 2-4-15,0-2 0 0,0 5-4 0,0-3 0 0,0-2 8 16,0 6-4-16,0-5-4 0,0-1 8 0,0 6-4 0,0-5 4 16,0 5-4-16,0-6-4 0,0 6 8 0,0-1-4 0,0-3-4 15,0 3 8-15,0-5-8 0,0 6 4 0,0-5 0 0,0 5 4 16,0 0-4-16,0-7-4 0,0 7 4 0,0-4 0 0,0 4 0 0,0-6 0 16,0 1 0-16,0 5 0 0,0-6 0 0,0 5 0 0,0-3 0 15,0-2 0-15,0 6 0 0,0-5 0 0,0-1 0 0,0 2-4 16,0 3 4-16,0-5 4 0,0 2-4 0,0-2 0 0,0 7 0 0,0-7-20 15,0 0 24-15,0 1-4 0,0 0 4 0,0 0-4 16,0-1 0-16,0 2 0 0,0-2 0 0,0 1 0 0,0-1 0 0,0 2 4 16,0-2-8-16,0 1 4 0,0 0 0 0,0-5 0 0,0 4 4 15,0 1-4-15,0 0 0 0,0-5 0 0,0 5-8 0,0 0 12 16,0 0-4-16,0-5 4 0,0 4 0 0,0 1-8 0,0 0 4 16,0 0 0-16,0 0 0 0,0-5 0 0,0 6 0 0,0-3 0 0,0 2-4 15,0 0 0-15,0 0 4 0,0 0 4 0,0-1-4 16,0 1 4-16,0 0-8 0,0-5 4 0,0 4 0 0,0 1 4 0,0 0-4 15,0-5 0-15,0 0 0 0,0 5 0 0,0-5 0 0,0 0 0 16,0 4-4-16,0-4 4 0,0 0 4 0,0 0 0 0,0 0-4 16,0 0 0-16,0 0 0 0,0 0 0 0,0 6 0 0,0-12 0 15,0 12 0-15,0-12 0 0,0 12 4 0,0-6-4 0,0 0 0 16,0 0 0-16,0 0 0 0,0 0-4 0,0 0 4 0,0 0 0 0,0 0 0 16,0 0 0-16,0 0 0 0,0 0-4 0,0 0 4 0,0 0 4 15,0 0 0-15,0 0-4 0,0 0 4 0,0 0-4 0,0 0 8 16,0 0-8-16,0-6 4 0,0 6 0 0,0 0 0 0,0 0 0 0,0 0 0 15,0 0 0-15,0 0 4 0,0-4-4 0,0 4-4 16,0 0 0-16,0-5 0 0,0 5 4 0,0 0 4 0,0 0 0 0,0-5 0 16,0 5-4-16,0 0 4 0,0 0 0 0,0-5-8 0,0 5 4 15,0-4 0-15,0 4 0 0,0 0 0 0,0 0 0 0,0 0 0 16,0 0 0-16,0 0 0 0,0-5 4 0,0 5 0 0,0 0 4 16,0-5 0-16,0 5-8 0,0 0 4 0,0 0 0 0,0-4 4 0,0 4-4 15,0 0 0-15,0 0-4 0,0-5 4 0,0 5-4 16,0-5 0-16,0 5 0 0,0 0-4 0,0 0 4 0,0 0-4 0,0 0 4 15,0-5-4-15,0 5 0 0,0 0 0 0,0 0 0 0,0 0 0 16,0 0 0-16,0 0 0 0,8 0 0 0,-8 0-16 0,0 0 20 16,0 0 4-16,0 0-8 0,0-5 4 0,0 5-4 0,0 0 0 15,0 0 0-15,0 0 4 0,0 0-8 0,0 0-4 0,0 0-12 16,0-3-8-16,0 3-16 0,0 0-16 0,0 0-28 0,0 0-24 16,0 0-12-16,0 0-112 0,0 3 52 0,0-3 28 0,0 0 36 15,0-3 24-15</inkml:trace>
  </inkml:traceGroup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50:32.06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89DAE07-708B-4B8E-A64E-23940B36F775}" emma:medium="tactile" emma:mode="ink">
          <msink:context xmlns:msink="http://schemas.microsoft.com/ink/2010/main" type="inkDrawing" rotatedBoundingBox="8922,7185 12213,7259 12212,7328 8920,7255" shapeName="Other"/>
        </emma:interpretation>
      </emma:emma>
    </inkml:annotationXML>
    <inkml:trace contextRef="#ctx0" brushRef="#br0">0 11 55 0,'0'0'68'0,"0"0"-8"16,0-4-8-16,0 8-20 0,0-4-8 0,0 0-8 0,0 0 0 15,0 0 0-15,0 0-4 0,0 0 0 0,0 0 4 0,0 0 0 16,0 0-4-16,0 0 0 0,0 6-4 0,0-6 8 0,0 0-8 16,0 0 4-16,0 0 0 0,0 0 4 0,0 4 0 0,0-4-4 15,0 0 4-15,0 0-4 0,0 5 4 0,0-5-4 0,0 0 4 16,0 0-4-16,0 5 4 0,0-5 0 0,0 0-4 0,0 0 4 16,0 0-4-16,0 0 4 0,0 0 4 0,0 0 0 0,8 0 0 0,-8 0-4 15,0 0 4-15,0 0 0 0,9 0 0 0,-9 0 4 0,8 0-4 16,-8 0 0-16,8 0 0 0,-8 0 4 0,9 0-16 0,-9 0 12 15,9 0 4-15,-1 0-4 0,0 0-4 0,-8 0 4 0,10 0-4 16,-2 0 0-16,0 0-8 0,1 0 0 0,0 0-4 0,-1 0 0 16,0 0 12-16,1 0-8 0,-1 0 0 0,0 0 4 0,2 0-4 15,-2 0 0-15,0-5-4 0,10 5 8 0,-10 5-4 0,0-5 0 0,10 0-4 16,-10 0 0-16,9-5 4 0,-9 5 0 0,10 0 0 0,-10 0 0 16,10 0-4-16,-10 0 0 0,9-5 4 0,0 5 0 0,-8 0-4 15,7 0 0-15,2 0 0 0,-10 0 0 0,10 0 0 0,-2 0 0 0,1 0 0 16,0 0 0-16,0 0-4 0,-9 0 4 0,10 0 0 15,0 0 0-15,-2 0 0 0,1 0 0 0,0 0-4 0,-8 0 4 0,7 0 0 16,2 0-4-16,0 0 4 0,-2 0-4 0,-8 0 0 0,10 0 4 16,-1 0-4-16,-9 0 4 0,10 0 0 0,-2 0-4 0,-8 0 4 15,10 0 0-15,-1 0-4 0,-9 0 4 0,10 0-4 0,-10 0 0 0,8 0 4 16,2 0 0-16,-10 0-4 0,10 0-16 0,-10 0 20 16,9 0 0-16,-8 0 0 0,8 0 0 0,-9 0 0 0,10 0 0 0,-10 0-4 15,10 0 0-15,-10 0 0 0,8 0 4 0,-7 0 0 0,-1 0-4 16,10 0 4-16,-10 0 0 0,0 0-4 0,10 0 0 0,-10 5 4 15,0-5 0-15,10 0-4 0,-10 5 0 0,1-5 0 0,8 0 0 16,-8 0 0-16,-1 5 0 0,0-5 0 0,10 0 8 0,-10 0-8 16,0 4 0-16,2-4 8 0,6 0-8 0,-7 6 4 0,-1-6 0 0,10 0-8 15,-10 0 8-15,0 0 0 0,0 0-4 0,10 0 0 0,-10 0-4 16,1 0 4-16,8 0 0 0,-8 0 4 0,-1 0-4 0,9 0 0 16,-8 0 0-16,-1 0 0 0,10 0 0 0,-10 0 0 0,0 0 0 0,10 0 0 15,-10 0 4-15,0 0-4 0,1 0 0 0,7 0 0 16,-6 0 0-16,-2 0 0 0,10 0 0 0,-10 0 0 0,0 0 0 15,10 0 0-15,-10 0 0 0,0 0 4 0,1 0-4 0,7 0 0 0,-6 0 4 16,-2 0 0-16,0 0-4 0,10 0 0 0,-10 0 4 0,0 0-4 16,1 0 0-16,0 0-4 0,-1 0 0 0,1 0 4 0,-1 0 0 15,9 0 0-15,-8 0 0 0,-1 0 4 0,0 0-4 0,2 4 0 0,-2-4 0 16,0-4 0-16,10 4 4 0,-10 0-4 0,0 0 0 16,1 0 0-16,-1 0 0 0,0 0 0 0,2 0 0 0,6 4 0 0,-6-4 4 15,-2 0-8-15,0 0 4 0,1 0 0 0,-1 5 0 0,1-5 0 16,8 0 0-16,-9 0 0 0,0 4 4 0,2-4-4 0,-2 0 0 15,0 0 0-15,2 0 0 0,-2 0 0 0,0 0 0 0,0 6 0 0,1-6 0 16,0 0 0-16,8-6 0 0,-9 6 0 0,0 0 0 16,2 0 0-16,-2 0 0 0,0 0 0 0,0 0 0 0,10 0 0 0,-10 0 0 15,1 0 4-15,-1 0 0 0,1 0-4 0,8 0-4 0,-9 0 8 16,0 0-4-16,2 0 0 0,-2 0 4 0,0 0 0 0,2 0 0 16,-2 0-8-16,0 0 4 0,1 0 4 0,-1 0 0 0,1 0-4 0,-1 0 0 15,1 0 0-15,-1 0 4 0,0 0-4 0,2 0 0 16,-2 0 0-16,-8 0 0 0,8 0 4 0,2 0 0 0,-2 0-4 0,0 0 0 15,0 0 0-15,1 0 0 0,-1 0 0 0,1 0 0 0,0 0 8 16,-1 0-8-16,-8 0 0 0,8 0 0 0,2 0 0 0,-2 0 4 16,0 0-4-16,0 0 4 0,-8 0-4 0,10 0 4 0,-2 0 0 15,0 0 0-15,1 0 0 0,-9 0 0 0,8 0-4 0,1 0 4 16,0 0-4-16,-1 0 8 0,-8 0-4 0,8 0-4 0,2 0 4 16,-2 0-4-16,-8 0 4 0,8 0 4 0,0 0-8 0,2 0 4 0,-2 0 0 15,-8 0 0-15,8 0-4 0,1 0 0 0,-1 0 0 0,-8 0 0 16,9 0 4-16,0 0-4 0,-1 0 0 0,-8 0 4 0,8 0-4 15,0 0 0-15,2 0 0 0,-10 0 4 0,8 0 0 0,0 0-4 16,-8 0 0-16,10 0 0 0,-2 0 0 0,-8 0 0 0,8 0 0 16,1 0 0-16,-9 0 0 0,8 0 4 0,0 0-4 0,1 0 0 0,-9 0-16 15,9 0 20-15,-1 0 0 0,-8 0 0 0,8 0-4 0,2 0 0 16,-2 0 0-16,0 0 4 0,-8 0-4 0,9 0 0 0,0 0 4 16,-1 0-4-16,0 0 4 0,-8 0 0 0,9 0-8 0,-1 0 4 0,-8 0 0 15,9 0 0-15,0 0 0 0,-1 0 4 0,-8 0 0 0,8 0 0 16,-8 0-4-16,10 0 0 0,-2 0 4 0,-8 0-4 0,8 0 0 15,-8 0 0-15,8 0 0 0,-8 0 0 0,10 0 4 0,-2 0-4 16,-8 0-4-16,0 0 0 0,8 0 8 0,1 0-4 0,-9 0 0 16,8 0 0-16,-8 0 0 0,0 0 4 0,8 0-4 0,2 0 0 0,-10 0-4 15,8 0 8-15,-8 0 0 0,8 0-4 0,-8 0 0 0,8 0 0 16,-8 0 0-16,10 0 0 0,-10 6 0 0,8-6 0 0,-8 0 0 16,8 0 4-16,1 0-4 0,-9 0 0 0,9 0 0 0,-9 4 0 15,8-4 4-15,-8 0 0 0,9 0-4 0,-9 5-4 0,8-5 4 16,-8 0 4-16,8 0-8 0,-8 0 4 0,9 0 0 0,0 5 0 0,-9-5 0 15,8 0 0-15,-8 0 0 0,8 0 0 0,-8 0 0 16,10 0 0-16,-10 0 4 0,8 0-4 0,0 5 0 0,-8-10 0 0,9 10 0 16,-9-5 0-16,9 0 0 0,-1 0 0 0,-8 4 0 0,9-4 0 15,-9 0 0-15,8 6 0 0,0-6 0 0,-8 4 4 0,8-4-4 16,-8 0 0-16,10 5 0 0,-10-5 0 0,8 4 0 0,-8-4 0 16,8 0 4-16,-8 0-4 0,10 6 0 0,-2-6 0 0,-8 0 4 0,8 4 0 15,-8-4-4-15,9 0 0 0,-9 0 0 0,8 0 0 0,-8 0-4 16,0 0 4-16,9 0 0 0,-9 0 0 0,8 0 0 0,-8 0 0 15,0 0 0-15,9 0-4 0,-9 0 8 0,0 0-4 0,8 0 4 16,-8 0-4-16,0 0 4 0,8 0 0 0,-8 0 0 0,0 0-4 16,0 0 0-16,10 0 4 0,-10 0 0 0,0 0 0 0,0 0 0 0,8 0 0 15,-8 5 0-15,0-5 4 0,0 0-4 0,8 5 0 0,-8-5 4 16,0 0-4-16,0 0 0 0,0 0-20 0,0 5 28 0,0-5-4 16,0 0 0-16,0 0 0 0,0 0-4 0,0 0 0 0,0 4 4 15,0-4 0-15,0 0 0 0,0-4-4 0,0 4 0 0,0 0 0 16,0 0 4-16,0 0-8 0,0 0 4 0,0 0 0 0,0 0 0 0,0 0-4 15,0 0 0-15,0 0 0 0,0 0 4 0,0 0 0 0,0 0 0 16,0 0-4-16,0 0-4 0,0 0 0 0,0 0-4 16,0 0-8-16,0 0-16 0,0 0-24 0,0 0-24 0,-8 0-20 0,8 0-28 15,-8 0-32-15,-2-5-40 0,2 5-64 0,0-5 48 0,-9 0 44 16,8 1 32-16,-8-2 24 0,-9 2 24 0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15:07.74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9B944B8-D693-4B17-B54C-FD92A004A0AF}" emma:medium="tactile" emma:mode="ink">
          <msink:context xmlns:msink="http://schemas.microsoft.com/ink/2010/main" type="inkDrawing" rotatedBoundingBox="4606,6970 7437,6971 7436,7593 4606,7592" semanticType="callout" shapeName="Other">
            <msink:sourceLink direction="with" ref="{6B225551-D1EF-47B6-A528-9EEB2BAC1CEF}"/>
            <msink:sourceLink direction="with" ref="{CB8CA606-9505-4242-84E2-96F61DA64D29}"/>
          </msink:context>
        </emma:interpretation>
      </emma:emma>
    </inkml:annotationXML>
    <inkml:trace contextRef="#ctx0" brushRef="#br0">-1407 97 23 0,'0'0'68'0,"0"0"0"0,0 0-8 0,0 0-20 0,0 0-8 15,0 0-12-15,0 0 8 0,0 0-8 0,0 0 4 0,0 0-4 16,0 0 4-16,0 0 0 0,0 0 0 0,0 0 0 0,0 0 0 0,0 0 0 16,0 0 0-16,0 0 0 0,0 0 0 0,0 0 0 0,0 0 0 15,0 0 0-15,0 0 0 0,0 0 4 0,0 0 4 0,0 0-4 16,0 0 4-16,0 0 0 0,0 0 0 0,0 5 0 0,9-5 4 0,-9 0-8 16,0 4 0-16,0-4-4 0,8 6 0 0,-8-6 4 15,8 4-4-15,-8 1 0 0,0-1 0 0,10 2-4 0,-2-2 0 0,-8 1 0 16,8 1 0-16,-8-2 0 0,10 5 0 0,-2-4-4 0,0 0 4 15,-8-1 0-15,8 2-4 0,-8 3 8 0,9-5-4 0,0 2 4 16,-1-2-4-16,-8 1-4 0,9 0 0 0,-1 4-4 0,0-4 4 0,-8 0-4 16,10 0 4-16,-2 0-4 0,0-1 0 0,0 1 0 15,2 5-8-15,-10-5 4 0,16 1 4 0,-16-3-4 0,18 2 0 0,-10 5 0 16,1-5-4-16,-1-1 0 0,0 1 4 0,1 0 0 0,0-1 0 16,7 6 0-16,-6-5 0 0,-2-1 0 0,0 2 0 0,10 3 0 15,-10-4 0-15,0 4 0 0,9-3 0 0,-9-2 0 0,2 5-4 16,6-3 0-16,-6-2 4 0,-2 6 0 0,9-5-4 0,-9 5 0 15,1-6 0-15,-1 5 0 0,9-3 4 0,-9 3-4 0,2-4 4 0,-2 0 4 16,10 5-4-16,-10-5 0 0,0 3-4 0,0-2-4 0,1 4 4 16,8-6 4-16,-8 1-4 0,-1 5 0 0,0-7 0 0,2 7 4 15,-2-4-4-15,0-2 4 0,10 6 0 0,-10-5-8 0,0-1 8 16,1 2 0-16,-1-2-4 0,1 1 0 0,0-1-4 0,7 2 4 16,-8-2 0-16,2 1 0 0,-2 1-4 0,0-6 4 0,10 4 0 15,-10 0 0-15,1-4 0 0,-1 5 0 0,9 0-4 0,-8-5 4 16,-1 0-4-16,10 5 0 0,-10-1 4 0,10-4-4 0,-10 6 0 15,8-6 4-15,-7 4 0 0,-1 1-4 0,10-5 0 0,-10 4 0 0,10-4 0 16,-10 6 0-16,8-2 4 0,-6-4-4 0,6 5 0 0,-7 0 0 0,-1-5 0 16,10 5 4-16,-10 0-4 0,8-5 4 0,-6 4-4 15,-2 1 4-15,0 0-4 0,10-5 4 0,-10 5-4 0,1-1 4 0,8-4-4 16,-8 5 0-16,-1 0 4 0,0 0 0 0,10-5-4 0,-10 4 0 16,0-4 0-16,2 7 0 0,6-7 0 0,-7 0 4 0,-1 3-4 15,9-3 8-15,-8 0-8 0,-1 0 4 0,0 0 0 0,10 0-4 0,-10 0 0 16,1 0 4-16,8 0 0 0,-9 0-4 0,1 0 4 15,8 0-4-15,-8 0 0 0,-1 0 0 0,10 0 0 0,-10 0 4 0,0 0-4 16,10 0 0-16,-10 0 0 0,9-3 0 0,-9 3 0 0,0-7 0 16,10 7 0-16,-10 0 0 0,10-4 0 0,-10 4 4 0,9-5-4 15,-8 0 0-15,-1 5-4 0,9-5 4 0,-9 5 0 0,10-4 0 0,-10 4 4 16,10-5-4-16,-10 5 0 0,0 0 0 0,10 0 0 0,-10-5-4 16,0 5 8-16,9 0-4 0,-9 0 0 0,2 0 0 0,6 0 0 15,-6 0 0-15,-2 0 4 0,9 0-4 0,-9-5 0 0,1 5 4 16,8 0-4-16,-9 0 4 0,0-4-4 0,2 4 0 0,6 0 0 15,-6-5 0-15,-2 5 4 0,0 0-4 0,9-5 4 0,-8 5-4 16,-1-5 4-16,1 5-4 0,-1-5 0 0,10 5 0 0,-10 0 8 16,0-4-8-16,0 4 0 0,2-6 0 0,-2 6 0 0,0 0 0 15,1-4 0-15,-1 4 0 0,1-5 0 0,0 5 0 0,-1-4 0 0,0 4 0 16,10-6 0-16,-18 6 0 0,16-4 0 0,-6-1 0 0,-2 5 0 16,0-5 0-16,1 0 0 0,-1 5 0 0,1-4 0 0,8 4 0 15,-9-4 0-15,0-2 0 0,2 6 0 0,-2-5 0 0,0 5 0 16,10-4 0-16,-10 4 0 0,0 0 0 0,1-6 0 0,0 2 0 15,-1 4 0-15,1 0 0 0,-1-5 0 0,0 5 0 0,2-4 0 0,-2 4 0 16,-8-6 0-16,8 6 0 0,0-4 0 0,2-1 0 0,-2 5 0 16,-8-6 0-16,8 2 0 0,1 0 0 0,-1 4 0 0,-8-6 0 15,9 2 0-15,0-2 0 0,-1 3 0 0,-8 3 0 0,8-6 0 0,2 2 0 16,-2-1 0-16,-8 1 0 0,8-2 0 0,0 6 0 16,2-4 0-16,-10-2 0 0,8 2 0 0,0 0 0 0,1-1 0 0,-1-1 0 15,-8 2 0-15,9-1 0 0,0 0 0 0,-1 0 0 0,-8 1 0 16,8-6 0-16,0 5 0 0,2 1 0 0,-10-2 0 0,8-3 0 15,0 4 0-15,2 0 0 0,-2 1 0 0,-8-6 0 0,8 5 0 0,1 1 0 16,-1-2 0-16,0-3 0 0,-8 9 0 0,9-5 0 0,0 0 0 16,-1 1 0-16,-8-2 0 0,8 2 0 0,2-1 0 0,-2 0 0 15,-8 0 0-15,8 1 0 0,1-1 0 0,-9 5 0 0,9-9 0 16,-1 4 0-16,-8 0 0 0,8 0 0 0,1 0 0 0,-9 2 0 16,8-3 0-16,1 1 0 0,-9 0 0 0,9 0 0 0,-1 0 0 0,-8 1 0 15,8-1 0-15,2 0 0 0,-10 0 0 0,8 0 0 16,-8 5 0-16,8-5 0 0,0 5 0 0,-8-4 0 0,10 4 0 0,-2-5 0 15,-8 5 0-15,8 0 0 0,-8 0 0 0,0-5 0 0,9 5 0 16,-9 0 0-16,8 0 0 0,-8 0 0 0,0 0 0 0,0-4 0 16,0 4 0-16,0 0 0 0,8-6 0 0,-8 6 0 0,0 0 0 15,0-4 0-15,10 4 0 0,-10 0 0 0,0-5 0 0,8 5 0 16,-8-4 0-16,0 4 0 0,0 0 0 0,8-6 0 0,-8 6 0 16,0 0 0-16,0 0 0 0,0 0 0 0,8 0 0 0,-8 0 0 0,0 0 0 15,0 0 0-15,0 0 0 0,0 0 0 0,0 0 0 16,0 0 0-16,0 0 0 0,0 0 0 0,0 0 0 0,0 0 0 0,0 0 0 15,0 0 0-15,0 0 0 0,0 0 0 0,0 0 0 0,0 0 0 0,0 0 0 16,0 0 0-16,0 0 0 0,0 0 0 0,0 0 0 16,0 0 0-16,0 0 0 0,0 0 0 0,0 0 0 0,0 0 0 0,0 0 0 15,0 0 0-15,0 0 0 0,0 0 0 0,0 0 0 0,0 0 0 16,0 0 0-16,0 0 0 0,0 0 0 0,0 0 0 0,0 0 0 16,0 0 0-16,0 0 0 0,0 0 0 0,0 0 0 0,0 0 0 0,-8 0 0 15,8 0 0-15,-8 0 0 0,8 0-56 0,-8 6-132 0,-2-6-56 16,-6 4-96-16,7-4 32 0,-7 5 60 0,-2-1 44 0,2 2 36 15,-2-2 40-15,-8 1 24 0</inkml:trace>
  </inkml:traceGroup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50:30.03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DB0A9B1-3E49-4CD7-B3DE-DC800E35B95A}" emma:medium="tactile" emma:mode="ink">
          <msink:context xmlns:msink="http://schemas.microsoft.com/ink/2010/main" type="writingRegion" rotatedBoundingBox="12117,7187 12459,7285 12310,7801 11969,7703">
            <msink:destinationLink direction="with" ref="{E96CAAF4-18BA-4F0F-BA26-8F4CEED985A4}"/>
            <msink:destinationLink direction="with" ref="{4E744A12-23FB-4D59-9A9B-FB797D97358E}"/>
            <msink:destinationLink direction="with" ref="{12F9302D-440B-4C1F-B558-049EDC7813B0}"/>
          </msink:context>
        </emma:interpretation>
      </emma:emma>
    </inkml:annotationXML>
    <inkml:traceGroup>
      <inkml:annotationXML>
        <emma:emma xmlns:emma="http://www.w3.org/2003/04/emma" version="1.0">
          <emma:interpretation id="{7372FD1F-25C6-49D1-8E38-9BB0150E5046}" emma:medium="tactile" emma:mode="ink">
            <msink:context xmlns:msink="http://schemas.microsoft.com/ink/2010/main" type="paragraph" rotatedBoundingBox="12129,7242 12302,7212 12329,7362 12155,73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793942C-851F-43F5-8B52-0709A9C7102E}" emma:medium="tactile" emma:mode="ink">
              <msink:context xmlns:msink="http://schemas.microsoft.com/ink/2010/main" type="line" rotatedBoundingBox="12129,7242 12302,7212 12329,7362 12155,7392"/>
            </emma:interpretation>
          </emma:emma>
        </inkml:annotationXML>
        <inkml:traceGroup>
          <inkml:annotationXML>
            <emma:emma xmlns:emma="http://www.w3.org/2003/04/emma" version="1.0">
              <emma:interpretation id="{2B6D2EDA-F427-4FCB-AEFA-69AFEF59B23B}" emma:medium="tactile" emma:mode="ink">
                <msink:context xmlns:msink="http://schemas.microsoft.com/ink/2010/main" type="inkWord" rotatedBoundingBox="12129,7242 12302,7212 12329,7362 12155,7392"/>
              </emma:interpretation>
            </emma:emma>
          </inkml:annotationXML>
          <inkml:trace contextRef="#ctx0" brushRef="#br0">42 972 43 0,'0'0'76'16,"0"-4"-16"-16,0 8-4 0,0-8-20 0,-8 4-8 0,8 0 4 15,0-5-4-15,0 5-4 0,8-4 4 0,-16 4-4 0,16 0 0 0,-16-6-4 16,8 6 0-16,0 0 0 0,0-4 0 0,0 4-4 0,0-5 4 16,0 5-4-16,0-5 0 0,0 5 0 0,0 0 0 0,0-5 0 15,0 5-4-15,0-4 0 0,0 4-4 0,0-6 4 0,0 6-4 0,8-4 4 16,-8 4-4-16,0-5 0 0,0 5 4 0,0 0-4 16,9 0 0-16,-9 0 0 0,0 0 0 0,8 0 0 0,-8 0-4 0,0 0 4 15,8 0 0-15,-8 0 0 0,0 0 0 0,0 0 0 0,0 0-4 16,10 5 0-16,-10-5 4 0,0 4-4 0,0-4 0 0,0 6 0 15,0-2 0-15,0 1 0 0,0 0 0 0,0 0-4 0,-10-1 4 16,10 2 4-16,0-2 0 0,-8 1 0 0,8-1 8 0,-8 2-4 16,8-2 4-16,-9 1 4 0,1-5 0 0,8 5 0 0,-9-5 0 0,0 0-24 15,1 0 24-15,8 0 0 0,-8-5-4 0,0 5-4 0,8-5-4 16,-10 1 0-16,10 4 4 0,-8-10 0 0,8 5-8 0,0 1 4 16,0-2-4-16,0 2 4 0,0-1-4 0,-8-5 0 0,16 6 4 0,-8-2-8 15,0 2 0-15,0-1 0 0,8 1 0 0,-8-2 0 16,10 6 4-16,-10-4-4 0,8 4 0 0,-8 0 0 0,8-5 0 15,0 5 0-15,-8 5 4 0,9-5-4 0,0 4 4 0,-1-4-8 0,-8 6 8 16,9-2-4-16,-1 1-8 0,0-1 12 0,-8 2-4 0,10-2 0 16,-10 1 0-16,0 0 4 0,0 0 0 0,8-1 0 0,-8 6-8 15,0-5 4-15,-8-1 4 0,8 2-8 0,0-2 12 0,-10 1-4 0,10 0 0 16,-8 0 0-16,0-1 4 0,-1-4 0 0,1 0 0 0,-1 6-4 16,0-6 0-16,1 0 4 0,0 0-4 0,0 0 4 0,-2-6-4 15,2 6 4-15,0-4-4 0,8-1 0 0,-10 0 0 0,2 0 0 16,8 1-4-16,-8 4 0 0,8-6 0 0,0 2-16 0,0-1 20 15,0 1 0-15,0-6-4 0,-9 5 4 0,9 5-4 0,0-5 4 16,0 0-4-16,9 5 4 0,-9 0-4 0,0-4 4 0,0 4-4 16,8 0 0-16,-8 0 0 0,8 0-4 0,-8 0 0 0,10 4 4 0,-2-4 4 15,-8 5-4-15,8 0 0 0,2-5 0 0,-2 5 0 0,0-1 0 16,0 2 0-16,-8-2 0 0,9 1 0 0,-9 5 0 0,9-6 0 16,-9 1 0-16,8 0 0 0,-8 4 4 0,0-3-4 0,0-1 0 0,0 3 4 15,-8-2 0-15,8-2-4 0,-9 2 4 0,9-2 0 0,-9 1 0 16,1-5 0-16,0 4 4 0,0-4-4 0,-2 6 0 0,2-6 4 15,0-6 0-15,-2 6-4 0,2-4 0 0,8-1 0 0,-8 5 0 16,-1-10 0-16,1 6 0 0,8-6-4 0,0 6 0 0,-9-11 4 16,9 10-4-16,0-5 0 0,0 0 4 0,0 1 0 0,0-1-4 0,0 1-4 15,0 4 4-15,9-4 0 0,-9 3 4 0,8 2 0 0,-8-1-4 16,9 1 4-16,-9 4-4 0,8 0-16 0,0 0 20 0,-8-6 0 16,10 6 4-16,-2 0-4 0,0 6 0 0,2-6 0 0,-10 4 0 15,8-4 0-15,0 5 0 0,0-1 4 0,-8-4-4 0,9 6 4 16,-9-2-4-16,0 1 0 0,9 0 0 0,-9 0 0 0,0-1 0 15,0 6-4-15,0-5 0 0,0-1-4 0,0 2-12 0,-9-2-8 16,9 1-20-16,-9 0-20 0,9 0-20 0,-8-5-24 0,8 4-20 16,-8-4-64-16,0 0-28 0,-2 0 40 0,2-4 36 0,0 4 24 0,-10-10 24 15</inkml:trace>
        </inkml:traceGroup>
      </inkml:traceGroup>
    </inkml:traceGroup>
    <inkml:traceGroup>
      <inkml:annotationXML>
        <emma:emma xmlns:emma="http://www.w3.org/2003/04/emma" version="1.0">
          <emma:interpretation id="{96F2A5A1-BD43-4CDB-8146-9C4635D26B72}" emma:medium="tactile" emma:mode="ink">
            <msink:context xmlns:msink="http://schemas.microsoft.com/ink/2010/main" type="paragraph" rotatedBoundingBox="12061,7382 12403,7480 12310,7801 11969,77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C174574-EF3C-4701-BE04-7BA2C59151F0}" emma:medium="tactile" emma:mode="ink">
              <msink:context xmlns:msink="http://schemas.microsoft.com/ink/2010/main" type="line" rotatedBoundingBox="12061,7382 12403,7480 12310,7801 11969,7703"/>
            </emma:interpretation>
          </emma:emma>
        </inkml:annotationXML>
        <inkml:traceGroup>
          <inkml:annotationXML>
            <emma:emma xmlns:emma="http://www.w3.org/2003/04/emma" version="1.0">
              <emma:interpretation id="{566A98F9-A9A5-450B-AE95-E5C95496748D}" emma:medium="tactile" emma:mode="ink">
                <msink:context xmlns:msink="http://schemas.microsoft.com/ink/2010/main" type="inkWord" rotatedBoundingBox="12061,7382 12403,7480 12310,7801 11969,7703"/>
              </emma:interpretation>
            </emma:emma>
          </inkml:annotationXML>
          <inkml:trace contextRef="#ctx0" brushRef="#br0" timeOffset="-229896.8648">-205 1213 59 0,'0'0'88'0,"0"-5"-4"0,0 5-8 0,0 0-28 16,0 0-4-16,0 0-4 0,0 0 0 0,0 0-8 0,0 5 0 0,0-5 0 15,0 4 0-15,0 1-4 0,0 0 4 0,0 0-4 0,0-1 0 16,0 6-4-16,0-5-4 0,9 6 0 0,-9-3 0 0,8 2 0 16,-8 4 0-16,9-5-4 0,-9 1 0 0,8 5 0 0,0-6 0 0,-8 5 0 15,18-4 0-15,-10-1-4 0,0 1 0 0,2 0 0 16,-2-1 0-16,0 1 4 0,1-5 0 0,8 5 0 0,-9-6-4 16,1 1 0-16,7-5 4 0,-6 5-20 0,-2-5 16 0,10 0 4 0,-10 0-4 15,8-5-4-15,-7 5 0 0,8-5 0 0,-8-5-4 0,-1 6 4 16,0-5-4-16,2-1 4 0,-2 0 0 0,0 1-4 0,0-1 0 15,2-5-4-15,-2 1 0 0,-8 5 4 0,8-6 0 0,-8 1-4 16,0-1 0-16,0 1 0 0,0-1 4 0,0 1 0 0,0 0-4 0,-8 4 0 16,8-4 4-16,-8 4-4 0,-2-4 0 0,2 5 0 0,0-1 0 15,0 0 0-15,-2 1 4 0,-6-1-4 0,7 1 4 0,-8 3-8 16,8-3 4-16,-7 5 0 0,8 4-4 0,-10-6 4 0,0 6 0 16,10 0 0-16,-9 0-4 0,0 6 0 0,9-2 0 0,-9 1 0 0,-1 5 0 15,10-1-8-15,-10 1 4 0,10-1-8 0,0 5-12 0,0-4-4 16,-1 5-12-16,1-1-4 0,-1 0-12 0,0-4-8 0,1 4-4 15,8 0 0-15,0-4 0 0,0 5-56 0,0-6-28 0,0 1 20 16,0-6 24-16,8 6 24 0</inkml:trace>
        </inkml:traceGroup>
      </inkml:traceGroup>
    </inkml:traceGroup>
  </inkml:traceGroup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52:13.58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93A93C8-6B10-4FF4-A7B2-B9B6BE77B900}" emma:medium="tactile" emma:mode="ink">
          <msink:context xmlns:msink="http://schemas.microsoft.com/ink/2010/main" type="inkDrawing" rotatedBoundingBox="23743,2060 30944,2301 30940,2431 23738,2191" shapeName="Other">
            <msink:destinationLink direction="with" ref="{EF98CA08-1EB6-4A8D-BF9C-81C957AF6C8F}"/>
          </msink:context>
        </emma:interpretation>
      </emma:emma>
    </inkml:annotationXML>
    <inkml:trace contextRef="#ctx0" brushRef="#br0">0 42 3 0,'0'0'88'0,"0"0"-8"0,0 0-12 15,0 0-24-15,0 0-4 0,0 0 0 0,0 0-4 0,0 0 4 16,0 0 0-16,0 0 0 0,0 0-4 0,0 0-4 0,0 0 4 16,0 0 0-16,0 0 0 0,0 0-4 0,0 0-16 0,0 0 16 15,0 0-4-15,0 0-4 0,0 0 4 0,0 0-8 0,0 0 4 16,0 0-8-16,0 0-4 0,0 0 8 0,0 0 0 0,0 0 0 0,0 0 4 16,0 0 0-16,0 0 4 0,8 0 0 0,-8 0 0 0,0 0-4 15,8 0 0-15,-8 0 0 0,10 0 0 0,-2 0-4 0,0 0-4 16,0 0 0-16,1 4 4 0,0-4 4 0,8 0 0 0,-9 6-4 15,10-6 0-15,-10 4 0 0,8-4 0 0,2 5 0 0,-1-5-4 16,0 0 0-16,0 5 4 0,-1-5-4 0,10 0 0 0,-8 5-4 0,7-5 0 16,-7 0 0-16,6 0 0 0,2 0 0 0,-8 0 0 0,7 0-4 15,1-5 0-15,-10 5 4 0,10 0-4 0,0-5 0 0,-1 5 0 16,1-5 0-16,0 5 0 0,0-4 0 0,-1-2 0 0,1 6 0 16,-2-4-4-16,2-1 0 0,0 0 4 0,8 0 0 0,-9 1-4 15,1-1 0-15,0 5 0 0,8-5 0 0,-9 5 0 0,1-5 0 0,0 5-4 16,7 0 0-16,-7-4-16 0,0 4 24 0,0 0-8 15,-1 0 0-15,9 0 4 0,-8 0 0 0,0 0 0 0,-1 0 0 0,1 0 0 16,0 0 0-16,-1 0-4 0,0 0 0 0,0 0 0 0,1 0 4 16,-8 0 0-16,7 0-4 0,1 0 0 0,0 0 0 0,-10 0 0 15,10 0 4-15,-9 0 0 0,9 0 0 0,-10 0-4 0,2 0 0 16,8 0 0-16,-10 0 4 0,10 0-4 0,-9 0 4 0,9 0-4 0,-10 0 0 16,2 4 0-16,7-4 4 0,-8 0-8 0,8 5 8 0,-7-5-4 15,8 0 0-15,-10 5 0 0,10-5 0 0,-9 0 4 0,9 5-4 16,0-1 0-16,-10-4 0 0,10 5 0 0,-9-5 4 0,9 0 0 15,0 0-4-15,-1 5 0 0,0-5 4 0,0 0-4 0,1 0 4 16,0 0-8-16,-1 0 8 0,1 0-4 0,0 0 4 0,0 0-4 0,-1 0 0 16,9 0 4-16,-8 0-4 0,0 0 0 0,-1 5 0 0,1-5 0 15,-2 0 0-15,2 4 4 0,0-4-4 0,-1 6 0 0,-7-6 4 16,8 4-4-16,-1 1 0 0,0-5 4 0,0 5-4 0,-7 0 0 0,8-1 0 16,-1 1 0-16,1 0 0 0,0 0 0 0,-2-5 4 0,-6 4-4 15,8-4 0-15,-1 6 0 0,9-1 0 0,-8-5 0 16,-1 0 0-16,9 4 0 0,-8-4 4 0,0 5-4 0,8-5 0 0,-1 0 0 15,-7 5 0-15,8-5 4 0,1 0-4 0,-9 0 0 16,8 0 0-16,-1 4 0 0,1-4 0 0,-8 0 0 0,8 6 0 0,-8-6 0 16,-1 4 0-16,9-4 0 0,-8 5 0 0,-1-1 0 0,1-4 0 15,0 6 0-15,0-6 4 0,-1 3 0 0,1 3-4 0,0-6 0 16,-2 5 0-16,2-5 0 0,-1 0 0 0,1 0 0 0,-8 5 0 0,7-5 4 16,1 0-4-16,8 0 0 0,-8 0 0 0,-1 0 0 0,0 0 0 15,0 0 0-15,11 0 0 0,-12 0 0 0,11 0 4 0,-9 0-4 16,0 0 0-16,7 0 0 0,-7 0 0 0,8 0 0 0,-8 0 0 0,-1 0 0 15,9 0 0-15,-8 0 0 0,0 0 0 0,-1 0 0 16,0 0-16-16,0 0 20 0,1 0 0 0,0 0 0 0,0 0 0 0,-1 4-4 16,-7-4 0-16,6 0 0 0,2 5 0 0,-9 0-4 0,9-5 4 15,-10 5 0-15,10-1 0 0,-8 1 4 0,7 0 0 0,1 0-4 16,-10 0 0-16,10 0 0 0,0-1 0 0,-1 1 0 0,1 1 0 16,0-2 4-16,0 0-4 0,-1-4 4 0,9 5 0 0,-8-5-4 15,0 0 0-15,7 5 4 0,-7-5-8 0,8 0 0 0,-8 0 4 16,7 0 4-16,1 0-8 0,-8-5 4 0,8 5 0 0,-8-5 0 15,9 5 0-15,-10 0 0 0,9-4 0 0,-8 4 0 0,8 0 4 0,-9 0-4 16,9 0 0-16,-8-4 0 0,0 4-4 0,8 0 4 0,-9 0 0 16,1 0 0-16,0 0 0 0,7 0 0 0,-7 0-4 0,0 0 4 15,8 0 0-15,-9 0 0 0,1 0 0 0,0 0 0 0,-2 0 0 16,2 0 4-16,0 0-4 0,-1 0 0 0,1 0 0 0,0 0 0 0,-1 0 0 16,1 0-4-16,0 0 4 0,0 0 0 0,-10 0-16 0,10 0 16 15,-9-6 0-15,9 6 0 0,0 0 4 0,-10-5 0 0,9 5 0 16,-7-4-4-16,8 4 0 0,-10-5 0 0,2 5 0 0,7-5 0 15,-8 5 0-15,0-5 4 0,9 0-4 0,-10 5 0 0,2 0 0 16,-1-5 0-16,-1 5 0 0,2 0 0 0,8 0 0 0,-10 0 0 0,2 0 4 16,-2 0-8-16,1 0 4 0,1 0 0 0,-2 0 0 0,2 0 0 15,-1 0 0-15,0 0 4 0,0 0-4 0,-1 0 0 0,2 0 0 16,0 0 4-16,-2 0-4 0,10 0 4 0,-9 0-4 0,-1 5 4 16,2-5 8-16,-2 0 0 0,2 5 0 0,-1-5 0 0,0 5 0 15,0-5 0-15,0 0 0 0,0 5 0 0,1 0-4 0,-10-5 0 16,9 4 0-16,0-4-4 0,0 0 4 0,-1 0-4 0,-6 0 0 0,6 0 0 15,-6 5 0-15,6-5 0 0,-8 0 0 0,1 0 0 16,0 0-4-16,-1 0-4 0,1 0 8 0,-9 0 0 0,8 6-4 0,-8-6 0 16,0 0 0-16,8 0 0 0,-8 0 0 0,0 0-16 0,0 0 16 15,0 0 0-15,0 0 0 0,0 0-8 0,0 0-8 0,-8 4-20 16,8-8-16-16,0 4-36 0,-8 0-32 0,8 0-44 0,-9 0-48 0,1 0-100 16,-1 0 44-16,-8 0 48 0,9 0 40 0,-10 0 40 0,-8 0 20 15</inkml:trace>
  </inkml:traceGroup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48:48.578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DA16800-F239-419B-BAD8-F766F2519D9A}" emma:medium="tactile" emma:mode="ink">
          <msink:context xmlns:msink="http://schemas.microsoft.com/ink/2010/main" type="writingRegion" rotatedBoundingBox="23129,6916 27782,7007 27759,8213 23105,8122"/>
        </emma:interpretation>
      </emma:emma>
    </inkml:annotationXML>
    <inkml:traceGroup>
      <inkml:annotationXML>
        <emma:emma xmlns:emma="http://www.w3.org/2003/04/emma" version="1.0">
          <emma:interpretation id="{55CFAEC7-365D-4B08-B687-49CD1B632E7D}" emma:medium="tactile" emma:mode="ink">
            <msink:context xmlns:msink="http://schemas.microsoft.com/ink/2010/main" type="paragraph" rotatedBoundingBox="23129,6916 27782,7007 27759,8213 23105,81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904AC3F-20C5-4B55-A416-923AEDCFE773}" emma:medium="tactile" emma:mode="ink">
              <msink:context xmlns:msink="http://schemas.microsoft.com/ink/2010/main" type="line" rotatedBoundingBox="23129,6916 27782,7007 27759,8213 23105,8122"/>
            </emma:interpretation>
          </emma:emma>
        </inkml:annotationXML>
        <inkml:traceGroup>
          <inkml:annotationXML>
            <emma:emma xmlns:emma="http://www.w3.org/2003/04/emma" version="1.0">
              <emma:interpretation id="{F9DB13DC-1E46-48D6-BDA0-DCF700B92EC8}" emma:medium="tactile" emma:mode="ink">
                <msink:context xmlns:msink="http://schemas.microsoft.com/ink/2010/main" type="inkWord" rotatedBoundingBox="23487,6836 24426,8015 23780,8529 22842,734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-698 4328 51 0,'0'-10'88'0,"0"1"-12"0,-10-1-4 0,10 0-28 15,0 5 0-15,0-4 0 0,0 4 0 0,0-4 0 16,0 9-8-16,0-6 0 0,0 2 0 0,0-1-4 0,0 5 4 0,0 5 0 16,0-5 0-16,0 4 0 0,0 7 0 0,0-2 0 0,0 0-4 15,0 1-4-15,0-1 0 0,0 6-8 0,10 5 4 0,-10-7-4 16,0 7 0-16,0 0-4 0,8-2-4 0,-8 1 0 0,0 6-4 0,0-6 0 15,0 0-4-15,0 5 0 0,0-5 4 0,0 0-4 16,0 0 0-16,0 1-4 0,0-2 0 0,0-3 4 0,0 4-4 0,0-4-4 16,0-1 0-16,0 2 0 0,0-8-12 0,0 7-4 0,0-11-4 15,0 6-8-15,0-6-32 0,0 1 12 0,0 0-8 0,0 0-4 16,0-5 0-16,0-5-12 0,0 0-16 0,0 0-44 0,8-4-16 0,-8 0 28 16,0-2 28-16</inkml:trace>
          <inkml:trace contextRef="#ctx0" brushRef="#br0" timeOffset="283.2414">-494 4453 39 0,'8'-6'92'0,"-8"2"0"0,10 4-4 0,-2-6-24 16,-8 6-4-16,0 0-4 0,0 0-4 0,0 0 0 0,0 6-8 15,0-2-4-15,-8-4-4 0,-2 10 0 0,10-5-8 0,-8 0 0 16,0 0-4-16,-1 5 0 0,1-6 0 0,-9 6 0 0,8-1-4 0,1 1 4 16,-10-1 0-16,10 1 0 0,-10-5 0 0,10 4-4 0,0-4-4 15,0 6 0-15,-1-7-4 0,0 0 0 0,1 1-4 0,-1 0 0 16,9 0 0-16,-8 0-4 0,8-1 0 0,0 1 0 0,0 0 4 15,0-5-20-15,-8 9 20 0,16-9 0 0,-8 5 0 0,0 0 4 16,8 0-4-16,-8-1-4 0,9 2 0 0,-1 3 4 0,-8-4 0 0,9 0-4 16,0-1 0-16,-1 6-4 0,0-5 4 0,0-1 0 0,2 6 0 15,6-5-4-15,-6-1 0 0,-2 2 4 0,0-1-4 0,9-1 4 16,0-4 0-16,-8 5-4 0,7-5 4 0,-6 5-8 0,6-5 4 0,2 0-8 16,-10 0-8-16,9-5-4 0,0 5-20 0,0-9-16 0,1 4-16 15,-2-1-16-15,-8-3-16 0,10-1-8 0,-1-4-84 0,0 5 24 16,-8-6 36-16,7 1 24 0,2-1 24 0</inkml:trace>
          <inkml:trace contextRef="#ctx0" brushRef="#br0" timeOffset="1605.2261">1254 4030 3 0,'-9'0'80'15,"1"0"-24"-15,0-4 16 0,0 4-28 0,-2-5 0 0,2-1 0 0,0 2-4 16,-2 0-4-16,2-2 0 0,8 2 0 0,-8-5 0 16,-1 3-4-16,1-3 4 0,8-1 4 0,0 0-4 0,-9 2 0 0,9-3 4 15,0-3 4-15,0 5-8 0,0-1 4 0,0-5 0 0,0 6 0 16,9-1-4-16,-9-4 0 0,8 5 0 0,-8-1 0 0,9 0 0 16,-1 1-4-16,0-1 0 0,-8 0-8 0,10 1 0 0,-2 4 0 15,10 0-4-15,-10 1 4 0,0 4-4 0,0-5-4 0,9 5 0 16,-8 0 0-16,0 5-4 0,-1-5 0 0,10 9 0 0,-10-4-4 15,9 4 0-15,-8 5-4 0,-1 1 0 0,0-1 0 0,9 1-4 16,-8 4 0-16,0 1 0 0,-1-1 0 0,-8 0 0 0,8 4 4 0,-8 2-4 16,10-2 0-16,-10 2 0 0,-10 4 0 0,10-6 0 0,-8 6 0 15,0-5 0-15,-1 5 0 0,-8-1 0 0,0 1-4 0,0 0 0 16,0-5 8-16,-1 5-8 0,2 0 4 0,-10-6-4 0,9 2 4 16,1-2 0-16,-10-3 0 0,8-2 0 0,1 2 0 0,0-5 0 0,0-1 0 15,9-4 0-15,-10-1 0 0,10 1-4 0,0-5 4 0,8-1 0 16,-10 1-4-16,10-5 0 0,-8-5 4 0,8 5 0 0,0-4 0 15,0-7 0-15,8 7-4 0,-8-5 0 0,10-1 8 0,-10 0-4 16,8 1-4-16,0-1 4 0,2-4 0 0,-2 5 0 0,0-1 0 16,1-5 0-16,-1 11 0 0,1-6 0 0,-1 6 0 0,1-1 0 0,-1-1-4 15,0 2 4-15,2 4 0 0,-2 0 0 0,0 0 4 0,2 4 0 16,-2-4 0-16,0 6 4 0,0-1-4 0,1 3 0 0,-1-2-4 16,1-2 8-16,0 6-4 0,7-5 0 0,-6 5 0 0,-2-7 0 0,9 7 4 15,-8 0-4-15,7-5 0 0,-7 5 0 0,8-6-4 16,-8 6 4-16,7-5-4 0,-6 0 4 0,6 0-4 0,-8-5 0 0,10 4 0 15,-10-4 4-15,9 4 0 0,-9-4 0 0,10 0-4 0,-10 0 0 16,10-4-4-16,-10 4 0 0,0 0-4 0,1-4-12 0,0-6-20 16,-1 5-16-16,9 1-16 0,-17-6-24 0,8 0-20 0,1 1-16 15,0-7-64-15,-1 3-20 0,0-2 40 0,-8-3 28 0,10 3 28 16,-2-4 28-16</inkml:trace>
          <inkml:trace contextRef="#ctx0" brushRef="#br0" timeOffset="1952.8453">1859 3867 47 0,'0'-4'80'0,"0"4"8"0,8 0-8 16,-8 0-24-16,0-6-4 0,0 6-8 0,0 0-4 0,0 0 4 15,0 6 0-15,-8-6 4 0,8 0 4 0,8 0 4 0,-8 0 0 0,0 0-4 16,10 4 0-16,-10 1-8 0,0 0 0 0,0 4 0 16,8 1-4-16,-8 5-4 0,0-6 0 0,0 11-4 0,0-7 0 0,0 7-4 15,8-2 4-15,-8 2-4 0,0 5-4 0,0-2 0 0,0 1-4 0,0 0-4 16,0 0-4-16,-8 0 0 0,8 0 0 0,0 0-4 16,0 0 0-16,0 0-4 0,0 0 4 0,0-5-8 0,0 5 4 0,0-4-4 15,0-1 4-15,0 0-4 0,0-4-4 0,0 3 0 0,0-3 0 16,8-5-8-16,-8 3-8 0,0-3-4 0,0 0-12 0,0-1 0 15,0-3-12-15,0-2-4 0,0 1-12 0,0-5-8 0,0 0-4 16,9 0-8-16,-9-5-4 0,0 1-4 0,0-6-40 0,0 0-40 0,0 1 16 16,0-1 36-16,0-5 20 0</inkml:trace>
        </inkml:traceGroup>
        <inkml:traceGroup>
          <inkml:annotationXML>
            <emma:emma xmlns:emma="http://www.w3.org/2003/04/emma" version="1.0">
              <emma:interpretation id="{C9BED879-335C-4FC7-9952-616687E9EF89}" emma:medium="tactile" emma:mode="ink">
                <msink:context xmlns:msink="http://schemas.microsoft.com/ink/2010/main" type="inkWord" rotatedBoundingBox="24779,7482 25116,7489 25110,7787 24773,7780"/>
              </emma:interpretation>
            </emma:emma>
          </inkml:annotationXML>
          <inkml:trace contextRef="#ctx0" brushRef="#br0" timeOffset="503.6522">120 4088 111 0,'0'5'120'16,"0"-1"-16"-16,0-4-8 0,-9 6-32 0,9-6-4 0,9 4-4 0,-9-4 0 15,0 5 0-15,9-1-4 0,-9-4-4 0,0 6-8 16,8-6-8-16,1 0 0 0,-1 0 0 0,0 0-4 0,2 4-4 0,-2-4-4 16,8 0-8-16,-6 0 4 0,6 0-12 0,-7 0 4 0,8 0-4 15,0 0-4-15,0 0 0 0,-8 0-8 0,7 0-12 0,2 0-12 16,-1 0-20-16,-8 0-12 0,-1 5-20 0,0-5-16 0,1 0-76 16,-1 5 0-16,0-5 32 0,-8 5 32 0,10 0 20 0</inkml:trace>
          <inkml:trace contextRef="#ctx0" brushRef="#br0" timeOffset="705.1139">172 4299 115 0,'-10'10'140'0,"2"-1"-12"0,0 1-12 0,8 0-28 0,-9-1-4 16,9-5-4-16,-8 6-12 0,8-5-8 0,-9 0-4 0,9 0-4 15,0-1 0-15,0-4-8 0,0 6-4 0,0-6-4 0,9 0-4 16,-1 0-8-16,1 0-4 0,-1-6-4 0,10 2 0 0,-2 4-4 15,2-5-8-15,-2 0-4 0,2 0-16 0,-1 5-16 0,-1-4-16 0,10-2-8 16,-8 6-20-16,-2-4-20 0,10-1-16 0,-9 5-84 0,-1-4 4 16,2 4 32-16,0 0 32 0,-2 0 20 0</inkml:trace>
        </inkml:traceGroup>
        <inkml:traceGroup>
          <inkml:annotationXML>
            <emma:emma xmlns:emma="http://www.w3.org/2003/04/emma" version="1.0">
              <emma:interpretation id="{A68A1AEE-EA24-465E-8BEF-DD1B33E63F9C}" emma:medium="tactile" emma:mode="ink">
                <msink:context xmlns:msink="http://schemas.microsoft.com/ink/2010/main" type="inkWord" rotatedBoundingBox="25752,6978 26963,7002 26945,7947 25733,7923"/>
              </emma:interpretation>
              <emma:one-of disjunction-type="recognition" id="oneOf1">
                <emma:interpretation id="interp1" emma:lang="" emma:confidence="0">
                  <emma:literal>l</emma:literal>
                </emma:interpretation>
                <emma:interpretation id="interp2" emma:lang="" emma:confidence="0">
                  <emma:literal>I</emma:literal>
                </emma:interpretation>
                <emma:interpretation id="interp3" emma:lang="" emma:confidence="0">
                  <emma:literal>'</emma:literal>
                </emma:interpretation>
                <emma:interpretation id="interp4" emma:lang="" emma:confidence="0">
                  <emma:literal>,</emma:literal>
                </emma:interpretation>
                <emma:interpretation id="interp5" emma:lang="" emma:confidence="0">
                  <emma:literal>)</emma:literal>
                </emma:interpretation>
              </emma:one-of>
            </emma:emma>
          </inkml:annotationXML>
          <inkml:trace contextRef="#ctx0" brushRef="#br0" timeOffset="2258.0786">2039 3886 95 0,'0'-4'108'0,"0"-1"-4"0,0 0-12 0,-9 5-28 0,9-5-8 0,0 5-8 16,0 0 0-16,0 0 0 0,9 0-4 0,-9 0 8 0,0 5-4 15,0-5 0-15,0 5 0 0,0 0-8 0,0 5 0 0,0-6-4 16,0 5 0-16,8 1-4 0,-8 0 0 0,0 5 0 0,8-2-4 16,-8 7 0-16,0-5 0 0,8 8 0 0,-8-4 0 0,0 0-4 0,0 6-4 15,0-2 0-15,10-4 0 0,-10 6-4 0,0-1 0 0,0-1-4 16,0 2 0-16,0-2-4 0,0 2 0 0,0-2 0 0,-10 2 0 15,10-6-24-15,0 4 24 0,0-3-4 0,0 0 0 0,0-2 0 0,10-3-4 16,-10-2 0-16,0 3-4 0,0-2-4 0,-10-5-8 16,10 6-8-16,0-10-8 0,0 4-12 0,0-5-4 0,0 2-16 0,0-6-12 15,0 5-8-15,0-5-16 0,0-5-8 0,0-1-8 0,0 2-68 16,0-5 4-16,0-1 36 0,0 0 28 0,0 1 20 0</inkml:trace>
          <inkml:trace contextRef="#ctx0" brushRef="#br0" timeOffset="-1210.8506">-1253 3561 31 0,'0'-6'72'0,"0"6"-8"0,0 0-4 0,0-4-20 16,0-1-12-16,0 1 4 0,0 4-4 0,0-6 0 0,0 6 4 0,0-4 0 15,0 4 0-15,0-5 4 0,-8 5-4 0,8 0 0 0,0 0 0 16,-8 0 4-16,8 0 0 0,-10 0 0 0,10 0 0 0,-8 5 0 16,0-1 0-16,-1 2 0 0,1-2 0 0,8 5 4 0,-18-3 0 0,10 2-8 15,0 3 0-15,0-1 0 0,-2-1-4 0,2 5-4 16,0 1 0-16,-1-1-4 0,0 1 0 0,1-2-4 0,-9 2 0 0,17-1-4 15,-8 1 0-15,-10 4 0 0,10-3 0 0,8 2 0 0,-8-4-4 16,-2 5 0-16,2 0 0 0,0 0 0 0,-1 0 0 0,0 6 0 16,9-6-4-16,-8 5 4 0,0 0-4 0,8 0 4 0,-9-6-4 0,1 12 4 15,8-6-4-15,0 1 4 0,-8-2-4 0,8 0 4 0,0-3-4 16,0 4 0-16,0-5 4 0,0 5-4 0,0-5 0 0,0 0-16 16,8 1 20-16,-8-1 0 0,8-5 0 0,1 5 0 0,-1-4 0 15,0-1-4-15,1 1 4 0,0 4 0 0,-1-9-4 0,10 3 4 16,-10 2-4-16,9-5 0 0,0 3 0 0,0-3-8 0,-9 0 4 0,10 5 4 15,-2-5-4-15,2-1 4 0,-2 1-4 0,2-6 0 16,-10 6 4-16,9-1-4 0,1-4 0 0,-2 0 0 0,2 0 4 0,-10 0-8 16,9-1 12-16,0-4-4 0,-8 5-4 0,7-5 0 0,2-5 4 15,-10 5 0-15,10-4 0 0,-10-1 0 0,9 0 0 0,-8 0 0 16,-1-4 0-16,9 4 0 0,-9-5 0 0,0-4 0 0,2 5 0 0,-2-1-4 16,10-5 0-16,-10 1 4 0,0-1-4 0,1 1 0 0,-1-1 0 15,1 2 0-15,-1-7 4 0,1 5-4 0,-9-4 0 0,8 0 0 16,0 5 0-16,2-5 0 0,-2 0 0 0,-8-1 0 0,8 1 0 15,-8 0 0-15,10 0 4 0,-10 0 0 0,0 4-4 0,8-4 0 16,-8 0 0-16,0 0 4 0,0 0-4 0,0 0-20 0,0 4 24 16,0-4 0-16,0-1 0 0,0 1 0 0,-8 0-4 0,8 1 0 15,0-2 4-15,-10 0-4 0,10 1 0 0,-8 5 4 0,8-5-4 16,-8 4 4-16,-2-4-4 0,10 5 0 0,-8-5 0 0,0 5 0 16,-1-1 4-16,1 1-4 0,-1 4 0 0,1-4 0 0,-1 4 4 15,1 0-8-15,0-4 8 0,-2 9-4 0,2-5 0 0,0 1 0 16,-2-1 4-16,2 1-4 0,-8 4 0 0,7-4 4 0,-8 5 0 15,8-2-4-15,-7 1 0 0,6-5 0 0,-6 6 0 0,8-1 0 16,-10 1 0-16,1-2 0 0,9 2 0 0,-10-1 0 16,10-1-4-16,-8 6 4 0,6-4 0 0,-6 4 4 0,6-4-4 15,2 4 0-15,0 0-4 0,-1 0 0 0,1 0 0 0,0 4 4 16,-2-4-4-16,2 4-4 0,8 7-8 0,-8-7-8 0,8 6-8 16,-8-1-12-16,-2 1-8 0,10 1-4 0,-8-3-8 0,0 7-12 15,8-1-8-15,-9 1-8 0,9 3-4 0,-9-3-4 16,9 4-24-16,-8 2-64 0,-1-3 16 0,9 1 32 0,-8 0 24 0,8 0 28 15</inkml:trace>
          <inkml:trace contextRef="#ctx0" brushRef="#br0" timeOffset="-2734.8156">-1243 3590 35 0,'0'0'56'0,"0"0"-12"0,0 0 0 0,0 0-24 0,0 0-4 15,0 0-4-15,0 0 0 0,0 0 0 0,0 0-4 0,0 0-4 16,-10 0 0-16,10 0-4 0,0 0 0 0,0 0 0 0,0 0-4 16,0 0 4-16,0 0-4 0,0 0 0 0,0 0-8 0,0 0-28 0,0 0-28 15,0 0-20-15</inkml:trace>
          <inkml:trace contextRef="#ctx0" brushRef="#br0" timeOffset="2519.3671">1672 3680 59 0,'-9'0'116'0,"1"0"-8"0,8 0-8 0,-8 0-24 0,-2 0-8 15,10-4-4-15,-8 4-8 0,8 0-4 0,-8-6-4 0,8 6 8 16,0 0 0-16,0-4-8 0,0 4 4 0,8-5 0 0,0 1-4 15,2 4-8-15,-2-6 0 0,0 2 0 0,1-1-4 0,8 5 0 16,0-5 0-16,-1 0-8 0,2 1-4 0,0 4 0 0,-2-4-4 16,1-2-4-16,0 6 0 0,8-5-8 0,-7 5 0 0,8-4 0 15,-10 4 0-15,10 0-4 0,-9-6 0 0,9 6-4 0,0 0 0 0,-1 0-8 16,-8 0-12-16,8 0-16 0,1 0-16 0,0 6-20 0,-1-6-20 16,-8 4-16-16,8-4-16 0,1 5-8 0,-8-5-60 0,-2 6 0 15,10-2 40-15,-9 0 28 0,1-4 24 0</inkml:trace>
        </inkml:traceGroup>
        <inkml:traceGroup>
          <inkml:annotationXML>
            <emma:emma xmlns:emma="http://www.w3.org/2003/04/emma" version="1.0">
              <emma:interpretation id="{3CD02AE5-8223-4772-BDBD-DEAAB173563A}" emma:medium="tactile" emma:mode="ink">
                <msink:context xmlns:msink="http://schemas.microsoft.com/ink/2010/main" type="inkWord" rotatedBoundingBox="27209,7539 27772,7550 27762,8036 27200,8025"/>
              </emma:interpretation>
              <emma:one-of disjunction-type="recognition" id="oneOf2">
                <emma:interpretation id="interp6" emma:lang="" emma:confidence="0">
                  <emma:literal>v</emma:literal>
                </emma:interpretation>
                <emma:interpretation id="interp7" emma:lang="" emma:confidence="0">
                  <emma:literal>V</emma:literal>
                </emma:interpretation>
                <emma:interpretation id="interp8" emma:lang="" emma:confidence="0">
                  <emma:literal>r</emma:literal>
                </emma:interpretation>
                <emma:interpretation id="interp9" emma:lang="" emma:confidence="0">
                  <emma:literal>w</emma:literal>
                </emma:interpretation>
                <emma:interpretation id="interp10" emma:lang="" emma:confidence="0">
                  <emma:literal>W</emma:literal>
                </emma:interpretation>
              </emma:one-of>
            </emma:emma>
          </inkml:annotationXML>
          <inkml:trace contextRef="#ctx0" brushRef="#br0" timeOffset="3091.9138">2559 4266 67 0,'0'-5'100'0,"0"-5"-8"0,-8 5-8 15,8 0-24-15,0-4-4 0,0 4 0 0,0 0-4 0,0 0 0 0,-10 1 0 16,10-1-4-16,0 5-4 0,0-5-8 0,0 0 4 0,0 5-4 16,0 0-4-16,0-3 0 0,10 3-4 0,-10 0 4 0,8 0-4 15,-8 0 4-15,8 0-8 0,-8 3 4 0,9 2-4 0,-9 0-4 16,8 0-4-16,0 4 4 0,-8 1-4 0,9-1-4 0,0 5 0 0,-1-3-4 16,0 3 0-16,-8 0 0 0,10 5 0 0,-2 0 0 15,0 0 0-15,-8 1 0 0,9 0-4 0,-9-2 4 0,9 1-4 0,-9 0 4 16,8 6-4-16,-8-11 4 0,8 5 0 0,-8 0 0 0,9-4 0 15,-9 4-4-15,0-9 0 0,0 4 4 0,0-4-4 0,0 4-4 16,0-10 4-16,8 6 0 0,-8-5 4 0,0 0-4 0,0-1 4 16,0-4 0-16,0 0-4 0,0 0 0 0,0-4 0 0,9-1 0 15,-9-5 0-15,9 1-16 0,-1-5 20 0,-8 4-8 0,8-4 4 0,2-6 0 16,-2 1 0-16,0-1 0 0,10-3-4 0,-10-1 4 0,0-1-8 16,1 2 4-16,7 0 0 0,-6-2 0 0,-2 1 0 0,8 0 0 15,-6 5 0-15,-2 0 0 0,9 0 0 0,-8 4 0 0,-1-4 0 0,1 9 4 16,7-4-4-16,-7 6 0 0,0-3 0 0,-1 6 0 15,0 0 4-15,2 0-4 0,-2 1-4 0,0 4 0 0,1-5 0 0,8 5 0 16,-9 0-8-16,1 0-16 0,-1 0-16 0,0 0-16 0,2 0-32 16,-2 0-20-16,0 0-24 0,2 0-76 0,-2 0-4 0,0 0 44 15,-8-5 32-15,0 5 28 0</inkml:trace>
        </inkml:traceGroup>
      </inkml:traceGroup>
    </inkml:traceGroup>
  </inkml:traceGroup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47:27.85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10BEAED-61D4-448C-9615-C1F591049B0C}" emma:medium="tactile" emma:mode="ink">
          <msink:context xmlns:msink="http://schemas.microsoft.com/ink/2010/main" type="inkDrawing" rotatedBoundingBox="8940,7134 15946,7277 15942,7456 8937,7313" shapeName="Other"/>
        </emma:interpretation>
      </emma:emma>
    </inkml:annotationXML>
    <inkml:trace contextRef="#ctx0" brushRef="#br0">-4 23 39 0,'0'0'60'0,"0"0"-8"0,0 0 0 0,0 0-20 16,0 0-4-16,0 0-4 0,0 0-4 0,0 0-4 0,0 0 0 0,0 0 4 16,0 0 0-16,0 0-4 0,0 0 4 0,0 0-4 0,0-4-4 15,0 4 4-15,0 0 0 0,0 0 0 0,0 0 0 0,0 0-4 16,0 0 4-16,0 0-4 0,0 0 0 0,0 0 0 0,0 0-4 15,0 0 4-15,0 0 0 0,0 0-4 0,0 0 4 0,0 0 4 16,0 0-4-16,0 0 4 0,0 0-4 0,0 0 4 0,0 0 0 16,0 0 0-16,0 0 0 0,0 0 4 0,8 0 4 0,-8 0 4 0,0-5-4 15,8 5-8-15,-8 0 8 0,9 0-28 0,-9 0 28 0,9 0-4 16,-9 0 0-16,8 0 4 0,0 0-4 0,2 0 0 0,-2 0-4 16,-8 0 4-16,8 0-4 0,1 0-4 0,0 0 0 0,-1 0 0 15,0 0 0-15,1 0-4 0,-1 0 8 0,0 0-4 0,2 0 0 16,6 0 0-16,-6 0-4 0,-2 0-4 0,8 0 4 0,-7 0 0 0,0 0 0 15,8 0 0-15,-9 0 0 0,10 0 0 0,-10 0-4 0,8-5 0 16,-6 5 0-16,6 0 4 0,-7 0-4 0,8 0 0 0,-8 0 0 16,7 0 4-16,-8 0-4 0,10 0 4 0,-10 0-4 0,2 0 0 0,6 0 4 15,-7 0-4-15,-1 0 4 0,9 0 0 0,-8 0-4 16,-1 0 0-16,0 0 4 0,2 0-4 0,6 0 0 0,-6 0-4 0,-2 0 4 16,0 0-4-16,1 0 4 0,8 0 4 0,-9 0-4 0,1 0-4 15,-1 0 8-15,10 0-8 0,-10 0 4 0,0 0 0 0,2 0 0 16,-2 0 0-16,8 0-4 0,-7 0 4 0,0 0 0 0,-1 0-4 0,1 0 0 15,-1 0 0-15,10 0 0 0,-10 0 4 0,0 0 0 0,0 0 0 16,2-5-4-16,-2 5 4 0,0 0 0 0,1 0 0 0,-1 0-4 16,1 0 0-16,0 0 4 0,-1 0 0 0,0 0 4 0,0 0-8 15,2 0 0-15,-2 0 0 0,0 0 0 0,2 0 4 0,-2 0 0 16,-8 0 0-16,8 0 4 0,1 0-8 0,-9 0 0 0,8 0 8 16,1 0-8-16,-1 0 4 0,-8 0-4 0,9 0 8 0,-9 0-4 15,8 0 0-15,-8 0 0 0,8 0 0 0,-8 0 4 0,10 0-8 16,-10 0 4-16,8 0-4 0,-8 0 4 0,8 0 0 0,-8 0-4 0,10 0 4 15,-10 0 4-15,8 0-8 0,-8 0 0 0,8 0 4 0,-8 0 0 16,8 0-4-16,-8 0 0 0,9 0 4 0,-9 0 0 0,8 0 0 16,1 0-4-16,-9 0 4 0,9 0-4 0,-9 0 0 0,8 0 4 0,0 0-4 15,-8 0 4-15,10 0 0 0,-2 0-4 0,0 0 0 16,-8 0 4-16,8 0 0 0,2 0-4 0,-2 0 0 0,-8 0 0 0,8 0 4 16,1 0-8-16,-1 0 4 0,1 0 0 0,0 0 4 0,-9 0 0 15,8 0 0-15,0 0-4 0,2 0 4 0,-2 0-4 0,0 0 0 16,0 0 0-16,2 0 0 0,-2 0 4 0,0 0 0 0,1 0-4 0,7 0-4 15,-6 0 4-15,-2 0 4 0,0 0-4 0,0 0 4 16,2 0 0-16,6 0-4 0,-7 0 0 0,0 0 0 0,-1 0 0 0,1 0 0 16,7 0 0-16,-7-4 4 0,0 4 0 0,-1 0-4 0,0 0 0 15,2 0 0-15,-2 0 0 0,9 0 4 0,-8 0-4 0,-1 0 4 16,0 0-4-16,1 0 0 0,-1 0 0 0,0 0 0 0,2 0 0 16,-10 0 0-16,8 0 4 0,0 0-4 0,2 0 0 0,-2 0 4 15,0 4-8-15,0-4 8 0,2 0-4 0,-2 5 0 0,0-5 0 0,1 5 0 16,-1-5 0-16,0 0 0 0,2 5 4 0,-10-5-4 0,8 4 0 15,0-4 0-15,0 6 0 0,2-6 0 0,-2 4 0 0,0-4 4 16,1 0-4-16,-9 0 0 0,9 0-4 0,-1 5 4 0,1-5 0 0,-1 0 0 16,0 0 0-16,1 4 0 0,0-4 0 0,-1 0 4 15,0 6-4-15,2-6 0 0,-10 0 4 0,8 0-4 0,0 4 0 16,1 1 4-16,0-5 0 0,-1 0-4 0,0 5 0 0,1-5 0 16,-1 5 0-16,0-5 0 0,2 4 0 0,-2-4 4 0,0 0-4 15,2 6 0-15,-2-2 0 0,0-4 8 0,1 0-8 0,-1 0 0 16,1 0 4-16,-1 5-8 0,1-5 4 0,-1 0 0 0,0 0 0 15,2 0 0-15,-2 0 0 0,10 0 4 0,-10 0 0 16,0 0 0-16,0 0-4 0,10 0 0 0,-10 0 4 0,1 0-4 16,7 0 0-16,-6 0 0 0,6 0 0 0,-8 0 4 0,10 0-4 15,-10 0 0-15,9 0 0 0,1 0 4 0,-10 0-4 0,8 0 4 16,2 0-4-16,0 0 4 0,-10 0-8 0,9 0 8 0,0 0-4 16,0 0 0-16,-9 0 4 0,10 0-4 0,-10 0 0 15,10 0 4-15,-2 0-4 0,-8 0 0 0,9 0 0 0,1 0-4 16,-10 0 4-16,10 0 0 0,-10 0 4 0,8 0-4 0,-6 0 0 0,-2 0 0 15,9 0 0-15,-9 0 4 0,10 0 0 0,-10 0-4 0,0 0 0 16,10 0 0-16,-10 0 4 0,0 0 0 0,10 0-4 0,-10 0 0 16,1 0 0-16,8 0 0 0,-8 0 0 0,-1 0 0 0,8 0 0 0,-6 0 4 15,-2 0-4-15,10 0 0 0,-10 0 0 0,0 0 0 0,9 0 0 16,-9 0 0-16,1 0 0 0,8 0 0 0,-9 0 0 0,2 0 0 16,6 0 0-16,-7 0 0 0,8-5 0 0,-9 5 0 0,1 0 4 15,-1 0-4-15,10 0 0 0,-10 0 0 0,10 0 0 0,-10 0-4 16,0 0 4-16,10 0 0 0,-10 0 4 0,0 0-4 0,9 0 0 0,-9 0-4 15,10 0 4-15,-10 0 4 0,10 0-4 0,-10 0 0 16,9 0 0-16,-8 0-4 0,8 0 4 0,-1 0 0 0,-7 0 0 0,8 0 0 16,1 0 0-16,-10 0 0 0,9 0 0 0,0 0 0 0,0 0 0 15,-1 0 0-15,2 0 0 0,-10 0-20 0,10 0 20 0,-1 0 4 16,0 0 0-16,0 0-4 0,-1 0 4 0,-6 0-4 0,6 0 0 0,2 0 4 16,-2 0-4-16,-7 0 0 0,8 5 0 0,0-5 0 15,-9 0 0-15,10 4 4 0,-2-4-4 0,2 6 0 0,-10-6 0 16,10 4 0-16,-10-4 0 0,9 5 0 0,-1-5 0 0,-6 5 0 0,6 0 4 15,2-5-4-15,-10 4 0 0,9-4 0 0,-8 6 0 0,8-6 0 16,-1 0 0-16,-6 0 0 0,6 0 0 0,-6 5 0 0,6-5 0 16,1 0 0-16,-8 0 0 0,8 0 4 0,-9 0-4 0,10 0 0 0,-2 0 0 15,-6 0 0-15,6 0 0 0,-8 0 4 0,9 4 0 16,-8-4-8-16,8 0 0 0,-9 4 4 0,10-4 4 0,-10 6-4 0,10-6 0 16,-2 0-4-16,-7 4 4 0,8-4 0 0,-8 6 0 0,7-6 0 15,-8 0 0-15,10 0-4 0,0 4 0 0,-10-4 4 0,9 0 0 16,-1 0-4-16,-7 5 4 0,8-5 0 0,1 0 4 0,-2 0-4 15,-7 0 0-15,8 0 0 0,0 0-16 0,0 0 16 0,-8 4 0 0,7-4 4 16,2 0-4-16,-10 0 4 0,10 0 0 0,-2 0-4 0,-7 0 0 16,7 0 0-16,2 0 0 0,-10 6-4 0,10-6 4 0,-10 0 0 15,9 0 4-15,-8 0 0 0,8 3-8 0,-9-3 4 0,10 0 0 16,-10 0 0-16,8 6 0 0,-6-6 0 0,6 4 0 0,-7-4 0 0,8 0 4 16,-8 0-4-16,7 6 0 0,-7-6 0 0,0 0 0 15,7 0 4-15,-6 0-4 0,6 0 0 0,-7 4 0 0,0-4 0 16,7 0-4-16,-7 0 8 0,-1 0 0 0,10 0-4 0,-10 0-4 0,10 0 0 15,-10 0 8-15,0 0-4 0,9 0 0 0,-8 0 4 0,8 0-8 16,-9 0 0-16,0 0 8 0,10 0 0 0,-10 0-4 0,0 0 0 16,10 0 0-16,-10 0 0 0,10 0 0 0,-10 0 0 0,1 0 0 0,7 0 0 15,-8 0 0-15,10 0 0 0,-10 0 0 0,10 0-4 16,-10 0 4-16,9 0 0 0,0 0 0 0,-8 0 0 0,7 0 0 0,-6 0 0 16,6 0-16-16,2 0 16 0,-10 0 0 0,9 0 4 0,0 0-4 15,-8 0 0-15,7 0 4 0,2 0-4 0,-10 0 0 0,10 0 0 16,-2 0 0-16,-7 0 0 0,8 0 4 0,-8 0-4 0,7 0 0 0,2 0 0 15,-10 0-4-15,10 0 8 0,-10 0-8 0,9 0 4 16,-9 0 4-16,10 0-4 0,-10 0 0 0,8 0 0 0,-6 0 4 0,-2 0-4 16,10 0 0-16,-10 0 0 0,9 0 4 0,-9 0-8 0,9-4 4 15,-8 4 0-15,-1 0 0 0,10 0 0 0,-10 0 0 0,10-6 0 16,-10 6 4-16,8 0-4 0,-7 0 4 0,-1 0-4 0,10 0 0 16,-10 0 0-16,10-4 4 0,-10 4-4 0,0 0 0 0,10 0-4 0,-10 4 0 15,9-4 0-15,-9 0 4 0,1-4 4 0,8 4 0 16,-9 0-8-16,2-6 8 0,6 6-4 0,-8 0 0 0,2 0 0 0,6-3 0 15,-7 3 0-15,7-6 0 0,-6 6-4 0,6-4 4 0,-8 4 0 16,2-5 0-16,6 5 0 0,-7 0 4 0,8-4-8 0,-8 4 4 16,7-6 0-16,-7 6 0 0,8 0 0 0,-9-4-4 0,10 4 4 0,-10 0 0 15,10-6 0-15,-10 6 0 0,9 0 0 0,-9 0 0 0,0-4 0 16,10 4 0-16,-10 0 0 0,10 0 0 0,-10 0 4 0,0 0-8 16,1 0 8-16,8-4-4 0,-8 4 0 0,-1 0-4 0,10 4 4 15,-10-8 0-15,0 4-4 0,0 0 8 0,2 0-4 0,6 0 4 16,-7 0-8-16,0-5 4 0,-1 5 0 0,1 0 0 0,7 0-4 0,-8 0 4 15,2-6 4-15,-2 6-4 0,0 0 0 0,2 0 0 0,-2 0 0 16,0 0 0-16,1 0 0 0,-1 0 0 0,1 0 0 0,-1 0 0 16,1 0 0-16,-1 0 0 0,-8 0 4 0,8 0-4 0,2 0 0 15,-2 0 0-15,0 0 0 0,-8 0 0 0,10 0 0 0,-2 0 0 16,0 0 0-16,1 0 0 0,-1 0 0 0,-8-4 0 0,9 4 0 16,-1 0-4-16,1 0 8 0,-1 0 0 0,0 0-4 0,2 0 0 15,-2 0 0-15,0 0 0 0,2-5 0 0,-2 5 4 0,-8 0-24 16,8 0 24-16,0-5-4 0,1 5 4 0,0 0-4 0,-1-5 4 0,1 5-4 15,-1 0 0-15,0 0 0 0,2 0 4 0,-2 0-4 0,0 0 0 16,0 0 0-16,2 0 0 0,-2 0 0 0,-8 0 0 0,8 0 0 16,1 0-4-16,-1 0 4 0,1 0 0 0,0 0 4 0,-1 0-4 0,0-4 0 15,0 4 4-15,-8 0-4 0,10 0 0 0,-2 0 0 16,0-6-4-16,2 6 4 0,-2 0 0 0,0 0 0 0,1-4 0 0,-1 4 4 16,1 0 0-16,-9 0-4 0,8-5 0 0,1 5 0 0,-1 0 4 15,0-4-4-15,2 4 0 0,-2 0 0 0,-8 0 4 0,8 0-8 16,2 0 4-16,-2-6 0 0,0 6 0 0,-8 0 4 0,8 0 0 0,-8 0-4 15,9 0 0-15,-1 0 0 0,-8 0 0 0,9 0 4 16,-9 0-4-16,9 0 4 0,-9 0 0 0,8 0-4 0,-8 0 0 0,8 0 0 16,-8 0 0-16,10 0 0 0,-10 0 0 0,8 0 4 0,-8 0-4 15,8 0 0-15,-8 0 0 0,8 0-16 0,-8 0 20 0,10 0 0 16,-10 0 0-16,8 0 0 0,0 0-4 0,-8 0 4 0,9 0-4 16,-9 0 4-16,8 0 0 0,-8 0 0 0,9 0-4 0,0 0 0 15,-9 0 0-15,8 0 4 0,-8 0 0 0,8 0-4 0,-8 0 0 16,0 0 4-16,10 0 0 0,-10 0 0 0,8 0 0 0,-8 0 0 0,0 0 0 15,8 0 0-15,-8 0-4 0,0 0 4 0,8 0 0 0,-8 0-4 16,10 0 4-16,-10 0 0 0,0 0 0 0,8 0-4 0,-8 0 4 16,0 0-8-16,8 0 8 0,-8 0 0 0,0 0-4 0,0 0 4 0,9 0 0 15,-9 0 0-15,0 0 4 0,8 0-4 0,-8 0 8 16,0 0-8-16,0 0 4 0,0 0 0 0,0 0 0 0,0 0-4 0,0 0 4 16,8 0 0-16,-8 0 0 0,0 0 0 0,0 0 0 0,0 0 0 15,0 0-4-15,0 0 4 0,0 0 0 0,0 0 0 0,0-4 8 16,0 4-4-16,0 0-4 0,0 0 0 0,0 0 0 0,0 0-4 0,0 0 8 15,0 0-12-15,0 0 0 0,0 0 0 0,0 0 0 0,0 0 0 16,0 0 0-16,0 0 0 0,0 0 0 0,0 0 0 16,0 0 0-16,0 0 0 0,0 0 0 0,0 0 0 0,0 0 0 0,0 0 0 15,0 0 0-15,0 0 0 0,0 0 0 0,0 0 0 0,0 0 0 16,0 0 0-16,0 0 0 0,0 0 0 0,0 0 0 0,0 0 0 16,0 0 0-16,-8 0-52 0,8 0-36 0,0 0-24 0,-8 0-28 0,-1 4-40 15,1-4-28-15,0 6-92 0,-10-6 48 0,10 4 44 16,-10 1 36-16,-7-1 32 0,-1-4 28 0</inkml:trace>
  </inkml:traceGroup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48:04.72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FFB1872-BC8B-41C7-A187-DEFB5FB4F220}" emma:medium="tactile" emma:mode="ink">
          <msink:context xmlns:msink="http://schemas.microsoft.com/ink/2010/main" type="inkDrawing" rotatedBoundingBox="30884,1265 33229,1391 33225,1471 30879,1345" semanticType="callout" shapeName="Other">
            <msink:sourceLink direction="with" ref="{62A88B6A-663C-4B1B-8D09-71054BACF124}"/>
          </msink:context>
        </emma:interpretation>
      </emma:emma>
    </inkml:annotationXML>
    <inkml:trace contextRef="#ctx0" brushRef="#br0">56 18 15 0,'-8'-5'84'0,"8"5"-8"0,-8 0-4 15,8 0-24-15,-9-4-4 0,1 4 0 0,8 0 4 0,-9 0 0 16,9-5 0-16,0 5 0 0,-9 0 4 0,9-6 0 0,0 6-4 15,0 0 0-15,0 0-4 0,-8 0-4 0,8 0 4 0,0 0-4 0,0 0-4 16,0 0-4-16,0 0-8 0,0 0 4 0,0 0-4 0,0 0 0 16,8 0 0-16,-16 0 4 0,8 0 4 0,0 0 0 0,0 0 0 15,8 0 0-15,-8 0 0 0,0 0 0 0,0 0 0 0,9 0 8 16,-9 0-8-16,0 0 4 0,9 0 0 0,-9 0 0 0,8 0 0 16,-8 0-4-16,9 6 0 0,-1-6-4 0,0 0 0 0,2 5-4 0,-10-5 0 15,8 0-4-15,0 4 0 0,0 1 0 0,10-5-4 0,-10 5 4 16,1-5-4-16,0 4 0 0,8-4 0 0,-9 6 0 0,10-6-4 15,-2 4 4-15,-8 1-4 0,10-5 0 0,-1 4-4 0,0-4 0 0,0 6 0 16,-1-3-4-16,2-3 0 0,0 6 4 0,-2-6 0 0,10 5 0 16,-9 0-4-16,-1-5 0 0,10 0-4 0,-8 4 0 15,7-4 0-15,-8 0 0 0,8 0 0 0,1 0 0 0,0 4 0 0,-1-4 0 16,1 0 0-16,-10 0 0 0,10 0 0 0,0 6 0 0,0-6 0 16,7 0 0-16,-7 0 0 0,-8 5 0 0,7-1 0 0,1-4 0 15,0 6 0-15,-1-6 0 0,0 4 0 0,1 1 0 0,-1-5 0 16,-7 5 0-16,8 0 0 0,-10-5 0 0,9 4 0 0,-7-4 0 15,8 5 0-15,-10-5 0 0,2 6 0 0,-1-2 0 0,8-4 0 0,-8 0 0 16,1 0 0-16,7 0 0 0,-8 4 0 0,0-4 0 0,9 0 0 16,-10 0 0-16,10 0 0 0,0 0 0 0,-1 0 0 0,1 0 0 15,0 0 0-15,-1 0 0 0,1 0 0 0,0 0 0 0,-2 0 0 16,11 0 0-16,-9-4 0 0,-2 4 0 0,2 0 0 0,0 0 0 16,8 0 0-16,-9 0 0 0,1 0 0 0,0 0 0 0,-9 0 0 0,9-4 0 15,0 4 0-15,-2 0 0 0,-6 0 0 0,-1 0 0 0,9 0 0 16,-10 4 0-16,2-8 0 0,-2 8 0 0,-6-4 0 0,6 0 0 15,-7 0 0-15,8 0 0 0,-8 0 0 0,7 0 0 0,-8 0 0 16,2 0 0-16,-2 0 0 0,0 0 0 0,2 0 0 0,-2 0 0 16,0 0 0-16,-8 0 0 0,9 0 0 0,-1 0 0 0,0 0 0 0,1 0 0 15,-9 0 0-15,9 0 0 0,-1 0 0 0,0 0 0 0,2 0 0 16,-10 0 0-16,8 0 0 0,0 0 0 0,1 0 0 0,0 0 0 16,-1 0 0-16,0 0 0 0,1 0 0 0,-1 0 0 0,-8 0 0 0,9 0 0 15,0 0 0-15,-1 0 0 0,0 0 0 0,2 0 0 0,-10 0 0 16,8 0 0-16,0 0 0 0,-8 0 0 0,8 0 0 0,2 0 0 15,-10 0 0-15,0 0 0 0,8 0 0 0,-8 0 0 0,0 0 0 16,0 0 0-16,0 0 0 0,0 0 0 0,0 0 0 0,0 0 0 16,0 0 0-16,0 0 0 0,0 0 0 0,0 0 0 0,0 0 0 0,0 0 0 15,0 0 0-15,0 0 0 0,-8 0 0 0,8 0 0 16,-10 0 0-16,10 4 0 0,-8-4 0 0,0 0 0 0,0 0-88 0,-2 0-40 16,2 0-32-16,0 0-44 0,-10 0-40 0,1 0-64 0,1-4 52 15,-2 4 52-15,2 0 36 0,-10-4 32 0,0-2 28 16</inkml:trace>
  </inkml:traceGroup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48:06.40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A132E15-385F-4E44-97E0-2C45D6ED1F98}" emma:medium="tactile" emma:mode="ink">
          <msink:context xmlns:msink="http://schemas.microsoft.com/ink/2010/main" type="inkDrawing" rotatedBoundingBox="3087,2201 4753,1972 4763,2051 3098,2280" shapeName="Other"/>
        </emma:interpretation>
      </emma:emma>
    </inkml:annotationXML>
    <inkml:trace contextRef="#ctx0" brushRef="#br0">0 243 43 0,'0'0'80'0,"0"0"-8"0,0 0-8 15,0 0-28-15,0 0-4 0,0 0-4 0,0 0-4 0,0 0 4 16,0 0 0-16,0 0-4 0,0 0 4 0,0 0 0 0,0 0 4 16,0 0 0-16,0 0 0 0,0 0 0 0,0 0 0 0,0 0 0 0,8 0-4 15,-8 0 8-15,0 0-4 0,8 0 0 0,2 0 4 16,-10 0-4-16,8 0 8 0,0 0-4 0,1 0-4 0,0 0-4 0,-1 0-4 15,9 0 0-15,-9 0 0 0,1 0 4 0,0 0 0 0,7 0-4 16,-6 0 0-16,6 0 0 0,-7 0 0 0,8-4 0 0,-9 4 0 16,9 0 4-16,-9-5-4 0,10-1 0 0,0 6 4 0,-10-4-8 15,8 4 4-15,2-5 0 0,-1 0-4 0,-1 0 0 0,2 1-4 0,-2 4 0 16,2-5 0-16,8 5-4 0,-9-5 0 0,-1 5-4 16,10 0-20-16,-8-5 24 0,-2 5 0 0,10 0-4 0,-9 0 0 0,9-4-4 15,-10 4 0-15,10 0 0 0,0 0 0 0,-9-6 0 0,-1 6 0 16,10 0-4-16,-8-4 4 0,7-1 0 0,-8 5 0 0,0-5 0 15,9 0 0-15,-10 1 0 0,2-1 0 0,-1 5-4 0,0-5 4 16,0 0-4-16,-1 1 4 0,2-2-4 0,0 2 0 0,-10-1 0 0,9 5 0 16,0-5 4-16,-9 0 0 0,9 1 0 0,1 4 0 0,-10-5 0 15,10 0 0-15,-10 0 0 0,8 5 0 0,-7-5 0 0,8 0 0 16,-8 5 0-16,-1-4 0 0,10 4-4 0,-10-5 8 0,0 0-8 16,10 5 4-16,-10-4 4 0,0 4-4 0,1-5-4 0,8 5 4 0,-8-5 0 15,-1 5 0-15,0 0-4 0,0 0 4 0,10-5 0 16,-10 5 0-16,2 0 0 0,-2 0 0 0,0 0 0 0,1 0 0 0,-1 0 0 15,0 0 0-15,2 0 0 0,-2 0-4 0,0 0 4 0,0 0 0 16,2 0-4-16,-2 0 4 0,0 0 0 0,1 0 0 0,0 0-4 16,-1 0 4-16,1 0 0 0,-1 0-4 0,0 0 0 0,10 0 0 0,-18 0 4 15,16 0 0-15,-16 0-4 0,10 0 0 0,-2 0 0 16,0 0 0-16,1 0 4 0,0 0-4 0,-1 0 0 0,0 0 4 16,-8 0 0-16,9 0-4 0,-1 0 4 0,0 0 0 0,-8 0 0 0,10 0 0 15,-2 0-4-15,0 0 4 0,-8 0 0 0,10 0 0 16,-10 0 4-16,8 0-8 0,0 0 0 0,-8 0 8 0,8 0-4 0,1 0 4 15,-9 0-4-15,9 0 4 0,-9 0-4 0,8 0 0 0,-8 0 0 0,9 0 0 16,-9 0 4-16,8 0-4 0,-8 0 0 0,8 0 4 16,-8 0-4-16,0 0 4 0,10 0-4 0,-10 0 4 0,0 0-8 0,0 0 4 15,0 0 4-15,0 0 0 0,0 0-4 0,8 0 4 0,-8 0 0 16,0 0 0-16,0 0-4 0,0 0-4 0,0 0 0 0,0 0 0 16,0 0 0-16,0 0 0 0,0 0 0 0,0 0 0 0,0 0 0 0,0 0 0 15,0 0 0-15,0 0 0 0,0 0 0 0,0 0 0 0,0 0 0 16,0 0 0-16,0 0 0 0,0 0 0 0,0 0 0 0,0 0 0 15,0 0 0-15,0 0-4 0,0 0-80 0,0 0-36 0,0 0-28 16,-8 0-44-16,8 0-32 0,-10 5-88 0,10-5 52 0,-8 5 48 16,0 0 40-16,-1 4 36 0,1-4 24 0</inkml:trace>
  </inkml:traceGroup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48:34.82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8EBA43E-C78C-4AE9-AED8-81A6FC64091C}" emma:medium="tactile" emma:mode="ink">
          <msink:context xmlns:msink="http://schemas.microsoft.com/ink/2010/main" type="inkDrawing" rotatedBoundingBox="12737,5167 12849,10077 12139,10093 12028,5183" semanticType="10" shapeName="Other">
            <msink:sourceLink direction="with" ref="{4C8982F5-4AD9-4449-BE96-7B5DFDF677BE}"/>
          </msink:context>
        </emma:interpretation>
      </emma:emma>
    </inkml:annotationXML>
    <inkml:trace contextRef="#ctx0" brushRef="#br0">13 11 31 0,'0'0'64'0,"0"0"-12"0,0 0-4 0,0 0-24 0,0 0-4 16,0 0-4-16,0 0 4 0,0 0 0 0,0 0-4 0,0 0 0 0,0 0 0 16,0 0-8-16,0 0 4 0,0 0-4 0,0 0 4 0,0 0-4 15,0 0 8-15,0 0-4 0,0 0 4 0,0 0-4 0,0 0 8 16,0-4-4-16,0 4 0 0,0 0 0 0,0-6 0 0,0 6 0 16,0 0 0-16,0 0-4 0,0-4 0 0,0 4 0 0,0 0 4 15,0 0 0-15,0 0 0 0,0 0 0 0,0 0-4 0,0 0 0 0,0 0 0 16,0 0-4-16,0 0 0 0,0 0 0 0,0 0 4 0,0 0 0 15,0 0-4-15,0 0 4 0,0 0 0 0,0 0 0 0,0 0 0 16,0 0 4-16,0 0 0 0,0 0 0 0,0 0 0 0,0 0 4 16,0 0 0-16,0 0-4 0,0 0 4 0,0 0-4 0,0 0 8 15,0 0 0-15,0 0 0 0,0 0-4 0,0 0-4 0,0 0 0 0,0 0 0 16,0 0-4-16,0 0 4 0,0 0 0 0,0 0 0 0,0 0 0 16,0 0 0-16,0 0-4 0,0 0 0 0,8 0 4 0,-8 0-4 15,0 4-4-15,0-4 4 0,0 6 0 0,9-6-4 0,-9 4 0 16,0-4 0-16,0 5 4 0,0 0-4 0,0-1 0 0,0 1 0 15,0 1 4-15,8-2-4 0,-8 1-4 0,0 5 8 0,0-6 0 16,0 1-4-16,0 0 0 0,0 0 0 0,0-1 0 0,0 2 4 0,0-2-4 16,0 1 0-16,0 0-4 0,0 0 4 0,0-1 4 15,0 1-4-15,0 0 0 0,0 0 0 0,0-1 4 0,0 1-4 0,0 0-4 16,0 0 0-16,0 0 0 0,0-1 0 0,8 1 0 0,-8 0 0 16,0 0 4-16,0 0-4 0,0 0 0 0,0-1 0 0,0 1 0 15,0 0-4-15,0 0 0 0,0-1 4 0,0 1-4 0,0 0 0 0,0 0 4 16,0-1-4-16,0 0 0 0,0 2 4 0,10 4 0 15,-10-5-4-15,0-1-16 0,0 1 24 0,0 0-4 0,0 0 0 0,0-1 0 16,0 1 0-16,8 1 0 0,-8 2 0 0,0-2-4 0,0-2 0 0,0 2 4 16,0-2-4-16,0 1 0 0,0-1 4 0,0 6 0 15,0-5 0-15,0-1 0 0,0 2-4 0,0-2 0 0,0 0 0 0,0 2 4 16,0-1-4-16,0-1 0 0,0 6 4 0,0-5-4 0,0-1 0 16,0 2 4-16,0-2-4 0,0 1 0 0,8 1 0 0,-16-2 0 15,8 5 4-15,0-9 0 0,0 10 0 0,0-6-4 0,0 2 0 0,0-2 0 16,0 1 0-16,0 5 0 0,0-6 0 0,8 1 0 0,-8 0 4 15,0 0-4-15,0-1 0 0,0 6 0 0,0-5 4 0,0 0-4 16,0 0 4-16,0 4 0 0,0-4-4 0,0-1 0 0,0 7 0 16,0-7 0-16,0 1 0 0,0 5 0 0,0-6-4 0,0 1 8 15,0 0-4-15,0 4 4 0,0-4-4 0,0 0 0 0,0 0 0 16,0 0 4-16,0 0 0 0,0-1-4 0,0 1 4 0,0 0-4 16,0 0 4-16,0 4-4 0,0-4 0 0,0 0 0 0,0 0 4 0,0 4 0 15,0-4 0-15,0 0 0 0,0 5-4 0,0-6 0 0,0 1 0 16,0 5 4-16,0-6-4 0,0 1 4 0,0 5-4 0,0-6 0 15,0 0 0-15,0 3-4 0,0-3 4 0,0 0 4 0,0 6-4 16,0-5 0-16,0 0 4 0,0 0 0 0,0-1 0 0,0 1-4 16,0 0 4-16,0 0-4 0,0 5 4 0,0-6 0 0,0 2 0 15,0 3 0-15,0-5-4 0,0 1 4 0,0 5 0 0,0-6-4 0,0 6 4 16,0-6 0-16,0 3-4 0,0 1 4 0,0-3-4 16,0 0 4-16,0 4-4 0,0-3 0 0,0-2 4 0,0 7-4 0,0-7 0 15,0 0 0-15,0 2 0 0,0 3 4 0,0-5 0 0,0 2 0 16,0-2 0-16,0 1-4 0,0 5 0 0,0-6 0 0,0 2 4 15,0 2-4-15,0-3 0 0,0 1 4 0,0-2 0 0,0 6-4 0,0-5 4 16,0-1-4-16,0 1 4 0,0 5 0 0,0-6-20 0,0 1 20 16,0 5 4-16,0-5-4 0,0 0 0 0,0 4 0 0,0-4-4 15,0 0 0-15,0 4 0 0,0-4 0 0,0 0 0 0,0 4 0 16,0-4 0-16,0 0 4 0,0 0-4 0,0-1 0 0,0 2 0 0,0-2 0 16,0 1 4-16,0 0-4 0,0 0 0 0,0-1 4 15,0 1-4-15,0 0 4 0,0 0-4 0,0 3 0 0,0-8 0 0,0 11 4 16,0-7 0-16,0 2-4 0,0-2 0 0,0 1 0 0,0 0 0 15,0 4 0-15,0-4 0 0,0 1 0 0,0-2 0 0,0 0 4 16,0 6-4-16,0-4 4 0,0-2-4 0,0 1 0 0,0 5 0 16,0-7 0-16,0 3 0 0,0 4 4 0,0-6-4 0,0 0 0 15,0 2 0-15,0-1 0 0,0 5 0 0,0-6 0 0,0 1 0 0,0-1 0 16,0 2 0-16,0 3 4 0,0-3-4 0,0 2 0 16,0-2 0-16,0-2 0 0,0 5 4 0,0-3-4 0,0-2 0 0,0 5 4 15,0-3-4-15,0 3-4 0,0-4-16 0,0 0 24 0,0 5 0 16,0-6-4-16,0 1 4 0,0 5-4 0,0-6 0 0,0 1 4 15,0 4-8-15,0-4 8 0,0 5 0 0,0-5-8 0,0 0 4 0,0 4 4 16,0-4-4-16,0 5 0 0,0-6 0 0,0 1 0 0,0 5 0 16,0-5 0-16,0 4 0 0,0-4 0 0,0 0 0 0,0 5 0 15,0-6 0-15,0 5 4 0,0-3-4 0,0 3 0 0,0-4 0 0,10 4 0 16,-10-3 0-16,0 3 0 0,0 1 0 0,0-6 0 16,0 6-4-16,0-5 4 0,0 5 0 0,8-5 4 0,-8 3-4 15,0-2-4-15,0 3 4 0,0-4 0 0,0 4 0 0,0 0 0 0,0-3 0 16,0 4 0-16,0-6 0 0,0 6 0 0,0-1 0 0,0-3 0 15,0 3 4-15,0-5 0 0,0 6-4 0,0 0 0 0,0-1 0 16,0-3 0-16,0 3 0 0,0 1 0 0,0-1 0 0,0-3 0 0,0 2 0 16,0 2-4-16,0-5 4 0,0 5 0 0,0-1 0 15,0-5 0-15,0 6 0 0,0-5-4 0,0 4 4 0,0-4 4 0,0 5-4 16,0 0 0-16,8-6-4 0,-8 6 0 0,0-5 8 0,0 6 0 16,0-8-4-16,0 7 0 0,0-5 4 0,0 4-4 0,8-4-4 15,-8 4 4-15,0-4 0 0,0 5 0 0,0-6 4 0,0 6 0 16,0 0-8-16,0-5 0 0,0 5 8 0,0-6-4 0,0 5 0 15,0-3 4-15,0 3-4 0,0 1 0 0,0 0 0 0,0-1 0 0,0-5 4 16,0 6-4-16,0 0 0 0,0-1 0 0,0 2 0 0,0-7-8 16,0 6 12-16,0 0-4 0,0-1-4 0,0 1 4 0,0-1 0 15,0 1 0-15,0-2 0 0,0 3 0 0,0-1 0 0,0-1 0 16,0 5 0-16,0-3-4 0,0-3 4 0,0 2-4 0,0-1 8 16,0 1-4-16,0-1 0 0,0 1 0 0,0 0 0 0,0 0 0 15,0-1 0-15,0 1 0 0,0-1 0 0,0 1 0 0,0 1 0 0,0-3 0 16,0 2-4-16,0-1 4 0,0 1 0 0,0-6 4 0,0 6 0 15,0-1-20-15,0 2 16 0,0-2 4 0,0 0-4 0,0 1 4 16,0-1-4-16,0 1 4 0,0 0-4 0,0-1 0 0,0 1 0 16,0-1-4-16,0 1 8 0,0 0 0 0,0-1-4 0,0 2 0 15,0 3 0-15,0-5 0 0,0 1 0 0,0 0 0 0,0-1 0 0,0 1 4 16,0-1-8-16,0 1 4 0,0 0 0 0,0-1 0 16,0 5 0-16,0-4 0 0,0-1 0 0,0 1 0 0,0 0-4 0,0-1 8 15,0 2-4-15,0-3 0 0,0 2 4 0,0 0-4 0,0-1-4 16,0 0 4-16,0 1-4 0,0 0 4 0,0 0 0 0,0-1 0 15,0 1-4-15,0-1 8 0,0 1-4 0,0 1 0 0,0-3-4 0,0 2 8 16,0-1-4-16,0-4-4 0,0 4 8 0,0 1-4 0,0-1 0 16,0 2 0-16,0-2 4 0,0-4-4 0,0 5 0 0,0-1 0 15,0 1 0-15,0-1 0 0,0 1-4 0,0-6 4 0,0 6 4 16,0 0-4-16,0-1 0 0,0 1 0 0,0-5 0 0,0 5 4 16,0-1-8-16,0 1 4 0,0-1 0 0,0 1 4 0,0-6-4 0,0 5 0 15,-8 2 0-15,8-2-4 0,0 1 4 0,0-1 0 0,0 1 0 16,0-5 4-16,0 4-8 0,0 1 4 0,0 0 0 0,0-1 0 15,0 1 0-15,0-1 0 0,0-4-4 0,0 4 8 0,0 1-4 16,0 0 0-16,0 0 0 0,0-1 0 0,0 1 0 0,0-1 0 16,0 1 0-16,0 1 0 0,-8-3 0 0,8-4 0 0,0 6 0 0,0 0-4 15,0-1 4-15,0 1-4 0,0-5 8 0,0 5 0 0,0-1-4 16,0-4 0-16,0 4 0 0,0 1 0 0,0-5 0 0,0 5 0 16,-8-1 0-16,8 1 0 0,0-6 0 0,0 6 0 0,0 0 0 15,0-1 0-15,0 1 0 0,0-1 0 0,0 6 0 0,0-5 0 16,0-1 0-16,0 5 0 0,0-5 0 0,-10 2 0 0,10 3-4 15,0-4 4-15,0-1 4 0,0 6 0 0,0-6-8 0,0 5 4 0,0-4 0 16,-8 0 0-16,8-1-4 0,0 7 4 0,0-8-16 0,0 2 20 16,0-5 0-16,0 4 0 0,0 1 0 0,0-1-4 0,0 1 4 15,0-1-8-15,0 1 8 0,0 0-8 0,-8-5 4 0,8 4 0 16,0 1 0-16,0 0 0 0,0-1-4 0,0-4 4 0,0 9-4 16,0-9 8-16,0 4 0 0,0 1-4 0,0 0 0 0,0 0 0 15,0-1 0-15,0-4 0 0,0 5 0 0,0-1 0 0,0 1 0 0,0-1 0 16,0-4 0-16,0 4 0 0,0 1 0 0,0 0 0 0,0-5 4 15,0 4-4-15,0 1-4 0,0-6 4 0,0 7-4 0,0-2 4 16,0-4 0-16,0 4 0 0,0 1 0 0,0-1 4 0,0-5-4 16,0 7-4-16,0-2 8 0,0 1-8 0,0-1 0 0,0-4 8 0,0 5-8 15,0-1 4-15,0 1 0 0,0-1 0 0,0 1 4 0,0-1-8 16,0 1 4-16,0 0 0 0,0-1 0 0,0 1 4 0,0 0 0 16,0-1-4-16,0 1 4 0,0-1-4 0,0 1 4 0,0-1-4 15,0 1 0-15,0 0 0 0,0-5 0 0,0 4 0 0,0 1 4 16,0-6-4-16,0 6 0 0,0 0 0 0,0-5 0 0,0 4 0 0,0-4 0 15,0 4 0-15,0 1 0 0,0-5 0 0,0 5-4 0,0-1 4 16,0 1 0-16,0 0 4 0,0-6-4 0,0 6 0 0,0-1 0 16,0 1 0-16,0-5-4 0,0 4 4 0,0 1 0 0,0-5 0 0,0 4 4 15,0 1-8-15,0-5 4 0,0 4 0 0,0-5 0 16,0 2 4-16,0 3-4 0,0-4-4 0,0 0 4 0,0 4 0 0,0-4 0 16,0 0 0-16,0 5 0 0,0-5 0 0,0 4 0 0,0-4 0 15,0 0 0-15,0 4 0 0,0-4-4 0,0 0 4 16,0 5-4-16,0-6 4 0,0 1 4 0,0 0-4 0,0 4 4 0,0-4-4 15,0 0 4-15,0 0-4 0,0 5 0 0,0-6 0 0,0 6 0 16,0-6 0-16,0 1 0 0,0 5 0 0,0-5-8 0,0-1 4 16,0 6 4-16,0-5 0 0,0 0 0 0,0 0 0 0,0-1-4 0,0 6 4 15,0-5 4-15,0-5-4 0,0 10 0 0,0-10-4 0,0 4 4 16,0 1 4-16,0 0 0 0,0-5-4 0,0 5 0 0,0-1 0 16,0-4 0-16,0 5 0 0,0 0 0 0,0-5-8 0,0 5 4 15,0-5 8-15,0 4-8 0,0-4 4 0,0 5 4 0,0-5-8 16,0 5 4-16,0-5 4 0,0 0-4 0,0 5-4 0,0-5 4 0,0 0 0 15,0 5-4-15,0-5 4 0,0 0 0 0,0 0 4 0,0 0-4 16,0 0 4-16,0 5-4 0,0-5 0 0,0 0 0 0,0 0-4 16,0 0 4-16,0-5 0 0,0 10 0 0,0-5-4 0,0 0 4 0,0 0 0 15,0 0 0-15,0 0 0 0,0 5 0 0,0-5 0 16,0 0 4-16,0 4-4 0,0-4 0 0,0 0 0 0,0 0 4 0,0 0-8 16,0 0 4-16,0 0 0 0,0 5 4 0,0-5 0 0,0 0 0 15,0 0-4-15,0 0 4 0,0 0 0 0,0 0 0 0,0-5 0 16,0 5-4-16,0 0 4 0,0 5 0 0,0-5-4 0,0 0 0 0,0 0 0 15,0 0 0-15,0 0 0 0,0 0 0 0,0 0 0 0,0 0 0 16,0 0 0-16,0 0 0 0,0 0 0 0,0 0-4 0,0 0 0 16,0 0-8-16,0 0-12 0,0 0-20 0,-10 0-20 0,10-5-28 15,0 5-16-15,0-4-24 0,-8-1-20 0,8 0-16 0,-8-5-96 16,-1-4 40-16,9-1 40 0,-8 1 32 0,-1-5 28 0,1-10 24 0</inkml:trace>
    <inkml:trace contextRef="#ctx0" brushRef="#br0" timeOffset="4098.941">141 103 51 0,'0'4'72'0,"0"1"-8"0,0-5-12 0,-9 0-20 16,9 0-8-16,0 5-4 0,0-5-4 0,0 0 4 0,0 0 0 0,0 0 0 15,0 0-4-15,-8 5 0 0,8-5-4 0,0 0 0 0,0 4 0 16,0-4 0-16,0 0 0 0,0 5 0 0,0-5 0 0,0 5 0 15,0-5 4-15,0 5-4 0,0-5 4 0,0 5-4 0,0-5 0 16,0 4 4-16,0 1 0 0,0-5 0 0,0 5 0 0,-9 0 0 0,9-5 0 16,0 5 0-16,0 0 4 0,0-1 0 0,0 1 4 0,0 5-4 15,9-6 0-15,-9 1-16 0,0 5 20 0,0-6 0 0,8 6-4 16,-8-5 4-16,0 5-4 0,9-1 0 0,-9 1 0 0,8-1 0 16,0 1 0-16,-8 0 0 0,10 0-4 0,-2-1 4 0,-8-5-8 15,8 6 4-15,0-1 0 0,-8 1 4 0,10 0-4 0,-2-1 0 16,0 1 0-16,1 5-4 0,-1-6 4 0,-8 1 0 0,9-1 0 15,0 5 0-15,-1-4-4 0,0 5 4 0,0-1 0 0,2-5 0 0,-2 6-4 16,0-1 4-16,-8 0 0 0,10 1 0 0,-2 0-4 0,0-1 0 16,1 0 0-16,-1 1 0 0,1-1 0 0,-9 1 0 0,8-1 0 15,1 0 0-15,-1 0 0 0,-8-4 4 0,8 5-8 0,2-1 4 16,-10-1-4-16,8 2 0 0,0 0 4 0,-8-1 0 0,10 1-4 16,-2-1 0-16,-8 1-4 0,8-1 0 0,-8 1 4 0,8 4 0 0,1-5-4 15,-9 1 4-15,9 0-4 0,-9 3 0 0,8-3 4 0,-8-2-4 16,9 7 0-16,-9-5 0 0,8 4 0 0,0-5 0 0,-8 0 0 15,0 6 0-15,10-6 0 0,-10 5 0 0,8-5-4 0,-8 1 0 0,8 4 4 16,-8-5 0-16,0 1 0 0,10-1 0 0,-10 1 0 16,8 4-4-16,-8-4 0 0,0-1 4 0,8 0 0 0,-8 1 0 0,0-2-4 15,8 1 0-15,-8 1 0 0,0 0 4 0,9-1 0 0,-9 5-4 16,0-4 4-16,0-1-4 0,8 1 0 0,-8-1 0 0,0 1-4 16,0 4 8-16,0-5 0 0,9 0-8 0,-9 1 4 0,0-1 0 15,0 5 4-15,0-4-4 0,9-1 0 0,-9 5 0 0,0-4 0 16,8-1-4-16,-8 5 4 0,0-4 0 0,8-1 0 0,-8 6 4 0,0-6-4 15,0 0 0-15,0 4-4 0,10-2 4 0,-10-2 0 0,0 1 0 16,0-2 0-16,0 1 0 0,0 1 0 0,0 0 0 0,0-1 0 16,8 1 0-16,-8-1 0 0,0 1 4 0,0-2 0 0,0 2-4 15,0-1 0-15,8 1 0 0,-8-6 4 0,0 6 0 0,0-1-4 16,0 1 0-16,8-6 0 0,-8 5-4 0,0 1 4 0,0-5 4 16,0 4-20-16,0 1 20 0,0-2 0 0,0 2-4 0,0-5 4 0,0 4 0 15,0 1-4-15,0-6 0 0,0 5 0 0,0 1 0 0,0-1 0 16,0-4 0-16,0 5 0 0,0-2 0 0,0 1 0 0,0-3 0 15,0 3 0-15,0-5 4 0,0 6-4 0,0-5-4 0,0 4 4 16,0 1 0-16,0-6 0 0,0 5 0 0,0-4-4 0,0 4 8 16,0 1-8-16,0-6 4 0,0 5 0 0,0 1 0 0,0-5 4 0,0 4-4 15,0 0 0-15,0 0-4 0,0-3 4 0,0 3 0 0,0 0 0 16,0 1 4-16,0-1 0 0,0 1-8 0,0-2 4 0,0 2 0 16,0-5 4-16,0 5-4 0,0 3 0 0,0-3-4 0,0-2 8 0,0 3-8 15,0-2 4-15,0 1-4 0,0-1 4 0,0 5-4 16,0-5 8-16,0 1-4 0,0-1 0 0,0 0 4 0,0 1 0 0,0-1-4 15,0 0 0-15,0 1 0 0,0-5 0 0,0 4 0 0,0 0 0 16,0 0 0-16,0 1 0 0,0-5 0 0,0 4-20 0,0-5 28 16,-8 6-4-16,8 0 0 0,0-6-4 0,0 6 0 0,0-6 4 15,0 4-4-15,0 3 0 0,-8-6 0 0,8 4 0 16,0-5-4-16,0 6 4 0,-8 0 4 0,8-6-8 0,0 5 8 16,0 0-4-16,0 1-4 0,0-5 4 0,0 4 4 0,0 0-4 15,0-4 0-15,-10 4 0 0,10 1 0 0,10-6 0 0,-10 6 0 16,0-1 0-16,0-5 0 0,0 6-4 0,0-5 4 0,-10-1 0 15,10 5 0-15,0-4 0 0,0-1 0 0,0 6 0 0,0-5 0 16,0 4 0-16,0-5 4 0,0 1-4 0,-8 5 0 0,8-6-4 16,0 1 4-16,0 4 0 0,0-4-4 0,-8 4 4 0,8-4 4 15,0 0-4-15,0 4 0 0,-9-5 0 0,9 6 0 0,0-5 0 16,0 4 0-16,0-5 0 0,0 6-4 0,-9-6 4 0,9 6-4 16,0-6 8-16,-8 6 0 0,8-6-4 0,0 6 0 15,0-6 0-15,0 5 4 0,0-4-24 0,-9 5 20 0,9-6 4 16,0 5 0-16,0-4 0 0,0 5 0 0,-8-6-4 0,8 5 0 15,0-4 0-15,0 5 0 0,0-6 0 0,-8 5-4 0,8-4 4 0,-8 5 0 16,8-1 4-16,0-4-4 0,0-1 0 0,-10 5 0 0,10-4-4 16,0 0 8-16,0-1-8 0,0 1 4 0,-8 4-4 0,8-4 4 15,0-2 0-15,0 3 0 0,-8 4 0 0,8-6 0 16,0 1 0-16,0-1-4 0,-10 1 4 0,10 5 0 0,0-6 0 0,0 0 4 0,-8 6-4 16,8-6 0-16,-8 6 0 0,8-6-4 0,-9 5 8 0,9-4-4 15,0 5-4-15,-8-6 4 0,8 2 0 0,0-3 0 0,-9 6 0 16,9-4 0-16,0 0 0 0,-9-1 0 0,9 1 0 0,0 0 0 15,0-1-4-15,-8 1 4 0,8-1 0 0,0 1 4 0,0-5-4 16,0 5 0-16,0-1-4 0,-8 1 4 0,8-1-4 0,0-4 4 16,0 4 0-16,0 1 0 0,-8 0 0 0,8 0 0 0,0-1 0 0,0-4 0 15,-10 4 0-15,10 1-4 0,0 0 4 0,0-1-4 0,0 1 4 16,-8 0 0-16,8-1 0 0,0 1 0 0,-8-6 0 0,8 6 4 16,0-1-8-16,0-4 4 0,0 5 0 0,-10-5 4 0,10 0-4 15,0 4 0-15,0-4 0 0,0 0 0 0,0 4 0 0,-8-5-4 16,8 2 4-16,0 3 0 0,0-4 0 0,-8 0-4 0,8 0 0 15,0 4 4-15,-9-4 0 0,9 0 4 0,0 5-4 0,-8-6 0 0,8 1 0 16,0 5 0-16,0-6 0 0,-9 1 0 0,9 0 0 0,0 0 0 16,-8-1 4-16,8 2-8 0,0-2 4 0,0 1 0 0,-9 0 0 15,9 1 0-15,0-3 0 0,0-3-4 0,-8 5 4 0,8 0 0 0,0 0 0 16,0-5 0-16,-8 5 0 0,8 0 0 0,0-1 0 16,0 1 0-16,-10 0 0 0,10-1 0 0,0-4 0 0,0 5 0 0,0 0 0 15,-8 0 0-15,8 0 4 0,0 5-8 0,0-6 4 0,0 1 4 16,0 0-4-16,-8 0 0 0,8-1 0 0,0 6 0 0,0-5 0 15,0-1-20-15,-10 2 28 0,10 3-4 0,0-4-4 0,0 0 0 0,0-1 0 16,0 6 0-16,-8-5 4 0,8 4-4 0,0-4 4 16,0 0-4-16,0 5 4 0,0-5 0 0,0-1-4 0,0 1 4 0,0 0-4 15,0-1 0-15,0 2 0 0,0-2 0 0,0-4 0 0,0 0 0 16,0 5 0-16,0-5 0 0,0 0 0 0,0 0 4 0,0 0-4 16,0 0 4-16,0 0 0 0,0 0 0 0,0 0-4 0,0 0 4 15,0 0-4-15,0 0 0 0,0 0 0 0,0 0 0 0,0 0 0 16,0 5 0-16,-8-5 4 0,8 0-4 0,0 5 0 0,0-5 0 0,0 0 4 15,0 0-4-15,0 0 0 0,0 3 0 0,0-3-4 0,0 0-4 16,0 0-8-16,0 0-16 0,-8 0-32 0,8 7-24 0,0-7-48 16,0 0-36-16,-9-7-92 0,0 4 20 0,9 3 44 0,-8-5 32 15,-1 0 32-15,1 0 20 0</inkml:trace>
  </inkml:traceGroup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49:54.02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9E564DA-3675-46E8-966D-479C32A920E2}" emma:medium="tactile" emma:mode="ink">
          <msink:context xmlns:msink="http://schemas.microsoft.com/ink/2010/main" type="inkDrawing" rotatedBoundingBox="8774,7268 12099,5054 12163,5150 8838,7364" semanticType="underline" shapeName="Other">
            <msink:sourceLink direction="with" ref="{E4152B46-061B-44CF-90BF-ECFA7ABF025F}"/>
            <msink:destinationLink direction="with" ref="{9FB971F4-3843-4CF5-BE1C-512710AA3B04}"/>
          </msink:context>
        </emma:interpretation>
      </emma:emma>
    </inkml:annotationXML>
    <inkml:trace contextRef="#ctx0" brushRef="#br0">0 2149 15 0,'0'0'64'15,"0"0"-12"-15,0 0-4 0,0 0-20 0,0 0-4 0,0 0-12 0,0 0 0 16,0 0 0-16,0 0 4 0,0 0-4 0,0 0 0 0,0 0-8 16,0 0 8-16,0 0 0 0,0 0-4 0,0 0 4 0,0 0-4 15,0 0 0-15,0 0 0 0,0 0-4 0,0 0-4 0,0 0 8 0,0 0 4 16,0 0-4-16,0 0 4 0,0 0-8 0,0 0 4 16,0 0 0-16,0 0 0 0,0 0 0 0,0 0 0 0,0 0 4 0,0 0-8 15,0 0 4-15,0 0 4 0,0 0 0 0,0 0 0 0,0 0 4 16,0 0-4-16,0 0 4 0,0 0 0 0,0 0 0 0,0 0 0 15,0 0 4-15,0 0-4 0,0 0 0 0,0 0 0 0,0 0 4 0,0 0-4 16,0 0 0-16,0 0 4 0,0 0 0 0,0 0-4 0,0 0 4 16,0 0 4-16,0 0-8 0,0 0 0 0,0 0 8 15,0 0 0-15,0 0 0 0,0 0 0 0,0 0 0 0,0 0-4 0,0 0-4 16,10 0 0-16,-10 0 0 0,0 0-4 0,0 0 4 0,0 0 0 16,0 0 0-16,0 0-4 0,0 0 8 0,8 0-4 0,-8 0-4 15,0 0 0-15,0 0-16 0,8 0 20 0,-8 0-4 0,0 0 0 16,0-5-4-16,0 5 0 0,9 0 4 0,-9-4 0 0,0 4-4 15,8-6 0-15,-8 6 0 0,8-4 0 0,-8 4 0 0,0-5 0 0,0 0 0 16,10 5 0-16,-10-5 0 0,8 1 4 0,-8 4-4 0,8-6 4 16,-8 2 0-16,8 4 0 0,-8-5 4 0,0 1 4 0,10 4-4 15,-10-6 0-15,8 2 0 0,-8-1 4 0,8 0-4 0,-8 0 4 0,9 5-4 16,0-4-4-16,-9-2 4 0,8 6 4 0,-8-4-8 16,9-1 0-16,-1 5 0 0,-8-5 0 0,8 0 0 0,-8 5-4 0,9-4 0 15,0-1 0-15,-9 5 4 0,8-5 0 0,0 1-4 0,-8 4-4 16,10-5 0-16,-2 0 4 0,-8 0 0 0,8 0 0 0,1 5 0 15,-9-3 0-15,9-3 0 0,-1 1 0 0,0 0 0 0,1 0 0 16,-9 0 0-16,8 1 0 0,0-1 0 0,2 0-4 0,-2 0-4 0,0 0 8 16,2-4-4-16,-2 4 4 0,0 0-4 0,0 1 0 0,1-2 0 15,0-3 0-15,-1 5 0 0,1-2 0 0,-1 2 4 0,0-1 0 16,2 0-4-16,-2-4-4 0,0 5 12 0,0-2-4 0,2 1-4 16,-2 1 0-16,0-2-4 0,1 2 4 0,0-1 0 0,8 1 4 0,-9-2-4 15,0-3 0-15,0 3 0 0,2 2 0 0,-2 0 0 0,0-2 0 16,10 2 0-16,-10-5 0 0,1 3 0 0,-1 2 0 0,9-1-4 15,-8 1 4-15,-1-6 0 0,0 4 0 0,10 2 0 0,-10-5 0 16,10 3 0-16,-10 2 0 0,1-1-4 0,8-5 0 0,-9 6 4 16,9-6 0-16,-9 6 0 0,2-7 0 0,6 7 0 0,-6-6-4 15,-2 5 4-15,8-5 0 0,-7 6 0 0,8-5 0 0,-8 3-4 16,-1-3 0-16,0-1 4 0,10 6 0 0,-10-6 0 0,0 5-4 16,2-5 0-16,-2 6 0 0,9-6 0 0,-9 6 0 0,1-6 0 0,0 5 0 15,-1 0 0-15,0 0 0 0,0 1 0 0,2-1 0 0,-2 0 0 16,0 0 0-16,2-4 0 0,-10 4 0 0,8 5 0 0,0-10 0 15,1 5 0-15,-1 0 0 0,1 1 0 0,-1-1 0 0,1 0 0 0,-1 1 0 16,0-1 0-16,2 0 0 0,-2-4 0 0,0 3 0 16,2 2 0-16,-2-1 0 0,0-5 0 0,0 6 0 0,1-2 0 0,-1-3 0 15,1 5 0-15,0-2 0 0,-1-3 0 0,0 5 0 0,2-2 0 16,-2-2 0-16,0 2 0 0,0-3 0 0,10 3 0 0,-10-3 0 16,1-1 0-16,-1 6 0 0,10-7 0 0,-10 3 0 0,0 2 0 0,2-4 0 15,-2 7 0-15,8-7 0 0,-6 5 0 0,-2-5 0 0,0 6 0 16,1-6 0-16,7 6 0 0,-6-2 0 0,-2 1 0 0,0-4 0 15,0 4 0-15,2 0 0 0,-2 1 0 0,0-2 0 0,1 2 0 16,0-1 0-16,-1-1 0 0,1 2 0 0,-1 0 0 0,0-1 0 16,1 0 0-16,0 0 0 0,-1 1 0 0,0-6 0 0,2 5 0 0,-2 1 0 15,0-6 0-15,1 5 0 0,0 0 0 0,-1 0 0 0,0-4 0 16,1 4 0-16,-1-5 0 0,0 6 0 0,2-1 0 0,-2-5 0 16,0 6 0-16,2-1 0 0,-2 0 0 0,0 0 0 0,0-5 0 15,2 6 0-15,-10-1 0 0,8 0 0 0,0 0 0 0,1 1 0 16,-1-1 0-16,0 0 0 0,-8 0 0 0,10 1 0 0,-2-7 0 0,0 7 0 15,0 0 0-15,-8-2 0 0,10 2 0 0,-2-2 0 16,0 2 0-16,-8-1 0 0,9 1 0 0,0-2 0 0,-1 2 0 16,-8-1 0-16,9 1 0 0,-1-2 0 0,0 2 0 0,-8 0 0 0,9-2 0 15,0 1 0-15,-1 1 0 0,-8-2 0 0,8 2 0 0,2-1 0 16,-2 0 0-16,-8 0 0 0,8-3 0 0,1 1 0 0,0 3 0 16,-1 0 0-16,-8-2 0 0,8 2 0 0,1-1 0 0,-1 0 0 0,0 0 0 15,2-4 0-15,-2 5 0 0,0-2 0 0,2 2 0 16,-2-6 0-16,-8 5 0 0,8 0 0 0,1 0 0 0,-1-4 0 0,1 4 0 15,-1 0 0-15,1-5 0 0,-1 6 0 0,0 0 0 0,2-7 0 16,-2 7 0-16,0-6 0 0,2 5 0 0,-2 1 0 0,8-6 0 16,-7 5 0-16,0-5 0 0,-1 6 0 0,1-6 0 0,-1 5 0 15,0-4 0-15,2 4 0 0,-2 0 0 0,0-4 0 0,0 4 0 16,2-5 0-16,-2 6 0 0,0-1 0 0,1-5 0 0,-1 5 0 16,1 0 0-16,0 1 0 0,-1-6 0 0,0 5 0 0,0 1 0 15,2-6 0-15,-2 5 0 0,10 1 0 0,-10-2 0 0,0-3 0 16,1 4 0-16,-1 0 0 0,1 1 0 0,-1-1 0 15,1-5 0-15,-1 10 0 0,0-10 0 0,2 6 0 0,-2 4 0 0,0-10 0 16,2 5 0-16,-2 1 0 0,0-2 0 0,0 2 0 16,1-1 0-16,-1 1 0 0,1-2 0 0,0 2 0 0,-1-1 0 15,0 0 0-15,2 0 0 0,-2 1 0 0,-8 0 0 0,8-2 0 16,0 1 0-16,2 1 0 0,-2-2 0 0,0-3 0 0,1 4 0 16,-1 0 0-16,1 1 0 0,0-1 0 0,-1-5 0 15,0 6 0-15,2-2 0 0,-2 2 0 0,0-1 0 0,-8 0 0 16,8 0 0-16,2 1 0 0,-2-1 0 0,0 1 0 0,-8-2 0 0,9 6 0 15,-1-4 0-15,1-2 0 0,-9 2 0 0,9 4 0 0,-1-4 0 16,-8-2 0-16,8 1 0 0,0 5 0 0,-8-4 0 0,10-1 0 16,-2 5 0-16,-8-5 0 0,8 0 0 0,-8 5 0 0,10-4 0 0,-2-1 0 15,-8 5 0-15,8-5 0 0,1 0 0 0,-9 5 0 16,8-6 0-16,-8 6 0 0,8-4 0 0,-8 0 0 0,9 4 0 0,0-5 0 16,-9 5 0-16,8-5 0 0,-8 5 0 0,8-5 0 0,2 5 0 15,-10-4 0-15,8-1 0 0,-8 5 0 0,8-5 0 0,1 5 0 16,0-5 0-16,-9 1 0 0,8 4 0 0,-8-5 0 0,8 0 0 0,1 5 0 15,-1-5 0-15,-8 0 0 0,9 5 0 0,0-5 0 16,-1 1 0-16,-8-1 0 0,8 5 0 0,2-5 0 0,-10 0 0 0,8 5 0 16,0-5 0-16,-8 1 0 0,8 4 0 0,2-5 0 0,-10 5 0 15,8-5 0-15,-8 5 0 0,0-5 0 0,8 5 0 0,-8-4 0 16,9 4 0-16,-9-5 0 0,8 5 0 0,-8-5 0 0,0 5 0 0,8-5 0 16,-8 5 0-16,10-4 0 0,-10 4 0 0,8-6 0 0,-8 6 0 15,8-4 0-15,0-1 0 0,-8 5 0 0,10-5 0 0,-2 5 0 16,-8-5 0-16,8 1 0 0,-8 4 0 0,9-5 0 0,0 5 0 15,-9-5 0-15,8 5 0 0,-8-5 0 0,9 5 0 0,-1 0 0 16,-8 0 0-16,8 0 0 0,-8 0 0 0,0 0 0 0,9-4 0 16,-9 4 0-16,0 0 0 0,9 0 0 0,-9-6 0 0,8 6 0 15,-8 0 0-15,8-5 0 0,-8 5 0 0,10-4 0 0,-10 4 0 0,8-5 0 16,-8 0 0-16,8 1 0 0,1 4 0 0,0-6 0 0,-9 6 0 16,8-4 0-16,1-1 0 0,-1 5 0 0,-8-4 0 0,8 4 0 15,0 0 0-15,-8-6 0 0,10 6 0 0,-10 0 0 0,8 0 0 16,-8 0 0-16,8 0 0 0,-8 0 0 0,0 0 0 0,10 0 0 0,-10 0 0 15,0 0 0-15,8 0 0 0,-8 0 0 0,0-3 0 16,0 3 0-16,8 0 0 0,-8-6 0 0,0 6 0 0,9 0 0 0,-9 0 0 16,8-5 0-16,-8 5 0 0,0 0 0 0,0 0 0 0,9 0 0 15,-9 0 0-15,0 0 0 0,0-5 0 0,0 5 0 0,8 0 0 16,-8 0 0-16,0 0 0 0,0 0 0 0,0 0 0 0,0 5 0 16,0-5 0-16,0 0 0 0,0 0 0 0,0 0 0 0,0 0 0 0,0 0 0 15,0 0 0-15,0 0 0 0,0 0 0 0,0 0 0 0,0 0 0 16,0 0 0-16,0 0 0 0,0 0 0 0,0 0 0 0,0 0 0 15,0 0 0-15,0 0 0 0,0 0 0 0,0 0 0 0,0 0 0 16,0 0 0-16,0 0 0 0,0 0 0 0,0 0 0 0,0 0 0 0,0 0 0 16,0 0 0-16,0 0 0 0,0 0 0 0,0 0 0 0,0 0 0 15,0 0 0-15,0 0 0 0,0 0 0 0,0 0 0 0,0 0 0 16,0 0 0-16,0 0 0 0,0 0 0 0,0 0 0 0,0 0 0 16,0 0 0-16,0 0 0 0,0 0 0 0,0 0 0 0,0 0 0 15,0 0 0-15,0 0 0 0,0 0 0 0,0 0 0 0,0 0 0 16,0 0 0-16,-8 0 0 0,8 0 0 0,0 0 0 0,-9 0-80 0,9 0-40 15,-8 0-16-15,8 5-32 0,-9-5-36 0,1 0-88 16,0 0 24-16,-10 0 52 0,10 6 36 0,-2-6 28 0,-6 0 32 0,-1 0 24 16</inkml:trace>
  </inkml:traceGroup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50:32.06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124FD8D-2F0A-4226-BE36-7B7A1F90DCB5}" emma:medium="tactile" emma:mode="ink">
          <msink:context xmlns:msink="http://schemas.microsoft.com/ink/2010/main" type="inkDrawing" rotatedBoundingBox="8922,7185 12213,7259 12212,7328 8920,7255" semanticType="underline" shapeName="Other"/>
        </emma:interpretation>
      </emma:emma>
    </inkml:annotationXML>
    <inkml:trace contextRef="#ctx0" brushRef="#br0">0 11 55 0,'0'0'68'0,"0"0"-8"16,0-4-8-16,0 8-20 0,0-4-8 0,0 0-8 0,0 0 0 15,0 0 0-15,0 0-4 0,0 0 0 0,0 0 4 0,0 0 0 16,0 0-4-16,0 0 0 0,0 6-4 0,0-6 8 0,0 0-8 16,0 0 4-16,0 0 0 0,0 0 4 0,0 4 0 0,0-4-4 15,0 0 4-15,0 0-4 0,0 5 4 0,0-5-4 0,0 0 4 16,0 0-4-16,0 5 4 0,0-5 0 0,0 0-4 0,0 0 4 16,0 0-4-16,0 0 4 0,0 0 4 0,0 0 0 0,8 0 0 0,-8 0-4 15,0 0 4-15,0 0 0 0,9 0 0 0,-9 0 4 0,8 0-4 16,-8 0 0-16,8 0 0 0,-8 0 4 0,9 0-16 0,-9 0 12 15,9 0 4-15,-1 0-4 0,0 0-4 0,-8 0 4 0,10 0-4 16,-2 0 0-16,0 0-8 0,1 0 0 0,0 0-4 0,-1 0 0 16,0 0 12-16,1 0-8 0,-1 0 0 0,0 0 4 0,2 0-4 15,-2 0 0-15,0-5-4 0,10 5 8 0,-10 5-4 0,0-5 0 0,10 0-4 16,-10 0 0-16,9-5 4 0,-9 5 0 0,10 0 0 0,-10 0 0 16,10 0-4-16,-10 0 0 0,9-5 4 0,0 5 0 0,-8 0-4 15,7 0 0-15,2 0 0 0,-10 0 0 0,10 0 0 0,-2 0 0 0,1 0 0 16,0 0 0-16,0 0-4 0,-9 0 4 0,10 0 0 15,0 0 0-15,-2 0 0 0,1 0 0 0,0 0-4 0,-8 0 4 0,7 0 0 16,2 0-4-16,0 0 4 0,-2 0-4 0,-8 0 0 0,10 0 4 16,-1 0-4-16,-9 0 4 0,10 0 0 0,-2 0-4 0,-8 0 4 15,10 0 0-15,-1 0-4 0,-9 0 4 0,10 0-4 0,-10 0 0 0,8 0 4 16,2 0 0-16,-10 0-4 0,10 0-16 0,-10 0 20 16,9 0 0-16,-8 0 0 0,8 0 0 0,-9 0 0 0,10 0 0 0,-10 0-4 15,10 0 0-15,-10 0 0 0,8 0 4 0,-7 0 0 0,-1 0-4 16,10 0 4-16,-10 0 0 0,0 0-4 0,10 0 0 0,-10 5 4 15,0-5 0-15,10 0-4 0,-10 5 0 0,1-5 0 0,8 0 0 16,-8 0 0-16,-1 5 0 0,0-5 0 0,10 0 8 0,-10 0-8 16,0 4 0-16,2-4 8 0,6 0-8 0,-7 6 4 0,-1-6 0 0,10 0-8 15,-10 0 8-15,0 0 0 0,0 0-4 0,10 0 0 0,-10 0-4 16,1 0 4-16,8 0 0 0,-8 0 4 0,-1 0-4 0,9 0 0 16,-8 0 0-16,-1 0 0 0,10 0 0 0,-10 0 0 0,0 0 0 0,10 0 0 15,-10 0 4-15,0 0-4 0,1 0 0 0,7 0 0 16,-6 0 0-16,-2 0 0 0,10 0 0 0,-10 0 0 0,0 0 0 15,10 0 0-15,-10 0 0 0,0 0 4 0,1 0-4 0,7 0 0 0,-6 0 4 16,-2 0 0-16,0 0-4 0,10 0 0 0,-10 0 4 0,0 0-4 16,1 0 0-16,0 0-4 0,-1 0 0 0,1 0 4 0,-1 0 0 15,9 0 0-15,-8 0 0 0,-1 0 4 0,0 0-4 0,2 4 0 0,-2-4 0 16,0-4 0-16,10 4 4 0,-10 0-4 0,0 0 0 16,1 0 0-16,-1 0 0 0,0 0 0 0,2 0 0 0,6 4 0 0,-6-4 4 15,-2 0-8-15,0 0 4 0,1 0 0 0,-1 5 0 0,1-5 0 16,8 0 0-16,-9 0 0 0,0 4 4 0,2-4-4 0,-2 0 0 15,0 0 0-15,2 0 0 0,-2 0 0 0,0 0 0 0,0 6 0 0,1-6 0 16,0 0 0-16,8-6 0 0,-9 6 0 0,0 0 0 16,2 0 0-16,-2 0 0 0,0 0 0 0,0 0 0 0,10 0 0 0,-10 0 0 15,1 0 4-15,-1 0 0 0,1 0-4 0,8 0-4 0,-9 0 8 16,0 0-4-16,2 0 0 0,-2 0 4 0,0 0 0 0,2 0 0 16,-2 0-8-16,0 0 4 0,1 0 4 0,-1 0 0 0,1 0-4 0,-1 0 0 15,1 0 0-15,-1 0 4 0,0 0-4 0,2 0 0 16,-2 0 0-16,-8 0 0 0,8 0 4 0,2 0 0 0,-2 0-4 0,0 0 0 15,0 0 0-15,1 0 0 0,-1 0 0 0,1 0 0 0,0 0 8 16,-1 0-8-16,-8 0 0 0,8 0 0 0,2 0 0 0,-2 0 4 16,0 0-4-16,0 0 4 0,-8 0-4 0,10 0 4 0,-2 0 0 15,0 0 0-15,1 0 0 0,-9 0 0 0,8 0-4 0,1 0 4 16,0 0-4-16,-1 0 8 0,-8 0-4 0,8 0-4 0,2 0 4 16,-2 0-4-16,-8 0 4 0,8 0 4 0,0 0-8 0,2 0 4 0,-2 0 0 15,-8 0 0-15,8 0-4 0,1 0 0 0,-1 0 0 0,-8 0 0 16,9 0 4-16,0 0-4 0,-1 0 0 0,-8 0 4 0,8 0-4 15,0 0 0-15,2 0 0 0,-10 0 4 0,8 0 0 0,0 0-4 16,-8 0 0-16,10 0 0 0,-2 0 0 0,-8 0 0 0,8 0 0 16,1 0 0-16,-9 0 0 0,8 0 4 0,0 0-4 0,1 0 0 0,-9 0-16 15,9 0 20-15,-1 0 0 0,-8 0 0 0,8 0-4 0,2 0 0 16,-2 0 0-16,0 0 4 0,-8 0-4 0,9 0 0 0,0 0 4 16,-1 0-4-16,0 0 4 0,-8 0 0 0,9 0-8 0,-1 0 4 0,-8 0 0 15,9 0 0-15,0 0 0 0,-1 0 4 0,-8 0 0 0,8 0 0 16,-8 0-4-16,10 0 0 0,-2 0 4 0,-8 0-4 0,8 0 0 15,-8 0 0-15,8 0 0 0,-8 0 0 0,10 0 4 0,-2 0-4 16,-8 0-4-16,0 0 0 0,8 0 8 0,1 0-4 0,-9 0 0 16,8 0 0-16,-8 0 0 0,0 0 4 0,8 0-4 0,2 0 0 0,-10 0-4 15,8 0 8-15,-8 0 0 0,8 0-4 0,-8 0 0 0,8 0 0 16,-8 0 0-16,10 0 0 0,-10 6 0 0,8-6 0 0,-8 0 0 16,8 0 4-16,1 0-4 0,-9 0 0 0,9 0 0 0,-9 4 0 15,8-4 4-15,-8 0 0 0,9 0-4 0,-9 5-4 0,8-5 4 16,-8 0 4-16,8 0-8 0,-8 0 4 0,9 0 0 0,0 5 0 0,-9-5 0 15,8 0 0-15,-8 0 0 0,8 0 0 0,-8 0 0 16,10 0 0-16,-10 0 4 0,8 0-4 0,0 5 0 0,-8-10 0 0,9 10 0 16,-9-5 0-16,9 0 0 0,-1 0 0 0,-8 4 0 0,9-4 0 15,-9 0 0-15,8 6 0 0,0-6 0 0,-8 4 4 0,8-4-4 16,-8 0 0-16,10 5 0 0,-10-5 0 0,8 4 0 0,-8-4 0 16,8 0 4-16,-8 0-4 0,10 6 0 0,-2-6 0 0,-8 0 4 0,8 4 0 15,-8-4-4-15,9 0 0 0,-9 0 0 0,8 0 0 0,-8 0-4 16,0 0 4-16,9 0 0 0,-9 0 0 0,8 0 0 0,-8 0 0 15,0 0 0-15,9 0-4 0,-9 0 8 0,0 0-4 0,8 0 4 16,-8 0-4-16,0 0 4 0,8 0 0 0,-8 0 0 0,0 0-4 16,0 0 0-16,10 0 4 0,-10 0 0 0,0 0 0 0,0 0 0 0,8 0 0 15,-8 5 0-15,0-5 4 0,0 0-4 0,8 5 0 0,-8-5 4 16,0 0-4-16,0 0 0 0,0 0-20 0,0 5 28 0,0-5-4 16,0 0 0-16,0 0 0 0,0 0-4 0,0 0 0 0,0 4 4 15,0-4 0-15,0 0 0 0,0-4-4 0,0 4 0 0,0 0 0 16,0 0 4-16,0 0-8 0,0 0 4 0,0 0 0 0,0 0 0 0,0 0-4 15,0 0 0-15,0 0 0 0,0 0 4 0,0 0 0 0,0 0 0 16,0 0-4-16,0 0-4 0,0 0 0 0,0 0-4 16,0 0-8-16,0 0-16 0,0 0-24 0,0 0-24 0,-8 0-20 0,8 0-28 15,-8 0-32-15,-2-5-40 0,2 5-64 0,0-5 48 0,-9 0 44 16,8 1 32-16,-8-2 24 0,-9 2 24 0</inkml:trace>
  </inkml:traceGroup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52:13.58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2A88B6A-663C-4B1B-8D09-71054BACF124}" emma:medium="tactile" emma:mode="ink">
          <msink:context xmlns:msink="http://schemas.microsoft.com/ink/2010/main" type="inkDrawing" rotatedBoundingBox="23743,2060 30944,2301 30940,2431 23738,2191" shapeName="Other">
            <msink:destinationLink direction="with" ref="{5FFB1872-BC8B-41C7-A187-DEFB5FB4F220}"/>
          </msink:context>
        </emma:interpretation>
      </emma:emma>
    </inkml:annotationXML>
    <inkml:trace contextRef="#ctx0" brushRef="#br0">0 42 3 0,'0'0'88'0,"0"0"-8"0,0 0-12 15,0 0-24-15,0 0-4 0,0 0 0 0,0 0-4 0,0 0 4 16,0 0 0-16,0 0 0 0,0 0-4 0,0 0-4 0,0 0 4 16,0 0 0-16,0 0 0 0,0 0-4 0,0 0-16 0,0 0 16 15,0 0-4-15,0 0-4 0,0 0 4 0,0 0-8 0,0 0 4 16,0 0-8-16,0 0-4 0,0 0 8 0,0 0 0 0,0 0 0 0,0 0 4 16,0 0 0-16,0 0 4 0,8 0 0 0,-8 0 0 0,0 0-4 15,8 0 0-15,-8 0 0 0,10 0 0 0,-2 0-4 0,0 0-4 16,0 0 0-16,1 4 4 0,0-4 4 0,8 0 0 0,-9 6-4 15,10-6 0-15,-10 4 0 0,8-4 0 0,2 5 0 0,-1-5-4 16,0 0 0-16,0 5 4 0,-1-5-4 0,10 0 0 0,-8 5-4 0,7-5 0 16,-7 0 0-16,6 0 0 0,2 0 0 0,-8 0 0 0,7 0-4 15,1-5 0-15,-10 5 4 0,10 0-4 0,0-5 0 0,-1 5 0 16,1-5 0-16,0 5 0 0,0-4 0 0,-1-2 0 0,1 6 0 16,-2-4-4-16,2-1 0 0,0 0 4 0,8 0 0 0,-9 1-4 15,1-1 0-15,0 5 0 0,8-5 0 0,-9 5 0 0,1-5 0 0,0 5-4 16,7 0 0-16,-7-4-16 0,0 4 24 0,0 0-8 15,-1 0 0-15,9 0 4 0,-8 0 0 0,0 0 0 0,-1 0 0 0,1 0 0 16,0 0 0-16,-1 0-4 0,0 0 0 0,0 0 0 0,1 0 4 16,-8 0 0-16,7 0-4 0,1 0 0 0,0 0 0 0,-10 0 0 15,10 0 4-15,-9 0 0 0,9 0 0 0,-10 0-4 0,2 0 0 16,8 0 0-16,-10 0 4 0,10 0-4 0,-9 0 4 0,9 0-4 0,-10 0 0 16,2 4 0-16,7-4 4 0,-8 0-8 0,8 5 8 0,-7-5-4 15,8 0 0-15,-10 5 0 0,10-5 0 0,-9 0 4 0,9 5-4 16,0-1 0-16,-10-4 0 0,10 5 0 0,-9-5 4 0,9 0 0 15,0 0-4-15,-1 5 0 0,0-5 4 0,0 0-4 0,1 0 4 16,0 0-8-16,-1 0 8 0,1 0-4 0,0 0 4 0,0 0-4 0,-1 0 0 16,9 0 4-16,-8 0-4 0,0 0 0 0,-1 5 0 0,1-5 0 15,-2 0 0-15,2 4 4 0,0-4-4 0,-1 6 0 0,-7-6 4 16,8 4-4-16,-1 1 0 0,0-5 4 0,0 5-4 0,-7 0 0 0,8-1 0 16,-1 1 0-16,1 0 0 0,0 0 0 0,-2-5 4 0,-6 4-4 15,8-4 0-15,-1 6 0 0,9-1 0 0,-8-5 0 16,-1 0 0-16,9 4 0 0,-8-4 4 0,0 5-4 0,8-5 0 0,-1 0 0 15,-7 5 0-15,8-5 4 0,1 0-4 0,-9 0 0 16,8 0 0-16,-1 4 0 0,1-4 0 0,-8 0 0 0,8 6 0 0,-8-6 0 16,-1 4 0-16,9-4 0 0,-8 5 0 0,-1-1 0 0,1-4 0 15,0 6 0-15,0-6 4 0,-1 3 0 0,1 3-4 0,0-6 0 16,-2 5 0-16,2-5 0 0,-1 0 0 0,1 0 0 0,-8 5 0 0,7-5 4 16,1 0-4-16,8 0 0 0,-8 0 0 0,-1 0 0 0,0 0 0 15,0 0 0-15,11 0 0 0,-12 0 0 0,11 0 4 0,-9 0-4 16,0 0 0-16,7 0 0 0,-7 0 0 0,8 0 0 0,-8 0 0 0,-1 0 0 15,9 0 0-15,-8 0 0 0,0 0 0 0,-1 0 0 16,0 0-16-16,0 0 20 0,1 0 0 0,0 0 0 0,0 0 0 0,-1 4-4 16,-7-4 0-16,6 0 0 0,2 5 0 0,-9 0-4 0,9-5 4 15,-10 5 0-15,10-1 0 0,-8 1 4 0,7 0 0 0,1 0-4 16,-10 0 0-16,10 0 0 0,0-1 0 0,-1 1 0 0,1 1 0 16,0-2 4-16,0 0-4 0,-1-4 4 0,9 5 0 0,-8-5-4 15,0 0 0-15,7 5 4 0,-7-5-8 0,8 0 0 0,-8 0 4 16,7 0 4-16,1 0-8 0,-8-5 4 0,8 5 0 0,-8-5 0 15,9 5 0-15,-10 0 0 0,9-4 0 0,-8 4 0 0,8 0 4 0,-9 0-4 16,9 0 0-16,-8-4 0 0,0 4-4 0,8 0 4 0,-9 0 0 16,1 0 0-16,0 0 0 0,7 0 0 0,-7 0-4 0,0 0 4 15,8 0 0-15,-9 0 0 0,1 0 0 0,0 0 0 0,-2 0 0 16,2 0 4-16,0 0-4 0,-1 0 0 0,1 0 0 0,0 0 0 0,-1 0 0 16,1 0-4-16,0 0 4 0,0 0 0 0,-10 0-16 0,10 0 16 15,-9-6 0-15,9 6 0 0,0 0 4 0,-10-5 0 0,9 5 0 16,-7-4-4-16,8 4 0 0,-10-5 0 0,2 5 0 0,7-5 0 15,-8 5 0-15,0-5 4 0,9 0-4 0,-10 5 0 0,2 0 0 16,-1-5 0-16,-1 5 0 0,2 0 0 0,8 0 0 0,-10 0 0 0,2 0 4 16,-2 0-8-16,1 0 4 0,1 0 0 0,-2 0 0 0,2 0 0 15,-1 0 0-15,0 0 4 0,0 0-4 0,-1 0 0 0,2 0 0 16,0 0 4-16,-2 0-4 0,10 0 4 0,-9 0-4 0,-1 5 4 16,2-5 8-16,-2 0 0 0,2 5 0 0,-1-5 0 0,0 5 0 15,0-5 0-15,0 0 0 0,0 5 0 0,1 0-4 0,-10-5 0 16,9 4 0-16,0-4-4 0,0 0 4 0,-1 0-4 0,-6 0 0 0,6 0 0 15,-6 5 0-15,6-5 0 0,-8 0 0 0,1 0 0 16,0 0-4-16,-1 0-4 0,1 0 8 0,-9 0 0 0,8 6-4 0,-8-6 0 16,0 0 0-16,8 0 0 0,-8 0 0 0,0 0-16 0,0 0 16 15,0 0 0-15,0 0 0 0,0 0-8 0,0 0-8 0,-8 4-20 16,8-8-16-16,0 4-36 0,-8 0-32 0,8 0-44 0,-9 0-48 0,1 0-100 16,-1 0 44-16,-8 0 48 0,9 0 40 0,-10 0 40 0,-8 0 20 15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14:49.31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F12AC16-D59A-48D3-B017-0E045F2AC91B}" emma:medium="tactile" emma:mode="ink">
          <msink:context xmlns:msink="http://schemas.microsoft.com/ink/2010/main" type="writingRegion" rotatedBoundingBox="7552,8687 4523,8602 4612,5437 7641,5523">
            <msink:destinationLink direction="with" ref="{6B225551-D1EF-47B6-A528-9EEB2BAC1CEF}"/>
            <msink:destinationLink direction="with" ref="{18523FF6-BCAD-4A42-9AFB-5B0B4C077218}"/>
            <msink:destinationLink direction="with" ref="{5A46B0C1-6A01-4DA1-BB1B-5D58DA3ACAC1}"/>
            <msink:destinationLink direction="with" ref="{04FD1E1A-B780-4B95-AAED-C79D1933E656}"/>
          </msink:context>
        </emma:interpretation>
      </emma:emma>
    </inkml:annotationXML>
    <inkml:traceGroup>
      <inkml:annotationXML>
        <emma:emma xmlns:emma="http://www.w3.org/2003/04/emma" version="1.0">
          <emma:interpretation id="{7C90F4BF-FC52-4209-B080-F8416A12095D}" emma:medium="tactile" emma:mode="ink">
            <msink:context xmlns:msink="http://schemas.microsoft.com/ink/2010/main" type="paragraph" rotatedBoundingBox="7552,8687 4523,8602 4612,5437 7641,55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53A00B6-03AB-4C37-8871-B18A3C616819}" emma:medium="tactile" emma:mode="ink">
              <msink:context xmlns:msink="http://schemas.microsoft.com/ink/2010/main" type="line" rotatedBoundingBox="7552,8687 4523,8602 4612,5437 7641,5523"/>
            </emma:interpretation>
          </emma:emma>
        </inkml:annotationXML>
        <inkml:traceGroup>
          <inkml:annotationXML>
            <emma:emma xmlns:emma="http://www.w3.org/2003/04/emma" version="1.0">
              <emma:interpretation id="{CB8CA606-9505-4242-84E2-96F61DA64D29}" emma:medium="tactile" emma:mode="ink">
                <msink:context xmlns:msink="http://schemas.microsoft.com/ink/2010/main" type="inkWord" rotatedBoundingBox="7552,8687 4523,8602 4612,5437 7641,5523">
                  <msink:destinationLink direction="with" ref="{09B944B8-D693-4B17-B54C-FD92A004A0AF}"/>
                </msink:context>
              </emma:interpretation>
            </emma:emma>
          </inkml:annotationXML>
          <inkml:trace contextRef="#ctx0" brushRef="#br0">145 102 23 0,'0'0'72'0,"0"0"-8"0,0 4-4 0,0-4-24 15,0 0-4-15,0 0-8 0,0 0 4 0,0 0-4 0,0 0 0 16,0 0 4-16,0 0-4 0,0 0 0 0,0 0 0 0,0 0 4 16,0 0-4-16,0 0 0 0,0 0 0 0,0 0 0 0,0 0-4 15,0 0 0-15,0 0 4 0,0 0 0 0,0 0 0 0,0 0 0 16,0 0 4-16,0 0 0 0,0 0 0 0,-8 0 4 0,8 0 4 0,0 0-8 16,0 0-4-16,0 0 4 0,0 0 0 0,0 0-8 15,0-4 4-15,0 4 0 0,0 0 0 0,0-5-4 0,0 5 0 0,0 0 0 16,-9-6-4-16,9 6 0 0,0-4 4 0,0 4-4 0,0-4 0 15,0-2 0-15,0 6 0 0,0-4 0 0,9 4-4 0,-18-5 0 16,9 5 0-16,0 0 4 0,0-4-4 0,0 4 0 0,0 0-4 0,0 0 0 16,0 0-4-16,0-6 4 0,0 6-4 0,9 0 4 0,-9 0-4 15,0 0-4-15,0 0 4 0,0 0 0 0,0 0-4 0,8 0 4 16,-8 0 0-16,0 0 0 0,0 0 0 0,9 0 0 0,-9 0 0 16,0 0 0-16,0 0 0 0,0 0 4 0,0 0 0 0,0 0-4 15,0 0 4-15,0 0 0 0,0 6 0 0,0-6-4 0,0 4 4 0,0-4 0 16,0 5 0-16,0-1 0 0,0-4 0 0,-9 6 4 0,9-2 0 15,0 0 4-15,-8 2-4 0,8-1 8 0,-9-1-4 0,9-4-4 16,-9 6 0-16,1-6-4 0,8 0 0 0,-8 4-4 0,-2-4 4 16,10 0-4-16,-8 0 4 0,8 0-4 0,-8-4 0 0,0-2 0 15,8 6-4-15,0-4 0 0,-10-1 4 0,10-1-4 0,0 2 0 16,-8-6 0-16,8 6 0 0,0-1 0 0,0 1 0 0,0-6 0 0,0 5 0 16,0-5-20-16,0 6 24 0,0-2 0 0,0 2 0 0,8-2-4 15,-8 3 0-15,0-3 4 0,10 2-4 0,-10 4-4 0,0 0 4 16,8-5 0-16,0 5 4 0,-8 0-4 0,8 0 0 0,-8 0 0 15,10 0-4-15,-2 0 4 0,0 5 0 0,-8-5 0 0,9 4-4 16,0-4 8-16,-9 6-8 0,8-3 4 0,-8 3 0 0,9-6 0 0,-9 4 0 16,0 2 0-16,8 4 4 0,-8-6-4 0,0 1 0 15,0 5-4-15,0-6 8 0,0 1-8 0,0-1 4 0,-8 6 0 0,8-6 0 16,0 2 0-16,-9-1 4 0,1-1-4 0,-1 2 4 0,9-2-4 0,-9 1 0 16,1-5 0-16,0 0 0 0,-2 4 0 0,2-4 0 15,0 0 0-15,0 0 0 0,-2-4 0 0,10-1 0 0,-8 1 0 0,0-2 0 16,-1 2 0-16,1-1 0 0,8-1 0 0,-8 2 0 0,-2-6 4 15,10 6-4-15,0-1 0 0,0 1-4 0,0-6 0 0,-8 5 4 16,8 1-4-16,0-2 4 0,0 2 0 0,8 4-4 0,-8-6 4 16,0 2 0-16,0 4-4 0,10 0 4 0,-2 0 0 0,-8-6 0 15,8 6 0-15,1 0 0 0,-1 0 0 0,0 0 4 0,2 0-4 16,-2 0-4-16,0 0 0 0,0 0 0 0,2 0 4 0,-2 0 0 0,0 6 0 16,1-6 0-16,0 0 0 0,-9 4 0 0,8-4 0 0,1 6-4 15,-9-6 8-15,0 4-4 0,8 2-4 0,-8-2 4 0,0 1 4 16,0-1-8-16,0 2 4 0,0 3 0 0,0-5 4 0,-8 2-4 15,8 2 0-15,-9-2 0 0,1-1 4 0,-1-1-4 0,9-4-4 16,-9 6 4-16,1-2 0 0,0-4 0 0,-2 5 0 0,2-5 4 0,0 0-4 16,0 0-4-16,-2 0 0 0,10 0 8 0,-8-5-4 0,0 1 0 15,8 4 4-15,-9-6-8 0,9 2 0 0,0 4 4 0,-8-5 0 16,8-1 0-16,0 6 0 0,0-4 0 0,0 0 0 0,0-2 0 16,0 6 0-16,8-4 0 0,-8-1-4 0,0 5 4 0,9 0 0 15,-1-4 0-15,-8 4 0 0,8 0 0 0,2 0 0 0,-2 0-16 0,0 0 20 16,0 0 0-16,2 0-4 0,-2 0 0 0,0 0 4 0,1 0-8 15,0 0 4-15,-1 0 4 0,1 4 0 0,-1-4-4 0,0 5 0 16,1-5 0-16,-9 4-4 0,0-4 8 0,9 6-4 0,-9-2 0 0,0 0 0 16,0 2 0-16,0 3 0 0,0-3 0 0,-9-2 4 15,9 1-4-15,-9-1 4 0,9 2-4 0,-8-2 4 0,0 1-4 0,-1 1 0 16,1-2 0-16,-1-4 0 0,0 4 0 0,1-4 0 0,0 5-4 16,-2-5 4-16,2-5 0 0,0 5 4 0,0-4-8 0,-2 4 0 15,10-4 8-15,-8-2-4 0,0 1 0 0,8 1 0 0,-9-2 0 16,9 2 0-16,0-1 0 0,-8 1 0 0,8-6-4 0,0 5 4 0,0-1-4 15,0 2 0-15,0 0 4 0,8-2 0 0,-8 6-4 16,9-4 4-16,-9-1 0 0,8 5 0 0,0-4 0 0,-8 4 0 0,10 0 0 16,-2 0 0-16,0 0 0 0,0 0 4 0,2 0-4 15,-2-6 0-15,9 6 0 0,-8 0-4 0,-1 6 4 0,1-6 0 0,-1 0-4 16,-8 4 4-16,8 1 0 0,1-5 0 0,0 4 0 0,-9 2 0 0,8-2 4 16,-8 0 0-16,8 2-4 0,-8 3 4 0,0-3-4 15,0 3 0-15,0 1 4 0,0-6-4 0,-8 7 4 0,8-3-4 0,-8-3 4 16,8 0-4-16,-9 4 4 0,0-3-4 0,1-2 0 0,0-4 0 15,8 5 4-15,-9-5 0 0,1 0-4 0,-1-5 4 0,0 1-4 16,1-2 0-16,0 2 0 0,8-1 0 0,-10-5 0 0,10 6 0 16,-8-6 4-16,8 1-4 0,-8 3 0 0,8-3 0 0,0 5-4 15,0-6 4-15,0 5 0 0,0-5 0 0,0 6 0 0,8-2 0 0,-8 6 0 16,8-4 0-16,2 4 0 0,-10-5 0 0,8 5 0 0,0 0 0 16,1 0 0-16,-9-4 4 0,9 4-4 0,-1 0 4 0,1 0 0 15,-1 0 4-15,0 0 0 0,-8 4 4 0,9-4 0 0,-9 0 4 0,0 0 4 16,9 5 4-16,-9-5-4 0,0 0-4 0,0 4 0 15,0-4 0-15,0 0-4 0,0 6-20 0,0-6 20 0,-9 4-4 16,9 0 0-16,-9-4-12 0,9 6-4 0,-8-6-12 0,0 5-20 0,8-5-24 16,-9 0-20-16,1 0-24 0,-1 4-24 0,0-4-32 15,1 0-16-15,0 0-88 0,-2 0 36 0,2 0 48 0,0 0 36 0,0 0 28 16,-2 0 16-16</inkml:trace>
          <inkml:trace contextRef="#ctx0" brushRef="#br0" timeOffset="11498.1323">-1304-105 11 0,'0'0'56'0,"0"0"-4"0,0 0-4 16,0 0-28-16,0 0 0 0,0 0-4 0,0 0 4 0,0 0-4 15,0 0 8-15,0 0-8 0,0 0 4 0,0 0-8 0,0 0 0 16,0 0 0-16,0 0 4 0,0 0 4 0,0 0-4 0,0 0 4 16,0 0 4-16,0 0 0 0,0 0 0 0,0 0 0 0,0 0 4 0,0 0 0 15,0 0 0-15,0 0 0 0,0 0 0 0,0 0 0 16,0 0 0-16,0 0 4 0,0 0 0 0,0 0 0 0,0 0-4 0,0 0 0 15,0 0-4-15,0 0-16 0,0 0 24 0,0 0 0 0,0 0-4 16,0 0-4-16,0 0-4 0,0 0 4 0,0 0-4 0,0 0 0 16,0 0 0-16,0 0 0 0,0 0-4 0,0 0 0 0,0 0 0 15,0 0 4-15,0 0-4 0,0 0 0 0,0 0 0 0,0-4-4 0,0 4 4 16,0 0 0-16,0-6 0 0,0 6-4 0,0 0 8 16,0-4-4-16,0-1 0 0,0 1 0 0,0 4-4 0,0-6 0 0,0 2 4 15,0-1 0-15,0-4-8 0,0 9 0 0,0-10 0 0,0 5 0 16,0 0 4-16,0 0-4 0,0 1-4 0,0-1 4 0,0 0 0 15,0-5-4-15,0 6 0 0,0-1 0 0,0-5 0 0,0 5 0 16,0 0 0-16,0-4-4 0,0 4 4 0,0-4 0 0,0 4 4 16,0-4-4-16,0 3-4 0,0 2 4 0,0-6-4 0,8 5 4 0,-8-5-4 15,0 6 0-15,0-1 0 0,0 1 0 0,0-2 4 0,9 2-4 16,-9-5 0-16,0 3 4 0,0 2 0 0,0 0-4 0,0-2 0 16,0 1 0-16,0-5-16 0,8 6 24 0,-8-1-4 0,0 1 0 0,0-6-4 15,0 5 4-15,0-1 0 0,8-2-4 0,-8 2 0 16,0 2 4-16,0-5 0 0,0 3 0 0,0 2 0 0,0-5-4 0,10 3 0 15,-10 2 0-15,0-2 0 0,0 2 0 0,8 0 0 0,-8-7 4 16,0 11-4-16,8-9 4 0,-8 4-4 0,0 0 4 0,0 1-4 16,0-2 0-16,8 2 0 0,-8-1 0 0,0-5 4 0,10 6-4 0,-10-1 0 15,0 0 0-15,8-4 0 0,-8 4 0 0,0-5 4 0,8 6-8 16,-8-2 4-16,0-3 0 0,9 4 4 0,-9-4-4 0,9 4 4 16,-9-5-4-16,8 5 0 0,-8 1 0 0,0-6 4 0,9 5-4 15,-9 1 0-15,0-6 4 0,8 5-4 0,-8 0 0 0,8 0 0 16,-8-4 0-16,0 4-4 0,9 0 4 0,-9 1 0 0,9-6 0 0,-9 5 0 15,0 1 4-15,8-2-4 0,-8 1 0 0,8 1 4 0,-8-6-4 16,0 6 0-16,10-2 4 0,-10 2 0 0,8-1-4 0,-8-5 4 16,8 6-4-16,-8-1 0 0,0 1 0 0,9-2 0 0,-9-2 4 15,9 2-4-15,-9 1-4 0,0 1 0 0,8-2 8 0,-8 2 0 16,8-1-4-16,-8 0 4 0,9-4-4 0,-9 5 0 0,8-3 0 16,-8 3 0-16,8 0 0 0,-8-2 0 0,0 2 0 0,10-1 4 15,-10-5-4-15,8 6 0 0,-8-1 0 0,8 1 0 0,-8-2 0 16,10 2 0-16,-10-6 0 0,8 5-4 0,-8 0 8 0,8 0-4 0,-8-4 0 15,9 4 0-15,-1 0 4 0,-8-5-4 0,9 6 4 0,-1-7-4 16,-8 7 0-16,9-5 0 0,-1-1-4 0,0 6 8 0,-8-6-4 16,10 1 0-16,-2-1 0 0,0 5 0 0,-8-5-4 0,10 1 4 0,-2-1 0 15,0 1 4-15,0 4 0 0,-8-5-4 0,9 6 0 16,0-6 0-16,-1 5 0 0,1-5 0 0,-9 6 0 0,8-6 0 0,0 5 0 16,2-4 4-16,-10 4-4 0,8 0 0 0,0-5 0 0,0 5 4 15,2 1 0-15,-10-6-4 0,8 6 0 0,0-1 4 0,1-5-20 16,-9 6 20-16,8-2 0 0,1-3-4 0,0 4 4 0,-1 0 0 0,0-5-4 15,0 6 0-15,-8-1 4 0,10 1 0 0,-2-6-4 0,0 5 0 16,2 0-4-16,-2 0 8 0,0 1-4 0,1-6 0 0,-1 5 0 16,1 1 0-16,-1 4 0 0,1-6-4 0,-1 2 4 0,0-1 0 15,2 5-4-15,-2-5 4 0,0 0 0 0,2 1 0 0,-2 4 0 16,0 0 0-16,0-5 4 0,1 5-4 0,-1-6-4 0,1 2 4 0,8 4 0 16,-9-4 0-16,2 4-4 0,-2-6 0 0,8 6 8 0,-6-4-4 15,-2-1 0-15,0 5 0 0,9-5 0 0,-8 5 0 0,0-5 0 16,7 5 4-16,-8-4-4 0,10 4-4 0,-10 0 8 0,2 0-4 15,6-5 0-15,-7 5 0 0,-1 0 0 0,10 0 4 0,-10 0-4 16,0 0 4-16,0 0-4 0,10-4 0 0,-10 4 4 0,2 0-4 16,-2 0 0-16,0 0 0 0,1 0 0 0,-1 0 0 0,0 0 0 0,1-6 0 15,8 6 4-15,-17 0-4 0,18 0-12 0,-18 0 20 16,8 0-4-16,0 0 0 0,1 0 0 0,0 0 0 0,-1 0 0 0,0 0 0 16,1 0-4-16,-1 0 4 0,1 0-8 0,0 0 4 0,-1 0 4 15,0 0-4-15,2 0 4 0,-2 0 0 0,0 0-4 0,0 0 4 16,2 0-4-16,-2 0 4 0,0 6-4 0,1-6 0 0,-9 0 4 0,8 0-4 15,0 0 0-15,2 4 4 0,-2-4-4 0,0 0 0 16,0 5 4-16,-8-5-4 0,10 0 4 0,-2 0 0 0,0 0 4 0,1 0-4 16,0 4 4-16,-1-4-4 0,1 0 0 0,-1 0 4 0,0 0-4 15,1 0 4-15,0 0-4 0,-1 0 0 0,0 0 4 0,2 0-4 16,6 0 0-16,-7 5 4 0,0-5-4 0,-1 0 0 0,0 0 0 0,9 0 4 16,-9 5 0-16,2-5 4 0,6 0-8 0,-6 0 4 0,-2 5-4 15,0-5 4-15,9 0-4 0,-8 4 0 0,-1-4 0 0,9 6 0 16,-9-6 4-16,2 4-4 0,6-4 4 0,-6 0-4 0,-2 4 4 15,0 2-4-15,9-6 0 0,-8 5 0 0,-1-1-4 0,1-4 0 16,-1 5 4-16,10 0 0 0,-10-5 0 0,0 5 0 0,0-1 4 16,2-4-4-16,-2 6-8 0,0-2 4 0,1 1 0 0,-1 1 4 0,1-2-4 15,0 0 0-15,-1 1 0 0,-8 0 0 0,8 0 0 0,0-5 0 16,2 4 0-16,-2 2 8 0,0-2-8 0,2-4 0 0,-2 5 4 16,-8-1-4-16,8 2 4 0,1-2 0 0,-1-4 0 0,1 5 0 15,-1 0 4-15,1 0-8 0,-1-5 0 0,-8 4 0 0,8 2 0 16,2-2 0-16,-2 1 0 0,0 0 0 0,2 0 0 0,-2-5 0 0,0 4 0 15,-8 1 0-15,8 0 0 0,1-1 0 0,0 1 0 0,-1 1 0 16,1-2 0-16,-9 1 0 0,8 0 0 0,0 0 0 0,2-1 0 16,-2 1 0-16,-8 0 0 0,8 0 0 0,0-1 0 0,2 1 0 15,-10 0 0-15,8 0 0 0,-8 5 0 0,8-6 0 0,1 1 0 16,-9 0 0-16,8 0 0 0,1 0 0 0,-9-1 0 0,9 1 0 16,-9 5 0-16,8-6 0 0,-8 1 0 0,8 0 0 0,-8 0 0 15,10 5 0-15,-2-6 0 0,-8 1 0 0,0 0 0 0,8 0 0 0,0-1 0 16,-8 6 0-16,10-5 0 0,-10-1 0 0,8 0 0 0,-8 3 0 15,8 1 0-15,-8-2 0 0,9-2 0 0,-9 1 0 0,8 0 0 16,-8 0 0-16,9-1 0 0,-9 6 0 0,9-5 0 0,-9-1 0 0,0 2 0 16,8-2 0-16,-8 2 0 0,8-2 0 0,-8 1 0 0,8-1 0 15,-8 6 0-15,0-5 0 0,10-1 0 0,-10 2 0 0,8-2 0 16,-8 0 0-16,8 3 0 0,-8-3 0 0,0 0 0 0,10 1 0 16,-10 0 0-16,0 4 0 0,8-3 0 0,-8-2 0 0,8 1 0 15,-8 1 0-15,0-2 0 0,9 0 0 0,-9 2 0 0,8-2 0 0,-8 1 0 16,0 5 0-16,8-6 0 0,-8 1 0 0,9-1 0 15,-9 2 0-15,0-2 0 0,9 2 0 0,-9-2 0 0,8 0 0 0,-8 1 0 16,0 1 0-16,8-2 0 0,-8 1 0 0,0 0 0 0,10 0 0 16,-10-1 0-16,0 1 0 0,0 0 0 0,8 0 0 0,-8-1 0 15,0 1 0-15,0 0 0 0,0 0 0 0,8-5 0 0,-8 5 0 16,0 0 0-16,0-1 0 0,9 1 0 0,-9 0 0 0,0 0 0 0,0-5 0 16,9 4 0-16,-9 1 0 0,0 0 0 0,0 0 0 0,8-5 0 15,-8 5 0-15,0-1 0 0,8 1 0 0,-8 0 0 0,0 0 0 16,0-1 0-16,0 2 0 0,0-2 0 0,9-4 0 0,-9 5 0 15,0 0 0-15,0 0 0 0,0-1 0 0,0 1 0 0,8 0 0 16,-8 0 0-16,0-1 0 0,0 0 0 0,9 2 0 0,-9-1 0 0,0-1 0 16,0-4 0-16,0 6 0 0,9-2 0 0,-9-4 0 0,0 5 0 15,8-5 0-15,-8 5 0 0,0-5 0 0,0 5 0 0,0-1 0 16,8-4 0-16,-8 5 0 0,0 1 0 0,0-2 0 0,10-4 0 16,-10 4 0-16,0 2 0 0,8 4 0 0,-8-10 0 0,0 9 0 15,0-5 0-15,8 2 0 0,-8-3 0 0,0 3 0 0,8-2 0 0,-8 2 0 16,0 2 0-16,0-2 0 0,10-1 0 0,-10-1 0 0,0 2 0 15,8-2 0-15,-8 5 0 0,0-3 0 0,0-2 0 0,8 1 0 16,-8 1 0-16,0-2 0 0,9 0 0 0,-9 2 0 0,0-2 0 0,8 5 0 16,-8-3 0-16,0-2 0 0,8 1 0 0,-8-1 0 15,0 2 0-15,10-2 0 0,-10 6 0 0,0-5 0 0,8-1 0 0,-8 2 0 16,0-2 0-16,8 6 0 0,-8-5 0 0,0-1 0 0,8 1 0 16,-8 4 0-16,0-4 0 0,10 0 0 0,-10 5 0 0,0-5 0 15,8 4 0-15,-8-4 0 0,0 5 0 0,8-6 0 0,-8 6 0 16,0-5 0-16,9 5 0 0,-9-6 0 0,0 6 0 0,9-6 0 15,-9 6 0-15,0-5 0 0,0 5 0 0,0-6 0 0,8 6 0 0,-8-5 0 16,0 5 0-16,0-6 0 0,0 5 0 0,0-3 0 0,9-2 0 16,-9 6 0-16,0-5 0 0,0-1 0 0,0 7 0 0,0-7 0 15,8 0 0-15,-8 6 0 0,0-5 0 0,0 0 0 0,0 4 0 0,0-3 0 16,0 3 0-16,8-5 0 0,-8 6 0 0,0-4 0 16,0 3 0-16,0-5 0 0,0 6 0 0,0-1 0 0,0-3 0 0,9 2 0 15,-9-2 0-15,0 3 0 0,0-3 0 0,0 3 0 0,0-5 0 16,0 6 0-16,0-5 0 0,0 5 0 0,0-6 0 0,0 6 0 15,9-5 0-15,-9 5 0 0,0-1 0 0,0-5 0 0,0 6 0 16,0-5 0-16,0 4 0 0,0 1 0 0,0 0 0 0,0-5 0 0,0 4 0 16,0-4 0-16,0 5 0 0,0-4 0 0,0 2 0 15,0-3 0-15,0 5 0 0,0-6 0 0,0 1 0 0,0 0 0 0,0 4 0 16,0-4 0-16,0 0 0 0,0-1 0 0,0 2 0 0,0-2 0 16,0 1 0-16,0 0 0 0,0 4 0 0,0-3 0 0,0-2 0 15,0 1 0-15,-9 5 0 0,9-6 0 0,0 6 0 0,0-5 0 16,0-1 0-16,0 6 0 0,0-5 0 0,0 5 0 0,0-6 0 15,-9 6 0-15,9-5 0 0,0 5 0 0,0-5 0 0,0-1 0 0,0 6 0 16,-8-6 0-16,8 6 0 0,0-5 0 0,0 5 0 0,0-7 0 16,-8 7 0-16,8 0 0 0,0-6 0 0,0 7 0 0,-9-1 0 15,9-6 0-15,-8 5 0 0,8 1 0 0,0 1 0 16,0-7 0-16,-9 5 0 0,9 1 0 0,0 0 0 0,-9-6 0 16,9 5 0-16,0 1 0 0,-8-5 0 0,8 5 0 0,0-5 0 15,-8 4 0-15,8-4 0 0,-10 4 0 0,10-4 0 0,-8 5 0 16,8-6 0-16,-8 6 0 0,8 0 0 0,-8-5 0 0,8 4 0 15,-10 1 0-15,2-1 0 0,8-4 0 0,-8 4 0 0,8 2 0 16,-9-2 0-16,1 0 0 0,8 1 0 0,-8-1 0 16,-2 1 0-16,10 0 0 0,-8-1 0 0,0 1 0 0,8-5 0 15,-8 5 0-15,8-1 0 0,-10 1 0 0,10-6 0 0,-8 7 0 16,8-3 0-16,-8-2 0 0,8 3 0 0,-9 1 0 0,9-6 0 16,-9 5 0-16,9 1 0 0,-8 0 0 0,8-5 0 0,-9 5 0 15,9 0 0-15,-8-1 0 0,8 1 0 0,-8-2 0 0,8 3 0 0,-9-2 0 16,9 1 0-16,-9-1 0 0,1 1 0 0,8 0 0 15,-8-1 0-15,8 1 0 0,-10-1 0 0,10 1 0 0,-8-6 0 0,0 6 0 16,8 0 0-16,-9 0 0 0,0-1 0 0,9-4 0 0,-8 4 0 16,0 1 0-16,8-1 0 0,-9 1 0 0,1-1 0 0,0-3 0 15,8 8 0-15,-10-5 0 0,2 1 0 0,0-1 0 0,8 2 0 0,-10-7 0 16,2 6 0-16,0 0 0 0,8-1 0 0,-8 1 0 16,-1-7 0-16,0 8 0 0,9-2 0 0,-8 1 0 0,-1 0 0 0,1-5 0 15,0 4 0-15,-2 1 0 0,10-6 0 0,-8 7 0 0,0-7 0 16,0 6 0-16,-2-6 0 0,2 6 0 0,0-1 0 0,-1-3 0 15,0-3 0-15,1 8 0 0,8-6 0 0,-9-1 0 0,1 6 0 16,0-5 0-16,-2 4 0 0,2-4 0 0,0 5 0 0,0-6 0 16,-2 6 0-16,2-4 0 0,0 2 0 0,-1-3 0 0,1 5 0 15,-1-5 0-15,0-1 0 0,1 6 0 0,0-6 0 0,0 6 0 0,-10-5 0 16,10 0 0-16,-2 0 0 0,2 4 0 0,0-4 0 0,-1 0 0 16,1 0 0-16,-1-1 0 0,-8 1 0 0,9 0 0 0,0 0 0 15,-10-1 0-15,10 3 0 0,-2-4 0 0,-6-3 0 0,8 5 0 16,-1-1 0-16,-8 2 0 0,8-6 0 0,1 4 0 0,-10 1 0 15,10-5 0-15,-8 5 0 0,6-5 0 0,-6 5 0 0,7-1 0 0,-8-4 0 16,8 5 0-16,-7 0 0 0,8 0 0 0,-10-5 0 0,0 5 0 16,10-5 0-16,-9 5 0 0,9 0 0 0,-9-5 0 0,8 4 0 15,-7-4 0-15,6 5 0 0,-6-5 0 0,6 0 0 0,2 5 0 0,-9-5 0 16,9 4 0-16,0-4 0 0,-1 0 0 0,-8 0 0 16,9 5 0-16,-2-5 0 0,2 0 0 0,-9 0 0 0,8 5 0 0,1-5 0 15,0 5 0-15,-9-5 0 0,8 0 0 0,0 5 0 0,-7-5 0 16,6 0 0-16,2 0 0 0,-8 0 0 0,6 0 0 0,2 5 0 15,-9-5 0-15,9 0 0 0,0 0 0 0,-10 0 0 0,10 0 0 16,0 0 0-16,-2-5 0 0,-6 5 0 0,7 0 0 0,0 0 0 16,-8-5 0-16,9 5 0 0,0 0 0 0,-1-5 0 0,-8 5 0 0,9-5 0 15,-2 5 0-15,-6-5 0 0,7 5 0 0,-8-4 0 0,9-1 0 16,-9 5 0-16,9-5 0 0,-10 5 0 0,10-4 0 0,-10-1 0 16,10 5 0-16,-9-5 0 0,0 0 0 0,8 5 0 0,-7-5 0 0,6 0 0 15,-6 5 0-15,6-5 0 0,-6 1 0 0,8-1 0 16,-10 0 0-16,10 0 0 0,-9 1 0 0,-1-2 0 0,10 2 0 15,-8-1 0-15,6 2 0 0,2-4 0 0,-9 3 0 0,8-6 0 0,-8 5 0 16,9 1 0-16,-8-6 0 0,6 5 0 0,-6 1 0 0,6-1 0 16,2-5 0-16,0 5 0 0,-1 0 0 0,1-4 0 0,-9 4 0 15,8-4 0-15,1 4 0 0,0-5 0 0,-2 5 0 0,2-3 0 0,0-3 0 16,-2 6 0-16,2-4 0 0,-8-1 0 0,7 1 0 16,0-2 0-16,1 7 0 0,-1-5 0 0,1-2 0 0,0 8 0 0,-2-7 0 15,2 0 0-15,0 5 0 0,8-4 0 0,-8 4 0 0,-2-4 0 16,2 3 0-16,0 2 0 0,-1-1 0 0,1-5 0 0,-1 6 0 15,9-1 0-15,-9-5 0 0,1 6 0 0,0-6 0 0,0 5 0 16,-2 0 0-16,2-4 0 0,0 3 0 0,-2-3 0 0,2-1 0 0,0 6 0 16,-1-6 0-16,1 6 0 0,-1-7 0 0,1 2 0 0,-1 4 0 15,9-4 0-15,-8 4 0 0,0-4 0 0,-2-2 0 0,2 7 0 16,0-4 0-16,8-3 0 0,-10 6 0 0,2 0 0 0,0-4 0 16,-1 4 0-16,1 0 0 0,8-4 0 0,-8 3 0 0,-1-3 0 15,0 4 0-15,1-5 0 0,8 6 0 0,-8-6 0 0,-2 6 0 16,2-6 0-16,0 5 0 0,-1-4 0 0,9-1 0 0,-9 0 0 0,1 1 0 15,0-1 0-15,-1 1 0 0,9-2 0 0,-8 3 0 0,-1-2 0 16,0 1 0-16,1-1 0 0,8 0 0 0,-8 1 0 0,-2-1 0 16,2 1 0-16,8-1 0 0,-8-5 0 0,0 5 0 0,8 2 0 0,-10-3 0 15,2 2 0-15,8-1 0 0,-8 0 0 0,-1 1 0 16,9-1 0-16,-8 1 0 0,-1-1 0 0,9 0 0 0,-9 1 0 0,1-5 0 16,8 9 0-16,-8-9 0 0,8 4 0 0,-8 5 0 0,-2-9 0 15,10 9 0-15,-8-5 0 0,8 1 0 0,-8-1 0 0,-2 0 0 16,10 1 0-16,0-1 0 0,-8 1 0 0,0-1 0 0,8 1 0 15,0-1 0-15,-9 1 0 0,9-1 0 0,-8 1 0 0,8-1 0 0,0 0 0 16,0 1 0-16,-8-1 0 0,8 1 0 0,0-6 0 16,0 5 0-16,0 1 0 0,0-1 0 0,0 0 0 0,-9 0 0 0,9 1 0 15,0 0 0-15,0-1 0 0,0 0 0 0,0 2 0 0,0-3 0 16,0 2 0-16,0-5 0 0,0 4 0 0,0 1 0 0,0-1 0 16,0 0 0-16,-9-5 0 0,9 6 0 0,0 5 0 0,9-6 0 0,-18 0 0 15,18 1 0-15,-9-1 0 0,-9 0 0 0,18 1 0 16,-9-1 0-16,0 1 0 0,-9-1 0 0,9 2 0 0,0-3 0 0,0 1 0 15,0 1 0-15,0-6 0 0,0 5 0 0,0 1 0 0,0 0 0 16,0-6 0-16,0 5 0 0,0 1 0 0,0-1 0 0,0 2 0 16,0-3 0-16,0 1 0 0,0 1 0 0,0-1 0 0,0 1 0 0,0-1 0 15,0 6 0-15,0-6 0 0,0 5 0 0,0-5 0 0,0 6 0 16,0-1 0-16,0 1 0 0,0-6 0 0,0 4 0 0,0 2 0 16,0-2 0-16,0 3 0 0,0-3 0 0,0 2 0 0,0 4 0 15,0-5 0-15,9 0 0 0,-9 0 0 0,0 1 0 0,0-2 0 16,0 6 0-16,0-4 0 0,9 0 0 0,-9-1 0 0,0-1 0 0,8 2 0 15,-8-1 0-15,0 0 0 0,8 0 0 0,-8 1 0 0,0-2 0 16,9 6 0-16,-9-4 0 0,0-1 0 0,0 1 0 0,8-2 0 16,-8 2 0-16,0 4 0 0,0-5 0 0,0 5 0 0,0-5 0 15,0 5 0-15,8-5 0 0,-8 5 0 0,0 0 0 0,0 0 0 16,0 0 0-16,0 0 0 0,0-4 0 0,0 4 0 0,0 0 0 0,0 0 0 16,0 0 0-16,0 0 0 0,0 0 0 0,0 0 0 0,10-6 0 15,-10 6 0-15,0-4 0 0,0 4 0 0,0 0 0 0,0 0 0 16,8 0 0-16,-8-5 0 0,0 5 0 0,0 0 0 0,0 0 0 15,0 0 0-15,0 0 0 0,0 0 0 0,0 0 0 0,0 0 0 16,0 0 0-16,0 5 0 0,0-5 0 0,0 0 0 0,0 0-40 16,0 4-52-16,0-4-20 0,0 6-20 0,0-2-28 0,0 1-16 0,0 0-12 15,0 0-80-15,0 5 28 0,-8-6 48 0,8 1 36 0,0 5 28 16,0-6 28-16</inkml:trace>
          <inkml:trace contextRef="#ctx0" brushRef="#br0" timeOffset="14674.8065">341 179 43 0,'0'0'76'16,"0"0"-4"-16,0 0-4 0,0 0-24 0,0 0-4 0,0 0-4 0,0 0 0 15,0 0-4-15,0 0-4 0,0 0 0 0,0 0 0 0,0 0 0 16,0-6-4-16,0 6 4 0,0 0 0 0,0-4-4 0,0 4 4 16,0-5 4-16,0 0-4 0,0 5 0 0,0-5 0 0,0 1 4 15,9 4-4-15,-9-4-4 0,0-2 4 0,8 1-4 0,-8 1 0 0,9 4 4 16,-1-6-4-16,1 6 0 0,-9-4-4 0,8 4 8 16,0-5-8-16,2 5-16 0,6 0 24 0,-6 0-4 0,-2-4 4 0,0 4 0 15,0 0-4-15,10 0-4 0,-10-6 4 0,9 6-4 0,-9 0 0 0,10-4 0 16,-10 4-4-16,10-5 4 0,-10 5-4 0,9-6 8 15,-9 6 0-15,10-4-8 0,-10 0 8 0,8 4-4 0,-6-6 0 0,6 6-4 16,-6-4 0-16,6 4 0 0,1 0 0 0,-8-5 0 0,-1 5 0 16,9 0 0-16,-9 0 0 0,2 0 0 0,6 0-4 0,-6 0 0 15,-2 0 4-15,8 0-4 0,-7 0 0 0,0 0-4 0,-1 0 4 0,9 0-4 16,-9 0 4-16,2 0 0 0,-2-4-4 0,0 4-4 0,10 0 4 16,-10 0-4-16,0 0 0 0,1-6 4 0,-1 6-4 15,1 0 4-15,0-4 0 0,-1 4-4 0,0 0 4 0,2 0 0 0,-2 0-8 16,0 0 4-16,0 0 0 0,2 0 0 0,-2 0-4 0,0 0 4 15,1 0-4-15,-1 0 4 0,1 0 0 0,0 0-4 0,-1 0 4 16,0 0 0-16,0 0 0 0,2 0-4 0,-10 0 4 0,8 0 4 0,0 0-4 16,2 0-4-16,-2 0 0 0,0 0 4 0,1 0-4 0,-1 0 4 15,-8 0 0-15,8 4 0 0,1-4 0 0,0 0-4 0,-1 6 4 16,0-6-4-16,2 0 4 0,-2 0-4 0,-8 4 4 0,8-4-4 16,1 0 4-16,0 5-4 0,-1-5 0 0,-8 4 0 0,8-4 0 15,1 0 0-15,-1 0 4 0,1 0-4 0,0 0 4 0,-9 0 0 16,8 6-4-16,0-6 0 0,2 0 0 0,-2 0 0 0,-8 4 4 15,8-4-4-15,0 0 0 0,2 4 4 0,-2-4-4 0,-8 0 4 0,8 0-4 16,1 0 4-16,-1 6 0 0,-8-6 0 0,8 0-4 0,2 0 0 16,-2 5 0-16,0-5 0 0,-8 0 0 0,8 0 4 0,2 4 0 15,-2-4 0-15,0 0-4 0,1 0 0 0,-9 6 4 0,9-6 0 0,-1 0 0 16,1 0 0-16,-9 0 0 0,8 4-4 0,-8-4 4 16,8 0-4-16,1 0 4 0,-9 0-4 0,9 0 4 0,-9 0-4 0,8 0 8 15,-8 0-4-15,8 0-4 0,-8 0 0 0,0 0 0 0,10 0 0 16,-10 0 0-16,8 0 0 0,-8 0 0 0,0 0 0 0,8 0 0 15,-8 0 0-15,9 0 0 0,-9 0 0 0,0 0 0 0,9 0 0 0,-9 0 0 16,0 0 0-16,0 0 0 0,8 0 0 0,-8 0 0 0,0 0 0 16,0 0 0-16,0 0 0 0,0 0 0 0,0 0 0 0,0 0 0 15,0 0 0-15,0 0 0 0,0 0 0 0,-8 0 0 0,8 0 0 16,0 0 0-16,-9 0 0 0,9 0-44 0,-9 5-60 0,1-5-32 16,0 0-44-16,-10 4-36 0,1-4-80 0,0 0 16 0,0 0 56 15,-9 0 40-15,0 6 36 0,2-6 28 0,-2 0 24 0</inkml:trace>
          <inkml:trace contextRef="#ctx0" brushRef="#br1" timeOffset="193475.8021">111 131 23 0,'0'4'80'0,"0"-4"-12"0,0 0-4 15,-8 5-32-15,8-5 0 0,0 0 4 0,0 0-8 0,0 0 0 16,0 6-4-16,0-6 4 0,0 0-8 0,0 0 4 0,0 0-4 16,0 0 0-16,0 0 4 0,0 0-8 0,0 0 4 0,0 0-4 0,0 0 4 15,0 0-4-15,0 0 0 0,0 0-4 0,0 0 0 16,0 0 4-16,0 0-4 0,0 0 0 0,0 0-4 0,0 0-12 0,0-6 20 15,0 6-8-15,0-5 0 0,0 5 4 0,0 0-4 0,0-4 0 16,0-2 0-16,0 6 0 0,8-4 0 0,-8 4-4 0,0-5 4 16,0 1-4-16,8-2-4 0,-8 6 4 0,9-4-4 0,-9 4 4 0,0-5-4 15,9 5 0-15,-9 0 4 0,8 0-4 0,-8 0 4 0,0 0 4 16,0 0 0-16,0 0 4 0,9 0 0 0,-9 0-8 0,0 0 4 16,0 5 0-16,0-5 4 0,0 4-4 0,0-4 0 0,0 6 0 15,0-6 4-15,-9 4-4 0,9 1 4 0,0-1 0 0,-8 2 0 16,8-2 0-16,0 1 0 0,-9 1-4 0,9-6 4 0,-9 4-4 0,9-4 4 15,-8 4-4-15,0-4 4 0,8 0-4 0,-10 5 4 0,2-5-4 16,8 0-4-16,-8 0 0 0,0-5 0 0,8 5 0 0,-10-4 0 16,10 4-4-16,0-4 4 0,-8-2-4 0,8 1 0 0,0 5-4 15,-8-4 4-15,8-2 0 0,0 2 0 0,0-1 0 0,0 1 0 16,0-6-4-16,0 5 8 0,0-1-8 0,0 2-12 0,0 0 16 16,0-2 0-16,8 2 4 0,-8-1 0 0,8 1 0 0,-8 4 0 0,0-6-4 15,10 6-4-15,-10-4 4 0,8 4 0 0,0 0 0 0,0 0 0 16,-8 0 0-16,10-5 0 0,-2 5 0 0,0 0 0 0,-8 0 4 15,9 0 0-15,-9 5 0 0,9-5-4 0,-1 0 4 0,-8 4-4 16,0 2 0-16,0-6 8 0,9 0-4 0,-9 4-4 0,0 1 4 16,0-1-8-16,0-4 8 0,-9 6 0 0,9-2 0 0,0 0 0 0,-8 2-4 15,8-1 0-15,-9-5 8 0,0 0-8 0,9 4 0 0,-8-4 4 16,0 0-4-16,-2 0 4 0,10-4-4 0,-8 4 4 0,0-5-4 16,0-1 0-16,-2 2 0 0,10 0 0 0,-8-2 0 0,8 2 0 0,-8-1-4 15,8 1 4-15,0-2 0 0,-9-3 0 0,9 5-4 16,0-2 4-16,0 6-4 0,0-4 8 0,0-2-4 0,0 6 0 0,9 0 0 15,-9 0 0-15,8 0-4 0,-8 0 8 0,8 0-4 0,2 0 0 16,-10 0 0-16,8 0-16 0,0 0 24 0,-8 0-4 0,8 0-4 16,2 6 0-16,-2-6-4 0,0 0 4 0,1 4 0 0,-9-4 4 15,9 6-4-15,-1-2 4 0,-8-4-4 0,9 5 0 0,-9-1 0 16,0 2 4-16,0-2-4 0,0 1 4 0,0-1-4 0,0 2 0 0,0-2 0 16,0 0 0-16,-9-4 4 0,9 6-4 0,-8-1 0 0,8-5-4 15,-9 4 8-15,9-4 0 0,-9 0-4 0,1 0 4 0,8 0-8 16,-8 0 4-16,-2 0 0 0,2-4-4 0,8-1 8 0,-8-1-4 0,0 2 0 15,8 0 0-15,-10-2 0 0,10 2 0 0,0-1 0 16,-8 1-4-16,8-2 4 0,0 2-4 0,0-1 0 0,0 1 4 0,0-2 4 16,0 6-8-16,0-4 0 0,0 4 8 0,8 0-4 0,-8 0 0 15,10-6 0-15,-10 6 0 0,8 0-4 0,0 0 4 0,-8 0 4 16,8 0-4-16,2 0-4 0,-2 0 4 0,0 6 0 0,1-6-4 0,-9 0 4 16,9 4 0-16,-1-4 0 0,-8 6 8 0,9-6-4 0,-9 4 0 15,8 1-4-15,-8-5 0 0,0 4-4 0,8 2 4 0,-8-2 0 16,0 1 0-16,0-1 4 0,0 2-4 0,-8-2 0 0,8 0-4 15,0-4 8-15,-8 6-4 0,8-6 0 0,-9 5 4 0,1-5-4 16,8 0 0-16,-9 4 0 0,9-8 4 0,-9 4-4 0,1 0 0 16,0-5 0-16,-2-1 0 0,10 6 0 0,-8-8 0 0,8 2-4 15,-8 2 4-15,8-1-4 0,-8 1 4 0,8-2-4 0,0 2 0 16,0-1 4-16,0 1 0 0,-10-2 0 0,20 2 0 0,-10-2 0 0,0 6-4 16,0-4 4-16,8 4 4 0,-8 0-4 0,8 0 0 15,0 0 0-15,-8 0 0 0,10 0 0 0,-2 0 0 0,0 0 0 0,1 0 0 16,-9 0 0-16,9 0 0 0,-1 0 0 0,1 4 0 0,-1-4 4 15,-8 0-4-15,8 0 0 0,1 6 0 0,-9-6 4 0,9 0 0 16,-9 4-4-16,0-4 4 0,0 6-4 0,0-2 4 0,8-4 0 0,-8 5 0 16,-8-1 0-16,8 2 0 0,0-6 4 0,-9 4-4 0,9 1 4 15,-9-1 0-15,1-4-4 0,8 6 4 0,-8-6 0 0,-1 0-4 16,9 4 4-16,-8-4-4 0,-1 0 0 0,0 0 0 0,9 0-4 0,-8 0 0 16,0 0 0-16,-2-4-4 0,10-2 8 0,0 6-4 15,-8-4 0-15,8 4 0 0,0-5 0 0,0 1 0 0,-8 4 0 0,8-6 0 16,0 6-4-16,0-4 4 0,8-1 0 0,-8 5-4 0,0-4 4 15,8 4 0-15,-8 0 0 0,0 0 0 0,10 0 0 0,-2 0 0 16,-8-6 0-16,8 6 0 0,1 0 0 0,-9 0 0 0,9 0 0 0,-1 0 0 16,1 6 0-16,-9-6 0 0,8 0 0 0,0 0 0 0,-8 0 0 15,9 0 0-15,-9 0 0 0,0 0 0 0,0 0 0 0,9 0 4 16,-9 4-4-16,0-4 4 0,0 5-4 0,0-5 0 0,0 4 0 16,-9 2 4-16,9-6 0 0,0 4 0 0,-9 1 0 0,9-1 0 15,-8 2 0-15,0-2 0 0,8 0 0 0,-9 2 4 0,1-6-4 16,-1 5 0-16,9-5 0 0,-9 0-4 0,1 0 0 0,0 0-16 15,-2 0 20-15,2-5 0 0,8 5 0 0,-8-6 0 0,0 2 0 16,8 0 0-16,-10-2-4 0,10 2 0 0,0-5-4 0,-8 3 4 16,8 2-4-16,0-1 4 0,0-5 0 0,0 6 0 0,0-2 0 15,0 2 0-15,0-2 0 0,0 3 0 0,8-3 4 0,-8 2-4 16,10 4 0-16,-10-5 0 0,8 0 0 0,-8 5 0 0,8 0 0 16,0 0 0-16,-8-5 0 0,10 5-4 0,-2 0 4 0,0 0 0 15,-8 0-4-15,9 0 4 0,0 0 0 0,-1 0 0 0,-8 5 0 16,9-5 0-16,-9 5 0 0,8 0 0 0,-8-5 0 0,8 4 4 15,-8 2-4-15,0-6 0 0,0 3 4 0,9 3-4 0,-9 4 4 16,0-6-4-16,-9 2 0 0,9-2 0 0,0 5 0 0,-8-3 8 16,8-2-8-16,-8 1 0 0,8-1 0 0,-9-4 0 15,1 6 0-15,8-6 0 0,-9 4 0 0,0-4 0 0,9 0-4 16,-8 0 4-16,0 0-4 0,-2 0 4 0,10-4 0 0,-8-2 0 16,8 6 0-16,-8-4-4 0,8-1 4 0,0 1 0 0,-8-2 0 15,8 2 0-15,0 4 0 0,0-5 0 0,0 1-4 0,0-2 4 16,0 2 0-16,8-2 0 0,-8 6 0 0,0-4 0 0,8-2 0 15,-8 3 0-15,8 3 0 0,-8-6-4 0,10 6 4 0,-10 0 0 0,8 0-4 16,-8 0 4-16,8-4 0 0,1 4 0 0,-9 0 0 0,9 0-4 16,-9 0 8-16,8 0-4 0,-8 0 0 0,9 0 0 0,-9 4 0 15,0-4 0-15,8 6 0 0,-8-6 4 0,0 3-4 0,0 3 0 16,0-2 0-16,0 2 0 0,0-6 0 0,0 10 0 0,0-6 4 0,0 1 0 16,0-1-4-16,-8 2 0 0,8-2 0 0,0 1 0 15,-9-1 0-15,9 2 4 0,0-6-4 0,-8 4 0 0,8-4 0 0,-9 0 0 16,9 4 0-16,-9-4 0 0,1-4 0 0,8 4 0 0,-8 0 0 15,8-4 0-15,-10-2 0 0,10 6-4 0,0-4 4 0,0-1-4 16,0 1 4-16,0-2-4 0,-8 2 4 0,8-1 0 0,0 1 0 16,0-2 0-16,0 2 0 0,8-2 0 0,-8 2-4 0,0 4 4 15,10-6 0-15,-10 3-4 0,0 3 4 0,8 0 0 0,-8-6-4 0,8 6 8 16,-8 0-4-16,9 0 0 0,-9 0 4 0,9 0-4 0,-9 0 0 16,8 0 0-16,-8 0 4 0,9 0 0 0,-9 0 0 0,0 6 4 15,0-6 0-15,0 0 0 0,0 3 4 0,0-3-8 0,0 0-4 0,0 6 8 16,0-2-4-16,0 2 0 0,0-6-4 0,0 4 0 15,0 2-4-15,-9-2-4 0,9 1-12 0,-8-1-12 0,8 2-20 0,-9-2-12 16,9 1-24-16,-9-1-24 0,1 2-8 0,0-2-92 0,-2 0 16 16,2-4 36-16,0 0 24 0,0 6 28 0,8-6 28 0</inkml:trace>
          <inkml:trace contextRef="#ctx0" brushRef="#br1" timeOffset="194933.8083">103 146 19 0,'0'0'80'0,"0"0"-12"15,0 0 0-15,0 0-32 0,0-6-8 0,0 6-4 0,0 0 0 16,0-5-4-16,0 5-4 0,0 0-4 0,0-4 4 0,0-2-4 16,0 6 0-16,0-4 0 0,0 4 0 0,0-5-4 0,0 1 4 0,0-2-4 15,0 6 0-15,0-4 0 0,0 4 0 0,0-5 4 0,0 5-4 16,0-6 0-16,0 6 0 0,0 0 0 0,8 0 0 0,-8 0-4 16,0 0 4-16,8 0-4 0,-8 0 0 0,0 0 4 0,9 0-4 15,-9 0 0-15,9 0-16 0,-9 0 20 0,8 6-4 0,-8-6 0 16,9 0 0-16,-9 5 0 0,0-1-4 0,8-4 8 0,-8 6-4 0,0-6 8 15,0 4-4-15,0 1 0 0,0-1 4 0,8-4-4 0,-8 6 0 16,0-2 4-16,-8 1 0 0,8-5-4 0,0 6 4 0,0-6 0 16,-8 0 4-16,8 0-4 0,0 4 0 0,-9-4 0 0,9 0 0 0,-8 0-4 15,8 0 0-15,-9 0-4 0,9 0 4 0,-9 0 0 16,9 0-8-16,-8-4 0 0,8 4 0 0,-8-6 0 0,8 1 4 0,-10 5-4 16,10-4 4-16,0-2-4 0,0 2 0 0,0-1 0 0,0 1 4 15,0 4 0-15,-8-6-4 0,8 2 0 0,0-1 0 0,8 5 0 16,-8-6 0-16,0 6 0 0,0 0-4 0,10 0 4 0,-2-4 0 0,-8 8 0 15,8-4 0-15,-8 0 4 0,9 6-4 0,0-1 4 16,-1-5-4-16,1 4 0 0,-9 2-4 0,8-2 4 0,0 1 0 0,1-5 0 16,0 4 0-16,-9 2 4 0,8-2 0 0,-8 1 4 0,8 1-16 15,-8-2 24-15,0-4 4 0,0 4 0 0,0-4-4 0,0 5 0 16,0-5 4-16,0 0-8 0,-8 0 4 0,8 0 0 0,-8 5-8 16,8-5 4-16,-9 0 0 0,0-5-4 0,9 5-4 0,-8-5 4 0,0 5 0 15,8-4-4-15,-9 0-8 0,1-2 8 0,8 6-4 16,-9-5 4-16,9 1 0 0,0-2-4 0,-9 6 4 0,9-4-8 0,0-1 8 15,0 5-4-15,0-4-4 0,0 4 4 0,0 0 0 0,0 0-4 16,0 0 4-16,0 0-4 0,0 0 8 0,0 0-4 0,0 0 4 16,0 0 0-16,0 0-8 0,0 0 8 0,0 0 0 0,0 0 0 15,0 0 4-15,0 0-4 0,0 0 4 0,0 0 4 0,0 0 0 16,0 0 0-16,0 0 0 0,0 0 0 0,0 0 0 0,0 0 0 0,0 0-4 16,0 0-4-16,0 0 0 0,0 0-4 0,0 0-4 0,0 0-12 15,0 0-8-15,0 0-16 0,0 0-20 0,0 0-20 0,0 0-16 16,0 0-12-16,0 0-84 0,0 0 12 0,0 4 28 0,-8-4 32 15,8 0 28-15</inkml:trace>
          <inkml:trace contextRef="#ctx0" brushRef="#br2" timeOffset="230589.4154">222 179 27 0,'0'0'52'0,"0"0"-8"0,0 0 0 16,0 4-24-16,0-4-4 0,0 0-24 0,0 0 20 0,0 0 4 16,0 0 0-16,0 0 0 0,0 0-4 0,0 0 0 0,0 0-4 15,0 0 0-15,0 0 0 0,0 0-4 0,0 0 4 0,0 0-4 0,0 0 4 16,0 0 0-16,0 0 0 0,0 0 4 0,0 0 0 0,0 0-4 15,0 0 0-15,0 0-8 0,0 0 4 0,0 0 0 0,0 0 8 16,0 0-4-16,0 0 0 0,0 0 0 0,0 0 4 16,0 0-4-16,0 0 4 0,0 0 0 0,0 0 0 0,0 0 4 0,0 0-4 15,0 0 0-15,0 0 4 0,0 0 0 0,0 0 0 0,0 0 0 0,0 0 0 16,0 0 0-16,0 0 0 0,0 0 0 0,0 0 0 0,0 0-4 16,0 0 0-16,0 0 4 0,0 0-4 0,0 0-4 15,0 0 4-15,0 0-4 0,0 0 0 0,0 0 4 0,0 0-4 0,0 0 0 16,0 0 0-16,0 0 0 0,0 0-4 0,0 0 8 0,0 0-4 15,0 0 0-15,0 0 0 0,0 0 0 0,0 0 0 0,0 0 4 16,0 0-4-16,0 0-8 0,0 0 20 0,0 0 0 0,0 0 0 0,0 0 0 16,0 0-4-16,0 0 0 0,0 0-8 0,0 0 8 15,0 0 0-15,0 0-4 0,0 0 4 0,0 0 0 0,0 0-8 0,0 0 0 16,0 0 0-16,0 0 4 0,0 0-4 0,0 0 0 0,8 0 4 16,-8 0-4-16,0 0 0 0,0 0 0 0,9 0 0 0,-9 0 0 15,0-4 0-15,0 4 0 0,9 0 0 0,-9-6 4 0,8 6-4 0,-8 0 0 16,8 0-4-16,-8-4 4 0,0 4-4 0,0 0 0 0,9 0 0 15,-9 0 0-15,8 0 0 0,-8-5 4 0,0 5-4 0,8 0 0 16,-8 0 0-16,10 0 0 0,-10 0 0 0,0 5 0 0,8-10 0 16,-8 5-4-16,8 0 0 0,-8 0 4 0,10 0 0 0,-10 0 0 15,8 0 0-15,-8 0-4 0,8 0 4 0,-8-5 0 0,9 5 4 0,-9 0-4 16,8 0 0-16,-8-5-4 0,9 5 0 0,-9 0 4 0,8-4 0 16,1 4 0-16,-9-4 4 0,8 4-4 0,-8-6-4 0,8 6 8 15,-8 0-20-15,10-5 16 0,-10 5 0 0,8 0 0 0,-8 0 4 16,8 0 0-16,2 0-4 0,-10 0 0 0,8 0 0 0,-8 0 0 15,8 0 0-15,-8 0-4 0,8 0 4 0,1 0 0 0,-9 0 0 0,9 0 0 16,-9 0-4-16,8 0 0 0,1 0 4 0,-9 0 0 0,8 0 0 16,-8 0 0-16,8 0 0 0,2 0 0 0,-10 0 0 0,8 0 0 15,0 0-4-15,-8 0 4 0,8 0 0 0,2 0-4 0,-10-4 4 16,8 4 0-16,-8 0-4 0,8-6 0 0,1 6 0 0,-9-4 4 16,8 4 0-16,-8 0-4 0,9-5 4 0,0 5-4 0,-9 0 4 15,8 0 0-15,-8 0-4 0,8 0 4 0,0-4-4 0,-8 4 0 0,10 0 8 16,-10 0-4-16,8 0 0 0,0 0 0 0,-8 0 0 15,10 4-4-15,-10-4 4 0,8 0-4 0,-8 0 0 0,8 0 0 0,1 0 0 16,-9 0 0-16,8 0 0 0,-8 0 0 0,9-4 4 0,-1 4-4 16,-8 0 0-16,9 0 4 0,-9 0 0 0,8-6-4 0,0 6-20 15,2 0 24-15,-10 0 0 0,8-4 0 0,-8 4 0 0,8 0 4 0,2 0-4 16,-10-5 4-16,8 5-4 0,0 0-4 0,-8-6 4 0,8 6 0 16,-8 0 0-16,9 0 0 0,0 0 4 0,-9 0-4 0,8 0 0 15,-8 0 0-15,9 0 0 0,-9 0 4 0,8 0-4 0,-8 0 0 16,8 0 0-16,-8 0 0 0,10 0-4 0,-10 0 4 0,8 0 0 15,-8 0 0-15,8 0 0 0,-8 0-4 0,8 0 0 0,-8 0 4 0,10 0-4 16,-10 0 4-16,8 0 0 0,0 0-4 0,-8 0 0 0,9 0 0 16,-9 0 0-16,8 0 0 0,-8 0 0 0,9 0 4 0,0 0 0 15,-9 0 0-15,8 0-4 0,-8 0 0 0,8 0-4 0,-8 0 8 16,10 0-4-16,-10 0 4 0,8 0 0 0,-8 0-4 0,0 0 4 16,8 0-4-16,-8 0 0 0,0 0 0 0,8 0 0 0,-8 0 4 0,0 0-4 15,10 0 0-15,-10 0 0 0,0 0 0 0,8 0 0 0,-8 0 4 16,8 0-4-16,-8 0 4 0,0 0 0 0,9 0-4 0,-9 0 4 15,8 0-4-15,-8 0 4 0,0 0-4 0,9 0 0 16,-9-4 0-16,9 4 4 0,-9 0-4 0,8 0 0 0,-8 0 0 16,8 0 0-16,-8 0 0 0,8 0 0 0,-8 0 0 0,0 0 0 15,10 0 4-15,-10 0 0 0,8 0 0 0,-8 0-4 0,8 0 0 16,-8 0 4-16,0 0-4 0,10 0 0 0,-10 0 4 0,8 0-4 16,-8 0 0-16,8 0 0 0,-8 0 0 0,0 0 0 15,9 0 0-15,-9 0 4 0,8 0-4 0,-8 0 4 0,8 0 0 16,-8 0-4-16,0 0 0 0,9 0 0 0,-9 0 4 0,9 0-4 15,-9 0 4-15,0 0-4 0,8 0 0 0,-8 0 0 0,8 0 4 16,-8 0-4-16,0 0 4 0,10-4 4 0,-10 4-4 0,8 0-4 16,-8 0 0-16,0 0 0 0,8 0 4 0,-8 0-4 0,0 0 4 15,9 0 0-15,-9-6-4 0,9 6 4 0,-9 0 0 0,0 0 0 16,8 6-4-16,-8-6 8 0,0 0-4 0,8 0 0 0,-8 0 0 16,9 0-4-16,-9 0 4 0,0 0-4 0,8 0 4 0,-8 0 0 15,9 0-4-15,-9 0 4 0,0 0-4 0,9 0 0 0,-9 0 0 16,8 0 4-16,-8 0-4 0,0 0 0 0,8 0 0 0,-8 0 0 0,0 0 0 15,10 0 0-15,-10 0 0 0,8 0 0 0,-8 0 0 16,0 0 4-16,0 0 0 0,8 0-4 0,-8 0 0 0,8 0-4 0,-8 0 12 16,10 0-4-16,-10 0-4 0,0 0 4 0,8 0-4 0,-8 0 4 15,8 0-4-15,-8 0 4 0,9 0-4 0,-9 0 0 0,8 0 0 16,-8 0 0-16,0 0 0 0,8 0 0 0,-8 0 0 0,10 0 0 16,-10 0 0-16,8 0 0 0,-8 0 0 0,0 0 0 0,8 0 0 15,-8 0 0-15,8 0 0 0,-8 0 0 0,0 0 0 0,10 0 0 16,-10 0 4-16,8 0-4 0,-8 0 0 0,0 0 0 0,0 0 0 0,8 0 0 15,-8 0 0-15,0 0 0 0,9 0-4 0,-9 0 4 0,0 0 0 16,9 0 0-16,-9 0-20 0,0 0 28 0,0 0-4 0,8 0 0 16,-8 0-4-16,0 0 0 0,9 0 4 0,-9 0-4 0,0 0 4 15,8 0 0-15,-8 0-4 0,0 0-4 0,0 0 4 0,8 0 0 16,-8 0-4-16,0 0 4 0,9 0 0 0,-9 0 0 0,0 0 4 0,9 0-4 16,-9 0 0-16,0 0 0 0,0 0 0 0,8 0 4 0,-8 0-4 15,0 0 0-15,0 0 0 0,8 0 0 0,-8 0 0 0,0 0 0 16,0 0 0-16,10 0-4 0,-10 0 8 0,0 0-4 0,0 0 0 0,0 0 0 15,0 0 4-15,0 0-4 0,0 0-4 0,0 0 8 16,8 0-4-16,-8 0 0 0,0 0 0 0,0 0 0 0,0 0 0 16,-8 0 4-16,8 0 4 0,0 0 0 0,0 0-4 0,0 0 12 0,0 0-4 15,0 0 4-15,0 0-4 0,0 0 8 0,0 0-4 0,0 0 0 16,0 0 0-16,0 0-4 0,0 0 4 0,0 0-12 0,0 0 4 16,0 0-8-16,0 0 0 0,0 0 0 0,0 0 0 0,0 0 0 15,0 0 0-15,-10 0 0 0,10 0 0 0,0 0 0 0,-8 0 0 16,8 0 0-16,0 0 0 0,-8 0 0 0,-1 0 0 0,9 0 0 15,-9 0 0-15,9 0 0 0,-8 0 0 0,0 0 0 0,8 0 0 0,-9 0 0 16,1 0 0-16,8 0 0 0,-9 0 0 0,0 0 0 0,9 0 0 16,-8 0 0-16,0 0 0 0,-2 0 0 0,2 0 0 0,8 0 0 15,-8 0 0-15,0 0 0 0,-2 0 0 0,10 0 0 0,-8 0 0 16,0 0 0-16,8 0 0 0,-9 0 0 0,1 0 0 0,8 0 0 0,-8 0 0 16,-2 0 0-16,10 0 0 0,-8 0 0 0,0 0 0 0,8 0 0 15,-8 0 0-15,8 0 0 0,-10 0 0 0,2 0 0 0,8 0 0 16,-8 0 0-16,-1 0 0 0,9 0 0 0,-9 0 0 0,1 0 0 15,8 0 0-15,-9 0 0 0,9 0 0 0,-8 0 0 0,0 0 0 16,8 0 0-16,-9 0 0 0,0 0 0 0,9 0 0 0,-8 0 0 0,8 0 0 16,-8 0 0-16,-2 0 0 0,10 0 0 0,-8 0 0 0,0 0 0 15,8 0 0-15,-9 0 0 0,9 0 0 0,-9 0 0 0,9 0 0 16,-8 0 0-16,0 0 0 0,8 0 0 0,-9 0 0 0,9 0 0 16,-8 0 0-16,0 0 0 0,8 0 0 0,-10 0 0 0,10 0 0 0,-8 0 0 15,0 0 0-15,8 0 0 0,-10 0 0 0,2 0 0 16,8 0 0-16,-8 0 0 0,0 0 0 0,8 0 0 0,-9 0 0 0,9 0 0 15,-9 0 0-15,9 0 0 0,-8 0 0 0,8 0 0 0,-9 0 0 16,1 0 0-16,8 4 0 0,-8-4 0 0,8 0 0 0,-10 4 0 16,10-4 0-16,-8 0 0 0,0 0 0 0,8 6 0 0,-8-6 0 15,-2 5 0-15,10-5 0 0,-8 0 0 0,0 4 0 0,8-4 0 16,-9 0 0-16,0 6 0 0,9-6 0 0,-8 0 0 0,-1 0 0 0,9 4 0 16,-8-4 0-16,0 0 0 0,8 0 0 0,-10 0 0 0,2 0 0 15,8 0 0-15,-8 0 0 0,0 0 0 0,8 0 0 0,-10 0 0 16,2 0 0-16,8 0 0 0,-8 0 0 0,-1 0 0 0,9 0 0 0,-8 0 0 15,-1 0 0-15,9 0 0 0,-9 0 0 0,9 0 0 16,-8 0 0-16,0 0 0 0,8 0 0 0,-8 0 0 0,-2 0 0 0,2 0 0 16,8 0 0-16,-8 0 0 0,-2 0 0 0,10 0 0 0,-8 0 0 15,0 0 0-15,8 0 0 0,-9 0 0 0,1 0 0 0,-1 0 0 16,9 0 0-16,-8 0 0 0,-1 0 0 0,9 0 0 0,-8 0 0 0,0 0 0 16,8 0 0-16,-10 0 0 0,10 0 0 0,-8 0 0 15,8 0 0-15,-8 0 0 0,8 0 0 0,-10 0 0 0,2 0 0 0,8 0 0 16,-8 0 0-16,8 0 0 0,-8 0 0 0,8 0 0 0,-9 0 0 15,9 0 0-15,-9 0 0 0,9 0 0 0,-8 0 0 0,8 0 0 16,-9 0 0-16,1 0 0 0,8 0 0 0,-8 0 0 0,8 0 0 0,-10 0 0 16,2 0 0-16,8 0 0 0,-8 0 0 0,8 0 0 0,-8 0 0 15,-2 0 0-15,10 0 0 0,-8 0 0 0,0 0 0 0,8 0 0 16,-9 0 0-16,9 0 0 0,-8 0 0 0,8 0 0 0,-9 0 0 16,9 0 0-16,-9 0 0 0,9 0 0 0,-8 0 0 0,8 0 0 15,0 0 0-15,-8 0 0 0,8 0 0 0,0 0 0 0,-8 0 0 16,8 0 0-16,-10 0 0 0,10 0 0 0,-8 0 0 0,8 0 0 15,0 0 0-15,-8 0 0 0,8 0 0 0,0 0 0 0,-10 0 0 16,10 0 0-16,-8 0 0 0,8 0 0 0,-8 0 0 0,8 0 0 0,0 0 0 16,-9 0 0-16,9 0 0 0,0 0 0 0,-8 0 0 0,8 0 0 15,-9 0 0-15,9 0 0 0,-8 0 0 0,8 0 0 0,0 0 0 16,-9 0 0-16,9 0 0 0,-8 0 0 0,8 0 0 0,0 0 0 16,-8 0 0-16,8 0 0 0,0 0 0 0,-10 0 0 0,10 0 0 15,0 0 0-15,-8 0 0 0,8 0 0 0,0 0 0 0,-8 0 0 0,8 0 0 16,0 0 0-16,-10 0 0 0,10 0 0 0,0 0 0 0,-8 0 0 15,8 0 0-15,0 0 0 0,0 0 0 0,-8 0 0 0,8 0 0 16,0 0 0-16,0 0 0 0,0 0 0 0,-9 0 0 0,9 0 0 0,0 0 0 16,0 0 0-16,0 0 0 0,0 0 0 0,-8 0 0 15,8 0 0-15,0 0 0 0,0 0 0 0,0 0 0 0,0 0 0 0,0 0 0 16,-8 0 0-16,8 0 0 0,0 0 0 0,0 0 0 0,0 0 0 16,0 0 0-16,0 0 0 0,0 0 0 0,0 0 0 0,-9 0 0 15,9 0 0-15,0 0 0 0,0 0 0 0,0 0 0 0,0 0 0 0,0 0 0 16,0 0 0-16,0 0 0 0,0 0 0 0,0 0 0 0,0 0 0 15,0 0 0-15,0 0 0 0,0 0 0 0,0 0 0 0,0 0 0 16,0 0 0-16,0 0 0 0,0 0-4 0,0 0 4 0,0-4 0 16,0 4-4-16,0 0 4 0,0 0 0 0,0 0 0 0,0 0 0 15,0 4 0-15,0-4 0 0,0 0-4 0,0 0 4 0,0 0 4 16,0 0-8-16,0 0 8 0,0 0-8 0,0 0 4 0,0 0 0 0,0-4-4 16,0 4 8-16,0 0-4 0,0 0-4 0,9 0 4 0,-9 0-4 15,0 0 4-15,0 0 0 0,8 0 0 0,-8 0 0 0,8-6 4 16,-8 6-4-16,9 0-4 0,-9 0 4 0,8 0 4 15,0 0-4-15,-8 0 0 0,10 0 0 0,-2 0-4 0,-8-4 4 0,8 4 4 16,-8-5-8-16,10 5 4 0,-10 0 0 0,8 0 0 0,-8-6 0 16,8 6 0-16,-8 0-4 0,9 0 0 0,-9-4 4 0,0 4 0 15,8 0 0-15,-8 0 0 0,9 0 0 0,-9 0 0 0,8 0 0 0,-8 0 4 16,9 0 0-16,-9 0-8 0,8 0 8 0,0 0-4 0,2 0 0 16,-10-4 0-16,8 4-4 0,0 0 4 0,2 0 4 0,-2 0-8 15,0 0 4-15,0-6 0 0,1 6 0 0,0 0 4 0,-1 0-4 0,9 0 0 16,-9 0 0-16,2 0 0 0,-2 0 4 0,0 0-4 15,0-4 4-15,2 4-8 0,-2 0 0 0,9-5 4 0,-17 5 4 0,8 0-4 16,1 0-4-16,0 0 0 0,-1-4 4 0,0 4 0 0,0 0 0 16,2 0 0-16,-10 0 0 0,8 0 0 0,0-6 0 0,2 6-12 15,-2 0 12-15,0 6 4 0,1-12 0 0,-1 6 0 0,-8 0-8 0,17 0 4 16,-8 0 4-16,-9 0-4 0,8 0 0 0,10 0 0 0,-18 0 0 16,8 0-4-16,0 0 4 0,10 0 0 0,-18 0 0 0,8 0 0 15,0 0 0-15,1 0 0 0,0 0 0 0,-1 0-4 0,1 0 8 16,-9 0-4-16,8 0 4 0,0 0-4 0,2 0 0 0,-10 0-4 15,8 0 8-15,0 0-8 0,-8 0 4 0,8 0 0 0,-8 0-8 0,10 0 4 16,-2 0 4-16,-8 0 0 0,8 0 0 0,-8 0 0 0,9 0 0 16,-9 0 0-16,8 0 0 0,1 0 0 0,-9 0-4 0,9 0 4 15,-9 0 0-15,8 0 0 0,-8 0-4 0,8 0 4 0,2 0 0 16,-10 0 0-16,8 0 0 0,0 0-4 0,-8 0 0 0,8 0 4 16,2 0 0-16,-10 0-4 0,8 0 4 0,-8 0 0 0,8 0 0 15,1 0 0-15,-9 0 0 0,8 0 0 0,-8 0-4 0,9 0 8 16,0 0-4-16,-9 0 0 0,8 0-4 0,-8 0 8 0,0 0-4 15,8 0 0-15,0 0 0 0,-8 0 0 0,10 0 0 0,-10 0 0 0,8 0 0 16,-8 0 4-16,8 0-8 0,-8 0 4 0,10 0 0 0,-10 0 0 16,8 0 0-16,-8 0 0 0,8 0 0 0,-8 0 0 0,9 0 0 15,-9 0 0-15,8 0 4 0,-8 0-4 0,8 0 0 0,-8 0 0 0,9 0 0 16,-9 0-4-16,9 0 0 0,-9 0 4 0,8 0 0 16,0 0 4-16,-8 0 0 0,10 0-4 0,-10 0 0 0,8 0-4 0,-8 0 4 15,8 0 0-15,-8 0 0 0,9 0 4 0,-9 0-4 0,9 0 0 16,-9 0 0-16,0 0-4 0,8 0 8 0,0 0-8 0,-8 0 4 15,9 0 0-15,-9 0 4 0,8 0-4 0,-8 0 0 0,9 0 0 0,-9 0 0 16,9 0 0-16,-1 0 4 0,-8 0-8 0,8 0 8 0,-8 0-4 16,10 0 0-16,-2 0 0 0,-8 0-4 0,8 0 8 0,-8 0-4 15,8 0 0-15,-8 0 0 0,10 0 0 0,-2 6-4 0,-8-6 4 16,0 0-4-16,8 0 4 0,1 0 8 0,-9 0-8 0,8 0 4 16,-8 0-8-16,8 0 4 0,-8 0 0 0,10 0 0 0,-10 0 0 0,8 0-4 15,-8 0 4-15,8 0 0 0,0 0 4 0,-8 0-4 0,10 0 0 16,-2 0 0-16,-8 0 0 0,8 0 0 0,-8 0 0 0,9 0 0 15,-9 0 0-15,9 0 0 0,-9 0 0 0,8 0 0 0,-8 0 0 16,9 0 4-16,-1 4-4 0,-8-4-4 0,0 0 4 0,8 0 0 16,1 0 0-16,-9 5 0 0,9-5 0 0,-9 0 0 0,0 0 0 15,8 0 0-15,-8 4 0 0,8-4 0 0,-8 0 0 0,0 0 0 0,10 0 4 16,-10 0-4-16,0 0-4 0,8 0 4 0,-8 0 4 0,0 0-4 16,8 0 4-16,-8 0-4 0,0 0 0 0,0 0 4 0,0 0-8 0,9 0 4 15,-9 0 0-15,0 0 0 0,0 0 0 0,0 0 0 16,0 0-4-16,0 0 4 0,9 0 0 0,-9 0 0 0,0 0 0 15,0 0 4-15,0 0-4 0,0 0 4 0,0 0-4 0,0 0-4 0,0 0 8 16,0 0-4-16,0 0-4 0,0 0 4 0,0 0 4 0,0 0-4 16,0 0 4-16,0 0-4 0,0 0 8 0,0 0-4 0,0 0-4 15,0 0 8-15,0 0 0 0,0 0-4 0,0 0 0 0,0 0-4 16,0 0 0-16,0 0 0 0,0 0 0 0,0 0 0 0,0 0 0 16,-9 0 0-16,9 0 0 0,0 0 0 0,0 0 0 0,-9 0 0 0,9 0 0 15,-8 0 0-15,8 0 0 0,-8 0 0 0,8 0 0 0,-10 0 0 16,2 0 0-16,8 0 0 0,-8 0 0 0,-1 0 0 0,0-4 0 15,1 4 0-15,8 0 0 0,-8-5 0 0,-1 5 0 0,1-4 0 16,-1 4 0-16,0 0 0 0,1 0 0 0,8 0 0 0,-18 0 0 16,10-6 0-16,0 6 0 0,0-4 0 0,-2 4 0 0,2 0 0 0,0 0 0 15,-9-5 0-15,9 5 0 0,-2 0 0 0,2 0 0 0,0 0 0 16,0 0 0-16,-2 0 0 0,2 0 0 0,0 0 0 0,-1 0 0 16,0 0 0-16,1 0 0 0,-1 0 0 0,9 0 0 0,-8 0 0 15,0 0 0-15,-1 0 0 0,0 0 0 0,9 0 0 0,-8 0 0 16,0 0 0-16,-2 0 0 0,2 0 0 0,8 0 0 0,-8 0 0 0,-1 0 0 15,0 0 0-15,1 0 0 0,8 0 0 0,-8 0 0 0,-1 0 0 16,1 0 0-16,0 0 0 0,-2 0 0 0,2 0 0 0,0 0 0 16,8 0 0-16,-10 0 0 0,2 0 0 0,0 0 0 0,8 0 0 0,-8 0 0 15,-1 0 0-15,0 0 0 0,9 0 0 0,-8 0 0 16,8 0 0-16,-9 0 0 0,1 0 0 0,8 0 0 0,-8 0 0 0,8 0 0 16,-10 0 0-16,2 0 0 0,8 0 0 0,-8 0 0 0,0 0 0 15,8 0 0-15,-10 0 0 0,2 0 0 0,8 0 0 0,-8 0 0 16,-1 0 0-16,0 0 0 0,9 0 0 0,-8 0 0 0,-1 0 0 15,1 0 0-15,8 0 0 0,-8 5 0 0,-2-5 0 0,10 0 0 16,-8 0 0-16,0 0 0 0,0 0 0 0,8 0 0 0,-10 0 0 16,2 0 0-16,0 4 0 0,-1-4 0 0,9 0 0 0,-8 0 0 0,-1 0 0 15,0 0 0-15,1 0 0 0,0 0 0 0,8 0 0 0,-8 0 0 16,-2 0 0-16,2 0 0 0,0 0 0 0,8 0 0 16,-10 0 0-16,2 0 0 0,0 0 0 0,8 0 0 0,-9 0 0 0,1 0 0 15,8 0 0-15,-9 0 0 0,9 0 0 0,-8 0 0 0,-1 0 0 16,9 0 0-16,-8 0 0 0,0 0 0 0,8 0 0 0,-10 0 0 15,10 0 0-15,-8 0 0 0,8 0 0 0,-8-4 0 0,8 4 0 0,-10 0 0 16,2 0 0-16,8 0 0 0,-8-5 0 0,0 5 0 0,8 0 0 16,-9 0 0-16,0 0 0 0,1 0 0 0,8 0 0 0,-9-4 0 15,1 4 0-15,0 0 0 0,8 0 0 0,-10 0 0 0,2 0 0 16,0 0 0-16,8 0 0 0,-8 0 0 0,-2 0 0 0,10 0 0 0,-8 0 0 16,0 0 0-16,8 0 0 0,-9 0 0 0,1 0 0 0,8 0 0 15,-9 0 0-15,0 0 0 0,9 0 0 0,-8 0 0 0,0 0 0 16,8 0 0-16,-8 0 0 0,8 0 0 0,-10 0 0 0,10 0 0 0,-8 0 0 15,0 0 0-15,8 0 0 0,-10 0 0 0,10 0 0 16,-8 0 0-16,8 0 0 0,-8 0-4 0,8-6 4 0,-9 6 0 16,1 0 4-16,8 0-4 0,-9 0-4 0,1 0 8 0,8 0-8 15,-9 0 4-15,9 0 0 0,-8 0-4 0,8 0 8 0,-8 0-4 16,8 0 4-16,-10 0-4 0,10-4 0 0,-8 4-4 0,8 0 8 16,0 0-8-16,-8 0 4 0,8 0 4 0,0 0-4 0,-10 0-4 15,10 0 0-15,0 0 4 0,-8 0 0 0,8-6 0 16,0 12 4-16,0-6-4 0,0 0 0 0,-8 0-4 0,8 0 8 15,0 0-4-15,0 0 0 0,0 0 4 0,0 0-4 0,0 0-4 16,-9 0 0-16,9 0 8 0,0 0-4 0,0 0 4 0,0 0-4 16,0 0 0-16,0 0 0 0,0 0 0 0,0 0 0 0,-8 0 0 15,8 0 0-15,0 0 0 0,0 0 0 0,0 0 0 16,0 0 0-16,0 0 0 0,0 0-16 0,0 0 20 0,0 0-4 0,0 0 0 16,0 0 0-16,0 0 4 0,0 0-4 0,0 0 4 0,0 0-4 15,0 0 0-15,0 0 4 0,0 0-4 0,0 0-4 0,0 0 4 16,0 0 4-16,0 0-8 0,0 0 4 0,0 0 0 0,0 0 0 15,0 0 4-15,-8 0-4 0,8 0 0 0,0 0 0 0,0 0-4 16,0 0 4-16,0 0 0 0,0 0-4 0,0 0 4 0,0 0 0 0,0 0 0 16,0 0 4-16,0 0-8 0,0 0 4 0,0 0-4 0,0 0 4 15,0 0 0-15,0 0 0 0,0 0 0 0,0 0 0 0,0 0 4 16,0 0-8-16,0 0 0 0,0 0 4 0,0 0 0 0,0 0-4 16,0 0 8-16,0 0-4 0,0 0 0 0,8 0-4 0,-8 0 4 15,0 0 0-15,8 0-4 0,-8 0 4 0,0 0 0 0,9 0 0 16,-1 0 0-16,-8 0 4 0,8 0 0 0,2 0-4 0,-2 0 0 0,0 0 0 15,2 0 0-15,-2 0 0 0,0 0 0 0,1 0-4 16,-1 0 4-16,1 0 0 0,-1-6-20 0,1 6 24 0,-1 0 0 0,10 0-4 16,-10 0 4-16,0-4 0 0,10 4-4 0,-10-6 0 0,9 6 0 0,-8 0 4 15,8-3-8-15,-9 3 4 0,10-6 0 0,-10 6-4 16,0 0 0-16,10-4 4 0,-10 4 0 0,9 0 0 0,-9-5 0 0,10 5-4 16,-10-5 8-16,8 5-8 0,-6 0 4 0,-2-5 0 0,10 5 4 15,-10 0-4-15,0 0 4 0,1-4-4 0,8 4 0 0,-9-6 0 16,1 6 4-16,-1 0-4 0,10 0-4 0,-10 0 0 0,0 0 4 15,2 0-8-15,-2 0 8 0,0 0 4 0,0 0 0 0,1 0-8 16,0 0 4-16,-1 0 0 0,1 0 0 0,-1 0-4 0,0 0 4 0,2 0 0 16,-2 0 0-16,0 0-4 0,0 0 4 0,2 0 0 0,-2 0 0 15,0 0 0-15,1 0 0 0,-9 0 0 0,8 0 0 0,1 0 0 16,0 0-4-16,-1 0 0 0,-8 0 4 0,8 0 0 0,2 0 0 16,-2 0-4-16,-8 0 4 0,8 0 0 0,0 0 0 0,-8 0-4 15,10 0-12-15,-2 0 20 0,-8 0 0 0,8 0 0 0,1 0 0 0,-9 0 0 16,8 0-8-16,1 0 8 0,-9 0-4 0,9 0 0 15,-1 0-4-15,-8 0 4 0,8 0 4 0,-8 0-8 0,8 0 4 0,2 0-4 16,-10 0 8-16,8 0-4 0,-8 0 0 0,8 0 0 0,2 0 0 0,-10 0 0 16,8 0 0-16,-8 0 0 0,8 0 4 0,-8 0-4 15,9 0 0-15,-9 6 0 0,8-6 0 0,-8 0 0 0,8 4 0 0,-8-4 4 16,9 0-4-16,-9 5-4 0,9-5 4 0,-9 0 0 0,0 5-4 16,8-5 4-16,-8 0 0 0,8 0-4 0,-8 5 8 0,10-5-8 15,-10 0 4-15,8 0 0 0,-8 0 0 0,0 0 4 0,8 0-4 16,-8 0 0-16,0 4 0 0,9-4-4 0,-9 0 4 0,0 0 4 15,0 0-4-15,9 6 0 0,-9-6-4 0,0 0 4 0,0 0 0 16,0 0 4-16,0 0-8 0,0 0 4 0,0 0 0 0,0 0 4 0,0 0-4 16,0 0 0-16,0 0 0 0,0 0 0 0,0 0 0 0,8 0-16 15,-8 0 20-15,0 0 0 0,0 0 0 0,0 0-4 0,8 3 0 16,-8-3 4-16,0 0 0 0,0 0-4 0,9 6-4 0,-9-6 4 0,0 0 4 16,0 0-4-16,0 0 0 0,0 0 0 0,0 0 0 0,0 0 0 15,0 0 0-15,0 4 0 0,0-4 0 0,8 0 0 0,-8-4-4 16,0 8 4-16,0-8 0 0,0 4 4 0,0 0 0 0,9 0-8 15,-9 0 4-15,0 0 0 0,0 0 0 0,0 0-4 0,0 4 4 16,0-4 0-16,0 0 4 0,9 0-4 0,-9 0 4 0,0 0-4 0,0 0 0 16,0 0-4-16,0 0 4 0,0 0 0 0,0 0 0 15,0 0 0-15,0 6 0 0,8-6-4 0,-8 0 8 0,0 0-4 0,0 0 4 16,0 0 0-16,8 4 0 0,-8-4-8 0,0 0 0 0,0 0 8 16,10 0-4-16,-10 0 0 0,0 6-4 0,0-6 0 0,0 0 4 15,8 0 4-15,-8 0-4 0,0 4 0 0,0-4 0 0,0 0 0 0,0 0 4 16,0 0-4-16,0 0 0 0,8 0-16 0,-8 0 20 0,0 0 0 15,8 0-4-15,-8 0 0 0,0 5 0 0,0-5 4 0,0 4-4 16,10-4 0-16,-10 0 0 0,0 0 0 0,8 6 4 0,-8-6-4 16,0 0 0-16,8 0 0 0,-8 4 0 0,0-4 0 0,0 0 0 15,0 0 4-15,9 0-4 0,-9 0 0 0,0 0 0 0,0 0 0 16,0 5 0-16,8-5 4 0,-8 0-4 0,0 4 0 0,0-4 4 16,0 0-4-16,0 0 0 0,0 0 0 0,0 0 4 0,0 0-4 15,0 0 0-15,0 0 0 0,0 0 0 0,0 0-4 0,0 0 4 0,0 0 4 16,0 0-4-16,8 0-4 0,-8 0 8 0,0 0 0 15,0 0-8-15,0 0 8 0,0 0-4 0,0 0 0 0,0 0 4 0,0 0-4 16,0 0 0-16,0 0 0 0,0 0 0 0,0 0 4 0,0 0-4 0,0 0 0 16,0 0 4-16,0 0-4 0,0 0 0 0,0 0 0 15,0 0 0-15,0 0 4 0,0 0-4 0,0 0-4 0,0 0 4 0,0 0 4 16,0 0-8-16,0 0 4 0,0 0 4 0,0 0 0 0,0 0-4 16,0 0-4-16,0 0 8 0,10 0-4 0,-10 0 0 0,-10 0 0 15,10 0 0-15,0 0 4 0,0 0-4 0,0 0-4 0,10 0 4 0,-10 0 0 16,0 0 0-16,0 0 4 0,0 0-4 0,0 0 0 0,8 0 4 15,-8 0-4-15,0 0 0 0,0 0 0 0,0 0 0 0,0 0 0 16,0 0 0-16,0 0 0 0,0 0 0 0,0 0 0 0,0 0 0 16,0 0 0-16,0 0 0 0,0 0 0 0,0 0 0 0,0 0 0 15,0 0 0-15,0 0 0 0,0 0 0 0,0 0 0 0,0 0 0 0,0 0 0 16,0 0 0-16,0 0 0 0,0 0 0 0,0 0 0 16,0 0 0-16,0 0 0 0,0 0 0 0,0 0 0 0,0 0 0 0,0 0 0 15,0 0 0-15,0 0 0 0,0 0 0 0,0 0 0 0,0 0 0 16,0 0 0-16,0 0 0 0,0 0 0 0,0 0 0 0,0 0 0 15,0 0 0-15,0 0 0 0,0 0 0 0,0 0 0 0,0 0 0 16,0 0 0-16,0 0 0 0,0 0 0 0,0 0 0 0,0 0 0 16,0 0 0-16,0 0 0 0,0 0 0 0,0 0 0 0,0 0 0 15,0 0 0-15,0 0 0 0,0 0 0 0,0 0 0 0,0 0 0 0,0 0 0 16,0 0 0-16,0 0 0 0,0 0 0 0,0 0 0 0,0 0 0 16,0 0 0-16,0 0 0 0,0 0 0 0,0 0 0 0,0 0 0 15,0 0 0-15,0 0 0 0,0 0 0 0,0 0 0 0,0 0 0 0,0 0 0 16,0 0 0-16,0 0 0 0,0 0 0 0,0 0 0 15,0 0 0-15,0 0 0 0,0 0 0 0,0 0 0 0,0 0 0 0,0 0 0 16,0 0 0-16,0 0 0 0,0 0 0 0,0 0 0 0,0 0 0 16,0 0 0-16,0 0 0 0,0 0 0 0,0 0 0 0,0 0 0 15,0 0 0-15,0 0 0 0,0 0 0 0,0 0 0 0,0 0 0 0,0 0 0 16,0 0 0-16,0 0 0 0,0 0 0 0,0 0 0 0,0 0 0 16,0 0 0-16,0 0 0 0,0 0 0 0,0 0 0 0,0 0 0 15,0 0 0-15,0 0 0 0,0 0 0 0,0 0 0 0,0 0 0 16,0 0 0-16,0 0 0 0,0 0 0 0,0 0-4 0,0 0-64 15,-8 0-16-15,8 0-32 0,0 0-24 0,-10 0-36 0,2 0-24 16,8 6-92-16,-8-2 32 0,-1-4 56 0,1 4 32 0,0 2 36 16,-2-6 24-16</inkml:trace>
          <inkml:trace contextRef="#ctx0" brushRef="#br2" timeOffset="235047.8165">248 83 35 0,'0'0'72'0,"0"0"0"15,0 0-12-15,0 0-28 0,0 0-4 0,0 0 4 16,0 0-8-16,0 0 0 0,0 0 0 0,0 0-4 0,0 0 0 0,0 0 0 15,0 0 0-15,0 0 4 0,0 0 0 0,0 0 0 0,0 0 4 0,0 0-4 16,8 0 0-16,-8 0 4 0,0 0-4 0,0 0 0 16,8 0 0-16,-8 0 4 0,9 0-4 0,-1 0 0 0,-8 0-4 0,8 0 0 15,2 0 0-15,-2 0-4 0,0 0 0 0,10 0 0 0,-10 0 0 16,1 0 4-16,-1 0-4 0,9 0-24 0,-8 0 24 0,7 0 0 16,-6 0 0-16,6 0 0 0,-6 0 0 0,6 0 0 0,1 0-4 15,-8 0 0-15,8 0 0 0,-9 0-4 0,10 0 4 0,-10 0-4 0,8 0-4 16,-6 0 4-16,6 0-4 0,-7 0 0 0,8-6 0 15,0 6 0-15,-9 0 0 0,10 0-4 0,-10-4 4 0,0 4-4 0,10-5 4 16,-10 5 0-16,1 0-4 0,8-4 4 0,-9 4-4 0,1 0 4 16,7 0-4-16,-6 0 0 0,-2 0 0 0,0 0 4 0,2 0-8 15,-2 0 8-15,8 0 0 0,-7-6-4 0,0 12 0 0,-1-12 4 0,1 6-4 16,-1 0 0-16,0 0 0 0,2 0 0 0,-2 0-4 16,0-4 4-16,-8 4 0 0,8 0 0 0,2 0-4 0,-2 0 4 0,0 0 0 15,1 0 0-15,-9 0 0 0,8 0 4 0,1 0-4 0,-9 0 0 16,9 0 4-16,-1 0-4 0,-8 0 4 0,8 0-4 0,2 0 4 15,-10 0-4-15,8 0 0 0,-8 0 0 0,8 0 0 0,-8 0 0 0,8 0 0 16,-8 0-12-16,10 0 16 0,-10 0-4 0,8 0 4 16,-8 0 0-16,8 0 0 0,1 0-4 0,-9 0 4 0,8 0-4 0,-8 0 0 15,0 0 0-15,9 0 4 0,0 0 0 0,-9 0 0 0,8 0-4 16,-8-5 0-16,8 5 4 0,-8 0-4 0,8 0 0 0,-8 0 4 16,10 0-4-16,-10 0 4 0,8 0-4 0,-8-4 0 0,8 4 0 0,-8 0 4 15,10 0-4-15,-10 0 4 0,8 0 0 0,-8 0-4 0,8 0 0 16,-8 0 0-16,9 0 0 0,-9 0 0 0,8 0 0 0,0 0 0 15,-8 0 4-15,9 0-4 0,-9 0 0 0,9 0 4 0,-9 0 0 16,8 0-4-16,-8 0 0 0,8 0 4 0,2 0 0 0,-10 0 0 16,8 0 0-16,-8 0 0 0,8 0 0 0,-8 0 4 0,9 0-4 0,-9 0 0 15,9 0 4-15,-9 0-4 0,8 0 4 0,-8 0-4 0,8 0-4 16,-8 0 4-16,9 0-4 0,-9 0 4 0,0 0-4 0,8 0 0 16,-8 0 4-16,9 0 0 0,-9 0-4 0,9 0 4 0,-9 0 0 15,8 0-20-15,-8 0 20 0,0 0 0 0,8 0 0 0,-8 0 0 16,0 0-4-16,10 0 0 0,-10 0 0 0,8 0 0 0,-8 0 4 15,0 0-4-15,0 0 0 0,8 0 4 0,-8 0-4 0,0 0 0 16,8 0 0-16,-8 0 0 0,0 0 0 0,0 0 0 0,10 0 0 16,-10 0 0-16,0 0 0 0,0 0 0 0,8 0 4 0,-8 0-4 0,0 0 0 15,0 0 0-15,0 0 0 0,8 0 0 0,-8 0 0 0,0 0 0 16,9 0 0-16,-9 0 0 0,0 0 0 0,0 0 4 0,0 0 0 16,8 0-4-16,-8 0 0 0,0 0 4 0,0 0-4 0,0 0 0 0,0 0 0 15,0 0 4-15,0 0-4 0,0 0 0 0,0 0 0 0,0 0 0 16,0 0 4-16,0 0-4 0,0 0 0 0,0 0 0 0,0 0 4 15,0 0 4-15,0 0-4 0,0 0 8 0,0 0 0 0,0 0-4 16,0 0 4-16,0 0-4 0,0 0 0 0,0 0 4 0,0 0-4 16,0 0-4-16,0 0 4 0,0 0 0 0,0 0-4 0,0 0 0 0,0 0 0 15,0 0 0-15,-8 0 4 0,8 0-4 0,0 0 0 0,-9 0 4 16,9 0 0-16,-8 0 0 0,8 0-4 0,-8 0 4 0,8 0-8 16,-10 0 4-16,2 0 0 0,8 0 0 0,-8 0 4 0,8 0-4 15,-8 0 0-15,8 0 0 0,-10 0 0 0,2 0 0 0,8 0 0 16,-8 0 0-16,-1 0 0 0,0 0 0 0,9 0-4 0,-8 0 0 0,-1 0 4 15,9 0-4-15,-8 0-4 0,0 0 8 0,-1 0-4 0,0 0 4 16,9 0-4-16,-8 0 0 0,0 0 0 0,-2 4 0 0,2-4 0 16,0 0 0-16,-1 0 0 0,0 5 0 0,1-5 4 0,0 4-4 15,8-4-4-15,-9 6 4 0,1-6 0 0,0 0 4 0,-2 4-4 16,2-4 0-16,0 0-4 0,8 5 4 0,-10-5 0 0,2 0 0 0,0 0-4 16,0 0 4-16,8 0 0 0,-9 0 4 0,0 0-4 0,1 0 0 15,-1 0 4-15,1 0-4 0,8 0 0 0,-8 0 0 0,-2 0 0 16,2 0 0-16,0 0 4 0,0 0-4 0,8 0 8 0,-10 0-8 15,2 0 0-15,0 0-4 0,8 0 4 0,-9 0-8 0,0 0 8 16,1 0 0-16,8 0 0 0,-9 0 0 0,1 0 0 0,8 0 0 16,-8 0 0-16,8 0-4 0,-10 0 4 0,10 0 0 0,-8 0-4 15,8 0 0-15,0 0-4 0,-8 0 4 0,8 0-4 0,0 0-4 16,0 0-8-16,0 0-4 0,0 0-12 0,0 4-8 0,0-4-12 16,0 0-8-16,0 0-12 0,0 6-20 0,0-6-16 15,0 4-8-15,0-4-72 0,-8 4-16 0,8-4 36 0,0 0 32 16,-10 6 24-16,10-6 28 0</inkml:trace>
          <inkml:trace contextRef="#ctx0" brushRef="#br2" timeOffset="268565.1294">103 135 27 0,'0'0'48'0,"0"0"-4"0,0 0 0 15,0 0-28-15,0 0 0 0,0 0-4 0,0 0 0 0,0 0 0 16,0 0-4-16,0 0 0 0,0 0 0 0,0 0-4 0,0 0 4 16,0 0-4-16,0 0 4 0,0 0-4 0,0 0-4 0,0 0 4 15,0 0 0-15,0 0 8 0,0 0-8 0,0 0 4 0,0 0 0 0,0 0 4 16,-10-4-8-16,10 4 8 0,0 0 0 0,0 0 0 0,0 0-4 16,0 0 0-16,0 0-4 0,0 0-4 0,0 0 8 15,0-6 0-15,0 6 0 0,0 0 0 0,0 0 4 0,-8 0 4 0,8-4 0 16,0 4-4-16,0 0 0 0,0 0 8 0,-8 0-4 0,8 0 0 15,0-5 0-15,0 5 0 0,0-4 0 0,0 4 0 0,0-6-4 16,-8 6 0-16,8 0 0 0,0-4 0 0,0-1 0 0,0 5-4 16,0-6 0-16,0 6 0 0,0-4 4 0,0 0-8 0,0-2 4 15,0 6-4-15,0-4 0 0,0 4 4 0,0-5 0 0,0 1-4 16,0 4 0-16,0-6 0 0,0 2 4 0,0-1-4 0,0 5 0 16,0-4 0-16,0-2 0 0,0 2 0 0,0-2 0 15,0 6 0-15,0-4 0 0,0 4 0 0,0-6 0 0,0 6 0 16,0 0-4-16,0-3 4 0,0 3 0 0,8 0 0 0,-8 0 0 15,0 0 0-15,8 0-4 0,-8 0 0 0,0 0 0 0,8 0 0 16,-8 0 4-16,10 0-4 0,-2 0 4 0,-8 0-4 0,8 0 4 16,1 0-4-16,-9 3 0 0,9-3 0 0,-9 0 0 0,8 6 4 15,-8-6 0-15,9 4-4 0,-9-4 4 0,0 6 0 0,0-6 0 16,0 4 0-16,0 2-20 0,0-2 20 0,0 1 0 0,0 5 0 16,0-6-4-16,0 1 4 0,0-1 0 0,0 2 0 0,0 2-4 15,0-2 0-15,-9-1 0 0,9-1 0 0,0 2 4 0,0 3-8 16,-8-5 8-16,8 2-4 0,-9-2 4 0,9 1-4 0,-9-5 0 15,9 6 0-15,-8-6 0 0,0 4 4 0,8-4-4 0,-10 0 8 16,10 0-8-16,-8 0 0 0,0 0 0 0,8 0 0 0,-8 0 0 0,8-4 0 16,-10 4 4-16,10-6 0 0,-8 6 0 0,8-5-4 0,-8 1 4 15,8-2-4-15,-9 6 4 0,9-4-4 0,0-5 4 0,-8 3-8 16,8 2 4-16,0-1 0 0,0-5 4 0,-8 6-4 0,8-2 4 16,0 2-4-16,0-5 0 0,0 3-4 0,0 2 4 0,0-1 0 15,0 1 4-15,0-2-8 0,0 2 4 0,0-2 0 0,0 6 0 0,0-4-4 16,0-2 8-16,0 3-4 0,8 3 0 0,-8-6 0 0,0 2 0 15,0 4 0-15,8 0 0 0,-8-5 0 0,9 5 4 0,-9 0-4 16,8-5 0-16,-8 5-4 0,8 0 8 0,2 0-4 0,-10 0 0 0,8 0-4 16,0 0 4-16,0 0 0 0,-8 0 0 0,10 0 0 15,-10 5 4-15,8-5-4 0,-8 5 0 0,8-1 0 0,-8 2 4 0,9-6-8 16,-9 3 4-16,0 3 0 0,0 4 0 0,0-6 8 0,0 6-12 16,0-5 4-16,0 5 4 0,0-1-4 0,-9-5 0 0,9 6 0 15,-8 0 0-15,8-1 4 0,-8-3 0 0,-2 3-4 0,10-5 4 0,-8 6-8 16,0-5 8-16,0 1-4 0,8-2 0 0,-10-4 0 15,2 4 4-15,0-4 0 0,-1 0 0 0,1-4-4 0,0 4 4 0,-2-4-4 16,10-2 4-16,-8 1 0 0,0-5 0 0,0 6 4 0,8-5-4 16,-10-1 4-16,10-1-4 0,-8 3 0 0,8-2 0 0,0 1 0 15,0-1-4-15,0 1 8 0,-8-1-4 0,8 4 0 0,0-4 0 16,0 7-4-16,8-7 4 0,-8 5-4 0,0-5 4 0,0 6-4 0,8-2 0 16,-8 6 4-16,10-4-4 0,-10 0 0 0,8 4 0 0,0 0-24 15,-8 0 28-15,8-5-4 0,2 5 4 0,-2 0 0 0,0 0 0 16,1 0-4-16,-1 0 0 0,0 0 4 0,2 5-4 0,-10-5 4 15,8 4 0-15,0 0 0 0,0-4 0 0,-8 6 8 0,10-2-4 16,-2-4 4-16,-8 10-4 0,8-5 0 0,-8-1-4 0,0 2-4 0,0 3 4 16,0 1 4-16,0-6-4 0,0 6 4 0,0-1 0 15,0-3 0-15,-8 3-4 0,8-5 4 0,0 6 0 0,-8-6 0 0,-2 7 0 16,10-7 0-16,-8 2 0 0,8-2 4 0,-8 1-4 0,0-1 4 16,8-4-4-16,-10 0 0 0,2 6-4 0,0-6 0 0,8 0 0 15,-9-6 4-15,1 6-4 0,0-4 0 0,8-1-4 0,-10 1 4 0,10-2-4 16,-8 2 4-16,8-1-4 0,-8-5 0 0,8 6 0 15,0-2 0-15,0-3 4 0,-8 5-4 0,8-6 4 0,0 5-4 0,0-5 0 16,0 6-4-16,0-2 4 0,8 2 0 0,-8-2 4 0,0 3-4 16,8-3 0-16,-8 2 0 0,8 4 0 0,-8-5-16 0,10 5 20 15,-2 0-4-15,0 0 0 0,1-5 4 0,-1 5-4 0,0 0 4 0,2 0-4 16,-2 5 0-16,0-5 0 0,0 5 0 0,-8-5 0 16,10 4 0-16,-2 2 4 0,0-3-4 0,1-3 4 0,-9 6-4 15,9-2 8-15,-9 2-4 0,8 4 4 0,-8-6-4 0,0 5 4 0,0-3 0 16,0 3 0-16,0-5 0 0,-8 6 0 0,8 0-4 0,-9-1 4 15,9-3 4-15,-9 3-4 0,1 1 0 0,0-6 0 0,-2 7 0 16,10-7-4-16,-8 0 4 0,0 1-4 0,0 0 0 0,-2-5 0 0,2 5 0 16,0-5-4-16,8-5 0 0,-9 5 0 0,1-5 4 0,8 0-4 15,-8 1 0-15,-2 0-4 0,10-2 4 0,0-3 0 0,-8 3 0 16,8-3-4-16,0 5 4 0,0-6 0 0,0 5-4 0,-8-5 0 16,16 6 0-16,-8-2 0 0,0 2 4 0,0-1-4 0,8 1 4 15,-8-2 0-15,10 6 4 0,-2 0-8 0,0-4 0 0,-8 4 0 0,9 0 0 16,-1 0-4-16,0 0 4 0,2 4-16 0,-2-4 20 15,0 6 0-15,0-2 0 0,2 1-4 0,-2-5 0 0,0 4 4 0,-8 2 0 16,9-2 0-16,0 0 0 0,-9-4 0 0,8 6 0 0,-8-1 0 16,0-1 8-16,9 2-8 0,-9-2 0 0,0 1 0 0,0-5 0 15,0 4 0-15,-9 2 0 0,9-2 4 0,-8 1 0 0,8-5-4 0,-9 6 4 16,0-2-4-16,1-4 4 0,0 4-4 0,-2-4 4 0,10 0-4 16,-16 5 0-16,8-5 0 0,-2 0 0 0,2-5 8 0,0 1-8 15,-9 4 0-15,9-4 4 0,-2-7-4 0,2 7 4 0,0-2-4 16,0-3 0-16,-2-1 0 0,2 6 0 0,0-7 0 0,8 3-4 15,-9-2 4-15,0 1 0 0,9-1 0 0,0 5 0 0,0-5 0 0,-8 0-4 16,8 6 0-16,8-2 4 0,-8 3 4 0,0-7 0 16,9 5-8-16,0 5 4 0,-9-5-4 0,8 0 4 0,0 5 0 0,2 0 0 15,-2 0 0-15,0-4 0 0,0 4 0 0,2 0 4 0,-2 0-4 16,0 0 0-16,1 4-4 0,7-4 8 0,-6 5-4 0,-2-5-4 16,-8 5 8-16,8 0-4 0,0-5 4 0,2 4-8 0,-10 2 4 15,8-3 0-15,-8 3 4 0,8 4-4 0,-8-6 0 0,0 6 4 16,0-5-8-16,0 5 4 0,0-6 4 0,0 5-4 0,-8-3 4 0,8 2-8 15,-8-2 4-15,-2 3 0 0,10-3 4 0,-8-2-4 0,0 1 0 16,0-1 0-16,-2-4 4 0,2 6-4 0,0-6 0 0,-1 0 4 16,1-6-4-16,0 2 0 0,-2 4 0 0,2-9 0 0,0 3 0 15,0 2 4-15,-2-7 0 0,10 7-8 0,-8-6 0 0,0 1 8 0,8 5-4 16,-9-6-4-16,9 1 4 0,0-1 0 0,0 4 0 16,0-4 4-16,-9 7-4 0,18-3 0 0,-9 2 0 0,0-1 0 0,0 0 0 15,9 5 0-15,-9-5-4 0,8 5 4 0,0 0 0 0,2-4 0 16,-10 4 0-16,8 0 0 0,0 0 0 0,0 0 0 0,10 0 0 15,-10 0 0-15,1 0-4 0,-1 4 4 0,0-4 0 0,2 5 4 0,-2-5-4 16,0 5-12-16,0-5 16 0,-8 5-4 0,10-5 4 16,-2 4 0-16,-8 2-4 0,0-3 0 0,8 7 0 0,-8-4 0 0,0 4 0 15,0-1 4-15,0 1-4 0,-8-6 4 0,8 5-4 0,-8 1 0 16,8 0 0-16,-10-1 0 0,2 1 0 0,0-5 4 0,0 5-4 16,8-6 0-16,-10 7 4 0,2-11-4 0,0 4 0 0,-9 0 0 15,9-4 0-15,-2 0 0 0,2-4 4 0,0 0-4 0,0-2 0 0,-2 1-4 16,2-5 4-16,0 6 0 0,-1-5 0 0,9-1 0 0,-9-1 0 15,1 3 0-15,8-2 0 0,0 1 0 0,-9-6 0 0,9 11 0 16,0-6 0-16,0 0 0 0,9 1-4 0,-9 3 4 0,0-3 4 16,8 4-4-16,1 0-4 0,-9 1 8 0,9-2-8 0,-1 2 4 0,0 0 0 15,2-1 0-15,-2-1 0 0,0 6-4 0,0 0 4 0,2-4-4 16,-2 4 4-16,0 0 4 0,1 0-8 0,-1 0 0 0,10 0 4 16,-18 4 0-16,8 2-4 0,0-6 4 0,0 5 0 0,2-1-16 0,-10 6 20 15,8-6 0-15,0 6-4 0,-8-5 0 0,0 5 0 16,0 3 4-16,9-3-4 0,-9 0 0 0,0 5 0 0,-9-2 0 0,9-3 0 15,-8 5 0-15,8-5 0 0,-8 3 4 0,-2-3 0 0,2 1-4 16,8-3 0-16,-8 2 0 0,0-1 0 0,-2-3 0 0,2-2 0 16,0-4 4-16,-1 5-4 0,1-5 0 0,0 0-4 0,-2-5 0 15,2 1 4-15,0-2 0 0,0 2-4 0,8-6 4 0,-10 1 4 16,2-1 0-16,8 1-4 0,-8-6 0 0,8 5-4 0,0-5 4 16,-9 1 0-16,9 1 4 0,0 3-4 0,0-5 0 0,9 1 0 0,-9 5 0 15,0-6 0-15,8 5 0 0,-8-4 0 0,8 5 0 0,2-1 0 16,-2 0 0-16,0 5 0 0,0-5-4 0,-8 6 4 0,10-1 0 15,6 1-4-15,-7 4 4 0,-1 0 0 0,0-6 0 0,2 6 4 16,-2 6-8-16,0-6 4 0,0 4 0 0,2 1 0 0,-2-1 4 16,0 6-4-16,1 0 0 0,-9-1 4 0,9 2-4 0,-1-3-16 0,-8 7 20 15,0-5 0-15,0 3-4 0,9 3 0 0,-9-2 4 0,0 1 0 16,-9-2-4-16,9 1 8 0,0-3-8 0,-8 3 4 0,-1-5-4 16,9 1 0-16,-9 1 4 0,1-3-4 0,0-3 4 0,-2 0 0 15,10 0-4-15,-8-1 4 0,-8-4 0 0,6 0-4 0,2 0 0 16,0-4 0-16,-1-1 4 0,1 0 0 0,0 0-4 0,-2-3 4 0,2-3-4 15,0 1 0-15,0 1 0 0,-2-1 0 0,10-5 0 0,-8 7 0 16,0-7 0-16,8 1 0 0,0 5 0 0,-9-7 0 0,9 6 0 16,0 1 0-16,0 0-4 0,0-1 0 0,0 0 0 0,9 6 4 0,-9-5 0 15,0 3-4-15,8 2 4 0,0-1-4 0,2 5 4 16,-2 0 0-16,0-5 0 0,0 5-4 0,2 0 4 0,-2 0 0 0,0 5 0 16,1-5 0-16,-1 5 4 0,10-1-4 0,-10 2 0 0,0 3 0 15,0-5-4-15,2 6 0 0,-2-5 0 0,0 5 4 0,-8 0 0 16,9-7 0-16,-9 13 0 0,9-12-16 0,-9 6 20 0,0-1 0 15,0 1 0-15,8-1 0 0,-16 1 0 0,8-6 0 0,0 7-4 0,0-1 0 16,-9-6 0-16,9 1 4 0,-9-1-4 0,1 6 4 0,0-10 0 16,8 5 0-16,-10 1 0 0,2-6-4 0,0 0 0 0,0 0 0 15,-2 0-4-15,2 0 4 0,0-6 4 0,8 1-4 0,-9 1 4 16,1-2-4-16,0 2 0 0,8-1 0 0,-10 1-4 0,10-6 4 16,0 5-4-16,-8-1 0 0,8 2 4 0,0-6-4 0,0 6 0 15,0-1 0-15,0 1 0 0,0-2 8 0,8 2-4 0,-8 4 0 16,0-5 0-16,10 5-4 0,-2-4 4 0,0 4 0 0,1 0 0 0,-9 0 0 15,8 0 0-15,0-6 0 0,2 6-4 0,-2 0 4 0,8 0 0 16,-16 6 0-16,18-6 0 0,-10 4 4 0,-8-4-4 0,9 5 4 16,0-1-4-16,-1-4-4 0,-8 6 4 0,9-2 0 0,-9 5 0 15,0-3 0-15,0 2 0 0,0-2 0 0,0 3 0 0,0 1 4 16,0-1 0-16,-9 1 0 0,9 1-16 0,-8-3 20 0,-1 2 0 0,9-5-4 16,-9 5 0-16,1-6 0 0,0 5 4 0,-2-3 0 0,2-6-4 15,-8 4 0-15,6 1 4 0,2-5-4 0,0-5 0 0,-1 5 0 16,1-4-4-16,0-2 4 0,-2-3 0 0,2-1-4 0,0 1 0 0,8 4-4 15,-8-8 4-15,8 2-4 0,-10 1 0 0,10 1 4 16,0-1-4-16,0 1 0 0,0-1 4 0,0 0-4 0,0 1 4 0,0 5 0 16,10-6-4-16,-10 5 4 0,8 1 0 0,0-2 0 0,-8 2 0 15,8-2 0-15,2 2 0 0,-2-2 0 0,0 6 0 0,1-3 0 16,-1 3 0-16,10 0 0 0,-10-6 0 0,0 6-4 0,0 0 4 0,2 0 0 16,-2 0 0-16,0 0 0 0,1 6 0 0,0-6 0 0,-1 3-4 15,1 3 4-15,-1-2 0 0,0 2 0 0,-8-2 0 0,9 2 0 16,-9-2 0-16,0 5 0 0,9-3 0 0,-9 3 0 0,0-5 4 15,0 6-4-15,0-6 0 0,0 7 0 0,0-7 0 0,0 2 0 16,-9 3-16-16,9-5 20 0,-9 2 0 0,9-2 0 0,-8 1-4 16,0 1 4-16,8-2-4 0,-9-4 4 0,1 4-4 0,-1-4 0 15,0 0 4-15,1 0-4 0,8 0 0 0,-8 0 0 0,-2-4 0 16,2 4 0-16,0-4 4 0,8-2-8 0,-8 1 0 0,8 1 4 0,-10-2-4 16,10 2 4-16,-8-5 0 0,8 3 0 0,0 2 0 0,0-1-4 15,0-1 4-15,0 2-4 0,0-6 0 0,0 10 0 0,0-4 0 16,0-1 8-16,8 1-4 0,-8-2-4 0,10 2 4 0,-10 4-4 15,8-5 4-15,-8 5-4 0,8 0 4 0,0-4 0 0,-8 4 0 16,10 0 0-16,-2 0 0 0,0 0 0 0,1 0 4 0,-9 0-8 0,9 0 4 16,-1 4 0-16,-8-4 0 0,9 0 0 0,-9 5 4 0,8-1-4 15,-8 2 0-15,0-6 0 0,8 4 0 0,-8 1 0 0,0-5 4 16,0 4-4-16,0 2 0 0,0-2 0 0,0 0 4 0,0-4-4 0,0 6 4 16,0-6-4-16,-8 0 0 0,8 5 4 0,0-5-4 15,-8 0-16-15,8 0 20 0,0 0 0 0,-9 0 0 0,9 0-4 0,-8 0 0 16,8 0 4-16,-9 0-4 0,9 0 0 0,-9 0 0 0,9 0 0 15,-8-5 0-15,8 5 0 0,0 0 0 0,-8 0 0 0,8-6 4 16,0 6-4-16,0 0 0 0,0-4-4 0,0 4 4 0,0 0 4 16,0-4-4-16,0 4 0 0,0 0-4 0,0-6 4 0,0 6 0 0,0 0 0 15,0 0 0-15,0 0 0 0,0 0-4 0,0-4 4 16,0 4 4-16,0 0-4 0,0 0-4 0,0 0 4 0,0-5 0 0,0 5 0 16,0 0 0-16,0-4 0 0,0 4 0 0,0 0 0 0,0 0 0 15,0 0 0-15,0 0 0 0,0 0 0 0,0 0 0 0,0 0 0 16,0 0 0-16,0 0 0 0,0 0 0 0,0 0 0 0,0 0 4 15,0 0-4-15,0 0 4 0,0 0-4 0,0 0-4 0,0 0 4 16,0 0 0-16,0 0 0 0,0 0 0 0,0 0 4 0,0 0 0 0,0 0 0 16,0 0-4-16,0 0 0 0,0 0 0 0,0 0-16 0,0 0 16 15,0 0 4-15,0 0 0 0,0 0 4 0,0 0-8 0,0 0 0 16,0 0 4-16,0 0-4 0,0 0 0 0,0 0 0 0,0 0 0 16,0 0 4-16,0 0-4 0,0 0 0 0,0 0 0 0,0 0 0 15,0 0 0-15,0 0 8 0,0 0-12 0,0-6 4 0,0 6 4 0,0 0-4 16,0 0 0-16,0 0 4 0,0 6-4 0,0-6 4 0,0-6 0 15,0 6-4-15,0 0 0 0,0 6 0 0,0-6 4 0,0 0-4 16,0 0 4-16,0 0-4 0,0 0-4 0,0 0 4 0,0 0 0 0,0 0 0 16,0 0 0-16,0 0 0 0,0 0 0 0,0 0 0 15,0 0 4-15,0 0-4 0,0 0 0 0,0 0 0 0,0 0 0 0,0 0 0 16,0 0 0-16,0 0 4 0,0 0 0 0,0 0-4 0,0 0 0 16,0 0 0-16,0 0 4 0,0 0-4 0,0 0 0 0,0 0 0 15,0 0 0-15,0 0 0 0,0 0 0 0,0 0 0 0,0 0 0 0,0 0 0 16,0 0 4-16,0 0-4 0,0 0 0 0,0-6-4 0,0 6 4 15,0 0 4-15,0 0-4 0,0 0 4 0,0-4-4 16,0 4 0-16,0 0 0 0,0 0 4 0,0 0 0 0,0 0 0 16,0 0 0-16,0-5 0 0,0 5 0 0,0 0 4 0,0 0 0 15,0 0 0-15,0 0 0 0,0 5 0 0,0-5 0 0,0 0-4 16,0 0 0-16,0 0 4 0,0 0-8 0,0 0 0 0,0 0 4 16,0 0 4-16,0 0-4 0,0 0-8 0,0 0 8 0,0 0 0 15,0 0 0-15,0 0-4 0,0 0 4 0,0 0 0 16,0 0-4-16,0 0 0 0,0 0 0 0,0 0 0 0,0 0 4 15,0 0-4-15,0 0 4 0,0 0 0 0,0 0 0 0,0 0-4 16,0 0 4-16,0 0 0 0,0 0 0 0,0 0-4 0,0 0 4 16,0 0 0-16,0 0 0 0,0 0 0 0,0 0 0 0,0 0 4 15,0 0-4-15,0 0 0 0,0 0-4 0,0 0 0 0,0 0 4 16,0 0 0-16,0 0 0 0,0 0-4 0,0 0 0 0,0 0 4 16,0 0-4-16,0 0 4 0,0 0 0 0,0 0-4 0,0 0 0 15,0 0 0-15,0 0 4 0,0 0-4 0,0 0 4 0,0 0-4 16,0 0 0-16,0 0 0 0,0 0 0 0,0 0 4 0,0 0 0 15,0 0 0-15,0 0 0 0,0 0 0 0,0 0 0 0,0 0 0 16,0 0 0-16,0 0-4 0,0 0 0 0,0 0 0 0,0 0 4 0,0 0-4 16,0 0 0-16,0 0 0 0,0 0 0 0,0 0 0 0,0 0 0 15,0 0 0-15,0 0-4 0,0 0 4 0,0 0 0 0,0 0 0 16,0 0 4-16,0 0-4 0,0 0 0 0,0 0 0 0,0 0 0 0,0 0 0 16,0 0 0-16,0 0 0 0,0 0 0 0,0 0 0 15,0 0 4-15,0 0-4 0,0 0 0 0,0 0 0 0,0 0 0 0,0 0 0 16,0 0 0-16,0 0 0 0,0 0 0 0,0 0 4 0,0 0-4 15,0 0 0-15,0 0 0 0,0 0 0 0,0 0 0 0,0 0 4 16,0 0-24-16,0 0 24 0,0 0 0 0,0 0 0 0,0 0 0 16,0 0 0-16,0 0 0 0,0 0-4 0,0 0 4 0,0 0 0 15,0 0-4-15,0 0 0 0,0 0 4 0,0 0 4 0,0 0 0 16,0 0-4-16,0 0 4 0,0 0 0 0,0 0 0 0,0 0 4 0,0 0-4 16,0 0 0-16,0 0 4 0,0 0 0 0,0 0-4 0,0 0 0 15,0 0 4-15,0 0-4 0,0 0 0 0,0 0 0 0,0 0-4 16,0 0 4-16,0 0 0 0,0 0 4 0,0 0-4 0,0 0-4 15,0 0 4-15,0 0-4 0,0 0 8 0,0 0 0 0,0 0-12 16,0 0 0-16,0 0 0 0,0 0 0 0,0 0 0 0,0 0 0 0,0 0 0 16,0 0 0-16,0 0 0 0,0 0 0 0,0 0 0 0,0 0 0 15,0 0 0-15,0 0 0 0,0 0 0 0,0 0 0 0,0 0 0 16,0 0 0-16,0 0 0 0,0 0 0 0,0 0 0 0,0 0 0 0,0 0-16 16,0 0-20-16,0 4-16 0,0-4-16 0,0 6-16 15,0-6-40-15,0 0 4 0,0 4-24 0,0-4-16 0,0 5-4 0,0-5-88 16,0 0 24-16,0 4 36 0,0-4 36 0,0 0 32 0,0-4 24 15</inkml:trace>
          <inkml:trace contextRef="#ctx0" brushRef="#br2" timeOffset="273396.1731">0 121 7 0,'0'-5'84'0,"0"5"-12"0,0 0-4 16,0 0-28-16,0 0-4 0,0 0-4 0,0-4 0 0,0 4-4 15,0 0 0-15,-8-6 0 0,8 6 0 0,0 0-4 0,0-4 0 0,0 4 0 16,0-5 0-16,0 5-4 0,0 0 0 0,0 0 0 0,0-6-4 16,0 6 0-16,0 0 0 0,0 0-4 0,0-4 4 0,0 4-4 15,0-4 0-15,0 4 4 0,0-6 0 0,0 6-4 0,0 0 0 16,0-4 0-16,8 4 0 0,-8-5 0 0,0 5-4 0,0 0 0 15,8 0 0-15,-8-4 0 0,0 4 0 0,10 0-4 0,-10 0 4 16,8 0-4-16,0 0 0 0,-8 0-4 0,9 0 4 0,-1 0-4 16,-8 4 0-16,8-4 0 0,-8 0 0 0,10 0 0 0,-10 0-8 0,8 0 16 15,-8 0-4-15,8 5 4 0,-8-5-4 0,0 4 4 0,0-4 0 16,0 6 0-16,8-2-4 0,-8-4 0 0,-8 4-4 0,8 2 8 16,0-1-4-16,0-1 4 0,-8 2 0 0,8-6 0 0,-8 4 4 15,8 1-4-15,-10-1 4 0,2-4-4 0,8 0 4 0,-8 6 0 16,-1-6 0-16,1 0-4 0,0 0 0 0,8 0 0 0,-10 0 4 0,2-6-4 15,8 6-4-15,-8-4 4 0,0-1-4 0,8 1-4 0,-10-2 0 16,10 2 4-16,-8-1 0 0,8-1 0 0,0 2-4 0,0 0 0 16,0-2 0-16,-8-3 0 0,8 5 0 0,0-2 0 0,0-3 0 15,0 5 0-15,8-2 0 0,-8 2 4 0,0-2 0 0,8 2-4 16,-8-2 0-16,10 6 0 0,-10-3 4 0,8-3-4 0,0 6-4 0,-8 0 8 16,8-4 0-16,2 4 0 0,-2 0-4 0,0 0 0 0,1 0 0 15,-1 0 0-15,10 0 0 0,-18 0 4 0,16 4-4 0,-8-4 0 16,-8 6 0-16,10-3 0 0,-2 3-16 0,0-6 16 0,1 4 8 15,-9 2-4-15,9-2 0 0,-9 2 0 0,0-2 0 0,8 5-4 16,-8-3 4-16,0-2-4 0,0 5 8 0,0-3-8 0,-8-2 4 16,8 0-4-16,-9 2 0 0,9-1 0 0,-9-1 4 0,1 2 0 0,0-6 0 15,8 0 4-15,-10 4-8 0,2-4 0 0,8 0 4 0,-8 0 0 16,0 0-4-16,-2 0 0 0,2 0 0 0,8-4 4 0,-8-2-4 16,8 6 4-16,-9-4-4 0,9-1 0 0,-8-1 0 0,8 6 0 15,0-4 0-15,0 0-4 0,-8-2 4 0,8 2 0 0,0-1 0 16,0 1 0-16,0 4 0 0,8-6 0 0,-8 2 0 0,0-1 0 0,0 5 0 15,8-4 4-15,1-2-4 0,-9 2 0 0,0-2 0 0,8 6 0 16,0-4 0-16,2-2 0 0,-10 3 0 0,8-3 0 0,0 6 4 16,0-4-4-16,2 4 0 0,-2-5 0 0,-8 5 4 0,8 0-4 15,1 0 4-15,-9 0 0 0,9 0 4 0,-9 0 4 0,8 0 0 16,-8 0 4-16,0 5 0 0,9-5-16 0,-9 4 20 0,0 2-4 0,0-3 0 16,0-3 0-16,0 6 0 0,-9-2 0 0,9 2 4 0,0 4 4 15,-8-6 0-15,8 1-4 0,-9-1 0 0,9 2-4 0,-9-2 0 16,9-4 0-16,-8 5 0 0,0-5 0 0,8 0 0 0,-10 4-4 0,10-4 0 15,-8 0 0-15,8 0 0 0,0 0-4 0,0 0 4 16,0 0-4-16,0 0 0 0,-8 0-4 0,8 0 4 0,0 0 0 0,0 0 0 16,0 0 0-16,0 0 0 0,0 0-4 0,0 0 4 0,0 0-4 15,8 0 0-15,-16 0 4 0,8 0-4 0,0 0 0 0,0 0 0 16,0 0 0-16,0-4 4 0,0 4 0 0,0 0 4 0,0 0-8 0,0-5 8 16,0 5 0-16,0 0-4 0,0 0 4 0,0-4 0 0,0 4 4 15,8 0 0-15,-8 0-4 0,0 0 0 0,0 0 0 0,0 0 0 16,0 0 0-16,0 0 0 0,0 0-4 0,0 0 4 0,0 0 0 15,0 0 0-15,0 0-4 0,0 0-4 0,0 0 4 0,0 0-4 16,0 0 0-16,0 0-4 0,0 0 0 0,0 0-4 0,0 0 0 16,0 0-8-16,0 0-4 0,0 0-4 0,0-6-16 0,0 6-4 0,0 0-16 15,8-4-16-15,-8 4-16 0,0-5-20 0,0 5-8 0,10-4-20 16,-10-2-12-16,8 2-4 0,-8-2-64 0,0-4-4 0,8 7 40 16,1-7 28-16,-9-5 36 0,9 5 20 0</inkml:trace>
          <inkml:trace contextRef="#ctx0" brushRef="#br0" timeOffset="13662.5153">-1441-27 15 0,'0'0'68'16,"0"0"-4"-16,0 0-8 0,0 0-24 0,0 0 4 0,0 0-8 16,0 0-4-16,0 0-4 0,0 0 0 0,0 0-4 0,0 0 0 15,0 0-4-15,0 0 4 0,0 0-4 0,0 0 0 0,0 0 0 0,0 0 4 16,0 0 0-16,0 0 0 0,0 0 4 0,0 0 4 0,0 0-4 16,0 0 4-16,0 0 0 0,0 0 4 0,0 0 0 0,0 0 4 15,0 0-4-15,0 0 0 0,0 0 0 0,0 0-4 0,0 0-4 16,0 0 0-16,0 0 0 0,0 0 0 0,0 0 4 0,0 0-4 15,0 0 4-15,0 0-4 0,0 0 4 0,0 0-4 0,0 0-4 16,9 0 0-16,-9 0 4 0,0 0-4 0,0 0 8 0,9 0-8 0,-9 0 0 16,0 0 0-16,8 0 4 0,-8 0 0 0,8 0-4 0,1 0 4 15,-9 4 0-15,8-4-4 0,0 0 4 0,-8 0 0 0,10 0-4 16,-2 0 0-16,-8 0 4 0,8 4-4 0,2-4-4 0,-2 0 0 16,0 0 4-16,-8 0-4 0,8 6 0 0,1-6-4 0,0 0 4 15,-1 4-4-15,1-4-4 0,-1 0 4 0,0 0 0 0,-8 0-4 16,10 0 8-16,-2 5-4 0,0-5 0 0,0 0 0 0,2 0 0 15,-2 0 0-15,0 0 0 0,-8 0-4 0,9 0 4 0,0 0-4 0,-1-5 0 16,1 10 0-16,-1-5 4 0,0 0 0 0,1 0 0 0,0 0-4 16,-1 0 0-16,0 0 4 0,2 0-4 0,-2 0 4 0,0 0 0 15,1 0 0-15,0 0-4 0,-1 0-4 0,0 0 4 16,1 0 0-16,-1 0 0 0,0 0 0 0,2 0 0 0,-2 0 4 16,0 0-4-16,2 0-4 0,-2 0 4 0,0 0 0 0,1 0 0 15,-1-5 4-15,1 5 0 0,-1 0-4 0,1 0 4 0,-1-4 0 16,0 4-4-16,-8-6 4 0,10 6 0 0,6-4-4 0,-16 4 0 15,10-4 0-15,-2 4 0 0,0-5-4 0,0 5 4 0,1 0 0 16,0-6 4-16,-1 6-4 0,1 0-4 0,-1 0 4 0,0 0 4 16,2 0-4-16,-2-4 0 0,0 4 0 0,-8 0 0 15,8 0-4-15,2 0 4 0,-2 0-4 0,0 4 0 0,-8-4 0 16,9 0 0-16,-1 0 0 0,1 0 0 0,-9 0 0 0,9 0 0 16,-9 0-20-16,8 0 24 0,0 0-4 0,-8 0 4 0,8 0 0 15,2 0-4-15,-10 0 4 0,8 0 0 0,0 0-4 0,-8 0-4 0,10 0 4 16,-2 0 4-16,0 0-4 0,-8 0 4 0,9 0-8 0,-1 0 8 15,1 0 0-15,-1 0 4 0,1 0-8 0,-1 0 0 16,0 0 0-16,2 0-4 0,-2 0 8 0,0 0-4 0,2 0 0 0,-2 0 4 16,0 0-4-16,0 0 0 0,1 0 4 0,-1 0-4 0,1 0 4 15,0 0-4-15,-1 0 0 0,0 0 0 0,2 0 0 0,-2 0 4 16,0 0 0-16,0 0-4 0,2 0 0 0,-2 0 0 0,-8 0 0 16,8 0 0-16,1 0 0 0,-1-4 4 0,1 4-4 0,0 0 0 15,-1 0 0-15,0-5-4 0,0 5 4 0,2 0 4 0,-2 0-4 0,0 0 4 16,2 0-8-16,-2 0 0 0,9 0 4 0,-9 0 4 0,1 0-8 15,0 0 4-15,-1 0 0 0,0 0 4 0,0 0-4 0,10 0 0 16,-10 0 0-16,2 0 4 0,-2 0-4 0,0 0 0 0,1 0 4 16,-1 0-4-16,0 0 8 0,1 0-12 0,0 5 8 0,-1-5 0 15,0 0 0-15,2 0 0 0,-2 0-4 0,0 4 0 0,1-4-4 0,0 0 4 16,-1 0 4-16,0 0-4 0,-8 0 0 0,9 0 0 0,-1 0 0 16,1 0 0-16,0 0 0 0,-9 0 0 0,8 0 0 0,0 0 0 15,-8 0 0-15,10 0 4 0,-2 0-4 0,0 0 0 0,-8 0 4 0,8 0 0 16,-8 6 0-16,10-6 0 0,-2 0 0 0,0 0-4 15,-8 5 4-15,9-5-4 0,-9 4 4 0,8-4 0 0,0 0-4 0,-8 4 4 16,10-4-4-16,-10 0 0 0,8 6 0 0,-8-6 0 0,8 4 0 16,-8-4 4-16,8 0 0 0,-8 0 0 0,10 0 0 0,-10 0-4 15,0 0 4-15,8 0 0 0,-8 0 0 0,8 0 0 0,-8 0 0 0,0 0 0 16,9 0 0-16,-9 5 0 0,0-10-4 0,0 10 0 0,9-5 0 16,-9 0 0-16,0 0 4 0,0 0-4 0,0 0 8 0,0 0-4 15,0 0 0-15,0 5 0 0,0-10 0 0,0 5-20 0,8 5 24 16,-8-5 0-16,0 0 0 0,0 0-4 0,0 0 0 0,0 0 4 15,0 0-4-15,0 0 0 0,0 0 0 0,0 0-4 0,0 0 0 0,0 0 0 16,0 0 0-16,0 0 0 0,0 0 0 0,0 0 0 16,0 0 0-16,0 0 0 0,0 0 0 0,0 0 0 0,0 0 0 0,0 0 0 15,0 0 0-15,0 0 0 0,0 0 0 0,0 0 0 0,0 0-36 16,0 0-20-16,-8 0-20 0,8 5-28 0,0-5-24 0,-9 0-24 16,9 0-24-16,-9 4-20 0,1-4-72 0,0 0 32 0,-2 0 48 15,10 0 36-15,-8 0 24 0,0 0 28 0</inkml:trace>
        </inkml:traceGroup>
      </inkml:traceGroup>
    </inkml:traceGroup>
  </inkml:traceGroup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52:52.38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17A8899-A012-4776-B8A0-2ABA9635E2A5}" emma:medium="tactile" emma:mode="ink">
          <msink:context xmlns:msink="http://schemas.microsoft.com/ink/2010/main" type="inkDrawing" rotatedBoundingBox="1599,2850 1854,4241 1139,4373 883,2982" hotPoints="1506,4202 1146,3535 1451,2841 1811,3508" semanticType="enclosure" shapeName="Ellipse"/>
        </emma:interpretation>
      </emma:emma>
    </inkml:annotationXML>
    <inkml:trace contextRef="#ctx0" brushRef="#br0">-2 38 43 0,'0'-4'96'0,"9"-6"-4"0,-9 5-12 0,8 1-16 15,0-2 0-15,-8 1 8 0,10 1 0 0,-2 4 8 0,-8 0-8 16,8 0 8-16,1 0-12 0,0 0-4 0,-1 4-4 0,0 7 0 15,1-7-4-15,-1 5-4 0,10 6-4 0,-10-1-4 0,10 1 0 0,-10 4 0 16,0 1 0-16,0-2-4 0,10 6 4 0,-10 1-4 0,9-2 0 16,-9 6-4-16,2 0-4 0,-2 0 0 0,0 4-4 0,0-4 0 15,2 5-4-15,-10-1-4 0,8 0 0 0,-8 6-4 0,8 0 0 16,-8-6 0-16,0 6-4 0,0 4 0 0,0-5-4 0,0 6-4 0,-8-6 4 16,8 5-8-16,-8 1 4 0,-2-7 4 0,2 6-8 0,0-5 4 15,0 6-4-15,-2-5-4 0,2-1-8 0,0-5-8 0,-9 6-16 16,9-6-20-16,-10-4-28 0,10 5-20 0,-10-6-20 0,2-4-28 0,7 0-20 15,-8 0-96-15,0 0 32 0,0-10 48 0,0 6 36 16,-1-6 24-16,2 0 24 0</inkml:trace>
    <inkml:trace contextRef="#ctx0" brushRef="#br0" timeOffset="-424.8645">-393 207 51 0,'0'-6'92'16,"0"2"-4"-16,-10-1-4 0,10 0-24 0,0 0 0 0,0 1 4 0,-8 4 0 15,8 0 4-15,0 0 0 0,-8-6 4 0,8 6-4 16,0 0-4-16,0 0-4 0,0 0-4 0,0-4 0 0,0 4-4 0,0 0-4 16,0 0-4-16,0 0 0 0,0 4-16 0,0-4 20 0,0 6-8 15,0 3-4-15,0-4 0 0,0 4-4 0,0 1-4 0,0 5-4 16,8-1-4-16,-8 0-4 0,0 6-4 0,8-1 0 0,-8 0 0 0,0 5 0 16,0 0-4-16,10 0 4 0,-10 5-4 0,8-6 4 0,-8 2-4 15,0-2 0-15,0 2-4 0,0-6 4 0,8 4 0 0,-8-4 0 16,0 1 0-16,0-5-4 0,0-2-4 0,0 2 0 0,0-5 4 0,0 0 0 15,0-1-4-15,0-5 0 0,0 2 0 0,0-2 0 16,0-4 0-16,0 5 0 0,0-5 0 0,0-5 0 0,0 5 0 0,0-4 4 16,8-2-4-16,-8-3 0 0,0 5 0 0,0-6 0 0,9 0-4 15,-9 1 4-15,0-6 0 0,9 6-4 0,-9-1 8 0,8-5-4 16,-8 1 0-16,9 4 0 0,-9-4 0 0,8 5 0 0,-8-6 0 16,8 5 0-16,-8 1 0 0,10-1 0 0,-2 6 0 0,-8-6 0 0,8 5-4 15,0 1 4-15,2-2 0 0,-2 1 0 0,-8 5-4 16,8 0 4-16,1-4 0 0,-1 4 0 0,1 0-4 0,0 0 0 0,-1 4 8 15,0-4-4-15,0 5 0 0,2-5 0 0,-2 6-4 0,0-2 4 16,2 1 0-16,-2 0 0 0,0 0 0 0,1-1 0 0,-1 6 0 16,-8-5 0-16,9 5 4 0,0-1-4 0,-9 1 0 0,8-6 0 15,-8 6 0-15,0-1 0 0,8 1 4 0,-8 4-4 0,0-4 4 16,0 5 0-16,0-6-4 0,-8 6 0 0,8-6 4 0,-8 4-4 0,8 3 0 16,-9-2 0-16,0-4 0 0,1 5 4 0,-1-6-4 0,9 6 0 15,-16-6 4-15,6 5 4 0,2-9 0 0,-10 5 0 0,10-2 0 16,0 3 0-16,-9-7-4 0,8 1 4 0,-8-5 0 0,9 5-8 0,0 0 4 15,-10-5-4-15,10-5 0 0,-10 5 0 0,10-5 4 16,0 0-4-16,-1 1-4 0,1-7 4 0,-10 7 0 0,10-10 0 0,0 4-4 16,0 1-4-16,-2-5-4 0,10-1-8 0,-8 1-8 0,0-1-12 15,8-4-12-15,-10 5-8 0,10-5-8 0,0 4-4 0,0 1-8 16,0-6-24-16,0 6 8 0,10 0-4 0,-2 4-4 0,-8-5 0 16,8 6-48-16,2-5-48 0,-2 4 36 0,0 5 32 0,0-4 28 15,1 4 16-15</inkml:trace>
  </inkml:traceGroup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47:53.04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4E7F89C-7D7E-4790-B93A-D86E7E3C9BA9}" emma:medium="tactile" emma:mode="ink">
          <msink:context xmlns:msink="http://schemas.microsoft.com/ink/2010/main" type="writingRegion" rotatedBoundingBox="14523,3591 15211,6058 14506,6254 13819,3788"/>
        </emma:interpretation>
      </emma:emma>
    </inkml:annotationXML>
    <inkml:traceGroup>
      <inkml:annotationXML>
        <emma:emma xmlns:emma="http://www.w3.org/2003/04/emma" version="1.0">
          <emma:interpretation id="{8A7AC2F5-C2EA-459B-BE2C-0D90D54639C2}" emma:medium="tactile" emma:mode="ink">
            <msink:context xmlns:msink="http://schemas.microsoft.com/ink/2010/main" type="paragraph" rotatedBoundingBox="14523,3591 15211,6058 14506,6254 13819,37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11AEFBB-584D-4F78-BD74-AA3D40E82E93}" emma:medium="tactile" emma:mode="ink">
              <msink:context xmlns:msink="http://schemas.microsoft.com/ink/2010/main" type="line" rotatedBoundingBox="14523,3591 15211,6058 14506,6254 13819,3788"/>
            </emma:interpretation>
          </emma:emma>
        </inkml:annotationXML>
        <inkml:traceGroup>
          <inkml:annotationXML>
            <emma:emma xmlns:emma="http://www.w3.org/2003/04/emma" version="1.0">
              <emma:interpretation id="{4DB80162-DA9C-469B-A01B-9F390F55FE68}" emma:medium="tactile" emma:mode="ink">
                <msink:context xmlns:msink="http://schemas.microsoft.com/ink/2010/main" type="inkWord" rotatedBoundingBox="14361,3637 14387,3732 14129,3804 14103,370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212 106 7 0,'0'0'72'0,"0"0"-4"0,0 0-12 16,0 0-24-16,0 0-4 0,0 0-8 0,0 0 0 0,0 0-4 15,0 0 0-15,0 0-4 0,0 0 0 0,0 0 0 0,0-5 0 16,0 5-4-16,0 0 4 0,0 0-4 0,0 0 4 0,0-4-4 0,0 4 8 16,0 0-4-16,0 0 0 0,0 0 0 0,0 0-4 0,0 0 4 15,0 0-4-15,0 0 0 0,0 0 0 0,0 0-4 0,0 0 0 16,0 0 4-16,0 0-4 0,-8 0 0 0,8 0 0 0,0 0 0 15,0 0 0-15,-8 0 0 0,8 0 0 0,0 0 0 0,0 0 0 16,-10 0 4-16,10 0 0 0,-8 0 0 0,8 0 0 0,0 0-16 0,-8 4 20 16,8-4 0-16,-9 0-4 0,9 0 0 0,-9 5 0 0,9-5 0 15,-8 0 0-15,8 4-4 0,-8-4 4 0,8 6-4 0,-9-6 4 16,1 0-4-16,8 4 0 0,-8-4 0 0,-2 0 0 0,10 0 0 16,-8 0 0-16,8 0 0 0,-8 0 0 0,8 0 0 0,-10 0 0 15,2 0 0-15,8 0 4 0,-8 0-4 0,8 0 4 0,-8 0-4 0,8 0 0 16,-9 0 0-16,9 0-4 0,0 5 0 0,-9-5 0 15,9 0 0-15,0 0 0 0,-8 0 4 0,8 0 0 0,0 0-4 0,0 0 0 16,-9 0-4-16,9 0 4 0,0 0 0 0,0 0 0 0,0 0 0 16,0 0 0-16,-8 5 0 0,8-10 0 0,0 5 0 0,0 5 0 15,0-5 4-15,0 0-4 0,-8 0 0 0,8 0 0 0,0 0 0 16,0 0 4-16,0 6-4 0,0-6 0 0,0 0 4 0,0 0-4 0,0 0 0 16,0 3 0-16,0-3 0 0,0 0 0 0,0 0 0 0,0 0 0 15,0 0 0-15,0 0 0 0,0 0 0 0,0 0-20 0,0 0 24 16,0 0 0-16,0 0-4 0,0 0 0 0,0 0 4 0,0 0-4 15,0 0 0-15,0 0 0 0,0 0 0 0,0 0 0 0,0 0 4 16,0 0-4-16,0 0 4 0,0 0-4 0,0 0 0 0,0 0 0 0,0 0 4 16,0-3-4-16,0 3 0 0,8 0 0 0,-8-6 0 0,0 6 0 15,8-5 4-15,-8 0-4 0,9 5 0 0,-9-4 0 0,8-2 0 16,1 2 0-16,-9-1 0 0,9 5 0 0,-1-4 0 0,-8-2 0 16,8 3 0-16,0 3 0 0,2-6 0 0,-10 1 0 0,8 0 4 15,-8 5-8-15,8-4 4 0,2 4 0 0,-10-5 4 0,8 0-4 0,0 5 4 16,-8 0-4-16,9 0 0 0,-1-5 4 0,-8 5-4 0,0 0 0 15,8 0 0-15,-8 0 4 0,9 0 0 0,-9 0 0 0,9 0 0 16,-9 0 0-16,0 0 0 0,0 0 0 0,8 0 4 0,-8 0 0 0,0 0 0 16,8 0 4-16,-8-4-4 0,0 4 8 0,0 0-4 15,10 0 4-15,-10-5-4 0,0 5-12 0,0 0 16 0,8-5 4 0,-8 5 0 16,0-5 0-16,8 5-4 0,-8-5 0 0,0 0 0 0,10 5 0 16,-10-4 0-16,0 4 0 0,8-5-4 0,-8-1 0 0,0 6 0 15,0-4-4-15,0 4 0 0,8 0 0 0,-8-4 0 0,0 4-4 16,0 0 4-16,0 0 0 0,0 0 0 0,0-5 0 0,0 5 0 15,0 0-4-15,0 0 4 0,0 0 0 0,0 5-4 0,0-5 0 16,0 0 0-16,0 0 4 0,0 0-4 0,0 0-4 0,0 0 4 0,0 0-4 16,0 0 4-16,0 0-4 0,-8 0 4 0,8 0 0 0,0 0-4 15,0 0 0-15,-8 0 0 0,8 4 0 0,-10-4 0 0,10 0 4 16,-8 4 0-16,8-4-4 0,-8 6 0 0,-2-6 0 0,10 5-4 16,-8-1 4-16,0-4 0 0,8 5 0 0,-9 0 0 0,0 0 0 15,1-5 0-15,0 5 0 0,8-5 0 0,-9 5 0 0,1-5 0 0,0 4 0 16,8 1 0-16,-10-5 0 0,2 0 0 0,0 0 0 0,8 5 4 15,-10-5-4-15,2 0-16 0,8 5 16 0,-8-5 4 0,8 0 0 16,0 0-4-16,-8 0 4 0,8 0-4 0,0 0-4 0,0 0 4 16,0 0 0-16,-9 0 0 0,9 0 0 0,0 0 0 0,0 0 0 15,0 0 0-15,0 0 0 0,0 0 0 0,0 0 0 0,9 0 0 0,-9 0 0 16,0 0 0-16,-9 0 0 0,9 0 0 0,0 0-4 0,0 0 0 16,0 0 0-16,0 0 4 0,0 0 0 0,0 0 0 0,0 0 0 15,0 0 0-15,0 0 0 0,0 0 0 0,0 0 0 0,0 0 0 16,0 0 0-16,0 0 0 0,0 0 4 0,0 0-4 0,9 0 0 15,-9 0 0-15,0 0 0 0,0 0 0 0,8 0 0 0,-8 0 0 0,0 0 0 16,0 0 0-16,8 0 0 0,-8 0 0 0,0 0 0 0,8 0-4 16,-8 0 4-16,10 0 4 0,-10 0-4 0,0 0 0 0,8 0 0 15,-8 0 0-15,0 0 0 0,8 0 0 0,-8 0 0 0,0 0 0 16,0 0 0-16,0 0 0 0,0 0 0 0,10 0 0 0,-10-5 0 16,0 5-16-16,0 0 20 0,0 0-4 0,0 0 4 0,0 0-4 0,0 0 0 15,0 0 0-15,0 0 4 0,0 0-4 0,0 0 0 0,0 0 0 16,0 0 0-16,0 0-4 0,0 0 4 0,0 0 0 0,0 0-4 15,0 0 0-15,0 0-4 0,0 0-4 0,0 0-8 0,0 0-8 16,-10 5-8-16,10-5-12 0,0 4-16 0,0-4-8 0,-8 0-4 16,8 5-16-16,0 0-12 0,-8 1-88 0,8-6 24 0,-10 3 36 0,2 3 20 15,0-2 28-15</inkml:trace>
        </inkml:traceGroup>
        <inkml:traceGroup>
          <inkml:annotationXML>
            <emma:emma xmlns:emma="http://www.w3.org/2003/04/emma" version="1.0">
              <emma:interpretation id="{A41B02F9-C22F-4ACF-93CB-8298C4B2C1FF}" emma:medium="tactile" emma:mode="ink">
                <msink:context xmlns:msink="http://schemas.microsoft.com/ink/2010/main" type="inkWord" rotatedBoundingBox="15002,5310 15211,6058 14506,6254 14298,5506"/>
              </emma:interpretation>
              <emma:one-of disjunction-type="recognition" id="oneOf1">
                <emma:interpretation id="interp1" emma:lang="" emma:confidence="0">
                  <emma:literal>za</emma:literal>
                </emma:interpretation>
                <emma:interpretation id="interp2" emma:lang="" emma:confidence="0">
                  <emma:literal>Ja</emma:literal>
                </emma:interpretation>
                <emma:interpretation id="interp3" emma:lang="" emma:confidence="0">
                  <emma:literal>o</emma:literal>
                </emma:interpretation>
                <emma:interpretation id="interp4" emma:lang="" emma:confidence="0">
                  <emma:literal>a</emma:literal>
                </emma:interpretation>
                <emma:interpretation id="interp5" emma:lang="" emma:confidence="0">
                  <emma:literal>e</emma:literal>
                </emma:interpretation>
              </emma:one-of>
            </emma:emma>
          </inkml:annotationXML>
          <inkml:trace contextRef="#ctx0" brushRef="#br0" timeOffset="325036.6584">315 2245 7 0,'-8'5'96'16,"8"-1"-4"-16,0 0-4 0,-10 3-24 0,10-7 0 0,0 4-4 16,0-4-4-16,0 4 0 0,0-4 0 0,0 0-4 0,0 0-8 15,-8 0-4-15,8 0 0 0,0 0 0 0,0 0-8 0,0 0 8 0,0-4-4 16,8 4 8-16,-8-4-8 0,0-3 0 0,0 3 0 0,0 0 4 16,0-6-4-16,10 1 8 0,-10-1 4 0,8 1 0 0,-8-6-4 15,8 1 4-15,-8-5 0 0,8-1 0 0,2 1-4 0,-2 0-4 0,0-5-8 16,1 0 0-16,-1 5-4 0,1-5-4 0,8 5-4 15,-9-6-4-15,2 2 0 0,-2 4-4 0,0-1 0 0,10-4-4 0,-10 10-4 16,0-5 4-16,1 4-4 0,-1 1 0 0,0 4-4 0,-8 1 4 16,10-1 0-16,-2 5-4 0,-8-4 4 0,8 4-4 0,-8 5 0 15,0-5 4-15,8 5 0 0,-8 5-4 0,0-5 4 0,0 10-8 16,0-6 8-16,0 6-4 0,0-1 0 0,0 2 4 0,0-3 0 0,0 8 0 16,0-3-8-16,0 6 4 0,0-5 0 0,0 6 4 0,0 0-4 15,0-1 0-15,0 4 0 0,0-4 0 0,0 1 0 0,0-1 4 16,0 0-8-16,0 6 4 0,0-11 0 0,0 5 0 0,0 0 0 15,0-4 0-15,0-1 0 0,0 0 0 0,0-4-4 0,0-1 0 16,0 1-8-16,0-1 4 0,0-3 0 0,0-2-8 0,0 1-4 0,0-5-4 16,0 5-4-16,0-5-4 0,0 0-12 0,0 0-4 0,0 0-8 15,0 0-4-15,0 0-4 0,0 0-4 0,0 0-8 0,0 0-20 16,0-5-12-16,0 5-8 0,0-5-8 0,0 1-68 0,0-2 0 16,0 2 32-16,0-1 32 0,0 0 20 0</inkml:trace>
          <inkml:trace contextRef="#ctx0" brushRef="#br0" timeOffset="325490.4431">903 1794 39 0,'9'-5'92'0,"-9"5"-4"0,0 0-4 0,0 0-24 15,0-4 0-15,0 4 0 0,0 0-4 0,0 0 0 0,0 0 0 16,0 0 0-16,0 0-4 0,0 0-4 0,0 0 0 0,0 4-4 16,0-4 0-16,-9 5-8 0,9 0 0 0,0 0 0 0,-9 4-4 0,1-3-4 15,8 2 0-15,-8 8 0 0,-2-7-4 0,2 5 0 0,0 1-4 16,8 4 0-16,-8 0-4 0,-2 0 0 0,2 5 0 0,0-5-4 16,-1 5 0-16,1 0 4 0,8 0-4 0,-9 0 0 0,9 0-4 15,-9 5 0-15,9-5 0 0,0 0 0 0,0 4-4 0,0-3 0 16,0-2 0-16,0-4 0 0,9 6 0 0,-9-6 0 0,9 1-4 15,-1-2 4-15,1 2-4 0,-1-5 0 0,0-2 0 0,2-3 4 0,6 0 0 16,-8-1-4-16,2 1 4 0,6-6-8 0,2-4 4 0,-10 6 0 16,9-6-4-16,-9 0 4 0,10 0 0 0,-10-6 4 0,0 2 0 15,10-6 0-15,-10 1-8 0,1-1 0 0,-1 0 0 0,1-3 4 16,-9-2 0-16,8 0 0 0,-8 5-4 0,9-9 4 0,-9 5 4 16,0-1-4-16,-9 1-4 0,9 5 0 0,-8-5 4 0,8 3 0 15,-9 2 4-15,1 4-4 0,-1 0 0 0,1 1-4 0,0-1 0 0,-10 10 0 16,10-5-4-16,-10 4-4 0,10 6-8 0,-9-1 0 0,9 2-12 15,-1 3 0-15,-8 0-20 0,9 0-12 0,-10 6-12 0,10-6-12 16,-10 5-12-16,10 0-4 0,0 5-88 0,-1-4 0 0,1-1 36 0,-1 0 32 16,0 0 28-16</inkml:trace>
        </inkml:traceGroup>
      </inkml:traceGroup>
    </inkml:traceGroup>
  </inkml:traceGroup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53:54.21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821A539-B542-46F1-9FDC-D4179E65EFD1}" emma:medium="tactile" emma:mode="ink">
          <msink:context xmlns:msink="http://schemas.microsoft.com/ink/2010/main" type="writingRegion" rotatedBoundingBox="12307,4131 12443,5117 12034,5174 11898,4188"/>
        </emma:interpretation>
      </emma:emma>
    </inkml:annotationXML>
    <inkml:traceGroup>
      <inkml:annotationXML>
        <emma:emma xmlns:emma="http://www.w3.org/2003/04/emma" version="1.0">
          <emma:interpretation id="{6752F6FB-B37E-4DF0-9C47-B64A457F82FB}" emma:medium="tactile" emma:mode="ink">
            <msink:context xmlns:msink="http://schemas.microsoft.com/ink/2010/main" type="paragraph" rotatedBoundingBox="12307,4131 12443,5117 12034,5174 11898,41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422CBCE-65EC-48B7-AEE2-BEC690228292}" emma:medium="tactile" emma:mode="ink">
              <msink:context xmlns:msink="http://schemas.microsoft.com/ink/2010/main" type="line" rotatedBoundingBox="12307,4131 12443,5117 12034,5174 11898,4188"/>
            </emma:interpretation>
          </emma:emma>
        </inkml:annotationXML>
        <inkml:traceGroup>
          <inkml:annotationXML>
            <emma:emma xmlns:emma="http://www.w3.org/2003/04/emma" version="1.0">
              <emma:interpretation id="{B9DD0C91-D300-4928-9B91-2190AD3FBFCA}" emma:medium="tactile" emma:mode="ink">
                <msink:context xmlns:msink="http://schemas.microsoft.com/ink/2010/main" type="inkWord" rotatedBoundingBox="12307,4131 12382,4674 11973,4731 11898,4188"/>
              </emma:interpretation>
              <emma:one-of disjunction-type="recognition" id="oneOf0">
                <emma:interpretation id="interp0" emma:lang="" emma:confidence="0">
                  <emma:literal>1/</emma:literal>
                </emma:interpretation>
                <emma:interpretation id="interp1" emma:lang="" emma:confidence="0">
                  <emma:literal>I</emma:literal>
                </emma:interpretation>
                <emma:interpretation id="interp2" emma:lang="" emma:confidence="0">
                  <emma:literal>ś</emma:literal>
                </emma:interpretation>
                <emma:interpretation id="interp3" emma:lang="" emma:confidence="0">
                  <emma:literal>r.,</emma:literal>
                </emma:interpretation>
                <emma:interpretation id="interp4" emma:lang="" emma:confidence="0">
                  <emma:literal>k/</emma:literal>
                </emma:interpretation>
              </emma:one-of>
            </emma:emma>
          </inkml:annotationXML>
          <inkml:trace contextRef="#ctx0" brushRef="#br0">-307-2102 39 0,'0'0'96'0,"0"-3"-8"0,0 3-4 0,0 0-20 16,0 0 0-16,0-6 0 0,0 6 4 0,0 0 0 0,0-5 4 15,0 5-4-15,8 0 4 0,-8-5-4 0,9 1-4 0,-1 4 0 0,0-6-8 16,1 2 4-16,0 4-4 0,-1-5 0 0,10 1-4 15,-10-2 0-15,9 2-8 0,0 4-8 0,0-5-4 0,-1 0-4 0,2 5-4 16,0 0-4-16,-2 0-4 0,-7-5 0 0,8 5-4 0,0 0-4 16,-1 0-4-16,2 0 4 0,-10 0-4 0,10 0 0 0,-10 0-4 15,9 5-8-15,-8-5 0 0,-1 0-8 0,1 5-16 0,-1 0-12 16,0-5-8-16,2 4-8 0,-10-4-12 0,8 6-16 0,-8-2-20 0,0 1-16 16,0-1 0-16,0 2-60 0,0 3-28 0,-8-4 52 0,8 1 28 15,-10-3 24-15,2 3 20 0</inkml:trace>
          <inkml:trace contextRef="#ctx0" brushRef="#br0" timeOffset="-244.345">-256-2054 31 0,'0'-9'92'0,"8"4"-4"16,-8-4 0-16,0-1-24 0,0 5 4 0,0 1-4 0,0-5 4 0,0 3 0 16,0 1 0-16,0 5-4 0,0-5 0 0,0 5-8 15,0-4 4-15,0 4-8 0,0 0 0 0,0 0 4 0,0 0 0 0,0 0 0 16,0 4 0-16,0 1 0 0,0 0 0 0,0 1-4 0,0 3-4 16,0 0-4-16,0 1-8 0,0 4-4 0,0 1 0 0,0-1-8 15,0 5-8-15,0 0 4 0,0 0-8 0,0 6 0 0,0-7 0 0,0 7-4 16,0-1 0-16,0-5 0 0,0 5-4 0,0 0 0 0,0-5 0 15,0 0 0-15,0 5 0 0,0-6-4 0,0-3 4 0,0 4-4 16,0-4 0-16,0-1 4 0,0 1-4 0,0-5 0 0,0-1 0 16,0 1 0-16,0-1-4 0,0-4 0 0,0 4 0 0,0-9-4 15,0 6-8-15,0-2-12 0,0-4-12 0,0 0-8 0,0 0-20 0,0 0 4 16,0-4-8-16,0-2 0 0,-8 3-8 0,8-3-8 16,0 1-4-16,0-4-4 0,0-1 0 0,0 1 4 0,-9-6 0 0,9 5-40 15,0-4-28-15,0-1 4 0,-9-4 40 0,9 4 12 0</inkml:trace>
          <inkml:trace contextRef="#ctx0" brushRef="#br0" timeOffset="212.4335">-171-1943 3 0,'0'5'124'0,"0"-1"-8"0,0-4-4 0,0 5-16 0,0-5 4 16,0 0 4-16,8 0 0 0,-8 5-28 0,0-5 24 0,0 0-4 15,8 0 0-15,-8 0-4 0,10 0-4 0,-2 0-16 0,-8 0 0 0,8 0-8 16,2 0-8-16,-2 5-8 0,9 0-8 0,-9-5-8 0,1 5-8 15,8-5-4-15,-9 5-4 0,0-5-4 0,10 4-4 0,-10 1 0 16,2-5-4-16,6 5-12 0,-8 0-8 0,1-5-24 0,0 4-16 16,-1 1-28-16,1-5-24 0,-1 5-32 0,0 0-32 0,-8-5-84 15,0 3 8-15,10 3 52 0,-10-1 32 0,0-5 32 0,-10 5 24 0</inkml:trace>
        </inkml:traceGroup>
        <inkml:traceGroup>
          <inkml:annotationXML>
            <emma:emma xmlns:emma="http://www.w3.org/2003/04/emma" version="1.0">
              <emma:interpretation id="{965E8415-8823-4638-9507-7355E74E8278}" emma:medium="tactile" emma:mode="ink">
                <msink:context xmlns:msink="http://schemas.microsoft.com/ink/2010/main" type="inkWord" rotatedBoundingBox="12281,5022 12297,5138 12163,5156 12147,5041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2027.1987">-77-1252 39 0,'0'0'80'0,"0"-6"-16"0,0 6-8 16,0-4-20-16,0 4 0 0,8 0-8 0,-8 0 4 0,0-5 0 15,0 5 0-15,0 0-4 0,0 0 4 0,0 0 0 0,0-5 0 0,0 5-4 16,9 0 0-16,-9 0 0 0,0-5 0 0,0 5-4 0,8 0-8 16,-8-4 4-16,0 4 0 0,0 0-4 0,8 0-4 0,-8-5-4 15,10 5 0-15,-10 0 0 0,0 0 0 0,8 0-4 0,-8 5 0 16,8-5 0-16,-8 4 0 0,0 1 0 0,10 0 0 0,-10 0 0 16,0-1 0-16,8 2-4 0,-8-2 4 0,0 0 0 0,0 7 4 0,0-7 0 15,0 1 0-15,0 5 0 0,0-6 4 0,0 2 0 0,-8 3 0 16,8-3 4-16,0-2 0 0,-10-4 0 0,10 4 4 15,-8-4 0-15,0 5-4 0,8-5 0 0,-10 0-4 0,10 0-4 0,-8 0 4 16,0-5-8-16,8 5 4 0,0-4 0 0,-9 0-4 0,9-2 0 16,0 1-4-16,0 1 4 0,0-6-4 0,0 5 0 0,0-5 4 15,0 6-4-15,0-7 0 0,9 7 0 0,-9-6 0 0,8 6 0 0,0-1 4 16,-8 0-4-16,10 0 0 0,-10 1 0 0,8 4-4 16,0-5 8-16,2 5-4 0,-2 0 0 0,0 0 0 0,-8 0 0 0,8 5 0 15,1-5 0-15,0 4 0 0,-9 1 0 0,8 0 0 0,1 0 0 16,-9-5 0-16,0 4 0 0,0 2-4 0,8-2 4 0,-8 0 8 15,0 3 4-15,0-3-4 0,-8 0 0 0,8 1 4 0,-9 0 4 16,9-5 0-16,-8 5 4 0,-1-5-4 0,0 4 4 0,1-4 0 0,8 0 0 16,-8 6-4-16,0-6-4 0,-2-6 0 0,2 6-4 0,8 0 0 15,-8-4 0-15,-2-1-4 0,10 5 0 0,-8-5-4 0,8 5 0 16,0-5-4-16,-8 1 0 0,8 4-16 0,0-4-16 0,0-3-24 16,0 3-28-16,0 0-24 0,0-2-16 0,0 2-104 0,0-1 32 0,0-5 44 15,0 6 24-15,0-5 28 0</inkml:trace>
        </inkml:traceGroup>
      </inkml:traceGroup>
    </inkml:traceGroup>
  </inkml:traceGroup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46:33.01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BCED581-3EA1-4B58-99D3-FB0A762258DB}" emma:medium="tactile" emma:mode="ink">
          <msink:context xmlns:msink="http://schemas.microsoft.com/ink/2010/main" type="writingRegion" rotatedBoundingBox="15916,6906 16240,7180 16048,7406 15725,7133"/>
        </emma:interpretation>
      </emma:emma>
    </inkml:annotationXML>
    <inkml:traceGroup>
      <inkml:annotationXML>
        <emma:emma xmlns:emma="http://www.w3.org/2003/04/emma" version="1.0">
          <emma:interpretation id="{27B7D982-F652-4A58-932E-E22DF5643B09}" emma:medium="tactile" emma:mode="ink">
            <msink:context xmlns:msink="http://schemas.microsoft.com/ink/2010/main" type="paragraph" rotatedBoundingBox="15916,6906 16240,7180 16048,7406 15725,71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220A314-900B-4DC5-ABA9-A7BDF0E9F50E}" emma:medium="tactile" emma:mode="ink">
              <msink:context xmlns:msink="http://schemas.microsoft.com/ink/2010/main" type="line" rotatedBoundingBox="15916,6906 16240,7180 16048,7406 15725,7133"/>
            </emma:interpretation>
          </emma:emma>
        </inkml:annotationXML>
        <inkml:traceGroup>
          <inkml:annotationXML>
            <emma:emma xmlns:emma="http://www.w3.org/2003/04/emma" version="1.0">
              <emma:interpretation id="{ED74150B-9EE5-44C7-A01A-546033360941}" emma:medium="tactile" emma:mode="ink">
                <msink:context xmlns:msink="http://schemas.microsoft.com/ink/2010/main" type="inkWord" rotatedBoundingBox="15916,6906 16240,7180 16048,7406 15725,7133">
                  <msink:destinationLink direction="from" ref="{6A955E03-EEEF-4D9D-BBF0-FA36E29D7C24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51 33 3 0,'0'5'72'16,"0"-5"-8"-16,0 5-4 0,0-5-24 0,0 0-4 0,0 5-4 16,0-5-4-16,0 0 0 0,0 0 0 0,0 0 0 0,0 0 4 15,0 0 4-15,0 0 0 0,0 0 0 0,-8 0 0 0,8 0-4 0,0 0 4 16,0 0-4-16,-8 0-4 0,8 0 4 0,0 0-4 0,0 0-4 16,0 0 0-16,0 0-4 0,-10 0-4 0,10-5 0 0,0 5-4 15,0 0 0-15,0-5 0 0,0 5 0 0,0-5 0 0,10 5-4 16,-10-4 4-16,0-1-4 0,8 5 0 0,-8-5 4 0,0 5 0 0,8-5-4 15,-8 5 4-15,8 0 0 0,-8 0-4 0,10 0 0 16,-2 0 0-16,0-5 4 0,-8 5-4 0,9 0 0 0,-1 5 0 0,-8-5 0 16,8 5-4-16,2 0 8 0,-10-5-4 0,8 5-4 0,-8-1 4 15,0 1 0-15,8 0 0 0,-8 0-4 0,0 0 4 0,0 4 0 16,0-4 4-16,0 5 4 0,-8-5 0 0,8 4 4 0,-8-4 4 0,8-1-4 16,-10 1 0-16,2 0 8 0,0-5-4 0,-1 5 0 0,1-1 0 15,0-4-4-15,-2 6 0 0,2-12-4 0,0 6 0 0,0 0-4 16,8-4 4-16,-10-1 0 0,2 0-4 0,0 0-4 0,8 1 0 15,0-1 0-15,-9-4-4 0,9 4 0 0,0 0 4 0,0-5-4 16,0 7 0-16,0-8 0 0,0 6 0 0,0 0-4 0,9-4 4 0,-9 4 0 16,8 0 0-16,-8 5 0 0,8-5 0 0,-8 5 0 15,10 0 0-15,-2 0 0 0,-8 0 0 0,8 0 4 0,0 5-4 16,2-5 0-16,-2 5 0 0,0 0 0 0,-8-1 0 0,9 1 4 0,-1 0-4 16,0 5 0-16,-8-4 4 0,10-3-4 0,-2 2 0 0,-8 5 0 15,0-5 0-15,0 4 4 0,8-4-4 0,-8-1 0 0,-8 1 4 16,8 0 0-16,0 0 0 0,-8-1 0 0,8 2 8 0,-10-6-4 0,2 4 0 15,0-4 4-15,-1 5-4 0,9-5 8 0,-8 0-4 0,0-5 0 16,-2 5-4-16,2 0 0 0,0-4 0 0,8-2 0 0,-8 2-4 16,-2-1 0-16,10 0-4 0,0-4 4 0,-8 4 0 0,8 0-4 15,0-4 0-15,0-1 0 0,0 5 0 0,0-4 0 0,0 4 0 16,0-5 0-16,8 5 0 0,-8-4 0 0,0 4 4 0,10 0-4 0,-10 0 0 16,8 5 0-16,0-5 0 0,-8 5 4 0,8 0-8 0,2-4 4 15,-2 4-4-15,0 4 4 0,1-4 0 0,-1 0 0 0,0 5 0 16,10-5 0-16,-10 5 0 0,-8 0 0 0,18 0-4 0,-18-5 4 15,8 5 4-15,0-1-4 0,1 1 0 0,0-5 0 0,-9 5-4 16,8 0 4-16,-8 0 0 0,0 1 0 0,0-6 0 0,0 3 0 0,0 2 0 16,0 0 8-16,0-5-8 0,-8 5 0 0,-1-5 4 15,9 0-4-15,-9 5 4 0,1-5-4 0,0 0 4 0,-2 0 0 0,2 0 4 16,8 0-8-16,-8 0 4 0,0-5-4 0,-2 0 0 0,2 5 4 16,0-5-4-16,8 0-16 0,-9 2 24 0,9 3-8 0,-8-6 4 15,8 1-4-15,0 0 0 0,0 0 0 0,0 5-4 0,0-5 0 0,0 1-12 16,0 4-8-16,0 0-8 0,8 0-12 0,-8 0-20 0,0-5-12 15,9 5-20-15,-9 0-20 0,8 0-12 0,-8 5-96 0,0-5 36 16,8 4 36-16,-8-4 24 0,10 5 24 0</inkml:trace>
          <inkml:trace contextRef="#ctx0" brushRef="#br1" timeOffset="172887.8258">128 77 7 0,'0'5'48'0,"0"-5"16"0,-8 0-12 0,8 0-20 0,0 0-4 16,0 0 0-16,-10 0-12 0,10 4 8 0,0-4-4 0,0 0-4 16,0 5 0-16,-8-5-4 0,8 0 0 0,0 0 0 0,0 0 4 0,0 0-4 15,0 5 4-15,-8-5 0 0,8 0 0 0,0 0 0 0,0 0 0 16,0 0-4-16,-9 0 0 0,9 0 4 0,0 0-4 0,-8 0 4 16,8 0 0-16,0-5-4 0,0 5 0 0,0 0 0 0,0 0 0 0,0-5 0 15,0 5 0-15,0-4 0 0,0 4-4 0,0-5 0 0,0 0 4 16,0 5-8-16,0-5 4 0,0 0-4 0,0 2 0 0,0 3-4 15,0-6 4-15,0 1 0 0,0 5 0 0,0-5 0 0,0 5 0 16,0-5 0-16,8 0 0 0,-8 5 4 0,0-4-4 0,9 4 0 16,-9 0-4-16,8-5 4 0,-8 5 0 0,8 0 0 0,-8 0 0 0,10 0 0 15,-2 0-4-15,-8 0 0 0,0 0 4 0,8 0-4 16,-8 0 4-16,8 0-4 0,-8 5 4 0,10-5 0 0,-10 4-20 0,8 1 24 16,-8-5-4-16,0 5 0 0,0 0 0 0,8 0 0 0,-8 4 0 15,0-4 0-15,0 5-4 0,0-5 4 0,0 4-4 0,0-4 0 16,0 4 0-16,-8-4 0 0,8 4 4 0,0-3 0 0,-8 3 0 0,8-4 0 15,-10 4 0-15,10-3 0 0,-8-2 0 0,0 1 8 16,8-1 0-16,-8 2-4 0,-2-6-4 0,2 4 4 0,0-4 0 0,-1 0 0 16,9 0 0-16,-8 0 4 0,0 0 0 0,-2-4-4 0,2-2 0 15,8 2-4-15,-8-1 8 0,8 1-4 0,-8-2 0 0,-2 2-4 16,10-1 0-16,-8 0 0 0,8-4 0 0,0 3 4 0,0-3-8 0,0 4 0 16,-8 0 4-16,8 1-4 0,0-1 4 0,0 0 0 0,0 1-4 15,8-1 4-15,-8 5-4 0,0-5 0 0,8 0 0 0,-8 0 4 16,0 2-8-16,10 3 4 0,-10-6 0 0,8 6-4 0,0-5 4 15,-8 0 0-15,8 5 4 0,2 0-4 0,-2 0 4 0,0 0-4 16,-8-5 0-16,9 5 0 0,-1 0 0 0,0 0 0 0,2 0 0 16,-2 0 0-16,0 0 4 0,-8 0-8 0,8 0 4 0,2 0 0 15,-10 5 4-15,8-5-8 0,0 0 4 0,-8 5 0 0,9-5 4 16,-9 5 0-16,0 1-4 0,0-6 0 0,0 8 4 0,9-3-4 16,-18 0 0-16,9 0 0 0,0-1 0 0,0 6 0 0,-9-6 4 15,1 6 0-15,8-5 0 0,-8-1-4 0,-2 2 4 0,2-6 0 16,0 4-4-16,0 1 0 0,-2-5 0 0,2 0 0 15,0 0 0-15,-1-5 0 0,1 5 0 0,0-4 0 0,-2-2 0 16,2-3 0-16,0 4 0 0,8-4 4 0,-8-1 0 0,-2 6-4 16,10-6 0-16,-8 0 4 0,8 1 0 0,0-1-4 0,0 0 0 15,-8 1 0-15,8-1 0 0,0 5 0 0,0-4 0 0,8 4 0 16,-8-4 4-16,8 3 0 0,-8 2-4 0,0-1 0 0,10 1 0 16,-2-2 0-16,0 2 0 0,-8-1 4 0,8 5-4 0,2-5 0 15,-2 5 0-15,0 0 0 0,1 0 0 0,-1 5 4 16,0-5 0-16,2 5-4 0,-2-1 0 0,0 2 4 0,0 3-8 15,2-5 4-15,-2 11 0 0,-8-6 0 0,8 1 4 0,-8 5-8 0,9-6 8 16,-9 6 0-16,0-1-4 0,0 1 4 0,0-6 0 0,0 5-4 16,-9 0 4-16,9-4-4 0,-8 5 0 0,8-5 0 0,-8-1 0 15,-2 1 0-15,2-6 0 0,0 1 0 0,0 0 0 0,-2 0 0 0,2-5 4 16,-9 0-4-16,9 0 0 0,0 0-4 0,-2-5 4 16,2 0 4-16,0-4-4 0,0 3 0 0,-2 2 0 0,2-5 0 0,0-1-4 15,-1 0 8-15,9 1-4 0,-9 3 4 0,9-3-4 0,-8-1 4 16,8 1-4-16,0 0 0 0,0 4-4 0,-9 0 4 0,9-5 0 15,9 7 4-15,-9-3-4 0,0 1 0 0,8 0 0 0,-8 0 0 16,9 0 0-16,-9 1 4 0,9-1-8 0,-1 5 4 0,0-5 4 16,2 0-4-16,-2 5 0 0,0 0 0 0,0-5 4 0,2 5-4 0,-2 0 0 15,0 0-20-15,1 0 24 0,-1 0 4 0,0 0-8 0,2 5 0 16,-2 0 0-16,0-5 0 0,-8 5 0 0,8 0 4 0,-8 4-4 16,10-4 8-16,-10 0-4 0,0 6-4 0,0-8 4 0,0 7 0 15,0-5 0-15,0 4 0 0,0 1-4 0,-10-6 0 0,10 6-4 0,-8-5 0 16,0-1 4-16,0 2-4 0,-2-6 8 0,2 4-4 15,8-4 4-15,-8 0-8 0,-9 5 8 0,9-10-4 0,-2 5 0 0,2-4 4 16,0 4-4-16,0-6 0 0,-2-3 0 0,10 4 0 0,-8 0 0 16,0-4 0-16,-1 0 4 0,9 4-4 0,-9-5-4 0,9 2 0 15,0-3 4-15,0 1-4 0,0 5 8 0,0-4 0 0,0-1-4 0,0 0 0 16,0 1-4-16,0 4 4 0,9-5 0 0,-9 6 4 16,9-1-4-16,-1 1 0 0,0-2 0 0,-8 2 0 0,10-1 0 0,-2 0 0 15,0 0-4-15,10 1 8 0,-10 4-4 0,0 0 0 0,1-4 4 16,-1 4-4-16,0 0 0 0,10 4 0 0,-10-4 0 0,0 4 0 15,2 1 0-15,-10 0 0 0,8 4 0 0,0-3 0 0,-8 3 0 0,9 5 0 16,-9-4 0-16,0-1 0 0,0 6 0 0,0-1 4 16,0 1 0-16,0-1-12 0,0-4 4 0,-9 4 4 0,1 0 4 0,8-4-4 15,-8 0 4-15,-2 4 0 0,2-9-4 0,0 5-4 0,0-6 8 16,-2 1 0-16,2-1-4 0,0-4-4 0,-9 0 8 0,9 0 0 16,-2-4-4-16,2-1 0 0,0 1 0 0,0-6 0 0,-2 5 0 0,2-5 0 15,8-4 0-15,-8 4-4 0,-1 1 4 0,9-5 0 16,-9-1 0-16,9 7 0 0,0-8 0 0,0 6 0 0,0 1 0 15,0-1 0-15,0 0-4 0,0 1 8 0,0 0-4 0,9-1 4 0,-9 5-4 16,9 1-4-16,-1-2 4 0,0 2-4 0,2-1 0 0,-10 0 4 16,8 5 0-16,0-5 4 0,10 5-4 0,-10 0 0 0,0-4 0 15,1 4 0-15,7 4 0 0,-6-4 4 0,-2 5-4 0,0-5 4 0,0 5-4 16,2 0 0-16,-2-1-4 0,0 6 8 0,1-5 0 16,0 5-4-16,-9-6 0 0,8 6-4 0,-8-1 4 0,9 6 4 0,-9-6-4 15,0 1-4-15,0 0 0 0,0-1 4 0,-9 1 4 0,9 0 4 16,-8-6-4-16,-1 6-8 0,9-6 8 0,-9 1 0 0,1 0-8 15,0-5 0-15,-2 5 4 0,2-5 4 0,-8 0-8 0,6 0 0 16,2 0 8-16,0-5-4 0,-1 0-4 0,1 0 0 0,0 1 4 16,-2-1 0-16,2-4 0 0,0 4 0 0,0-5 0 0,-2 2 4 0,10-3-4 15,-8 6 0-15,8-5 0 0,0 1-4 0,-8-1 0 0,8 0 8 16,0 1-4-16,0 4 0 0,0-5 0 0,0 6 0 0,8-1 4 16,-8 1-4-16,8-2 0 0,2 2 0 0,-10-1-4 0,8 0 0 15,0 5 4-15,0 0 0 0,2-5 0 0,-2 5 4 0,0 0-4 16,9 0 0-16,-9 0 4 0,2 0-4 0,-2 0 0 0,0 5-4 0,10 0 4 15,-10 0 0-15,0-1 0 0,-8 6 0 0,9-1 0 0,0-3 0 16,-1 3 0-16,-8 0-4 0,0 6 0 0,9-5 8 0,-9 4 0 16,0 2 0-16,0-8-8 0,-9 7 4 0,9-6 4 0,-8 0 0 0,-1 6-4 15,0-5 4-15,1-6-4 0,0 6 0 0,-2-5 4 16,2-1-12-16,0-4 12 0,0 6-4 0,-10-6 0 0,10-6-4 0,-9 6 8 16,9-4-8-16,-2-1 0 0,-6-5 4 0,8 6 4 0,-2-11 0 15,2 5-8-15,0 1 0 0,-1-5 4 0,0 4 0 0,9-4-4 16,-8-1 8-16,8 6-4 0,-9-6 4 0,9 5-4 0,0-4 0 0,0 4 0 15,0-3 0-15,0 3 4 0,9 0-4 0,-1 1 4 0,-8-1 0 16,9 5-4-16,0-5 4 0,-1 6 0 0,0-1-4 0,10 1 0 16,-10-2 4-16,10 6-4 0,-10-4 0 0,9 4 0 0,-1 0 4 15,2 0-4-15,-10 4 0 0,10 2 0 0,-2-2 0 0,-7 1 0 16,8 5 0-16,-8-1 0 0,-1 5 0 0,9-4-4 0,-8 5 0 16,-9 4 4-16,8-5 0 0,0 5 0 0,-8-5 0 0,0 6 4 0,0-1-4 15,0-5 4-15,0 5-4 0,-8-5 0 0,0 1 0 0,8-1 0 16,-9-4 0-16,0-1 0 0,1 1 0 0,0-5 4 0,-9-5-4 15,8 5 4-15,0-10-4 0,-7 5 0 0,6-9 4 0,-6 3-4 16,8-3 4-16,-10-5-4 0,10-1 0 0,-1 1 0 0,-7-1-4 16,6-3 4-16,2 3 0 0,0-4 0 0,0 0 0 0,-2 4 4 0,10 1-4 15,0-6 0-15,-8 7 4 0,8-2 0 0,0 5 0 16,0-4 0-16,0 5 0 0,8-1-4 0,-8 1 4 0,10 3-4 0,-10 2 0 16,8-1 4-16,0-1-4 0,0 2 0 0,10 4 0 0,-10 0 0 15,1 0 4-15,7 4-4 0,-6-4 0 0,6 6 0 0,-8 3 0 16,10-3 0-16,-10 3 0 0,1 5 0 0,8-3 0 0,-8 2 0 0,-1 1 4 15,0 1-4-15,1 4 0 0,-9-5 0 0,9 1 0 16,-9-1-4-16,0 7 8 0,0-8-4 0,0 1 0 0,0 0 0 0,-9-4 0 16,9 5 4-16,-9-6-4 0,1-4 0 0,0 4 0 0,-1-3 0 15,1-6 0-15,-1 4 0 0,0-4 4 0,1-4-4 0,0 4 0 16,-10-6 0-16,10 2 0 0,0-6 0 0,-10 1 0 0,10 3 0 0,-1-8 4 16,1 5-8-16,0-1 4 0,-2-4-4 0,2 4 4 0,8 1 0 15,-8-6 0-15,8 6 0 0,-8-1 0 0,8 0 0 0,0 1 0 16,0 4 0-16,0 0 0 0,0-5 0 0,8 6 0 0,-8 4 0 15,8-5 0-15,0 1 0 0,-8 4 0 0,10 0 0 0,-2 0 0 16,9 0 0-16,-9 0 4 0,0-6-4 0,2 12 0 0,-2-6 0 0,0 0 0 16,10 4 0-16,-10 1 0 0,0-1 0 0,1-4 0 0,0 10 0 15,-1-5 0-15,-8 4 0 0,9-4 0 0,-9 5 0 0,0 4 4 16,0-4-4-16,0 6 4 0,0-8-4 0,-9 2 0 0,9 4-4 16,-8-5 4-16,-1 1 4 0,0 5-4 0,1-11 0 0,-10 6 0 15,10-5 0-15,0-1 0 0,-10 2-4 0,10-6 4 0,0 0 0 0,-9 0 4 16,9-6-8-16,-10-3 4 0,10 4 0 0,0-4 4 0,-2-1-24 15,2-5 24-15,0 6-4 0,8-5 0 0,-9 4 0 0,0-4 4 16,9-1 0-16,0 6-4 0,0-6 0 0,0 5 0 0,0 1 0 16,0 0 0-16,9-1 4 0,0 5-4 0,-1-5 0 0,0 6 0 15,2-1 0-15,-2 5 0 0,0-5-4 0,10 5 8 0,-10-5-4 16,9 5 4-16,-9 0-8 0,10-4 4 0,-10 4 0 0,8 4 0 0,-6-4 0 16,6 5 0-16,-7-5 0 0,8 5 0 0,-8 4 0 0,-1-3 0 15,0 3 0-15,1 1 0 0,-9 4 0 0,0-5 0 0,9 6 0 16,-9-1 4-16,0 1-4 0,-9-1 0 0,9 1 0 0,-9-1 0 15,9-5 0-15,-8 5-4 0,0-4 4 0,-1 0 0 0,-8-1 0 16,8-3 4-16,1-2-4 0,0 1 0 0,-2-5 0 0,-6-5 0 0,8 5-4 16,-2-4 4-16,2-2 0 0,0 2 0 0,-1-1 0 0,1-5 0 15,8 0 0-15,-8 1 0 0,8 4 4 0,-10-4-8 0,10-1 4 16,0 6 0-16,-8-6 0 0,8 0-4 0,0 7 8 0,8-3-4 0,-8 1 0 16,0 0 0-16,10 5 0 0,-10 0-4 0,8-5 4 15,0 5 0-15,-8 0 0 0,9 0 0 0,-1 0 0 0,0 0 0 16,2 0 0-16,-2 0 0 0,0 0 0 0,0 0 0 0,2 0 0 0,-10 0 0 15,8 0 0-15,0 0 4 0,1 0-4 0,-9 0 0 0,9 5 0 16,-9-5 0-16,0 0 0 0,8 5 0 0,-8 0 0 0,0-5 0 16,0 6 0-16,0-3 4 0,0 2-4 0,0 0 0 0,0 0 0 15,-8 0 4-15,8-1-4 0,-9 1 0 0,9 0 4 0,-9-5-4 0,1 4 0 16,8 1 0-16,-8-5 0 0,8 5 0 0,-10-5 0 0,2 0 4 16,8 0-4-16,-8 0 0 0,8 0 0 0,-8 0 4 0,8 0-4 15,0 0 4-15,-10 0-4 0,10 0 4 0,0 0-4 0,0 0 0 16,0 0 0-16,0-5 0 0,0 5-4 0,0 0 4 0,0-5 4 15,0 5-4-15,0 0 0 0,0-4 0 0,0 4 0 0,0 0 0 0,0 0 0 16,0-5 4-16,0 5-8 0,0 0-16 0,0 0 24 0,0 0-4 16,0 0 0-16,0 0 8 0,0 0-4 0,0-5-4 0,0 10 0 15,0-5 4-15,0 0-4 0,0-5 8 0,0 5-4 0,0-4-4 0,0 4 4 16,0 0 0-16,0 0 0 0,0 0-4 0,0 0 4 16,0 0 0-16,0 0 0 0,0-5 0 0,0 10 4 0,0-10-4 15,0 5 0-15,0 0 0 0,0 0 0 0,0 0 4 0,0 5-4 0,0-5 0 16,0-5-4-16,0 5 4 0,0 0 0 0,0 5 0 0,0-5 0 15,0 0 0-15,0 0 0 0,0 0-4 0,0 0 4 0,0 0 0 16,0 0 0-16,0 0 0 0,0 0-4 0,0 0 4 0,0 0 0 16,0 0 0-16,0 0-4 0,0 0 4 0,0 0-4 0,0 0 4 15,0 0-4-15,0 0 4 0,0 0-8 0,0 0 8 0,0 0 0 0,0 0-4 16,0 0 4-16,0-5-4 0,0 5 0 0,0 0 4 0,0 0 0 16,0 0-4-16,0 0 4 0,0 0-4 0,0 0 4 0,0 0-4 15,0 0 0-15,0 0 0 0,0 0 4 0,0 0-4 0,0 0 0 0,0 0 4 16,0 0-4-16,0 0 4 0,0 0-4 0,0 0 0 0,0 0 8 15,0 0-8-15,0 0 4 0,0 0-4 0,0 0 0 0,0 0 4 16,0 0 0-16,0 0 0 0,0 0 0 0,0 0-4 0,0 0 0 16,0 0 4-16,0 0 0 0,0 0 0 0,0 0 0 0,0 0 0 15,0 0-4-15,0 0 4 0,0 0 0 0,0 0 0 0,0 0-4 0,0 0 0 16,0 0 4-16,0 0 0 0,0 0-4 0,0 0 0 16,0 0 4-16,0 0-4 0,0 0 0 0,0 0 0 0,0 0 0 0,0 0 0 15,0 0 0-15,0 0 0 0,0 0 4 0,0 0 0 0,0 0 0 16,0 0-4-16,0 0 0 0,0 0 4 0,0 0-4 0,0 0 4 15,0 0-4-15,0 0 4 0,0 0 0 0,0 0-4 0,0 0 0 16,0 0 0-16,0 0 0 0,0 0 0 0,0 0 0 0,0 0 0 16,0 0 0-16,0 0 0 0,0 0 0 0,0 0 4 0,0 0-4 0,0 0 0 15,0 0-16-15,0 0 20 0,0 0 0 0,0 0-4 0,0 0 0 16,0 0 0-16,0 0 0 0,0 0 0 0,0 0 4 0,0 0-4 16,0 0 0-16,0 0 4 0,0 0-4 0,0 0 4 0,0 0-4 0,0 0 4 15,0 0 0-15,0 0 0 0,0 0 0 0,0 0-4 0,0 0 4 16,0 0-4-16,0 0 0 0,0 0 4 0,0 0-4 15,0 0 0-15,0 0 0 0,0 0 0 0,0 0 4 0,0 0-4 0,0 0 0 16,0 0 4-16,0 0 0 0,0 0-4 0,0 0 0 0,0 0 4 16,0 0 0-16,0 0 0 0,0 0 0 0,0 0 0 0,0 0 0 15,0 0 0-15,0 0 0 0,0 0 0 0,0 0 0 0,0 0 0 0,0 0 4 16,0 0 0-16,0 0-4 0,0 0 0 0,0 0 0 0,0 0 0 16,0 0 4-16,0 0 0 0,0 0-4 0,0 0 0 0,0 0 4 15,0 0 0-15,0 0-4 0,0 0 0 0,0 0 4 0,0 0-8 16,0 0 4-16,0 0 0 0,0 0 0 0,0 0 0 0,0 0 4 15,0 0-4-15,0 0 0 0,0 0 0 0,0 0 0 0,0 0 0 16,0 0 0-16,0 0 0 0,0 0 0 0,0 0 4 0,0 0-4 16,0 0 0-16,0 0 0 0,0 0 0 0,0 0-4 0,0 0 4 0,0 0 0 15,0 0-4-15,0 0 0 0,0 0 0 0,0 0 0 0,0 0 0 16,0 0 0-16,0 0 0 0,0 0 0 0,0 0 0 0,0 0 4 16,0 0-4-16,0 0 0 0,0 0 0 0,0 0 0 0,0 0 0 15,0 0 0-15,0 0 0 0,0 0-4 0,0 0 4 0,0 0-4 16,0 0-8-16,0 0-8 0,0 0-12 0,0 5-8 0,0-5-16 15,0 0-8-15,0 4-16 0,0 1-4 0,0-5-16 0,0 0-24 0,0 5-12 16,0-5-20-16,0 4-76 0,-8 1 20 0,8-5 44 0,0 0 32 16,0 5 28-16</inkml:trace>
          <inkml:trace contextRef="#ctx0" brushRef="#br0" timeOffset="438073.0994">376 129 63 0,'0'0'84'0,"0"0"-4"0,0 0-8 0,0 0-24 0,0 0 0 15,0 0-4-15,0 0 0 0,0 0-4 0,0 0 0 0,0 0 0 16,0 0 0-16,0 0 4 0,0 0-8 0,0 0 0 0,0 0 0 16,0 0-8-16,0 0-8 0,0 0-4 0,0 0-4 0,0 0 0 0,0 0 0 15,0 0-4-15,0 0 0 0,0 0-4 0,0 0-4 16,-10 0-4-16,10 0-8 0,0 0-12 0,0 0-12 0,0 0-16 0,-8 0-16 16,8 0-12-16,-8 0-52 0,8 0-32 0,-10-4 28 0,2 4 24 15,0-6 20-15</inkml:trace>
        </inkml:traceGroup>
      </inkml:traceGroup>
    </inkml:traceGroup>
  </inkml:traceGroup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47:19.64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4F62834-953D-48B8-A557-CD932A157861}" emma:medium="tactile" emma:mode="ink">
          <msink:context xmlns:msink="http://schemas.microsoft.com/ink/2010/main" type="writingRegion" rotatedBoundingBox="9039,7189 8971,8285 8710,8269 8778,7173"/>
        </emma:interpretation>
      </emma:emma>
    </inkml:annotationXML>
    <inkml:traceGroup>
      <inkml:annotationXML>
        <emma:emma xmlns:emma="http://www.w3.org/2003/04/emma" version="1.0">
          <emma:interpretation id="{072D6823-2A21-4280-B277-D72DF9FA77B4}" emma:medium="tactile" emma:mode="ink">
            <msink:context xmlns:msink="http://schemas.microsoft.com/ink/2010/main" type="paragraph" rotatedBoundingBox="9039,7189 8971,8285 8710,8269 8778,71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CD7BF36-7FDE-4C72-9806-992F856D3277}" emma:medium="tactile" emma:mode="ink">
              <msink:context xmlns:msink="http://schemas.microsoft.com/ink/2010/main" type="line" rotatedBoundingBox="9039,7189 8971,8285 8710,8269 8778,7173"/>
            </emma:interpretation>
          </emma:emma>
        </inkml:annotationXML>
        <inkml:traceGroup>
          <inkml:annotationXML>
            <emma:emma xmlns:emma="http://www.w3.org/2003/04/emma" version="1.0">
              <emma:interpretation id="{ADFFF17E-5C7E-4D3D-A92F-A3901D4274B7}" emma:medium="tactile" emma:mode="ink">
                <msink:context xmlns:msink="http://schemas.microsoft.com/ink/2010/main" type="inkWord" rotatedBoundingBox="8958,7184 8948,7353 8813,7345 8823,717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79 23 47 0,'0'0'60'0,"0"0"-8"0,0 0 4 16,0 0-28-16,0 0-4 0,0 6-4 0,0-6-4 16,0 0 8-16,0 0-4 0,0 0-4 0,-8 0 4 0,8 0 0 0,0 0 0 15,0 0 0-15,0 0 8 0,-10 0-4 0,10 0 0 0,0 0 0 16,0 0 4-16,0 0-4 0,0 0 4 0,0 0 0 0,0 0-4 16,0 0 4-16,0 0 0 0,0 0-4 0,-8 0 4 0,8 0-4 0,0 0-4 15,0 0 0-15,0 0 0 0,0 0 0 0,0 0-4 16,0 0-4-16,0 0 0 0,0 0-4 0,0 0-4 0,0 0 0 0,0 0 0 15,0 0 0-15,0 0 0 0,0 0-4 0,0-6 4 0,0 6-8 16,0 0 8-16,0 0-4 0,0 0 4 0,0 0-4 0,0-4 0 16,0 8 0-16,0-4 4 0,8-4 0 0,-8 8-4 0,0-4 4 0,0 0 0 15,0 6 4-15,10-6-4 0,-10 4 4 0,0 1-4 16,0 0 4-16,0-5 0 0,0 5-4 0,8-1 8 0,-8 2 0 16,0-2 0-16,0 1-16 0,0-1 20 0,0 2 0 0,-8-2-8 0,8 1 4 15,0-5-4-15,0 5 0 0,-10-5 8 0,10 0-12 0,0 5 0 16,0-5 4-16,0 0 4 0,-8 0 0 0,8 0-4 0,0 0-4 15,-8-5-8-15,8 5 8 0,0-5-4 0,0 5 0 0,0-5-4 16,0 1 4-16,0-2 0 0,0 2 0 0,0-1 0 0,0 1 0 16,0-6 0-16,0 5 0 0,0 0 0 0,0-4-4 0,0 3 8 0,0 2-4 15,0-1 0-15,8 0-4 0,-8 5 4 0,0-5-4 0,8 5 4 16,-8 0 0-16,0-4 0 0,10 4 4 0,-10 0-4 0,8 0-4 16,-8 0 0-16,8 4 4 0,1-4 0 0,-9 0 0 0,9 5 8 0,-9-5-4 15,8 5 0-15,-8 0 0 0,9-5-4 0,-9 4-4 0,8 2 0 16,-8-2 4-16,0 1 4 0,8 0 0 0,-8 0-4 0,0-1 4 15,0 6-4-15,0-10 4 0,-8 9 0 0,8-3 0 0,0-2 0 16,-8 1 4-16,-1 0-4 0,9-5 0 0,-8 0 4 0,-1 5-4 16,9-5 0-16,-9 4-4 0,1-4 4 0,8 0-4 0,-8-4 0 0,-2 4 4 15,10-5-4-15,-8 5 0 0,8-5 0 0,-8 0 0 0,8 1 0 16,0-2 0-16,0 6 4 0,0-4-4 0,-8-1 0 0,8 1 0 16,0-2 0-16,0 2 0 0,0-1 0 0,0 5 0 0,0 0 0 15,0-5 0-15,8 5 0 0,-8-5 0 0,0 5 0 0,8 0 0 16,-8 0 0-16,0 0 0 0,8 0 0 0,-8 0 0 0,10 0 0 0,-10 5-4 15,8-5 4-15,0 5 0 0,-8-5 0 0,9 5 0 16,0-1 0-16,-9 2 0 0,8-6 0 0,-8 4 0 0,9 1 0 0,-9 5 0 16,0-6 0-16,0 1 4 0,0 0-4 0,0 4 0 0,0-3 4 15,0-2 0-15,-9 5 0 0,9-3 4 0,0-2-4 0,-8-4 4 16,-1 5 0-16,9 0-4 0,-9-5 0 0,1 0 4 0,8 0-4 16,-8 0-4-16,-2 0 4 0,10-5-4 0,-8 0 4 0,0 1 0 0,8-2 0 15,-8-3-4-15,8-1 0 0,0 6 0 0,0-6 0 16,-10 1 0-16,10-1 0 0,0 1 0 0,0-1 0 0,0 5 0 0,0-5-4 15,0 0 4-15,0 6-4 0,10-1 4 0,-10 0 0 0,0 0-4 16,8 1 4-16,-8 4 0 0,0 0 0 0,8 0 0 0,0 0 0 16,-8 0 0-16,10 0 0 0,-2 4-4 0,-8-4 4 0,8 5 0 0,1 0 4 15,0 0-4-15,-9-1 0 0,8 2 0 0,-8-2 0 0,9 1 0 16,-9 5 4-16,8-6-4 0,-8 6 0 0,0-1 0 0,0-3 0 16,0 8 0-16,0-9 4 0,-8 5 4 0,8-1-4 0,-9 1 4 15,9-1 4-15,-8-4-4 0,-1 4 0 0,0-3 4 0,1-1-4 16,0-1 0-16,8-4 0 0,-10 4 0 0,2-4 0 0,0 0-4 0,0 0 0 15,-2-4-4-15,10 0 0 0,-8-1 0 0,8-1 0 16,-8-3 0-16,8 4 4 0,0-4-4 0,-9-1 0 0,9 5 0 0,0-5 0 16,0 6-4-16,0-6 4 0,0 1 0 0,0 3 0 0,9 2 0 15,-9-1 4-15,0 1-4 0,8-2 0 0,-8 2-4 0,8 4 4 16,-8-5 0-16,10 5 0 0,-10 0 0 0,8 0 0 0,-8 0 0 0,8 0 4 16,0 0 0-16,-8 0 0 0,0 0 4 0,10 0-8 15,-10 5 4-15,0-1 0 0,0-4 4 0,8 6-8 0,-8-6 4 0,0 4-4 16,0-4-4-16,0 5-8 0,0-5-12 0,0 0-16 0,0 4-16 15,0-4-24-15,0 0-36 0,0 6-24 0,-8-6-84 0,8 0 0 16,0 0 48-16,0 0 32 0,0 0 24 0,-10 0 28 0</inkml:trace>
        </inkml:traceGroup>
        <inkml:traceGroup>
          <inkml:annotationXML>
            <emma:emma xmlns:emma="http://www.w3.org/2003/04/emma" version="1.0">
              <emma:interpretation id="{FF9F3615-1AF5-43BF-AAD6-7CB7E2DAFB45}" emma:medium="tactile" emma:mode="ink">
                <msink:context xmlns:msink="http://schemas.microsoft.com/ink/2010/main" type="inkWord" rotatedBoundingBox="8777,7354 8776,7369 8766,7368 8767,7353"/>
              </emma:interpretation>
              <emma:one-of disjunction-type="recognition" id="oneOf1"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'</emma:literal>
                </emma:interpretation>
                <emma:interpretation id="interp3" emma:lang="" emma:confidence="0">
                  <emma:literal>/</emma:literal>
                </emma:interpretation>
                <emma:interpretation id="interp4" emma:lang="" emma:confidence="0">
                  <emma:literal>,</emma:literal>
                </emma:interpretation>
                <emma:interpretation id="interp5" emma:lang="" emma:confidence="0">
                  <emma:literal>j</emma:literal>
                </emma:interpretation>
              </emma:one-of>
            </emma:emma>
          </inkml:annotationXML>
          <inkml:trace contextRef="#ctx0" brushRef="#br0" timeOffset="390581.4765">-50 173 47 0,'0'0'76'16,"0"0"0"-16,0 0-8 0,0 0-28 0,0 0 0 16,0 0-4-16,0 0-4 0,0 0 0 0,0 0-4 0,0 0 0 15,0 0-4-15,0 0-4 0,0 0-4 0,0 0 0 0,0 0-4 16,0 0-4-16,0 0 0 0,0 0-4 0,0 0 0 0,0 0-4 16,0 0-4-16,0 0 0 0,0 0-12 0,10 0-20 0,-10 0 0 15,0 0-52-15,0 0-64 0,0 0 24 0,0 0 28 0</inkml:trace>
        </inkml:traceGroup>
        <inkml:traceGroup>
          <inkml:annotationXML>
            <emma:emma xmlns:emma="http://www.w3.org/2003/04/emma" version="1.0">
              <emma:interpretation id="{FB4AB5D2-29A3-494E-91AA-48B56C4D4B05}" emma:medium="tactile" emma:mode="ink">
                <msink:context xmlns:msink="http://schemas.microsoft.com/ink/2010/main" type="inkWord" rotatedBoundingBox="9001,7804 8971,8285 8711,8269 8740,7788">
                  <msink:destinationLink direction="with" ref="{B4ED4DCC-9F8B-4C6C-ABEC-42CBECB2094E}"/>
                </msink:context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531.4651">45 723 7 0,'0'0'84'0,"0"-4"-12"0,0 0-4 0,0 4-24 15,0-5-4-15,0 0-4 0,0 0 0 0,0 1 0 0,0-2 0 0,0 6 4 16,0-4-4-16,0-1 4 0,0 0 0 0,0 0 4 0,0-5 4 16,0 6 0-16,0-2 4 0,0 3 0 0,0-3 0 0,0 2-4 15,0-1 0-15,0 5-4 0,-8-5 0 0,8 0 0 0,0 5 0 0,-10-4-4 16,10 4-4-16,0 0 0 0,-8-6-4 0,8 6-4 16,-8 0 0-16,-1 6-4 0,9-6-4 0,-8 4-4 0,0 1 0 0,-2 0-4 15,10 0 0-15,-8-1 0 0,0 2-4 0,-2 3 0 0,10-5-8 0,-8 6 0 16,8-5 4-16,-8 5 0 0,0 0 0 0,8-6-4 15,0 6 0-15,-9-1 0 0,9-5 0 0,0 2 0 0,0-1 0 0,0-1-4 16,0 1 0-16,0 0 0 0,0 0 0 0,0 0 0 0,0-5 0 16,9 4 0-16,-9-4 0 0,0 5 0 0,8-5 4 0,-8 0-4 15,8 0 0-15,-8 0 0 0,8 0 4 0,-8 0-4 0,10 0 4 16,-2 0-4-16,0 0 8 0,2 0-4 0,-10 0 0 0,8 0 0 16,0 0 0-16,1 0-20 0,-1 5 24 0,0-5 0 0,2 6-4 15,-2-6 8-15,0 4-12 0,0-4 0 0,2 4 4 0,-2 1 0 0,0 5 0 16,1-5 4-16,0-1-4 0,-1 1 0 0,-8 4 0 0,9-4 0 15,-1 5 0-15,0-5 0 0,1 5-4 0,-9-1 4 0,9-4 0 16,-9 4-4-16,0 1 4 0,8-1 0 0,-8 1 0 0,0-1 0 16,0 2 0-16,0-2 0 0,0 0 0 0,0 1 0 0,-8-1 4 15,8 2 0-15,-9 3-4 0,9-4 4 0,-9-1-4 0,1 1 8 0,0-1-4 16,-1 1 0-16,9 0 0 0,-17-6 0 0,8 6 0 16,1-5 0-16,0 4 0 0,-2-4 0 0,-6 0 0 0,8-5 0 0,-2 4 0 15,2-4 0-15,-9 6-4 0,9-6 0 0,0 0 0 0,-2-6 0 16,2 6 0-16,0-4 0 0,-2-1-4 0,2 0 4 0,8 0 0 15,-8 1-4-15,0-1 0 0,8 0-8 0,-9-4-4 0,9 3-8 0,0 2-8 16,0-6-12-16,-9 1-8 0,9 3-4 0,0-3-12 0,0-1-28 16,0 6 12-16,9-6-12 0,-9 6 4 0,0-7-8 0,9 7-72 15,-9-6-4-15,8 1 32 0,0 4 24 0,-8 0 28 0</inkml:trace>
        </inkml:traceGroup>
      </inkml:traceGroup>
    </inkml:traceGroup>
  </inkml:traceGroup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46:39.77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0B2DEEE-EB32-44AE-B7CA-0CD2013EBC7C}" emma:medium="tactile" emma:mode="ink">
          <msink:context xmlns:msink="http://schemas.microsoft.com/ink/2010/main" type="writingRegion" rotatedBoundingBox="11879,7363 11897,7696 11488,7719 11470,7386"/>
        </emma:interpretation>
      </emma:emma>
    </inkml:annotationXML>
    <inkml:traceGroup>
      <inkml:annotationXML>
        <emma:emma xmlns:emma="http://www.w3.org/2003/04/emma" version="1.0">
          <emma:interpretation id="{6C541153-8B07-4A2E-9167-938398C127EE}" emma:medium="tactile" emma:mode="ink">
            <msink:context xmlns:msink="http://schemas.microsoft.com/ink/2010/main" type="paragraph" rotatedBoundingBox="11879,7363 11897,7696 11488,7719 11470,73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7E4613-5F3F-43C9-8E25-B9BCC48BA01A}" emma:medium="tactile" emma:mode="ink">
              <msink:context xmlns:msink="http://schemas.microsoft.com/ink/2010/main" type="line" rotatedBoundingBox="11879,7363 11897,7696 11488,7719 11470,7386"/>
            </emma:interpretation>
          </emma:emma>
        </inkml:annotationXML>
        <inkml:traceGroup>
          <inkml:annotationXML>
            <emma:emma xmlns:emma="http://www.w3.org/2003/04/emma" version="1.0">
              <emma:interpretation id="{F6D28810-C588-4E13-89EB-14E5CFB59529}" emma:medium="tactile" emma:mode="ink">
                <msink:context xmlns:msink="http://schemas.microsoft.com/ink/2010/main" type="inkWord" rotatedBoundingBox="11879,7363 11897,7696 11488,7719 11470,7386"/>
              </emma:interpretation>
              <emma:one-of disjunction-type="recognition" id="oneOf0">
                <emma:interpretation id="interp0" emma:lang="" emma:confidence="0">
                  <emma:literal>y</emma:literal>
                </emma:interpretation>
                <emma:interpretation id="interp1" emma:lang="" emma:confidence="0">
                  <emma:literal>•</emma:literal>
                </emma:interpretation>
                <emma:interpretation id="interp2" emma:lang="" emma:confidence="0">
                  <emma:literal>r</emma:literal>
                </emma:interpretation>
                <emma:interpretation id="interp3" emma:lang="" emma:confidence="0">
                  <emma:literal>0</emma:literal>
                </emma:interpretation>
                <emma:interpretation id="interp4" emma:lang="" emma:confidence="0">
                  <emma:literal>o</emma:literal>
                </emma:interpretation>
              </emma:one-of>
            </emma:emma>
          </inkml:annotationXML>
          <inkml:trace contextRef="#ctx0" brushRef="#br0">-581 1145 59 0,'-8'0'72'0,"8"0"-8"0,0 5 0 0,0-5-24 0,-8 0 0 16,8 0 0-16,0 0-4 0,-9-5 0 0,9 5 0 0,0-4 0 0,-9 4 0 15,9-4-4-15,0 4-4 0,0 0 0 0,0-6 0 0,-8 1 0 16,8 1 0-16,0-2-4 0,0 2 0 0,0-1 0 0,0 1 0 16,0-2-4-16,0 2 0 0,0-1 0 0,8-1 0 0,-8 2 0 0,0 0 4 15,0-2-8-15,0 2 4 0,9-2-8 0,-9 6 4 16,0-3 0-16,9 3-4 0,-1 0-4 0,-8-6 0 0,8 6 0 0,-8 0-4 16,10 0 0-16,-2 0 0 0,-8 6 0 0,8-6 0 0,1 3 0 15,0-3-4-15,-1 6 4 0,-8-2-4 0,8 2 0 0,1-2 0 16,-1 0 0-16,-8 2 4 0,9 3-4 0,-9 1 4 0,9-1-4 0,-9 1-4 15,0 1 4-15,0-3 0 0,0 7 0 0,0-5 0 16,-9 3 0-16,0 2 0 0,9 0 0 0,-8-1 0 0,-1 0 0 16,1 0 0-16,-9 1 0 0,8-1 0 0,-7 1 0 0,6-6 0 0,-6 5 0 15,-2-3 0-15,10 3 0 0,-9-5 0 0,9-4-16 0,-10 4 20 16,10-3 0-16,0-2-4 0,-10 1 4 0,10-5-4 0,0 5 4 16,-1-5-4-16,9 0 0 0,-9-5 0 0,9 5 0 0,-8-5 0 15,8 1 4-15,0-6-4 0,0 5 4 0,0-5-8 0,8 6 8 16,-8-6-4-16,0 1 0 0,9 3 0 0,0-3 0 0,-1-1 0 0,0 1 0 15,-8 4 0-15,8-4 0 0,2 4 0 0,-2 0 4 0,0 0-8 16,2 2 0-16,-2-4 4 0,0 7 0 0,1-4 0 0,-1 4 0 16,0 0 0-16,1 0 0 0,0 4 4 0,-1-4-4 0,-8 7 0 15,8-4 4-15,2 2-8 0,-2 0 4 0,0 0 8 0,1-1-4 16,0 1 0-16,-1 0-4 0,-8 4 0 0,8-4 0 0,1 0 8 16,-1 4-8-16,1-3 4 0,-9-1-8 0,9-1 8 0,-1 1-4 0,0 0-4 15,2-1 8-15,-2 1-4 0,0-5 0 0,-8 5-4 0,8 0-4 16,2-5 0-16,-2 0-12 0,0 4-12 0,1-4-12 0,-1 0-8 15,-8 0-8-15,8 0-8 0,2 0-20 0,-2 0 12 0,0-4-28 0,-8 4-48 16,8-5 0-16,2 5 28 0,-2-5 24 0</inkml:trace>
        </inkml:traceGroup>
      </inkml:traceGroup>
    </inkml:traceGroup>
  </inkml:traceGroup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46:41.15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8EEA88A-1B7D-4346-B53B-29A3DF3A4845}" emma:medium="tactile" emma:mode="ink">
          <msink:context xmlns:msink="http://schemas.microsoft.com/ink/2010/main" type="writingRegion" rotatedBoundingBox="12513,7610 13384,7632 13379,7829 12508,7807">
            <msink:destinationLink direction="with" ref="{BE2BDBE6-5444-4392-A51B-054005796E30}"/>
          </msink:context>
        </emma:interpretation>
      </emma:emma>
    </inkml:annotationXML>
    <inkml:traceGroup>
      <inkml:annotationXML>
        <emma:emma xmlns:emma="http://www.w3.org/2003/04/emma" version="1.0">
          <emma:interpretation id="{0400B0B3-58EF-4A48-838E-F273773D9208}" emma:medium="tactile" emma:mode="ink">
            <msink:context xmlns:msink="http://schemas.microsoft.com/ink/2010/main" type="paragraph" rotatedBoundingBox="12513,7610 13384,7632 13379,7829 12508,78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5E0E703-E7BA-4B27-91B9-A2D306AB43E9}" emma:medium="tactile" emma:mode="ink">
              <msink:context xmlns:msink="http://schemas.microsoft.com/ink/2010/main" type="line" rotatedBoundingBox="12513,7610 13384,7632 13379,7829 12508,7807"/>
            </emma:interpretation>
          </emma:emma>
        </inkml:annotationXML>
        <inkml:traceGroup>
          <inkml:annotationXML>
            <emma:emma xmlns:emma="http://www.w3.org/2003/04/emma" version="1.0">
              <emma:interpretation id="{C79096E7-A6CC-45C0-ABF2-9A9A07959C3C}" emma:medium="tactile" emma:mode="ink">
                <msink:context xmlns:msink="http://schemas.microsoft.com/ink/2010/main" type="inkWord" rotatedBoundingBox="12513,7610 13384,7632 13379,7829 12508,7807"/>
              </emma:interpretation>
              <emma:one-of disjunction-type="recognition" id="oneOf0">
                <emma:interpretation id="interp0" emma:lang="" emma:confidence="0">
                  <emma:literal>cm</emma:literal>
                </emma:interpretation>
                <emma:interpretation id="interp1" emma:lang="" emma:confidence="0">
                  <emma:literal>m</emma:literal>
                </emma:interpretation>
                <emma:interpretation id="interp2" emma:lang="" emma:confidence="0">
                  <emma:literal>Im</emma:literal>
                </emma:interpretation>
                <emma:interpretation id="interp3" emma:lang="" emma:confidence="0">
                  <emma:literal>em</emma:literal>
                </emma:interpretation>
                <emma:interpretation id="interp4" emma:lang="" emma:confidence="0">
                  <emma:literal>au</emma:literal>
                </emma:interpretation>
              </emma:one-of>
            </emma:emma>
          </inkml:annotationXML>
          <inkml:trace contextRef="#ctx0" brushRef="#br0">1118 350 75 0,'0'0'80'0,"0"-4"-4"0,0-1-4 0,8 5-24 15,-8-5 0-15,0 0 0 0,0 1-4 0,0-6 0 0,0 5-4 16,0 0 0-16,0 0 0 0,0-4 0 0,0 4 0 0,-8 1 0 15,8-1-4-15,0-1 4 0,0 2-4 0,0-1 0 0,-9 0 0 16,9 0-8-16,0 1 8 0,-9 4-12 0,9-5 0 0,-8 5-4 16,8-5 0-16,0 5-4 0,-8 0 0 0,8-5 0 0,-8 5-8 0,8 5-4 15,-10-5 4-15,10 0-4 0,0 5 0 0,-8 0-4 16,8-5 4-16,-8 9 0 0,8-4 0 0,-10 0-4 0,10-1 0 0,0 2 4 16,-8 3-4-16,8 1 0 0,0-1 0 0,0-4 0 0,0 4 4 15,-8 1-4-15,8 0 0 0,0-1 0 0,0-3-4 0,0 3 4 16,0 1 0-16,0-6 0 0,8 6 0 0,-8-5 0 0,0 5-4 0,8-5 4 15,-8-1 0-15,10 0-4 0,-10 2 4 0,8-6 0 16,0 4-4-16,2-4 8 0,-2 0-4 0,0 5 0 0,0-5-4 16,1 0 0-16,0 0 0 0,-1 0 0 0,9-5 4 0,-9 5-4 0,2 0 4 15,-2-4-4-15,0 4 4 0,10-6-4 0,-10 2 4 0,0 4 0 16,1-4 0-16,-1 4 0 0,1-5 0 0,-9-1 4 0,9 2-4 16,-1-1 4-16,-8 0-4 0,8 0 0 0,-8 5 4 0,10-4-4 0,-10-2 0 15,8 2 0-15,-8-1 4 0,8 1 0 0,-8-2-4 16,0 2 0-16,0-1 0 0,8 0 0 0,-8 0 0 0,0 1 4 0,10 4-4 15,-10-6 0-15,0 2 4 0,0-1 0 0,0 5-4 0,0-5 4 16,0 5-4-16,0-5 4 0,0 5-4 0,0 0 0 0,0 0 0 16,0-4 4-16,8 4-4 0,-8 0 4 0,0 0-4 0,0 4 0 0,0-4 0 15,8 5 0-15,-8-5 0 0,0 5 4 0,9-5-4 16,-9 5 0-16,8-1 4 0,1 2-4 0,-9-2 0 0,9 1 0 0,-9 0 4 16,8 0-4-16,-8 5 0 0,8-6-4 0,0 1 4 0,-8 5 0 15,10-6 0-15,-10 1 0 0,8 0 4 0,0 0-4 0,-8-1 0 16,10 2 0-16,-10-1 0 0,8-5 4 0,-8 0-4 0,8 0-4 15,1 4 4-15,-9-4 4 0,8 0 0 0,-8 0-4 0,8 0 0 0,-8 0-4 16,9 0 0-16,-9 0 4 0,9-4 4 0,-9 4-4 0,8-5 0 16,-8-1 0-16,8 2 0 0,-8 4 0 0,10-10 0 0,-10 5 0 15,8 1 0-15,-8-2 4 0,8-3-4 0,-8 5 0 0,9-6 0 16,-9 0 0-16,9 5-4 0,-9 1 4 0,0-6 0 0,8 5 0 0,-8 0-4 16,8 0 0-16,-8 1 4 0,0-1 4 0,0 5-4 0,0-5 0 15,0 5 0-15,0-4 0 0,0 4 0 0,9 0 0 0,-9 0 4 16,0 0 0-16,0 0-4 0,0 4 0 0,8-4 0 0,-8 5 4 0,0 0-4 15,0-5 0-15,9 4 0 0,-9 1 0 0,0 0 4 16,9-5-4-16,-9 5 0 0,0-1 0 0,8 6 0 0,-8-5 0 0,0 0 0 16,8 0 4-16,-8-1-4 0,0 2 0 0,10-2 0 0,-10 1 0 15,8 5 4-15,-8-6-4 0,8 1 0 0,-8 0 0 16,0 0 0-16,8-1 0 0,-8 2-4 0,10-1 8 0,-10-5-8 0,8 4 4 16,-8-4 0-16,8 4 0 0,-8-4 4 0,9 0-8 0,-9 6 4 15,8-6 0-15,-8 0 0 0,8-6 0 0,2 6 0 0,-10-4 0 16,8 4 0-16,-8-4 0 0,8-1 0 0,0-1 0 0,2-3 0 0,-10 4 0 15,8 0 0-15,0-5-4 0,1 1 0 0,-9 5 4 0,9-6 0 16,-1 0-4-16,1 1 8 0,-9 3-4 0,8-3 0 0,0 4 4 16,2 0-4-16,-10 1-4 0,8-1 4 0,-8 0 0 0,8 5 4 15,-8-4 0-15,8 4 0 0,-8 0 0 0,10 0 4 0,-10 0 0 16,8 4 4-16,-8 1 0 0,0-5 0 0,8 5 4 0,-8-1-4 0,9 1 0 16,-9 0 4-16,0 0 0 0,9-1-4 0,-9 2-4 0,8-2 4 15,-8 1 0-15,0 5-4 0,0-6 0 0,9 2 0 0,-9 3-4 16,0-5 0-16,0 2 0 0,0-2-4 0,0 1-4 0,0 0 0 15,0 0-12-15,0-1-12 0,0 2-24 0,0-1-28 0,0-5-36 16,0 0-28-16,-9 0-108 0,9 4 36 0,0-4 36 0,-8-4 36 0,-1 4 28 16,9-5 20-16</inkml:trace>
        </inkml:traceGroup>
      </inkml:traceGroup>
    </inkml:traceGroup>
  </inkml:traceGroup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50:30.03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6306C0D-C1FA-4CFA-9357-96BFA5A9AA61}" emma:medium="tactile" emma:mode="ink">
          <msink:context xmlns:msink="http://schemas.microsoft.com/ink/2010/main" type="writingRegion" rotatedBoundingBox="12718,5494 12604,7406 12083,7375 12197,5463">
            <msink:destinationLink direction="with" ref="{BE2BDBE6-5444-4392-A51B-054005796E30}"/>
          </msink:context>
        </emma:interpretation>
      </emma:emma>
    </inkml:annotationXML>
    <inkml:traceGroup>
      <inkml:annotationXML>
        <emma:emma xmlns:emma="http://www.w3.org/2003/04/emma" version="1.0">
          <emma:interpretation id="{AFE26DF2-1EE6-44F4-BA3D-3C7271DE4ADB}" emma:medium="tactile" emma:mode="ink">
            <msink:context xmlns:msink="http://schemas.microsoft.com/ink/2010/main" type="paragraph" rotatedBoundingBox="12718,5494 12604,7406 12083,7375 12197,54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94F62FD-97AB-4AB3-9C09-4827C0E6C421}" emma:medium="tactile" emma:mode="ink">
              <msink:context xmlns:msink="http://schemas.microsoft.com/ink/2010/main" type="line" rotatedBoundingBox="12718,5494 12604,7406 12083,7375 12197,5463"/>
            </emma:interpretation>
          </emma:emma>
        </inkml:annotationXML>
        <inkml:traceGroup>
          <inkml:annotationXML>
            <emma:emma xmlns:emma="http://www.w3.org/2003/04/emma" version="1.0">
              <emma:interpretation id="{6BD2B803-382C-45BB-9378-F0EF068F29B0}" emma:medium="tactile" emma:mode="ink">
                <msink:context xmlns:msink="http://schemas.microsoft.com/ink/2010/main" type="inkWord" rotatedBoundingBox="12718,5494 12604,7406 12083,7375 12197,546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42 972 43 0,'0'0'76'16,"0"-4"-16"-16,0 8-4 0,0-8-20 0,-8 4-8 0,8 0 4 15,0-5-4-15,0 5-4 0,8-4 4 0,-16 4-4 0,16 0 0 0,-16-6-4 16,8 6 0-16,0 0 0 0,0-4 0 0,0 4-4 0,0-5 4 16,0 5-4-16,0-5 0 0,0 5 0 0,0 0 0 0,0-5 0 15,0 5-4-15,0-4 0 0,0 4-4 0,0-6 4 0,0 6-4 0,8-4 4 16,-8 4-4-16,0-5 0 0,0 5 4 0,0 0-4 16,9 0 0-16,-9 0 0 0,0 0 0 0,8 0 0 0,-8 0-4 0,0 0 4 15,8 0 0-15,-8 0 0 0,0 0 0 0,0 0 0 0,0 0-4 16,10 5 0-16,-10-5 4 0,0 4-4 0,0-4 0 0,0 6 0 15,0-2 0-15,0 1 0 0,0 0 0 0,0 0-4 0,-10-1 4 16,10 2 4-16,0-2 0 0,-8 1 0 0,8-1 8 0,-8 2-4 16,8-2 4-16,-9 1 4 0,1-5 0 0,8 5 0 0,-9-5 0 0,0 0-24 15,1 0 24-15,8 0 0 0,-8-5-4 0,0 5-4 0,8-5-4 16,-10 1 0-16,10 4 4 0,-8-10 0 0,8 5-8 0,0 1 4 16,0-2-4-16,0 2 4 0,0-1-4 0,-8-5 0 0,16 6 4 0,-8-2-8 15,0 2 0-15,0-1 0 0,8 1 0 0,-8-2 0 16,10 6 4-16,-10-4-4 0,8 4 0 0,-8 0 0 0,8-5 0 15,0 5 0-15,-8 5 4 0,9-5-4 0,0 4 4 0,-1-4-8 0,-8 6 8 16,9-2-4-16,-1 1-8 0,0-1 12 0,-8 2-4 0,10-2 0 16,-10 1 0-16,0 0 4 0,0 0 0 0,8-1 0 0,-8 6-8 15,0-5 4-15,-8-1 4 0,8 2-8 0,0-2 12 0,-10 1-4 0,10 0 0 16,-8 0 0-16,0-1 4 0,-1-4 0 0,1 0 0 0,-1 6-4 16,0-6 0-16,1 0 4 0,0 0-4 0,0 0 4 0,-2-6-4 15,2 6 4-15,0-4-4 0,8-1 0 0,-10 0 0 0,2 0 0 16,8 1-4-16,-8 4 0 0,8-6 0 0,0 2-16 0,0-1 20 15,0 1 0-15,0-6-4 0,-9 5 4 0,9 5-4 0,0-5 4 16,0 0-4-16,9 5 4 0,-9 0-4 0,0-4 4 0,0 4-4 16,8 0 0-16,-8 0 0 0,8 0-4 0,-8 0 0 0,10 4 4 0,-2-4 4 15,-8 5-4-15,8 0 0 0,2-5 0 0,-2 5 0 0,0-1 0 16,0 2 0-16,-8-2 0 0,9 1 0 0,-9 5 0 0,9-6 0 16,-9 1 0-16,8 0 0 0,-8 4 4 0,0-3-4 0,0-1 0 0,0 3 4 15,-8-2 0-15,8-2-4 0,-9 2 4 0,9-2 0 0,-9 1 0 16,1-5 0-16,0 4 4 0,0-4-4 0,-2 6 0 0,2-6 4 15,0-6 0-15,-2 6-4 0,2-4 0 0,8-1 0 0,-8 5 0 16,-1-10 0-16,1 6 0 0,8-6-4 0,0 6 0 0,-9-11 4 16,9 10-4-16,0-5 0 0,0 0 4 0,0 1 0 0,0-1-4 0,0 1-4 15,0 4 4-15,9-4 0 0,-9 3 4 0,8 2 0 0,-8-1-4 16,9 1 4-16,-9 4-4 0,8 0-16 0,0 0 20 0,-8-6 0 16,10 6 4-16,-2 0-4 0,0 6 0 0,2-6 0 0,-10 4 0 15,8-4 0-15,0 5 0 0,0-1 4 0,-8-4-4 0,9 6 4 16,-9-2-4-16,0 1 0 0,9 0 0 0,-9 0 0 0,0-1 0 15,0 6-4-15,0-5 0 0,0-1-4 0,0 2-12 0,-9-2-8 16,9 1-20-16,-9 0-20 0,9 0-20 0,-8-5-24 0,8 4-20 16,-8-4-64-16,0 0-28 0,-2 0 40 0,2-4 36 0,0 4 24 0,-10-10 24 15</inkml:trace>
          <inkml:trace contextRef="#ctx0" brushRef="#br1" timeOffset="-96516.1718">-18-860 15 0,'0'-4'64'0,"0"4"-4"16,0 0-8-16,0 0-28 0,0 0-4 0,0 0-4 0,0 0-4 0,0 0 4 16,0 0-8-16,0 4 0 0,0-4 0 0,0 0 0 15,0 0-4-15,0 0 4 0,0 0-8 0,0 0 4 0,0 0 0 0,0 0 0 16,0 0 0-16,0 0 4 0,0 0 0 0,0 0-4 0,0 0 4 0,0 0 0 16,0 0-4-16,0 0 0 0,0 0 0 0,0 0 0 15,0 0 4-15,0 0-4 0,0 0 0 0,0 0 0 0,0 0 0 0,0 0 0 16,0 0-4-16,0 0 0 0,0 0 4 0,0 0 0 0,0 0-8 15,0 0 8-15,0 0-4 0,0 0-4 0,0 6 0 16,0-6 0-16,0 4-8 0,0-4-20 0,0 6-48 0,0-6-44 0,0 4 24 16</inkml:trace>
          <inkml:trace contextRef="#ctx0" brushRef="#br2" timeOffset="-90824.6619">34-778 35 0,'0'0'64'15,"0"0"-4"-15,0 0-8 0,0 0-24 0,0 0-4 0,0 0-4 16,0 5-4-16,0-5 0 0,0 0-4 0,0-5 0 0,0 5 0 0,0 0-4 16,0 0 4-16,0 0-4 0,0 0 0 0,0 0 0 0,0 0 0 15,0 5 8-15,0-5-8 0,0 0 0 0,0 0 0 0,0 0 4 16,0 0-8-16,0-5 0 0,0 5 4 0,0 0 4 0,0 0 4 15,0 0-4-15,0 0-4 0,0 0 0 0,0 0 0 0,0 0 4 16,0 5-4-16,0-5 4 0,0 0 4 0,0 0-16 0,0 0 16 0,0 0 4 16,0 5-4-16,0-5 0 0,0 4 0 0,0 2 0 0,0-2-4 15,0 1 0-15,0 1 4 0,0 2 0 0,0-3-8 16,0 5 4-16,0 0 0 0,0-1 0 0,0 1 0 0,0-1 0 0,0 1 0 16,0 0 0-16,0-1 0 0,0 1-4 0,0-1 0 0,0 0 0 15,0 2 4-15,0 3-4 0,0-5 0 0,0 1 0 0,0-1-4 16,0 1 4-16,0 0 0 0,0-1 0 0,0 1 0 0,0-5-8 15,0 4 4-15,0 1 0 0,0-1-4 0,0 1 4 0,0-5 0 0,0 5 0 16,0-1-4-16,0 1 0 0,0-1 4 0,0 1 0 0,0-2 0 16,0 3 0-16,0-1-4 0,0-1 4 0,0 1 0 0,0-1 0 15,0 1-4-15,0 4 4 0,0-4-4 0,0-1 4 0,0 1 0 16,0 5-4-16,0-7 4 0,0 3-4 0,0-2 4 0,0 1 0 0,0 0-4 16,0-1 4-16,0 1 0 0,0 0-4 0,0-1 4 15,0-5-8-15,0 6 4 0,0-1 4 0,0-3 0 0,0 4 0 0,0-6-4 16,0 5-4-16,0-3 4 0,0 3 0 0,0-4 0 0,0 4 4 15,0-4-4-15,0 5 0 0,0-1 0 0,0-4 4 0,0 5-4 16,0-1-4-16,0-4 4 0,0 5 4 0,0-1-4 0,0-4 0 0,0 5 4 16,0-1 0-16,0 1-4 0,0 0 0 0,0-1 0 0,0 1 4 15,0-6-4-15,0 6 0 0,0-1 4 0,0-5-4 16,0 7 0-16,0-7 0 0,0 2 0 0,0 3 0 0,0-4 4 0,0 0-8 16,0-1 8-16,0 7 0 0,8-7-4 0,-8 0 0 0,0 2 4 15,0-2-4-15,0 2 0 0,0 3 0 0,0-5 0 0,0 2 0 16,0-3-4-16,0 7 8 0,0-4 0 0,0-2 0 0,0 6-4 0,0-5-4 15,0-1 4-15,0 2 4 0,0-2 0 0,0 5-4 16,0-3 0-16,0-2 4 0,0 1-8 0,0 5 4 0,0-6 0 0,0 2 0 16,0-2-4-16,0 5 4 0,0-3 0 0,0 3 0 0,0-5 4 15,0 6-8-15,0-5-16 0,0 5 20 0,0-6 4 0,0 6-4 16,0-5 8-16,0 5-8 0,0-6 0 0,0 6 0 0,0-6 4 0,0 1-4 16,0 5 0-16,0-5 4 0,0 4-8 0,0-4 4 0,0 0-4 15,0 0 8-15,0 0-4 0,9 4 0 0,-9-4 0 0,0 0 0 16,0 0 0-16,0 0 4 0,0 4-8 0,0-4 4 0,8-1 4 15,-8 2-4-15,0-2 0 0,0 5-4 0,0-3 0 0,0-2 8 16,0 6-4-16,0-5-4 0,0-1 8 0,0 6-4 0,0-5 4 16,0 5-4-16,0-6-4 0,0 6 8 0,0-1-4 0,0-3-4 15,0 3 8-15,0-5-8 0,0 6 4 0,0-5 0 0,0 5 4 16,0 0-4-16,0-7-4 0,0 7 4 0,0-4 0 0,0 4 0 0,0-6 0 16,0 1 0-16,0 5 0 0,0-6 0 0,0 5 0 0,0-3 0 15,0-2 0-15,0 6 0 0,0-5 0 0,0-1 0 0,0 2-4 16,0 3 4-16,0-5 4 0,0 2-4 0,0-2 0 0,0 7 0 0,0-7-20 15,0 0 24-15,0 1-4 0,0 0 4 0,0 0-4 16,0-1 0-16,0 2 0 0,0-2 0 0,0 1 0 0,0-1 0 0,0 2 4 16,0-2-8-16,0 1 4 0,0 0 0 0,0-5 0 0,0 4 4 15,0 1-4-15,0 0 0 0,0-5 0 0,0 5-8 0,0 0 12 16,0 0-4-16,0-5 4 0,0 4 0 0,0 1-8 0,0 0 4 16,0 0 0-16,0 0 0 0,0-5 0 0,0 6 0 0,0-3 0 0,0 2-4 15,0 0 0-15,0 0 4 0,0 0 4 0,0-1-4 16,0 1 4-16,0 0-8 0,0-5 4 0,0 4 0 0,0 1 4 0,0 0-4 15,0-5 0-15,0 0 0 0,0 5 0 0,0-5 0 0,0 0 0 16,0 4-4-16,0-4 4 0,0 0 4 0,0 0 0 0,0 0-4 16,0 0 0-16,0 0 0 0,0 0 0 0,0 6 0 0,0-12 0 15,0 12 0-15,0-12 0 0,0 12 4 0,0-6-4 0,0 0 0 16,0 0 0-16,0 0 0 0,0 0-4 0,0 0 4 0,0 0 0 0,0 0 0 16,0 0 0-16,0 0 0 0,0 0-4 0,0 0 4 0,0 0 4 15,0 0 0-15,0 0-4 0,0 0 4 0,0 0-4 0,0 0 8 16,0 0-8-16,0-6 4 0,0 6 0 0,0 0 0 0,0 0 0 0,0 0 0 15,0 0 0-15,0 0 4 0,0-4-4 0,0 4-4 16,0 0 0-16,0-5 0 0,0 5 4 0,0 0 4 0,0 0 0 0,0-5 0 16,0 5-4-16,0 0 4 0,0 0 0 0,0-5-8 0,0 5 4 15,0-4 0-15,0 4 0 0,0 0 0 0,0 0 0 0,0 0 0 16,0 0 0-16,0 0 0 0,0-5 4 0,0 5 0 0,0 0 4 16,0-5 0-16,0 5-8 0,0 0 4 0,0 0 0 0,0-4 4 0,0 4-4 15,0 0 0-15,0 0-4 0,0-5 4 0,0 5-4 16,0-5 0-16,0 5 0 0,0 0-4 0,0 0 4 0,0 0-4 0,0 0 4 15,0-5-4-15,0 5 0 0,0 0 0 0,0 0 0 0,0 0 0 16,0 0 0-16,0 0 0 0,8 0 0 0,-8 0-16 0,0 0 20 16,0 0 4-16,0 0-8 0,0-5 4 0,0 5-4 0,0 0 0 15,0 0 0-15,0 0 4 0,0 0-8 0,0 0-4 0,0 0-12 16,0-3-8-16,0 3-16 0,0 0-16 0,0 0-28 0,0 0-24 16,0 0-12-16,0 0-112 0,0 3 52 0,0-3 28 0,0 0 36 15,0-3 24-15</inkml:trace>
          <inkml:trace contextRef="#ctx0" brushRef="#br2" timeOffset="-92640.3659">25 109 23 0,'-9'0'84'0,"9"-4"-4"0,-8 4-8 0,8-5-28 0,0 1-28 16,0 4 24-16,0 0-4 0,-8-6 0 0,8 6 4 0,0 0-4 15,0 0 4-15,8 0-4 0,-8 0 0 0,0 0 4 0,0 0 4 16,8 0 0-16,-8 0-4 0,0 0 0 0,9 0 0 0,-9 0 0 0,9 0 4 15,-9 0-8-15,8 6-4 0,1-6 0 0,-9 0 0 0,8 4-4 16,0 1 0-16,2-5-4 0,-2 4-4 0,0 2 0 0,-8-3-4 16,8 7 0-16,2-4 0 0,-2-2 0 0,0 6-8 0,1-5 4 15,-1 5-4-15,1-6-4 0,-9 5 4 0,9 1-4 0,-1-5 0 16,0 9 4-16,0-8-4 0,2 3 0 0,-10 1 0 0,8-1 4 0,0 1-8 16,-8 4 0-16,10-5 0 0,-10 1 4 0,0 0-4 0,8-5 4 15,-8 4-4-15,0 0 0 0,0-4 4 0,0 5-4 0,0-5 4 16,0 0-4-16,0-1 4 0,0 1-4 0,0-5 0 0,0 0 0 15,0 5-4-15,-8-5 8 0,8 0-4 0,0-5 4 0,0 5-4 16,0-5 0-16,-10 1-4 0,10-1 4 0,0 0 4 0,0-5-4 0,-8 5-4 16,8-4 4-16,0 0 0 0,-8-1-4 0,8 1 4 0,0-1 0 15,0-5 0-15,0 5 0 0,0-3 4 0,0 3-4 0,0-5-4 16,0 7 4-16,0-3 0 0,0-3 0 0,0 5 0 0,0-1 0 0,0-1 0 16,8 3 0-16,-8 2 0 0,0-4 0 0,0 7 0 15,8-3-4-15,-8 2 4 0,0-1-4 0,10 1 4 0,-2 4 0 0,-8 0 0 16,8-6 0-16,-8 6 0 0,9 0 0 0,-1 0 4 0,-8 6 0 15,9-6-8-15,-9 0 4 0,8 4 0 0,1-4 0 0,-1 5 0 16,-8-5 0-16,8 4-4 0,2-4 8 0,-2 6-8 0,-8-6 4 16,8 0 0-16,2 0 0 0,-10 3 0 0,8-3 0 0,0 0 0 15,-8 0 0-15,8 0 0 0,1 0 0 0,-9 0 0 0,9 0 4 16,-1 0-4-16,-8 0 0 0,9 0 0 0,-9-3 4 0,8 3-4 0,-8-6 8 16,8 6 0-16,-8-4 0 0,10-1-8 0,-10 1 0 0,8-2 0 15,-8 6 0-15,8-10 0 0,-8 6-4 0,0 0 4 0,0-2 0 16,0 1 0-16,0 1 0 0,0-6-8 0,0 5-4 0,0 1-8 15,0-2-16-15,0 2-12 0,0-1-16 0,0-1-28 0,0 6-12 16,-8-4-12-16,8 0-80 0,-8-1-12 0,8 5 44 0,-10-5 36 0,2 5 24 16</inkml:trace>
        </inkml:traceGroup>
      </inkml:traceGroup>
    </inkml:traceGroup>
  </inkml:traceGroup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53:24.44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4152B46-061B-44CF-90BF-ECFA7ABF025F}" emma:medium="tactile" emma:mode="ink">
          <msink:context xmlns:msink="http://schemas.microsoft.com/ink/2010/main" type="writingRegion" rotatedBoundingBox="9723,6001 10374,5376 10736,5753 10085,6377">
            <msink:destinationLink direction="with" ref="{E9E564DA-3675-46E8-966D-479C32A920E2}"/>
          </msink:context>
        </emma:interpretation>
      </emma:emma>
    </inkml:annotationXML>
    <inkml:traceGroup>
      <inkml:annotationXML>
        <emma:emma xmlns:emma="http://www.w3.org/2003/04/emma" version="1.0">
          <emma:interpretation id="{17F7858A-D157-4A78-A2E1-5BBED5D02AEF}" emma:medium="tactile" emma:mode="ink">
            <msink:context xmlns:msink="http://schemas.microsoft.com/ink/2010/main" type="paragraph" rotatedBoundingBox="9723,6001 10374,5376 10736,5753 10085,63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B3838AE-F54E-4FDB-AA7F-0EBDCBBAD645}" emma:medium="tactile" emma:mode="ink">
              <msink:context xmlns:msink="http://schemas.microsoft.com/ink/2010/main" type="line" rotatedBoundingBox="9723,6001 10374,5376 10736,5753 10085,6377"/>
            </emma:interpretation>
          </emma:emma>
        </inkml:annotationXML>
        <inkml:traceGroup>
          <inkml:annotationXML>
            <emma:emma xmlns:emma="http://www.w3.org/2003/04/emma" version="1.0">
              <emma:interpretation id="{D8E46D23-1B58-4649-8515-EB9FBB36EC97}" emma:medium="tactile" emma:mode="ink">
                <msink:context xmlns:msink="http://schemas.microsoft.com/ink/2010/main" type="inkWord" rotatedBoundingBox="9723,6001 10374,5376 10736,5753 10085,6377"/>
              </emma:interpretation>
              <emma:one-of disjunction-type="recognition" id="oneOf0">
                <emma:interpretation id="interp0" emma:lang="" emma:confidence="0">
                  <emma:literal>&amp;</emma:literal>
                </emma:interpretation>
                <emma:interpretation id="interp1" emma:lang="" emma:confidence="0">
                  <emma:literal>•</emma:literal>
                </emma:interpretation>
                <emma:interpretation id="interp2" emma:lang="" emma:confidence="0">
                  <emma:literal>z</emma:literal>
                </emma:interpretation>
                <emma:interpretation id="interp3" emma:lang="" emma:confidence="0">
                  <emma:literal>ź</emma:literal>
                </emma:interpretation>
                <emma:interpretation id="interp4" emma:lang="" emma:confidence="0">
                  <emma:literal>3</emma:literal>
                </emma:interpretation>
              </emma:one-of>
            </emma:emma>
          </inkml:annotationXML>
          <inkml:trace contextRef="#ctx0" brushRef="#br0">444 53 35 0,'-10'0'88'0,"2"0"-8"0,8-5-4 0,-8 5-24 15,8-5 0-15,-9 5-4 0,9-4 0 0,-9-6-4 0,9 5-4 16,-8-5 0-16,8 1 0 0,0-1-4 0,0 2 0 0,-8-3 0 0,8-3 0 16,0 4-8-16,0 1 8 0,8-6-4 0,-8 5 4 0,0-4 0 15,8 5 0-15,-8 0-8 0,9-1 4 0,0 0 0 0,-9 0 0 16,8 5-4-16,0 1 0 0,2-1-4 0,-2 0 4 0,-8 0-4 0,8 5 0 15,1 0 4-15,0 0-8 0,-1 0 0 0,0 5-4 16,1 0 0-16,-1 0-4 0,0 4 0 0,2 1 0 0,-10 0-4 0,8 0-4 16,0-1-4-16,-8 5 0 0,0-5 4 0,10 11 0 0,-10-6-4 15,0 6 4-15,-10-1-4 0,10 0 0 0,-8 0-4 0,8 0 4 16,-8 5 0-16,-2-5 0 0,2 6 0 0,-9-6 0 0,9 0-4 0,0 0 8 16,-10 0-4-16,10 0 0 0,-10-4 0 0,10-1 0 0,-9 1 0 15,8-6-4-15,1 1 4 0,-9-6-4 0,9 1 0 0,-1 0-4 16,0 0 0-16,9-10 4 0,-8 5 0 0,8-5 0 0,0-4 4 15,-8 4-4-15,8-5 0 0,8-4 0 0,-8 4 0 0,0-4 0 16,8 4 4-16,1-4 0 0,-9 0-4 0,9-1 4 0,-1 5-4 16,1-4 4-16,-1 5 0 0,0-1 0 0,1 5 0 0,0 1 4 15,-1-2-4-15,0 1 4 0,2 5-4 0,-2 0 0 0,0 5 4 0,10 1 4 16,-18-2 0-16,16 6 0 0,-7-1 0 0,-1 1 0 0,0-1 4 16,2 6-4-16,-2-5 4 0,0 4-16 0,10 0 24 0,-10-4 0 15,0 4 0-15,2 0 0 0,-2-4 0 0,0 0-4 0,1-1 0 16,-1 1 0-16,10-1 0 0,-10-5 0 0,0 3-4 0,0-3 0 15,2-4-4-15,-2 0 0 0,0-4 0 0,1-3-4 0,-9 3 0 16,9 0 0-16,-1-6-4 0,1-4 0 0,-9 4 0 0,8-4-12 0,0-1-8 16,-8 1-20-16,0-5-20 0,9 0-24 0,-9 4-24 0,0-4-28 15,0 0-24-15,0-1-84 0,-9 2 24 0,9 3 36 0,-8-4 32 16,8 5 32-16,-8-1 16 0</inkml:trace>
          <inkml:trace contextRef="#ctx0" brushRef="#br0" timeOffset="-686.1655">34 499 11 0,'0'5'84'0,"-8"5"-4"0,8-1 0 0,-8-5-20 16,8 6 0-16,0-4 0 0,-10 2 0 0,10-3 0 0,0 1 0 15,0-6-4-15,-8 4-4 0,8-4-4 0,0 5 0 0,0-5-4 0,0 0 4 16,0-5-8-16,0 5 4 0,0-4-4 0,0-7-4 0,0 7-4 15,8-6 4-15,-8 0-4 0,10 1 0 0,-10-5 4 0,8 5 0 16,-8-5-4-16,8-1 0 0,0-5 0 0,1 0 0 0,-1 2-4 16,1-1 4-16,0 0-4 0,-1-1 4 0,10-4-8 0,-10 6 0 15,0-2 0-15,0-4-4 0,10 5 0 0,-10 0-4 0,1 0-4 0,8-1 4 16,-8 1 0-16,-1 0 0 0,0 0-8 0,2 5 4 0,-2-6 0 16,0 6-4-16,-8 0 0 0,8 4 0 0,2-5 0 0,-10 5-4 15,8 1 4-15,-8 5 0 0,0-6-4 0,0 5 4 0,8 0-4 16,-8 5 4-16,0-5-4 0,0 5 0 0,0 0 0 0,0 0 0 15,0 5 0-15,0 0 4 0,0 0-4 0,0 5 0 0,0-1 0 16,0 1 0-16,0-1-4 0,-8 5 4 0,8 1 0 0,0 4-4 0,0 1 4 16,0-6 0-16,-8 10-4 0,8-5 4 0,0 5 0 0,0-5-4 15,-10 5-4-15,10-5 8 0,-8 5-4 0,8-6 0 0,0 7 4 16,0-6-4-16,-8-4 0 0,8 5-4 0,0-2 0 0,0-4 4 16,0-4-4-16,0 5-4 0,0-6-4 0,0 1-12 0,0-6-8 15,0 6-8-15,0-5-8 0,0-5-12 0,0 6-12 0,0-6-16 0,0 0-8 16,0 0-40-16,0-6 4 0,0 1-8 0,0 1-52 0,0-2-32 15,-8-3 40-15,8-1 36 0,0 2 32 0,0-3 24 0</inkml:trace>
        </inkml:traceGroup>
      </inkml:traceGroup>
    </inkml:traceGroup>
  </inkml:traceGroup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46:33.79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E351100-7939-47DE-839B-C4230DB176A5}" emma:medium="tactile" emma:mode="ink">
          <msink:context xmlns:msink="http://schemas.microsoft.com/ink/2010/main" type="writingRegion" rotatedBoundingBox="16063,7842 17112,8632 16837,8997 15788,8207"/>
        </emma:interpretation>
      </emma:emma>
    </inkml:annotationXML>
    <inkml:traceGroup>
      <inkml:annotationXML>
        <emma:emma xmlns:emma="http://www.w3.org/2003/04/emma" version="1.0">
          <emma:interpretation id="{797A5D1D-5E0A-4A39-B9AD-2004F255ECCB}" emma:medium="tactile" emma:mode="ink">
            <msink:context xmlns:msink="http://schemas.microsoft.com/ink/2010/main" type="paragraph" rotatedBoundingBox="16063,7842 17112,8632 16837,8997 15788,82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6853A1A-7736-46B1-BCB6-59CAF0CA9943}" emma:medium="tactile" emma:mode="ink">
              <msink:context xmlns:msink="http://schemas.microsoft.com/ink/2010/main" type="line" rotatedBoundingBox="16063,7842 17112,8632 16837,8997 15788,8207"/>
            </emma:interpretation>
          </emma:emma>
        </inkml:annotationXML>
        <inkml:traceGroup>
          <inkml:annotationXML>
            <emma:emma xmlns:emma="http://www.w3.org/2003/04/emma" version="1.0">
              <emma:interpretation id="{84F6EA50-9292-4185-8254-BCB0F3D7713A}" emma:medium="tactile" emma:mode="ink">
                <msink:context xmlns:msink="http://schemas.microsoft.com/ink/2010/main" type="inkWord" rotatedBoundingBox="16059,7847 16382,8090 16111,8450 15788,8207"/>
              </emma:interpretation>
              <emma:one-of disjunction-type="recognition" id="oneOf0">
                <emma:interpretation id="interp0" emma:lang="" emma:confidence="0">
                  <emma:literal>by</emma:literal>
                </emma:interpretation>
                <emma:interpretation id="interp1" emma:lang="" emma:confidence="0">
                  <emma:literal>co</emma:literal>
                </emma:interpretation>
                <emma:interpretation id="interp2" emma:lang="" emma:confidence="0">
                  <emma:literal>y</emma:literal>
                </emma:interpretation>
                <emma:interpretation id="interp3" emma:lang="" emma:confidence="0">
                  <emma:literal>b</emma:literal>
                </emma:interpretation>
                <emma:interpretation id="interp4" emma:lang="" emma:confidence="0">
                  <emma:literal>n</emma:literal>
                </emma:interpretation>
              </emma:one-of>
            </emma:emma>
          </inkml:annotationXML>
          <inkml:trace contextRef="#ctx0" brushRef="#br0">350 863 43 0,'-10'-5'88'0,"10"1"-8"16,0 4-4-16,-8-5-24 0,8 0 4 0,-8 0-4 0,-1 5 0 15,1-5 0-15,0 1-8 0,-1 4 0 0,0 0 0 0,1 0 0 16,0-5 0-16,-2 5-4 0,-6 0-4 0,7 0-4 0,0 5-4 0,1-5 0 15,0 4 0-15,-1-4-4 0,1 5-4 0,-1 0-4 0,0 0 0 16,1 0-4-16,8-1-4 0,-8 1-4 0,-2 0 8 0,10 5-4 16,0-6 0-16,0 1 0 0,-8 5-4 0,8-5 0 0,0-1 0 15,0 6-4-15,0-6 0 0,8 1 4 0,-8 0-20 0,10 5 24 16,-10-6-4-16,8 2 0 0,-8-2 0 0,8 1 0 0,1 0-4 0,-9 0 4 16,9-1-4-16,-1 1 4 0,1 0-4 0,-1 0 0 0,0-5-4 15,1 11 0-15,0-8 12 0,-1 2-12 0,0-1 4 0,10 2 0 16,-10-1 4-16,1 4 0 0,0-4-4 0,-1-1 4 0,0 6-4 15,1-5 0-15,-1 5 0 0,0-1 0 0,2-4 0 0,-2 4 4 16,0 1-8-16,2-5 4 0,-10 5-4 0,8-1 4 0,0 1 0 16,-8-6 0-16,0 6 0 0,0 0 0 0,8-5 4 0,-8 4 4 15,0 1-8-15,0-6 0 0,0 7 0 0,-8-2 4 0,8-4 0 0,-8 4 0 16,0 1-4-16,8-6 0 0,-10 5 4 0,-6-3 4 0,6 4 4 16,2-6-4-16,-9 6 4 0,9-5 0 0,-9-1 0 0,0 1 4 15,-1-5-4-15,10 5-4 0,-9-5 0 0,0 0 0 0,0 0-4 16,9-5 0-16,-10 0 0 0,10 1-4 0,-10-7 4 0,10 7-8 0,0-10-4 15,0 5-4-15,-2-6-4 0,2 5-16 0,8-4 12 16,-8-1-20-16,8-4-12 0,0 5-12 0,-9-1-12 0,9 1-16 0,0-1 4 16,9 2-24-16,-9 3-68 0,8-4 12 0,-8 3 32 0,8 2 32 15,2-1 16-15</inkml:trace>
        </inkml:traceGroup>
        <inkml:traceGroup>
          <inkml:annotationXML>
            <emma:emma xmlns:emma="http://www.w3.org/2003/04/emma" version="1.0">
              <emma:interpretation id="{47B3BA2F-97F9-4EB4-A39A-2AB63CDA4942}" emma:medium="tactile" emma:mode="ink">
                <msink:context xmlns:msink="http://schemas.microsoft.com/ink/2010/main" type="inkWord" rotatedBoundingBox="16693,8317 17112,8632 16857,8970 16439,8654"/>
              </emma:interpretation>
              <emma:one-of disjunction-type="recognition" id="oneOf1">
                <emma:interpretation id="interp5" emma:lang="" emma:confidence="0">
                  <emma:literal>r</emma:literal>
                </emma:interpretation>
                <emma:interpretation id="interp6" emma:lang="" emma:confidence="0">
                  <emma:literal>•</emma:literal>
                </emma:interpretation>
                <emma:interpretation id="interp7" emma:lang="" emma:confidence="0">
                  <emma:literal>y</emma:literal>
                </emma:interpretation>
                <emma:interpretation id="interp8" emma:lang="" emma:confidence="0">
                  <emma:literal>v</emma:literal>
                </emma:interpretation>
                <emma:interpretation id="interp9" emma:lang="" emma:confidence="0">
                  <emma:literal>V</emma:literal>
                </emma:interpretation>
              </emma:one-of>
            </emma:emma>
          </inkml:annotationXML>
          <inkml:trace contextRef="#ctx0" brushRef="#br0" timeOffset="636.9547">828 1366 27 0,'0'0'96'16,"-10"0"-12"-16,10 0-4 0,-8-4-28 0,8 4-4 0,-8-5 0 15,8 5-8-15,0-5-4 0,0 1 0 0,0-1-4 0,-10 0-4 16,10 0 0-16,0 0-4 0,10-3 0 0,-10 2 0 0,0 1 0 0,8-4-4 15,-8 4 0-15,8 0-4 0,2 0 0 0,-2 0-4 0,-8 1 4 16,8-1-4-16,0 5 0 0,1-6-4 0,0 6 0 0,8 0 4 16,-9 6-24-16,0-6 24 0,2 5-8 0,-2-1 4 0,0 6 0 15,0-5-4-15,2 4 0 0,-10 7 4 0,8-8-4 0,0 7-4 16,-8-6-4-16,0 10 8 0,0-4 0 0,0 4 0 0,0-5-4 0,-8 5 0 16,8 0 4-16,-8 1-4 0,-2-1 0 0,2 5 4 0,-8-5 0 15,6 1 8-15,-6-1-4 0,7-5 0 0,-8 5 8 0,8-4 0 16,-7 0 0-16,8-1 0 0,-10-5-4 0,10 1 0 0,-2-6 0 0,2 1-4 15,0-1 0-15,-1 2 0 0,1-12-4 0,8 6 0 0,0-4-4 16,-9-5 4-16,9 4 0 0,0-5-4 0,9 1 4 0,-9-5-4 16,0 4-4-16,8 0 8 0,1-4-8 0,-1 4 4 0,0-4 4 15,2 4 0-15,-2 1 0 0,0-1 0 0,2 5 0 0,-2-5-4 16,8 10 12-16,-7-4-4 0,0 4 0 0,8 0 4 0,-9 4 0 16,0 1 4-16,10 0-4 0,-10 0 4 0,0 5 0 0,2-1 4 0,6 1-4 15,-7 0 4-15,-1-1-4 0,10 1 4 0,-10 4-4 16,0-5-24-16,0 2 24 0,10-2 0 0,-10 5 0 0,2-4-4 0,-2-6-8 15,0 5 4-15,1 2-4 0,8-6 4 0,-9-1-4 0,1 1 0 16,-1-5-8-16,0 0 0 0,2 0-12 0,-2-5-12 0,0 1-16 16,-8-6-20-16,10 0-28 0,-2 1-28 0,-8-6-20 0,8-3-76 15,-8 3 8-15,0-9 40 0,0 4 32 0,0-3 28 0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15:58.995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A9D65EE-EB84-4804-A3BF-31F47E34967F}" emma:medium="tactile" emma:mode="ink">
          <msink:context xmlns:msink="http://schemas.microsoft.com/ink/2010/main" type="inkDrawing" rotatedBoundingBox="7557,3914 7717,9898 7033,9916 6873,3932" semanticType="callout" shapeName="Other">
            <msink:sourceLink direction="with" ref="{04FD1E1A-B780-4B95-AAED-C79D1933E656}"/>
            <msink:sourceLink direction="with" ref="{23F4F6EE-7047-4B9F-9E48-919821092C87}"/>
          </msink:context>
        </emma:interpretation>
      </emma:emma>
    </inkml:annotationXML>
    <inkml:trace contextRef="#ctx0" brushRef="#br0">1534-2958 7 0,'0'0'64'0,"0"0"0"0,0 0-8 0,0 0-24 15,0 0-12-15,0 0 4 0,0 0 0 0,0 0-4 0,0 0-8 0,0 0 0 16,0 0 0-16,0 0 0 0,0 0 0 0,0 0-4 0,0 0 8 16,0 0 0-16,0 0-4 0,0 0 0 0,0 0 0 0,0 0 4 15,0 0-4-15,0 0 4 0,0 0 4 0,0 0 0 0,0 0 4 0,0 0 0 16,0 0 4-16,0 0-4 0,0 0 4 0,0 0 0 15,0 0 4-15,0 0-28 0,0 0 28 0,10 0 0 0,-10 5-4 0,0-5 0 16,0 5 0-16,0 0 0 0,0-5 0 0,0 4 4 0,0 1 0 16,0 0-4-16,0-1 0 0,0 6-4 0,0-5-8 0,0 0 4 15,0 5 4-15,0-6-4 0,0 1-4 0,0 5 0 0,0-6 0 0,0 1 0 16,0 0 0-16,0 3 0 0,-10-1-4 0,10-3 0 0,0 1 0 16,0 0 0-16,-8-1 4 0,8 1-4 0,0 0 0 0,0 0 0 15,-8 0-4-15,8-1 0 0,-9 1-4 0,9 0 8 0,-9 0-4 16,9 0 0-16,-8-1 0 0,8 2 0 0,0-2 0 0,-8 5-4 15,8-4 4-15,-9 0 0 0,9 5 0 0,0-5 0 0,-8-1 4 16,8 6-8-16,0-5 4 0,-9 4 0 0,9-4 0 0,-9 4-4 16,9-3 0-16,-8 3 4 0,8-5 0 0,0 6 0 0,-8 0-4 15,8-4-4-15,-10 3 8 0,10 0-4 0,-8-5 0 0,8 6-4 0,-8 0 4 16,8-1 0-16,-8-3 0 0,8 3-4 0,-10 1 4 0,2-1 0 16,8 1-4-16,-8 0 0 0,8-1 4 0,-9 1 0 0,1-1 0 15,8 1 0-15,-8 0 0 0,8 4 0 0,-10-5-4 0,2 1 0 16,8 0 4-16,-8 4 0 0,8-4 0 0,-8-1 0 0,-2 1 0 15,10 4 0-15,-8-4-4 0,8-1 8 0,-8 1-8 0,-1 5-4 16,9-6 8-16,-9 0-4 0,9 6 4 0,-8-6 0 0,8 5-4 0,-9-4 4 16,9 5 0-16,-8-6-4 0,8 5 0 0,-8-4 4 0,8 5 0 15,-9-6-4-15,9 5 4 0,0 1-8 0,-9-5 4 0,9 4 0 16,-8-5 0-16,8 6 0 0,-8-1 0 0,8-4 0 0,0 5 0 0,-10-1 0 16,10-5 0-16,-8 6 0 0,8-1 0 0,-8 1 4 0,8-6 0 15,0 6-4-15,-9-1 0 0,9 0 0 0,-9 1-4 0,9-6 8 16,0 6-4-16,-8-1 0 0,8-1 0 0,-8-2 0 0,8 3 0 15,0 1-4-15,-9-1 4 0,9-5 0 0,0 7 0 0,-8-3 0 0,8 2 0 16,0-1 0-16,-8 1 4 0,8-1-4 0,-10 1-16 16,10 0 20-16,0-2 4 0,-8 1-4 0,8 1-4 0,0 4 0 0,-8-5 0 15,8 1 0-15,0-1 4 0,-10 5-4 0,10-4 4 0,-8-1-4 16,8 5 0-16,0-4 0 0,-8 4 0 0,8-4 4 0,0 4-4 16,-8-5 4-16,8 5-4 0,0-4 0 0,-9 4 0 0,9-4 0 15,0 3-4-15,0-3 4 0,0-1 0 0,0 1 0 0,-9 4 4 0,9-5-4 16,0 1 0-16,0 0 0 0,0-2 0 0,0 7 0 15,0-7 0-15,0 2 0 0,0-1 0 0,-8 6 0 0,8-6 4 0,0 6 0 16,0-6-8-16,0 5 4 0,0-5 0 0,0 6 0 0,-9-1 0 16,9-5 0-16,0 5 0 0,0 1 0 0,0-1 0 0,-8-5 0 15,8 6 0-15,0-2 0 0,0 1 0 0,-8 0 0 0,8 1 0 16,0-6 0-16,0 6 0 0,-10-1-4 0,10 0 4 0,0-5 4 0,-8 5-4 16,8 0 0-16,0 0-4 0,-8-3 4 0,8 3 0 0,0 0 0 15,0 0 4-15,0-5-4 0,-8 5 0 0,8 0 0 0,0-4-4 16,0 4 8-16,0 0-4 0,0-4 0 0,0 4 0 0,0-5 0 15,0 5 0-15,0-4 4 0,0 4-4 0,0-5 0 0,0 5 0 0,0-4 0 16,0 3 4-16,0-3-8 0,0 4 4 0,0-4 0 16,0-1 0-16,0 5 0 0,0 0 0 0,0-4-4 0,0 5 4 0,0-6 0 15,0 0 0-15,0 5-4 0,0 0 4 0,0-4 0 0,0 4-4 16,0-4 4-16,0 3 0 0,0-3 4 0,0 4-4 0,0-5 4 16,0 5-4-16,0-4 0 0,0 5 0 0,0-1 0 0,0-5 0 0,0 4 0 15,0 2 0-15,0-5 0 0,0 4 0 0,0-1 0 16,0-3-4-16,0 4 0 0,-10 2 8 0,10-8 0 0,0 7-4 0,0-1 0 15,0-5 0-15,0 5 0 0,0 0 0 0,0-4 4 0,0 4-4 16,-8-5 0-16,8 5 0 0,0 1 0 0,0-6 0 0,0 1 0 16,0 4 0-16,0-5 0 0,0 5 4 0,0-4-4 0,0-1 0 15,0 6-4-15,0-6 0 0,0 0-16 0,0 4 24 0,0-2 0 0,0-2-4 16,0 5-4-16,0-4 4 0,0 0 0 0,0 3 0 16,0-3 4-16,8-2-4 0,-8 2 0 0,0 4 4 0,0-4-4 0,10-1 4 15,-10 2-4-15,0 2 0 0,0-4 0 0,8 0 0 0,-8 0 4 16,0 1-4-16,0-1 0 0,8 1-4 0,-8-1 0 0,0 1 4 15,0-1 0-15,0 1 0 0,0-1 0 0,8 1 0 0,-8-2 0 0,0-3 0 16,0 5 0-16,10-2 0 0,-10 3 0 0,0-7 4 0,0 5-4 16,0 1 4-16,8-1-4 0,-8-4-4 0,0 4 4 0,8 1 0 15,-8-1 0-15,9-4 4 0,-9 4-8 0,0 0 8 0,8 0-4 16,-8 1 0-16,0 0 4 0,9-1-4 0,-9 0 0 0,0 0 0 16,9 1 0-16,-9 0-4 0,0-1 4 0,8 0 0 0,-8-5 0 0,0 6 0 15,8-1 0-15,-8 1 0 0,8-2 4 0,-8 3-4 0,10-6 0 16,-10 4 0-16,0-5 0 0,8 6 0 0,-8 0 0 0,8-6 0 15,-8 0 0-15,10 6 4 0,-10-5-4 0,0-1 0 0,8 1 0 16,-8-2 0-16,0 3 0 0,8-2-4 0,-8 1 4 0,0-1 0 16,9 1-4-16,-9 0 0 0,8-1 8 0,-8 1-4 0,0-5 0 15,8 4 0-15,-8 0 4 0,9 1-4 0,-9 0-4 0,9-5 8 16,-9 4-4-16,0 1 0 0,8-1 0 0,-8 1 0 0,8-1 0 16,-8 6 0-16,10-5 0 0,-10-1 0 0,0 1 0 0,8-1 0 0,-8 6 0 15,8-5 0-15,-8-1-4 0,0 0 4 0,9 6 4 0,-9-5 0 16,0-1-4-16,9 1 0 0,-9 0-4 0,0-1 8 0,8 1-8 15,-8-1 4-15,0 1 0 0,8 0 4 0,-8-1-4 0,0 1 0 0,9-1 0 16,-9 1 0-16,0-6 0 0,8 5-4 0,-8 2 4 16,0-2-4-16,9 1 4 0,-9-5 0 0,0 4 4 0,9 1-4 0,-9-1 4 15,0-4-8-15,8 5 4 0,-8-1 0 0,0 1 0 0,8 0 4 16,-8-1 0-16,10-4 0 0,-10 9-4 0,0-9-4 0,8 10 4 16,-8-6-16-16,8 0 16 0,-8 1 8 0,0 0-8 0,8 0 4 0,-8-1-4 15,10 1 0-15,-10-1-4 0,0 1 4 0,8 0 0 0,-8-1 0 16,0 1 0-16,8-1 0 0,-8-4 0 0,0 4-4 0,9 1 4 15,-9-5 0-15,8 5 0 0,-8-1 0 0,0 1-4 0,0-6 4 16,8 6 4-16,-8 0-4 0,10-5 0 0,-10 4 0 0,0 1 0 16,8 0 4-16,-8-1-4 0,0-4 0 0,8 4 0 0,-8 1 0 15,8-1 0-15,-8 2 0 0,10-7 4 0,-10 6-4 0,0-1 0 16,8 1-4-16,-8-6 4 0,0 5 0 0,8 2 4 0,-8-7-4 0,9 6 0 16,-9-1 0-16,0 1 0 0,9-5 0 0,-9 5-4 0,8-6 4 15,-8 6 4-15,0-1-8 0,9 1 4 0,-9-5 0 0,8 5 0 16,-8-1 0-16,0-4 0 0,0 4 0 0,8 1 0 0,-8 0 4 15,9-5-8-15,-9 4 0 0,0 1 8 0,9-1 0 0,-9-4-4 0,0 4 0 16,8-3 0-16,-8 3 0 0,0 1 0 0,8-6-24 16,-8 6 28-16,0-1 0 0,0-3 0 0,10 3 0 0,-10 1-4 0,0-5 4 15,0 4 0-15,0-4-4 0,8 4 0 0,-8-4 4 0,0 5-4 16,0-5-4-16,0 4 4 0,0-4 4 0,0 4-4 0,8 1-4 16,-8-5 4-16,0 5 0 0,9-6 0 0,-9 6 4 0,0-5-4 0,0-1 0 15,0 1-4-15,0 5 4 0,0-5 0 0,9 0-4 16,-9-1 8-16,0 6-8 0,0-5 0 0,0-1 4 0,8 1 4 0,-8-1 0 15,0 7-4-15,9-7 0 0,-9 6 0 0,0-5 0 0,8-1 0 16,-8 6 0-16,0 0 0 0,8-5 0 0,-8 4 0 0,0-4 0 16,0 4 0-16,0-4 0 0,0 5 0 0,0-6 0 0,0 6 0 15,0-5 0-15,9 0 0 0,-9 1-4 0,0-3 0 0,0 2 4 16,0 0 0-16,0 0 0 0,0 0 0 0,0 0 0 0,0-1 0 0,0-4 0 16,0 0 0-16,9 5 4 0,-9-5-4 0,0 0 0 0,0 0 0 15,0 5 0-15,0-5 0 0,0 0 0 0,0 4 0 0,0-4 0 16,0 0 0-16,0 0 0 0,0 5 0 0,0-5 0 0,0 0 0 0,8 5 0 15,-16-5 0-15,8 0 0 0,8 5 4 0,-8-5 0 0,0 0 0 16,0 0 0-16,0 0 0 0,0 0 0 0,0 0 0 0,0 0 0 16,0 0-4-16,0 0 4 0,0 0-4 0,0 0 4 0,0 0 0 15,0 0 0-15,0 0 0 0,0 0 4 0,0 0 0 0,0 0-4 16,0 0 0-16,0 0 0 0,0 0-4 0,0 0 4 0,0 0 0 16,0 0-4-16,0 0 0 0,0 0-8 0,0 0-8 0,0 0-4 0,0 0-16 15,0 0-20-15,-8 0-16 0,8 0-20 0,0 0-48 16,-9-5-32-16,9 5-100 0,-9 0 32 0,9-5 40 0,-8 5 40 0,0 0 28 15,-9 0 24-15</inkml:trace>
  </inkml:traceGroup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48:32.15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6AEE3B0-5C5C-47A6-B468-627E70139E6F}" emma:medium="tactile" emma:mode="ink">
          <msink:context xmlns:msink="http://schemas.microsoft.com/ink/2010/main" type="writingRegion" rotatedBoundingBox="12290,5256 11995,5292 11968,5069 12263,5033"/>
        </emma:interpretation>
      </emma:emma>
    </inkml:annotationXML>
    <inkml:traceGroup>
      <inkml:annotationXML>
        <emma:emma xmlns:emma="http://www.w3.org/2003/04/emma" version="1.0">
          <emma:interpretation id="{1BB58E6B-CF87-4178-9D9E-678683874C78}" emma:medium="tactile" emma:mode="ink">
            <msink:context xmlns:msink="http://schemas.microsoft.com/ink/2010/main" type="paragraph" rotatedBoundingBox="12290,5256 11995,5292 11968,5069 12263,50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9248991-AAB6-4FF2-A1DC-64D09FA661E6}" emma:medium="tactile" emma:mode="ink">
              <msink:context xmlns:msink="http://schemas.microsoft.com/ink/2010/main" type="line" rotatedBoundingBox="12290,5256 11995,5292 11968,5069 12263,5033"/>
            </emma:interpretation>
          </emma:emma>
        </inkml:annotationXML>
        <inkml:traceGroup>
          <inkml:annotationXML>
            <emma:emma xmlns:emma="http://www.w3.org/2003/04/emma" version="1.0">
              <emma:interpretation id="{DA17EC51-B624-4CA7-B837-8A29717EBBED}" emma:medium="tactile" emma:mode="ink">
                <msink:context xmlns:msink="http://schemas.microsoft.com/ink/2010/main" type="inkWord" rotatedBoundingBox="12290,5256 11995,5292 11968,5069 12263,5033">
                  <msink:destinationLink direction="with" ref="{9FB971F4-3843-4CF5-BE1C-512710AA3B04}"/>
                  <msink:destinationLink direction="to" ref="{6A955E03-EEEF-4D9D-BBF0-FA36E29D7C24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-34-1060 15 0,'0'0'56'0,"0"0"-4"0,0 0 0 16,0 0-32-16,0 0 0 0,0 0-8 0,0 0-4 0,0 0 0 16,0 0 0-16,0 0-4 0,0 0 4 0,0 0-8 0,0 0 0 15,0 0 4-15,0 0 0 0,0 0-4 0,0 0 0 0,0 0 0 16,0 0 0-16,0 0-4 0,0 0 4 0,0 0 4 0,-10 0-4 15,10-6 0-15,0 6 0 0,0 0-4 0,0-4 0 0,0 4 0 0,0-5-4 16,0 5-4-16,0-5-4 0,0 5-8 0,0-5-20 0,0 1 16 16,0 4 0-16,0-5-4 0,0 5-8 0</inkml:trace>
          <inkml:trace contextRef="#ctx0" brushRef="#br1" timeOffset="63742.684">-52-1152 31 0,'0'0'64'0,"0"0"-8"0,0 0 4 0,-8 0-32 16,8 0-4-16,0 0 0 0,0 0-4 0,-9 0 0 0,9 0-4 16,0 0 0-16,0 0 0 0,0 0-4 0,0 0 4 0,-8 0 0 15,8 0-4-15,0 0 4 0,0 0-4 0,0 0 0 0,0-4 0 16,0 4 0-16,0-6 0 0,0 6 0 0,0-3-4 0,0 3 8 16,0-6-8-16,0 6 4 0,0-5 0 0,0 0 0 0,-9 1-4 0,9 4 0 15,0-4 0-15,0-2 4 0,0 6-4 0,0-5 0 16,0 5 0-16,0-4-4 0,9 4 4 0,-9 0-4 0,0 0 0 0,0 0 4 15,8-6 0-15,-8 6-4 0,9 0 0 0,-9 0 0 0,8 0 4 16,-8 6-4-16,8-6 0 0,-8 0 0 0,10 4 0 0,-10-4 0 16,8 0 0-16,-8 5 4 0,0-5 4 0,8 6 0 0,-8-6 0 15,0 0 0-15,0 4-20 0,0 0 24 0,0-4-4 0,0 5 4 0,0-5-8 16,0 5 4-16,0-5 0 0,0 6 0 0,-8-6 0 0,8 3 0 16,0-3 0-16,-8 0-4 0,8 0 4 0,0 0 0 0,-10 6-4 15,10-6 4-15,-8 0-4 0,8 0 0 0,-8 0-4 0,-1-6 4 0,9 6 0 16,-8-3 4-16,8 3-4 0,-9-6-4 0,9 1 4 15,0 5 0-15,-8-5 4 0,8 1-4 0,0 4 0 0,-9-4 0 0,9-2-4 16,0-3 0-16,0 9 0 0,0-6 0 0,0 2-4 0,0-1 4 16,0 5-4-16,0-5 4 0,9 0-4 0,-9 5 8 0,0-4-8 15,8 4 4-15,-8 0 0 0,9 0 0 0,-9 0-4 0,8 0 0 0,-8 0 4 16,9 0-4-16,-1 0 4 0,0 0 0 0,-8 0-4 0,10 0 0 16,-2 0 0-16,0 0 0 0,-8 4 4 0,10-4-4 15,-10 5 4-15,8-5 0 0,-8 5-4 0,0-5 0 0,0 5 0 0,8-1 0 16,-8 2 0-16,0-2 0 0,0 7 0 0,0-7 0 0,-8 0-20 15,8 1 24-15,-8 0 4 0,8 1-8 0,0-3 4 0,-10 3-4 16,2-2 8-16,8 1-8 0,-8-5 4 0,8 0-4 0,-10 4 0 16,10-4 0-16,-8 0 0 0,0 0 0 0,8 0 0 0,-9-4 4 15,1 4-4-15,8-5 4 0,0 1-4 0,-9 4 0 0,9-6 0 0,0 3 4 16,-8-3-4-16,8 1-4 0,0 5 0 0,0-5 4 0,0 1-4 16,0 0 8-16,0-2 0 0,0 1 0 0,0 1-4 0,8 4 0 15,-8-6 0-15,0 2 4 0,9 4-4 0,-9-5 0 0,8 5 4 16,1 0 0-16,-9-5-4 0,8 5 0 0,0 0-4 0,2 0 8 15,-2 0-8-15,0 0 4 0,2 0 4 0,-10 0-4 0,8 0 4 0,0 5-4 16,0-5 0-16,-8 0 0 0,9 5 4 0,-9-1-8 0,9 2 4 16,-9-6 4-16,0 9 0 0,0-3-4 0,0-2 4 0,0 0-4 15,0 1 0-15,0 6 0 0,0-8 4 0,-9 3-4 0,9 3 0 0,-9-5 0 16,9 2 0-16,-8-2 0 0,8-4 0 0,-8 5 4 16,0-5-4-16,8 5-4 0,-10-5 4 0,2 0 0 0,0 0 4 0,-2 0-8 15,10 0 4-15,-8-5 4 0,0 0-8 0,8 5 4 0,-9-4 0 16,1-2 0-16,8 2 0 0,-9-1 0 0,9 1 0 0,0-2 0 15,-8 3 0-15,8-3 0 0,0 1 0 0,0 0 0 0,0 1 0 16,0 0 0-16,0 4 0 0,0-6 4 0,0 1-4 0,0 1-4 16,8 4 4-16,-8-6 0 0,9 2 0 0,-9 4-4 0,8-5 0 15,1 5 8-15,-9 0 0 0,8-5-4 0,0 5 0 0,2 0 0 0,-10 0 0 16,8 0 0-16,0 0 0 0,-8 0 0 0,10 0 0 0,-10 0 0 16,8 0 0-16,-8 0 4 0,8 5-4 0,-8-5 0 0,0 5 0 15,0-1 0-15,0-4 0 0,0 6 0 0,0-2 0 0,0 1 0 0,0 1 0 16,0-2 4-16,-8 5-4 0,8-4 0 0,-8 1 0 15,8-3 0-15,-10 3 0 0,10-2 0 0,-8-4 4 0,8 5-4 0,-8-5 0 16,-2 0-4-16,10 4 4 0,-8-4-16 0,0-4 24 0,-1 4-8 16,9 0 0-16,-8-5 4 0,8 1-4 0,-9-2-4 0,9 3 4 15,-8-3 0-15,8 1 0 0,0 0 0 0,0 1 0 0,-9 4 0 16,9-10 0-16,0 5 0 0,0 1 0 0,0-2 0 0,9 2 0 16,-9 4 0-16,0-5 0 0,8 0 0 0,-8 0 4 0,9 5-4 0,-9-4 0 15,8 0 0-15,1 4 0 0,-9 0-4 0,8-7 0 0,0 7 4 16,2 0 0-16,-2 0 0 0,-8-4 0 0,8 4 0 0,2 0 0 15,-10 0 4-15,8 0-4 0,0 0-4 0,-8 4 4 0,8-4 0 0,-8 7 0 16,9-7 0-16,-9 4 0 0,0 0 0 0,0-4 4 16,0 5-4-16,0 0 0 0,0 0 0 0,0 5 0 0,0-6 0 0,0 1 0 15,-9 1 0-15,9 2 4 0,0-3 0 0,-8 0-4 0,8-5 0 16,-8 6 0-16,8-6-4 0,-8 3 4 0,-2-3 0 0,10 0 0 16,-8 0 0-16,0 0 0 0,8-3 0 0,-10 3 0 0,2-6 0 0,8 1 0 15,-8 0 0-15,8 1 0 0,-9 0 0 0,1-2-4 0,8 1 0 16,0 1 4-16,0-6 0 0,-9 5 0 0,9 0 0 0,0-4 0 15,0 9-4-15,0-11 4 0,0 7 0 0,0 4-4 0,0-4 8 16,9-2-4-16,-9 2-4 0,0 4 4 0,8 0 4 0,-8 0-4 16,9-5 0-16,-9 5 0 0,8 0 4 0,-8 0-4 0,8 0 0 15,2 0 0-15,-10 5 0 0,8-5 0 0,0 4 0 0,-8-4 0 0,10 6 0 16,-10-2 0-16,8 0 0 0,-8-4 4 0,0 11-4 16,8-11-4-16,-8 9 0 0,0-4 4 0,0 0 0 0,0 5 0 0,0-6 0 15,0 1 0-15,0 5 0 0,0-6 0 0,0 1 0 0,0 0 4 16,-8 1-4-16,8-3 0 0,0 3 0 0,-8-2 0 0,8 1-4 15,-10-5 8-15,10 0-4 0,-8 4 0 0,0-4 4 0,8 0-4 16,-10 0 0-16,2 0 0 0,0-4 0 0,8 4-4 0,-9 0 0 16,1-5 8-16,8 1-4 0,-9-2 4 0,9 3-8 0,-8-3 4 0,8 6 4 15,-9-5-24-15,9 0 24 0,0 1-4 0,0 0 4 0,0-2 0 16,0 1-4-16,0 1 0 0,-8-2 0 0,8 6-4 0,0-4 4 16,8-1 0-16,-8 5 4 0,0-5-4 0,0 0-4 0,0 5 4 0,9-4 4 15,-9 4-8-15,0 0 4 0,8-4 0 0,-8 4 0 16,9 0-4-16,-1 0 4 0,-8 0 0 0,9 0 0 0,-1-7 4 0,0 14-8 15,-8-7 4-15,10 0 0 0,-2 4 0 0,0-4 4 0,-8 4-8 16,10-4 4-16,-2 5 0 0,-8 0 0 0,8-5-4 0,-8 5 8 16,8-1-8-16,-8 2 8 0,0-2-8 0,0 1 4 0,9 5-4 0,-9-6 4 15,0 1 4-15,0 0-4 0,0 1 4 0,0-3 0 0,0-3-8 16,-9 6 8-16,9-2-8 0,-8-4 8 0,8 5-8 0,0-5 4 16,-8 0-4-16,0 0 4 0,8 4-4 0,-10-4 0 0,10 0 8 15,-8-4-8-15,0 4 0 0,-2-5 0 0,10 5 4 0,-8-4 4 16,0-2-4-16,8 3-4 0,-9-3 4 0,9 1 0 0,-8 0 0 15,8 1 0-15,0 0 4 0,0-2-4 0,-9-3 0 0,9 3-4 0,0 2 4 16,0-1 0-16,0 0 0 0,0 0 0 0,0 1 0 0,9 0 0 16,-9-3-4-16,0 3 4 0,8 4 0 0,-8-4 0 0,9 4 0 15,-9-6 0-15,8 6 4 0,0 0-4 0,-8 0 0 0,10-4 0 16,-2 4 0-16,0 4 0 0,2-4 4 0,-10 0-4 0,8 6 0 0,0-6 0 16,0 4-4-16,-8 0 4 0,9 3 0 0,0-7 0 15,-9 4 0-15,0 0 0 0,8 1 4 0,-8 0-4 0,0 4 0 0,0-3-4 16,0 3 8-16,0-3-4 0,0-2-4 0,0 5 8 0,0-4-4 15,-8 4 4-15,8-3-4 0,0-2 0 0,-9 1 0 0,9-1 4 16,-9 2-4-16,9-6-4 0,-8 4 0 0,8-4 0 0,-8 0 4 16,0 5-4-16,8-5 4 0,-10-5 4 0,2 5-4 0,8 0 0 0,-8-4 0 15,-2-2 0-15,10 2 0 0,-8 4 0 0,8-9 0 16,-8 3 0-16,8 3 4 0,0-3-4 0,0 1 0 0,-9 0-16 0,9 1 16 16,0-6 0-16,0 5 0 0,0 1 0 0,0-2 4 0,9 2-4 15,-9-1 4-15,0 0-4 0,8 0 0 0,-8 1 0 0,8 4 0 16,2 0 0-16,-10 0 0 0,8-4 0 0,-8 4 0 0,8 0 0 0,2 0 0 15,-2 0 0-15,-8 0 0 0,8 4 0 0,-8-4 0 0,8 0 0 16,-8 4 0-16,9-4 0 0,-9 5 0 0,0-5 0 0,0 5 0 16,0-5 8-16,0 5-8 0,0-1 0 0,0 2 0 0,0-6 0 15,0 4 8-15,0 1-8 0,0-5 4 0,-9 6-4 0,9-6 0 16,0 0-4-16,0 0 8 0,0 4-8 0,-8-4 8 0,8 0-12 0,0 0 4 16,-8 0-4-16,8 0-20 0,0 0-8 0,0 0-16 0,-8 0-8 15,8 0-8-15,0 0-8 0,0 0-4 0,0 0-24 0,0 0-76 16,0 0 24-16,0 0 28 0,0 0 28 0</inkml:trace>
          <inkml:trace contextRef="#ctx0" brushRef="#br2" timeOffset="209481.7704">-188-1119 51 0,'0'0'76'0,"-8"0"-8"16,8 0-4-16,0 0-24 0,0 0-4 0,0 0-4 0,0 0 4 15,-9 0 0-15,9 0 0 0,0 0-4 0,0 0 4 0,0 0-4 16,-9 0-4-16,9 0 0 0,0 0-4 0,0-4-4 0,0 4 0 0,0 0-4 15,0-5 4-15,0 5-4 0,0-5 0 0,0 5 0 0,0-4 0 16,0-2 0-16,0 6-4 0,0-4 0 0,9-1 4 0,-9 1-4 16,0-2 0-16,9 3-4 0,-9-3 0 0,8 1 0 0,-8 5-4 15,9-5 4-15,-9 5-4 0,8-4 0 0,0 4 0 0,-8 0 0 16,8-4 4-16,2 4-4 0,-2 0-4 0,0 0 0 0,-8 4 4 0,10-4-4 16,-2 4 0-16,0-4 0 0,-8 5 0 0,9 0 4 15,-9 1-4-15,8-3 4 0,-8 3-4 0,0-2 0 0,0 1 4 0,0-1 0 16,0 6 0-16,0-5 0 0,-8 0 0 0,-1 4 0 0,9-3-4 0,-8-2 4 15,0 1-4-15,-2 0 4 0,2 0 0 0,0-5 0 16,-10 0 0-16,10 4 0 0,0-4 0 0,-1 0 0 0,1 0 0 16,-1-4 0-16,0 4 0 0,1-5 0 0,8-5 0 0,-8 6-4 0,8-2 4 15,-10-3 0-15,10-1 4 0,0 6-4 0,-8-6 0 0,8 1 0 16,0 0 0-16,0-2 0 0,8 2 0 0,-8 5-4 0,0-7 4 16,10 1 0-16,-10 1-4 0,8 4 4 0,0 0 0 0,-8 1-4 0,9-7 0 15,0 11 0-15,-1-4 0 0,-8 4 0 0,9-4 0 16,-1 4 0-16,0 0 0 0,0 0 0 0,2 0 0 0,-2 0 0 0,0 0 0 15,2 4 4-15,-2-4 0 0,-8 4 0 0,8 3 0 0,1-3-4 16,-9 0 0-16,8 1 0 0,-8 0 4 0,0 0-4 0,0-1 0 16,0 6 4-16,0-5-4 0,0 5-4 0,-8-6 4 0,8 1 0 15,-9 6 4-15,1-8-4 0,0 3 4 0,-2-2-4 0,2-4 0 16,0 5 8-16,-2-5-4 0,2 4 0 0,0-4 4 0,0 0 0 0,-1-4-8 16,1 4 0-16,-1-5 4 0,9 1-4 0,-9-2-16 15,9-3 16-15,-8 4 0 0,8-4 4 0,0 5 0 0,0-7 0 0,0 7 0 16,0-6-4-16,0 0 0 0,0 1 0 0,0 5 0 0,0-3 0 15,8-1 0-15,-8 2 0 0,9 2 4 0,0 4 0 0,-9-5-4 16,8 5 0-16,1 0 0 0,-1 0-4 0,0 0 4 0,0 0 0 16,2 0 0-16,-2 5 0 0,0-5 0 0,2 4 0 0,-2 2 0 0,-8-2 0 15,8-4 0-15,1 11 0 0,-1-7 0 0,-8-4 4 0,9 9 0 16,-9-4-8-16,0 0 8 0,0 5-4 0,0-6 0 0,0 7 0 16,-9-7 4-16,9 5 0 0,-8-4-4 0,-1 4 8 0,1-3-4 15,0 3 0-15,-2-5 0 0,2 2 0 0,0-2 0 0,-10-4 4 16,10 5-4-16,0-5 0 0,-1 0 0 0,1 0-4 0,8-5 4 0,-9 5 0 15,0-4-4-15,1-2 0 0,8 2 0 0,0-5 0 16,0 3 0-16,0 3 4 0,0-3-4 0,-8 1 0 0,16-4 4 0,-8 5-8 16,0-2 4-16,0 1 0 0,0 1 0 0,8 4-16 0,-8-6 20 15,9 6 0-15,0 0-4 0,-9-4 0 0,8 4 0 0,-8 4 4 16,9-4 0-16,-1 6-4 0,0-6 0 0,0 4 4 0,-8 1 0 0,10-5-4 16,-2 6 4-16,-8-2-4 0,8 0 0 0,-8 1 0 0,10 0 0 15,-10 1 0-15,0-3 0 0,8 3 0 0,-8-2 0 0,0 1-8 16,0-1 0-16,0 2-8 0,0-6-12 0,0 4-16 0,0 1-16 15,0-5-20-15,0 5-12 0,0-1-12 0,-8 1-36 0,8-5-48 16,0 6 24-16,-10-2 32 0,10 1 24 0</inkml:trace>
        </inkml:traceGroup>
      </inkml:traceGroup>
    </inkml:traceGroup>
  </inkml:traceGroup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54:01.27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8628020-5CB5-4C42-A321-7E68C38D7C0E}" emma:medium="tactile" emma:mode="ink">
          <msink:context xmlns:msink="http://schemas.microsoft.com/ink/2010/main" type="inkDrawing" rotatedBoundingBox="3217,12180 13801,12453 13770,13644 3186,13371" semanticType="callout" shapeName="Other">
            <msink:sourceLink direction="with" ref="{8C0F0062-7FB3-4839-A511-4A237465357A}"/>
            <msink:sourceLink direction="with" ref="{6ED3932A-7A06-47C3-8542-75BFD6EC3D3C}"/>
          </msink:context>
        </emma:interpretation>
      </emma:emma>
    </inkml:annotationXML>
    <inkml:trace contextRef="#ctx0" brushRef="#br0">-9 593 27 0,'0'0'88'0,"0"-4"-8"0,0 4-12 16,0 0-24-16,0 0-4 0,0-6-4 0,0 6-4 0,0 0 0 0,0 0 0 16,0 0 0-16,0 0 0 0,0-4 0 0,0 4 4 0,0 0-8 15,0 0 8-15,8 4 0 0,-8-4 4 0,0 0-4 0,8 0 0 16,-8 0 0-16,0 0 4 0,10 0 4 0,-2 0-8 0,-8 6 0 0,8-2-4 16,1 1-4-16,0-1 0 0,-1 6 0 0,0 0-4 15,1-1 0-15,-1 6-4 0,0-1 0 0,2 1-4 0,-2 4 0 16,-8 0 0-16,8 5 0 0,2-5 0 0,-2 6 4 0,0 3 0 0,0-4 0 15,-8 0 0-15,9 5 0 0,0-5-4 0,-9 0 0 0,8 0-4 16,-8-5 0-16,9 5 0 0,-9-5 0 0,8 1-4 0,-8-2 0 0,0-3 0 16,0-1-20-16,0 1 20 0,8-7 0 0,-8 3 0 0,0-7-4 15,0 2 0-15,0-2 4 0,0-4-4 0,0 5 4 0,0-5 0 16,0 0-4-16,0 0 0 0,0-5 0 0,-8 1-4 0,8-6 0 16,0 5 0-16,0-9 4 0,-8 4-4 0,8-5 4 0,-9 2 0 15,9-7-4-15,-8-4 0 0,8 5 0 0,-9-5 0 0,0-5 0 0,9 0-4 16,-8 0 0-16,0 1 4 0,0-1-4 0,8-4 4 15,-10 4 0-15,10-5-4 0,-8 1 4 0,8 4 0 0,-8-5 0 0,8 5 0 16,-10-4 0-16,10 4 0 0,0-5-4 0,0 6 4 0,0-1 0 16,0 0 0-16,0 1 0 0,0-1 0 0,0 6 0 0,0-7 0 15,0 5 0-15,0 1 0 0,0 2 4 0,0 2 0 0,0 1-4 0,0 0-4 16,0-2 4-16,0 8 4 0,0-1-4 0,0-1 4 0,0 1-4 16,0 4 0-16,0 1-4 0,0-1 4 0,0 0-4 0,0 6 4 15,0-1 0-15,0-5 4 0,0 5-4 0,0 1 0 0,0 4 0 16,0-5-20-16,0 5 24 0,10-5 0 0,-10 5-4 0,0 0 0 15,0-5 0-15,0 5 4 0,8 0-4 0,-8 0 0 0,0-5 0 16,8 5 0-16,-8 0 0 0,0 0 0 0,10 0 4 0,-10 0 0 16,0 0-4-16,8 0 0 0,-8-4 0 0,8 4 0 0,0 0 0 0,1 0 0 15,-9 0 0-15,9 0 0 0,-1 0 0 0,1 0 0 0,-1 4 0 16,0-4-4-16,2 0 4 0,-2 0 0 0,0 0 0 0,0 0 4 16,2 5 0-16,6-5-4 0,2 5 0 0,-10-5 4 0,9 5 0 0,-1-5-4 15,2 5 0-15,0-5 0 0,-2 4-4 0,1-4 4 0,9 0 0 16,0 5 0-16,0-5 4 0,-2 0 0 0,11 0-4 0,-9-5 4 15,8 5 0-15,0-4-4 0,-9-1 4 0,9 5 0 0,0-5-4 16,1 0 4-16,7 0 0 0,-8 1 0 0,0-1 0 0,1 0 0 16,-1 0-4-16,-1 1 4 0,-7 4 0 0,8-5 0 0,0 5 0 15,-8-5 0-15,7 5 0 0,-7 0 4 0,9 0 0 0,-9-5 0 16,8 5-4-16,-9 0-4 0,1 0 8 0,-1 5 0 0,0-5 0 16,1 0 0-16,0 5 4 0,-1-5-4 0,1 5-4 0,0-5 0 0,-1 4 0 15,1-4 0-15,-10 5 0 0,10-5 0 0,0 5 0 0,-9 0 0 16,9-1 4-16,-10 1 0 0,10-5 0 0,-8 5 0 0,7 0 0 15,-8-5 0-15,8 5 0 0,-7-1 4 0,8-4 0 0,-10 5-4 16,10-5 0-16,-1 0 0 0,1 0 0 0,0 0 4 0,-1 0 0 16,1-5-4-16,0 5-4 0,-2-4 4 0,11-1-4 0,-9 5-4 0,-2-5 4 15,12 0-4-15,-3 0 0 0,-7 1 0 0,8-1 4 0,0 5 0 16,0-5 0-16,1 5 0 0,-11-5 0 0,11 5-8 0,-1 0 8 16,0 0 0-16,-8 0 0 0,8 0 0 0,-1 5-4 0,-7-5 4 0,9 5 0 15,-10 0-4-15,10-1 4 0,-10 1 0 0,0 0 0 0,10 0 4 16,-9-5-4-16,8 9 4 0,-9-4-4 0,1 0 0 0,8 0 0 15,-9 0 0-15,1-5 4 0,8 4-4 0,-8 1-20 0,8-5 20 16,-1 5 4-16,-7-5 4 0,8 0-4 0,0 0-4 0,1 0 4 16,-1 0-4-16,0 0-4 0,-1 5 0 0,11-5 0 0,-11-5 0 0,1 5 0 15,0 0 0-15,9 0 0 0,-9 0 0 0,0 0 0 0,0 0 0 16,1 5 0-16,7-5 0 0,-8 0 0 0,1 0 0 0,-1 5 0 16,0-5 0-16,0 5 0 0,-1-5 0 0,3 4 0 0,-3-4 0 15,1 5 0-15,0-5 0 0,0 5 0 0,1-1 0 0,-1 2 0 16,8-6 0-16,-7 4 0 0,-1 1 0 0,0-5 0 0,8 4 0 0,-7 2 0 15,7-6 0-15,-8 0 0 0,1 4 0 0,7-4 0 16,-9 0 0-16,3 5 0 0,-3-5 0 0,1 0 0 0,0 0 0 0,9 0 0 16,-9 0 0-16,0 0 0 0,0 0 0 0,0 5 0 0,1-5 0 15,-1 0 0-15,0 0 0 0,9 5 0 0,-9-5 0 0,-1 4 0 16,11-4 0-16,-10 4 0 0,-1-4 0 0,9 0 0 0,-6 6 0 0,5-6 0 16,-7 0 0-16,2 0 0 0,-3 5 0 0,9-5 0 0,-8 0 0 15,1 0 0-15,-1 0 0 0,0 4 0 0,0-4 0 0,-9 0 0 16,9 0 0-16,1 6 0 0,-1-6 0 0,0 4 0 0,-8 1 0 15,8-5 0-15,-9 4 0 0,9 2 0 0,0-2 0 0,-8-4 0 0,9 5 0 16,-1 1 0-16,0-6 0 0,-9 4 0 0,9 0 0 16,0 2 0-16,0-2 0 0,-9-4 0 0,11 6 0 0,-3-2 0 0,1 1 0 15,0-1 0-15,-8-4 0 0,8 5 0 0,1-1 0 0,-11-4 0 16,11 6 0-16,-9-2 0 0,8-4 0 0,-8 6 0 0,7-2 0 16,-7-4 0-16,8 4 0 0,-8-4 0 0,7 0 0 0,1 6 0 15,0-6 0-15,-8 0 0 0,9 0 0 0,-1 0 0 0,0 0 0 16,-1 5 0-16,-7-5 0 0,8 0 0 0,1 0 0 0,-1 0 0 0,0 4 0 15,0-4 0-15,-1 0 0 0,3 5 0 0,-2-5 0 16,-9 0 0-16,9 5 0 0,0-5 0 0,-8 0 0 0,7 5 0 0,1-5 0 16,-8 0 0-16,8 4 0 0,-9-4 0 0,11 0 0 0,-11 6 0 15,9-6 0-15,-8 0 0 0,8 4 0 0,-9-4 0 0,9 0 0 16,-8 4 0-16,8-4 0 0,-9 7 0 0,9-7 0 0,0 4 0 0,1-4 0 16,-10 4 0-16,10-4 0 0,-1 5 0 0,-9-5 0 0,9 5 0 15,-8 0 0-15,8-5 0 0,-9 4 0 0,9 2 0 0,-8-6 0 16,0 4 0-16,-1 1 0 0,9-5 0 0,-8 4 0 0,0-4 0 0,-1 6 0 15,-8-6 0-15,8 4 0 0,1-4 0 0,0 0 0 16,-1 5 0-16,1-5 0 0,-8 5 0 0,6-5 0 0,2 0 0 0,-9 0 0 16,9 5 0-16,0-5 0 0,-1 4 0 0,-8-4 0 0,8 0 0 15,1 5 0-15,0-5 0 0,0 5 0 0,-9-5 0 0,7 5 0 16,2-5 0-16,-8 0 0 0,7 5 0 0,-8-5 0 0,8 5 0 0,1-5 0 16,-8 4 0-16,-2-4 0 0,10 5 0 0,-9-5 0 0,9 0 0 15,-10 5 0-15,2-1 0 0,7-4 0 0,-7 5 0 0,-2-5 0 16,2 0 0-16,8 5 0 0,-10-5 0 0,1 5 0 0,0-5 0 15,8 0 0-15,-7 0 0 0,0 0 0 0,-2 0 0 0,10 5 0 16,-9-5 0-16,-1 0 0 0,10 0 0 0,-8 0 0 0,-2 0 0 16,10 0 0-16,-9 0 0 0,1 0 0 0,6-5 0 0,-6 10 0 15,7-5 0-15,-7 0 0 0,6 0 0 0,-6 0 0 0,8 5 0 0,-9-5 0 16,8 4 0-16,-8-4 0 0,9 0 0 0,0 5 0 0,-10-5 0 16,10 5 0-16,-9-5 0 0,9 5 0 0,0-1 0 0,-10-4 0 15,9 0 0-15,1 5 0 0,-8-5 0 0,7 0 0 0,-8 5 0 16,8-5 0-16,-7 0 0 0,-2 0 0 0,10 0 0 0,-8 5 0 15,-1-5 0-15,-1 0 0 0,2 0 0 0,-2 0 0 0,2 0 0 16,-1 0 0-16,0 0 0 0,0 0 0 0,-9 5 0 0,10-5 0 0,-10 0 0 16,10 5 0-16,-10-5 0 0,8 5 0 0,-7-5 0 0,0 0 0 15,-1 4 0-15,1-4 0 0,-1 0 0 0,0 0 0 0,2 5 0 16,-2-5 0-16,0 0 0 0,-8 0 0 0,8 5 0 0,-8-5 0 0,10 0 0 16,-2 0 0-16,-8 0 0 0,0 0 0 0,8 0 0 15,-8 0 0-15,0 0 0 0,0 0 0 0,0 4 0 0,0-4 0 0,0 0 0 16,0 0 0-16,0 0 0 0,0 0 0 0,0 0 0 0,0 0 0 15,0 0 0-15,0 0 0 0,0 0 0 0,0 0 0 0,0 0 0 16,0 0 0-16,0 0 0 0,0 0 0 0,0 0 0 0,0 0 0 16,0 0 0-16,0 0 0 0,0 5 0 0,0-5 0 0,0 0 0 15,0 5 0-15,0-5 0 0,9 5 0 0,-9-1 0 0,0-4 0 0,0 6 0 16,0-2 0-16,0 1 0 0,9-1 0 0,-9 6 0 0,0-4 0 16,0-2 0-16,8 5 0 0,-8-3 0 0,0 3 0 0,0-4 0 15,0 4 0-15,9 2 0 0,-9-7 0 0,0 6 0 0,0-1 0 16,8 1 0-16,-8-1 0 0,0 5 0 0,0-4 0 0,8 0 0 0,-8-1 0 15,0 6 0-15,8-5 0 0,-8-2 0 0,0 7 0 0,10-5 0 16,-10-1 0-16,0 6 0 0,8-5 0 0,-8-1 0 0,0 1 0 16,8-1 0-16,-8 1 0 0,0 0 0 0,0-1 0 0,0 0 0 15,10-4 0-15,-10 0 0 0,0 5 0 0,0-10 0 0,0 9 0 0,0-9 0 16,0 5 0-16,0-5 0 0,0 5 0 0,0-5 0 16,0 0 0-16,0 0 0 0,0 0 0 0,0 0 0 0,0 0 0 0,0 0 0 15,0 0 0-15,0 0 0 0,0 0 0 0,0-5 0 0,0 5 0 16,0-5 0-16,-10 5 0 0,10-4 0 0,0-1-48 0,-8 0-80 15,8 0-20-15,-8-5-36 0,-2 6-24 0,2-6-76 0,0 0 12 16,0 1 56-16,-1-5 36 0,1 4 32 0,-10 1 28 0,10-6 24 16</inkml:trace>
  </inkml:traceGroup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47:35.71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C8982F5-4AD9-4449-BE96-7B5DFDF677BE}" emma:medium="tactile" emma:mode="ink">
          <msink:context xmlns:msink="http://schemas.microsoft.com/ink/2010/main" type="inkDrawing" rotatedBoundingBox="5007,4119 13712,4255 13601,11345 4896,11209" hotPoints="12773,7724 8832,11665 4891,7724 8832,3782" semanticType="enclosure" shapeName="Circle">
            <msink:destinationLink direction="with" ref="{B8EBA43E-C78C-4AE9-AED8-81A6FC64091C}"/>
          </msink:context>
        </emma:interpretation>
      </emma:emma>
    </inkml:annotationXML>
    <inkml:trace contextRef="#ctx0" brushRef="#br0">8509 3189 43 0,'0'0'68'0,"0"0"0"0,0 0-12 0,0 0-28 0,0 0-4 15,0 0-4-15,0-3 0 0,0 3 0 0,0 0 0 0,0 0 0 16,0-6-4-16,0 6 0 0,0-4 0 0,0 4 0 0,0-5 0 15,0 5 0-15,0-4 0 0,0-2 4 0,0 6-4 0,0-4 0 0,0-2 0 16,0 6 4-16,0-4 0 0,0 0 0 0,0 4 0 16,0-5 0-16,0-1 0 0,0 2 4 0,0-1 0 0,0 0 0 0,0 0 0 15,0 1 0-15,0-2 0 0,0 2 0 0,0-5-4 0,0 3 0 16,0-3-4-16,0 4 4 0,0-4 0 0,0 3 0 0,0-3 0 16,0 5 0-16,0-6 0 0,0 0 0 0,0 1 4 0,0-1-4 15,0 0 4-15,0 1 0 0,0-1 0 0,0 1 0 0,0-1 0 0,0 2-4 16,0-8 4-16,0 11 0 0,0-9 0 0,0 4 0 15,-9-4-4-15,9 4 4 0,0 0-8 0,0-3 0 0,-8 3 0 0,8 0 4 16,0-3 0-16,-8 2-4 0,8-3 4 0,-10 5 0 0,10-6 0 16,-8 5-4-16,8 0 0 0,-8-3 0 0,8-2 0 0,0 5 0 15,-9 0 0-15,9-3 0 0,0 3 0 0,-9-5 0 0,9 1 0 0,-8 5 0 16,8-6-4-16,0 5 0 0,-8-4 0 0,8 5 0 16,0-6 0-16,-9 1-4 0,9 4 4 0,-8-5-4 0,8 6 4 0,0-5-8 15,-9-1 4-15,9 6 0 0,0-6-4 0,-9 1 4 0,9 4 0 16,-8-4 0-16,8 0 0 0,0 4-4 0,-8-5 0 0,8 1 0 15,0 5 0-15,-10-6 0 0,10 1 4 0,0-1-8 0,-8 1 8 16,8 5-8-16,0-6 8 0,-8 1-4 0,8-1-4 0,0 5 8 16,-8-3 0-16,8-2-4 0,0 5 0 0,0-4 0 0,-10-1 4 0,10 6 0 15,0-5-4-15,-8 4 0 0,8-5-20 0,0 6 20 0,-8-5 4 16,8-1 0-16,0 5 0 0,-9-4 0 0,9 5-4 0,-8-6 4 16,8 1 0-16,-9 4 0 0,0-4-4 0,9-1 4 0,-8 6 0 0,8-5 0 15,-8 4-8-15,8-5 0 0,-10 6 0 0,2-5 0 16,8 4 0-16,-8-5 0 0,0 6 0 0,-2-1 0 0,10-4 0 0,-8-1 0 15,0 6 0-15,-1-1 0 0,1-5 0 0,0 7 0 0,-2-7 0 16,2 5 0-16,0-3 0 0,0 3 0 0,-2-5 0 0,2 5 0 16,0-4 0-16,-1-1 0 0,0 7 0 0,1-7 0 0,-1 0 0 15,1 6 0-15,-9-5 0 0,8-1 0 0,1 1 0 0,0 4 0 0,-10-4 0 16,10-1 0-16,-1 1 0 0,-8 4 0 0,9-4 0 16,-1 0 0-16,-7-1 0 0,6 5 0 0,-6-4 0 0,6 0 0 0,-6 0 0 15,8 4 0-15,-10-5 0 0,10 1 0 0,-9-1 0 0,9 1 0 16,-10 5 0-16,10-6 0 0,-10 5 0 0,10-4 0 0,-9 5 0 15,8-6 0-15,-8 5 0 0,9 1 0 0,-8-5 0 0,6 5 0 0,-6-1 0 16,6 0 0-16,-6 0 0 0,-1-4 0 0,-1 4 0 16,10 1 0-16,-8-7 0 0,-2 8 0 0,0-7 0 0,2 6 0 0,-1-1 0 15,8-4 0-15,-8 4 0 0,1 1 0 0,-2-6 0 0,-8 6 0 16,10-6 0-16,-1 6 0 0,-1-5 0 0,2 4 0 0,-2 0 0 16,2 1 0-16,-10-6 0 0,9 5 0 0,-1 1 0 0,2-5 0 15,-2 4 0-15,-8 1 0 0,10-6 0 0,-1 5 0 0,-9 2 0 16,10-3 0-16,-2 1 0 0,-8 1 0 0,10-5 0 0,-1 3 0 0,-9 3 0 15,8-2 0-15,2 0 0 0,-2 1 0 0,-7 0 0 0,8-1 0 16,0 0 0-16,-1 0 0 0,2 1 0 0,-2-1 0 0,2 1 0 16,-1-1 0-16,-1-1 0 0,2 3 0 0,-2-7 0 0,10 6 0 0,-9-1 0 15,0 1 0-15,0-1 0 0,0 0 0 0,8 1 0 0,-7 0 0 16,-2-1 0-16,1 0 0 0,0 1 0 0,0 4 0 0,1-5 0 16,-2 0 0-16,10 1 0 0,-10-1 0 0,2 1 0 0,-2-1 0 15,-7 0 0-15,7 1 0 0,2-1 0 0,-2 6 0 0,2-6 0 16,-2 1 0-16,1 3 0 0,1-3 0 0,-10 4 0 0,8-4 0 0,2 3 0 15,-2-3 0-15,-7 5 0 0,9-6 0 0,-2 5 0 16,-8-5 0-16,9 6 0 0,0-6 0 0,-8 5 0 0,7-5 0 0,2 6 0 16,-10-6 0-16,9 5 0 0,0-4 0 0,-8 3 0 0,7 2 0 15,2-6 0-15,-2 6 0 0,-7-6 0 0,7 5 0 0,2-4 0 16,-2 5 0-16,2-2 0 0,-2-3 0 0,1 4 0 0,-8 1 0 0,8-6 0 16,-1 5 0-16,2 0 0 0,-10-5 0 0,9 6 0 15,0-6 0-15,-8 5 0 0,7-1 0 0,1 3 0 0,-8-7 0 0,8 5 0 16,-9 1 0-16,8-6 0 0,-6 5 0 0,6 1 0 0,-7-1 0 15,-1 0 0-15,10-5 0 0,-10 5 0 0,0 0 0 0,1 1 0 16,-1-1 0-16,0 0 0 0,0 1 0 0,1-2 0 0,-1 2 0 16,0-6 0-16,2 5 0 0,-2 1 0 0,1-1 0 0,-9 0 0 15,8 0 0-15,0 1 0 0,1-2 0 0,-1 2 0 0,0-1 0 16,0 0 0-16,1 0 0 0,-1 1 0 0,0 4 0 0,1-5 0 16,0 0 0-16,0 0 0 0,-1 5 0 0,0-4 0 0,0 4 0 15,1-6 0-15,-1 6 0 0,0-5 0 0,1 5 0 0,-1-4 0 16,2 4 0-16,6-5 0 0,-8 5 0 0,1-5 0 0,-1 1 0 15,0 4 0-15,0-6 0 0,1 2 0 0,0 4 0 0,0-5 0 16,-1 1 0-16,0 4 0 0,9-6 0 0,-9 6 0 16,0-3 0-16,10-3 0 0,-10 6 0 0,1-5 0 0,7 5 0 15,-6-5 0-15,6 5 0 0,0 0 0 0,2-4 0 0,-1 4 0 16,-9 0 0-16,10-6 0 0,-2 6 0 0,1 0 0 0,0 0 0 16,0-4 0-16,0 4 0 0,0 0 0 0,-1 0 0 15,10-5 0-15,-8 5 0 0,-2 0 0 0,1-4 0 0,1 4 0 16,-2 0 0-16,0 0 0 0,2-6 0 0,-1 6 0 0,0 0 0 0,0 0 0 15,-1 0 0-15,2 0 0 0,-2 0 0 0,2 0 0 0,-2 0 0 16,1 0 0-16,1 0 0 0,-2 0 0 0,2 0 0 0,6 0 0 16,-15 0 0-16,16 0 0 0,-16 0 0 0,9 0 0 0,-2 0 0 15,0 0 0-15,2 0 0 0,-1 0 0 0,0 6 0 0,0-6 0 0,-1 0 0 16,2 0 0-16,-2 4 0 0,2-4 0 0,-2 0 0 0,1 0 0 16,9 5 0-16,-8-5 0 0,-2 0 0 0,0 4 0 0,10-4 0 15,-9 0 0-15,9 0 0 0,-10 0 0 0,10 0 0 0,-8 0 0 16,6 6 0-16,-6-6 0 0,6 0 0 0,-6 0 0 0,7 0 0 0,-8 0 0 15,9-6 0-15,-9 12 0 0,9-12 0 0,-10 6 0 16,10 6 0-16,-10-6 0 0,10 0 0 0,-9 0 0 0,9 0 0 0,-10 0 0 16,10 0 0-16,-10 0 0 0,10 0 0 0,-8 0 0 0,6 0 0 15,-6 0 0-15,7 0 0 0,1 0 0 0,-10 0 0 0,10 4 0 16,-8-4 0-16,6 5 0 0,2-5 0 0,-10 0 0 0,10 5 0 0,-9-5 0 16,9 6 0-16,-9-6 0 0,8 0 0 0,-7 3 0 0,6-3 0 15,-6 6 0-15,-2-6 0 0,10 4 0 0,-9 1 0 0,0-5 0 16,0 4 0-16,-1 2 0 0,10-6 0 0,-18 4 0 0,18 1 0 15,-17-5 0-15,7 5 0 0,2-1 0 0,-2 1 0 0,2 1 0 16,-2-2 0-16,1 1 0 0,1 0 0 0,-2 0 0 0,2-1 0 0,-2 1 0 16,10 0 0-16,-10 0 0 0,1-1 0 0,1-4 0 0,7 10 0 15,-8-10 0-15,9 5 0 0,-10 5 0 0,10-6 0 0,-10 1 0 16,10 0 0-16,-9 0 0 0,9-1 0 0,-10 2 0 0,2-2 0 16,6 1 0-16,-6 4 0 0,8-4 0 0,-10 0 0 0,1 0 0 15,9 0 0-15,-10 0 0 0,2 4 0 0,8-4 0 0,-10 0 0 0,10 0 0 16,-10-1 0-16,1 1 0 0,9 0 0 0,-10 0 0 15,10-2 0-15,-8 3 0 0,6-1 0 0,-6 0 0 0,7-5 0 0,-8 5 0 16,8-1 0-16,-7 1 0 0,8 0 0 0,-10-5 0 0,10 5 0 16,-2 0 0-16,-6-1 0 0,7-4 0 0,-8 6 0 0,9-2 0 15,-1 1 0-15,-7 0 0 0,6-5 0 0,-6 4 0 0,-2 2 0 16,10-2 0-16,-9 5 0 0,0-4 0 0,8 0 0 0,-7 0 0 0,-2 5 0 16,2-6 0-16,-2 0 0 0,1 7 0 0,0-7 0 0,0 6 0 15,1-5 0-15,6 5 0 0,-6-1 0 0,-2-5 0 0,1 6 0 16,9 0 0-16,-9-5 0 0,0 5 0 0,9-6 0 0,-2 5 0 15,-6 1 0-15,6-5 0 0,2 6 0 0,-9-2 0 0,9-5 0 16,0 6 0-16,-1-1 0 0,0 1 0 0,-7-6 0 0,6 7 0 0,2-2 0 16,-9 1 0-16,8-1 0 0,1 5 0 0,-9-4 0 0,9 0 0 15,-1-1 0-15,-8 1 0 0,9 5 0 0,-10-6 0 0,10 0 0 16,0 1 0-16,-10 3 0 0,10-2 0 0,-9-1 0 0,9-1 0 16,-2 6 0-16,-6-5 0 0,8-1 0 0,-2 0 0 0,-6 1 0 15,7 4 0-15,0-4 0 0,-8 0 0 0,9 4 0 0,0-5 0 0,-10 6 0 16,10-5 0-16,-10 5 0 0,10-2 0 0,-9-3 0 0,8 4 0 15,-7 1 0-15,7-1 0 0,-7 1 0 0,-2-2 0 0,0 2 0 16,10-1 0-16,-8 1 0 0,7-1 0 0,-8 1 0 0,0-1 0 16,9 1 0-16,-10-1 0 0,10 0 0 0,-10 1 0 0,2-1 0 15,7 1 0-15,-8-1 0 0,8 0 0 0,-7 0 0 0,6 1 0 0,-6 4 0 16,8-5 0-16,-10 1 0 0,1 5 0 0,8-7 0 16,-8 6 0-16,9-5 0 0,-8 6 0 0,6 0 0 0,-6-1 0 0,6 0 0 15,2-5 0-15,-9 5 0 0,9 0 0 0,-1 1 0 0,1-1 0 16,-1-4 0-16,-7 4 0 0,6 0 0 0,10 0 0 0,-16-5 0 15,6 6 0-15,10-1 0 0,-8-5 0 0,0 5 0 0,0-4 0 16,-1 4 0-16,0 0 0 0,9 0 0 0,-8-5 0 0,-1 5 0 0,1 1 0 16,0-1 0-16,8 0 0 0,-10 0 0 0,2 0 0 0,0 2 0 15,8-3 0-15,-8 1 0 0,-2 0 0 0,10-5 0 0,-8 6 0 16,0-1 0-16,8 0 0 0,-9 1 0 0,1-6 0 0,8 5 0 0,-9-5 0 16,9 5 0-16,-9 1 0 0,1-6 0 0,8 4 0 15,-8-3 0-15,8 5 0 0,-8-6 0 0,8 6 0 0,-10-1 0 0,10 0 0 16,0-5 0-16,-8 5 0 0,8 0 0 0,-8 2 0 0,-2-3 0 15,10 1 0-15,0 5 0 0,-8-4 0 0,0-1 0 0,8 4 0 16,-9-3 0-16,9-1 0 0,-8 5 0 0,8-5 0 0,-9 0 0 16,9 5 0-16,-8-4 0 0,8-1 0 0,-9 4 0 0,9-4 0 15,-8 1 0-15,8 4 0 0,-8-4 0 0,8-1 0 0,-10 4 0 0,10-4 0 16,0 6 0-16,-8-6 0 0,8 4 0 0,0-4 0 0,-8 1 0 16,8-1 0-16,-10 5 0 0,10-5 0 0,0 1 0 0,0 3 0 15,-8-3 0-15,8-1 0 0,0 4 0 0,0-3 0 0,0-1 0 16,0 0 0-16,-8 6 0 0,8-6 0 0,0 0 0 0,0 0 0 15,0 5 0-15,0-5 0 0,0 0 0 0,0 5 0 0,0-4 0 0,0-1 0 16,0 5 0-16,0-5 0 0,0 0 0 0,0 0 0 0,0 0 0 16,0 0 0-16,0 1 0 0,0-1 0 0,0 0 0 0,0 0 0 15,0 1 0-15,0-1 0 0,0 0 0 0,0 0 0 0,0 0 0 16,0 1 0-16,0 3 0 0,0-4 0 0,0 1 0 0,0-1 0 16,0 0 0-16,0 0 0 0,0 0 0 0,0 1 0 0,0-2 0 15,8 2 0-15,-8-1 0 0,0 0 0 0,8 2 0 0,-8-3 0 0,0-4 0 16,10 5 0-16,-10 1 0 0,8-2 0 0,-8-3 0 0,8 4 0 15,-8 1 0-15,10-1 0 0,-10 0 0 0,8 0 0 0,0-5 0 16,-8 5 0-16,9 1 0 0,-9-1 0 0,8 0 0 0,1 0 0 16,-9 0 0-16,8 1 0 0,1-2 0 0,-9 2 0 0,8-1 0 15,0 0 0-15,-8 2 0 0,10-3 0 0,-2 1 0 0,0-5 0 0,2 6 0 16,-10-2 0-16,8-3 0 0,0 4 0 0,0 1 0 0,1-6 0 16,0 5 0-16,-1-4 0 0,1 4 0 0,-1 0 0 0,0-6 0 15,2 3 0-15,-2 3 0 0,0-5 0 0,0 5 0 0,2-5 0 0,-2 6 0 16,0-6 0-16,1 0 0 0,-1 6 0 0,1-6 0 15,0 0 0-15,-1 5 0 0,0-4 0 0,0-1 0 0,2 5 0 0,-2-4 0 16,0 0 0-16,2 3 0 0,-2-3 0 0,0 0 0 0,1 3 0 16,8-3 0-16,-9 4 0 0,1-5 0 0,-1 6 0 0,10-6 0 15,-10 5 0-15,0 1 0 0,10-6 0 0,-10 4 0 0,0 2 0 16,9-1 0-16,-8 1 0 0,8 0 0 0,-9-2 0 0,10 1 0 16,-10 0 0-16,10 1 0 0,-10-1 0 0,9 0 0 0,0 0 0 0,-8 0 0 15,7 1 0-15,-8-1 0 0,10 0 0 0,-10 0 0 0,10 0 0 16,-10-5 0-16,9 6 0 0,-8-5 0 0,8 3 0 0,-9-3 0 15,10-1 0-15,-10 0 0 0,10 6 0 0,-10-6 0 0,9 0 0 16,-9 1 0-16,0-1 0 0,10-4 0 0,-10 4 0 0,10 1 0 16,-10-1 0-16,9 0 0 0,-8 1 0 0,7-1 0 0,-7 0 0 0,-1 1 0 15,10-1 0-15,-10-4 0 0,10 4 0 0,-10-4 0 0,8 4 0 16,-6 1 0-16,6-6 0 0,-7 1 0 0,7 4 0 0,-6-4 0 16,6 4 0-16,-8-4 0 0,10 0 0 0,-10 4 0 0,1-6 0 0,8 3 0 15,-8-2 0-15,7 1 0 0,-7 4 0 0,8-4 0 16,-9 0 0-16,10 5 0 0,-10-6 0 0,10 5 0 0,-2-5 0 15,-7 5 0-15,7-3 0 0,-6 3 0 0,6 0 0 0,2-4 0 0,-10 4 0 16,9-4 0-16,0 4 0 0,-8-4 0 0,7 4 0 0,2-4 0 16,0-1 0-16,-10 6 0 0,8-5 0 0,2-1 0 0,-1 5 0 15,-1-4 0-15,2-1 0 0,-10 6 0 0,10-5 0 0,-2 0 0 0,1-1 0 16,1 1 0-16,-10-1 0 0,8 1 0 0,2-1 0 16,0 1 0-16,-2-1 0 0,1 1 0 0,-8 0 0 0,8-1 0 15,-1 1 0-15,2-1 0 0,0 1 0 0,-2-1 0 0,1 2 0 0,0-2 0 16,0 0 0-16,1 1 0 0,-2-1 0 0,2 1 0 0,-2-1 0 15,1 5 0-15,9-3 0 0,-8-2 0 0,-2 1 0 0,2 4 0 16,-2-5 0-16,10 1 0 0,-9 5 0 0,-1-5 0 0,10-1 0 16,-8 5 0-16,-1-4 0 0,8-1 0 0,-8 1 0 0,9 0 0 0,0-1 0 15,-10 5 0-15,10-3 0 0,-1-2 0 0,1 1 0 0,0-1 0 16,-1 1 0-16,-7 0 0 0,6-1 0 0,2 1 0 0,0-1 0 16,-1-4 0-16,1 4 0 0,0 1 0 0,0-1 0 0,-9-4 0 15,8 5 0-15,0-5 0 0,-7 5 0 0,8-1 0 0,-1-4 0 16,-9-1 0-16,10 6 0 0,0 0 0 0,-9-6 0 0,9 7 0 0,0-7 0 15,-10 5 0-15,10-4 0 0,-9 5 0 0,9-5 0 0,-10 4 0 16,10-4 0-16,0 4 0 0,-9-3 0 0,8 4 0 0,-8-7 0 16,9 3 0-16,-8 3 0 0,6-4 0 0,2 0 0 0,-9 5 0 0,9-6 0 15,0 0 0-15,-10 7 0 0,10-7 0 0,-1 1 0 16,1 0 0-16,-8 4 0 0,7-3 0 0,1-2 0 0,-2 1 0 0,2-1 0 16,0 2 0-16,-9 3 0 0,9-4 0 0,0 0 0 0,-10-1 0 15,10 2 0-15,-1-2 0 0,-7 1 0 0,8-5 0 0,-10 4 0 16,10 2 0-16,-9-2 0 0,9-4 0 0,-10 5 0 0,10 0 0 15,-8-5 0-15,-2 0 0 0,9 4 0 0,-7-4 0 0,-2 0 0 0,2 0 0 16,8 0 0-16,-9 0 0 0,-1 0 0 0,2 0 0 16,8 0 0-16,-10 0 0 0,2 0 0 0,7 0 0 0,-9 0 0 0,2 0 0 15,8 0 0-15,-10 0 0 0,10 0 0 0,-9 0 0 0,9 0 0 16,-10 0 0-16,10 0 0 0,-8 0 0 0,7 0 0 0,1 0 0 16,-10 0 0-16,10 0 0 0,0 0 0 0,-9 0 0 0,9-4 0 0,0 4 0 15,-10 0 0-15,1-5 0 0,9 0 0 0,0 5 0 0,-10-4 0 16,2-2 0-16,7 2 0 0,-8-1 0 0,8 1 0 15,-7-2 0-15,-2 2 0 0,10-1 0 0,-9 0 0 0,1 0 0 0,6-5 0 16,-6 6 0-16,8-1 0 0,-9-5 0 0,8 6 0 0,-8-1 0 16,9-5 0-16,-8 0 0 0,6 5 0 0,2-3 0 0,-1-2 0 15,-7 5 0-15,8-5 0 0,-1 0 0 0,1 7 0 0,0-7 0 16,-2 0 0-16,2 0 0 0,-1 1 0 0,1-1 0 0,0 0 0 0,0 1 0 16,7-2 0-16,-7 3 0 0,0-7 0 0,0 6 0 0,-1-1 0 15,1 1 0-15,0-1 0 0,-2 0 0 0,2-4 0 0,-1 4 0 16,1 1 0-16,0-1 0 0,0 0 0 0,-1-3 0 0,1 3 0 0,0 0 0 15,-1-5 0-15,0 6 0 0,0-1 0 0,-7-4 0 16,8 5 0-16,-1-6 0 0,1 5 0 0,0-4 0 0,0 5 0 0,-2-6 0 16,2 1 0-16,9 4 0 0,-11-5 0 0,2 1 0 0,0 0 0 15,7 0 0-15,-7-1 0 0,9 1 0 0,-10-1 0 0,0 2 0 16,11-2 0-16,-12 0 0 0,11 1 0 0,-9-1 0 0,-2 1 0 0,11 5 0 16,-9-6 0-16,0 1 0 0,-2 0 0 0,2-1 0 0,0 0 0 15,-1 2 0-15,1-2 0 0,0 5 0 0,-1-4 0 0,-8-1 0 16,8 1 0-16,1 0 0 0,0-1 0 0,-9 1 0 0,9 0 0 15,0 4 0-15,-10-5 0 0,10 1 0 0,-1-1 0 0,-7 1 0 16,6 5 0-16,2-6 0 0,0 0 0 0,-9 1 0 0,9 0 0 16,0 5 0-16,-1-6 0 0,1 1 0 0,-10-1 0 0,10 1 0 0,0 4 0 15,-1-3 0-15,1-2 0 0,-10 1 0 0,10-1 0 0,0 1 0 16,-9-1 0-16,9 1 0 0,-10-1 0 0,10 1 0 0,0-1 0 16,-9-4 0-16,0 5 0 0,8-1 0 0,-7-4 0 0,-2 5 0 15,10-5 0-15,-9 4 0 0,0-4 0 0,0 5 0 0,1-5 0 16,8 4 0-16,-10-4 0 0,1 5 0 0,0-1 0 0,0-4 0 15,1 5 0-15,-2-5 0 0,2 4 0 0,-2-3 0 0,1-2 0 16,1 5 0-16,-2-5 0 0,2 2 0 0,-2 4 0 0,2-5 0 0,-1 0 0 16,0-1 0-16,0 1 0 0,-1 4 0 0,2-4 0 0,0 0 0 15,7 0 0-15,-9 0 0 0,2-1 0 0,-2 1 0 0,10 0 0 16,-8 0 0-16,-2 0 0 0,1 0 0 0,1 0 0 0,8-5 0 0,-10 4 0 16,2 1 0-16,-2 0 0 0,1 0 0 0,1 0 0 15,-2-5 0-15,2 5 0 0,-10-1 0 0,9 1 0 0,0 0 0 0,-8 0 0 16,7 0 0-16,-6 0 0 0,6-1 0 0,-8 1 0 0,2 5 0 15,-2-6 0-15,0 1 0 0,1 5 0 0,0-5 0 0,-1 4 0 16,1-4 0-16,-9 5 0 0,8-5 0 0,0 4 0 0,-8 1 0 0,9 0 0 16,-9-5 0-16,9 4 0 0,-9 1 0 0,8-1 0 0,-8-4 0 15,8 5 0-15,-8-1 0 0,10 1 0 0,-10 0 0 0,8-1 0 16,-8-4 0-16,8 4 0 0,1 1 0 0,-9-1 0 0,9 1 0 16,-1-5 0-16,-8 5 0 0,8-1 0 0,-8 1 0 0,9-5 0 15,-1 4 0-15,0 1 0 0,-8-5 0 0,10 4 0 0,-10-4 0 16,8 5 0-16,0-5 0 0,-8 0 0 0,10 0 0 0,-10 4 0 0,8-4 0 15,0-1 0-15,-8 0 0 0,8 7 0 0,-8-6 0 16,9 0 0-16,-9 4 0 0,9-4 0 0,-9 5 0 0,8-1 0 0,-8-4 0 16,0 5 0-16,9-1 0 0,-9 1 0 0,0-1 0 0,0 1 0 15,0 5 0-15,0-6 0 0,8 2 0 0,-8 2 0 0,0-3 0 16,0-1 0-16,0 6 0 0,0-5 0 0,0-1 0 0,0 1 0 0,0 4 0 16,-8-5 0-16,16 2 0 0,-8-2 0 0,0 1 0 15,0 0 0-15,0-1 0 0,0 0 0 0,8 1 0 0,-8-1 0 0,0 1 0 16,0-1 0-16,10 1 0 0,-10 5 0 0,0-10 0 15,0 9 0-15,8-5 0 0,-8 1 0 0,0 0 0 0,8 4 0 0,-8-4 0 16,0-1 0-16,0 6 0 0,0-5 0 0,8 4 0 0,-8-4 0 0,0 4 0 16,0-5 0-16,0 6 0 0,0-1 0 0,0 2 0 15,0-7 0-15,0 5 0 0,0 1 0 0,0-1 0 0,0-1 0 16,0 3 0-16,0 2 0 0,0-4 0 0,0 1 0 0,0 0 0 16,0-1 0-16,0 6 0 0,0-6 0 0,0 1 0 0,-8-1 0 15,8 0 0-15,0 5 0 0,0-5 0 0,-8 1 0 0,8-1 0 16,0 6 0-16,0-6 0 0,-8 5 0 0,8 1 0 0,0-6 0 15,-10 5 0-15,10 1 0 0,0-2 0 0,0 2 0 16,0-1 0-16,0 5 0 0,0-5 0 0,0 0 0 0,-8 5 0 16,8-4 0-16,0 4 0 0,0-6 0 0,-8 2 0 0,8-1 0 15,0 5 0-15,0-5 0 0,-9 5 0 0,9-5 0 0,0 1 0 16,0 4 0-16,0-5 0 0,0 0 0 0,0 5 0 0,0-4 0 16,-8-1 0-16,8 5 0 0,0-5 0 0,0 5 0 0,0-5 0 15,8 0 0-15,-8 5 0 0,0-3 0 0,0 3 0 16,-8 0 0-16,8-6 0 0,0 6 0 0,0 0 0 0,0 0 0 0,0 0 0 15,-9 0 0-15,9 0 0 0,0-5 0 0,-9 5 0 0,9 0 0 16,0 0 0-16,0-5 0 0,-8 5 0 0,8 0 0 0,0-5 0 16,-8 5 0-16,8-5 0 0,0 5 0 0,0 0 0 0,0 0 0 15,0-4 0-15,0 4 0 0,-8 0 0 0,8 0 0 0,0 0 0 16,0 0 0-16,0 0 0 0,0 0 0 0,0 0 0 0,8 0 0 16,-16 0 0-16,16 0 0 0,-16 0 0 0,8 0 0 0,0 0 0 0,0 0 0 15,0 0 0-15,0 0 0 0,0 0 0 0,0 0 0 0,0 0 0 16,0 0 0-16,0 0 0 0,0 0 0 0,0 0 0 0,0 0 0 15,0 0 0-15,0 0 0 0,0 0 0 0,0 0 0 0,0 0 0 16,0 0 0-16,0 0 0 0,0 0 0 0,0 0 0 0,0 0 0 0,0 0 0 16,0 0 0-16,0 0 0 0,0 0 0 0,0 0 0 0,0 0 0 15,0-5 0-15,0 5 0 0,0 0 0 0,0 0 0 0,0-5 0 16,0 5 0-16,0 0 0 0,0 0 0 0,0 0 0 0,0-5 0 16,0 5 0-16,0 0 0 0,0 0 0 0,0 0 0 0,0-5 0 0,0 5 0 15,0 0 0-15,0 0 0 0,0 0 0 0,0 0 0 16,0 0 0-16,0 0 0 0,0 0 0 0,0 0 0 0,0 0 0 0,0 0 0 15,0 0 0-15,0 0 0 0,0 0 0 0,0 0 0 0,0 0 0 16,0 0 0-16,0 0 0 0,0 0 0 0,0 0 0 0,0 0 0 16,0 0 0-16,0 0 0 0,0 0 0 0,0 0 0 0,0 0 0 0,0 0 0 15,0 0 0-15,0 0 0 0,0 0 0 0,0 0 0 0,0 0 0 16,0 0-28-16,0 0-36 0,0 0-20 0,0 0-32 0,0 0-16 16,0 0-36-16,0 0-28 0,0 0-96 0,0 0 36 0,0 0 40 15,0 0 44-15,0 0 36 0,0 0 20 0</inkml:trace>
  </inkml:traceGroup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54:38.76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5FDC3DF-F590-4AC3-804A-07E676DB49F0}" emma:medium="tactile" emma:mode="ink">
          <msink:context xmlns:msink="http://schemas.microsoft.com/ink/2010/main" type="inkDrawing" rotatedBoundingBox="3046,15027 6192,14978 6193,15054 3047,15103" semanticType="underline" shapeName="Other"/>
        </emma:interpretation>
      </emma:emma>
    </inkml:annotationXML>
    <inkml:trace contextRef="#ctx0" brushRef="#br0">24 61 75 0,'-8'0'120'0,"8"0"-4"0,0 0-12 0,-8 4-24 0,8-4 0 15,0 0-4-15,0 0-8 0,-9 0 0 0,9 0-8 16,0 0-8-16,0 0-8 0,0 0-8 0,0 0 0 0,0 0 4 0,9 5 0 16,-9-5 0-16,8 4 0 0,-8-4 0 0,8 0 0 0,1 6-4 15,0-6 4-15,-1 4 0 0,10-4-4 0,-10 0-4 0,9 5-4 16,0-5 0-16,0 0 0 0,9 0-4 0,0 5 8 0,-10-5-4 16,10 0-4-16,-1 0-4 0,9 0 0 0,-8 0 0 0,8 0 0 0,-9 0-4 15,19-5 0-15,-10 5-4 0,-1 0 0 0,11 0 0 0,-11-5 0 16,19 5 0-16,-10 0-4 0,1-4 0 0,-1 4 0 0,10-6 0 15,-9 6 0-15,7 0-4 0,-7 0-4 0,9-4 4 0,-10 4 0 16,9 0 0-16,0 0 0 0,1 0-4 0,-10 0 0 0,9 0 0 16,1 0-20-16,-1 0 24 0,-1 0-4 0,1 0 4 0,1 0 0 15,-1 0 0-15,1 0 0 0,-2 0-4 0,1 0 4 0,1 0-8 16,-1 4 4-16,0-4 4 0,-9 0-4 0,10 0 0 0,-1 0-4 0,-9 0 8 16,10 0-8-16,-9 0 4 0,-1 0 0 0,9 0 4 0,-9 0-4 15,1 0 0-15,-1 0 4 0,2 0-4 0,-2-4-4 0,1-1 4 16,-1 5 0-16,1-4 0 0,-1-2 4 0,-7 2-4 0,-1 4 4 0,8-5-4 15,-7 0 0-15,-1 0 0 0,-8 0-4 0,8 0 4 16,-9 1 4-16,1-1-4 0,0 1 0 0,-2 4 0 0,-6-5 0 0,-1 5 0 16,9 0 0-16,-18 0 0 0,8 0 4 0,2 0 0 0,-10 0-4 15,1-5 0-15,0 10 0 0,-1-5 0 0,1 0 0 0,-1 5 0 16,0-5 0-16,-8 4 0 0,9 1 0 0,-9-5 4 0,0 0-4 0,0 4 0 16,0 1 0-16,0-5 0 0,0 5 0 0,0 0-4 0,0 0 4 15,0-5-4-15,0 5-4 0,0-5-12 0,-9 4-8 0,9-4-36 16,-8 6 12-16,0-2-20 0,8-4-20 0,-9 5-28 0,1-5-32 15,-1 4-20-15,-8-4-84 0,-1 0 24 0,10 0 36 0,-8 6 40 16,-2-6 36-16,-7 0 16 0</inkml:trace>
  </inkml:traceGroup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53:57.88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3A90E3F-92CF-4B51-9C6C-71CD94934F50}" emma:medium="tactile" emma:mode="ink">
          <msink:context xmlns:msink="http://schemas.microsoft.com/ink/2010/main" type="writingRegion" rotatedBoundingBox="2433,12276 2386,13145 1150,13078 1198,12209"/>
        </emma:interpretation>
      </emma:emma>
    </inkml:annotationXML>
    <inkml:traceGroup>
      <inkml:annotationXML>
        <emma:emma xmlns:emma="http://www.w3.org/2003/04/emma" version="1.0">
          <emma:interpretation id="{2CC94897-F013-4F0B-9723-7FA83C643628}" emma:medium="tactile" emma:mode="ink">
            <msink:context xmlns:msink="http://schemas.microsoft.com/ink/2010/main" type="paragraph" rotatedBoundingBox="2367,12665 2417,13014 2119,13056 2069,1270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F20F62C-9E27-4D5D-9F4F-19B1905BB460}" emma:medium="tactile" emma:mode="ink">
              <msink:context xmlns:msink="http://schemas.microsoft.com/ink/2010/main" type="line" rotatedBoundingBox="2367,12665 2417,13014 2119,13056 2069,12707"/>
            </emma:interpretation>
          </emma:emma>
        </inkml:annotationXML>
        <inkml:traceGroup>
          <inkml:annotationXML>
            <emma:emma xmlns:emma="http://www.w3.org/2003/04/emma" version="1.0">
              <emma:interpretation id="{8F5F32C4-DF36-4D94-81F1-D65F5EF27B76}" emma:medium="tactile" emma:mode="ink">
                <msink:context xmlns:msink="http://schemas.microsoft.com/ink/2010/main" type="inkWord" rotatedBoundingBox="2367,12665 2378,12742 2087,12783 2076,12706"/>
              </emma:interpretation>
            </emma:emma>
          </inkml:annotationXML>
          <inkml:trace contextRef="#ctx0" brushRef="#br0">837 484 67 0,'-9'0'100'0,"9"0"-4"0,0 5-4 16,0-5-20-16,-8 0 0 0,8 0 4 0,0 0 0 0,0 0-8 15,0 0 4-15,0 0 0 0,0 0-20 0,0 0 0 0,0 0-4 16,0 0 4-16,0 0 0 0,0 0 4 0,8 0 0 0,-8 0 0 15,0 0 0-15,9 0-4 0,-9 0-4 0,9 0 0 0,-9 0-4 0,8 0-4 16,0 0-4-16,1 0-4 0,8 0-8 0,-8 0 0 0,-1 0-8 16,10 0 0-16,-10 0 0 0,8 0 0 0,-6 0-8 0,6 0-4 15,2 0 4-15,-10 0-4 0,9 0 0 0,-9 0 0 0,1 0 0 16,8 0-4-16,-9 0 4 0,2 0-4 0,6 0 0 0,-6 0 0 16,-10 0-4-16,8 0 4 0,0 0-4 0,-8 0-8 0,8 5-4 0,-8-5-8 15,0 0-8-15,0 0-12 0,0 0-12 0,0 0-12 0,0 5-16 16,0-5-20-16,0 5-16 0,0-5-16 0,0 0 0 0,-8 5-56 15,0-1-24-15,0 1 40 0,8-5 36 0,-10 5 24 0,2 0 24 16</inkml:trace>
        </inkml:traceGroup>
        <inkml:traceGroup>
          <inkml:annotationXML>
            <emma:emma xmlns:emma="http://www.w3.org/2003/04/emma" version="1.0">
              <emma:interpretation id="{395EE0FB-CE06-4020-82A6-840D3DC59423}" emma:medium="tactile" emma:mode="ink">
                <msink:context xmlns:msink="http://schemas.microsoft.com/ink/2010/main" type="inkWord" rotatedBoundingBox="2384,12954 2393,13017 2119,13056 2110,12993"/>
              </emma:interpretation>
            </emma:emma>
          </inkml:annotationXML>
          <inkml:trace contextRef="#ctx0" brushRef="#br0" timeOffset="250.3301">854 772 39 0,'0'5'120'0,"8"-5"-16"0,-8 5-4 15,0-5-28-15,0 0 4 0,0 0 0 0,0 0 4 0,0 0 0 16,0 0-8-16,0 0 4 0,0 0-4 0,0 0 0 0,9 0-4 16,-9 0-4-16,8 0 0 0,1 0-4 0,0 0-4 0,-9 0-4 0,8 0-4 15,0 0 0-15,2 0-8 0,6 0 0 0,-8 0-4 0,2 0-4 16,6 0-4-16,-7 0-8 0,0 0-4 0,-1 0 0 0,9 0-8 16,-9 0 0-16,1 0 0 0,0 0 0 0,-1 0-4 0,0 0 0 15,2 0-4-15,-10 0-8 0,8 0-12 0,0 0-20 0,2 0-20 0,-10 0-12 16,8 0-16-16,-8 0-28 0,8 0-24 0,0 0-12 0,-8 0-56 15,9 5-28-15,-9-5 44 0,0 4 40 0,9-4 8 0,-9 6 40 16</inkml:trace>
        </inkml:traceGroup>
      </inkml:traceGroup>
    </inkml:traceGroup>
    <inkml:traceGroup>
      <inkml:annotationXML>
        <emma:emma xmlns:emma="http://www.w3.org/2003/04/emma" version="1.0">
          <emma:interpretation id="{616928BB-9C45-4605-9158-2466953C629D}" emma:medium="tactile" emma:mode="ink">
            <msink:context xmlns:msink="http://schemas.microsoft.com/ink/2010/main" type="paragraph" rotatedBoundingBox="1570,12229 1522,13098 1150,13078 1198,122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313CB8-6606-412A-A691-03C63AB5E753}" emma:medium="tactile" emma:mode="ink">
              <msink:context xmlns:msink="http://schemas.microsoft.com/ink/2010/main" type="line" rotatedBoundingBox="1570,12229 1522,13098 1150,13078 1198,12209"/>
            </emma:interpretation>
          </emma:emma>
        </inkml:annotationXML>
        <inkml:traceGroup>
          <inkml:annotationXML>
            <emma:emma xmlns:emma="http://www.w3.org/2003/04/emma" version="1.0">
              <emma:interpretation id="{45D61F81-1CE5-4EFB-A6D2-D7149712030A}" emma:medium="tactile" emma:mode="ink">
                <msink:context xmlns:msink="http://schemas.microsoft.com/ink/2010/main" type="inkWord" rotatedBoundingBox="1570,12229 1522,13098 1150,13078 1198,1220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-9800.4743">0-3 3 0,'0'0'84'0,"0"0"-8"15,0-5-12-15,0 5-20 0,0 0-8 0,0 0 0 0,0 0-4 16,0 0 0-16,0 0 0 0,0 0 0 0,0 0 0 0,0 0 0 0,0 0 0 15,0 0 0-15,0 0-8 0,0 0 4 0,0 0 8 0,0 0 0 16,0 0 0-16,0 0 4 0,0 0 4 0,0 0 0 0,0 0 0 16,0 0-8-16,0 0 8 0,0 0-4 0,0 0 0 0,0 0 0 15,0 0 0-15,0 0 0 0,0 0 0 0,0 0-8 0,0 5 4 16,0-5 0-16,0 0 0 0,0 5-4 0,0 0 0 0,0-5 0 0,0 5 0 16,0 0-8-16,0 4 0 0,0-4 0 0,0 0-4 0,0 5-4 15,0-1 0-15,0 1 0 0,0-1 0 0,0 1 0 0,0 4-4 16,0-4-4-16,0 4 4 0,0 1 0 0,0-1-4 0,0 1 0 0,0 3 4 15,0-3-4-15,0 4 0 0,0 2 0 0,0 3 0 16,0-6 0-16,0 7 0 0,0-6-4 0,0 5 0 0,0 0 0 0,8 0 0 16,-8 0 0-16,0 1 0 0,0-2-4 0,0 2 4 0,10-2-4 15,-10-3 4-15,0 5-8 0,8-2 4 0,-8-3 4 0,0 3-20 16,0-4 24-16,8 1 4 0,-8 0-4 0,0-1 0 0,0-5-4 0,0 5 0 16,0-4 0-16,0-1 0 0,0-5 0 0,0 6-4 15,0-5 4-15,0 0 0 0,0-1 0 0,0 1-4 0,0-5 4 0,0-1-4 16,0 1 0-16,0 0 0 0,0 0 0 0,0 1 4 0,0-6-4 15,0 4-4-15,0-4 4 0,0 0-4 0,0 0 8 0,0 0-4 16,0 0-4-16,0 0 4 0,0 0-8 0,0 0 0 0,0 0 0 0,0 0-8 16,0 0 0-16,0 0-4 0,0 0-12 0,0 0-12 15,0 0-12-15,0 0-8 0,0 0-12 0,0-4 0 0,0 4-16 0,0-6-12 16,-8 6-8-16,8-5 0 0,0 0 0 0,0 0 4 0,-8-4-56 16,8 4-32-16,0 0 32 0,-10-4 32 0,10 3 24 0</inkml:trace>
          <inkml:trace contextRef="#ctx0" brushRef="#br0" timeOffset="-9305.7975">-52 264 43 0,'0'-6'84'0,"-8"2"0"0,8-1-16 16,0 0-20-16,0 1-4 0,0-2-4 0,-8 1-4 0,8 1 0 0,0-2-4 16,0 2 0-16,0-1 0 0,0 1-4 0,0-2 0 0,0 2-4 15,0-7 0-15,0 7 0 0,0-6 0 0,0 6 4 0,0-5-8 16,8-1 4-16,-8 0-4 0,8 0 0 0,-8 1 0 0,9-1 0 16,-9 0 0-16,9 0 0 0,-1 1-4 0,0-1-4 0,2 1 0 15,-2-1-4-15,0 0 4 0,2 1 0 0,-2 4-4 0,0 0 0 0,1-4 4 16,-1 4 0-16,9 5-4 0,-8-5 0 0,-1 5 8 0,0-5-4 15,2 5-4-15,6 0 4 0,-6 5-8 0,-2-5 4 0,0 5 4 16,0 0-4-16,2 0 0 0,6-1-4 0,-7 1 0 0,-1 0 8 16,1 4-8-16,0-3 8 0,-1 3-4 0,0 1 0 0,0-6 0 15,2 6-4-15,-2-1 4 0,0 1 0 0,-8 0 0 0,10 0 0 16,-2-1 0-16,-8 6 0 0,8-6-4 0,-8 0 4 0,0 1 0 0,9 4 0 16,-9-3 0-16,0 3 0 0,0-5 0 0,0 6-4 15,0-5 4-15,0 4-4 0,0-4 8 0,-9 4-8 0,9-4 4 0,0 5 0 16,-8-5 0-16,0-1-4 0,8 5 8 0,-10-4-4 0,2-1 4 15,0 1-4-15,-2 0 0 0,2-1-4 0,0-4 0 0,0 5 0 16,-1-5 4-16,-8 5-4 0,8-6 0 0,1-4-8 0,0 5 8 0,-2 0-4 16,-6-5-4-16,8 0 4 0,-2 5-4 0,2-5-8 15,0 0-8-15,-2 0-8 0,2 0-12 0,0 0-16 0,8-5-20 0,-9 5-28 16,1-5-16-16,-1 5-32 0,9-5-80 0,-8 1 48 0,-1 4 32 16,9-6 28-16,-8-3 28 0</inkml:trace>
        </inkml:traceGroup>
      </inkml:traceGroup>
    </inkml:traceGroup>
  </inkml:traceGroup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54:52.03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5174D47-526C-49C2-8256-962B8C261DD1}" emma:medium="tactile" emma:mode="ink">
          <msink:context xmlns:msink="http://schemas.microsoft.com/ink/2010/main" type="writingRegion" rotatedBoundingBox="8370,14550 10758,14194 10873,14964 8485,15321"/>
        </emma:interpretation>
      </emma:emma>
    </inkml:annotationXML>
    <inkml:traceGroup>
      <inkml:annotationXML>
        <emma:emma xmlns:emma="http://www.w3.org/2003/04/emma" version="1.0">
          <emma:interpretation id="{8CCC15A1-84B1-4B00-9AAB-D03003965499}" emma:medium="tactile" emma:mode="ink">
            <msink:context xmlns:msink="http://schemas.microsoft.com/ink/2010/main" type="paragraph" rotatedBoundingBox="8370,14550 10758,14194 10873,14964 8485,153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AB07B9D-8EEB-4DEF-BB61-9BEFF945F692}" emma:medium="tactile" emma:mode="ink">
              <msink:context xmlns:msink="http://schemas.microsoft.com/ink/2010/main" type="line" rotatedBoundingBox="8370,14550 10758,14194 10873,14964 8485,15321"/>
            </emma:interpretation>
          </emma:emma>
        </inkml:annotationXML>
        <inkml:traceGroup>
          <inkml:annotationXML>
            <emma:emma xmlns:emma="http://www.w3.org/2003/04/emma" version="1.0">
              <emma:interpretation id="{E6BD16CF-0C6B-4434-874D-A84571F0CCD5}" emma:medium="tactile" emma:mode="ink">
                <msink:context xmlns:msink="http://schemas.microsoft.com/ink/2010/main" type="inkWord" rotatedBoundingBox="8428,14936 8884,14868 8907,15022 8451,15090"/>
              </emma:interpretation>
            </emma:emma>
          </inkml:annotationXML>
          <inkml:trace contextRef="#ctx0" brushRef="#br0">1267 2073 31 0,'0'0'92'0,"-9"5"-8"16,9-5-4-16,0 0-28 0,0 0 4 0,0 0 4 0,0 0 4 15,0 0 12-15,0 0 8 0,9 0 8 0,-9 0 0 0,8 0-4 16,0 0 8-16,2 0 0 0,-2 0 4 0,0 0-4 0,10 0 0 16,-10 0-4-16,9 5-4 0,0-5-8 0,0 0 0 0,1 5-4 15,-2-5-8-15,2 5-8 0,-2-5-4 0,2 6-44 0,7-3-12 16,-8 2 0-16,0-5 0 0,1 5 0 0,-2 0 0 0,2 0 0 16,-2 0 0-16,2-1 0 0,-10 1 0 0,9-1 0 0,-8-4 0 0,8 5 0 15,-9 0 0-15,2-5 0 0,6 5 0 0,-8-5 0 0,-8 0 0 16,10 0 0-16,-2 5 0 0,0-5 0 0,-8 0 0 0,0 0 0 15,0 0 0-15,0 0-20 0,0 0-80 0,0 0-24 0,-8 0-16 0,8 0-24 16,-8 0-20-16,-2 0-28 0,2 0-64 0,0 0 48 16,-10 0 40-16,2 5 36 0,7-5 32 0,-8 0 20 0</inkml:trace>
        </inkml:traceGroup>
        <inkml:traceGroup>
          <inkml:annotationXML>
            <emma:emma xmlns:emma="http://www.w3.org/2003/04/emma" version="1.0">
              <emma:interpretation id="{346F964C-DAD0-4FE9-8319-34CCAD340F54}" emma:medium="tactile" emma:mode="ink">
                <msink:context xmlns:msink="http://schemas.microsoft.com/ink/2010/main" type="inkWord" rotatedBoundingBox="9944,14315 10758,14194 10873,14964 10059,15086"/>
              </emma:interpretation>
              <emma:one-of disjunction-type="recognition" id="oneOf0">
                <emma:interpretation id="interp0" emma:lang="" emma:confidence="0">
                  <emma:literal>w</emma:literal>
                </emma:interpretation>
                <emma:interpretation id="interp1" emma:lang="" emma:confidence="0">
                  <emma:literal>u</emma:literal>
                </emma:interpretation>
                <emma:interpretation id="interp2" emma:lang="" emma:confidence="0">
                  <emma:literal>o</emma:literal>
                </emma:interpretation>
                <emma:interpretation id="interp3" emma:lang="" emma:confidence="0">
                  <emma:literal>n</emma:literal>
                </emma:interpretation>
                <emma:interpretation id="interp4" emma:lang="" emma:confidence="0">
                  <emma:literal>r</emma:literal>
                </emma:interpretation>
              </emma:one-of>
            </emma:emma>
          </inkml:annotationXML>
          <inkml:trace contextRef="#ctx0" brushRef="#br0" timeOffset="4668.8381">2928 1465 23 0,'-10'0'80'0,"10"0"-4"0,0 0 0 0,0 0-24 0,-8 0 0 0,8-5 0 15,0 5 0-15,-8 0 0 0,8-5 0 0,0 5 4 16,0-5 0-16,0 5 4 0,0-4-8 0,0 4 0 0,-9 0 0 0,9-6 0 16,0 6-8-16,0-4 4 0,0 4-4 0,0 0-4 0,0 0 0 15,0 4-4-15,0 2-8 0,0-2 0 0,-9 1-4 0,9 5-4 16,0 0 0-16,-8-1 0 0,8 5-8 0,0 1 0 0,-9-2 0 16,9 3 0-16,-8 3-4 0,8 4 0 0,-8-2-4 0,8 2 0 15,-10 0 0-15,10 2-4 0,0-7 4 0,-8 7 0 0,8-6-4 0,0 5 0 16,0-5 4-16,0 1-4 0,0-2 0 0,0-3 0 0,0 4 0 15,8-5-4-15,-8 1 4 0,10-5 0 0,-10-1 0 0,8 1-4 16,0 0 4-16,1-5 0 0,-9-1 0 0,8 0 0 0,1-4 4 0,0 6-20 16,-1-12 16-16,10 6 0 0,-10 0 0 0,0-4 0 0,0 0-4 15,2-1 8-15,-2-1 0 0,0 2-4 0,1-1 0 0,7-5 4 16,-6 6-4-16,-2-2 4 0,0-3-4 0,0 5 0 0,-8-2-4 16,10 2 4-16,-2-6 4 0,0 4-4 0,-8 6 0 0,9-3-4 15,-9 3 0-15,0 0 0 0,9-6 4 0,-9 12 4 0,0-6 0 0,0 3-4 16,0 3 4-16,0-1-4 0,0 4 4 0,0-3-4 0,0 3 0 15,0 5 0-15,0-4 4 0,0 5 0 0,0-2-4 0,0 2 0 16,0 4-4-16,0-5 4 0,0 1 0 0,0 4 0 0,0-5-4 0,0 0 4 16,8 1-4-16,-8-1-4 0,0-4-4 0,0 0-16 15,0-1-4-15,0 1-8 0,0 0-16 0,9-5-12 0,-9-1-4 16,0 1-8-16,8-5-8 0,-8 0 0 0,8 0-4 0,-8 0-32 0,9-9-44 16,-9 4 12-16,9-5 28 0,-1 0 24 0</inkml:trace>
          <inkml:trace contextRef="#ctx0" brushRef="#br0" timeOffset="5228.3661">3378 1801 35 0,'10'0'96'0,"6"0"-12"0,-7 4-8 0,-9-4-28 15,9 0 0-15,-1 5 0 0,1-5-4 0,-1 5-4 0,-8-5 0 16,8 0 4-16,1 0 4 0,-9 0-4 0,9 0-8 0,-1 0 0 16,-8-5-4-16,8 0 0 0,2 1-4 0,-10-1-4 0,8-5 4 15,0 1-8-15,-8-6 0 0,9 5 4 0,0-4-4 0,-9-1 0 0,0 1-4 16,8-1-4-16,-8 1 0 0,0-5 0 0,0 5-4 0,0-1-4 15,0 1 0-15,-8-6 0 0,8 6 0 0,-9 5 0 0,9-5 0 16,-9-1 0-16,1 5 0 0,0 0 4 0,-10 1-4 0,10 5 0 16,-1-1 0-16,0 0 4 0,-7 0 0 0,7 5 0 0,1 0-8 15,-10 0 4-15,10 5 0 0,0 0 0 0,-2 4-20 0,2 0 16 0,0 1 8 16,0 0-4-16,-2 5-4 0,2-1 0 0,0 0 0 0,8 2 4 16,-9-3-8-16,9 1 4 0,0 1 0 0,0-1 4 0,0-4-8 15,0 4 4-15,0-5-4 0,9 1 8 0,-9 5-4 0,8-6 0 16,0 1 0-16,2-6 4 0,-2 6-8 0,8-5 4 0,-6 5 0 15,-2-6 8-15,9 2-8 0,0-2 0 0,0 1-4 0,0-1 4 0,0 7 0 16,1-7-4-16,-2 1 4 0,2 0 4 0,-2-1-8 0,1 6 4 16,1-5-4-16,-2 5 4 0,2-7-4 0,-10 8 0 0,9-2 4 15,-8 6 0-15,-1-5 4 0,1 4-4 0,-9 1 4 0,8-2-4 16,-8 2-4-16,0-1 8 0,0 1 0 0,-8 4-8 0,-1 0 4 16,1-5 4-16,-9 6 0 0,8-6 0 0,-7 0 4 0,-2 1-8 15,0-6 0-15,2 1 4 0,-1 0 4 0,0-5-4 0,-8-1 0 0,7 1 4 16,1-5-4-16,0-5 0 0,0 1 0 0,0-1 4 0,0 0-4 15,9-5 0-15,-2 2-4 0,2-3 4 0,0-4-8 0,0 1 4 16,-2 5-4-16,10-6 4 0,-8 0-4 0,8 2 4 0,0-2-8 16,8 1 0-16,-8 4-8 0,10-4 0 0,-10 4-16 0,8 0-8 15,0 2-16-15,0-3-12 0,2 2-16 0,-2 4-8 0,0 0-36 16,1 1-56-16,0-2 20 0,-1 6 32 0,1-4 24 0</inkml:trace>
        </inkml:traceGroup>
      </inkml:traceGroup>
    </inkml:traceGroup>
  </inkml:traceGroup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54:51.28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CA9F6CC-B4A2-4E48-B8EA-3B76BE1E2F38}" emma:medium="tactile" emma:mode="ink">
          <msink:context xmlns:msink="http://schemas.microsoft.com/ink/2010/main" type="writingRegion" rotatedBoundingBox="4973,15535 5485,15535 5485,16034 4973,16034"/>
        </emma:interpretation>
      </emma:emma>
    </inkml:annotationXML>
    <inkml:traceGroup>
      <inkml:annotationXML>
        <emma:emma xmlns:emma="http://www.w3.org/2003/04/emma" version="1.0">
          <emma:interpretation id="{F1F217BD-78D5-445B-9A80-04BBD333280B}" emma:medium="tactile" emma:mode="ink">
            <msink:context xmlns:msink="http://schemas.microsoft.com/ink/2010/main" type="paragraph" rotatedBoundingBox="4973,15535 5485,15535 5485,16034 4973,160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6D9E521-DA43-47D2-9504-13C98C7C973B}" emma:medium="tactile" emma:mode="ink">
              <msink:context xmlns:msink="http://schemas.microsoft.com/ink/2010/main" type="line" rotatedBoundingBox="4973,15535 5485,15535 5485,16034 4973,16034"/>
            </emma:interpretation>
          </emma:emma>
        </inkml:annotationXML>
        <inkml:traceGroup>
          <inkml:annotationXML>
            <emma:emma xmlns:emma="http://www.w3.org/2003/04/emma" version="1.0">
              <emma:interpretation id="{46E80740-7C75-4716-8573-991F366DE776}" emma:medium="tactile" emma:mode="ink">
                <msink:context xmlns:msink="http://schemas.microsoft.com/ink/2010/main" type="inkWord" rotatedBoundingBox="4973,15535 5485,15535 5485,16034 4973,1603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148 226 35 0,'0'4'88'0,"-10"7"-8"0,10-7 0 16,0 1-24-16,-8-1-4 0,8-4 4 0,-8 5-4 0,8 0 0 15,-10-5 4-15,10-5 0 0,-8 5 0 0,0-5 0 0,8 1 0 0,0-1-4 16,-9-5-4-16,9 1-4 0,0 4-4 0,0-10 0 0,0 6-4 15,-8-1 0-15,8 1-4 0,0-6 0 0,0 5-4 0,0-3 4 16,8 3-4-16,-8-6 4 0,0 7-4 0,0 0 4 0,9-5-4 16,-9 4 4-16,8 6-8 0,-8-7 0 0,8 2 0 0,-8-1 0 15,10 6-4-15,-2-1 0 0,0-5-4 0,-8 6 0 0,10-2-8 16,-2 6 4-16,0-4-4 0,0 4 0 0,1-5-4 0,0 5 4 16,-1 0 0-16,1 5-4 0,-1-5 0 0,0 4 0 0,2 2-4 0,6-2 4 15,-8 6-4-15,2-1 0 0,-2-3 4 0,0 7-4 0,1-2 4 16,-1 3-4-16,1 0 4 0,0 1-4 0,-9-1-4 0,8 5 4 15,-8 0 0-15,0 0 0 0,-8 5 0 0,8-4 0 0,-9 4 0 0,9-5 0 16,-17 4 4-16,8 2-4 0,1-6 0 0,-10 4 0 0,2-3 0 16,-2-1 0-16,2 0 0 0,7-4 0 0,-17-1 0 0,18 1 0 15,-8-1 4-15,-2-5-4 0,0-3 0 0,2-2 0 0,7 1 0 16,-8-5-4-16,9 0 4 0,-1 0 0 0,-7-5 0 0,6 1-4 16,10-6 0-16,-8 5 0 0,0-5 4 0,8 0 0 0,0-3 0 0,-10 3 0 15,10 0 0-15,0-5 0 0,0 6 4 0,0 0-4 0,0-1 0 16,0 0-4-16,10 0 0 0,-10 1 4 0,0 5 0 0,8-2 4 15,0 2-4-15,-8-1 0 0,10 5 0 0,-10-5 0 0,8 5 0 16,0 0 0-16,1 0 0 0,-1 5 4 0,9 0 0 0,-8-5 0 16,-1 4 0-16,0 6 0 0,10-5 0 0,-10 6 8 0,10-8 0 15,-2 7 4-15,-7-5 0 0,8 5 0 0,0-1 0 0,1 0 4 16,-2-4 0-16,-8 5 0 0,10-5 0 0,-1 5 4 0,0-6 0 16,0 5-4-16,-1-3-8 0,2-2 4 0,-10 1 0 0,10 0-4 0,-1-5-4 15,-9 5 0-15,9-5 4 0,-8 0-4 0,7 0-4 0,-6 0 4 16,-2-5-4-16,0 5 0 0,2-5 0 0,-2-4-4 0,-8 3 0 15,8-3-8-15,-8-1-12 0,8-4-12 0,-8 4-20 0,0-4-20 0,0 0-32 16,-8-1-28-16,8 1-40 0,-8-5-28 0,0 4-92 0,-2-4 32 16,2 4 48-16,0-3 40 0,-2 3 36 0,-6 2 24 0</inkml:trace>
        </inkml:traceGroup>
      </inkml:traceGroup>
    </inkml:traceGroup>
  </inkml:traceGroup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55:07.15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95B159B-313C-44B5-A87B-C8D5781A33E3}" emma:medium="tactile" emma:mode="ink">
          <msink:context xmlns:msink="http://schemas.microsoft.com/ink/2010/main" type="inkDrawing" rotatedBoundingBox="15906,12644 26280,11860 26370,13054 15996,13839" semanticType="callout" shapeName="Other">
            <msink:sourceLink direction="to" ref="{DDEC3D0A-1443-4C74-BC70-58DED079542F}"/>
            <msink:sourceLink direction="from" ref="{6E68A88F-4B1A-438D-B66B-6D3F9AE77A6A}"/>
          </msink:context>
        </emma:interpretation>
      </emma:emma>
    </inkml:annotationXML>
    <inkml:trace contextRef="#ctx0" brushRef="#br0">-1 1168 51 0,'0'-8'84'0,"0"-3"-4"0,0 2-4 16,0-1-20-16,0 0 0 0,0 1-4 0,0 3-4 0,0-2 0 0,0 3-8 15,0 0 0-15,8-4 0 0,-8 3 4 0,0 6 0 0,8-4 8 16,-8 4 0-16,10 0 0 0,-10 0-8 0,8 4-4 0,0 2 0 15,1 3-8-15,0-4 0 0,-1 8-4 0,1-2 0 0,-1 3-8 16,0 1 0-16,1 4 0 0,-9 1 0 0,9-2 0 0,-1 2 0 16,0 3-4-16,2-4-4 0,-2 6 4 0,-8-2-4 0,8 1 0 0,-8 0 0 15,9-4 4-15,-9 3-8 0,9-4 0 0,-9 1-4 0,0-1 4 16,0 1-4-16,8-2 0 0,-8-3 4 0,0-1-8 0,0 1 4 16,0-5 0-16,0-1-4 0,0-5 0 0,0 6 4 0,0-5-4 15,0 0 4-15,0-5 0 0,-8 0 0 0,16 0-4 0,-8-5 0 16,0 0 0-16,0-5 0 0,0 6 4 0,-8-5-4 0,8-6 0 0,0 1 0 15,0-1 0-15,0-4 0 0,-9-1 0 0,9 1 0 0,0-4 0 16,0-2 0-16,-9 2-4 0,9-6 4 0,0 0 0 0,-8 0 0 16,8 0 0-16,0-4 0 0,-8 4 0 0,8-5-4 0,0 6 4 15,-10-7 0-15,10 8-4 0,0-7 4 0,0 5 0 0,0-4 0 16,0 4 0-16,0 0 0 0,0 0 0 0,-8 0 0 0,8 6 0 0,0-6-4 16,0 5 4-16,0 0 0 0,0 0 0 0,0 4 0 0,0-3 0 15,0 4 0-15,-8-2 0 0,8 3 4 0,0 3 0 0,-9-4-4 16,9 5 0-16,0-1 0 0,0 1 0 0,0 0 0 0,0 0 0 15,0 4 0-15,-9-5 0 0,9 6 4 0,0-1 0 0,0 1-4 16,0-1 0-16,0 5 0 0,9-4 0 0,-9 4 0 0,0 0 0 16,0 1 0-16,0-1 0 0,0 0 0 0,-9 5 0 0,18-5 0 0,-9 5 0 15,0 0 0-15,0-5 0 0,0 5 0 0,9 0 0 0,-9 0 0 16,0 0 0-16,8 0 0 0,-8 0 0 0,8 0 4 0,-8 0-4 16,10 0 0-16,-2 0 0 0,0 5 0 0,-8-10 0 0,9 5 0 15,0 0 4-15,-1 0-4 0,0 0 0 0,1 0 0 0,-1 0 0 16,0 0 0-16,2 0 0 0,6 0 4 0,-6 0-4 0,-2 0 4 0,8-5 0 15,-6 5-4-15,6-4 4 0,1 4 0 0,1-5 4 0,-2 5-4 16,2-5 0-16,-2 0 0 0,10 1-4 0,-9-2 0 0,9 2 0 16,-10-1 4-16,10 1 0 0,0 4 0 0,7-6-4 0,-7 2 0 0,0 4 0 15,8-5 0-15,1 0 4 0,-9 5-4 0,7-5 4 16,1 5-4-16,0-4 0 0,0 0 0 0,1 4 4 0,-1-7 0 0,0 7-8 16,0-4 4-16,-1 0 0 0,3-2 0 0,-12 6 0 0,11-4 0 15,-1-1 0-15,0 0 0 0,0 5 0 0,1 0-4 0,-11-5 8 16,11 5-4-16,-9 0 0 0,8 0 0 0,-8-4 4 0,7 4-4 0,-7 0 0 15,8 0 0-15,-8 0 0 0,-1 4 0 0,9-4 0 16,-8 5 0-16,0-5 0 0,7 5 0 0,-7-5 0 0,0 5 0 0,-1-5 0 16,1 4 4-16,8 2-4 0,-8-6 4 0,-1 4-8 0,1 0 4 15,-2-4 0-15,12 7 0 0,-11-7 4 0,0 4 0 0,0-4-4 16,11 0 0-16,-12 0 4 0,11 0-4 0,-9 0 4 0,8 0-4 16,-9-4 4-16,9 4-4 0,-8-7 4 0,8 3-4 0,0 0 0 15,-1-2 4-15,3 2-4 0,-3-1 4 0,1 0 0 0,0 0-4 0,9 1 0 16,-9-1 0-16,8-1 0 0,-7 2 4 0,-1 0-4 15,8-2 4-15,-7 2-4 0,7 4 0 0,-8-6 4 0,9 6 0 0,-9-4-8 16,0 4 8-16,9 0 0 0,-9 0 0 0,0 0 0 0,0 0 0 0,1 0 0 16,7 0-4-16,-8 0 0 0,0 0 0 0,1 0 4 15,7 0 0-15,-9 0 0 0,3 0-4 0,6 0 4 0,-9-5 0 0,11 5 0 16,-10 0-4-16,7-4 4 0,3 4 0 0,-10 0-4 0,9 0 4 16,-1 0-4-16,-8-5 4 0,9 5 0 0,-1 0-4 0,-7 0 4 15,7-4-4-15,-8 4 4 0,9 0 4 0,-9 0-4 0,9 0 0 0,-9-6 0 16,8 6-4-16,1 0-4 0,-9-4 8 0,8-2-4 0,1 6 4 15,1-4 0-15,-2 0-4 0,1 4 0 0,-1-11 0 16,1 11 4-16,-1-4-4 0,1-2 4 0,7 2-4 0,-6-1 4 0,-2 5 0 16,1-4-4-16,8-2 4 0,-9 2-4 0,2-1 0 0,7 5 0 15,-9-6 0-15,1 2 0 0,7 4 0 0,-6-4 0 0,7-1 0 16,-9 5 0-16,9-5 0 0,-9 0 0 0,10 5 0 0,-9-4 4 16,9-2-4-16,-11 2 0 0,11 4 4 0,-10-5-4 0,1 1 0 15,9-2 0-15,-11 2 0 0,3-1-4 0,-2 0 4 0,1 1 4 0,-1-1-4 16,1 0 0-16,9 0 0 0,-10 0 0 0,1 0 0 15,-1 1 0-15,9-1 0 0,-9 0 0 0,2 0 0 0,7 0 0 0,-9 1 0 16,1-1 0-16,-1 0 0 0,1 0 0 0,-1 0 0 0,2 5 0 0,-2-4-20 16,1-1 24-16,-9 0-4 0,8 5 0 0,-7-5 0 15,-1 5 4-15,8 0 0 0,-7-4-4 0,7 4 0 0,-8 0 0 0,1 0 0 16,-1 0 0-16,-1 0 0 0,1 0 0 0,10 0 0 0,-11 0 0 16,1 0-4-16,0 0 8 0,0 0-4 0,1 0 0 0,-1 0 0 15,0 0 4-15,-1 0-4 0,3 0 0 0,-3 0 0 0,1 0 0 0,0 0 0 16,0 0 0-16,1 0 0 0,-1 0 0 0,-8 0 0 15,7 0 0-15,1 0 0 0,-8 0 0 0,8 0 4 0,0 0-4 0,-9 0 0 16,9 4-4-16,1-4 4 0,-1 0 0 0,-8 0-4 0,8 0 4 16,0 5 0-16,-1-5 0 0,-7 0 0 0,9 0 0 0,-1 0 0 15,-8 5 0-15,8-5-4 0,-1 0 8 0,-7 0-4 0,8 5 0 16,0-5-4-16,-8 0 4 0,7 0 4 0,-7 0-4 0,9 0 0 16,-10 0 0-16,0 0 0 0,10 0 4 0,-10 0-4 0,1 0-4 15,9 4 4-15,-10-4 0 0,0 0 0 0,10 5 0 0,-9-5 0 0,-2 0 0 16,2 5 0-16,-1-5 0 0,1 5-4 0,8-5 4 15,-8 0 0-15,-1 5 0 0,1-5 0 0,0 4 0 0,0-4-4 0,-1 0 4 16,1 0 0-16,0 0 0 0,-2 5-4 0,11-5 0 0,-9 0 4 0,-2 0 0 16,2 0 0-16,0 0 4 0,-1 0-4 0,1 0 4 15,-8 0-4-15,7 0 0 0,1 0 0 0,-2 0 0 0,2 0 0 0,0 0 0 16,0 0 0-16,-1 0 0 0,-7 0-4 0,8 0 4 0,-2 0-4 16,2 0 4-16,-9 0 4 0,9 0-4 0,0 0 0 0,-10 0 0 15,10 0 4-15,-9 5-4 0,9-5-4 0,0 0 4 0,-10 0-4 0,10 0 4 16,-1 0 0-16,-7 0 0 0,8 0-4 0,-2 0 4 0,-7 0 0 15,9 5-4-15,0-5 4 0,-9 0 0 0,8-5 0 0,-8 5-4 16,1 0 4-16,-2 0 0 0,10 0 0 0,-8 0 0 0,-2 0 0 16,1 0 0-16,-9 0 0 0,10 5 0 0,-2-5 0 0,-6 0 0 15,6 0 0-15,-7 0 0 0,0 0 0 0,-1 0 0 0,1 0 0 0,-1 0-4 16,0 0 4-16,1 0 0 0,-9 0-4 0,9 0 4 0,-9 0 0 16,0 0 0-16,0 0 0 0,8 0 0 0,-8 0 4 0,0 0-4 15,0 0 4-15,0 0-4 0,0 0 4 0,0 0-4 0,0 0 4 16,0 0-4-16,0 0 4 0,0 0 0 0,0 0-8 15,0 0 8-15,0 0-4 0,0 0 4 0,0 0 0 0,0 5 0 0,0-5 0 16,0 4 0-16,0 1 8 0,0 0 4 0,-8 0 4 0,8 5 0 0,0-6 4 16,0 6 4-16,0 0 4 0,0-1 4 0,0 5-4 15,0 1 4-15,0-7-4 0,0 7 0 0,0 0-12 0,0-5-20 0,0 5 0 16,0-1 0-16,8 0 0 0,-8 0 0 0,0 0 0 0,0 0 0 16,8 1 0-16,-8 0 0 0,10-5 0 0,-10 5 0 0,8-7 0 15,-8 7 0-15,0-5 0 0,8-1 0 0,-8 1 0 0,9-1 0 0,-9 1 0 16,0-6 0-16,0 1 0 0,0 5 0 0,0-10 0 15,0 5 0-15,0-5-64 0,0 5-84 0,0-5-8 0,-9 0-40 0,9-5-32 16,-8 0-76-16,0 5 44 0,-2-10 52 0,2 5 40 0,0-4 28 16,-10-1 28-16</inkml:trace>
  </inkml:traceGroup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50:39.69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FB971F4-3843-4CF5-BE1C-512710AA3B04}" emma:medium="tactile" emma:mode="ink">
          <msink:context xmlns:msink="http://schemas.microsoft.com/ink/2010/main" type="inkDrawing" rotatedBoundingBox="8701,6269 12163,5194 12761,7117 9298,8192" semanticType="callout" shapeName="Other">
            <msink:sourceLink direction="with" ref="{DA17EC51-B624-4CA7-B837-8A29717EBBED}"/>
            <msink:sourceLink direction="with" ref="{E9E564DA-3675-46E8-966D-479C32A920E2}"/>
          </msink:context>
        </emma:interpretation>
      </emma:emma>
    </inkml:annotationXML>
    <inkml:trace contextRef="#ctx0" brushRef="#br0">51-49 39 0,'0'0'64'0,"0"0"-8"0,0 0-8 0,0 0-28 0,0 0 0 15,0 0 0-15,0 0-4 0,0 0 0 0,0 0 0 0,0 0-4 16,0 0 0-16,0 0-4 0,0 0 0 0,0 0 0 0,0 0 0 0,0 0-4 15,0 0-4-15,0 0 4 0,0 0-4 0,0 0 8 16,0 0-4-16,0 0 4 0,0 0-4 0,0 0 0 0,0 0 0 0,0 0 4 16,0 0 4-16,0 0 0 0,0 0 0 0,0 0 0 0,0 0 0 15,8 0 0-15,-8 0 0 0,0 0 0 0,0 0 4 0,8 0 0 16,-8 0-4-16,0 0 0 0,10 0 0 0,-2-6 4 0,-8 6 0 0,8-5 0 16,1 5 0-16,0-5-4 0,-1 0 0 0,0 0 4 0,1 1 0 15,-1-6-4-15,0 5 0 0,2-5-4 0,6 1 0 0,-6 4 0 16,6-5 4-16,-8 1-4 0,10-1-4 0,-1 1 4 0,-1-1-4 15,-6 2 0-15,6-3 0 0,2-3 4 0,-2 5 0 0,10-1-4 16,-9-1-4-16,-1 3 4 0,10-7 0 0,-8 5 0 0,-1 1 0 16,8-5 0-16,-8 4 4 0,1-5-4 0,8 6-4 0,-10-5 4 15,10 4-4-15,-9-5 4 0,9 6 0 0,-10-5 0 0,2 4 0 16,-2 1 0-16,10-6 0 0,-9 1-4 0,1 4 8 0,6 1-4 16,-6-6 0-16,-1 6 0 0,0-1 0 0,0-5-4 0,9 6 4 15,-10-1-4-15,2 1 0 0,-1-6 4 0,0 5-4 0,0 1 8 16,9-5-8-16,-10 4 4 0,2 0 0 0,-2 1 0 0,1-5-4 15,1 4 4-15,8 1 0 0,-10-1 0 0,2-5 0 0,-2 7-8 16,10-7 4-16,-9 5 0 0,1-5 0 0,-2 6 4 16,10-5-4-16,-9 4 0 0,-1-5 0 0,10 6 4 0,-8-5-4 15,-2 4 0-15,10-5 4 0,-9 1-4 0,0 5 0 0,8-6 4 16,-7 5 0-16,-1-4-4 0,0 5 0 0,0-1 4 0,9 1-4 16,-10-1 4-16,2-5-4 0,-2 6-4 0,2-1 4 0,-1 1 0 15,-1 4-16-15,2-5 20 0,-2 6 0 0,-6-6 0 0,6 5-4 16,2-5 0-16,-1 6 4 0,-9-1-8 0,9 0 4 0,-8 0-4 15,7-4 8-15,2 4 0 0,-10 0 0 0,10 1-4 0,-10-7 0 16,9 7 0-16,-9-6 0 0,10 6 4 0,-10-6 0 0,10 1 0 16,-10-1 0-16,9 5-4 0,-9-5 0 0,9 2 0 0,-8-3 0 0,7 1 0 15,-6 1 0-15,6-1 0 0,2-5 0 0,-10 7 0 0,9-2 4 16,0 0-8-16,-8 1 4 0,7 0 0 0,2-1 0 0,-10 0 0 16,10-5 0-16,-10 6 0 0,9-1 0 0,0 0 0 0,-8 2-4 15,7-3 4-15,-8 7 0 0,10-6 0 0,0 1 4 0,-10-1-4 16,9 1 0-16,-9-1 0 0,9 0-4 0,-8 1 4 0,7-1 0 0,2 5-4 15,-10-4 4-15,10-1 0 0,-10 1 0 0,9-1 0 0,-9 0 0 16,10 1 4-16,-10-1-4 0,10 1-4 0,-10-1 8 0,8 1-4 16,-6-2 0-16,6 2 0 0,-7 0 0 0,8-1 0 0,-8 1-16 15,7-1 16-15,-6-5 4 0,6 5 0 0,-8 1-4 0,2-1 0 16,6 1 0-16,-7-1 0 0,-1 2 0 0,10-3 0 0,-10 1 0 0,0 1 0 16,0 4 0-16,2-4 0 0,6 4 0 0,-6-5 0 0,-2 6 0 15,0-6 0-15,1 5 0 0,-9 0 4 0,8-4-8 0,0 4 8 16,1 1-4-16,0-2 0 0,-1 2 0 0,-8-2 0 0,8-2-4 15,2 2 4-15,-2 1 0 0,-8 1 0 0,8-1 0 0,1 0 0 16,0 0 0-16,-1 5 0 0,-8-4 0 0,8-1 0 0,1-5 4 16,-1 10-4-16,-8-10 0 0,9 6 0 0,0-1 0 0,-1 0-4 0,-8 0 4 15,8 1 0-15,2-1 0 0,-2-5 0 0,0 6 0 0,0-1 0 16,2 0-4-16,-2 0 8 0,-8 0-4 0,8-4 0 0,1 4 0 16,-1 0 0-16,0 0 0 0,2 0 0 0,-10 1 4 0,8-1-8 15,0 5 4-15,0-5 0 0,-8 0-4 0,10 1 4 0,-2 4 0 16,0-5 0-16,-8 5 4 0,9-5-4 0,0 5-4 0,-9-5 4 0,8 1 4 15,-8 4-4-15,9 0-4 0,-1 0 4 0,-8-6-4 16,8 6 8-16,-8 0 0 0,9-4-8 0,-9 4 4 0,9 0 0 0,-9-5-4 16,8 5 0-16,-8 0 4 0,0 0-4 0,8 0 4 0,-8 0-4 15,10 0 4-15,-10 0 0 0,8-5 0 0,-8 5-4 0,0 0 8 16,8 0-4-16,-8 0 0 0,0 0 0 0,9 0-4 0,-9 0 0 0,9 0 4 16,-9 0 0-16,8 0 0 0,-8-5-4 0,0 10 4 0,9-5 0 15,-9 0 4-15,0 0-4 0,8 0 0 0,-8-5 0 0,8 5-4 16,-8 0 4-16,8 0 0 0,-8 0 0 0,0 0 0 0,10 0 0 15,-10 0-4-15,8 0 4 0,-8 0 4 0,0 0-8 0,0 0 4 16,8 0 0-16,-8 0 4 0,0 0-8 0,10 0 4 0,-10 0 0 16,0 0-4-16,8 0 4 0,-8 0 0 0,0 0 0 0,8 0 0 0,-8 0 0 15,0 0 0-15,9 0 0 0,-9 0 0 0,8 0 0 0,-8 0 4 16,0 0 0-16,9 5-4 0,-9-5-16 0,0 0 16 0,8 5 0 16,-8-5 4-16,0 5-4 0,9-5 0 0,-9 4 4 0,0 2-4 15,8-2 0-15,-8 1 0 0,0 0 0 0,8 0 0 0,-8-1-4 16,0 1 8-16,10 0-4 0,-10 0 0 0,0-1 0 0,0 1 0 0,8 5 0 15,-8-5 0-15,0-1 0 0,0 1 0 0,8 5 0 0,-8-5 0 16,0 0 0-16,0 4 0 0,0-4 0 0,0 4 0 0,0-4 4 16,10 5-4-16,-10-6 0 0,0 6 0 0,0-5 0 0,0 5 0 15,0-1 0-15,0 1 4 0,0-1 0 0,0 1-4 0,0 0 4 16,8 0-8-16,-8-1 4 0,0 0 0 0,0 1 4 0,8 4-4 0,-8-4 0 16,0-1 0-16,0 6 0 0,0-5 0 0,0 5-4 0,0-7 4 15,0 7 0-15,0-1 0 0,0 1 0 0,0-6-4 0,0 5 4 16,0 1 4-16,0-1-8 0,0 0 8 0,0 1-4 0,0 0 4 0,0-1-4 15,0 0 0-15,0 1-4 0,0-1 8 0,0 1 0 16,0-6-4-16,0 5 0 0,0 1 0 0,0-1 0 0,0-4 0 0,0 4-4 16,0 0 4-16,0-3 0 0,0 3-4 0,0 0 4 0,0-5 0 15,8 6 0-15,-8-1 0 0,0-4 4 0,0 4-4 0,0-4 0 16,0 4 0-16,0 1 0 0,9-1-4 0,-9-5 4 0,0 6 0 16,0-1 0-16,0-4 0 0,0 5 0 0,0-6 0 0,0 5 0 15,0-4-4-15,0 5 8 0,0-1-4 0,0-5 0 0,0 6 4 0,0-6-4 16,0 6 0-16,0-6 0 0,0 6 4 0,0-6-4 15,0 1 0-15,0 4-4 0,0-4 4 0,0 4 0 0,0-4 4 0,0-1-4 16,0 1 0-16,0-1 0 0,0 1 0 0,0-1-4 0,0 6 4 16,0-10 0-16,9 4 0 0,-9 2 0 0,0-3 0 0,0 2 0 15,0 0 0-15,0-1 0 0,0 0 0 0,0 7 0 0,0-8 0 16,0 3 0-16,0 3 0 0,0-5 0 0,0 6 0 0,0-1 0 0,0-4 0 16,0 5 4-16,0-6-4 0,0 5 0 0,0 1 0 0,0-5 0 15,0 4 0-15,0 0 0 0,0 0 0 0,0-4 0 0,0 4 4 16,0-4-4-16,0 0 0 0,0 4 0 0,0-4 0 0,0 4 0 15,0-5 0-15,0 1 0 0,0-1-4 0,0 1 4 0,0 0 0 16,0-1 0-16,0 1 0 0,0-1-4 0,0 6 8 0,0-5-4 0,8 0 0 16,-8-1 0-16,0 1 4 0,0-1 0 0,0 1 0 0,0 0-8 15,9-1 4-15,-9 1 0 0,0 0 0 0,0-6 0 0,0 5-4 16,0 1 0-16,0-5 8 0,0 5-4 0,0-2 0 0,0-2 0 16,0-1-4-16,0 5 4 0,0-6 4 0,0 1 0 0,0-1-8 15,0 6 4-15,0-5 0 0,0 1 4 0,0-2-4 0,0 5 0 0,0-4 0 16,0 0 0-16,0 5-4 0,0-6 4 0,0 1-4 0,0 5 4 15,0-6 4-15,0 6 0 0,0-1-4 0,0-4 4 0,0 5-4 16,0-5 0-16,0 4 0 0,0-4 0 0,0 5 0 0,0-4 4 16,0 2-4-16,0-3 4 0,0 5-4 0,0-6 4 0,0 1-20 15,0 0 20-15,0-1 0 0,0 1 0 0,0 0 0 0,0-5 0 16,0 5 4-16,0-1 0 0,0-4 0 0,0 6-4 0,0-6 0 0,0 4 4 16,0-4-4-16,0 5 4 0,0-5 0 0,0 5 0 0,0-5 4 15,0 5 0-15,0-1 0 0,0-4-4 0,0 6 0 0,0-2 0 16,0-4 0-16,0 5 4 0,0-5 0 0,0 4-8 0,0 2 8 15,0-6-4-15,0 4-4 0,0-4-4 0,0 0 0 0,0 5 8 16,0-5-4-16,0 0-8 0,0 0 4 0,0 0 4 0,0 0 0 0,0 0 0 16,0 0-4-16,0 0 0 0,0 0-8 0,0 0-8 0,0 0 4 15,0-5-16-15,0 1-16 0,0 4-16 0,-9-6-20 0,9 2-20 16,0-1-40-16,0 1-68 0,-8-6 40 0,8 0 32 0,-9 1 24 0</inkml:trace>
  </inkml:traceGroup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49:41.31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A955E03-EEEF-4D9D-BBF0-FA36E29D7C24}" emma:medium="tactile" emma:mode="ink">
          <msink:context xmlns:msink="http://schemas.microsoft.com/ink/2010/main" type="inkDrawing" rotatedBoundingBox="12146,4992 16005,7086 15919,7243 12060,5149" semanticType="callout" shapeName="Other">
            <msink:sourceLink direction="from" ref="{ED74150B-9EE5-44C7-A01A-546033360941}"/>
            <msink:sourceLink direction="to" ref="{DA17EC51-B624-4CA7-B837-8A29717EBBED}"/>
          </msink:context>
        </emma:interpretation>
      </emma:emma>
    </inkml:annotationXML>
    <inkml:trace contextRef="#ctx0" brushRef="#br0">157 121 39 0,'0'5'76'0,"-9"-5"-8"0,9 0-12 16,0 0-28-16,0 0 4 0,-8 0-4 0,8 0-8 0,0 0 4 16,-8 0 0-16,8-5-4 0,0 5-4 0,0 0-4 0,0 0 4 0,0-5-4 15,0 5 0-15,0-4 4 0,0 4-4 0,-8-4 0 0,8-2 0 16,0 1-4-16,8 5 0 0,-8-4 0 0,0-2 0 0,0 2-4 15,-8-1 4-15,16 5 0 0,-8-5-4 0,0 0 0 0,-8 5 0 16,16-4 0-16,-8 4 4 0,0 0-16 0,0-4 16 0,8 4 0 16,-8 0-4-16,0 0 0 0,8-7 0 0,-8 7 0 0,0 0 0 0,9 0 0 15,-9 0-4-15,9 0 4 0,-9 0 0 0,8 0 0 0,-8 0 0 16,0 7 4-16,0-7-4 0,0 4 4 0,9-4-8 0,-9 4 4 16,0 1-4-16,0 0 0 0,0 0 4 0,0-1-4 0,0 2 4 15,-9 3 0-15,9-3 0 0,0 2 0 0,-8-3-4 0,8 6 4 16,-9-8-4-16,9 3 4 0,-9-2 0 0,1 1-4 0,8-1 0 15,-8-4 0-15,0 6 0 0,8-6 4 0,-10 0 0 0,2 0 0 16,8 0 0-16,-8-6-4 0,8 6 0 0,-10-4 4 0,10-1-4 0,0 1 0 16,0 4 0-16,0-6 4 0,0-3-4 0,0 9 0 0,0-5 0 15,-8-4 4-15,16 5 0 0,-8-2 0 0,0 1 0 0,0 1 0 16,0-2 0-16,10 2-4 0,-10-1 0 0,8 5 4 0,-8-5 0 16,8 5-4-16,-8 0 0 0,10-5 0 0,-10 5 4 0,8 0 0 0,0 0 0 15,0 0-4-15,-8 0-16 0,9 0 28 0,-9 0-8 16,9 5 4-16,-1-5 0 0,-8 0 0 0,0 5-4 0,9-5 4 0,-9 0 0 15,0 5 4-15,0-1-4 0,0-4 4 0,0 6-4 0,0-2 0 16,0-4-4-16,0 5 4 0,0 1 0 0,-9-2-4 0,9 0 0 16,0 1 0-16,-8-5 0 0,-1 5 0 0,9-5-4 0,-9 0 4 0,9 0 0 15,-8 6-4-15,0-6 0 0,0 0 0 0,8-6 0 0,-10 6 0 16,2 0 0-16,8-5 0 0,-8 5 0 0,8-5 0 0,0 1 4 16,-10 4-4-16,10-4 4 0,0 4-4 0,0-6 0 0,0 1 0 15,0 1 0-15,0 4 0 0,0-6 0 0,0 6 0 0,0-4 0 16,10 4 0-16,-10 0 0 0,8-5 4 0,-8 5-4 0,8 0 0 0,-8 0 0 15,10-5 0-15,-10 5 0 0,8 0-4 0,-8 0 4 16,8 0 0-16,0 0 0 0,-8 0 0 0,9 0 4 0,-9 0 0 0,9 0-4 16,-9-5 4-16,0 5 0 0,0 0-4 0,0 5 0 0,8-5 4 15,-8 5-8-15,0-5 8 0,0 5 0 0,-8-1 0 0,8-4-4 16,0 6 0-16,-9-2 4 0,9 1-4 0,-9 1 0 0,1-2 0 16,8-4 0-16,-8 4 0 0,0 1 0 0,8 0 0 0,-10-5 0 0,2 0 0 15,0 6 0-15,-2-6 0 0,2 0-4 0,8-6 8 16,-8 6-4-16,-1-5 0 0,9 5 0 0,-8-5 0 0,8 1 0 0,-9 4 0 15,9-4 0-15,0-2 0 0,0 1 0 0,-8 1 0 0,8-2 4 16,0 2-4-16,0-1-4 0,8 0 8 0,-8 0-4 0,0 1 4 16,9 0-4-16,-9-3 4 0,0 3-4 0,8 4 4 0,1-4-4 0,-9-2 4 15,8 6 0-15,0-4-8 0,-8 4 4 0,10 0 4 0,-2-5-8 16,0 5 4-16,2 0 0 0,-2 0 4 0,0 0-4 0,0 0 4 16,-8 5-8-16,9-5 4 0,0 4-4 0,-9-4 8 0,8 6-4 15,-8-2 0-15,0 0 0 0,9 3 4 0,-9-3-4 0,0 0 0 16,0 1 4-16,0 0 0 0,-9 4-4 0,9-3 4 0,0-2-4 15,-8 7 0-15,-1-7 0 0,9 0 4 0,-9 1-4 0,1-5 0 0,0 5 0 16,0-5 4-16,8 6-4 0,-10-6 4 0,-6 3 0 16,16-6-4-16,-10 3 0 0,2 0 0 0,0-6 4 0,-1 1-4 0,1 0 0 15,-1 1 0-15,9 0-4 0,-8-2 4 0,8-3 4 0,-9 3 0 16,9 2 0-16,-8-6-4 0,8 5 0 0,0-3 4 0,0 1-4 16,0 3 0-16,0-6 4 0,0 6 0 0,0-1-4 0,0 0 4 0,8 0 0 15,-8 5-4-15,0-4 4 0,9-1 0 0,-1 5 0 0,-8-4 0 16,9 4 0-16,-1 0 0 0,-8-6 0 0,9 6 0 0,-1 0-4 15,0 0 0-15,2 0 4 0,-2 0 0 0,0 0-4 0,-8 0 0 16,10 6 0-16,-2-2 0 0,0-4 4 0,-8 5-4 0,8 4 0 16,-8-4 4-16,0 0 0 0,0 5-4 0,0-6-4 0,9 7 8 0,-9-3 0 15,-9 2-4-15,9 5 4 0,0-6-4 0,-8 1 4 16,8-1 0-16,-8 2-8 0,8-2 8 0,-8-5-4 0,-2 5-16 16,2-3 24-16,8-2-4 0,-8 1 0 0,-2-5-4 0,2 0-4 0,0 0 8 15,-1 0-4-15,1 0 4 0,8-5 0 0,-9 1 0 0,1-2-4 16,-1-3 4-16,9 5 0 0,-8-5-4 0,8-2 0 0,-8 2 4 15,8 5-8-15,0-7 4 0,-10 1 0 0,10 1 4 0,0-1-4 0,0 6 0 16,0-7 0-16,0 3 4 0,10 2 4 0,-10 2 0 16,8-1 0-16,-8 0-4 0,8 0 0 0,1 5 0 0,-1 0 4 0,1-4-4 15,-1 4 0-15,1 0-4 0,-1 4 4 0,0-4 0 0,2 0-4 16,6 5 0-16,-6 0 4 0,-2 0 0 0,0-1-4 0,0 2 0 16,1 2 4-16,0-1-4 0,-9 1 0 0,8-3 4 0,-8 5-4 0,9 0 0 15,-9-1 4-15,0 1-4 0,0-1 4 0,0 2-4 16,0-8 4-16,-9 7-4 0,9-1 0 0,3692 1968-1148-1063,-3692-1977 1216 1063,0-5-12 0,0 10-24 15,0-5-4-15,0 0 0 0,-8 0-4 0,8 0-8 0,0 0 0 16,0 0-4-16,-10 0-4 0,10 0 0 0,0 0-16 0,0 0 24 16,0 0-4-16,0 0 0 0,0 0 0 0,0 0-4 0,0 0 0 15,0 0 4-15,0 0-4 0,0 0 0 0,0 0 4 0,0 0-4 16,0 0 4-16,0 0 0 0,0 0-4 0,-8 0 0 0,16 0 0 0,-8 0 0 15,0 0 0-15,0 0 0 0,0 0 0 0,0-5 4 16,0 5 0-16,0 0-4 0,0 0 4 0,0-5 0 0,0 5 0 0,0 0 0 16,0-5 0-16,-8 5-4 0,8 0 0 0,0-3-4 0,0 3 0 15,0 0 4-15,0 0-8 0,0 0 4 0,0 0-4 0,0 0 8 16,0 0-8-16,0 0 0 0,0 0 4 0,8 0 0 0,-8 0 0 0,0 0-4 16,0 0 4-16,0 0 0 0,0 0 0 0,0 0-4 0,0 0 0 15,0 0 4-15,0 0 0 0,0 0 4 0,0 0 0 0,0 0 0 16,0 0 0-16,0 0 0 0,0 0 0 0,0 0 4 0,0 0-4 15,0 0 0-15,0 0-4 0,0 0 8 0,0 0-4 0,0 0-4 16,0 0 8-16,0 0-8 0,0 0-20 0,0 0 24 0,0 0-4 16,0 0 0-16,0 0 0 0,0 0 4 0,0 0-8 0,0 0 4 15,0 0 0-15,0-6-4 0,0 6-4 0,0 0 4 0,0 0 0 16,0 0 0-16,0-5 4 0,0 5 0 0,0 0-4 0,0 0 4 16,0 0 0-16,10-5 0 0,-10 5 0 0,0 0-4 0,0 0 4 15,0 0 4-15,8 0 0 0,-8 0-4 0,0 0 0 0,0 0 8 16,0 0-4-16,0 0 0 0,0 0-4 0,0 0 8 15,0 0-8-15,0 0 4 0,0 0 0 0,0 0-4 0,0 0 0 0,0 0 0 16,0 0-4-16,0 0 0 0,0 0 4 0,0 0-4 0,0 0-4 16,0 0 4-16,0 0-8 0,0 0-12 0,0 0-20 15,0 0-24-15,0 0-20 0,0 0-36 0,0 0-76 0,-8 0 36 16,8 0 28-16,0 0 24 0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18:53.467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3C96455-BA82-44B7-8DE2-86DD6D142CE6}" emma:medium="tactile" emma:mode="ink">
          <msink:context xmlns:msink="http://schemas.microsoft.com/ink/2010/main" type="writingRegion" rotatedBoundingBox="14228,7840 12757,10620 12135,10291 13606,7510"/>
        </emma:interpretation>
      </emma:emma>
    </inkml:annotationXML>
    <inkml:traceGroup>
      <inkml:annotationXML>
        <emma:emma xmlns:emma="http://www.w3.org/2003/04/emma" version="1.0">
          <emma:interpretation id="{3AF03D08-2C94-42B2-A46E-A347B986D7E8}" emma:medium="tactile" emma:mode="ink">
            <msink:context xmlns:msink="http://schemas.microsoft.com/ink/2010/main" type="paragraph" rotatedBoundingBox="14228,7840 12757,10620 12135,10291 13606,75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E20F875-FC51-499C-B6AB-18045A1F9A45}" emma:medium="tactile" emma:mode="ink">
              <msink:context xmlns:msink="http://schemas.microsoft.com/ink/2010/main" type="line" rotatedBoundingBox="14228,7840 12757,10620 12135,10291 13606,7510"/>
            </emma:interpretation>
          </emma:emma>
        </inkml:annotationXML>
        <inkml:traceGroup>
          <inkml:annotationXML>
            <emma:emma xmlns:emma="http://www.w3.org/2003/04/emma" version="1.0">
              <emma:interpretation id="{57EBEAD2-3F70-478C-B08B-93D5DE010FBA}" emma:medium="tactile" emma:mode="ink">
                <msink:context xmlns:msink="http://schemas.microsoft.com/ink/2010/main" type="inkWord" rotatedBoundingBox="14228,7840 13892,8476 13366,8198 13702,756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1058-1911 19 0,'0'0'84'0,"0"4"-4"0,0-4-4 15,0 0-20-15,0 5 0 0,-10-5 0 0,10 0 4 0,0 0 0 16,0 0 0-16,0 0 0 0,0 0 0 0,0 0-4 0,0 0-4 15,0 0 0-15,0 0 0 0,-8-5-4 0,8 5-8 0,0-4 4 16,0 4-8-16,0-5 4 0,0 0 0 0,0 1 0 0,0-1 0 0,8-1-4 16,-8 2-4-16,0-1 4 0,10 0-4 0,-10-4-16 0,8 4 12 15,-8 0-8-15,8 0 0 0,1 1 0 0,-9-1-4 0,9 5-4 16,-1-5 0-16,1 5-4 0,-1 0 0 0,0 0-4 0,0 0 0 0,2 0 0 16,-2 0 0-16,0 5 0 0,2 0-4 0,-2-5 0 0,0 4 0 15,1 6 0-15,-9-5 4 0,8-1-4 0,-8 6 4 16,9-5 0-16,-9 5-4 0,0-1 0 0,0 1 0 0,0-1 0 0,-9 1 0 15,9 0 0-15,-8-1 4 0,8 1-4 0,-9 0 0 0,1-1 0 16,0 1 0-16,8-1 0 0,-10 1 0 0,2-6 0 0,0 7 4 16,-2-11-4-16,2 8-4 0,8-2 4 0,-8-6 0 0,0 4 0 15,8-4 0-15,0 0 0 0,0 0 0 0,-9 0 0 0,9 5-4 16,0-5 0-16,0 0 4 0,0 0-4 0,0-5 4 0,0 5 0 0,0 0 0 16,0 0 4-16,9 0-4 0,-9 0 0 0,0 0 0 0,8 0 0 15,-8 0 0-15,8 0 0 0,-8 0 0 0,8 0 4 0,2 0-8 16,-10 0 4-16,8 0 0 0,0 0 0 0,2 0-16 0,-2 0 20 15,0 0 0-15,1-4-4 0,-9 4 0 0,8 0 4 0,1 0-4 16,-1 0 0-16,1 0 0 0,-1 0 4 0,0 0-4 0,2 0 0 16,-10 4 0-16,8-4 0 0,0 5 0 0,2 0 0 0,-2 0 0 15,-8 5 0-15,8-7 0 0,1 7 0 0,-9 0 4 0,8-5-4 16,-8 5 0-16,0 4 0 0,9-4 0 0,-9-1 4 0,0 6-4 16,0-6 4-16,0 1-4 0,-9 4 0 0,9-3 0 0,-8 2 4 15,8-3-4-15,-9 4 0 0,1-5 8 0,0 1 0 16,-10 0-4-16,10 4 4 0,-2-9 0 0,-6 5 0 0,7-1 4 15,-8 1-4-15,9-6 4 0,-9 3-4 0,9-4 0 0,-10 2 4 16,0-5 0-16,10 4 0 0,0-4-4 0,0 0-4 0,-9 0 0 16,8 0 0-16,0-4 0 0,-7 4 0 0,6-5-4 0,2-5 0 15,0 6-4-15,0-1-4 0,-2-5-8 0,2 1-8 0,0 4-16 16,-1-10-12-16,1 6-20 0,-1-1-12 0,0 1-24 0,1-5-20 16,8 4-16-16,-8 0-36 0,0 2-64 0,8-8 48 0,-10 7 36 15,2-6 32-15,8 6 16 0</inkml:trace>
          <inkml:trace contextRef="#ctx0" brushRef="#br0" timeOffset="78452.07">1100-1369 15 0,'-8'0'84'0,"8"0"-8"0,-9 0-4 0,9 0-20 0,-9 0-4 0,1 0 0 16,8 0 0-16,-8 0 4 0,-2 0-4 0,10 0 4 0,-8 4 4 16,8-4 0-16,-8 0 0 0,8 0-4 0,0 0-4 0,-8 6 0 15,8-6-12-15,0 0 4 0,0 0-12 0,0 0-4 0,0 0 4 0,0 0 0 16,0 0-4-16,0 0 0 0,0 0 8 0,0 0-4 0,8 4 0 16,-8-4 4-16,8 0 0 0,-8 0-4 0,8 5-4 0,-8-5 0 15,10 5 0-15,-2-5 0 0,9 0 0 0,-8 5-4 0,-1-5 0 16,9 0-4-16,-1 0 0 0,-6 0-4 0,6 4-4 0,2-4 0 15,-1 0 0-15,0 0-4 0,-9 0 0 0,9 0 0 0,1-4 0 16,-2 4-4-16,2 0 0 0,-1 0 0 0,-9 0 4 0,9 0 0 0,-8 0-4 16,-1 4 0-16,10-4 4 0,-10 0-4 0,-8 0 0 15,8 0-4-15,2 0 8 0,-10 0 0 0,0 0-4 0,8 0 4 0,-8 0-4 16,0 0-16-16,0 0 20 0,0 0 0 0,-8 0 0 0,8 0-4 16,-10 0-4-16,10 0 4 0,-8 0-4 0,0 0 0 0,-10 5 4 15,10-5 0-15,-1 5-4 0,-8 0 4 0,0-5 0 0,1 4-4 0,-2 2 0 16,0-6 0-16,2 5 0 0,-1-1 0 0,0 1 4 15,0 0 0-15,9-1 0 0,-10-4 0 0,0 5 0 0,2 0 0 0,8-5 0 16,-9 5-4-16,8-1 4 0,0-4-4 0,-7 6 8 0,6-6-4 16,2 0 0-16,0 0 0 0,8 3 0 0,-8-3 0 0,-2 0 0 15,10 0 0-15,-8 0 0 0,8 0-4 0,0 0 4 0,0 0 0 0,-8 0 0 16,8 0 0-16,0 0 0 0,0 0 0 0,0 0-4 0,0 0 4 16,0 0 0-16,8 0 0 0,-8 6 0 0,0-6 0 0,8 0 4 15,2 0-4-15,-10 0 0 0,8 0 4 0,0 0-4 0,0 0 0 16,2 0 0-16,-2 0 0 0,0 0 0 0,10 0 0 0,-10 0 4 15,9 0 0-15,-9 5 0 0,0-10-4 0,10 5 0 0,-10 5 0 0,2-10 0 16,6 5 0-16,-7 0 4 0,-1 0-4 0,-8 0-4 0,9 0 4 16,-1 0 4-16,-8 0-4 0,0-6 4 0,0 6 0 0,0 0-8 15,0-3 8-15,0 3-4 0,-8 0-4 0,-1-6 8 0,1 6-4 16,-1 0 0-16,1 0 0 0,0-4 0 0,-10 4 0 0,10-5 0 16,-10 5 0-16,10-5 0 0,-9 5 0 0,9 0-4 0,-10 0 4 0,10 0 0 15,0 0 0-15,-2 0 0 0,-6 0 0 0,8-5 0 0,8 5 0 16,-10 0-4-16,2 0 4 0,8 0-4 0,0 0 4 0,0 0 0 15,-8 5 0-15,8-5 0 0,8-5-4 0,-8 10 4 0,0-5 0 16,8 0 0-16,-8 0 0 0,10 0 4 0,-2 0 0 0,-8 0 0 16,8 0 0-16,0 0 0 0,2 0 0 0,-2 0 0 0,9 0 0 15,-8 0 4-15,-1 0-4 0,1 0 4 0,7 0 0 0,-8 0 4 0,2 0-4 16,6 0 4-16,-6 0-4 0,-2 0 0 0,0 0 0 0,1 0 0 16,8 0-4-16,-9 0 0 0,1 0 0 0,-1 0-16 0,0 0 20 15,2 0 0-15,-10 0-4 0,8 0 0 0,0 0 0 0,-8 0 0 16,10 0 0-16,-10 0 0 0,0 0 0 0,0 0-4 0,8 0 4 15,-8 0-4-15,0 0 0 0,0 0-4 0,0 0-4 0,0 0-4 0,0 0-12 16,0 0-20-16,0 0-16 0,0 0-16 0,-8 0-20 0,8 0-28 16,0 0-24-16,-10 0-20 0,10 0-80 0,-8 0 40 0,0 0 40 15,8 0 32-15,-10 0 24 0</inkml:trace>
        </inkml:traceGroup>
        <inkml:traceGroup>
          <inkml:annotationXML>
            <emma:emma xmlns:emma="http://www.w3.org/2003/04/emma" version="1.0">
              <emma:interpretation id="{2E6C9756-7004-4E00-AFF3-C123DCA7E472}" emma:medium="tactile" emma:mode="ink">
                <msink:context xmlns:msink="http://schemas.microsoft.com/ink/2010/main" type="inkWord" rotatedBoundingBox="13173,9695 12699,10590 12135,10291 12608,939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1375.3212">-128 218 27 0,'0'-14'108'0,"-8"-1"-8"0,8 6-8 0,0-6-24 0,-9 1-4 15,9 4-4-15,0-9 8 0,0 5-4 0,9 0 0 0,-9 0 0 0,8-6-16 16,1 6 16-16,-9-5-4 0,8 4-4 0,9-4-4 0,-9 4-4 16,10 1-4-16,-10-5-8 0,10 5 0 0,-2 4-4 0,2 0 0 15,-10 1-4-15,9-1-4 0,1 5-4 0,-2 1 0 0,2 4-4 16,-2 0 0-16,1 0 0 0,1 4 0 0,-2 1 0 0,2 0 0 16,-2 4 0-16,2 1 0 0,-1-5-4 0,0 5 4 0,8 4-4 0,-7-4 4 15,-2 4 0-15,2-5-4 0,-1 6-4 0,8-1 4 0,-8-4 0 16,1 4 0-16,-2 1 0 0,2-1-4 0,-2 0 0 0,-7-4 4 15,8 4-4-15,-8 1-4 0,7-2 4 0,-6-2-4 0,-10 3 4 16,8 0-4-16,0-4 0 0,-8 4 0 0,0 1 0 0,-8-1-4 16,8 1 0-16,-8-6 0 0,-2 5 0 0,-6 1 0 0,7-1-4 0,-8 0 0 15,0-4-12-15,-9 4 0 0,10-4-12 0,-2 5-8 0,-8-6-12 16,10 1-12-16,-9 0-8 0,7-6-20 0,0 6-24 0,2-5-20 16,-1-1-12-16,0-4-60 0,0 5-12 0,-1-5 40 0,10 0 36 15,0 0 20-15,8 0 28 0</inkml:trace>
          <inkml:trace contextRef="#ctx0" brushRef="#br0" timeOffset="71027.7013">51 84 19 0,'0'-10'124'0,"0"-4"-8"0,10 4 0 0,-10 1-20 0,0-1 4 15,0 6 0-15,0-6-4 0,0 5-8 0,0 0-4 0,0-1 0 0,0 6-4 16,0-3-8-16,0 3 4 0,0 0 0 0,0 0-4 0,0 3-4 16,0 3-4-16,0-1-4 0,0 4-4 0,0 1-8 0,0 0-4 15,0 5-4-15,0 3-8 0,0-3-4 0,0 4-4 0,0 5-4 16,0 0-4-16,0 5 0 0,0-1 0 0,0 6-4 0,0-5 0 15,0 4-8-15,0 1 4 0,0 0-4 0,0 4 4 0,0-4 0 16,0 4-4-16,0-5 0 0,0 1 0 0,0-1-4 0,0 0 4 0,0 1 0 16,0 0 0-16,0-5-4 0,0 4 0 0,0-8 0 0,0 4-4 15,-10-6 0-15,10-4-4 0,0 6 0 0,0-6-8 0,0-5 0 16,0 0-4-16,0 1-8 0,0-7-12 0,0 3-4 0,0-2-8 16,0-4-4-16,0 0-8 0,0 0-8 0,0 0-4 0,-8-5 0 0,8 0-12 15,0-5 4-15,0 0-12 0,-8 0-8 0,8 0-8 16,0-4 8-16,-10-2-24 0,10 3-48 0,-8-7 4 0,8 1 32 0,-8 0 20 15,-1-1 32-15</inkml:trace>
        </inkml:traceGroup>
      </inkml:traceGroup>
    </inkml:traceGroup>
  </inkml:traceGroup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48:36.915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E2BDBE6-5444-4392-A51B-054005796E30}" emma:medium="tactile" emma:mode="ink">
          <msink:context xmlns:msink="http://schemas.microsoft.com/ink/2010/main" type="inkDrawing" rotatedBoundingBox="12169,5324 12350,9883 11932,9900 11752,5341" semanticType="verticalRange" shapeName="Other">
            <msink:sourceLink direction="with" ref="{68EEA88A-1B7D-4346-B53B-29A3DF3A4845}"/>
            <msink:sourceLink direction="with" ref="{B6306C0D-C1FA-4CFA-9357-96BFA5A9AA61}"/>
            <msink:sourceLink direction="with" ref="{5D04C1EE-4E3D-47DA-8637-A9721399BF98}"/>
          </msink:context>
        </emma:interpretation>
      </emma:emma>
    </inkml:annotationXML>
    <inkml:trace contextRef="#ctx0" brushRef="#br0">-69-1003 39 0,'0'0'68'0,"9"0"-8"0,-9 0-12 0,0 0-16 16,0 0-12-16,0 0 8 0,0 0-8 0,0 0-4 0,0 0-4 15,0 0 0-15,0 0 0 0,0 0 0 0,0 0 0 0,0 0 0 0,0 0-4 16,0 0 4-16,0 0 0 0,0 0 0 0,0 0 0 0,0 0 4 15,0 0-4-15,0 0 0 0,0 0 0 0,0 0-4 0,0 0 4 16,0 0 0-16,0 0 0 0,0 0 0 0,0 0 0 0,0 0 4 16,0 0 0-16,0 0 0 0,0 0 0 0,0 0 4 0,0 0 0 15,0 0-4-15,0 0 4 0,0 0-4 0,0 0 4 0,0 0 0 16,0 0-4-16,0 0 0 0,0 5 0 0,0-1 0 0,-9-4 4 0,9 5-4 16,0 0 0-16,0 0 4 0,0 0 0 0,-8 0 0 15,8-1-4-15,0 6-4 0,-9-1 4 0,9 1 0 0,-8-5 0 0,8 3-4 16,0 3 4-16,-9-1-8 0,9-1 4 0,-8 1-4 0,8 5 4 15,0-7-4-15,-8 2 0 0,8 0-4 0,-10-1 4 0,10 1 0 16,-8 5-4-16,8-7 0 0,0 3 0 0,-8-2 0 0,8 1 4 0,-10 0-8 16,10-1 0-16,0 1 8 0,-8-6-8 0,8 6 4 0,0-1 0 15,-8 1 0-15,8-5 4 0,0 5-4 0,0-1 0 0,-8 1-8 16,8 0 8-16,0-1-8 0,-9 1 0 0,9-1 8 0,0 0 0 16,0 2-4-16,-8 3 0 0,8-5 0 0,0 1 0 0,0 4 4 15,0-4-4-15,-9 4 0 0,9 1-4 0,0-6 4 0,0 6 0 0,-9-6 4 16,9 5-4-16,0 1 0 0,0-5 0 0,-8 4 4 0,8-1-4 15,0-2 4-15,0 3 0 0,-8 1 0 0,8-6 0 0,0 5 0 16,0 2-4-16,-10-7 0 0,10 5 0 0,0 1 0 0,-8-7 4 16,8 7 0-16,0 0 0 0,0-5 0 0,-8 5 0 0,8-7-4 15,0 7 4-15,0-5-4 0,-9-1 4 0,9 1 0 0,-9 4-4 0,9-5 4 16,0 1-4-16,0 0 0 0,0-1 0 0,-8 1 4 0,8-1-4 16,0 1 4-16,0 0-4 0,0-1 4 0,-8 1 0 0,8-1-4 15,0 1 4-15,0 4-4 0,-9-4 4 0,9-1-4 0,0 1 0 16,0 5 4-16,-8-6 0 0,8 1-4 0,0-2 0 0,0 7 0 15,-9-5 4-15,9 5-4 0,0-6 0 0,0 1 4 0,0 4 0 0,-9-4 0 16,9-1 0-16,0 0 0 0,0 7-4 0,0-8 0 0,0 3 4 16,0 3-4-16,0-5 0 0,0 1 0 0,0 5 0 0,0-5 0 15,0-1 4-15,0 1-4 0,0 3 4 0,-8-3-4 0,8 0 4 16,0 5 0-16,0-6-4 0,0 5 0 0,-8-4 4 0,8-1-16 0,0 6 20 16,0-1 0-16,-10-4-4 0,10 4 4 0,0-4-4 15,0 4-4-15,0-4 4 0,0 4-4 0,-8 1 4 0,8-6 0 0,0 5-8 16,0 1 8-16,0-5-4 0,0 4 4 0,0-5-4 0,0 6 0 15,0-5 0-15,0 4 0 0,0-5 4 0,0 6 0 0,0-5-4 16,0 4 4-16,0-5-4 0,0 6 0 0,0-1 4 0,0-4-4 16,0 5 0-16,0-2 0 0,0-3 4 0,0 5-4 0,0-1 4 15,0 1 0-15,0-2-4 0,0 2 4 0,0-1-4 0,0 1 4 0,0 4 0 16,0-3-4-16,0-3 0 0,0 1 8 0,-8 5-8 0,8-5 4 16,0 1-4-16,0 5 4 0,0-7 0 0,0 2 0 0,0-1 0 15,0 5-4-15,0-4 0 0,0-1 4 0,-8 5 4 0,8-3-8 16,0-3 4-16,0 2 0 0,0-1 0 0,0 1 0 0,8-1-4 15,-16 1 0-15,8 0 0 0,0-7 0 0,0 7 0 0,0-1 4 0,0-5 0 16,0 6 0-16,0 0 0 0,0-1-4 0,0 0-16 0,0 0 24 16,0-4-4-16,0 5 4 0,0-1-4 0,0 0 0 0,0 0 4 15,0 1-4-15,0-1-4 0,0 1 4 0,0 4 0 0,0-5 0 0,0 1-4 16,0-1 4-16,0 1-4 0,0 0 4 0,0-1 0 16,0 0 0-16,0 1-4 0,0-2 0 0,0 2 0 0,0-1 4 0,0 6-4 15,0-7 0-15,0 2 0 0,0 0 0 0,0-1 4 0,8 1 0 16,-8-1-4-16,0 0 4 0,0 0 0 0,0 1-4 0,0 0 0 15,8-1 4-15,-8 0-4 0,0 0 0 0,0 1 0 0,8-5 0 16,-8 4 4-16,0 0 0 0,0 0-4 0,0 1 0 0,0-1 0 16,0 1 4-16,10-2 0 0,-10-2-8 0,0 4 4 0,0-1 0 0,0 0-4 15,0 0 8-15,0 1 0 0,-10-1 0 0,10-4 0 0,0 5-4 16,10-1 4-16,-10-1 0 0,0 2 0 0,0 0-4 0,0-1 4 16,0 1-4-16,0-1 0 0,0 0 4 0,0 0 0 0,0 6-4 15,8-6 4-15,-8 1-4 0,0 4-16 0,0-5 24 0,0 5-4 16,8-4 0-16,-8 4-4 0,0-4 4 0,0 3-4 0,9-3 0 15,-9 4 4-15,0 1-4 0,0-1 4 0,0-5 0 0,9 6-4 0,-9-2 0 16,0-3 4-16,8 4-8 0,-8-5 4 0,0 1 4 0,0 4-8 16,9-5 8-16,-9 0-4 0,8 1-4 0,-8-1 8 0,0 2-4 15,8-8 0-15,-8 7 0 0,0-1 4 0,9-5-8 0,-9 6 4 0,0-6 0 16,9 6 0-16,-9-5 4 0,8 4-8 0,-8 1 8 16,0-6-4-16,0 1 4 0,0 4-8 0,8-5 4 0,-8 6 0 0,0 0 0 15,0-6 0-15,0 6 0 0,10-6 0 0,-10 4 0 0,0-2-4 16,0 4 4-16,8-1 0 0,-8-5 0 0,0 6 0 0,0-6 0 15,8 6 0-15,-8-6 0 0,9 6 0 0,-9-6 0 0,9 6 0 16,-9-6 0-16,8 1 0 0,-8 4 4 0,0-4-4 0,9-1 4 16,-9 1-4-16,8-1 0 0,-8 1 0 0,8-1 0 0,-8 1 0 0,0-5 0 15,8 4 0-15,-8 1-20 0,10-5 24 0,-10 5-4 0,8-1 4 16,-8-4-4-16,0 5 0 0,8-6 0 0,-8 1 4 0,10 5 0 16,-10-6-4-16,8 2-4 0,-8 3 8 0,0-4-4 0,8 0 0 15,-8 4 0-15,0-4 0 0,9 0 0 0,-9-1 4 0,8 6-4 16,-8-5 0-16,0 0-4 0,9 0 4 0,-9 0 0 0,0 4 0 0,8-4-4 15,-8-1 4-15,9 1 0 0,-9 0 0 0,0 0 4 0,8 0 0 16,-8 0-4-16,8 4 4 0,-8-4-4 0,0 0-4 0,0-1 4 16,10 6 0-16,-10-5 0 0,0 5 0 0,8-6 0 0,-8 2 0 0,0-2 0 15,8 5 0-15,-8-4 0 0,0 1 0 0,10 3 0 0,-10-4 0 16,0-1 0-16,0 6 0 0,8-5 0 0,-8-1 0 16,0 1 0-16,8-1 0 0,-8 2 0 0,0-1 0 0,0-1 4 0,8 1-4 15,-8 0 0-15,0 0 0 0,9-1-4 0,-9 6 4 0,0-10 0 16,0 5 0-16,9 0 0 0,-9 0 0 0,0-1 0 0,8 1 0 15,-8 0-20-15,0 0 24 0,0-1-4 0,9 1 4 0,-9 0-4 0,0 0 4 16,8-1 0-16,-8 2-8 0,0-6 4 0,8 4 4 16,-8 1 0-16,0 0-4 0,0 1 0 0,0-3 0 0,0-3 0 0,0 5 0 15,0 0 0-15,10-5 0 0,-10 0 0 0,0 5 0 0,0-5 0 16,0 0 0-16,0 5 0 0,0-5 0 0,0 0 0 0,0 0 0 16,0 0 0-16,0 5 4 0,0-5-4 0,8 0 0 0,-8 4 0 15,0-4 4-15,0 0-4 0,0 5 4 0,0 0-4 0,0-5 0 16,0 0 0-16,0 0 0 0,0 0 0 0,0 4 0 0,0-4-4 0,0 0 4 15,0 0 0-15,0 0-4 0,0 0-8 0,0 0-16 0,0 0-20 16,0 0-16-16,-8-4-16 0,8-1-20 0,0 0-24 0,-10 1-24 16,2-6-76-16,0-5 0 0,-1 1 36 0,1-1 32 0,-10-8 40 0,2-1 16 15</inkml:trace>
  </inkml:traceGroup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46:40.14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D04C1EE-4E3D-47DA-8637-A9721399BF98}" emma:medium="tactile" emma:mode="ink">
          <msink:context xmlns:msink="http://schemas.microsoft.com/ink/2010/main" type="writingRegion" rotatedBoundingBox="12008,7425 12357,7425 12357,7766 12008,7766">
            <msink:destinationLink direction="with" ref="{BE2BDBE6-5444-4392-A51B-054005796E30}"/>
          </msink:context>
        </emma:interpretation>
      </emma:emma>
    </inkml:annotationXML>
    <inkml:traceGroup>
      <inkml:annotationXML>
        <emma:emma xmlns:emma="http://www.w3.org/2003/04/emma" version="1.0">
          <emma:interpretation id="{9EAE4760-BAFE-4E78-B10E-7EB512BC081D}" emma:medium="tactile" emma:mode="ink">
            <msink:context xmlns:msink="http://schemas.microsoft.com/ink/2010/main" type="paragraph" rotatedBoundingBox="12008,7425 12357,7425 12357,7766 12008,77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532E916-2265-4124-A52A-77C5A9BB2819}" emma:medium="tactile" emma:mode="ink">
              <msink:context xmlns:msink="http://schemas.microsoft.com/ink/2010/main" type="line" rotatedBoundingBox="12008,7425 12357,7425 12357,7766 12008,7766"/>
            </emma:interpretation>
          </emma:emma>
        </inkml:annotationXML>
        <inkml:traceGroup>
          <inkml:annotationXML>
            <emma:emma xmlns:emma="http://www.w3.org/2003/04/emma" version="1.0">
              <emma:interpretation id="{26C16ED2-B5AB-48F0-8EEB-4E1476F30CFD}" emma:medium="tactile" emma:mode="ink">
                <msink:context xmlns:msink="http://schemas.microsoft.com/ink/2010/main" type="inkWord" rotatedBoundingBox="12008,7425 12357,7425 12357,7766 12008,7766"/>
              </emma:interpretation>
            </emma:emma>
          </inkml:annotationXML>
          <inkml:trace contextRef="#ctx0" brushRef="#br0">-205 1213 59 0,'0'0'88'0,"0"-5"-4"0,0 5-8 0,0 0-28 16,0 0-4-16,0 0-4 0,0 0 0 0,0 0-8 0,0 5 0 0,0-5 0 15,0 4 0-15,0 1-4 0,0 0 4 0,0 0-4 0,0-1 0 16,0 6-4-16,0-5-4 0,9 6 0 0,-9-3 0 0,8 2 0 16,-8 4 0-16,9-5-4 0,-9 1 0 0,8 5 0 0,0-6 0 0,-8 5 0 15,18-4 0-15,-10-1-4 0,0 1 0 0,2 0 0 16,-2-1 0-16,0 1 4 0,1-5 0 0,8 5 0 0,-9-6-4 16,1 1 0-16,7-5 4 0,-6 5-20 0,-2-5 16 0,10 0 4 0,-10 0-4 15,8-5-4-15,-7 5 0 0,8-5 0 0,-8-5-4 0,-1 6 4 16,0-5-4-16,2-1 4 0,-2 0 0 0,0 1-4 0,0-1 0 15,2-5-4-15,-2 1 0 0,-8 5 4 0,8-6 0 0,-8 1-4 16,0-1 0-16,0 1 0 0,0-1 4 0,0 1 0 0,0 0-4 0,-8 4 0 16,8-4 4-16,-8 4-4 0,-2-4 0 0,2 5 0 0,0-1 0 15,0 0 0-15,-2 1 4 0,-6-1-4 0,7 1 4 0,-8 3-8 16,8-3 4-16,-7 5 0 0,8 4-4 0,-10-6 4 0,0 6 0 16,10 0 0-16,-9 0-4 0,0 6 0 0,9-2 0 0,-9 1 0 0,-1 5 0 15,10-1-8-15,-10 1 4 0,10-1-8 0,0 5-12 0,0-4-4 16,-1 5-12-16,1-1-4 0,-1 0-12 0,0-4-8 0,1 4-4 15,8 0 0-15,0-4 0 0,0 5-56 0,0-6-28 0,0 1 20 16,0-6 24-16,8 6 24 0</inkml:trace>
        </inkml:traceGroup>
      </inkml:traceGroup>
    </inkml:traceGroup>
  </inkml:traceGroup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54:14.32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0722586-9B86-45B7-88F4-04CE6E1C0B1E}" emma:medium="tactile" emma:mode="ink">
          <msink:context xmlns:msink="http://schemas.microsoft.com/ink/2010/main" type="writingRegion" rotatedBoundingBox="1066,12800 25110,12311 25227,18046 1182,18535"/>
        </emma:interpretation>
      </emma:emma>
    </inkml:annotationXML>
    <inkml:traceGroup>
      <inkml:annotationXML>
        <emma:emma xmlns:emma="http://www.w3.org/2003/04/emma" version="1.0">
          <emma:interpretation id="{54C21893-24CD-4255-A674-201C676CB817}" emma:medium="tactile" emma:mode="ink">
            <msink:context xmlns:msink="http://schemas.microsoft.com/ink/2010/main" type="paragraph" rotatedBoundingBox="3737,12702 12856,13027 12813,14234 3694,1390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81917B2-D3DD-46A0-97F9-96B949EEF097}" emma:medium="tactile" emma:mode="ink">
              <msink:context xmlns:msink="http://schemas.microsoft.com/ink/2010/main" type="line" rotatedBoundingBox="3737,12702 12856,13027 12813,14234 3694,13909"/>
            </emma:interpretation>
          </emma:emma>
        </inkml:annotationXML>
        <inkml:traceGroup>
          <inkml:annotationXML>
            <emma:emma xmlns:emma="http://www.w3.org/2003/04/emma" version="1.0">
              <emma:interpretation id="{E0314137-1B58-48ED-AB65-2E35500883DC}" emma:medium="tactile" emma:mode="ink">
                <msink:context xmlns:msink="http://schemas.microsoft.com/ink/2010/main" type="inkWord" rotatedBoundingBox="4430,12727 5118,12751 5080,13829 4392,13805"/>
              </emma:interpretation>
            </emma:emma>
          </inkml:annotationXML>
          <inkml:trace contextRef="#ctx0" brushRef="#br0">-11596-52 27 0,'0'-4'88'0,"0"-1"-4"0,0 5-16 0,-8 0-20 0,8 0-4 15,0 0 0-15,0-5 4 0,0 5-4 0,0 0 4 0,8 5-4 16,-8-5 4-16,0 5-8 0,8-1 4 0,-8 6-8 0,0-5 0 16,10 5 0-16,-10-1 0 0,8 1 0 0,0 4 0 0,1 1-4 0,-9 4-8 15,9-5-4-15,-1 10-4 0,0-4 0 0,1 8-4 16,7-4 0-16,-16 0 0 0,18 5-4 0,-10 0-4 0,2 0 0 0,-2 4 0 16,0-3-4-16,-8-3 0 0,9 7 0 0,-1-5 4 0,-8-1 0 15,9 1 0-15,-9-5 0 0,0 1 0 0,8-7 4 0,-8 1-4 16,0 1 4-16,0-5 0 0,-8-6 4 0,8 1 0 0,-9-6-8 15,1 1 4-15,8 0-4 0,-9-5-4 0,1-5-12 0,0 0 20 16,-2-5 0-16,2-3-4 0,0-2 0 0,-2 1 0 0,-6-6-4 16,7-3 4-16,1-2-4 0,-9 1-4 0,8-5 0 0,1 1 4 15,0-1 0-15,8-5 4 0,-10 7-4 0,10-8-4 0,-8 7 4 16,8-1 4-16,0 0 0 0,0 0-8 0,0 5 4 0,0 0 0 16,8 5 0-16,-8-5 0 0,10 4 4 0,-2 6-4 15,0-5 4-15,1 5-8 0,0-1 4 0,-1 1-4 0,0 0 4 16,1-1 4-16,7 5-4 0,-6 1 0 0,6 0-4 0,-6-1 4 15,6 5 0-15,-7 0 0 0,-1 0 0 0,9 5 0 0,-8 0-4 16,-1 0 0-16,0 5-4 0,2 5 0 0,-10-6-4 0,8 11 0 16,-8-6-4-16,0 6-4 0,0-1-4 0,0 1-8 0,0 4-4 15,0-5-8-15,-8 1-12 0,8-1-8 0,-10-5-8 0,10 6-16 16,-8-5-64-16,8-6-28 0,0 2 40 0,0-2 28 0,-8-4 16 16</inkml:trace>
          <inkml:trace contextRef="#ctx0" brushRef="#br0" timeOffset="-479.7627">-11954-435 11 0,'0'0'104'0,"0"-5"-12"0,0 0-4 16,0 5-28-16,0-5 0 0,0 5-4 0,0-4 0 0,0-1 0 0,0 5 4 15,0-5-4-15,0 5 0 0,0 0-4 0,0-5-4 0,0 5 0 16,-9 0-8-16,9 0 0 0,0-4 0 0,0 8 0 0,-8-4 0 16,8 0 0-16,-8 5-4 0,8 0 0 0,-9 0-4 0,9-1 0 15,-8 6-4-15,-1 0 0 0,9 0-4 0,-9-1-4 0,1 0 0 16,8 6-16-16,-8-1 20 0,8 5-4 0,-10 0-4 0,10-4 0 0,-8 3-4 15,8 3 0-15,0 2-4 0,0-4-4 0,0 6 4 0,0-2 0 16,-8-3 0-16,8 4 0 0,0 1-4 0,0-2-4 0,0 0 0 16,8 1 4-16,-8 1-4 0,0-2 0 0,0 2-4 0,8-6 4 15,-8 4-4-15,10-3-8 0,-2 4-8 0,-8-5 0 0,8-1-16 16,1-3-12-16,0 0-12 0,-1-1-12 0,1 1-20 0,-1-5-20 0,0 0-16 16,10-6-36-16,-10 1-56 0,0-1 40 0,2-4 32 0,-2-4 28 15,0 4 24-15</inkml:trace>
        </inkml:traceGroup>
        <inkml:traceGroup>
          <inkml:annotationXML>
            <emma:emma xmlns:emma="http://www.w3.org/2003/04/emma" version="1.0">
              <emma:interpretation id="{3B29620D-44D8-48D5-847F-CEA8913F6365}" emma:medium="tactile" emma:mode="ink">
                <msink:context xmlns:msink="http://schemas.microsoft.com/ink/2010/main" type="inkWord" rotatedBoundingBox="3726,13011 6567,13112 6555,13442 3715,13341"/>
              </emma:interpretation>
              <emma:one-of disjunction-type="recognition" id="oneOf0">
                <emma:interpretation id="interp0" emma:lang="" emma:confidence="0">
                  <emma:literal>*</emma:literal>
                </emma:interpretation>
                <emma:interpretation id="interp1" emma:lang="" emma:confidence="0">
                  <emma:literal>k</emma:literal>
                </emma:interpretation>
                <emma:interpretation id="interp2" emma:lang="" emma:confidence="0">
                  <emma:literal>-</emma:literal>
                </emma:interpretation>
                <emma:interpretation id="interp3" emma:lang="" emma:confidence="0">
                  <emma:literal>_</emma:literal>
                </emma:interpretation>
                <emma:interpretation id="interp4" emma:lang="" emma:confidence="0">
                  <emma:literal>°</emma:literal>
                </emma:interpretation>
              </emma:one-of>
            </emma:emma>
          </inkml:annotationXML>
          <inkml:trace contextRef="#ctx0" brushRef="#br0" timeOffset="245.3511">-11101-133 115 0,'0'0'128'0,"8"5"-12"0,-8-5-12 0,0 0-20 0,0 0 4 16,9 0 4-16,-9 6-8 0,0-2 0 0,8-4 0 0,-8 0-4 0,0 4-4 15,9 1 4-15,-9-5-4 0,8 5-4 0,0-5-4 16,-8 5-4-16,10-1-4 0,-2 1-4 0,0-5-4 0,2 5-4 0,-2 0-8 15,0-1 0-15,0-4-8 0,1 6 0 0,-1-2-8 16,1 1-4-16,0-5-4 0,-1 5-4 0,10-5 0 0,-10 4 0 0,0-4-8 16,0 5 0-16,2-5-12 0,-2 0-16 0,0 0-20 0,1 0-32 15,8 0-40-15,-8 0-40 0,-9 0-48 0,8 0-92 0,-8 0 24 16,8 0 52-16,-8 0 40 0,8 0 28 0,-8 0 32 0</inkml:trace>
          <inkml:trace contextRef="#ctx0" brushRef="#br0" timeOffset="1839.9773">-10369-66 55 0,'0'-4'72'16,"0"-2"-4"-16,-8 6 4 0,8-4-28 0,0-1-4 0,-8 5 0 15,8-5 0-15,-8 5-4 0,8-5 0 0,-10 5 0 0,10 0-20 16,-8 0 16-16,0-4 0 0,8 8 0 0,-9-4 0 0,1 0-8 15,8 5 0-15,-8 0 0 0,-2 0-4 0,2-1 4 0,0 6 0 16,8-5 0-16,-8 0-4 0,-2 4 0 0,10 1-8 0,-8 0 4 0,0-1-4 16,8 5 4-16,-9-4-8 0,9 0 0 0,0 4-4 0,-9-4 4 15,9 4-4-15,0-5 0 0,9 6-4 0,-9-5 0 0,0 0 4 16,9 3 0-16,-9 2-4 0,8-5 0 0,0-2 4 0,-8 3-4 16,10-1 4-16,-2-1-4 0,0 1-4 0,0-6 4 0,2 1 0 15,6 1 4-15,-7-2 0 0,-1-4 0 0,0 4-4 0,2-4 4 0,-2 0 0 16,0-4 0-16,0 4-8 0,2-4 12 0,-2-2-8 0,0-3 4 15,1 4 0-15,0-5 0 0,-1 0-4 0,-8-5 0 0,9 7 0 16,-9-2 0-16,0-5 0 0,0 2 0 0,8-2 4 0,-8 1-4 16,-8-1 0-16,8 1 4 0,0-1-4 0,-9 1 0 0,9 4 0 15,-8-4-4-15,-1 4 8 0,9 1-4 0,-9 4 4 0,1-5-20 0,0 5 20 16,-2 1 0-16,2-1-4 0,0 5 4 0,0 0 0 0,-2-5-4 16,2 5 0-16,8 0 0 0,-8 5 0 0,-1-5 0 0,9 5 4 15,-8-1-4-15,8 1-4 0,-8 0 4 0,8 0 0 0,0 0 0 16,0 4 0-16,-10-4-4 0,20 5 0 0,-10-6 0 0,0 6 4 15,0 0-4-15,8-1 4 0,-8-4 0 0,8 0-8 0,1 4 8 16,-1-4-4-16,-8 0 4 0,8 0-4 0,2-1 4 0,-2-4 0 0,0 6 0 16,10-6 0-16,-10 0 0 0,0 0 0 0,1 0-4 0,8-6 8 15,-8 6-4-15,-1-4 4 0,9 4-4 0,-8 0 4 0,-1 0-4 16,10-5 4-16,-10 5-4 0,9 0 4 0,-8 0 0 0,7 5 0 16,-7-5 0-16,7 4 4 0,-6 2 4 0,6-6-4 0,-6 9 0 15,-2-4 0-15,9 0 0 0,-9 5-4 0,9-6-4 0,-8 5 0 0,-1 1 4 16,10 0-4-16,-10-1 4 0,0-5 0 0,2 7-4 15,6-1-4-15,-8-6-4 0,1 6-4 0,0-5-8 0,-1-1-16 0,1 1-16 16,-1-5-12-16,0 6-12 0,2-12-8 0,-2 6-8 0,-8-5-68 16,8 1-8-16,-8-6 32 0,0 5 32 0,8-9 16 0</inkml:trace>
          <inkml:trace contextRef="#ctx0" brushRef="#br0" timeOffset="-814.8664">-12747 30 71 0,'0'-5'88'0,"-8"1"-16"0,8-1-4 0,0 0-24 16,0 0 0-16,0-5-4 0,0 6 0 0,0-6 0 16,0 1-4-16,8-1 0 0,-8 0 0 0,9 1-4 0,-9-1 0 0,8-4-4 15,0 4 0-15,2-4-4 0,-10 4-4 0,8 2 0 0,0-3 0 16,2 1 0-16,6 1 0 0,-8-1 0 0,1 6 0 0,0-1-4 16,-1-1 0-16,9 6 0 0,-9 0-24 0,2 0 28 0,-2 0-4 0,0 0 4 15,10 6 0-15,-10-6-4 0,0 5-4 0,1-1 4 16,8 1 0-16,-8 5-4 0,-1-6-4 0,0 2-4 0,0-2 4 0,2 7 4 15,-2-7 0-15,0 5-4 0,2-4 8 0,-2 0 0 0,0 4 0 0,1-4-4 16,-1 0 0-16,-8-1 4 0,9 2 0 0,-9 3 4 16,8-4 0-16,-8-1 0 0,0 1 0 0,0 5-8 0,0 0 4 0,0-6 0 15,0 6 0-15,-8-1-4 0,8 1-4 0,-9 0 0 0,1-1-4 16,-1 6 0-16,1-6-4 0,0 1 4 0,-2 0-4 0,2 4 4 16,0-9-4-16,-2 5 0 0,-6-1-4 0,8 1-4 0,-1-6-4 15,0 1-12-15,1 0-12 0,-9 0-8 0,9-1-16 0,8-4-20 16,-10 4-8-16,2-4-12 0,0 0-8 0,8-4-24 0,-8 4-52 0,8-4 12 15,0-1 32-15,0 0 28 0,0 0 20 0</inkml:trace>
        </inkml:traceGroup>
        <inkml:traceGroup>
          <inkml:annotationXML>
            <emma:emma xmlns:emma="http://www.w3.org/2003/04/emma" version="1.0">
              <emma:interpretation id="{8C0F0062-7FB3-4839-A511-4A237465357A}" emma:medium="tactile" emma:mode="ink">
                <msink:context xmlns:msink="http://schemas.microsoft.com/ink/2010/main" type="inkWord" rotatedBoundingBox="3749,12703 6934,12817 6891,14023 3706,13909">
                  <msink:destinationLink direction="with" ref="{88628020-5CB5-4C42-A321-7E68C38D7C0E}"/>
                </msink:context>
              </emma:interpretation>
            </emma:emma>
          </inkml:annotationXML>
          <inkml:trace contextRef="#ctx0" brushRef="#br0" timeOffset="-1179.8899">-12738-162 51 0,'0'0'72'0,"0"-4"-4"15,0 4-12-15,0 0-24 0,0-5 4 0,0 5 0 0,0 0-4 16,0 0 4-16,0 0 0 0,0 0 0 0,0 0-4 0,0 0 4 16,0 0 0-16,0 0 0 0,0 0-4 0,0 0 0 0,0 0 0 0,0 0 0 15,0 0 0-15,0 0-4 0,0 0 0 0,0 0 0 0,0 0 0 16,0 0-4-16,8 0 4 0,-8 0 4 0,0 5-4 0,0-5 0 15,0 0 0-15,0 4 0 0,8 1 4 0,-8 0-8 0,0 0 0 16,10-1 0-16,-10 6 0 0,0 1-4 0,8-3 4 0,-8 2-8 16,0 4 0-16,8 0 0 0,-8 1 0 0,0-1 0 0,10 6 0 0,-10-1 0 15,0 0 4-15,8 5-4 0,-8-5 0 0,0 5-12 0,8 0 20 16,-8 0-4-16,0 5 0 0,0-5 0 0,0 0 0 0,0 5-4 16,0-6 0-16,0 6 0 0,0-4-4 0,0-2 0 0,0 1-4 0,0 0 4 15,0 0-4-15,0 0 0 0,0 0 4 0,0-5-8 16,0 0 4-16,0 0 0 0,8 1 0 0,-8-6 0 0,0 0 0 15,0 6 0-15,0-11-4 0,0 6 0 0,0-1 0 0,0-4 0 0,0-1 4 16,0 2-4-16,0-3 0 0,0-2-4 0,9 3 4 0,-9-4 0 16,0 0-4-16,0-1 4 0,-9 1-4 0,18-1 4 0,-9 2-4 15,0-2 4-15,0-4 0 0,0 6-4 0,0-6 0 0,0 0 4 16,0 0-4-16,0 0 0 0,0 4 0 0,0-4 0 0,0 0 0 16,0 0 0-16,0 0-4 0,0 0 4 0,0 0-4 0,0 0-8 0,0 0-4 15,-9-4-4-15,9 4-16 0,0-6-8 0,0 2-8 0,-8-2-4 16,8 2-12-16,0-5-8 0,0 4-12 0,-8-9-12 0,8 4-4 15,0-5-8-15,-8 1-4 0,8-1-12 0,-10-4-52 0,10 0 0 16,-8 0 36-16,8 0 32 0,0 5 16 0</inkml:trace>
          <inkml:trace contextRef="#ctx0" brushRef="#br0" timeOffset="2085.8292">-9874-397 7 0,'9'0'108'0,"0"0"-8"0,-1 5 0 0,-8 0-20 0,8-1 0 16,0 2 0-16,2 3-4 0,-2-5 0 0,0 6 4 15,2 0-12-15,6-1-4 0,-7 1-4 0,-1 5 0 0,9 0-8 0,0-1 0 16,1 0 0-16,-10 0 0 0,10 6-8 0,-2-1-4 0,1 0 0 16,-8-1-8-16,8 2-4 0,-9 4 0 0,10-5-4 0,-10 5-4 15,0 0 0-15,0 0-4 0,2 0-8 0,-10 5 0 0,8 0 0 0,-8 0-4 16,-8 0 0-16,8-1 0 0,-10-4-4 0,10 5-8 0,-8-1-4 15,-8-3-16-15,6 4-20 0,-6-6-16 0,7 2-12 0,-8-6-24 16,0 4-16-16,9-8-16 0,-10 4-28 0,2-9-64 0,-2-1 40 16,10 1 36-16,-9-10 24 0,8 5 24 0</inkml:trace>
        </inkml:traceGroup>
        <inkml:traceGroup>
          <inkml:annotationXML>
            <emma:emma xmlns:emma="http://www.w3.org/2003/04/emma" version="1.0">
              <emma:interpretation id="{698A9F43-18AA-430F-B791-F72BEB8623F5}" emma:medium="tactile" emma:mode="ink">
                <msink:context xmlns:msink="http://schemas.microsoft.com/ink/2010/main" type="inkWord" rotatedBoundingBox="7181,12855 9288,12930 9247,14060 7141,13985"/>
              </emma:interpretation>
            </emma:emma>
          </inkml:annotationXML>
          <inkml:trace contextRef="#ctx0" brushRef="#br0" timeOffset="2420.9326">-9191-315 75 0,'0'-5'112'0,"0"5"-8"0,0-5 0 0,0 1-24 16,0-2 8-16,0 6-4 0,0 0-8 0,0-4 4 0,0 4-16 0,0 0-4 15,0-5-8-15,-9 5-4 0,9 0-4 0,0 0 0 0,-9 5-8 0,9-5 4 16,-8 4-4-16,8 2 0 0,-8-2-4 0,0 1 0 15,8 5-4-15,-10-2 4 0,2 7-4 0,0-5-4 0,8 5 0 0,-10 4 4 16,2 1-4-16,8-2 4 0,-8 2-4 0,-1 3-4 0,9 6 4 16,-9-5 0-16,9 5 0 0,0 4-4 0,0 1-4 0,0-5 0 15,0 4-4-15,0 1 0 0,0 4-4 0,0-4 0 0,9-1-4 0,0 2 0 16,-9-7-4-16,8 5-4 0,0-8 0 0,2 3-12 0,-2-4-20 16,10 0-20-16,-10-5-28 0,0 0-32 0,9-4-36 0,0-6-36 15,-8 1-92-15,8 0 48 0,0-6 48 0,-9-4 28 0,10 0 32 16,-10-4 24-16</inkml:trace>
          <inkml:trace contextRef="#ctx0" brushRef="#br0" timeOffset="7928.0029">-8936 380 19 0,'0'-5'88'15,"0"0"-12"-15,0 1-4 0,0-1-28 0,0 0-4 0,0-4-4 16,0 4 0-16,8 0-4 0,-8-4-4 0,0 5 0 0,10-7 0 0,-2 1-4 16,-8 6 4-16,8-6-4 0,1 1 0 0,0-1-4 15,-1 1 0-15,1-1 0 0,-1 0 0 0,0 5 0 0,10-4 0 0,-10 5 0 16,10-6 0-16,-10 4-4 0,9 2 0 0,-8 0 0 0,-1-2 0 15,9 6 0-15,-9 0 0 0,10-5 0 0,-10 5-8 0,0 0 0 16,2 5 0-16,6-5 0 0,-16 6-4 0,17-6 4 0,-8 4 0 0,-9 0 4 16,8 2 4-16,1-2-4 0,-9 2-4 0,8-2 0 0,-8 1 0 15,0 4 0-15,0-5 0 0,0 6-4 0,0-4-4 0,0 3 4 16,0 1 0-16,-8-1-4 0,-1 1 0 0,9 0 4 0,-8-2 0 0,-1 3-8 16,0-7 4-16,1 6-4 0,0-1 0 0,0-4-8 15,-10 0-4-15,10 0-8 0,-2-1-12 0,2-4-8 0,0 5-8 0,-1-5-8 16,1 0-8-16,8 0 0 0,-8-5-44 0,8 1-48 0,-9-1 16 15,9 0 32-15,0-4 24 0</inkml:trace>
          <inkml:trace contextRef="#ctx0" brushRef="#br0" timeOffset="7635.2117">-8842 227 35 0,'0'0'64'0,"0"0"-12"0,0 0-4 16,0-4-28-16,0 4-4 0,0 0 0 0,0 0 4 0,0 0-8 15,0 0 0-15,0 0-4 0,0 0 4 0,0 0 0 0,0 0-8 16,0 0 4-16,0 0-4 0,0-6 4 0,0 6-4 0,0 0 0 16,0 0-4-16,0 0 8 0,0 0 0 0,0 0 0 0,0 0 0 0,0 0 0 15,0 0 4-15,0 0 0 0,0 0 0 0,0 0-4 0,0 0 0 16,0 0 0-16,0 0 0 0,0 0 0 0,0 0 0 0,0 0 0 16,0 0 0-16,0 0 4 0,0 0 0 0,0 0 4 0,0 0 0 15,0 0 0-15,0 0 0 0,0 0 0 0,0 0 0 0,0 0 4 16,0 0-20-16,0 0 20 0,0 0 0 0,0 0 4 0,0 0 0 0,0 0 0 15,0 0 4-15,0 0 0 0,0 0 0 0,0 0 0 0,0 0 4 16,0 6 0-16,0-6 4 0,0 4-8 0,0 1 4 0,0-1-8 16,10 1 0-16,-10 5-4 0,0 0 0 0,0-1-4 0,0 5 4 0,8 1-4 15,-8-1 0-15,0 1 0 0,0 4 0 0,0 0 0 16,8-5-4-16,-8 5 0 0,0 1 0 0,10-1 4 0,-10 0 0 0,0 5-4 16,0-5 4-16,8 1 0 0,-8-2 0 0,0-3 0 0,0 4-4 15,0 1 0-15,0-1 0 0,0 0-4 0,0-4 4 0,0-1-4 16,0 5-4-16,0-6 0 0,0 3 0 0,0-7 0 0,0 5 4 15,0-5-4-15,0 1-4 0,0 0 4 0,0 0-4 0,0-5 4 0,0 4-4 16,0-4 0-16,0 0 0 0,0-5 0 0,0 4-4 0,0-4 0 16,0 0 0-16,0 5-8 0,0-5-12 0,0 0-8 0,0-5-12 15,0 5-8-15,0-4 0 0,-8-1-12 0,8 0-4 0,0-4-4 16,-10 4-8-16,10-5 0 0,-8 0 0 0,8 0-4 0,0 1-28 16,-8-5-32-16,-2-1-16 0,10 1 32 0,-8 0 28 0</inkml:trace>
          <inkml:trace contextRef="#ctx0" brushRef="#br0" timeOffset="8230.1953">-8416 136 55 0,'0'0'104'0,"9"0"-8"0,-9 0-4 0,0 0-20 16,8 0 0-16,-8 4 4 0,0-4-4 0,8 0 4 0,-8 4 0 16,0-4-8-16,10 6 0 0,-10-1-8 0,8-5 0 0,-8 4-4 15,8 2 4-15,2-6-8 0,-2 4 0 0,-8 1 0 0,8 0-4 16,0 0-4-16,1-5-4 0,0 4-8 0,-1-4 4 0,1 5-8 0,-1-5-4 16,0 0-4-16,2 0-4 0,6 0 0 0,-6 0-4 0,-2 0-4 15,0 0-4-15,0 0-4 0,1 0-12 0,-1 0-20 0,1-5-28 16,0 5-28-16,-1 0-48 0,0 0-44 0,-8-4-92 0,0 4 36 15,10 0 44-15,-10 0 28 0,0 0 32 0,0 0 28 16</inkml:trace>
          <inkml:trace contextRef="#ctx0" brushRef="#br0" timeOffset="10221.827">-7921-76 31 0,'0'-4'92'0,"0"-6"-12"16,0 5 0-16,0-4-28 0,-8 4-8 0,8-4 0 0,0-1 4 16,0 5 0-16,0 1-4 0,0-2-4 0,0 2-4 0,0-6 0 0,0 10-4 15,0-5 0-15,0 5 0 0,0-4 0 0,0 4 4 0,0 0 0 16,8 0 8-16,-8 4-4 0,0 1-8 0,0 0 0 0,8 4-4 16,-8 1-8-16,10 1 12 0,-10 2-12 0,8 1-4 0,-8 1 0 0,8 4-4 15,0-5 0-15,-8 6-4 0,9 3 0 0,-9 2 4 16,8-6-8-16,-8 4 0 0,9-3 0 0,-9 4 0 0,0 0 0 0,0-5 0 15,0 0 0-15,0 5 0 0,0-4-4 0,0-6 4 0,0 4-4 16,0-2 0-16,0-2 0 0,0-5 0 0,0 1 4 0,0-1-4 16,0 1 0-16,0-6 0 0,0 3 0 0,0-7 0 0,0 4 0 0,0-4 4 15,0 0-4-15,0 0 0 0,0-4 0 0,0-3 0 16,0 3-4-16,9 0 4 0,-9-2 0 0,0-3 0 0,0 4 0 0,8-4 0 16,-8-1 0-16,0 1 0 0,8-1 4 0,-8 0-4 0,10-4 0 15,-2 4-4-15,-8 0 4 0,8 2-4 0,0-3 4 0,2 2 0 16,-10-1-4-16,8 6 4 0,0-2 0 0,1 2 0 0,-1 4 0 15,1-5 0-15,0 5 0 0,-1 0 0 0,0 0 0 0,0 5 0 16,2-5 4-16,-2 4-4 0,0 2-4 0,2 3 8 0,-2-4 0 0,0 0-4 16,1 4-4-16,-1-3 4 0,0 2 0 0,2-2 0 0,-2 4 0 15,-8-1 4-15,8 0-4 0,0 1 0 0,-8 0 0 0,0-6 0 16,0 6 4-16,10-1-4 0,-20 1 0 0,10-5 0 0,0 5 0 0,0-2 0 16,-8-1 4-16,0 1-4 0,0-3 0 0,-2 5 0 15,2-6 4-15,-9 1-4 0,9 0 0 0,0 0 0 0,-10-1 0 0,0-4 0 16,10 0-4-16,-8 5 0 0,-2-10 0 0,10 5-4 0,-9 0-4 15,-1-4-12-15,10-1-16 0,0 0-12 0,-10 0-12 0,10-4-8 16,0-1-8-16,-1 2-12 0,0-3 4 0,1 1-64 0,8-4-32 16,-9 0 40-16,9 0 32 0,-8-2 20 0</inkml:trace>
          <inkml:trace contextRef="#ctx0" brushRef="#br0" timeOffset="10469.9368">-7537-258 79 0,'8'-4'96'16,"0"8"-8"-16,1-4-4 0,-9 0-20 0,9 0 0 0,-1 5-4 15,0-1 4-15,10 2 0 0,-10-2 0 0,1 6-8 0,0 0-4 16,7-1 4-16,-7 6-8 0,7-5 0 0,-6 4-4 0,6 0-4 0,2 6-4 16,-2-1 0-16,2-5-4 0,-10 5-4 0,9 5-4 0,1-5 0 15,-10 5-4-15,8-5 0 0,-6 5-4 0,6 5-4 0,-7-5-20 16,-9 0 24-16,9 0-8 0,-1 5 0 0,-8-5-4 0,0 4 0 15,-8-3 0-15,8 4-8 0,-9-1-4 0,0-4-8 0,-7 5-12 16,6-1-12-16,-6-3-16 0,-2-1-20 0,2-1-12 0,-1 2-16 16,-1-2-4-16,2-4-72 0,-2 1-16 0,2-6 36 0,-2-4 36 15,1 0 20-15</inkml:trace>
        </inkml:traceGroup>
        <inkml:traceGroup>
          <inkml:annotationXML>
            <emma:emma xmlns:emma="http://www.w3.org/2003/04/emma" version="1.0">
              <emma:interpretation id="{B1D94FD5-FB02-4B65-A73E-7DB8138E2E90}" emma:medium="tactile" emma:mode="ink">
                <msink:context xmlns:msink="http://schemas.microsoft.com/ink/2010/main" type="inkWord" rotatedBoundingBox="9734,12926 9983,12935 9953,13804 9703,13795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0826.7398">-6625-181 51 0,'0'-10'80'0,"8"6"-8"0,-8-1 0 0,0 0-28 16,8-4 0-16,-8 4-4 0,0 1 4 0,0-6 0 0,0 4 0 15,0 2 0-15,0-2 4 0,10 2 0 0,-10-5-4 0,-10 9 0 16,10-5 4-16,0 5-4 0,-8-5 4 0,8 5-4 0,-8 0 0 0,-1 5 0 16,9 0 4-16,-8-1-4 0,-1 1-4 0,1 5 0 0,-1 0 0 15,1 0 0-15,0 3-4 0,-2 2 0 0,2-1-8 0,0 5 0 16,-2 0-4-16,2 6 4 0,8-2-4 0,-8 2 0 0,0-2-4 0,8 6 0 16,0 0 0-16,-9 4 0 0,9 1-4 0,0-1 0 15,0-4-4-15,9 10-4 0,-9-5 0 0,8-2 0 0,-8 3 0 0,8-2-4 16,0-4-4-16,2 4 0 0,6-4-8 0,-6 0-16 0,-2 0-20 15,9-5-24-15,-9-1-24 0,9-3-40 0,0-1-52 0,1-4-68 16,-2-1 8-16,-6-5 48 0,6-3 40 0,1-2 28 0,0 1 28 0</inkml:trace>
        </inkml:traceGroup>
        <inkml:traceGroup>
          <inkml:annotationXML>
            <emma:emma xmlns:emma="http://www.w3.org/2003/04/emma" version="1.0">
              <emma:interpretation id="{CE9F852A-6DBE-4514-B878-0E1F59E643F6}" emma:medium="tactile" emma:mode="ink">
                <msink:context xmlns:msink="http://schemas.microsoft.com/ink/2010/main" type="inkWord" rotatedBoundingBox="10321,13388 10629,13399 10603,14139 10295,14128"/>
              </emma:interpretation>
              <emma:one-of disjunction-type="recognition" id="oneOf2">
                <emma:interpretation id="interp6" emma:lang="" emma:confidence="0">
                  <emma:literal>.</emma:literal>
                </emma:interpretation>
                <emma:interpretation id="interp7" emma:lang="" emma:confidence="0">
                  <emma:literal>•</emma:literal>
                </emma:interpretation>
                <emma:interpretation id="interp8" emma:lang="" emma:confidence="0">
                  <emma:literal>*</emma:literal>
                </emma:interpretation>
                <emma:interpretation id="interp9" emma:lang="" emma:confidence="0">
                  <emma:literal>-</emma:literal>
                </emma:interpretation>
                <emma:interpretation id="interp10" emma:lang="" emma:confidence="0">
                  <emma:literal>_</emma:literal>
                </emma:interpretation>
              </emma:one-of>
            </emma:emma>
          </inkml:annotationXML>
          <inkml:trace contextRef="#ctx0" brushRef="#br0" timeOffset="12359.7177">-6157 289 31 0,'0'-5'64'0,"0"5"-4"0,0 0-4 0,0 0-28 16,0 0 0-16,0 0-8 0,0 0 0 0,0 0-4 15,0-4-4-15,0 4-4 0,0 0 4 0,0 0 4 0,0 0-4 16,0 0-4-16,0 0 0 0,0 0 4 0,0 0-4 0,0-5 0 15,0 5 0-15,0 0 0 0,0 0 0 0,0-5 4 0,0 5 0 16,0 0 0-16,0-5 0 0,0 5 0 0,0-4 0 0,0 4 0 16,0 0 0-16,0 0-4 0,0 0 8 0,0 0-4 0,0-6 0 15,0 6-4-15,0 0 0 0,10 0 4 0,-10 0 4 16,0 6-4-16,0-6 0 0,8 0 4 0,-8 4-4 0,8 1 4 16,-8 0 0-16,9 0 0 0,-9 4 0 0,9 1 0 0,-9 4 0 15,8 1 0-15,0-1 4 0,1 5 0 0,-9 0-4 0,8 5 0 16,0 0 4-16,2 0 0 0,-10 0-4 0,8 0 0 0,0 5-4 15,2-1 0-15,-2-3 0 0,-8 4 0 0,8-2 0 0,0-2-4 0,-8-1 4 16,10 5 0-16,-10-6-4 0,8-3 0 0,-8 4 0 0,0-5-4 16,8 0 4-16,-8-4-4 0,0-1 0 0,0 0 0 0,0 1 0 15,0-6 0-15,0 1 0 0,0-1 0 0,0 1 0 0,0-5-4 16,0-5 0-16,-8 5 0 0,8 0 0 0,0-5 0 0,-8 0 4 16,8-5-4-16,0 5 0 0,-10-5 0 0,2 0 0 0,8-5 0 0,-8 1 0 15,0-1 0-15,8-4 4 0,-10 0-4 0,2-1 0 0,8-4 0 16,-8 0-4-16,-2-5 4 0,10 0 0 0,-8 0 0 0,8-4-4 15,-8-1 0-15,8 0 4 0,0 0 0 0,0-5-4 0,0 5 4 16,0 1-4-16,0-6 4 0,0 6 4 0,0-1-4 0,0 5 0 0,8-5 0 16,-8 5 0-16,8 0 4 0,2 0 0 0,-10 5 0 15,8 5 0-15,0-5 0 0,2 9 0 0,-2-5-4 0,-8 6 0 0,16-1 0 16,-6 6 0-16,-2-6 4 0,0 6 4 0,1 4-4 0,-1-6 0 16,0 6-4-16,10 0 0 0,-10 6 0 0,0-6 4 0,2 4 0 15,-2 0-4-15,9 2 0 0,-8 4-4 0,-1-6 8 0,-8 5-4 16,9-4 0-16,-1 9 0 0,-8-8 0 0,0 8 0 0,8-5 0 15,-8 6 0-15,-8-5 0 0,8 5 0 0,0-2-4 0,-8-3 0 0,-1-1-4 16,9 5 0-16,-8-4-4 0,-1 0-8 0,0-1-16 0,1-4-8 16,8 0-12-16,-8 0-8 0,-2 0-8 0,10-5-4 0,-8 0-8 15,8-5-60-15,0 5-24 0,0-5 32 0,-8 0 24 0,8-4 24 0</inkml:trace>
        </inkml:traceGroup>
        <inkml:traceGroup>
          <inkml:annotationXML>
            <emma:emma xmlns:emma="http://www.w3.org/2003/04/emma" version="1.0">
              <emma:interpretation id="{C2764F41-718B-493D-B057-C553659A82B6}" emma:medium="tactile" emma:mode="ink">
                <msink:context xmlns:msink="http://schemas.microsoft.com/ink/2010/main" type="inkWord" rotatedBoundingBox="11044,13430 11360,13441 11358,13495 11042,13484"/>
              </emma:interpretation>
            </emma:emma>
          </inkml:annotationXML>
          <inkml:trace contextRef="#ctx0" brushRef="#br0" timeOffset="12586.1493">-5432 227 39 0,'0'5'120'0,"9"-1"-16"15,-9 1-8-15,0-1-20 0,9 2 0 0,-9-2 0 0,0 2 4 16,8-2 4-16,-8 1-8 0,0-5 0 0,8 5-4 0,0-5-8 16,-8 5-4-16,10-5 0 0,-2 0-8 0,0 0-4 0,2 4-4 15,6-4 0-15,-7 0-4 0,-1 0-8 0,9 0-4 0,0 0-4 0,-9 0-8 16,10 0 0-16,0 0-4 0,-10 0 0 0,8-4-4 15,-7 4-4-15,8-5-12 0,-8 5-16 0,7 0-20 0,-6-5-24 0,-2 5-28 16,0 0-32-16,0-5-28 0,-8 5-96 0,10-4 36 0,-10 4 32 16,0 0 40-16,8 0 28 0,-8 0 24 0</inkml:trace>
        </inkml:traceGroup>
        <inkml:traceGroup>
          <inkml:annotationXML>
            <emma:emma xmlns:emma="http://www.w3.org/2003/04/emma" version="1.0">
              <emma:interpretation id="{EC82B3CF-293D-4FE7-943C-FB9DBB7BC908}" emma:medium="tactile" emma:mode="ink">
                <msink:context xmlns:msink="http://schemas.microsoft.com/ink/2010/main" type="inkWord" rotatedBoundingBox="11724,13135 12850,13175 12818,14097 11691,14057"/>
              </emma:interpretation>
            </emma:emma>
          </inkml:annotationXML>
          <inkml:trace contextRef="#ctx0" brushRef="#br0" timeOffset="13384.0157">-3991-23 11 0,'9'-4'128'0,"-1"4"-8"16,9-5-4-16,-9 5-8 0,2 0 0 0,-2-5-4 0,10 5 0 15,-10 0-8-15,8 5 0 0,-7-5-4 0,8 5 4 0,0-1-8 0,-9 6 0 16,10-1-8-16,-10 1-4 0,10 5-8 0,-2-1-8 15,1 0-8-15,1 6 0 0,-10-1-4 0,10 0-8 0,-2 5-4 0,-8 0-4 16,10 5-4-16,-10 0-4 0,1-6-4 0,-1 6-4 0,-8 0 0 16,9 1 0-16,-9 2-4 0,0-3-4 0,0 5 0 0,-9-1-8 15,1-4-8-15,-1 5-12 0,1-1-16 0,-10 1-28 0,2-1-40 0,-2 1-32 16,-7-1-52-16,-1 1-44 0,2-1-80 0,-2-4 60 0,0 0 48 16,0 0 32-16,-7-5 36 0,-3 0 24 0</inkml:trace>
          <inkml:trace contextRef="#ctx0" brushRef="#br0" timeOffset="13131.6887">-4502 261 27 0,'0'-6'92'0,"0"2"-16"0,0-2-4 0,0-3-24 0,0 5 0 0,-9-5 0 16,9 3-4-16,-9-4 0 0,9 6 0 0,-8-6-4 15,0 5 0-15,-1 1 0 0,1-1 4 0,-1 0-4 0,-8 0 0 0,9 1 0 16,-2 4 4-16,-6-6 0 0,8 12-8 0,-10-6 0 0,10 4-4 16,-9-4 0-16,9 10 0 0,-2-5 0 0,-6 4-4 0,8 5 0 15,-2-4-4-15,2 5 0 0,0-2-4 0,-1 7 0 0,0-1 0 0,9-4 4 16,-8 10-8-16,8-7 0 0,-9 1 0 0,9 0-4 0,0 5 4 15,9-5-8-15,-9 0 4 0,8 1-4 0,-8-6-4 0,18 5 4 16,-10-5-4-16,0 1 0 0,10-5 0 0,-2-1-4 0,2-4 4 16,-1 0 0-16,9-1-4 0,-2-4 0 0,2 0 0 0,0-4-4 15,-1-1-16-15,1-5-12 0,8 1-16 0,-8-5-20 0,7 4-24 0,-7-9-20 16,0 4-16-16,8-4-40 0,-9 0-44 0,-7 5 36 0,8-10 32 16,-10 4 28-16,2 1 20 0</inkml:trace>
        </inkml:traceGroup>
      </inkml:traceGroup>
    </inkml:traceGroup>
    <inkml:traceGroup>
      <inkml:annotationXML>
        <emma:emma xmlns:emma="http://www.w3.org/2003/04/emma" version="1.0">
          <emma:interpretation id="{0202AB68-07AD-4F13-8745-1372CD540638}" emma:medium="tactile" emma:mode="ink">
            <msink:context xmlns:msink="http://schemas.microsoft.com/ink/2010/main" type="paragraph" rotatedBoundingBox="1051,14417 7130,13832 7236,14928 1156,155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D8D8FB7-D39A-47ED-A582-75AA389A8513}" emma:medium="tactile" emma:mode="ink">
              <msink:context xmlns:msink="http://schemas.microsoft.com/ink/2010/main" type="line" rotatedBoundingBox="1051,14417 7130,13832 7236,14928 1156,15513"/>
            </emma:interpretation>
          </emma:emma>
        </inkml:annotationXML>
        <inkml:traceGroup>
          <inkml:annotationXML>
            <emma:emma xmlns:emma="http://www.w3.org/2003/04/emma" version="1.0">
              <emma:interpretation id="{B89AC80E-4183-4409-921D-1BE3D9E597D4}" emma:medium="tactile" emma:mode="ink">
                <msink:context xmlns:msink="http://schemas.microsoft.com/ink/2010/main" type="inkWord" rotatedBoundingBox="1088,14807 1399,14777 1467,15483 1156,15513"/>
              </emma:interpretation>
              <emma:one-of disjunction-type="recognition" id="oneOf3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6084.0781">-15364 1847 39 0,'0'-13'92'16,"0"3"-12"-16,0 5-4 0,0-5-24 0,0 0-8 0,8 1-4 0,-8 0-4 15,0-1 0-15,8 0 0 0,-8 1-4 0,10-6-4 16,-2 6 0-16,-8-1 0 0,8-5 0 0,1 1-4 0,0 4 0 0,-1-3 0 15,1 3 0-15,7-5-4 0,-7 7 0 0,0-3 0 0,-1 2 0 16,0-1 0-16,10 6-4 0,-10-6 8 0,2 10-4 0,6-4 0 16,-7 4 4-16,-1 0 0 0,9 0-4 0,-8 4 0 0,-1 0 0 15,0 2-4-15,2 3 0 0,-2-4 8 0,0 4-4 0,2 6 0 16,-2-6 0-16,0 1 0 0,-8 4 0 0,8 1-4 0,-8-1 0 0,0 0 0 16,0 1-4-16,0-1-4 0,0 2 0 0,0-3 0 0,-8 2 0 15,8-2-4-15,-8 2 0 0,0-1-4 0,-2 1 4 0,2-1 0 16,0-4-4-16,-2-1-4 0,2 1-4 0,0-1-4 0,-1 1-12 15,1-5-4-15,-9 0-16 0,8 0-16 0,1-1-12 0,0-4-8 16,-2 0-12-16,2 0 0 0,0 0-32 0,-2-4-52 0,2-1 4 0,8 0 36 16,-8 0 32-16,8-5 16 0</inkml:trace>
          <inkml:trace contextRef="#ctx0" brushRef="#br0" timeOffset="15785.8775">-15338 1608 27 0,'0'0'92'0,"0"0"-4"15,0 0-12-15,0 0-24 0,0 0 0 0,0-5-20 0,0 10 16 16,0-5-4-16,0 0 0 0,0 0-4 0,0 0 0 0,0 5-4 16,8-5 0-16,-8 5 0 0,0-1 0 0,0 7 0 0,8-3-4 15,-8 2 0-15,0 0-4 0,9 4-4 0,-9 0 4 0,9 6 0 16,-9-1-4-16,8 0-4 0,1 5-4 0,-9 0 0 0,8-5 0 0,-8 5-4 15,8 0-4-15,-8 5 4 0,9-5-4 0,-9 0-8 0,9 0 0 16,-9 0 4-16,0 0 4 0,8 0-4 0,-8 0 0 0,0 0-4 16,0 0 4-16,0-6-4 0,0 2 0 0,0-1 4 0,0 1 0 15,0-7-4-15,0 7 0 0,0-5 0 0,0-6 4 0,0 0-4 16,0 6-4-16,0-10 0 0,0 5 0 0,0-6 4 0,0 1-4 0,0-1-4 16,0 2-12-16,0-6-16 0,0 4-12 0,0-4-16 0,0 0-12 15,0 0-4-15,0 0-4 0,0 0-12 0,-8-4-48 0,8-2-16 16,-9 2 28-16,9-1 24 0</inkml:trace>
        </inkml:traceGroup>
        <inkml:traceGroup>
          <inkml:annotationXML>
            <emma:emma xmlns:emma="http://www.w3.org/2003/04/emma" version="1.0">
              <emma:interpretation id="{5C5AAA28-F55F-4C32-8DA7-A315EFA0488A}" emma:medium="tactile" emma:mode="ink">
                <msink:context xmlns:msink="http://schemas.microsoft.com/ink/2010/main" type="inkWord" rotatedBoundingBox="1921,14812 2327,14773 2355,15072 1950,15111"/>
              </emma:interpretation>
              <emma:one-of disjunction-type="recognition" id="oneOf4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6432.2012">-14485 1603 63 0,'-8'5'100'15,"8"-5"-12"-15,0 0-4 0,0 0-24 0,0 0 8 0,0 0 4 16,0 0-4-16,0 0 4 0,0 0-4 0,8 0 0 0,1 5-4 16,-9-5-8-16,9 0-4 0,-1 5-4 0,0-5 0 0,0 4-4 0,2-4-4 15,-2 0-4-15,0 0 0 0,10 5 0 0,-10-5-4 0,10 0-4 16,-2 6-4-16,-7-6-8 0,8 0 0 0,0 0-4 0,-9 0 0 16,10 0-4-16,-2 0 0 0,2 0-4 0,-10 0 0 0,10 0-4 15,-1 0 4-15,-9 0-16 0,0 0-16 0,10 0-16 0,-10 0-8 16,0 0-36-16,2 0-4 0,-10 0-20 0,8 0-8 0,-8 4-60 15,0-4-24-15,0 4 36 0,0-4 28 0,-8 5 28 0</inkml:trace>
          <inkml:trace contextRef="#ctx0" brushRef="#br0" timeOffset="16643.6393">-14518 1828 39 0,'0'10'124'0,"0"-1"-16"0,0-3-8 16,-10-2-28-16,10 1 4 0,0 0 8 0,0 0-4 0,0-1 4 15,0 2-4-15,10-6-4 0,-10 4-4 0,8-4-4 0,0 5-4 16,-8-5 0-16,9 0-4 0,-1 0 0 0,1 0-8 0,0 0-4 0,7 0-8 16,-8 0-4-16,10 0-4 0,-10 0-8 0,10 0-4 0,-10 0-4 15,10 0-4-15,-2 0 0 0,-7 0-4 0,8-5-20 0,0 5 8 16,-9 0-20-16,10-4-32 0,-2 4-28 0,-6 0-36 0,6-6-40 16,-7 6-76-16,0 0-16 0,-1 0 44 0,1-4 48 0,-1 4 24 0,0 0 28 15</inkml:trace>
        </inkml:traceGroup>
        <inkml:traceGroup>
          <inkml:annotationXML>
            <emma:emma xmlns:emma="http://www.w3.org/2003/04/emma" version="1.0">
              <emma:interpretation id="{CF395727-61D9-4DFC-A906-39D23116B8B7}" emma:medium="tactile" emma:mode="ink">
                <msink:context xmlns:msink="http://schemas.microsoft.com/ink/2010/main" type="inkWord" rotatedBoundingBox="3181,14212 4295,14105 4344,14607 3229,14714"/>
              </emma:interpretation>
              <emma:one-of disjunction-type="recognition" id="oneOf5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28026.0802">-13249 1368 3 0,'0'5'96'0,"0"-5"-12"15,0 0-4-15,0 0-24 0,0 0 0 0,0 0-4 0,0 5 0 0,0-5-8 16,0 0 8-16,0 0-8 0,0 0-4 0,0 0-4 0,0 0 0 16,-10 0 0-16,10 0 4 0,0-5-4 0,0 10-4 0,0-5-4 15,0 0 0-15,10 0-4 0,-10 0 0 0,-10 0 0 0,10 0 0 16,0 0-4-16,0 0-4 0,0 0 0 0,0 0 0 0,0-5 0 16,0 5-4-16,10-5 0 0,-10 5 0 0,0-5-4 0,0 1 4 0,8-6 0 15,-8 5 0-15,0-4 0 0,8-1-4 0,1 0 4 0,-9-4-4 16,9 0 0-16,-1-1 0 0,0 0 0 0,1 1-4 0,-1 0 0 15,0 0 0-15,2-6 0 0,-2 6-16 0,0 0 20 0,2 0-4 0,-2 0 0 16,-8-1 0-16,8 5 0 0,0-5 0 0,1 6-4 16,-9-1 0-16,9 1 4 0,-1-2 0 0,-8 2-4 0,9 0 4 15,-9 5-4-15,0-2 0 0,8 2 0 0,-8-1 0 0,0 0 0 0,0 1 4 16,0 4 0-16,0 0-4 0,0 0 0 0,0-5 4 0,0 5 0 16,0 0 0-16,0 5 4 0,0-5 8 0,0 0-4 0,0 4 4 15,0 1-4-15,0 4-4 0,0-3 0 0,0 3 4 16,0 1-4-16,0-1 0 0,0 5 0 0,0-4 0 0,0 5 0 0,0 4-4 15,0-4 0-15,0-1 0 0,0 5 0 0,0-6 0 0,0 7-4 0,0-5 4 16,0-1-4-16,0 0 4 0,0 2-4 0,0-3 0 0,0 1-4 16,0-4 4-16,0 4 0 0,0-4 0 0,0 0-4 0,0-1-4 15,0 0-4-15,0-3-8 0,0-2-4 0,0 6-4 0,0-5-8 16,0-1-4-16,0-4-8 0,0 5-8 0,0-5-8 0,0 0-12 16,0 5-4-16,0-5-12 0,0 0-8 0,0-5-52 0,0 5-36 0,0-5 32 15,0 5 32-15,0-4 20 0</inkml:trace>
          <inkml:trace contextRef="#ctx0" brushRef="#br0" timeOffset="28467.9417">-12926 1071 39 0,'0'-5'88'0,"0"-1"-12"0,0 3-4 0,0-3-24 0,0 2-4 16,0-1 0-16,8 1 0 0,-8-2-4 0,0 2-4 0,10-6 0 0,-10 6-4 15,8-1-4-15,-8-1 4 0,8-3-8 0,1 4 0 0,-1 0 0 16,1 1-4-16,-1-1 4 0,1 0-4 0,-1 5 4 0,0-5-4 16,10 5-16-16,-10 0 16 0,2 0 4 0,-2 5 0 0,0-5-4 15,9 5 0-15,-8 0-4 0,-1-1 0 0,1 6 0 0,-1-5 4 16,0 5-4-16,-8-1-8 0,10 1 0 0,-10 4 0 0,0 1 0 16,0-1-4-16,0 1-4 0,-10 4 4 0,10-5 0 0,-8 6-4 0,-9-2-4 15,9 1 4-15,-1 0 4 0,-8 1-4 0,1-6-4 0,-2 5 4 16,0-3 0-16,10-3 0 0,-9-3-4 0,0-1 0 0,0 1-4 15,9-1 4-15,-10-4 0 0,10 0 4 0,0-5-4 0,-2 0 0 16,2 0 0-16,0 0 4 0,8-5 0 0,-8 0-4 0,8 0 0 16,-9 1 4-16,9-1 0 0,0 0 0 0,0 0-4 0,0 1 4 0,0-1 0 15,0 0 0-15,0 0 0 0,0 0 0 0,9 5 4 0,-9-3-4 16,8 3 0-16,0 0 0 0,-8 0 0 0,8 0 0 0,2 0 4 16,-2 3 4-16,0-3-8 0,10 5 0 0,-10 0 4 0,9 0-4 15,-8 4 0-15,8-4-4 0,-9 0 8 0,10 0-4 0,-2 4-16 16,2-4 20-16,-10 5 4 0,9-5-4 0,0-1 0 0,0 6-4 0,-9-6 0 15,10 2-4-15,0-2 0 0,-2-4-4 0,-8 5-8 0,10-5-8 16,-1 0-12-16,-1 5-12 0,-6-5-16 0,6 0-8 0,-8 0-4 16,10 0-44-16,-10-5-52 0,1 0 24 0,8 1 28 0,-8-2 20 15</inkml:trace>
          <inkml:trace contextRef="#ctx0" brushRef="#br0" timeOffset="28891.3754">-12423 1287 27 0,'0'0'104'0,"0"0"0"0,0 0-4 0,9 4-20 16,-9-4 4-16,0 5-4 0,0-5 8 0,8 5 0 0,-8-5-8 15,9 5-4-15,-9-5-8 0,8 4 0 0,0 1-4 0,-8-5 0 16,10 5-12-16,-2 0 0 0,0-5-4 0,2 5-4 0,-2-5-8 16,0 5 0-16,0-5-8 0,1 0-8 0,-1 0 4 0,10 0-8 0,-10 0-4 15,0 0 0-15,2 0-4 0,6-5 0 0,-8 5-8 0,2-5-12 16,-2 5-16-16,9-5-28 0,-9 5-28 0,1 0-44 0,0 0-36 16,-1-5-100-16,0 5 24 0,-8 0 52 0,8-5 32 0,-8 5 36 15,10 0 20-15</inkml:trace>
          <inkml:trace contextRef="#ctx0" brushRef="#br0" timeOffset="28700.8308">-12337 1109 83 0,'0'-4'96'0,"8"4"-8"0,-8-6-4 16,0 6-24-16,0 0-8 0,0 0 0 0,0 0 4 0,0 0 0 16,0 0 8-16,0 0 0 0,0 0-4 0,0 6 0 0,8-2-4 0,-8-4 0 15,0 10-4-15,9-5-4 0,-9-1-4 0,8 7-20 0,-8-3 20 16,0 2-4-16,9 5-4 0,-9-6 0 0,0 5-12 0,0 1 0 16,0-1-4-16,0 1-8 0,0-1 0 0,0 5 0 0,9-4-8 15,-9-1 0-15,0 0-4 0,0 1 4 0,-9-6-12 0,9 5-8 16,0-4-4-16,0 0-4 0,0-1-12 0,0 1-4 0,0-1-12 0,0-3-16 15,0-2-16-15,0 1-12 0,0-5-4 0,-9 5-8 0,9-5-36 16,-8-5-28-16,8 5 12 0,-9-5 32 0,1 5 24 0</inkml:trace>
        </inkml:traceGroup>
        <inkml:traceGroup>
          <inkml:annotationXML>
            <emma:emma xmlns:emma="http://www.w3.org/2003/04/emma" version="1.0">
              <emma:interpretation id="{081E2563-3104-4B63-9A06-694E34124D04}" emma:medium="tactile" emma:mode="ink">
                <msink:context xmlns:msink="http://schemas.microsoft.com/ink/2010/main" type="inkWord" rotatedBoundingBox="4609,14205 7143,13961 7210,14665 4677,14909"/>
              </emma:interpretation>
              <emma:one-of disjunction-type="recognition" id="oneOf6">
                <emma:interpretation id="interp14" emma:lang="" emma:confidence="0">
                  <emma:literal>+20</emma:literal>
                </emma:interpretation>
                <emma:interpretation id="interp15" emma:lang="" emma:confidence="0">
                  <emma:literal>+2 o</emma:literal>
                </emma:interpretation>
                <emma:interpretation id="interp16" emma:lang="" emma:confidence="0">
                  <emma:literal>+2 °</emma:literal>
                </emma:interpretation>
                <emma:interpretation id="interp17" emma:lang="" emma:confidence="0">
                  <emma:literal>+2 0</emma:literal>
                </emma:interpretation>
                <emma:interpretation id="interp18" emma:lang="" emma:confidence="0">
                  <emma:literal>+2 .</emma:literal>
                </emma:interpretation>
              </emma:one-of>
            </emma:emma>
          </inkml:annotationXML>
          <inkml:trace contextRef="#ctx0" brushRef="#br0" timeOffset="32940.7835">-10837 1257 31 0,'-8'7'140'0,"8"-7"-16"0,0 0-8 0,0 3-20 16,0 2-4-16,0-5 8 0,0 5-12 0,0 0 0 0,0-5-8 15,0 5-8-15,0-1-4 0,8-4-4 0,-8 5-4 16,8-5 0-16,0 5-8 0,-8-5 0 0,10 0-8 0,-2 0 0 0,0 5-4 16,10-5-4-16,-10 0-4 0,9 0-4 0,1 0-8 15,-10 0-8-15,8 0 0 0,2 0 0 0,-10 0-12 0,10-5-16 16,-1 5-32-16,-9-5-28 0,9 5-36 0,-8 0-44 0,-1 0-52 15,0-5-64-15,2 5 52 0,-2 0 40 0,0-4 40 0,-8 4 24 16,9 0 16-16</inkml:trace>
          <inkml:trace contextRef="#ctx0" brushRef="#br0" timeOffset="32739.3079">-10743 1099 63 0,'0'-4'88'0,"9"-1"-12"0,-9 1-4 16,0-2-24-16,0 6 4 0,8-4-4 0,-8 4 4 0,0 0 0 0,8 0 4 16,-8 0 4-16,0 0 0 0,8 4-4 0,-8 2 0 0,0-2 0 0,10 1-4 15,-10 5 0-15,0-1 0 0,0 5-8 0,0-3 0 16,0 3-4-16,8 0-4 0,-8 0-4 0,0 6-4 0,0-1-4 0,0-5-4 15,0 0-4-15,0 5-4 0,0-4 0 0,0-1-4 0,0 0-8 16,0 1 0-16,0-1 0 0,8-4-8 0,-8 4-4 0,0-4-8 16,0-5-16-16,10 4-8 0,-10-4-16 0,0 0-12 0,0-1-16 15,0 2-20-15,0-6-4 0,0 4-64 0,0-4-20 0,-10-4 44 16,10 4 24-16,-8-6 24 0</inkml:trace>
          <inkml:trace contextRef="#ctx0" brushRef="#br0" timeOffset="32029.1668">-11808 1401 19 0,'0'6'88'0,"-10"-2"-4"0,10-4-4 0,0 5-28 0,0-5-8 16,0 5 0-16,0-5-4 0,-8 0 0 0,8 0-4 0,0 0-4 16,0 0 0-16,0 0 0 0,0 0-8 0,0-5 0 0,0 5 4 0,0-5-4 15,8 1 0-15,-8-6 4 0,0 5-4 0,10-5 4 0,-2 1 0 16,0-1 0-16,-8-4-4 0,8 0 0 0,10-1 4 0,-10 1-4 15,1-5 0-15,7-1-4 0,-6 1-20 0,6 0 12 0,2 0 8 16,-2 0-4-16,-7 0-4 0,8 0 0 0,-8 0-4 0,7-1 0 16,-7 5 0-16,0-4 0 0,7 5 0 0,-6-1 0 0,-2 2 4 15,0 3 0-15,1 0-4 0,-9 1 0 0,9-1-4 0,-1 5 4 16,-8-5-4-16,0 6 0 0,0 4 0 0,0-5 4 0,0 5 0 0,8 0 0 16,-8-5-4-16,0 5 8 0,0 0 0 0,0 5-4 0,0 0 4 15,-8-5 0-15,8 9 0 0,0-4-4 0,0 4 0 0,0 2 0 16,0 3 0-16,0-4 0 0,0 3-4 0,0 2-4 0,0 5 0 15,0-1 4-15,0 0 0 0,0 0-4 0,0 5 4 0,0-6 0 0,0 7-4 16,0-6 0-16,0 5 0 0,0-5 0 0,0 0 0 16,0 0 4-16,0 1 0 0,0-1-4 0,0-5 0 0,0 1-4 0,0-1 0 15,0-5 4-15,0 1-4 0,0 0 0 0,0-1-8 0,0-3-4 0,0-2-8 16,0 1-12-16,0-1 0 0,0-4-12 0,0 6-4 16,0-6-16-16,0 0-28 0,0 0 8 0,0 0-8 0,8 0-8 0,-8-6-52 15,0 6-20-15,0-4 40 0,0-1 24 0,0 1 24 0</inkml:trace>
          <inkml:trace contextRef="#ctx0" brushRef="#br0" timeOffset="32459.0583">-11195 1014 27 0,'0'-5'112'0,"9"5"-16"0,-9-6-4 0,0 6-20 0,0 0-4 16,0 0-4-16,0-4 0 0,0 4 0 0,0 0-12 15,-9 0 0-15,9 0-4 0,0 0-4 0,-9 0-4 0,9 0 0 0,0 0-8 16,-8 0-4-16,8 0 0 0,-9 0-4 0,9 4 8 0,-8 2-8 16,8-1-16-16,-8-1 20 0,8 6-4 0,-10 0 0 0,2-1-4 15,8 1-4-15,-8 4 0 0,8 1 0 0,-8-2-4 0,-2 7 0 16,10 0 0-16,0-2-4 0,-8 1 0 0,8 6 0 0,0-6-4 16,0 4 0-16,0-2-4 0,0 2 4 0,0 0-4 0,0-3 0 0,0-1 4 15,8 0 0-15,2 5 0 0,-10-9-4 0,8 4 0 0,0-5-4 16,0 1 4-16,2-1 0 0,-2-5 0 0,0 6 0 0,1-11 0 15,-1 5 0-15,1-9 4 0,8 6-8 0,-9-1 4 0,0-5 4 16,2 0-4-16,6-5 0 0,-6-1 0 0,-2 6 0 0,0-9 0 16,-8 5 0-16,9-6 0 0,-1 1 0 0,1-1 0 0,-9-5 4 0,8 6-8 15,-8-1 4-15,0-4 0 0,-8-1 0 0,8 6 0 0,0-5 0 16,-9-1-4-16,1 5 4 0,-1-4 0 0,1 10 0 0,0-11 0 16,-2 5 0-16,2 6 0 0,0-1-4 0,-2 0 0 0,2 0 0 15,0 5 0-15,0 0 0 0,-1 0 0 0,0 5 4 0,1 0-16 16,-1 0 16-16,1 4-4 0,8 1-4 0,-8 0-8 0,8 4-8 15,-10 0 4-15,10-4-12 0,0 4-12 0,0-4-8 0,0 4-8 0,0 1-4 16,0-1-16-16,0-5-8 0,0 6-28 0,0-5-68 0,10-1 20 16,-10 1 24-16,8-6 28 0</inkml:trace>
          <inkml:trace contextRef="#ctx0" brushRef="#br0" timeOffset="34425.8215">-10283 1272 47 0,'0'-5'88'0,"-9"5"-8"0,9-3-8 16,0-4-20-16,-8 3 0 0,8-1 0 0,0 0 0 0,0 1 0 0,-8-6 0 15,8 1-8-15,0 4 4 0,0-5-4 0,0 0 0 16,0 0-4-16,0 1 0 0,0 0 0 0,0 4 0 0,8-4-4 0,-8-1-8 16,8 1 0-16,-8 3-4 0,9 2 4 0,-9-6 0 0,9 5-8 15,-9 1 0-15,8 4-4 0,0-6 0 0,2 6-4 0,6 0 0 16,-7 0 0-16,0 0-4 0,-1 6 0 0,0-2 0 0,1 1-4 16,7 0 0-16,-6 4 0 0,-2 2 0 0,0-3 0 0,-8 2 0 0,10 5-4 15,-10-6 0-15,0 5 0 0,0 6 4 0,0-6-4 0,-10 5 0 16,10 0 0-16,-8 1 0 0,0-1 0 0,-10-5 0 0,10 5 4 15,-9-5-4-15,9 1 0 0,-10-1 0 0,2 1 0 0,6-5 0 16,-6-1 0-16,7-4 0 0,-8 4-4 0,9-9 4 0,-1 6 0 0,1-6 0 16,-1-6 0-16,0 6-4 0,1-9 4 0,8 4 0 0,-8 0-4 15,8 1 0-15,0-6 4 0,0 5 0 0,0-5 0 0,0 6 4 16,0-6-8-16,0 5 4 0,8-5 0 0,-8 6 0 0,8 4 0 16,1-5 0-16,-9 0 4 0,9 5-4 0,-1 0 4 0,1 0-4 15,-1 5 4-15,0-5 0 0,1 5 0 0,8-1-8 0,-9 2 8 16,2-2 0-16,6 6-4 0,-7-5 0 0,8 4 0 0,-9-4 0 15,9 4 0-15,-9-3 0 0,10 3 0 0,-10-4 0 0,10 0 0 16,-1-1 0-16,-9 2 0 0,9-2 0 0,0 1-4 0,1-5-12 0,-2 4-12 16,2-4-24-16,-10 6-20 0,9-6-32 0,0 0-12 0,0-6-76 15,-9 6-12-15,10-4 36 0,-2-1 32 0,-6 1 24 0</inkml:trace>
          <inkml:trace contextRef="#ctx0" brushRef="#br0" timeOffset="34686.1275">-9677 1167 19 0,'0'5'112'0,"0"-5"-12"0,0 4-8 0,0 1-24 16,0 5-8-16,0-6 0 0,0 6 0 0,0 0-8 0,0-1 0 15,8 6 0-15,-8-6-8 0,0 7-4 0,8-8-4 0,-8 7-4 16,9-1 4-16,-9 0-12 0,9 1 0 0,-1-1 0 0,1 5 4 16,-9-9-8-16,16 4 4 0,-6 0-4 0,-2-4-4 0,0 5 0 15,0-5 0-15,2-1 0 0,6 1 0 0,-7-5 0 0,8 4 0 16,-8-4 0-16,-1-1 0 0,10-4 4 0,-10 5-4 0,8-10 4 15,2 5 0-15,-10 0 4 0,9 0-4 0,-8-4 4 0,8-1 0 0,-9-4 4 16,10 4-4-16,-10-5 0 0,10 1-4 0,-10-6-4 0,0 5 4 16,1-4-4-16,-1-1-4 0,0-4 0 0,1 5 0 0,-9 0-4 15,9-6 0-15,-9 1 0 0,0 0-4 0,0-1-20 0,-9 2 24 16,9-1-8-16,-9 4 4 0,1-5 0 0,0 2 0 0,-1 4-4 16,-7 0-4-16,6-1 4 0,-6 0-8 0,-2 5 0 0,2 1-8 15,-2-1-4-15,1 6-8 0,1-1-12 0,-10 5-12 0,0 0-8 0,9 5-12 16,-9 5-16-16,0-1-20 0,2 1-12 0,-2 4-32 0,0 6-60 15,1-2 20-15,-9 1 36 0,8 6 32 0,-8-2 20 0</inkml:trace>
        </inkml:traceGroup>
      </inkml:traceGroup>
    </inkml:traceGroup>
    <inkml:traceGroup>
      <inkml:annotationXML>
        <emma:emma xmlns:emma="http://www.w3.org/2003/04/emma" version="1.0">
          <emma:interpretation id="{EA58E401-D841-4648-9802-A9DFFA02A5F8}" emma:medium="tactile" emma:mode="ink">
            <msink:context xmlns:msink="http://schemas.microsoft.com/ink/2010/main" type="paragraph" rotatedBoundingBox="6219,14798 25173,14907 25165,16221 6211,1611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21A5078-4F58-42EC-A056-608FA3CA9CF7}" emma:medium="tactile" emma:mode="ink">
              <msink:context xmlns:msink="http://schemas.microsoft.com/ink/2010/main" type="inkBullet" rotatedBoundingBox="6218,15033 7523,15041 7522,15095 6217,15087"/>
            </emma:interpretation>
            <emma:one-of disjunction-type="recognition" id="oneOf7">
              <emma:interpretation id="interp19" emma:lang="" emma:confidence="0">
                <emma:literal>-</emma:literal>
              </emma:interpretation>
            </emma:one-of>
          </emma:emma>
        </inkml:annotationXML>
        <inkml:trace contextRef="#ctx0" brushRef="#br0" timeOffset="35399.2214">-10258 1853 11 0,'0'-6'96'16,"0"6"-8"-16,0 0-8 0,0 0-24 0,0 0 4 0,0 0-4 0,10 0 0 15,-10 6-4-15,0-6 4 0,0 0 0 0,8 0 0 0,-8 0 0 16,8 0 4-16,-8 0-4 0,9 0-4 0,0 0 0 0,-1 0 0 0,0 0-4 16,1 0 8-16,-1 0-8 0,0 0 0 0,10 0 4 0,-10 0 4 15,10 0-4-15,-10 0 0 0,9 0-4 0,0 0 4 0,0 0-4 16,1 0-4-16,-2 0-8 0,10-6-4 0,-9 6-4 0,9 0-4 0,0 0-4 16,-10-4-4-16,10 4 4 0,-1 0-4 0,1-5 0 15,0 5-4-15,0 0 0 0,-1 0-4 0,-8 0 0 0,8-4 0 0,1 4-4 16,0 0 0-16,-10 0 4 0,10 4 0 0,-9-4-4 0,9 0 4 15,-10 5 0-15,2-5-4 0,7 4 4 0,-7-4-4 0,-2 6 0 16,2-2 0-16,8-4-4 0,-10 5 4 0,1 0 0 0,1-5 0 0,-2 5-20 16,10-1 20-16,-8 2 0 0,-2-6-4 0,1 0 0 15,9 4 8-15,-10-4-8 0,2 0 4 0,8 0 0 0,-10 0 4 0,1 0-4 16,1 5 0-16,-2-10 0 0,2 5 0 0,-2 0 0 0,2-4 4 16,-1 4-4-16,-1-6 0 0,-6 6 0 0,6 0-4 0,-8 0 0 15,10 0 0-15,-10 0 0 0,1-4 0 0,0 4 0 0,-9 0 0 16,8 0 0-16,1 0 0 0,-1 0 0 0,-8 0 0 0,0 0 0 0,8 0 0 15,-8 0 0-15,0 0 0 0,0 0 0 0,9 0 0 16,-9 0 0-16,0 0 0 0,0 0 0 0,0 0 0 0,0 0 0 0,0 0 0 16,0 0 0-16,0 0 0 0,0 0 0 0,0 0 0 0,0 0 0 15,0 0 0-15,0 0 0 0,0 0 0 0,0 0 0 0,0 0 0 16,0 0 0-16,0 0 0 0,0 0-20 0,0 0-84 0,0 0-32 16,-9 0-44-16,9 0-40 0,-8 0-80 0,0 0 20 0,-1 4 56 15,1-4 40-15,-1 0 32 0,-8 0 24 0,-1 0 28 0</inkml:trace>
      </inkml:traceGroup>
      <inkml:traceGroup>
        <inkml:annotationXML>
          <emma:emma xmlns:emma="http://www.w3.org/2003/04/emma" version="1.0">
            <emma:interpretation id="{E83DF699-B13C-4343-98E8-D1C71DF47B77}" emma:medium="tactile" emma:mode="ink">
              <msink:context xmlns:msink="http://schemas.microsoft.com/ink/2010/main" type="line" rotatedBoundingBox="8474,14811 25173,14907 25165,16177 8467,16080"/>
            </emma:interpretation>
          </emma:emma>
        </inkml:annotationXML>
        <inkml:traceGroup>
          <inkml:annotationXML>
            <emma:emma xmlns:emma="http://www.w3.org/2003/04/emma" version="1.0">
              <emma:interpretation id="{F90B8493-CD1B-40F9-A28C-8ADB0D0D2E47}" emma:medium="tactile" emma:mode="ink">
                <msink:context xmlns:msink="http://schemas.microsoft.com/ink/2010/main" type="inkWord" rotatedBoundingBox="8471,15242 8916,15244 8915,15311 8471,15309"/>
              </emma:interpretation>
              <emma:one-of disjunction-type="recognition" id="oneOf8">
                <emma:interpretation id="interp20" emma:lang="" emma:confidence="0">
                  <emma:literal>"</emma:literal>
                </emma:interpretation>
                <emma:interpretation id="interp21" emma:lang="" emma:confidence="0">
                  <emma:literal>„</emma:literal>
                </emma:interpretation>
                <emma:interpretation id="interp22" emma:lang="" emma:confidence="0">
                  <emma:literal>~</emma:literal>
                </emma:interpretation>
                <emma:interpretation id="interp23" emma:lang="" emma:confidence="0">
                  <emma:literal>r</emma:literal>
                </emma:interpretation>
                <emma:interpretation id="interp24" emma:lang="" emma:confidence="0">
                  <emma:literal>)</emma:literal>
                </emma:interpretation>
              </emma:one-of>
            </emma:emma>
          </inkml:annotationXML>
          <inkml:trace contextRef="#ctx0" brushRef="#br0" timeOffset="37945.657">-8004 2039 79 0,'0'6'136'0,"0"3"-12"0,8-9-8 0,-8 5-16 0,0 0 8 16,10-1 4-16,-10 1-4 0,8 1 4 0,-8-6-4 0,8 4 0 16,0 0-4-16,1 1 0 0,0-5-12 0,-1 5-4 0,9-5-4 15,-9 5-4-15,10-5-4 0,-2 0-4 0,-6 5-4 0,6-5-12 16,2 0-44-16,-1 0-12 0,0 0 0 0,0-5 0 0,-1 5 0 16,2-5 0-16,0 5 0 0,-2-5 0 0,2 5 0 0,-2-5 0 0,-7 5 0 15,8 0 0-15,-8-4 0 0,7 0 0 0,-6 4 0 0,6-6 0 16,-8 6 0-16,2 0 0 0,-2 0-68 0,-8 0-84 0,8 0-40 15,-8 0-44-15,9 0-96 0,-9 6 56 0,0-2 48 0,0 0 44 0,-9 1 36 16,9 0 24-16,-8 5 24 0</inkml:trace>
        </inkml:traceGroup>
        <inkml:traceGroup>
          <inkml:annotationXML>
            <emma:emma xmlns:emma="http://www.w3.org/2003/04/emma" version="1.0">
              <emma:interpretation id="{AF5C4A7A-C561-4C71-B2C1-13829106A581}" emma:medium="tactile" emma:mode="ink">
                <msink:context xmlns:msink="http://schemas.microsoft.com/ink/2010/main" type="inkWord" rotatedBoundingBox="10141,15176 11158,15182 11152,16096 10136,16090"/>
              </emma:interpretation>
            </emma:emma>
          </inkml:annotationXML>
          <inkml:trace contextRef="#ctx0" brushRef="#br0" timeOffset="43168.0398">-6327 2035 27 0,'0'0'120'0,"-8"0"-20"0,8 0-12 15,0 0-32-15,8 0 0 0,-8 0 0 0,9 0 4 0,-1 0 4 0,0 0 4 16,2 0 0-16,-2 0-4 0,0 0-8 0,10 0-4 0,-2 0 0 15,2 0-8-15,-1 0 0 0,8-5-8 0,0 5 4 0,1 0-8 16,0-4-4-16,-1 4 0 0,9-6-4 0,-8 6-4 0,8-4 0 16,-9-1-4-16,9 0 0 0,-8 5-4 0,9-6 0 0,-10 3 0 15,0-3-4-15,10 2-4 0,-10 4 0 0,-8-5 0 0,9 5 0 0,0 0 4 16,-9 0-8-16,0-4-4 0,0 4 4 0,-1 0-4 0,2 0-4 16,0 0-8-16,-10 4-8 0,0-4-8 0,0 0-12 0,-8 5-20 15,9-5-16-15,-9 4-20 0,0-4-12 0,0 6-36 0,-9-6-64 16,9 3 28-16,-8 3 36 0,0-1 36 0,-10 0 20 0</inkml:trace>
          <inkml:trace contextRef="#ctx0" brushRef="#br0" timeOffset="43631.078">-6012 2558 95 0,'-8'0'104'0,"8"-5"-16"15,0 0-12-15,0 0-24 0,0-4-4 0,0 0 4 0,0-2 0 16,0 2-4-16,0-1 0 0,8 0 0 0,-8-3-8 0,10 3-4 16,-2 0 0-16,0-5-12 0,1 6 4 0,-1-1-8 0,10 6-4 15,-10-6 0-15,8 6 0 0,2-1-4 0,-10-1-4 0,10 6 0 0,-1-4 0 16,-1 8 0-16,-7-4-4 0,8 6-4 0,-9 3 0 16,10-4 4-16,-10 4-4 0,1 6 0 0,0-2 0 0,-9 3 4 0,0 3-4 15,8 0 0-15,-16 0 0 0,8 5 4 0,-9 6-4 0,0-7 0 16,1 5 4-16,0 1-4 0,-10-4 0 0,10 3 0 0,-10 1 0 15,2-5 0-15,-1 0 0 0,-1 0 0 0,2-5 4 0,-2 0 4 0,2-4-4 16,-2-1-4-16,1-9 4 0,1 5 0 0,-2-10 0 16,10 0 0-16,-10-5-4 0,10-5 4 0,0 0 0 0,-2-4 0 0,10-1-4 15,0 2 4-15,0-7-4 0,0 1 4 0,0-5 0 0,10 4 0 16,-10 2 0-16,16-2 4 0,-6-3 0 0,-2 8-4 0,8-5 0 16,-6 7 4-16,6-2 0 0,1 5 4 0,1 1 8 0,-2-1 0 15,2 10 0-15,-2-4 4 0,2-1 0 0,-1 5 8 0,-9 0 0 0,9 5 4 16,0-5-4-16,1 4 0 0,-2 1-4 0,2 5 0 0,-2-6-8 15,-7 1 0-15,7 4-4 0,2 2 0 0,0-7-8 0,-2 5 0 16,1-3 0-16,-8 3-4 0,8 1 4 0,-1-6 0 0,2 2-4 16,0-2-4-16,-2 1 0 0,1-1 0 0,0 3-4 0,0-7 0 15,1-7-16-15,-2 7-12 0,2-4-20 0,-2-1-16 0,1-5-28 0,1 1-28 16,-2-5-24-16,2 4-80 0,-10-10 4 0,10 2 40 16,-10-1 40-16,0-1 24 0,9-4 24 0</inkml:trace>
        </inkml:traceGroup>
        <inkml:traceGroup>
          <inkml:annotationXML>
            <emma:emma xmlns:emma="http://www.w3.org/2003/04/emma" version="1.0">
              <emma:interpretation id="{0C5014B1-CC3C-4977-A0FF-DFDE95D97B4F}" emma:medium="tactile" emma:mode="ink">
                <msink:context xmlns:msink="http://schemas.microsoft.com/ink/2010/main" type="inkWord" rotatedBoundingBox="11745,14830 13599,14840 13593,15728 11739,15717"/>
              </emma:interpretation>
              <emma:one-of disjunction-type="recognition" id="oneOf9">
                <emma:interpretation id="interp25" emma:lang="" emma:confidence="0">
                  <emma:literal>4</emma:literal>
                </emma:interpretation>
                <emma:interpretation id="interp26" emma:lang="" emma:confidence="0">
                  <emma:literal>h</emma:literal>
                </emma:interpretation>
                <emma:interpretation id="interp27" emma:lang="" emma:confidence="0">
                  <emma:literal>y</emma:literal>
                </emma:interpretation>
                <emma:interpretation id="interp28" emma:lang="" emma:confidence="0">
                  <emma:literal>Y</emma:literal>
                </emma:interpretation>
                <emma:interpretation id="interp29" emma:lang="" emma:confidence="0">
                  <emma:literal>„</emma:literal>
                </emma:interpretation>
              </emma:one-of>
            </emma:emma>
          </inkml:annotationXML>
          <inkml:trace contextRef="#ctx0" brushRef="#br0" timeOffset="45189.5109">-3794 1857 39 0,'0'0'76'0,"-8"5"8"0,-2-10-4 16,10 5-24-16,-8-4-4 0,0 4 0 0,8-6 0 0,-10 2-4 16,10-5 0-16,-8 3 0 0,8-3-4 0,0-1 0 0,-8-4-8 15,8 5 4-15,8-6-4 0,-8 5 0 0,0-4-4 16,8-1 8-16,2 1-4 0,-2-1-8 0,0 6 0 0,-8-6 0 16,18 6-4-16,-10 0 0 0,0-1 0 0,9 5-8 0,-8-4 0 0,8 9-4 15,-9-4-4-15,10 4 4 0,-10 0-4 0,10 4 0 16,-10 0-4-16,9 6 0 0,-9 0 0 0,1 4 0 0,0 0 0 15,-1 0-4-15,0 6 0 0,-8 4 0 0,0 0 4 0,0 0-4 16,0 5 0-16,-8 0 0 0,0 0 0 0,-1 4 4 0,-8-5-4 16,8 7 0-16,-7-2 0 0,-2 1 0 0,-8 0 0 0,10-6 4 15,-10 5-4-15,9-4 0 0,-9-5 0 0,10 0 0 0,-10-5 4 16,9 0-4-16,-1-4 0 0,2-1 4 0,-2-9-4 0,2 5 0 16,6-10 0-16,2 4 4 0,-9-8-8 0,9-2 4 0,8-3 0 15,-9 0 0-15,9-1 0 0,0-5 0 0,0 1 0 0,0 0 0 16,0-1 0-16,9 1 0 0,-9-5 0 0,8 9 0 0,1-4 0 15,-1 0 0-15,0-1 0 0,10 6 4 0,-10-1 0 0,2 5 0 16,6 0 0-16,-8 0 0 0,10 5 0 0,-1 0 4 0,-9 5 0 0,10-5 4 16,-2 5 0-16,-6 5 4 0,6-5 0 0,1 4 0 0,0 1 0 15,-8-5 0-15,7 4 0 0,2 1 0 0,-2 4 0 0,2-5-8 16,-1 1 4-16,0-1-8 0,0 1 4 0,-1 0-4 0,2-5 4 16,0 5-4-16,-2-6 0 0,1 1 0 0,0 4-4 0,0-4 0 15,1-5-4-15,-10 5 0 0,9 0-8 0,0-5-8 0,-9 0-12 0,9 0-20 16,-8 0-12-16,0 0-16 0,7 0-20 0,-6 0-8 0,-2-5-8 15,-8 0-32-15,8 5-56 0,0-10 28 0,-8 6 28 0,0-1 28 16,0 1 28-16</inkml:trace>
          <inkml:trace contextRef="#ctx0" brushRef="#br0" timeOffset="45691.2443">-3164 1732 23 0,'8'-4'92'0,"-8"4"-4"0,0-5-8 15,0 0-24-15,0 5 0 0,0-5 0 0,0 5-4 0,0-4-4 16,0 4 4-16,0 0 0 0,0 0 0 0,0 0-4 0,0 0 4 0,10 0-4 16,-10 0 4-16,0 0-4 0,0 0 4 0,0 0-4 15,0 0 0-15,0 0 8 0,0 0-4 0,0 4-4 0,8-4-20 0,-8 5 20 16,0 0-8-16,0 4-4 0,0-4-8 0,0 10-4 0,0-6-4 15,-8 6 0-15,8-1-8 0,0 0 0 0,0 6 0 0,-10-1-4 16,10 5 0-16,0-5-4 0,0 5 0 0,-8-5 0 0,8 6 0 16,0-1 0-16,0-5-4 0,0 4 0 0,0-4 4 0,-8 1-4 15,16 4-4-15,-8-10 0 0,0 5 0 0,8-4 0 0,-8-1 4 16,10-4-8-16,-2 4 4 0,0-5-4 0,1-3-4 0,0-2 0 0,-1 1 0 16,1-1-4-16,7-4 0 0,-7-4-4 0,8 4 0 0,-9-5 0 15,10 1 0-15,-10-6 0 0,1 5 0 0,8-5 4 0,-9 1 4 16,1-1 0-16,-1 1 4 0,10-1 0 0,-18 1 4 0,8-1 0 15,0 0 0-15,2 5 0 0,-2-3 4 0,-8 2 0 0,8 1 0 16,-8 1 0-16,0-1 0 0,8 0 4 0,-8 5-4 0,0 0 4 0,0-5 0 16,0 10 4-16,0-5 4 0,0 0 0 0,0 5 8 15,0 4 0-15,0-4 0 0,0 5 4 0,0-1 4 0,9 1 4 0,-9 4 0 16,0 6 4-16,0-6-4 0,9 5 4 0,-9 0 4 0,0 5-4 16,0-4 0-16,0 3 0 0,0 2-4 0,0-2-4 0,0 2-4 15,0-2-4-15,0 2-4 0,0-6 0 0,0 0-8 0,0 0-4 0,0 0-4 16,0-5-20-16,0 1-24 0,0-5-44 0,0-1-40 0,0 1-60 15,-9-6-60-15,9 1-56 0,-9 1 64 0,1-6 44 0,0 0 36 16,0-6 32-16,-2 1 20 0</inkml:trace>
          <inkml:trace contextRef="#ctx0" brushRef="#br0" timeOffset="43860.502">-4732 1804 95 0,'0'5'124'0,"8"0"-20"0,0 0-8 15,2-5-32-15,-2 0 8 0,0 5 0 0,0-5 4 0,2 4-4 0,-2-4-8 16,0 0-8-16,1 0-8 0,-1 0-8 0,0 0-8 0,10 0-8 15,-10 0-4-15,10 0-4 0,-2-4 0 0,2 4-4 0,-1 0-4 16,-1-5-4-16,-7 5 0 0,8 0 0 0,1 0-8 0,-2 0-12 16,-7 0-12-16,8 0-16 0,-8-5-16 0,-1 5-16 0,0 0-16 15,0 0-36-15,-8 0-60 0,10 5 24 0,-10-5 32 0,-10 5 28 0</inkml:trace>
          <inkml:trace contextRef="#ctx0" brushRef="#br0" timeOffset="44076.922">-4690 2039 127 0,'0'15'180'0,"0"-1"-32"0,0 5-24 0,0-4-36 16,0-1-4-16,0-5 0 0,0 6-8 0,0 0-4 0,0-6 0 15,0 1-8-15,8 0-4 0,-8-6-4 0,10 1-12 0,-2-1-4 16,0-4-4-16,9 0-8 0,-9 0-4 0,18-4-4 0,-8-5-8 16,-2 3-4-16,2-3-12 0,7 4-24 0,-8-4-24 0,8-1-36 0,-7 1-48 15,8-6-64-15,-9 6-52 0,-1 4 44 0,2-5 44 0,-2 0 28 16,-6 6 24-16</inkml:trace>
        </inkml:traceGroup>
        <inkml:traceGroup>
          <inkml:annotationXML>
            <emma:emma xmlns:emma="http://www.w3.org/2003/04/emma" version="1.0">
              <emma:interpretation id="{675D0903-B828-4BB1-BF60-C0AC8B436D74}" emma:medium="tactile" emma:mode="ink">
                <msink:context xmlns:msink="http://schemas.microsoft.com/ink/2010/main" type="inkWord" rotatedBoundingBox="16553,15030 17124,15034 17122,15402 16550,15399"/>
              </emma:interpretation>
              <emma:one-of disjunction-type="recognition" id="oneOf10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76798.5013">119 1834 11 0,'-9'0'140'0,"9"-6"-8"0,-8 6-12 0,8 0-24 15,0 0-4-15,-9 6-8 0,9-6-28 0,0 0 20 0,-8 0-12 16,8 0 0-16,0 0-4 0,0 0 0 0,-8 0 0 0,8 0-4 0,8 4 4 16,-8-4 0-16,8 0-4 0,-8 0 0 0,9 5 0 15,-1-5 0-15,1 0 0 0,-1 0-4 0,9 4-4 0,-9-4 0 0,10 0-4 16,0 0 0-16,-2 0-8 0,1 0 0 0,9 0-8 0,-10 0 0 15,2 0-4-15,8 0-4 0,-10 0 0 0,10 0-4 0,-1-4-4 16,-7 4 0-16,8 0-4 0,-10 0-8 0,10-5 0 0,-9 5 0 0,-1 0 0 16,10 0 0-16,-8 0 0 0,-2 0 0 0,1 0 0 0,-8-4 0 15,8 4 0-15,-9 0 0 0,2 4 0 0,-2-4 0 16,0 0 0-16,1 5 0 0,-9-1 0 0,0-4 0 0,9 6-8 0,-9-6-16 16,0 4-12-16,0-4-8 0,-9 5-20 0,9-5-16 15,-9 0-16-15,9 5-16 0,-8-5-8 0,0 0-16 0,-2 0-12 0,2 0-4 16,-9 0-36-16,8 0-44 0,1 0 40 0,-9 0 40 0,1 0 32 0,-2 0 16 15</inkml:trace>
          <inkml:trace contextRef="#ctx0" brushRef="#br0" timeOffset="77073.7975">93 2125 7 0,'0'11'144'0,"0"-2"-16"0,0-4-16 0,9 4-32 0,-9-4-4 16,0 0 4-16,0 0 4 0,8 5 0 0,-8-10-4 0,0 4 0 15,9 1 0-15,-9-5 0 0,8 4 4 0,1-4-4 0,-1 0 0 16,0 0-4-16,2 0 0 0,6 0-4 0,-6 0-4 0,6 0 0 0,1 0-4 16,0 0 0-16,0 0-4 0,1 0-4 0,-2 0 0 15,2 0-28-15,-2 0-28 0,10 0 0 0,-9 0 0 0,-1 0 0 16,10 0 0-16,-8 0 0 0,-1 0 0 0,0 0 0 0,8 0 0 0,-7-4 0 16,-2 4 0-16,-6-5 0 0,6 5 0 0,1-4 0 15,-9 4 0-15,10-6 0 0,-10 6 0 0,0-4 0 0,2 4 0 0,-2 0 0 16,-8 0 0-16,8-5 0 0,-8 5-100 0,0 0-40 0,0 0-36 0,0 0-36 15,-8 0-60-15,8 0-20 0,-8 5 52 0,-2-5 44 16,2 0 44-16,-9 4 28 0,8 2 20 0</inkml:trace>
        </inkml:traceGroup>
        <inkml:traceGroup>
          <inkml:annotationXML>
            <emma:emma xmlns:emma="http://www.w3.org/2003/04/emma" version="1.0">
              <emma:interpretation id="{0EEF1141-0615-4E27-8431-88C22EC1DAD0}" emma:medium="tactile" emma:mode="ink">
                <msink:context xmlns:msink="http://schemas.microsoft.com/ink/2010/main" type="inkWord" rotatedBoundingBox="18362,15096 19649,15103 19645,15801 18358,15793">
                  <msink:destinationLink direction="with" ref="{302CFA40-1D9D-4340-B676-B4FB3E8D71CD}"/>
                </msink:context>
              </emma:interpretation>
              <emma:one-of disjunction-type="recognition" id="oneOf11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81269.9486">2531 2068 59 0,'0'-9'104'15,"9"4"-8"-15,-9-4-4 0,0-1-24 0,9 1-12 0,-9 3 0 16,0-3-4-16,0 4 0 0,8-4-4 0,-8 3 0 0,0-3-8 15,9-1 0-15,-9 6 4 0,0-1-4 0,8-4 0 0,-8 4 0 16,0-1-8-16,0 2-4 0,0 4-4 0,0 0 8 0,0-5 0 16,8 5 12-16,-8 0 4 0,0 0 0 0,0 0 4 0,0 5-8 15,0-1 0-15,0 2-8 0,0-1 0 0,-8 4-4 0,8 0-4 16,0 1 0-16,0 5-8 0,0-6-8 0,0 5 4 16,0 1 0-16,0-1-4 0,0 5-4 0,0 0 0 0,0-4-4 0,0 4 0 15,8 0 0-15,-8-4 0 0,0 4 0 0,0-5 0 0,10 2-4 16,-10-3-4-16,8 2 4 0,-8-6 0 0,8 0-4 0,-8 1 4 15,8-5-4-15,2 0 4 0,-2 0-8 0,0 0 8 0,1-5-8 0,0 0 4 16,-9 0 0-16,8-5-4 0,1 0-4 0,-1 0 0 16,0 0 0-16,-8 0 0 0,9-5-4 0,0 6 4 0,-1-5 0 0,0 3 4 15,-8-8 0-15,10 6 0 0,-2 1 0 0,-8-2 0 0,8-5 4 16,-8 9 0-16,9-5 0 0,-9 6 4 0,9-6 0 0,-9 5 0 16,0 1 0-16,0 4 4 0,0 0 0 0,0 0 4 0,8 0 0 0,-8 4 8 15,0 1-4-15,0 5 8 0,0-1 4 0,0 1 4 16,0 0 0-16,0 3 4 0,0 7 0 0,0-5 0 0,0 3 4 0,0 2 0 15,0 3 0-15,0-3 4 0,0 4-4 0,0-5-4 0,0 5 4 16,0-4-4-16,0 3-12 0,0-3-20 0,0-1 0 0,0 0 0 16,0 0 0-16,0-5 0 0,0 1 0 0,0-1 0 0,0-4 0 15,0-1 0-15,0 2 0 0,0-7 0 0,0 5 0 0,0-9-24 16,0 5-40-16,0 0-28 0,0-5-24 0,0 0-28 0,0-5-32 16,-8 0-28-16,8 1-88 0,0-1 36 0,-9-5 48 0,9 1 40 15,0 4 36-15,-9-10 24 0</inkml:trace>
          <inkml:trace contextRef="#ctx0" brushRef="#br0" timeOffset="83329.7561">3171 2341 55 0,'0'0'176'0,"0"0"-4"0,-8 0-8 16,8 0-24-16,0-4 0 0,0 4 8 0,-10 0 4 0,10-5-8 16,0 5 4-16,-8-4-8 0,8 4-12 0,0 0-16 0,0 0-20 15,-8-6-16-15,8 6-20 0,0 0-52 0,0-4-4 0,0 4 0 16,0 0 0-16,0 0 0 0,0 0 0 0,8-5 0 0,-8 5 0 16,0 0 0-16,0 0 0 0,0 0 0 0,-8 0 0 0,8-5 0 0,0 5 0 15,0-5 0-15,0 5 0 0,0 0 0 0,0-4 0 16,0 4 0-16,0 0 0 0,0 0 0 0,0 0 0 0,0 0 0 0,0 0 0 15,0 0 0-15,0 0-56 0,0 0-100 0,0 0-60 0,0 4-36 16,0-4-80-16,0 5 56 0,0 0 56 0,-8 0 36 0,8 5 40 16,-9-6 24-16</inkml:trace>
          <inkml:trace contextRef="#ctx0" brushRef="#br0" timeOffset="80933.8507">2122 2079 51 0,'-8'4'88'0,"8"-4"-4"0,-9 0-8 15,1 4-24-15,8-4-4 0,-8 0 0 0,-2 0-4 16,10 0 4-16,-8 0-4 0,8-4 0 0,-8 0 0 0,8-2-4 0,-8 1 0 15,8 1-4-15,0-1 0 0,0 0 4 0,-10 0-4 0,10-5 0 16,0 6-4-16,0-5 0 0,0-1 0 0,0 0-4 0,10 1-4 16,-10-1 4-16,0 1-4 0,8-1-4 0,-8 0 0 0,8 6-4 15,-8-7 0-15,8 7 0 0,-8-6-4 0,10 5 0 0,-10-4 0 16,8 4 0-16,0 0-8 0,1 1 0 0,-1 4 4 0,1-6 0 0,0 6-4 16,-1 0 0-16,0 0 0 0,0 0-4 0,2 6 0 0,-2-2 0 15,10 1 0-15,-10 5 0 0,0-6 0 0,1 11 0 0,-1-5 4 16,-8 4-4-16,8 1 0 0,-8-2 0 0,9 7 0 0,-9-1 0 0,0 5 0 15,-9 1 0-15,1-2 0 0,0 6 0 0,-1-1 0 16,1-3 0-16,-10 3 0 0,2 1 4 0,-2 0-4 0,2-6 0 0,-10 6 0 16,9-4 0-16,-1-2 0 0,-6-4 0 0,6 1 4 0,-8-6-4 15,9 0 0-15,1-5 4 0,-2 2 0 0,10-6-4 0,-10-1 0 16,2-4 0-16,7 0 0 0,1-4 0 0,-1-1 0 0,9-6 0 0,-8 8 0 16,8-12 0-16,0 5 0 0,0 1 0 0,0-5 4 15,0-1 0-15,0 5-8 0,8-4 4 0,-8-1 0 0,9 6 0 0,-9-1 0 16,8 1 0-16,1-1 0 0,-9 0 0 0,8 6 0 0,0-1 0 15,2 5 0-15,-2-4 0 0,0 4 0 0,2 0 0 0,-2 4 4 16,0-4-4-16,9 5 4 0,-9-1-4 0,1 2 0 0,8 3 0 0,-9-4 4 16,10 4 0-16,-10-3 0 0,10 3 0 0,-10 1 0 15,9-1 4-15,-9 1-4 0,10-6-4 0,-10 6 0 0,0-1 0 0,10 2 8 16,-10-7-8-16,10 1 4 0,-10 0 0 0,9-1-4 0,-9 1 4 16,0 0-4-16,10-5 0 0,-10 5-4 0,0-5 0 0,10-5-4 15,-10 5-8-15,1 0-12 0,0-5-12 0,-1 0-12 0,9-4-12 16,-9 4-12-16,1-4-16 0,0-1-12 0,-1 1 0 0,0-1-56 15,-8 0-24-15,10 1 20 0,-2-1 36 0,0 1 24 0</inkml:trace>
        </inkml:traceGroup>
        <inkml:traceGroup>
          <inkml:annotationXML>
            <emma:emma xmlns:emma="http://www.w3.org/2003/04/emma" version="1.0">
              <emma:interpretation id="{81825A1A-8435-4554-83CC-357D51D9C882}" emma:medium="tactile" emma:mode="ink">
                <msink:context xmlns:msink="http://schemas.microsoft.com/ink/2010/main" type="inkWord" rotatedBoundingBox="20049,15039 21449,15048 21445,15680 20046,15672"/>
              </emma:interpretation>
              <emma:one-of disjunction-type="recognition" id="oneOf12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87317.2479">3572 2178 55 0,'0'6'104'0,"0"3"-12"0,0-5-4 15,0 3-24-15,0-4-4 0,0-3-4 0,0 5 0 0,0-5-4 16,0 0-8-16,0 0 0 0,0 0 0 0,0-5-4 0,0 2-8 0,0 3 0 15,0-7-4-15,0 3-4 0,0-5 4 0,0 3 0 16,8-3 4-16,-8 4-4 0,9-4-8 0,-9-1 8 0,8 1-4 0,-8-6 0 16,8 6-4-16,2-6 4 0,-2 1-4 0,-8 4-4 0,8-4 0 15,2 0 0-15,-2-1 0 0,0 1-4 0,0 4 0 0,1-5-4 16,-1 2 0-16,1-2 0 0,-9 1 0 0,9-1 0 0,-1 5-4 0,0-4 0 16,-8 5 0-16,10-1 0 0,-2 1 0 0,0-1 0 0,-8 0 0 15,0 5-4-15,8 1 4 0,-8-2-4 0,0 2 0 0,10-1 0 16,-10 5 4-16,0 0 0 0,0 0 4 0,0 0 0 0,0 0 4 15,0 5-4-15,0-1 4 0,0 2 0 0,0 3 0 0,0 1 0 16,0 0-4-16,0 3 0 0,8 2 0 0,-8-1 4 0,0 5-24 16,0 1 24-16,0-1-8 0,0 5 4 0,0-4 0 0,0 8-4 0,0-9 4 15,0 5-4-15,0 0 0 0,0 0-4 0,0 0 0 0,0 0 4 16,0-5-4-16,8 5 0 0,-8-5 0 0,0-4 0 0,0 4-4 16,0-5 0-16,0 1 4 0,9-1-4 0,-9-5-4 0,0 1-4 15,8 0-4-15,-8-5-8 0,0-1-8 0,0 2-8 0,9-6-12 16,-9 0 0-16,0 0-16 0,0-6-12 0,0 2-12 0,0-6-8 15,0 5-8-15,0-5-20 0,0 1-52 0,0-1 4 0,0-4 36 16,0 5 32-16,0-6 20 0</inkml:trace>
          <inkml:trace contextRef="#ctx0" brushRef="#br0" timeOffset="87845.8337">4057 2102 15 0,'0'0'96'16,"0"-5"-8"-16,0 5-8 0,0-5-24 0,0 0-4 0,0 1 0 0,0 0-4 15,0-7 0-15,0 2-8 0,0 4-4 0,0-10 0 16,0 11 0-16,10-11 0 0,-10 6 0 0,0-2 0 0,8 2-4 0,0-4-4 16,-8 3 4-16,9 0 4 0,0 1-4 0,-1-1 0 0,0 5-4 15,1-5-4-15,-1 6-4 0,0-1-4 0,2 0 4 0,-2 0 0 16,0 5-4-16,2-4-4 0,-2 4 0 0,0 0 0 0,0 0 0 0,1 4-4 15,0-4 0-15,-1 5 0 0,1 0-4 0,-1 4 4 0,0-4-4 16,-8 5 0-16,10 5 4 0,-10-6-4 0,8 6 0 0,-8-2-4 16,0 2 4-16,0 5 0 0,0-1-4 0,0 0 4 0,-8 4-4 15,8 2 0-15,-10-1 0 0,2-1 0 0,-9 6 4 0,9-5-4 16,-10 5 0-16,10 0 0 0,-8-6 0 0,-2 2 0 0,10-2 4 0,-10 2-4 16,1-6 4-16,1 0-4 0,7-5 0 0,-8 1 0 15,9-2 0-15,-2-2 4 0,2-6-4 0,0-1-4 0,-1 2 4 0,9-6-4 16,-9-6 4-16,9 2 0 0,0-1-4 0,0-6 4 0,0 2 0 15,9 0 0-15,-9-1-4 0,9 1 4 0,-1-5-4 0,0 4 4 16,-8 1 4-16,10-6-4 0,-2 5 0 0,0 0 0 0,1 1-4 0,0 5 0 16,7-6 4-16,-16 5 4 0,9 0-4 0,7 0 4 15,-16 5-4-15,10 0 0 0,-2 0 4 0,0 0-4 0,2 5 8 0,-2-5-4 16,0 5 4-16,0 0 0 0,1 5 4 0,8-6 0 0,-8 1 4 16,-1 5 0-16,0-1 0 0,2-4 0 0,-2 4 0 0,0 1-4 15,0-5 0-15,10 5 0 0,-10-1-4 0,1-4 0 0,0 4-4 0,-1 1 0 16,9-5 0-16,-9-1 0 0,0 2-4 0,10-3 0 0,-10 3 0 15,2-1-4-15,-2-5 0 0,9 0-16 0,-9 5-8 0,1-5-12 16,8 0-16-16,-9 0-20 0,0 0-16 0,10-5-16 0,0 5-12 16,-10-5-36-16,0-1-56 0,9 3 32 0,-8-3 40 0,8-3 28 15,-9 4 16-15</inkml:trace>
          <inkml:trace contextRef="#ctx0" brushRef="#br0" timeOffset="88072.228">4961 2255 103 0,'0'10'184'0,"0"-10"-20"0,10 5-8 0,-10 0-28 0,0-5-4 0,0 5-8 15,0-1 0-15,0-4-8 0,0 0-8 0,0 0-12 0,0 0-16 16,0 0-8-16,-10 0-8 0,20 0-12 0,-10 5-8 0,0-10-4 16,0 5-24-16,0 0 12 0,0 0-4 0,0 0-4 0,0 0-4 15,0 0-4-15,0-4-12 0,0 4-12 0,0-5-20 0,0 5-24 0,0-5-20 16,0 5-36-16,0 0-40 0,0-5-48 0,0 5-72 15,0 0 56-15,0 0 40 0,0-5 40 0,0 5 24 0,0 0 24 0</inkml:trace>
        </inkml:traceGroup>
        <inkml:traceGroup>
          <inkml:annotationXML>
            <emma:emma xmlns:emma="http://www.w3.org/2003/04/emma" version="1.0">
              <emma:interpretation id="{5D2BB26B-002B-48EC-B553-A0205A7F2BE5}" emma:medium="tactile" emma:mode="ink">
                <msink:context xmlns:msink="http://schemas.microsoft.com/ink/2010/main" type="inkWord" rotatedBoundingBox="22000,15055 22317,15057 22314,15647 21997,15645"/>
              </emma:interpretation>
              <emma:one-of disjunction-type="recognition" id="oneOf13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93267.6976">5558 2140 39 0,'9'5'72'0,"-9"-5"-4"16,0 0-8-16,0 5-24 0,8-5-8 0,-8 0 0 16,8 0 0-16,-8 0 0 0,10 0-4 0,-10 0 0 0,8 0-4 0,-8 0 0 15,8 0-4-15,0 0 8 0,2-5-4 0,-10 0 4 0,8 5 4 16,0-4-4-16,1-1 0 0,0-1 4 0,-9 2 0 0,8-5 4 15,1 4-4-15,-1-5-20 0,-8 5 24 0,8-4-4 0,2-1-4 16,-10 1 0-16,8-1-4 0,-8 1 4 0,8-1-8 0,-8 1 4 16,0-1-4-16,0 0 0 0,0 1-4 0,8-1 0 0,-8-5 4 15,0 6-8-15,0 0 0 0,-8-2 4 0,8 2-4 0,0-1-4 16,-8 1 0-16,8-1 0 0,-8 0 0 0,-2 1-4 0,10 5 4 16,-8-6 0-16,0 5 0 0,-1 0 0 0,1 0 0 15,-1 5-4-15,0-4 4 0,1 4-4 0,0 0 0 0,-2 0 4 16,2 4-4-16,0 1 0 0,0 0 0 0,-2 0-4 0,-6 5 4 15,16-1 0-15,-9-5 0 0,1 11-4 0,0-10 8 0,8 4-4 16,-10 6 0-16,10-5-4 0,-8-1 4 0,8 1 0 0,0 0-4 16,0-1 4-16,0 1 0 0,0-1-4 0,0 1 0 0,8-6 8 15,-8 6-4-15,10-5 4 0,-10 5-8 0,8-6 8 16,0 1-4-16,1 0-4 0,-1 4 4 0,0-9 0 0,2 11-4 16,-2-7 0-16,8 0 8 0,-6 1-4 0,-2 0 0 0,9 0 4 15,-8 5-4-15,8-6 0 0,-9 1 4 0,10-1-4 0,-10 7 0 0,8-7 0 16,-6 6 4-16,6-1-4 0,-7 1 0 0,0-5 0 0,-1 5 0 15,9-1 0-15,-9 2 0 0,0-3 0 0,2 2-8 0,-10 0 8 16,8 3 4-16,-8-3-4 0,8 0-4 0,-8 5 0 0,0-6 4 16,0 5-4-16,0-4 0 0,0 5 0 0,-8-6 4 0,8 5 0 15,-8-4 0-15,-2 5 4 0,2-6 0 0,0 1 0 0,-9-1-4 0,9 1 0 16,-10-1 0-16,2-4 4 0,-2 4-4 0,10-9 0 0,-18 6 0 16,18-6 0-16,-9 0 4 0,-1 0 0 0,2-6-4 0,6 2 0 15,-6-1 0-15,8-5 0 0,-2 1-4 0,-6 0 8 0,16-2-4 0,-9-2 0 16,9-2 4-16,-8 5-4 0,8-4 4 0,0-1 0 15,-8 1 0-15,8-1-4 0,0 2 0 0,8-2 0 0,-8 0 0 0,0 1 0 16,8 4 0-16,-8-4-4 0,9 6 8 0,-1-3-4 0,-8 2 0 16,8-6-4-16,2 5 0 0,-2 1 4 0,0 4 0 0,10-4 0 15,-10-2-4-15,0 7-4 0,10-5-8 0,-10 4-8 0,9 0-4 16,-9 0-8-16,10 5-12 0,-10-5-12 0,10 5-4 0,-2-5-4 16,-7 5-4-16,8 0-36 0,-8 0-56 0,-1 0 16 0,8 0 32 15,-6 0 16-15</inkml:trace>
        </inkml:traceGroup>
        <inkml:traceGroup>
          <inkml:annotationXML>
            <emma:emma xmlns:emma="http://www.w3.org/2003/04/emma" version="1.0">
              <emma:interpretation id="{CCAD295D-BD52-4E6B-B127-BC5DB0A83090}" emma:medium="tactile" emma:mode="ink">
                <msink:context xmlns:msink="http://schemas.microsoft.com/ink/2010/main" type="inkWord" rotatedBoundingBox="23374,15045 23638,15047 23634,15756 23370,15754">
                  <msink:destinationLink direction="with" ref="{302CFA40-1D9D-4340-B676-B4FB3E8D71CD}"/>
                </msink:context>
              </emma:interpretation>
              <emma:one-of disjunction-type="recognition" id="oneOf14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96128.1252">6965 1987 31 0,'-8'-9'84'0,"16"3"-8"0,-8 2-4 0,0-6-24 0,-8 6 0 16,8-7-4-16,0 2 4 0,0 4-4 0,8-4 0 0,-8-1-4 16,0 5 0-16,0-5 4 0,0 1 0 0,0 5-4 0,0-6 0 15,0 5 0-15,8 0 0 0,-8-4-8 0,0 9 8 0,0-6 0 16,0 6-8-16,0-4 4 0,0 4 8 0,9 0-4 0,-9 0-4 0,0 4 4 16,0-4-8-16,0 6 0 0,0 3 0 0,0-4-4 0,-9 4-4 15,9 1-8-15,0-1 0 0,-8 1 0 0,8 5 0 0,0-6-4 16,-8 5 0-16,8 1-8 0,-8-1 0 0,8 1 0 0,-10-2 0 0,10 3-4 15,-8-2-12-15,0 1 16 0,8-1 0 0,-10 0 4 16,10 0-8-16,-8-4 4 0,8 5-4 0,0-6 0 0,0 6 0 16,0-6 0-16,0 1 0 0,-8-1 0 0,8 1 0 0,0 0 0 15,8-1-4-15,-8-5 4 0,0 6-4 0,0 0 4 0,8-5 0 16,2-1-4-16,-10 2 4 0,8-2 0 0,0-4 0 0,2 5 0 16,-2-5 0-16,0 0-4 0,0 4 4 0,1-4 4 0,8-4-8 15,-8 4 8-15,-1-5-4 0,0 1 0 0,10 4 0 16,-10-6 0-16,0-3 0 0,2 4 4 0,6 0-4 0,-7 2 0 15,0-4 0-15,-1 3 4 0,1-5-4 0,-1 3-4 0,-8-3 4 16,8 4-4-16,0 0 8 0,-8 1-4 0,10-1 4 0,-10 0-4 16,0 5-4-16,0 0 0 0,8-5 8 0,-8 5 0 0,0 0-4 15,0 0 0-15,0 0 0 0,0 0 0 0,0 0 4 0,0 5 0 16,0 0 0-16,0 0 0 0,0-1 4 0,0 6 4 0,-8-5-4 16,8 5 4-16,0-1 0 0,0 5-4 0,-10-4 4 0,10 5 0 15,0-2 4-15,-8 7 4 0,8-5-4 0,-8 4 0 0,8-5 8 16,0 5-4-16,-8 0-4 0,8-4 0 0,0 4 0 0,-9-4-4 15,9 3 0-15,0-3-4 0,0-2 0 0,0 3 0 0,0-2-4 16,0-5 4-16,0 6-4 0,0-5 0 0,0-1 0 0,0 1-8 16,0-5 0-16,0-1 0 0,0 1-8 0,0 0-8 0,0-5-24 0,0 5-20 15,0-5-16-15,0 0-20 0,9 0-28 0,-9-5-28 0,0 0-48 16,0 0-56-16,0 1 48 0,0-1 44 0,0-5 28 0,0 5 28 16</inkml:trace>
        </inkml:traceGroup>
        <inkml:traceGroup>
          <inkml:annotationXML>
            <emma:emma xmlns:emma="http://www.w3.org/2003/04/emma" version="1.0">
              <emma:interpretation id="{2966E258-A0A7-470A-AB4C-592C2060907D}" emma:medium="tactile" emma:mode="ink">
                <msink:context xmlns:msink="http://schemas.microsoft.com/ink/2010/main" type="inkWord" rotatedBoundingBox="24737,15273 25171,15276 25169,15546 24735,15543">
                  <msink:destinationLink direction="to" ref="{1977FE66-824D-4DF2-82CB-5C0023CE90AF}"/>
                </msink:context>
              </emma:interpretation>
              <emma:one-of disjunction-type="recognition" id="oneOf15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103222.2288">8261 2121 95 0,'0'-5'120'0,"0"5"-4"16,0 0 0-16,0 0-20 0,0 0-4 0,0 0-4 0,0 5-4 15,0-5-8-15,0 0-4 0,0 0-4 0,0 0-4 0,0 0 0 16,8 0-4-16,-8 0 4 0,0 0 0 0,10 0-4 0,-10 0 0 16,8 0 0-16,0 0 0 0,0-5-8 0,1 5 0 0,0 0 4 15,8 0-8-15,-9-4 0 0,10 4-4 0,-10-5 0 0,8 5-4 16,2-5-4-16,-1 5-4 0,0-5-16 0,-8 0-16 0,7 5 0 0,2-5 0 16,-2 1 0-16,2 4 0 0,-1-4 0 0,0 4 0 0,0 0 0 15,-1 0 0-15,-6-6 0 0,6 6 0 0,-6 0 0 0,6 0 0 16,-8 0 0-16,1 0 0 0,0 0 0 0,-1 0 0 0,1 0 0 15,-9 0-12-15,8 0-32 0,-8 0-8 0,0 0-8 0,8 0-20 16,-8 0-8-16,0 0-20 0,-8 0-12 0,8 0-16 0,0 0-28 0,-8 0 16 16,8 0-32-16,-9 6-44 0,1-6 32 0,-1 0 32 0,0 0 32 15,1 0 28-15</inkml:trace>
          <inkml:trace contextRef="#ctx0" brushRef="#br0" timeOffset="103466.0885">8269 2322 3 0,'0'6'148'0,"0"-2"-16"0,0-4-16 16,0 5-32-16,0-5 0 0,10 0 0 0,-10 4 8 0,0-4-4 15,8 0 0-15,-8 0-4 0,0 0 0 0,8 0-4 0,0 0-8 16,-8 0 0-16,9-4 0 0,0 4-4 0,8 0-8 0,-9 0 0 16,0 4-8-16,10-4 0 0,-10 0-8 0,0 0-8 0,10 0-4 0,-1 0-4 15,-8 0-4-15,8 0-4 0,-9 0-4 0,9 0 0 0,-8 0-4 16,7 0-4-16,-6 0-4 0,6 0 0 0,-7 0-8 0,0 0-4 15,-1 0-16-15,0 0-8 0,1 0-16 0,-1 0-16 0,0 0-16 16,2 0-12-16,-10 0-28 0,0 0-20 0,0 0-24 0,8 0-56 0,-16 0-32 16,8 0 44-16,0 0 48 0,-10 0 24 0,2 0 28 15</inkml:trace>
        </inkml:traceGroup>
      </inkml:traceGroup>
      <inkml:traceGroup>
        <inkml:annotationXML>
          <emma:emma xmlns:emma="http://www.w3.org/2003/04/emma" version="1.0">
            <emma:interpretation id="{A75E1715-BBA1-4F76-BE3D-9903AB079F10}" emma:medium="tactile" emma:mode="ink">
              <msink:context xmlns:msink="http://schemas.microsoft.com/ink/2010/main" type="line" rotatedBoundingBox="18436,16081 19331,16105 19329,16192 18434,16168"/>
            </emma:interpretation>
          </emma:emma>
        </inkml:annotationXML>
        <inkml:traceGroup>
          <inkml:annotationXML>
            <emma:emma xmlns:emma="http://www.w3.org/2003/04/emma" version="1.0">
              <emma:interpretation id="{9429A146-2715-4514-AF2E-5D29BA54A625}" emma:medium="tactile" emma:mode="ink">
                <msink:context xmlns:msink="http://schemas.microsoft.com/ink/2010/main" type="inkWord" rotatedBoundingBox="18436,16081 19331,16105 19329,16192 18434,16168"/>
              </emma:interpretation>
            </emma:emma>
          </inkml:annotationXML>
          <inkml:trace contextRef="#ctx0" brushRef="#br0" timeOffset="108505.7657">1986 2908 3 0,'0'0'76'0,"0"0"-8"0,-8 0 0 0,8 0-32 0,0 0-4 15,-8 0 0-15,8 0 4 0,0 0 0 0,-10 0-8 0,10 0 4 16,0 0-4-16,0 0 0 0,0 0 4 0,0 0 4 0,0-5-8 16,0 5 4-16,0 0-4 0,0 0 0 0,0 0-4 0,0 0 0 15,0 0-4-15,0 0 4 0,0 0 0 0,0 0 4 0,0 5 4 16,0-5-4-16,10 0 0 0,-10 0 0 0,8 0 0 0,-8 0 0 0,8 0 0 15,0 0-4-15,1 0-4 0,-1 0 4 0,10 0-4 0,-10 0-4 16,10 4 0-16,-10-4 0 0,8 5 0 0,-6-5 0 0,6 0-20 16,1 5 20-16,-8-5-4 0,8 5 0 0,-1 0 0 0,2-5 0 15,0 5 0-15,-2-5 0 0,1 3 0 0,0 3 0 0,0-6 0 16,1 0-4-16,-2 5 8 0,2-5-8 0,-2 0 0 0,1 5 0 0,9-5-4 16,-8 4 0-16,-2-4 4 0,2 0-4 0,-2 5 4 0,1-5-4 15,-9 0 0-15,10 5 0 0,0-5-4 0,-2 0 4 0,-8 5 0 16,10-5 0-16,-10 5 0 0,9-5 0 0,-9 0 0 0,2 0-4 0,6 0 4 15,-8 0 0-15,2 0 0 0,6 4 4 0,-7-4 0 16,0 0-4-16,-1-4 0 0,9 4 0 0,-9 0 0 0,1-5 0 0,0 5 0 16,-1-5 0-16,0 5 0 0,2-5 0 0,-2 0 0 0,0 1 4 15,1-1-8-15,0 0 0 0,-1-1 0 0,0 3 4 0,-8-2-4 16,9 0 0-16,-1 0 4 0,-8 0-4 0,8 5 0 0,2-5 4 0,-10 1-4 16,8 4 4-16,-8-5 0 0,8 5-4 0,-8 0 0 15,10 0 4-15,-10 0 0 0,0 0 0 0,0 0-16 0,8 0 20 0,-8 0 4 16,0 0-4-16,0 0 0 0,0 0 0 0,0 0 0 0,0 0 0 15,0 0 4-15,0 0-4 0,0 0 0 0,0 0 0 0,0 0-4 16,0 0 0-16,0 0 0 0,0 0-4 0,0 0 4 0,0 0 0 16,0 0-4-16,0 0-4 0,0 0-4 0,0 0-8 0,0 0-12 15,-8 0-16-15,8 0-24 0,0 0-12 0,0 0-28 0,0 0-24 0,-10 0-20 16,10 0-88-16,-8 5 20 0,8-5 44 0,-8 0 32 0,-2 0 28 16,2 0 24-16</inkml:trace>
        </inkml:traceGroup>
      </inkml:traceGroup>
    </inkml:traceGroup>
    <inkml:traceGroup>
      <inkml:annotationXML>
        <emma:emma xmlns:emma="http://www.w3.org/2003/04/emma" version="1.0">
          <emma:interpretation id="{4DED94C4-970B-4E06-8E72-D4AE19C8752E}" emma:medium="tactile" emma:mode="ink">
            <msink:context xmlns:msink="http://schemas.microsoft.com/ink/2010/main" type="paragraph" rotatedBoundingBox="1496,17128 24750,16655 24778,18055 1524,185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62AE7D4-3B7C-4249-8F13-4E9E4D6B0B93}" emma:medium="tactile" emma:mode="ink">
              <msink:context xmlns:msink="http://schemas.microsoft.com/ink/2010/main" type="line" rotatedBoundingBox="1496,17128 24750,16655 24778,18055 1524,18528"/>
            </emma:interpretation>
          </emma:emma>
        </inkml:annotationXML>
        <inkml:traceGroup>
          <inkml:annotationXML>
            <emma:emma xmlns:emma="http://www.w3.org/2003/04/emma" version="1.0">
              <emma:interpretation id="{35DEC1C7-D925-4069-8526-95CC6F6B24CC}" emma:medium="tactile" emma:mode="ink">
                <msink:context xmlns:msink="http://schemas.microsoft.com/ink/2010/main" type="inkWord" rotatedBoundingBox="1496,17128 2817,17102 2835,18011 1514,18038"/>
              </emma:interpretation>
              <emma:one-of disjunction-type="recognition" id="oneOf16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1" timeOffset="205184.2716">-14127 4414 23 0,'8'-10'132'0,"-8"0"-16"16,0 1-16-16,0 5-24 0,0-2 4 0,0 1 0 0,0 1 0 0,0-2-8 15,0 6-12-15,0 0 0 0,0-4-4 0,0 4 0 0,0 4-4 16,0-4 0-16,8 6 0 0,-8-2-8 0,0 1 4 0,8 1-4 16,-8 2-8-16,9 2 0 0,-9 5-4 0,9-6-4 0,-9 5-8 15,8 2 0-15,1 2-8 0,-9 1 4 0,8 1-4 16,-8-1-4-16,8 4 0 0,-8-3-4 0,10 4 0 0,-10 0-4 0,8-5-4 16,-8 0 0-16,8 0-8 0,-8 6-8 0,8-11-8 0,-8 5-8 0,0-5-8 15,0 1-16-15,10-1-8 0,-10-5-12 0,0 1-8 0,0-5 0 16,0 5 0-16,0-10 0 0,0 4-12 0,0-4-32 0,0 0-24 15,0-4 4-15,0-2 20 0,0 2 32 0</inkml:trace>
          <inkml:trace contextRef="#ctx0" brushRef="#br1" timeOffset="205484.76">-13897 4423 47 0,'8'-9'112'0,"0"-1"4"0,-8 5-4 0,0 0-24 15,0 5-4-15,0-5-8 0,0 10 0 0,0-5-4 0,0 5-4 16,0 4 0-16,-8 1-4 0,0-1-8 0,8 6-4 0,-10-1 0 0,2 1-8 15,0 4 0-15,0-5-4 0,-2 6-4 0,2-1 0 16,0 0 4-16,-1 0-8 0,0 1 0 0,1-6 0 0,-1 0-4 0,1 1 0 16,0-1 0-16,8 1-8 0,-10-6 0 0,10 1-4 0,-8 0 0 15,8-6-4-15,0 1 0 0,0 0-4 0,0-1 0 0,0 1 4 16,8 0 0-16,-8 0 0 0,10 0-4 0,-10-5 4 0,8 4 4 0,0-4-4 16,1 5-4-16,-1-5 4 0,1 5 0 0,8-5 0 0,-9 5-4 15,10-5 4-15,-10 0-20 0,10 5 20 0,-2-5-4 0,-7 0 0 16,8 0-4-16,0 0 4 0,-9 0-8 0,10 0 8 0,-2 4-4 15,2-8 0-15,-10 8-4 0,9-4 4 0,-9 0-8 0,10 0 4 16,-10 0-4-16,10 0-8 0,-10 0-16 0,0 0-16 0,1-4-24 0,0 4-16 16,-1 0-20-16,-8 0-24 0,8-5-24 0,-8 0-32 15,9 5-80-15,-9-5 36 0,0-4 44 0,0 4 36 0,0 0 28 0,0-5 24 16</inkml:trace>
          <inkml:trace contextRef="#ctx0" brushRef="#br1" timeOffset="204801.2957">-14767 4140 3 0,'-9'-10'96'0,"9"6"-8"0,0-1-4 0,-9-4-20 0,9 3 0 16,0 2-4-16,-8-6-4 0,8 5 4 0,-8 1 8 0,8-6 0 16,0 5 8-16,-10 1 0 0,10-2 4 0,-8 2 0 0,8-1 4 0,-8 0-12 15,8 5-24-15,-8-5 20 0,8 5-8 0,-10 0-4 0,2 0-4 16,8 0-4-16,-8 5-8 0,-1 0-4 0,1 0-8 0,0-1-4 15,-2 2-4-15,2-2 0 0,0 6-4 0,0 4 0 0,-2-4-4 16,10 0 0-16,-8 4-4 0,0 0 0 0,-1 6-4 0,9-1 0 16,-9 0 0-16,9 0 0 0,0 0 0 0,-8 5-4 0,8 0 0 15,0 0 4-15,8 0 0 0,-8 0-4 0,0 1 0 0,9-7 0 16,-9 6-4-16,9 0 8 0,-1-5-4 0,0 0-4 0,2 6 4 16,-2-11 0-16,0 5 0 0,10-4 0 0,-10-1 0 0,9 0 0 0,-9 1 0 15,10-6 0-15,-2 1-4 0,2-1 8 0,-2-4-4 0,2 5-8 16,-1-5 4-16,8 0 4 0,-8-1 0 0,9-4-4 0,-9 0 8 15,8 0-4-15,-8 0 0 0,9 0 4 0,0-4-4 0,-9-1 0 16,8 0 4-16,-8 0-4 0,9-5 0 0,-8 1 0 0,6-1 0 16,-6 1 0-16,-1-6 0 0,-1 6 4 0,-6-6-4 0,6-4 0 0,-8 5 0 15,2-5-12-15,6-1 20 0,-16 6-8 0,9-9 4 0,-9 3 0 16,9 1-4-16,-9-6 4 0,0 2-4 0,-9-2 4 0,9 2 0 16,0-1-4-16,-9 0 0 0,1 0 0 0,0 5 4 0,-2-7 0 0,2 4 0 15,0-2 0-15,0 4 0 0,-2-3-4 0,-6 3 0 16,7 1 4-16,-8 0 0 0,8 4 0 0,-7-4-4 0,8 4 4 0,-10 1 4 15,0 0 0-15,10 5-4 0,-9 0 4 0,1-2-4 0,-2 2 4 16,2 5 0-16,6-2 0 0,-6 1-4 0,-2 1-4 0,1 4 4 16,1 0 0-16,-2 0 4 0,2 0-8 0,-2 4 0 0,1 1 4 15,0 1 0-15,0-2-4 0,0 5 0 0,0 5-4 0,9-4 0 16,-10-1 0-16,2 6 0 0,6-1 0 0,-6 1-12 0,7 4-8 0,-7-5-4 16,6 6-12-16,2-1-4 0,8-4-8 0,-8 3-8 0,0 2-12 15,8-1-8-15,0-5-8 0,-10 4-12 0,20 3-8 0,-10-2-4 16,0 0-4-16,0 1-8 0,8-2-60 0,-8 2-12 0,8-1 16 0,-8 0 52 15,8-5 28-15</inkml:trace>
        </inkml:traceGroup>
        <inkml:traceGroup>
          <inkml:annotationXML>
            <emma:emma xmlns:emma="http://www.w3.org/2003/04/emma" version="1.0">
              <emma:interpretation id="{7DBF3C02-4181-425A-B020-26E1798FB9E7}" emma:medium="tactile" emma:mode="ink">
                <msink:context xmlns:msink="http://schemas.microsoft.com/ink/2010/main" type="inkWord" rotatedBoundingBox="3326,17351 3798,17341 3806,17752 3335,17761"/>
              </emma:interpretation>
              <emma:one-of disjunction-type="recognition" id="oneOf17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1" timeOffset="206192.5717">-13130 4514 19 0,'0'5'144'0,"0"5"-16"0,0-1-16 0,0-4-24 0,0 0 4 16,0-5 0-16,8 4 8 0,-8 2 0 0,0-6 0 0,8 0-4 16,1 0 0-16,-9 0-8 0,9-6-4 0,-1 6 0 0,1-4 0 15,-1-1-12-15,10 0 0 0,-10 0 4 0,8 1-8 0,-6-1-4 0,6 5-4 16,-7-5-8-16,8 0-4 0,0 1-20 0,-1-2-28 0,2 1 0 15,0 1 0-15,-10-1 0 0,9 5 0 0,0-5 0 0,0 5 0 16,-1 0 0-16,2 0 0 0,0 0 0 0,-2 0 0 0,1 0 0 16,-8 0 0-16,8 0-32 0,-9 5-100 0,10-5-40 0,-10 5-40 15,0-1-56-15,2-4-40 0,-10 5 56 0,8 1 44 0,-8-6 40 0,0 0 32 16,8 4 28-16</inkml:trace>
          <inkml:trace contextRef="#ctx0" brushRef="#br1" timeOffset="205886.2936">-13138 4208 111 0,'-10'0'144'0,"10"0"-8"15,0 0-4-15,0 0-28 0,0 4 0 0,0-4-4 0,0 0-4 16,0 0 4-16,0 0-4 0,10 0-4 0,-10 0-4 0,0 0 0 16,8 0-4-16,-8 0-4 0,8 0-8 0,-8 0 4 0,8 0 0 15,1 0-4-15,0 0 0 0,-1 0-4 0,9 0-16 0,-9 0-48 0,2-4-4 16,6 4 0-16,-8-7 0 0,10 7 0 0,-1-3 0 0,-8-2 0 15,8 5 0-15,-1-5 0 0,-8 0 0 0,10 1 0 0,0-1 0 16,-2 0 0-16,1 0 0 0,-8 1 0 0,8-1 0 0,-1 5 0 16,2-5 0-16,-10 5 0 0,10-5 0 0,-10 5 0 0,9 0 0 15,-8-5 0-15,-1 5-24 0,-8 0-76 0,9 5-24 0,-9-5-24 16,0 5-24-16,0 0-16 0,-9 0-20 0,1 4-48 0,-1-4 20 0,0 4 48 16,-7-4 36-16,-2 5 24 0,2-7 24 0</inkml:trace>
        </inkml:traceGroup>
        <inkml:traceGroup>
          <inkml:annotationXML>
            <emma:emma xmlns:emma="http://www.w3.org/2003/04/emma" version="1.0">
              <emma:interpretation id="{2AE8CAD0-11DC-4184-B0D7-34118C3FF862}" emma:medium="tactile" emma:mode="ink">
                <msink:context xmlns:msink="http://schemas.microsoft.com/ink/2010/main" type="inkWord" rotatedBoundingBox="4499,17187 5484,17167 5500,17919 4514,17939"/>
              </emma:interpretation>
              <emma:one-of disjunction-type="recognition" id="oneOf18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1" timeOffset="207731.5974">-11800 4222 51 0,'-8'9'88'0,"-2"-4"-4"0,2 0-4 16,0 4-16-16,-2-9 4 0,2 6-4 0,0-6 0 0,-1 4 4 0,1-4 0 16,0 0-4-16,-1-4-4 0,0 4-4 0,1-6 4 0,0 2-4 15,-2-1-8-15,2 0 4 0,8-4-4 0,-8 4 4 16,-1-5-8-16,9-1 4 0,0 8 0 0,0-12-4 0,-9 6-4 0,9-1 0 15,0 1-8-15,0-1 0 0,0 0-4 0,9-4-4 0,-9 5-4 16,0-1 0-16,9 5-4 0,-9-5 0 0,8 1-4 0,0 4 4 16,2-4-8-16,-10 3 0 0,8 2-4 0,0-1 0 0,10 5 0 0,-10-5 0 15,0 5 0-15,9 5 0 0,-9-5-4 0,10 5 0 0,-10-1 0 16,2 6 0-16,6-5 0 0,-8 9 0 0,1 1 0 0,0-1 0 16,-1 5 0-16,1 1 0 0,-9 4-4 0,0-2 4 0,0 8 0 15,0-1-4-15,-9 5 4 0,9-6-4 0,-8 6 4 0,-1-1-4 16,-8-4 4-16,9 6 4 0,0-7-4 0,-10 1 0 0,0-1 0 0,10-4 0 15,-9 0 4-15,9 0-8 0,-9-10 8 0,8 1-4 0,1 0 0 16,0-6 0-16,-2-4-4 0,2 0 0 0,0-1 0 0,-1-4 0 16,9-4 0-16,-9-1 4 0,9 0-4 0,0 0 4 0,0-4 0 15,0-1-4-15,0 0 0 0,9-4 4 0,-9 5 0 0,9-1 0 16,-9 0 0-16,8 1 0 0,0-1-4 0,2 1 8 0,-2-1-4 0,0 5 4 16,10 0-4-16,-10 5 0 0,9-5 0 0,-9 5 0 0,10 0 0 15,-10 0 0-15,10 0 0 0,-2 5 4 0,-8-5 0 0,10 5-4 16,-1 0 4-16,-1-1-4 0,2 2 0 0,-2-6 0 0,2 4 0 15,-1 1 4-15,0 0-8 0,0 0 4 0,0-1-8 0,0 1 0 16,1 0-8-16,-2 0-12 0,-7-5-12 0,8 0-16 0,0 5-16 0,-1-5-12 16,2 0-16-16,-10 0-24 0,10 0-8 0,-10-5-20 0,1 0-64 15,-1 0 12-15,1-4 44 0,-1-1 24 0,1 1 28 0</inkml:trace>
          <inkml:trace contextRef="#ctx0" brushRef="#br1" timeOffset="208377.8613">-11356 3977 11 0,'0'-5'156'0,"0"5"-16"0,0 5-20 15,0-5-36-15,0 4-8 0,8-4 8 0,-8 6-8 0,8-2 4 0,-8 1 0 16,0-5-8-16,8 0 0 0,-8 5-4 0,9-5-8 0,0 0-8 15,-1 0-4-15,-8 0-16 0,17 0-4 0,-9-5-4 0,2 5-4 16,-2 0-4-16,8 0-4 0,-6-5-4 0,6 5-4 0,1-4 0 16,-8-2-8-16,8 6-12 0,-1-4-20 0,2 4-12 0,0-5-28 15,-2 5-24-15,1-4-20 0,0 4-20 0,0 0-80 0,1 0 16 0,-2 0 44 16,2 0 28-16,-2 4 24 0</inkml:trace>
          <inkml:trace contextRef="#ctx0" brushRef="#br1" timeOffset="208039.6273">-11323 4198 3 0,'0'0'160'0,"0"-5"-16"16,9 5-12-16,-9-5-24 0,0 5-16 0,0 0-8 0,0 0-4 16,0 0 0-16,0 0-8 0,0 0-8 0,0 0-8 0,-9 5-4 15,9-5-4-15,9 5-4 0,-9-2-4 0,0 4-4 0,0-3-4 16,8 6-4-16,-8-1-4 0,0 1-4 0,9-1 0 0,-9 6-4 0,8 4 4 16,-8-5-8-16,8 10 0 0,-8-5-4 0,10 6 0 0,-2-6 0 15,-8 10-4-15,8-6 0 0,0 2-4 0,-8 3 0 0,10-4 0 16,-10 0-4-16,8 5-4 0,-8-10-8 0,8 5-12 0,1 0-8 15,-9-4-12-15,8-1-12 0,-8-5-8 0,9 1 0 0,-9-6-16 16,9-4-12-16,-1-1-8 0,-8-4-12 0,8 0-48 0,-8-4-20 0,0-6 32 16,0-1 24-16,0-2 20 0</inkml:trace>
          <inkml:trace contextRef="#ctx0" brushRef="#br1" timeOffset="208367.886">-11144 4280 103 0,'0'-15'128'0,"0"6"-12"0,0-6-12 0,0 10-28 0,0-4-4 16,0-1-4-16,0 5-4 0,0 1-8 0,0-3-4 0,0 4-12 15,0 3 4-15,0-5 0 0,0 5 0 0,0 0 0 0,8 0 0 16,-8 0-4-16,0 5 4 0,0-5-4 0,10 3 0 0,-10 8-4 16,8-6 0-16,0 5-4 0,-8 4-4 0,9 1-4 0,-1-1-8 15,1 0 0-15,-1 5 0 0,-8 0-4 0,9 5 0 0,-1 0-4 16,0 0 0-16,-8-4-4 0,10 3 0 0,-2 2-4 0,0-2 4 16,-8 2-4-16,10-6 0 0,-10 0 0 0,8-5-8 0,-8 1-8 0,8-1-4 15,-8-4-12-15,0-1-8 0,0-4-4 0,8-5-16 0,-16 0-16 16,8 0-20-16,0-9-20 0,-8-1-8 0,8 0-56 0,-8-4-24 15,-2 0 32-15,2-6 32 0,0 1 32 0</inkml:trace>
        </inkml:traceGroup>
        <inkml:traceGroup>
          <inkml:annotationXML>
            <emma:emma xmlns:emma="http://www.w3.org/2003/04/emma" version="1.0">
              <emma:interpretation id="{1B11BACE-4F46-4B25-86A5-B8CA070C1F1E}" emma:medium="tactile" emma:mode="ink">
                <msink:context xmlns:msink="http://schemas.microsoft.com/ink/2010/main" type="inkWord" rotatedBoundingBox="5902,17483 5911,17482 5912,17520 5903,17521"/>
              </emma:interpretation>
              <emma:one-of disjunction-type="recognition" id="oneOf19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1" timeOffset="208704.9843">-10573 4280 47 0,'0'4'200'0,"0"1"-20"0,0 0-8 16,9-1-24-16,-9 1 0 0,0-5-4 0,0 5-4 0,0 0-4 15,0-5-8-15,0 0-12 0,0 0-16 0,0 5-12 0,0-5-12 16,-9 0-12-16,18 0-12 0,-9 0-12 0,0 0-8 0,0 0-8 0,0 0-12 15,0 0-12-15,0 0 0 0,0 0 0 0,0 0 0 0,0 0 0 16,0 0-32-16,0 0-40 0,0 0-36 0,-9 0-36 0,9 0-40 16,0 0-32-16,0 0-88 0,0 0 44 0,0 0 44 0,0 0 40 15,0 0 16-15,0 0 48 0</inkml:trace>
        </inkml:traceGroup>
        <inkml:traceGroup>
          <inkml:annotationXML>
            <emma:emma xmlns:emma="http://www.w3.org/2003/04/emma" version="1.0">
              <emma:interpretation id="{D9DEB052-BB8E-49D1-8F41-9A1064870870}" emma:medium="tactile" emma:mode="ink">
                <msink:context xmlns:msink="http://schemas.microsoft.com/ink/2010/main" type="inkWord" rotatedBoundingBox="6683,17150 8021,17123 8041,18134 6704,18161"/>
              </emma:interpretation>
              <emma:one-of disjunction-type="recognition" id="oneOf20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1" timeOffset="210951.8965">-9780 4106 35 0,'0'0'72'0,"0"0"-4"16,0-4-8-16,0 4-32 0,0 0 0 0,0-5-4 0,0 5 0 16,0-5-4-16,0 5 4 0,0-5-8 0,0 5 4 0,0 0-4 15,0-4 0-15,0 4 0 0,0 0 0 0,0 0 0 0,0 0 0 0,0 0 0 16,0-5 4-16,0 5 0 0,0 0 0 0,0 0 0 0,0 0 4 16,0 0 0-16,0 0-4 0,0 0 4 0,0 0 0 0,0 0 0 15,0 0 0-15,0-5 0 0,0 5 0 0,0 0 4 0,0 0-4 0,0 0 4 16,0 0-4-16,0 0 0 0,0 0 0 0,0 0-4 15,0 0-4-15,0 0 0 0,0 0-4 0,0 0 0 0,0 0 0 0,0 0 0 16,0 5-4-16,0-5 0 0,0 0 0 0,0 5-4 0,0-5 0 16,0 4 0-16,0 1 0 0,0 0 0 0,0-5-4 0,0 5 0 15,0-1 4-15,0 2-4 0,0 3 4 0,0-4-4 0,0-1 0 0,0 1 0 16,0 0 0-16,0 5 0 0,0-5 4 0,0 0-4 0,0-1 8 16,0 1-8-16,0 0 8 0,0 0-8 0,0-1 4 0,9 1 0 15,-9 0-4-15,0 0 4 0,0-2 0 0,8 4 0 0,-8-3-4 16,0 1 4-16,9-5 0 0,-9 5-4 0,8 0 0 0,-8 4 0 15,9-4 4-15,-9 0 0 0,8-1 0 0,-8 2 4 0,8-2-8 16,2 1 4-16,-10 0-4 0,8 5 4 0,0-6-4 0,2 1 4 16,-2 0 4-16,-8-1-4 0,8 1 0 0,0 0 0 0,1 0 0 0,0 0 0 15,-1-5 0-15,-8 4 4 0,9-4-4 0,-1 4 4 0,0-4 0 16,-8 0 4-16,10 0-4 0,-2 0 4 0,0 0-4 0,0 0 4 16,-8-4-4-16,10 4 4 0,-2-4-4 0,0-1 0 0,-8 0 4 15,9 0-8-15,-1 0 0 0,1 1 4 0,-9-1 0 0,9 0 0 16,-1-5 0-16,0 6-4 0,-8-6 4 0,10 6 0 0,-2-2 0 15,-8-3 0-15,8 4 0 0,-8 0 4 0,8 1-4 0,-8-1 4 0,0 0 0 16,0 0-4-16,0 1 4 0,0-3 0 0,10 4 4 0,-10-2-4 16,0 0 0-16,0 0-4 0,0 1 0 0,0-1-4 0,0-5 4 15,-10 6-4-15,10-1 0 0,0-5 0 0,0 5 0 0,0-5 4 0,0 6-4 16,0-1-4-16,0-4 4 0,0 3-4 0,0-3 4 16,0 4 0-16,0 0 0 0,0-4-4 0,0 4 4 0,-8 0 4 0,8 1-4 15,0-2-4-15,-8 2 4 0,8-1-4 0,-8 0 4 0,8 0 0 16,-10 1-4-16,2-1 0 0,8 0 4 0,-8 0-4 0,-1 5 0 15,0-4 0-15,1-2 0 0,8 6 4 0,-9-5-4 0,1 5 0 0,0 0 4 16,-2-4 0-16,2 4 0 0,8 0-4 0,-8 0-4 0,0 0 4 16,-2 0 4-16,2 4-4 0,0-4 0 0,-1 5 0 0,1-5 0 15,-1 6 0-15,0-2 4 0,1 1-4 0,8-5 0 0,-8 5 0 16,0 0-4-16,-2-1 0 0,2 6 4 0,0-5-4 0,-2 5 0 16,10-6 0-16,-8 1-4 0,0 5-4 0,-1-6 0 0,9 6-4 15,-8-5-4-15,-1 5-12 0,9-6 0 0,-8 1-8 0,8 0-8 16,-9 4 4-16,9-4-8 0,0 0 0 0,0 0 0 0,-8 0-8 0,8-5-12 15,0 0-4-15,0 5-4 0,0-5-4 0,0 0-4 0,0 0-8 16,0 4-52-16,0-4-32 0,8 0 40 0,-8 0 24 0,0 0 24 16</inkml:trace>
          <inkml:trace contextRef="#ctx0" brushRef="#br1" timeOffset="211379.7531">-9558 4078 75 0,'0'0'100'15,"8"0"-8"-15,-8 0-8 0,0 0-20 0,0 0-8 0,0 0 0 16,0 5-4-16,0-5 0 0,0-5-4 0,-8 5-4 0,8 0-4 16,0 0 0-16,0 0-4 0,0 5 4 0,0-5-4 15,0 0 4-15,8 4-4 0,-8 1 8 0,0 0-8 0,0 0 4 0,9-1-4 16,-9 2-8-16,0 3 4 0,0 0 0 0,8 1-4 0,-8 0 0 0,9 0 0 15,0-1-8-15,-9 5 0 0,8 1 0 0,0-5-4 0,-8 4 0 16,10 0-4-16,-2 0 0 0,-8 1 0 0,8 0-4 0,0-1 0 16,-8 0-4-16,10 0 4 0,-2 1-4 0,-8-1-4 0,8 1 0 15,1 0 8-15,-9-2-4 0,8 1 0 0,-8 1-4 0,0-1 4 0,9 2 0 16,-9-3 0-16,0-3 0 0,0 4-4 0,0 0 4 0,0 1 0 16,0-5 4-16,0 4 0 0,-9 1 0 0,9-6 0 0,-8 5-4 15,-1-4 4-15,1 5 0 0,0-6 0 0,-2 0 0 0,2 1 0 16,0 5-4-16,-10-10 4 0,10 4-4 0,-9 1-4 0,0-6 4 0,8 1 0 15,-7 0 0-15,6 0 0 0,-6-2-4 0,8-3 0 16,-2 0 0-16,-6 7 0 0,7-7 0 0,1 0-4 0,-1-7 0 0,0 7-8 16,-7-3 4-16,16-2-8 0,-8 5-12 0,-2-5-4 0,2 0-16 15,0 1 0-15,8-1-20 0,-10 0-12 0,10-4-8 0,0 4-16 16,0 0-12-16,-8-5 0 0,8 5-48 0,8-4-28 0,-8-1 24 0,0 6 24 16,10-6 36-16</inkml:trace>
          <inkml:trace contextRef="#ctx0" brushRef="#br1" timeOffset="211662.9964">-9114 4552 87 0,'8'0'128'0,"-8"0"-16"0,0 0-8 15,8 0-16-15,-8 0 4 0,0 0-8 0,0 0-4 0,0 0-8 16,0 0-8-16,0 6 0 0,-8-6-8 0,8 4 0 0,0 1-4 0,0 0-8 15,0 0 4-15,0 4-8 0,0 1 4 0,0 0-4 0,0-1 0 16,0 5 0-16,0 1-8 0,0-1 0 0,0 1-4 0,0 4 4 16,0-5-8-16,0 5-8 0,0 0 0 0,0-4 0 0,0 4-4 15,0 0-24-15,0-4 24 0,0 4-4 0,0-5-8 0,0 1 4 16,0 0-8-16,0-2-16 0,0 1-12 0,0-4-16 0,0-1-12 0,0 1-24 16,0-5-12-16,0 0-28 0,0-1-16 0,0-4-44 15,0-4-48-15,0 4 36 0,0-10 40 0,0 6 24 0,0-11 32 0</inkml:trace>
          <inkml:trace contextRef="#ctx0" brushRef="#br1" timeOffset="212527.6779">-8629 4020 63 0,'0'-10'88'16,"0"5"-8"-16,0-4-4 0,0 4-16 0,0-5-8 0,0 6-4 15,0-5 0-15,0 3 0 0,0 3 4 0,0-8-4 0,0 6 4 16,0 1 0-16,0 0 4 0,0 4 4 0,0-6-4 0,0 6 8 0,0 0 0 16,0 0 0-16,-8-5 8 0,8 10-8 0,0-10 0 0,-9 10-8 15,9-5 0-15,-8 0 0 0,8 6-12 0,-9-6 4 0,0 4-4 16,1 0-8-16,0 6 4 0,8-4-4 0,-8 3-4 0,-2-5-4 0,2 5 0 16,0 6-8-16,8-1 0 0,-10 1 0 0,2-1 0 15,0 1-8-15,8 4-4 0,-9 0 4 0,1 1-4 0,8-2 0 0,-8 7-4 16,8-6 0-16,-9 0 0 0,9 5 0 0,0 0-4 0,0 0 0 15,-9-5 0-15,9 5 0 0,0 0 0 0,0 0-4 16,0 1 4-16,9-7 0 0,-9 6 4 0,0-5-4 0,9 5 0 0,-1-5 0 16,-8 6 0-16,8-6 4 0,1 0-4 0,-1 0 0 0,10 0 0 15,-10-4 0-15,0 4 0 0,10-5 0 0,-2 1 0 0,-7-1-4 16,8-4 0-16,0-1 0 0,-9 1-4 0,10 0 0 0,-2-6 4 0,2 1-4 16,-1-5 0-16,-8 5 0 0,8-5-4 0,-9-5 4 0,8 5-4 15,-6-5-4-15,-2-6 0 0,0 8 0 0,2-7-8 0,-2 1 4 16,-8-6 0-16,8 6-4 0,-8-6 0 0,0 1 0 0,9 0 4 15,-18-1 0-15,9 1 0 0,0 4 4 0,-8-5 0 0,8 1 4 16,-8 5 4-16,-2-6 0 0,2 5-20 0,0 1 28 0,-2 4 0 0,2-4 0 16,0 4-4-16,0 5 0 0,-1-5 4 0,1 5 0 0,-1 0 0 15,0 0 0-15,1 5 0 0,0-5-4 0,-2 9 0 0,2-4 0 16,8 0 4-16,-8 4-4 0,0 1 4 0,8 0 0 0,-10 4-4 16,10-4 0-16,0 4-8 0,0-4-4 0,-8 4-16 0,8 1-4 15,0-6-12-15,0 5-8 0,0-4-12 0,8 0-12 0,-8 0-16 0,0-1-12 16,10 1-8-16,-10-6-48 0,8 1-36 0,0-5 28 0,-8 0 36 15,8-5 28-15</inkml:trace>
        </inkml:traceGroup>
        <inkml:traceGroup>
          <inkml:annotationXML>
            <emma:emma xmlns:emma="http://www.w3.org/2003/04/emma" version="1.0">
              <emma:interpretation id="{D125508D-D9FB-4FEA-8A01-6B105A8CC8F3}" emma:medium="tactile" emma:mode="ink">
                <msink:context xmlns:msink="http://schemas.microsoft.com/ink/2010/main" type="inkWord" rotatedBoundingBox="8562,17430 8939,17422 8947,17815 8570,17822"/>
              </emma:interpretation>
              <emma:one-of disjunction-type="recognition" id="oneOf21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1" timeOffset="212852.8078">-7903 4227 11 0,'0'9'136'0,"-10"-4"-16"0,10 4-16 16,0-9-32-16,0 6-8 0,10-2-8 0,-10-4 4 0,0 0-4 0,8 5 0 15,-8-5 0-15,8 0 0 0,-8 0-4 0,8 0-4 0,1 0 0 16,8 0-4-16,-8-5-4 0,7 5-8 0,-6-4 0 0,6 4-4 16,2 0-4-16,-2 0 0 0,1 0-4 0,1 0-4 0,-2-6-4 15,-8 6 0-15,10 0-4 0,0 0 0 0,-2 0-4 0,-7 0 0 0,7 0-4 16,-6 0-8-16,6 0-8 0,-8 0-12 0,2 0-20 0,-10 0-24 15,8 0-28-15,0 0-24 0,-8 0-64 0,0 0-20 0,0 0 32 16,0 0 36-16,-8 0 28 0</inkml:trace>
          <inkml:trace contextRef="#ctx0" brushRef="#br1" timeOffset="212867.7665">-7818 4481 3 0,'0'9'184'0,"0"5"-20"0,8-4-28 15,-8 5-40-15,8-6-12 0,-8 5-4 0,0-4 0 0,8 0 4 0,2-1-8 16,-2-4-4-16,0 5-4 0,1-5-4 0,-1 0-8 0,1-1-12 16,8-4-4-16,-9 5-8 0,10-5-4 0,-2 0-8 0,-6 0-4 15,6-5-4-15,1 5-4 0,-9-4-8 0,10 4-12 0,-2-5-20 16,-6 0-24-16,6 0-36 0,-7 5-40 0,0-5-40 0,-1 0-80 16,1 5 44-16,-9-4 40 0,8-1 32 0,-8 5 24 0</inkml:trace>
        </inkml:traceGroup>
        <inkml:traceGroup>
          <inkml:annotationXML>
            <emma:emma xmlns:emma="http://www.w3.org/2003/04/emma" version="1.0">
              <emma:interpretation id="{61368C35-864F-4E0B-8693-FB96BA512877}" emma:medium="tactile" emma:mode="ink">
                <msink:context xmlns:msink="http://schemas.microsoft.com/ink/2010/main" type="inkWord" rotatedBoundingBox="9384,17151 10768,17123 10792,18339 9409,18367"/>
              </emma:interpretation>
              <emma:one-of disjunction-type="recognition" id="oneOf22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1" timeOffset="217015.2324">-6446 4188 71 0,'8'-5'156'0,"-8"5"-20"0,0-4-8 16,9 4-28-16,-9 0-8 0,0 0-4 0,-9 0 0 0,9 0-8 15,0 0-4-15,-8 4-16 0,8 1-8 0,0-5-4 0,0 5-8 0,0 3-8 16,0-1-4-16,0-3-4 0,0 1-4 0,0 5 0 0,0-1-4 15,0-4-4-15,8 10-4 0,-8-6 0 0,9 0 0 0,-9 1 0 16,8-5-4-16,1 4 0 0,0 1 0 0,-9-5 0 0,8 4 0 16,10-5-4-16,-10 2 0 0,0-1 4 0,0-1-4 0,2-4 4 15,-2 5-20-15,9-5 24 0,-9 0 0 0,0-5 0 0,2 1 0 16,-2-1-4-16,8-5 0 0,-6 1 0 0,-2-1 0 0,0 1 0 0,1-5-4 16,0-1 4-16,-9 0 0 0,8 1-4 0,-8-5-4 15,9 3 0-15,-9-2 4 0,0-1 0 0,0 0 0 0,0 0 0 0,0 5 0 16,-9-6 0-16,1 1 0 0,8 4 0 0,-9 1 0 0,0 5 0 15,-7-6 0-15,6 5 0 0,2 1 0 0,0 4 0 0,-10-4-4 16,10 3 4-16,-9 6 0 0,9-4 0 0,-10 4-4 0,10 0 4 0,-8 4 0 16,6-4 0-16,-6 10 0 0,7-5-4 0,0 0 4 15,1 4-4-15,-1 1 0 0,1 5 0 0,0-6 0 0,-2 5-4 0,10-4-4 16,-8 5 0-16,8-1-8 0,0 1-4 0,0-1-4 0,0 0-4 0,0 1 0 16,8-6-8-16,-8 6 4 0,0-6 0 0,10 1-4 15,-2 0-4-15,0-1 8 0,1 1 4 0,-9-6 0 0,8 1 4 0,1 0 8 16,0-5 0-16,-1 0 4 0,10 0 4 0,-10 0 4 0,0 0-4 15,0-5 0-15,2 0 8 0,-2 1 0 0,0 4 4 0,1-5 0 16,-1 0-4-16,0 0 4 0,-8 1 4 0,10 4 0 0,-2 0 0 0,0-7 12 16,-8 7 0-16,8 0 0 0,2 0 4 0,-10 7 4 15,8-3 0-15,-8 1 8 0,8 0 0 0,-8 0-4 0,9 4 0 0,-9-4 4 16,9 4 0-16,-1 6-4 0,-8-6 0 0,9 1 4 0,-1 4-4 16,0 1 0-16,-8-2-4 0,9 2 0 0,0 0-4 0,-1-1 0 15,0 1-4-15,2 4 0 0,-2-5 0 0,9 1 0 0,-8 5 0 0,-9-7 0 16,8 6 0-16,0-5 0 0,1 6 0 0,-9-6 0 15,8 5 4-15,-8-4 0 0,0 4-4 0,0-4-4 0,-8-1 0 16,-1 5 0-16,1-4 0 0,0-1-8 0,-1 0 0 0,-8-4 0 0,9 5-4 16,-10-6 4-16,1 0-4 0,0 1-4 0,0-5-8 0,0 0-4 15,0-5-16-15,9 0-4 0,-10 0-16 0,2-5-12 0,-2 0-12 16,10-5-12-16,-1 1-20 0,-7 0-16 0,6-1-8 0,10 0-60 16,-8 1-16-16,0-1 32 0,8 1 40 0,0-1 28 0,0 0 20 15</inkml:trace>
          <inkml:trace contextRef="#ctx0" brushRef="#br1" timeOffset="217344.4476">-5705 4543 107 0,'0'0'200'0,"0"0"-12"16,0 0-16-16,0 5-40 0,0-1 0 0,10 2 0 0,-10 3 0 16,0 1-4-16,0-1-8 0,0 6-12 0,0-1-12 0,0 0-8 15,0 1-8-15,-10 4-16 0,20 0-4 0,-10 5-8 0,0-5-8 0,0 5-32 16,0 1-12-16,0-2 0 0,0 0 0 0,0 2 0 0,0-1 0 15,0 0 0-15,0 0 0 0,0 0 0 0,-10-5-16 0,10 6-100 16,0-2-36-16,-8-4-52 0,8 0-40 0,0 1-80 0,-8-1 56 16,-2-5 56-16,10 1 40 0,-8-1 32 0,0-4 24 0</inkml:trace>
          <inkml:trace contextRef="#ctx0" brushRef="#br1" timeOffset="216403.775">-7077 4658 63 0,'0'0'92'0,"0"5"0"0,0-5-4 0,0 5-20 0,0 0 4 0,0-5 0 16,8 4 8-16,-8-4 0 0,0 5-4 0,0-5-4 0,0 5 4 15,8-5-12-15,-8 0 4 0,0 0 4 0,0 0-4 0,0 5 0 16,10-5 0-16,-10 0-4 0,0 0 8 0,8-5-8 0,-8 5 4 0,8-5-8 16,-8 0-4-16,0 1-4 0,10-6 0 0,-10 1-8 0,8-1-4 15,0-5-4-15,1 1-4 0,-1 0-4 0,1-6-4 0,-9 1-8 16,8-5-16-16,1 0 0 0,-1 0 0 0,0-4 0 0,2-1 0 15,-2 0 0-15,0 0 0 0,2 0 0 0,-2-4 0 0,0 4 0 16,0 1 0-16,1-1 0 0,0 0 0 0,-1 0 0 0,-8 5 0 0,9-5 0 16,-1 5 0-16,-8 5 0 0,8-5 0 0,-8 5 0 0,10 5 0 15,-10-1 0-15,0 1 0 0,0 4 0 0,8 1 0 0,-8 0 0 16,0 3 0-16,0 1 0 0,0 5 0 0,0-5 0 0,0 5 0 16,0 0 0-16,0 0 0 0,0 5 0 0,0-5 0 0,0 5 0 15,8 4 0-15,-8 1 0 0,0-1 0 0,8 6 0 0,-8-1 0 16,0 6 0-16,10-1 0 0,-10 0 0 0,8 5 0 0,-8 5 0 0,8 0 0 15,-8 0 0-15,9 0 0 0,-9 4 0 0,8-4 0 16,-8 4 0-16,9 1 0 0,0-1 0 0,-9-4 0 0,8 5 0 0,-8-5 0 16,8-1 0-16,0 1 0 0,-8-5 0 0,10 0 0 0,-2 0 0 15,-8-5 0-15,8 0 0 0,2-4 0 0,-10-1 0 0,8 1 0 16,0-6 0-16,-8 1-72 0,9-7-16 0,-9 4-12 0,0-3-16 0,8 1-20 16,-8-5-16-16,0 0-12 0,9-5-24 0,-9 1-64 15,0-3 28-15,0-1 40 0,0-2 36 0,0 1 32 0,0-5 20 0</inkml:trace>
        </inkml:traceGroup>
        <inkml:traceGroup>
          <inkml:annotationXML>
            <emma:emma xmlns:emma="http://www.w3.org/2003/04/emma" version="1.0">
              <emma:interpretation id="{EB8CDFAE-AC9B-4C1D-8EA1-F307EF063F51}" emma:medium="tactile" emma:mode="ink">
                <msink:context xmlns:msink="http://schemas.microsoft.com/ink/2010/main" type="inkWord" rotatedBoundingBox="11275,17036 12467,17011 12485,17879 11292,17903"/>
              </emma:interpretation>
              <emma:one-of disjunction-type="recognition" id="oneOf23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1" timeOffset="218692.3625">-5082 4231 39 0,'0'0'92'0,"0"-4"-4"0,0 4-4 0,0-5-20 0,0 5-4 16,0-5 0-16,0 5 0 0,-9 0 0 0,9-5 4 0,0 5-4 15,0-4 0-15,-8-3 8 0,8 7 0 0,-9-3-4 0,9 3 0 16,-8-5-4-16,8 0 4 0,-8 5-4 0,-2-5-8 0,10 5-4 15,-8-4-4-15,0-1 0 0,8 0-8 0,-8 0 0 0,8-4-4 0,0 4-4 16,0-5-4-16,-10 0 0 0,10 1 0 0,0 0 0 16,0-1-4-16,0-5-4 0,10 6 0 0,-10-5 0 0,8 4-4 0,-8-5 0 15,8 6 0-15,-8-5-4 0,8 3 4 0,2 2-4 0,-2 0 0 16,0 3 0-16,1 2 0 0,8-1-4 0,-8 1 0 0,-1 4-4 16,10 0 4-16,-10 0 0 0,0 4 0 0,10 1 0 0,-10-1-4 0,0 6 4 15,9 0-20-15,-8-1 20 0,0 6 4 0,-1-1 0 0,0 1-8 16,-8 4 4-16,8 0-4 0,-8 5 4 0,0 0 0 0,0 0-8 15,0 5 8-15,0 0-4 0,-8 5 4 0,0-6 0 0,0 6 0 16,-10-1-4-16,10 1 0 0,-9-1 0 0,9 2 0 0,-10-7-4 16,2 1 4-16,-2-1 0 0,10-8 0 0,-10 3 4 0,1-3 0 15,9-6-4-15,-10 0-4 0,10-4 4 0,0 0 0 0,0-5 0 16,-2-1-4-16,2-4 4 0,8 0 0 0,0 0 0 0,-8-4-4 0,8-1 4 16,0 0 0-16,0-5 0 0,0 5-4 0,0-4 4 15,8-1 0-15,-8 1 0 0,8 4 0 0,-8-5 0 0,10 1-4 0,-2 4 4 16,0-5 0-16,0 6 0 0,2-2 4 0,-2 2-4 0,0 4 4 0,9 0-4 15,-8 0 4-15,8 4 4 0,-9 2 0 0,10-2 4 16,-2 1 0-16,-6 5 0 0,6-6 0 0,1 6 8 0,-8 0 0 0,8-1 0 16,-1 1 4-16,2-6-4 0,-10 6-4 0,10 0-16 0,-1 0 0 15,-9-6 0-15,9 6 0 0,0-5 0 0,-9-1 0 0,10 1 0 16,-10 0 0-16,10-5 0 0,-10 5 0 0,0-5 0 0,1 0 0 0,-1-5 0 16,1 5 0-16,0-5 0 0,-1-4 0 0,0 4 0 0,2-5 0 15,-10 1 0-15,8-1 0 0,-8-5 0 0,0 6-16 16,8-5-60-16,-8-1-24 0,0 1-16 0,0 0-24 0,-8-1-24 0,8-4-20 15,-8 5-36-15,8-1-48 0,-10 1 40 0,2 4 48 0,0-5 32 16,-1 1 32-16</inkml:trace>
          <inkml:trace contextRef="#ctx0" brushRef="#br1" timeOffset="219993.3868">-4597 3924 3 0,'-8'-9'140'16,"-8"4"-12"-16,16 5-12 0,-10 0-28 0,2-5-8 0,8 5-4 0,-8 0-4 16,8 0-4-16,0 0 4 0,0 0-4 0,0 0 0 15,0 0 0-15,0 0-4 0,0 0 0 0,8-5-8 0,-8 5 4 0,8-5 4 16,2 5 0-16,-2-4 4 0,0-1 0 0,10-1-8 0,-10 2 8 0,9 0-4 16,-8-1 0-16,8 0-4 0,-1 0 4 0,10 0-4 15,-8 1-8-15,-2-1-52 0,2 0 0 0,-1 5 0 0,-1 0 0 0,10-4 0 16,-8 4 0-16,-2 0 0 0,10 0 0 0,-9 0 0 0,-1 0 0 15,10 4 0-15,-8-4 0 0,-2 5 0 0,2-5 0 16,-1 5 0-16,-1-5 0 0,10 4 0 0,-18-4 0 0,18 0 0 0,-17 0 0 16,8 0 0-16,0 0 0 0,-9 5 0 0,10-5 0 0,-10 0-36 15,0-5-96-15,2 5-36 0,-2 0-40 0,-8-4-64 0,8-1-40 16,-8 0 64-16,0 1 44 0,0-6 40 0,0 5 36 0,-8-5 20 0</inkml:trace>
          <inkml:trace contextRef="#ctx0" brushRef="#br1" timeOffset="219328.6489">-4417 4064 71 0,'0'-6'116'0,"0"2"-8"0,0-1-8 16,8-5-28-16,-8 6 0 0,0-1-4 0,0 0-4 0,0 5 0 0,0-5 0 15,0 5 4-15,0 0 8 0,0 0 4 0,0-4 0 0,0 4 4 16,0 4-8-16,8 1 0 0,-8-5-24 0,10 10 20 0,-10-1 0 16,8 1-12-16,-8 0 0 0,0 4-4 0,8 0-4 0,2 0-4 15,-10 6-8-15,8-1-4 0,-8 0-4 0,8 5-4 0,1 0-8 16,-9 0 4-16,8 0-4 0,-8 0-4 0,9 5-4 0,-9-5-4 0,8-1-8 16,-8 2 0-16,9-6 0 0,-9 4 0 0,8 3 0 15,-8-8 0-15,8 1 0 0,-8 1 0 0,10-6 0 0,-10 5 0 0,0-4-16 16,8-6-24-16,-8 5-12 0,0-4-12 0,0 0-12 0,0-5-12 0,8-1-20 15,-8 1-12-15,0 0-20 0,0-5-16 0,0 0-16 16,0-5-52-16,-8 0 4 0,8 1 32 0,-8-6 40 0,8 0 28 0,0 1 24 16</inkml:trace>
          <inkml:trace contextRef="#ctx0" brushRef="#br1" timeOffset="219661.2769">-4179 4150 59 0,'0'-5'168'0,"0"-5"-20"0,10 5-16 15,-10 1-36-15,0-1 0 0,0 0-8 0,0 1 4 0,0-2-8 16,0 2 0-16,0 4 0 0,0 0-4 0,8 0-4 0,-8-5-8 16,0 10-8-16,8-5-8 0,-8 0 0 0,8 4 0 0,-8 2-8 0,10 3-4 15,-10-4 4-15,8 4-8 0,0 6-4 0,-8-5 0 16,0 4 0-16,9 0 0 0,-9-1-4 0,8 8-4 0,-8-2-4 0,9 0-4 16,-9 1 0-16,9-2-4 0,-9 6 0 0,8 0 0 15,-8-4-4-15,8 3-4 0,-8 2 0 0,8-6 0 0,-8 4 0 0,10-3-4 16,-10 3 0-16,8-3 0 0,-8-1-4 0,8-5-12 0,-8 6 4 15,10-6-12-15,-10-4-8 0,0 0-12 0,0-1-8 0,0 0-4 16,8-4-20-16,-8-5-12 0,0 0-8 0,-8 0-12 0,8-5-16 0,0-4-12 16,-10 0-8-16,2-1-24 0,8-5-36 0,-8 1 4 0,-10-5 40 15,10 4 28-15,0-4 24 0</inkml:trace>
        </inkml:traceGroup>
        <inkml:traceGroup>
          <inkml:annotationXML>
            <emma:emma xmlns:emma="http://www.w3.org/2003/04/emma" version="1.0">
              <emma:interpretation id="{4B67E98B-A7EE-42E4-AF86-FBEAB4D400ED}" emma:medium="tactile" emma:mode="ink">
                <msink:context xmlns:msink="http://schemas.microsoft.com/ink/2010/main" type="inkWord" rotatedBoundingBox="13000,17475 14237,17450 14244,17806 13008,17831"/>
              </emma:interpretation>
              <emma:one-of disjunction-type="recognition" id="oneOf24">
                <emma:interpretation id="interp44" emma:lang="" emma:confidence="0">
                  <emma:literal>m</emma:literal>
                </emma:interpretation>
                <emma:interpretation id="interp45" emma:lang="" emma:confidence="0">
                  <emma:literal>M</emma:literal>
                </emma:interpretation>
                <emma:interpretation id="interp46" emma:lang="" emma:confidence="0">
                  <emma:literal>cm</emma:literal>
                </emma:interpretation>
                <emma:interpretation id="interp47" emma:lang="" emma:confidence="0">
                  <emma:literal>cni</emma:literal>
                </emma:interpretation>
                <emma:interpretation id="interp48" emma:lang="" emma:confidence="0">
                  <emma:literal>u</emma:literal>
                </emma:interpretation>
              </emma:one-of>
            </emma:emma>
          </inkml:annotationXML>
          <inkml:trace contextRef="#ctx0" brushRef="#br1" timeOffset="223099.5433">-3257 4351 7 0,'0'-5'88'0,"0"5"-12"16,0 0-4-16,8 0-32 0,-8-5 4 0,0 5-4 0,0 0 0 15,0-4-8-15,0 4 0 0,0-5 0 0,0 5 0 0,0-6 0 16,0 6 0-16,-8-4 0 0,16 0-4 0,-8-1 4 0,0 0 0 0,-8 0 0 16,8 0-4-16,0 5 4 0,0-4 0 0,-10-1 4 0,10 5-4 15,0-5 4-15,0 1-4 0,-8 4-4 0,0-6 12 0,8 6-8 16,-8 0-4-16,8-4 0 0,-10 4-8 0,2 0 0 0,0 0 4 0,-1 0-4 15,9 0-4-15,-8 0 0 0,0 0 0 0,-2 4 0 0,2 2-4 16,0-2-4-16,0 1 0 0,-2 0 4 0,2-1 0 16,0 6-8-16,-1-5 0 0,0 4 4 0,1 1-4 0,-1 4 0 0,1-4 0 15,0 4-4-15,8 1 0 0,-9-1 4 0,9 1-4 0,0-6 0 16,-9 5 0-16,9 2 0 0,0-3 0 0,0-3 0 0,9 4 0 16,-9 0 0-16,9-4 4 0,-9 5-8 0,8-6 4 0,0 1-4 0,1 0 4 15,-1-1-16-15,1-4 20 0,0 4-4 0,7-4 4 0,-6 5 0 16,6-5-4-16,2 0 0 0,-10-1 4 0,9 1-4 0,-1-5 0 15,2 5 0-15,-2-5-4 0,2 0 4 0,-10 4 0 0,10-8 4 16,-1 4-4-16,-1-5 0 0,2 5 0 0,-10-5-4 0,10 1 4 16,-10-6 0-16,9 5 0 0,-8-5 4 0,-1 1-4 0,1-1 0 0,-1 6 0 15,0-11 0-15,1 5 4 0,-9-4-4 0,9 5 4 16,-1-2-4-16,-8-3 4 0,8 5 0 0,-8-5 0 0,0 5-4 0,0-2 0 16,10 2 0-16,-10-1 4 0,0 5 0 0,0-5 0 0,0 6 0 15,0-6 4-15,0 5-4 0,0 1 0 0,0 0 0 0,0 4 0 16,0-6 0-16,0 6 0 0,0-5-4 0,0 5 4 0,0 0-4 0,0 0 4 15,8 0-4-15,-8 0 4 0,0 0-4 0,0 0 4 16,8 5 0-16,-8 1-4 0,0-6 0 0,9 4 0 0,-9 0 4 0,9 1 0 16,-9 5 0-16,8-6-4 0,-8 6 0 0,8-1 4 0,-8 1-4 15,9 0-16-15,-9-1 24 0,8 6-4 0,-8-5 0 0,8-1-4 16,2 0 0-16,-10 2 4 0,8-2-4 0,0 1 4 0,2-1 0 16,-10 1-4-16,8 0 0 0,0-6 0 0,0 1 0 0,1 0 0 0,0 0 0 15,-1-5 0-15,1 4 4 0,-1-4-8 0,0 0 4 16,2 0 0-16,-10-4-4 0,8-1 4 0,0 0 4 0,0 0-4 0,2 1 0 15,-2-6 0-15,0 5 0 0,-8-5 0 0,9 1 0 0,0-1 0 16,-9 6 0-16,8-11 0 0,-8 5 0 0,9 1 0 0,-9-1 0 16,0 0 0-16,0 1 0 0,8-1 4 0,-8 0 0 0,0 1 0 0,8-1-4 15,-8 1 4-15,0-1 0 0,0 6-4 0,0-6 0 0,8 5 4 16,-8 1 4-16,0-2-8 0,0 2 0 0,0-1 0 0,10 0 8 16,-10 5-4-16,0 0 4 0,8-5 4 0,-8 5 0 0,0 5 0 15,8-5-4-15,2 5 8 0,-10 0-4 0,0-1 4 0,8 2-4 16,-8-2 0-16,8 7 0 0,1-3 0 0,-9-3 0 0,8 5-20 0,1 0 16 15,-9 3 0-15,8-3-4 0,-8 0 0 0,9-1 0 0,-1 1 0 16,0 0 0-16,-8-1-4 0,10 1 4 0,-2-1 0 0,0-3-4 16,-8 3 4-16,10-4-4 0,-2 0 0 0,-8 4 0 0,8-4 0 15,1-5 0-15,-9 0 0 0,8 5-4 0,-8-5 8 0,9 0-4 16,-1 0 4-16,-8 0-4 0,9-5 0 0,-9 0 0 0,8 0-4 0,-8 1 4 16,8-1 0-16,2-5 0 0,-10 6 0 0,8-7-4 15,-8 2 4-15,8 4 0 0,2-4 4 0,-10-5-4 0,8 5 0 0,-8-2 0 16,8 2 0-16,0-1-4 0,-8-5 4 0,9 6-4 0,-1-1 4 15,1 2 0-15,-9-3-4 0,9-3 4 0,-1 9 0 0,0-5 0 16,-8 6 0-16,10-7 0 0,-2 7 4 0,0 0-4 0,-8 4 4 16,8-5-4-16,2 5 4 0,-10 0 0 0,8 5 4 0,0-1 4 0,1 0 0 15,-9 2 4-15,8-1 4 0,1-1 0 0,-9 6 8 16,9-1-4-16,-1-3 0 0,0 3 0 0,-8 1 0 0,8-1 0 0,2 1 0 16,-10 0-4-16,8 3 0 0,-8-3 0 0,8 0-20 0,-8-1 0 15,10 1 0-15,-10 0 0 0,8-1 0 0,-8 1 0 0,0-6 0 16,0 7 0-16,0-2 0 0,0-4 0 0,0 0 0 0,0-1 0 15,0 1 0-15,0 0 0 0,0 0 0 0,0-5 0 0,0 4 0 16,0-4-20-16,0 0-64 0,0 0-24 0,0 6-32 0,0-6-24 0,-8 0-20 16,8-6-16-16,-10 6-80 0,10-4 40 0,-8 4 40 0,8-5 40 15,-8 0 36-15,-2 5 24 0</inkml:trace>
        </inkml:traceGroup>
        <inkml:traceGroup>
          <inkml:annotationXML>
            <emma:emma xmlns:emma="http://www.w3.org/2003/04/emma" version="1.0">
              <emma:interpretation id="{E846490F-51EF-41E5-A05C-897B1E144FFF}" emma:medium="tactile" emma:mode="ink">
                <msink:context xmlns:msink="http://schemas.microsoft.com/ink/2010/main" type="inkWord" rotatedBoundingBox="16977,16884 17517,16873 17525,17267 16985,17278"/>
              </emma:interpretation>
              <emma:one-of disjunction-type="recognition" id="oneOf25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120842.586">553 4025 35 0,'0'10'132'0,"0"-1"-16"0,0-4-16 0,0 0-20 16,9-1 4-16,-9 2 4 0,8-6-4 0,1 4 0 0,-9-4 0 15,9 0-12-15,-1 5-4 0,0-5 0 0,2 0-8 0,6 0-8 16,-7-5-4-16,8 5-8 0,0 0-4 0,0-4-8 0,0-2-8 16,1 6-4-16,6-4 0 0,-6 4-4 0,-1-5-4 0,9 0-4 0,-10 0-8 15,10 1-20-15,-8-1-24 0,7 0-36 0,0-4-28 0,-8 3-36 16,1 6-88-16,7-5 12 0,-8 5 44 0,0-4 32 0,0 4 28 15,0-5 20-15</inkml:trace>
          <inkml:trace contextRef="#ctx0" brushRef="#br0" timeOffset="120589.7511">503 3742 11 0,'0'5'124'15,"0"-5"-20"-15,8 0-8 0,-8 0-28 0,0 0-8 0,8 5 4 16,-8-5 0-16,10 0-4 0,-10 0-4 0,8 0 0 0,0 0-4 16,0 0-4-16,-8 0-8 0,9 0 0 0,8-5-4 0,-8 5 0 0,-1-5-4 15,10 0-4-15,-10 5-4 0,9-4 0 0,0-1-4 0,0 0-4 16,0 0-4-16,-8-6 0 0,7 8-8 0,2-2 0 0,-2 0 0 15,2 0-8-15,-1 0-8 0,0 1-16 0,-8-1-12 0,7 5-24 16,-8 0-24-16,2 0-20 0,-2 0-44 0,-8 0-56 0,0 5 44 16,8-1 28-16,-16 1 24 0</inkml:trace>
        </inkml:traceGroup>
        <inkml:traceGroup>
          <inkml:annotationXML>
            <emma:emma xmlns:emma="http://www.w3.org/2003/04/emma" version="1.0">
              <emma:interpretation id="{3F6E1397-063A-47E9-BE14-05BEC74E4606}" emma:medium="tactile" emma:mode="ink">
                <msink:context xmlns:msink="http://schemas.microsoft.com/ink/2010/main" type="inkWord" rotatedBoundingBox="18152,16864 19707,16832 19721,17545 18167,17577"/>
              </emma:interpretation>
              <emma:one-of disjunction-type="recognition" id="oneOf26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131475.6699">2335 3962 79 0,'-8'0'108'0,"0"6"-4"0,-1-6-12 0,0 0-28 0,1 0 0 16,0 4-4-16,-10-4-4 0,10-4 0 0,-1 4-4 0,-8-6 0 16,9 6-4-16,-1-9-8 0,1 4 4 0,8-4-4 0,-8-1-4 15,8 1 0-15,-10-1-4 0,10 0-4 0,0 1 0 0,0-6 0 0,0 1 0 16,0 4-4-16,10-4-4 0,-10 0 0 0,8 4 4 0,0-4-8 16,-8 4 4-16,9 1 4 0,-1-6-4 0,0 4-4 15,1 8 0-15,0-7 0 0,-1 5-4 0,0 1 4 0,2-1 0 0,-2 0-8 16,0 5 0-16,1-5 0 0,0 5 0 0,-1 5 0 0,0-5 0 15,1 5-4-15,8 0-4 0,-8-1 4 0,-1 1-4 0,0 5 4 16,2 0 0-16,-2-1-4 0,0 1 0 0,-8 4 0 0,8 0 4 0,-8 1 0 16,10 4-4-16,-10 0 4 0,0-1-4 0,-10 7 0 15,10-1 0-15,-8 0-4 0,0 0 8 0,0 0-4 0,-2 5 0 0,2-5 0 16,-9 0 4-16,8 4-8 0,-8-8 4 0,1 4 0 0,7-5 0 16,-8 0 4-16,9 1-4 0,-10-6 0 0,1-5 4 0,8 1-4 15,1-1 0-15,0-3-4 0,-1-2 4 0,1-4-4 0,0 0 4 0,-2-4-4 16,10-2 4-16,0 2-4 0,-8-6 4 0,8 1-4 15,0-1 4-15,8 1-4 0,-8-1 0 0,0 0 4 0,10-4 0 0,-2 4 0 16,-8 1 0-16,8-6 0 0,1 10 0 0,-1-4-4 0,-8 4 4 16,8 0 0-16,1 1 0 0,0 4 0 0,-1 0 4 0,0 0-4 15,10 4 0-15,-10 6 4 0,1-6 0 0,0 6-4 0,-1 0 4 0,0 4 0 16,1-4 4-16,-1 4 0 0,10-1 0 0,-10-2 4 0,0 4 8 16,10-1 0-16,-10 1 0 0,0-1-4 0,10-4 4 0,-10 4 0 15,1-5-4-15,7 1 0 0,-6-1 0 0,6 1-4 0,-6-5-4 16,6-1 0-16,1 1-4 0,-8 0 0 0,8 0 0 0,-1-5 0 15,-6 0-8-15,6-5 4 0,2 5-4 0,-2-5-8 0,2-4-8 0,-10 4-20 16,9-5-16-16,-9-4-24 0,10 4-16 0,-10-4-24 0,10 4-20 16,-10-4-12-16,0 0-64 0,10-1-8 0,-10 1 40 0,-8 5 36 15,8-6 28-15,1 5 20 0</inkml:trace>
          <inkml:trace contextRef="#ctx0" brushRef="#br0" timeOffset="131897.0619">3189 4025 79 0,'0'0'204'0,"8"0"-12"0,-8 0-4 16,0 0-24-16,8 0-8 0,-8 0-4 0,0 0-4 0,-8 5-4 0,8-5-8 15,0 0-16-15,0 0-12 0,0 0-16 0,0 0-16 0,0 0-16 16,0 0-32-16,0 0-28 0,0 0 0 0,0 0 0 0,0 0 0 15,0 0 0-15,8 5 0 0,-8-10 0 0,0 5 0 0,9 0 0 16,-9 0 0-16,0 0 0 0,8-5 0 0,-8 5 0 0,0 0 0 16,9 0 0-16,-9 0 0 0,0 0 0 0,0 0 0 0,8 0 0 15,-8 0 0-15,0 0 0 0,0-5-132 0,0 10-88 0,-8-5-76 16,8 0-44-16,0 0 60 0,-9 0 48 0,9 0 48 0,-8 0 36 16,-1 0 24-16</inkml:trace>
          <inkml:trace contextRef="#ctx0" brushRef="#br0" timeOffset="130930.5395">1688 4217 63 0,'0'0'72'16,"0"0"-8"-16,0 0-4 0,0 5-16 0,0-5-4 0,0 0 4 15,8 0 0-15,-8 0 4 0,-8 0 4 0,8 0-4 0,0 0 0 16,0 0 4-16,0 0 0 0,0 0-4 0,0 0 4 0,0 0 0 0,0 0 0 15,0 0 0-15,0 0 4 0,0 0 4 0,0 0 0 16,0 0 0-16,0-5 0 0,8 5 0 0,-8-5-4 0,0 1-4 0,8-3 0 16,0 4-4-16,-8-7-4 0,10 1-8 0,-2-1 4 0,-8 1-4 15,18-6-4-15,-18 0-24 0,16 1 16 0,-7-5 0 0,-1 0-4 16,1-1-4-16,-1 1 0 0,9 0-8 0,-9 0 4 0,2-5-4 0,-2 6 0 16,0-6-4-16,2 4 4 0,-2 0-4 0,0-3 0 0,1 3 0 15,-1 2 0-15,1 3 0 0,-1-4-8 0,-8 4 4 0,9 1 4 16,-9-5 0-16,8 9 0 0,-8-4 0 0,0 4 0 0,0-1-8 15,8 3 8-15,-8-2-4 0,0 5 0 0,0-4 0 0,0 4 4 16,0 1-4-16,0-1 4 0,0 5 0 0,0-5-4 0,0 5 8 16,0 0-4-16,-8 0 4 0,16 0-4 0,-8 0 0 0,0 0 0 15,0 0 0-15,0 0 0 0,0 0-4 0,0 0 0 0,0 0 4 0,0 5 0 16,0 0-8-16,-8-5 4 0,8 9 0 0,0-4 4 0,0 4 4 16,0 1-4-16,-8-2 0 0,8 8 0 0,0-2 0 0,0 1 0 15,0 4 0-15,-9 5 0 0,9-5-4 0,0 1 4 0,0 3-4 0,0 0 4 16,0-3-4-16,0 4 4 0,0 0 0 0,0 0 0 0,0 0-4 15,0-4 0-15,0 3 0 0,0-4 0 0,0 6 0 0,0-6 0 16,0 0 0-16,0-5 0 0,0 6 0 0,0-6 0 0,0 0 0 16,0 1 0-16,0-5 0 0,0-1 0 0,0 5 0 0,0-9 0 15,0 5 0-15,0-6 0 0,0 2 0 0,0-2 0 0,0 1 0 16,0-5 0-16,0 5-4 0,0-5 0 0,0 0-12 0,0 0 0 0,0 0-12 16,0 0-8-16,0 0 0 0,0-5-16 0,0 0-24 0,0 1-12 15,0-2-8-15,0 2-12 0,0-1-8 0,9-5-12 0,-9 6-4 16,0-6-8-16,0-6-40 0,0 8-36 0,8-2 32 0,-8-4 32 15,8 0 28-15,-8 4 28 0</inkml:trace>
        </inkml:traceGroup>
        <inkml:traceGroup>
          <inkml:annotationXML>
            <emma:emma xmlns:emma="http://www.w3.org/2003/04/emma" version="1.0">
              <emma:interpretation id="{0739EBF5-DB1B-444F-BF58-99138C815FB0}" emma:medium="tactile" emma:mode="ink">
                <msink:context xmlns:msink="http://schemas.microsoft.com/ink/2010/main" type="inkWord" rotatedBoundingBox="20129,16823 20642,16813 20657,17540 20144,17551"/>
              </emma:interpretation>
              <emma:one-of disjunction-type="recognition" id="oneOf27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141311.457">3887 4010 23 0,'-8'0'68'0,"8"0"-4"0,0 0-8 0,0 0-20 0,0 0-12 16,0 0 8-16,8 0-4 0,-8 0 0 0,0 0 0 0,0 0 0 15,9 0 0-15,-9-5 0 0,0 5 4 0,8-4 0 0,-8-1-4 0,8 5 0 16,-8-9-4-16,10 3 4 0,-10 2-4 0,8-1-4 0,0-5 4 15,-8 7 0-15,0-8-4 0,8-2 4 0,-8 2-8 0,0-3 4 16,10 4 0-16,-10-4 0 0,0 0-4 0,0-1 0 16,0 1 4-16,0 5-8 0,0-11 0 0,0 6 4 0,0-1-4 15,0 1-4-15,0-2 4 0,0 3-4 0,-10-1 4 0,10 0-4 16,-8 4 0-16,8-5-8 0,-8 6 4 0,0-1-4 0,-2 1 0 16,2-1 4-16,0 0 0 0,-1 6 0 0,1-1 0 0,-10 0 0 15,10 0 4-15,-8 5-8 0,6-4 4 0,-6 4 4 16,7 0-4-16,-8 0 0 0,8 4 0 0,1-4 0 0,-10 5 0 15,10 0-4-15,0 0 0 0,0 4 0 0,-2-4 0 0,2 5-4 16,0-1 4-16,-1-4 0 0,0 4 4 0,1 1-4 0,8 0 0 16,-9 0 0-16,9-1 4 0,0 1-8 0,0-1 4 0,-8 1 0 15,8 0 0-15,0-1 4 0,8-4-8 0,-8 4 8 0,0-4-4 16,9 5 0-16,-1-6 0 0,-8 1 0 0,9 5 0 0,0-5-16 16,-1-1 24-16,0 2-8 0,10-2 8 0,-10 6-4 0,10-6 4 15,-2 1 0-15,1 5-4 0,-8-5 0 0,16 3-4 0,-7-2 4 16,-2 3-4-16,2-4 0 0,-1 5 4 0,-1 0-8 0,10-1 4 0,-8-3 4 15,-2 2 0-15,2 2-4 0,7-1 4 0,-8 6-4 0,0-5 0 16,1 4 0-16,-10-5 0 0,9 6 0 0,0-5 0 0,-9 4 0 16,1 1 0-16,7 4 0 0,-6-5 0 0,-2 1 0 0,0-1 0 15,-8 0 0-15,10 1 0 0,-10-6 0 0,0 6 0 0,0-1 0 16,0-6 4-16,0 8 0 0,0-6-4 0,0 4-4 0,-10-5 4 16,10 1 4-16,-8 0-4 0,0 4 0 0,-2-9 4 0,2 4 0 15,-9 1 0-15,9-5 0 0,-9 4 0 0,8-5 0 0,-7 2 4 16,-2-6 4-16,1 5 4 0,0-1 0 0,0-4 0 0,0 0 0 0,0 0 4 15,-1-4-4-15,2 4 0 0,-2-5 4 0,10-1-8 16,-9 2 4-16,1-5-4 0,6 4 0 0,-6-5-4 0,8 1 4 0,-2 4 0 16,2-9 4-16,0 4-8 0,-1 0 0 0,0-4 0 0,1 5 0 0,8-6-4 15,-9 4 0-15,9-2 0 0,0 4 0 0,0-6 0 16,0 6 0-16,0-6 0 0,0 5 0 0,0 1 0 0,9 0 0 0,-9-1-4 16,8 0 0-16,-8 1 0 0,9-1 0 0,0 5-4 0,-9-5-8 15,8 1-4-15,0 4-16 0,2-4-12 0,-2 4-8 0,0-5-8 16,0 6-12-16,10-2-12 0,-10 1-12 0,1-4-16 0,-1 4-4 0,10 1-60 15,-10-2-16-15,0 2 36 0,10-1 36 0,-10-5 16 0</inkml:trace>
        </inkml:traceGroup>
        <inkml:traceGroup>
          <inkml:annotationXML>
            <emma:emma xmlns:emma="http://www.w3.org/2003/04/emma" version="1.0">
              <emma:interpretation id="{F78091EC-F473-49CA-A872-74B0B5E217A2}" emma:medium="tactile" emma:mode="ink">
                <msink:context xmlns:msink="http://schemas.microsoft.com/ink/2010/main" type="inkWord" rotatedBoundingBox="21624,16958 22136,16947 22143,17296 21631,17306"/>
              </emma:interpretation>
              <emma:one-of disjunction-type="recognition" id="oneOf28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141846.0204">5157 3755 43 0,'-8'0'116'16,"8"7"-4"-16,0-7-12 0,0 0-28 0,0 0-4 0,0 0-4 0,0 0 0 15,0 0 0-15,0 0 0 0,0 0 8 0,0 0-4 0,8 0 4 16,-8 0 0-16,10 0 0 0,-2 0-4 0,0 0-4 0,0 0 0 16,2 0 0-16,-2 0 0 0,0 0 0 0,9 0-4 0,1 0-4 15,-2 0-4-15,-8 0 0 0,10 0-4 0,-1 0-4 0,0 0-4 0,0 0-8 16,0 0 0-16,0 0-8 0,1 0-4 0,-2 0 0 0,2 0-4 16,-2 0 0-16,1 0-4 0,1 0-4 0,-2 0-4 0,2 0-4 15,-2 0 0-15,2 0 0 0,-1 0 0 0,-9 0 0 0,10 0-16 16,-10 0-4-16,8 0-8 0,-6 0-16 0,-2 0-12 0,0 0-16 15,1 0-32-15,-9 0 4 0,0 4-20 0,9-4-20 0,-9 0-8 16,-9 0-16-16,9 0-64 0,-9 0 0 0,9 0 44 0,-16 0 32 16,6 0 32-16,2 0 24 0</inkml:trace>
          <inkml:trace contextRef="#ctx0" brushRef="#br0" timeOffset="142142.7413">5226 4049 91 0,'0'5'148'0,"0"-1"-16"0,0 2-16 0,8-6-32 16,-8 4 0-16,0 1 4 0,8-5 4 0,-8 5-8 0,0-5 4 0,10 5-4 15,-2-5-8-15,0 4-4 0,0-4-8 0,2 5 0 16,-2-5-8-16,0 0-4 0,10 0-4 0,-10 0-4 0,9 5-8 0,0-5-20 16,-8 0 16-16,7 0-4 0,2 0-4 0,-1 0-4 0,0 0-4 15,0 0-8-15,-1 0 0 0,-6 0 0 0,6-5-12 0,2 5-4 16,-2 0-24-16,-6 0-20 0,6-5-32 0,-7 5-24 0,-1 0-40 0,0 0-32 15,2 0-84-15,-10 0 20 0,8 0 48 0,-8-4 36 16,0 4 28-16,0 0 28 0</inkml:trace>
        </inkml:traceGroup>
        <inkml:traceGroup>
          <inkml:annotationXML>
            <emma:emma xmlns:emma="http://www.w3.org/2003/04/emma" version="1.0">
              <emma:interpretation id="{87768071-4D31-4E69-9D50-2697CC062BD9}" emma:medium="tactile" emma:mode="ink">
                <msink:context xmlns:msink="http://schemas.microsoft.com/ink/2010/main" type="inkWord" rotatedBoundingBox="23495,16937 23901,16929 23913,17530 23508,17539"/>
              </emma:interpretation>
              <emma:one-of disjunction-type="recognition" id="oneOf29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147111.4215">7280 3809 55 0,'0'0'72'0,"-8"0"-16"0,8 0 0 0,0 0-28 0,0-5 4 16,0 5-4-16,-8 0 4 0,8-4 0 0,0 4 0 15,-10-5 4-15,10 5 0 0,0 0-4 0,-8-5 0 0,8 0 0 0,0 5-4 16,-8-4 0-16,8 4 4 0,-9 0 0 0,9-5-4 0,-8 5 0 0,8 0 4 15,-9 0 4-15,1 0 0 0,8 0-8 0,-9 0 4 16,1-5-4-16,8 10 0 0,-8-5 0 0,-2 5-8 0,2-5 0 0,0 4-4 16,-2 1 0-16,2 0 0 0,0 0 0 0,0-1 0 0,-9 1 0 15,8 5 0-15,0-5-16 0,1 5 20 0,8-6 0 0,-8 6-4 16,-2-1 0-16,2-4-4 0,0 5 0 0,8-6 0 0,-8 6-4 0,8-5 0 16,0 4-4-16,0-4 4 0,-10 5-8 0,10-5 4 0,0 4 0 15,0-3-4-15,10 2 4 0,-10 2 0 0,8-4-4 16,-8 3 0-16,8 0 0 0,-8-5 0 0,8 6 0 0,2 0 0 0,-2-6 0 15,0 7 0-15,1-7 4 0,0 1-4 0,-1 5 4 16,1-6-4-16,7-4 0 0,-8 5-4 0,2-5 4 0,-2 0 0 0,0 5 0 16,2-10 0-16,6 5 4 0,-7-5-4 0,-1 1 0 0,1-1 0 0,-1 0 0 15,1-4 0-15,-1 3 0 0,0-8 0 0,-8 9 0 0,10-5 0 16,-10-3 0-16,8 4 0 0,-8-7 0 0,0 8-4 0,8-7 4 16,-8 5 0-16,0-5 0 0,-8 0 0 0,8 7-4 0,0-7 4 15,-8 6-4-15,-2-5 4 0,10 4 0 0,-8-5 0 0,0 6-4 16,-1-1 4-16,1 1 0 0,-1-1 0 0,1 1 0 0,-1 2 0 0,-7 4 4 15,6-7-8-15,2 5 4 0,0 5-4 0,-10-4 8 16,10 4-4-16,0 0 0 0,-1 0-4 0,1 0 4 0,-1 4 0 16,0-4 0-16,1 5 0 0,0 0 0 0,-2 0-4 0,2-2 4 15,8 8-4-15,0-6 0 0,-8 5 4 0,8-1 0 0,0-4-4 16,0 4 4-16,8 1-4 0,-8 0 0 0,0 0 4 0,8-1 0 16,2 0-4-16,-2-4 0 0,0 5 4 0,1-5 0 0,0 3-4 15,-1-2 4-15,9-1-4 0,-9-1 4 0,0 6 0 16,10-5-4-16,-10 0 0 0,10 0 4 0,-10-1 0 0,9 7 0 15,0-7 0-15,-8 5 0 0,7-4-4 0,-6 4 4 0,6-3-4 16,-6 3 4-16,6 1 0 0,-8-1 0 0,10 0 0 0,-10 2 4 16,9-2-4-16,-9 5 0 0,2-4 0 0,-2-1 0 0,0 6 0 15,0-5 4-15,2 4-4 0,-2 1 0 0,0-6 0 0,-8 5 0 16,9 1 0-16,-9-1 0 0,0 1 4 0,0-6-4 0,0 4 0 16,0 3 0-16,-9-2 0 0,1-4 0 0,0-1 0 0,-2 6 0 15,2-6 4-15,0 1-4 0,-10-5 0 0,10 4 0 0,-9-4 4 16,9 5-8-16,-10-10 4 0,2 9 0 0,-2-9 0 0,10 4 0 0,-10-4 0 15,2 0-4-15,7 6 4 0,1-6 0 0,-9 0 0 0,8 0-4 16,1 0 0-16,0 0-8 0,-2 0-8 0,2-6-4 0,8 6-12 16,-8-4-12-16,-2 0-8 0,10-1-8 0,-8 5-12 0,8-5-8 15,-8 0-8-15,8 0-48 0,-8 1-44 0,8-6 32 0,-9 6 28 16,9-6 24-16</inkml:trace>
        </inkml:traceGroup>
        <inkml:traceGroup>
          <inkml:annotationXML>
            <emma:emma xmlns:emma="http://www.w3.org/2003/04/emma" version="1.0">
              <emma:interpretation id="{8A0C8841-E376-4DCB-ABEC-CAC658629C57}" emma:medium="tactile" emma:mode="ink">
                <msink:context xmlns:msink="http://schemas.microsoft.com/ink/2010/main" type="inkWord" rotatedBoundingBox="24318,16940 24755,16931 24773,17778 24336,17787"/>
              </emma:interpretation>
              <emma:one-of disjunction-type="recognition" id="oneOf30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0" timeOffset="149019.3175">8057 3809 47 0,'0'0'72'0,"8"-5"0"0,-8 1-12 0,0-1-20 16,8 0 0-16,-8 0-4 0,0 5-4 0,0-4 8 0,0-1-4 0,0 0-4 16,0 0 4-16,0 1-4 0,0-3 0 0,0 4 0 15,0-2 0-15,0 0 0 0,0 5 4 0,0-5 4 0,0 5 0 0,0 0-4 16,-8 0-4-16,8-4 4 0,0 4-4 0,-8 0 0 0,-2 4 0 16,10-4-4-16,-8 5 4 0,0 0 0 0,-1 0 0 0,0-2-8 15,1 8 0-15,-9-6-4 0,9 5 0 0,0-1-4 0,-2 1 0 0,-6 4 0 16,6 0-4-16,2 1 0 0,-8-1-4 0,7 5 0 0,0 0 4 15,1 1-24-15,-1 0 24 0,1 4-4 0,0-2 0 0,8 2 4 16,-10 1-4-16,10 3 0 0,0 1 4 0,0-4 0 0,0 3 0 16,10 1 0-16,-10 3-4 0,8-2 4 0,0-1 4 0,1 0-4 15,8-5 0-15,-8 4-8 0,7 1 0 0,2-5 4 0,-2 0 0 0,2 0 0 16,-1-4-4-16,-1-1 4 0,2-1-4 0,-2-3 0 0,10 0 0 16,-8-1-4-16,-2-5 4 0,10 1 0 0,-9-5-4 0,1 0 0 15,-2 0 0-15,2-5-4 0,-2 0 4 0,-7-5-4 0,7 0 0 16,-6 0-4-16,6-5 0 0,-6 1-4 0,-2-5 0 0,-8-1 0 15,8 0-4-15,-8 1-4 0,0-5 4 0,-8 6 0 0,8-7 0 0,-8 1 4 16,-2 4 0-16,-6 1 4 0,6-1 0 0,-6 1 0 0,7 4 4 16,-7 1 0-16,-2-2 0 0,-8 7 0 0,10 4 0 0,-2 0 4 15,1 0-4-15,1 4 0 0,-2 7 0 0,2-2-4 0,6 1-8 0,-6 4 0 16,7-3-12-16,-8 7-16 0,9-3-16 0,-1 4-36 16,9 1-4-16,-8-2-24 0,8 1-84 0,0 1 12 0,-8 3 36 15,8 2 36-15,0-2 24 0</inkml:trace>
        </inkml:traceGroup>
      </inkml:traceGroup>
    </inkml:traceGroup>
  </inkml:traceGroup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48:45.843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7EF7FB0-CC6C-4680-B00A-3CC8DCF7205D}" emma:medium="tactile" emma:mode="ink">
          <msink:context xmlns:msink="http://schemas.microsoft.com/ink/2010/main" type="writingRegion" rotatedBoundingBox="23415,6970 23425,6970 23425,6985 23415,6985">
            <msink:destinationLink direction="with" ref="{88B43C21-035F-44EF-B0BF-B5F33998FE56}"/>
          </msink:context>
        </emma:interpretation>
      </emma:emma>
    </inkml:annotationXML>
    <inkml:traceGroup>
      <inkml:annotationXML>
        <emma:emma xmlns:emma="http://www.w3.org/2003/04/emma" version="1.0">
          <emma:interpretation id="{91D4BA8F-71D2-4A8B-B2DB-709C648E793D}" emma:medium="tactile" emma:mode="ink">
            <msink:context xmlns:msink="http://schemas.microsoft.com/ink/2010/main" type="paragraph" rotatedBoundingBox="23415,6970 23425,6970 23425,6985 23415,69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DCF2D82-DD3D-4891-815F-44E22B0E6DB5}" emma:medium="tactile" emma:mode="ink">
              <msink:context xmlns:msink="http://schemas.microsoft.com/ink/2010/main" type="line" rotatedBoundingBox="23415,6970 23425,6970 23425,6985 23415,6985"/>
            </emma:interpretation>
          </emma:emma>
        </inkml:annotationXML>
        <inkml:traceGroup>
          <inkml:annotationXML>
            <emma:emma xmlns:emma="http://www.w3.org/2003/04/emma" version="1.0">
              <emma:interpretation id="{8EBF1A0D-D516-4FF6-9458-2637B64A0763}" emma:medium="tactile" emma:mode="ink">
                <msink:context xmlns:msink="http://schemas.microsoft.com/ink/2010/main" type="inkWord" rotatedBoundingBox="23415,6970 23425,6970 23425,6985 23415,6985"/>
              </emma:interpretation>
              <emma:one-of disjunction-type="recognition" id="oneOf0">
                <emma:interpretation id="interp0" emma:lang="" emma:confidence="0">
                  <emma:literal>%</emma:literal>
                </emma:interpretation>
                <emma:interpretation id="interp1" emma:lang="" emma:confidence="0">
                  <emma:literal>@</emma:literal>
                </emma:interpretation>
                <emma:interpretation id="interp2" emma:lang="" emma:confidence="0">
                  <emma:literal>☺</emma:literal>
                </emma:interpretation>
                <emma:interpretation id="interp3" emma:lang="" emma:confidence="0">
                  <emma:literal>k</emma:literal>
                </emma:interpretation>
                <emma:interpretation id="interp4" emma:lang="" emma:confidence="0">
                  <emma:literal>le</emma:literal>
                </emma:interpretation>
              </emma:one-of>
            </emma:emma>
          </inkml:annotationXML>
          <inkml:trace contextRef="#ctx0" brushRef="#br0">-1243 3590 35 0,'0'0'56'0,"0"0"-12"0,0 0 0 0,0 0-24 0,0 0-4 15,0 0-4-15,0 0 0 0,0 0 0 0,0 0-4 0,0 0-4 16,-10 0 0-16,10 0-4 0,0 0 0 0,0 0 0 0,0 0-4 16,0 0 4-16,0 0-4 0,0 0 0 0,0 0-8 0,0 0-28 0,0 0-28 15,0 0-20-15</inkml:trace>
        </inkml:traceGroup>
      </inkml:traceGroup>
    </inkml:traceGroup>
  </inkml:traceGroup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47:21.55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4ED4DCC-9F8B-4C6C-ABEC-42CBECB2094E}" emma:medium="tactile" emma:mode="ink">
          <msink:context xmlns:msink="http://schemas.microsoft.com/ink/2010/main" type="inkDrawing" rotatedBoundingBox="9339,8277 9461,8739 9213,8805 9091,8342" semanticType="callout" shapeName="Other">
            <msink:sourceLink direction="with" ref="{FB4AB5D2-29A3-494E-91AA-48B56C4D4B05}"/>
          </msink:context>
        </emma:interpretation>
      </emma:emma>
    </inkml:annotationXML>
    <inkml:trace contextRef="#ctx0" brushRef="#br0">317 1300 19 0,'0'4'100'0,"0"1"-16"15,0 0-8-15,0 0-32 0,0-1 0 0,9-4-4 0,-9 0 0 16,0 0 0-16,0 0-4 0,9-4 0 0,-9-1-4 0,0 0 0 15,8-4 0-15,1-1 0 0,-9 0 0 0,8 0 0 0,0 1-4 0,2 0 0 16,-2-6 0-16,0 6-4 0,0-6 4 0,2 6-4 0,-2-6 4 16,0 6-4-16,1-6-4 0,0 6 4 0,-1-2 0 0,1 2-8 15,-1 5 0-15,-8-6 0 0,8 5 0 0,0 1 0 0,-8-1 0 16,10 5 0-16,-10-5 4 0,8 5 0 0,-8 0 4 0,0 0 0 16,8 5-4-16,-8-5 4 0,10 9-4 0,-10-4 0 0,0 5 0 0,8 0 0 15,-8-1-4-15,8 5 0 0,-8 1-4 0,9-1 4 0,-9 0-8 16,8 6 0-16,-8-1 0 0,9 0 4 0,-9 0-4 0,0 0 0 15,0 0-4-15,0 7 0 0,0-8 0 0,0 1 0 0,0 0-4 16,0 0 0-16,0 0-4 0,0 1-12 0,0-1-12 0,0-5-16 16,0 1-20-16,0-1-28 0,0-5-28 0,0 6-20 0,0-5-76 0,0-1 4 15,0-4 40-15,-9 0 32 0,9-1 4 0,0-4 44 0</inkml:trace>
  </inkml:traceGroup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55:48.18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-8-8 131 0,'0'0'140'0,"0"4"-12"0,9-4-4 0,-9 6-24 0,0-6-4 0,0 0 0 16,0 4 0-16,0-4-4 0,0 0-4 0,0 5-8 0,0-5-4 16,0 0-8-16,0 4-12 0,0-4-4 0,0 0-8 0,0-4-8 15,0 4-4-15,0 0 0 0,0 0-4 0,0 0 0 0,0 0 0 16,0 0-4-16,0 0 0 0,0 0-4 0,0 0-4 0,0 0 0 0,0 0 0 15,0 0-4-15,0 0-4 0,0 0 0 0,0 0 0 16,0 0-4-16,0 0 0 0,0 0 0 0,0 0-4 0,0 0 0 0,0 0-4 16,0 0-12-16,0 0-16 0,0 0-24 0,0 0-28 0,0 0-16 15,0 0-32-15,0 0-32 0,0 0-40 0,0 0-68 0,0 0 52 16,0 0 40-16,0 0 36 0,-9 0 28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55:04.49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BD0C839-52E0-408C-8054-A6413C4F4071}" emma:medium="tactile" emma:mode="ink">
          <msink:context xmlns:msink="http://schemas.microsoft.com/ink/2010/main" type="writingRegion" rotatedBoundingBox="14676,13262 15290,13262 15290,13641 14676,13641"/>
        </emma:interpretation>
      </emma:emma>
    </inkml:annotationXML>
    <inkml:traceGroup>
      <inkml:annotationXML>
        <emma:emma xmlns:emma="http://www.w3.org/2003/04/emma" version="1.0">
          <emma:interpretation id="{61C3270B-5D38-4CB9-8638-9F78623D2CE4}" emma:medium="tactile" emma:mode="ink">
            <msink:context xmlns:msink="http://schemas.microsoft.com/ink/2010/main" type="paragraph" rotatedBoundingBox="14676,13262 15290,13262 15290,13641 14676,136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A4E7B99-7124-4EAE-B4FB-906410F298E8}" emma:medium="tactile" emma:mode="ink">
              <msink:context xmlns:msink="http://schemas.microsoft.com/ink/2010/main" type="line" rotatedBoundingBox="14676,13262 15290,13262 15290,13641 14676,13641"/>
            </emma:interpretation>
          </emma:emma>
        </inkml:annotationXML>
        <inkml:traceGroup>
          <inkml:annotationXML>
            <emma:emma xmlns:emma="http://www.w3.org/2003/04/emma" version="1.0">
              <emma:interpretation id="{6ED3932A-7A06-47C3-8542-75BFD6EC3D3C}" emma:medium="tactile" emma:mode="ink">
                <msink:context xmlns:msink="http://schemas.microsoft.com/ink/2010/main" type="inkWord" rotatedBoundingBox="14676,13262 15290,13262 15290,13641 14676,13641">
                  <msink:destinationLink direction="with" ref="{88628020-5CB5-4C42-A321-7E68C38D7C0E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-1782 92 35 0,'-9'-4'112'0,"9"-1"-4"15,0 0 0-15,-9 1-24 0,9 4 0 0,0-5 4 0,0 5-4 16,0-6 0-16,0 6-8 0,0 0 0 0,0 0 0 0,0 0 4 16,0 0 4-16,0 0 4 0,9-4 0 0,-9 4 0 0,9 0-8 15,-9 0-4-15,8 4 4 0,1-4-4 0,-1 0-4 0,0 6-8 16,10-6 0-16,-10 0-4 0,10 5-28 0,-2-5-32 0,2 0 0 0,-2 4 0 15,9 1 0-15,-7-5 0 0,0 5 0 0,6-5 0 0,-6 4 0 16,7-4 0-16,1 0 0 0,-10 0 0 0,10 6 0 0,0-6 0 16,-9 0 0-16,9 0 0 0,0 0 0 0,-10 0 0 0,10 0 0 15,-9 0 0-15,-1 4 0 0,2-4 0 0,0 0 0 0,-2 0 0 0,-7 5 0 16,8-5 0-16,-17 4 0 0,8-4 0 0,1 0 0 16,-1 0 0-16,-8 0 0 0,0 0 0 0,0 6 0 0,0-6 0 0,0 0-68 15,-8 0-36-15,-1 0-16 0,1 0-12 0,-1 0-28 0,1-6-20 16,-9 12-24-16,-1-12-60 0,2 12 28 0,-2-6 52 0,-7 0 36 15,8 4 28-15,-8-4 20 0</inkml:trace>
          <inkml:trace contextRef="#ctx0" brushRef="#br0" timeOffset="244.466">-1782 347 99 0,'8'4'132'0,"-8"1"-8"0,0 5-4 16,9-6-20-16,-9 1 4 0,8 0-4 0,-8 0-4 0,8 5-4 15,1-6-4-15,0 1-8 0,-1 0 0 0,0-5 0 0,10 5-4 16,-10 0-4-16,10-1 0 0,-10 1-4 0,9-5-4 0,-1 5 0 16,2-5-8-16,0 0-4 0,-2 0-4 0,10 5 0 0,-9-10-4 15,9 5-8-15,-10 0 0 0,10-5-20 0,0 5-16 0,-9-5 0 0,7 1 0 16,-6 4 0-16,8-5 0 0,-9 0 0 0,8 0 0 16,-8 5 0-16,1-5 0 0,-10 5 0 0,10-4-72 0,-10 4-28 0,0-5-32 15,1 5-36-15,-1 0-36 0,1 0-80 0,-9 0 4 0,0 5 32 16,-9-5 64-16,9 0 36 0,-8 4 28 0,8 1 20 0</inkml:trace>
        </inkml:traceGroup>
      </inkml:traceGroup>
    </inkml:traceGroup>
  </inkml:traceGroup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55:55.93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02CFA40-1D9D-4340-B676-B4FB3E8D71CD}" emma:medium="tactile" emma:mode="ink">
          <msink:context xmlns:msink="http://schemas.microsoft.com/ink/2010/main" type="inkDrawing" rotatedBoundingBox="17682,14959 24169,14206 24277,15138 17790,15891" semanticType="callout" shapeName="Other">
            <msink:sourceLink direction="with" ref="{CCAD295D-BD52-4E6B-B127-BC5DB0A83090}"/>
            <msink:sourceLink direction="with" ref="{0EEF1141-0615-4E27-8431-88C22EC1DAD0}"/>
          </msink:context>
        </emma:interpretation>
      </emma:emma>
    </inkml:annotationXML>
    <inkml:trace contextRef="#ctx0" brushRef="#br0">-1 1009 15 0,'0'-5'92'0,"0"1"-8"0,0-2-8 15,0 6-28-15,0-4-8 0,0 4-4 0,0 0-8 0,0 0 0 0,0 0 4 16,0 0 0-16,0 0 4 0,0 0 0 0,0 0 0 0,0 0 0 16,8 0 0-16,-8 0 4 0,0 0 0 0,8 0 0 0,-8 4 0 15,10-4-4-15,-2 6 4 0,-8-2-4 0,8 1-4 0,1 0-8 16,0 4 0-16,-1 1 4 0,1-1-4 0,-1 1 0 0,0 0-4 15,0 5 0-15,2-2 0 0,-2 7-4 0,0-6 0 0,2 0-4 16,-2 6 0-16,0-5-4 0,-8 4 4 0,9 0 0 0,-1-4-20 0,-8 3 16 16,9-3 4-16,-9 0-4 0,0-2-4 0,0 2 4 15,8-1-4-15,-8-5 4 0,0 6 0 0,0-11-8 0,0 6 0 0,0-5 4 16,0 0 4-16,0 0-8 0,0-1 4 0,0-4 0 0,0 0 0 16,0 0 0-16,0 0-4 0,0 0 0 0,0-4 4 0,0-1-4 15,0-5 0-15,0 6 0 0,0-6 0 0,0 1 4 0,0-6-4 0,0 5 0 16,0-4 0-16,0 0 0 0,0-5 0 0,0 4 0 0,0-3-4 15,0-2 4-15,-8-4-4 0,8 5 4 0,0-6 0 0,0 6 0 16,-9 1-4-16,9-6 0 0,0 4 4 0,0-4-4 0,0 5 0 16,-8-5 4-16,8 0 0 0,0 4 0 0,0 1 4 0,0-3-4 15,0 2 0-15,0 0 0 0,0 1 0 0,0-1 0 0,0 2 0 0,0-2 0 16,0 1 0-16,8 5 0 0,-8-1-4 0,0-4 4 0,0 5 0 16,9 5 0-16,-9-6 4 0,0 1-4 0,0 4 0 0,0 1 0 15,0-1 4-15,8-5-4 0,-8 6 4 0,0 4-24 0,0-4 24 16,0-1-4-16,0 1 4 0,0 3-4 0,0-3 0 0,9 4 0 15,-9-4 0-15,0 3 0 0,0 2 0 0,8-1 0 0,-8-5 0 0,0 6 4 16,8-1-4-16,-8 0 0 0,10 0 0 0,-2 0 0 16,-8 0 0-16,8 5 0 0,-8-4-4 0,10-1 8 0,-2 5-4 0,-8-4 0 15,8 4 4-15,0-5-8 0,1 5 4 0,-9 0 4 0,9-5-4 0,-1 5 4 16,1 0-4-16,-1 0-4 0,10-5 4 0,-10 5 0 16,0 0 0-16,0-5 0 0,2 5 0 0,6 0 0 0,-7-5 0 0,8 5 0 15,-8-3 0-15,7-3 0 0,-8 6 0 0,10 0 0 0,0-5 0 16,-10 0 0-16,9 5 0 0,0-5 0 0,0 5 0 0,-1-5 0 15,2 1 0-15,8 4 0 0,-9-5 0 0,0 5 0 0,8-5 4 16,-7 5-4-16,8-5 4 0,-10 1-4 0,9 4 0 0,1-6 0 16,0 2 4-16,-10 4 0 0,10-5 0 0,0 0 0 0,-1 1-4 15,1-2 0-15,0 2-4 0,-1-1-12 0,1 1 20 0,0-1 0 16,-1 0 0-16,0 0 0 0,10 0 0 0,-9 0 0 0,-2 1 0 16,2 0 0-16,-1-2 0 0,1 1 4 0,0 1-4 0,0-6 4 0,-1 10-4 15,1-5-4-15,0-5 4 0,-1 10 0 0,1-4 0 0,-1 0 0 16,0-1 0-16,1 5-4 0,0-6 4 0,-1 6-4 0,1 0 0 15,8 0 4-15,-8 0 0 0,-1 0 0 0,1-4-4 0,8 4 4 16,-8-5 0-16,-1 5 0 0,9 0 4 0,-8-5-8 0,-1 5 0 0,1-5 4 16,8 1 0-16,-8 4-4 0,-1-6 0 0,1 2 4 0,0-1-4 15,0 1 0-15,-2-2 4 0,2 2-4 0,-1-1 0 0,1 5 0 16,0-5 4-16,-9-1-4 0,9 6 0 0,-2-3 4 0,-6-3-4 16,8 6 4-16,-9 0-4 0,8-4 0 0,0 4 0 0,-7 0 0 0,0 0 0 15,6 0 0-15,-7 0 4 0,9 0-4 0,-8 0 0 0,6 0 0 16,-6 0 4-16,7-5-4 0,-7 5 0 0,8 5 0 0,-10-5 4 15,10 0 0-15,-9-5-4 0,9 5 4 0,-10 0-4 0,10 0 0 16,-9 0 0-16,0 0 4 0,8-5-4 0,-7 10-4 0,8-5 0 16,-10-5 4-16,2 5 0 0,7 0-4 0,-9-5 4 0,2 5 4 15,8 0-4-15,-10-4 0 0,2 4 4 0,-1-5-8 0,9 5 4 16,-10-5 0-16,2 5-4 0,-2 0 4 0,10 0 0 0,-9-4 0 0,-1 4 4 16,2 0-4-16,0 0-4 0,-2 0 8 0,1 0-4 0,1 0 0 15,-2 0 0-15,2-5 0 0,8 5 0 0,-10 0 0 0,1 0 0 16,0 0-4-16,0 0 4 0,1 0 0 0,-2 0 0 0,2 0 4 0,-2 0-4 15,2 0 0-15,7-6 4 0,-7 12-4 0,-2-6 0 0,2 0 0 16,7 0 4-16,-8 0-4 0,0 0 0 0,9 0 0 0,-10 0 0 16,2 0 0-16,7 0 0 0,-8 0-4 0,0 0 4 0,9 0 4 0,-8 0-4 15,-2 0 0-15,1 0 0 0,9 0 0 0,-10 0 0 16,2-6 0-16,-1 6 0 0,8 0 0 0,-8 0-4 0,1 0 4 0,8 0 4 16,-10-4-4-16,10 4 0 0,-9-5 0 0,9 5-4 0,-10-4 4 15,10 4 0-15,-9-6-4 0,9 2 4 0,-1 4 0 0,-8-5-4 16,9 0 4-16,0 0 0 0,-1 1 0 0,1 4 0 0,0-6 0 0,-10 2 0 15,10 4 4-15,7-5-4 0,-7 0 0 0,0 5 0 0,0-5 0 16,-1 5 0-16,1 0 4 0,0-4-4 0,8 4 0 0,-9 0 0 16,1 0 0-16,0 0 0 0,-1 0 4 0,0 0-4 15,0 0 0-15,1 0 0 0,0 0-4 0,-9 0 4 0,9 0 0 0,0 0 0 16,-2 0 0-16,2 0 0 0,-9 0-4 0,9 0 4 0,0 0 4 16,0-5-4-16,-10 5 0 0,10 0 0 0,-9-5 0 0,9 5 0 15,0-5 0-15,-10 5 0 0,9 0 0 0,-7-4 0 0,8 4 0 0,-10-6-4 16,10 6 4-16,-9-4 0 0,9 4 0 0,-10 0 0 0,10 0 0 15,-8 0 0-15,7-5 0 0,-8 5 0 0,8 0 0 0,-7 0 0 16,8 0 0-16,-10 0 0 0,9-5 0 0,1 5 0 0,-8 0-16 0,7-4 20 16,-8 4 0-16,8 0 0 0,1-5 0 0,-8 5-4 15,6-5 0-15,-6 5 0 0,7-5 0 0,1 5 0 0,-8-5-4 0,-2 5 4 16,10 0 0-16,-9 0 4 0,9 0 0 0,-10 0-4 0,10 0 0 16,-9-5 0-16,0 5 0 0,0 0 0 0,9 0 0 0,-10 0 0 15,2 0-4-15,-1 0 4 0,8 0 0 0,-8 0 0 0,1 0 4 0,-2 0 0 16,2 0-4-16,-2 0-4 0,10 0 4 0,-9 0 0 0,1 0 4 15,-2 0-4-15,2 0-4 0,7 0 4 0,-8 0 0 0,0 0 0 16,-1 0 0-16,2 0 0 0,0 0 0 0,-2 0 0 0,1 0 0 16,1 0 0-16,-2 0 0 0,2 0 0 0,-2 0 0 0,-6 0 0 15,6 0-4-15,-7 0 4 0,-1 5 0 0,1-5-4 0,-1 0 4 16,1 0 4-16,-1 5-4 0,0-5 0 0,2 5 4 0,-10-5-8 0,8 5 4 16,-8-5 4-16,0 5-4 0,8-5 4 0,-8 4-4 0,0 1 4 15,0-5-4-15,0 0 4 0,0 5 0 0,0-5-16 0,0 0 24 16,-8 4-4-16,8-4 4 0,-8 6-4 0,8-6 0 0,0 4 4 15,-10-4 0-15,10 0 4 0,0 5-4 0,-8-5 4 0,0 5 0 16,8-5 0-16,-9 5 0 0,9-5 0 0,-8 4 0 0,8 1 0 16,0-5 0-16,-9 5 0 0,9 0 0 0,0-1-4 0,-8 2 4 15,8-2 0-15,0 1 4 0,0 0 0 0,0 4 0 0,0-3 4 0,0 3 0 16,0 1 4-16,0-1-8 0,0 5 4 0,0-4-4 0,0 5 0 16,0-6-8-16,0 5-12 0,0 1 0 0,0-1 0 0,0 1 0 15,0 0 0-15,-9-7 0 0,9 7 0 0,0-1 0 0,0 1 0 0,0-6 0 16,0 1 0-16,0 0 0 0,0-1 0 0,0-5 0 15,0 6 0-15,0-5 0 0,0 0 0 0,0-1 0 0,0 2 0 0,0-2 0 16,0-4 0-16,0 0 0 0,0 5 0 0,0-5 0 0,-8 0-12 16,8 0-76-16,-8 0-24 0,8-5-20 0,-10 5-32 0,2-4-32 15,0-2-56-15,-2 6-28 0,2-4 28 0,-8-1 68 0,-2 0 32 16,1 1 36-16,1-2 20 0</inkml:trace>
  </inkml:traceGroup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56:06.95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977FE66-824D-4DF2-82CB-5C0023CE90AF}" emma:medium="tactile" emma:mode="ink">
          <msink:context xmlns:msink="http://schemas.microsoft.com/ink/2010/main" type="inkDrawing" rotatedBoundingBox="25568,14912 32103,14188 32210,15155 25675,15878" semanticType="callout" shapeName="Other">
            <msink:sourceLink direction="to" ref="{2966E258-A0A7-470A-AB4C-592C2060907D}"/>
            <msink:sourceLink direction="to" ref="{3A3BDB45-B6A7-47B5-8EE2-0B0F7D3D7DF6}"/>
          </msink:context>
        </emma:interpretation>
      </emma:emma>
    </inkml:annotationXML>
    <inkml:trace contextRef="#ctx0" brushRef="#br0">-5 972 27 0,'0'-5'92'0,"0"1"-8"16,0 4-4-16,0-5-20 0,0 0-8 0,0 5 4 0,0-5-4 16,0 5 0-16,0-5-4 0,0 0 0 0,0 5 0 0,0 0 0 0,0-5 0 15,0 5 0-15,0 0 4 0,0-5 0 0,0 5 4 0,0 0 4 16,0 5 0-16,0-5 0 0,0 5-8 0,0 0-4 0,0 0 0 15,8 5-4-15,-8-1-8 0,8 0-4 0,-8 1-4 0,8 5-8 16,2-1 0-16,-10 1-4 0,8 4-4 0,0 0 0 0,1 5-8 16,8-10 4-16,-8 9 0 0,-1-3-4 0,0-1 0 0,0 1 0 15,2 0-4-15,-2-2 4 0,0 1-4 0,2-4 0 0,-2-1 0 0,0-4 0 16,1 4 4-16,-1-5-4 0,-8 1 4 0,9-1-4 0,-1-3 4 16,-8-2-4-16,9 1 4 0,-9-5 0 0,0 0-4 0,0 0 4 15,0 0-4-15,0-5 0 0,0 1 0 0,0-6 0 0,0 1 4 0,0-2-4 16,-9-3 0-16,9 5-4 0,0-10 0 0,-8 4 4 0,8-4-4 15,-9-5 0-15,9 0 0 0,0 1 4 0,-8-6-4 0,-1 4-4 16,9-4 4-16,-8 1 0 0,0-1 0 0,8 0 0 0,-10 1 4 16,10-2 0-16,-8 2-4 0,0 4 4 0,8 0 0 0,0-5 0 15,-10 10 0-15,10-5 0 0,-8 10-20 0,8-5 24 0,0 0 0 0,0 4-4 16,-8 1 0-16,8 4 4 0,0-5-4 0,0 6 0 0,0-5 0 16,0 4 0-16,0 1 4 0,0-1-4 0,0 0 0 0,0 1 0 15,0-1 0-15,0 1 0 0,0-1 4 0,0 1-4 0,8-1 0 16,-8 0 0-16,0 1 0 0,8-1 4 0,-8 1-4 0,10 3 0 15,-10-3 4-15,8-1-4 0,0 0 0 0,2 1 0 0,-2 5 0 0,0-6 0 16,1 5 0-16,-1-5 0 0,1 7 0 0,-1-3 0 0,1-4 0 16,-1 5 0-16,0 0 0 0,2 1 0 0,6-1-4 0,-6 0 8 15,-2 0-4-15,8 5 0 0,-7-4 0 0,8-2 4 0,-8 6 0 0,7-4 0 16,2-1-4-16,-1 5 4 0,0-5-4 0,0 1 0 16,0 4 0-16,0-6 4 0,9 2 0 0,0-1 0 0,-10 1 4 0,9-1-8 15,9 0 8-15,-8 0-4 0,0 0 0 0,8 0-4 0,1 1 4 16,-1-6 0-16,-1 5 0 0,1 1-4 0,0-1 0 0,9 0 4 15,-9 0-4-15,9 5 0 0,-9-4 0 0,8 4 0 0,1 0-4 16,-1-6 4-16,-6 12 0 0,6-6 0 0,1 0 0 0,-1 4 0 16,-8-4-4-16,9 5 8 0,-1-5-4 0,-7 5 0 0,7-5 0 0,1 5 0 15,-9-5 4-15,0 0-4 0,9 0 4 0,-9 4-4 16,8-4 4-16,-8 0-8 0,1 0 4 0,-1 0 0 0,8 0-4 0,-7 0 8 16,-1 0-4-16,0 5-4 0,-1-5 4 0,11 0 0 0,-10 0 0 15,-1 0 0-15,1 0 0 0,0 0 0 0,9 6 0 0,-9-6-4 16,0 0 4-16,1 0 0 0,-1 0 4 0,0 0 0 0,0 0-4 15,9-6 0-15,-9 6 0 0,0-5 0 0,-1 5 0 0,11-4 0 0,-10-1 0 16,-1 0 0-16,1 5 0 0,9-5-4 0,-9 1 8 0,10-2-4 16,-11 6-4-16,9-4 4 0,-6 0 0 0,-3 4 4 0,9-5-4 15,-6 5 0-15,-3 0 0 0,9 0 0 0,-8-6-4 0,1 6 4 16,-1 0 0-16,0 0 0 0,9 0 0 0,-9 0 0 0,0 6 0 16,0-6-20-16,0 0 24 0,1 0 0 0,-1 0-4 0,-1-6 0 0,1 6 0 15,0 0 0-15,1 0 0 0,-9 0-4 0,8 0 4 0,0 0-4 16,-9 0 4-16,9 0-4 0,-8 0 4 0,8 0 0 0,-9 0 0 15,1 0-4-15,0 0 0 0,-1 0 4 0,1 0 0 0,0 0-4 0,-2 0 4 16,2 0 0-16,0 0-4 0,-1 0 4 0,1 0 0 16,0 0 0-16,-1 0-4 0,-7-4 0 0,6 4 4 0,2 0 0 0,0-5-4 15,0 5 4-15,-1-5 0 0,1 5-4 0,-8-5 8 0,6 1-4 16,2 4 0-16,-9-6 0 0,9 2 0 0,0-1 0 0,-1 5 0 16,-8-4 0-16,8-2 0 0,-7 6 0 0,8-4 4 0,-1 4-4 15,0-5-4-15,0 5 8 0,1-5-4 0,0-1 0 0,-1 6 0 16,1-3 0-16,0-3 0 0,8 2 0 0,-9-1-4 0,1 5 0 0,8-10 4 15,0 6 4-15,-9-1 0 0,9 0-4 0,-8 1 0 0,9-1 0 16,-1-1 0-16,-8 2 0 0,8-1 0 0,-9 1 0 0,9-2 0 16,-8 2 0-16,8-1-4 0,-9 0 4 0,1 0 0 0,8 1 0 15,-8-2 0-15,7 2 0 0,-7-1 0 0,8 0 0 0,-8 5 0 16,7-5 0-16,3 1 4 0,-3 4-4 0,-7-5 0 0,8 0 0 0,0 0 0 16,9 5 0-16,-9-4 0 0,0 4 0 0,0-6-8 0,-1 6 8 15,3-4 0-15,-3 4 0 0,1-5-4 0,0 0-4 0,1 5 0 16,-10 0 4-16,10-4 0 0,-10 4-4 0,0 0-4 0,1 0 0 0,-9-5 4 15,9 5-4-15,-10 0 0 0,2-5 0 0,-1 5 4 16,-1 0 0-16,2-5 4 0,-2 5 0 0,-6 0 0 0,6 0 0 0,-7 0 0 16,0 0 0-16,-1 0 0 0,1-5 0 0,-1 5 4 0,0 0 0 15,1 0 0-15,0 0 0 0,-1 0 4 0,-8 0-4 16,8 0 0-16,2 5 0 0,-10-5 0 0,8 0 0 0,-8 0 0 0,0-5 4 16,8 10-4-16,-8-5 4 0,0 0-4 0,0 0 0 0,0 0 4 0,0 5-4 15,0-5 0-15,9 0 0 0,-9 0 0 0,0 5 4 16,0-5 0-16,0 5-4 0,0-5 0 0,9 0 0 0,-9 0 4 0,0 4 0 15,0-4 4-15,0 0-4 0,8 5 0 0,-8 0 4 0,0-5 0 16,8 4 0-16,-8 2 4 0,0-6 0 0,0 4 0 0,0 1 0 16,9-5 4-16,-9 10-4 0,0-6 8 0,0 1 0 0,0 0 0 15,0 0 4-15,0-1 0 0,0 2 4 0,0 3 4 0,0-4 0 16,0 4 0-16,0-3 4 0,-9-2 0 0,18 5-4 0,-9-3 4 0,0 3 0 16,0 1-4-16,0-6-4 0,0 6-28 0,0-1 0 0,0 0 0 15,0-3 0-15,0 4 0 0,0 0 0 0,-9-6 0 0,9 5 0 16,9 1 0-16,-9-5 0 0,0 5 0 0,0-6 0 0,0 2 0 0,0-1 0 15,0-1 0-15,0 0 0 0,0 2 0 0,0-6 0 16,0 4 0-16,8-4 0 0,-8 0 0 0,0 5 0 0,0-5 0 0,0 0 0 16,0 0 0-16,0 0 0 0,0 0 0 0,0 0 0 0,0 0 0 15,-8 0-16-15,8 0-60 0,0 0-36 0,0 0 0 0,-9-5-20 16,9 5-32-16,0 0-24 0,-8-4-52 0,0 4-28 0,-1-6 48 16,0 2 44-16,1 4 28 0,0-4 28 0</inkml:trace>
  </inkml:traceGroup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56:04.08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F280303-49E5-4426-AAE4-E928E0082DBE}" emma:medium="tactile" emma:mode="ink">
          <msink:context xmlns:msink="http://schemas.microsoft.com/ink/2010/main" type="writingRegion" rotatedBoundingBox="26061,15027 32950,15135 32934,16158 26044,16050"/>
        </emma:interpretation>
      </emma:emma>
    </inkml:annotationXML>
    <inkml:traceGroup>
      <inkml:annotationXML>
        <emma:emma xmlns:emma="http://www.w3.org/2003/04/emma" version="1.0">
          <emma:interpretation id="{6B3E60F4-6945-40F2-AD46-80766E1DE868}" emma:medium="tactile" emma:mode="ink">
            <msink:context xmlns:msink="http://schemas.microsoft.com/ink/2010/main" type="paragraph" rotatedBoundingBox="26155,15028 32950,15135 32939,15838 26144,157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D81664C-9A14-407D-AF3B-E08F1F20FBBD}" emma:medium="tactile" emma:mode="ink">
              <msink:context xmlns:msink="http://schemas.microsoft.com/ink/2010/main" type="line" rotatedBoundingBox="26155,15028 32950,15135 32939,15838 26143,15731"/>
            </emma:interpretation>
          </emma:emma>
        </inkml:annotationXML>
        <inkml:traceGroup>
          <inkml:annotationXML>
            <emma:emma xmlns:emma="http://www.w3.org/2003/04/emma" version="1.0">
              <emma:interpretation id="{4A81BBBF-770C-433A-991E-ADA22B413562}" emma:medium="tactile" emma:mode="ink">
                <msink:context xmlns:msink="http://schemas.microsoft.com/ink/2010/main" type="inkWord" rotatedBoundingBox="26154,15072 27256,15089 27246,15749 26144,1573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9668 2529 11 0,'0'0'92'0,"0"0"0"0,0 0-12 15,0 0-24-15,0 0-4 0,0 0 0 0,8 0-4 0,-8 0-4 0,0 0 4 16,0 0-4-16,0-4-4 0,0 4-4 0,0 0-8 0,0 0 4 16,0-6-4-16,0 6 0 0,0-5-4 0,0 5 0 0,0-4 4 15,0-1-4-15,0 0 4 0,0 0 0 0,0 1 4 0,0-2-4 16,0 2-4-16,0-1 4 0,0 1-8 0,0-6 4 0,0 5 0 15,0-6-8-15,0 8 0 0,8-7 0 0,-8 5 0 0,0-5 4 16,10 1 0-16,-10 4-4 0,0-4 4 0,8-1 0 0,-8-5 4 0,8 6-4 16,-8-1 0-16,8 0 0 0,2-3 0 0,-10-2-4 0,8 1 0 15,-8-1-4-15,8 1 4 0,-8-1 0 0,9 1-8 0,0-1 4 16,-9-4-4-16,8 5 0 0,-8-1 0 0,9 1 0 0,-1 0 0 16,-8-5 0-16,8 4 0 0,-8 1 0 0,9-1 0 0,-9 1 0 15,9 0 0-15,-9 4 0 0,8-4 0 0,-8 5 0 0,0-6 0 0,0 4 0 16,0 2 0-16,8 0-4 0,-8-1 8 0,0-4-4 0,0 10 0 15,0-7 0-15,0 2-4 0,0-1 4 0,0 1 0 0,0 4-4 16,10-4 4-16,-10 3 0 0,0 2 0 0,0-1 0 0,0 1 0 16,0-2 0-16,8 6 0 0,-8-4 0 0,0 4-4 0,0 0 4 15,0 0 4-15,0 0 0 0,0 0-20 0,0 4 28 0,8 2 4 16,-8-2-4-16,0 5-4 0,0 1 0 0,0 0 4 0,9 4-4 0,-9 0 0 16,0 1-4-16,0 5-4 0,9-7 0 0,-9 12-4 0,0-6 0 15,0 5 0-15,0-4 4 0,0 3-4 0,0 0 0 0,0-3-4 16,0 4 4-16,0-5-4 0,0 5 0 0,0-4 0 0,0-2 4 15,0 2 0-15,0-6 0 0,0 1-8 0,0 4 4 0,0-9 0 0,8 3 0 16,-8 2-4-16,0-5 4 0,0-6-4 0,0 6 0 0,0-1-4 16,0-3-8-16,0-1-4 0,0-5-4 0,0 4-12 0,0-4-4 15,0 0-16-15,0 5-12 0,0-5-12 0,0 0-12 0,0-5-4 16,0 5-20-16,0-4-12 0,0-1-12 0,0-1 0 0,0-3-64 16,0-1-12-16,8 1 36 0,-8 4 44 0,0-10 24 0,0 6 20 0</inkml:trace>
          <inkml:trace contextRef="#ctx0" brushRef="#br0" timeOffset="513.9904">10111 2136 67 0,'-8'4'96'15,"8"-4"-12"-15,-9 5-4 0,0-5-20 0,1-5-8 0,0 5 4 16,8-4-4-16,-10-1 0 0,10-1-8 0,0-3 0 0,-8 0-8 15,8-1 0-15,0 0 0 0,0 2-8 0,8-3 0 0,-8-3 4 0,10 5-4 16,-10-6-4-16,8 1 8 0,0 4 0 0,1-5-8 0,0 6 4 16,-1-1 0-16,1 1 4 0,-1 0 0 0,0-2 0 0,10 2-4 15,-10-1 0-15,0 6 0 0,2-1-4 0,-2 0 0 0,0 0-4 16,9 1-4-16,-8 4 0 0,0 0 0 0,-1 0-8 0,0 0 0 16,0 0-20-16,2 4 24 0,-2 1-4 0,0 5 0 0,2-6-4 0,-2 6 0 15,0 5 0-15,-8-6 0 0,9 5 0 0,-9 1-4 0,0-2 4 16,0 7 0-16,0-1 0 0,-9 6 0 0,1-6-4 0,8 5 0 15,-18 0 4-15,10 0-4 0,0-1 0 0,-10 3 0 0,2-4 0 16,7-3 0-16,-8 6 4 0,0-6-4 0,9 0 0 0,-10 1 0 16,2-7 0-16,6 2 0 0,2-1 0 0,0-4 0 0,-1-5 0 0,1 5 0 15,-1-5 0-15,9-5 0 0,0 0 0 0,-9 0-4 0,9-5 4 16,0-1 0-16,9 2 0 0,-9-5 0 0,9 3 0 16,-9-3 0-16,8-1 0 0,1 0 0 0,-1 1 0 0,0 5-4 0,2-6 4 15,-2 5 0-15,0 0 0 0,0 0 0 0,2 1 0 0,6 4 4 16,-7 0 0-16,-1 0 0 0,1 4 4 0,0 1 0 0,-1 0 4 15,0 4 4-15,0 1 0 0,2-1 0 0,-2 1 0 0,0 0 0 0,2-1 0 16,-2 1 4-16,0 5-4 0,1-6 0 0,-1 5 0 0,1-4 0 16,8-1 0-16,-9 0-8 0,0 2 4 0,2-2-4 0,-2-3 4 15,0 3-4-15,2-5-4 0,6 2 0 0,-8-2 0 0,1-4-4 16,0 0-8-16,-1 0-8 0,9 0-16 0,-9-4-16 0,2-2-16 16,6 2-20-16,-8-1-20 0,2-5-24 0,-2 1-24 0,0-2-28 0,9 2-64 15,-8-5 40-15,0 0 32 0,-1 5 40 0,0-6 24 0</inkml:trace>
          <inkml:trace contextRef="#ctx0" brushRef="#br0" timeOffset="744.6528">10776 2184 71 0,'0'4'168'0,"-8"1"-16"0,8-5-16 0,0 4-28 15,0-4-4-15,0 7-8 0,0-7 0 0,0 3-16 0,0-3 12 16,0 5-12-16,0-5-12 0,0 5-8 0,0-5-8 0,0 0-12 0,0 0-4 15,0 0-8-15,0 0-8 0,0-5-4 0,0 5 0 0,0 0-4 16,0 0 0-16,0 0-4 0,0 0 0 0,0 0-4 0,0 5-4 16,0-5-8-16,0 0-12 0,0 0-20 0,0 0-12 0,0 0-16 15,0 0-24-15,0 0-28 0,0 0-24 0,0-5-52 0,0 5-32 16,0 0 40-16,0 0 32 0,0 0 36 0,0-5 16 0</inkml:trace>
        </inkml:traceGroup>
        <inkml:traceGroup>
          <inkml:annotationXML>
            <emma:emma xmlns:emma="http://www.w3.org/2003/04/emma" version="1.0">
              <emma:interpretation id="{7DF17B01-2B84-4767-97C7-926686574990}" emma:medium="tactile" emma:mode="ink">
                <msink:context xmlns:msink="http://schemas.microsoft.com/ink/2010/main" type="inkWord" rotatedBoundingBox="27748,15053 29547,15082 29536,15753 27737,1572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250.3035">11304 2092 7 0,'-8'0'96'0,"8"-5"-4"0,-8 5-8 0,8-4-16 0,-8 0-4 0,8-2 0 16,0 1 0-16,-10-4 4 0,10-1 0 0,0 0-8 0,0 1 0 16,0-1-4-16,0-4-4 0,0-1-4 0,10 6-4 0,-10-5 0 15,8 0 0-15,0-1-4 0,0 5 0 0,2-4-4 0,-2 4 0 16,0 0 0-16,1-3-8 0,-1 7 0 0,0-3-8 0,10 4 4 16,-10 0-4-16,2 1 0 0,-2 4 0 0,0 0-4 0,0 4 0 0,1 1 0 15,0 0-4-15,-1 0 0 0,-8 5-4 0,9-1-4 0,-1 5 4 16,-8 1-4-16,0-1 4 0,8 1 0 0,-16 4-4 0,8 0 0 15,0 0 0-15,-8 5-4 0,-1 0 4 0,1-5-4 0,-1 5 0 16,0 0 4-16,1 0-4 0,-8 0 4 0,6 0 0 0,-6 0 0 16,-2-5 0-16,10 5-4 0,-9-4 4 0,9-1 0 15,-2-5-4-15,-6 1 4 0,8-2-4 0,8 2 0 0,-10-5 0 16,10 0 4-16,0-1 0 0,0-5-4 0,0 2 4 0,0-1 4 0,10-5 0 16,-10 4 4-16,16-4 0 0,-8 5 4 0,2-5 0 0,6 0 4 15,-7 0 0-15,7 0 0 0,2 0 0 0,0 0-4 16,-2 0 0-16,1 0 0 0,9 5-4 0,-10-5-4 0,2 0 0 15,-2 4-8-15,2-4 0 0,-1 5-16 0,0-5-24 0,0 5-28 16,-9-5-24-16,10 5-28 0,-10-5-32 0,0 4-32 16,-8-4-92-16,0 0 32 0,0 0 48 0,0 0 36 0,0-4 28 15,-8-1 28-15</inkml:trace>
          <inkml:trace contextRef="#ctx0" brushRef="#br0" timeOffset="4955.2762">11970 2284 55 0,'0'0'108'0,"0"0"-4"0,0 0 0 0,0 0-20 0,0 5 8 15,0-10 4-15,0 5-4 0,0 0 0 0,0 0 0 0,0 0-4 16,0 0 0-16,0 0 0 0,0 0-4 0,0 0 0 0,0 0-4 16,0 0 0-16,0 0-8 0,0 0 0 0,0 0-4 0,0 0 0 0,0 0 0 15,0 0-12-15,0 0-4 0,0 0-4 0,0 0-16 0,-8 0-32 16,8 0 0-16,0 0 0 0,0 0 0 0,0 5 0 0,0-5 0 16,0 0 0-16,0 0 0 0,0 0 0 0,0 0 0 0,0 0 0 15,0 0 0-15,0 0 0 0,0 0 0 0,0 0 0 0,0 0-28 0,0 0-76 16,0 0-20-16,0 0-8 0,0 0-24 0,0 0-20 15,0 0-8-15,0 0-68 0,0 0 8 0,0 0 40 0,0 0 48 0,0 0 24 16,0 0 28-16</inkml:trace>
          <inkml:trace contextRef="#ctx0" brushRef="#br0" timeOffset="5341.823">12208 2428 31 0,'-8'5'128'0,"0"-1"-12"0,0 2-12 16,8-3-32-16,-10 3 0 0,10-6 4 0,-8 0 0 0,8 0-8 0,0 0-12 15,-8 0 0-15,8-6-8 0,0 3-4 0,0-3-8 0,8-3-8 16,-8 4-4-16,8-4 0 0,-8-1-4 0,10 1 4 0,-2-1 0 16,0-5 0-16,0 6 0 0,1-5 0 0,-1-1 8 0,1 5-4 15,0-4 8-15,7-1 0 0,-6 2 4 0,-2 3 0 0,0-5 0 16,0 1 0-16,2-1-4 0,-2 6-4 0,-8-1-4 0,8-4 0 15,1 5-4-15,-1-1-4 0,-8 0 0 0,9 1-4 0,-9-1 0 0,9 1-4 16,-9 4 0-16,0-5-4 0,8 5 0 0,-8 1 0 0,0 4 0 16,0-5-4-16,0 0 0 0,0 5-4 0,0 0 4 0,8 0-4 15,-8-5 4-15,0 5 0 0,0 0-4 0,0 0 4 0,0 0 0 16,0 0 0-16,0 5 4 0,8-5 0 0,-8 5 0 0,0 0 0 16,0-1-20-16,0 5 20 0,0-3 0 0,0 3 0 0,0 1 0 0,0-1-4 15,10 6 0-15,-10-5 0 0,0 3 0 0,0 2-4 0,0-1 4 16,-10 1-4-16,10 4-4 0,0-4 4 0,0-1-4 0,0 0 0 15,0 1-8-15,0-1-8 0,0 1-8 0,0-1-8 0,0 1-12 16,10-6-8-16,-10 6-8 0,0-6-8 0,0 0-8 0,0-4-4 16,8 5-8-16,-8-6-16 0,0 2-4 0,8-6-4 0,-8 3-16 0,10-3-56 15,-10 0-4-15,8-3 40 0,-8 3 24 0,8-6 28 0</inkml:trace>
          <inkml:trace contextRef="#ctx0" brushRef="#br0" timeOffset="5791.1752">12695 2178 83 0,'0'-4'100'0,"0"4"-12"0,0-5-4 16,0 5-20-16,0-5-4 0,8 5 4 0,-8-5-4 0,0 1 0 0,8-1-8 15,-8-5 0-15,0 6-4 0,10-1 4 0,-2-5-4 0,-8 5-4 16,8-4 0-16,0 4 0 0,1-5 0 0,0 5-4 0,-1 1 0 15,1-6-8-15,-1 5 4 0,0 1-8 0,2-1 0 0,-2 0-4 16,0 5 0-16,0 0-4 0,2-5 0 0,-2 5-4 0,-8 0-4 16,8 0 0-16,1 5-4 0,0-5 0 0,-1 5 0 0,1 0 0 0,-9-1-4 15,8 7 4-15,-8-7 0 0,8 5-4 0,-8 1 0 16,8 0 0-16,-8-1 0 0,0 6 0 0,0-1-4 0,0 0 4 0,0 0-4 16,0-4 4-16,-8 6 0 0,8-3-4 0,-8 2 4 0,0-2-4 0,8 7 0 15,-9-10 0-15,1 4 0 0,-1 0-16 0,9 1 20 16,-9-1 0-16,1-5 0 0,8 1 0 0,-8 0 0 0,-2-1-4 0,10 1 4 15,-8-1 0-15,8 2-4 0,0-2 8 0,0-4 0 0,0 4 0 16,-8 1 4-16,8-6 4 0,0 5 0 0,0-3 4 0,8 4 4 16,-8-6-4-16,0 6 0 0,8-5-4 0,-8-1 4 0,10 6 0 0,-10-5 0 15,8 5-4-15,-8-6 0 0,8 1 0 0,1 1-4 16,0-2 0-16,-1 1-4 0,1-1-4 0,-1 1 0 0,0-5 0 16,0 0-4-16,2 5 4 0,-2-5 0 0,10 0-4 0,-10 0-8 0,0 0-16 15,1-5-16-15,8 5-28 0,-9-5-28 0,1 1-28 0,-1-1-40 16,10 1-36-16,-18-7-80 0,8 2 44 0,0 4 40 0,-8-4 40 15,10-1 28-15,-10 1 24 0</inkml:trace>
        </inkml:traceGroup>
        <inkml:traceGroup>
          <inkml:annotationXML>
            <emma:emma xmlns:emma="http://www.w3.org/2003/04/emma" version="1.0">
              <emma:interpretation id="{D58625DA-D3B3-424E-8CA2-8225235B8CAD}" emma:medium="tactile" emma:mode="ink">
                <msink:context xmlns:msink="http://schemas.microsoft.com/ink/2010/main" type="inkWord" rotatedBoundingBox="29909,15148 30923,15164 30913,15794 29899,1577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7375.3396">13428 2289 71 0,'0'0'100'16,"0"0"-8"-16,0 0-4 0,0 0-24 0,0 0-4 0,0 0 0 15,0 0 8-15,0 4 4 0,0-4-4 0,0 0 0 0,0-4-4 0,0 4 0 16,0 0-4-16,0 0-4 0,0 0-4 0,0 0 0 15,0 0-4-15,0 0-4 0,0 0-8 0,0 4 0 0,0-4-4 0,8 0-4 16,-8 0-12-16,0 0 0 0,0 0 0 0,0 0-8 0,0 0 4 16,0 0-4-16,0 0-4 0,0 0 0 0,0 0 0 0,9 0-4 15,-9 0 0-15,0 0-8 0,0 0-12 0,0 0-8 0,0 0-12 0,8 0-16 16,-8 0-20-16,0 0-16 0,0 0-16 0,9 0-16 16,-9 0-28-16,0 6-56 0,0-6 28 0,8 0 32 0,-8 0 32 0,8 0 20 15</inkml:trace>
          <inkml:trace contextRef="#ctx0" brushRef="#br0" timeOffset="8075.521">13990 2284 55 0,'0'0'92'16,"9"0"-12"-16,-9 0-8 0,8 0-28 0,-8 0 0 0,8 0 0 15,-8 0-4-15,0-4 0 0,10 4-8 0,-10-5 0 0,8 0-4 16,-8 0-4-16,0-5 0 0,8 5 0 0,-8-4-8 0,10 0 0 0,-10-6 4 16,8 5-4-16,-8-4-4 0,8 5 0 0,-8-11 0 0,0 6-4 15,8 0 4-15,-8-1-4 0,0 1 0 0,0-1 0 0,0 2 0 16,0-2-4-16,-8 0 4 0,8 1 0 0,-8-1-4 15,8 6 4-15,-8-2 0 0,-2 2 4 0,2 0-4 0,0-1-4 0,-2 6 0 16,2-1 0-16,-9 0 0 0,9 5 0 0,0-4 0 0,-10 4 0 0,10 4-4 16,0-4 4-16,-10 5 0 0,10 0-4 0,-1-1 0 15,0 2 4-15,1-2 0 0,-1 5-4 0,1-3-4 0,0 3 8 0,-1-4-4 16,0 4 4-16,9 1-8 0,0-1 4 0,-8-3 0 0,8 3 0 16,0-4 0-16,0 4 4 0,0-4-4 0,8 5 0 0,-8-6 0 15,9 1-4-15,-9 5 4 0,9-5 0 0,-9 0 4 0,8-1 0 0,0 5-8 16,1-3 4-16,-1-1 0 0,1-1 0 0,8 6 0 15,-9-5 4-15,2-1-4 0,6 1 0 0,-7 5 0 0,0-6 4 0,7 2-4 16,-7 3 0-16,7-5 0 0,-6 6 0 0,6 0 0 0,-6-5 0 16,-2 5 0-16,8-1 0 0,-7 0 0 0,0 1 0 0,-1 0 0 15,9 0-4-15,-9 3 4 0,2-3-20 0,-2 0 24 0,0 5 0 0,0-6-4 16,-8 5 0-16,10-4 4 0,-2 5 0 0,-8-2-4 16,8-2 4-16,-8 3-4 0,9 0-4 0,-9 1 4 0,0-1 0 0,0-5 0 15,0 6 0-15,0-5 0 0,0-1 0 0,0 5 0 0,0-3 0 16,-9-2-4-16,9 0 0 0,-8 1 0 0,0-5 4 0,-2 4 0 15,2-3 0-15,0-2-4 0,0-4 4 0,-10 5 0 0,1-5 0 0,9 4 0 16,-10-4 0-16,2 0-4 0,-2-4 4 0,2 4 4 0,-2-5 0 16,1 1-4-16,1-2 0 0,7 1 4 0,-8 1 0 0,9-6-4 15,-10 5 4-15,10-4 0 0,-1 0 4 0,0-2-8 0,1 2 0 0,-1-1 4 16,9 0 0-16,-8 1-4 0,8-1 8 0,-8-4-4 16,8 5 4-16,0-6-4 0,0 5-4 0,0 1 4 0,0-5-4 0,0 4 4 15,8-5-4-15,-8 6 0 0,8-5 4 0,1 4-4 0,-1 1 0 16,1-1 4-16,0 0-4 0,-1 5 0 0,0-5-4 0,2 6 0 15,-2-1 4-15,0 1-4 0,10-1-8 0,-18 5-4 0,16-5-12 16,-7 5-16-16,-9 0-12 0,8 0-12 0,0-5-16 0,-8 10-52 16,10-5-40-16,-2 0 28 0,-8 0 32 0,0 0 20 0</inkml:trace>
          <inkml:trace contextRef="#ctx0" brushRef="#br0" timeOffset="8796.1625">14382 2284 51 0,'0'0'112'0,"0"0"-4"0,10 0-8 0,-10 0-28 0,0 0 0 16,0 0 4-16,0 0 4 0,0 0 8 0,0 0-8 0,0 0-4 15,0 0-8-15,0 0-4 0,0 0-4 0,0 5-8 0,0-5-8 16,0 0-8-16,0 0-4 0,0 0-4 0,0 0-4 0,8 0-8 0,-8 0 0 16,0 0-4-16,0 4-4 0,0-4 0 0,0 0-4 0,8 0-4 15,-8 6-4-15,0-6 0 0,8 0-12 0,-8 0-16 0,0 4-12 16,0-4-20-16,0 0-20 0,9 5-16 0,-9 0-16 0,0-5-8 15,0 0-60-15,9 0-8 0,-9 0 36 0,0 0 32 0,8 0 24 16</inkml:trace>
        </inkml:traceGroup>
        <inkml:traceGroup>
          <inkml:annotationXML>
            <emma:emma xmlns:emma="http://www.w3.org/2003/04/emma" version="1.0">
              <emma:interpretation id="{3A3BDB45-B6A7-47B5-8EE2-0B0F7D3D7DF6}" emma:medium="tactile" emma:mode="ink">
                <msink:context xmlns:msink="http://schemas.microsoft.com/ink/2010/main" type="inkWord" rotatedBoundingBox="31382,15236 31673,15241 31665,15770 31373,15766">
                  <msink:destinationLink direction="to" ref="{1977FE66-824D-4DF2-82CB-5C0023CE90AF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9387.1017">14953 2068 55 0,'10'0'96'0,"-10"0"-8"0,0-4-8 16,0 4-24-16,0-5 4 0,0 5 0 0,0-5-8 0,0 5 8 0,0 0-8 16,0-5-4-16,0 5-4 0,0-4-4 0,8 4-4 0,-16-6 4 15,8 6 0-15,8 0 0 0,-8 0-8 0,0 0 8 0,0-4-4 16,0 8 0-16,0-4 0 0,0 0 0 0,0 6-4 0,0-2 0 0,-8 1-4 15,8 0-20-15,0 4 20 0,-10-4-4 0,10 5-4 16,0-1 0-16,-8 1-4 0,8 0-4 0,-8 3 0 0,8 2 0 0,-8 0 4 16,-2-1 0-16,10 1-4 0,-8-2 0 0,8 2 4 15,0-1-4-15,-8 5 0 0,8-4 0 0,0 0-8 0,0-1 4 0,0 0 0 16,0 1-4-16,8-5 0 0,-8 3-4 0,0-3 4 0,8 5 0 0,-8-5-4 16,10-1 0-16,-2-5 0 0,-8 7 0 0,8-2 0 0,0-4 0 15,2-1-4-15,-2 1 0 0,0-5 4 0,1 0-4 0,-1 0 0 16,1 0 0-16,0-5 0 0,-1 1-4 0,0-1 0 0,0 0-4 15,10 1 0-15,-10-7 0 0,2 2-4 0,-2-1 0 0,0 1 0 16,1-1 4-16,-1 0 0 0,1-3 4 0,-1 7 0 0,1-3 0 0,-1-1 4 16,0 0 0-16,2 6 0 0,-10-5 4 0,8 4 0 0,0 0-4 15,-8 5 4-15,10-5 0 0,-10 5 0 0,0 0 0 0,0 0 4 16,0 5 0-16,8-5 0 0,-8 5 4 0,0 0 0 0,0 4 4 16,0 1-4-16,0-1 0 0,0-4 8 0,0 10 0 0,0-6 4 15,0 5-8-15,-8-4 4 0,8 5-4 0,0-2 0 0,0 2 0 0,0-1 0 16,-10-4-4-16,10 5-4 0,0-1 4 0,0-5-4 15,-8 6 0-15,8-5-4 0,0-1 0 0,-8 1-4 0,8-1-4 0,0 1-8 16,0-1-8-16,0-4-24 0,0 5-12 0,-10-5-20 0,10-5-28 16,0 4-24-16,0 1-28 0,0-5-76 0,0 0 28 0,0 0 36 15,10-5 32-15,-10 5 32 0</inkml:trace>
        </inkml:traceGroup>
        <inkml:traceGroup>
          <inkml:annotationXML>
            <emma:emma xmlns:emma="http://www.w3.org/2003/04/emma" version="1.0">
              <emma:interpretation id="{01C84FE3-E7A0-450B-978A-2CEC61D7B65C}" emma:medium="tactile" emma:mode="ink">
                <msink:context xmlns:msink="http://schemas.microsoft.com/ink/2010/main" type="inkWord" rotatedBoundingBox="32572,15352 32947,15358 32943,15614 32567,15608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9765.6062">16096 2150 19 0,'9'0'112'0,"-9"0"-20"0,0 5-8 15,8-5-20-15,1 4 0 0,-9-4 4 0,8 0 4 0,0 0 0 0,2 5-4 16,-2-5-4-16,0 0 4 0,2 0-12 0,-2 0-4 0,0 0 4 16,9 0-4-16,-8 0-12 0,8 0-4 0,-1 0-4 0,2 0-4 15,-2 0-8-15,-6 0-4 0,6 0 0 0,1 5-4 0,1-10 0 16,-2 5-4-16,2 0-4 0,-2 0-4 0,-6 0-8 0,6 0-4 0,-7 0-16 16,8 0-16-16,-8 0-16 0,-1 5-16 0,-8-5-16 0,8 0-16 15,-8 0-32-15,0 5-60 0,0-5 28 0,0 4 32 0,0 2 28 16</inkml:trace>
          <inkml:trace contextRef="#ctx0" brushRef="#br0" timeOffset="10032.4084">16148 2313 35 0,'0'5'164'0,"0"-1"-16"0,0 2-16 15,0-2-24-15,0 1 0 0,0-1 0 0,0 2 0 0,8-2-8 16,-8 1-4-16,8 5-4 0,-8-6-8 0,10 2-4 0,-2-6-12 15,0 4-8-15,0 1-4 0,1-1-12 0,0 2-4 0,8-6-8 16,-9 5-8-16,10-5-4 0,-10 4-8 0,8-4-8 0,-6 0-4 0,6 0-20 16,-7 0-24-16,-1 5-24 0,10-5-28 0,-10 0-36 0,0 0-28 15,0 0-28-15,-8-5-68 0,10 5 36 0,-10-4 40 0,8 4 32 16,-8 0 28-16</inkml:trace>
        </inkml:traceGroup>
      </inkml:traceGroup>
    </inkml:traceGroup>
    <inkml:traceGroup>
      <inkml:annotationXML>
        <emma:emma xmlns:emma="http://www.w3.org/2003/04/emma" version="1.0">
          <emma:interpretation id="{EE659DE4-8E2A-48D9-8300-C738840C00F7}" emma:medium="tactile" emma:mode="ink">
            <msink:context xmlns:msink="http://schemas.microsoft.com/ink/2010/main" type="paragraph" rotatedBoundingBox="26050,15710 31883,15969 31873,16203 26040,159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59B897A-0B48-4628-AC24-1DDCBA70C6F3}" emma:medium="tactile" emma:mode="ink">
              <msink:context xmlns:msink="http://schemas.microsoft.com/ink/2010/main" type="inkBullet" rotatedBoundingBox="26050,15710 27193,15761 27184,15946 26042,15895"/>
            </emma:interpretation>
            <emma:one-of disjunction-type="recognition" id="oneOf5">
              <emma:interpretation id="interp5" emma:lang="" emma:confidence="0">
                <emma:literal>→</emma:literal>
              </emma:interpretation>
            </emma:one-of>
          </emma:emma>
        </inkml:annotationXML>
        <inkml:trace contextRef="#ctx0" brushRef="#br0" timeOffset="12460.1531">9574 2529 3 0,'0'0'84'0,"0"0"-8"0,0 0-4 0,0-4-28 16,0 4 0-16,0 0-4 0,0 0 0 0,9 0 0 0,-9 0 4 0,0 0-4 16,0 0 0-16,0 0-4 0,0 0 4 0,0 0 0 0,0 0-8 15,0 0 4-15,0 0 0 0,0 0 4 0,0 0 0 0,0 0 0 16,0 0 4-16,8 0-4 0,-8 0 4 0,0 4-4 0,0-4 0 0,8 5-4 15,-8-5-20-15,10 4 16 0,-10-4 4 0,8 5-8 16,-8 0 4-16,8 0 4 0,-8 0-4 0,8-1 0 0,2 1 0 0,-10 1 0 16,8 3-4-16,0-5-4 0,1 1 0 0,-1 5 0 0,0-6 4 15,2 6-4-15,-2-6 0 0,0 1-4 0,0 1-4 0,2 3 0 16,-2-5 4-16,9 2-4 0,-8 3 0 0,-1-4-4 0,9 0 4 16,0-1 0-16,-8 2-4 0,7-2 4 0,2 1-4 0,-10-1 0 0,10-4-4 15,-2 7 4-15,1-4 0 0,1-3-4 0,-2 0 0 16,2 0 0-16,-2 5 4 0,2-5-4 0,7 0 4 0,-7 0-4 0,-2 0-4 15,2 0 4-15,-2 0-4 0,2 5-4 0,7-5 4 0,-7 0-4 16,-2 0 4-16,2 0-4 0,-2 5 4 0,1-5 0 0,1 0-4 16,-2 5 4-16,2-5-4 0,-2 0 0 0,2 0 4 0,-1 5 0 0,0-5 0 15,-9 0 0-15,9 0-8 0,1 0 4 0,-10 0 4 0,10-5 0 16,-10 5-4-16,8-5 0 0,-7 5 4 0,0 0 0 0,8-5-20 16,-9 0 20-16,10 5 0 0,-10-5 0 0,0 2 0 0,10-4-4 15,-10 3 0-15,0-1 0 0,1 1 0 0,-1-2-4 0,10-3 4 16,-10 9 0-16,0-5 0 0,0 0 0 0,2 1 0 0,-2-2 0 0,0 2 0 15,2-1 0-15,-10 1 0 0,8 4 0 0,0-6 4 0,1 1-4 16,-9 1 0-16,8 4 0 0,1-5 0 0,-9 0 0 0,8 1 4 16,-8 4-4-16,9-5 0 0,-9 0 0 0,8 0 0 0,-8 1 4 15,0 4-4-15,8-5 0 0,-8 1 0 0,0-2 0 0,0 6-4 16,10-5 4-16,-10 5-4 0,0 0 8 0,0-4-4 0,0 4-4 0,0 0 8 16,0 0-4-16,0 0 0 0,0 0 0 0,0 0 0 15,0 0 0-15,0 0 0 0,0 0 0 0,0 0 0 0,0 0 4 0,0 0 0 16,0 0-4-16,0 0 0 0,0 0 4 0,0 0 0 0,0 0-8 15,0 0 4-15,0 0-4 0,0 0 0 0,0 0-4 0,0 0-12 16,0 0-16-16,0 0-32 0,-10 0-36 0,10 0-40 0,0 0-64 0,0 0-32 16,-8 0-56-16,8 0 48 0,-8 0 52 0,-1 0 36 15,1 0 28-15,8 0 28 0</inkml:trace>
      </inkml:traceGroup>
      <inkml:traceGroup>
        <inkml:annotationXML>
          <emma:emma xmlns:emma="http://www.w3.org/2003/04/emma" version="1.0">
            <emma:interpretation id="{49B18A19-92E0-4B99-B45F-7D3809691AA3}" emma:medium="tactile" emma:mode="ink">
              <msink:context xmlns:msink="http://schemas.microsoft.com/ink/2010/main" type="line" rotatedBoundingBox="27605,15838 31881,16029 31873,16203 27598,16012"/>
            </emma:interpretation>
          </emma:emma>
        </inkml:annotationXML>
        <inkml:traceGroup>
          <inkml:annotationXML>
            <emma:emma xmlns:emma="http://www.w3.org/2003/04/emma" version="1.0">
              <emma:interpretation id="{8B33CE50-14CC-4B0E-92BD-06413E9F0316}" emma:medium="tactile" emma:mode="ink">
                <msink:context xmlns:msink="http://schemas.microsoft.com/ink/2010/main" type="inkWord" rotatedBoundingBox="27601,15945 27969,15962 27966,16023 27598,16007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3894.5441">11125 2744 11 0,'0'0'64'16,"0"0"-4"-16,0 0-4 0,0 0-24 0,0 0-4 0,0 0-4 0,0 0-8 15,0 0 0-15,0 0 4 0,0 0 0 0,0 0-4 16,0 0 8-16,0 0-4 0,0 0 0 0,0 0 4 0,0 0 4 0,0 0-4 15,0 0 0-15,0 0-4 0,0 0 8 0,0 0-4 0,0 0-4 16,0 0 4-16,0 0-4 0,0 0 4 0,0 0-12 0,0 0 20 16,0 0 0-16,0 0 0 0,0 0 0 0,0 0-4 0,0 0 0 15,9 0 0-15,-9 0-4 0,0 0 0 0,9 0-4 0,-1 0 4 16,-8 0-4-16,8 5 4 0,2-5-4 0,-2 0 0 0,0 5 0 16,-8-5 0-16,18 5-4 0,-10-5 0 0,0 5 4 0,1-1 0 0,-1 2-4 15,0-6 0-15,2 4 0 0,-2 1 0 0,0-1 0 0,10 2-4 16,-10-6 0-16,0 4 0 0,2 1 0 0,-2-5-4 0,0 5 4 15,1-5-4-15,-1 0 4 0,0 5 0 0,2-5 0 0,-2 0-4 0,0 0 0 16,-8 0 4-16,10 4-4 0,-2-4 0 0,-8 0 0 0,8 0 0 16,0 0-4-16,-8-4 4 0,9 4-4 0,-9-5 0 0,9 5 4 15,-9 0-4-15,8-5 0 0,-8 5 0 0,9 0-4 0,-1-5 4 16,-8 1 0-16,8 4-4 0,-8-6 4 0,10 6-4 0,-10-4 0 16,8 4 0-16,-8-5 0 0,0 5 0 0,8 0 0 0,-8 0 0 15,0 0 0-15,0 0 4 0,0 0 0 0,0 0-4 0,0 0 0 16,0 0 0-16,0 0 4 0,0 0-4 0,0 0 0 0,0 0 0 0,0 0 0 15,0 0 0-15,0 0 0 0,0 0-4 0,0 0 0 0,0 0 0 16,0 0-8-16,0 0-4 0,0 0-4 0,0 0-12 0,0 0-16 16,0 0-12-16,0 0-16 0,0 0-8 0,0 0-20 0,0 0-12 15,0 0-8-15,0 0-80 0,0 5 12 0,-8-5 32 0,8 0 36 16,0 0 24-16</inkml:trace>
        </inkml:traceGroup>
        <inkml:traceGroup>
          <inkml:annotationXML>
            <emma:emma xmlns:emma="http://www.w3.org/2003/04/emma" version="1.0">
              <emma:interpretation id="{C7734797-F6A9-4F6F-9835-A29380F7A997}" emma:medium="tactile" emma:mode="ink">
                <msink:context xmlns:msink="http://schemas.microsoft.com/ink/2010/main" type="inkWord" rotatedBoundingBox="28720,15896 29743,15942 29736,16108 28713,16062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3647.4567">12259 2730 63 0,'0'-4'80'0,"0"4"-8"0,-8 0 0 0,8 4-24 0,0-4 4 16,-8 0 0-16,8 0 0 0,0 0 0 0,0 0 0 0,0 0-4 15,0 0-4-15,0 0-8 0,0 0-4 0,0 0 4 0,0 0 0 16,0 0 0-16,0 0 8 0,0 0 0 0,0 0 0 0,8 0 4 16,-8 5 0-16,0-5-4 0,8 4-4 0,-8-4 4 0,10 5-4 15,-2-5 0-15,0 5 0 0,0 0 0 0,2 0-4 0,-2 0 0 0,9-1-4 16,-9 6 0-16,10-5-4 0,-2-1 0 0,-8 2 0 16,10 3 0-16,0-4 0 0,7 4-4 0,-9-3 0 0,2-2 0 0,8 5-4 15,-1-3-4-15,0-2 0 0,1 6 0 0,-1-5-4 0,1-1 0 16,0 1-8-16,-1 0 4 0,1-5 0 0,8 5 0 0,-8-5-4 15,-1 5 0-15,1-5-4 0,0 0 0 0,8 0 0 0,-9 0 0 0,1 0 0 16,0 0 0-16,-10 5 4 0,10-10 0 0,-1 5 0 0,-7-5-4 16,8 5 0-16,-10-5 0 0,1 5 0 0,0-5 0 0,0 0 4 15,1 1-4-15,-10-1 0 0,8 0 0 0,-6 0 0 0,6-5 0 16,-7 6 0-16,0-1 4 0,-1-5-4 0,1 6 0 0,-1-1-4 16,0 0 4-16,-8 0 0 0,10-5 0 0,-10 10-4 0,8-4 4 0,-8-1 4 15,0 1-4-15,0-2 0 0,0 2 4 0,0 4-4 0,0-5 0 16,0 5 0-16,0-5 0 0,0 0 0 0,0 5-4 0,0-5 4 15,0 5 4-15,0 0-4 0,0 0 0 0,0-5 0 0,0 5 0 16,0 0 0-16,0 0 0 0,0 0 0 0,0 0 4 0,0 0-4 16,0 0 0-16,0 0 0 0,0 0 0 0,0 0 4 0,0 0-4 0,0 0-4 15,0 0 4-15,0 0 0 0,0 0-4 0,0 0 0 0,0 0 0 16,0 0 0-16,0 0-8 0,0 0-4 0,0 0-16 0,0 0-12 16,0 0-16-16,-8 5-20 0,8-5-20 0,0 0-28 0,-10 5-20 15,10-5-24-15,-8 5-80 0,0 0 16 0,8-5 28 0,-9 5 60 0,-8-1 28 16,8 2 24-16</inkml:trace>
        </inkml:traceGroup>
        <inkml:traceGroup>
          <inkml:annotationXML>
            <emma:emma xmlns:emma="http://www.w3.org/2003/04/emma" version="1.0">
              <emma:interpretation id="{282CD806-350E-4032-A001-EB0AADF7FE8A}" emma:medium="tactile" emma:mode="ink">
                <msink:context xmlns:msink="http://schemas.microsoft.com/ink/2010/main" type="inkWord" rotatedBoundingBox="31202,15998 31881,16029 31875,16155 31196,16124"/>
              </emma:interpretation>
              <emma:one-of disjunction-type="recognition" id="oneOf8">
                <emma:interpretation id="interp8" emma:lang="" emma:confidence="0">
                  <emma:literal>_</emma:literal>
                </emma:interpretation>
                <emma:interpretation id="interp9" emma:lang="" emma:confidence="0">
                  <emma:literal>-</emma:literal>
                </emma:interpretation>
                <emma:interpretation id="interp10" emma:lang="" emma:confidence="0">
                  <emma:literal>w</emma:literal>
                </emma:interpretation>
                <emma:interpretation id="interp11" emma:lang="" emma:confidence="0">
                  <emma:literal>u</emma:literal>
                </emma:interpretation>
                <emma:interpretation id="interp12" emma:lang="" emma:confidence="0">
                  <emma:literal>n</emma:literal>
                </emma:interpretation>
              </emma:one-of>
            </emma:emma>
          </inkml:annotationXML>
          <inkml:trace contextRef="#ctx0" brushRef="#br0" timeOffset="25423.5661">14723 2864 31 0,'0'0'80'0,"0"0"-8"0,0 0-8 0,0 0-20 0,0 0-8 15,0 0 0-15,0 0 0 0,0 0 0 0,0 0 0 0,0 0-4 16,0 0 0-16,0 0-4 0,0 0-4 0,0 0 4 0,0 0 0 0,0 0 12 16,10 0 4-16,-10 5 0 0,0-5 0 0,0 0 0 0,0 5-8 15,8-5 4-15,-8 0-4 0,0 5-8 0,0 0 0 0,8-5 0 16,-8 5 4-16,0-5-4 0,9 5 0 0,-9-1 0 0,0-4-4 16,8 5 0-16,-8-5 0 0,0 0 4 0,9 5-4 0,-9-5 4 0,8 0 0 15,-8 0-4-15,9 4 0 0,-9-4-8 0,8 0 0 0,0 0 0 16,-8 0 0-16,10 0 4 0,-2 0-4 0,0 0 0 0,-8 5 0 15,10-5-4-15,-2 0 0 0,0 0 0 0,0 5-4 0,1-5 4 16,-1 0-4-16,1 0 0 0,8 5 4 0,-9-5-4 0,2 0 0 0,-2 0 0 16,0 5 4-16,0-5-4 0,2 0 4 0,6 0 0 15,-7 0 0-15,-1 0-4 0,1-5 4 0,0 5 0 0,7-5-4 0,-8 5 4 16,2 0-4-16,-2-5 0 0,10 5-4 0,-10-5 0 0,0 5 0 16,9-4 0-16,-8-1 0 0,-1 5 0 0,9-5-4 0,-9 5 0 15,2-4 0-15,6 4-4 0,-6-5-12 0,-2 5 16 0,0 0 4 16,1 0 0-16,7-5 0 0,-7 5 0 0,0-5 0 0,-1 5 0 15,0-5-4-15,-8 5 4 0,10 0-4 0,-2-5 0 0,0 5 0 0,1-5 0 16,0 1 4-16,-1 4-8 0,0-5 4 0,-8 0 4 16,9 5-4-16,-1-5 0 0,1 5-4 0,-9-4 4 0,9 4 0 0,-1-6 0 15,-8 6 0-15,8-4 4 0,-8 4-4 0,10 0 4 0,-10-5-4 16,8 5 4-16,-8 0-4 0,8 0 0 0,-8 0 4 0,0 0 0 16,8 0-4-16,-8 0 4 0,0 0 0 0,0 0 4 0,0 0 0 0,0 0 0 15,0 0 0-15,0 0 4 0,0 0-4 0,0 0 4 0,0 0 0 16,0 0-4-16,0 0 4 0,0 0-4 0,0 0 0 0,0 0 4 15,0 0-4-15,0 0 0 0,0 0 4 0,0 0 0 0,0 0 0 16,0 0-4-16,0 0 4 0,0 0 0 0,0 0-4 0,0 0 0 16,0 0-8-16,0 0 0 0,0 0 0 0,0 0 0 0,0 0 0 15,0 0 0-15,0 0 0 0,0 0 0 0,0 0 0 0,0 0 0 0,0 0 0 16,0 0 0-16,0 0 0 0,0 0 0 0,0 0 0 0,0 0 0 16,0 0 0-16,0 0 0 0,0 0 0 0,0 0 0 0,0 0 0 15,0 0 0-15,0 0 0 0,0 0 0 0,0 0 0 0,0 0 0 16,0 0 0-16,0 0 0 0,0 0 0 0,0 0 0 0,0 0 0 15,0 0 0-15,0 0 0 0,0 0 0 0,0 0 0 0,0 0 0 0,0 0 0 16,0 0 0-16,0 0 0 0,0 0 0 0,0 0 0 0,0 0 0 16,0 0 0-16,0 0 0 0,0 0 0 0,0 0 0 0,0 0 0 15,0 0 0-15,0 0 0 0,0 0 0 0,0 0 0 0,0 0 0 16,0 0 0-16,0 0 0 0,0 0 0 0,0 0 0 0,0 0 0 16,0 0 0-16,0 0 0 0,0 0 0 0,0 0 0 0,0 0 0 0,0 0 0 15,0 0 0-15,0 0 0 0,0 0 0 0,0 0 0 0,0 0 0 16,0 0 0-16,0 0 0 0,0 0 0 0,0 0 0 0,0 0 0 15,0 0 0-15,0 0 0 0,0 0 0 0,0 0 0 0,0 0 0 16,0 0 0-16,0 0 0 0,0 0 0 0,0 0 0 0,0 0 0 16,0 0 0-16,0 0 0 0,0 0 0 0,0 0 0 0,0 0 0 15,0 0 0-15,0 0 0 0,0 0 0 0,0 0 0 0,0 0 0 16,0 0 0-16,0 0 0 0,0 0 0 0,0 0 0 0,0 0 0 16,0 0 0-16,0 0 0 0,0 0 0 0,0 0 0 15,0 0 0-15,0 0 0 0,0 0 0 0,0 0 0 0,0 0 0 16,0 0 0-16,0 0 0 0,0 0 0 0,0 0 0 15,0 0 0-15,0 0 0 0,0 0 0 0,0 0 0 0,-8 0 0 0,8 0 0 16,0 0 0-16,0 0 0 0,0 0 0 0,0 0 0 0,0 0 0 16,0 0 0-16,0 0 0 0,-8 0 0 0,8 0 0 15,0 0 0-15,0 0 0 0,-8 5 0 0,8-5 0 0,0 0 0 16,0 4 0-16,-10-4 0 0,10 0 0 0,0 6 0 0,0-6 0 16,0 4 0-16,0-4 0 0,-8 5 0 0,8-5 0 0,0 0 0 0,0 0 0 15,0 5 0-15,0-5 0 0,0 0 0 0,0 0 0 0,0 0 0 16,0 0 0-16,8 0 0 0,-16 0 0 0,8 0 0 0,0 0 0 15,0 0 0-15,0 0 0 0,0 0 0 0,0 0 0 0,0 0 0 16,0 0 0-16,0 0 0 0,0 0 0 0,0 0 0 0,0 0 0 16,0 0 0-16,0 0 0 0,0 0 0 0,0 0 0 0,0 0 0 15,0 0 0-15,0 0 0 0,0 0 0 0,0 0 0 0,0 0 0 0,0 0 0 16,0 0 0-16,0 0 0 0,0 0 0 0,0 0 0 0,0 0 0 16,0 0 0-16,0 0-12 0,0 0-4 0,0 0-4 0,0 0-8 15,0 0-8-15,0 0-16 0,0 0-12 0,0 0-20 0,0 0-16 16,0-5-16-16,0 5-20 0,0-5-16 0,0 5-12 0,0-4-64 15,-8 4-4-15,8-6 40 0,-9 2 32 0,9 4 36 0,-9-5 20 0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18:50.53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C672FED-B78D-44DE-9C50-278C233BAA97}" emma:medium="tactile" emma:mode="ink">
          <msink:context xmlns:msink="http://schemas.microsoft.com/ink/2010/main" type="writingRegion" rotatedBoundingBox="13815,6668 14123,6668 14123,7200 13815,7200">
            <msink:destinationLink direction="with" ref="{192414FF-3FB7-4D5A-A571-586573C4B547}"/>
          </msink:context>
        </emma:interpretation>
      </emma:emma>
    </inkml:annotationXML>
    <inkml:traceGroup>
      <inkml:annotationXML>
        <emma:emma xmlns:emma="http://www.w3.org/2003/04/emma" version="1.0">
          <emma:interpretation id="{E06F6953-7A15-40C0-9948-970FAF7E162C}" emma:medium="tactile" emma:mode="ink">
            <msink:context xmlns:msink="http://schemas.microsoft.com/ink/2010/main" type="paragraph" rotatedBoundingBox="13815,6668 14123,6668 14123,7200 13815,72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C89BC72-EFB2-49F7-98E9-56EAC0BEF37B}" emma:medium="tactile" emma:mode="ink">
              <msink:context xmlns:msink="http://schemas.microsoft.com/ink/2010/main" type="line" rotatedBoundingBox="13815,6668 14123,6668 14123,7200 13815,7200"/>
            </emma:interpretation>
          </emma:emma>
        </inkml:annotationXML>
        <inkml:traceGroup>
          <inkml:annotationXML>
            <emma:emma xmlns:emma="http://www.w3.org/2003/04/emma" version="1.0">
              <emma:interpretation id="{DD557077-EDBE-4D32-8388-CCA1C9D7B528}" emma:medium="tactile" emma:mode="ink">
                <msink:context xmlns:msink="http://schemas.microsoft.com/ink/2010/main" type="inkWord" rotatedBoundingBox="13815,6668 14123,6668 14123,7200 13815,720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274 46 47 0,'0'0'68'0,"8"0"-4"16,-8-5-8-16,0 5-24 0,8 0-4 0,-8-5-8 0,0 5 0 15,0-5 0-15,8 5 4 0,-8-5-4 0,0 5-4 0,0-4 4 16,10 4-4-16,-10-5 4 0,0 5-4 0,0 0 0 0,0 0 0 0,0 0 0 16,0-5 4-16,0 5 4 0,0 0 0 0,0 0 4 0,0 0-4 15,0 0 4-15,0 0 4 0,0 0 0 0,0 0 4 0,0 0 0 16,0 0-4-16,0 0 0 0,0 0 4 0,0-5 0 0,0 5 4 15,0 0-4-15,0-5-4 0,0 5 0 0,0 0 0 0,0 0 0 16,0-4-4-16,-10 4 4 0,10 0 0 0,0 0 0 0,-8 0-4 16,8 0 0-16,0 0 4 0,-8 0-4 0,0 0 0 0,8 4 0 15,-10 1-4-15,2-5 0 0,0 5-4 0,-1 0 4 0,0 0 0 16,-8-1 0-16,9 1-4 0,0 5-4 0,0-5 0 0,-2 4 0 16,-6-4 0-16,6 4 0 0,2 1 0 0,0-5 0 15,-9 5-4-15,8-1 0 0,1-4-4 0,-1 4 4 0,1 1-4 16,0-1 0-16,-2-3-4 0,2 3 0 0,0 1 0 0,-2 0-4 15,2-1 0-15,8 1 4 0,-8-1 0 0,-1 1-4 0,9 0 4 16,0 3-4-16,-8-3 4 0,8 5-4 0,0-5 0 0,0 3-4 16,0-3 4-16,-9 5 0 0,9-1 0 0,0-5 0 15,0 6 0-15,0-1 4 0,0-4-4 0,0 5 0 0,9-6 0 16,-9 1 0-16,0 4 0 0,0-5-16 0,0 6 20 0,0-6-4 0,0 1 4 16,0 0-8-16,0-1 4 0,8 1 4 0,-8-5-4 0,0 0 0 15,0 4 0-15,9-4-4 0,-9-1 0 0,8 1-4 0,-8-5 0 16,8 5-4-16,-8-5-4 0,0 0-4 0,10 5-8 0,-10-5-8 15,0 0-16-15,8 0-12 0,-8-5-12 0,8 5-16 0,-8-5-24 16,10 5-16-16,-10-9-16 0,0 9-64 0,8-10-4 0,-8 6 40 16,0-6 32-16,8 0 28 0,-8 1 24 0</inkml:trace>
          <inkml:trace contextRef="#ctx0" brushRef="#br0" timeOffset="307.1797">274 328 3 0,'0'0'128'0,"8"0"-4"0,-8 0 0 16,0 0-20-16,0 0 0 0,0 0 8 0,0 0 4 0,0 0 4 16,0 0 4-16,0 0 0 0,0 0 0 0,0 0-4 0,0 0 0 0,0 0-4 15,0 0 0-15,0 0-16 0,0 0-16 0,0 0-16 0,0 0-52 16,0 0-16-16,0 0 0 0,0 0 0 0,0 0 0 0,0 0 0 15,0 0 0-15,0 0 0 0,0 0 0 0,0 0 0 0,0 0 0 16,0 0 0-16,0 0 0 0,0 0 0 0,0 0 0 0,0 0 0 16,0 0 0-16,0 0 0 0,0 0 0 0,0 0 0 0,0 0 0 0,-8 0 0 15,8 0 0-15,0 0 0 0,0 0 0 0,0 0 0 16,-10 0 0-16,10 0 0 0,0 0-168 0,0 0-76 0,-8 0-80 0,8 0-4 16,-8-4 64-16,8 4 52 0,-9 0 40 0,0-5 28 0,1 1 28 15</inkml:trace>
        </inkml:traceGroup>
      </inkml:traceGroup>
    </inkml:traceGroup>
  </inkml:traceGroup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47:47.93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AE2F8F3-42A6-4851-9DA4-0DE4522C5459}" emma:medium="tactile" emma:mode="ink">
          <msink:context xmlns:msink="http://schemas.microsoft.com/ink/2010/main" type="inkDrawing" rotatedBoundingBox="14062,1959 21154,6623 16801,13242 9709,8578" hotPoints="19704,7717 15598,11823 11492,7717 15598,3612" semanticType="enclosure" shapeName="Circle"/>
        </emma:interpretation>
      </emma:emma>
    </inkml:annotationXML>
    <inkml:trace contextRef="#ctx0" brushRef="#br0">9225-455 23 0,'0'0'60'0,"0"0"-8"15,0 0 0-15,0 0-28 0,0 0-4 0,0 0 0 0,0 0-4 16,0 0 0-16,0 0 0 0,0 0 0 0,0 0-4 0,0 0 4 0,0 0 0 16,0 0-4-16,0 0 0 0,0 0 4 0,0 0 0 0,0 0 4 15,0 0 0-15,0 0 0 0,0 0 0 0,0 0 4 0,0 0 0 16,0 0 0-16,0 0 0 0,-8-4 0 0,8 4 0 0,0 0 0 15,0 0 4-15,0 0-4 0,-9 0 4 0,9 0-8 0,0 0 8 16,-9 0-4-16,9-6-4 0,-8 6 0 0,8 0 4 0,-9 0-4 16,9 0-4-16,-8 0 4 0,8 0-4 0,-8 0 4 0,-2 0-4 15,10 0 4-15,-8 0 0 0,0 0 0 0,8 0-4 0,-8 0 0 0,-2 0 4 16,2 0-4-16,0 6 4 0,-1-6 0 0,0 0-4 0,9 4 0 16,-8-4 0-16,-1 0 4 0,1 5-4 0,0-5 0 0,0 4 0 15,-2-4 0-15,2 6 0 0,0-6 0 0,-2 4-4 0,2 1 0 0,8-5-4 16,-8 5 0-16,-1-5 4 0,1 6-4 0,-1-6 0 15,9 3 0-15,-8-3-4 0,-1 6 4 0,1-2-4 0,0-4 4 0,8 5-4 16,-10 0 0-16,2-5 4 0,0 5 0 0,-2-1-4 0,2 1 0 16,0 0 0-16,-1-1 0 0,-8 1 4 0,9 1 0 0,-1-2 0 15,1 1-4-15,0-1 0 0,-10 6 4 0,10-10 0 0,-10 10 0 0,10-5 0 16,0-1 0-16,-9 2 4 0,8-2-4 0,0 1 0 0,-7 5 0 16,6-6 0-16,-6 1 4 0,8 0-4 0,-2 0 0 0,-6 5 0 15,7-6 0-15,1 1 0 0,-10 4 0 0,10-4-4 0,0 5 0 16,0-5 0-16,-10-2 4 0,10 8 0 0,-2-6-4 0,2 5 4 15,0-6-4-15,-1 6 0 0,-7-5-4 0,7 5 4 0,0-6 0 0,1 1 0 16,0 4 4-16,-2-4-4 0,-6 5 0 0,7-5-4 16,0-1 4-16,1 6 0 0,0-5 0 0,-1 0 0 0,-8 5-4 15,8-6 4-15,1 1 0 0,0-1 0 0,-2 1 0 0,2 5 0 0,0-5 0 16,0 0 0-16,-2 3 0 0,-6-2 0 0,7-1 0 0,1-1 0 16,-1 6 0-16,0-5 0 0,-7 5 0 0,6-6 0 0,2 5 0 15,-8 1-4-15,6 0 4 0,-6-4-4 0,7 3 4 0,-7 0-4 16,6 1 4-16,-6-1 0 0,-2 0-4 0,10 2 4 0,-9-2-4 0,8 1 0 15,-8-1 0-15,1 1 4 0,7 0 0 0,-8-1-4 0,9-4 0 16,-10 4 4-16,10 1 0 0,-10-1-4 0,10-3 4 0,-9 3-8 16,9-4 4-16,0 4 0 0,-2-4 4 0,-6 5-4 0,6 0 0 15,2-6 4-15,0 6-4 0,-9-1 0 0,8-4 4 0,1 5 0 0,-1-1 0 16,1 1-4-16,0-1 0 0,-2 1 0 0,2 0 0 0,-8 0 0 16,6-1 0-16,2 0 4 0,0 1-4 0,-1-1 4 0,0 6-4 15,1-5 0-15,-1-2 0 0,1 3-4 0,0-2 4 0,0 5 0 0,-2-4 0 16,2-1 0-16,-10 1 0 0,18 0 0 0,-8-1 0 15,-9 1 0-15,17-1 4 0,-17 1-4 0,8 0 0 0,1-1 0 0,0 1 0 16,0 0 4-16,-2-1-4 0,2 1 4 0,0 5-4 0,-2-6 0 16,2 1-4-16,0-1 4 0,-1 1 0 0,1 4 4 0,-1-4-4 15,-8 4-4-15,9-4 4 0,0 0 0 0,-2 4 0 0,2-5 0 16,0 1 0-16,-10 4 4 0,10-4-4 0,0-1 0 0,-1 6 0 16,1-7 0-16,-10 8-4 0,10-7 4 0,0 1 0 0,-2 4 4 15,2-4 0-15,-8 0-8 0,6 0 4 0,2-1 0 0,0 5 0 0,-1-5 0 16,-8 1 4-16,8 1-8 0,1-3 8 0,0 2-4 0,-10-1 4 15,10 6-4-15,0-5-20 0,-2-1 24 0,-6 2-4 0,7-2-4 16,1 0 8-16,-1 5-4 0,-8-4 4 0,9-1 0 0,0 1-4 16,-10 0 0-16,10-1 0 0,-10 1 0 0,10 5 0 0,0-6 0 15,-9 1 0-15,8-1 0 0,0 1-4 0,-7-1 4 0,6 1 0 0,2-1 4 16,-9 1 0-16,8 0-4 0,1-1 4 0,-9 1-8 0,9-1 4 16,-1 1 0-16,0-1 0 0,1 1 0 0,-10 0 0 0,10-1 0 15,0 1 0-15,0-1 0 0,-10 2 0 0,10-3-4 0,-1 8 4 16,1-7 8-16,0 0-8 0,-2 1 0 0,2 0 4 0,0-2-4 15,0 3 0-15,-2 3 0 0,2-5 4 0,-9 6-4 0,8-5 0 0,1 4 0 16,-1-5 0-16,1 6 0 0,0-5 0 0,-1-1 4 0,0 5-4 16,1-4 4-16,0 5 0 0,-2-1-4 0,2-5 4 0,0 6 0 15,-1-5-4-15,0-1-4 0,1 5 4 0,0-4 0 0,-1 5 4 0,1-6 0 16,0 1-4-16,-2 4 0 0,2-4 0 0,0-1 0 16,-2 1 4-16,2 4-4 0,0-4 0 0,0-1 4 0,-1 1-4 0,0 3 4 15,1-2-8-15,-1-1 8 0,1-1 0 0,0 5-4 0,-2-4-4 16,2-1 4-16,0 1 4 0,0 0 0 0,-2-1 0 0,2 6 0 15,8-5 0-15,-8-2 0 0,-1 3 0 0,0-2-8 0,1 5 4 16,-1-4 0-16,1 1 0 0,0-3 0 0,-2 7 0 0,2-5 0 16,0-1 4-16,8 5-4 0,-8-4 0 0,-2-1 4 0,2 6-4 0,0-5 4 15,-1-1 0-15,0 5 0 0,9-4-4 0,-8 5-4 0,-1-6 8 16,1 5-4-16,0-4 4 0,0 4-4 0,-2 1 0 0,10-5 0 16,-8 4 4-16,0-5-4 0,-2 6 0 0,2-7-4 0,0 7 8 15,-1 0-4-15,1-5 4 0,-1 5-4 0,9-7 4 0,-8 8-4 16,-1-3 0-16,1-4 4 0,0 7-4 0,-2-2 0 0,2-5-4 0,0 6 8 15,8-1 0-15,-10 1-4 0,2-1-4 0,0 1 4 0,8-2 0 16,-8-3 4-16,-1 9-4 0,0-9 0 0,9 5 4 0,-8-1-4 16,8 0 4-16,-9-4-4 0,1 4-4 0,8 1 4 0,0-1 0 15,-8 1 0-15,8-6 4 0,-10 6-4 0,10-2 0 0,0 2 0 16,-8-1 4-16,8 1 0 0,0-5-4 0,-8 4 0 0,8 1-4 16,0-2 8-16,-8 7-4 0,8-5 4 0,0-2-8 0,-10 3 8 15,10-3 0-15,0 2 0 0,0-1-4 0,-8 1 0 0,8 4 0 16,0-5 0-16,0 1 0 0,-8-1 4 0,8 1-4 15,0 4 0-15,0-5 0 0,0 0 4 0,-9 5-4 0,9-4 0 0,0 4-4 16,0-4 8-16,0-1-4 0,0 5 4 0,0-5-8 16,0 5 4-16,0 0 0 0,0-4 0 0,0-1 0 0,0 5 0 15,0 1 0-15,0-5 4 0,0 4-4 0,0-5 0 0,0 1-4 16,0 4 8-16,0-5-4 0,0 5 0 0,0-4 0 16,0 0 0-16,0-2 0 0,0 1-4 0,0 1 8 0,0 4-4 0,0-4 0 15,0-1 0-15,0 0 4 0,0 0-24 0,9 1 28 16,-9 4-8-16,0-5 0 0,8 1 4 0,-8 4-4 0,0-5 0 0,8 1 0 15,-8 4 4-15,10-5-4 0,-10 1 4 0,8-1-4 0,-8 5 4 16,0-4-4-16,8-1 0 0,-8 5 0 0,8-4 4 0,-8-1-4 16,10 1 0-16,-10 4-4 0,0-5 4 0,8 1 0 0,-8-1 0 15,8 0 0-15,-8 2 0 0,9-3 0 0,-9 2 0 0,8-1 0 16,-8 0 0-16,9 0 4 0,0 1-4 0,-9-1 0 0,8 1 0 16,-8-4 0-16,8 1 0 0,-8 3 0 0,8-5 0 0,2 4-4 0,-10 1 4 15,8-1 0-15,0 1 0 0,-8-2-4 0,10 2 4 0,-2-1 4 16,-8 1-4-16,8-1 0 0,1 1 0 0,-9 0 4 0,8-1-4 15,1 0 0-15,-9 1 0 0,8-1 0 0,1-1 0 0,-9 2 0 16,8 0 0-16,0-1 0 0,-8 1 0 0,10-1 0 0,-2 0 0 16,-8 0-4-16,8 1 8 0,2 4-4 0,-2-4-4 0,-8-1 4 0,8 2 0 15,0-4 0-15,1 3-4 0,-1 4-12 0,-8-4 20 0,9-1 4 16,0 0-4-16,-1 1-4 0,0 4 0 0,2-5 4 0,-2 1-4 16,-8 4 0-16,8-5 0 0,0 6 4 0,2-6-4 0,-2 5-4 0,0-4 4 15,1-1 4-15,-1 5-4 0,-8-4 0 0,9 4-4 16,0-5 0-16,-1 1 8 0,0 5 0 0,2-7-4 0,-2 2 0 0,0 3 0 15,0-3 4-15,2 0-4 0,-2-1 0 0,0 5 0 0,1-4 0 16,-1-1 0-16,-8 0 0 0,18 5-4 0,-10-4 4 0,-8-1 0 16,8 6 0-16,0-6 0 0,2 0 0 0,-2 6 0 0,0-6 0 0,2 0 4 15,-2 5-4-15,0-4-4 0,1 4 4 0,-1-5 0 0,0 1 0 16,1 4 0-16,0-5 0 0,-1 5 0 0,-8-3 0 0,8 2-4 16,2-4 4-16,-2 5 0 0,0-4 0 0,1 4 0 0,0-5-4 15,-1 1 4-15,0-1 0 0,1 5 0 0,-1-4 0 0,1-1-4 16,0 6 4-16,-1-6 0 0,-8 0 0 0,8 1 0 0,2-1 0 15,-2 1 0-15,0 4-20 0,0-5 24 0,2 0 4 0,-2 1-4 16,0-1-4-16,1 0 4 0,-1 1-4 0,-8-1 0 0,8 0 4 0,2 1 0 16,6-1-4-16,-16 1 0 0,8-1 0 0,2 1 4 0,-2-1-4 15,0-5 0-15,10 6 0 0,-10-1-4 0,1 0 4 0,-1-4 0 16,0 4 0-16,1-4 0 0,8 5 4 0,-9-6-4 0,2 5 0 0,-2-4 0 16,9 0-4-16,-8 4 4 0,8-4 0 0,-9 4 0 15,8-4 4-15,-6 0-4 0,6 4-4 0,-6-4 0 0,6 4 4 16,-7-6 4-16,8 3 0 0,0 3-4 0,-9-4 0 0,10 4-4 0,-10-4 4 15,10-1 0-15,-2 6 0 0,-8-6 0 0,10 1 0 0,-1-1 0 16,-9 5 0-16,10-3-4 0,-2-2 4 0,-8 1 0 0,10-1 0 16,-1 1 0-16,-8 0-4 0,8-1 4 0,-1 2 0 0,-8-3 0 15,10 2 4-15,-10 0-4 0,10-1 0 0,-10 0 0 0,9 1 4 16,-8 0-4-16,8 0-4 0,-1-1 4 0,-6 1 0 0,6 0 0 0,-6-1-4 16,6 1 4-16,-8-1-4 0,10 1 4 0,-10 0 0 0,9-1 4 15,-9 1 0-15,2-1-8 0,6 6 8 0,-6-6-4 0,6 0-4 16,-8 1 0-16,9 0 8 0,-8-2-4 0,8 8 0 0,-9-7 4 0,10 1-4 15,-10 4 0-15,10-4 0 0,-10-1 0 0,9 2 0 16,-9 2 0-16,10-3-4 0,-2-1 4 0,-8 5 0 0,10-3 0 0,0-2 0 16,-2 1 0-16,-7 4 0 0,7-5 0 0,2 1 0 0,-2 0 0 15,2-1 0-15,-1 1 4 0,-8-1-4 0,7 1 0 0,1 0 0 16,1-1-4-16,-2 6 4 0,2-5 0 0,-2-1 4 0,2 0-4 0,-10 2 0 16,9 2 0-16,1-3-4 0,-2 0 4 0,2-1-4 0,-2 1 8 15,-7-1-4-15,8 1 0 0,0 0-4 0,1-1 4 0,-2 1 0 16,2-1 0-16,-2-4 0 0,-7 5 0 0,8 0 0 0,0-5 0 15,0 4 4-15,0-4-4 0,1 4 0 0,-2-4-4 0,2 0 4 16,-2 4 0-16,-7-5 4 0,7 3-4 0,2 2 0 0,0-5 0 0,-2 1 0 16,1 0-4-16,0 5 4 0,0-6 4 0,1 1 0 0,6 0-4 15,-6 4 0-15,-1-3 0 0,0-2-4 0,0 5 0 0,-1-3 4 16,10-2 0-16,-8 6 0 0,-1-5 0 0,8 5-4 0,-8-6 4 16,1 0 0-16,8 1 0 0,-10 5 0 0,1-5 4 0,9 0-4 15,-10 4 0-15,2-3 0 0,0-2 0 0,-2 5 0 0,1-3 4 0,9-2-4 16,-10 6-4-16,2-5 4 0,-2-1 0 0,2 6-4 15,-1-5 4-15,0 5-4 0,0-6 4 0,-1 6 0 0,2-6 0 0,0 7 0 16,-2-7 4-16,1 6-8 0,0-5 4 0,0 4-4 0,1-4 8 16,-2 0-4-16,2 5-4 0,-2-6 4 0,1 1 4 0,1 5 0 15,-2-6-4-15,2 1 0 0,-2 0 0 0,2 0 0 0,-1-1 0 0,0 1 0 16,0 0 0-16,1 0 0 0,-2-5 0 0,10 4-4 0,-9 2 4 16,-1-6 0-16,2 0-4 0,8 4 8 0,-10-4-4 0,2 0-4 15,7 5 0-15,-8-5 8 0,8 0-4 0,-7 0-16 16,8 5 20-16,-10-5 0 0,1 0 0 0,9 0-4 0,0 0 0 0,-10 0 0 15,10 0 0-15,-9 5 0 0,9-5 0 0,-10 0 0 0,2 0 0 0,8 0 0 16,-9 0 0-16,7 0 4 0,-6 0-4 0,8 5 0 0,-9-5-4 16,0 0 4-16,8 0 0 0,-7 4 4 0,-2-4-8 0,2 0 0 15,7 0 4-15,-8 5 0 0,0-5 0 0,1 0 4 0,-2 0-4 16,10 5 4-16,-9-5 0 0,0 0-8 0,0 0 4 0,1 5 0 16,-2-5 0-16,2 0 4 0,7 0-8 0,-8 0 4 0,0 0-4 15,-1 0 4-15,2 0 0 0,8 0 0 0,-9 0 0 0,0 0 0 0,0 0-4 16,9 0 4-16,-10 4 0 0,10-4-4 0,-9 0 8 0,9 0-4 15,-10 0 0-15,10 0 4 0,-8 0-4 0,7 0 0 0,-8 0 0 16,8 5 0-16,1-5 4 0,-8 0-4 0,7 0 0 0,-9 0-4 16,10 0 4-16,-8 0 0 0,7-5-4 0,1 10 4 0,-10-5 0 15,10 0 0-15,-8 0 0 0,7 0 4 0,-8-5-8 0,8 5 4 0,-7 0 0 16,8-4-4-16,-10 4 4 0,2-5-4 0,7 5 8 0,-9-5-4 16,2 0 4-16,8 5-4 0,-10-9 0 0,2 4 0 0,7 0-4 15,-8 0 4-15,0 1 0 0,1-2 4 0,7 2-4 0,-8-1 0 16,0 0 0-16,9 0-4 0,-10-4 4 0,2 4-4 0,7 0 4 15,-8 1 0-15,0-3 4 0,9 4-4 0,-8-2 0 0,6 1 0 0,-6-2 4 16,-1 2 0-16,9-1-4 0,-10 0 0 0,2 0 0 0,7 1 0 16,-8-6 0-16,0 5 0 0,9 1 0 0,-10-2-8 0,2 1 8 15,-1-4 0-15,8 4 0 0,-8-5 4 0,1 6-8 0,-2-5 8 16,2 3-4-16,-2-3 0 0,1 4 0 0,1-4 0 0,-2 3-4 16,2-3 0-16,-1-1 4 0,-8 6 0 0,7-6 4 0,1 5-4 0,1-5-4 15,-2 5 4-15,-6-3 0 0,6 2 0 0,2-3 4 0,-2 4-4 16,-7 0 0-16,8-5 4 0,0 7-4 0,-9-7 0 0,10 4-4 15,-2 2 4-15,-6-6-16 0,6 1 20 0,1 4-4 0,-9-5 4 0,10 5 0 16,-2-4 0-16,2-2 0 0,-10 3-4 0,10-2 0 16,-2 0 0-16,1 1 0 0,1 0 4 0,-2-1-8 0,-6 0 8 0,6 0-4 15,2 1 0-15,-2-1 0 0,1-4 0 0,1 5 0 0,-2-1 0 16,2 1 0-16,-2-1 0 0,2-5 0 0,-1 5 0 0,-1 1-4 16,2-1 4-16,-2-4 0 0,2 5 0 0,-1-1 0 0,0-5 0 0,-8 6-4 15,15-1 4-15,-14 0 4 0,6-3-4 0,2 3 0 16,-1 0 4-16,0-5-4 0,0 6 0 0,-1-5 0 0,2 4 0 0,0-5 0 15,-10 1 4-15,8 5-4 0,2-6 0 0,-1 2-4 0,-1 2 4 16,2-2 0-16,-10 2-4 0,10-3 4 0,-2 0 0 0,2 4 0 16,-1-4 0-16,-9 4 0 0,8-4-4 0,2 0 8 0,0-1-4 15,-2 6 0-15,1-6 0 0,0 1-4 0,0 4 4 0,1-5 4 16,-2 2-4-16,2-2 0 0,-1 1 4 0,0 4-8 0,0-5 4 0,-1 1 0 16,2 5-16-16,0-6 20 0,-2 5-4 0,1-4 4 0,0 5-4 15,0-1 4-15,1-5 0 0,-2 6 0 0,2-1-4 0,-2-5 0 16,1 6 0-16,1 0 4 0,-2-6-4 0,2 2 4 0,-2 2-8 0,2-3 4 15,-1 4-4-15,-1-4 4 0,2 0 0 0,-2-2-4 16,2 8 0-16,-10-6 8 0,10-1-8 0,-2 1 4 0,1-1 0 0,1 1 0 16,-2-1 4-16,2 6-4 0,-10-5 0 0,10-1 0 0,-2 1 0 15,1-1 0-15,-9-4 0 0,10 4 0 0,-10 1 0 0,10 0 0 16,-2-1 0-16,-7-4 0 0,8 5 0 0,0-1 4 0,-9 1-4 16,10-5 0-16,-10 4 0 0,10 1 0 0,-10 0 0 0,0-5 0 0,10 4 0 15,-10 1 4-15,9-5-8 0,-9 4 8 0,1 1-8 16,8-5 0-16,-9 3 4 0,2-2 0 0,-2 4 0 0,0-5 0 0,10 0 4 15,-10 4-4-15,0-4 0 0,1-1 0 0,-1 1 0 0,0 0 0 16,2 5 0-16,-2-6 0 0,0 2 0 0,2-2-4 0,-2 1-16 16,0 5 28-16,0-6-4 0,1 1-4 0,0 0 0 0,-1 0 4 15,1 0-4-15,-1 0 0 0,-8 0 4 0,8 0 0 0,2-1-8 16,-2 1 4-16,0 0 4 0,0 0-4 0,-8-1 0 0,10 1 0 0,-2 0 0 16,-8 0 0-16,8 0 0 0,1 0 0 0,-9-1 0 0,9 1 4 15,-9-5-4-15,8 5 4 0,-8-5-4 0,9 5 0 0,-1-5 0 16,-8 5 0-16,8-5-4 0,0 0 0 0,-8 0 8 0,10 4-8 0,-10-3 0 15,8 4 4-15,-8-7 4 0,8 8-4 0,-8-6 0 0,0 5-4 16,10 0 4-16,-10 0 0 0,0 1 0 0,0-3 4 0,0 2-4 16,0 5 4-16,0-6-4 0,0 1 0 0,0 5 0 0,0-4 0 15,0-2-4-15,0 0 0 0,0 1 4 0,-10-1 0 0,10 2 4 16,0-1-4-16,0-5 0 0,0 5 0 0,0-6-4 0,0 5 4 0,0-2 0 16,0-2 4-16,0 4-4 0,0-4 0 0,0 5 0 0,0-5 0 15,0 5 0-15,0-5 0 0,0 4 0 0,0 2-24 0,0-2 28 16,0 1 0-16,-8 5-4 0,8-5 0 0,0 4 0 0,0-4 0 15,-8 0 4-15,8 5-4 0,-10-5 0 0,10-1 0 0,-8 1-4 16,8 0 4-16,-8 4-4 0,8-4 4 0,-8-5 0 0,8 5-4 0,-9 0 4 16,9 0 0-16,0-1-4 0,0-4 8 0,-8 5-4 15,8 0 0-15,0-5 0 0,0 5-4 0,0-1 4 0,0 1 0 0,-9 0-4 16,9 0 0-16,0 0 0 0,0 0 4 0,-9-1 0 0,9 1 0 16,-8 0 0-16,8 1 0 0,0 3 0 0,-8-4-4 0,-2 4 0 15,10-4 0-15,-8 5 4 0,0-1 0 0,0-4 0 0,8-1-4 0,-10 6 4 16,2-5-4-16,0 0 0 0,8 0 4 0,-9 0 0 0,1 4-4 15,8-4 4-15,-9 0 0 0,0 0 0 0,1 0 0 16,8 0-4-16,-8 0 0 0,8 4 8 0,-8-5-4 0,-2 1 0 0,10 6 0 16,-8-7-4-16,8 5 4 0,-8 1 0 0,-2-5 0 0,10 4 0 15,-8 1 0-15,8-1 0 0,-8 2-16 0,-1-7 20 0,9 5 0 16,-8 2 0-16,0-2 0 0,8-4-4 0,-9 4 0 0,0-4 0 0,9 5 0 16,-8-6 0-16,8 2 0 0,-8 3-4 0,-2-4 4 0,10-1 0 15,-8 1 0-15,8 0 4 0,-8 0-8 0,8 0 4 0,-9 0 0 16,9-1 0-16,-9 1 4 0,9 0 0 0,-8 1-4 0,8-2-4 15,-8 0 8-15,8 1-8 0,-9 0 4 0,9 0 0 0,-8 5 0 16,-1-5 0-16,9-1 0 0,-9 6 0 0,1-5 0 0,8 0 0 16,-8 4-4-16,-2-4 4 0,2 4 4 0,8-3-4 0,-8 3 0 15,0-4 0-15,-2 1-4 0,2 3 4 0,0-5 0 0,8 7 0 0,-9-8 4 16,1 2-4-16,-1 6 0 0,0-7 0 0,1 5 4 0,8-4-8 16,-8 5 8-16,0-5 0 0,-2 4-8 0,2-4 4 0,0 5-4 15,-2-1 4-15,2 1 0 0,0-5 0 0,-1 5 4 0,1-1-4 0,0-4 0 16,-10 5 0-16,10-1 0 0,0-4 0 0,-2 5 0 15,2-1 4-15,0-4-8 0,-1 5 4 0,-8-1-4 0,8-4 4 0,1 1 0 16,0 3 0-16,-1-5 0 0,0 6 0 0,1-6 0 0,0 6 0 16,-2-4 0-16,-6-2-4 0,7 5 4 0,0-4-4 0,1 5 8 15,0-5-4-15,-1 4 0 0,1-4 0 0,-10 5 0 0,10-5 0 0,0 4 0 16,-2-4 0-16,-6 5 0 0,8 0 0 0,-1-6 0 0,-8 6 0 16,8 0 0-16,-7-6 0 0,6 5-4 0,2 2 4 0,-8-7 0 15,6 7 4-15,-6-8-4 0,7 7 0 0,-8-6 4 0,0 6-4 16,9 0 0-16,-10-4 0 0,10 2 4 0,-10-3-4 0,10 5 0 15,-9-5-4-15,9 5 4 0,-9-6 0 0,0 6 4 0,9 0-4 0,-10-6 0 16,10 6-4-16,-10-5 4 0,10 5 0 0,-9-5 0 0,8 4 0 16,-8 1 0-16,1-1-4 0,-2 0 4 0,10 1 0 0,-10 0 0 15,2-1 0-15,-1-4 0 0,-1 5 4 0,2-1-4 0,-2 1 0 16,2-1 0-16,-2 2 4 0,1-7-4 0,0 6 4 0,0 0 0 16,-9-6-4-16,10 6 0 0,-2 0 0 0,-7-6 4 0,8 6 0 0,-8-5-4 15,7 3 4-15,-8 3-4 0,10-6 0 0,-10 5 0 0,1-1 0 16,-1 1 0-16,8 0 0 0,-7-6 4 0,-1 6-8 0,0 0 8 15,2-1-4-15,-2 1 0 0,1-1 0 0,-1 0 0 0,0 1 4 16,0 0-8-16,1-1 4 0,-1 1 0 0,0-1 4 0,1 2-4 16,8-2 0-16,-8 1 4 0,-1-1-4 0,8 1 0 0,-6-1 0 15,6 2 0-15,-7-2 0 0,-1 0 0 0,10-4 0 0,-10 5 0 0,8-2 0 16,-7 3 0-16,8-1 4 0,-8 0 0 0,-1 4 0 0,8-5-4 16,-7 6 4-16,9-5-4 0,-10 4 0 0,0-5 0 0,9 5 4 15,-9 1 0-15,0-1-4 0,0 1 0 0,10-1-4 0,-10 0 8 0,1 6-8 16,-1-5 0-16,10-2 4 0,-10 2 0 0,0 4 0 15,1-4 0-15,7-1 4 0,-8 6-4 0,1-5 0 0,8 3 4 0,-8-4 0 16,7 0-4-16,-8 6 0 0,10-5 0 0,-1 3 0 0,-9-3 0 16,10-1-4-16,-2 6 4 0,1-6 4 0,0 5-4 0,0-4 4 15,-9 4 0-15,10-5-4 0,-2 5 0 0,2-4 0 16,-2 3 4-16,-7-2-4 0,7 3-4 0,2 0 4 0,-2 0 0 16,-8-4 0-16,10 4 0 0,-1 0 0 0,-9 1 0 0,10-1 0 15,-10 0 4-15,8 0-4 0,-7 0 0 0,8 5 0 0,-8-4 0 16,7-2 0-16,-8 2 0 0,10-1 0 0,-9 0 0 0,7 0 0 15,-8 5 4-15,10-4-4 0,-10 4 0 0,9-6 0 0,-9 2-4 16,10 4 4-16,-2-5 0 0,-8 5 0 0,9-4 4 0,1 4-4 16,-2 0 0-16,2-7 4 0,-2 7-4 0,1 0 0 0,0-3 0 15,0 3-4-15,1-5 4 0,-2 5 0 0,10 0 0 0,-10-5 0 16,2 5 0-16,7-5 0 0,-8 5 0 0,8 0 0 0,1-4 0 16,-10 4 0-16,10 0 0 0,0 0 0 0,-10-6 0 0,10 6 0 15,0 0 0-15,-1 0-4 0,-8 0-12 0,8 0 24 16,1 0-4-16,0 0 0 0,0 0 4 0,-10 0-8 0,18 0 0 15,-18 0 0-15,10 0 0 0,0 0 0 0,-1 0 0 0,1 0 0 0,-1 0 0 16,1 0 4-16,-9 0-4 0,17 0 0 0,-18 0-4 0,10 6 4 16,0-6 0-16,-2 0 0 0,2 0 0 0,0 4 0 0,-9-4 0 15,8 0 0-15,1 5 0 0,-1-5 0 0,-7 0 0 0,6 5 0 0,2-5 0 16,0 5 0-16,-10-5 0 0,10 0 0 0,0 3 0 16,-9-3 0-16,8 0 0 0,-8 0-4 0,9 0 4 0,-2 0 4 0,-6 0-4 15,8 0 0-15,-2 0 0 0,2 0 0 0,-9 0 0 0,9 0 4 16,-1 0-4-16,0 7 0 0,-7-7 0 0,16 0 0 0,-18 4 0 15,10-4 0-15,0 0 0 0,-2 5 4 0,2-5-4 0,0 0-4 16,-1 0 4-16,1 4 0 0,0-4 0 0,-1 6 0 0,0-6 0 0,1 0 4 16,0 4-4-16,-2-4 0 0,2 0 0 0,0 5 0 0,-1-5 0 15,0 5-4-15,1-5 8 0,0 5 0 0,-9-5-8 0,8 4 4 16,0 2 0-16,1-6 0 0,0 4 0 0,-2 1 0 0,2 0 0 16,0 0 0-16,0-5 0 0,-2 5-4 0,2-1 4 0,0 1 4 0,-1-5-4 15,1 5 0-15,8-1 0 0,-8 1 0 0,-2-5 0 16,2 5 4-16,0-5-4 0,0 5 0 0,8-5-4 0,-10 5 4 15,2-5 0-15,8 0 4 0,-8 0 0 0,-1 0-8 0,0 4 4 0,9-4 0 16,-8 0 0-16,8 0 0 0,-9 0-4 0,9 0 4 0,-8 0 0 16,8 0 4-16,-8 0-4 0,8 0 0 0,-10 0 0 0,10 0 0 15,0 4 0-15,-8-4 0 0,8 0 4 0,-8 6-4 0,8-6 4 16,0 5-8-16,0-5 4 0,-8 0 0 0,8 4-4 0,0-4 4 16,-10 5 0-16,10-5 0 0,0 0-4 0,0 0 4 0,-8 0 0 0,8 0 0 15,0 0 4-15,-8 5 0 0,8-5-4 0,0 0 0 0,-9 0 4 16,9 0-4-16,0-5 0 0,-9 5 0 0,9 0 4 0,-8 5-4 15,8-5 0-15,-9 0 0 0,9 0 0 0,-8 0 4 0,0 0 0 0,8 0-4 16,-8 0 4-16,8 0-4 0,-10 0 0 0,2 0 0 16,8 0 0-16,-8 0 0 0,8 0 0 0,-10 0 0 0,10 0 0 0,-8 0 0 15,8 0 0-15,0 0 0 0,-8 0 0 0,8 0 0 0,0 0 0 16,0 0 0-16,0 0 0 0,0 0 0 0,0 0 0 0,0 0 0 16,0 0 0-16,0 0 0 0,0 0 0 0,0 0 0 0,0 0 0 0,0 0 0 15,0 0 0-15,0 0 0 0,0 0 0 0,0 0 0 0,0 0 0 16,0 0 0-16,0 0 0 0,0 0 0 0,0 0 0 0,0 0 0 15,0 0-4-15,0 0-4 0,0 0 0 0,0 0-8 0,0 0-4 16,0 0-4-16,0 0-16 0,0 0-12 0,0 0-4 0,0 0-16 16,0 0-8-16,0 0-12 0,0 0-12 0,0 0-20 0,0 0-24 15,0 0-16-15,0 0-104 0,-9 0 52 0,9 0 36 0,0 0 32 16,0 0 32-16,-9 0 16 0</inkml:trace>
  </inkml:traceGroup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48:47.367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8B43C21-035F-44EF-B0BF-B5F33998FE56}" emma:medium="tactile" emma:mode="ink">
          <msink:context xmlns:msink="http://schemas.microsoft.com/ink/2010/main" type="inkDrawing" rotatedBoundingBox="23728,6890 23824,7917 23150,7980 23053,6953" hotPoints="23446,6977 23755,7499 23431,8013 23123,7490" semanticType="enclosure" shapeName="Ellipse">
            <msink:sourceLink direction="with" ref="{07EF7FB0-CC6C-4680-B00A-3CC8DCF7205D}"/>
          </msink:context>
        </emma:interpretation>
      </emma:emma>
    </inkml:annotationXML>
    <inkml:trace contextRef="#ctx0" brushRef="#br0">-1253 3561 31 0,'0'-6'72'0,"0"6"-8"0,0 0-4 0,0-4-20 16,0-1-12-16,0 1 4 0,0 4-4 0,0-6 0 0,0 6 4 0,0-4 0 15,0 4 0-15,0-5 4 0,-8 5-4 0,8 0 0 0,0 0 0 16,-8 0 4-16,8 0 0 0,-10 0 0 0,10 0 0 0,-8 5 0 16,0-1 0-16,-1 2 0 0,1-2 0 0,8 5 4 0,-18-3 0 0,10 2-8 15,0 3 0-15,0-1 0 0,-2-1-4 0,2 5-4 16,0 1 0-16,-1-1-4 0,0 1 0 0,1-2-4 0,-9 2 0 0,17-1-4 15,-8 1 0-15,-10 4 0 0,10-3 0 0,8 2 0 0,-8-4-4 16,-2 5 0-16,2 0 0 0,0 0 0 0,-1 0 0 0,0 6 0 16,9-6-4-16,-8 5 4 0,0 0-4 0,8 0 4 0,-9-6-4 0,1 12 4 15,8-6-4-15,0 1 4 0,-8-2-4 0,8 0 4 0,0-3-4 16,0 4 0-16,0-5 4 0,0 5-4 0,0-5 0 0,0 0-16 16,8 1 20-16,-8-1 0 0,8-5 0 0,1 5 0 0,-1-4 0 15,0-1-4-15,1 1 4 0,0 4 0 0,-1-9-4 0,10 3 4 16,-10 2-4-16,9-5 0 0,0 3 0 0,0-3-8 0,-9 0 4 0,10 5 4 15,-2-5-4-15,2-1 4 0,-2 1-4 0,2-6 0 16,-10 6 4-16,9-1-4 0,1-4 0 0,-2 0 0 0,2 0 4 0,-10 0-8 16,9-1 12-16,0-4-4 0,-8 5-4 0,7-5 0 0,2-5 4 15,-10 5 0-15,10-4 0 0,-10-1 0 0,9 0 0 0,-8 0 0 16,-1-4 0-16,9 4 0 0,-9-5 0 0,0-4 0 0,2 5 0 0,-2-1-4 16,10-5 0-16,-10 1 4 0,0-1-4 0,1 1 0 0,-1-1 0 15,1 2 0-15,-1-7 4 0,1 5-4 0,-9-4 0 0,8 0 0 16,0 5 0-16,2-5 0 0,-2 0 0 0,-8-1 0 0,8 1 0 15,-8 0 0-15,10 0 4 0,-10 0 0 0,0 4-4 0,8-4 0 16,-8 0 0-16,0 0 4 0,0 0-4 0,0 0-20 0,0 4 24 16,0-4 0-16,0-1 0 0,0 1 0 0,-8 0-4 0,8 1 0 15,0-2 4-15,-10 0-4 0,10 1 0 0,-8 5 4 0,8-5-4 16,-8 4 4-16,-2-4-4 0,10 5 0 0,-8-5 0 0,0 5 0 16,-1-1 4-16,1 1-4 0,-1 4 0 0,1-4 0 0,-1 4 4 15,1 0-8-15,0-4 8 0,-2 9-4 0,2-5 0 0,0 1 0 16,-2-1 4-16,2 1-4 0,-8 4 0 0,7-4 4 0,-8 5 0 15,8-2-4-15,-7 1 0 0,6-5 0 0,-6 6 0 0,8-1 0 16,-10 1 0-16,1-2 0 0,9 2 0 0,-10-1 0 16,10-1-4-16,-8 6 4 0,6-4 0 0,-6 4 4 0,6-4-4 15,2 4 0-15,0 0-4 0,-1 0 0 0,1 0 0 0,0 4 4 16,-2-4-4-16,2 4-4 0,8 7-8 0,-8-7-8 0,8 6-8 16,-8-1-12-16,-2 1-8 0,10 1-4 0,-8-3-8 0,0 7-12 15,8-1-8-15,-9 1-8 0,9 3-4 0,-9-3-4 16,9 4-24-16,-8 2-64 0,-1-3 16 0,9 1 32 0,-8 0 24 0,8 0 28 15</inkml:trace>
  </inkml:traceGroup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46:48.45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2D2C42D-1E96-4F2A-A5A1-C8CB7D8A6699}" emma:medium="tactile" emma:mode="ink">
          <msink:context xmlns:msink="http://schemas.microsoft.com/ink/2010/main" type="writingRegion" rotatedBoundingBox="22348,3318 31843,3303 31858,12163 22363,12178"/>
        </emma:interpretation>
      </emma:emma>
    </inkml:annotationXML>
    <inkml:traceGroup>
      <inkml:annotationXML>
        <emma:emma xmlns:emma="http://www.w3.org/2003/04/emma" version="1.0">
          <emma:interpretation id="{7F6E0531-CE4D-4978-95C4-FD66076F189A}" emma:medium="tactile" emma:mode="ink">
            <msink:context xmlns:msink="http://schemas.microsoft.com/ink/2010/main" type="paragraph" rotatedBoundingBox="24679,3259 29399,3359 29377,4411 24656,431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5B408944-BB4C-46C5-BD46-AA894F04619C}" emma:medium="tactile" emma:mode="ink">
              <msink:context xmlns:msink="http://schemas.microsoft.com/ink/2010/main" type="line" rotatedBoundingBox="24679,3259 29399,3359 29377,4411 24656,4310"/>
            </emma:interpretation>
          </emma:emma>
        </inkml:annotationXML>
        <inkml:traceGroup>
          <inkml:annotationXML>
            <emma:emma xmlns:emma="http://www.w3.org/2003/04/emma" version="1.0">
              <emma:interpretation id="{06D54890-0957-4240-AF77-12183FBAF669}" emma:medium="tactile" emma:mode="ink">
                <msink:context xmlns:msink="http://schemas.microsoft.com/ink/2010/main" type="inkWord" rotatedBoundingBox="24676,3380 26349,3416 26330,4346 24656,431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43 209 47 0,'0'-5'68'16,"-8"5"0"-16,8-5-4 0,-9 0-28 0,9 0 0 0,0 5 4 0,-8-4 0 16,8-2 4-16,0 2-4 0,0 4 4 0,0-5 0 0,0 0-4 15,-8 0 4-15,8 5 0 0,0-4-4 0,0 4-4 0,0-6 4 16,0 6-8-16,0-4 4 0,0 4-8 0,0 0 8 0,0 0 0 0,0 0 0 16,0 0 0-16,8 4 0 0,-8-4 0 0,0 10-4 0,8-5 0 15,-8 0-4-15,0 4 0 0,9 1-4 0,-9 0 0 0,8 0 0 16,-8 4-4-16,8-5 0 0,-8 6-8 0,10 4 0 0,-10-5-4 15,8 5 4-15,-8 0-4 0,8-3 0 0,-8 2-4 0,0 1 0 16,0 1-4-16,0-6 0 0,0 5 4 0,0 0-4 0,10-4 0 0,-20-1 4 16,10 5-4-16,0-10 4 0,0 6 0 0,-8-5 0 0,8 0-4 15,-8-6 4-15,8 1-4 0,-10 0 4 0,10-5 0 0,-8 0 0 16,0 0 0-16,-1-5 0 0,9-4-4 0,-8 4 4 0,0-5-8 16,8-4 4-16,0-1 0 0,-9 1 0 0,9-1 0 0,0-4-4 15,0 0 4-15,0 0 0 0,0-1 0 0,0 1 0 0,0 0 0 0,9 0 0 16,-9-5 0-16,8 5 0 0,0 0 0 0,-8 0 0 0,9 4 0 15,-1 1 0-15,0 0 0 0,-8-1 0 0,10 1 0 0,-2 4-4 16,0 1 4-16,2-1 0 0,-2 5 0 0,0-6 0 0,0 11 0 16,1-3 0-16,0 3 0 0,-1 0 0 0,1 0 0 0,7 3 0 15,-6 4 0-15,-2-3 0 0,0 1 4 0,10 5-4 0,-10-1-4 0,9 1 4 16,-8 0 0-16,8-1 0 0,-9 1 4 0,9-1-4 0,-8 1 0 16,7-1 0-16,2 1-4 0,-10-1 4 0,10-5-4 0,-10 7 4 15,9-7 0-15,-9 1 4 0,10-5 0 0,-10 5-4 0,0 0-16 16,2-5 20-16,-2-5 4 0,0 5-4 0,0-5 0 0,1 0 0 15,0 1-4-15,-1-7 0 0,1 3 0 0,-1-2 0 0,0 0 0 16,2-4 0-16,-10 5 0 0,8-6-4 0,0 1 0 0,-8-1 0 0,8-4-8 16,-8 5-8-16,0-1-8 0,0 1-4 0,10 0-8 0,-10-1 0 15,0 5-12-15,0-4-8 0,0 4-8 0,0 1-8 0,-10-1-8 16,10 0 0-16,0 6 0 0,-8-1-12 0,8 5-52 0,-8 0-24 16,0 0 24-16,8 0 32 0,-10 0 24 0</inkml:trace>
          <inkml:trace contextRef="#ctx0" brushRef="#br0" timeOffset="452.79">529 774 43 0,'-8'9'112'0,"8"-3"-16"0,-8-2-8 0,8 5-36 0,0-3-4 0,0-6-8 16,0 4 4-16,0-4-8 0,0 5 0 0,0-10 0 0,0 5 0 15,8-4-4-15,-8-6 0 0,8 5-4 0,-8-5-4 0,8 1 8 16,2-5-8-16,-2 3 4 0,0-2-4 0,10-2 0 0,-10-3 0 16,1 3-4-16,7-4 4 0,-8-1 0 0,10 6 0 0,0-5-8 15,-10 5 0-15,0-1 4 0,9 1-4 0,-8-1 0 0,0 1 0 0,-1 5 0 16,0-1 0-16,0 0-4 0,2 1 4 0,-2 3-4 0,0-3 0 15,-8 9-4-15,10-4 4 0,-10 4 0 0,0-6 4 0,0 6 0 16,0 0 4-16,8 0-4 0,-8 0 4 0,0 6 0 0,0-6 0 16,0 4 0-16,0 1 0 0,0 5-4 0,0-1 0 0,8 1 0 15,-8 0 0-15,0 4-4 0,9-5-4 0,-9 9 4 0,0-2-4 16,8 3 0-16,-8 1-4 0,0-2 0 0,9 6-4 0,-9-4 4 0,0-1 0 16,0 0 0-16,0-1-4 0,0 2 0 0,0 0 0 0,0-1 0 15,0-5 4-15,0 1-4 0,0-2 0 0,0 2 0 0,0-1 4 16,0-4-8-16,0 0 4 0,0-1-8 0,0-4-4 0,0 5-12 15,-9-6-12-15,9-4-12 0,0 6-8 0,0-6-20 0,0-6-16 16,0 6-16-16,0-4-8 0,0-6-8 0,0 5-60 0,0-4-16 0,0-5 36 16,0 3 32-16,0-3 28 0</inkml:trace>
          <inkml:trace contextRef="#ctx0" brushRef="#br0" timeOffset="1346.1652">1237 452 123 0,'0'10'128'0,"0"-10"-20"0,0 5-16 0,0 0-28 0,0 0 0 16,0-1 0-16,0-4 4 0,8 6 0 0,-8-6-4 0,9 4 0 15,-9-4-4-15,8-4-8 0,1 8-4 0,0-8 0 0,-1 4-8 16,0 0-8-16,10 4-4 0,-10-8-4 0,10 8-4 0,-2-4-4 0,1 0-8 15,9-4 0-15,-8 8-16 0,-2-4 16 0,2 0-4 16,-2 0-4-16,1 0-8 0,9 0-12 0,-10 0-12 0,2 0-20 16,-1 0-16-16,0 0-16 0,0 0-16 0,0 0-8 0,-8 0-36 0,7 0-44 15,-6 0 16-15,6 0 36 0,-7 0 24 0</inkml:trace>
          <inkml:trace contextRef="#ctx0" brushRef="#br0" timeOffset="1131.7351">1262 209 83 0,'0'0'100'0,"0"0"-12"0,0 0-4 0,0-5-32 0,0 5-4 16,0 0 0-16,0 0-4 0,0 0 4 0,0 0 8 0,0 0 0 15,0 0 4-15,0 0 4 0,9 5-4 0,-9-5 0 0,9 0 0 16,-9 0-8-16,8 4 0 0,0-4 0 0,2 5-4 0,-2-5 0 0,9 5-8 15,-8-1-4-15,7 1-4 0,1 0 0 0,1-5-12 0,-10 5 0 16,10 0-4-16,-2-1-4 0,2 0 0 0,-2 2-4 0,1-1 0 16,1-1-4-16,-2-4 0 0,2 5 0 0,-2 0-4 0,-7-5-4 15,8 5-4-15,-8 0-8 0,-1-5-20 0,0 5-8 0,1-1-12 16,0-4-20-16,-1 5-20 0,-8-5-20 0,8 5-8 0,-8-5-36 16,-8 0-48-16,8 0 24 0,-8 0 36 0,8 5 32 0,-18-5 20 0</inkml:trace>
        </inkml:traceGroup>
        <inkml:traceGroup>
          <inkml:annotationXML>
            <emma:emma xmlns:emma="http://www.w3.org/2003/04/emma" version="1.0">
              <emma:interpretation id="{D3747A7F-72F5-41EF-B7BC-F2AA44E048AF}" emma:medium="tactile" emma:mode="ink">
                <msink:context xmlns:msink="http://schemas.microsoft.com/ink/2010/main" type="inkWord" rotatedBoundingBox="26723,3302 29399,3359 29382,4193 26705,413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075.6065">3556 433 23 0,'0'0'104'0,"8"-5"-12"16,-8 5-8-16,0-4-28 0,0-1-4 0,0 0 4 0,-8-4-8 16,8 4 4-16,0-4-4 0,0 0 0 0,-8-2 4 0,8 2-4 0,0-6-4 15,0 5 0-15,-8 1 0 0,8-1-4 0,0 1 0 0,0-1-4 16,-10 1 0-16,10 4-4 0,0-5 0 0,-8 5-4 0,8 1 0 16,0-1 0-16,-8 5-4 0,8-6-4 0,-10 6-4 0,10 0 4 0,-8 0-4 15,0 6-4-15,-1-1 0 0,9-1-4 0,-8 1 0 16,-1 5 0-16,1-5 0 0,-1 4-4 0,1 1 0 0,0 4 0 0,-2-3 0 15,2 2-4-15,8 2 4 0,-8-1-4 0,-2 1 0 0,10-1 0 16,0 5 0-16,-8-4 0 0,8-2 0 0,0 7 0 0,8-5 0 16,-8 4-4-16,0-5 4 0,10 1 0 0,-2-1 0 0,0 0 0 0,2-1-4 15,-2-2 4-15,0-1 0 0,9-1 0 0,-8 1 0 0,8-2 0 16,-1 3-4-16,-6-6 4 0,6 0 4 0,2-5-8 16,-2 4 4-16,2-4 0 0,-1 0 0 0,-1 0 0 0,2 0 0 0,-2-4 4 15,2-1-4-15,-10 0 0 0,9-6 0 0,-8 8 0 0,8-7 0 16,-1 1 0-16,-6-1-4 0,-2-6 4 0,0 13 0 0,10-12 0 15,-10 1 0-15,1 5 0 0,-1-1 0 0,1-5 4 0,0 5-4 16,-1 1 0-16,-8-5 0 0,8 4 0 0,0 1 4 0,-8-1-4 16,10 5 4-16,-2 1 0 0,-8-7-4 0,0 7 4 0,0-1 0 0,8 5 4 15,-8-5-4-15,0 5-4 0,0-4 4 0,0 4 0 0,0 0-4 16,0 0 4-16,0 0 0 0,0 4 0 0,0-4-4 0,0 5 4 16,0 0-4-16,0-1 4 0,0 7-4 0,0-7 0 0,0 1 0 0,10-1 4 15,-10 6 0-15,0-5-4 0,0 5 0 0,8 0 4 16,-8-1-4-16,0 1 0 0,8-6 0 0,-8 6 0 0,9-5 0 0,-9 5 0 15,0-6 0-15,8 1 0 0,-8 0-4 0,8-1 0 0,-8 1 4 16,9 0 0-16,0 0 0 0,-9-5 0 0,8 5 0 0,0-5 0 16,2 0 0-16,-2 0 0 0,0-5 0 0,2 0 0 0,-2 0-4 0,0 0 4 15,0 1 0-15,1-1 0 0,-1-4 0 0,1 4 0 16,0 0-4-16,-1-5 4 0,0 1 0 0,10-1 0 0,-10 1 0 0,0-1 0 16,2 0 0-16,-2 5 0 0,0-5 4 0,1 1-4 0,-1-1 0 15,1 5 0-15,0-4 0 0,-1 4 0 0,0-4 0 0,-8 4 0 16,8 0 0-16,2 1 0 0,-10-2 0 0,8 3 0 0,-8 3 0 0,0-6 0 15,0 6 0-15,0 0 4 0,8 0 0 0,-8 6 0 16,0-6 0-16,0 3-4 0,0 3 0 0,0-2 0 0,0 1 4 0,0 0 0 16,10 4-4-16,-10-4 4 0,0 4-4 0,0-4 8 0,8 5-4 15,-8-1 0-15,8 1 4 0,-8 5 0 0,9-5-4 0,-9-1 0 16,8 1 4-16,0 4-4 0,-8-4 0 0,9 4 4 0,0-5-4 0,-9 1 0 16,8 0 0-16,0 0-4 0,2-1 0 0,-2 1 4 0,0-1 0 15,1-4 0-15,0 3 0 0,-1-8 0 0,0 7-4 0,1-7 0 16,8 0-4-16,-8 0 0 0,-1-7-4 0,10 4 0 0,-10-7 0 15,9 1 0-15,-8-1 0 0,7 1 0 0,1-6 0 0,1 0 0 16,-2-3 0-16,-6 3 4 0,14-5 0 0,-6 7 0 0,-1-7 4 16,-1 1 0-16,-6 4-4 0,6 1 4 0,2 0 0 0,-2 0 0 0,-7 5 0 15,0-2 4-15,-1 2 4 0,1 3 0 0,-1 2 4 16,0-1 0-16,-8 5 4 0,8 0 0 0,-8 0 4 0,0 5 4 0,0-1 0 16,0 6-4-16,0-5 4 0,0 6-4 0,-8-2-4 0,8 5 0 15,0-5 0-15,0 1 0 0,0 5-4 0,0-2-4 0,-8-3 0 16,8 5 0-16,0-1-4 0,0 1-4 0,0-6-4 0,0 6-8 15,0-6-16-15,0 1-20 0,0-1-16 0,0 1-20 0,0-5-24 16,0-2-32-16,0 4-20 0,-8-3-56 0,8 1-32 0,-9-5 44 0,9 0 44 16,-8 0 32-16,-1-5 24 0</inkml:trace>
          <inkml:trace contextRef="#ctx0" brushRef="#br0" timeOffset="378758.9759">2089 606 31 0,'0'10'84'0,"-8"-2"0"0,8 3-12 0,0-1-24 16,-8-1 0-16,8-4 0 0,-10 5 0 0,10-6 4 0,-8 6-4 0,8-5 4 15,-8-5-4-15,8 0 4 0,-8 5 0 0,8-5-4 16,0 0-4-16,0 0 0 0,0 0-4 0,0 4-4 0,0-8 0 0,0 4 0 16,0-5-4-16,0 0 4 0,0 0-4 0,0 0 0 0,8-4 0 15,-8 4 0-15,8-5 0 0,0-4 0 0,-8 3 0 0,10-2 0 16,-2-6-16-16,10 3 20 0,-10-2-4 0,0-1 0 0,9 0 0 0,0-5-4 16,-8 5-8-16,7-6 0 0,2 6-4 0,0-4 4 15,-10-2-4-15,8 2-4 0,2 4 0 0,-1-6 0 0,-1 2 0 0,2-2 0 16,-10 2-4-16,10-1 0 0,-10 0-4 0,9 0 0 0,-9-1 0 15,1 2 0-15,8 4 4 0,-9-5-4 0,0 4 4 0,2 1 0 16,-2 0-4-16,-8 5 4 0,8-1 0 0,-8 1 0 0,10-1 0 16,-10 6 4-16,0-1 0 0,0 0-4 0,8 5 0 0,-8-4-4 15,0 4-4-15,0 5 4 0,0-4-4 0,0 4 0 0,0 0 0 16,0 0 0-16,0 0 4 0,0 0 0 0,0 9-4 0,0-4 4 16,0-1-4-16,0 7 0 0,-8 3 0 0,8-5 4 0,0 10-4 0,-10-4 4 15,10 4-4-15,-8 1 4 0,8-2-8 0,-8 12 4 0,8-7 0 16,-10 2 0-16,2 3 0 0,8 1 0 0,-8 0 0 0,0-1 0 15,8 1 0-15,-9 5 0 0,9-5 0 0,-9-1 0 0,9 1-20 16,-8-1 24-16,8 2 0 0,-9-1 0 0,9-6-4 0,0 6 0 0,0-5 0 16,-8-4 0-16,8 3-4 0,0-5 0 0,0-2-12 0,0-2-8 15,0 5-12-15,0-9-12 0,8 0-8 0,-8 0-8 0,0-1-12 16,9-5-4-16,-9 1-16 0,8-5-12 0,-8 5-8 0,0-5-4 16,9-5-4-16,0 0-48 0,-9 1-36 0,8-5 36 0,0 3 36 15,0-8 24-15</inkml:trace>
          <inkml:trace contextRef="#ctx0" brushRef="#br0" timeOffset="380625.5895">2695 223 55 0,'0'0'76'0,"0"0"-4"0,-9 0-4 0,9 0-28 0,0 0 0 0,0 0 0 16,-8-5 0-16,8 0-4 0,0 1 0 0,0-1 0 0,0 0 4 15,0 0-4-15,0 0-4 0,0-5 4 0,8 1 0 0,-8 4 0 16,9-4 0-16,-1-1 0 0,-8-6 4 0,9 8-4 0,0-2 0 16,-1 0 4-16,0 1-4 0,10 0-4 0,-10-1 0 0,0 0 0 15,2 5-4-15,-2-4 0 0,9 0 0 0,-9 3-4 0,0 2-4 16,2-1 4-16,-2 0-20 0,0 0 16 0,0 5 0 0,2-4-4 0,-2 4 0 15,-8 4-4-15,8-4 0 0,1 5 4 0,-9 0-4 0,9 0 0 16,-1-1-4-16,-8 6 0 0,0-1 0 0,9 1-4 0,-9 5 4 16,0-1-4-16,0 1 0 0,0-1 0 0,0 5-4 0,-9 0 0 0,9 0 0 15,-8 6 0-15,-1-6 0 0,0 5 0 0,-7-1 4 16,6 6-4-16,-6-5 0 0,-2 0 0 0,10 5 0 0,-9-5 0 0,1 0 0 16,-10 0 0-16,8 5 0 0,2-10 0 0,-2 5 0 15,1-5 4-15,9 0-4 0,-9-1 0 0,0-2 0 0,9-6 0 0,-10-1 0 16,10 1 0-16,-1 0 0 0,9-6 0 0,-9-4-4 0,9 5 4 15,0-5 0-15,0-5-4 0,0 5 4 0,0-4-4 0,9-6 4 16,0 0 4-16,-1 5-4 0,0-4 0 0,2-1 0 0,6-1 0 0,-7-2 0 16,0 3 0-16,7 6 0 0,-7-6 0 0,-1 1-4 0,10 4 4 15,-10 0 0-15,0 0 0 0,2 5 0 0,-2 5 4 0,0-5-4 16,0 5 4-16,2 5-4 0,-10-6 4 0,8 6 4 0,-8 4 0 16,8-4 8-16,-8 4 0 0,9-4 4 0,-9 4 0 0,0-1 4 0,8 3-4 15,-8-2 0-15,8-4 0 0,-8 4 0 0,10-4-4 0,-10 5 0 16,8-6 0-16,-8 0 0 0,8 1 0 0,-8-5 0 0,8 4 0 15,2-5-4-15,-2 2-4 0,0-6 0 0,1 5 0 0,0-5-4 16,-1 0 0-16,1-5 0 0,7-1 4 0,-7 6-4 0,0-8-4 16,7 3 0-16,-6-5 0 0,6 0-12 0,-7-3-4 0,0 3-16 15,7-5-16-15,-7 6-16 0,-1-6-20 0,0 1-12 0,-8 5-28 16,10-6-20-16,-10 1-20 0,0 4-88 0,0-6 24 0,0 8 48 0,-10-2 28 16,2 1 36-16,0-1 20 0</inkml:trace>
        </inkml:traceGroup>
      </inkml:traceGroup>
    </inkml:traceGroup>
    <inkml:traceGroup>
      <inkml:annotationXML>
        <emma:emma xmlns:emma="http://www.w3.org/2003/04/emma" version="1.0">
          <emma:interpretation id="{AF39C9EE-9A12-4E89-AE45-2C5587396A97}" emma:medium="tactile" emma:mode="ink">
            <msink:context xmlns:msink="http://schemas.microsoft.com/ink/2010/main" type="paragraph" rotatedBoundingBox="24982,4605 30104,5035 30019,6048 24897,561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F7DF0D7-7185-44AC-B343-3BB8ED276B2A}" emma:medium="tactile" emma:mode="ink">
              <msink:context xmlns:msink="http://schemas.microsoft.com/ink/2010/main" type="line" rotatedBoundingBox="24982,4605 30104,5035 30019,6048 24897,5618"/>
            </emma:interpretation>
          </emma:emma>
        </inkml:annotationXML>
        <inkml:traceGroup>
          <inkml:annotationXML>
            <emma:emma xmlns:emma="http://www.w3.org/2003/04/emma" version="1.0">
              <emma:interpretation id="{0E8C046E-94A7-4753-AE52-8553FFCF57EC}" emma:medium="tactile" emma:mode="ink">
                <msink:context xmlns:msink="http://schemas.microsoft.com/ink/2010/main" type="inkWord" rotatedBoundingBox="24966,4800 26873,4960 26816,5636 24909,547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852.5274">351 1551 99 0,'-9'-5'108'16,"0"0"-12"-16,9-4-8 0,-8 4-28 0,0 0-4 0,8-1 0 16,-10 3 0-16,10-2 0 0,-8 0-4 0,8 5-4 0,-8-5 0 0,8 5-8 15,0 0 4-15,0-5-4 0,0 5-4 0,0 0-8 0,0 0 0 16,0 0 0-16,0 0 0 0,0 5 0 0,8-5 0 0,-8 5-4 16,8 5 0-16,-8-7-4 0,10 8-4 0,-10-1 0 0,8-1 0 0,0 6-8 15,-8-1 0-15,9 0 0 0,0 5-4 0,-9 0 4 16,8-3-4-16,-8 7-4 0,0-4 4 0,0 0 0 0,0 6-4 0,0-6 4 15,-8 4 0-15,8-4 0 0,0 1 0 0,-9-5 4 0,9 4 0 16,-9-5 0-16,9 1 0 0,-8-1 0 0,0-5 4 0,8 1-4 16,0-5-16-16,0-1 20 0,-10-4 0 0,10 5-4 0,0-10-4 15,0 1 0-15,0-1 0 0,0-5-4 0,10 1 0 0,-10-5 4 16,8-1 0-16,0-4 0 0,1-1 0 0,-9 1-4 0,17-4 0 16,-9-2 0-16,1 2-4 0,7-2 8 0,-6 2-4 0,6-2 0 0,2 2 0 15,-2-2 0-15,2 2 0 0,-10 2 0 0,9 3 0 0,1-1 0 16,-2 5 0-16,-8-1 0 0,10 1 0 0,-1 5 0 0,-8-1 0 15,8 0 0-15,-9 5 0 0,0 1 0 0,0-1-4 0,2 5 0 0,6-5 0 16,-6 5-8-16,-10 0-4 0,8 0-8 0,0 5-8 16,1-5-12-16,-1 5-16 0,-8-1-16 0,9 1-20 0,0-5-16 0,-9 10-16 15,8-5-72-15,-8 0 8 0,8-1 32 0,-8 1 36 0,8 0 20 16</inkml:trace>
          <inkml:trace contextRef="#ctx0" brushRef="#br0" timeOffset="4289.8756">913 1777 39 0,'-9'-6'132'0,"1"6"-16"0,0-3-16 15,0-3-32-15,8 1-8 0,-10-4-8 0,10 5 0 16,-8-7 0-16,8 7-4 0,0-6 0 0,0 0 0 0,0 1-8 0,0-2 8 15,8 3 0-15,2-2-12 0,-2 0 0 0,0 1-4 0,0 4 0 16,1 1-8-16,8-6-8 0,-8 10 0 0,7-6 0 0,-6 6-8 16,6 0 0-16,2 0 0 0,-10 6 0 0,9-2 0 0,-9 6 0 0,10-1-4 15,-10 1-4-15,8-1 4 0,-6 5-4 0,-2 1 0 0,-8 0 0 16,8 4 0-16,-8-5 4 0,0 5 0 0,-8 0-4 0,8 1 0 16,-8 4 0-16,-2-5 0 0,-6 5 0 0,8-5 0 0,-10 5 0 0,1-5 4 15,1 6 0-15,-10-6 0 0,8 0 0 0,2 0 4 16,-2 0 4-16,1-5 0 0,1 1 4 0,-2-1 0 0,10-4 0 0,0-1 0 15,-2-4 0-15,2 5 0 0,0-10-4 0,8 4 4 0,-9 2 0 16,9-6 4-16,9 0-4 0,-9 4 4 0,8-4 0 0,0 0 0 16,2 0 0-16,-2 0 0 0,10-4 0 0,-10 4-4 0,8 0 0 15,1 0-4-15,1 0-4 0,-2 0 0 0,2 0 0 0,-2 0-4 16,10 4 0-16,-9-4 0 0,9 0-8 0,-10 0 0 0,10 0 0 16,-8 0-8-16,7 0-4 0,-8 0-16 0,0 0-8 0,1 0-16 0,8 0-4 15,-10-4-16-15,1 4-12 0,0-6-20 0,0 2-16 0,1-1-12 16,-2 0-60-16,2-4-12 0,-2 0 44 0,1-1 28 0,1-4 24 15</inkml:trace>
          <inkml:trace contextRef="#ctx0" brushRef="#br0" timeOffset="4692.3615">1732 1901 99 0,'0'5'136'0,"-10"4"-16"0,2-4-16 15,8 0-32-15,0 0-4 0,0 0 4 0,0-5-4 0,0 4 4 16,0-4 0-16,0 5-8 0,8-5-8 0,-8 0-4 0,10 0-12 16,-2 0-4-16,0 0-4 0,2 0-8 0,-2 0-4 0,8 0-4 0,-7 0-4 15,8-5-4-15,0 5 0 0,1 5-4 0,-2-5-4 16,2 0-4-16,7 0-4 0,-8 0-12 0,0 0-16 0,9-5-16 0,0 5-20 15,-10 0-16-15,10 0-20 0,-1 0-4 0,1 0-72 0,0 0 4 16,-9 0 32-16,8 0 28 0,0 0 24 0</inkml:trace>
          <inkml:trace contextRef="#ctx0" brushRef="#br0" timeOffset="4490.3856">1791 1719 67 0,'9'4'100'0,"-1"-4"-8"15,-8 6-4-15,9-2-24 0,-9-4 0 0,8 5 4 16,-8-5 4-16,0 6-4 0,8-6 0 0,-8 4 0 0,10 0-4 0,-2-4 0 15,-8 5-8-15,8-5-4 0,0 5-4 0,2-5-8 0,-2 6-4 16,0-6-8-16,10 3-4 0,-10-3-4 0,9 0-4 0,-9 0-4 16,10 6-4-16,-2-6-4 0,-6 0-4 0,6 0-12 0,1 0-16 15,1 0-24-15,-2 0-20 0,-8 0-28 0,10 0-20 0,-10 0-44 16,2 0-48-16,-2 0 32 0,-8 0 36 0,8 0 32 0,-8 0 20 16</inkml:trace>
        </inkml:traceGroup>
        <inkml:traceGroup>
          <inkml:annotationXML>
            <emma:emma xmlns:emma="http://www.w3.org/2003/04/emma" version="1.0">
              <emma:interpretation id="{AFE2D067-397A-4B67-8B65-470839C97B4A}" emma:medium="tactile" emma:mode="ink">
                <msink:context xmlns:msink="http://schemas.microsoft.com/ink/2010/main" type="inkWord" rotatedBoundingBox="27344,4803 30104,5035 30037,5829 27277,5597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6262.2211">4323 2069 79 0,'0'-4'108'0,"0"-2"-12"0,-8-3-12 0,8-1-24 0,-8 1-8 0,8-1 0 15,-10 5 0-15,10-5-4 0,-8 1 0 0,8-1-4 0,-8 1-4 16,8-1-4-16,-9 1 0 0,9-1 0 0,0 0-4 0,0 1-4 16,0 4 0-16,0-5-4 0,-9 6 0 0,9 4 0 0,0-5-8 15,0 5 0-15,-8 0 0 0,8 0 0 0,0 0 0 0,-8 5-4 0,8-1-4 16,-9 6 0-16,1-5 0 0,0 4 0 0,8 1 0 0,-10 5 0 16,2-1-8-16,0-5 4 0,-2 6 0 0,2 4-4 0,0-5 4 15,8 5-4-15,-8-4 4 0,8 5 0 0,0-7-8 0,-9 2 4 16,9 3-4-16,0-3 4 0,0 0 0 0,9-1 0 0,-9 1 0 15,8-6 0-15,-8 1 4 0,8 0 0 0,0-1 0 0,10-5-8 0,-10 6 0 16,2-5 4-16,6 0 0 0,1-5 4 0,0 5-4 0,-8-5-4 16,17 0 8-16,-10 0-4 0,2-5 4 0,-2 0-8 0,1 0 4 15,1 1 0-15,-2-2-4 0,-6-3 8 0,6-1-4 0,2 6 0 16,-2-6-4-16,-7 1 4 0,7-1 0 0,-6 1 0 0,6-6 0 16,-6 5 4-16,-2-5-4 0,8 7 0 0,-7-7-4 0,0 5 4 0,-1 1 4 15,1-5 0-15,-1 4-4 0,0 0 0 0,-8 1 0 0,10-1 4 16,-2 1 0-16,-8-1 0 0,8 5 0 0,-8-1 0 0,0 2 4 15,8 0-4-15,-8 4 0 0,0 0 4 0,0 0 0 0,0 0 0 0,0 0 0 16,0 4 0-16,0 0 0 0,0 2 0 0,0 4 0 16,0-1 0-16,0 1 0 0,0-5 0 0,0 4-4 0,0 1 4 0,0 0 0 15,0 4-4-15,0-5 0 0,0 1 0 0,0 5 0 0,0-7 0 16,0 3-4-16,0-2 0 0,0 1 0 0,0-6 0 0,0 6 0 16,0 1 0-16,10-7 0 0,-10 0 0 0,0 1 0 0,8 0 0 15,0-5 0-15,-8 5 4 0,9-5-4 0,0 0 0 0,-1 0-16 0,1 0 20 16,-1-5-4-16,0 0 4 0,0 0-4 0,2-3 0 0,-2 2 0 15,10-3 0-15,-10-1 0 0,0 0 0 0,9-4 0 0,-8 4-4 16,8-4 4-16,-9-1 0 0,10 6-4 0,-10-5 4 0,0 0 0 16,10 3 0-16,-10 2 4 0,0-1-4 0,1-4-4 0,0 9 4 15,-1-5 0-15,1 6 0 0,-9-6 4 0,8 5 0 0,-8 5 0 16,0-4 0-16,0 4 4 0,8 0 0 0,-8 0 4 0,0 0-4 16,0 4 0-16,0-4 8 0,-8 10 0 0,8-5 0 0,0-1-4 0,0 0 4 15,0 7-4-15,0-6 4 0,0 4-4 0,0 1 0 0,0-1 0 16,8 2-4-16,-8-3 4 0,0 2-4 0,0 0 0 0,10-1 4 15,-10-4 0-15,8 5-4 0,-8 0 0 0,8-6 0 0,0 6 0 16,-8-5-4-16,10 4 0 0,-2-4 0 0,9 4 0 0,-8-3 0 0,-1-2 0 16,1 1-4-16,7 1 4 0,-6-2-4 0,-2-4 0 0,8 4 0 15,-6-4-4-15,6 0 0 0,-7 0 0 0,-1-4 4 0,10 4-8 16,-10-4 0-16,0-2 0 0,10 1-4 0,-10-5 0 0,0 1-4 16,2-1 0-16,-2 1 4 0,0-1 4 0,1 0 0 0,-1 1 0 0,1-5 0 15,-1 5 4-15,1-7 0 0,-1 8 0 0,0 2 4 0,2-3-4 16,-2-1 8-16,-8 5 0 0,8 1 4 0,2-1 4 0,-10 0 0 15,8 5 4-15,0 0 4 0,-8 0 0 0,8 5 8 0,-8 0 0 16,9-1 4-16,-9 6 0 0,8-1 0 0,-8 2 0 0,9-3-4 16,-9 2 0-16,9 0 0 0,-9-1-8 0,8 1 0 0,-8 5-4 0,0-7-4 15,0 3-4-15,0-2 0 0,0 1-8 0,0 0-8 16,0-1-16-16,0-3-28 0,0-2-28 0,0 0-36 0,0 1-48 0,0 0-40 16,-8-5-100-16,8 5 40 0,-9-5 44 0,0 0 44 0,9 0 32 15,-8-5 28-15</inkml:trace>
          <inkml:trace contextRef="#ctx0" brushRef="#br0" timeOffset="381553.642">2636 2160 51 0,'-10'9'96'16,"10"1"-4"-16,-8-5-8 0,8 1-20 0,0 2-4 0,0-8-4 15,0 5 0-15,-8-5 0 0,8 0 0 0,0 0 0 0,0-5 0 16,0 1 4-16,8 0-8 0,-8-7 0 0,0 1 0 0,8 1-8 0,2-5 0 16,-10-1 0-16,8 1-4 0,0-5 0 0,1 4 0 0,8-3-4 15,-9-7 4-15,9 6 0 0,-8-5-4 0,8 0 0 0,1 0 0 16,-2 0-4-16,-8-5-16 0,10 6 20 0,-1-6-4 0,-1 4-4 15,2-4-4-15,-2 1 4 0,2 4-8 0,-1 0 0 0,-8-5 0 0,8 5 0 16,-9 0-4-16,9 0 4 0,-8 0-4 0,-1 6-8 16,0-2 4-16,2 1 4 0,-2 0-4 0,0 4 4 0,-8 6-4 0,0-5-4 15,9 4 4-15,-9 5-4 0,0-5 4 0,0 6-8 0,0-1-4 16,0 5 4-16,0-5-4 0,0 10 4 0,0-5-4 0,0 5 4 16,0-1-4-16,0 1 4 0,0 10 0 0,-9-6-4 0,9 5 0 0,0 1 4 15,0 4-4-15,-8 0 4 0,8-1-4 0,-8 7 0 0,8-1 0 16,-10 6 0-16,2-7 0 0,8 7 4 0,-8-3-4 0,-1 2 0 15,9 0 0-15,-9 0 0 0,9 0 0 0,-8-5 4 0,0 5-8 16,8-6 8-16,0 6-8 0,-9-5 4 0,9 0 0 0,0 0 0 16,0-5 0-16,0 0-4 0,0 0 4 0,0 1 0 0,0-6-4 0,0 6 0 15,0-12 4-15,0 7-4 0,0-5-4 0,0-1-4 0,0 1-24 16,0-5 12-16,0 1-4 0,0-2-8 0,0-4-12 0,0 4-4 16,0-4-16-16,0-4-8 0,0 4-4 0,0-4-8 0,0 4-4 15,0-6-12-15,9-3 0 0,-9 3-8 0,0-3-4 0,0 4-24 16,0-4-44-16,0-6 8 0,0 5 32 0,0 1 32 0,0-5 24 15</inkml:trace>
        </inkml:traceGroup>
        <inkml:traceGroup>
          <inkml:annotationXML>
            <emma:emma xmlns:emma="http://www.w3.org/2003/04/emma" version="1.0">
              <emma:interpretation id="{BE9A10DB-053D-4406-B915-48B0C944F377}" emma:medium="tactile" emma:mode="ink">
                <msink:context xmlns:msink="http://schemas.microsoft.com/ink/2010/main" type="inkWord" rotatedBoundingBox="27997,4919 28347,4949 28267,5901 27917,5872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383382.1849">3675 1608 55 0,'0'0'72'0,"0"-4"-4"16,0-1-8-16,0 0-36 0,0 5 16 0,0-5 0 0,0 1 0 15,0-1 4-15,-8 0-4 0,8 1 4 0,0 4-4 0,0-7 0 16,-8 4 4-16,8 3-4 0,-10-5 4 0,10 5-4 0,-8-5-4 16,0 5 4-16,8 0 0 0,-8 0 0 0,-2 5 0 0,2 0-4 15,0-2-4-15,-9 4 4 0,8 2-4 0,0 0-4 0,-7 6 0 0,-2-1 0 16,10 1-4-16,-10-1 0 0,2 5-4 0,-1 0 0 0,0 5 0 15,0-4 0-15,-1 8-4 0,2-4 4 0,-2 0-4 0,2 0 0 16,7 5 0-16,-8-5 4 0,8 5-8 0,1-5 0 0,0 5 4 16,-2-6-4-16,2 6 0 0,8 0 4 0,0-5-4 0,0 5 0 15,0 0 0-15,8-6-4 0,-8 2-4 0,10-2 4 0,-2 2-4 0,0-2 0 16,1-4 0-16,8 6 0 0,-8-11 0 0,7 5 0 0,2-4-4 16,-2-1 0-16,2-5 0 0,-10 1 4 0,9 0-4 0,0-5 4 15,0-1-4-15,1 1 0 0,-10-5 4 0,10 0 0 0,-10 0-4 16,0-5 0-16,0 1-16 0,1-1 16 0,-9-5 4 0,9 0-4 15,-9 1 0-15,0-5 0 0,0 4 0 0,-9-5 0 0,9 6 0 0,-9-5 0 16,1-1 0-16,0 1 0 0,0 4 0 0,-2 1 0 16,-6-1 0-16,6 5 0 0,-6 1-4 0,-1-2 4 0,8 6-4 0,-8 6 4 15,1-2-4-15,-2 1 0 0,0 5-4 0,2 4-12 0,-1-5-12 16,9 11-16-16,-10-6-24 0,2 6-20 0,6-1-40 0,-6 4-24 16,8-3-108-16,-2 4 44 0,2 0 44 0,0-1 32 0,-1 2 24 15</inkml:trace>
        </inkml:traceGroup>
      </inkml:traceGroup>
    </inkml:traceGroup>
    <inkml:traceGroup>
      <inkml:annotationXML>
        <emma:emma xmlns:emma="http://www.w3.org/2003/04/emma" version="1.0">
          <emma:interpretation id="{222E83EF-E25A-465A-BCA3-64D0C633B8DF}" emma:medium="tactile" emma:mode="ink">
            <msink:context xmlns:msink="http://schemas.microsoft.com/ink/2010/main" type="paragraph" rotatedBoundingBox="23890,7277 27705,6884 27818,7983 24003,837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E47F97B-F41D-47A1-B054-0C9A56A6B8E0}" emma:medium="tactile" emma:mode="ink">
              <msink:context xmlns:msink="http://schemas.microsoft.com/ink/2010/main" type="line" rotatedBoundingBox="23890,7277 27705,6884 27818,7983 24003,8376"/>
            </emma:interpretation>
          </emma:emma>
        </inkml:annotationXML>
        <inkml:traceGroup>
          <inkml:annotationXML>
            <emma:emma xmlns:emma="http://www.w3.org/2003/04/emma" version="1.0">
              <emma:interpretation id="{BC0E1AF2-E8B5-4B2F-9504-9FB14BBEA3ED}" emma:medium="tactile" emma:mode="ink">
                <msink:context xmlns:msink="http://schemas.microsoft.com/ink/2010/main" type="inkWord" rotatedBoundingBox="23920,7572 25084,7452 25143,8027 23979,8147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1" timeOffset="120829.912">173 4299 115 0,'-9'10'140'0,"0"-1"-12"0,1 1-12 0,8 0-28 0,-9-1-4 16,9-5-4-16,-8 6-12 0,8-5-8 0,-8 0-4 0,8 0-4 15,0-1 0-15,0-4-8 0,0 6-4 0,0-6-4 0,8 0-4 16,0 0-8-16,1 0-4 0,-1-6-4 0,10 2 0 0,-2 4-4 15,2-5-8-15,-2 0-4 0,2 0-16 0,-1 5-16 0,0-4-16 0,8-2-8 16,-7 6-20-16,-2-4-20 0,10-1-16 0,-9 5-84 0,0-4 4 16,0 4 32-16,1 0 32 0,-2 0 20 0</inkml:trace>
          <inkml:trace contextRef="#ctx0" brushRef="#br1" timeOffset="120628.4504">122 4088 111 0,'0'5'120'16,"0"-1"-16"-16,0-4-8 0,-10 6-32 0,10-6-4 0,10 4-4 0,-10-4 0 15,0 5 0-15,8-1-4 0,-8-4-4 0,0 6-8 16,8-6-8-16,1 0 0 0,-1 0 0 0,1 0-4 0,0 4-4 0,-1-4-4 16,8 0-8-16,-6 0 4 0,6 0-12 0,-6 0 4 0,6 0-4 15,1 0-4-15,0 0 0 0,-8 0-8 0,7 0-12 0,2 0-12 16,0 0-20-16,-10 0-12 0,0 5-20 0,0-5-16 0,1 0-76 16,0 5 0-16,-1-5 32 0,-8 5 32 0,9 0 20 0</inkml:trace>
          <inkml:trace contextRef="#ctx0" brushRef="#br1" timeOffset="120124.7982">-697 4328 51 0,'0'-10'88'0,"0"1"-12"0,-10-1-4 0,10 0-28 15,0 5 0-15,0-4 0 0,0 4 0 0,0-4 0 16,0 9-8-16,0-6 0 0,0 2 0 0,0-1-4 0,0 5 4 0,0 5 0 16,0-5 0-16,0 4 0 0,0 7 0 0,0-2 0 0,0 0-4 15,0 1-4-15,0-1 0 0,0 6-8 0,10 5 4 0,-10-7-4 16,0 7 0-16,0 0-4 0,8-2-4 0,-8 1 0 0,0 6-4 0,0-6 0 15,0 0-4-15,0 5 0 0,0-5 4 0,0 0-4 16,0 0 0-16,0 1-4 0,0-2 0 0,0-3 4 0,0 4-4 0,0-4-4 16,0-1 0-16,0 2 0 0,0-8-12 0,0 7-4 0,0-11-4 15,0 6-8-15,0-6-32 0,0 1 12 0,0 0-8 0,0 0-4 16,0-5 0-16,0-5-12 0,0 0-16 0,0 0-44 0,8-4-16 0,-8 0 28 16,0-2 28-16</inkml:trace>
          <inkml:trace contextRef="#ctx0" brushRef="#br1" timeOffset="120408.0397">-493 4453 39 0,'8'-6'92'0,"-8"2"0"0,10 4-4 0,-2-6-24 16,-8 6-4-16,0 0-4 0,0 0-4 0,0 0 0 0,0 6-8 15,0-2-4-15,-8-4-4 0,-2 10 0 0,10-5-8 0,-8 0 0 16,0 0-4-16,-2 5 0 0,2-6 0 0,-8 6 0 0,7-1-4 0,1 1 4 16,-10-1 0-16,10 1 0 0,-10-5 0 0,10 4-4 0,0-4-4 15,0 6 0-15,-2-7-4 0,2 0 0 0,0 1-4 0,-1 0 0 16,9 0 0-16,-8 0-4 0,8-1 0 0,0 1 0 0,0 0 4 15,0-5-20-15,-9 9 20 0,18-9 0 0,-9 5 0 0,0 0 4 16,8 0-4-16,-8-1-4 0,9 2 0 0,-1 3 4 0,-8-4 0 0,8 0-4 16,2-1 0-16,-2 6-4 0,0-5 4 0,0-1 0 0,2 6 0 15,6-5-4-15,-7-1 0 0,0 2 4 0,-1-1-4 0,9-1 4 16,-1-4 0-16,-6 5-4 0,6-5 4 0,-6 5-8 0,6-5 4 0,2 0-8 16,-10 0-8-16,9-5-4 0,-1 5-20 0,2-9-16 0,0 4-16 15,-2-1-16-15,-8-3-16 0,10-1-8 0,-1-4-84 0,-1 5 24 16,-6-6 36-16,6 1 24 0,2-1 24 0</inkml:trace>
        </inkml:traceGroup>
        <inkml:traceGroup>
          <inkml:annotationXML>
            <emma:emma xmlns:emma="http://www.w3.org/2003/04/emma" version="1.0">
              <emma:interpretation id="{6CA060FD-0A7E-46A8-9C8F-49464D12B834}" emma:medium="tactile" emma:mode="ink">
                <msink:context xmlns:msink="http://schemas.microsoft.com/ink/2010/main" type="inkWord" rotatedBoundingBox="25651,7095 27705,6884 27818,7983 25764,8194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1" timeOffset="121730.0243">1256 4030 3 0,'-9'0'80'15,"0"0"-24"-15,1-4 16 0,0 4-28 0,-1-5 0 0,1-1 0 0,-1 2-4 16,0 0-4-16,1-2 0 0,8 2 0 0,-8-5 0 16,-2 3-4-16,2-3 4 0,8-1 4 0,0 0-4 0,-8 2 0 0,8-3 4 15,0-3 4-15,0 5-8 0,0-1 4 0,0-5 0 0,0 6 0 16,8-1-4-16,-8-4 0 0,8 5 0 0,-8-1 0 0,10 0 0 16,-2 1-4-16,0-1 0 0,-8 0-8 0,9 1 0 0,0 4 0 15,8 0-4-15,-9 1 4 0,0 4-4 0,1-5-4 0,8 5 0 16,-9 0 0-16,2 5-4 0,-2-5 0 0,9 9 0 0,-8-4-4 15,8 4 0-15,-9 5-4 0,0 1 0 0,1-1 0 0,8 1-4 16,-9 4 0-16,2 1 0 0,-2-1 0 0,-8 0 0 0,8 4 4 0,-8 2-4 16,9-2 0-16,-9 2 0 0,-9 4 0 0,9-6 0 0,-8 6 0 15,0-5 0-15,-2 5 0 0,-6-1 0 0,-2 1-4 0,2 0 0 16,-1-5 8-16,-1 5-8 0,2 0 4 0,-10-6-4 0,8 2 4 16,2-2 0-16,-10-3 0 0,9-2 0 0,-1 2 0 0,2-5 0 0,-2-1 0 15,10-4 0-15,-9-1 0 0,9 1-4 0,-1-5 4 0,9-1 0 16,-9 1-4-16,9-5 0 0,-8-5 4 0,8 5 0 0,0-4 0 15,0-7 0-15,8 7-4 0,-8-5 0 0,9-1 8 0,-9 0-4 16,9 1-4-16,-1-1 4 0,1-4 0 0,-1 5 0 0,0-1 0 16,2-5 0-16,-2 11 0 0,0-6 0 0,0 6 0 0,2-1 0 0,-2-1-4 15,0 2 4-15,1 4 0 0,0 0 0 0,-1 0 4 0,1 4 0 16,-1-4 0-16,0 6 4 0,1-1-4 0,0 3 0 0,-1-2-4 16,0-2 8-16,2 6-4 0,6-5 0 0,-7 5 0 0,0-7 0 0,8 7 4 15,-9 0-4-15,9-5 0 0,-8 5 0 0,7-6-4 16,-6 6 4-16,6-5-4 0,-7 0 4 0,8 0-4 0,-9-5 0 0,9 4 0 15,-8-4 4-15,8 4 0 0,-9-4 0 0,10 0-4 0,-10 0 0 16,10-4-4-16,-10 4 0 0,0 0-4 0,1-4-12 0,-1-6-20 16,1 5-16-16,8 1-16 0,-17-6-24 0,8 0-20 0,0 1-16 15,2-7-64-15,-2 3-20 0,0-2 40 0,-8-3 28 0,10 3 28 16,-2-4 28-16</inkml:trace>
          <inkml:trace contextRef="#ctx0" brushRef="#br1" timeOffset="122077.6435">1861 3867 47 0,'0'-4'80'0,"0"4"8"0,8 0-8 16,-8 0-24-16,0-6-4 0,0 6-8 0,0 0-4 0,0 0 4 15,0 6 0-15,-8-6 4 0,8 0 4 0,8 0 4 0,-8 0 0 0,0 0-4 16,10 4 0-16,-10 1-8 0,0 0 0 0,0 4 0 16,8 1-4-16,-8 5-4 0,0-6 0 0,0 11-4 0,0-7 0 0,0 7-4 15,8-2 4-15,-8 2-4 0,0 5-4 0,0-2 0 0,0 1-4 0,0 0-4 16,0 0-4-16,-8 0 0 0,8 0 0 0,0 0-4 16,0 0 0-16,0 0-4 0,0 0 4 0,0-5-8 0,0 5 4 0,0-4-4 15,0-1 4-15,0 0-4 0,0-4-4 0,0 3 0 0,0-3 0 16,8-5-8-16,-8 3-8 0,0-3-4 0,0 0-12 0,0-1 0 15,0-3-12-15,0-2-4 0,0 1-12 0,0-5-8 0,0 0-4 16,9 0-8-16,-9-5-4 0,0 1-4 0,0-6-40 0,0 0-40 0,0 1 16 16,0-1 36-16,0-5 20 0</inkml:trace>
          <inkml:trace contextRef="#ctx0" brushRef="#br1" timeOffset="122644.1653">1674 3680 59 0,'-9'0'116'0,"1"0"-8"0,8 0-8 0,-8 0-24 0,-2 0-8 15,10-4-4-15,-8 4-8 0,8 0-4 0,-8-6-4 0,8 6 8 16,0 0 0-16,0-4-8 0,0 4 4 0,8-5 0 0,0 1-4 15,2 4-8-15,-2-6 0 0,0 2 0 0,1-1-4 0,8 5 0 16,0-5 0-16,-1 0-8 0,2 1-4 0,0 4 0 0,-2-4-4 16,1-2-4-16,0 6 0 0,8-5-8 0,-7 5 0 0,8-4 0 15,-10 4 0-15,10 0-4 0,-9-6 0 0,9 6-4 0,0 0 0 0,-1 0-8 16,-8 0-12-16,8 0-16 0,1 0-16 0,0 6-20 0,0-6-20 16,-10 4-16-16,10-4-16 0,-1 5-8 0,-7-5-60 0,-2 6 0 15,10-2 40-15,-9 0 28 0,1-4 24 0</inkml:trace>
          <inkml:trace contextRef="#ctx0" brushRef="#br1" timeOffset="122382.8768">2041 3886 95 0,'0'-4'108'0,"0"-1"-4"0,0 0-12 0,-9 5-28 0,9-5-8 0,0 5-8 16,0 0 0-16,0 0 0 0,9 0-4 0,-9 0 8 0,0 5-4 15,0-5 0-15,0 5 0 0,0 0-8 0,0 5 0 0,0-6-4 16,0 5 0-16,8 1-4 0,-8 0 0 0,0 5 0 0,8-2-4 16,-8 7 0-16,0-5 0 0,9 8 0 0,-9-4 0 0,0 0-4 0,0 6-4 15,0-2 0-15,9-4 0 0,-9 6-4 0,0-1 0 0,0-1-4 16,0 2 0-16,0-2-4 0,0 2 0 0,0-2 0 0,-9 2 0 15,9-6-24-15,0 4 24 0,0-3-4 0,0 0 0 0,0-2 0 0,9-3-4 16,-9-2 0-16,0 3-4 0,0-2-4 0,-9-5-8 16,9 6-8-16,0-10-8 0,0 4-12 0,0-5-4 0,0 2-16 0,0-6-12 15,0 5-8-15,0-5-16 0,0-5-8 0,0-1-8 0,0 2-68 16,0-5 4-16,0-1 36 0,0 0 28 0,0 1 20 0</inkml:trace>
          <inkml:trace contextRef="#ctx0" brushRef="#br1" timeOffset="123216.7119">2561 4266 67 0,'0'-5'100'0,"0"-5"-8"0,-8 5-8 15,8 0-24-15,0-4-4 0,0 4 0 0,0 0-4 0,0 0 0 0,-10 1 0 16,10-1-4-16,0 5-4 0,0-5-8 0,0 0 4 0,0 5-4 16,0 0-4-16,0-3 0 0,10 3-4 0,-10 0 4 0,8 0-4 15,-8 0 4-15,8 0-8 0,-8 3 4 0,10 2-4 0,-10 0-4 16,8 0-4-16,0 4 4 0,-8 1-4 0,8-1-4 0,1 5 0 0,0-3-4 16,-1 3 0-16,-8 0 0 0,9 5 0 0,-1 0 0 15,0 0 0-15,-8 1 0 0,10 0-4 0,-10-2 4 0,8 1-4 0,-8 0 4 16,8 6-4-16,-8-11 4 0,8 5 0 0,-8 0 0 0,10-4 0 15,-10 4-4-15,0-9 0 0,0 4 4 0,0-4-4 0,0 4-4 16,0-10 4-16,8 6 0 0,-8-5 4 0,0 0-4 0,0-1 4 16,0-4 0-16,0 0-4 0,0 0 0 0,0-4 0 0,8-1 0 15,-8-5 0-15,9 1-16 0,0-5 20 0,-9 4-8 0,8-4 4 0,1-6 0 16,-1 1 0-16,0-1 0 0,10-3-4 0,-10-1 4 0,0-1-8 16,2 2 4-16,6 0 0 0,-7-2 0 0,0 1 0 0,7 0 0 15,-7 5 0-15,-1 0 0 0,10 0 0 0,-10 4 0 0,0-4 0 0,2 9 4 16,6-4-4-16,-8 6 0 0,2-3 0 0,-2 6 0 15,0 0 4-15,1 0-4 0,-1 1-4 0,0 4 0 0,2-5 0 0,6 5 0 16,-8 0-8-16,2 0-16 0,-2 0-16 0,0 0-16 0,2 0-32 16,-2 0-20-16,0 0-24 0,1 0-76 0,-1 0-4 0,0 0 44 15,-8-5 32-15,0 5 28 0</inkml:trace>
        </inkml:traceGroup>
      </inkml:traceGroup>
    </inkml:traceGroup>
    <inkml:traceGroup>
      <inkml:annotationXML>
        <emma:emma xmlns:emma="http://www.w3.org/2003/04/emma" version="1.0">
          <emma:interpretation id="{DEC060BA-5273-460C-A3BC-31B0ACFE62AC}" emma:medium="tactile" emma:mode="ink">
            <msink:context xmlns:msink="http://schemas.microsoft.com/ink/2010/main" type="paragraph" rotatedBoundingBox="22357,8538 27535,8529 27537,9900 22359,99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D43694F-06E8-4D19-B028-68FB4AC11749}" emma:medium="tactile" emma:mode="ink">
              <msink:context xmlns:msink="http://schemas.microsoft.com/ink/2010/main" type="line" rotatedBoundingBox="22357,8538 27535,8529 27537,9900 22359,9908"/>
            </emma:interpretation>
          </emma:emma>
        </inkml:annotationXML>
        <inkml:traceGroup>
          <inkml:annotationXML>
            <emma:emma xmlns:emma="http://www.w3.org/2003/04/emma" version="1.0">
              <emma:interpretation id="{CA8296A5-8C2A-4696-9999-EA5AB2D9F092}" emma:medium="tactile" emma:mode="ink">
                <msink:context xmlns:msink="http://schemas.microsoft.com/ink/2010/main" type="inkWord" rotatedBoundingBox="22357,8538 24081,8535 24083,9649 22359,9652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599269.2263">-2224 5349 47 0,'0'-4'72'0,"0"-1"0"16,0 5-12-16,0-5-24 0,0 1 0 0,0-1 0 0,0-1-4 0,0 2 4 15,0-1-4-15,0 5 4 0,0-5-4 0,0 0 4 0,0 1 4 16,0-1-4-16,0 0-4 0,0 0 8 0,0 1 0 0,0-2 4 15,0 6 0-15,0-4 0 0,0-1 4 0,0 5 0 0,0 0 0 16,0-5-4-16,0 5 0 0,0 0 4 0,0 0 4 0,0 0 0 0,0 0 0 16,0 5 4-16,0-5-4 0,8 5 0 0,-8-1-4 15,0 2 0-15,0 3-4 0,0-4-4 0,8 4-4 0,-8 6-8 0,0-5 0 16,0 9-4-16,9-5 0 0,-9 4-4 0,0 2 0 0,9-1-4 16,-9 5 0-16,0 0-4 0,0 0 0 0,0 0-4 0,0 5 8 15,0 0-4-15,0-5-4 0,0 4 0 0,0-3 0 0,0 3 0 0,0-3-4 16,0 3 4-16,0-4-4 0,0 0 4 0,0 0-8 15,0-5 4-15,0 5 0 0,0-5-8 0,0 1 8 0,0-1-8 0,0-5 4 16,0 1 0-16,0-1 4 0,0-5 0 0,0 1-4 0,0-1 0 16,0-3 0-16,0 3-4 0,0-4 0 0,0-5-12 0,0 4-4 15,-9-4-8-15,9 0-4 0,0-4-16 0,-9-1-4 0,9 5-8 0,-8-9-4 16,8 3-8-16,0-3-8 0,-8-1 0 0,8 1-12 0,-8-5-12 16,8-1-4-16,0 5-4 0,-10-9 0 0,10 4 0 0,0-3-36 15,0 4-24-15,-8-6 12 0,8 1 8 0,0 0 48 0</inkml:trace>
          <inkml:trace contextRef="#ctx0" brushRef="#br0" timeOffset="599589.3697">-2301 5397 35 0,'-9'-4'104'0,"9"-6"-8"0,0 0-8 0,0 5-28 16,0-4-4-16,0-1-4 0,0 1-8 0,0 0 4 0,0-2-4 15,0 2-4-15,9-1 4 0,-9 1-4 0,8-1 0 0,-8 0 4 0,9-4-4 16,-1 5 4-16,0-1 0 0,10-5-4 0,-10 6 0 15,2 0-4-15,6-1 0 0,-8 0 0 0,10 0 0 0,-1 1-4 0,-1 4 4 16,2-4-4-16,-10 3 0 0,10 6 0 0,-2-4-8 0,2 4 0 0,-1 0 0 16,-1 0 0-16,2 4-4 0,-10 2 0 0,10-2-4 15,-2 6 4-15,2-5-20 0,-10 4 20 0,9 6 0 0,-9-5 0 0,10-1-8 16,-10 5 4-16,0-4 0 0,10 3 0 0,-10 3-4 0,1-2 0 16,0-4 4-16,-1 4-4 0,-8-4 0 0,8 5 0 0,-8-6 0 15,0 5-4-15,0-4 0 0,0-1 0 0,0 1-4 0,-8 4 4 16,0-4-8-16,-1-1 4 0,0 1 0 0,1-5-4 0,-10 4 0 15,2-4-4-15,-2 5-8 0,10-6-12 0,-9 1-16 0,0 0-16 16,0-5-20-16,-9 0-12 0,9 5-16 0,0-5-12 0,9 0-20 0,-9 0-16 16,-1 0-76-16,2 0 16 0,6 0 36 0,2 0 36 0,0 0 28 15,0 0 24-15</inkml:trace>
          <inkml:trace contextRef="#ctx0" brushRef="#br0" timeOffset="600745.3624">-1772 5910 55 0,'0'0'96'0,"8"0"-8"0,-8-5-4 0,0 5-24 0,0-4-4 0,0 4-4 16,0 0 0-16,0 0-4 0,-8 0-8 0,16 0 4 0,-8 0 0 0,-8-5-4 16,8 5 0-16,0 0 0 0,0 5-4 0,0-5 0 15,0 4 4-15,0 1-8 0,0 0-4 0,0 0 0 0,-8 5 0 0,8-6-4 16,0 6 0-16,-10-4-4 0,10 2-4 0,-8 6 0 0,8-4 0 15,-8 4-8-15,-1-4 4 0,9 5-4 0,-9-6-4 0,1 6 0 16,-1-1 0-16,1-5 0 0,8 6 0 0,-8-1-4 0,8-4 4 16,-9-1-4-16,0 6 4 0,9-5-4 0,-8-5 0 0,8 4-4 0,0-4 4 15,-8 4-4-15,8-4 0 0,0-5 0 0,0 5-4 0,0 0 4 16,0-5 0-16,0 0 0 0,0-5 0 0,0 5 0 0,0-5-4 16,0 0 4-16,0 0 0 0,8 1 0 0,-8-6-4 0,0 1 12 15,0-1-8-15,8 1 4 0,-8-1-4 0,9 0 0 0,-9 1 4 0,9-6 0 16,-9 1 0-16,8-1 0 0,0 1 0 0,-8 5 0 15,9-6 0-15,-1 0 0 0,-8 1 0 0,9 0 0 0,-9-1 4 0,9 6-4 16,-1-5 0-16,-8 4 0 0,0-5 0 0,8 6 4 0,2-1-4 16,-10 1 4-16,0-1 0 0,8 5 0 0,-8-4 0 0,0 4 0 15,0 0 0-15,8 1-20 0,-8 4 20 0,0-5 0 0,0 5 0 0,0 0 0 16,8-5 4-16,-8 5 0 0,0 0 0 0,0 5 4 0,10-5 0 16,-10 0 0-16,8 5 0 0,-8-1 0 0,0 1 4 0,8 5-4 15,1-6 4-15,-1 5 0 0,-8 2-4 0,9-2 0 0,0 1 4 16,-1 4-4-16,0 1 4 0,0 5 0 0,2-7 4 0,6 2-4 15,-6 3 4-15,-2-3-4 0,9 4 0 0,-9-4 0 0,9 4-4 0,-8-5 0 16,7 1 0-16,2-1 0 0,-10 1-8 0,10-1 4 0,-10 0-4 16,9-4-4-16,-8 4 4 0,-1-4 0 0,9-2-4 0,-9 3 4 15,2-2-4-15,-2-3 4 0,0-2 0 0,-8 6-4 0,8-5 0 16,-8-1 0-16,0 2 0 0,0-6 4 0,0 4-4 0,0-4-4 16,-8 0 4-16,0 0 4 0,0 0-4 0,-2 0 0 0,2 5 0 15,-9-5 0-15,9 0 4 0,-10 0-4 0,2 0 0 0,-2 0 0 0,2 0 0 16,-10-5 0-16,9 10 0 0,0-10 0 0,0 10 4 0,-1-5-4 15,-8 0-16-15,10 0 20 0,-1 0 0 0,0 0 0 0,0 0-4 16,-1 0 0-16,10 0 0 0,-8 0 0 0,-2 0-4 0,1 0 0 16,8 0-4-16,1 0-4 0,-9-5-8 0,9 5-8 0,-1 0-8 15,0-4-12-15,1 4-16 0,8-6-12 0,-8 2-20 0,8-1-20 0,0-5-12 16,0 6-36-16,0-6-60 0,0 0 40 0,8-4 28 0,0 4 36 16,1-9 20-16</inkml:trace>
          <inkml:trace contextRef="#ctx0" brushRef="#br0" timeOffset="601370.2516">-1038 5905 83 0,'0'10'160'15,"0"0"-20"-15,0-5-20 0,0-1-28 0,0 6-4 0,0-4 0 0,8-3 4 16,-8 2 4-16,8-5 0 0,-8 5 0 0,9-5 0 0,-1 0-8 16,1 5-4-16,0-5-4 0,7 0-16 0,-8 0-4 0,10 0-12 15,0 0-4-15,-2-5-8 0,1 5-4 0,0 0-8 0,8-5 0 16,-7 5-8-16,0-5-4 0,-2 2 4 0,10 3-8 0,-9-6-4 15,-1 6-8-15,-6 0-12 0,6-5-24 0,2 5-32 0,-10-5-40 0,0 5-60 16,1 0-52-16,-9 5-92 0,-9 0 60 0,9-5 44 0,-8 9 44 16,-10-4 28-16,2 5 32 0</inkml:trace>
          <inkml:trace contextRef="#ctx0" brushRef="#br0" timeOffset="601105.4438">-1013 5618 99 0,'0'0'140'0,"0"0"-12"0,8 4-12 15,-8-4-32-15,0 6-8 0,0-6 4 0,0 4 4 0,0 1-8 0,0-5 0 16,0 5-4-16,9-5 4 0,-9 5-4 0,9 0 0 0,-1-5 0 16,0 4-8-16,0-4 4 0,2 0-4 0,-2 0-4 0,10 0-4 15,-2 5-4-15,-7-5-4 0,8 0-8 0,8-5-4 0,-7 5-4 16,-2 0-8-16,2-4-4 0,7 4-8 0,-8-5 0 0,8 5 0 15,-7-5-4-15,-2 5-4 0,2-5-4 0,-1 5-4 0,0 0-4 0,0 0-12 16,-9-5-4-16,2 5-12 0,-2 0-16 0,0 0-12 0,0 0-16 16,-8 0-16-16,10 5-12 0,-10-5-12 0,-10 5-12 0,10-5-4 15,0 5-4-15,-8 0-52 0,0-1-20 0,0-4 40 0,-10 5 32 16,10-5 24-16</inkml:trace>
        </inkml:traceGroup>
        <inkml:traceGroup>
          <inkml:annotationXML>
            <emma:emma xmlns:emma="http://www.w3.org/2003/04/emma" version="1.0">
              <emma:interpretation id="{DE719C0F-FE78-4EB2-81BC-FF2E993AE2DE}" emma:medium="tactile" emma:mode="ink">
                <msink:context xmlns:msink="http://schemas.microsoft.com/ink/2010/main" type="inkWord" rotatedBoundingBox="24537,8567 25999,8564 26001,9902 24540,9905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603639.1819">-111 5565 67 0,'0'0'108'0,"0"0"-12"0,-10 5-8 0,10-5-28 15,0 0 0-15,0 0 0 0,0 0-4 0,0-5 0 0,0 5 0 16,0-5-4-16,0 0-4 0,0-4 4 0,10-1-8 0,-10 1 0 15,8-1-8-15,-8 0-4 0,8 1 0 0,0-5 4 0,-8-1-8 16,9 1-4-16,-1-1 4 0,1-4 0 0,0 5-4 0,-1-5-4 16,0 4 0-16,2-4 0 0,-2 5 4 0,0-6-4 0,2 6 4 0,-2-5-4 15,-8 4 0-15,8 1 0 0,0 0 0 0,-8 4 0 0,9 0 0 16,-9-4 0-16,0 10 0 0,0-6 0 0,0 5 0 0,8-5-4 16,-8 10 0-16,0-5-4 0,0 5 0 0,0-4 0 0,0 8-4 15,0-4 4-15,0 0-4 0,0 5 4 0,-8 5-4 0,8-5 0 16,8 5-4-16,-8-1 4 0,0 0 0 0,0 6-4 0,0-2 0 0,0 7-4 15,0-5 4-15,0 4 0 0,0 1-4 0,0-1 0 0,0 0 0 16,9 5 4-16,-9-5-4 0,0 0 0 0,0 0 0 0,0 0 0 16,9 1 0-16,-9 0 0 0,0-2-4 0,0-4 0 0,0 0 0 0,8 1 0 15,-8 0-4-15,0-6-8 0,0 5-16 0,0-4-8 16,0-1-12-16,0-3-8 0,0-2-4 0,0 6-20 0,0-10-20 0,0 5-12 16,0-5-12-16,0 0-12 0,0 0-68 0,0 5 16 0,-8-10 32 15,8 5 28-15,0-5 24 0</inkml:trace>
          <inkml:trace contextRef="#ctx0" brushRef="#br0" timeOffset="603925.9361">-129 5819 83 0,'0'6'116'0,"0"-2"-12"0,0-4-4 0,8 5-20 16,-8-5 4-16,0 0 0 0,0 5 4 0,10-5-8 0,-2 0 0 0,-8 0 0 15,8 0-4-15,0 0-4 0,1 0 0 0,-1-5-4 0,10 5-8 16,-10-5-4-16,10 1-4 0,-2-2 0 0,2 6-8 0,-2-5-8 16,1 1-4-16,1-1 0 0,-2 0-4 0,10-4-4 0,-8 4-8 0,7 0 0 15,-8 0-4-15,8 1-4 0,-7-2 0 0,8 2-8 0,-10-1 0 16,1 5-12-16,0 0-4 0,0-5-12 0,1 5-40 16,-2 0 0-16,-6 0-16 0,6 0-24 0,-8 0-24 0,1 0-20 0,0 0-28 15,-9 0-56-15,8 0 36 0,-8 0 36 0,9 0 36 0,-9 0 24 16</inkml:trace>
          <inkml:trace contextRef="#ctx0" brushRef="#br0" timeOffset="604343.8188">96 6241 51 0,'-8'6'124'0,"-2"-6"-12"15,2 4-12-15,8-4-32 0,-8-4 0 0,8-2-8 0,-9 2 0 0,9 4 4 16,-9-10-8-16,9 5-4 0,0-5-4 0,0 1-16 0,0-2 20 16,9 3-4-16,-9-2 0 0,9 0 0 0,-9 1-4 0,8 0 0 15,0-1-4-15,2 0-4 0,-2 0-4 0,8 1-4 0,-6 4 0 16,-2 0-8-16,9 1 0 0,-9-1-4 0,1 0 0 0,8 5-4 16,-9 0 0-16,0 0 0 0,10 0-4 0,-10 5 0 0,2 0 0 0,6 4-4 15,-16 1 0-15,9 4-4 0,-1-4 4 0,-8 9 0 0,0-5-4 16,0 6 0-16,0-1 4 0,-8 0 0 0,-1 5-4 0,1 0-4 15,0 0 0-15,-2-6 4 0,-6 7 0 0,6-1-4 0,-6 0 4 16,-1-5 4-16,8 0-8 0,-8-3 4 0,9-3-4 0,-10 2 4 16,10-6 0-16,0 0 0 0,0 1-4 0,-2-5 0 0,2-5 0 0,0 5 0 15,8-5 0-15,0 0 4 0,0 0 0 0,0-5 0 0,0 5 0 16,0-5 0-16,0 0 0 0,8 5 0 0,0-5 0 0,-8 5 4 16,10-4 4-16,-2-1 0 0,0 0 4 0,0 5 0 0,10 0 0 0,-10-4 0 15,9 4 4-15,1 0-16 0,-10 0 20 0,8-5 0 0,2 5-4 16,0 0-4-16,-2 0 0 0,1 0-4 0,0 0-4 0,0 5 0 15,9-5 4-15,-8-5-4 0,-2 5 0 0,10 0-8 0,-9-5-8 16,9 5-16-16,-10-5-24 0,10 5-24 0,-9-5-32 0,9 0-32 16,-10 2-20-16,2-8-96 0,-2 6 24 0,2-5 40 0,-1 1 40 0,-8-5 32 15,7 4 20-15</inkml:trace>
          <inkml:trace contextRef="#ctx0" brushRef="#br0" timeOffset="604854.0593">915 5738 59 0,'0'-10'140'0,"-10"6"-8"16,10 4-8-16,-8-6-32 0,0 6 0 0,0 0-4 0,8 0-8 0,-9 6-4 15,0-6-12-15,9 4-8 0,-8 1-4 0,-1 5-8 0,9-7-4 16,-8 8-4-16,8-2-8 0,0 1 0 0,0 0-4 0,0 4-4 16,0 0-4-16,0 1 0 0,0-5-4 0,0 4 0 0,0 0-4 0,0 1 0 15,8-1 0-15,-8 0 0 0,9 1 0 0,-9-6 0 16,8 7-4-16,1-8 0 0,0 2-4 0,-1-6 4 0,0 6 0 0,0-5 0 15,10 0 0-15,-10-1 0 0,10-4-4 0,-10 0 0 0,9 0 0 16,-8 0 4-16,8-4 0 0,-1-1 0 0,-6 5-4 0,6-9 0 16,2 3 0-16,-10-3 0 0,0-1 0 0,1 1 0 0,8-1-4 0,-8-4 4 15,-9 4 0-15,8-4-4 0,-8 0 0 0,0-1 0 0,0 6 0 16,0-6 4-16,0 1 0 0,-8-1-4 0,-1 1 0 0,1 0 0 16,-1 4 0-16,0-4 4 0,1 4 0 0,-8 1-4 0,6-1 4 15,-6 1 0-15,-2-1 0 0,1 5 0 0,0 0 0 0,9 1 0 16,-9-1 0-16,-1 5 0 0,2 5 0 0,-2-5 0 0,10 4 0 15,-9 1-16-15,0 0 16 0,8 5 4 0,1-1-4 0,-10 4 4 16,10-2-4-16,0 4 4 0,0-1-4 0,8 0 0 0,-10 0 0 16,10 6 0-16,0-6-4 0,0 0 4 0,0 1-4 0,10-6 4 15,-2 6 0-15,0-6-4 0,0-4 4 0,2 5-4 0,6-5 0 16,-7-5 0-16,8 4 0 0,0-4 4 0,-1-4-4 0,10 4 0 16,-8-5 4-16,-1 0-4 0,8 0 4 0,-8 0 0 0,9 0 0 15,-8 1 0-15,-2-1 0 0,1 0 4 0,0 5 0 0,0 0 4 16,1-5 4-16,-2 10-4 0,-8-5 4 0,10 5-4 15,-10 0 4-15,1-1-4 0,0 1 0 0,-1 0 0 0,1 5-4 16,-1-5 0-16,0 4-4 0,-8-4 0 0,9 4-12 0,0-4-12 16,-1 5-20-16,-8-6-20 0,8 2-24 0,2-2-28 0,-2-4-20 15,0 5-76-15,1-10-4 0,0 5 36 0,-1-4 40 0,1-2 24 16</inkml:trace>
        </inkml:traceGroup>
        <inkml:traceGroup>
          <inkml:annotationXML>
            <emma:emma xmlns:emma="http://www.w3.org/2003/04/emma" version="1.0">
              <emma:interpretation id="{457BB1E0-2503-4D7F-BEED-A934E2AF997D}" emma:medium="tactile" emma:mode="ink">
                <msink:context xmlns:msink="http://schemas.microsoft.com/ink/2010/main" type="inkWord" rotatedBoundingBox="26546,8615 27535,8614 27536,9256 26547,9258"/>
              </emma:interpretation>
              <emma:one-of disjunction-type="recognition" id="oneOf9">
                <emma:interpretation id="interp9" emma:lang="" emma:confidence="0">
                  <emma:literal>a.h</emma:literal>
                </emma:interpretation>
                <emma:interpretation id="interp10" emma:lang="" emma:confidence="0">
                  <emma:literal>ah</emma:literal>
                </emma:interpretation>
                <emma:interpretation id="interp11" emma:lang="" emma:confidence="0">
                  <emma:literal>ach</emma:literal>
                </emma:interpretation>
                <emma:interpretation id="interp12" emma:lang="" emma:confidence="0">
                  <emma:literal>al.</emma:literal>
                </emma:interpretation>
                <emma:interpretation id="interp13" emma:lang="" emma:confidence="0">
                  <emma:literal>aha</emma:literal>
                </emma:interpretation>
              </emma:one-of>
            </emma:emma>
          </inkml:annotationXML>
          <inkml:trace contextRef="#ctx0" brushRef="#br0" timeOffset="605113.1348">1946 5695 43 0,'-8'9'148'15,"0"-9"-12"-15,-1 5-12 0,1 0-20 0,-1-1-12 0,0 2-8 16,9-6-12-16,-8 4-8 0,0-4-12 0,8 0-4 0,0 0-12 16,0-4-4-16,0 4-4 0,0-6-8 0,0 2-4 0,8 4-4 0,0-5-8 15,1 0 0-15,0 1-8 0,-1-1-20 0,1 0-20 16,-1 5-24-16,0-5-16 0,2 0-16 0,-2 0-52 0,-8 5-44 0,8-5 36 15,-8 5 32-15,8 0 24 0</inkml:trace>
          <inkml:trace contextRef="#ctx0" brushRef="#br0" timeOffset="605594.2298">2313 5249 83 0,'0'-5'136'0,"0"0"-12"0,8 0-16 16,-8 0-32-16,0 0 0 0,0 5 0 0,0-4 4 0,0 4-4 0,0 0 0 15,0 4-4-15,10-4 4 0,-10 5-8 0,0 0-4 0,0 0-4 16,8 0-4-16,-8 3-4 0,0 3 0 0,8-2-4 0,2 1-8 16,-10 5 4-16,8-1 0 0,-8 1-4 0,8 4-4 0,-8 0 0 0,9 0-8 15,-9 0-4-15,8 5-20 0,-8-1 16 0,0-3 4 16,0 9-4-16,9-5 0 0,-9 0-4 0,0 0 4 0,0 5 0 0,0-6-4 15,0 2 0-15,8-2-4 0,-8-3 0 0,0 4-4 0,0-5 0 16,0 0 0-16,9 1-4 0,-9-6 0 0,8 0 0 0,-8-4 0 16,0-1-4-16,8 1 0 0,-8-5 0 0,10 0-4 0,-10-1 0 0,8-4-4 15,-8-4 0-15,8-1-4 0,2 0-4 0,-2-5-4 16,-8 1 4-16,8-6-4 0,0 6 0 0,1-5 0 0,0-6 0 16,-9 6 0-16,8 0 4 0,1-6 4 0,-1 6 0 0,0-6 0 0,2 6 4 15,-2 0 4-15,0 0 0 0,2-1 0 0,-2 5 4 0,0 1-4 16,-8-1 0-16,8 0 4 0,1 1 0 0,0 4 4 0,-9 0-4 15,8 0 0-15,1 5 4 0,-1-4 0 0,0 4 0 0,-8 0 4 0,10 0 0 16,-2 4 4-16,0-4 0 0,0 5 0 0,-8 0 4 16,10 5 0-16,-2-6 0 0,-8 6 0 0,8 0 0 0,1-1 0 0,-9 1 0 15,9-1 8-15,-9 6 0 0,0 0 4 0,8-1 4 0,-8 0 4 16,0 1-36-16,0-1 0 0,0 1 0 0,0-1 0 0,9 0 0 16,-9 0 0-16,0 1 0 0,0-1 0 0,8-4 0 0,-8 4 0 0,8-4 0 15,-8 0 0-15,8-6 0 0,-8 6 0 0,10-5 0 16,-2-5 0-16,0 4 0 0,2-4 0 0,-2-4 0 0,0 4 0 0,-8-10 0 15,9 5-20-15,0-4-124 0,-1 0-48 0,0-6-44 0,-8 5-92 16,0-9 36-16,9 4 56 0,-9-5 40 0,0 2 40 0,0-1 32 16,0-5 20-16</inkml:trace>
        </inkml:traceGroup>
      </inkml:traceGroup>
    </inkml:traceGroup>
    <inkml:traceGroup>
      <inkml:annotationXML>
        <emma:emma xmlns:emma="http://www.w3.org/2003/04/emma" version="1.0">
          <emma:interpretation id="{EB56B666-3FF9-4FD1-AD2E-E5FC264B44AC}" emma:medium="tactile" emma:mode="ink">
            <msink:context xmlns:msink="http://schemas.microsoft.com/ink/2010/main" type="paragraph" rotatedBoundingBox="22454,10217 31790,9819 31885,12041 22548,124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5CFC4C1-6A9D-4842-B3E3-34E403FBE39E}" emma:medium="tactile" emma:mode="ink">
              <msink:context xmlns:msink="http://schemas.microsoft.com/ink/2010/main" type="line" rotatedBoundingBox="22454,10217 30020,9895 30076,11227 22511,11550"/>
            </emma:interpretation>
          </emma:emma>
        </inkml:annotationXML>
        <inkml:traceGroup>
          <inkml:annotationXML>
            <emma:emma xmlns:emma="http://www.w3.org/2003/04/emma" version="1.0">
              <emma:interpretation id="{DE897F4F-6569-494A-902E-4C8CC7286CA8}" emma:medium="tactile" emma:mode="ink">
                <msink:context xmlns:msink="http://schemas.microsoft.com/ink/2010/main" type="inkWord" rotatedBoundingBox="22461,10380 23401,10340 23430,11032 22490,11072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613125.2294">-2028 7023 3 0,'0'-5'100'0,"0"1"-8"0,0-2-4 0,0 6-24 16,0-4-8-16,0-1-4 0,0 5 0 0,0-4-8 0,0 4 0 15,0-6 0-15,0 6-8 0,-9-4 0 0,9 4 0 0,-9 0 0 16,9 0 0-16,-8-5 0 0,8 5-8 0,-8 0 4 0,-1 0 4 0,1 0 0 15,8 0-8-15,-9 5 0 0,0-5-4 0,1 4 4 16,0 2 0-16,8-2-4 0,-10 5 0 0,2-3-4 0,0 3 0 0,8 1-4 16,-8 0 0-16,8-1-4 0,-10 5 0 0,10-4-4 15,-8 4 0-15,8 0 0 0,0 1-4 0,0-2 0 0,0-2 4 0,0 3-4 16,8 1 0-16,-8-6-4 0,0 6 4 0,10-6-4 0,-2 1 0 0,0 4 4 16,0-9-4-16,2 4 4 0,-10 1-4 0,8-6 0 0,9 1 0 15,-8 1 0-15,-1-6 4 0,1 4-4 0,7-4 0 0,-7 0 0 16,0-4 0-16,-1 4 0 0,10-6 0 0,-10 1 0 0,0-4 0 15,1 4 0-15,0-4 0 0,-9-1 0 0,8 1 4 0,0-6-4 16,-8 6 0-16,9-1 4 0,-9-4-4 0,0-1 0 0,0 6-4 0,-9-5 4 16,9-1 0-16,-8 5 0 0,8-4 0 0,-8 5 0 0,-1-6 0 15,9 5 0-15,-17 1-4 0,17 5 0 0,-18-6 4 0,10 5 4 16,0-5-8-16,-1 10 4 0,-8-4 0 0,9 4-4 0,-1 0-12 16,-8 0 16-16,8 4 0 0,1 1 0 0,-10 0 4 0,10 0-4 15,0 5 0-15,0-1 0 0,-10 1 0 0,18-1 0 0,-8 1 0 0,-1 4 0 16,1-5 0-16,8 1-4 0,-9 5 0 0,9-6 0 0,0 1 4 15,0-1 0-15,0 1 0 0,9-1-4 0,-1 2 4 0,-8-7 0 16,9 5 0-16,-1-4 0 0,10 1 0 0,-10-2 0 16,0 1 0-16,10-1-4 0,-10 1 4 0,9-5 0 0,0 5 0 0,0 0 0 15,-9-1 0-15,10 1 0 0,-2 4 0 0,2-4-4 0,-10 1 4 0,10 3 0 16,-2 1 0-16,-7-1 0 0,8 1 0 0,0 0 0 0,-9-1 4 16,10 5-4-16,-10-4 0 0,1 5 0 0,0-6 4 0,-1 5-4 15,0 1 4-15,1-5-4 0,-9 4 0 0,8 1 0 0,-8-2 4 16,0 2-4-16,0-1 4 0,0 1-4 0,-8-1 0 0,-1 1 0 15,1 4 0-15,0-5 0 0,-10-4 0 0,2 4 0 0,-2 0-4 16,1 1 4-16,0-6 0 0,0 2 0 0,0-2-12 0,0-5 16 0,-9 1-4 16,9 0-4-16,0 0 0 0,0-5-4 0,9 0-4 0,-10 0-8 15,2-5-12-15,6 0-12 0,2 0-8 0,0-4-16 0,0 5-8 16,-2-11-8-16,10 5-8 0,-8 0-4 0,8-4-56 0,0 5-20 16,0-6 24-16,0 1 32 0,0-1 20 0</inkml:trace>
          <inkml:trace contextRef="#ctx0" brushRef="#br0" timeOffset="613566.0904">-1415 7052 91 0,'0'-9'120'0,"0"-1"-12"0,10 5-4 0,-10-5-24 0,0 6-4 0,0-2-8 15,0 2-8-15,-10-1-8 0,10 1-4 0,0 4-8 0,-8-6-4 16,8 6-4-16,0 0-4 0,-8 0-4 0,8 0 0 0,0 6-4 15,-8-2 0-15,8 1-4 0,-10-1 0 0,2 6 0 0,8 0 4 16,-8-1 0-16,-1 6 0 0,1-1 0 0,-1 1 0 0,9-1 0 0,-9 5 0 16,1-1 0-16,0 7 0 0,0-1 0 0,-2-5 0 0,2 5 0 15,0 0 0-15,-2 5-8 0,10-5 0 0,0 0 4 0,-8 0-4 16,8 0 0-16,0 0 4 0,0 0-4 0,8 0 0 0,2 0-4 16,-2-4 8-16,0-1-4 0,2 0-8 0,6 0 0 0,-8-5 4 15,10 1-4-15,-1-1 0 0,-9 0 4 0,10-4-8 0,-2-1 0 0,2-5 0 16,-2 3 4-16,2-3 0 0,-1-4-4 0,-1 5 0 0,2-10 0 15,-10 5 0-15,10-4 0 0,-10-3-4 0,0-1 0 0,1 3 0 16,0-10 0-16,-1 6-4 0,-8 0 0 0,9-6 0 0,-9 0 0 16,0 1 4-16,0 0-4 0,0 0 0 0,-9-1 4 0,9 1 0 15,-8-1 0-15,-1 1-16 0,0-1 24 0,1 6-4 0,0-5 0 0,-2 4 0 16,-6 1 0-16,7 3 0 0,-8 3 0 0,9-3 0 0,-9 1 0 16,-1 5 0-16,10 0 0 0,-10 5 0 0,10 1 0 0,-8-3-4 15,-2 7 4-15,10 0-4 0,-1-1 4 0,1 5-4 0,-10 1-8 16,10-6-4-16,0 6-4 0,0 5-16 0,8-7-4 0,-10 2-16 15,10-1-16-15,-8 1-16 0,8-1-20 0,0 1 0 0,0-6-60 0,8 1-32 16,-8-1 32-16,10 1 32 0,-2-1 24 0</inkml:trace>
        </inkml:traceGroup>
        <inkml:traceGroup>
          <inkml:annotationXML>
            <emma:emma xmlns:emma="http://www.w3.org/2003/04/emma" version="1.0">
              <emma:interpretation id="{E30750CF-7863-4578-BD23-E9BE2D5B0C91}" emma:medium="tactile" emma:mode="ink">
                <msink:context xmlns:msink="http://schemas.microsoft.com/ink/2010/main" type="inkWord" rotatedBoundingBox="24051,10649 24498,10630 24511,10937 24064,10956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614195.4072">-586 7464 3 0,'-10'15'148'16,"10"-5"-12"-16,-8-1-12 0,8 1-24 0,0-1 0 0,0 1 4 0,0-1 0 15,0-4 0-15,0 0-4 0,8-1-4 0,-8 1 0 0,10-5-8 16,6 5-4-16,-7-10-8 0,0 5 0 0,8 0-12 0,-1-5-12 15,2 1-4-15,-2-1-4 0,2 0-12 0,8-4-8 0,-10 4-4 16,9-5-4-16,-7 6-8 0,0-6-8 0,6 5-40 0,-6-5-4 0,-1 1-36 16,-1 4-36-16,2 0-52 0,-10 1-44 0,0-6-76 15,2 5 44-15,-2 1 44 0,-8-2 36 0,8 6 32 0,-8 0 24 0</inkml:trace>
          <inkml:trace contextRef="#ctx0" brushRef="#br0" timeOffset="613893.2145">-570 7262 91 0,'0'0'136'0,"0"-5"-8"0,0 5-4 0,0-4-24 16,0 4 8-16,0 0-4 0,9 0 0 0,-9 0 0 0,0 0-8 15,9 0-8-15,-1 0 4 0,1 0-4 0,-1 0-4 0,0 0-4 16,0 0-8-16,10 0 0 0,-10 0-8 0,10 0-8 0,-1 0-8 16,0 0-8-16,0 0-8 0,-1 0-4 0,2 0-12 0,8 0 0 15,-10 0-4-15,2 0 0 0,7 0-12 0,-7 0-16 16,-2 0-8-16,2 0-20 0,-2 0-24 0,2 0-28 0,-10 0-48 16,1 0-8-16,-1 0-28 0,0 0-48 0,-8 0-40 0,9 0 44 15,-18 0 48-15,9 0 32 0,-8 0 24 0,-9 4 28 0</inkml:trace>
        </inkml:traceGroup>
        <inkml:traceGroup>
          <inkml:annotationXML>
            <emma:emma xmlns:emma="http://www.w3.org/2003/04/emma" version="1.0">
              <emma:interpretation id="{4A18AAF9-A8A5-4B3F-970C-44927ED00C37}" emma:medium="tactile" emma:mode="ink">
                <msink:context xmlns:msink="http://schemas.microsoft.com/ink/2010/main" type="inkWord" rotatedBoundingBox="25110,10104 25686,10079 25743,11412 25167,11436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615018.7069">471 7364 47 0,'0'9'128'0,"0"-9"-12"0,0 5 0 0,8 1-24 0,-8-3 4 16,9-3 0-16,-9 0-4 0,9 0-8 0,-1 0-4 0,1 0-4 15,-1 0-4-15,0-3-8 0,1-3-4 0,8 6-4 0,1-5-8 16,-10 0-8-16,9 5 0 0,0-4-8 0,0-2 0 0,0 6-4 0,0-4-8 15,1-1-4-15,-2 5-4 0,2 0-4 0,-2 0 4 0,1-4-4 16,1 4-8-16,-2 0-12 0,2 0-16 0,-2 0-20 0,-6 0-20 16,6 0-24-16,-7 0-32 0,-1 0-20 0,1 0-48 0,0 4-48 15,-1-4 44-15,-8 5 44 0,8-1 24 0,-8-4 28 0</inkml:trace>
          <inkml:trace contextRef="#ctx0" brushRef="#br0" timeOffset="614731.4748">505 7033 35 0,'0'4'120'0,"9"-4"-12"0,-9-4-4 16,0 4-24-16,0-5-8 0,8 5 0 0,-8-5-8 15,8-4 0-15,1 3-8 0,-9 2 0 0,9-1 0 0,-1-9-12 16,0 4-4-16,2 1-4 0,-2-1 4 0,0-5-8 0,1 1 0 0,0-1 0 15,7 1-4-15,-7 0 0 0,-1 0-4 0,1-1 0 0,0 1 0 16,-1-1 0-16,0 0 4 0,2 6-4 0,-2-5-4 0,0 4 0 16,1-3 0-16,-9 2 0 0,9 2 0 0,-9-1 0 0,8 1 0 15,-8 4-4-15,0 0 0 0,0 0-4 0,0-4 4 0,8 9 0 16,-8-5-8-16,0 5 0 0,0 0 0 0,0 0 0 0,0 0 0 0,0 5 0 16,0-1 0-16,0 1 0 0,-8 5 0 0,8-5 4 0,0 4 0 15,0 6 0-15,0-6 0 0,-8 6 4 0,8-1 0 0,0 0 0 16,0 0 0-16,0 6 0 0,-9-1 0 0,9-4-4 0,0 5-4 15,0-2-16-15,0 1 16 0,0 0 0 0,0-4 0 0,0 4-4 16,0 0 0-16,0-4-4 0,0-1-4 0,0 5-8 0,0-4-8 0,9-6-12 16,-9 6-20-16,0-6-20 0,8 0-16 0,-8 1-28 15,0-5-36-15,0 0-16 0,0 0-76 0,0-2 4 0,8-3 44 0,-8 0 40 16,0 6 32-16,0-6 24 0</inkml:trace>
          <inkml:trace contextRef="#ctx0" brushRef="#br0" timeOffset="615345.3588">624 7695 71 0,'0'4'152'0,"-8"-4"-20"0,0 6-16 0,-1-6-32 0,9 0-8 16,0-6 0-16,0 2-4 0,0-2 4 0,0 2-12 0,0-1-4 0,0 0-8 16,9-4 0-16,-1 4 0 0,0-5-4 0,1 5-8 0,-1-4 0 15,10 5-4-15,-10-7-8 0,10 7-4 0,-10 4 0 0,0-5-4 16,10 5-4-16,-10 0 0 0,0 0-4 0,9 0 0 0,-8 5-4 0,0-1 0 15,-9 7-4-15,8-7 4 0,0 5-4 0,-8 6-4 16,0-6 4-16,0 6 0 0,0-1 0 0,0 1-4 0,-8 4 0 0,0-1 4 16,-1 2-4-16,0 0 0 0,1-7 0 0,-1 7 0 0,1-1 0 15,-9-4 0-15,8 3 0 0,1-3 0 0,0 0 0 0,-2-6 4 16,2 5-4-16,0-4 0 0,8-2 0 0,-9 3 0 0,9-6 4 0,0 0 0 16,-9 4 0-16,9-4 8 0,0-5-4 0,0 10 8 15,9-10 0-15,-9 4 0 0,9 2-16 0,-9-2 24 0,8 1 0 0,0 0 4 16,2 0-4-16,-2-5 0 0,0 5 0 0,1-5-4 0,0 0-4 15,7 4 0-15,-7-4-4 0,8 0-4 0,0 0-4 0,1-4 0 16,-2 4-8-16,2-5-8 0,-2-5-20 0,1 5-24 0,9-5-40 0,-10 1-44 16,10-5-36-16,-8-1-52 0,-1 1-52 0,8-1 52 0,-8-4 44 15,1 0 40-15,8-5 20 0,-10 5 28 0</inkml:trace>
        </inkml:traceGroup>
        <inkml:traceGroup>
          <inkml:annotationXML>
            <emma:emma xmlns:emma="http://www.w3.org/2003/04/emma" version="1.0">
              <emma:interpretation id="{AB6BCCF6-5C9C-4210-ADA0-FF445F9482AF}" emma:medium="tactile" emma:mode="ink">
                <msink:context xmlns:msink="http://schemas.microsoft.com/ink/2010/main" type="inkWord" rotatedBoundingBox="26304,10716 26340,10714 26342,10767 26307,10769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615652.0828">1665 7320 63 0,'-8'5'192'0,"8"0"-12"15,0 0-8-15,0-1-32 0,-8 2-20 0,8-6 16 0,0 4 8 0,0 1-4 16,0-1-4-16,0 2-8 0,0-2-4 0,0-4-8 0,0 5-20 0,-10-5-20 16,10 0-12-16,10 0-44 0,-10 0-20 0,0 0 0 15,8 0 0-15,-8 0 0 0,0 0 0 0,0 0 0 0,8 0 0 0,-8 0 0 16,0 0 0-16,0 0 0 0,0 0 0 0,9 0 0 0,-9 0 0 15,0 0 0-15,0-5-4 0,0 5-160 0,0-4-60 0,0 4-84 16,-9-6-20-16,9 6 52 0,-8-4 60 0,8 4 36 0,-8-5 36 0,-2 5 24 16</inkml:trace>
        </inkml:traceGroup>
        <inkml:traceGroup>
          <inkml:annotationXML>
            <emma:emma xmlns:emma="http://www.w3.org/2003/04/emma" version="1.0">
              <emma:interpretation id="{0ECB9B9B-6C15-4477-9E20-C427483B54D6}" emma:medium="tactile" emma:mode="ink">
                <msink:context xmlns:msink="http://schemas.microsoft.com/ink/2010/main" type="inkWord" rotatedBoundingBox="26858,10168 28105,10115 28134,10776 26886,10829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620958.9209">2271 7109 59 0,'-9'0'100'0,"1"-5"-4"0,0 5-4 16,-2-4-20-16,10 4-4 0,-8-10 0 0,0 6 0 0,8-1-4 15,-8-5 0-15,8 1 0 0,0-1-8 0,-10 1-4 0,10-1-4 16,0-5-4-16,0 1 0 0,0-1 0 0,0 6-8 0,10-5 0 16,-10-1 0-16,8 0 0 0,-8 1 0 0,8 0-4 0,0-1 0 0,-8 6 0 15,10-5 0-15,-2 4-4 0,0-5 4 0,1 6-4 0,-1-1 0 16,1 0 0-16,0 5 0 0,7 1-4 0,-8-1-4 0,2 0 0 15,-2 5-16-15,0 0 16 0,2 0-4 0,-2 0-4 0,9 5-4 0,-9 4 4 16,1-4-4-16,-1 5-4 0,1 5 0 0,-1-6 0 16,-8 5 4-16,8 6-4 0,2-1-4 0,-10 0 4 0,0 0-4 0,0 6 0 15,0-2 0-15,-10 2 4 0,10-2-4 0,-8 6 0 0,0-5 0 16,-1 5 0-16,1-5 0 0,-1 0 4 0,-8 0-4 0,9 0 4 16,-10 0-4-16,10-6 0 0,-10 2 0 0,10-1 0 0,-8 1 0 15,7-6 0-15,0-5 0 0,1 6 0 0,-1-11 0 0,1 6-4 0,8-5 4 16,-8 0 0-16,8 1-4 0,0-6 4 0,0 0 0 0,0 0 0 15,0-6 0-15,8 1 0 0,-8 0 0 0,8 1 0 0,1-2 0 16,-1-3 0-16,1-1 0 0,0 6-4 0,7-6 4 0,-8 5 0 16,2 1 0-16,6-6 0 0,-6 5 0 0,6 0 0 0,-7 5 0 0,8-5 0 15,-9 5 0-15,1 0 4 0,-1 0-8 0,10 5 8 16,-10 0 0-16,0 0 0 0,10-1 0 0,-10 2 0 0,0 3 0 0,1 1 0 16,0-6 4-16,-1 6 0 0,1-1-4 0,7-3 0 0,-6 3 0 15,-2 2 0-15,0-8-4 0,2 3 0 0,6 3 0 0,-8-4 0 16,1-5 0-16,0 5-4 0,8-5-8 0,-9 4-4 0,0-4-12 15,10-4-20-15,-10 4-20 0,0-5-20 0,2 0-16 0,-2 0-16 0,9-5-8 16,-8 1-8-16,-1-1 4 0,1 0-12 0,-1-3-16 16,0-2-24-16,0 1 24 0,2-1 32 0,-2-4 24 0</inkml:trace>
          <inkml:trace contextRef="#ctx0" brushRef="#br0" timeOffset="621317.9613">2920 7037 55 0,'8'-9'100'0,"0"-5"-8"0,-8-1-8 15,8 5-20-15,-8 1-4 0,10-1 4 0,-10 6-4 0,0-6 0 16,8 5-4-16,-8 0 0 0,0 5 0 0,0-5-4 0,0 5-4 0,0 5-4 15,0 0 0-15,0 0 4 0,0 5 0 0,0-1-4 0,-8 1 0 16,8 4 0-16,0 1-4 0,0-1-8 0,0 1 0 0,0 4 0 16,0-5-4-16,0 5 0 0,0 0 0 0,0-1 0 0,0 2 0 15,8-5-4-15,-8 5 0 0,8-7-4 0,1 7 0 0,-1-6 0 16,0 0-4-16,2-5 4 0,-2 6-4 0,8-5 0 0,2-1 0 0,0-4 0 16,-2 0-4-16,1 0 0 0,0-1-4 0,8-4 0 0,-7-4 0 15,8-1 0-15,-9 0 0 0,8 0 0 0,-8-4 0 0,9-1-4 16,-8-5-4-16,-2 1 4 0,9 0 0 0,-7 0 0 0,-2-5 0 0,2 4-4 15,-10-4 4-15,10 0-4 0,-10 0 0 0,0-5 0 16,1 5 0-16,-1 0 0 0,1-6 0 0,-9 6 0 0,0 0 0 16,0-5 0-16,0 5 0 0,-9-1 0 0,9-4 0 0,-8 5 0 0,-1 0 0 15,-7 0 0-15,6 0 0 0,-6 5 0 0,-2-6 0 0,2 6 0 16,7 0 0-16,-17 5 0 0,10-2 0 0,-2 2-4 0,2 4 0 16,-2 0 4-16,1 0 0 0,0 5 0 0,0 5-4 0,-9 0 0 0,10 0 0 15,-2 0-4-15,1 4 0 0,8 1-8 0,-7-1 0 16,-1 6-12-16,-1-1-12 0,10 1-8 0,-10-1-16 0,10 0-4 0,0 0-16 15,0 1-20-15,-2-1-12 0,10 1-16 0,-8-1-8 0,8 0-64 16,-8 1-12-16,8 0 44 0,0-1 40 0,8 1 20 0</inkml:trace>
        </inkml:traceGroup>
        <inkml:traceGroup>
          <inkml:annotationXML>
            <emma:emma xmlns:emma="http://www.w3.org/2003/04/emma" version="1.0">
              <emma:interpretation id="{F05553EF-058E-4B1B-99A4-5B1DA51248CC}" emma:medium="tactile" emma:mode="ink">
                <msink:context xmlns:msink="http://schemas.microsoft.com/ink/2010/main" type="inkWord" rotatedBoundingBox="28585,10495 28674,10491 28676,10519 28586,10522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621597.2132">3950 7109 15 0,'0'0'184'0,"0"0"-12"16,0 0-8-16,0 0-24 0,0 5 4 0,0-5 8 0,0 0 8 16,8 0 0-16,-8 5 4 0,0-5-8 0,9 0-28 0,-9 0-24 15,0 5-20-15,0-5-12 0,8 0-24 0,-8 0-48 0,8 0 0 16,-8 0 0-16,9 0 0 0,-9 0 0 0,8 0 0 0,-8 0 0 0,0 0 0 15,8 0 0-15,-8 0 0 0,0 0 0 0,0 0 0 0,0 0 0 16,0 0 0-16,0 0 0 0,0 0 0 0,-8 0 0 0,8 0-84 16,-8-5-136-16,8 5-68 0,-17 0-68 0,9-5 68 0,-1 5 56 15,1-5 40-15,0 5 40 0,-9-5 28 0,9 1 20 0</inkml:trace>
        </inkml:traceGroup>
        <inkml:traceGroup>
          <inkml:annotationXML>
            <emma:emma xmlns:emma="http://www.w3.org/2003/04/emma" version="1.0">
              <emma:interpretation id="{3BEDE7AF-9CD5-4944-A162-CDF483F11AEB}" emma:medium="tactile" emma:mode="ink">
                <msink:context xmlns:msink="http://schemas.microsoft.com/ink/2010/main" type="inkWord" rotatedBoundingBox="29299,10123 30028,10092 30059,10822 29330,10853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627712.3068">4699 6898 11 0,'0'0'60'0,"0"0"-4"0,0 0-12 15,0 0-16-15,-9 0-4 0,9 0 0 0,0 0 0 0,-8 0-4 16,8 0 0-16,-9 0 0 0,9-5 4 0,-9 5 0 0,9 0 0 16,0-3 0-16,-8 3 4 0,0-6 0 0,8 6 8 0,0-5 0 0,-10 0 0 15,10 5 4-15,0-4 0 0,0 4 4 0,0 0 0 16,0-6 0-16,0 6-4 0,0 0 4 0,0 0 0 0,0 0-4 0,0 0 0 15,0 0 8-15,0 0-8 0,0 0 0 0,10 0 4 0,-10 0 4 16,0 0 4-16,0 0 0 0,8 0 0 0,-8 0 4 0,8 0-4 16,-8 0 0-16,9 0 0 0,0 0-4 0,-9 0-4 0,8 6 4 0,1-6-4 15,-1 4 0-15,0-4 0 0,-8 5-4 0,8 0 0 16,2 1-4-16,-2-3-4 0,-8 7-4 0,8-5-28 0,2 9 0 0,-10-4 0 16,8-1 0-16,-8 6 0 0,0-5 0 0,0 4 0 0,8 1 0 15,-8-2 0-15,0 2 0 0,0 5 0 0,0-7 0 0,0 7 0 16,0-1 0-16,0-5 0 0,0 6 0 0,0-1 0 0,0 0 0 15,0 1 0-15,9-2 0 0,-9 1 0 0,0-4 0 0,8 3 0 16,-8-3 0-16,0 4 0 0,9-4 0 0,-9-1 0 0,8 1 0 16,-8-1 0-16,0-5 0 0,0 1 0 0,9 0 0 0,-9-1-84 0,0-3-44 15,0-2-24-15,0 1-36 0,0-5-16 0,-9 5-48 0,9-10-20 16,-8 5 52-16,8 0 40 0,-9-5 32 0,9 1 32 0,-8-2 20 16</inkml:trace>
          <inkml:trace contextRef="#ctx0" brushRef="#br0" timeOffset="626437.0046">4673 6970 87 0,'0'-4'112'0,"0"-1"4"16,0 0-8-16,0 5-16 0,0-5 8 0,0 0 0 0,-9 5-8 15,9-5 0-15,0 5-4 0,0 0-4 0,0 0-8 0,0 0 0 16,0 0-8-16,0 0 0 0,0 0 0 0,0 0-8 0,0 0 0 0,0 0 0 15,0 0-4-15,9 0-4 0,-9 0 0 0,9 0 0 0,-9 5 0 16,8 0 0-16,-8 0-4 0,9 0-4 0,-1 4-12 0,0 1-32 16,0-1 0-16,2 6 0 0,-2-1 0 0,0 1 0 0,2 4 0 0,-2 0 0 15,0 0 0-15,1 5 0 0,-1-6 0 0,1 7 0 16,-1-1 0-16,-8 0 0 0,9 0 0 0,-9 0 0 0,0 0 0 0,8-5 0 16,-8 1 0-16,-8 3 0 0,8-4 0 0,0 1 0 0,-9-5 0 15,9-1 0-15,-8 0 0 0,-1 0 0 0,1-8 0 0,-1 3 0 16,1-5 0-16,-10-4 0 0,10 0 0 0,0 0 0 0,-2-9 0 0,2 5 0 15,-8-7 0-15,7-3 0 0,9 0 0 0,-8-4 0 16,-1-2 0-16,0 1 0 0,9-6 0 0,0 1 0 0,-8 0 0 0,8-5 0 16,0 1 0-16,0 4 0 0,0 0 0 0,8-5 0 0,-8 5 0 15,9-4 0-15,-9 8 0 0,9-3 0 0,-9 3 0 0,8 1 0 16,1 4 0-16,-9-4 0 0,8 10 0 0,0-6 0 0,0 5 0 0,2 1 0 16,-2 0 0-16,0 3 0 0,2 2 0 0,-2 4 0 15,0 0 0-15,1 0 0 0,8 0 0 0,-9 0 0 0,1 10 0 0,7-6 0 16,-6 6 0-16,-2-1 0 0,10 1 0 0,-10 0 0 0,8 4 0 15,-7 0 0-15,8 1 0 0,-8-1 0 0,7 1 0 0,2-5 0 16,-2 3 0-16,2-3 0 0,-10 5 0 0,10-6 0 0,-1-4 0 0,-1 4 0 16,2-4 0-16,-2 0 0 0,-6-5 0 0,6 5 0 0,1-5 0 15,1-5 0-15,-2 0 0 0,2 0 0 0,-10-4 0 0,10 0 0 16,-2-1 0-16,1-4 0 0,-8-1 0 0,8-4 0 0,-1 5 0 16,-6-5 0-16,6-6 0 0,-6 6 0 0,-2-5 0 0,0 5 0 15,0-5 0-15,1 0 0 0,-9 5-24 0,8 0-16 0,-8-1-8 0,0 1-12 16,0 5-16-16,0-1-24 0,-8 1-20 0,-1 4-32 0,1 1-28 15,0 4-40-15,0 0-48 0,-10 0 48 0,0 1 40 0,2 4 36 16,-1 0 28-16,0 4 20 0</inkml:trace>
        </inkml:traceGroup>
      </inkml:traceGroup>
      <inkml:traceGroup>
        <inkml:annotationXML>
          <emma:emma xmlns:emma="http://www.w3.org/2003/04/emma" version="1.0">
            <emma:interpretation id="{3B442ADD-6A0F-488C-9575-66F8A17B7B7A}" emma:medium="tactile" emma:mode="ink">
              <msink:context xmlns:msink="http://schemas.microsoft.com/ink/2010/main" type="line" rotatedBoundingBox="28291,11349 31855,11286 31870,12116 28306,12178"/>
            </emma:interpretation>
          </emma:emma>
        </inkml:annotationXML>
        <inkml:traceGroup>
          <inkml:annotationXML>
            <emma:emma xmlns:emma="http://www.w3.org/2003/04/emma" version="1.0">
              <emma:interpretation id="{F9B02E84-F66F-4DB7-8F92-AC6EE038ABC4}" emma:medium="tactile" emma:mode="ink">
                <msink:context xmlns:msink="http://schemas.microsoft.com/ink/2010/main" type="inkWord" rotatedBoundingBox="28409,11011 29868,11453 29582,12398 28122,11956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2" timeOffset="642386.5542">3734 8026 31 0,'0'0'52'0,"0"0"-4"15,0 0-4-15,0 0-24 0,0 0 0 0,0 0-4 16,0 0 0-16,0 0-4 0,0 0 4 0,0 0 0 0,0 0 0 0,0 0 0 16,0 0 0-16,0 0 0 0,0 0-8 0,0 0 4 0,0 0 4 0,0 0 0 15,0 0 0-15,0 0 4 0,0 0 4 0,0 0-8 0,0 0 8 16,0 0-4-16,0 0 4 0,0 0 0 0,0 0 4 0,-8 0 0 16,8 0-4-16,0 0 8 0,-8 0-4 0,8 0 0 0,-8 0-4 0,8 0 4 15,-9 4 0-15,9-4 0 0,-9 5-4 0,9-5 0 16,-8 5 4-16,8 0-8 0,0-1 8 0,-9 1-8 0,9 0 0 0,0 0 0 15,0 3 0-15,0-2 0 0,-8 3-4 0,8 1-4 16,0 0 0-16,0-5 0 0,0 4-4 0,0 1 4 0,0-6-4 0,0 6-4 16,0-1 4-16,0 1-4 0,0-5 0 0,0 5 0 0,0-6 4 0,0 6-4 15,0-1-4-15,8-3 8 0,-8-2-4 0,0 6 0 16,9-5-4-16,-9-1 4 0,8 2-4 0,1-2 4 0,-9 0 0 0,9 1 0 16,-1 1 0-16,0-6 0 0,0 0 0 0,10 0 0 0,-10 4 0 15,2-4 0-15,-2 0 0 0,0-4 0 0,1 4 0 0,-1-6 0 16,10 6 0-16,-10-5 0 0,0 1-4 0,0 0 4 0,2-6 0 15,-2 5 0-15,0 0 0 0,2 0 0 0,-2-5-4 0,-8 1 4 16,8-1 0-16,1 6 0 0,-9-6 0 0,0 1 0 0,0 0-4 16,0-1 4-16,8 0 0 0,-8 0 0 0,0 5-4 0,0-4 4 0,0-1-4 15,-8 0 0-15,8 1 4 0,0-1 0 0,-9 6 0 0,9-6-4 16,-8 1 4-16,8 4 0 0,-8-5-4 0,-2 1 0 0,10 4 4 16,-8 0-4-16,0-4 0 0,-2 3 0 0,2-3 0 0,0 4 4 15,0 0 0-15,-1 1-4 0,0-1-20 0,1 0 24 0,-1 5 0 0,1-5 0 16,0 5 0-16,-2-4 0 0,-6 4 0 0,6 0-8 0,2 0 4 15,0 0-4-15,0 0 4 0,-1 0 0 0,9 0 0 0,-9 0 0 16,1 0-4-16,-1 0-4 0,1 0 4 0,8 0-4 0,-8 0-4 16,-2 0-12-16,10 4 4 0,-8 1-8 0,8-5-4 0,0 5-12 15,-8 0-4-15,8-1-4 0,0 1-8 0,0 0 0 0,0 4 0 16,0-3-4-16,0-2 0 0,-8 6 4 0,8 0 0 0,8-6 4 0,-8 6-12 16,0-5-20-16,0-1-12 0,0 6-8 0,0-5-4 0,8-5 16 15</inkml:trace>
          <inkml:trace contextRef="#ctx0" brushRef="#br2" timeOffset="642743.5989">3778 8045 3 0,'0'-5'100'0,"0"0"-12"0,0 0-8 0,0 5-28 16,0 0-8-16,8 0 0 0,-8-4 0 0,0 4 0 0,0 0 0 16,9 0 0-16,-9 0 0 0,8 0 4 0,-8 0 0 0,0 4-4 0,9-4 0 15,-9 5 0-15,9 5 0 0,-1-6-4 0,-8 1-8 16,8 5 0-16,0-6-8 0,-8 6 4 0,10 5-4 0,-2-6 0 0,-8 5-4 15,8 1 0-15,2-1 0 0,-10 5-4 0,8-4 0 0,0-1 0 16,1 5 0-16,-9-4 0 0,8 3 0 0,0-3 0 0,-8 4 0 16,9-4 0-16,-9 4 0 0,9-5-4 0,-1 6 0 0,-8-1 0 0,8-4-4 15,-8 4 4-15,10-5-4 0,-10 5 0 0,0-4 0 0,0 4-4 16,8-5 0-16,-16 0 0 0,8 1 4 0,0-1-4 0,0 1 0 16,-10-1 0-16,2-1 0 0,0 2 0 0,-1-5-4 0,0-1 4 15,1 6 0-15,0-5 0 0,-9-6 0 0,-1 6 0 0,10-4 0 16,-10-3-4-16,2-3 8 0,8 6-8 0,-10-6 0 0,1 0 4 0,9 0-4 15,-10 0 0-15,10-6 0 0,-10 3 4 0,10-3-8 16,0 2 0-16,0-2 4 0,-1 2-8 0,0-6 4 0,1 5-8 0,-1-5-4 16,1 6-8-16,0-5-8 0,8-1-4 0,-10-1-4 0,10 3-12 15,0 3-8-15,-8-5-8 0,8 6-8 0,0-6-8 0,0 5-8 16,0-5 0-16,0 6-32 0,0-1-56 0,0 0 8 0,8 0 44 0,-8 1 20 16</inkml:trace>
          <inkml:trace contextRef="#ctx0" brushRef="#br2" timeOffset="643036.814">4272 8505 95 0,'0'0'128'0,"0"5"-12"0,0-5-12 0,0 4-24 16,9 2 4-16,-9-2 0 0,0 1 0 0,0-5-4 0,0 4-4 0,0 2-4 15,0-2-12-15,-9 6-4 0,9-5-8 0,0-1-4 0,0 7-4 16,0-3-4-16,0 2-4 0,0-1-4 0,0 1-8 0,0-1 0 16,0 1 0-16,0 0-8 0,0 5 0 0,0-6-4 0,0 1 0 15,0 0-4-15,0 3-4 0,0-3 0 0,0 0-4 0,0-1-8 16,0-3-16-16,0 3-12 0,0 1-16 0,0-6-16 0,0-4-24 0,-9 10-20 16,9-5-16-16,-8-5-76 0,8 0 4 0,0 4 36 0,-8-4 32 15,8 0 24-15</inkml:trace>
          <inkml:trace contextRef="#ctx0" brushRef="#br2" timeOffset="643810.6795">4886 7968 59 0,'0'0'80'16,"0"0"0"-16,0 0-8 0,0 0-24 0,0-5-4 0,0 5-4 16,0 0 4-16,0 0 0 0,0 0-4 0,0 0 4 0,0 0 4 0,0 0 0 15,0 0 4-15,0 0-4 0,0 0 0 0,-8 0 4 0,8 0-4 16,0 0-4-16,0 0 0 0,-8 0-4 0,8 0 0 0,-10 5 0 16,2 0-4-16,0-1-4 0,8 1 4 0,-10 0-4 0,2 4 0 15,0 1-4-15,-9 0-4 0,8 0 0 0,1-1-4 0,-1 5 0 16,1 1 0-16,0-1 0 0,-10-5-4 0,10 11 0 0,-2-6-4 0,2 0 0 15,0 2-4-15,0 2 4 0,-1-4 0 0,1 5 0 16,-1-4-4-16,9 5 0 0,-9-1 4 0,1-5-4 0,8 5-4 0,-8 0 8 16,8 0-4-16,0 1 4 0,0-1 0 0,0 0 0 0,-10 0 0 15,20 0-4-15,-10 1-4 0,0-1 4 0,0 0-4 0,8 0 0 16,-8 1-4-16,8-1 4 0,1-5 0 0,0 6-4 0,-1-2 4 0,1-3 0 16,-1 4 0-16,0-5-4 0,10 1 4 0,-10-6-8 0,10 5 4 15,-2-4 0-15,1-1 0 0,0 1 0 0,0 0 0 0,1-5 0 16,-2-1-4-16,2 2 4 0,-2-6-4 0,2 0 4 0,-1 0-4 0,-1-6 0 15,2 2 4-15,-10-6-4 0,10 1 0 0,-10-2 0 0,0 3-4 16,1-7 4-16,-9 5-4 0,9-3 0 0,-9-3-4 16,0 2 4-16,0-1 0 0,0-4 0 0,-9 4-4 0,9 2 0 15,-9-1 0-15,1-1 4 0,0 1 0 0,-2 4 0 0,-6 1-4 16,8-1 4-16,-2 0 0 0,-6 6-4 0,7-1 0 16,-8 0 0-16,8 5-4 0,-7 0 4 0,8 0-4 0,-2 5 0 15,-6 0 0-15,6-1 0 0,2 1-8 0,0 5-4 0,-1-1-12 16,1 1 0-16,-1-1-12 0,1 1-12 0,8-1-16 0,0 6-8 15,-9-5-16-15,9-2-8 0,0 3-52 0,0-1-32 0,0-1 40 16,0-5 28-16,9 2 28 0</inkml:trace>
        </inkml:traceGroup>
        <inkml:traceGroup>
          <inkml:annotationXML>
            <emma:emma xmlns:emma="http://www.w3.org/2003/04/emma" version="1.0">
              <emma:interpretation id="{A4F9BBB3-4192-45AA-A4A1-844FCE7B5488}" emma:medium="tactile" emma:mode="ink">
                <msink:context xmlns:msink="http://schemas.microsoft.com/ink/2010/main" type="inkWord" rotatedBoundingBox="30298,11511 30771,11503 30778,11883 30305,11891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2" timeOffset="644139.4228">5696 8116 19 0,'0'0'152'0,"0"0"-12"15,-9 0-16-15,9 0-36 0,0 0-4 0,0 0 0 0,0 0 4 16,0 0 4-16,9 5 4 0,-9-5 4 0,0 0-4 0,0 6 0 0,8-6-8 15,1 4-4-15,0-4-4 0,-1 4-12 0,10 2-8 0,-10-6-4 16,9 4-8-16,0 2-4 0,0-6-28 0,-1 3 20 16,10-3-8-16,-8 0-4 0,7 6-8 0,-8-6 0 0,0 0-4 0,9 0-8 15,-10 4 4-15,10-4-8 0,-8 0-4 0,-1 5-8 0,-1-5-8 16,-7 0-20-16,8 4-16 0,-9-4-20 0,2 0-24 0,-2 0-20 16,-8 6-28-16,8-6-20 0,-8 0-24 0,0 0-60 0,-8 0 32 0,8 0 40 15,-8 0 32-15,-2-6 28 0</inkml:trace>
          <inkml:trace contextRef="#ctx0" brushRef="#br2" timeOffset="644439.6187">5653 8390 143 0,'-8'10'148'0,"8"4"-20"0,-8-5-20 0,8 1-32 0,0 0-4 0,0-1 0 15,0 1 0-15,0-5 0 0,0 4 0 0,8-4-4 16,-8 0-8-16,8 0-4 0,1-5-4 0,0 4-4 0,-1-4-4 0,9 0-8 15,0 0-4-15,0 0 0 0,-9 0-8 0,10-4-4 0,8-1-4 16,-10 5 0-16,1-5-4 0,9-5-8 0,-8 6 4 0,-2-1-4 16,10-5-8-16,-9 6 0 0,-1-1-12 0,2 0-12 0,-2 0-12 15,-6-5-16-15,6 6-16 0,-7-1-20 0,0 5-28 0,-1 0-12 16,1-5-64-16,-1 5-20 0,0 0 40 0,-8 0 32 0,9 0 28 16</inkml:trace>
        </inkml:traceGroup>
        <inkml:traceGroup>
          <inkml:annotationXML>
            <emma:emma xmlns:emma="http://www.w3.org/2003/04/emma" version="1.0">
              <emma:interpretation id="{60078704-57A6-4D13-AF2D-3AD5DA578375}" emma:medium="tactile" emma:mode="ink">
                <msink:context xmlns:msink="http://schemas.microsoft.com/ink/2010/main" type="inkWord" rotatedBoundingBox="31273,11310 31855,11300 31866,11897 31284,11907"/>
              </emma:interpretation>
              <emma:one-of disjunction-type="recognition" id="oneOf19">
                <emma:interpretation id="interp23" emma:lang="" emma:confidence="0">
                  <emma:literal>r</emma:literal>
                </emma:interpretation>
                <emma:interpretation id="interp24" emma:lang="" emma:confidence="0">
                  <emma:literal>p</emma:literal>
                </emma:interpretation>
                <emma:interpretation id="interp25" emma:lang="" emma:confidence="0">
                  <emma:literal>v</emma:literal>
                </emma:interpretation>
                <emma:interpretation id="interp26" emma:lang="" emma:confidence="0">
                  <emma:literal>V</emma:literal>
                </emma:interpretation>
                <emma:interpretation id="interp27" emma:lang="" emma:confidence="0">
                  <emma:literal>y</emma:literal>
                </emma:interpretation>
              </emma:one-of>
            </emma:emma>
          </inkml:annotationXML>
          <inkml:trace contextRef="#ctx0" brushRef="#br2" timeOffset="644974.1889">6634 8141 95 0,'0'-10'140'0,"0"0"-4"0,0 1-8 0,-8-1-24 0,8 1-4 16,0-1-4-16,0 5 8 0,-10-5 0 0,10 6 0 0,0-1 0 15,0 0-8-15,-8 0-8 0,8 5-12 0,0-4 0 0,0 4-8 16,0 0 4-16,0 0-4 0,0 0-4 0,0 4-4 0,0 1-4 16,8 0-4-16,-8 0-12 0,10 3-24 0,-2 3-16 0,0-1 0 0,-8-1 0 15,10 5 0-15,-2-3 0 0,0 3 0 0,9 5 0 0,-9-6 0 16,1 7 0-16,8-1 0 0,-9 0 0 0,2 0 0 0,-2-4 0 15,0 9 0-15,0-9 0 0,2 4 0 0,-2 0 0 0,0 0 0 0,-8 1 0 16,9-1 0-16,-9-5 0 0,0 5 0 0,0-4 0 16,0-1 0-16,0 0 0 0,-9-4 0 0,9-1 0 0,-8-4 0 0,8 0 0 15,-8 0 0-15,-2-5 0 0,2 0 0 0,0 0 0 0,0-10 0 16,8 5 0-16,-10-4 0 0,2-6 0 0,8 1 0 0,-8 0 0 16,8-6 0-16,-9 1 0 0,9 0 0 0,0-5 0 0,0 5 0 15,0-5 0-15,0 0 0 0,9-5 0 0,-9 5 0 0,8 5 0 0,0-6 0 16,2 1 0-16,-2 2 0 0,0 2 0 0,0 1 0 0,2 4 0 15,6 1 0-15,-7-1 0 0,8 6 0 0,-8-1 0 0,7 6 0 16,-8 4 0-16,10-5 0 0,-10 5 0 0,10 5 0 0,-10-1 0 16,9 1 0-16,-8 0 0 0,8 4 0 0,-1-5 0 0,-6 7 0 15,6-1 0-15,-6-1 0 0,6 1 0 0,-7-6 0 0,7 7 0 16,-7-7 0-16,8 0 0 0,-9 2 0 0,2-2 0 0,6-4 0 0,-7 6 0 16,0-12 0-16,7 6 0 0,-7-4 0 0,-1-2 0 0,1-2 0 15,0-3 0-15,-1 2 0 0,0-5 0 0,-8-1-88 0,10 1-36 16,-10-1-20-16,0 1-40 0,0-5-20 0,0-1-60 0,0 1-8 0,-10 0 48 15,10 0 40-15,-8 5 40 0,0-5 28 0</inkml:trace>
        </inkml:traceGroup>
      </inkml:traceGroup>
    </inkml:traceGroup>
  </inkml:traceGroup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55:12.30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871D67D-61EF-43A3-9B14-CE7DAA268143}" emma:medium="tactile" emma:mode="ink">
          <msink:context xmlns:msink="http://schemas.microsoft.com/ink/2010/main" type="writingRegion" rotatedBoundingBox="16473,12991 29074,12947 29078,14139 16477,14183"/>
        </emma:interpretation>
      </emma:emma>
    </inkml:annotationXML>
    <inkml:traceGroup>
      <inkml:annotationXML>
        <emma:emma xmlns:emma="http://www.w3.org/2003/04/emma" version="1.0">
          <emma:interpretation id="{1C5D2490-97C5-4901-BBE4-0C5532F16CDA}" emma:medium="tactile" emma:mode="ink">
            <msink:context xmlns:msink="http://schemas.microsoft.com/ink/2010/main" type="paragraph" rotatedBoundingBox="16473,12991 29074,12947 29078,14139 16477,141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C90E76C-58E4-47D6-811B-DF0A3A77D710}" emma:medium="tactile" emma:mode="ink">
              <msink:context xmlns:msink="http://schemas.microsoft.com/ink/2010/main" type="line" rotatedBoundingBox="16473,12991 29074,12947 29078,14139 16477,14183"/>
            </emma:interpretation>
          </emma:emma>
        </inkml:annotationXML>
        <inkml:traceGroup>
          <inkml:annotationXML>
            <emma:emma xmlns:emma="http://www.w3.org/2003/04/emma" version="1.0">
              <emma:interpretation id="{DC6CDC22-AD85-4C59-81BB-2467D032F860}" emma:medium="tactile" emma:mode="ink">
                <msink:context xmlns:msink="http://schemas.microsoft.com/ink/2010/main" type="inkWord" rotatedBoundingBox="18084,13062 20846,13053 20849,14023 18088,14033"/>
              </emma:interpretation>
            </emma:emma>
          </inkml:annotationXML>
          <inkml:trace contextRef="#ctx0" brushRef="#br0">1688 269 47 0,'0'0'92'0,"-9"-5"-12"0,1 5 0 0,8-5-40 0,-9 0 16 0,9 5 0 16,-9-10-4-16,9 6-4 0,-8-1 0 0,8-4-4 16,-8 4-4-16,8-5 0 0,0 0 4 0,0 1-4 0,0-1 0 0,0 0 4 15,0-4-4-15,0 5-4 0,0-1-8 0,8 1 0 0,-8-6 4 16,8 5-4-16,-8 1-4 0,9-1 0 0,-9 0-4 0,9 1-4 15,-9-1 0-15,8 6 0 0,1-2 0 0,-1 2 4 0,-8-1-4 16,8 5 0-16,0 0 0 0,2 0 0 0,-2 5-4 0,0-1 0 16,2 6-4-16,-2 0 4 0,0-1-4 0,1 6 0 0,-1-1-4 0,-8 0 4 15,9 6 0-15,-1-6-8 0,-8 5 0 0,9 7 0 0,-9-8 0 16,0 1 0-16,0 5 0 0,-9 0 0 0,9-5 0 0,-8 5 0 16,-1 0 0-16,9-5 0 0,-17 6-4 0,9-6 4 0,0 0 0 0,-2 1 0 15,-6-1 0-15,6-5 0 0,2 1 0 0,-8-1 4 0,7-5-4 16,1 1 0-16,-1-5 0 0,-8-1-4 0,9 2 0 0,8-6 0 15,-10 0 0-15,2-6 0 0,8 6 4 0,-8-4 0 0,8-5-4 16,0 3 0-16,0 2 0 0,0-6 4 0,0 1 0 0,0 3 0 16,0-3-4-16,0 5 4 0,0-6-4 0,8 5 4 0,-8 0 0 15,8 0 0-15,-8 1 0 0,10-2 0 0,-10 6 0 0,8 0 0 0,0 0 0 16,1 0 0-16,-9 0 4 0,9 6-4 0,-1-2 0 0,1 1 0 16,-1 0 0-16,0 0 0 0,10 5 0 0,-10-6 0 0,0 1 0 15,2 5 0-15,-2-6 0 0,9 6 0 0,-9-5 0 0,9 5 4 16,-8-6-4-16,7 1 0 0,-6-1 0 0,6 2 0 0,-6-6 0 15,6 4 0-15,1-4 0 0,-8 5-4 0,8-5-8 0,-9 0-4 0,10 0-12 16,-10 0-8-16,10 0-4 0,-10 0-8 0,0-5-12 16,9 5-8-16,-9-4-8 0,1-2-8 0,0 2 0 0,-1-5-12 0,0 3-56 15,2-3-20-15,-10-1 32 0,8 0 24 0,0-3 20 0</inkml:trace>
          <inkml:trace contextRef="#ctx0" brushRef="#br0" timeOffset="436.8308">2216 73 3 0,'0'-11'108'16,"0"2"-12"-16,0 3-8 0,0-3-28 0,0 5-4 0,0-6 0 16,0 5-8-16,0 0-4 0,0 5 0 0,0-5-4 0,0 1 0 0,0-2-8 15,0 6 0-15,0 0 4 0,0-4 0 0,0 4 4 0,0 0 4 16,0 0 4-16,0 0-8 0,0 4 4 0,0 2-4 0,0-2-4 16,0 1 0-16,0 0-4 0,0 4-4 0,0 1-4 0,0-1-4 15,0 1 0-15,0 6-4 0,0-3 0 0,-8 2-4 0,8-1 0 16,0 5-4-16,0-4 0 0,0 4 0 0,0-5-4 0,0 5 0 0,0 1-4 15,0-6 0-15,0 5 0 0,0-4 0 0,0-1 4 16,8 0-4-16,-8 1 0 0,0-4 0 0,9-3-4 0,-9 2 4 16,8-1 0-16,-8-4-4 0,8 5 0 0,1-10 0 0,0 4 4 0,-1-4-4 15,0 6 0-15,2-12 0 0,-2 6-4 0,0 0 4 0,10-4 0 16,-18-1-4-16,16 0 0 0,-7 5 0 0,-9-9 0 0,8 4 4 16,1 0 0-16,0 0 0 0,-1 0-4 0,0-5 4 0,-8 6 4 0,10-1 0 15,-10 0-4-15,8 0 0 0,-8 5 4 0,0-4 0 0,0 4-4 16,8-5 4-16,-8 5 0 0,0 0 4 0,0 0 0 0,0 5 0 15,0-1 0-15,0 1 0 0,0 0 0 0,0 0 4 0,0 6 0 0,0-3 0 16,0 7 4-16,0-6 4 0,0 5-4 0,0 1 4 16,0-1 4-16,0 6-4 0,0-6 0 0,0 6 4 0,0-1 0 0,0-5-4 15,0 5 4-15,0 0-4 0,0-4-8 0,0-1 0 0,0 0 0 16,0 1-4-16,0 0-4 0,0-6 0 0,0 1-4 0,0 4-12 16,0-9-4-16,0 5-20 0,0-6-4 0,0 1-12 0,0 0-24 15,0-5-20-15,8 0-12 0,-8 0-8 0,0 0-48 0,10 0-60 16,-10-5 56-16,8 5 28 0,-8-5 24 0,0 1 28 0</inkml:trace>
          <inkml:trace contextRef="#ctx0" brushRef="#br0" timeOffset="745.0043">2719 341 35 0,'8'0'116'0,"-8"5"-8"16,10-5-4-16,-10 4-20 0,0 1 0 0,0-5 4 0,8 5-12 16,-8-5 4-16,0 5-4 0,8-1-4 0,-8-4 0 0,0 6-4 0,9-6-4 15,-9 4 0-15,0-4-4 0,9 5 4 0,-9 0-4 0,8-5 0 16,-8 5 4-16,8-5-4 0,1 4-8 0,-9-4 4 0,8 5-4 16,0-5-4-16,2 5 4 0,-10-5-8 0,8 0 4 0,0 5-4 0,2-5-4 15,-2 0-4-15,-8 0-20 0,8 0-16 0,0 0 0 16,1 0 0-16,0 0 0 0,-1 0 0 0,1 0 0 0,-1 0 0 0,0 0 0 15,2 0 0-15,-2 0 0 0,0 0 0 0,0 0 0 0,-8 0 0 16,10 0 0-16,-2 0-72 0,0 0-32 0,-8 0-24 0,9 0-40 16,-9 0-44-16,9 0-88 0,-9 0 24 0,0 0 48 0,0 0 44 15,0 0 36-15,0 0 28 0,0 0 20 0</inkml:trace>
          <inkml:trace contextRef="#ctx0" brushRef="#br0" timeOffset="2692.323">3419 432 7 0,'-10'5'124'16,"10"-1"-8"-16,0 1-12 0,0-5-24 0,-8 6-4 0,8-6 0 15,0 0 0-15,0-6-4 0,0 6 0 0,0-5-12 0,8 1-8 16,-8-1-4-16,0-4-4 0,10-1-4 0,-10 0-4 0,8 1-4 16,-8-1-4-16,8-5 0 0,-8 6 0 0,9-5 0 0,-1-1 0 15,1 0 4-15,0 1 0 0,-1-5 0 0,-8 5 0 0,8-1 0 0,0-4 0 16,2 5 0-16,-2-6 0 0,-8 6-4 0,8-5 0 0,2 4-4 16,-10 1 0-16,8-1-4 0,-8 1-4 0,8 0 0 0,-8 0 4 15,0 5 0-15,9-2-4 0,-9 2 0 0,0 3-4 0,0-3-4 0,0 5 4 16,0 4 0-16,0-6-4 0,0 2 0 0,0 4 4 0,0 4-8 15,0-4 8-15,0 6-4 0,0-2-4 0,0 5 4 0,0 1 0 16,0 0-4-16,0 5 0 0,0-1 0 0,0 0 0 0,0 0 0 16,0 1 0-16,0 4 0 0,0 1-4 0,0 3 4 0,0-3 0 15,0-1-4-15,0 5 0 0,-9-5 4 0,9 5-24 0,0-5 24 0,0 1 0 16,0-1-4-16,0-5 0 0,0 5-8 0,0-4 4 0,0-1-12 16,0 0-12-16,0-3-8 0,0-2-16 0,0 1-12 0,0 0-12 15,0-6-4-15,9 1-20 0,-9-5-16 0,0 4-20 0,0-4-12 16,0-4-28-16,8-1-56 0,-8 1 44 0,0-2 36 0,0 2 28 15,0-6 24-15</inkml:trace>
          <inkml:trace contextRef="#ctx0" brushRef="#br0" timeOffset="3055.879">3649 143 51 0,'0'-4'124'15,"-8"-1"-12"-15,8 1-8 0,0-2-24 0,0 1 0 0,8 1 4 0,-8-1-8 16,8-4-4-16,-8 4-4 0,8 0-16 0,-8-4 0 0,9 3-4 15,-1 3-8-15,1-8-20 0,8 6 16 0,-9 1-8 0,2-2-4 16,6-3-4-16,2 9 0 0,-10-4-4 0,9 4-4 0,-9 0-4 16,10 0 0-16,-10 0 0 0,10 4 0 0,-10 1-4 0,0 5 0 15,0-6 0-15,2 6 0 0,-2 5 0 0,-8-1 0 0,0 0 0 0,0 0-4 16,0 1 0-16,-8 4 0 0,-2 1 0 0,2 0 0 0,0-2 0 16,-10 6 0-16,2-5 0 0,7 0 0 0,-8 0 0 0,0 0 0 15,-1 1 0-15,2-6 0 0,-2 1 0 0,10-1 0 0,0-4 0 16,-1 4 0-16,-8-9 0 0,17 5 0 0,-9-5 0 0,1-1 0 15,8-4 0-15,0 5 0 0,0 0 0 0,0-5 4 0,0 4 0 0,8-4 4 16,1 0 0-16,-9 5 4 0,8-5 0 0,1 6 4 16,0-6 0-16,-1 4 0 0,10-4 4 0,-10 5-4 0,0-5 0 0,10 5 0 15,-2-5 0-15,-7 5 0 0,8-5-4 0,0 0 0 0,-9 0-4 16,10 0-4-16,-2 0 4 0,2 4-8 0,-1-8 0 0,-1 4 0 16,2-5-12-16,-2 5-32 0,2-5-4 0,-10 0-16 0,10 1-28 0,-1-2-28 15,-9 1-24-15,0-4-52 0,1 4-28 0,0-4 40 0,-1-6 36 16,0 6 28-16,-8-1 24 0</inkml:trace>
          <inkml:trace contextRef="#ctx0" brushRef="#br0" timeOffset="3308.2081">4092-149 59 0,'0'0'116'0,"9"0"-4"0,-1 0 0 15,-8 0-16-15,8 4 0 0,1 2 0 0,-1-2-8 0,0 1 0 16,2 5-4-16,-2-6-4 0,0 6-4 0,2-1-8 0,-2 1-8 15,8 5-4-15,-7-1-8 0,8 1-4 0,-8-1-4 0,7 5-4 16,-6 0-4-16,6 0-4 0,-8 0-8 0,10 7 0 0,-10-3 0 0,10 0-20 16,-10 1 20-16,1 5-8 0,-1-3 0 0,0 2 0 0,0 0-4 15,-8 6-4-15,0-6 0 0,0 6-4 0,0 0 4 0,0 0-4 16,0 0 4-16,0-1-8 0,-8 5 0 0,0-4-12 0,0 0-8 16,-1-6-12-16,9 6-16 0,-8-5-12 0,-10-5-16 0,18 5-28 0,-8-10-20 15,-10 0-16-15,18-4-72 0,-8-1-4 0,0-5 40 0,0-2 32 16,-2-4 32-16,10-6 16 0</inkml:trace>
        </inkml:traceGroup>
        <inkml:traceGroup>
          <inkml:annotationXML>
            <emma:emma xmlns:emma="http://www.w3.org/2003/04/emma" version="1.0">
              <emma:interpretation id="{DDEC3D0A-1443-4C74-BC70-58DED079542F}" emma:medium="tactile" emma:mode="ink">
                <msink:context xmlns:msink="http://schemas.microsoft.com/ink/2010/main" type="inkWord" rotatedBoundingBox="16473,13068 22646,13047 22649,14060 16477,14081">
                  <msink:destinationLink direction="to" ref="{F95B159B-313C-44B5-A87B-C8D5781A33E3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-1549.1997">614 143 23 0,'0'-4'116'0,"0"-1"-8"0,0-5 0 0,0 5-28 0,0 1 0 15,8-1-4-15,-8 0 4 0,0 1-12 0,0-1 4 0,0 0-12 0,8 0-8 16,-8 1-8-16,0-2 4 0,0 3-8 0,9-3-8 0,-9 1 0 16,0 0-4-16,9 1 4 0,-9 4 0 0,8 0 4 0,-8 0 0 15,0 0-4-15,8 0 4 0,-8 4-4 0,0 6-4 0,0-4-4 16,0 3-4-16,0 0 0 0,0 1-4 0,0 4 0 0,-8 1-8 15,8-2 0-15,0 2 0 0,-8 5-4 0,8-6 0 0,-9 5 4 16,9-4-8-16,0 3 4 0,0-3 0 0,-9 4-4 0,9-4 0 0,0-1-20 16,-8 2 24-16,8-3 0 0,0 1 0 0,8-4-4 0,-8-1 0 15,0 6 0-15,9-10 0 0,-9 4 0 0,9-4 0 0,-1 5 0 16,0-10-4-16,1 5 4 0,-1 0-4 0,1-5 0 0,0 0 4 16,-1 0-4-16,0 0 0 0,2-5 0 0,-2 5 0 0,0-5 4 0,0 0-4 15,2 0 0-15,-2 0 4 0,0 1-4 0,1-1 0 0,-1 0 4 16,-8 5-4-16,9-5 4 0,-9 1 0 0,9 4 0 0,-9-6-4 15,8 6 4-15,-8 0 4 0,0 0-4 0,0 0 4 0,0 0-4 16,0 0 4-16,0 6 0 0,0-2-4 0,0 1 4 0,0 0 0 16,0 0 4-16,0 4-4 0,0 1-4 0,0 0 4 0,0-1 4 0,0 0-8 15,0 6 4-15,0 0-4 0,0-1 4 0,0 1-4 0,0 4 0 16,0-5 0-16,0 1 0 0,0-1 0 0,-8 1 0 0,8-1-4 16,0-5 0-16,0 6-8 0,0-5-8 0,0-1-12 0,0 1-4 15,0-6-8-15,0 6-8 0,0-10-8 0,-9 5-8 0,9-5-8 16,9 4-12-16,-9-8-8 0,0 4-4 0,0-5-8 0,0 0-56 0,0 0-24 15,0-5 40-15,8 1 28 0,-8-1 24 0</inkml:trace>
          <inkml:trace contextRef="#ctx0" brushRef="#br0" timeOffset="-1159.5261">1262-63 43 0,'8'-9'96'0,"-8"3"-8"16,8 2-8-16,-8-1-20 0,0 1-4 0,0-6-4 0,0 5 0 16,0 0-4-16,0 0-4 0,8 1 0 0,-8 4 0 0,0-4 0 0,0-2-4 15,0 6 12-15,0-5 0 0,-8 5 0 0,8-4 4 0,0 4 8 16,0 0 0-16,0 0-4 0,8 0 0 0,-8 0-4 0,0 0 4 16,-8 0-8-16,8 0 0 0,0 0-4 0,0 4 4 0,0 1-4 15,-8-5-4-15,8 10 0 0,-8-6 0 0,8 1-8 0,-10 5-4 16,10 0 4-16,-8-1-4 0,0 1-4 0,-1-1 0 0,1 5-4 0,-1 1-4 15,0-1 0-15,1 1-4 0,0 4 0 0,-2-5-8 0,2 5-8 16,8-4 0-16,-8 5 0 0,0-6 0 0,-2 5 0 0,10 5 0 16,-8-5 0-16,8 1 0 0,0 0 0 0,0 3 0 0,-8 0 0 15,8 2 0-15,0-1 0 0,0-1 0 0,0 7 0 0,8-7 0 16,-8 6 0-16,8 0 0 0,-8 0 0 0,10-4 0 0,-10 3 0 0,8-4 0 16,-8 0 0-16,8 5 0 0,0-5 0 0,2-5 0 0,-2 5 0 15,0 0 0-15,1-5 0 0,-9 1 0 0,9-1 0 0,-1 0 0 16,1-4 0-16,-1-1 0 0,0 5-32 0,2-10-92 0,-10 6-32 0,8-5-32 15,0 4-36-15,0-9-100 0,-8 4 60 0,10-4 52 16,-10 0 36-16,0-5 28 0,0 0 32 0</inkml:trace>
          <inkml:trace contextRef="#ctx0" brushRef="#br0" timeOffset="-1977.4545">152 138 27 0,'0'4'76'0,"0"-4"-8"0,0 0-12 0,0 6-20 0,0-6-12 0,0 0-4 16,0 0 4-16,0 5-4 0,0-5-4 0,0 0 0 0,0 0-4 16,0 0 0-16,0 0 4 0,0 0-8 0,0 0 4 0,0 0-4 15,0 0 0-15,0 0 0 0,0 0 0 0,0 0 0 0,0 0 4 0,0 0 0 16,0 0 4-16,0 0 0 0,-8 0 0 0,8 0 0 0,0 0-4 15,0 0 4-15,0 0 0 0,0 0 0 0,0 0-4 0,-8 0 0 16,8 0 4-16,0 0 0 0,0-5 0 0,0 5 0 0,-9-6 0 16,9 6 0-16,0-4 0 0,0 4 0 0,0-4 4 0,0-1-4 15,0 0 0-15,0 0 0 0,0 1-4 0,0-2 4 0,0-3-4 0,0 5 4 16,0-2 0-16,0 2-4 0,0-1 0 0,9-4 0 0,-9 4-4 16,0-1 0-16,8 2 4 0,-8-6 4 0,0 5-4 0,8 1 4 15,-8-1-4-15,10 0 4 0,-2 0 0 0,-8 1-4 0,8-1-4 16,2 0 0-16,-2 0 0 0,-8 0 4 0,8 5 4 0,0 0 0 15,1 0 0-15,-9 0-4 0,9 0 4 0,-1 5 0 0,1 0 0 0,-1 5-4 16,0-1 0-16,2 1 0 0,-2-1 0 0,0 5 0 0,-8 1 0 16,8-1 0-16,2 5-4 0,-10-4 0 0,0 3 0 0,8 3-4 15,-8 2 0-15,0-4 0 0,-8 1-4 0,8 4 4 0,-10-5-4 16,2 5 4-16,0-5-4 0,0 0 0 0,-2 5 0 0,-6-5 0 16,7 1 0-16,-8-1 0 0,8-5 4 0,-7 0-4 0,-2 1 0 15,2-1-4-15,6 1 0 0,-6-6 0 0,7-4 4 0,-8 4 0 0,0-3 0 16,9-1-4-16,0-5 0 0,-2 4 4 0,2-4 0 0,0 0-4 15,-2-4 4-15,2-1-4 0,8 5 4 0,-8-6 0 0,0 2 0 16,8-1 0-16,-9-5 0 0,9 6 0 0,0-1 0 0,0 0 0 0,0 0 0 16,0-4 0-16,0 4-4 0,-8 0 4 0,8 0 0 15,0 0 0-15,0 5 0 0,8 0 0 0,-8-4 0 0,0 4 0 0,0 0 0 16,9 0 0-16,-9 0 0 0,8 0 0 0,0 4 0 0,-8-4 0 16,8 5 4-16,2 0-4 0,-2 0 0 0,0 0 4 0,10 4 0 15,-10-4-4-15,1 0 0 0,8 0 4 0,-9 4 0 0,1-4 4 16,7 4-4-16,-6-3 0 0,6 3 0 0,-6-4 4 0,-2 0-4 15,8-1-4-15,-7 1 4 0,8-5-4 0,-8 5 0 0,-1-5 4 16,10 5 0-16,-10-5 0 0,0 0-4 0,0 0 0 0,10 0-4 16,-10-5 4-16,1 5-4 0,8-5-4 0,-8 0-8 0,-1 5-8 0,0-4-12 15,0-6-8-15,10 6-16 0,-10-1-12 0,2-5-12 0,-2 5-8 16,0-5-8-16,1 1 0 0,-1-1-60 0,1 1-24 0,-1-1 40 16,-8 0 24-16,9-4 16 0</inkml:trace>
          <inkml:trace contextRef="#ctx0" brushRef="#br0" timeOffset="3606.4072">4757-137 11 0,'0'0'136'0,"0"-6"-16"0,-8 6-8 15,8 0-24-15,0 0 0 0,-10 0-4 0,10 0 0 0,0 0-4 0,-8 0-12 16,8 0-4-16,0 0-8 0,0 0-8 0,0 0-4 16,-8 6 0-16,8-6 0 0,0 4-4 0,0 1 0 0,0 1 0 0,-8-2 8 15,8 5 0-15,0 5 4 0,0-4 0 0,-10 9-4 0,10-5 4 16,-8 6-8-16,0 4 0 0,-1 0-4 0,1 4 0 0,-1 2 0 16,0-2-4-16,1 6 0 0,8-1 0 0,-8 1 0 0,0 4-4 0,-2-4-4 15,2 4 0-15,0 0-12 0,8 1-16 0,-10-1 0 0,10 1 0 16,0-6 0-16,0 5 0 0,0 1 0 0,0-5 0 0,0 0 0 15,10-1 0-15,-2-4 0 0,0-1-24 0,2-4-52 0,-2 0-40 16,0-5-28-16,9 0-48 0,-8-4-44 0,8-6-80 0,-9-4 56 16,10 0 52-16,-10-5 40 0,8-5 32 0,-6 0 24 0</inkml:trace>
          <inkml:trace contextRef="#ctx0" brushRef="#br0" timeOffset="4180.8732">4919 174 75 0,'0'-9'100'0,"0"3"-12"0,0-3 0 0,0-1-24 0,0 1-4 16,0-5 0-16,8 4-8 0,-8 1 0 0,8-6-4 0,2 6 0 15,-10-2 4-15,8-3-4 0,0 5-4 0,2-1 4 0,-2 1-4 0,0 4-8 16,0-5 4-16,1 5-8 0,8 0-4 0,-8 5-4 16,7-4-4-16,-6 4-4 0,-2 0 0 0,9 4-8 0,-8 1 4 0,-1 0-4 15,0 5 0-15,1-1-4 0,-9 6 0 0,8-1-4 0,-8 1 4 16,0-1 0-16,0 5 0 0,0 0-4 0,-8 4 0 0,-1 2 0 16,1-6 0-16,-9 6 0 0,8-2 0 0,-7-4 0 0,6 6 0 0,-6-6 0 15,-2-1 0-15,1 2 0 0,1-1-4 0,8-5 4 0,-10 1 0 16,10-1 0-16,-10-4 0 0,10 0 4 0,-1-6-8 0,1 6 4 15,8-5 0-15,-9-1 0 0,9-4 0 0,0 5 0 0,0 0 0 0,0-5-4 16,0 0 8-16,9 5-4 0,-9-5 4 0,8 0-4 16,1 0 0-16,-1 5 4 0,0-5 0 0,2 0 0 0,-2 5-4 0,10-5 4 15,-10 0 0-15,8 4-4 0,1-4 0 0,-8 0 0 0,8 0 0 16,1 0 0-16,-2 5 0 0,2-5 0 0,-2 0-8 0,1 0-12 16,1-5-24-16,-2 5-24 0,2-4-24 0,-2-1-20 0,2 0-12 15,-10 0-80-15,9 0 16 0,1-4 36 0,-10 4 32 0,0-5 24 16</inkml:trace>
          <inkml:trace contextRef="#ctx0" brushRef="#br0" timeOffset="4566.4444">5422 25 51 0,'9'-14'120'0,"-9"-1"-12"0,0 6-4 0,0-1-28 0,8-4 0 16,-8 4 0-16,0 1-8 0,0 4-4 0,8-4-4 0,-8 3-4 0,0 2-4 15,0-1-4-15,0 5-4 0,0-5 4 0,0 5 0 0,0 0 0 16,0 5 0-16,0 0 0 0,0-1-4 0,0 6 4 0,0 0-4 15,-8-1 0-15,8 6-8 0,0-1-4 0,0 0 0 0,-8 6-12 16,8-6 0-16,0 5-4 0,0 1-4 0,-9-1 0 0,9 0-4 16,0 0 0-16,-9-1-4 0,9 3 0 0,0-2 4 0,0 0-4 0,0-5 0 15,0 5 0-15,0-4-4 0,9-1 0 0,-9-4 0 0,9 4 0 16,-9-4 0-16,8-6-4 0,0 6 0 0,1-6 4 0,-1 3-4 16,0-7 4-16,2 0-4 0,-2 0-4 0,0-7 0 0,10 3 0 0,-10 0-4 15,0-2 0-15,2 2 0 0,-2-6 0 0,9 5 0 16,-9-4 0-16,0-1 0 0,2 6 4 0,-2-6 0 0,-8 4 4 0,8-3 0 15,0 5 0-15,-8-1 4 0,0 1-4 0,10-2 4 0,-10 6 4 16,0-4-4-16,0 4 4 0,0 4 4 0,0-4 0 0,0 6 0 16,0 3 4-16,0 0 0 0,0 1 0 0,0 0 4 0,-10 4 0 0,10 0 0 15,0 6 0-15,-8-5-8 0,8 3 4 0,0 1 0 16,-8 5-4-16,8-5 0 0,0 5 0 0,0-5-4 0,0 5-4 16,-8-5-4-16,8 0 0 0,0 1-8 0,0-1-20 0,0-4-20 0,8-1-16 15,-8-5-20-15,0 1-24 0,8-1-24 0,-8-3-16 0,8-2-84 16,-8-4 8-16,10 0 44 0,-10-4 36 0,8-2 32 0,0-3 20 15</inkml:trace>
          <inkml:trace contextRef="#ctx0" brushRef="#br0" timeOffset="4784.8583">5924 261 135 0,'0'9'172'0,"0"1"-4"0,0-1-12 15,0 1-28-15,0 4 0 0,10-3-4 0,-10-3-4 16,0 2-12-16,8-1-12 0,-8-4-8 0,8 5-8 0,-8-6-12 0,10 1-8 15,-2 5-8-15,0-10-4 0,9 5-8 0,-8-5-8 0,-1 5-8 16,9-5-4-16,-9 0-4 0,10 0-4 0,-10 4-4 0,10-8-4 16,-10 4-4-16,0 0-8 0,9-5-20 0,-8 5-36 0,0-5-32 15,-1 5-36-15,0-5-44 0,0 5-24 0,-8-5-84 0,10 5 40 16,-10-5 44-16,0 5 32 0,8-4 32 0,-8 4 32 0</inkml:trace>
        </inkml:traceGroup>
        <inkml:traceGroup>
          <inkml:annotationXML>
            <emma:emma xmlns:emma="http://www.w3.org/2003/04/emma" version="1.0">
              <emma:interpretation id="{89149CD5-392A-4AB0-8815-A28F845B4F46}" emma:medium="tactile" emma:mode="ink">
                <msink:context xmlns:msink="http://schemas.microsoft.com/ink/2010/main" type="inkWord" rotatedBoundingBox="22952,12968 25553,12959 25558,14151 22956,14160"/>
              </emma:interpretation>
            </emma:emma>
          </inkml:annotationXML>
          <inkml:trace contextRef="#ctx0" brushRef="#br0" timeOffset="12029.5336">7843-205 59 0,'0'-9'104'0,"0"4"-12"0,0 1-8 0,0-2-24 0,0 6-4 16,0-4-4-16,0 4 0 0,0 0 0 0,0-6-4 0,0 6 4 16,0 6 0-16,0-6 4 0,0 4 0 0,0 2 0 0,0-2-4 0,0 10 0 15,-8-4 0-15,8 4 0 0,0 5 4 0,-8 0 0 16,8 2 0-16,-10 2-4 0,10 6 0 0,-8 4-4 0,0 0-4 0,-1 1 0 15,9-1-8-15,-9 6 0 0,1 3-8 0,-1-2-4 0,1-1-4 16,8 3-4-16,-8-4-4 0,0 1 0 0,-2 4-4 16,10-9 0-16,0 4 0 0,0-5-4 0,-8 1 0 0,8-1-8 0,0-4-4 15,0-4-12-15,0 2-20 0,0-2-16 0,0-6-28 0,8 0-20 16,-8-4-20-16,0-1-24 0,10-9-12 0,-2 5-76 0,0-10 12 16,-8 0 40-16,8 0 44 0,1-10 16 0,-1 5 28 0</inkml:trace>
          <inkml:trace contextRef="#ctx0" brushRef="#br0" timeOffset="12392.9708">7997 74 3 0,'0'-11'132'0,"0"2"-16"0,-9 4-16 15,9-4-36-15,0-1-8 0,0 1 4 0,9-6-4 0,-9 5 0 0,8 1 4 16,0-1-8-16,1 1 0 0,0 4 0 0,-1-5-4 15,0 5-8-15,2 1 0 0,6 4-8 0,-7-5-8 0,0 5 0 0,7 5-4 16,-7-1 0-16,8 1-4 0,-8 5-4 0,-1-5 0 0,0 9 0 16,-8 0-4-16,10 1 0 0,-10-1-4 0,8 1 4 0,-8 4-4 15,-8 0 0-15,8 1 0 0,-10-1 0 0,10 0 0 16,-8 0-4-16,0 0 0 0,-10 0 0 0,10 1 4 0,-1-1-4 0,-7 4 0 16,-2-3 0-16,10-6 0 0,-10 6 4 0,10-1-4 0,-9 0 0 0,8-5 0 15,-7 5 0-15,7-4 0 0,1-1 0 0,0 0 4 0,-2 1 0 16,10 4 0-16,0-9-4 0,-8 4 4 0,8 0-4 0,0 0 0 15,-8 1 0-15,16-5 0 0,-8 4 4 0,0-5-4 0,8 1 0 0,-8 0 4 16,10-1-4-16,-2-3 0 0,0-2-4 0,1 1 4 16,-1-5 0-16,0 4 0 0,1-4 0 0,8 0-4 0,1 0-16 0,-2 0-4 15,-7-4-12-15,8-1-20 0,0 1-20 0,-9-6-20 0,10 5-12 16,-10-5-52-16,10 0-40 0,-10 1 36 0,9-1 32 0,-8 1 28 16</inkml:trace>
          <inkml:trace contextRef="#ctx0" brushRef="#br0" timeOffset="12852.2419">8354 30 31 0,'0'-19'116'0,"10"4"-8"0,-10 1-8 0,0 0-28 0,0-1 0 15,8 6-4-15,-8-1 0 0,0 0-4 0,0 6-4 0,8-1 4 16,-8 0-12-16,0 0 0 0,0 10-4 0,0-5-4 0,8 5-4 16,-8 4 0-16,0-3-4 0,0 8 0 0,0-5-4 0,0 6 0 0,0 4 0 15,0-5 0-15,0 6-4 0,-8 3-4 0,8-4-4 0,0 6 0 16,-8-2-4-16,8 2 0 0,0-2-4 0,-8 2 4 0,8-2-8 15,0-3 0-15,0 4 0 0,-10 0-4 0,10-5 0 0,0 0 0 16,0 0 0-16,0-4-4 0,10-1 4 0,-10 0 0 0,0-4-4 16,8 0 0-16,0-1 0 0,0-4 0 0,2 0-4 0,-2 0 0 0,0-5 0 15,1 0-8-15,0 0 0 0,-1-5-20 0,1 0 16 0,7 0 0 16,-7-4-4-16,0-1 0 0,7 0 4 0,-6 1 0 0,-2-1 0 16,9 1 4-16,-8-1 4 0,-1 1 0 0,0-2 4 0,1 3 0 15,-1-2 4-15,-8 5 0 0,8 0 4 0,2 0-4 0,-10 5 4 16,0 5 0-16,0-5 4 0,8 10 0 0,-8-6 4 0,0 6 4 0,0 5 0 15,-8-1 4-15,8 0 0 0,0 5-4 0,-10 1-4 16,10-1 0-16,-8 0 0 0,8 5-4 0,-8-5-4 0,8 0 0 0,-9 1-4 16,9 3-4-16,0-8-4 0,-8 4-8 0,8-5-16 0,0 1-16 0,0-1-24 15,0-4-24-15,0-1-24 0,0 2-20 0,0-11-72 16,0 4 0-16,0-4 44 0,8 0 32 0,-8 0 24 0</inkml:trace>
          <inkml:trace contextRef="#ctx0" brushRef="#br0" timeOffset="13106.08">8832 299 27 0,'0'4'180'0,"8"2"-12"16,-8-2-16-16,0 0-36 0,0 3-4 0,10-3-4 0,-10 0 0 16,8-4-4-16,-8 5-8 0,8 0-12 0,1 0-4 0,-1-1-8 15,1-4-12-15,0 5-8 0,-1-5-8 0,0 0-8 0,10 0-8 16,-2 0-8-16,-6 0 0 0,6 0-4 0,-7 0-8 0,-1 0-4 0,9 0-8 15,-8 0-20-15,-1 0-24 0,10 0-28 0,-10 0-28 0,-8 0-44 16,8 0-36-16,2 0-92 0,-10 0 44 0,0-5 44 0,8 5 32 16,-8 0 32-16,-8 0 20 0</inkml:trace>
          <inkml:trace contextRef="#ctx0" brushRef="#br0" timeOffset="11077.105">6547 395 27 0,'0'9'88'0,"-8"-4"-4"0,0 0-8 0,8 0-20 16,-10 4 0-16,2-4-4 0,0-5 0 0,8 5 0 0,-8-5-4 15,8 4 0-15,-10-4-16 0,10-4 16 0,0-1 4 0,-8 5-4 16,8-10 0-16,0 6-4 0,8-6-4 0,-8 0 0 0,0 1-4 16,10-6-4-16,-10 6 0 0,8-6 0 0,0 1 0 0,-8-6-4 15,8 6 4-15,2-5-4 0,-2 0 0 0,0-1 0 0,9 2 0 16,-8 4 0-16,0-11-8 0,-1 6 0 0,0 0 0 16,10 0-4-16,-10-1 0 0,0 7-4 0,2-7 4 0,-2 1-4 15,0 4-4-15,9 1 4 0,-9 0-4 0,-8 4 0 0,9-4-4 16,0 4 0-16,-1 5 0 0,-8-4 0 0,0 9 0 0,8-5 0 15,-8 0 0-15,0 10 0 0,0-5 0 0,0 5 0 0,0 4 0 16,0-4 0-16,0 9 0 0,0-4-4 0,0 5 4 0,0 4-4 16,0-5 0-16,0 10 0 0,0-4 4 0,0 3-4 0,0 0 4 15,-8 2-4-15,8-1 0 0,0 0 0 0,0 0 4 16,-8 5 0-16,8-5-4 0,0-1 0 0,-9 2 0 0,9-1 4 16,0-5-4-16,-9 0-16 0,9 5 16 0,0-10-4 0,0 6-4 0,0-6-12 15,0 0-12-15,0 1-12 0,0-5-12 0,0-1-12 0,0-4-12 16,0 0-20-16,0-1-12 0,0-4-8 0,9-4-32 0,-9 4-56 15,9-5 24-15,-9-4 32 0,0-2 32 0,8 2 24 0</inkml:trace>
          <inkml:trace contextRef="#ctx0" brushRef="#br0" timeOffset="11463.0832">7008 59 15 0,'8'-10'148'15,"0"5"-12"-15,-8-4-12 0,10 4-32 0,-10 0 0 0,8 1 0 16,-8-1-4-16,0 5-4 0,0-5-4 0,0 5-12 0,0 0-4 15,0 0-12-15,0 0-4 0,0 5-8 0,-8-5 0 0,8 5-8 0,0-1-4 16,0 1 0-16,0 5-4 0,0-1-4 0,-10 1 4 0,10 0-20 16,0 4 16-16,-8 1-4 0,8 4 0 0,-8 0 0 0,-1 0-4 15,9 0-4-15,-8 6 0 0,-1-1-4 0,9-2 4 0,-9 3 0 16,1-1 0-16,8 6-4 0,0-7 0 0,0 0 4 0,-8 2-4 16,8-1 0-16,0-1 4 0,0 2-4 0,0-2 0 0,8 2 4 0,-8-6-4 15,8-5 0-15,-8 5 0 0,9-4-4 0,0-5 8 0,-1-1-4 16,1 1-4-16,-1-6 0 0,0 1 4 0,2 0 0 15,6-5-4-15,-8-5 0 0,10 0 0 0,-10 1 0 0,1-6-4 0,0-5 4 16,-1 6-4-16,1-5 0 0,-1-6 0 0,-8 6 4 0,8-6-4 16,-8 1 0-16,0 0 4 0,0 0 0 0,0-5-4 0,-8 5 0 0,8 0 4 15,-8-1 0-15,-1 6 0 0,1-5 0 0,-1 6 0 0,-8 2 0 16,9 1-4-16,-10 6 4 0,10-1 0 0,0 0 0 0,-10 5-4 16,10 5 4-16,-9 0 0 0,8 5 0 0,0-6-4 0,1 11-4 0,0-6-4 15,-10 5 0-15,18 1-8 0,-8-1-8 0,0-4-12 0,-2 4-8 16,10 1-8-16,0-1-12 0,-8 0-8 0,8-4-16 15,8 4-12-15,-8-4-12 0,0-5-28 0,10-1-60 0,-2 1 24 0,0 0 36 16,2-5 28-16,-2 0 20 0</inkml:trace>
          <inkml:trace contextRef="#ctx0" brushRef="#br0" timeOffset="11787.2081">7246-133 23 0,'0'-19'124'15,"0"9"-16"-15,8-5-8 0,-8 7-32 0,0 2-4 0,10 2 0 16,-2-1 4-16,0 0 0 0,-8 5-4 0,10 0-4 0,-2 5 0 16,0 0-8-16,-8-1 0 0,8 6-4 0,10 0-8 0,-10-1 0 0,1 6-8 15,-1-1-4-15,10 5 0 0,-10-4-20 0,8 8 20 0,-6 1 0 16,6 1 0-16,-7 3-4 0,0 1 0 0,8 4-4 0,-9-4 0 16,0 5 0-16,0 5-4 0,2-5 0 0,-2 3-4 0,0 2 0 0,-8-1-4 15,10 5 0-15,-10-4 4 0,-10-1-8 0,10 5 4 16,0 1-4-16,-8-7-4 0,0 7 0 0,-2-7 0 0,-6 3-8 0,8-2-4 15,-1 1-4-15,-8-6-16 0,8 0-16 0,-7-4-12 0,6-5-32 16,-6 0-28-16,8-5-24 0,-2-4-68 0,2-1-8 0,0-9 44 16,-1-1 36-16,1-4 20 0</inkml:trace>
        </inkml:traceGroup>
        <inkml:traceGroup>
          <inkml:annotationXML>
            <emma:emma xmlns:emma="http://www.w3.org/2003/04/emma" version="1.0">
              <emma:interpretation id="{6E68A88F-4B1A-438D-B66B-6D3F9AE77A6A}" emma:medium="tactile" emma:mode="ink">
                <msink:context xmlns:msink="http://schemas.microsoft.com/ink/2010/main" type="inkWord" rotatedBoundingBox="25946,13217 27131,13213 27134,14071 25949,14075">
                  <msink:destinationLink direction="from" ref="{F95B159B-313C-44B5-A87B-C8D5781A33E3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4142.8752">9523 169 7 0,'0'-4'128'0,"-9"-2"-20"0,9 2-8 0,0-1-32 0,-8-5-4 16,8 6-4-16,0-1 4 0,0-5-4 0,0 6-4 0,0-2 0 15,0-3 0-15,0 5-4 0,0-6 0 0,0 5-4 0,8 0-4 16,1 1 0-16,-9-1-8 0,9-1 0 0,-1 2 0 0,0-1-4 16,1 5-8-16,-1-5 0 0,1 5-4 0,0 5-4 0,-1-5-4 15,0 5 0-15,2 5 0 0,-2-5-4 0,-8 4 0 16,8 0 0-16,-8 6-4 0,0-1 0 0,0 1 0 0,-8-1 0 15,8 5-4-15,-8-4 4 0,-2 4 0 0,2 1-4 0,0-2 4 16,-1 2-4-16,0-1 4 0,-8 0-4 0,9-5 4 0,0 5 0 16,-10-4-4-16,10 4 0 0,0-5 0 0,-2 1 0 0,2-6 4 15,8 6 0-15,-8-6-4 0,8 5 0 0,0-4-4 0,0 0 4 16,0-1-4-16,0 1 4 0,8-5-8 0,0 4-4 0,2-4-4 16,-2 4-24-16,0-3 16 0,10-1-12 0,-10 4-12 0,9-4-12 15,-9-1-16-15,10 1-12 0,-2-5-8 0,2 5 0 0,-10-5-12 16,10 0-24-16,-10 0-16 0,9 0-4 0,-9-5 32 0,10 5 20 0</inkml:trace>
          <inkml:trace contextRef="#ctx0" brushRef="#br0" timeOffset="14387.2213">9813 324 47 0,'8'-11'88'0,"-8"-3"-12"0,0 4-8 0,8 5-24 16,-8-4-4-16,10 4 0 0,-10 0 4 0,0 5-4 0,0-4 4 16,0 8-4-16,0-4 0 0,0 5 0 0,8 0-4 0,-8 4 4 15,-8-4 0-15,8 9-4 0,0-4-4 0,8 5-4 0,-8-1 0 16,0 0-4-16,0 5-4 0,0 1 0 0,0-1 4 0,8 0-8 0,-8 0 0 15,9 0 0-15,-9 0 0 0,9 0-4 0,-1-4 0 16,0 4-4-16,1-5 0 0,-1 1 0 0,0-1-4 0,2-4 0 0,-2-1 0 16,0-3 0-16,10-2 0 0,-10 1 0 0,0 0 0 0,10-5 0 0,-10 0 0 15,9-5 0-15,-9 0 0 0,10 1-4 0,-10-6 4 16,10-5-4-16,-10 6 0 0,9-5 0 0,-8-1-4 0,8 1 0 0,-9-5 0 16,0-1 4-16,2 1-4 0,-2 0 0 0,0-5 0 0,-8 0 0 15,0 0 0-15,0 5 0 0,0-5 0 0,0-1-4 0,-8 2 8 16,0 4-4-16,-2-1-4 0,2-3 8 0,0 4 0 0,-9 5-4 0,8-1 0 15,-8 0 0-15,-1 5 8 0,2 1-4 0,-2 3-4 0,10 2-4 16,-9 4-4-16,0 0 0 0,0 4-8 0,9 2-8 0,-10 3-12 16,10-3-12-16,-10 3-12 0,10 1-12 0,0 5-8 0,-9-7-60 15,9 8-32-15,8-7 32 0,-9 4 28 0,9 3 28 0</inkml:trace>
          <inkml:trace contextRef="#ctx0" brushRef="#br0" timeOffset="14658.4945">10410 35 83 0,'8'-5'120'0,"9"-4"-12"0,-8 4-4 0,-1 5-20 0,1-5 4 16,-1 5 0-16,10 0 0 0,-10 5-12 0,0 0 0 0,0-1-8 15,2 1-8-15,-2 5-4 0,0-1-4 0,9 5 0 0,-8 1-8 16,0-1-4-16,-1 5 0 0,0-4-4 0,10 3 0 0,-10 7 0 0,0-6-4 15,2 6 0-15,-10-2 0 0,8 2 0 0,0 3-4 16,-8-4 4-16,9 5-4 0,-9-1 0 0,0 1-4 0,0 0 0 16,0 5-4-16,-9-6-4 0,9 2-4 0,-8-2-4 0,0 6-4 0,-2-5-4 15,-6-2 0-15,6 3-8 0,-6-1-12 0,-1 0-20 0,0-6-24 16,0 2-24-16,-1-6-28 0,2 0-24 0,-2 0-28 0,-7-5-44 16,8-4-40-16,0-1 48 0,1-4 36 0,-2-5 36 0,0-5 24 0</inkml:trace>
        </inkml:traceGroup>
        <inkml:traceGroup>
          <inkml:annotationXML>
            <emma:emma xmlns:emma="http://www.w3.org/2003/04/emma" version="1.0">
              <emma:interpretation id="{93A86F49-E114-43E2-B414-F437D1663D82}" emma:medium="tactile" emma:mode="ink">
                <msink:context xmlns:msink="http://schemas.microsoft.com/ink/2010/main" type="inkWord" rotatedBoundingBox="28522,13244 29075,13242 29077,13644 28524,13646"/>
              </emma:interpretation>
              <emma:one-of disjunction-type="recognition" id="oneOf2">
                <emma:interpretation id="interp2" emma:lang="" emma:confidence="0">
                  <emma:literal>=</emma:literal>
                </emma:interpretation>
                <emma:interpretation id="interp3" emma:lang="" emma:confidence="0">
                  <emma:literal>ł</emma:literal>
                </emma:interpretation>
                <emma:interpretation id="interp4" emma:lang="" emma:confidence="0">
                  <emma:literal>&gt;</emma:literal>
                </emma:interpretation>
                <emma:interpretation id="interp5" emma:lang="" emma:confidence="0">
                  <emma:literal>[</emma:literal>
                </emma:interpretation>
                <emma:interpretation id="interp6" emma:lang="" emma:confidence="0">
                  <emma:literal>e</emma:literal>
                </emma:interpretation>
              </emma:one-of>
            </emma:emma>
          </inkml:annotationXML>
          <inkml:trace contextRef="#ctx0" brushRef="#br0" timeOffset="16068.2435">12047 44 95 0,'8'0'128'0,"-16"0"-20"0,8 0-12 0,8 0-24 0,-8 0 0 15,0 0 4-15,8 0 0 0,2 0 0 0,-10 0 0 0,16 0 0 16,-7 0-4-16,-1 0 0 0,9 0-4 0,-8 0-4 0,7 0-4 16,2 0-4-16,0 0 0 0,6 0-8 0,2 0-4 0,-9 0 0 0,9 0-8 15,-10 0-8-15,10 0-8 0,0 0 0 0,-9-4-4 16,9 4 0-16,0 4-8 0,-1-4-4 0,-9 0 0 0,2 0-4 0,8 0-4 16,-10 5 0-16,2-5-16 0,-10 0-8 0,9 5-12 0,-9-5-16 15,1 5-12-15,0-5-4 0,-1 4-24 0,-8 2-20 0,8-6-20 16,-8 5-12-16,-8-1-68 0,8 1 8 0,-8-5 40 0,8 5 32 0,-18-5 28 15</inkml:trace>
          <inkml:trace contextRef="#ctx0" brushRef="#br0" timeOffset="16302.6455">12158 299 147 0,'-10'10'164'16,"10"-2"-24"-16,0-1-8 0,0 1-24 0,0 2-4 0,0-5 0 0,10-1 8 15,-10 6-4-15,0-5 0 0,8-1-8 0,0 1-4 0,2 0-8 16,-2 0-8-16,0-5-4 0,9 5-8 0,-9 0-8 0,10-1-24 16,-2 1 16-16,2-5-8 0,-2 5-8 0,2 0-4 0,-1 0-8 15,0-5-8-15,0 4-4 0,-1 1-12 0,10-5 0 0,-8 5 0 16,-1-5 0-16,-9 0-12 0,9 5-32 0,0-5-16 0,-9 0-24 0,2 0-32 16,-2 0-32-16,-8 0-36 0,8 4-36 0,-8-4-72 0,0 0 40 15,0 0 52-15,-8 0 40 0,0-4 32 0,-2 4 24 0</inkml:trace>
        </inkml:traceGroup>
      </inkml:traceGroup>
    </inkml:traceGroup>
  </inkml:traceGroup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1:55.55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BA31D30-B9C0-4BA2-A402-12726F68EE2C}" emma:medium="tactile" emma:mode="ink">
          <msink:context xmlns:msink="http://schemas.microsoft.com/ink/2010/main" type="writingRegion" rotatedBoundingBox="3451,7228 6636,7444 6559,8592 3373,8376"/>
        </emma:interpretation>
      </emma:emma>
    </inkml:annotationXML>
    <inkml:traceGroup>
      <inkml:annotationXML>
        <emma:emma xmlns:emma="http://www.w3.org/2003/04/emma" version="1.0">
          <emma:interpretation id="{BE04FAB7-ABCC-4AFE-A304-CD364D4E3659}" emma:medium="tactile" emma:mode="ink">
            <msink:context xmlns:msink="http://schemas.microsoft.com/ink/2010/main" type="paragraph" rotatedBoundingBox="3451,7228 6636,7444 6559,8592 3373,83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477DD92-95C0-4959-A75E-8AEA6CFB13BE}" emma:medium="tactile" emma:mode="ink">
              <msink:context xmlns:msink="http://schemas.microsoft.com/ink/2010/main" type="line" rotatedBoundingBox="3451,7228 6636,7444 6559,8592 3373,8376"/>
            </emma:interpretation>
          </emma:emma>
        </inkml:annotationXML>
        <inkml:traceGroup>
          <inkml:annotationXML>
            <emma:emma xmlns:emma="http://www.w3.org/2003/04/emma" version="1.0">
              <emma:interpretation id="{729346B3-C715-4F7B-9BF8-514FA548295A}" emma:medium="tactile" emma:mode="ink">
                <msink:context xmlns:msink="http://schemas.microsoft.com/ink/2010/main" type="inkWord" rotatedBoundingBox="3445,7310 5074,7421 5011,8345 3383,8235"/>
              </emma:interpretation>
            </emma:emma>
          </inkml:annotationXML>
          <inkml:trace contextRef="#ctx0" brushRef="#br0">1033 467 63 0,'-8'4'96'0,"8"5"-16"0,0-4-4 15,0 5-24-15,0-6-8 0,0 1-4 0,0 0-4 0,0 4-8 16,0-4-4-16,8 0-4 0,-8 0 0 0,0-1-4 0,0 2 0 16,9 3 0-16,-9-4-4 0,9 0-4 0,-9-1 0 0,8 6 0 15,-8-5-4-15,9-1 0 0,-1 3 4 0,0-4 0 0,1 2 0 0,0 5 0 16,-1-5-4-16,0-5 0 0,2 4 4 0,-2 1 0 0,0-5 0 16,1 0-4-16,0 5 0 0,-1-5 0 0,0-5 0 0,9 5 0 15,-9-5 8-15,2 1-4 0,-2-1-4 0,0-1 0 0,10 2 0 16,-10-4-4-16,0-3 0 0,1 1 0 0,0 1 4 0,-9-1 0 0,8-5-4 15,-8 1 4-15,9 4-4 0,-9-4 4 0,0 0 4 0,0 0-8 16,0-1 8-16,-9 6 0 0,9-6-4 0,-8 6 4 0,8-6-4 16,-9 6 4-16,-8-1 0 0,9 0-4 0,0 1 0 0,-10-1 0 15,10 0 0-15,-10 6 4 0,1-2 0 0,9 3 4 0,-9-3-24 0,0 6 28 16,-1 0-8-16,2 0 0 0,7 0 0 0,-8 6 4 16,0-3-4-16,9 3 4 0,-10 4-4 0,10-1 0 0,0 1-4 0,-10 0 4 15,18 4-4-15,-8-1 0 0,0 2 0 0,-2 0-4 0,10-1 4 16,0 1-4-16,0-1 0 0,0 0 4 0,0 0-4 0,0 1 0 15,10 0 0-15,-10-6 0 0,8 1 0 0,0-1 0 0,10 1 0 16,-10-6 0-16,0 3 0 0,10-4 0 0,-1-3 4 0,-1 0-4 16,2-3 0-16,-10 3 4 0,10-7-4 0,-2 3 0 0,2-6 0 15,-2 5 0-15,1 1-4 0,1-6 8 0,-10 5-4 0,10 1 0 0,-2-6 4 16,-8 5 0-16,1 0 8 0,0 0 0 0,-1 0 4 0,9 5 0 16,-9-4 4-16,-8 4 0 0,10 0 8 0,-2 0-4 0,0 4 4 15,0-4-4-15,2 5 0 0,-2 0 0 0,-8 0 0 0,8 0-8 0,1-1 0 16,0 6-4-16,-1-5-4 0,-8 5 0 0,9-1 4 15,-1 1-8-15,0 1 0 0,1-8 0 0,0 6 0 0,-1 2-4 0,0-2 0 16,2 0-8-16,-2-4-8 0,0 5-8 0,1-6-16 0,0 2-4 16,-1-1-20-16,0-1-24 0,1-4-12 0,-1 5-12 0,0-5-20 15,2 0-64-15,6-5 20 0,-6 5 32 0,-2-4 28 0,0-1 28 0</inkml:trace>
          <inkml:trace contextRef="#ctx0" brushRef="#br0" timeOffset="-584.4345">795-124 75 0,'8'0'116'0,"-8"0"-8"15,0 0-4-15,0-4-24 0,0 4 4 0,0 0-4 0,0 0 0 16,0 0-8-16,0 0-4 0,-8 0-12 0,8 0 4 0,-8 4-8 0,8-4-8 16,-10 0-4-16,10 5-4 0,-8-1-4 0,8 2 0 15,-8-3-4-15,-1 7-4 0,0-4 4 0,1 2-8 0,8 7-4 0,-9-5 0 16,1 5 0-16,0 4-4 0,0-5-4 0,8 5 4 0,-10 0-8 15,2 5 0-15,0 0 0 0,8 0 0 0,-10 5 0 0,2-5-4 16,8 9 0-16,-8-4 0 0,8 5 0 0,-9-5 4 0,9 4-8 16,0 1 4-16,-8-1-16 0,8 0 24 0,0 2-4 0,0-7-4 15,0 6 0-15,0-6-4 0,8 1 4 0,-8-3-8 0,0 1-4 0,9-3-8 16,-1-4-8-16,-8-2-16 0,8 1-4 0,2 1-12 0,-2-5-16 16,-8-1-12-16,8 0-12 0,10-4-4 0,-10 0-52 0,0-5-32 15,1-1 24-15,-1 1 36 0,1-5 28 0</inkml:trace>
          <inkml:trace contextRef="#ctx0" brushRef="#br0" timeOffset="-804.8444">164 77 31 0,'0'-5'100'0,"0"1"-8"0,0-1-4 0,0 0-20 0,0 0-16 16,0 1 12-16,0-1 0 0,0 5 0 0,0-5-4 0,-9 0 0 16,9 0-8-16,-8 1-4 0,8-2 4 0,0 6-4 0,-8-4-4 15,-2-1-4-15,10 5-4 0,-8-4 0 0,0 4-4 0,-2 0 0 0,2-6 0 16,0 6-4-16,8 0-4 0,-8 0-4 0,-1 0-4 0,1 0 0 15,-1 6-4-15,0-6 0 0,1 4 0 0,0 1-4 0,8-1 0 16,-10 2 0-16,2-2-4 0,8 1-4 0,-8 0 4 0,8 5-4 16,0-6 0-16,0 6 0 0,0-1 0 0,0-4 0 0,0 5-4 15,0-6 4-15,0 3-4 0,8 1 4 0,-8-3 0 0,8 0 0 0,2-1 0 16,-10 1 0-16,8 0 0 0,0 0 0 0,1-5 0 0,0 4 0 16,-1 1 0-16,9 0 0 0,-9-5 0 0,0 5-4 0,2-1 4 15,6 2 0-15,-6-1 0 0,-2-1 0 0,9 1 0 0,-9 4 4 0,9-4-4 16,-8 5-4-16,7 0 4 0,-6-1 0 0,6 1 4 15,-6 0-4-15,6-1 0 0,-8 5-4 0,10-4-12 0,-10 5 20 0,1-6 0 16,-1 5 0-16,0 1-4 0,2-2 4 0,-2 3 0 0,-8-2 0 16,8 1 0-16,-8-1 4 0,0-1-4 0,0 2 4 0,0 0 0 15,-8-1 0-15,0 1 0 0,-2 4 0 0,2-5 8 0,0-5-4 16,-9 6 4-16,-1 0 0 0,2-6-4 0,-2 1 0 0,10-1 0 16,-10 1-4-16,2 1 4 0,-1-8-8 0,0 2 0 0,0-5 0 15,-1 4 0-15,10-4-4 0,-10 0 4 0,2-4-8 0,8 4-4 0,-1-8-8 16,1 1-8-16,-1 3-20 0,0-6-12 0,1 1-16 0,0-6-16 15,8 5-12-15,-10-4-12 0,10 0-4 0,0 0-36 0,-8-1-56 16,8-4 36-16,0 5 32 0,0-6 16 0,0 1 28 0</inkml:trace>
        </inkml:traceGroup>
        <inkml:traceGroup>
          <inkml:annotationXML>
            <emma:emma xmlns:emma="http://www.w3.org/2003/04/emma" version="1.0">
              <emma:interpretation id="{2545880B-7E2B-4034-A1CA-EB27980BAF6F}" emma:medium="tactile" emma:mode="ink">
                <msink:context xmlns:msink="http://schemas.microsoft.com/ink/2010/main" type="inkWord" rotatedBoundingBox="5425,8044 5446,8045 5414,8515 5393,8513"/>
              </emma:interpretation>
            </emma:emma>
          </inkml:annotationXML>
          <inkml:trace contextRef="#ctx0" brushRef="#br0" timeOffset="271.2756">1996 557 39 0,'0'0'104'0,"0"-5"-12"0,0 5 0 0,0 0-24 0,0 0 0 16,0 5-4-16,0 0 0 0,0-1 0 0,0 6 4 0,0-5-12 15,0 6 0-15,0 1-4 0,0-1-8 0,0 3 0 0,0 5-4 0,0-4 4 16,0 3-8-16,0 7-8 0,0-6 0 0,0 5-8 0,0-5-4 16,0 5-4-16,0 0 0 0,0 0-4 0,0-6 0 0,-8 7-4 15,8-6-8-15,0 0-8 0,0 1-12 0,0-6-24 0,0 0-16 0,0 1-24 16,0-6-24-16,-8 1-44 0,8-1-52 0,0-4 36 16,-9 0 36-16,9-5 24 0,0 0 24 0</inkml:trace>
        </inkml:traceGroup>
        <inkml:traceGroup>
          <inkml:annotationXML>
            <emma:emma xmlns:emma="http://www.w3.org/2003/04/emma" version="1.0">
              <emma:interpretation id="{9F57D25F-0FA9-4DDF-83C5-70C1BF359D17}" emma:medium="tactile" emma:mode="ink">
                <msink:context xmlns:msink="http://schemas.microsoft.com/ink/2010/main" type="inkWord" rotatedBoundingBox="5971,7399 6636,7444 6560,8576 5895,8531"/>
              </emma:interpretation>
              <emma:one-of disjunction-type="recognition" id="oneOf0">
                <emma:interpretation id="interp0" emma:lang="" emma:confidence="0">
                  <emma:literal>n</emma:literal>
                </emma:interpretation>
                <emma:interpretation id="interp1" emma:lang="" emma:confidence="0">
                  <emma:literal>m</emma:literal>
                </emma:interpretation>
                <emma:interpretation id="interp2" emma:lang="" emma:confidence="0">
                  <emma:literal>s</emma:literal>
                </emma:interpretation>
                <emma:interpretation id="interp3" emma:lang="" emma:confidence="0">
                  <emma:literal>r</emma:literal>
                </emma:interpretation>
                <emma:interpretation id="interp4" emma:lang="" emma:confidence="0">
                  <emma:literal>+</emma:literal>
                </emma:interpretation>
              </emma:one-of>
            </emma:emma>
          </inkml:annotationXML>
          <inkml:trace contextRef="#ctx0" brushRef="#br0" timeOffset="786.8957">2534 216 39 0,'0'-4'104'0,"0"-6"-8"0,0 0-4 0,0 5-32 0,0 1 4 16,0-1-12-16,-9 5-4 0,9-5 4 0,0 5 4 0,0 0-4 16,0 0 0-16,0 5 0 0,0 0-4 0,0-1-4 0,9 6-4 15,-9-1-8-15,0 1 0 0,0 5-4 0,0-1-8 0,0 1-4 0,0 4 4 16,0-4-8-16,0 3-4 0,0 7 0 0,0-6 0 0,0 0-4 15,0 0 8-15,0-1-8 0,0 2 0 0,0-1 0 0,0-3 8 16,0-3-12-16,0 2 4 0,0-6 0 0,0 0-4 16,0-4 8-16,0 5-4 0,0-5-4 0,0-5 0 0,0 0 0 15,0-5-4-15,0 0 0 0,9 0 4 0,-9-4 0 0,0-1 0 16,8 1 0-16,0-1 0 0,-8 1 0 0,10-1-4 0,-2 0 4 16,-8-4-4-16,8 4 4 0,0 1-4 0,2-1 8 0,-2 1-4 15,0 4 0-15,1 0 0 0,-9 5-4 0,8-4 4 16,0 4 4-16,2 0 0 0,-2 0-4 0,-8 4 0 0,8 1 0 15,0 0 0-15,2 0 0 0,-10-1 0 0,8 6 4 0,0-1 0 16,1 1-4-16,-9 0 0 0,0-1 4 0,9 6 0 0,-9-6 0 16,0 6 0-16,0-1 0 0,0 0 0 0,-9 0 0 0,9 1 0 15,-9-5 0-15,1 4 0 0,-10 2-4 0,10-8-4 0,0 2-16 16,-10-1 12-16,10 1-4 0,0-1-16 0,-9-4-20 0,-1 0-16 0,10-5-16 16,-8 0-16-16,6-5-4 0,2 0-60 0,0 0-28 15,-10-4 40-15,10 0 28 0,8-6 20 0</inkml:trace>
          <inkml:trace contextRef="#ctx0" brushRef="#br0" timeOffset="1055.3003">2969-52 59 0,'8'-5'104'0,"0"5"-8"0,2 0 0 16,-2-4-20-16,0 4 8 0,2 4 4 0,-2-4 0 0,0 5 0 15,0-1-8-15,1 6-4 0,0-5-4 0,-1 5-20 0,1 4 12 16,7 1-4-16,-6-2-8 0,-2 7-4 0,0-1 4 0,0 5-8 0,2 0 0 16,-2 5-8-16,0 0 0 0,1 4-4 0,-9 1 0 0,0-1-8 15,8 5 0-15,-8 0-4 0,0 1 0 0,0 5-4 0,0 0-4 16,-8-7 0-16,8 11-4 0,-9-5-4 0,1 0 0 0,0 0-8 16,-2 1-4-16,2-6-12 0,0 5-12 0,-10-4-24 0,10-6-20 15,-9 2-36-15,0-3-48 0,0-3-56 0,1-5-52 0,-2-5 56 0,-8 2 40 16,9-9 24-16,0-2 32 0,-8 0 16 0</inkml:trace>
        </inkml:traceGroup>
      </inkml:traceGroup>
    </inkml:traceGroup>
  </inkml:traceGroup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0:35.81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246CC92-2628-41DB-800F-4F0786072255}" emma:medium="tactile" emma:mode="ink">
          <msink:context xmlns:msink="http://schemas.microsoft.com/ink/2010/main" type="writingRegion" rotatedBoundingBox="1833,5744 3772,6059 3667,6703 1728,6388">
            <msink:destinationLink direction="with" ref="{5221AEBB-A40F-40A4-A934-442821C7D254}"/>
          </msink:context>
        </emma:interpretation>
      </emma:emma>
    </inkml:annotationXML>
    <inkml:traceGroup>
      <inkml:annotationXML>
        <emma:emma xmlns:emma="http://www.w3.org/2003/04/emma" version="1.0">
          <emma:interpretation id="{19C3FF95-3852-4EC0-845E-234D11FA583B}" emma:medium="tactile" emma:mode="ink">
            <msink:context xmlns:msink="http://schemas.microsoft.com/ink/2010/main" type="paragraph" rotatedBoundingBox="1833,5744 3772,6059 3667,6703 1728,63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996165A-ACF6-49A5-BB66-B51E8BFCD5CE}" emma:medium="tactile" emma:mode="ink">
              <msink:context xmlns:msink="http://schemas.microsoft.com/ink/2010/main" type="line" rotatedBoundingBox="1833,5744 3772,6059 3667,6703 1728,6388"/>
            </emma:interpretation>
          </emma:emma>
        </inkml:annotationXML>
        <inkml:traceGroup>
          <inkml:annotationXML>
            <emma:emma xmlns:emma="http://www.w3.org/2003/04/emma" version="1.0">
              <emma:interpretation id="{614F2F7D-5DFE-4CC7-A78D-A324323459BA}" emma:medium="tactile" emma:mode="ink">
                <msink:context xmlns:msink="http://schemas.microsoft.com/ink/2010/main" type="inkWord" rotatedBoundingBox="1821,5820 2804,5980 2720,6496 1737,6336">
                  <msink:destinationLink direction="with" ref="{C2D43954-4FC8-406E-9E67-1EF30A3C9E99}"/>
                </msink:context>
              </emma:interpretation>
            </emma:emma>
          </inkml:annotationXML>
          <inkml:trace contextRef="#ctx0" brushRef="#br0">179 3492 23 0,'0'0'60'0,"0"0"-8"15,0 0-4-15,0 0-24 0,0 0 0 0,0 0 0 0,0 0-8 16,0 0 0-16,0 0 0 0,0 0-4 0,0 0 4 0,0 0 0 15,0 0 0-15,0 0-4 0,0 0 0 0,0 0 0 0,0 0 4 16,0 0 0-16,0 0 4 0,0 0-4 0,0 0 4 0,0 0 4 0,0 0 0 16,0 0 0-16,0 0 0 0,0 0 0 0,0 0 4 0,0 0-4 15,0 0 8-15,0 0-4 0,0 0 0 0,0 0 4 0,0 0 0 16,0 0-4-16,0 0 0 0,-9 0 0 0,18 0 0 0,-9 0 0 16,0 0-4-16,0 0 4 0,0 0-4 0,0 0-4 0,0 0-4 15,0 0 4-15,0 0-8 0,0-5 8 0,0 5-4 0,0 0 0 16,0 5 0-16,0-5 0 0,0-5 0 0,0 10 4 0,0-5 0 15,0 0 0-15,0 0 0 0,0 0 4 0,0 0 4 0,0 0-4 0,0 0-20 16,0 0 28-16,9 0-4 0,-9 4 0 0,0-4 0 0,8 0-8 16,0 5 0-16,-8 0 0 0,9 0 0 0,-1-1-4 0,-8 2 0 15,9-2 0-15,0 6-4 0,-1-5 0 0,0 4 0 0,2 1-4 16,-2 0 0-16,0 5 0 0,1-7 0 0,0 2-4 0,7-1 0 16,-7 6 0-16,-1-1 0 0,0-4 0 0,2-1 0 0,6 6-4 0,-6-1 8 15,-2-4 0-15,0 5 0 0,9-6 0 0,-8 5-4 0,-1-4 0 16,1-1 0-16,-1 1 4 0,0 0-4 0,2-1 0 0,-2 1 0 15,0-1 0-15,0 1 0 0,2-5 0 0,-2 4 0 0,0-4-4 0,-8 5 0 16,9-6 4-16,0 2-4 0,-9-2 4 0,8 1 0 16,-8 0-8-16,9 0 8 0,-9-1-4 0,8 1 4 0,-8 0 0 0,8 0-4 15,-8-1 0-15,8 0 4 0,-8-4-4 0,10 6 0 0,-10-1 4 16,0-5-4-16,8 4 0 0,-8-4 0 0,0 0 4 0,0 6-4 16,0-6 0-16,0 4 0 0,0-4 4 0,0 0-20 0,0 0 20 0,0 0 0 15,0 0 0-15,0 0 0 0,0 0 0 0,0 5 0 0,0-10 0 16,0 10-4-16,0-10 4 0,0 10 0 0,0-10-4 15,0 10 0-15,0-10 0 0,0 5 0 0,0 0 0 0,0 0 0 0,0 0 0 16,0 0-4-16,0 0 0 0,0 0-8 0,0 0-4 0,0 0-12 16,0 0-12-16,-8-4-16 0,8 4-12 0,0-6-8 0,-10 6-12 15,10-4-12-15,0-1-16 0,-8-1-4 0,8 2-4 0,-8 0-32 0,8-1-60 16,-8-5 32-16,8 1 36 0,-9 4 28 0,1-4 24 0</inkml:trace>
          <inkml:trace contextRef="#ctx0" brushRef="#br0" timeOffset="448.3657">562 3439 47 0,'0'0'80'0,"0"0"-4"16,0 0-8-16,0-5-20 0,0 5-4 0,0 0 0 0,0 0 0 16,0 0 0-16,0 0 0 0,0 0 0 0,0 0 4 0,0 0 0 15,0 0-4-15,-8 0 0 0,8 0 4 0,0 0 4 0,0 0-4 0,-8 0-8 16,8 0 8-16,0 0 0 0,-9 0-12 0,9 5-4 16,-8-5 0-16,8 5 0 0,-9-1-4 0,9-4-4 0,-9 11 4 0,9-7-4 15,-8 0 4-15,0 6-4 0,8 0 0 0,-10-1 0 0,2 6 0 16,8-5 0-16,-8 4 4 0,0 0-4 0,-2 0 0 0,2 0 4 15,0 6-8-15,8-6 0 0,-17 7 0 0,8-7-4 0,0 5 4 0,1 0 0 16,0-1 0-16,0-3 0 0,-2 4 0 0,2 0 0 16,0-4-4-16,-2-1 0 0,-6 5 0 0,7-4 0 0,1-1-4 0,0-4 4 15,-1 4-8-15,9-4 4 0,-9-1 4 0,1 1 0 16,0-5-8-16,8-1 0 0,0 0-4 0,-10 2 0 0,10-1 4 0,0-5-8 16,0 4 0-16,-8-4-4 0,8 0-4 0,0 0 0 0,0 0 0 0,0 0-4 15,0 0-12-15,8-4-8 0,-8 4-8 0,0-5-16 0,10-1-12 16,-10 2-8-16,0 0-12 0,8-1-8 0,-8 0-12 0,8 0-8 15,1 1-4-15,-9-1 0 0,9-5-52 0,-1 6-36 0,0-6 36 16,1 0 32-16,-1 5 24 0,0-4 28 0</inkml:trace>
          <inkml:trace contextRef="#ctx0" brushRef="#br0" timeOffset="894.2063">903 3736 55 0,'-8'0'84'0,"0"5"-12"0,8-5-4 0,-9 0-20 16,9 0 0-16,-9 0-4 0,9 0 0 0,-8 0 0 0,8 0 0 16,-9 0-4-16,9 0 0 0,0 0-4 0,0 0 0 0,-8 0-8 15,8 0 0-15,0 0 0 0,0 0-4 0,0 0 4 0,0 0-8 0,0 0 8 16,0 0 0-16,0 0 4 0,8-5 4 0,-8 5-4 16,0 0 0-16,9 0 4 0,-9-4-4 0,8 4 0 0,1 0 0 0,-9 0-4 15,9 0 0-15,-1 0-4 0,0 0 4 0,2 0-4 0,-2 0-4 16,0-5 0-16,10 5-4 0,-10 0 0 0,0 0-4 0,1 0 0 15,-1 0-4-15,10 0 0 0,-10 0 0 0,0-5-4 0,0 5 0 16,2 0 0-16,-2 0 0 0,10 0-4 0,-10-5 4 0,0 5-4 16,1 0 4-16,-1 0-4 0,-8 0 4 0,8 0-4 0,1 0 4 0,0 0-8 15,-9 0 0-15,8 0-4 0,-8 0-12 0,8 0-8 16,-8 0-8-16,0 0-8 0,10 0-20 0,-10 0-12 0,0 0-16 0,0 0-16 16,0 0-8-16,0 0-60 0,0 0-28 0,0 0 20 0,0-4 52 0,0 4 28 15</inkml:trace>
        </inkml:traceGroup>
        <inkml:traceGroup>
          <inkml:annotationXML>
            <emma:emma xmlns:emma="http://www.w3.org/2003/04/emma" version="1.0">
              <emma:interpretation id="{FE218A38-203D-4BC1-87F2-2118B5A89F80}" emma:medium="tactile" emma:mode="ink">
                <msink:context xmlns:msink="http://schemas.microsoft.com/ink/2010/main" type="inkWord" rotatedBoundingBox="3119,5953 3772,6059 3667,6703 3015,6597"/>
              </emma:interpretation>
              <emma:one-of disjunction-type="recognition" id="oneOf0">
                <emma:interpretation id="interp0" emma:lang="" emma:confidence="0">
                  <emma:literal>_</emma:literal>
                </emma:interpretation>
                <emma:interpretation id="interp1" emma:lang="" emma:confidence="0">
                  <emma:literal>-</emma:literal>
                </emma:interpretation>
                <emma:interpretation id="interp2" emma:lang="" emma:confidence="0">
                  <emma:literal>w</emma:literal>
                </emma:interpretation>
                <emma:interpretation id="interp3" emma:lang="" emma:confidence="0">
                  <emma:literal>m</emma:literal>
                </emma:interpretation>
                <emma:interpretation id="interp4" emma:lang="" emma:confidence="0">
                  <emma:literal>o</emma:literal>
                </emma:interpretation>
              </emma:one-of>
            </emma:emma>
          </inkml:annotationXML>
          <inkml:trace contextRef="#ctx0" brushRef="#br0" timeOffset="1578.4182">1474 3597 23 0,'0'-5'96'15,"10"5"-8"-15,-10 0 0 0,0 0-20 0,0 0 0 0,0 0 4 16,0 0-4-16,0 0-4 0,0 0 0 0,0 0-8 0,0 5-4 16,0-5-4-16,0 0-8 0,0 0-4 0,0-5-20 0,0 5 12 0,0 5 0 15,0-5-8-15,0 0 0 0,0 5-4 0,0 0 0 16,0-1 4-16,0 2-8 0,0-2 4 0,0 7 0 0,0-7-4 0,8 6-4 16,-8-1-4-16,0-5 4 0,8 6 0 0,-8-1 0 0,9 1-4 0,-9 0 0 15,9-1 0-15,-9 1 0 0,8 0 0 0,1-1 0 16,-9 1 0-16,8-5 0 0,0 4 0 0,-8 1-4 0,9-5 4 0,0 0-4 15,-1-1 0-15,-8 6 0 0,8-5 4 0,2-5 0 0,-2 4 0 16,0 1 0-16,1-5 0 0,0 5 0 0,-1-5 0 0,0 0 0 16,1 0-4-16,-9 0 0 0,8 0 4 0,0 0 0 0,2-5 0 0,-2 0 0 15,0 5 0-15,-8-4 4 0,10-1-4 0,-2 0 4 0,-8 0 4 16,8 1-4-16,-8-1 4 0,0-5-4 0,0 0 0 16,8 6 0-16,-8-6 0 0,0 1-4 0,0-1 0 0,0 1 0 0,-8-2 0 15,8 3 0-15,0-2 0 0,-8 0 0 0,8-5 0 0,-8 6-4 16,-2-1 0-16,2 2-16 0,8-7 20 0,-8 5-4 0,-2 0 0 15,2 1 4-15,0-2 0 0,-1 3 0 0,1-2 0 0,0 5 0 0,-1-5-4 16,0 6 0-16,1-1-4 0,0 1 4 0,-2-2 0 0,2 6-4 16,8-4 0-16,-8 4 0 0,-1 0 0 0,9 0 0 0,-9 4 4 15,9-4-8-15,-8 6 4 0,8-2 0 0,0 5 0 0,-8-4 0 16,8 5 0-16,0 0 0 0,0-2 0 0,0 3-4 0,0 3 0 16,8-5 0-16,-8 6 0 0,0-1-4 0,8 1 0 0,1-1-4 0,-9 1 4 15,9-1 0-15,-1-5 4 0,0 6 0 0,2-5 0 16,-2-1 8-16,0-4-4 0,1 0 4 0,0-1-4 0,-1 1 4 0,9-5-4 15,-9 0 0-15,0 0 4 0,2-5 4 0,-2 1-4 0,0-1-4 16,2 0 4-16,-2-4-4 0,0 4 4 0,0 0 0 0,1-4 4 16,0 3-4-16,-9 1 4 0,8 1 0 0,1 4 8 0,-1-4 0 0,-8-2 4 15,8 6 4-15,2 0 8 0,-2 6 0 0,0-6 0 16,0 4-4-16,2 0 4 0,-2 7 4 0,0-7-8 0,1 6-4 0,0-1 0 16,-1 1-4-16,1 4-4 0,-1-4 0 0,0 4-4 0,10 1 0 15,-10-1-4-15,0-4 4 0,2 4-8 0,-2-5-4 0,9 6 0 16,-9-5-8-16,1-1-8 0,-1-4-12 0,1 4-12 0,-9-5-12 0,8 2-16 15,0-6-16-15,-8 0-20 0,10 0-16 0,-10-6-12 0,0 2-76 16,-10-5 16-16,10-1 36 0,-8 1 28 0,0-5 28 0</inkml:trace>
          <inkml:trace contextRef="#ctx0" brushRef="#br0" timeOffset="76210.1953">1518 4101 63 0,'0'0'80'0,"0"0"-4"0,0 0-28 0,-9 0 0 16,9 0 0-16,0 0-4 0,0 0-4 0,0 0-4 0,0 0 0 0,0-5 4 16,0 5-8-16,0-4-4 0,0 4 0 0,0 0-8 0,-9 0 4 15,9-6 0-15,0 6-4 0,0 0 0 0,9 0 0 0,-18-4 4 16,18 4-4-16,-9 0 0 0,0 0 0 0,-9 0 0 0,9 0 4 0,0 0-4 16,0 0 0-16,0 0 4 0,0 0 4 0,0 0 0 0,0 0 0 15,0 0 0-15,0 0 4 0,0 0-4 0,0 0 0 0,0 4-4 16,9-4 0-16,-9 0 0 0,0 6-8 0,0-6 0 0,0 4 0 15,9 1 0-15,-9-5 0 0,0 4 0 0,8 2 0 0,-8-2-4 16,9 1 4-16,-9-1-4 0,8 2 0 0,-8-2 0 0,8 1-4 16,1 0 0-16,-9 0 4 0,9-5-4 0,-9 4 4 0,8 2-4 15,0-6 0-15,-8 4-4 0,10 1 0 0,-2-5 0 0,-8 5 4 0,8-5-4 16,1 5 0-16,0-5 8 0,-1 4-12 0,-8-4 4 0,8 5 0 16,1-5 4-16,-1 0-4 0,0 5-20 0,2-5 24 0,-2 4 0 15,0-4 0-15,2 5-4 0,-2-5-4 0,0 0 8 0,0 5-8 0,1-5 4 16,0 0 0-16,-1 5 0 0,1-5-4 0,-1 0 0 15,0 0 4-15,10 0 0 0,-10 0-4 0,0 5 4 0,2-5 0 0,-2 0 0 16,9 0 0-16,-8 0 0 0,-1 0 0 0,1 0-4 0,-1 0 4 16,-8 0 0-16,8 0-4 0,0 0 4 0,2 0 0 0,-2 0 0 15,-8 0 0-15,8-5 0 0,2 5-4 0,-10 0 8 0,8 0-8 0,0-5 4 16,-8 0-4-16,9 5 4 0,-9 0 4 0,8-5-4 16,1 1 4-16,-9-1-4 0,8 0 0 0,1 5 0 0,-9-4 0 0,8-1 0 15,-8 0 0-15,8 0-4 0,2 1 4 0,-10 4-4 0,8-6 0 16,-8 2 0-16,8 4 0 0,-8-5 0 0,0 5 0 0,10-5 4 15,-10 5-4-15,8 0 4 0,-8 0-4 0,0 0 0 0,0-5 8 16,0 5-4-16,0 0 0 0,0 0 4 0,0 0-4 0,0 0 4 0,0 0 0 16,0 0 0-16,0 0 0 0,0 0 0 0,0 5 4 15,0-5 0-15,0 0-4 0,0-5 0 0,0 5 0 0,0 0 4 0,0 0-4 16,0 0 4-16,0 0-4 0,0 0 8 0,0 0 0 0,0 5 0 16,0-5-4-16,0 0-4 0,0 0 0 0,0 0 0 0,0 0-8 15,0 0 0-15,0 0 0 0,0 0 0 0,0 0-8 0,0 0-8 0,-8 0-16 16,8 0-12-16,0 0-16 0,-10 0-12 0,10 0-24 15,0 0-16-15,-8 0-24 0,8 0-24 0,-8 0-4 0,8 0-88 0,-10 0 32 16,10 5 36-16,-8-5 36 0,8 0 28 0,0 5 28 0</inkml:trace>
        </inkml:traceGroup>
      </inkml:traceGroup>
    </inkml:traceGroup>
  </inkml:traceGroup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0:40.16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72A6FDF-8C5D-49DC-9D91-37D773661E36}" emma:medium="tactile" emma:mode="ink">
          <msink:context xmlns:msink="http://schemas.microsoft.com/ink/2010/main" type="inkDrawing" rotatedBoundingBox="5806,5427 5946,6481 5756,6506 5617,5452" semanticType="verticalRange" shapeName="Other">
            <msink:sourceLink direction="with" ref="{6218F153-D306-4D32-ADA6-01AE5CF91652}"/>
          </msink:context>
        </emma:interpretation>
      </emma:emma>
    </inkml:annotationXML>
    <inkml:trace contextRef="#ctx0" brushRef="#br0">4126 2993 75 0,'0'-5'80'0,"0"5"0"0,0 0-8 0,-8 0-20 16,8 0-4-16,0 5 0 0,0-5 0 0,-8 5-4 0,8 4-8 0,0-3 0 16,0 2 0-16,-9 8 0 0,9-7-4 0,-9 5 0 0,9 1-4 0,-8 4 4 15,8-5-4-15,-9 10 0 0,9-5-4 0,-8 5 0 16,8-5 0-16,-8 10 0 0,8-5-8 0,0 0 4 0,0 5 0 0,-10-5-4 16,10 5 0-16,0-1-4 0,0 1 4 0,0 5-4 0,0-5-8 15,10-1 0-15,-10 6 0 0,0-6 4 0,8 6-4 0,-8-5 0 16,8 4-4-16,1-4-16 0,-9 0 24 0,8 0-4 0,1 0-4 0,0-5 8 15,7 0-8-15,-8-1 4 0,2 2-4 0,6-6-8 0,-6 4-12 16,6-8-8-16,-7 4-20 0,7-5-8 0,2 2-24 0,-10-3-8 16,10-4-32-16,-2 1-72 0,-7 0 32 0,0-6 28 0,7 2 24 15,-7-1 20-15</inkml:trace>
  </inkml:traceGroup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0:37.87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2D43954-4FC8-406E-9E67-1EF30A3C9E99}" emma:medium="tactile" emma:mode="ink">
          <msink:context xmlns:msink="http://schemas.microsoft.com/ink/2010/main" type="inkDrawing" rotatedBoundingBox="1696,5601 1896,6724 1549,6787 1349,5663" semanticType="callout" shapeName="Other">
            <msink:sourceLink direction="with" ref="{614F2F7D-5DFE-4CC7-A78D-A324323459BA}"/>
          </msink:context>
        </emma:interpretation>
      </emma:emma>
    </inkml:annotationXML>
    <inkml:trace contextRef="#ctx0" brushRef="#br0">-17 3171 11 0,'0'0'92'0,"-9"0"-20"0,1 4-8 0,0-4-20 0,8 5 4 15,-10-5-8-15,2 4-4 0,0 2 0 0,0-2-4 16,8 6 0-16,-10-5-4 0,2 5 0 0,0-6 0 0,-1 11 0 0,0-6 0 15,1 0-4-15,-1 6 0 0,1 0 4 0,0-1-4 0,-1 0 0 16,0 1 0-16,9 4-4 0,-8 0-4 0,0 0 4 0,8 5-4 16,-10 0 0-16,10 1-8 0,0-2 4 0,-8 6-4 0,8 0 4 0,0 0-4 15,0-1 4-15,8 7-4 0,-8-2 0 0,0 0 0 0,10 1-8 16,-2 4 4-16,0-5-4 0,1 1 0 0,0 0 4 0,7-1-4 16,-7 1 0-16,8-1 0 0,0-5 4 0,1 7-4 0,-2-6 0 15,2-6-4-15,-2 6 0 0,9-10-8 0,-7 6-8 0,8-6-8 16,-1-1-16-16,1-3-8 0,-1 4-24 0,0-9-24 0,10 4-76 15,-10-4 16-15,1 0 36 0,9-6 20 0</inkml:trace>
  </inkml:traceGroup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0:38.38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221AEBB-A40F-40A4-A934-442821C7D254}" emma:medium="tactile" emma:mode="ink">
          <msink:context xmlns:msink="http://schemas.microsoft.com/ink/2010/main" type="inkDrawing" rotatedBoundingBox="4023,5462 4156,6596 3972,6618 3840,5484" semanticType="verticalRange" shapeName="Other">
            <msink:sourceLink direction="with" ref="{D246CC92-2628-41DB-800F-4F0786072255}"/>
          </msink:context>
        </emma:interpretation>
      </emma:emma>
    </inkml:annotationXML>
    <inkml:trace contextRef="#ctx0" brushRef="#br0">2208 3037 51 0,'9'9'80'0,"-1"-5"-8"0,0 11 0 0,2-1-20 0,-2 1-4 15,0 4 0-15,0 0 0 0,2 0-4 0,6 1-4 0,-7 3-4 16,-1 2-8-16,10-2-4 0,-10 6 4 0,8-5-8 0,2 5 4 16,-10 0 0-16,10-1 0 0,-10 6-4 0,1-5 4 0,8 0 0 15,-9 4-4-15,1 1 0 0,-1-1 0 0,-8 1 0 0,8-1-20 16,-8 1 20-16,10-1-4 0,-10 6-4 0,0-5-4 16,0-1 4-16,-10 0-4 0,10 6 0 0,-8-11 0 0,8 6 0 0,-8-4-4 15,-1-2 0-15,1-4 0 0,-1 4 0 0,9-7-8 0,-8-3 4 16,-1 1-12-16,1-4 0 0,0-6-16 0,-2 1-16 0,10 0-16 15,-8-6-12-15,8 1-8 0,-8-5-36 0,-2-5-56 0,10 1 20 16,-8-6 32-16,8 0 24 0</inkml:trace>
  </inkml:traceGroup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1:53.44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37C90EA-F807-4988-97AA-D63A7D832843}" emma:medium="tactile" emma:mode="ink">
          <msink:context xmlns:msink="http://schemas.microsoft.com/ink/2010/main" type="inkDrawing" rotatedBoundingBox="7396,6461 8026,6519 8015,6637 7385,6579" semanticType="callout" shapeName="Other">
            <msink:sourceLink direction="from" ref="{3213B6F2-5447-41E3-9454-DF748E08D275}"/>
            <msink:sourceLink direction="to" ref="{3213B6F2-5447-41E3-9454-DF748E08D275}"/>
          </msink:context>
        </emma:interpretation>
      </emma:emma>
    </inkml:annotationXML>
    <inkml:trace contextRef="#ctx0" brushRef="#br0">5781 4034 23 0,'-10'0'84'0,"10"0"-4"0,0 0-12 0,0 0-16 16,0 0-8-16,0 0 0 0,-8 0 0 0,8 0-4 0,0 0 4 0,0 0 0 15,8 0-8-15,-16-5 0 0,8 5 0 0,0 0-4 0,0 0 0 16,0 0-4-16,0 0-4 0,8 0 0 0,-16 0 4 0,8 0 8 16,0 0 0-16,0 0 4 0,0 0 0 0,0 5-8 0,8-5 4 15,-8 0-4-15,0 0 0 0,0 0-4 0,10 0 0 0,-10 4 0 16,8-4-16-16,-8 6 16 0,8-6 0 0,0 4-8 0,2 1 0 15,-2-1-4-15,0 2 4 0,1-2-4 0,8 1 0 0,-8 1-4 16,-1 2 4-16,0-2-4 0,10-2 0 0,-10 1 0 0,10-1 0 16,-10 2 0-16,9 3-4 0,-8-5 0 0,-1 2 0 0,9-2 0 15,-9 1 0-15,10 0 0 0,-10-5 0 0,10 5 0 0,-10-1-4 16,0 2 4-16,1-6 0 0,8 0-8 0,-9 4 4 0,1-4 4 16,-1 0 0-16,0 0-4 0,2 0 4 0,-2 0-4 0,0 0 0 15,2 0-4-15,-2 0 8 0,0 0-4 0,0 0 0 16,1 0 0-16,0 0 0 0,-9 0 0 0,8 0 0 0,9 0 0 15,-17 0 0-15,8 0 0 0,10-4 0 0,-10 4 0 0,0-6 4 16,2 6 0-16,-2-4-4 0,0-1 0 0,1 0 0 0,0 0 0 16,-1 1 0-16,1-2 0 0,-1 2 0 0,0-1 0 0,0-5 0 15,2 6 4-15,-2-1-4 0,-8 1 0 0,8-2 0 0,-8 6 0 16,10-4 0-16,-2 4 0 0,-8-4 0 0,0 4 0 0,0-6 4 16,0 6 0-16,8 0 4 0,-8 0 4 0,0 0-4 0,0 0 4 15,0 0-4-15,0 0 4 0,0 0 4 0,0 0 0 0,0 0 4 16,0 0-8-16,0 0 4 0,0 0-4 0,0 0 0 0,0 0-8 0,0 0 4 15,0 0-4-15,0 0 0 0,0 0-4 0,0 0 4 0,-8 0-8 16,8 0 0-16,0 0 0 0,0 0-12 0,0 0-12 0,-8 0-8 16,8 0-16-16,0 0-20 0,-10 0-16 0,10 6-24 0,-8-6-16 15,8 0-24-15,-8 4-20 0,8 0-28 0,-10-4-60 0,2 6 44 16,8-6 36-16,-8 4 36 0,0 1 24 0,8-1 24 0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14:35.84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B225551-D1EF-47B6-A528-9EEB2BAC1CEF}" emma:medium="tactile" emma:mode="ink">
          <msink:context xmlns:msink="http://schemas.microsoft.com/ink/2010/main" type="inkDrawing" rotatedBoundingBox="3033,6716 9340,6847 9336,7007 3030,6876" semanticType="strikethrough" shapeName="Other">
            <msink:sourceLink direction="with" ref="{9F12AC16-D59A-48D3-B017-0E045F2AC91B}"/>
            <msink:destinationLink direction="with" ref="{09B944B8-D693-4B17-B54C-FD92A004A0AF}"/>
          </msink:context>
        </emma:interpretation>
      </emma:emma>
    </inkml:annotationXML>
    <inkml:trace contextRef="#ctx0" brushRef="#br0">47 76 43 0,'0'0'72'0,"0"-6"-8"0,0 6-4 15,0-4-20-15,-9 8-16 0,9-8 4 0,0 4 0 0,0 0-4 16,0-4-4-16,0 4 4 0,-8 0 0 0,8 0-4 0,0 0 0 16,-8-5 0-16,8 5 0 0,0 0-4 0,-9 0 0 0,9 0 4 0,0 0-4 15,0 0 0-15,-8 0 4 0,8 0-4 0,0 0 0 0,0 0 0 16,0 0 0-16,0 0 4 0,-8 0 0 0,8 0-4 0,0 0 4 16,0 0 0-16,0 0 0 0,0 0 0 0,0 0 4 0,0 0-4 15,0 0-4-15,0 0 4 0,0 0-4 0,0 0-4 0,0 0 0 16,0 0 0-16,0 0 4 0,0 0 0 0,0 0 4 0,0 0-4 15,0 0 0-15,0 0 0 0,0 0 4 0,0 0-8 0,0 0 4 16,0 0-4-16,0 0 0 0,0 0 0 0,0 0 4 0,0 0 0 16,0 0 0-16,0 0 0 0,0 0 0 0,0 0 0 0,0 0 0 0,0 0 0 15,0 5 0-15,0-5 0 0,0 0-4 0,0 0 4 0,0 0 0 16,8 4-4-16,-8-4 4 0,0 0-4 0,8 0 0 0,-8 0 0 16,0 4 0-16,9-4-4 0,-9 0 4 0,8 0 0 0,-8 0 0 0,8 0 0 15,1 0 4-15,-9 0-4 0,9 0 0 0,-1 0 0 16,0 0 0-16,-8 0 0 0,10 0 0 0,-2 0 0 0,0 0-4 0,1 0 0 15,0 0 4-15,-1 0 0 0,1 0-4 0,-1 0 0 0,0 0 0 16,1 0 0-16,0 0 0 0,7 0 0 0,-6 0 4 0,-2 0-4 16,0 0 4-16,10 0-4 0,-10 0 4 0,0 0 0 0,9 0-4 0,-9 0 0 15,2 0 0-15,6 0 0 0,-6 0 4 0,-2 0 0 0,8 0-4 16,-7 0-4-16,8 0 0 0,-8 0 0 0,7 0 0 0,-6 0 4 16,6-4-4-16,-8 4 4 0,10 0-4 0,-10-4 0 0,10 4 0 15,-10-5 8-15,9 5-4 0,-1-6-4 0,2 2 0 0,-10-1 0 16,10 5 0-16,-1-5 4 0,-9 0 0 0,9 5-4 0,0-4-4 0,1-2 4 15,-2 6 0-15,2 0 0 0,-10-4-4 0,9 4 4 0,0-5-8 16,0 5 4-16,-9 0 4 0,10 0 0 0,0 0 0 0,-10 0-4 16,8 0 0-16,2 0 4 0,-10 0-4 0,1 0 0 0,7 0-4 15,-6 0 8-15,6 0 0 0,-8 0 0 0,2-4 0 0,6 4-4 16,-7 0 4-16,-1 0-4 0,10 0 4 0,-10 0-4 0,0 0 0 0,0-6 4 16,10 6 0-16,-10 0-4 0,2 0 4 0,6 0-4 15,-7 0 0-15,-1 0 0 0,9 0 0 0,-8 0 0 0,-1 0 0 16,10 0 4-16,-10 0 0 0,0 0 0 0,10 0-4 0,-10 0 0 0,0 0 0 15,9 0 0-15,-8 0 0 0,0 0-16 0,-1 0 20 0,10 0 0 16,-10 0 0-16,0 0-4 0,0 0 0 0,10 0 0 0,-10 0 4 16,1 0-4-16,-1 0 0 0,1 0 0 0,8 0 0 0,-9 0-4 0,0 0 4 15,2 0 0-15,-2 0 0 0,0 0 0 0,2 0 4 16,-2 0-4-16,9 0 0 0,-9 0 4 0,0 0-4 0,2 0 0 0,-2 0 0 16,0 0 0-16,0 0 0 0,10 0 0 0,-10 0 0 0,1 0 0 15,0 0 0-15,-1 0 4 0,9 0-4 0,-9 0 0 0,1 0 0 16,0 0 4-16,7 0-4 0,-6 0 4 0,-2 0-8 0,9 0 4 0,-8 0 0 15,7 6 0-15,-7-6 0 0,-1 0 4 0,10 0-8 0,-2 0 4 16,-6 0 0-16,6 0-4 0,-8 4 8 0,10-4-4 0,-10 5 0 16,9-5 0-16,-9 0 0 0,10 0 4 0,-2 0-4 0,-6 4 4 15,6-4-4-15,2 0-4 0,-10 0 0 0,9 0 4 0,-9 0 0 16,10 0 0-16,-10 0 0 0,10 0 0 0,-10 0 0 0,0 0 4 16,10 0 0-16,-10 0-4 0,9 0 0 0,-9 0 4 0,0 6-4 0,10-6 0 15,-10 0-4-15,2 0 4 0,-2 0 0 0,0 0 4 0,9 4-8 16,-8-4 4-16,-1 0 0 0,1 5 0 0,-1-5-4 15,0 0 8-15,10 0-4 0,-10 0-4 0,2 0 4 0,-2 0 0 0,0 5 0 16,0-5-4-16,1 0 8 0,8 0-4 0,-8 0 0 0,-1 5 0 0,0-5 0 16,2 0 0-16,-2 0 4 0,0 4-4 0,10-4-4 0,-10 0 0 15,0 0 4-15,1 6 4 0,-1-6-4 0,1 0 0 0,0 5 0 16,7-5 0-16,-8 4 4 0,2-4-8 0,-2 4 4 0,0-4 0 16,10 6 4-16,-10-6-4 0,1 4 0 0,-1-4 0 0,1 5 0 15,8-5 0-15,-9 0 0 0,0 5 0 0,2-5 0 0,6 5 0 16,-6-5-4-16,-2 0 0 0,8 4 4 0,-7-4 0 0,8 0 0 0,-8 0 0 15,-1 0 4-15,10 0-4 0,-10 6 4 0,8-6 0 16,-6 0-4-16,6 3 0 0,-7-3 0 0,8 0-4 0,-8 0 4 0,7 0-4 16,-8 0-12-16,10 6 20 0,-10-6 0 0,10 0-4 0,-10 4 4 15,9-4-4-15,-8 0 4 0,8 0-4 0,-9 0 4 0,10 6-4 16,-10-6 0-16,10 0 0 0,-10 0-4 0,0 0 0 0,9 0 8 0,-9 0-4 16,10 0 4-16,-10 0-4 0,10 4-4 0,-10-4 4 0,9 0 0 15,0 0 0-15,-9 6 0 0,9-6 0 0,-8 0 0 0,8 4 4 16,1-4-8-16,-10 0 4 0,8 5 0 0,-6-5 0 0,6 4 4 15,1-4-8-15,-9 0 4 0,10 6 0 0,-2-6 0 0,-6 0 4 16,6 0-4-16,-7 0 0 0,8 4 0 0,0-4-4 0,-9 0 4 0,10 0 4 16,-2 0-4-16,-6 0 0 0,6 0 0 0,2 0 0 0,-2 0 0 15,-7 0 0-15,7 0 4 0,2 0-8 0,0 0 4 0,-10 0 0 16,9 0 4-16,0 0-4 0,0 0 0 0,-1 0 0 0,-6 0-4 16,6 0 4-16,2 0 0 0,-2 0 0 0,2 0 0 0,-1 0 0 15,-1 0 0-15,2 0 0 0,-2 0 4 0,-6 0-4 0,6 0 4 0,1 0-4 16,1 0 4-16,-2 0-8 0,2 0 4 0,-2 0 4 0,2 0-8 15,-1 0 4-15,-9 0 0 0,9 0 0 0,0 0 0 0,1 0 4 16,-2 0-4-16,2 5 0 0,-10-5 0 0,9 0 0 0,0 0 4 16,-8 0-4-16,7 0 0 0,2 0 4 0,-2 0-4 0,-6 0-4 15,6 4 4-15,1-4 4 0,1 0-8 0,-10 0 0 0,10 0 8 0,-2 0-4 16,2 0 0-16,-10 0 0 0,9 0 0 0,0 0-4 16,-8 0 4-16,7 0 0 0,2 6 0 0,-2-6 0 0,-6 0 4 0,6 0-4 15,1 0 0-15,0 4 0 0,0-4 0 0,1 0-4 0,-10 0 4 16,18 0 0-16,-18 4 4 0,9-4 0 0,0 0-4 0,0 0 0 15,1 0 0-15,-2 0 0 0,10 0 0 0,-9 0 0 0,-1 0 4 0,2 0-4 16,-2 0 0-16,2 0 0 0,-1 0 0 0,0 0 0 0,0 0 0 16,0 0 4-16,0 0-8 0,1 0 4 0,-2 0 0 0,2 0 0 15,-1 0-4-15,-1 0 8 0,-7 0 0 0,8 0-24 0,1 0 24 16,-2 0-4-16,2 0 4 0,-10 0-4 0,9 0 0 0,-1 0 4 16,-6 0-4-16,6 0 4 0,-6 0-4 0,6 0 0 0,1 0 4 15,-8 0-4-15,8 0 0 0,-9 0-4 0,0 0 0 0,10 0 4 0,-10 0 4 16,10 0-4-16,-10 0 0 0,0 0-4 0,10 6 4 0,-10-6 4 15,1 0-4-15,7 0 0 0,-8 5 0 0,2-5 0 0,-2 0 4 16,0 0-8-16,2 0 8 0,-2 0-4 0,0 4 0 0,9-4 0 0,-8-4 0 16,-1 8 0-16,1-4-4 0,-1 0 4 0,0 0 0 15,2 0 4-15,-2 0-4 0,0-4 0 0,2 8 4 0,-2-4-8 0,0 0 0 16,0 0 4-16,1 0 0 0,0 0 4 0,-1 0-4 0,1 0 0 16,-1 0-4-16,0 0 4 0,2 0 0 0,-2 0 0 0,0 0 0 15,2 0 0-15,-2 0 4 0,0 0-4 0,0 0 4 0,1 0-4 0,-1 0 0 16,1 0 0-16,8 0 4 0,-9 0 0 0,2 0-8 15,-2 0 0-15,0 0 0 0,0 0 4 0,2-4 4 0,-2 4-8 16,9-5 0-16,-9 5 4 0,1-6 0 0,0 6 4 0,7-4-4 16,-8 4 0-16,2-4 4 0,6 4-4 0,-6-6 0 0,6 6 4 15,-7-4-4-15,-1-1-4 0,9 5 4 0,-8 0 0 16,7-4 0-16,-6 4 4 0,6 0-4 0,-6 0 0 0,-2 0 0 16,0-6 0-16,9 6 0 0,-9 0 0 0,1-4 0 0,8 4 4 15,-9 0-4-15,2 0-4 0,6-5 0 0,-8 5 4 0,2-4 0 16,-2 4 4-16,0 0-4 0,1-6 4 0,-1 6-4 0,1-4 0 15,0 4-4-15,-1 0 4 0,0 0 0 0,0-6 4 0,2 6-4 16,6 0 0-16,-16-4 4 0,18 4-4 0,-10 0 0 0,1-6 0 16,-1 6 0-16,0 0 0 0,2 0 4 0,-2 0-4 0,0 0 0 15,0-3 0-15,2 3 0 0,6 0 0 0,-7 0 0 0,0 0 0 16,-1 0 0-16,1 0 0 0,-1 0 0 0,0 0 0 0,1-6 0 16,0 6-16-16,-1 0 16 0,0 0 4 0,2 0-4 15,-2-4 4-15,0 4 0 0,1 0 0 0,0-5-4 0,-1 5 0 0,0-5 0 16,1 5 0-16,-1-5 0 0,0 5 0 0,2 0 0 0,-2-4 0 15,0 4 0-15,2-6 0 0,-2 6 0 0,0 0 0 0,0-4 0 16,1 4 0-16,0 0 0 0,-9 0 0 0,8 0 0 0,1 0 0 16,-1 0 0-16,0 0 0 0,-8 0 0 0,10 0 0 0,-2 0 0 0,0 0 0 15,-8 0 0-15,8 0 0 0,2 0 0 0,-10 0 0 16,8 0 0-16,0 0 0 0,-8 0 0 0,9 0 0 0,-9 0 0 0,9 0 0 16,-9 0 0-16,8 0 0 0,-8 0 0 0,9 0 0 0,-9 0 0 15,8 0 0-15,-8 0 0 0,8 0 0 0,0 0 0 0,-8 0 0 16,0 0 0-16,10 0 0 0,-10 0 0 0,8 0 0 0,-8 0 0 0,8 0 0 15,-8 0 0-15,0 0 0 0,0 0 0 0,10 0 0 0,-10 0 0 16,0 0 0-16,0 0 0 0,0 0 0 0,0 0 0 0,0 0 0 16,0 0 0-16,0 0 0 0,0 0 0 0,0 0 0 0,0 0 0 15,0 0 0-15,0 0 0 0,0 0 0 0,0 0 0 0,0 0 0 16,0 0 0-16,0 0 0 0,0 0 0 0,0 0 0 0,0 0 0 0,0 0 0 16,0 0 0-16,0 0 0 0,0 0 0 0,0 0 0 15,0 0 0-15,0 0 0 0,0 0 0 0,0 0 0 0,0 0 0 0,0 0 0 16,0 0 0-16,0 0 0 0,0 0 0 0,0 0 0 0,0 0 0 15,0 0 0-15,0 0 0 0,0 0 0 0,0 0 0 0,0 0 0 16,0 0 0-16,0 0 0 0,0 0 0 0,0 0 0 0,0 0 0 0,0 0 0 16,0 0 0-16,0 0 0 0,0 0 0 0,0 0 0 0,0 0 0 15,0 0 0-15,0 0 0 0,0 0-24 0,-10 0-32 0,10 0-16 16,0 0-16-16,0 0-24 0,-8 0-24 0,8 0-28 0,-8 0-24 16,-2 0-84-16,10 0 20 0,-8 0 48 0,-8 0 40 0,7 0 32 15,1-4 20-15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20:54.612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2903991-627C-4673-B263-B27FE65B4EAD}" emma:medium="tactile" emma:mode="ink">
          <msink:context xmlns:msink="http://schemas.microsoft.com/ink/2010/main" type="writingRegion" rotatedBoundingBox="17355,8870 18622,10242 18239,10595 16973,9222"/>
        </emma:interpretation>
      </emma:emma>
    </inkml:annotationXML>
    <inkml:traceGroup>
      <inkml:annotationXML>
        <emma:emma xmlns:emma="http://www.w3.org/2003/04/emma" version="1.0">
          <emma:interpretation id="{43048DC6-9619-4ABC-A479-82622082B6B6}" emma:medium="tactile" emma:mode="ink">
            <msink:context xmlns:msink="http://schemas.microsoft.com/ink/2010/main" type="paragraph" rotatedBoundingBox="17355,8870 18622,10242 18239,10595 16973,92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441017-5F21-4278-B016-FAE9F78B252F}" emma:medium="tactile" emma:mode="ink">
              <msink:context xmlns:msink="http://schemas.microsoft.com/ink/2010/main" type="line" rotatedBoundingBox="17355,8870 18622,10242 18239,10595 16973,9222"/>
            </emma:interpretation>
          </emma:emma>
        </inkml:annotationXML>
        <inkml:traceGroup>
          <inkml:annotationXML>
            <emma:emma xmlns:emma="http://www.w3.org/2003/04/emma" version="1.0">
              <emma:interpretation id="{73F6A07B-1FEB-4AF4-936B-6E9BD368B199}" emma:medium="tactile" emma:mode="ink">
                <msink:context xmlns:msink="http://schemas.microsoft.com/ink/2010/main" type="inkWord" rotatedBoundingBox="17311,8910 17751,9387 17425,9688 16985,9211"/>
              </emma:interpretation>
              <emma:one-of disjunction-type="recognition" id="oneOf0">
                <emma:interpretation id="interp0" emma:lang="" emma:confidence="0">
                  <emma:literal>~</emma:literal>
                </emma:interpretation>
                <emma:interpretation id="interp1" emma:lang="" emma:confidence="0">
                  <emma:literal>u</emma:literal>
                </emma:interpretation>
                <emma:interpretation id="interp2" emma:lang="" emma:confidence="0">
                  <emma:literal>w</emma:literal>
                </emma:interpretation>
                <emma:interpretation id="interp3" emma:lang="" emma:confidence="0">
                  <emma:literal>•</emma:literal>
                </emma:interpretation>
                <emma:interpretation id="interp4" emma:lang="" emma:confidence="0">
                  <emma:literal>n</emma:literal>
                </emma:interpretation>
              </emma:one-of>
            </emma:emma>
          </inkml:annotationXML>
          <inkml:trace contextRef="#ctx0" brushRef="#br0">15 229 27 0,'0'-5'104'0,"-8"-4"-12"0,8-1-4 0,-9 6-24 15,9-6 0-15,0 0-4 0,0 1 0 0,0-1-4 0,0 1-4 16,0-1-4-16,0-4 0 0,9 4 0 0,-1 0 0 0,-8 0-4 16,9 1-4-16,0 0-8 0,-1-1 0 0,0-4 4 0,2 4-4 0,6 0 0 15,-8 5-4-15,10-4 0 0,-10-1-4 0,9 6 0 0,-8 4 0 16,8-6 0-16,-9 2-4 0,10 4 0 0,-10 0-4 0,10 4 0 16,-10 2 0-16,9-2 0 0,-9 1 0 0,0 5-4 0,1-1 0 15,0 5 0-15,-1 1-4 0,-8 0 0 0,8-1 0 0,-8 5-4 16,0 0 0-16,-8 1 0 0,8 2 0 0,-8-2 0 0,-1 5 0 0,0-2-4 15,1 2 0-15,0-6 0 0,-9 5 0 0,9-1 4 0,-10-3 0 16,10-1 0-16,-10 5-4 0,10-10 0 0,-9 5 0 0,8-4 0 16,1-5-4-16,-1 4 8 0,1-5-4 0,0-4 0 0,-2 0-4 0,10 0 0 15,0-1 4-15,-8-4 0 0,8 0-4 0,0-4 0 16,0 4-16-16,0-5 20 0,8 0 0 0,-8-4 0 0,0 4 0 0,10 0 0 16,-10-4 4-16,8 4-4 0,0 0 0 0,-8-5 0 0,9 5 0 15,-1 0 4-15,1 5 0 0,0-4 4 0,-1 4 4 0,0 0 0 16,0 4 0-16,2-4 4 0,-2 5 4 0,0 5 0 0,2 0 4 0,-2-5 4 15,0 9 4-15,1-5 0 0,-1 1-4 0,0 5 0 16,1-6 0-16,0 5 0 0,-1-4 0 0,0 5-4 0,2-6-4 0,6 6 0 16,-7-6-4-16,0-4 0 0,-1 4-4 0,0-4 0 0,1 0-4 15,-1 0 0-15,10-5 0 0,-18 0 0 0,16 0-4 0,-6-5 0 16,-2 0-8-16,0 0-4 0,0 0-8 0,-8-4-4 0,10 0-12 16,-2-1-20-16,0-4-16 0,1-1-12 0,-9 5-20 0,8-4-16 15,-8-1-24-15,8 1-20 0,-8 0-16 0,0 0-72 0,0-1 32 16,0 0 44-16,0 1 28 0,0 4 32 0,0-4 16 0</inkml:trace>
        </inkml:traceGroup>
        <inkml:traceGroup>
          <inkml:annotationXML>
            <emma:emma xmlns:emma="http://www.w3.org/2003/04/emma" version="1.0">
              <emma:interpretation id="{8E533F49-259D-4B74-A7F5-9183CC3F6135}" emma:medium="tactile" emma:mode="ink">
                <msink:context xmlns:msink="http://schemas.microsoft.com/ink/2010/main" type="inkWord" rotatedBoundingBox="18287,9880 18622,10242 18239,10595 17905,10232"/>
              </emma:interpretation>
              <emma:one-of disjunction-type="recognition" id="oneOf1">
                <emma:interpretation id="interp5" emma:lang="" emma:confidence="0">
                  <emma:literal>..</emma:literal>
                </emma:interpretation>
                <emma:interpretation id="interp6" emma:lang="" emma:confidence="0">
                  <emma:literal>"</emma:literal>
                </emma:interpretation>
                <emma:interpretation id="interp7" emma:lang="" emma:confidence="0">
                  <emma:literal>„</emma:literal>
                </emma:interpretation>
                <emma:interpretation id="interp8" emma:lang="" emma:confidence="0">
                  <emma:literal>s</emma:literal>
                </emma:interpretation>
                <emma:interpretation id="interp9" emma:lang="" emma:confidence="0">
                  <emma:literal>T</emma:literal>
                </emma:interpretation>
              </emma:one-of>
            </emma:emma>
          </inkml:annotationXML>
          <inkml:trace contextRef="#ctx0" brushRef="#br0" timeOffset="346.0745">911 1131 111 0,'0'4'124'0,"0"-4"-16"0,0 5-20 0,0-5 16 15,0 0 4-15,0 0-8 0,8 0 4 0,0 5 0 0,-8-10 0 16,10 5 0-16,-2 0-4 0,0 0-4 0,10-5-8 0,-10 5-12 0,9-4-8 15,-8 4-8-15,8 0-8 0,-1 0-4 0,2 0-4 0,8 0-8 16,-10-5-4-16,1 5-8 0,0 0 0 0,0 0-8 0,9 0 0 16,-8 0 0-16,-2 0-8 0,1 0-4 0,0 5-4 0,0-5-8 0,1 4-12 15,-2-4-8-15,2 0-28 0,-10 5-16 0,9-5-24 0,-9 5-12 16,1-5-20-16,0 5-28 0,-9 0-12 0,8-1-48 0,-16-4-32 16,8 5 48-16,0 0 32 0,-9-5 40 0,0 0 24 0</inkml:trace>
          <inkml:trace contextRef="#ctx0" brushRef="#br0" timeOffset="551.5263">927 1399 79 0,'0'5'132'0,"0"5"-16"0,0 0-8 0,10-1-28 0,-10 1 4 0,8-6 0 16,-8 6 0-16,0-5 0 0,8-1-8 0,0 2-4 0,-8 3-4 15,10-9 0-15,-2 4-8 0,0 2-4 0,1-2-4 0,0-4-4 16,8 0-12-16,-9 0-4 0,8 5-8 0,-6-5-4 0,6 0-4 0,-6 0-8 15,6-5 4-15,1 5-8 0,0-4-12 0,0 4-12 0,1-6-16 16,-2 2-20-16,2-1-20 0,-1 1-24 0,0-2-24 0,0 2-20 16,-1-6-92-16,2 1 28 0,0-1 36 0,-2 1 36 0,1-6 24 0</inkml:trace>
        </inkml:traceGroup>
      </inkml:traceGroup>
    </inkml:traceGroup>
  </inkml:traceGroup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2:55.32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CCF96FB-49B5-4175-BD83-87E0AACA8B65}" emma:medium="tactile" emma:mode="ink">
          <msink:context xmlns:msink="http://schemas.microsoft.com/ink/2010/main" type="inkDrawing" rotatedBoundingBox="5439,7985 11643,12299 7637,18062 1432,13748" hotPoints="10071,13384 6458,16998 2844,13384 6458,9771" semanticType="enclosure" shapeName="Circle">
            <msink:sourceLink direction="with" ref="{80D7E7F0-9642-4B5A-B3EE-CB85208413C3}"/>
            <msink:sourceLink direction="with" ref="{03EEEFF8-91F5-463C-9F7D-5D4E8AA34DD3}"/>
            <msink:sourceLink direction="with" ref="{6A67B877-339D-446D-BD83-05B09E7BB85B}"/>
            <msink:sourceLink direction="with" ref="{F034B17C-04A2-4A51-B58C-6491721444CA}"/>
            <msink:destinationLink direction="to" ref="{52F32365-DF0C-4E6D-96DA-667C1502346A}"/>
          </msink:context>
        </emma:interpretation>
      </emma:emma>
    </inkml:annotationXML>
    <inkml:trace contextRef="#ctx0" brushRef="#br0">1176 219 47 0,'0'0'76'0,"-8"0"-8"0,-2 0-8 0,10 0-24 0,-8 0-12 16,0 0 0-16,-1 0 4 0,1 4 0 0,-1-4 0 15,1 5 0-15,-1-5 0 0,1 5 0 0,0 0-4 0,-2-1 0 0,2 2 0 16,0-2-4-16,-10 1 0 0,10 0 4 0,0 4-4 0,-1-4 0 16,-8 5-4-16,8-6 0 0,1 6 0 0,0 0 0 0,-10-1 4 15,10 1-4-15,0 0-4 0,-10-1 4 0,10 6 4 0,-9-1 0 0,8-5 0 16,-8 6-4-16,9-1 0 0,-10 1 4 0,2-1 0 16,-2 1 4-16,10-1-4 0,-9 0-4 0,-1 1 0 0,2 4 0 0,8-5 0 15,-10 1 0-15,0 4 0 0,2 1-4 0,-1-7-8 0,8 6 8 16,-8 0-4-16,1 1 4 0,6-1-4 0,-6 0 0 0,6 0 0 15,-6 0 0-15,8 7 4 0,-9-8-4 0,8 6 0 0,0-5 4 16,-7 5-4-16,6 0 0 0,2 0 0 0,-8-5 0 0,6 5-4 16,2 5-12-16,0-5 20 0,-9 0-8 0,8 5 0 0,0-6 4 15,1 6 0-15,-8 0 0 0,6 0-4 0,2-1 4 0,0 1 4 0,-10 0-8 16,10 0 0-16,-1 5 0 0,-7-5 0 0,7-1 0 0,0 6 4 16,1-5-4-16,-10-2 0 0,10 3 0 0,0 3 4 0,-1-4-8 15,-8 0 4-15,9 0 0 0,-1-1-4 0,1 1 4 0,-1 0-4 0,0 0 0 16,-7 4 4-16,6-3 0 0,2-2 0 0,0 1 4 15,-1 5-8-15,0-5 4 0,1 4-4 0,0-5 0 0,-1 6 4 0,1-1 0 16,0 2 0-16,-2 3-4 0,2-5 4 0,0 1-4 0,-2 4 0 16,2-4 4-16,0 4 0 0,0 1-4 0,8-1 0 0,-9-5 0 15,0 5 0-15,1 1-4 0,8-5 4 0,-9 4 4 0,9-3 0 0,0 2-4 16,-8-3 0-16,8-1 4 0,0 1-4 0,0-1 0 16,0 6 4-16,0-10 0 0,0 4-4 0,0 1 4 0,0-1-4 0,0 1 0 15,0-1 4-15,0 0 0 0,0 1 0 0,8 0 0 0,-8-1-20 16,0 1 24-16,9 0-4 0,-9-1 8 0,8 5-8 0,1-3 4 15,-9 3 0-15,9-5-8 0,-1 5 4 0,0 0 0 0,10-3 0 0,-10 2 4 16,0 2 0-16,2-5-4 0,-2 4 0 0,9-4 0 0,-9-1 4 16,0 6-4-16,10-6 0 0,-10 1 0 0,10-1 0 0,-10 1 0 15,9-1-4-15,-8 1 4 0,8 0 0 0,-9-1 0 0,0 1-4 16,10-1 4-16,-10 1-4 0,0-1 0 0,10 1 0 0,-10-1 4 16,10 2-4-16,-10-2 0 0,9 1 0 0,-9 0-4 0,10-1 4 0,-10 0 4 15,10 1 0-15,-2-1 0 0,-8 1-4 0,10-5 0 0,-1 4 4 16,-1-4-4-16,2 4-4 0,-2-3 4 0,2-2 0 0,-1 1 4 15,9-1-4-15,-10 1 0 0,2 0 0 0,8 1 0 16,-10-2 0-16,10 0 0 0,-9 1 0 0,9 5-8 0,0-5 8 0,-10-1 0 16,10 6 0-16,-1-5 4 0,1 0 0 0,0 4-8 0,-1-4 4 0,1-1 0 15,0 7 0-15,-10-7 0 0,10 5 0 0,-1-4-4 0,1 0 4 16,0 0 0-16,0 1 0 0,-1-2 0 0,0 0 0 0,0 1 0 16,1 0 0-16,0 0 0 0,-1 0-4 0,9-1 4 0,-8 1 0 15,0 0 0-15,-1 0 0 0,9-6-4 0,-8 6 0 0,8 1 0 16,1-2 0-16,-1 1 0 0,-9-6 4 0,9 6 0 0,8-5 0 0,-7 0 0 15,-1 0-4-15,0 0 4 0,8 0 0 0,-7 0-4 0,7-5 0 16,-8 5 4-16,9-4 0 0,-1-1 0 0,-7 0-4 0,7 0 0 16,2 5 4-16,-11-5 0 0,9-5 4 0,2 6-8 0,-10-1 0 15,9 0 4-15,-1 0-4 0,1-4 4 0,-1 4 0 0,1-5 0 16,-1 5-4-16,2-4 4 0,6 4 4 0,-7-5-8 0,-1 1 4 0,9-1 0 16,-7 1-4-16,7-1 0 0,-9 1 4 0,9-1 0 0,-9-5-4 15,10 6 4-15,-9-5 0 0,7-1-4 0,-7 1 4 0,9-1 0 16,-1 1 4-16,-9-1-8 0,10-4 4 0,-11 0 0 0,11 0 0 15,-1 0 0-15,1-2 4 0,-1-3-20 0,-1 6 16 0,2-6 4 16,-1 0-4-16,0 0 4 0,1 0-4 0,-2 0 0 0,11 0 0 16,-11 0 4-16,1-6-4 0,1 6 0 0,-1-3-4 0,9-2 0 0,-9 0 4 15,9 5-4-15,-9-5 4 0,9 0-4 0,-9-4 0 0,-1 4 4 16,10 0 0-16,-9-4 0 0,9-1 0 0,-9 1 0 0,0-1-4 16,9-5 4-16,-9 6 0 0,1-5 4 0,-1-1-4 0,-1 1 0 15,2-1 4-15,-1-4-4 0,0-1 0 0,1-3 4 0,-2 5-4 16,1-8 0-16,9-2 0 0,-9 3-4 0,-7-3 4 0,6-6 0 0,1 6-4 15,0-7 4-15,1 3 0 0,-1-2 0 0,-1-5 0 0,2 6 0 16,-9-10 0-16,8 10-4 0,0-11 4 0,-8 5 4 0,8 1-8 16,-9-5 4-16,10 0 0 0,-1 5-4 0,-9-6 4 0,1 2 0 15,9-2 0-15,-10-4-4 0,1 0 4 0,-1 5 0 0,-8-5-4 16,9 0 8-16,-9 0-4 0,0-4-4 0,1 4 4 0,-1-5 0 0,-1 5 0 16,-7-5-4-16,8 5 4 0,-8-5 0 0,-1 1 0 0,1 4-4 15,0-5 4-15,0 5-4 0,-2 0 4 0,-7-5 0 0,9 5 0 16,-8 0 0-16,-2-3 4 0,10 2-4 0,-9 1 0 0,0 0 0 15,0-5 0-15,-9 5 0 0,10-5-4 0,-2 5 8 0,-6 0-4 16,6-3-4-16,-7 2 4 0,-1-4 0 0,10 0 0 0,-10 5 0 0,0-4 0 16,0-2 0-16,2 2 0 0,-2 4 0 0,0-5 0 0,1 0 0 15,0 5 0-15,-1-4 4 0,-8 4-4 0,9-5 0 0,-1 5 4 16,-8 0-4-16,8-5 0 0,-8 5-4 0,0 0 4 0,9 0 0 16,-9 0-4-16,0 0 4 0,0 0 0 0,0 6 0 0,0-6 0 15,0 0 0-15,0 0 0 0,0 5-4 0,0-1 0 0,0-4 4 16,0 5 0-16,0 1 0 0,0-2 0 0,0 6 4 0,0-1 0 0,0 6-8 15,-9-6 4-15,9 6 0 0,0-1 4 0,-8 0-4 0,0 7 0 16,8-8 0-16,-9 7 0 0,1-1 4 0,-1 0-4 0,0-5 4 16,-7 5-20-16,6 0 20 0,2-4-4 0,-8 4 4 15,6-4-4-15,-6 4 0 0,7-5 0 0,-7 1 4 0,6-1-4 0,-6 5 0 16,8 0 0-16,-10-4 0 0,10 5 0 0,-10-1 0 0,1 0 4 0,9 0 0 16,-10 5-4-16,2-5 0 0,8 6 0 0,-10-1 0 0,1-1 0 15,0 6 4-15,8-4-4 0,-15-2 4 0,14 2-4 0,-6-2 0 16,-10 6 0-16,9-5 4 0,0 0-4 0,0 0 4 0,-1 0-4 0,-8-5 4 15,10 6-4-15,-1-2 0 0,0 1 4 0,0-4 0 16,-9 4-8-16,10 0 4 0,-2 0-4 0,1 5 4 0,-9-6 4 0,10 6-4 16,-2-4 4-16,-8 4-4 0,10 4 0 0,-10-4 0 0,9 5 0 15,-9-6 0-15,0 5 4 0,1 2-4 0,8 3 4 0,-8-5-4 16,-1 1 0-16,0-1 4 0,-7 1-4 0,7 5 0 0,0-6 0 16,0 1 0-16,-7-1 0 0,7 2 0 0,0 2 0 0,0-2 4 15,1-2-4-15,0 5 4 0,0-4-4 0,-1 4 4 0,0-4-4 0,9 4 0 16,-9 0-4-16,10 1 4 0,-10 0 4 0,8-1-4 0,2 5 0 15,-9 0 4-15,7-5 4 0,0 6-4 0,-6-1 0 0,6-5 0 16,1 6 0-16,-9-1 0 0,10 0 0 0,-10 0-4 0,9 1 4 16,-9-2 0-16,10 2-4 0,-10-1 0 0,8 1 0 0,-7-2 0 15,0-3 4-15,8-1-4 0,-9 6 4 0,8-6-8 0,-6 0 0 0,6 0 4 16,-7-4 0-16,7 4 0 0,2 1 4 0,-2-4-4 0,-7 2 4 16,8-4-4-16,0 1 0 0,9 5-4 0,-10-6 4 0,2 0-4 15,-2 6 8-15,10-5-4 0,-9 4 0 0,8-3 4 0,0 2-4 0,-7 2 4 16,8-1 0-16,-2-4-4 0,2 4-4 0,-10 1 4 15,10 0 4-15,0-1 0 0,-1 5 0 0,1-5-4 0,-1 0 4 0,9 6-4 16,-8-1 0-16,-1-4 0 0,1 4 4 0,8 0 0 0,-8 0-4 16,8 5 0-16,0-5-4 0,-10 5-8 0,10 0-12 0,0 0-12 15,0 0-12-15,0 0-4 0,0 5-24 0,0 0-16 0,0 0-20 0,-8 4-12 16,8 1-28-16,0 0-84 0,8 4 44 0,-8 1 36 16,0-2 32-16,0 2 24 0</inkml:trace>
    <inkml:trace contextRef="#ctx0" brushRef="#br0" timeOffset="1519.5364">562 1676 7 0,'0'-4'68'0,"0"-1"-12"0,0 1-8 0,-8-2-24 0,8 6-4 15,0-4-4-15,0 4 0 0,0-5-4 0,0 5-4 0,0-5 0 16,0 5 0-16,0 0-4 0,8-5 0 0,-8 5 0 0,0 0 0 16,0 0-4-16,0-4-4 0,0 4 4 0,0 0-4 0,9 0-12 15,-9 0-28-15,0 0-20 0,0 0-28 0</inkml:trace>
    <inkml:trace contextRef="#ctx0" brushRef="#br0" timeOffset="-44786.4116">5037 94 43 0,'0'0'56'16,"0"0"16"-16,0 0-12 0,0 0-28 0,0 0-8 0,0 0 0 0,0 0 0 16,0 0 0-16,0 0 0 0,0 0 4 0,0 0-4 0,0 0 0 0,0 0 0 15,0 0 4-15,0 0 0 0,0 0 0 0,0 0 0 0,0 0 0 16,0 0 0-16,0 0 4 0,0 0 0 0,0 0 0 0,0 0 4 16,0 0-8-16,0 0-4 0,0 0 4 0,0 0 0 0,0 0 0 15,0 0 0-15,0 0 0 0,0 0 0 0,0 0 0 0,0 0-4 16,0 0 4-16,0 0 0 0,0 0-4 0,0 0 0 0,0 0 0 0,0 0 0 15,0 0 4-15,0 0-4 0,0 0 4 0,0 0-4 0,0 0-4 16,0 0 4-16,0 0 0 0,0 0 0 0,0 0 4 0,0 0 0 16,0 0-4-16,0 0 4 0,0 0-4 0,0 0 0 0,0 0 4 0,0-5-4 15,0 5 0-15,0 0 0 0,0-5 0 0,-8 5-4 16,8 0 4-16,0-4 0 0,0 4 0 0,0-5-4 0,-8 5 0 0,8-4 0 16,0-3-4-16,-8 7-20 0,8-3 24 0,-9 3-4 0,9-5 0 15,0 5 4-15,-8-5-4 0,8 0 0 0,0 5 0 0,-9 0-4 16,9-4 0-16,-9-2-4 0,9 6 0 0,-8-4 0 0,8 4 0 15,-8-5 0-15,8 5 0 0,-10-5 0 0,2 1-8 0,8 4 0 16,-8-5 0-16,8 5 0 0,-8-5 0 0,8 5 0 0,-10-5 0 16,2 0 0-16,8 5 0 0,-8-5 0 0,8 5 0 0,-9-5 0 0,1 1 0 15,8 4 0-15,-9-5 0 0,0 0 0 0,9 0 0 0,-8 5 0 16,0-4 0-16,8-1 0 0,-8 0 0 0,-2 0 0 0,10 5 0 16,-8-4 0-16,0-2 0 0,8 2 0 0,-10 4 0 0,2-5 0 15,0 0 0-15,-1 0 0 0,1 1 0 0,0 4 0 0,-1-5 0 0,-8 0 0 16,9 0 0-16,-2 5 0 0,-6-4 0 0,7-2 0 0,-8 6 0 15,9-4 0-15,-9 4 0 0,-1-5 0 0,10 5 0 0,-10-5 0 16,2 5 0-16,-2-5 0 0,2 5 0 0,-1 0 0 0,8-5 0 16,-8 5 0-16,-1-4 0 0,2 4 0 0,-2 0 0 0,2-5 0 15,7 5 0-15,-7 0 0 0,-2 0 0 0,10-5 0 0,-10 5 0 16,10 0 0-16,-9 0 0 0,0-4 0 0,8 4 0 0,1 0 0 0,0 0 0 16,-10-5 0-16,10 5 0 0,0-5 0 0,-10 5 0 0,10 0 0 15,-1-5 0-15,0 5 0 0,-7-5 0 0,7 5 0 0,1-5 0 16,-10 5 0-16,10-3 0 0,0-3 0 0,-2 6 0 0,-6-5 0 15,8 5 0-15,-1-5 0 0,0 5 0 0,-8-4 0 0,9-2 0 16,0 6 0-16,-10-4 0 0,10-1 0 0,-10 5 0 0,10-5 0 0,0 5 0 16,-10-5 0-16,10 1 0 0,-9 4 0 0,9 0 0 0,-10-5 0 15,10 5 0-15,0-5 0 0,-10 5 0 0,1-5 0 0,9 5 0 16,-10 0 0-16,2-4 0 0,8-1 0 0,-10 5 0 0,0-5 0 16,10 5 0-16,-9-5 0 0,0 5 0 0,0 0 0 0,1-5 0 15,-2 5 0-15,10-5 0 0,-10 5 0 0,2-4 0 0,-2 4 0 0,1-5 0 16,1 5 0-16,-2-5 0 0,10 5 0 0,-10-5 0 0,2 5 0 15,-1 0 0-15,-1-4 0 0,2 4 0 0,-2-5 0 0,2 5 0 16,-2 0 0-16,10-6 0 0,-9 6 0 0,0 0 0 0,0 0 0 16,-1 0 0-16,2 0 0 0,-2 0 0 0,10 0 0 0,-9 0 0 15,0 0 0-15,0 0 0 0,-1 0 0 0,2 0 0 0,7 0 0 0,-8 0 0 16,0 0 0-16,0 0 0 0,0 0 0 0,-1 0 0 0,2 0 0 16,-2-4 0-16,2 4 0 0,-1 0 0 0,-1 0 0 0,2 0 0 15,-2 0 0-15,2 0 0 0,-10 0 0 0,9 0 0 0,0 0 0 0,0 0 0 16,-1 0 0-16,2 0 0 0,-2 0 0 0,2 0 0 15,-1 0 0-15,-1 0 0 0,-8 0 0 0,10 0 0 0,-1 0 0 0,0 0 0 16,0 0 0-16,-1 4 0 0,-8-4 0 0,10 0 0 16,-1 6 0-16,-9-6 0 0,10 5 0 0,-2-5 0 0,2 4 0 0,-10-4 0 15,8 5 0-15,1 0 0 0,-7 0 0 0,6-5 0 0,0 4 0 0,2 1 0 16,-1-5 0-16,0 5 0 0,8 0 0 0,-7-5 0 0,-2 5 0 16,10 0 0-16,-10-1 0 0,2-4 0 0,7 5 0 0,0 0 0 15,-8 0 0-15,9-1 0 0,0-4 0 0,-10 5 0 0,10 0 0 16,0 0 0-16,-10-5 0 0,10 4 0 0,-1 2 0 0,1-2 0 15,-1-4 0-15,0 5 0 0,-7-5 0 0,8 5 0 0,-2-5 0 0,2 6 0 16,0-6 0-16,8 3 0 0,-10-3 0 0,2 0 0 0,0 5 0 16,8-5 0-16,-9 0 0 0,1 5 0 0,8-5 0 0,-9 0 0 15,9 0 0-15,0 0 0 0,-8 0 0 0,8 0 0 0,0 5 0 16,0-5 0-16,0 0 0 0,0 0 0 0,0 0 0 0,0 0 0 16,-9-5 0-16,9 10 0 0,0-5 0 0,0-5 0 0,0 10 0 15,9-5 0-15,-9 0 0 0,-9 0 0 0,18 0 0 0,-9 0 0 16,0 0 0-16,-9 0-36 0,9 0-16 0,0 0-4 0,0 0-8 0,0 0-12 15,0 0-8-15,0 0-4 0,0 0-24 0,0 0 20 0,0 0-12 16,9 0-8-16,-9 0-4 0,0 0-8 0,8 0-60 0,-8 0-28 16,9 0 44-16,-1 0 32 0,-8 5 20 0,9-5 20 0</inkml:trace>
    <inkml:trace contextRef="#ctx0" brushRef="#br0" timeOffset="-2143.6908">2165-237 15 0,'0'0'72'0,"0"0"-8"0,0 0-4 0,0 0-24 0,0 0-4 15,0 0-12-15,0 0 4 0,0 0-4 0,0 0 0 0,0 0 0 0,0 0 0 16,0 0-4-16,0 0 0 0,0 0 0 0,0 0 0 0,0 0-4 15,0 0 4-15,0 0-4 0,0 0 0 0,0 0 0 0,0 0 0 16,0 0 4-16,0 0 0 0,0 0-4 0,0 0 4 0,0 0 0 0,0 0 0 16,0 0 4-16,0 0-4 0,0 0 0 0,0 0 4 15,0 0-4-15,0 0 4 0,0 0 0 0,-8 0 0 0,8 0 4 0,0 0-4 16,0 0 4-16,-10 0-4 0,10 0 4 0,0 0 0 0,-8 0 0 16,8 0 0-16,-8 0-20 0,8 0 24 0,-9 0-4 0,9 0-4 15,0 0 0-15,-8 0 0 0,-1 0-4 0,9 0 4 0,-8 0-4 0,8 0 0 16,-9 0-4-16,9 0 4 0,-8 0-4 0,8 0 4 0,-8 0-4 15,-2 0 0-15,10 0-4 0,-8 0 4 0,0 0 4 0,8 0-4 16,-10 0 0-16,2 0 0 0,0 0 0 0,8 0 0 0,-9 0 0 16,1 0 0-16,0 0 0 0,-1 5 0 0,0-5 0 0,1 0 0 15,0 5 0-15,-2-5-4 0,2 4 4 0,0-4-4 0,-1 5 8 0,0 0-8 16,-7-5 8-16,7 5 0 0,1-1-4 0,-10 2 0 0,10-2 0 16,0 1-4-16,-10 0 4 0,10 1 0 0,-10-3-4 0,10 2 4 15,-9 0-4-15,9 0 0 0,-10 0 0 0,10 4-4 0,-8-4 8 16,6 0 0-16,-6-1-8 0,6 1 4 0,-6 0 0 0,7 0 0 15,-7 4-4-15,7-3 0 0,-8-2 0 0,9 1 0 0,-10 0 0 16,10 0 0-16,-1 4 0 0,-8-4-4 0,9 0 4 0,-1-1-4 16,-8 2 4-16,8 3-4 0,1-4 4 0,-10 0-4 0,10-1 0 15,0 6 0-15,-10-5 0 0,10-1 0 0,0 6-4 0,-9-5 4 0,9 0 0 16,-10 5 0-16,10-6 4 0,-10 6 0 0,10-6-4 0,0 6 0 16,-10-5 4-16,10 5 0 0,-9-7-4 0,9 8 0 0,-10-6 4 15,10 4 0-15,-10-4 0 0,10 5 0 0,-9-6-4 0,8 6 0 0,-8-5 0 16,9 4-4-16,-8 2 8 0,6-7-4 0,-6 5 0 15,6 1 0-15,-6-1 4 0,7-4-4 0,-8 4 0 0,0 2 0 0,9-2 0 16,-10 1-4-16,10-6 4 0,-10 6 0 0,10-1 0 0,-8 1 0 16,7-5 0-16,0 6 4 0,-8-8-8 0,9 7 4 0,0-1 0 15,-2 1 0-15,-6-5 0 0,8 4 0 0,-2-4-4 0,2 5 0 0,0-5 0 16,-1 5 4-16,1-1 0 0,-1-4 0 0,0 4 0 0,1 1-4 16,8-5 4-16,-8 5 0 0,0-6 0 0,-2 1 0 0,10 5 0 15,-8-6 0-15,8 2-4 0,-8-2 4 0,8 1 0 0,0-1-20 16,0-4 24-16,0 6-8 0,-10-6-4 0,10 0 0 0,0 0 0 15,0 4-4-15,0-4 0 0,0 0-4 0,0 0-4 0,0 0-8 16,0 0-12-16,0 0-4 0,0-4-12 0,0 4-4 0,0 0-4 16,0 0-12-16,0 0-12 0,10 4-12 0,-10-4-4 15,8 0 4-15,-8 0-60 0,0 0-32 0,8 0 28 0,-8 0 32 16,10-4 20-16</inkml:trace>
  </inkml:traceGroup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1:59.50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0D7E7F0-9642-4B5A-B3EE-CB85208413C3}" emma:medium="tactile" emma:mode="ink">
          <msink:context xmlns:msink="http://schemas.microsoft.com/ink/2010/main" type="writingRegion" rotatedBoundingBox="6028,12978 7667,13012 7649,13895 6009,13862">
            <msink:destinationLink direction="with" ref="{7CCF96FB-49B5-4175-BD83-87E0AACA8B65}"/>
          </msink:context>
        </emma:interpretation>
      </emma:emma>
    </inkml:annotationXML>
    <inkml:traceGroup>
      <inkml:annotationXML>
        <emma:emma xmlns:emma="http://www.w3.org/2003/04/emma" version="1.0">
          <emma:interpretation id="{56B9C9EB-6F3E-41C0-8860-FF1DA109AEA6}" emma:medium="tactile" emma:mode="ink">
            <msink:context xmlns:msink="http://schemas.microsoft.com/ink/2010/main" type="paragraph" rotatedBoundingBox="6028,12978 7667,13012 7649,13895 6009,138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7F9356A-D075-49D3-A9E9-4CE14923DD1B}" emma:medium="tactile" emma:mode="ink">
              <msink:context xmlns:msink="http://schemas.microsoft.com/ink/2010/main" type="line" rotatedBoundingBox="6028,12978 7667,13012 7649,13895 6009,13862"/>
            </emma:interpretation>
          </emma:emma>
        </inkml:annotationXML>
        <inkml:traceGroup>
          <inkml:annotationXML>
            <emma:emma xmlns:emma="http://www.w3.org/2003/04/emma" version="1.0">
              <emma:interpretation id="{2441872E-32B9-49B0-B482-AAC72E973972}" emma:medium="tactile" emma:mode="ink">
                <msink:context xmlns:msink="http://schemas.microsoft.com/ink/2010/main" type="inkWord" rotatedBoundingBox="6026,13073 6594,13085 6583,13587 6015,13575"/>
              </emma:interpretation>
            </emma:emma>
          </inkml:annotationXML>
          <inkml:trace contextRef="#ctx0" brushRef="#br0">129 129 15 0,'0'-14'96'0,"0"4"-8"15,0 1-8-15,-9-6-20 0,9 6-4 0,0 4 0 0,0-10 0 0,-9 11-4 16,9-6 0-16,0 5 8 0,-8-4 0 0,8 4-4 0,-8 0 0 15,8 1-4-15,-10 0-4 0,10 4 0 0,0 0-8 0,-8-6-4 16,8 6 0-16,-8 6-4 0,8-2 0 0,-8-4-8 0,8 9 0 0,-10-4 0 16,2 4-8-16,8-4-4 0,-8 9 0 0,8-4-4 15,-9 4 0-15,9 1-4 0,-8-1 0 0,8 1 0 0,-8 4 0 0,8 0 4 16,0 0-8-16,-10 1 0 0,10-1 0 0,0 0 0 0,0 0-4 16,0-1 0-16,0 3 0 0,0-2-8 0,0 0 0 0,10 1-12 15,-10-2-4-15,8-4-8 0,-8 6-12 0,8-6-8 0,1 0-4 0,-9 0-8 16,8-3-8-16,0-2 0 0,-8 1 0 0,10-1 4 15,-2-4-20-15,0 0-32 0,0-1-28 0,2-4 8 0,-2 5 48 0</inkml:trace>
          <inkml:trace contextRef="#ctx0" brushRef="#br0" timeOffset="489.7604">256 389 59 0,'0'0'92'0,"0"0"-8"15,0 0-8-15,0 0-24 0,0 0-8 0,0 0-4 0,0 0-4 16,0 0 0-16,0 0-8 0,0 0 4 0,0 0-8 0,0 0 0 15,0 0 4-15,0 4-8 0,0-4 0 0,9 5 0 0,-9-5 0 16,0 5-4-16,0-5 0 0,8 5-4 0,-8-1 4 0,0 1-8 16,8-5 4-16,-8 5-4 0,10 0-4 0,-10-1 4 0,8 2-4 15,-8-2 0-15,8 0 0 0,-8-4-4 0,10 7 8 0,-2-7-8 0,-8 0 4 16,8 0 0-16,1 4 4 0,-9-8-4 0,8 4 0 16,1-7-4-16,-1 7 4 0,1-4 0 0,-9 0-24 0,8-6 28 0,0 5 0 15,2-5 0-15,-10 6-4 0,8-6 0 0,0 5 4 0,-8-5-8 16,0 0 8-16,0 1-8 0,10 0 4 0,-10-5 0 0,0 8 0 15,-10-2 0-15,10-3 0 0,0 2 0 0,-8 4 0 0,0-4 0 0,8-1-8 16,-10 5 4-16,2-5 8 0,0 6-8 0,-1-1 4 0,1-5-4 16,-1 6 0-16,1-2 0 0,-9 2 0 0,9-1-4 0,-2 1 8 15,2-2-8-15,0 6 4 0,-2-4-4 0,2 4 0 0,0 0 4 0,-1 0 4 16,1 4 0-16,0-4-4 0,-1 6 0 0,9-2 4 16,-9 1-4-16,9-1 0 0,0 2 0 0,-8 3 0 0,8 1 0 0,0-6 0 15,0 6 0-15,0-1-4 0,0 1 0 0,8 0 0 0,-8-5 4 16,9 4 0-16,-9-3-4 0,9 2 4 0,-1-2 4 0,0-2-4 15,-8 2 0-15,9-2-4 0,7-4 4 0,-6 5 4 0,-2-5 0 0,10 0-8 16,-10-5 4-16,0 5-4 0,9-4 0 0,-8 4 4 0,-1-6 0 16,9 2-16-16,-9 4 20 0,2-6 0 0,-2 2-4 0,10 4 0 15,-10 0 0-15,0-4 0 0,0 4 0 0,1 0-4 0,-9 4 0 16,9 0 0-16,-1 2-4 0,1-6-4 0,-9 10-8 0,8-6-8 16,0 5-4-16,2 0-4 0,-10 1-12 0,8 0 0 0,0 0-4 15,-8-1 4-15,8 1-12 0,2-1-32 0,-10 1-32 0,8 1-12 16,0-7 36-16</inkml:trace>
        </inkml:traceGroup>
        <inkml:traceGroup>
          <inkml:annotationXML>
            <emma:emma xmlns:emma="http://www.w3.org/2003/04/emma" version="1.0">
              <emma:interpretation id="{964E1B97-003F-46F7-B14E-81C51715D622}" emma:medium="tactile" emma:mode="ink">
                <msink:context xmlns:msink="http://schemas.microsoft.com/ink/2010/main" type="inkWord" rotatedBoundingBox="6800,12994 7667,13012 7649,13895 6781,13877"/>
              </emma:interpretation>
            </emma:emma>
          </inkml:annotationXML>
          <inkml:trace contextRef="#ctx0" brushRef="#br0" timeOffset="646.3842">769 355 71 0,'8'-4'96'0,"-8"4"-8"0,0 0-4 0,0 0-24 16,0 0-8-16,0 0 0 0,0 4-8 0,0-4-8 0,0 5-4 15,0-1-8-15,0 1 4 0,8-1-8 0,-8 6-4 0,0-4-4 16,0-2-4-16,0 6 0 0,8-1-4 0,-8 1 0 0,9-1 0 15,-9 1-8-15,0 1-4 0,9-3-4 0,-9 2-20 0,0-1-12 0,8 1-8 16,-8-5-48-16,0-1-52 0,0 6 12 0,0-5 32 16,0-5 24-16</inkml:trace>
          <inkml:trace contextRef="#ctx0" brushRef="#br0" timeOffset="1154.0235">989 81 27 0,'0'-9'116'0,"10"4"-16"0,-10 5-4 0,0-5-24 16,0 5-8-16,0-4-4 0,0 4-4 0,0 0 0 0,0 4-4 16,0-4-4-16,0 5-8 0,0 0 0 0,0-1-8 0,8 1 4 15,-8 5-8-15,0-5-4 0,8 9 4 0,-8-9-8 0,0 9-4 0,0 1 0 16,0-1 0-16,0 0-4 0,0 1 0 0,9 4 0 0,-9 1-8 16,0-7 0-16,0 7 0 0,0-1 4 0,-9-4 0 0,9 4 0 15,0-4-8-15,0-1 4 0,0 0-4 0,0-5 4 0,0 0 0 16,0 1-8-16,0-4 8 0,0-2-12 0,9 1 8 0,-9-5-4 15,0-5 4-15,0 1-4 0,8-2-8 0,-8 2 0 0,9-6 12 16,-9 5-8-16,9-4 4 0,-1-5-4 0,-8 4 4 0,8 0-8 16,0 1 8-16,2-1 4 0,-2-5-4 0,0 6 4 0,2 3 0 0,-10-2-4 15,8 3 4-15,0 0 0 0,1 0 0 0,-9 1 0 0,8 4 0 16,0 0 4-16,1 0-12 0,0 4 8 0,-9 1 4 0,8 0-4 16,0 0 0-16,2-1 0 0,-2 6-4 0,0-5 4 0,1 5 0 0,-9-1-4 15,9 1 8-15,-1-1-8 0,-8 5 4 0,0-4 0 16,8 5-4-16,-8-2 4 0,-8-3 0 0,8 5 0 0,-8-1 4 15,8 1 0-15,-9-5-8 0,0 5 4 0,1-7-4 0,0 2-12 0,-2-1-12 16,-6 1-12-16,7-5-8 0,0-1-16 0,1-4-12 0,0 0-8 16,-1 0-64-16,1 0-24 0,-10-4 32 0,18-6 28 0,-8 1 24 15</inkml:trace>
          <inkml:trace contextRef="#ctx0" brushRef="#br0" timeOffset="1294.6496">1399-67 27 0,'8'0'100'0,"0"0"-4"15,2 0-8-15,-2 4-24 0,-8-4 0 0,17 6 0 0,-8-6 0 16,-1 8 0-16,1-2-4 0,-1-1 0 0,0 4-4 0,1 1-4 16,8 0 0-16,-9 5-4 0,2-2-28 0,-2 1 24 0,9 5-4 15,-8-4-4-15,-1 9 0 0,1-5-4 0,-1 5 0 0,0-5-4 0,1 5 0 16,0 1 0-16,-1-1 4 0,-8 4-4 0,0-4 0 0,8 5-4 15,-8-5-8-15,0 5-4 0,-8 0 0 0,8-1-4 0,-8 0-4 16,-1 2-4-16,0-2-4 0,-7 1-12 0,-1 5-12 0,-1-5-24 16,2-1-36-16,-2 1-36 0,-8-5-32 0,10 5-92 0,-10-5 36 15,-9 0 40-15,11 0 36 0,-2-5 24 0,1 0 16 0</inkml:trace>
        </inkml:traceGroup>
      </inkml:traceGroup>
    </inkml:traceGroup>
  </inkml:traceGroup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2:12.47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2F32365-DF0C-4E6D-96DA-667C1502346A}" emma:medium="tactile" emma:mode="ink">
          <msink:context xmlns:msink="http://schemas.microsoft.com/ink/2010/main" type="inkDrawing" rotatedBoundingBox="5497,12453 6587,9691 6655,9718 5565,12480" semanticType="callout" shapeName="Other">
            <msink:sourceLink direction="to" ref="{7CCF96FB-49B5-4175-BD83-87E0AACA8B65}"/>
            <msink:sourceLink direction="from" ref="{5747B9E6-FE8A-4605-B3FA-D2473F893AE4}"/>
          </msink:context>
        </emma:interpretation>
      </emma:emma>
    </inkml:annotationXML>
    <inkml:trace contextRef="#ctx0" brushRef="#br0">-468-624 31 0,'0'0'68'0,"0"5"-8"16,0-5-4-16,0 0-28 0,0 0-4 0,0 6-4 0,0-6 4 0,0 0-8 16,0 4 0-16,0-4-12 0,0 0 16 0,0 4 0 15,0-4 0-15,0 0 0 0,0 0 0 0,0 0 0 0,0 0 0 0,0 6 0 16,0-6-4-16,0 0 0 0,0 0 0 0,0 0-4 0,0 0 0 15,0 0 0-15,0 0 0 0,0 0 0 0,0 0 4 0,0-6-4 16,0 6 4-16,0 0 0 0,0-4 4 0,0 0-4 0,0-2 0 0,0 1 0 16,0-5 4-16,8 6 4 0,-8-11-4 0,0 6 0 0,8-5 0 15,-8-1 4-15,10 1-8 0,-2-5 4 0,0 5 0 0,-8-6-4 16,9-4 8-16,8 5-4 0,-8 0 0 0,-1-5-4 0,0 0 4 16,0 4-4-16,2-3 0 0,-2 0-8 0,0-2 4 0,10-5-12 15,-10 7 8-15,1 0-4 0,-1-3 0 0,1 3 0 0,0-7 0 16,7 7 0-16,-8-6 0 0,2 6-4 0,-2-6 4 0,10 0-4 0,-10 0 0 15,0 0 0-15,1 1 4 0,-1-1-4 0,0 0 4 0,10-4-4 16,-10 4 0-16,0-1 4 0,2-3 4 0,6 4-8 0,-7 1 0 16,0-1 0-16,7 0-16 0,-7 1 20 0,-1-1 0 0,1 0 4 15,0 1-8-15,7 3 8 0,-6-4-8 0,-2 6 4 0,0-2-4 16,0 2 0-16,2-2 0 0,-2 2 4 0,0-2-8 0,1 2 8 0,-1-2-4 16,0 2 4-16,2-1 0 0,-10 0-4 0,8 0 4 0,0 0-4 15,0 0 0-15,2 0 4 0,-2 4-4 0,0-3-4 0,1-2 4 16,-9 1 0-16,9 1 0 0,-1 3 0 0,1-3 0 0,-1-2-4 15,0 6 4-15,1-5 0 0,0 5 0 0,-1-5 0 0,0 5 0 16,2 0 0-16,-2 0 0 0,0-1 0 0,1 1 0 0,0 0 0 0,-1 0 0 16,-8 4 0-16,8-3 4 0,1-2-4 0,-1 1 0 15,0 5 0-15,2-5 0 0,-2 0 0 0,0 4 4 0,2-4-8 0,-2-1 8 16,0 1-8-16,1 0 8 0,-1 0-4 0,1 5-4 0,-1-6 0 16,1 6 4-16,-1-6 8 0,0 6-8 0,2 0 0 0,-10 0-4 15,8-1 4-15,0 6 4 0,2-6 4 0,-10 6-4 0,8-1 0 0,-8 0-20 16,8 6 12-16,-8-5 4 0,0-1 4 0,8 5 0 0,-8-5-4 15,0 6 4-15,9-6-4 0,-9 5 0 0,0-4 0 0,9 4 0 16,-9-5-4-16,8 5 4 0,-8-5 0 0,9 1 0 0,-9-1 4 0,8 1-8 16,-8-1 0-16,8 0 0 0,-8 1 0 0,10-1 4 15,-2 1 0-15,-8-1-4 0,8-4 4 0,0 9 0 0,-8-10 4 0,10 6 0 16,-2 4-8-16,-8-4 4 0,8-1 0 0,-8 5-4 0,9-3 8 16,-9 2-4-16,0 1 0 0,0 0 0 0,8 1 0 0,-8-2 0 15,0 2 0-15,0-1 0 0,0 5 0 0,0-5 0 0,0 5 4 0,0-5-4 16,9 1 0-16,-9 4 0 0,0-5 0 0,0 0 0 15,0 0-4-15,9 1 4 0,-9-1 0 0,8 0-4 0,-8 0 4 0,0 0 0 16,8 0-4-16,-8 1 4 0,8-1 0 0,-8 0 0 16,0 0 0-16,0 5 0 0,10-4 0 0,-10 4 4 0,0-5 0 0,0 5-4 15,0 0 4-15,0 0 4 0,0 0 0 0,0 0 4 0,0 0-12 0,0 0 24 16,0 0-4-16,0 0 4 0,0 0-4 0,0 0 4 16,0 0-4-16,0 0-4 0,0 0 0 0,0 0 0 0,0 0 0 0,0 0 0 15,0 0 4-15,0 0 0 0,0 0 4 0,0 0 0 0,0 0 0 16,0 0-4-16,-10 0 0 0,10 0 4 0,0 0-4 0,0 5 0 15,0-5 0-15,0 0 0 0,0 0-4 0,0 0 0 0,0 0-4 0,0 0 0 16,0 0-4-16,0 0 0 0,-8 0-4 0,8 0 0 0,0 4 0 16,8-4 0-16,-16 0-4 0,16-4 0 0,-8 4 0 15,-8 4-8-15,8-4-4 0,0 0-4 0,0 0-8 0,0 5-4 0,-8-5-16 16,8 5-4-16,0-5-8 0,0 5-12 0,0-1-4 0,-8 1-16 16,8 0-16-16,0 0-12 0,-9 0-4 0,9 4-16 0,-9-4-80 15,9 0 28-15,-8 4 32 0,8-4 36 0,-9 5 16 0</inkml:trace>
  </inkml:traceGroup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2:58.42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8E845AC-41E1-4340-8053-71DA96B82C99}" emma:medium="tactile" emma:mode="ink">
          <msink:context xmlns:msink="http://schemas.microsoft.com/ink/2010/main" type="inkDrawing" rotatedBoundingBox="6187,15337 6246,15373 6234,15392 6175,15356" shapeName="Other"/>
        </emma:interpretation>
      </emma:emma>
    </inkml:annotationXML>
    <inkml:trace contextRef="#ctx0" brushRef="#br0">0-1 67 0,'9'0'132'0,"-9"5"-16"0,9 0-20 15,-9 0-36-15,0-5-8 0,0 4-8 0,0 1-4 0,0 0-4 16,8-5-4-16,-8 0-4 0,0 0-4 0,0 5-4 0,0-5-4 0,0 0-4 15,0 0 0-15,0 0-4 0,8 0 0 0,-8 0 0 0,0 0-4 16,10 0-4-16,-10-5-4 0,0 5 4 0,8 5-12 0,-8-5-4 16,8 0-12-16,-8 0-12 0,0 0-8 0,0 0-16 0,0 0-52 0,0 0-48 15,0-5 36-15,0 5 20 0</inkml:trace>
  </inkml:traceGroup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09:21:46.13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F411C81-C947-47FE-9212-C3B99B6A25E3}" emma:medium="tactile" emma:mode="ink">
          <msink:context xmlns:msink="http://schemas.microsoft.com/ink/2010/main" type="writingRegion" rotatedBoundingBox="2254,2107 2553,2107 2553,2586 2254,2586"/>
        </emma:interpretation>
      </emma:emma>
    </inkml:annotationXML>
    <inkml:traceGroup>
      <inkml:annotationXML>
        <emma:emma xmlns:emma="http://www.w3.org/2003/04/emma" version="1.0">
          <emma:interpretation id="{4317FBC2-7CA3-4FFC-93B1-9E40022DEE9C}" emma:medium="tactile" emma:mode="ink">
            <msink:context xmlns:msink="http://schemas.microsoft.com/ink/2010/main" type="paragraph" rotatedBoundingBox="2254,2107 2553,2107 2553,2586 2254,25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02BCDA-AA37-49C4-AA2C-04E10CE1DBCC}" emma:medium="tactile" emma:mode="ink">
              <msink:context xmlns:msink="http://schemas.microsoft.com/ink/2010/main" type="line" rotatedBoundingBox="2254,2107 2553,2107 2553,2586 2254,2586"/>
            </emma:interpretation>
          </emma:emma>
        </inkml:annotationXML>
        <inkml:traceGroup>
          <inkml:annotationXML>
            <emma:emma xmlns:emma="http://www.w3.org/2003/04/emma" version="1.0">
              <emma:interpretation id="{4BBFAA3F-E415-4CC0-8E25-15888F7F45BF}" emma:medium="tactile" emma:mode="ink">
                <msink:context xmlns:msink="http://schemas.microsoft.com/ink/2010/main" type="inkWord" rotatedBoundingBox="2522,2094 2575,2576 2268,2610 2215,2128"/>
              </emma:interpretation>
            </emma:emma>
          </inkml:annotationXML>
          <inkml:trace contextRef="#ctx0" brushRef="#br0">699-201 27 0,'0'0'80'0,"-8"0"-4"0,8-4-8 16,0 4-28-16,0-6 0 0,0 2 0 0,0 4 0 0,0-10-4 15,0 6 0-15,0-1 4 0,0-1-4 0,8-3-4 0,-8-1 4 16,0 6-4-16,8-6-4 0,-8 5 4 0,10-5-8 0,-10 1 0 16,8 4-4-16,-8-4-4 0,8 4 0 0,0 0 0 0,-8-4 0 0,9 9-4 15,0-6-4-15,-1 6 0 0,1-4 0 0,-9 4-4 0,8 0 0 16,0 4 4-16,-8-4-4 0,10 6 4 0,-10-2-8 0,8 1 4 15,-8 5 0-15,8-6-4 0,-8 6 4 0,0-1 0 0,0 6 0 16,0-5 0-16,0 4-4 0,0 1 0 0,-8-1 0 0,8 5 0 16,-8-4 0-16,-2 4 0 0,2 0 4 0,0 0 0 0,-1 0 0 0,-8-5-8 15,8 6 4-15,1-2 0 0,-8-3 4 0,6 0-4 0,-6-1 0 16,6-5 0-16,2 1 4 0,0-1-8 0,-1 1 4 0,1-5 0 16,-1-5 0-16,1 5 4 0,8-5-4 0,-9 0-4 0,9 0 4 15,0 0-4-15,0-5 8 0,0 0-8 0,0 2 4 0,0-4 4 16,0 3-4-16,9-1-4 0,-9 0 4 0,8-4 4 0,-8 4-4 0,9 5 0 15,-1-10 0-15,-8 10 4 0,9-4-8 0,-9 4 4 0,8-5 4 16,0 10-4-16,2-5 0 0,-2 4 0 0,0 1 0 0,2 0 4 16,-10 0-8-16,8 4 4 0,0 1 0 0,0 1 8 0,1-3-8 15,0 2 0-15,-1-1 4 0,1 5 4 0,-9-4 4 0,8 0-4 16,0 0 0-16,2-1 0 0,-2 0 0 0,0 1 0 0,0-5 4 16,-8 0 0-16,10 0 0 0,-2-1 0 0,0-4 0 0,1 0 0 0,-9 0-4 15,8-4 0-15,1-1 0 0,-9 0 0 0,9 0-4 0,-1-5-8 16,-8 1 0-16,8-5-16 0,2-1-8 0,-10 1-16 0,0-1-16 15,8 1-20-15,-8-5-20 0,0 4-12 0,0-4-88 0,0 0 36 16,0 4 36-16,0-3 16 0</inkml:trace>
        </inkml:traceGroup>
      </inkml:traceGroup>
    </inkml:traceGroup>
  </inkml:traceGroup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09:21:56.54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53C5907-0095-4E1D-A6A8-469AB10D0FC1}" emma:medium="tactile" emma:mode="ink">
          <msink:context xmlns:msink="http://schemas.microsoft.com/ink/2010/main" type="writingRegion" rotatedBoundingBox="425,2227 2118,2273 2090,3298 397,3251"/>
        </emma:interpretation>
      </emma:emma>
    </inkml:annotationXML>
    <inkml:traceGroup>
      <inkml:annotationXML>
        <emma:emma xmlns:emma="http://www.w3.org/2003/04/emma" version="1.0">
          <emma:interpretation id="{81C82292-D18F-4D6A-BD90-F6ED4F3214A6}" emma:medium="tactile" emma:mode="ink">
            <msink:context xmlns:msink="http://schemas.microsoft.com/ink/2010/main" type="paragraph" rotatedBoundingBox="425,2227 2118,2273 2090,3298 397,32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D867DF6-25C3-4B95-AF7F-A122AA8925D6}" emma:medium="tactile" emma:mode="ink">
              <msink:context xmlns:msink="http://schemas.microsoft.com/ink/2010/main" type="line" rotatedBoundingBox="425,2227 2118,2273 2090,3298 397,3251"/>
            </emma:interpretation>
          </emma:emma>
        </inkml:annotationXML>
        <inkml:traceGroup>
          <inkml:annotationXML>
            <emma:emma xmlns:emma="http://www.w3.org/2003/04/emma" version="1.0">
              <emma:interpretation id="{8624B9EE-C4DC-4692-AFE7-A35603DD54C2}" emma:medium="tactile" emma:mode="ink">
                <msink:context xmlns:msink="http://schemas.microsoft.com/ink/2010/main" type="inkWord" rotatedBoundingBox="425,2227 1044,2243 1016,3268 397,3251"/>
              </emma:interpretation>
            </emma:emma>
          </inkml:annotationXML>
          <inkml:trace contextRef="#ctx0" brushRef="#br0">-1220 269 31 0,'9'5'52'0,"-9"0"-8"16,9-1-4-16,-9 1-24 0,8 0-4 0,-8-5 0 15,0 0 4-15,8 5-4 0,-8-5 4 0,10 0-8 0,-2 0 4 16,-8 0-4-16,8 0 4 0,-8 0 0 0,9 0 4 0,-9 0 0 0,9-5-4 15,-1 5-4-15,-8-5 8 0,0 5-8 0,8-5 0 0,1 5 0 16,-9-4 4-16,8-1-4 0,-8 0 0 0,8-1 0 0,-8 3 0 16,0-3 0-16,10-3 0 0,-10 4 4 0,8 0-4 0,-8 1-4 15,0-1 4-15,0 0-4 0,0 1 0 0,0-1 0 0,0-1 0 16,8 2 4-16,-8-1 0 0,0 1 4 0,0-2-4 0,0 6 0 0,0-4 4 16,0-1 0-16,-8 5 0 0,8 0 0 0,0-5 0 0,0 5 0 15,0 0-4-15,0 0 0 0,0 0 0 0,0 0 4 0,0 0-4 16,0 0-4-16,0 0 0 0,0 0 0 0,0 0 0 0,0 0 0 15,0 0-4-15,0 0 0 0,0 0 0 0,0-5 0 0,0 5 0 16,0 0 0-16,0-4 0 0,0 4 0 0,0-6 4 0,0 6 0 0,0-4 0 16,0 4 4-16,0-5 0 0,0 5 4 0,0-4 0 0,0-2 4 15,0 6 0-15,0-4 0 0,0 4 0 0,0 0 0 0,0 0 0 16,0-5-4-16,0 5 8 0,-8 0-4 0,8 0 0 0,0 0 0 0,-10 0-4 16,10 0 0-16,0 0 4 0,-8 0-4 0,8 0 0 15,-8 0 0-15,8 0-16 0,-9 0 16 0,9 0 0 0,-8 0-4 0,8 0 0 16,-8 0 0-16,8 0 4 0,-9 0-8 0,9 5 0 0,-9-5 0 15,9 4-4-15,-8-4-4 0,8 6 12 0,-8-2-8 0,8-4 0 16,-10 5-4-16,10-1 8 0,-8 2-4 0,8 3 4 0,-8-4-4 16,8 4 0-16,0-3 0 0,-9-2-4 0,9 5 4 0,0-3 0 0,0 3 4 15,0-4-8-15,0 4 0 0,0-4 8 0,0 5-4 16,0-6 0-16,0 2 0 0,0 3 0 0,0-4-4 0,0 0 4 0,0-1 0 16,0 1 4-16,0 0-4 0,0 0 0 0,0-1-4 0,0-4 4 15,0 5 4-15,0-5-4 0,9 5 4 0,-9-5-8 0,0 0 8 16,0 0-8-16,8 0 0 0,-8 0 4 0,0 5 0 0,8-5 4 15,-8 0-4-15,0 0 0 0,10-5 4 0,-10 5-8 0,8 0 0 16,-8 0 4-16,8 0 0 0,-8 0 0 0,9 0 4 0,-9 0-8 0,9 0 4 16,-9 5 0-16,8-5-4 0,0 0 8 0,-8 0-4 0,9 0 4 15,-1-5-24-15,-8 5 24 0,8 0 4 0,2-5-4 0,-2 5 0 16,-8-5 0-16,8 5-4 0,-8-4 0 0,10-1 4 0,-2 5-4 16,-8-5-4-16,0 0 4 0,8 1 0 0,-8-1 0 0,0-6 0 15,0 8 4-15,8-3 0 0,-8 2 0 0,0-1-4 0,0-5 0 0,0 6-4 16,0-1 4-16,0 0 0 0,0-4 4 0,0 3-4 0,0 2 0 15,0-1 0-15,0 1 0 0,0-2 0 0,-8 2-4 0,8-1 8 16,0 5-4-16,0-5 4 0,0 5-4 0,-8-5-4 0,8 5 4 0,-8 0-4 16,8-4 4-16,-10 4-4 0,2 0 4 0,8 0 0 15,-8 0-4-15,-2 0 0 0,10 0 4 0,-8 0-4 0,8 4 0 16,-8-4-4-16,8 0 4 0,-9 5-8 0,9 0 4 0,-8-5-4 0,8 5 0 16,0-1-4-16,0 2 0 0,0-2-4 0,0 1 0 0,0-1 4 15,0 7-4-15,0-7-4 0,0 6 0 0,0-6 0 0,0 6 0 16,0-5 0-16,0-1-4 0,8 2 4 0,-8 3 4 0,0-4-16 0,9 0 24 15,-9-1 0-15,8-4 0 0,-8 5 4 0,0-5 4 16,8 0-4-16,-8 0 4 0,10 5 0 0,-2-10 4 0,-8 5 0 16,0 0 0-16,8 0-4 0,-8-5 4 0,10 1 0 0,-10 4 4 0,0-5 0 15,8 5 0-15,-8-5 0 0,0 5 0 0,8 0 4 16,-8-6 0-16,0 6 0 0,0-3-4 0,8 3 0 0,-8 0 0 0,0 0 0 16,9 0 4-16,-9 0 0 0,9 0 4 0,-9 0-4 0,0 3-4 15,8-3 4-15,-8 6 0 0,9-6 0 0,-1 5 0 0,-8-5-4 16,8 0 0-16,-8 5 0 0,10-1 0 0,-2 1 0 0,-8-5 0 0,8 5-4 15,2 0 0-15,-10-1 0 0,8 1 0 0,0 0 0 0,-8 0 0 16,8-5 0-16,1 5-4 0,-9-5-4 0,9 5-8 0,-9-5-8 16,8 0-8-16,-8 0-12 0,0 0-4 0,0 0-12 0,9-5-48 15,-9 0-32-15,0 0 20 0,0 0 24 0</inkml:trace>
          <inkml:trace contextRef="#ctx0" brushRef="#br0" timeOffset="274.257">-887-211 7 0,'8'0'92'0,"-8"6"-4"0,10-6-8 16,-10 4-20-16,8-4-4 0,-8 5-4 0,8-1 0 0,0 2 0 16,2 3 4-16,-2 1-4 0,0-1-4 0,1 1 4 0,-1-1-8 15,1 6-4-15,8-1-4 0,-9 0 0 0,10 6 0 0,-10-2-4 16,10 2 0-16,-10-1-4 0,9 5-4 0,-9 0-4 0,1 0 4 0,8 5-4 15,-9-5 0-15,0 5-4 0,2-6 0 0,6 12 0 0,-16-7 0 16,10 1-4-16,-10 0 0 0,8-1-4 0,-8 1 0 0,0 5-4 16,0-6 0-16,0 1-4 0,-8 4 4 0,-2-4-4 0,2 0-8 15,0 5-12-15,-2-5-20 0,-6 0-24 0,-1 4-28 0,0-4-28 16,0-1-8-16,-1-3-92 0,-8 3 40 0,2-4 32 0,6-4 32 0,-7-1 24 16</inkml:trace>
        </inkml:traceGroup>
        <inkml:traceGroup>
          <inkml:annotationXML>
            <emma:emma xmlns:emma="http://www.w3.org/2003/04/emma" version="1.0">
              <emma:interpretation id="{33EC8543-81B5-41B1-829C-260BC164EABD}" emma:medium="tactile" emma:mode="ink">
                <msink:context xmlns:msink="http://schemas.microsoft.com/ink/2010/main" type="inkWord" rotatedBoundingBox="1631,2431 2113,2444 2100,2943 1617,2930">
                  <msink:destinationLink direction="with" ref="{405AEBAC-DBE8-4804-84C6-1C0A08D930B6}"/>
                </msink:context>
              </emma:interpretation>
            </emma:emma>
          </inkml:annotationXML>
          <inkml:trace contextRef="#ctx0" brushRef="#br0" timeOffset="-11329.9676">9-3 43 0,'0'0'84'0,"0"0"-4"0,0 0-4 0,-10 0-24 16,10 0-8-16,0 0 0 0,0 0-8 0,0 0 0 0,0 5-4 15,0-5-4-15,0-5-16 0,0 5 16 0,0 0 0 0,0 0 0 16,0 0 0-16,0 0-4 0,0 5 4 0,0-5 0 0,0 0 0 15,10 5 0-15,-10-5 0 0,0 4-4 0,0-4 0 0,8 7 4 0,-8-4 0 16,8 2 0-16,0 0 0 0,-8 5 0 0,10-6-8 0,-2 2 0 16,0 3 0-16,1 1 0 0,0 0 0 0,-1 0 0 0,1-1-4 15,-1 0 0-15,0 6 0 0,1-2-4 0,8-2 0 0,-9 4-4 16,10-1 0-16,-1 2 4 0,-8-3-4 0,7 6 0 0,1-5 0 16,1 1 0-16,-2-1-4 0,-6 1 0 0,6-1 0 0,2 1 0 0,-2 0 0 15,-7 0 4-15,7-7-4 0,2 7 0 0,-10-5 0 0,10 5 0 16,-10-6 0-16,0 0-4 0,1 1 0 0,8 0 4 0,-8-5-4 15,-9-1 0-15,8 7 4 0,0-7 0 0,2 1-4 0,-10-1 0 0,0 2 4 16,8-6-4-16,-8 0 4 0,0 4-4 0,0-4 0 16,0 0 4-16,0 0-8 0,0 0 4 0,0 0-4 0,0 0 4 0,0 0-4 15,0 0-4-15,0 0-4 0,-8 0-4 0,8-4-8 0,0 4-4 16,0 0-8-16,-10-6-12 0,10 6-8 0,0-4-16 0,-8-1-12 16,8 1-12-16,-8-2-16 0,8 1-48 0,-9 1-24 0,9-6 40 15,-8 5 24-15,8-5 24 0</inkml:trace>
          <inkml:trace contextRef="#ctx0" brushRef="#br0" timeOffset="-11002.8415">451-3 79 0,'-8'5'80'15,"8"-5"16"-15,-8 5-4 0,-1-1-28 0,1 3-4 0,-1-4 0 16,0 2-4-16,1 0-4 0,0 0 0 0,8 0-4 0,-8-1-4 16,-2 6-8-16,2-5-4 0,0 5 0 0,-2 0-4 0,-6 0-4 0,7-1 4 15,1 0-4-15,0 6 4 0,-1-5-4 0,-8 4-4 0,9 1 0 16,-2-1 4-16,-6 2 0 0,7-3-8 0,0 1 0 0,-8 1 0 16,9-1 0-16,-9 0-4 0,8 6-4 0,1-6 0 0,-10 1 0 0,10 0 0 15,0 0-4-15,-10-1 0 0,10 0 0 0,0 1 0 16,-1-1-4-16,1-5 0 0,-1 1 4 0,9 5-4 0,-9-6-4 0,1 1 0 15,8-5-4-15,0 5 0 0,-8-6-4 0,8 1-4 0,0 0-4 16,0-5-12-16,0 0-4 0,0 5-16 0,0-5-12 0,0 0-12 16,0-5-8-16,0 5-4 0,8-5-20 0,-8-4-72 0,0 3 20 0,8-3 28 15,-8-1 28-15</inkml:trace>
        </inkml:traceGroup>
      </inkml:traceGroup>
    </inkml:traceGroup>
  </inkml:traceGroup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3:29.67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05AEBAC-DBE8-4804-84C6-1C0A08D930B6}" emma:medium="tactile" emma:mode="ink">
          <msink:context xmlns:msink="http://schemas.microsoft.com/ink/2010/main" type="inkDrawing" rotatedBoundingBox="1639,3109 2516,3036 2534,3256 1657,3329" semanticType="underline" shapeName="Other">
            <msink:sourceLink direction="with" ref="{33EC8543-81B5-41B1-829C-260BC164EABD}"/>
          </msink:context>
        </emma:interpretation>
      </emma:emma>
    </inkml:annotationXML>
    <inkml:trace contextRef="#ctx0" brushRef="#br0">-4 41 59 0,'0'0'72'0,"0"0"-20"0,0 0 16 16,0 0-20-16,0 0-12 0,0 0 4 0,0 0-4 0,0 0-4 0,0 0 0 16,0 0-4-16,0 0 0 0,0 0-4 0,0 0 0 0,0 0-4 15,0 0 0-15,0 0 0 0,0 0 4 0,0 0-4 0,0 0 8 16,0 5-4-16,0-5 0 0,0 5 4 0,0-5 4 0,0 5-8 0,0-5 0 15,0 4 0-15,8 1 0 0,-8 0 0 0,8 0 4 0,-8-1-4 16,8 2 0-16,-8 3 0 0,10-4-8 0,-10 4 0 0,8-4 0 16,0 5 0-16,1-6 0 0,0 5 0 0,-9-3 0 0,8 3 0 15,1-4-8-15,-1 5 0 0,9-5 0 0,-8 0-4 0,-1 4 4 16,0-4 0-16,2 0-4 0,6-1 4 0,-7 1 0 0,8 0-4 0,-9 1-4 16,9-6 0-16,1 3 4 0,-2 3 0 0,2-6-4 0,-1 0 0 15,0 4 4-15,0-4 0 0,-1 0 0 0,2 0 0 0,8 0 0 16,-10 0 0-16,10 0 0 0,-9-4-4 0,1 4 0 0,6-6 4 0,2 3 0 15,-8 3 0-15,-1-6 0 0,7 1 0 0,-6 0-4 16,8 1 0-16,-9-1 0 0,8 0 0 0,-8 0 0 0,1 1 4 0,-2-1 0 16,2 0-4-16,-10 0 0 0,9 0 4 0,0 0 0 0,-8 1 0 15,7-1 4-15,-6-1-4 0,-2 2 0 0,0 4 0 0,0-5 4 16,2 1 0-16,-2-1 0 0,-8 0 0 0,8 0-4 0,1 1 4 16,-9-1 0-16,8 5 0 0,-8-9-4 0,0 4 0 0,9-1 0 15,-9-3 0-15,0 4 0 0,0 0 0 0,9-4 0 0,-9 4-4 0,0 0 4 16,0-5-4-16,0 6 0 0,0-1 4 0,0 1-4 0,0-2 0 15,0 2 4-15,0-1-4 0,0 5 0 0,0-5 4 0,0 5-4 16,0 0-4-16,0 0 0 0,0 0-12 0,0 0-16 0,0 0-16 16,0 0-28-16,0 0-28 0,0 5-24 0,-9-5-32 0,9 5-72 15,0-1 40-15,-9 2 40 0,9 3 20 0,-8 1 28 0</inkml:trace>
  </inkml:traceGroup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09:21:47.07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7717347-1567-4049-A648-617D202A62D8}" emma:medium="tactile" emma:mode="ink">
          <msink:context xmlns:msink="http://schemas.microsoft.com/ink/2010/main" type="writingRegion" rotatedBoundingBox="1992,2081 11628,2218 11559,7028 1924,6891"/>
        </emma:interpretation>
      </emma:emma>
    </inkml:annotationXML>
    <inkml:traceGroup>
      <inkml:annotationXML>
        <emma:emma xmlns:emma="http://www.w3.org/2003/04/emma" version="1.0">
          <emma:interpretation id="{FD7F7A7C-9CA7-4343-9056-AB06C2521D28}" emma:medium="tactile" emma:mode="ink">
            <msink:context xmlns:msink="http://schemas.microsoft.com/ink/2010/main" type="paragraph" rotatedBoundingBox="3017,2071 9580,2206 9550,3678 2987,354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89D3BCA-A25D-4383-8990-4F613762CA79}" emma:medium="tactile" emma:mode="ink">
              <msink:context xmlns:msink="http://schemas.microsoft.com/ink/2010/main" type="inkBullet" rotatedBoundingBox="3008,2544 3341,2551 3333,2938 3000,2932"/>
            </emma:interpretation>
          </emma:emma>
        </inkml:annotationXML>
        <inkml:trace contextRef="#ctx0" brushRef="#br0">1373 254 59 0,'0'0'72'0,"0"6"12"0,0-6 0 0,0 3-28 16,0-3-4-16,8 0 4 0,-8 6-4 0,8-6-4 0,-8 5-4 15,10-5 0-15,-2 0 4 0,0 0-8 0,1 0-4 0,-1 0-4 16,0 0 0-16,10 0-8 0,-10 0 0 0,10-5-8 0,-2 5 0 0,-7 0-8 16,8 5-4-16,0-5 0 0,-9 0 8 0,10 0-8 15,-10 0-4-15,10 0-8 0,-2 0-8 0,-7 0-8 0,8 0-16 0,-9 0-20 16,1 0-12-16,-1 0-20 0,10 0-76 0,-10 0 12 0,0 0 28 16,2-5 24-16</inkml:trace>
        <inkml:trace contextRef="#ctx0" brushRef="#br0" timeOffset="-210.4403">1543 130 67 0,'-8'-5'96'0,"8"0"-4"0,0 1-8 15,0-2-24-15,0 2-4 0,0 4-4 0,0-5-8 0,0 5-4 16,-9 0-4-16,9 0 0 0,0 0 0 0,0 5-4 0,0-5 0 15,0 4-4-15,0 2 4 0,0-2-4 0,9 6 0 0,-9-5-4 16,0 5 0-16,-9-1-4 0,9 1 0 0,0 4-4 0,0 1 0 0,0-2-4 16,9 2-4-16,-9-1 0 0,0 1 0 0,0 4-4 0,0-5 4 15,8 5-4-15,-8-4 0 0,0 4-4 0,0-5 4 0,0 1 0 16,8-1-4-16,-8 0 0 0,0 1 0 0,0-1-4 0,9-4 4 16,-9 5-8-16,0-6-4 0,0 1-4 0,0-6-12 0,0 1-16 15,0 0-8-15,0 0-16 0,0-1-12 0,0-4-4 0,0 0-8 0,-9-4-64 16,9-1 8-16,0 0 32 0,0 0 20 0</inkml:trace>
      </inkml:traceGroup>
      <inkml:traceGroup>
        <inkml:annotationXML>
          <emma:emma xmlns:emma="http://www.w3.org/2003/04/emma" version="1.0">
            <emma:interpretation id="{F00AA7F8-B304-4396-8390-63B2FC0ECF2A}" emma:medium="tactile" emma:mode="ink">
              <msink:context xmlns:msink="http://schemas.microsoft.com/ink/2010/main" type="line" rotatedBoundingBox="3730,2086 9580,2206 9550,3678 3700,3558"/>
            </emma:interpretation>
          </emma:emma>
        </inkml:annotationXML>
        <inkml:traceGroup>
          <inkml:annotationXML>
            <emma:emma xmlns:emma="http://www.w3.org/2003/04/emma" version="1.0">
              <emma:interpretation id="{E5BFE450-D6D0-40F7-9B9E-F80541D58D6D}" emma:medium="tactile" emma:mode="ink">
                <msink:context xmlns:msink="http://schemas.microsoft.com/ink/2010/main" type="inkWord" rotatedBoundingBox="3729,2159 4663,2178 4634,3577 3700,355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078.598">2711-91 39 0,'0'-9'88'0,"0"5"-4"0,0-7 0 0,0 2-24 0,0-1-4 15,0 0-4-15,0 1-4 0,0-1 0 0,0 1-4 0,8-2 0 0,-8 2-4 16,10-4 0-16,-2 3-8 0,-8 0 0 0,8 1-8 15,1-1 0-15,-1 5-4 0,0-5-4 0,2 6-4 0,-2 4 0 0,0-5-4 16,0 0 0-16,2 5 0 0,-2 0-8 0,0 5 0 0,1 0 4 16,0-1 0-16,-1 1-4 0,-8 0 4 0,9 4-4 0,-9 2 4 15,0 3-4-15,0 0 4 0,0 1-4 0,0-1 4 0,0 0-4 0,-9 5 4 16,1-4-4-16,-1 5-4 0,0-2 4 0,1-4 0 0,-10 5 0 16,10 1 0-16,-8-6 4 0,6 0 0 0,-6 1-8 0,7-4 0 15,1-3 4-15,0 2 0 0,-10-1 0 0,18-9-8 0,-8 5 4 16,-2 0 0-16,10-5 0 0,-8 0 4 0,8 0-4 0,0-5 4 15,0 5-4-15,0-5 4 0,0 0-4 0,0 5 4 0,8-4 0 16,-8-1 0-16,10 0 4 0,-2 5-4 0,-8-5 0 0,8 5 4 0,2 0-4 16,-10-3-4-16,8 3 4 0,0 0 4 0,1 3-4 0,-1 2 4 15,0 0 0-15,2 0 4 0,-2-1 0 0,0 6-4 0,0-5 8 16,2 4 0-16,-2 1 0 0,0 0-4 0,1 0 8 0,8-1-8 16,-8 1 0-16,-1-1 4 0,0-4 0 0,1 4 0 0,0-3-4 15,-1-2 0-15,0 1 4 0,2-1-4 0,-2-4 4 0,0 0-4 0,1 0 0 16,0 0 0-16,-1-4-4 0,0-5-8 0,-8 3-4 0,9-3-12 15,-1-1-8-15,0 0-20 0,-8-3-12 0,10 3-12 0,-2-5-20 16,-8 1-12-16,0-5-48 0,0 4-20 0,8-4 32 0,-8 5 28 16,0-5 24-16</inkml:trace>
          <inkml:trace contextRef="#ctx0" brushRef="#br0" timeOffset="521.6865">2114 106 59 0,'0'4'84'0,"-8"-4"-12"15,8 6-4-15,-9-6-24 0,9 4-4 0,-8 1 0 0,8 0-4 16,0 4-8-16,0-3-4 0,0 7 0 0,0-7-4 0,0 8-4 0,0-5 0 16,0 6-4-16,0 0 0 0,0-1 0 0,0 0-4 0,0 1 0 15,8-1-4-15,-8 0 0 0,9 0 0 0,-9-4 0 0,8 5 0 16,0 0 0-16,2-2-4 0,-2-3 0 0,0 4 4 0,2-3-4 16,-2-3 0-16,0 2 0 0,9 0 0 0,-8-6 4 0,8 6 0 15,-9-10-4-15,10 4 0 0,-10 1 0 0,8-5 4 0,-6-5 0 0,6 5-4 16,-7-4 4-16,8-6-4 0,-8 6 0 0,-1-6 4 0,0-5-4 15,0 6 0-15,10-5 4 0,-18-1 0 0,8 2 0 0,2-2-4 16,-2 0 4-16,-8-4-4 0,8 5 4 0,-8-2 4 0,9 3 0 16,-9 3-4-16,0-4 4 0,8 5 0 0,-8-2 4 0,0 2-4 15,0 5 0-15,0-6 0 0,0 5 0 0,0 5 4 0,0-5-4 0,0 5 4 16,0 0 0-16,0 0 0 0,9 5 4 0,-9 0 4 0,0-1-4 16,0 6 0-16,8-1 8 0,-8 6-8 0,9-1 0 0,-1 5 0 15,-8 1 4-15,8-1 0 0,2 0 0 0,-2 5-4 0,0 5 0 16,2-4-4-16,-2 7 0 0,0-3 0 0,0 5 8 0,1-5-4 15,-1 4-4-15,1 1 8 0,0-1-4 0,-1 1 4 0,-8-1 4 16,8 1 4-16,-8-1-4 0,0-4 4 0,0 5 0 0,0 0 4 0,0-6-4 16,-8 1-4-16,0 0-4 0,-1-6-4 0,0 2 0 0,1-2-8 15,-9 2-4-15,1-11 0 0,-2 5-8 0,10-4-4 0,-10-1-12 16,1-5-16-16,0 1-16 0,0-5-12 0,1 0-20 0,-2-5-8 16,0-5-12-16,2 0-12 0,-1-5-4 0,0 1-48 0,8-5-20 15,-7-1 36-15,-2-4 24 0,10 0 32 0</inkml:trace>
        </inkml:traceGroup>
        <inkml:traceGroup>
          <inkml:annotationXML>
            <emma:emma xmlns:emma="http://www.w3.org/2003/04/emma" version="1.0">
              <emma:interpretation id="{943344C9-EAB8-40F5-A83C-470C01B4E2E1}" emma:medium="tactile" emma:mode="ink">
                <msink:context xmlns:msink="http://schemas.microsoft.com/ink/2010/main" type="inkWord" rotatedBoundingBox="5037,2488 5403,2495 5394,2955 5028,294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664.0309">3402 231 15 0,'0'9'104'0,"0"-4"-8"0,0 0-8 0,0-1-24 16,8 2-8-16,-8-3 0 0,0 3-8 0,9-1-4 0,-9 0 0 15,0-1-4-15,8 1-4 0,1-5-4 0,-9 0 0 0,16 5-4 16,-6-5-12-16,-2 0 0 0,0 0 0 0,10 0-8 0,-2 0 4 0,-7 0-4 16,8-5-8-16,0 5 0 0,1-5-4 0,-2 1-4 15,2-1-12-15,7 5-20 0,-8-5-20 0,0-1-16 0,9 3-20 0,-10-3-72 16,2 2 20-16,-1-1 28 0,8 0 24 0</inkml:trace>
          <inkml:trace contextRef="#ctx0" brushRef="#br0" timeOffset="1470.5492">3496 58 15 0,'0'-5'92'16,"0"0"-12"-16,0 5-4 0,0-5-20 0,0 5-4 15,0 0 0-15,0 0-4 0,0 0-4 0,0 0 0 0,0 5-4 0,0-5 4 16,0 5-4-16,0 4 0 0,8-4-8 0,-8 5-4 0,0 0 0 0,0 0-4 16,0 3-4-16,8 2 0 0,-8-1-4 0,0 5-4 0,9 1 4 15,-9-1-4-15,0 1-4 0,0-2 4 0,0 1 0 0,9 6-4 16,-9-6 4-16,0 5-4 0,0-4-4 0,0-2 0 0,0 1 0 15,0 0-4-15,0 1 0 0,0-6 4 0,0 1-4 0,0-2-4 16,0-3-4-16,0 0-16 0,0-1-16 0,0 1-12 0,0-5-8 0,0-5-16 16,0 0-4-16,0 0-20 0,-9-5-64 0,9-5 16 0,0 1 32 15,0-1 20-15</inkml:trace>
        </inkml:traceGroup>
        <inkml:traceGroup>
          <inkml:annotationXML>
            <emma:emma xmlns:emma="http://www.w3.org/2003/04/emma" version="1.0">
              <emma:interpretation id="{401FB3A9-EA20-467C-9479-1CC9E170F908}" emma:medium="tactile" emma:mode="ink">
                <msink:context xmlns:msink="http://schemas.microsoft.com/ink/2010/main" type="inkWord" rotatedBoundingBox="5883,2506 6267,2514 6259,2900 5875,289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267.6169">4390 67 15 0,'0'0'96'15,"0"0"-16"-15,-8 0-4 0,8 0-28 0,0-5 0 0,0 10-4 16,0-5 0-16,0 0-4 0,0 5-4 0,0-5 0 0,0 5-4 0,8 0-4 16,-8-5 0-16,10 5-4 0,-10 0 0 0,8 0-4 15,0-5 0-15,-8 4 0 0,9 5 4 0,-1-3-8 0,0-6 0 0,2 9 0 16,6-9-4-16,-8 5-4 0,2 0 0 0,-2-1 4 0,9-4-4 15,-8 6 0-15,-1-6 0 0,1 0-4 0,-1 4 8 0,0-4-8 16,1 0 0-16,0 0 0 0,-1-4-4 0,0 4 4 0,-8-6-4 0,10 6 0 16,-10-4-4-16,0-1 4 0,8 0 0 0,-8 0 0 0,0 5-4 15,0-4 4-15,0 4-4 0,-8-6 0 0,8 6 0 0,0 0 4 16,-10 0-8-16,2 6 4 0,0-6 0 0,-1 9-4 0,0-4 4 16,1 4-4-16,0 1 0 0,-1-1 4 0,-8 6 0 0,0-1 4 15,9 1-4-15,-10 0 0 0,2-1 0 0,6 5 0 0,-6-6 0 0,-1 7 4 16,-1-5 0-16,2-1 0 0,8 1 0 0,-10 0 0 0,1-7 4 15,8 7 0-15,-8-6 4 0,9 1 0 0,0-4-4 0,-1-3 0 16,0 2 0-16,1 0 4 0,0-5-4 0,8 5 0 0,-10-5 0 16,10 0 0-16,0-5 0 0,0 5-4 0,0-5 4 0,0 0 0 15,0 2-4-15,10-3 0 0,-10-4-4 0,8 6 4 0,0-6 4 16,-8 5 0-16,9 0 0 0,-9 1 0 0,9-6 0 0,-1 5 0 0,0 5 4 16,-8-4-4-16,9-1 0 0,-1 5 0 0,-8 0-4 0,9 0 4 15,-9 5 0-15,9-5 4 0,-9 4 0 0,8 1 0 0,0 1 8 16,2-2 4-16,-10 0 0 0,8 1-4 0,0 5 4 0,0-5 4 15,2-1-4-15,-2 6 4 0,0-4-4 0,1 2 0 0,-1-3-4 16,0 0 4-16,2 5-4 0,6-6 0 0,-8 1 0 0,2 0 0 0,6-1-4 16,-7 1-4-16,0 1 4 0,-1-2-8 0,1-4 0 0,7 0 4 15,-7 0-4-15,0 0 0 0,-1 0-4 0,0-4-4 0,-8 4-8 16,10-11-12-16,-2 7-12 0,0-6-16 0,-8 1-24 0,9-1-20 16,-9 0-24-16,0-4-4 0,0 0-92 0,0-1 40 0,0 1 32 15,9-5 24-15,-9 4 20 0</inkml:trace>
        </inkml:traceGroup>
        <inkml:traceGroup>
          <inkml:annotationXML>
            <emma:emma xmlns:emma="http://www.w3.org/2003/04/emma" version="1.0">
              <emma:interpretation id="{80F5C59D-B905-46EE-B056-265490973D51}" emma:medium="tactile" emma:mode="ink">
                <msink:context xmlns:msink="http://schemas.microsoft.com/ink/2010/main" type="inkWord" rotatedBoundingBox="6711,2147 7017,2153 7008,2593 6702,2587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798.1934">5149-201 3 0,'-8'-10'84'0,"0"6"-8"0,8-1-12 16,-10 0-20-16,10 5 0 0,0-4-4 0,0-1 0 0,-8-1-4 16,8 2 0-16,0-1 0 0,8 0 0 0,-8 0 0 0,0 5-4 15,10-9-4-15,-10 4 4 0,0 5 0 0,8-5-4 0,0 1-4 0,2-2 4 16,-2 6-8-16,-8-4-4 0,8 4 4 0,0 0-4 0,1-5 0 15,0 5-8-15,-1 0 0 0,1 5-8 0,-1-5 4 16,0 4 0-16,2 6 0 0,-2-5 4 0,-8 5-8 0,8-6 4 0,-8 11 0 16,0-5 0-16,0 4-4 0,0 1 0 0,0-2 0 0,0 2 0 15,-8 4 0-15,8 0 0 0,-8 1 0 0,-2-5 0 0,-6 3 0 16,7-4 0-16,1 5 0 0,-1-4 0 0,-8-1 0 0,9 1 0 0,0-6 0 16,-10 5 0-16,10-4 0 0,-2-5 0 0,2 0 0 0,0 0-4 15,-1-1 4-15,1-4-4 0,-1 0 4 0,9-4 0 0,0 4-4 16,-8-5 4-16,8 0-4 0,0 0 8 0,0-5-8 0,0 6 0 15,8-1 0-15,-8 0 4 0,9 0 0 0,-9 1 4 0,8 4 0 16,1-5 0-16,-9 5 0 0,8 0-20 0,0 0 16 0,2 0 8 0,-2 5-4 16,0-1 4-16,2 1 0 0,-2 5 0 0,0 1 0 0,0-3-4 15,1 2 4-15,0-1 4 0,-1 5 0 0,1-4-4 0,7 0 4 16,-6 5 0-16,-2-11 4 0,0 5 0 0,0 1 0 16,2 0-4-16,-2-5 0 0,0-5-4 0,1 4 0 0,-1 2-4 0,1-12 0 15,-9 6-4-15,9-4-12 0,-1-1-12 0,0 0-16 0,-8-4-20 0,10-1-20 16,-2-4-20-16,-8 4-20 0,8-10-80 0,-8 6 36 15,0-5 32-15,8 0 28 0</inkml:trace>
        </inkml:traceGroup>
        <inkml:traceGroup>
          <inkml:annotationXML>
            <emma:emma xmlns:emma="http://www.w3.org/2003/04/emma" version="1.0">
              <emma:interpretation id="{251C8F78-F5C3-40F8-9C83-8D516A7856BB}" emma:medium="tactile" emma:mode="ink">
                <msink:context xmlns:msink="http://schemas.microsoft.com/ink/2010/main" type="inkWord" rotatedBoundingBox="7728,2494 8248,2505 8234,3188 7714,3178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3683.3078">6087 518 15 0,'0'0'96'0,"0"0"-12"0,0 0-4 15,0 0-24-15,9 0 0 0,-9 0-4 0,0 5 0 16,8-5-8-16,-8 5-4 0,8-5 0 0,2 5 4 0,-10 0-8 0,8 0 0 16,0-1-4-16,2 1 4 0,6 4-4 0,-8-4 0 0,1 0 0 15,8 5-4-15,-8 0-4 0,7-1 4 0,-6 1-4 0,6-1 4 16,2 1-8-16,-2 0 0 0,2-1 4 0,-10 1-8 0,9-1 4 0,-1 1 0 16,2-6-4-16,-10 6-4 0,10-1 0 0,-10-3 0 15,9 3-4-15,-8-4-4 0,-1 0-4 0,9-1 0 0,-17 1 0 0,8-5-4 16,2 5-12-16,-2-5-28 0,0 0-28 0,-8 0-24 0,10 0-20 15,-10 0-52-15,0-5-40 0,0 0 44 0,0 1 28 0,8-1 28 16</inkml:trace>
          <inkml:trace contextRef="#ctx0" brushRef="#br0" timeOffset="3395.295">6616 58 31 0,'0'0'72'0,"0"0"16"0,0 0-4 0,0 0-24 0,0 0-4 16,0 0-4-16,0 0-4 0,0 4-4 0,-8-4-4 0,8 5-4 16,0-5-4-16,-8 5 0 0,8 0-4 0,-10 0 0 0,10 0-8 15,-8 5 0-15,0-6-4 0,-10 5-4 0,10 1 0 0,-9 0 0 0,8 5 0 16,-8-6-4-16,1 1 0 0,-2 4 0 0,0-5-4 0,2 1 4 15,-10 5-4-15,9-6 4 0,1 1-4 0,-2 4 0 0,-8-5 0 16,10 0 4-16,-1 2-4 0,-9-6 0 0,18 4 0 0,-10 1-4 0,2-6 4 16,-2 6 0-16,10-5 0 0,-9 0-8 0,8 0 4 15,0-1 0-15,1 1 0 0,0-5 8 0,8 6 0 0,-8-6-8 0,8 0 4 16,0 0 0-16,0 4 4 0,0-4 0 0,0 0-4 0,8 0 8 16,0 0 0-16,-8 4 4 0,8-4 0 0,1 0 0 0,0 5 0 15,-1 0 0-15,1-5-4 0,-1 5 4 0,0 0 0 0,10-1 0 0,-10 1-4 16,10 6 4-16,-10-8-4 0,9 2 0 0,0 0-16 0,-8 5 24 15,7-5-4-15,2 4-4 0,-2-4 4 0,2 4-4 16,-10 1 0-16,9-1 0 0,0-3 0 0,0 3 0 0,-9 1-8 0,10 0 0 16,-10-6 0-16,10 5 0 0,-10 1 0 0,9-5 0 0,-8 5-4 15,-1-5 4-15,1 4-8 0,-1-4 0 0,0-1 0 0,2 1-4 16,-10-5-8-16,8 5-8 0,-8 0-12 0,8-5-16 0,-8 0-24 0,0 5-12 16,0-5-16-16,0 0-4 0,0 0-28 0,-8 0-60 15,8-5 32-15,-8 5 32 0,8-5 24 0</inkml:trace>
        </inkml:traceGroup>
        <inkml:traceGroup>
          <inkml:annotationXML>
            <emma:emma xmlns:emma="http://www.w3.org/2003/04/emma" version="1.0">
              <emma:interpretation id="{21037043-E04C-4E89-A206-6C7A6A1B9C1E}" emma:medium="tactile" emma:mode="ink">
                <msink:context xmlns:msink="http://schemas.microsoft.com/ink/2010/main" type="inkWord" rotatedBoundingBox="9059,2541 9573,2551 9560,3204 9046,3193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4235.8302">7656 149 23 0,'-8'0'76'0,"-1"-4"-8"0,1 4-8 16,-1 4-20-16,0-4 0 0,-7 5-4 0,6-1 0 0,2 2 0 0,0-2 0 15,0 6 0-15,-2-1-4 0,-6-3 4 0,7 3-4 16,1 1-4-16,-1-1 0 0,0 1 0 0,1-1 0 0,0 5-4 0,8-5-4 16,-8 2 0-16,8-2-4 0,0 1 0 0,0-1-4 0,0 1-4 15,0 0 0-15,0-1 4 0,0-4-4 0,8 5-4 0,0-1 4 16,-8-4 0-16,8 0 4 0,1 4 0 0,0-4-8 0,-1 0 4 15,1-5 0-15,7 0 0 0,-6 6 0 0,6-6 0 0,2 0 0 16,-2-6-4-16,2 1 4 0,-1 0 0 0,-1 1-4 0,-8-1 0 0,10-5-4 16,0 1 4-16,-2-1-4 0,-7 1 4 0,8-6-4 0,-9 5 4 15,1-4-8-15,-9 0 8 0,8 0-4 0,-8 4 0 0,0-5-4 16,0 1 4-16,-8 5-4 0,8-6 4 0,-9 5-4 0,1-4 4 0,-9 5-8 16,8-1 0-16,-7 1 0 0,-2-1-4 0,0 0 4 15,2 5-4-15,-1-5 0 0,0 6 0 0,0-1 0 0,-1 5 0 0,-6-4 0 16,14 4 0-16,-15 0 0 0,17 4 0 0,-10-4 0 0,2 5 0 15,8 5 0-15,-2-6 0 0,2 6 0 0,0-1-4 0,-2 1 0 16,2-1 0-16,8 1-4 0,-8 0-4 0,8-1-4 0,0 6 0 16,0-5-4-16,0-1 0 0,8 1 4 0,-8-6 0 0,8 6 0 0,2-5-4 15,-2 5 4-15,0-7-20 0,10 3-24 0,-10-1-20 16,9-5-12-16,-8 5 24 0</inkml:trace>
          <inkml:trace contextRef="#ctx0" brushRef="#br0" timeOffset="4561.9583">7775 240 3 0,'0'0'80'0,"0"0"-8"0,0 0-4 0,0 0-24 0,0 5-4 16,0-5-4-16,0 0 0 0,8 5 0 0,-8-5 0 0,0 4 0 15,0-4 0-15,10 6 0 0,-10-6 0 0,8 3 0 0,-8 3 0 16,8-1 4-16,2 0 0 0,-10 4-8 0,8-4 4 0,-8 0 4 0,8 4-4 16,1 1 0-16,-9-5 0 0,8 4-4 0,1 2-4 0,-9 2 0 15,8-3 0-15,1-1-4 0,-9 7 4 0,8-3-8 0,0-3 0 16,-8 4 0-16,10 0 0 0,-10 1 4 0,8-1-4 0,-8 1 4 15,8-1 4-15,-8 5 0 0,10-4 4 0,-10-1-4 0,0 0 0 16,0 1 0-16,0-6 0 0,0 6 0 0,0-1 0 0,0 1-4 0,0-1 0 16,0-5 0-16,0 1-4 0,-10 5-4 0,10-6 4 15,-8 1-4-15,0 0 0 0,-2-1-4 0,2-4-4 0,0 4 4 16,-1-4-8-16,-8 0 4 0,9 0-4 0,-9-1 0 0,-1-4 4 0,2 5-8 16,-2-5 4-16,1 0 0 0,0 0-4 0,0 0-4 0,1 0 0 15,-2-5-4-15,0 1-4 0,2-1-16 0,-1 0-8 0,0 0-12 16,8 1-16-16,-7-6-16 0,6 6-24 0,2-1-28 0,0-5-24 0,0 0-28 15,-2 1-60-15,10-1 48 0,-8 1 36 0,8 3 28 16,0-3 28-16</inkml:trace>
        </inkml:traceGroup>
      </inkml:traceGroup>
    </inkml:traceGroup>
    <inkml:traceGroup>
      <inkml:annotationXML>
        <emma:emma xmlns:emma="http://www.w3.org/2003/04/emma" version="1.0">
          <emma:interpretation id="{E1C66F1F-E066-409E-AC6A-BED253E907C6}" emma:medium="tactile" emma:mode="ink">
            <msink:context xmlns:msink="http://schemas.microsoft.com/ink/2010/main" type="paragraph" rotatedBoundingBox="8926,3456 9843,3289 9896,3578 8978,374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58CBCF24-5340-46A8-B8D4-9EFD23B3C02B}" emma:medium="tactile" emma:mode="ink">
              <msink:context xmlns:msink="http://schemas.microsoft.com/ink/2010/main" type="line" rotatedBoundingBox="8926,3456 9843,3289 9896,3578 8978,3745"/>
            </emma:interpretation>
          </emma:emma>
        </inkml:annotationXML>
        <inkml:traceGroup>
          <inkml:annotationXML>
            <emma:emma xmlns:emma="http://www.w3.org/2003/04/emma" version="1.0">
              <emma:interpretation id="{42792959-23A6-4D0B-8592-3D2C2427F8F1}" emma:medium="tactile" emma:mode="ink">
                <msink:context xmlns:msink="http://schemas.microsoft.com/ink/2010/main" type="inkWord" rotatedBoundingBox="8926,3456 9843,3289 9896,3578 8978,3745"/>
              </emma:interpretation>
              <emma:one-of disjunction-type="recognition" id="oneOf6">
                <emma:interpretation id="interp6" emma:lang="" emma:confidence="0">
                  <emma:literal>_</emma:literal>
                </emma:interpretation>
                <emma:interpretation id="interp7" emma:lang="" emma:confidence="0">
                  <emma:literal>-</emma:literal>
                </emma:interpretation>
                <emma:interpretation id="interp8" emma:lang="" emma:confidence="0">
                  <emma:literal>.</emma:literal>
                </emma:interpretation>
                <emma:interpretation id="interp9" emma:lang="" emma:confidence="0">
                  <emma:literal>*</emma:literal>
                </emma:interpretation>
                <emma:interpretation id="interp10" emma:lang="" emma:confidence="0">
                  <emma:literal>ż</emma:literal>
                </emma:interpretation>
              </emma:one-of>
            </emma:emma>
          </inkml:annotationXML>
          <inkml:trace contextRef="#ctx0" brushRef="#br0" timeOffset="6.12215E6">7323 1012 11 0,'0'0'100'0,"-8"0"-4"0,8 0-8 0,0 0-20 16,0 0-8-16,0 0-4 0,0 0 0 0,0 0 0 0,0 0-8 15,0 0 4-15,-8 0-8 0,8 0-4 0,0-5-4 0,0 5 0 16,0 0-4-16,0 0 0 0,8 0 0 0,-8 0 0 0,0 0 0 16,0 0 0-16,0 0 0 0,0 0 4 0,0 0-4 0,0 0 0 15,0 0 0-15,8 0 0 0,-8 5 0 0,9-5 0 0,-9 5 0 0,9 0-4 16,-9-5 4-16,8 5-4 0,0 0 0 0,2 4 0 0,-2-4 0 16,0-1-20-16,1 6 20 0,0 0 0 0,7-2-4 0,-7 3-4 15,-1-6 4-15,10 5 0 0,-2-1-4 0,-6 1 0 0,6-6 0 0,1 6-4 16,0-5 4-16,0 5-4 0,1-5 0 0,6-1 0 15,-6 1 0-15,-1-5-4 0,9 5 0 0,-2-5 4 0,-6 0-4 0,8 0-4 16,-1 0 0-16,1 0 4 0,0-5-4 0,-10 0 0 0,10 1 0 16,0-1 0-16,-9-5 0 0,9 5-4 0,0-5 4 0,-10 1-4 15,10-1 0-15,-9 0 4 0,-1 1-4 0,10-2-4 0,-8-2 4 0,-2 4-4 16,-7-1 0-16,8-4 4 0,0 4 0 0,-1 0-4 16,-6-4 0-16,6 5 4 0,-6-1 0 0,-2 0 0 0,0 1-4 0,1 3 0 15,-1-3 0-15,-8 5 0 0,9-6 0 0,-1 5 4 0,-8 0-4 16,0 0 4-16,9 1-4 0,-9-1 8 0,0 5-4 0,0-5 0 15,0 0-8-15,0 5 4 0,0-4 4 0,0 4-4 0,0 0 4 16,0-6-4-16,0 6 0 0,0 0 4 0,0-5 0 0,0 5-4 16,0 0 0-16,0 0 4 0,0 0 0 0,0 0-8 0,0 0 8 15,0 0 0-15,0 0 0 0,0 0-4 0,-9 0 0 0,9 0 0 0,0 0 0 16,0 0 0-16,0 0 0 0,-8 0 0 0,8 0 0 0,0 0 0 16,-9 0 0-16,9 0 0 0,-8 5 0 0,8-5 0 0,0 6 0 15,-9-6 0-15,9 4 0 0,-8-4 0 0,8 5 0 0,-8 0 0 0,8 0 0 16,0-1 0-16,-10 1 0 0,2 5 0 0,8-6 0 15,-8 2 0-15,-2-2 0 0,10 5 0 0,-8-3 0 0,0 3 0 0,0 1 0 16,-1-6 0-16,0 6 0 0,1-1 0 0,8 1 0 0,-9 0 0 16,1 0 0-16,-10-1 0 0,10 0 0 0,0 1 0 0,0 0 0 15,-2-5 0-15,2 5 0 0,-9-1 0 0,9 1 0 0,-1-1 0 0,0-4 0 16,-7 4 0-16,8 1 0 0,-10-5 0 0,10 5 0 16,-10-5 0-16,10 4 0 0,-9-4 0 0,8 4 0 0,-8-4 0 0,9 0 0 15,-10 0 0-15,10 3 0 0,-10-2 0 0,10-1 0 0,-9-1 0 16,9-4 0-16,-9 5 0 0,0-5 0 0,9 5 0 0,-10-5 0 15,10 0 0-15,-10 0 0 0,2 5 0 0,7-5 0 0,-8 0 0 16,8 0 0-16,-7 0 0 0,-2-5 0 0,10 5 0 0,-10 0 0 16,10-5 0-16,-9 5 0 0,9-5 0 0,-1 5 0 0,-8 0 0 0,9-4 0 15,0-1 0-15,-2 5 0 0,-6-6 0 0,6 2 0 0,2 0 0 16,0 4 0-16,-1-5 0 0,1 0 0 0,0 0 0 0,-1 5 0 16,0-5 0-16,1 1 0 0,8 4 0 0,-8-5 0 0,-2 0 0 0,2 1 0 15,8 4 0-15,-8-5 0 0,8 0 0 0,-9 5 0 16,9-5 0-16,-9 0-4 0,9 5 0 0,0-4 0 0,0 4-4 15,0-6 8-15,0 2-4 0,0 4 4 0,-8 0-4 0,8 0 4 0,0-5-4 16,0 5 0-16,0 0 0 0,0 0 4 0,8-5 0 0,-8 5-4 16,0 0 0-16,0 0 0 0,0 0 4 0,0 0-4 0,-8 0 0 15,8 0 4-15,0 0 0 0,8 0-16 0,-8 0 20 0,0 0-4 0,0 0 0 16,9 0 0-16,-9 0-4 0,9 0 4 0,-9 0 0 16,8 0 4-16,0 5 0 0,2-5-8 0,-2 0 8 0,0 5-4 0,1-5-4 15,0 0 4-15,-1 4 0 0,0 2 4 0,9-2-4 0,-9-4-4 16,2 5 4-16,6 0-4 0,-6-5 8 0,6 5-8 0,-8 0 0 15,10-1 4-15,-1-4 4 0,-1 5-8 0,-6-5 4 0,6 5 0 16,2-5 4-16,-2 0-8 0,2 0 4 0,-1 4 0 0,-1-4 4 16,2 0-4-16,-2 0 4 0,2 0-4 0,-1 0 0 0,0 0 0 0,0 0 0 15,-1 0 0-15,2 0 4 0,0 0-4 0,7 0 0 0,-17 0 0 16,9 0 0-16,0 0-4 0,1 0 0 0,-2 0 0 0,2 0 4 16,-2 0-4-16,2 0 4 0,-10 0 0 0,9 0 0 0,-9 0 0 0,10 0-4 15,-10-4 4-15,10 4 4 0,-10-5-4 0,0 0 4 0,1 1-4 16,8-1-4-16,-8-5 8 0,-1 5-4 0,0-5 0 0,0 6 0 15,2-6-4-15,-2 1-20 0,0-1 24 0,2-6-4 0,-2 8 4 16,-8-2 0-16,8 0 0 0,1 1-8 0,-9 0 4 0,8-1 4 16,1 5 0-16,-9-5-4 0,8 1 4 0,-8 0-4 0,0-1 0 15,0 5 4-15,9-5-4 0,-9 6 4 0,0-6 0 0,0 5 0 0,0-5-4 16,0 6 8-16,0-1-4 0,0 0 4 0,0 0-4 0,0 1 0 16,0-1 0-16,0 5 4 0,0-5-4 0,0 5 0 0,0-5 0 15,0 5 4-15,0 0-8 0,0 0 4 0,0 0 0 0,0 0 4 16,0 0-4-16,0 0 0 0,0 0 4 0,0 0-4 0,-9 0 0 15,9 0 0-15,0 0 4 0,0 0 0 0,0 0-4 0,-8 0-4 16,8 0 4-16,-9 0 0 0,9 5 0 0,-8-5 4 0,8 5-4 16,-9 0 0-16,1-1 0 0,8 1-4 0,-8 0 8 0,-2 4-4 0,2 1 4 15,0-5-4-15,-2 5 0 0,2 4 4 0,0-5-8 0,-9 6 4 16,8-6 0-16,-8 6 4 0,9-5-4 0,-10 4 4 0,2-4-4 16,8 4-16-16,-10-6 24 0,1 8-4 0,0-6 0 0,0-1 0 0,1 1 0 15,-2 0 0-15,10-1-4 0,-10 1 0 0,1-5 4 0,0 4-4 16,0-4 0-16,1-1 0 0,-2 1 0 0,0 0 0 0,10 0-4 15,-9 0 0-15,0-1 0 0,0-4 4 0,1 4 0 0,-2 2-4 16,0-1 8-16,-6-1-8 0,7 1 4 0,-1 0-4 0,2-5 4 16,-2 5 0-16,2 0 0 0,6 0 4 0,-6-5-4 0,-1 0 0 0,-1 4 0 15,10-4 0-15,-8 0 4 0,6 5-4 0,-6-10 0 0,6 5 0 16,2 0 0-16,0-4 0 0,-1-1 4 0,1 0-8 0,0 0 0 16,-1 0 4-16,9 0 0 0,-9 1-4 0,1-1-4 0,8-5 8 15,-8 6 0-15,8-6-4 0,-10 5 0 0,10-4 0 0,-8 4 4 16,8-4 0-16,0 4 4 0,-8-5-4 0,8 5 0 0,-9 1 0 15,9-6-4-15,0 5 4 0,0 0 0 0,-9 0 0 0,9 1-4 16,0-2 8-16,-8 2-4 0,8-1 4 0,0 1-4 0,0-3 0 0,-8 7-20 16,8-3 24-16,0-2 0 0,0 0 0 0,0 5-4 0,0-5-4 15,0 1 0-15,0 4 4 0,0-6-4 0,0 2 8 0,0 4-4 16,0-5 0-16,0 5-4 0,8 0 4 0,-8 0-4 0,0-4 8 0,8 4-8 16,-8 0 4-16,9 0 4 0,0 0-4 0,-1 0 4 0,0 4-4 15,2-4 4-15,-2 0-4 0,0 5 0 0,10-1 4 0,-10-4 0 16,9 6-4-16,-9-2 0 0,10-4 0 0,-2 5 4 0,2 0-4 15,-2 0 0-15,2-2 4 0,-10 4 0 0,17-3-4 0,-7 1 4 16,-2-1-4-16,2-4 4 0,-1 6-4 0,9-2 0 0,-10-4 0 16,2 0 4-16,-2 0-4 0,10 0 0 0,-9 5 0 0,0-5 0 0,0 0 0 15,1 0 4-15,8 0-4 0,-10 0 0 0,1 0 0 0,0 0-4 16,-8 0 4-16,7-5 0 0,2 5 0 0,0 0 0 0,-10 0 0 16,8-4 0-16,-7 4 0 0,8-6 4 0,-8 6-4 0,7-4 0 15,-6 4 4-15,-2-5 0 0,0 5-4 0,0-4-16 0,2-3 20 16,-2 7 4-16,9-3-4 0,-17 3 0 0,8 0 0 0,1-5-4 15,0 5 4-15,-1-5-4 0,-8 5 0 0,8-5 4 0,0 5-4 16,-8 0 4-16,10-4 0 0,-10 4 0 0,8-6 0 0,-8 6-4 0,0-4 0 16,0-1 4-16,0 5 0 0,0-4-4 0,8-1 0 0,-8 0 0 15,0 0 0-15,0 0-4 0,0 0-8 0,0 0-4 0,0 0 0 16,0 1-8-16,0-1-16 0,0 1-12 0,-8-2-20 0,8 2-16 0,8-1-20 16,-16 0-16-16,8 0-24 0,0 5-16 0,0-4-68 0,-8 4-12 15,8 0 48-15,-10-6 36 0,10 6 28 0,-8 6 32 0</inkml:trace>
        </inkml:traceGroup>
      </inkml:traceGroup>
    </inkml:traceGroup>
    <inkml:traceGroup>
      <inkml:annotationXML>
        <emma:emma xmlns:emma="http://www.w3.org/2003/04/emma" version="1.0">
          <emma:interpretation id="{91148209-2BAD-4BC5-98A0-F98880EAD9A7}" emma:medium="tactile" emma:mode="ink">
            <msink:context xmlns:msink="http://schemas.microsoft.com/ink/2010/main" type="paragraph" rotatedBoundingBox="1962,4179 11598,4316 11559,7028 1924,68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719409B-67FD-4AD9-8A64-37E2575D3173}" emma:medium="tactile" emma:mode="ink">
              <msink:context xmlns:msink="http://schemas.microsoft.com/ink/2010/main" type="line" rotatedBoundingBox="1959,4203 8833,4259 8826,5088 1952,5032"/>
            </emma:interpretation>
          </emma:emma>
        </inkml:annotationXML>
        <inkml:traceGroup>
          <inkml:annotationXML>
            <emma:emma xmlns:emma="http://www.w3.org/2003/04/emma" version="1.0">
              <emma:interpretation id="{38171BAF-D909-4F76-BEB0-1C5D9273C106}" emma:medium="tactile" emma:mode="ink">
                <msink:context xmlns:msink="http://schemas.microsoft.com/ink/2010/main" type="inkWord" rotatedBoundingBox="1959,4203 6003,4236 5996,5065 1952,5032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5.94157E6">2225 2283 71 0,'0'-4'76'0,"0"4"0"0,0-6-12 0,0 3-24 16,0-3 4-16,0 1-4 0,0 0-4 0,0 1 4 0,0 4 0 0,0-6-4 16,0 6-8-16,0-4 0 0,0 4-4 0,0 0 0 0,0-5-4 15,0 5 0-15,0 5 0 0,0-5-4 0,0 4 0 0,0-4 0 16,0 6-8-16,0 3 4 0,0-4-4 0,0 1-4 0,0 3 0 15,0 0 0-15,8-4 0 0,-8 4 0 0,0 5-4 0,10-3 8 16,-10-2-8-16,8 5 4 0,-8-4-4 0,8-1 4 0,-8 1-4 16,8 5 4-16,-8-6-4 0,10 1 4 0,-10-5-8 0,0 4 4 0,8-4-4 15,-8 0 0-15,0-1 0 0,8 1 4 0,-8-5-4 0,9 0 4 16,-9 0-4-16,0 0 0 0,0-5-4 0,8 1 0 0,-8-1-4 16,0-4 4-16,9 4 0 0,-9-5 0 0,9 5 4 0,-9-4 0 0,0 4 0 15,8-5 0-15,-8 6 0 0,0-2 4 0,8 2 0 16,-8-1 4-16,0 5 4 0,8 0 0 0,-8 0-4 0,10 5 4 0,-10-1 4 15,8 2 4-15,-8-2 0 0,8 6 0 0,-8-5 4 0,10 4-12 16,-2 6 16-16,-8-6 0 0,8 1 0 0,1 4-4 0,-1-4 0 16,1 4 0-16,-1-4 0 0,1 4 0 0,-1-4-4 0,0 0-4 0,2-6 4 15,-2 6-8-15,0-6 0 0,2 1-4 0,-2 0-4 0,0-5 8 16,-8 0-8-16,8 0 4 0,1-5 0 0,-1 0-4 0,-8-4 0 16,9 0 4-16,0-1 0 0,-1 0 0 0,-8-4-8 0,0-1 0 15,8-4 0-15,-8 0-4 0,0 5-8 0,0-6-4 0,0-3-8 16,0 8-12-16,0-9-4 0,-8 4-4 0,8 6-8 0,-8-5 0 0,-1 0-8 15,0 5 0-15,1 4-4 0,-1-5-40 0,1 6-40 16,0 4 12-16,0-4 28 0,-10 9 20 0</inkml:trace>
          <inkml:trace contextRef="#ctx0" brushRef="#br0" timeOffset="5.94255E6">2737 2231 47 0,'0'-6'96'16,"0"2"-12"-16,0 4-4 0,0-5-24 0,0 5-4 0,0 0-4 15,0 0-4-15,0-5-4 0,0 5-4 0,0 0-8 0,0 5-4 0,0-5-4 16,0 0-4-16,0 0 0 0,0 5-4 0,0-1 0 0,0 2-4 16,0-2 0-16,8 1 0 0,-8-1-4 0,0 6-4 0,9 0 0 15,-9-1 4-15,8 1-4 0,-8 0 0 0,8-1-4 0,2 1 4 16,-2-1-4-16,-8 1-12 0,8 0 16 0,0-1 0 0,2-4 0 15,-2 5 0-15,0 0 0 0,1-6 0 0,0 1 0 0,-1 0 0 16,1-5 0-16,-1 5 0 0,0-5 0 0,1 4 0 0,0-8 0 0,-1 4 0 16,0 0 0-16,2-5 4 0,-2 0-4 0,0 0 4 0,1 1 0 15,0-2 0-15,-1-3 0 0,0-1 0 0,1 6 0 0,-1-6-4 16,0 5 4-16,-8-5 0 0,10 1-4 0,-2 4 0 0,-8-4 4 16,8 4 0-16,2 0 0 0,-10 5 0 0,8-5 0 0,-8 1 0 0,8 4 0 15,-8 0 0-15,8-6 0 0,-8 6 0 0,9 0 4 16,-9 0 0-16,0 0-8 0,9 6 0 0,-9-12 4 0,0 12 0 0,8-6-4 15,-8 0 4-15,0 4 0 0,9-4 0 0,-9 5-4 0,8 0 0 16,-8-5 0-16,8 5 0 0,-8-1 4 0,0-4-8 0,10 5 0 16,-2 0 4-16,-8-1 0 0,8 1 0 0,-8 1-4 0,8-2 4 0,2-4 0 15,-10 5 0-15,8 0 0 0,0-5 0 0,-8 5-4 0,9-1 4 16,0-4-4-16,-1 0 4 0,-8 5-4 0,9-5 0 0,-1 0 0 16,-8 0 4-16,8 0-4 0,1 0 0 0,-9-5 4 0,9 5-4 15,-1-4-4-15,-8 4 0 0,8-5 0 0,-8 0 4 0,10 0 0 16,-10 1-4-16,8-2 0 0,-8 1 0 0,0 1 4 0,8-1 0 15,-8 0 0-15,0 1 0 0,0 4 0 0,0-5 4 0,9 5 0 0,-9 0 0 16,0 0 4-16,9 0-4 0,-9 5 4 0,0-1-4 0,8-4 4 16,-8 10-4-16,0-6 4 0,8 7 0 0,-8-7 0 0,9 6 4 15,-1 4 4-15,-8-4-8 0,8 0 4 0,2-1 0 0,-2 5 4 16,0-4-8-16,-8 5 4 0,10-6 0 0,6 0 0 0,-7 1 0 16,-1 0-4-16,1-1 0 0,-1 1 0 0,1-5-4 0,-1-1 4 15,10 1 0-15,-10 0-4 0,0-5 0 0,2 0 4 0,-2 0-4 16,0 0 0-16,0-5 4 0,10-4-4 0,-10 4 0 0,-8-5 4 0,9-4-8 15,-1 4 4-15,0-4 0 0,2-5 0 0,-10 4 0 0,8 1-24 16,-8-5 24-16,0 0 4 0,8 4-4 0,-8-4 0 0,0 5 0 16,-8-5 0-16,8 4 0 0,0 1 0 0,-8-1 0 0,-2 5 0 0,2 1 0 15,0-1 0-15,-1 6 4 0,1-2-4 0,-10 2 0 16,10 4 0-16,0 0 0 0,-10 4 0 0,10 2 0 0,0-2 0 0,-2 1 0 16,2 5 0-16,0 0-4 0,-1 3 4 0,1-3-4 0,8 6 0 15,-9-3 0-15,9 2 0 0,0-1-8 0,0 1-4 0,0-1-12 16,9 0-12-16,-9 0-12 0,8 1-8 0,-8-5-24 0,9-1-48 0,-1 1-8 15,0 0 20-15,2-6 24 0</inkml:trace>
          <inkml:trace contextRef="#ctx0" brushRef="#br0" timeOffset="5.94283E6">3793 2177 7 0,'10'-9'112'0,"-2"4"-8"16,0 0-12-16,-8 5-28 0,0 0-4 0,0 5-4 15,-8 0 0-15,8 0 0 0,-8 5-4 0,8-6-8 0,-10 11-4 16,2-6 4-16,8-4-8 0,-8 10 0 0,-1-11-4 0,9 5-8 0,0 1-4 15,-8 0-4-15,8-4 0 0,0 3-4 0,0-5-4 0,0 1 0 16,8 0 0-16,-8 0-4 0,9-5 4 0,-1 0-4 0,0 4 0 16,2-4 0-16,-2 0-4 0,10 0 4 0,-2 0 0 0,-8 0-4 0,9 0 0 15,1 0 4-15,-2 0-4 0,2 5 4 0,-2-5-4 0,-6 0 4 16,6 5-4-16,-7-1 0 0,8-4 4 0,-8 5 4 0,-1 1 0 16,0 3 0-16,-8-4 0 0,8 0-4 0,-8 4 0 0,0 1-4 15,-8 0 0-15,0-1 4 0,0 1-4 0,-1-1 4 0,0 1-4 16,-8 0 0-16,1 4-4 0,-2-5-4 0,2-4-8 0,-2 5-8 0,1-1-12 15,0-4-16-15,0 0-12 0,1 0-12 0,-10-5-8 16,8 0-24-16,1-5-48 0,9 0-4 0,-9-6 32 0,0 3 20 0</inkml:trace>
          <inkml:trace contextRef="#ctx0" brushRef="#br0" timeOffset="5.94296E6">3793 1943 55 0,'10'-5'128'0,"-2"-4"-20"0,0 3-16 16,2 6-32-16,-2 0-8 0,-8 0-8 0,8 6-8 0,-8-2-8 0,8 1-8 15,-8 0 0-15,0 4-4 0,0 1-8 0,9 0 0 0,-9-1-8 16,0 1-8-16,8-1-12 0,-8 6-20 0,0-6-8 0,9 1-60 16,-9 4-44-16,9-4 24 0,-9 5 24 0</inkml:trace>
          <inkml:trace contextRef="#ctx0" brushRef="#br0" timeOffset="5.94317E6">4220 2231 55 0,'9'0'96'16,"-9"-6"-4"-16,0 6-4 0,0 0-28 0,0 6 0 0,0-6-4 16,-9 4-4-16,9 1 0 0,0-1-4 0,0 2 0 0,0 3-4 15,0-4-4-15,-9 4-4 0,9 1-4 0,0 5-8 16,0-6-4-16,9 5 0 0,-9 1-4 0,0-1-4 0,9 1-8 0,-9-5 4 16,8 4-4-16,0 0-4 0,2 1 4 0,-10-6-8 0,8 1-4 15,0-1-8-15,1-4-12 0,8 0-20 0,-9 0-8 0,1-5-24 16,8 0-24-16,-8 0-72 0,-1-5 20 0,0-5 28 15,2 1 24-15</inkml:trace>
          <inkml:trace contextRef="#ctx0" brushRef="#br0" timeOffset="5.94332E6">4340 1804 27 0,'-9'-10'120'0,"0"10"-12"0,1-5-16 15,-1 5-32-15,1 5 0 0,8-1-12 0,-8-4-4 0,-1 10-12 16,9-5 0-16,0 4-12 0,-9 2-4 0,9-2-4 0,0 1-4 15,-8-1-4-15,8 1 0 0,8 4-16 0,-8 1-16 0,0-6-20 16,9 5-48-16,-9 1-68 0,0 4 24 0,9-4 32 0</inkml:trace>
          <inkml:trace contextRef="#ctx0" brushRef="#br0" timeOffset="5.93976E6">400 2244 27 0,'0'-4'80'16,"0"-5"0"-16,0 9-8 0,-8-6-20 0,8 2-4 0,0-1-4 0,0 0 0 15,0 5 0-15,0-5-4 0,0 1 0 0,0 4 0 0,0 0-4 16,0 0-4-16,0-6 4 0,0 6-8 0,0 6 4 0,0-6-4 15,0 4 0-15,0 1-4 0,0 0-4 0,0 4 0 0,0-3-4 0,0 7-4 16,0-3 0-16,0 0 0 0,0-1-4 0,0 6 0 0,0-1 0 16,0 0-4-16,0 6-4 0,0-1 0 0,-8-5 8 15,8 6-4-15,0-6 0 0,0 6 0 0,-8-2-4 0,8-3 4 0,0-1 0 16,-10 5 0-16,10-4 0 0,0-7-4 0,-8 8 0 0,8-7 4 16,0 1-4-16,-8-5 0 0,8-1 0 0,0 1 0 0,0 0 0 15,0-5 0-15,0 0 4 0,0 0-4 0,-10 0 0 0,10-5 0 16,0 0 0-16,0-4 0 0,0-1 0 0,-8 1 0 0,8 0 0 15,0-1 0-15,0-5 0 0,0 1 0 0,0-2 0 0,-8 3 0 0,8-6-16 16,0 5 20-16,0-6 0 0,0 1 4 0,0 5-4 0,0-5 0 16,0 4-4-16,0 0 4 0,0-3-4 0,0 3 4 0,0 2 0 15,0-3 0-15,0 2 0 0,0 5 4 0,0-6-4 0,0 5-4 16,8 0 4-16,-8 1 0 0,0-5 0 0,0 9 0 0,8-5-4 16,-8 6 4-16,0-1 0 0,0-1 0 0,10 2 0 0,-10 4 0 0,0-4 0 15,8 4 0-15,-8 0 0 0,8 4-4 0,-8-4 0 0,10 4 4 16,-10 2-4-16,8 3 0 0,-8 1 0 0,8-1 0 0,0 1 4 15,-8-1-8-15,9 6 8 0,0-5 0 0,-1 4-4 0,1 5 0 0,-1-3 4 16,-8 2-4-16,18 1 0 0,-10 1 0 0,0-6 0 16,0 5 4-16,2 0 0 0,-2 0-4 0,9-4 4 0,-8 4-8 15,-1-5 0-15,9 1 0 0,-9-1 4 0,0 0 0 0,10-4 0 0,-10 0 0 16,2 0 0-16,6-6 0 0,-7 1 0 0,-1 0-4 0,1-1 4 16,-1-4 4-16,9 0-4 0,-9-4 4 0,2-1 0 0,-2 0-4 15,0-6 0-15,2 3 0 0,-2-2 0 0,-8-4 4 0,8 4 0 16,0-9-4-16,-8 5 0 0,9-5 0 0,-9-1 0 0,0 1-4 15,9 0 8-15,-9 0-8 0,0-1 0 0,0 1 4 0,0 0 0 0,0 0-4 16,0-1 4-16,0 1 0 0,-9 5 0 0,9-5 4 0,-9 4-4 16,9 1 0-16,0 0 4 0,-8 4-4 0,8 0 0 0,0 1-4 15,-8-1 0-15,8 6-16 0,-8-1-8 0,8 1-12 0,-10 4-12 0,10 0-8 16,0 4-8-16,-8 1-4 0,8-1-4 0,0 6-12 0,0-1-52 16,0 5-24-16,0 1 32 0,-8 0 28 0</inkml:trace>
          <inkml:trace contextRef="#ctx0" brushRef="#br0" timeOffset="5.93997E6">903 2432 63 0,'0'-5'88'0,"0"1"-4"0,10-1-8 16,-10 0-28-16,0 5-4 0,0-5-4 0,0 5-4 0,8-5 4 15,-8 5 0-15,0 0-8 0,0 0 0 0,8 5-4 0,-8-5-4 16,0 10-8-16,8-5 0 0,-8-1 0 0,0 6-4 0,10-1-8 15,-10 6-4-15,8-6 0 0,-8 6-4 0,8-6-4 0,1 6-8 0,-9-1-8 16,8-4-4-16,-8 4-4 0,0-5-8 0,9 1 0 0,-9-1-24 16,0-3-60-16,9-2-16 0,-9 2 24 0,0-12 24 0</inkml:trace>
          <inkml:trace contextRef="#ctx0" brushRef="#br0" timeOffset="5.94011E6">998 2097 67 0,'0'-6'104'0,"0"6"-16"0,0 0-4 0,0 6-28 16,-9-2-8-16,9 5-12 0,0-4-4 0,0 5-8 16,0-6-4-16,0 6-8 0,0 0-4 0,-9-5-8 0,9 4-8 15,0-4-12-15,0 4-12 0,9 1-28 0,-9-5-76 0,0 5 4 16,9-6 24-16</inkml:trace>
          <inkml:trace contextRef="#ctx0" brushRef="#br0" timeOffset="5.94097E6">1143 2279 3 0,'8'4'100'0,"-8"6"-12"16,8-5-8-16,-8 4-32 0,10-4-8 0,-10 4 0 0,8-3-8 15,-8-2 0-15,8 1-4 0,-8 0 0 0,8-5-4 0,1 5-16 16,-1-5 20-16,1 4-4 0,0-4 0 0,-1 0-4 16,10 0-4-16,-10 0 0 0,0 0 4 0,10 0-8 0,-10 0 0 15,0 0 0-15,1-4 0 0,8 4 0 0,-8-5 0 0,-1 0 0 0,0 0 0 16,0 1 4-16,2-2-4 0,-10 1 0 0,8-4 0 0,-8 4 0 15,0-4-4-15,0 4 0 0,0-4-4 0,0 3 0 0,0-3-4 16,0-1 4-16,-8 6-4 0,8-6 4 0,-10 5-4 0,10-5 4 16,-8 6 0-16,0-1-4 0,0-5 0 0,8 6 0 0,-9 4 0 15,0-6 0-15,1 2 0 0,-1 4 0 0,1-5 0 0,0 5 4 0,-2 0-4 16,2 0 0-16,0 5 0 0,8-5 0 0,-8 4 0 0,-2 2 0 16,10-2 0-16,-8 1 0 0,0 0 4 0,8 4-4 0,0 1 0 15,0-1 0-15,-9 1 0 0,9 0 0 0,0 5 0 0,0-6 0 0,0 5-8 16,0 0 8-16,9 1 0 0,-9 0 0 0,0-1 0 15,8 1 0-15,0-1 0 0,2 0-4 0,-2 1 0 0,-8-1 4 0,8-5-4 16,10 1 4-16,-10 0-4 0,0-1 0 0,1 1 4 0,-1-5 0 16,10-1 0-16,-10 1 0 0,0-5 0 0,10 5 0 0,-10-5 0 15,0 0 0-15,10-5 0 0,-10 5 0 0,1-5 0 0,-1 1 0 0,9-1 0 16,-8 0 0-16,-1-6 4 0,0 8-4 0,2-7 4 16,-2 0-4-16,-8 1 4 0,8 4-4 0,1-4 0 0,-9-1 0 0,9 0 0 15,-9 1 0-15,8 4 0 0,-8-4 0 0,0 3 0 0,9 2 4 16,-9-1-4-16,0 0 0 0,0 0 0 0,0 1 0 0,0-1 0 15,8 5-4-15,-8-5 4 0,0 5 0 0,0 0 0 0,0-5 0 0,0 5 0 16,0 0 4-16,0 0-4 0,0 0 4 0,0 0-4 16,8 0 4-16,-8 0-4 0,0 0 0 0,9 0 0 0,-9 5 0 0,9-5-4 15,-9 5 4-15,8 0 0 0,-8-5 0 0,8 4 0 0,-8 1 0 16,10 0 4-16,-10 0-4 0,8 5 4 0,-8-6-4 0,8 1 0 16,1 5 0-16,-9-6 0 0,9 1 0 0,-9 5 0 0,8-5 0 0,-8 0-4 15,8 4 0-15,-8-4 4 0,9-1 0 0,-1 1 0 16,-8 0-4-16,8 0 4 0,-8 0 0 0,10-5 0 0,-2 3-4 15,-8 3 0-15,8-6 4 0,-8 0 0 0,10 0-4 0,-2 5 4 0,-8-5-4 16,8-5 4-16,-8 5 0 0,8 0-4 0,-8-6 4 0,9 3 0 16,0 3 0-16,-9-5 0 0,8 0 0 0,-8 0 0 0,9 0-4 15,-9 1 4-15,8-1 4 0,-8 0-4 0,8-4-4 0,-8 9 4 0,10-10 0 16,-2 10 0-16,-8-5-4 0,8 0 4 0,-8 5-4 16,8-4 4-16,2 4-4 0,-10 0 8 0,8 0 0 0,0 0-8 0,1 4 4 15,-9-4 4-15,9 5 0 0,-1 0 0 0,1 0 0 0,-1 0-4 16,-8 0 4-16,8 4-4 0,0-4 4 0,2-1-4 0,-2 6 0 15,0-5 0-15,2 3 0 0,-2-2 0 0,-8-1 0 0,8 0 4 0,1 0 0 16,-1-1 0-16,1-4 0 0,-9 0-4 0,8 5 0 0,1-5 4 16,-1 0 4-16,-8-5-8 0,8 1-16 0,-8-1 20 0,10 0-4 15,-10-6 4-15,8 3-4 0,-8-7 4 0,0 6-4 0,8-5 0 16,-8-1 0-16,0 1 0 0,0-6 0 0,0 1-4 0,0 5 4 16,0-6 0-16,-8 2-4 0,8 3 0 0,-8-4 4 0,-2 5 0 15,2-5-4-15,8 4 4 0,-8 5 0 0,-1 0 0 0,1 1 0 0,-1-1-4 16,-8 6 0-16,9-1 4 0,0 5-4 0,-2 0 0 0,2 5 0 15,0-1-4-15,-2 6 4 0,2-1 0 0,0 1 0 0,0 5 0 16,-1-1-12-16,9 5 0 0,-8-3-4 0,8 2-16 0,-9-4-12 16,9 5-4-16,0-4-8 0,0-1-32 0,0 1-60 0,0-1 16 0,-9-4 20 15,9-5 20-15</inkml:trace>
          <inkml:trace contextRef="#ctx0" brushRef="#br0" timeOffset="5.94113E6">2029 1813 3 0,'0'-5'92'0,"-8"5"-12"0,8-4-4 16,-10 4-24-16,10 4-16 0,-8 1-4 0,8-5-8 0,0 5-4 0,-8 4-4 15,8-3 0-15,0 3-8 0,0-4 0 0,0 4-8 0,0 6-4 16,0-11 0-16,0 11-12 0,0-5-16 0,8 4-44 0,-8 1-48 16,8-1 12-16,-8 0 24 0</inkml:trace>
        </inkml:traceGroup>
        <inkml:traceGroup>
          <inkml:annotationXML>
            <emma:emma xmlns:emma="http://www.w3.org/2003/04/emma" version="1.0">
              <emma:interpretation id="{9B711689-AA2E-40DD-86B0-56CAE7A532FA}" emma:medium="tactile" emma:mode="ink">
                <msink:context xmlns:msink="http://schemas.microsoft.com/ink/2010/main" type="inkWord" rotatedBoundingBox="6842,4412 8832,4428 8827,5033 6837,5016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5.94417E6">5218 2211 87 0,'0'-9'120'16,"0"-1"-12"-16,-9 1-8 0,9-1-24 0,0-5 4 0,0 0-4 16,0 7 0-16,0-2-4 0,0 0-4 0,0 5-4 0,0-4-8 15,0 5-4-15,0-2-12 0,9 2-4 0,-9-1-8 0,0 5 0 0,8-5 0 16,0 5-4-16,-8 5-4 0,10 0-4 0,-10-1-4 0,8 6 0 16,-8 4-4-16,8 0 0 0,0 0-4 0,2 6 0 0,-10 0-4 15,8 3 0-15,-8 2 0 0,8-2 0 0,-8 6-4 0,9 0 0 0,-9 0-4 16,0-1 0-16,8 1-4 0,-8-4-4 0,9-2 4 15,-9 1-8-15,0-5 0 0,9 1-8 0,-9-1-4 0,8-5 0 0,-8-4-8 16,0-1 0-16,8 1-4 0,-8-10-4 0,10 0 4 0,-2 0-4 16,-8-5 0-16,8-5 4 0,0 1-4 0,2-5 4 0,-10 4 8 15,8-9 8-15,0 4 4 0,1-4 0 0,-1 0 8 0,1 5 8 0,0-5 0 16,-1-1 4-16,0 1 4 0,0 5 4 0,-8-5 4 0,10 9 8 16,-2-5 12-16,-8 6 8 0,8-1 8 0,-8 1 4 0,0 4 4 15,0 0-4-15,0 1-4 0,10 4-4 0,-20 0 4 0,10 0-8 16,0 0 4-16,0 4-8 0,0 1 0 0,-8 0-4 0,8 4 0 15,-8 1-4-15,8-6-4 0,0 11-4 0,0-5 0 0,0-1-4 0,0 6 0 16,0-1-4-16,0 1 0 0,0-1 0 0,0 1-4 0,0-1 4 16,8-5-4-16,-8 6 0 0,8-1 0 0,-8-4-4 0,10 4 0 15,-2-4 4-15,-8 0-4 0,8-6 0 0,1 6 0 0,-1-6 0 16,0 1 0-16,10 0 0 0,-10-5 0 0,0 5 0 0,10-10 0 16,-10 5 0-16,1 0 0 0,8-5 0 0,-9 0-4 0,1 1 0 0,8-6 0 15,-8-1 4-15,-1 3-4 0,10-2 0 0,-10 1-8 16,0-6 0-16,0 6 8 0,2-6-4 0,-2 6 4 0,0-1 4 0,1 1-4 15,-1-1 4-15,0 0-8 0,-8 1 8 0,10 9 0 0,-10-5 4 16,8 0 0-16,-8 5 0 0,8 0-4 0,-8 0 0 0,0 5 4 16,8 0-4-16,-8 0 4 0,0 4 4 0,10-4-4 0,-10 5 0 15,0-1 0-15,8 1 4 0,-8-1 0 0,8 1-4 0,-8 4 4 0,9-4-4 16,0-1 4-16,-1 1-4 0,-8 3 4 0,9-6-4 16,-1 2 0-16,0 0 0 0,10-4 0 0,-10 5 0 0,0-6 0 0,2-4 0 15,-2 5 0-15,9-5 4 0,-8 5-4 0,-1-10 0 0,1 5-4 16,7-5 0-16,-7 1 0 0,0-1 0 0,-1-5 0 0,-8 1 0 15,8 0-4-15,2-1 4 0,-10-5 0 0,8 1-4 0,-8 4 0 0,0-4-4 16,0-5 0-16,0 5 0 0,0-1 0 0,0 1 0 0,0-1 0 16,-8 1 4-16,-2 4 0 0,2-4-4 0,0 4 0 0,-10 0 4 15,10 1-4-15,0-1 4 0,-9 10 0 0,8-4 4 0,-8 4-4 16,-1 0 0-16,2 4 4 0,7 1-4 0,-8 0-4 0,9 4-4 16,-9 1-4-16,8 5-4 0,0-1-8 0,9 1-8 0,-8-1-12 15,8 5-12-15,0-4-8 0,-8 3-8 0,16-3-8 0,-8-1 4 16,0 1-60-16,0-1-32 0,8-1 32 0,1-2 24 0,-9-1 20 0</inkml:trace>
          <inkml:trace contextRef="#ctx0" brushRef="#br0" timeOffset="5.94458E6">6027 1977 35 0,'-8'-5'132'0,"0"5"-16"16,-1 0-16-16,0 0-32 0,1 0-8 0,8 0 0 0,0 0-4 0,0 0-4 16,0 0-4-16,0 0-8 0,0 0 0 0,8 0-8 0,-8 0 0 15,9 0-12-15,0 0 0 0,-1 0-4 0,10 5-4 0,-10-5-4 16,9 4-4-16,-8-4-4 0,7 5 4 0,1-5-16 0,1 5-12 15,-10 0-20-15,10-1-12 0,-2 1-16 0,1-5-12 0,0 5-68 16,-8 0-16-16,7-2 24 0,-6 3 36 0,6-6 20 0</inkml:trace>
          <inkml:trace contextRef="#ctx0" brushRef="#br0" timeOffset="5.94437E6">6112 2270 55 0,'0'-6'84'0,"10"1"-8"0,-10 5-8 0,0 0-24 0,0 0 0 15,0 0-4-15,0 5 0 0,0 1-4 0,0-3 0 0,0 7 0 16,8-5 0-16,-8 5-4 0,0-1 0 0,0 0 0 0,8 6-4 15,-8-5-4-15,10 4-4 0,-10 0 0 0,8 1-4 0,-8-1-4 0,8 1 0 16,0-1 0-16,-8 0-8 0,9 1 4 0,0-1 0 16,-9-4-8-16,8 4 0 0,-8-4 4 0,9-2-8 0,-1 3 0 0,-8-1 0 15,8-6-4-15,-8 6-12 0,10-10-12 0,-2 5-12 0,-8-5-16 16,8 0-16-16,-8-5-68 0,8 0-16 0,-8-4 28 0,0 4 28 16</inkml:trace>
          <inkml:trace contextRef="#ctx0" brushRef="#br0" timeOffset="5.94511E6">6574 2321 19 0,'-10'6'96'0,"2"-6"-12"0,0 4-8 16,8 1-24-16,-9 0-4 0,1 0 0 0,8-1-4 0,-9 1 0 16,9 0-4-16,0 4 0 0,0-3 0 0,0 3-4 0,-9 1 0 0,9-1-8 15,0 1 0-15,0 0 0 0,9-1-4 0,-9 0-4 0,0 1 0 16,9 0-4-16,-1-1 4 0,-8 1 0 0,9-1 0 0,-1 1-4 15,0-5 0-15,10 3-4 0,-10-1 0 0,2-7 0 0,6 4 0 0,1 1 4 16,-9-5-4-16,10 0 0 0,-2 0-8 0,2-5 8 16,-2 5-4-16,-6-4-4 0,6-3 0 0,1-1 0 0,-8 3 0 0,0-5 0 15,7 1-4-15,-8-1 0 0,2-4-8 0,-10 4 0 0,8 1-4 16,-8-5 4-16,0-1-4 0,0 5 0 0,0-4 0 0,-8-1 0 16,-2 6 0-16,2-5 0 0,0 4 0 0,-9 1 0 0,8-2 4 0,-8 2 0 15,1 0 0-15,6 4 4 0,-6 0 0 0,-2 0 0 16,2 1 4-16,-2 4 4 0,1-6-4 0,9 12 0 0,-8-6 4 0,6 4 4 15,-6 1-4-15,6 5 4 0,2-6 0 0,0 10-4 0,8-3 0 16,-9 3 0-16,9-5 4 0,0 6 0 0,0-1 0 0,0 1-4 16,0-1 4-16,9 5-4 0,-9-5 0 0,8 1-4 0,0-7 4 15,2 8-4-15,-2-7 4 0,0 1 0 0,2-5 0 0,6 0 0 16,-8-2 0-16,9 4 0 0,1-7-4 0,-2 0 4 0,2-7 4 16,-2 7 4-16,2-8 0 0,-1 3-4 0,0 0 8 0,0-4 0 0,-1-1 4 15,10 5 12-15,-8-4 4 0,-1-1 12 0,8 5 8 0,-8-4 4 16,1 4 0-16,8 0-12 0,-10 1 20 0,1-1-4 0,0 5-4 15,0 0-8-15,1 0 0 0,-2 0-12 0,2 5 0 0,-2-1-12 0,1 1-8 16,-8 0-4-16,8-1 0 0,-9 6-8 0,10 0-8 16,-10-7-16-16,0 8-32 0,2-6-44 0,-2 0-40 0,-8 4-56 0,8-9-64 15,-8 5-56-15,0-5 60 0,0 0 52 0,9 0 32 0,-18-5 24 16,9-4 32-16</inkml:trace>
        </inkml:traceGroup>
      </inkml:traceGroup>
      <inkml:traceGroup>
        <inkml:annotationXML>
          <emma:emma xmlns:emma="http://www.w3.org/2003/04/emma" version="1.0">
            <emma:interpretation id="{6218F153-D306-4D32-ADA6-01AE5CF91652}" emma:medium="tactile" emma:mode="ink">
              <msink:context xmlns:msink="http://schemas.microsoft.com/ink/2010/main" type="line" rotatedBoundingBox="4073,5209 11584,5316 11559,7028 4049,6921">
                <msink:destinationLink direction="with" ref="{372A6FDF-8C5D-49DC-9D91-37D773661E3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26AD63E-A99B-407C-B3A8-930EF26768EE}" emma:medium="tactile" emma:mode="ink">
                <msink:context xmlns:msink="http://schemas.microsoft.com/ink/2010/main" type="inkWord" rotatedBoundingBox="4071,5347 5139,5362 5124,6411 4056,6396"/>
              </emma:interpretation>
            </emma:emma>
          </inkml:annotationXML>
          <inkml:trace contextRef="#ctx0" brushRef="#br0" timeOffset="5.93223E6">3163 3487 43 0,'0'-5'84'16,"0"0"-8"-16,0 5-4 0,0-4-28 0,0 4-4 0,0 0 0 16,0 0 4-16,0-6 4 0,0 12-4 0,0-6 0 0,8 4 4 15,-8 1-4-15,0 0 0 0,0 4-4 0,0-4-4 0,9 5 0 0,-9 4-4 16,9 1 0-16,-9-1 0 0,8 1-4 0,-8 4-4 0,9 0 0 16,-9 0 0-16,8 5-4 0,-8-5-4 0,8 6-4 0,-8-2 0 15,0-4-4-15,9 5-8 0,-9 0 8 0,9-5-4 0,-9 1 0 16,0-1 0-16,0 0 0 0,8-5-4 0,-8 5-4 0,0-9-4 15,0 5-8-15,0-6-4 0,0 1-8 0,0-1-12 0,0-3-16 16,0-2-12-16,0 0-8 0,0-4-8 0,-8 0-28 0,8 0-40 0,0-4-4 16,-9 4 32-16,0-4 24 0</inkml:trace>
          <inkml:trace contextRef="#ctx0" brushRef="#br0" timeOffset="5.93242E6">2992 3741 3 0,'0'0'96'0,"0"0"-4"0,0 0-8 0,8 0-16 0,-8 0 0 16,0 0 0-16,10 0 4 0,-2 0 4 0,-8 0 4 0,8 0 4 16,2 0-12-16,-2 0 0 0,0 0-4 0,9 0 0 0,-8 0-8 15,8 0-4-15,-9 0 0 0,10 0-8 0,-2 0 0 0,2 0-8 16,-2 0-8-16,2 0-8 0,7 0 0 0,-8 0-8 0,0 0 0 0,1 0-8 16,7 0 0-16,-8 0 0 0,0-5-12 0,-1 5-16 0,10 0-24 15,-8 0-16-15,-1 0-24 0,0 0-32 0,-9 0-28 0,9 0-60 16,1 0-28-16,-10 0 44 0,0 0 36 0,2 0 28 0,-2 0 20 15</inkml:trace>
          <inkml:trace contextRef="#ctx0" brushRef="#br0" timeOffset="5.93175E6">2438 3031 43 0,'9'-14'88'0,"-9"4"-12"16,8-4-4-16,0 4-20 0,2-4-8 0,-10 3-4 0,8 3-4 16,-8-2-4-16,8 5 0 0,2-4-4 0,-2 4 0 0,0 0 0 15,-8 1-4-15,8-1 4 0,1 5-8 0,-1-5 4 0,1 5 0 0,0 0-4 16,-1 0 4-16,0 0-4 0,2 5 0 0,-2-5-4 0,0 5 0 15,-8-1 4-15,8 6-4 0,2-1-8 0,-10-4 4 0,0 5 0 16,8 4-4-16,-8-4 0 0,0 4-4 0,-8 0-4 0,8 5 4 0,0-3 0 16,-10-3-4-16,2 6 4 0,8-5-4 0,-8 1 4 15,0 0-4-15,-2-1 4 0,2 1-4 0,8-6 4 0,-8 5 0 0,-1-4 0 16,0-5-8-16,9 5 8 0,-8-6-4 0,8 6 4 0,-9-10 0 16,9 5-12-16,0-5 12 0,0 4-4 0,-8-4-12 0,8 0 12 15,0 0 4-15,0 6-4 0,0-6 4 0,8 0 4 0,-8 0-8 0,0 0 4 16,9 0 4-16,-9 4 0 0,8-4 8 0,-8 5 4 0,9-5 0 15,-9 5 4-15,9 0-4 0,-1-1 4 0,0 6-8 0,2-6 4 16,-2 1-4-16,0 1-4 0,10 3-4 0,-10-4-4 0,0 0 4 16,1 4-4-16,-1-4 0 0,1 0 0 0,8-1-4 0,-9-4-4 15,0 5-12-15,2-5-28 0,-2 5-16 0,0-5-28 0,2 0-16 0,-2-5-48 16,-8 0-60-16,8 1 44 0,-8-1 28 0,9-5 24 16,-9 1 20-16</inkml:trace>
        </inkml:traceGroup>
        <inkml:traceGroup>
          <inkml:annotationXML>
            <emma:emma xmlns:emma="http://www.w3.org/2003/04/emma" version="1.0">
              <emma:interpretation id="{3213B6F2-5447-41E3-9454-DF748E08D275}" emma:medium="tactile" emma:mode="ink">
                <msink:context xmlns:msink="http://schemas.microsoft.com/ink/2010/main" type="inkWord" rotatedBoundingBox="6177,5239 8706,5275 8681,6987 6153,6951">
                  <msink:destinationLink direction="from" ref="{537C90EA-F807-4988-97AA-D63A7D832843}"/>
                  <msink:destinationLink direction="to" ref="{537C90EA-F807-4988-97AA-D63A7D832843}"/>
                </msink:context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5.93413E6">5311 3569 11 0,'0'4'112'0,"0"-4"-12"0,0 4-12 15,0-4-32-15,0 0 4 0,0 0 0 0,0 7 4 0,9-7 0 16,-9 0-4-16,0 0 8 0,0 0-4 0,9 0-4 0,-1 0-8 15,-8 0-8-15,8 0-4 0,2 0-8 0,-2 0 0 0,-8-7-8 16,8 7 0-16,10 0-8 0,-10 0 0 0,0-4-4 0,1 4-4 16,-1 0 0-16,10-4-4 0,-10 4 0 0,0-6-8 0,10 2-8 15,-10-1-24-15,0 0-24 0,10 0-24 0,-10-4-24 0,9 5-36 16,-9-2-68-16,1-4 36 0,8 1 36 0,-9-1 24 16,2-4 28-16</inkml:trace>
          <inkml:trace contextRef="#ctx0" brushRef="#br0" timeOffset="5.9346E6">5891 3083 99 0,'-9'0'104'0,"9"0"-12"0,-8 0-8 0,8 6-28 0,0-6 0 15,0 0-4-15,0 5 4 0,0-5 8 0,-8 4-4 0,8 1 0 0,8 0-4 16,-8 0-4-16,0 5 0 0,0-6-8 0,8 7-4 16,1 2 0-16,-9-3-4 0,9 4-8 0,-9 1-4 0,8 4 0 15,0-5-4-15,-8 5 0 0,10 0-8 0,-2 6 4 0,-8-6-4 0,8 5-4 16,-8 0 4-16,9 0-4 0,-9-1 0 0,0 2-4 0,0-2 0 16,0-4-4-16,9 6 4 0,-9-6-4 0,0-5 0 0,0 5 4 15,0-4-4-15,0-5 0 0,-9-2 4 0,9 3-4 0,9-7 0 0,-9 1 4 16,0-5-4-16,0 0 0 0,8-5-4 0,-8 1 4 15,0 0-4-15,9-7 4 0,-1 1-4 0,-8-4 4 0,8 5 4 0,1-6-24 16,-9 5 24-16,9-4-4 0,-1 0 0 0,0 4 0 0,2-4 4 16,-2-1-4-16,-8 6-4 0,8-1 4 0,1 6 0 0,0-1 0 15,-1 0 0-15,0 0 0 0,1 5 0 0,-1 0-4 0,-8 5 4 0,8 0 0 16,2 0 0-16,-2-1 0 0,0 6 0 0,2-1 0 16,-2 2 0-16,0 3 0 0,0-5 0 0,1 5 0 0,0 1 4 0,-9 5-4 15,8-7 0-15,-8 6 0 0,9 2 0 0,-9-3 4 0,0 1-4 16,-9 6 4-16,9-6-4 0,-8 0 0 0,8-1 0 0,-9 7 0 15,-8-6 0-15,9-5 0 0,0 6-4 0,-10-6 4 0,10 0 0 0,-10 1-4 16,1-6-8-16,9 1-12 0,-9-6-20 0,0 2-16 16,-1-6-16-16,2 0-16 0,-2-6-20 0,10 2-24 0,-9-6-64 0,0-4 24 15,0-1 36-15,-1 1 24 0,10-5 28 0</inkml:trace>
          <inkml:trace contextRef="#ctx0" brushRef="#br0" timeOffset="5.93492E6">6368 3171 43 0,'10'0'92'0,"-2"0"-8"15,-8 4-4-15,8 1-28 0,1-1 4 0,-1 2 0 0,-8-2-4 16,9 6 4-16,-9-1-4 0,8 1 0 0,1 0 0 0,-9 4 0 15,8-5-4-15,0 6 4 0,-8 0-4 0,10 4-12 0,-2-5 0 0,0 5 0 16,2 1-8-16,-2-1 4 0,0 0-4 0,0 0-4 16,1 5-4-16,0-4 0 0,-9 3-4 0,8 1 0 0,1 1 0 0,-1-2-4 15,0 7 0-15,-8-7 0 0,10 6-4 0,-10-6-4 0,8 6 0 16,-8 0 0-16,0 0 0 0,0 0-4 0,0-5 4 0,0 4-4 16,-8-3-8-16,8-2 0 0,-10 0-4 0,10-2-12 0,-8-2-12 15,8-4-20-15,-8-1-24 0,-1-4-24 0,9-1-16 0,-8-5-72 0,-1-4-8 16,0-4 36-16,1 4 32 0,8-9 24 0</inkml:trace>
          <inkml:trace contextRef="#ctx0" brushRef="#br0" timeOffset="5.93539E6">6709 2958 95 0,'0'-8'104'16,"0"-2"-12"-16,0 1-4 0,0-6-24 0,0 6-4 0,10-1-4 16,-10 0 4-16,8 1-8 0,-8-1 0 0,8 5-8 0,1-4-4 0,-1 4 0 15,-8-4-8-15,9 4-4 0,0 0 0 0,7 5-8 0,-8-5 0 0,2 5-8 16,6 0 4-16,-6 5-4 0,-2 0-4 0,0 0 4 15,1 4-4-15,-1-4 0 0,0 9-4 0,1-4 0 0,-9 4 0 0,0 1-4 16,9 4 4-16,-9-5-4 0,-9 4 0 0,9 3 0 0,-9-2 0 16,1 0 0-16,0 1 4 0,-1-2-4 0,1 2 4 0,-10-6-8 15,10 5 4-15,-10-4 0 0,10-6 0 0,0 1-8 0,-9-1 8 0,8-4-20 16,1 0 28-16,-1-5-8 0,1 0 4 0,0 0-4 0,-2-5 0 16,10 0 0-16,0 0 4 0,-8 1 0 0,8 0-8 0,0-2 4 15,8 1 0-15,-8 1 0 0,0-2 0 0,10 2 0 0,-2-1 4 16,0 5 0-16,1-5 4 0,-1 10-4 0,10-5 4 0,-10 5 4 15,8-1-4-15,2 2 8 0,-10 3 0 0,10 1-4 0,-1-1 4 16,-1 1 0-16,2 0 0 0,-2-1 0 0,2 5-4 0,-10 1 0 16,10-5 0-16,-2-1-4 0,-7 1 0 0,8-1 0 0,-8 0-4 15,-1 2 0-15,0-7 0 0,2 1 0 0,-2 0-4 0,0-5-4 0,0 5-8 16,-8-5-16-16,10-5-16 0,-10 5-24 0,0-10-32 0,8 6-24 16,-8-7-84-16,-8 2 0 0,8-5 44 0,0 4 32 0,0-4 28 15,-10-1 16-15</inkml:trace>
          <inkml:trace contextRef="#ctx0" brushRef="#br0" timeOffset="5.93384E6">4552 3477 23 0,'0'-4'96'0,"-8"-2"-8"0,8 6-4 15,0-4-28-15,-8 4-4 0,8 0-8 0,0 0 0 0,0 4 0 0,0 2-8 16,0-2 0-16,0 1-4 0,0 5-4 0,0-1 0 16,0 1-4-16,0 0 0 0,0 4-4 0,8 0-4 0,-8 0 0 0,8 0-4 15,-8 1 0-15,9 4-4 0,-9-4 0 0,9-1 0 0,-1 5-4 16,0-4 0-16,2-1 0 0,-2 0-4 0,9 1 4 0,-8 0-8 15,-1-1 4-15,9-5 4 0,-9 1-4 0,10 0 0 0,-2-1 0 0,-6-4 0 16,6 0 4-16,1-5 0 0,-8 5-4 0,8-5 0 16,-1-5 0-16,-6 0 0 0,6 0 0 0,-6 1 0 0,-2-6 0 0,8 5 0 15,-7-5 0-15,0 1 4 0,-9-5-4 0,8 4 0 0,-8 1 4 16,9-6 4-16,-9 5-4 0,0-4 0 0,0 5 4 0,0-1 4 16,0 1 4-16,0-1 4 0,0 6 0 0,0-7-16 0,0 7 28 0,0-2-4 15,0 6-12-15,-9-4 8 0,9 4-8 0,0 0 0 0,0 0 0 16,0 4-4-16,0 2-8 0,0 3 8 0,0-3-8 0,9 8 0 15,-9-5 4-15,0 5 0 0,8 5-4 0,-8-5 0 0,8 6 0 16,2 4 0-16,-2 0 0 0,-8 0 4 0,8 0-4 0,0 0-4 16,2 5 4-16,6-2-4 0,-7 3 4 0,-1-1 0 0,1 0-4 0,0-6 4 15,-1 6-4-15,-8 0 0 0,8 0 4 0,-8-1-4 0,8 1 0 16,-8 0 4-16,0-5 0 0,0 5 0 0,-8 0 0 0,8-5 0 16,-8 5 4-16,0-6 0 0,-1 2 0 0,-8-2 0 0,8-4 0 15,1 1 0-15,-10-2 0 0,2-2-4 0,8-2 0 0,-10 1 0 16,1-6-4-16,9-5 0 0,-10 2-4 0,2-6 0 0,8 0-8 15,-10-6-8-15,10-3-4 0,-10 5-8 0,10-11-16 0,-1 1-20 0,-8-5-12 16,9 4-8-16,-1-9-8 0,1 0 0 0,0 4-60 16,-2-8-24-16,2 4 32 0,0 0 28 0,8-5 4 0</inkml:trace>
        </inkml:traceGroup>
        <inkml:traceGroup>
          <inkml:annotationXML>
            <emma:emma xmlns:emma="http://www.w3.org/2003/04/emma" version="1.0">
              <emma:interpretation id="{4BB67332-DEA3-4661-9252-B484115ABE76}" emma:medium="tactile" emma:mode="ink">
                <msink:context xmlns:msink="http://schemas.microsoft.com/ink/2010/main" type="inkWord" rotatedBoundingBox="9520,5583 9937,5589 9923,6563 9506,6557"/>
              </emma:interpretation>
            </emma:emma>
          </inkml:annotationXML>
          <inkml:trace contextRef="#ctx0" brushRef="#br0" timeOffset="5.93651E6">7878 3923 3 0,'0'-4'100'0,"0"4"-12"0,0-6-4 0,0 2-28 15,0-1 0-15,0-1-4 0,0 2 0 0,0 4-4 0,0-4 0 16,0 4 4-16,8-5 0 0,-8 5 0 0,0 0 0 0,8 0 4 0,-8 0-4 16,10-5 0-16,-10 5 0 0,8 5 0 0,0-5 0 15,2 0-4-15,-2 5 0 0,0-1 0 0,0 0-4 0,1 2 4 0,0-1-8 16,-1-1 0-16,1 6-4 0,7-5 0 0,-6 5 0 0,-2-1-8 0,8 1 0 15,-6 0-4-15,-2 0 0 0,9-1-8 0,-9 1 0 16,10 3 0-16,-10-7-4 0,0 8 0 0,0-5-4 0,2 1 0 0,6-1-4 16,-6 1 0-16,-2-5 0 0,0 5-4 0,1-6-8 0,-9 6-8 15,8-5-12-15,1-1-24 0,-1-4-28 0,-8 6-16 0,0-2-32 16,9-4-36-16,-9 0-52 0,0-4-32 0,0 4 40 0,-9-6 44 16,9 2 32-16,0-1 24 0,-8-5 20 0</inkml:trace>
          <inkml:trace contextRef="#ctx0" brushRef="#br0" timeOffset="5.93618E6">8287 3146 35 0,'0'0'84'0,"8"-4"-8"0,-8 4-4 0,0 0-20 16,0 0-4-16,0 0 0 0,0 0 4 0,0 0-4 0,0 0-4 0,0 0-4 16,0 0 0-16,0 0-4 0,0 4 4 0,0 1-4 0,-8-5-4 15,8 5 0-15,0 0-4 0,-8-1 0 0,8 2 0 0,-8 3-4 16,8 1 0-16,-10-6 0 0,2 11-4 0,0-5-4 0,-2-1 0 0,-6 5 0 15,7 0-4-15,1 1 0 0,-9 0 4 0,8 4-4 16,-7-5-4-16,-2 1 4 0,10 4-4 0,-10 0-4 0,2-5 0 0,-2 6 0 16,10-6 0-16,-9 5 0 0,-1-6 0 0,10 2 8 0,-8 0-4 15,6-1-4-15,-6 1 0 0,7-5 4 0,1 0 0 0,-1-1-4 16,0-5 0-16,1 6 4 0,8-5-4 0,-8 5 0 0,8-10-4 0,0 4 4 16,-8 0 0-16,8-4-4 0,0 0 4 0,0 7 0 15,0-7 0-15,8 0 4 0,-8 0 0 0,0 0-4 0,8 0 8 0,0 0 0 16,-8 0 0-16,9 4-16 0,0-4 28 0,-9 4 0 0,8-4 4 15,1 5-4-15,7 0 4 0,-6 0-4 0,-2-1 0 0,0 6 0 16,10-5-4-16,-10 5-4 0,9 0 4 0,-9-1-4 0,10 1 0 16,-10-6-4-16,8 11 4 0,-6-11-4 0,-2 10 0 0,10-3 0 15,-10-2-8-15,9 1 4 0,-9-1 0 0,1 1-4 0,-1-1 0 0,1 1-4 16,7 0 0-16,-6-6 0 0,-10 6 0 0,8-1 0 0,0-4 0 16,2 5 0-16,-2-5-4 0,-8-1-8 0,8 1-8 0,-8 0-16 15,8 0-12-15,-8-5-12 0,0 4-8 0,0-4-20 0,0 0-24 16,0 0-16-16,0 0-12 0,0 0-72 0,-8-4 4 0,8 4 32 15,-8-5 36-15,0 0 28 0,-2 5 16 0</inkml:trace>
        </inkml:traceGroup>
        <inkml:traceGroup>
          <inkml:annotationXML>
            <emma:emma xmlns:emma="http://www.w3.org/2003/04/emma" version="1.0">
              <emma:interpretation id="{62980932-2BAE-4F75-810B-611AE9A40DCF}" emma:medium="tactile" emma:mode="ink">
                <msink:context xmlns:msink="http://schemas.microsoft.com/ink/2010/main" type="inkWord" rotatedBoundingBox="10513,5624 11579,5640 11567,6474 10501,6459"/>
              </emma:interpretation>
            </emma:emma>
          </inkml:annotationXML>
          <inkml:trace contextRef="#ctx0" brushRef="#br0" timeOffset="5.93713E6">8917 3722 7 0,'0'0'92'0,"-8"-5"-16"0,0 1 0 0,8-2-24 0,-8 1 0 0,8 1 0 16,-10 0-8-16,10-2 0 0,0 2 0 0,-8-2-4 0,8-3 0 16,0 5 0-16,0-2 0 0,0 2-20 0,0-5 16 0,0 3 4 15,0 2-4-15,8 0-4 0,-8-2 4 0,10 1-4 0,-10 5 0 16,8-4 0-16,0 4-4 0,-8 0 0 0,8 4-4 0,2-4-4 0,-2 5 4 16,9 5-8-16,-8-6-4 0,-1 11 0 0,1-5-4 15,-1 3 4-15,0 3-4 0,10-3 0 0,-10 7-4 0,0-1 0 0,2 0 0 16,-10 0 0-16,8 5-4 0,0-5 0 0,-8 6 4 0,9-6-4 15,-9 0 0-15,0 4 4 0,9-8 0 0,-9 4 0 0,-9-5 4 16,9 2-4-16,0-7 4 0,0 4 4 0,-9-7 0 0,9-2 0 0,-8 2 0 16,0-6-4-16,8 0-4 0,0-6 0 0,-10 2 0 0,10-5-4 15,-8-1 0-15,8-5 4 0,-8 1-4 0,8-1 8 0,0-4-8 16,0-6 0-16,0 7 0 0,0-6 0 0,0 0 0 0,0 0 0 16,0 0 0-16,8 0 0 0,-8 5-4 0,8 0 4 0,-8-5 0 15,10 4 0-15,-10 7 0 0,8-6 0 0,0 9 0 0,1-5 0 0,0 5 0 16,-9 6 0-16,16-1 0 0,-16 0 0 0,9 0 4 0,-1 5-4 15,0 0 4-15,2 0-4 0,-2 5 0 0,0-5 0 16,2 5 0-16,-2 0 0 0,0-1 0 0,1 6 0 0,-1-5 0 16,1 1-4-16,-1-2 0 0,1 6-8 0,-1-6-8 0,0 1-12 15,2-1-4-15,-10 2-20 0,8-2-12 0,0-4-12 16,2 0-16-16,-2 5-12 0,-8-10-68 0,8 5-12 0,0 0 28 0,1-4 36 16,-9-2 20-16</inkml:trace>
          <inkml:trace contextRef="#ctx0" brushRef="#br0" timeOffset="5.93755E6">9651 3386 11 0,'-9'-5'88'0,"1"5"-8"15,-1-4-4-15,9-1-28 0,-8 0 0 0,0 0 0 0,8-4-4 16,0 4-4-16,-8-5 0 0,8 1-4 0,0-1 0 0,0-4 0 0,0 4 0 15,8 1 0-15,-8-1 4 0,0-5-4 0,8 6 0 0,0-1 4 16,-8 1-4-16,9-1 0 0,-1 0-4 0,1 6 0 0,0-1-12 16,-1-5 0-16,0 10-4 0,2-4 0 0,-2 4 0 0,0 0-4 15,10 0 0-15,-10 0-8 0,-8 4 4 0,8 1 0 0,1 0-4 16,-1 4 0-16,-8 1-4 0,9 0-4 0,-9-1 8 0,0 5-8 0,0 1 8 16,0 0-4-16,0-1 0 0,-9 5 4 0,9-4-4 15,-8 4 4-15,-1-5 0 0,1 5-4 0,0-5 0 0,-2 1 4 16,-6-1-8-16,8 1 4 0,-2 0 0 0,2-7 4 0,0 2-4 0,-1 0 0 15,9-1 0-15,-9-4 0 0,1 5 0 0,8-6 0 0,0 2-16 16,-9-2 20-16,9-4 0 0,0 6 0 0,9-2 8 0,-9 1 4 16,0-5-4-16,8 4 0 0,1 1 4 0,-9 0 0 0,9 0 0 0,-1-1 0 15,0 2 0-15,2-2 0 0,-2 0 0 0,8 7 4 16,-6-7-4-16,6 1 0 0,-7 0-4 0,8 0 0 0,-8-1 0 0,7 2-4 16,2-2-4-16,-10-4 0 0,10 0-4 0,-10 5 4 0,9-5-12 15,-9-5-20-15,10 5-16 0,-10-4-28 0,8-2-32 0,-6 2-32 16,-2-1-84-16,-8 0-12 0,8-4 48 0,-8 5 32 0,10-7 36 0,-20 7 20 15</inkml:trace>
        </inkml:traceGroup>
      </inkml:traceGroup>
    </inkml:traceGroup>
  </inkml:traceGroup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6:45.65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4E2801C-68AB-492B-9718-5090199596EF}" emma:medium="tactile" emma:mode="ink">
          <msink:context xmlns:msink="http://schemas.microsoft.com/ink/2010/main" type="writingRegion" rotatedBoundingBox="15374,634 31831,557 31871,9277 15414,9354"/>
        </emma:interpretation>
      </emma:emma>
    </inkml:annotationXML>
    <inkml:traceGroup>
      <inkml:annotationXML>
        <emma:emma xmlns:emma="http://www.w3.org/2003/04/emma" version="1.0">
          <emma:interpretation id="{868BA4D2-48D3-4DE4-974F-7D73FD0684FF}" emma:medium="tactile" emma:mode="ink">
            <msink:context xmlns:msink="http://schemas.microsoft.com/ink/2010/main" type="paragraph" rotatedBoundingBox="17141,605 25608,640 25604,1617 17137,158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BEFB844-A469-4D6F-AEE8-8B3F3E282DEC}" emma:medium="tactile" emma:mode="ink">
              <msink:context xmlns:msink="http://schemas.microsoft.com/ink/2010/main" type="line" rotatedBoundingBox="17141,605 25608,640 25604,1617 17137,1582"/>
            </emma:interpretation>
          </emma:emma>
        </inkml:annotationXML>
        <inkml:traceGroup>
          <inkml:annotationXML>
            <emma:emma xmlns:emma="http://www.w3.org/2003/04/emma" version="1.0">
              <emma:interpretation id="{41981B72-EFF4-46DD-A837-AA90AE2FF500}" emma:medium="tactile" emma:mode="ink">
                <msink:context xmlns:msink="http://schemas.microsoft.com/ink/2010/main" type="inkWord" rotatedBoundingBox="17141,633 18011,637 18007,1547 17137,154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-622-1424 71 0,'0'0'104'0,"0"0"-8"16,0 0-4-16,0-6-28 0,0 6 0 0,0 0-4 0,0-4 0 16,0 4 0-16,0-5-8 0,0 5 0 0,0 0 0 0,0-5-8 15,0 5 4-15,0-4-8 0,0 4 0 0,0-6-4 0,0 6 0 16,0 0-4-16,9 0-4 0,-9-4 4 0,0 4-4 0,0 0 0 0,8 0-4 15,-8 0 4-15,0 0 0 0,9 0-4 0,-9 0 0 0,9 4-4 16,-1 2 0-16,-8-2 0 0,8 1 0 0,2 4 4 0,-2 1-4 16,-8 0-4-16,8 4-4 0,0 1 4 0,2-1-4 0,-2 5 0 15,0 5-4-15,1-5 0 0,-1 6-4 0,1-2 0 0,0 2 4 16,-9-2-8-16,8 2 0 0,0-6 4 0,0 4 0 0,-8-3-4 0,10-1 0 16,-10-4-4-16,8-1 4 0,-8 0 4 0,0-4 0 0,8 0 0 15,-8-6 8-15,0 1-4 0,0 0 0 0,0-5 0 0,0-5-4 16,0 5 4-16,0-5-4 0,0 1 4 0,0-6-4 0,-8 0 0 0,8 1-4 15,0-6 0-15,0 1 0 0,-8-1 4 0,8 1-4 16,0-5-4-16,-10 0 0 0,10 0 4 0,-8-6 0 0,8 2 0 16,-8 3-4-16,8-4 4 0,-8-5 0 0,8 5 0 0,-9 1 0 0,9 0-24 15,0-7 24-15,-9 5 0 0,9 1 0 0,-8-4 0 0,8 4 0 16,0 0-4-16,-9-1 4 0,9 2-4 0,0 0 4 0,0-3 0 16,-8 8 4-16,8-6-4 0,0 5 0 0,0 4 0 0,0-4 0 0,0 5 0 15,0-1-4-15,0 6 4 0,0-5 0 0,0 4 0 16,0 5 0-16,0-4 0 0,0 4 0 0,0 0 0 0,8 0 0 0,-8 0 0 15,0 5 0-15,9 0 0 0,-9 0 0 0,8-5 0 0,-8 10 0 16,9-5-4-16,0 0 8 0,-1 0-8 0,8 0 4 0,-6 5 0 16,6-5 0-16,-6 5-4 0,6-5 4 0,1 0-4 0,0 0-4 15,0 0 4-15,1 0 4 0,7 5-4 0,-8-5 0 0,8 0 0 16,-7 0 4-16,8 0 0 0,-2 0-4 0,-6 0 0 0,7 0 4 0,1 0-4 16,-10 0 0-16,10 0 0 0,-8 0 0 0,7 0 0 0,-7 0 0 15,-2-5 0-15,10 5 0 0,-9 0 0 0,0 0 4 0,0 0 0 16,-1 0 0-16,-6 0 0 0,6 0 0 0,2-5-16 0,-10 5 20 0,1 0 0 15,8 0-4-15,-9 5 8 0,1-5-8 0,-1 0 4 16,0 5-4-16,2 0 4 0,-2-1 0 0,-8 1 0 0,8 4 0 0,-8-3 0 16,10 3 0-16,-10 1 4 0,8-1 0 0,-8 1 0 0,0 0 0 15,0-1 0-15,0 1 0 0,0 4 0 0,0-5 0 0,0 2 0 16,0-2 0-16,0 0 0 0,0 6 0 0,0-5 0 0,0-1-4 0,0 1 0 16,0 0-4-16,0-1 4 0,0 1 0 0,0-6-4 15,0 6 0-15,8-1 0 0,-8-5 0 0,0 7 0 0,0-7-4 0,0 2 4 16,0-2-4-16,0 1-4 0,0 0-8 0,0 0-16 0,0-5-20 15,0 0-20-15,0 4-12 0,-8-4-24 0,8 0-16 0,0 0-12 16,0 0-4-16,-8 0-68 0,-2 0 8 0,10 0 32 0,-8 0 32 16,0 0 28-16</inkml:trace>
          <inkml:trace contextRef="#ctx0" brushRef="#br0" timeOffset="456.7795">-127-1448 71 0,'-18'4'120'0,"10"1"-16"0,0-5 0 16,-1 5-28-16,-7-5 0 0,6 4-4 0,10-4-4 0,-8 0-8 0,0 0-8 15,8 0 0-15,0 0 0 0,0-4-8 0,0 4-4 0,0-5-4 16,8 0-8-16,0 1-4 0,2-2-4 0,-2-3 4 0,9 5-8 0,-9-1-4 16,10 0 0-16,-10 0 0 0,8 1-4 0,2-2-4 15,-1 2 0-15,-8 4 4 0,8 0-4 0,-1 0-4 0,2 0 0 0,-10 4 8 16,10 2-8-16,-10 3 0 0,0 1 0 0,-8-1 0 0,9 5 4 15,-9 0-4-15,0 1 0 0,0 0 0 0,0 4 0 0,0-5 0 16,-9 5 0-16,9-5-12 0,-8 1 16 0,0 4 0 0,-2-9 0 16,2 4 0-16,0 1 0 0,8-6-4 0,-8-4 4 0,-2 4-4 0,10-3 4 15,-8-6-4-15,8 4-4 0,0-4 8 0,0 0-4 16,-8-4 0-16,8 4 0 0,8-6-4 0,-8 2 4 0,0-1 0 0,8 0 0 16,-8 0 0-16,10 1-4 0,-2-1 4 0,-8 0 0 0,8 0 0 15,0 5 0-15,2-4 0 0,-2 4 0 0,0-6 0 0,1 12 0 16,8-6 4-16,-8 4 0 0,-1 1-4 0,0 0 0 0,0 0 4 0,2 4 0 15,6 1 0-15,-6 4 0 0,-2-4 0 0,0 4-4 16,-8 0 4-16,9 1 4 0,-9-1 0 0,8 1 4 0,-8 4-4 0,0-5 4 16,0 5 0-16,0-4 4 0,-8 4 0 0,8-5 0 0,-9 6 0 15,1-6-4-15,0 5 0 0,-2-4 0 0,2-6-8 0,0 6 4 16,-10-6-8-16,10 0 4 0,0 1-4 0,-9-5-12 0,8 0-8 16,0 0-16-16,-7-5-12 0,6 0-20 0,2-5-20 0,0 0-16 15,0-3-8-15,-2-8-20 0,2 7-68 0,8-6 8 0,-8 1 40 0,8-1 32 16,0-4 20-16</inkml:trace>
        </inkml:traceGroup>
        <inkml:traceGroup>
          <inkml:annotationXML>
            <emma:emma xmlns:emma="http://www.w3.org/2003/04/emma" version="1.0">
              <emma:interpretation id="{19784F7E-C18D-4470-9B7D-034D5A4294A7}" emma:medium="tactile" emma:mode="ink">
                <msink:context xmlns:msink="http://schemas.microsoft.com/ink/2010/main" type="inkWord" rotatedBoundingBox="18412,610 19656,615 19652,1542 18408,153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384.6369">1024-1324 99 0,'-9'0'112'0,"9"0"-12"0,0 0-12 0,-8 0-24 0,8 0-4 16,0 5-4-16,0-5 0 0,0 5-4 0,0 0 0 0,0-5-4 15,0 4-4-15,0 6-4 0,0-5 0 0,8 5 0 0,1-1-4 16,-9 1-8-16,9-1 0 0,-1 1-4 0,-8 4-4 0,8 1 0 16,1-6-8-16,-1 5 0 0,1 6-4 0,0-5 0 0,-1-2 0 15,-8 2-4-15,8-1 4 0,2 1 0 0,-10-5-4 0,8 4 0 16,-8-5 8-16,0 2 4 0,0-3 4 0,0 2 0 0,0-5 0 0,0 0 0 15,0 0-4-15,0-5 0 0,-8 0-4 0,8-5 0 0,-10 0-8 16,10 0 4-16,-8-5-4 0,0 2 0 0,8-7 0 0,-9 0-4 16,0-4 4-16,9 0-4 0,-8-5 0 0,-1 0 0 0,1 0-4 15,8-5 0-15,-8 0 0 0,-1-5-4 0,0 1 4 0,9 0 0 16,-8 4 0-16,0-5 0 0,-2 1 4 0,10-1 0 0,-8 5 0 0,0 0 0 16,8 1 0-16,-9-1 4 0,0 5 0 0,9 0 0 15,-8 0-4-15,8 9 4 0,0-4 4 0,0 5-4 0,0 5 0 0,0-6 4 16,0 10-8-16,0-4 8 0,0 4-8 0,0 0 0 0,0 5 4 0,8-5 0 15,-8 5-4-15,9 0 0 0,0 0 0 0,-1 0 0 16,0 5 0-16,2-5 0 0,6 5 0 0,-7-5-4 0,8 5 4 0,0-1 0 16,9 1-8-16,-10-5-4 0,10 5 0 0,0-5-4 0,-9 5-4 15,9-5-4-15,0 4 8 0,-2-4-8 0,2 0 4 0,-1 0 4 16,1-4 0-16,0 4 4 0,-9-5 4 0,9 5 0 0,-1-5 0 0,-8-4 0 16,9 4 0-16,-9 0 0 0,0 0 4 0,8 1 4 0,-7-6 0 15,-2 5 0-15,2 0 4 0,-10-4 0 0,9 4-4 0,0 0 4 16,0 0-4-16,-9 0 4 0,2 1 0 0,6 4 4 0,-8-5 0 15,2 5-4-15,-2-5 0 0,0 5 8 0,10 0-4 0,-18 0 0 16,8-5 4-16,1 5-12 0,-1 0 16 0,0 0 0 0,0 5-4 0,2-5 4 16,-2 0 0-16,0 5 0 0,2 0 4 0,-2-1-4 15,0-4 0-15,-8 10 0 0,9-5 0 0,-1 5 4 0,1-1-4 0,0 0 0 16,-9 1 0-16,8 5 0 0,0-1-4 0,-8 1-4 0,8-1 0 16,-8-5 0-16,10 6 0 0,-10 0-4 0,8-1-4 0,-8 0 0 15,0-5 4-15,8 6-4 0,-8-5 0 0,0 4-4 0,0-5-8 16,0 1-8-16,0 0-8 0,0-1-12 0,0-5-16 0,0 7-12 15,0-7-12-15,0 2-20 0,-8-2-12 0,8 1-4 0,-8-5-28 16,-2 5-48-16,10-5 12 0,-8 5 36 0,0-5 24 0,0-5 24 0</inkml:trace>
          <inkml:trace contextRef="#ctx0" brushRef="#br0" timeOffset="1841.4531">1399-1444 75 0,'-8'5'128'16,"-1"-5"-12"-16,1 5-8 0,8-5-20 0,-9 0-4 0,9 0 0 15,0-5 0-15,0 5-8 0,0-5-4 0,0 1-4 0,0-2-4 16,9 2 0-16,-1-5-8 0,1 4-4 0,-1 0-4 0,0 0-12 16,1 1-8-16,8-2-4 0,-9 2-4 0,2-2 0 0,6 2-4 15,2 4-4-15,-10 0 0 0,0 4 0 0,9 2-4 0,-17-2-8 16,8 2 4-16,2 3 0 0,-2 1 0 0,-8-1-4 15,8 1 0-15,-8 4 0 0,0 0 0 0,-8 1 0 0,8-1 0 0,0 2 0 16,-8-8 4-16,8 7-4 0,-10-6 0 0,10 0 0 16,-8 1 0-16,8 0 0 0,0-5 0 0,0-1 0 0,-8-4-20 15,8 5 24-15,0-5 0 0,0 0-4 0,0 0 0 0,0-5 0 16,0 1 4-16,8 4-4 0,-8-5 0 0,8 0 0 0,-8 0 0 16,10 0 0-16,-10 0 0 0,8 1 0 0,0 4 0 0,-8-5 0 0,10 5 0 15,-2-5 4-15,0 5 0 0,0 0-4 0,1 5 0 0,-9-5-4 16,9 5 4-16,-1-1 0 0,1 1 0 0,-1 5 0 0,-8 0 0 15,8-6 4-15,2 6-4 0,-2 5 0 0,-8-6 0 0,8 1 4 16,0 4-4-16,-8 1 4 0,10-1-4 0,-2-5 8 0,-8 6-4 16,0 4 0-16,8-5 0 0,-8 1 4 0,0-2 4 0,0 3 4 15,0 3 4-15,0-5 0 0,-8 1 4 0,0 4-4 0,-2-5 0 16,2 1-4-16,0 4 4 0,0-10-4 0,-10 6-8 0,1-1 0 0,0-4 0 16,8-1-8-16,-7 0 0 0,-10 1-8 0,8-5-20 0,10 0-16 15,-9-5-16-15,1 0-24 0,-2 0-16 0,2-10-28 0,6 7-20 16,-6-13-20-16,7 7-72 0,0-6 32 0,-7 1 32 0,7-5 36 15,9 0 24-15</inkml:trace>
          <inkml:trace contextRef="#ctx0" brushRef="#br0" timeOffset="806.3575">648-1204 83 0,'0'-9'136'0,"10"4"-12"16,-10 0 0-16,0 0-24 0,8 1-8 0,-8-2 0 0,0 2-12 16,0-1-8-16,0 0-4 0,0 5-8 0,0-5-8 0,0 5-4 0,0-4-16 15,0 4 8-15,0 0-8 0,0 0 0 0,0 0-8 0,0 0 0 16,0 0-8-16,0 0-4 0,0 0-4 0,0 0-8 0,8 0-4 0,-8 0-8 16,0 0-16-16,10 0-12 0,-10 0-24 0,0 0-24 15,8 0-16-15,-8 0-20 0,8 0-48 0,-8 0-32 0,8 0 32 0,-8 0 36 16,0 0 20-16</inkml:trace>
        </inkml:traceGroup>
        <inkml:traceGroup>
          <inkml:annotationXML>
            <emma:emma xmlns:emma="http://www.w3.org/2003/04/emma" version="1.0">
              <emma:interpretation id="{2B26E5B5-C864-488E-A97F-6366225E8D03}" emma:medium="tactile" emma:mode="ink">
                <msink:context xmlns:msink="http://schemas.microsoft.com/ink/2010/main" type="inkWord" rotatedBoundingBox="20118,633 21448,639 21444,1570 20115,156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163.6893">2388-1348 15 0,'-9'0'156'0,"9"0"-12"0,-8 5-8 0,8-5-32 0,-8 0-12 0,8 0 0 15,0 0-16-15,0 0-4 0,0 0 0 0,0 0-12 0,-8-5-4 16,8 5-4-16,0-4-8 0,0 4-8 0,8-5-8 0,-8 0-8 15,0 5-4-15,0-5-4 0,8 0-8 0,-8 5-8 0,0-3-12 16,8-3-12-16,-8 1-20 0,9 5-28 0,-9-5-16 0,8 5-20 16,1-5-24-16,-9 5-68 0,9-4 24 0,-9 4 28 0,0 0 36 0,8 0 16 15</inkml:trace>
          <inkml:trace contextRef="#ctx0" brushRef="#br0" timeOffset="2847.9577">2644-1334 31 0,'0'-4'124'15,"0"4"-12"-15,0-5-12 0,0 0-20 0,0 5-4 0,0-4 4 16,0 4 0-16,8-5 0 0,-8 5-8 0,0 0-4 0,8 0-8 15,-8 5-8-15,10-1-8 0,-10 1-4 0,8 4-4 0,0-4-4 16,1 5-4-16,0 0-4 0,-1 4-4 0,1 1-4 0,-1-1 4 16,0 0-8-16,1 0-4 0,0 6 0 0,-1-6-4 0,10 0 0 0,-10 6 0 15,0-5 0-15,1-2 0 0,-9 2 0 0,9-1 0 0,-1-4 0 16,-8-1 0-16,8 1 4 0,-8 0 0 0,0-5 0 0,0-5 4 16,0 4-8-16,0-4 0 0,0 0 0 0,-8-4 0 0,8-1 0 0,-8 0-16 15,8-4 20-15,-9-1-8 0,0-5 8 0,9 1-8 16,-8-1 0-16,0-4 0 0,8 1-4 0,-10-2 4 0,2-4-4 0,8-5 0 15,-8 5 0-15,-1-5 0 0,9 0 0 0,-9 1 0 0,9-1 4 16,-8-4 0-16,0 3 0 0,8 2 0 0,-9-5-4 0,9 4 8 16,0 5-4-16,-8-5 0 0,8 5 0 0,0 0 0 0,0 0 0 15,0 5 4-15,0 0 4 0,0 0-4 0,0 4-4 0,0 5 0 0,0-4 4 16,0 5 0-16,8 3 0 0,-8-3 0 0,9 9 0 16,-9-5-4-16,8 1 0 0,0 4 0 0,1 0 0 0,0 0 0 0,-1 4 0 15,0-4 0-15,2 5-4 0,6 0 8 0,-7-1-8 0,8 2 4 16,0-2-4-16,-1 1 0 0,2 0 0 0,0 0 0 0,-2-5 0 15,10 4 0-15,-9 1 0 0,9-5 0 0,-10 5 0 0,10-5 4 16,0 0-8-16,-1 0 4 0,-9 0 0 0,10 0-4 0,0-5 0 16,0 5 0-16,-1-5 4 0,1 1-4 0,0-1 0 0,-1 0 4 0,1 0-4 15,-10 5 4-15,10-4 0 0,0-2 0 0,-9 2 0 0,9-1 0 16,0 0 4-16,-10 1 0 0,2 4 4 0,-2-5-4 0,1 0 0 16,1 5 4-16,-2-5-4 0,2 5 4 0,-10 0 0 0,10 0-4 0,-10 0 4 15,0-5 4-15,1 5 0 0,-1 0-4 0,1 0 4 16,-1 0 0-16,1 0 0 0,-9 5 0 0,8-5 0 0,0 5 0 0,-8-5 0 15,10 5 0-15,-10 0-4 0,0-1 4 0,0 1 0 0,8 0 4 16,-8 5-4-16,0-6 0 0,0 6 8 0,0-1-4 0,0 1 4 16,0-1 0-16,0 1 0 0,0 0 0 0,0-1 0 0,0 6 0 15,0-5 0-15,0-1-4 0,0 5 0 0,0-4 0 0,0-1-4 0,0 6 0 16,0-5-4-16,0 0 0 0,0-1 0 0,0 1 0 0,8-1-4 16,-8 1-4-16,0-6 4 0,0 7-4 0,0-7-4 0,10 0-16 15,-10 2-8-15,0-2-16 0,0-4-16 0,0 5-16 0,0-5-20 16,0 5-20-16,0-5-12 0,0 0-16 0,-10-5-76 0,2 5 28 15,8 0 36-15,-8-5 32 0,-2 1 20 0</inkml:trace>
          <inkml:trace contextRef="#ctx0" brushRef="#br0" timeOffset="3339.7561">3155-1444 47 0,'-8'5'124'0,"8"-5"-16"0,-9 0-8 0,9 0-32 0,-8-5 0 16,8 5 0-16,8-10 0 0,-8 6 4 0,0-1-8 0,9 1 4 16,-9-6 4-16,8 1-12 0,1-1 0 0,0 0-4 0,7 5 0 0,-8-4-4 15,2-1-8-15,6 6-8 0,-6-2-8 0,6 2-4 0,1 0-4 16,-8 4 0-16,-1 0-8 0,9 4 0 0,-9-4-4 0,2 10 4 16,-2-6-4-16,-8 6-4 0,8-1 4 0,-8 6-8 0,0-1 4 15,0 1 0-15,0 4-4 0,-8-5 0 0,0 5 0 0,8 0 0 16,-10 2 0-16,2-8 0 0,0 6 0 0,-1-5 0 0,1 6 0 15,-1-6 0-15,1-5 0 0,-1 6-4 0,9-5 4 0,-8-1-4 16,8-4 0-16,-8 0-4 0,8-1 8 0,0-4 0 0,0 0-4 16,0-4 0-16,8 4 0 0,-8-5 4 0,8-5-4 0,-8 6 4 0,9-1 0 15,-1-5 0-15,1 0-4 0,-1 1 4 0,1 4 0 0,-1-4 0 16,0 4 4-16,2-5-4 0,-2 5 4 0,0 0 0 0,2 1-4 16,-2-1 4-16,0 5 0 0,0 0 0 0,1 0 0 0,8 0 0 0,-8 5 0 15,-1-5 0-15,0 9 0 0,2-4 0 0,-2 0 4 16,0 5 0-16,0-1 4 0,2 1-4 0,-2 0 0 0,0 4 0 0,1-5 0 15,-9 6 4-15,8-1 0 0,1 1 4 0,0-1 0 0,-9 6 0 16,0-6 8-16,0 5-16 0,0-6 24 0,0 7 0 0,0-1 0 16,-9 1-4-16,9 0 4 0,-17-2 0 0,8-3-8 0,1 4 0 0,-10 0-4 15,2-5-4-15,-2 5 0 0,2-9-12 0,-1 4 0 0,-1-4-8 16,2-1-12-16,-10 1-16 0,8-5-20 0,-7-1-28 0,8-4-36 16,0-4-40-16,-9 4-40 0,0-10-80 0,10 1 8 0,-1-6 60 15,-9 1 32-15,10 0 36 0,-10-6 24 0</inkml:trace>
        </inkml:traceGroup>
        <inkml:traceGroup>
          <inkml:annotationXML>
            <emma:emma xmlns:emma="http://www.w3.org/2003/04/emma" version="1.0">
              <emma:interpretation id="{28234AF3-EB9C-4386-BF18-B6584B1935D7}" emma:medium="tactile" emma:mode="ink">
                <msink:context xmlns:msink="http://schemas.microsoft.com/ink/2010/main" type="inkWord" rotatedBoundingBox="22559,945 23038,1324 22812,1608 22333,1228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1555.3468">4690-1348 3 0,'-8'0'116'0,"0"5"-8"0,8-5-8 0,-10 0-24 16,10 5-8-16,0-5 0 0,0 0-4 0,0 0 0 0,0 0 0 15,-8 4 0-15,16-4 0 0,-8 0-4 0,0 0 0 0,10-4 0 16,-10 4-4-16,8 0 0 0,0 0 4 0,0 0-4 0,1 0 0 0,0 0-4 16,-1 0 0-16,9 0 0 0,-9 0-4 0,10 0-4 0,-2 0-8 15,2 0 4-15,-1 0-4 0,0 0-8 0,0 0-4 0,-1 0-8 16,-6 4 0-16,6-4 0 0,2 0-8 0,-1 5 0 0,0-5-8 16,0 5 4-16,-9-5-4 0,10 5 0 0,-10-5-12 0,10 5-4 15,-10 0-16-15,0-5-12 0,1 4-20 0,-1 1-16 0,0 0-8 16,1-5-16-16,0 5-20 0,-9-5-12 0,8 4-4 0,-8 2-56 0,0-6-20 15,-8 4 36-15,8-4 32 0,-9 5 32 0,9 0 20 0</inkml:trace>
          <inkml:trace contextRef="#ctx0" brushRef="#br0" timeOffset="21569.3101">4801-1054 91 0,'0'4'124'0,"0"-4"-4"0,8 4 0 0,-8 2-24 16,9-6-4-16,-1 4 0 0,-8-4-12 0,9 5 0 0,0-5-12 0,-1 0-8 15,0 0-4-15,0 0-4 0,2 5-8 0,6-5-8 16,2 0-4-16,-10 0-8 0,9-5-4 0,0 5-4 0,0 0-4 0,1 0-8 16,-2-5-8-16,2 5-12 0,-1 0-12 0,8-4-16 0,-8 4-28 15,1-6-20-15,-2 6-20 0,10-4-8 0,-9 4-72 0,-9-4 0 16,10 4 32-16,-2 0 32 0,2-6 24 0</inkml:trace>
        </inkml:traceGroup>
        <inkml:traceGroup>
          <inkml:annotationXML>
            <emma:emma xmlns:emma="http://www.w3.org/2003/04/emma" version="1.0">
              <emma:interpretation id="{9D2BC4B5-5F57-45E3-B406-F7A3152FB09B}" emma:medium="tactile" emma:mode="ink">
                <msink:context xmlns:msink="http://schemas.microsoft.com/ink/2010/main" type="inkWord" rotatedBoundingBox="23518,868 23997,870 23994,1566 23515,1564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1938.323">5772-1439 51 0,'0'-5'124'0,"-8"1"-4"0,8-2-12 0,-8 6-28 0,8-4 0 15,0-1-4-15,0 1-4 0,0-1-4 0,0 0 0 0,0 0-8 16,0 1-4-16,0-6-4 0,0 4 0 0,0-3 0 0,8 5-4 15,0-6 0-15,2 1-4 0,-2 3 0 0,0-2-4 0,1 1-4 16,0-1-4-16,-1 3-4 0,9-5-8 0,-9 6 0 0,10 4-4 16,-10-6 0-16,10 6-4 0,-10 0 4 0,0 0-8 0,9 6-16 0,-8-2 16 15,-1 1 0-15,1 5-12 0,-1 5 4 0,0-7-8 0,-8 12-4 16,0-6 0-16,0 6 4 0,0-1 0 0,0 4 4 0,0 1 0 16,0-4 8-16,-8 5-4 0,0-7 0 0,8 5 0 0,-9-3 4 0,9-6 0 15,-8 0-4-15,8 1 4 0,0-5 0 0,0-1 0 16,-9-4-4-16,18-5 4 0,-9 0 4 0,0 0-4 0,8-5 0 0,-8-4-4 15,9 4 4-15,-1-5 0 0,0 0-4 0,2 1 0 0,-2-1 4 16,0 1 4-16,2-1-4 0,-2 0 0 0,8 1 8 0,-7 0 0 16,8 4 4-16,-8 0 0 0,-1 0 0 0,10 0 0 0,-10 5 0 0,0 0 0 15,10 0 4-15,-10 5 0 0,0 0-4 0,10 5 0 0,-10-6-4 16,1 6 0-16,7 4 0 0,-8 1-4 0,2-1 0 0,-2 1 4 16,0 4-8-16,-8-5 0 0,10 10 4 0,-10-5 4 0,0 6-4 15,0-7 0-15,0 7 4 0,-10-2-8 0,2 2 0 0,0-2-4 16,-2 2 0-16,-6-2 0 0,-1-4-8 0,9 5-28 0,-18-4 8 15,8-6-24-15,2 0-28 0,-10 1-24 0,1-6-32 0,-1-4-36 16,0 0-24-16,0-5-76 0,1 0 52 0,0-5 40 0,-10-5 32 0,9 1 24 16,-7-4 28-16</inkml:trace>
        </inkml:traceGroup>
        <inkml:traceGroup>
          <inkml:annotationXML>
            <emma:emma xmlns:emma="http://www.w3.org/2003/04/emma" version="1.0">
              <emma:interpretation id="{C5228B9D-C7DB-4AEB-A1BC-D6A1F4FEDBA3}" emma:medium="tactile" emma:mode="ink">
                <msink:context xmlns:msink="http://schemas.microsoft.com/ink/2010/main" type="inkWord" rotatedBoundingBox="24321,649 25608,655 25604,1617 24317,1612"/>
              </emma:interpretation>
              <emma:one-of disjunction-type="recognition" id="oneOf5">
                <emma:interpretation id="interp5" emma:lang="" emma:confidence="0">
                  <emma:literal>n</emma:literal>
                </emma:interpretation>
                <emma:interpretation id="interp6" emma:lang="" emma:confidence="0">
                  <emma:literal>N</emma:literal>
                </emma:interpretation>
                <emma:interpretation id="interp7" emma:lang="" emma:confidence="0">
                  <emma:literal>r</emma:literal>
                </emma:interpretation>
                <emma:interpretation id="interp8" emma:lang="" emma:confidence="0">
                  <emma:literal>ń</emma:literal>
                </emma:interpretation>
                <emma:interpretation id="interp9" emma:lang="" emma:confidence="0">
                  <emma:literal>T</emma:literal>
                </emma:interpretation>
              </emma:one-of>
            </emma:emma>
          </inkml:annotationXML>
          <inkml:trace contextRef="#ctx0" brushRef="#br0" timeOffset="24143.7587">6583-1209 23 0,'0'-4'112'0,"0"4"-4"0,-8 0-4 15,8-5-28-15,-10 5-4 0,10 0-4 0,0 0-4 0,0 0-4 16,0 0-8-16,0 0 4 0,-8 0-4 0,8 0 0 0,0 0 0 15,8 0-4-15,-8 0 0 0,0 0-4 0,0 0-4 0,10 0-8 16,-10 5 4-16,8-5-4 0,0 4 0 0,-8 1-8 0,9 5-4 16,-1-6 0-16,1 7-4 0,0-2 0 0,-1 0-4 0,8 6-20 0,-6-2 20 15,-2 3-4-15,0-2-4 0,2 5 0 0,-2-4 0 0,0 4 4 16,1 0-8-16,-1 0 0 0,0 0 4 0,1 0 0 0,0-4 0 16,-9 4-4-16,8-5 4 0,0 1 0 0,-8-1-4 0,0-5 0 0,0 1 0 15,10 0 0-15,-10 0 4 0,0-6 0 0,0 1-4 16,0-5 4-16,0 5-4 0,0-10 0 0,0 5 0 0,0-5 0 0,0-4-4 15,0-1 4-15,0 0 0 0,0 1 0 0,0-6 0 0,0-4-4 16,0 5 4-16,0-5-4 0,0-5 0 0,-10 5-4 0,10-5 4 16,0-4-8-16,0 3 4 0,-8-5 0 0,8 3 0 0,-8-2 0 0,-1 0 4 15,9-5-4-15,-9 5 4 0,9 0 0 0,-8 6 4 0,8-6 0 16,-8 0-4-16,-1 5 0 0,9-5 0 0,0 5 4 0,0 5 0 16,-8-4 0-16,8 7 4 0,0-2-4 0,0 4 4 0,0-7 0 15,0 13-4-15,0-7 4 0,0 1-4 0,0 5 0 0,8-6 0 16,-8 4 4-16,0 2-4 0,9 0 0 0,-9-1-16 0,8 6 20 15,0-6 0-15,-8 1-4 0,9 3 4 0,0-3-4 0,7 4 4 16,-6-4-4-16,6 4 0 0,-7-5 0 0,8 6 0 0,0-2 0 16,0 2 0-16,0-1 0 0,1 0 0 0,7 0 4 0,0 1-4 0,-8-1 0 15,17 5 4-15,-8-5-4 0,0 5 0 0,7-5 0 0,-7 5 0 16,8-4 0-16,1 4 0 0,-1-6 0 0,0 6 0 0,-8-4 4 16,7 4-8-16,1-5 4 0,0 5-4 0,-8-5 0 0,9 5 0 15,-11 0 4-15,2-4-4 0,0 4 0 0,-9 0 0 0,9 0 4 16,-10 0-4-16,2-5 4 0,-1 10 0 0,0-5 4 0,0 4-4 0,-9-4 0 15,10 5 4-15,-10 0 0 0,0-1 0 0,2 2 0 0,6-2 0 16,-7-4 0-16,-9 10 4 0,8-5 0 0,1-1 0 0,-1 1-4 16,1 0 4-16,-1 4-4 0,0-3 4 0,-8-2-4 0,10 1 0 0,-2 0 4 15,0 0 4-15,-8-5 4 0,10 4 0 0,-2 1-4 16,-8 0 0-16,8 0 4 0,0-1-16 0,-8 7 24 0,9-7-4 0,-9 6 4 16,8-1 0-16,-8 1-4 0,9 0 0 0,-9-1 0 0,0 5 4 15,0-4-4-15,0 5-4 0,9-1 0 0,-9-1-4 0,0 2 0 16,0-5-4-16,0 5 0 0,0-2-4 0,0-3 0 0,0 0 0 0,0 5-4 15,-9-11-8-15,9 5 0 0,0 1-8 0,0-5-12 0,9 0-12 16,-9-5-20-16,-9 4-16 0,9-4-16 0,0 6-28 0,-9-6-20 16,9-6-8-16,-8 6-48 0,-1-4-44 0,9-1 48 0,-8 5 32 15,-8-5 40-15,6 1 20 0</inkml:trace>
        </inkml:traceGroup>
      </inkml:traceGroup>
    </inkml:traceGroup>
    <inkml:traceGroup>
      <inkml:annotationXML>
        <emma:emma xmlns:emma="http://www.w3.org/2003/04/emma" version="1.0">
          <emma:interpretation id="{582D92D0-19AC-47B3-9EDB-E1D4061D3991}" emma:medium="tactile" emma:mode="ink">
            <msink:context xmlns:msink="http://schemas.microsoft.com/ink/2010/main" type="paragraph" rotatedBoundingBox="16943,1528 19723,1515 19725,1927 16945,194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87E0237-4D25-46E7-BC9E-B200B76A68BF}" emma:medium="tactile" emma:mode="ink">
              <msink:context xmlns:msink="http://schemas.microsoft.com/ink/2010/main" type="line" rotatedBoundingBox="16943,1528 19723,1515 19725,1927 16945,1940"/>
            </emma:interpretation>
          </emma:emma>
        </inkml:annotationXML>
        <inkml:traceGroup>
          <inkml:annotationXML>
            <emma:emma xmlns:emma="http://www.w3.org/2003/04/emma" version="1.0">
              <emma:interpretation id="{D714553C-B06C-4790-9BAF-60627C34C1C9}" emma:medium="tactile" emma:mode="ink">
                <msink:context xmlns:msink="http://schemas.microsoft.com/ink/2010/main" type="inkWord" rotatedBoundingBox="16943,1528 19723,1515 19725,1927 16945,1940"/>
              </emma:interpretation>
              <emma:one-of disjunction-type="recognition" id="oneOf6">
                <emma:interpretation id="interp10" emma:lang="" emma:confidence="0">
                  <emma:literal>_</emma:literal>
                </emma:interpretation>
                <emma:interpretation id="interp11" emma:lang="" emma:confidence="0">
                  <emma:literal>-</emma:literal>
                </emma:interpretation>
                <emma:interpretation id="interp12" emma:lang="" emma:confidence="0">
                  <emma:literal>~</emma:literal>
                </emma:interpretation>
                <emma:interpretation id="interp13" emma:lang="" emma:confidence="0">
                  <emma:literal>z</emma:literal>
                </emma:interpretation>
                <emma:interpretation id="interp14" emma:lang="" emma:confidence="0">
                  <emma:literal>w</emma:literal>
                </emma:interpretation>
              </emma:one-of>
            </emma:emma>
          </inkml:annotationXML>
          <inkml:trace contextRef="#ctx0" brushRef="#br0" timeOffset="20188.4254">-809-921 43 0,'0'0'84'16,"0"-5"-12"-16,-9 5 0 0,9 0-24 0,0 0-4 0,0 0 0 15,0 0-4-15,0 0 0 0,0 0 0 0,0 0-4 0,0-3 4 16,0 3 0-16,0 0-16 0,0 0 20 0,0 0 0 0,0 0-4 0,0 0 4 16,0 0-4-16,9 0 4 0,-9 0-8 0,0 0 0 0,0 3 4 15,8-3 0-15,-8 0 0 0,0 5 0 0,8-5 0 0,-8 5-4 16,10-5 0-16,-10 5 0 0,8-5-4 0,-8 4 0 0,8 1 0 16,2 0-4-16,-10 0-4 0,8-5 0 0,0 4 0 0,0 1 0 15,-8 0-4-15,9 0-4 0,-1 5 0 0,1-5 0 0,0-1-4 0,-1 1 0 16,-8 0 0-16,8 5-4 0,2-6 4 0,-2 1-4 0,0 5 0 15,1-6 4-15,0 6 0 0,7-1 0 0,-7-3 4 0,-1 3-4 16,1 1 4-16,0-1 0 0,7-4-4 0,-6 4-4 0,6 2 4 16,-8-7-4-16,10 6 0 0,-10-6 0 0,9 6-4 0,1-1 4 15,-10-3 0-15,8 3 0 0,2-4-4 0,0 0 0 0,-2 5-4 0,1-6 4 16,0 1-4-16,8-1 4 0,-7 2 0 0,-1 3-4 0,8-4 4 16,-8 0-4-16,1-1 0 0,8 1 4 0,-10-5 0 0,10 6 0 15,-9-2-8-15,9 0 4 0,-10-4 0 0,2 5-4 0,7 0 4 16,-8-5 0-16,0 5 0 0,1-5 0 0,6 5 0 0,-6 0 0 15,-1-5 0-15,0 4 4 0,0-4 0 0,-1 5 0 0,2-5-8 16,0 4 4-16,-2 2 0 0,10-6-4 0,-9 4 4 0,-1 1 0 16,2 0 0-16,0-5 4 0,6 5-4 0,-6-5-4 0,-1 5 4 15,-1-5-4-15,2 4 4 0,8-4 0 0,-10 0 0 16,2 0 0-16,7 0 0 0,-9 5 0 0,2-5 0 0,0 0 0 16,-2 0 0-16,1 0 4 0,9 0-4 0,-10 0 0 0,2 0 4 15,0 0-4-15,-2-5 0 0,1 5 0 0,0 0 4 0,0 0 0 16,1-4-4-16,8 4 8 0,-10 0-8 0,1-5 4 15,9 5-4-15,-10-5 0 0,2 5 4 0,8 0-4 0,-10 0-4 0,1-5 8 16,9 5 0-16,-10 0-8 0,10 0 8 0,-8 0 0 16,7-5-8-16,-8 5 4 0,0 0 4 0,9-4-4 0,-9 4 4 15,0 0-4-15,0 0 0 0,0 0 0 0,0-6 0 0,1 2-4 16,-2 4 4-16,2-5 0 0,-2 5 0 0,1-4 0 0,1-1 0 16,-10 5-4-16,10-5 4 0,-2 5 4 0,-8-5 0 0,10 5-4 15,-10-10 0-15,9 10 0 0,1-4 0 0,-10 0 0 0,8-2 0 0,-6 6 0 16,6-5-4-16,-7 1 4 0,8-1 4 0,-8 0-4 0,7 5 4 15,-7-5-8-15,8 1 4 0,-9-2 0 0,10 2 0 0,-10-1 0 16,10 1 0-16,-10-2 0 0,9 2 0 0,-9 4 0 0,0-10 0 0,10 4 0 16,-10 6 4-16,2-9-4 0,6 5 4 0,-8-1 0 15,1 0 0-15,0 0-4 0,-1 5 4 0,1-9-4 0,-1 4 4 0,0 1 0 16,2 4 0-16,-2-5 4 0,0-1 0 0,0 2 0 0,2-1 0 16,-2 0 0-16,0 0-8 0,-8 1 4 0,9 4 4 0,0-5-4 15,-1 0 4-15,1 0-8 0,-1 1 8 0,-8-2-4 0,8 6 0 0,0-4 0 16,2-1 0-16,-10 0 4 0,8 0-4 0,0 5-4 0,2-4 0 15,-2-1 0-15,-8 0 0 0,8 0 0 0,1 5 0 0,-1-4 0 16,1-2 0-16,-9 6 0 0,9-4 0 0,-1 4 0 0,0-5 0 16,-8 0 0-16,8 5 0 0,2-4 0 0,-10 4 0 0,8-5 0 15,-8 5 0-15,8-5 0 0,-8 5 0 0,10-5 0 0,-10 5 0 0,8 0 0 16,-8-5 0-16,0 5 0 0,8 0 0 0,-8 0 0 0,0-5 0 16,9 5 0-16,-9 0 0 0,0-5 0 0,8 5 0 0,-8 0 0 15,0 0 0-15,9 0 0 0,-9-4 0 0,0 4 0 0,0 0 0 16,0 0 0-16,8 0 0 0,-8 0 0 0,0 0 0 0,0 0 0 15,0 0 0-15,0 0 0 0,0 0 0 0,0 0 0 0,0 0 0 0,0 0 0 16,0 0 0-16,0 0 0 0,0 0 0 0,0 0 0 0,0 0 0 16,0 0 0-16,0 0 0 0,0 0 0 0,0 0 0 0,0 0 0 15,0 0 0-15,0 0 0 0,0 0 0 0,0 0 0 0,0 0 0 0,9 0 0 16,-9 0 0-16,0 0 0 0,0 0 0 0,0 0 0 16,0 0 0-16,0 0 0 0,0 0 0 0,0 0 0 0,0 0 0 0,0 0 0 15,0 0 0-15,0 0 0 0,0 0 0 0,0 0 0 0,0 0 0 16,0 0 0-16,0 0 0 0,0 0 0 0,0 0 0 15,0 0 0-15,0 0 0 0,0 0 0 0,0 0 0 0,0 0 0 0,0 0 0 16,0 0 0-16,0 0 0 0,0 0 0 0,0 0 0 0,0 0 0 16,0 0 0-16,0 0 0 0,0 0 0 0,0 0 0 0,0 0 0 15,0 0 0-15,0 0 0 0,0 0 0 0,0 0 0 0,-9 0 0 0,9 0 0 16,0 0-80-16,0 4-64 0,-8-4-32 0,8 5-36 0,-9 0-40 16,1-5-48-16,8 5 56 0,-9 5 44 0,1-5 40 0,0-5 28 15,-2 9 28-15</inkml:trace>
        </inkml:traceGroup>
      </inkml:traceGroup>
    </inkml:traceGroup>
    <inkml:traceGroup>
      <inkml:annotationXML>
        <emma:emma xmlns:emma="http://www.w3.org/2003/04/emma" version="1.0">
          <emma:interpretation id="{DD1E87B4-FE59-426A-A6B5-C5FA04A4CD17}" emma:medium="tactile" emma:mode="ink">
            <msink:context xmlns:msink="http://schemas.microsoft.com/ink/2010/main" type="paragraph" rotatedBoundingBox="17354,2290 24250,2561 24200,3825 17304,355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85A2445-B341-47CB-9C7B-D1041CA5F561}" emma:medium="tactile" emma:mode="ink">
              <msink:context xmlns:msink="http://schemas.microsoft.com/ink/2010/main" type="inkBullet" rotatedBoundingBox="17348,2432 18034,2459 17992,3516 17307,3489"/>
            </emma:interpretation>
          </emma:emma>
        </inkml:annotationXML>
        <inkml:trace contextRef="#ctx0" brushRef="#br1" timeOffset="-6.28675E6">-391 148 7 0,'0'0'76'0,"0"-4"-4"0,0-1-8 0,0 5-16 0,0-4 0 0,0 4 0 16,0-6 4-16,0 6-4 0,0-4 4 0,0 4-4 0,0-5 4 0,0 5-4 16,0-5 0-16,0 5 0 0,0 0-4 0,0-5-4 15,0 5-4-15,0 0-4 0,0 0 0 0,0 0 0 0,0 0-8 0,0 0-4 16,0 5 0-16,0 0 0 0,0 0 0 0,0-1-24 0,0 6 20 16,0-1 0-16,0 6-4 0,0-5-4 0,0 4 0 0,0 1-4 15,0 4-4-15,0-5 4 0,0 10 0 0,0-5 4 0,0 0-8 0,0 5 0 16,0-5 4-16,0 1-4 0,0 0 0 0,0 3 4 0,0-4 0 15,0 0-4-15,0-4 4 0,0 4-8 0,0-5 4 0,0 1 0 16,0-1 4-16,0-4-8 0,0-1 0 0,0 0 0 0,0-4 0 16,0 0 0-16,0 0 0 0,0-5 0 0,0 0 4 0,0 0 0 15,0-5-4-15,0 0 0 0,8-4-4 0,-8 4 4 0,8-4-4 0,-8-1 0 16,9-4 4-16,-9 4 0 0,9 1 0 0,-1-6-4 16,0 5 4-16,2 0-4 0,-2-3 4 0,0 2 4 0,-8 2-4 0,9 4 4 15,0-4-4-15,-1 4 0 0,-8 0 0 0,8 0 4 0,-8 5-4 16,9-5 0-16,-1 5 4 0,-8 0 0 0,9 0-4 0,0 5 4 15,-9-5 4-15,0 5-4 0,8 0 4 0,0 5-4 0,-8-6 0 0,10 6 0 16,-10-6 0-16,8 7-20 0,0-2 24 0,-8 1-4 16,8 4 0-16,-8-5 4 0,10 6 0 0,-10-5 0 0,0 4 0 0,0 1 0 15,0-6 4-15,0 5-4 0,-10-4 0 0,10 5 0 0,-8-2 0 16,0 2 0-16,0-5 0 0,-10 4 0 0,10-5-4 0,-10 1 4 16,10 0 0-16,-9-1-4 0,0-4-4 0,0 0 4 0,9 0 0 15,-10-1 0-15,10-4 4 0,-10 0-4 0,10-4 0 0,0-1-4 0,-1 0-4 16,1-4-4-16,0-1-4 0,8 1-8 0,-10-6-12 0,10 1-8 15,0-1-8-15,0 1-8 0,0-1-12 0,-8-4 4 0,8 5-12 16,0-5-28-16,0 4-56 0,8 1 24 0,-8-1 24 0,0 1 28 16</inkml:trace>
        <inkml:trace contextRef="#ctx0" brushRef="#br1" timeOffset="-6.28642E6">61-5 59 0,'8'0'88'0,"-8"0"-4"0,8 0-8 0,-8 5-16 16,0-1-4-16,8 3 0 0,-8-4 0 0,10 7 4 15,-2-1-4-15,-8 1-4 0,8-1 0 0,2 6 0 0,-2 0 0 0,0 3 0 16,1 2-4-16,-1-1-4 0,1 5-4 0,-1-4 0 0,1 8-4 16,-1-4 0-16,0 5-4 0,2-1-4 0,-2 1-4 0,0 0 0 15,2 4-20-15,-2 1 16 0,-8-5-4 0,8 4 0 0,-8 1-8 0,0-1 0 16,0 6 0-16,0-5 0 0,-8-1-4 0,0 1-4 0,-2 4-4 16,2-4-8-16,-10-1-16 0,2 2-12 0,-1-7-28 15,0 5-32-15,0-4-24 0,-1-1-20 0,-8-3-88 0,10-2 48 0,-9 2 32 16,7-11 28-16,-8 5 20 0</inkml:trace>
      </inkml:traceGroup>
      <inkml:traceGroup>
        <inkml:annotationXML>
          <emma:emma xmlns:emma="http://www.w3.org/2003/04/emma" version="1.0">
            <emma:interpretation id="{CDF4D27B-727C-4329-9F96-EF6CE71B4943}" emma:medium="tactile" emma:mode="ink">
              <msink:context xmlns:msink="http://schemas.microsoft.com/ink/2010/main" type="line" rotatedBoundingBox="19381,2370 24250,2561 24200,3825 19331,3634"/>
            </emma:interpretation>
          </emma:emma>
        </inkml:annotationXML>
        <inkml:traceGroup>
          <inkml:annotationXML>
            <emma:emma xmlns:emma="http://www.w3.org/2003/04/emma" version="1.0">
              <emma:interpretation id="{9A757046-877E-493F-80CE-05C09265F913}" emma:medium="tactile" emma:mode="ink">
                <msink:context xmlns:msink="http://schemas.microsoft.com/ink/2010/main" type="inkWord" rotatedBoundingBox="19381,2370 20361,2408 20326,3314 19346,3276"/>
              </emma:interpretation>
              <emma:one-of disjunction-type="recognition" id="oneOf7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1" timeOffset="-6.28581E6">1604 326 39 0,'0'-5'84'0,"0"1"-4"0,0 4-4 16,0-5-20-16,0 5 0 0,8 0 0 0,-8 0-4 0,0 0 0 0,9 0 0 16,-9 5 0-16,8-1 0 0,0 1-4 0,2 1 4 0,-2 2 0 15,8 2-4-15,-6 0 0 0,6-1-4 0,-7 5-8 0,8 1 4 16,0-1-4-16,-1 0-8 0,2 6 4 0,0 4-8 0,-2-5-8 15,1 0 0-15,1 1 0 0,-2 3 0 0,2-3 0 0,-2 3-4 16,10-3-4-16,-17-1 0 0,8 5 0 0,0-5-4 0,-1 1 0 16,2-6 0-16,-10 5 0 0,10-5 0 0,-10 1 0 0,0-1-4 15,1 1 0-15,-1-6-4 0,1 1 0 0,0-1-8 0,-9 2-8 16,8-8-12-16,-8 3-16 0,0-2-16 0,8-4-20 0,-8 0-8 0,-8 0-8 16,8 0-8-16,0-4-24 0,-8-2-56 0,8-3 36 0,-9-1 28 15,9 1 20-15</inkml:trace>
          <inkml:trace contextRef="#ctx0" brushRef="#br1" timeOffset="-6.28559E6">2089 360 27 0,'0'0'112'0,"-8"0"-4"0,8 4-8 0,-8-4-24 0,8 0-8 16,0 5-4-16,-9 0-4 0,0 1 0 0,9-3-4 15,-8 2-4-15,-1 0 0 0,1 5-4 0,8-5 0 0,-8 4-8 0,0 0-8 16,-2 2-8-16,2 2 4 0,0-3-4 0,-10 5-4 0,10-1 0 15,-1 1-4-15,1-1 0 0,-1 1-4 0,-8-2-4 0,9 2 0 16,0-1-4-16,-2 1-4 0,2-1 0 0,0 1 0 0,-2-5 4 0,2 3-12 16,8-3-8-16,-8 0-24 0,8-5-16 0,0-1-20 0,0 6-16 15,-8-10-12-15,16 5-32 0,-16-5-60 0,16 0 40 16,-8 0 28-16,0-5 24 0</inkml:trace>
          <inkml:trace contextRef="#ctx0" brushRef="#br1" timeOffset="-6.2852E6">2363 82 59 0,'0'-5'96'16,"0"0"-8"-16,0 0 0 0,0-5-24 0,0 5-4 0,0 1-4 15,0-6-4-15,0 5 0 0,8-4-4 0,-8 4 0 0,8-3-8 0,-8 1-4 16,9-2-4-16,-1 4 4 0,1-4-8 0,0-1-4 0,-1 5 0 15,0 1-4-15,2-1 0 0,6 0-8 0,-16 0 4 0,8 5-4 16,2 0-4-16,-2 5 0 0,0 0-4 0,-8 0 0 0,0 4-4 0,9 1 0 16,-18-1 0-16,9 5 0 0,0 1-4 0,-8-1 0 0,0 5 0 15,-10 1-4-15,10-1 0 0,-10 0 0 0,10 0 4 16,-9 0 0-16,0 1-8 0,0-1 8 0,9 1 0 0,-10-6 0 0,2 5-4 16,-2-9 4-16,10 4 4 0,-1-5 4 0,1 1-8 0,-1-1 4 15,1-4-4-15,-1 0 4 0,9 0 0 0,0-5-4 0,0 5 4 16,0-5 4-16,0 0 4 0,0 0-8 0,9 0 8 0,-1 0-16 15,-8 0 20-15,9 0 0 0,-1 0 0 0,1 0-4 0,-1 5 0 16,0-5 0-16,10 0 8 0,-10 4 0 0,2-4-4 0,6 0 0 0,-8 5-4 16,9-5-4-16,-8 0 0 0,8 0 0 0,-9 0 0 0,10 0-4 15,-10 6-16-15,10-6-4 0,-2 0-24 0,-7 0-16 0,8 0-24 16,-8 0-20-16,7 0-24 0,-6-6-56 0,-2 6 28 0,0 0 28 16,10 0 24-16</inkml:trace>
        </inkml:traceGroup>
        <inkml:traceGroup>
          <inkml:annotationXML>
            <emma:emma xmlns:emma="http://www.w3.org/2003/04/emma" version="1.0">
              <emma:interpretation id="{01FDFCBE-395F-41FF-B21A-E08C9F05A116}" emma:medium="tactile" emma:mode="ink">
                <msink:context xmlns:msink="http://schemas.microsoft.com/ink/2010/main" type="inkWord" rotatedBoundingBox="20682,2494 22443,2563 22397,3755 20636,3685"/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1" timeOffset="-6.28469E6">2900 571 67 0,'0'4'112'15,"0"-4"4"-15,8 6-8 0,-8-2-20 0,0-4 0 0,0 5-8 16,0-5-8-16,8 4-8 0,-8-4-4 0,9 6-4 0,0-6-12 0,-1 0-8 16,1 0-4-16,-1 4-8 0,0-4 0 0,10 0-8 0,-10 0 4 15,10 0-16-15,-2 0 0 0,2 0 0 0,-1 0-4 0,-1 0 0 16,10 0-8-16,-8 5-16 0,7-10-16 0,-8 10-8 0,8-10-12 0,-7 10-20 16,8-5-12-16,-1 0-20 0,0 0-76 0,-8-5 28 15,9 5 28-15,-8 0 8 0</inkml:trace>
          <inkml:trace contextRef="#ctx0" brushRef="#br1" timeOffset="-6.28488E6">3045 340 31 0,'0'0'104'0,"0"-4"-16"0,0 4-4 0,0 0-20 0,0 0-8 0,0 0-4 16,0 0 0-16,0 4-4 0,0 1-4 0,0 0-4 0,0 5 0 15,0-1 4-15,0 2 0 0,0-3-12 0,0 2 4 0,0 4 0 16,0 0-8-16,0 6 0 0,0-1-8 0,0-5 4 0,0 5-4 0,0 1-4 16,0 4 0-16,0-5-4 0,0 1-4 0,0 3 0 15,0-4 0-15,0 0-4 0,0 1 0 0,0-1 0 0,0 1 0 16,0-2-4-16,0-3 0 0,0-2-4 0,0 2-8 0,0-5-8 0,0 0-20 15,0-1-12-15,0 1-20 0,0-5-12 0,0-1-16 0,0 1-40 16,-9-5-40-16,9 0 40 0,-9 0 4 0,9-5 48 0</inkml:trace>
          <inkml:trace contextRef="#ctx0" brushRef="#br1" timeOffset="-6.28421E6">3616 537 19 0,'0'0'108'0,"0"-4"-8"0,0-1-4 0,0 0-24 16,8 0 0-16,-8 0-8 0,0 0-4 0,0 5 0 0,0-4-8 15,0 4-4-15,9 0 0 0,-9 0-4 0,0 0-4 0,0 0-4 16,8 4 0-16,-8 1-8 0,0 0 0 0,0 0 0 0,0 5-8 0,0-1 0 15,0 0 0-15,8 1 0 0,-8 0-4 0,0 4-4 16,0 1 0-16,10-1-4 0,-10 1 0 0,0 4 0 0,8-5 0 0,-8 0-8 16,8 6 4-16,2-6-4 0,-2 0 0 0,0 0 0 0,0 1 0 15,1-6 0-15,-1 6 0 0,1-5 0 0,0-1 0 0,-1-4-4 16,10 0 8-16,-10-1-4 0,0-4 4 0,1 0 0 0,8-4-4 0,-9-1 0 16,1 0-4-16,8-4-4 0,-8-6 4 0,7 1 0 15,-6-1 4-15,-2 1 0 0,0 0-4 0,10-5 0 0,-10 4 0 0,0-4 8 16,1 5-8-16,-1-1 4 0,0 1 0 0,2-1 8 0,-10 1-8 15,8 5 4-15,0-6 0 0,-8 10-4 0,8-5 0 0,-8 5 4 16,10 5 0-16,-10-4 0 0,0-1 0 0,0 5 4 0,0 0 4 16,0 5 0-16,0-1 4 0,0 1 0 0,0 0 0 0,0 0 0 15,0 5 0-15,0 0 8 0,0 3 0 0,8-3-4 0,-8 5 4 16,0-1 0-16,0 5 0 0,8-4 0 0,-8 8-4 0,0-3 0 0,9-1 0 16,-9 5-4-16,9-5-4 0,-9 5 4 0,0 0-4 0,0 0-4 15,8 4 4-15,-8-3-4 0,0-1 0 0,0-1 0 0,0 2-4 16,-8-2 0-16,8 2 0 0,-9-2 0 0,9 2 0 0,-9-2-20 0,1-3 24 15,0-1-4-15,-10 1 0 0,10-2-4 0,-10 2 0 16,10-6 0-16,-9 0-4 0,1 1-4 0,6-6-4 0,-6 1-12 0,-2-1-12 16,2-9-12-16,7 5-12 0,-8 0-12 0,8-5-12 0,1-5-24 15,0 0-8-15,-1 1-8 0,0-6-4 0,9-4-48 0,-8-1-20 16,8 1 36-16,0-5 32 0,0-5 20 0</inkml:trace>
          <inkml:trace contextRef="#ctx0" brushRef="#br1" timeOffset="-6.2837E6">4323 202 71 0,'0'-10'88'0,"8"5"-8"0,-8-5-4 0,0 1-16 16,10 4-4-16,-10-4 0 0,0-1 0 0,8 5 0 0,-8-5 0 0,8 6-4 16,-8-1 0-16,9-5-12 0,0 6 4 0,-9-2-8 0,8 6-8 15,-8-4-4-15,9 4-4 0,-1 0-4 0,-8 0 0 0,8 0 0 16,-8 4-4-16,10 2-4 0,-10-2-4 0,8 1 4 0,-8 5-8 0,0 0 4 16,8-6-4-16,-8 5 4 0,0 6 0 0,0-5-4 0,0 0 4 15,-8 3 0-15,8 2-4 0,-8-5 4 0,-2 4-8 0,2 1 4 16,0-1 0-16,-1 0 0 0,-8-4 0 0,8 4 0 0,1-4-4 15,-10-1 4-15,10 2 0 0,-8-3-8 0,6 2 8 0,-6-5-8 16,7 0 0-16,1-1 0 0,0-4-20 0,8 5 28 0,-10-5-8 16,10 0 0-16,0 0 0 0,0-5 0 0,0 5 0 0,0-4 4 15,0-1-4-15,0 0 4 0,10 5 4 0,-10-10 0 0,8 10-4 16,0-4 4-16,1 0 0 0,-1-2 0 0,-8 6 4 0,8-5 0 0,2 5 0 16,-2-4 0-16,0 4 0 0,0 4 8 0,2-4-4 0,-2 5 0 15,0 1 4-15,1-2 0 0,0 0 0 0,-1 6 0 0,1-5 4 16,-1 4 0-16,0 1 4 0,2-1-4 0,-2 1 4 0,0 0 0 15,0-1 0-15,2 1 0 0,-2-1 4 0,9 1-4 0,-8-5 0 16,-1-1 0-16,1 6-4 0,-1-5-4 0,0-5 0 0,0 5-4 0,2-5-4 16,-2-5 0-16,0 5-8 0,2-5 0 0,-2 1-12 0,0-2-12 15,1-3-12-15,-1-1-20 0,1 1-16 0,-1-5-16 0,1 4-12 16,-1-5-12-16,0 1-52 0,2 0-16 0,-2-1 32 0,0 1 24 0,2-5 32 16</inkml:trace>
        </inkml:traceGroup>
        <inkml:traceGroup>
          <inkml:annotationXML>
            <emma:emma xmlns:emma="http://www.w3.org/2003/04/emma" version="1.0">
              <emma:interpretation id="{6A04C05E-3178-44F7-896A-3DDACE29DB30}" emma:medium="tactile" emma:mode="ink">
                <msink:context xmlns:msink="http://schemas.microsoft.com/ink/2010/main" type="inkWord" rotatedBoundingBox="22792,2851 24236,2908 24217,3389 22773,3332"/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1" timeOffset="-6.28318E6">5023 594 43 0,'0'6'100'0,"0"-6"-12"15,0 0-4-15,0 0-16 0,0 0-4 0,0 0 4 0,0 4-8 16,0-4 0-16,0 0 0 0,0 5-4 0,8-5-4 0,-8 0-4 0,9 5 0 16,-9-5-8-16,8 5-4 0,0-5-12 0,1 4 0 0,0-4-8 15,-1 6 0-15,10-6 0 0,-10 0-8 0,18 4 8 0,-10-4-12 16,1 0 0-16,1 0-8 0,8 0-4 0,-2 0-12 0,2 0-12 0,0 0-20 16,-1 0-8-16,1-4-16 0,0 4-12 0,7-6-8 0,-7 6-48 15,8 0-28-15,-8-4 36 0,-1 4 20 0,9-5 24 0</inkml:trace>
          <inkml:trace contextRef="#ctx0" brushRef="#br1" timeOffset="-6.28338E6">5108 403 51 0,'0'0'76'0,"0"0"-4"16,0 0 0-16,0-5-24 0,0 5 0 0,0 0 0 0,0 5-8 16,0-5 0-16,0 0 8 0,8 0-4 0,-8 5-4 0,0-5 0 15,0 4 4-15,9 6 0 0,-9-6 0 0,0 7 0 0,0 2 0 16,9-3-4-16,-9 5-4 0,0-1-4 0,0 1-8 0,0 4 0 0,0 0-4 16,0 5-4-16,0-5 0 0,0 0-4 0,0 6 0 0,0-6-4 15,0 0 0-15,0 4-4 0,0-3 0 0,0-1 0 0,0-5-4 16,0 5 0-16,0-4 4 0,0-1-12 0,0 1 0 0,0-6-12 15,0 2-20-15,0-2-16 0,0-5-12 0,0 1-16 0,0-5-16 16,0 0 0-16,0 0-68 0,-9-5-4 0,9 1 36 0,0-2 28 0</inkml:trace>
          <inkml:trace contextRef="#ctx0" brushRef="#br1" timeOffset="-6.2826E6">6123 489 47 0,'-10'0'96'0,"10"-4"-8"16,0 4-4-16,0-6-24 0,-8 6-4 0,8 0-4 15,0 6-4-15,-8-6 0 0,8 4-4 0,0-4 4 0,0 5-8 16,-8-1 0-16,8 2 0 0,0-2-8 0,0 6 4 0,0-5 4 0,0 0-8 16,0 4-4-16,8-4 0 0,-8 4-4 0,8-4 0 0,-8 5-4 15,8-5-4-15,2 5-4 0,-2-6 0 0,0 1-4 0,1-1 0 16,8 2 0-16,-8-6-4 0,7 4 4 0,-8-4 0 0,10 0 0 0,0 5-8 16,-10-5 4-16,9-5-8 0,-9 5 8 0,1-4-4 15,8-2 4-15,-9 6-4 0,0-4 0 0,2-1 0 0,-2-5-4 0,0 6 8 16,-8-1-4-16,10 0 4 0,-10-5-8 0,0 5 4 0,0 1-4 15,-10-1 4-15,10 1 0 0,-8 4 0 0,0-5 0 0,-2 5-4 16,2 5 4-16,-8-1-4 0,7-4 4 0,-8 9 0 0,0-4 0 16,-1 10 0-16,2-6-4 0,-2 1 8 0,-7 5-8 0,8-1 8 15,-8 1-4-15,7-2-4 0,-8 2 4 0,10-1-4 0,-1 1 4 0,-9-5 4 16,10 4 0-16,-2 0-8 0,0-4 4 0,2 3 4 0,-1-2-8 16,0-2 8-16,8 1-4 0,-7 0 0 0,6-6-4 0,-6 6 4 15,6-5 0-15,2-1 0 0,8 1 4 0,-8-5-4 0,8 5 0 0,0-5 4 16,0 0 0-16,0 6-4 0,0-12 0 0,0 6 0 0,8 0 4 15,-8-5-4-15,8 0 0 0,2 5 0 0,-2-4 0 0,-8-1 0 16,18 0 0-16,-10 5 8 0,0-5-8 0,1 1 8 0,-1-1-4 16,1 5 0-16,-1-5 4 0,9 5-4 0,-9-5 4 0,2 5-4 15,-2 0 8-15,0 0-4 0,2 0 4 0,-2 0 0 0,0 5 4 0,0 0 0 16,1 0 4-16,0-1 4 0,-1 1 0 0,1 5 4 16,-1-6-4-16,0 6 4 0,2-1 4 0,-2 1 4 0,0-1-8 0,10 1-4 15,-10 0 0-15,0-1-4 0,10 1 0 0,-1 0-4 0,-9-5-4 16,8 4 0-16,2-4-4 0,0 0 0 0,-10-5 0 0,9 4-4 15,0-4 0-15,0 0-4 0,-1 0-4 0,-6 0-8 0,6-4-8 0,2-1-12 16,-10-5-16-16,9 1-20 0,0-1-16 0,-8-5-28 0,-1 1-20 16,0 0-20-16,2-4-8 0,-2 2-68 0,0-7 40 15,2 3 32-15,-10-4 32 0,8 5 20 0</inkml:trace>
        </inkml:traceGroup>
      </inkml:traceGroup>
    </inkml:traceGroup>
    <inkml:traceGroup>
      <inkml:annotationXML>
        <emma:emma xmlns:emma="http://www.w3.org/2003/04/emma" version="1.0">
          <emma:interpretation id="{4CFDAC9A-333C-4FEB-BCE8-C20BF6074346}" emma:medium="tactile" emma:mode="ink">
            <msink:context xmlns:msink="http://schemas.microsoft.com/ink/2010/main" type="paragraph" rotatedBoundingBox="15406,3883 22928,4053 22907,4962 15386,47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611E802-23C9-4055-BBAF-EA184343B451}" emma:medium="tactile" emma:mode="ink">
              <msink:context xmlns:msink="http://schemas.microsoft.com/ink/2010/main" type="line" rotatedBoundingBox="15406,3883 22928,4053 22907,4962 15386,4792"/>
            </emma:interpretation>
          </emma:emma>
        </inkml:annotationXML>
        <inkml:traceGroup>
          <inkml:annotationXML>
            <emma:emma xmlns:emma="http://www.w3.org/2003/04/emma" version="1.0">
              <emma:interpretation id="{E0876A1F-B18F-4E60-B7AE-D22A17F1C777}" emma:medium="tactile" emma:mode="ink">
                <msink:context xmlns:msink="http://schemas.microsoft.com/ink/2010/main" type="inkWord" rotatedBoundingBox="15403,4029 18007,4087 17990,4823 15386,4764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1" timeOffset="-157773.1141">-1304 1995 87 0,'0'10'108'15,"0"-1"-8"-15,9 1-8 0,-9-1-24 0,9 1-4 0,-9 0-8 16,8-6-4-16,-8 6-4 0,9 0-4 0,-1-6-8 0,-8 2-4 0,8-2 0 16,0 1 0-16,2-1-8 0,-2 1 0 0,0-5-4 0,2 5 0 15,6-5-4-15,-7 0 0 0,-1 0 0 0,1-5 0 0,8 5-4 16,-9-5 0-16,0 1 0 0,2-5-4 0,-2 3-4 16,0-3 4-16,2 0 0 0,-2-1-8 0,-8 0 4 0,8-4 0 0,-8 4 0 15,0-4-4-15,0 4-4 0,0-4 4 0,0 4 4 0,-8 1-4 16,8-6 0-16,-8 5 0 0,-2 6 0 0,2-6 0 0,8 0 0 15,-18 6 0-15,10-1 4 0,8 0-4 0,-17 0 0 0,9 5 4 16,-1-4-8-16,1 4 8 0,-1 4 0 0,1-4-8 0,0 5 4 0,8 0 4 16,-10 0 0-16,2 5 0 0,0-1-4 0,8 5 4 0,-10-4 0 15,10 5 0-15,-8 4-4 0,8-5 8 0,0 5-4 0,0 0 0 16,0 6 0-16,-8-7-4 0,16 6 4 0,-8-4-4 0,0-1 4 0,8 4-4 16,-8-4 0-16,10 1 4 0,-2-5-4 0,0 4 4 15,2-5 0-15,-2 1-8 0,0-1 4 0,9-5 0 0,-8-4-4 0,8 4 4 16,-1-9 4-16,2 5-8 0,0-5 4 0,-10 0 0 0,8 0 0 15,2-5 4-15,-1 1-8 0,-1-1 0 0,2-4 4 0,-10-1 0 16,10 5 0-16,-10-5-4 0,0-4 0 0,9 5 4 0,-8-1 0 0,0 1 0 16,-9-6 4-16,8 5-4 0,0-4 0 0,-8 5 0 15,8-1 0-15,-8 0 4 0,0-4-4 0,0 8 4 0,0-2 0 0,0-2 4 16,0 0-4-16,0 5 0 0,0 1 0 0,0-1 4 0,0 1 0 16,0 4 4-16,0-6 4 0,10 6-4 0,-10 0 4 0,0 0 0 15,8-4 0-15,-8 8-4 0,0-4 0 0,8 6 0 0,-8-6-4 0,10 4 0 16,-10 1 0-16,8-1 0 0,0 1-4 0,-8 5 4 0,9-6-8 15,-1 6-12-15,-8 0 16 0,9 4-4 0,-1-4 0 0,-8 4-4 16,9 1 0-16,-1-1-4 0,0 1 0 0,2-2 0 0,-2 2 0 16,-8-1 0-16,8 1 0 0,2-1 0 0,-2 0 0 0,0-3 0 15,-8-2 0-15,8-4 4 0,1 0 0 0,-1-1 0 0,-8 1-4 16,9-5 4-16,-9 0 0 0,9-5 0 0,-1-4 0 0,0 4-4 0,-8 0 4 16,10-5 0-16,-10 1 0 0,8-1 0 0,0 1 4 15,-8-1 0-15,9 0 0 0,0 1-4 0,-9-1 0 0,8 6 4 0,0-6 0 16,-8 5 0-16,9 1 0 0,-9-2 0 0,8 2 0 0,-8-1 4 15,9 5 0-15,-9 0 0 0,9-5 0 0,-9 5 0 0,8 5-4 16,-8-5 4-16,8 0 0 0,-8 5-4 0,10-1 4 0,-10 2-4 0,8-2 4 16,-8 1 0-16,8-1-4 0,-8 2 4 0,8 3-4 15,2-4 0-15,-10 1 4 0,8 3-4 0,0-5 0 0,-8 6 0 0,9-5 0 16,-1 4 0-16,1-4 0 0,0-1 0 0,-9 7 0 0,8-7 0 16,0 1 0-16,0 0 0 0,2 0 0 0,-2-1 4 0,-8 1-4 15,8-5 0-15,2 5 0 0,-2-5 0 0,0 0 0 0,-8 0 0 0,9-5 0 16,-1 0 0-16,-8 1 0 0,8-1 0 0,1 0 0 0,-9-4 0 15,0-2 0-15,9 2 0 0,-9 0 0 0,8-1 0 0,-8 1 0 16,8-6 0-16,-8 1 0 0,0-1 0 0,0 1-4 0,0-1 4 16,0 1-4-16,0-1 4 0,0 1 0 0,0 0 0 0,0 0 0 15,-8-1 0-15,8 5-4 0,-8-3 4 0,8 3 0 0,-9 0 0 0,0 0 0 16,1 1 4-16,0 4-4 0,8 0 0 0,-9 5 0 0,-7-5 0 16,6 5 0-16,2 5 0 0,0 0 0 0,-2 0 0 0,2 0-4 15,0 5 0-15,0 4 0 0,-1-4-16 0,0-1-8 0,1 5-24 16,8 1-12-16,-9-1-16 0,1 0-16 0,8 0-4 0,-8-4-68 15,8 5-24-15,0-1 36 0,-10-5 32 0,10 1 24 0</inkml:trace>
          <inkml:trace contextRef="#ctx0" brushRef="#br1" timeOffset="-157573.2239">-391 1645 107 0,'-9'-10'132'0,"9"1"-16"16,-8 4-4-16,0 0-28 0,-2 5-4 0,2 0-12 15,8 5-8-15,-8 0-12 0,-2-5-8 0,10 5-8 0,-8-1-8 0,8 2 0 16,0 3-4-16,-8-5-8 0,8 1-4 0,8 5-8 0,-8-5-4 16,0 4-20-16,8 6-20 0,2-6-24 0,-10 5-16 0,8 1-68 15,0-1-28-15,2 2 28 0,-2 2 24 0,-8 1 28 0</inkml:trace>
          <inkml:trace contextRef="#ctx0" brushRef="#br1" timeOffset="-157008.733">-127 2158 63 0,'0'-10'100'0,"0"-5"-8"0,0 7-8 0,0-7-20 0,0 5-8 16,0 1 0-16,0-1 0 0,0 1-4 0,0 4 4 0,0-5-4 16,0 6-4-16,0-1-8 0,0 5 0 0,0-5-8 0,0 5-8 15,0 5 0-15,0-5-4 0,0 5-4 0,0 5-4 0,0-1 0 16,0 0-4-16,0 1 0 0,0 4 0 0,8 0-4 0,-8 0 0 15,0 1 0-15,8 0 0 0,-8-1-4 0,0 1 4 16,0-1-4-16,10-5 0 0,-10 6 0 0,8-11 0 0,-8 6 4 16,8-5-4-16,-8 0 0 0,9 1 0 0,-9-6 0 0,9 0-8 15,-9-6 8-15,8 6-4 0,1-5 0 0,-9 0 0 0,8 1 4 16,-8-2-4-16,8 2 4 0,2-1-4 0,-2 1 4 0,-8-2 0 0,8 2 0 16,0 4 4-16,2-5-4 0,-2 5-4 0,0 0 4 15,1 0 0-15,-9 5 4 0,9-1 8 0,-1 2 4 0,1 3 4 0,-1-5 0 16,0 6 12-16,0 0 0 0,2-1 4 0,6 1 0 0,-6 0-4 15,-2 4 0-15,0-5-4 0,1 2 0 0,-9-7-4 0,8 6 0 16,1-5-8-16,-1-1 4 0,1 1-8 0,-1-5-4 0,-8 0 0 16,8-5 0-16,2 1 0 0,-10-6-8 0,8 5 4 0,-8-10-4 15,8 6 0-15,-8-10-4 0,0 4 4 0,0-4-4 0,10 0 0 16,-10 0-8-16,0-1-4 0,0-3-4 0,0 4 0 0,0-6-4 16,-10 6-4-16,10 0 0 0,0 1 0 0,-8-2 0 0,8 6-8 0,-8-1-8 15,8 1-8-15,-10 4-4 0,2 1-4 0,8 4-8 0,-8 0-12 16,-1 5-4-16,1 0-16 0,8 0-44 0,-9 5-28 0,1 0 28 15,8 4 28-15</inkml:trace>
          <inkml:trace contextRef="#ctx0" brushRef="#br1" timeOffset="-158997.7232">-2319 1851 31 0,'0'-5'104'0,"0"-4"-12"16,0-1-12-16,0 6-24 0,0-2 0 0,0-3-4 0,0 9 4 0,10-5 4 16,-10 5-4-16,0 0-4 0,0 0 0 0,0 0-4 0,0 5 0 15,8-1-8-15,-8 1 0 0,0 1 0 0,8 3-4 0,-8 1-12 16,0-1-4-16,9 5-4 0,-9-4 0 0,0 5 0 0,0 4-4 0,0-5-4 15,0 5-4-15,0 1 0 0,0 4 0 0,0-5-4 16,0 5 4-16,0-5-4 0,0 5 0 0,-9-5 0 0,9 5 0 0,-8-6 8 16,8 2-8-16,-8 0 4 0,8-1 4 0,-10-5-8 0,10 1 0 15,-8-2 4-15,0-3 4 0,8-5-4 0,-8 6 4 0,8-8-4 16,-10-3 0-16,10 6-4 0,-8-6 4 0,8-6-4 0,0 3 0 0,0-3 0 16,0-4 4-16,-8 0-4 0,8 1 0 0,0-5 0 0,0-1 0 15,0 1 0-15,0-1 0 0,0-4 4 0,0 0 0 0,0 0 0 16,0 0-4-16,0 0 4 0,0-5 0 0,0 9 0 0,8-4-4 15,-8 0 4-15,0 5 0 0,0 0 0 0,0-1 0 0,0 5 0 16,8-4 0-16,-8 5 0 0,0 3 0 0,10-3-4 0,-10 4 4 16,0 5 0-16,8-5 0 0,-8 5-4 0,0-4 4 0,8 4 0 15,-8 4 0-15,8-4 0 0,-8 5-4 0,10 0 4 0,-2 0-4 0,-8 5 4 16,8-6-4-16,1 6 4 0,-1-1-4 0,1 1 0 0,0 0 0 16,7 4 0-16,-8 0 0 0,2 1 0 0,6 4 0 0,-6-5 0 15,6 5 4-15,1 1-4 0,-8-1 0 0,8 0 0 0,-1-1 0 0,2 2 0 16,0 0 0-16,-2-1 4 0,1-5 0 0,-9 1-4 15,10-2 0-15,-2 2-12 0,2-1 20 0,-10-8 4 0,10 3-4 16,-2-4 0-16,-7 0 0 0,-1-5 4 0,10 0 0 0,-10-5 0 0,0 0 4 16,2 0 0-16,-2-5-8 0,0-4 4 0,0 5 4 0,2-10 0 15,-2 4-4-15,-8-5 0 0,0 1 0 0,8 0 0 0,-8-4 0 16,0-2-4-16,0 2 0 0,0-1-4 0,0 0 0 0,-8 0 0 0,8-5 0 16,-8 5 0-16,-2 0 0 0,10 0 0 0,-8 5-4 0,0-1 4 15,0 1-4-15,8 0 0 0,-10 4 0 0,2 1-4 0,0 4 0 16,-1 1-8-16,9 5-4 0,-9-5-12 0,9 9-12 0,-8 0-8 15,8 3-8-15,-9 3-12 0,9 3-12 0,0 1-12 0,0-1-12 16,0 5-8-16,0 1-24 0,0-1-60 0,-8 5 16 0,8 1 32 0,8-1 32 16,-8 0 16-16</inkml:trace>
          <inkml:trace contextRef="#ctx0" brushRef="#br1" timeOffset="-158791.235">-1661 2133 43 0,'0'-8'116'16,"0"-7"-8"-16,0 10-12 0,0-4-28 0,0 0 0 0,8 3 0 0,-8 2-4 16,0 4 4-16,0-5-8 0,8 5 0 0,-8 5-8 0,0-5-4 15,0 4-8-15,9 2-8 0,-9-2-8 0,0 5-4 0,9 1-4 16,-9-1-4-16,8 5 0 0,-8 1-4 0,8-5-4 0,-8 5 0 0,9-2-4 16,-9 2-16-16,0-1-12 0,8 1-12 0,-8-1-16 15,8 2-16-15,-8-7-12 0,0 5-16 0,10-9-68 0,-10-1-4 0,0 1 36 16,0 0 24-16,0-10 20 0</inkml:trace>
          <inkml:trace contextRef="#ctx0" brushRef="#br1" timeOffset="-158592.77">-1568 1755 19 0,'0'-5'136'0,"0"5"-12"16,0 0-12-16,0 0-24 0,0 5-8 0,0 0-12 0,-8 1-12 15,8 3-16-15,0-5 0 0,-10 5-12 0,10-3-4 0,0 3-8 16,0-4-8-16,0-1-4 0,-8 7-16 0,8-7-16 0,0 1-24 0,0 5-12 15,0-6-36-15,0 6-68 0,8-5 20 0,-8 5 24 16,0-6 24-16</inkml:trace>
        </inkml:traceGroup>
        <inkml:traceGroup>
          <inkml:annotationXML>
            <emma:emma xmlns:emma="http://www.w3.org/2003/04/emma" version="1.0">
              <emma:interpretation id="{D7EEBD03-8E45-4302-B738-2481AE249A07}" emma:medium="tactile" emma:mode="ink">
                <msink:context xmlns:msink="http://schemas.microsoft.com/ink/2010/main" type="inkWord" rotatedBoundingBox="18335,3950 20202,3992 20185,4734 18318,4691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1" timeOffset="-156362.9042">563 2063 11 0,'0'-10'108'0,"0"0"-8"0,0-4-8 0,0-1-24 0,0 1-20 16,0 4 20-16,0-4 0 0,0 5 0 0,10-1-8 0,-10 0 4 15,0 0-8-15,0 1-4 0,0 4 0 0,8-5-8 0,-8 6 4 16,0 4-8-16,0-5 0 0,8 5-8 0,-8 0-4 0,9 0-4 15,-9 5-8-15,8-1 0 0,-8 6-4 0,0-5 0 0,9 4 0 16,-9 1-8-16,8 5 0 0,-8-1-4 0,9 0 0 0,-9 1 0 0,8-1 0 16,0 5 0-16,-8 0 0 0,10-4 4 0,-2 4-4 0,0 0 0 15,2-4 0-15,-2 4 0 0,0-5 0 0,0 5 0 0,1-4-4 16,-1-6 4-16,1 1 0 0,8 0 0 0,-9-1 0 0,2-5 0 0,6 2 0 16,-8-6 0-16,10-6 4 0,-1 6-4 0,-9-9 0 15,10 5-4-15,-10-11 4 0,8 5 0 0,-6-4-4 0,6-1 4 0,-6 1 0 16,6 0 4-16,-7-6-8 0,-1 6 4 0,0-4 0 0,1 3 0 15,0 0 4-15,-1 1-4 0,0 0 4 0,2 4-4 0,-10-1 0 16,8 3 4-16,-8-2 4 0,0 6-4 0,0-1 0 0,0 5 4 16,0-5 0-16,8 5 0 0,-8 0-4 0,0 0 4 0,0 0 0 15,0 0 0-15,0 0 0 0,-8 5-4 0,8 0 0 0,8-1 4 0,-8 1-8 16,0 0 4-16,0 3 0 0,0-2-4 0,9-1 0 0,-9 5 0 16,9-1 0-16,-9-4 0 0,0 5 4 0,8 0-4 0,-8-1 0 15,8-4 0-15,1 5-4 0,-9-1 8 0,8-5 0 0,1 6-4 16,-9-5 0-16,9-1 0 0,-1 6 0 0,0-6 0 0,-8 2 0 0,10-6 0 15,-2 0 4-15,0 5-4 0,0-5 0 0,2 0 0 16,-2 0-4-16,0 0 4 0,1-5 4 0,-1-1-4 0,0 2-4 0,2 0 4 16,-2-2 0-16,0 2 0 0,2-1 0 0,-2 0-4 0,0-4 4 15,0 4 0-15,1-5 0 0,0 6-4 0,-9-1 4 0,8 0 0 16,1 1 4-16,-9-2-4 0,8 2 0 0,-8 4 0 0,8 0 0 16,-8-5 0-16,10 5 4 0,-10 0-4 0,8 0 8 0,-8 5-4 15,8-1 4-15,-8-4 0 0,8 6 0 0,-8-2 4 0,10 6 0 0,-2-6 4 16,0 6 0-16,1-5 4 0,-9-1-4 0,9 6 0 0,-1-1 0 15,1-3-4-15,-1 2 0 0,0-2-8 0,1-1 4 0,0 4-4 16,-9-4 0-16,8-5 0 0,0 5 0 0,2-5-4 0,-2 0 0 0,-8 0 4 16,8 0-4-16,1-5 0 0,-9 0-4 0,9-4 4 15,-1-2-4-15,-8 3 0 0,0-2 0 0,8-5-4 0,-8 2 0 16,9-2 0-16,-9 0 0 0,0 1-4 0,0-5 4 0,0 3 0 0,0-2 0 16,0 4 0-16,0 0 4 0,-9-6 0 0,9 6 4 0,-8-1 0 15,8 6-4-15,-8-1 4 0,-1 1 0 0,0-1-4 0,-7 6 0 0,6-2 8 16,2 6-8-16,0 0 4 0,-10 0 0 0,10 6 0 0,-9-2 0 15,9 1-4-15,-1 5-8 0,0 4-8 0,1-5-16 0,0 6-12 16,8-1-16-16,-10 6-12 0,10-6-20 0,-8 0-12 0,8 4-12 16,0-2-44-16,8 3-40 0,-8-5 36 0,10 1 28 0,-10 4 24 15</inkml:trace>
          <inkml:trace contextRef="#ctx0" brushRef="#br1" timeOffset="-156103.552">1808 1923 55 0,'26'-10'144'0,"-9"-4"-16"0,-1 5-12 0,-6-1-32 15,-2 5-4-15,0 1-8 0,-8-2-4 0,0 6-4 0,0 0 0 16,0 6-4-16,-8-2 0 0,8 1-4 0,-8 0-4 0,-2 0-4 0,2-1-4 16,0 1-8-16,0 5-4 0,-1-6-4 0,9 2-8 0,0 3-4 15,-9-4-4-15,9-1 0 0,0 6-4 0,0-5-4 0,9 0 0 16,-9 0 0-16,9 0 0 0,-1-1 0 0,0 1-8 0,0 0 0 16,2 0 4-16,6-1-4 0,-6 1 4 0,6 0 0 0,-7 0 0 15,8-2-4-15,-9 3 4 0,9-1 0 0,-9 0 0 0,2 0 0 0,-2-1 0 16,0 6 0-16,2-5 0 0,-10 4 0 0,0-3 0 15,0 3 0-15,0-4 0 0,-10 5 0 0,10-1-8 0,-8-5 0 0,-10 6-8 16,10-5-12-16,-9 5-8 0,9-6-20 0,-9-4-16 0,0 4-16 16,-1 2-8-16,2-6-8 0,-2-6-24 0,2 6-44 0,-2-8-8 15,-7 2 32-15,17-8 32 0,-10 5 20 0</inkml:trace>
          <inkml:trace contextRef="#ctx0" brushRef="#br1" timeOffset="-155873.1649">1800 1626 67 0,'8'-10'120'0,"-8"1"-16"15,9-1-12-15,-1 5-24 0,1 0-16 0,-9 5-4 0,0 0-8 16,9 5-12-16,-9 0-4 0,0 0-4 0,0 4-4 0,0 1-8 0,0 4 0 16,0-4-8-16,0 4-8 0,0 1-12 0,0 4-24 0,0-5-20 15,0 6-56-15,0-1-32 0,0-5 24 0,0 5 24 0</inkml:trace>
          <inkml:trace contextRef="#ctx0" brushRef="#br1" timeOffset="-155633.8079">2226 1923 55 0,'0'0'108'0,"0"-4"-8"15,0 4-4-15,-8 0-24 0,8 0 0 0,-10 0 0 0,10 4 4 16,-8-4 0-16,8 5-12 0,0 4 0 0,-8-4-12 0,8 5-4 16,-8 0-4-16,8-1-4 0,0 1-4 0,-9-1-8 0,9 6-4 15,0-6-8-15,9 6 0 0,-9-1-4 0,0 0 0 0,8 1-4 0,0 0-4 16,-8-2 0-16,8 2-4 0,2-1-4 0,-2 1-4 0,0-6-8 15,2 5-12-15,-2-4-16 0,9-5-12 0,-9-1-16 0,1 2-16 16,8-6-8-16,-9 0-40 0,0-6-48 0,2-3 20 0,-2 5 12 0,0-11 52 16</inkml:trace>
          <inkml:trace contextRef="#ctx0" brushRef="#br1" timeOffset="-155611.8668">2440 1554 11 0,'0'-10'120'0,"0"6"-16"0,-10-1-8 0,10 10-28 0,0-5-12 0,-8 4-8 0,8 6-8 15,-8-2-4-15,-1 8-8 0,9-7-8 0,-9 11-4 0,1-6-8 16,-1 0-8-16,1 5-12 0,0 1-16 0,0-1-16 0,-2 0-40 16,10 0-56-16,-8-4 0 0,0 8 28 0,8-4 24 0</inkml:trace>
        </inkml:traceGroup>
        <inkml:traceGroup>
          <inkml:annotationXML>
            <emma:emma xmlns:emma="http://www.w3.org/2003/04/emma" version="1.0">
              <emma:interpretation id="{B5AA8EB0-396B-45EE-94B5-AE4C2FBF2441}" emma:medium="tactile" emma:mode="ink">
                <msink:context xmlns:msink="http://schemas.microsoft.com/ink/2010/main" type="inkWord" rotatedBoundingBox="21293,4302 22921,4339 22907,4962 21278,4925"/>
              </emma:interpretation>
              <emma:one-of disjunction-type="recognition" id="oneOf12">
                <emma:interpretation id="interp20" emma:lang="" emma:confidence="0">
                  <emma:literal>kuli</emma:literal>
                </emma:interpretation>
                <emma:interpretation id="interp21" emma:lang="" emma:confidence="0">
                  <emma:literal>kuki</emma:literal>
                </emma:interpretation>
                <emma:interpretation id="interp22" emma:lang="" emma:confidence="0">
                  <emma:literal>Kuli</emma:literal>
                </emma:interpretation>
                <emma:interpretation id="interp23" emma:lang="" emma:confidence="0">
                  <emma:literal>Kuki</emma:literal>
                </emma:interpretation>
                <emma:interpretation id="interp24" emma:lang="" emma:confidence="0">
                  <emma:literal>karli</emma:literal>
                </emma:interpretation>
              </emma:one-of>
            </emma:emma>
          </inkml:annotationXML>
          <inkml:trace contextRef="#ctx0" brushRef="#br1" timeOffset="-154232.533">3556 2014 131 0,'-8'-19'140'16,"8"0"-12"-16,-10 5-16 0,10-1-20 0,0-4-4 0,0 4 0 15,0 1-8-15,-8 5 0 0,16-6-8 0,-8 5-4 0,0 6-8 16,0-6 0-16,0 5-4 0,10 5 0 0,-10 0-8 0,8 0-8 0,0 5-4 16,2 5-8-16,-10 0-4 0,8-1-4 0,0 10-8 15,1-5 0-15,-9 6-4 0,8 4 0 0,1 5-8 0,-9-7 0 0,8 13-8 16,-8-6-4-16,0-1-12 0,0 5-8 0,9-3-8 0,-9 3-4 15,0-4-8-15,0 0 4 0,0 0-4 0,0-6-8 0,0-3-4 16,0-1-4-16,0 1-4 0,0-11 0 0,8 1 0 0,-8-1 0 0,8-9 4 16,-8 0 8-16,10 0 4 0,-10-5 4 0,8-4-8 0,0-1-4 15,2-4 8-15,-2 4 8 0,0-4 12 0,0 0 12 0,1-6 8 16,-1 6 24-16,1 0 16 0,0-1 4 0,-1 1 8 0,0-1 0 16,2 1 8-16,-10 4 4 0,8 1 4 0,-8-1 4 0,8 1-4 15,-8 3 4-15,0 2 0 0,0-1 8 0,-8 0 0 0,8 5-4 16,-8 0-4-16,-2 0-4 0,2 5 0 0,0 0-4 0,8-1-8 15,-18 2-4-15,10 3-4 0,-1 1-4 0,1-1-4 0,0 1-8 16,0 0 0-16,-2 3-8 0,2-3 4 0,0 6-4 0,8-3 0 0,-10 2-4 16,2-1 0-16,8 1 0 0,0-1 0 0,-8 0-4 0,8 0 0 15,8 1 0-15,-8-5 0 0,0 4-4 0,8-4 0 0,2 4 4 16,-2-5-4-16,0 1 4 0,2-5-4 0,6 3 0 0,1-2 4 16,-9-1 0-16,10 0 0 0,-2-5-4 0,10 5 4 0,-8-5 0 15,-2 0-4-15,1 0 4 0,9 0 0 0,-8-5-4 0,6 5 4 0,-6-5-4 16,-1 0 4-16,-1-1-4 0,2-2 0 0,-2 3 0 0,2-5-4 15,-1 1 8-15,-8 0-4 0,8-1 0 0,-9 0 0 0,0-4 0 16,1 0 0-16,0 4 4 0,-1-5 0 0,0 6 0 0,-8-1 0 0,0-5 0 16,10 6 0-16,-10 0 0 0,0-1 0 0,0 5 0 15,0-5 4-15,0 7 0 0,0-8 0 0,0 11 0 0,0-5 4 0,0 1 0 16,0-2-4-16,0 6 4 0,0 0 0 0,0 0-4 0,0 0 0 16,0 0 0-16,0 0 0 0,0 0 0 0,0 6 0 0,0-2 0 15,0 1 0-15,0 0-4 0,0 1 4 0,0-3 0 0,0 3-4 0,0 3 0 16,0-4 4-16,0 4 0 0,8 1-4 0,-8-6 0 0,8 7 0 15,-8-2 0-15,9 1 0 0,-9-1 0 0,9 1 0 0,-9 0 4 16,8 4-4-16,0-9 0 0,1 4 0 0,-1 1 0 0,0-5 0 16,2 4 0-16,-2-4 0 0,0 0 0 0,2-1 0 0,-2-4 0 15,0 5 0-15,0-5 0 0,2 0 4 0,-2-5-8 0,0 1 0 0,1-1 4 16,-9 0-8-16,8 1 0 0,0-6 0 0,2 0 0 0,-2 1-4 16,0-6 4-16,-8 5-4 0,8-4 4 0,2 5 0 0,-2-6 4 15,-8 5 0-15,8-4 4 0,1 5 0 0,-9-1-4 0,9 1 4 16,-1 0 0-16,-8-2 4 0,9 6 0 0,-9 1 4 0,8 4 0 15,-8-6 0-15,0 6 4 0,0 0 0 0,0 0 4 0,8 0 0 16,-8 6 4-16,0-2 0 0,0 1 0 0,10 6 0 0,-10-8 4 16,0 7 4-16,8 0-4 0,-8-1 0 0,8 1 4 0,-8 5-8 15,8-6 4-15,2 1-4 0,-10 4 0 0,8-5 0 0,0 1-4 0,1 0 0 16,0-1 0-16,-1-4-4 0,1 5 0 0,-1-5-8 0,0 0 4 16,0-5-4-16,2 4 0 0,-2-4 0 0,0-4 0 0,2 4-4 15,-2-5 4-15,9 0-4 0,-9-5 0 0,1 1 0 0,-1-1-4 0,1 1 0 16,7-1 0-16,-6-5 0 0,-2 1 0 0,0-1 4 0,10 1-4 15,-10 0 4-15,0-6-4 0,1 6 0 0,0-5 4 0,-1 0-4 16,9 4 8-16,-17-4-4 0,8 5 0 0,2-5 0 0,-2 4 0 16,0-4 4-16,0 5-4 0,-8-5 4 0,10 5-4 0,-10-1 0 15,0 0 0-15,0 1 0 0,0 0 0 0,0-1 0 0,0 1 0 0,0 0 0 16,0 4 4-16,0-5 0 0,0 6-4 0,0 0 4 16,-10-1-4-16,10 5 0 0,0-5 0 0,0 6 0 0,-8-1 4 0,8 0-4 15,0 5 0-15,-8-5 0 0,8 5 0 0,0 5 0 0,-8-5 0 16,8 5-4-16,0 0 4 0,0 4 0 0,-10-4 0 0,10 4 0 15,0 6 4-15,0-6 0 0,0 11-4 0,0-6 4 0,0 5 0 16,0-1 0-16,0 3 0 0,0 3 4 0,0 0 0 0,0-1 0 16,10 2 0-16,-10-6 0 0,8 4 0 0,-8 2-4 15,8-6 4-15,-8 0-4 0,8 0 4 0,2-5-4 0,-2 1 0 16,0-1-4-16,1 0 0 0,-1-3 0 0,-8-7 0 0,18 6-4 16,-10-10 4-16,0 5-4 0,0-5-4 0,2 0-4 0,-2 0-4 15,0-5-8-15,2 0 4 0,-2-4 0 0,-8 3 4 0,8-3-4 16,1-1 0-16,-1 1 4 0,1-1 4 0,-1 0 4 15,-8 1 4-15,9-1 0 0,-1 0 4 0,0 6 0 0,-8-1 4 16,10 1 4-16,-2-2 4 0,-8 6 8 0,8 0 4 0,2 0 0 16,-10 6 4-16,8-2 0 0,-8 1 8 0,8 5 4 0,1-1 0 15,-9 2 4-15,8-2 0 0,0 5-20 0,-8 0-24 0,9 0 0 16,-9-4 0-16,9 5 0 0,-1-1 0 0,-8 1 0 0,8-1 0 0,2 0 0 16,-10 1 0-16,8-6 0 0,0 1 0 0,-8-1 0 15,9 1 0-15,-9-5 0 0,9-2 0 0,-9 3 0 0,8-6-76 0,-8 0-40 16,0-6-20-16,0 6-24 0,0-3-20 0,0-7-8 0,0 0-36 15,0 1-28-15,0 0 44 0,0-6 36 0,0 1 32 0,0-1 24 16</inkml:trace>
          <inkml:trace contextRef="#ctx0" brushRef="#br1" timeOffset="-153788.5936">5150 1923 59 0,'9'-10'204'0,"-9"1"-4"15,0 4-12-15,0 5-28 0,0-5-12 0,0 1-16 0,0 4-16 16,0 0-12-16,-9 0-24 0,9 0-12 0,0 4-16 0,-8-4-16 0,8 5-24 15,0-5-36-15,-8 5-48 0,8-5-48 0,0 5-52 16,-9-5-92-16,0 4 8 0,9-4 52 0,-8 6 44 0,8-2 32 0,-8 1 20 16</inkml:trace>
        </inkml:traceGroup>
      </inkml:traceGroup>
    </inkml:traceGroup>
    <inkml:traceGroup>
      <inkml:annotationXML>
        <emma:emma xmlns:emma="http://www.w3.org/2003/04/emma" version="1.0">
          <emma:interpretation id="{4700EB21-B2BE-4F41-83CB-F3C8CCB3F081}" emma:medium="tactile" emma:mode="ink">
            <msink:context xmlns:msink="http://schemas.microsoft.com/ink/2010/main" type="paragraph" rotatedBoundingBox="20568,5393 31354,5191 31391,7146 20605,734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828CF98-8431-4C5A-9990-5F55A81576A1}" emma:medium="tactile" emma:mode="ink">
              <msink:context xmlns:msink="http://schemas.microsoft.com/ink/2010/main" type="inkBullet" rotatedBoundingBox="20582,6131 21732,6109 21755,7327 20605,7348"/>
            </emma:interpretation>
          </emma:emma>
        </inkml:annotationXML>
        <inkml:trace contextRef="#ctx0" brushRef="#br1" timeOffset="-331080.8864">2823 3688 63 0,'0'-4'64'0,"0"4"20"0,0-6-4 0,0 6-28 0,0 0 0 15,0-4-4-15,0 4 0 0,0 0 0 0,0 4 0 0,0-4 0 16,0 6 0-16,0-2-4 0,0 0 0 0,0 1 0 0,0 5 0 16,0 0-12-16,0-1 0 0,0 1 0 0,0 4-4 0,0-4-4 15,0 4-4-15,0 5-4 0,0-4-4 0,8-1 0 16,-8 6-4-16,0-6 0 0,9 5 4 0,-1-6-8 0,-8 2 0 16,8 0 0-16,2-1-4 0,6-3 0 0,-6 3 0 0,-2-4 0 15,8-1 4-15,-7-5-4 0,8 5 4 0,0-9 0 16,1 6-8-16,-2-6 4 0,2-6 4 0,-2 6-4 0,2-9 0 15,-10 5 0-15,9-5-4 0,-1-1 8 0,-6 0-8 0,6-5 4 16,-6 1 0-16,-2-1 0 0,0 0 0 0,1 7 4 0,-9-7-4 16,8 1 4-16,-8-1 4 0,0 6 0 0,0-1 4 0,0-4 0 15,0 4 4-15,0 6 4 0,0-6 4 0,0 5-4 0,0-4 0 16,0 9 4-16,0-5-12 0,-8 5 0 0,8 0 0 0,0 0-4 16,0 0 4-16,0 0-4 0,0 5 0 0,0 0-4 0,0-1 4 15,0 6-4-15,8-5 0 0,-16 9 0 0,8-4 4 0,0 4 0 0,0-5 0 16,0 6 0-16,0 4 0 0,0-1 0 0,8-3 0 0,-8 10 0 15,0-6 0-15,0 5 4 0,9 0-4 0,-9 0 0 0,9 4 0 16,-9-3-4-16,8 4 0 0,0-1 0 0,0 1 0 0,-8-1-4 0,18 1 4 16,-10 0 0-16,2 0-4 0,-2-1 0 0,0 1 4 15,1 0-4-15,-1 1-4 0,1-2 4 0,-1 0 0 0,-8 1 0 0,9 0 4 16,-9-4-4-16,8 3 0 0,-8 1 0 0,0 0 0 0,-8-6 0 16,8 6 0-16,-9-5-4 0,1 0 4 0,-9 0 0 0,8 0 4 15,-7 0-4-15,6-5 0 0,-6 0 0 0,-2-4 0 0,2-1 4 16,-2-4 0-16,1-1-4 0,-9 2 0 0,10-7 4 0,6-4-8 0,-6 0 4 15,-1-4-4-15,0-1 4 0,0-5-4 0,9-5-4 0,-2 1 4 16,-6-1-4-16,8-4-8 0,-2 0 0 0,2-5-8 0,0-5-4 16,8 6-8-16,-9-6-4 0,9 0-4 0,0 0-8 15,-8-5-8-15,8 7-12 0,0-7-8 0,0 5-8 0,8 0-4 0,-8 0-8 16,0 0-60-16,9 1-28 0,-1 3 40 0,0 2 28 0,-8-2 16 16</inkml:trace>
        <inkml:trace contextRef="#ctx0" brushRef="#br1" timeOffset="-330591.7777">3649 3779 71 0,'0'0'92'0,"-8"0"-8"0,8 0-4 0,0 0-20 15,-8 0 0-15,8 0 0 0,0 0-4 0,0 0 0 0,-9 0 0 16,9 0-4-16,0 5 4 0,0-5 0 0,0 0 0 0,0 5-4 0,0-5 0 16,0 0 4-16,0 4-4 0,0 1 0 0,0-5 4 0,9 5-4 15,-9 0 0-15,0-5 0 0,8 5-4 0,0-1-4 0,-8 1 0 16,10-5 0-16,-2 5-8 0,0-5-4 0,2 5-8 0,-2-5 0 15,0 0-4-15,0 0 0 0,9 0-8 0,-8 0 0 0,0 4-4 16,7-4 0-16,-6 0-8 0,6 0-4 0,-7 0 0 0,8 0-12 0,0 0-20 16,-9 0-12-16,10-4-24 0,-2 4-16 0,-6 4-16 0,6-4-20 15,-8 0-16-15,10 0-16 0,-10 0-76 0,1-4 20 0,7 4 44 16,-6 0 24-16,-2-5 32 0</inkml:trace>
      </inkml:traceGroup>
      <inkml:traceGroup>
        <inkml:annotationXML>
          <emma:emma xmlns:emma="http://www.w3.org/2003/04/emma" version="1.0">
            <emma:interpretation id="{6531C14E-65BB-4993-B15C-17234D614BEB}" emma:medium="tactile" emma:mode="ink">
              <msink:context xmlns:msink="http://schemas.microsoft.com/ink/2010/main" type="line" rotatedBoundingBox="22014,5366 31354,5191 31384,6775 22043,6950"/>
            </emma:interpretation>
          </emma:emma>
        </inkml:annotationXML>
        <inkml:traceGroup>
          <inkml:annotationXML>
            <emma:emma xmlns:emma="http://www.w3.org/2003/04/emma" version="1.0">
              <emma:interpretation id="{94126D87-DF97-4DE7-9B00-FE3E9F732C87}" emma:medium="tactile" emma:mode="ink">
                <msink:context xmlns:msink="http://schemas.microsoft.com/ink/2010/main" type="inkWord" rotatedBoundingBox="22014,5366 23901,5331 23924,6572 22037,6608"/>
              </emma:interpretation>
            </emma:emma>
          </inkml:annotationXML>
          <inkml:trace contextRef="#ctx0" brushRef="#br1" timeOffset="-330013.8043">4297 3544 67 0,'0'-10'92'0,"0"6"-8"0,0-5 0 0,0-1-24 16,0 4-4-16,0 2-4 0,0-1 0 0,0 0 0 0,0 0-4 15,0 1 4-15,0 4 0 0,0-5 4 0,10 5-4 0,-10 0 0 16,0 5-8-16,0-1 4 0,8 1-4 0,-8 5-4 0,0 0-4 0,8 0-4 15,-8 3-4-15,8-3 0 0,-8 9-4 0,0-4-4 0,10 4 0 16,-10 0 0-16,0 5-8 0,0-5 0 0,0 6 0 0,0-2-4 16,0 1-4-16,0-5 0 0,0 5 0 0,-10-5 0 0,10 1 0 15,0-1-4-15,0-5 0 0,-8 1 0 0,8-1 0 0,0-1 4 16,0-7 0-16,0 3-4 0,0-3 0 0,0-2 0 0,0 1 0 0,0-5 0 16,8-5 0-16,-8 1 0 0,10-2 0 0,-10 2 0 0,8-7 4 15,0 7-4-15,1-5 0 0,0-1-4 0,-1 1 0 0,1-1 4 16,-1 0 0-16,10 1 0 0,-10-1-4 0,0 1 4 0,10-1 0 15,-10 5 0-15,0 1 0 0,10-1 0 0,-10 5 0 0,1 0-16 16,-1 0 20-16,8 0-4 0,-6 5 4 0,-2-1-4 0,0 6 4 0,2-5-4 16,6 4 0-16,-7 1 0 0,-1-1 0 0,1 6 0 0,-1-5 0 15,-8-1 0-15,9 5 0 0,-9 1 4 0,0-5-4 0,8 4 0 16,-16 0 0-16,8 0 0 0,-9 2 0 0,1-3 0 0,-1 2 0 0,-8-5 0 16,9 4 4-16,-10-5-4 0,-8 6 0 0,10-5 0 15,-1-1 0-15,-9 1-4 0,10-6 0 0,-10 2-8 0,8-2-8 16,-7-4-12-16,8 0-8 0,0-4-12 0,-1-2-16 0,2-2-16 0,8-3-12 15,-2-3-12-15,2-1-40 0,0-4-44 0,8 5 20 16,-9-5 36-16,9 0 28 0</inkml:trace>
          <inkml:trace contextRef="#ctx0" brushRef="#br1" timeOffset="-329743.528">4775 3477 87 0,'8'-5'96'0,"2"0"-4"0,-2 1-8 0,-8-2-24 0,8 6 0 16,1 0-8-16,-9-4 4 0,8 4 0 0,1 0-4 0,-9 0 4 0,9 4 0 16,-1-4 0-16,0 6-4 0,0 3-8 0,2-4-8 0,-2 4 0 15,0 1-8-15,2 5-4 0,-2-1-4 0,9 0 0 16,-9 0 0-16,1 7-8 0,-1-3 0 0,1 1 0 0,7 6-4 0,-6-2 0 16,-2 2 0-16,0-2 0 0,-8 1-4 0,10 5 4 0,-2-5 0 15,-8 5 0-15,0-6-4 0,0 6-4 0,0 0 0 0,0-5 4 16,0 5-4-16,-8 0 0 0,-2-6 0 0,2 2 0 0,0-6 0 0,-2 0-4 15,2 1 0-15,0-7-8 0,-1 2-8 0,1-1-24 0,-1-9-24 16,1 0-20-16,-1 0-20 0,1-10-36 0,8 0-64 0,-8 0 28 16,-2-9 40-16,10-1 20 0,-8-4 28 0</inkml:trace>
          <inkml:trace contextRef="#ctx0" brushRef="#br1" timeOffset="-328765.09">5611 3836 59 0,'0'6'120'0,"0"-2"-12"0,8 1-4 15,-8 0-24-15,8 0-4 0,-8-1 0 0,10-4 4 16,-10 5 4-16,8 0 0 0,0 0 0 0,2-1-8 0,6-4-4 0,-8 0-4 16,10 4-8-16,-1-4-8 0,-1 0-4 0,2 0-4 0,8 0-12 15,-10 0-4-15,10 0-4 0,-1-4-4 0,1 4-8 0,-8-4-12 16,7-1-12-16,0 0-28 0,0 0-20 0,1 5-28 0,0-4-28 0,-9-1-24 15,9 0-44-15,-10 0-52 0,10-5 48 0,-8 6 32 0,-2-1 32 16,2 0 20-16</inkml:trace>
          <inkml:trace contextRef="#ctx0" brushRef="#br1" timeOffset="-328948.1124">5764 3664 35 0,'0'-5'104'0,"0"5"-8"0,0 0-16 16,0-4-28-16,0 4 0 0,0 0 0 0,-8 0 0 0,8 0 8 16,0 0 4-16,8 0 0 0,-8 4 0 0,0-4 0 0,0 5-8 15,0-1-4-15,8 2 0 0,-8-2-4 0,0 6 0 0,10-6-8 16,-10 7 0-16,0 3-8 0,8-5 0 0,-8 6-8 0,0 4-4 0,8-5-4 15,-8 5 0-15,9-4-4 0,-9 4 0 0,0 0-4 16,0 0 0-16,9 0-4 0,-9 0-4 0,0 6 0 0,0-6 0 0,0 1-4 16,0-7 0-16,0 6-8 0,0-5-8 0,0 1-8 0,0 0-12 15,0-1-12-15,0-3-8 0,0-3-16 0,0 2-12 0,0-5-12 16,0-1-12-16,0 2-60 0,0-12-12 0,0 6 32 0,-9-4 32 0,9-1 24 16</inkml:trace>
          <inkml:trace contextRef="#ctx0" brushRef="#br1" timeOffset="-328457.1809">6907 3453 79 0,'0'-11'116'0,"0"3"-8"0,0 3-8 0,0-5-28 16,-9 6 0-16,9-6-4 0,0 5 0 0,-8-5 4 0,0 6-4 0,8-1-4 15,-10 0 0-15,10 0-4 0,-8 1 0 0,0-1-8 0,8 0 0 16,-9 5 0-16,9 0-8 0,-9 0-4 0,1 0 4 0,-1 5 0 16,9 0 0-16,-8-1-4 0,0 1 0 0,-1 5-4 0,0 4 0 15,1 1 0-15,0-1 0 0,-2-1-4 0,2 8 0 0,0-2-4 16,-1 4-8-16,-8 2-16 0,9 4 20 0,-1-1-4 0,1 1 0 15,0 0-4-15,-2 4 0 0,10 1 0 0,-8-1-4 0,8 1-4 16,-8 0-4-16,8-1 0 0,0 1-4 0,0-5 4 0,0 5-4 16,8-6-8-16,-8 0-12 0,8-3-20 0,2-2-36 0,-2-2-28 15,0-3-20-15,1-3-32 0,7-2-24 0,-7-3-52 0,0-5-28 16,-1-5 48-16,10 0 36 0,-10-5 36 0,0 1 28 0</inkml:trace>
        </inkml:traceGroup>
        <inkml:traceGroup>
          <inkml:annotationXML>
            <emma:emma xmlns:emma="http://www.w3.org/2003/04/emma" version="1.0">
              <emma:interpretation id="{6A97EA26-4435-4D2A-9A13-B564FBC00668}" emma:medium="tactile" emma:mode="ink">
                <msink:context xmlns:msink="http://schemas.microsoft.com/ink/2010/main" type="inkWord" rotatedBoundingBox="24351,6553 24509,5791 24703,5831 24545,6593"/>
              </emma:interpretation>
            </emma:emma>
          </inkml:annotationXML>
          <inkml:trace contextRef="#ctx0" brushRef="#br1" timeOffset="-327368.7775">8373 3731 67 0,'-8'-5'128'0,"8"5"-12"0,0 0-16 16,0 0-24-16,0 0 4 0,0 0 0 0,0 0 4 0,0 0 0 16,0 0 0-16,8 5-4 0,-8-5-8 0,9 0 0 0,-9 0-4 15,8 5-8-15,0-5-4 0,2 5-8 0,-2-5-4 0,0 0-12 0,0 4 0 16,10-4-4-16,-10 0-12 0,10 5-4 0,-10-5 0 15,9 5-8-15,0-5 0 0,0 0-20 0,1 0-24 0,-2 0-16 0,2 0-24 16,-2 0-24-16,1 0-28 0,1 0-16 0,-10-5-76 0,10 5 8 16,-2 0 36-16,-8 0 40 0,10-5 28 0</inkml:trace>
        </inkml:traceGroup>
        <inkml:traceGroup>
          <inkml:annotationXML>
            <emma:emma xmlns:emma="http://www.w3.org/2003/04/emma" version="1.0">
              <emma:interpretation id="{030B5450-7A49-4C00-B75F-2CA040F2FF82}" emma:medium="tactile" emma:mode="ink">
                <msink:context xmlns:msink="http://schemas.microsoft.com/ink/2010/main" type="inkWord" rotatedBoundingBox="25021,6151 25603,6140 25610,6550 25029,6561"/>
              </emma:interpretation>
            </emma:emma>
          </inkml:annotationXML>
          <inkml:trace contextRef="#ctx0" brushRef="#br1" timeOffset="-327713.1084">7401 3731 67 0,'-8'-5'80'0,"8"5"-4"0,0-4-4 0,-9-1-20 0,9 0-4 16,0 5 0-16,-8-5-4 0,8 1 0 0,0 4-4 0,0 0-4 15,0-6 4-15,0 6 4 0,0 0 0 0,0-5 0 0,8 5 4 0,-8 0 0 16,9 0 0-16,-1 0-8 0,0 0 4 0,2 0 0 16,-2 0-4-16,0 0-4 0,0 5 0 0,10-5 0 0,-1 6-8 0,0-6 0 15,-8 0-4-15,15 4 0 0,-14-4-8 0,16 5 0 0,-10 0 0 16,-7-5-8-16,17 5 0 0,-18-1-4 0,8-4 0 0,2 5 0 15,0 0 0-15,-10-5 0 0,0 0 0 0,1 0-4 0,8 0 4 0,-9 5-4 16,-8-5 4-16,9 0 0 0,-9 0-4 0,0 0 4 16,0 0-8-16,0 0 0 0,-9 0 4 0,9 0-4 0,-8 0 0 0,-9 0 4 15,8 0 0-15,1 4-4 0,-10 1 4 0,2 0 0 0,-2 0 0 16,2 0 0-16,-10 0 0 0,9 4 0 0,-1-4 0 0,-8 4 0 16,2 1 0-16,7 4 0 0,-9-4 0 0,8-1-4 0,-6 6 4 0,6-5 0 15,1 4 4-15,-9-5-4 0,10 6 0 0,8-5 0 16,-10-1 0-16,0 1 0 0,10-1 0 0,0-3 4 0,-1 2-4 15,9-2-4-15,-8-2 4 0,8-4 4 0,0 6-4 0,0-6 0 0,8 0 0 16,-8-6 0-16,9 2 0 0,-1-2 0 0,10 6 0 0,-10-4 0 16,10-6 0-16,-10 5 0 0,8 1 0 0,2-6 0 0,-1 5 4 15,-1 1-4-15,2-2 0 0,-2-3 4 0,2 9 0 0,-1-6-4 0,-8 6 4 16,8 0 0-16,-9 0 4 0,8 0 8 0,-6 6 0 16,-2-1 4-16,10 5 8 0,-10-6 0 0,0 6 4 0,1-1 0 0,-1 6-4 15,1-5 0-15,0 4 0 0,-1-5 0 0,0 6-4 0,0-1-4 16,2-4 4-16,-2 5-8 0,0-6 0 0,2 5 0 0,6-3-4 15,-7-3-4-15,-1-2-4 0,1 3 0 0,-1-9 0 0,9 4 0 0,-9-4-4 16,2 0 4-16,-2 0-4 0,0-4-4 0,10-5-8 16,-10-1-12-16,0 0-20 0,1-5-36 0,-1 2 0 0,-8-2-12 0,9 1-16 15,-9-5-24-15,9 0-16 0,-9 3-24 0,0-7-64 0,0 4 24 16,0-2 44-16,-9 3 24 0,9-6 32 0</inkml:trace>
        </inkml:traceGroup>
        <inkml:traceGroup>
          <inkml:annotationXML>
            <emma:emma xmlns:emma="http://www.w3.org/2003/04/emma" version="1.0">
              <emma:interpretation id="{D9B33E99-2CFA-4901-BC96-43701A6C8238}" emma:medium="tactile" emma:mode="ink">
                <msink:context xmlns:msink="http://schemas.microsoft.com/ink/2010/main" type="inkWord" rotatedBoundingBox="26112,5434 28241,5394 28266,6692 26137,6732"/>
              </emma:interpretation>
            </emma:emma>
          </inkml:annotationXML>
          <inkml:trace contextRef="#ctx0" brushRef="#br1" timeOffset="-329353.028">5056 3031 35 0,'0'-14'84'0,"0"4"-8"0,9 0-4 16,-9-4-20-16,9 4-4 0,-1-4 0 0,0 3-4 0,2 3 4 15,-2 3-4-15,0-5 4 0,1 1-8 0,0 4 0 0,7 0-4 16,-7 1 0-16,8-1-20 0,-8 0 20 0,-1 5 0 0,10 0 0 0,-10 0-8 15,8 0 0-15,-6 5-4 0,-2-5-4 0,0 5 0 0,1-1-4 16,-1 1 4-16,1 5-4 0,-9-1-4 0,9 1-4 0,-9-2 0 16,0 3 0-16,0-1-4 0,-9 4 4 0,9 0-4 0,-9 0 0 15,1 2 0-15,8-3 4 0,-17 6 0 0,9 1-4 0,-2-6 0 16,2 6 4-16,0-5-4 0,0 3 8 0,-2-3 0 0,2-2 0 0,0 2-4 16,-1-1 4-16,0-4 4 0,9 5 0 0,-8-1 0 0,8 1 8 15,0-6 0-15,0 1 0 0,0-1 0 0,0 5 4 0,0-4-8 16,8 0 0-16,-8-1 0 0,9 1 0 0,0 0-4 0,-1-1-4 15,0 1-4-15,2-1 0 0,-2 1-4 0,0-6 4 0,10 6-8 16,-10-5-4-16,9 0-4 0,-9-5-12 0,10 5-16 0,-2-5-24 0,-8 4-24 16,10-4-28-16,-10 0-28 0,10-4-68 0,-10-1-20 0,1 5 36 15,-1-5 40-15,0 0 28 0,1-5 24 0</inkml:trace>
          <inkml:trace contextRef="#ctx0" brushRef="#br1" timeOffset="-327003.6845">9294 3789 87 0,'0'-5'96'0,"0"-5"-8"0,0 6-4 0,-8-6-24 0,8 5-4 0,-9-5 4 15,9 6 0-15,-9-6 0 0,9 5 4 0,-8-4 0 0,-1 4-4 16,1 0-4-16,8 5 0 0,-8-4-4 0,-2 4-4 0,2 0-4 15,0 0-4-15,0 0 0 0,-10 4-4 0,10 1-4 0,-1 0 0 0,1 0 0 16,-10-1-4-16,10 6 0 0,0-5 0 0,-10 4-4 0,10 1 0 16,0 4 0-16,-2-4-4 0,2 4 0 0,-9-4 4 0,9 4-4 15,-1 0 0-15,9 1 0 0,-8-1-4 0,8-4 0 0,-9 3 0 16,9 2 0-16,0 0-4 0,0-1 0 0,0 1 0 0,9-1 0 16,-1 1-4-16,1-2 0 0,-1-3 4 0,9 4-8 0,-9-3 4 0,10-1 0 15,0-1-4-15,6 1 0 0,-6-1 0 0,7-9-4 0,1 6-4 16,0-2-4-16,-1-4-12 0,9 0-24 0,-8-4-24 0,8-2-24 15,-9 1-28-15,9-5-28 0,-8 1-24 0,0-5-68 0,-1 3 4 16,1-3 44-16,0 1 40 0,-10-6 28 0,2 3 20 0</inkml:trace>
          <inkml:trace contextRef="#ctx0" brushRef="#br1" timeOffset="-326690.7077">9797 3328 11 0,'0'-4'100'0,"0"4"-12"0,9-5-4 16,-1 5-24-16,-8 0 0 0,9 0 0 0,-1 0 4 0,0 5 8 16,1-5 0-16,0 4 4 0,-1 6 0 0,0 0-4 0,2-1-8 15,-2 1-4-15,0 4-4 0,1 1-4 0,0 4-4 0,-1-5-4 0,-8 10-4 16,8 0-4-16,1 0-4 0,-9 0 0 0,8 4-4 0,-8 1 0 15,8 5-4-15,-8-5-4 0,0 4 0 0,0 1-4 0,0-1 0 16,10 1-4-16,-20 4 0 0,10-4-4 0,0-1-4 0,0 1 0 0,-8-5 0 16,0 4 4-16,-1-4-24 0,1 0 20 0,0 1-4 15,-1-3 0-15,0-2-4 0,1-2-8 0,-10-3-16 0,10-1-16 0,-9 0-16 16,0-5-16-16,9-4-24 0,-9 0-24 0,-1-1-12 0,10-4-52 16,-10-5-32-16,2 0 40 0,8-5 32 0,-2-4 28 0,-6 4 20 15</inkml:trace>
          <inkml:trace contextRef="#ctx0" brushRef="#br1" timeOffset="-326268.8366">10214 3069 75 0,'0'-10'88'0,"0"1"-8"0,10 4-4 0,-10-4-20 0,8 0-4 16,-8 3 0-16,8-8 0 0,1 10 0 0,0-7-4 0,-1 7 0 16,1-6 0-16,-1 1 0 0,0 4-4 0,0 0 0 0,10 0-12 15,-10-1 0-15,2 2 0 0,-2 4-4 0,9-4-4 0,-9 4-8 16,1 0 0-16,-1 0 0 0,1 4-4 0,-9 0-4 0,8 2 0 15,-8-1 0-15,0 5 0 0,0-1 0 0,0 5 0 0,-8-3-8 16,8 3 8-16,-9 0-4 0,1 0 0 0,-9 0 0 0,8 6 0 0,1-1 0 16,-10-4 8-16,10 4 0 0,-10 0 8 0,10 0-4 0,-8-5 4 15,7 5 0-15,1-4 4 0,-1 4-4 0,0-5 0 0,9 1 0 16,0-1 0-16,-8 1-4 0,8-1 4 0,0-4-4 0,0-1 0 0,8 6-4 16,-8-6 0-16,9 1-4 0,0-1 0 0,-1 1 0 15,1-5 0-15,-1 5-8 0,8-6 0 0,-6 1-4 0,6-5-12 0,-6 5-16 16,6-5-16-16,1 0-24 0,0 0-28 0,0 0-36 0,1-5-32 15,-2 0-72-15,-6 1 36 0,6-2 44 0,1-3 28 0,-8 4 28 16</inkml:trace>
        </inkml:traceGroup>
        <inkml:traceGroup>
          <inkml:annotationXML>
            <emma:emma xmlns:emma="http://www.w3.org/2003/04/emma" version="1.0">
              <emma:interpretation id="{1054C3D5-7CB2-4C15-8A83-A81D0FE8F502}" emma:medium="tactile" emma:mode="ink">
                <msink:context xmlns:msink="http://schemas.microsoft.com/ink/2010/main" type="inkWord" rotatedBoundingBox="28698,5827 29417,5814 29435,6811 28717,6825"/>
              </emma:interpretation>
              <emma:one-of disjunction-type="recognition" id="oneOf13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1" timeOffset="-323720.0586">11639 3376 7 0,'0'-5'88'0,"0"5"-12"0,8 0-4 0,-8-4-24 0,0 4 0 16,0-5 0-16,8 5-4 0,-8 0 0 0,0 0-4 0,0 0 0 15,0 0 0-15,0-5-4 0,0 5 8 0,0 0 0 0,0 0 0 16,0 0-4-16,0 0 4 0,0 0 0 0,0 0 4 0,0 0-4 16,0 0 0-16,0 0-4 0,0 0-4 0,0 5 0 0,0-5-4 15,-8 5 0-15,8-1 0 0,0-4-4 0,-8 10 0 0,-2-5-4 0,2-1-4 16,0 6-4-16,0 0 0 0,-1-1 0 0,-8 1-4 0,8 3-4 15,-7-2 4-15,-2 3-4 0,2 1 0 0,-2-1-4 0,1-5 0 16,0 7 0-16,0-3 0 0,1 2-4 0,-2-5 4 0,0 5-4 16,2-2 0-16,-9-3 4 0,7 4-4 0,2-3 4 0,-2-3 0 15,1 2 0-15,0-1-4 0,0 1 4 0,0-1 0 0,8 1 0 0,-7-4 0 16,-2 2 0-16,10-3 4 0,-1 1-4 0,-8-2 0 0,9 1 4 16,-1 0 0-16,1-5-4 0,0 0-20 0,8 5 24 0,-10-5-4 15,10 0 0-15,0 0 0 0,0 0 0 0,-8 0 0 0,8 4 4 0,8-4-4 16,-8 0 4-16,0 5 0 0,10-5-4 0,-10 0 4 15,8 5 4-15,-8 0-4 0,8-1 8 0,1 1-4 0,-1 5 0 0,0-5 4 16,1 4-4-16,0-4 0 0,-1 5 0 0,0-1 4 0,10 1 0 16,-10-1 0-16,1 1 4 0,8-1-4 0,-9 1 0 0,9 0 0 15,-8 4 0-15,8-4 0 0,-9-2 4 0,10 7-4 0,-10-5 0 16,10 5 0-16,-10-6 0 0,9 1-8 0,-9 4 0 0,10-4 4 16,-10-1-4-16,0 6 0 0,10-5 0 0,-10-2-4 0,0 3 4 15,10-1-4-15,-10-1 0 0,1 1 0 0,-1-6-4 0,0 7 0 0,2-3 0 16,-2-2 0-16,0-2 0 0,0 1-4 0,-8-1 0 0,10 2 0 15,-2-2-4-15,-8-4 0 0,8 5-4 0,-8-5-4 0,0 0-4 16,0 0-16-16,0 0-8 0,0 0-16 0,0 0-16 0,0 0-16 16,0 0-8-16,0-5-12 0,0 5-32 0,-8-4 8 0,8-2-8 15,-8 6-28-15,8-4-32 0,-10-1 16 0,2 1 32 0,0-2 32 0,8 6 24 16</inkml:trace>
          <inkml:trace contextRef="#ctx0" brushRef="#br1" timeOffset="-323227.8504">10948 3961 7 0,'0'-4'96'0,"0"4"-4"0,0 0-8 0,0 0-24 0,0 0 0 16,0 0-4-16,0 0 4 0,0 0-4 0,9 0 4 0,-9 0 0 16,8 0 8-16,0 0 0 0,-8 4 0 0,10-4 0 0,-2 6-4 15,-8-2 0-15,8 1-4 0,10-1 4 0,-10 2-4 0,0 3 0 16,1-5 0-16,8 6 0 0,-8 0 0 0,7-1-4 0,-8 1-4 15,10 5-4-15,-10-6-8 0,10 5 0 0,-1 1-4 0,-9-5 0 0,9 3-4 16,0-3 0-16,1 5-4 0,-10-5 0 0,9 4 0 0,0 0-4 16,-9 0 0-16,9-4 0 0,1 0-20 0,-10 4-4 0,10-4 0 15,-10 4 0-15,9-4 0 0,-8-1 0 0,7 1 0 0,-7 0 0 0,-1-1 0 16,0 1 0-16,2-6 0 0,-2 6 0 0,0-5 0 16,2 5 0-16,-10-6 0 0,8 1 0 0,0-1 0 0,-8-4 0 0,0 6 0 15,0-6 0-15,8 0 0 0,-8 4 0 0,0-4 0 16,0 0 0-16,0 0 0 0,0 0 0 0,0-4 0 0,0 4 0 0,-8-6-72 15,8 2-52-15,-8-1-32 0,8 1-36 0,-8-2-28 0,8-3-80 16,-10 4 36-16,2-4 48 0,0-1 44 0,-2 1 32 0,-6-1 24 0</inkml:trace>
        </inkml:traceGroup>
        <inkml:traceGroup>
          <inkml:annotationXML>
            <emma:emma xmlns:emma="http://www.w3.org/2003/04/emma" version="1.0">
              <emma:interpretation id="{2CA9397A-C4F7-41ED-87D6-9A57002C4FB4}" emma:medium="tactile" emma:mode="ink">
                <msink:context xmlns:msink="http://schemas.microsoft.com/ink/2010/main" type="inkWord" rotatedBoundingBox="30298,5828 31366,5808 31378,6447 30310,6467">
                  <msink:destinationLink direction="to" ref="{4AACE866-B5DB-4D12-B47E-C94781991B40}"/>
                </msink:context>
              </emma:interpretation>
              <emma:one-of disjunction-type="recognition" id="oneOf14">
                <emma:interpretation id="interp26" emma:lang="" emma:confidence="0">
                  <emma:literal>z</emma:literal>
                </emma:interpretation>
                <emma:interpretation id="interp27" emma:lang="" emma:confidence="0">
                  <emma:literal>W</emma:literal>
                </emma:interpretation>
                <emma:interpretation id="interp28" emma:lang="" emma:confidence="0">
                  <emma:literal>w</emma:literal>
                </emma:interpretation>
                <emma:interpretation id="interp29" emma:lang="" emma:confidence="0">
                  <emma:literal>2</emma:literal>
                </emma:interpretation>
                <emma:interpretation id="interp30" emma:lang="" emma:confidence="0">
                  <emma:literal>v</emma:literal>
                </emma:interpretation>
              </emma:one-of>
            </emma:emma>
          </inkml:annotationXML>
          <inkml:trace contextRef="#ctx0" brushRef="#br1" timeOffset="-308219.3364">13225 3511 63 0,'0'-6'88'16,"0"2"-12"-16,0-6-4 0,0 5-20 0,0-4-4 0,0 4 0 15,0-4-4-15,8-1 4 0,-8 6-4 0,0-7 0 0,8 2 0 0,-8 4 0 16,9-4 4-16,-9 4-4 0,9-5 0 0,-9 6 0 0,8-2-4 16,1-3-4-16,-1 4 4 0,0 0-4 0,2 1 0 0,-10 4-4 15,8-5-4-15,0 5 4 0,0-5 0 0,2 5 0 0,-2 0-4 16,-8 0-20-16,8 0 20 0,1 0-4 0,-1 5-4 0,-8-5-4 15,9 5 0-15,-9-1 0 0,9 1 0 0,-9 0-8 0,0 0 4 0,0 5-8 16,8-6 4-16,-8 6-4 0,-8-1 0 0,8 1 0 16,0-1 0-16,-9 2 0 0,9-3 0 0,-9 2-4 0,1 0 0 0,-1-1 0 15,1 6-4-15,0-5 4 0,-2 0 0 0,2-1 0 0,-8 0 0 16,6 1 0-16,2 0 0 0,0-6 0 0,-1 0 0 0,1 7 4 16,8-7-4-16,-9 1 0 0,9-5 0 0,0 5 0 0,0-5 0 15,0 0 0-15,0 0 0 0,0 0 0 0,0 0 0 0,9-5 0 0,-9 5 0 16,8-5 0-16,1 5 0 0,-1-4 0 0,0 0 0 15,-8-3 0-15,10 7 0 0,-2 0 0 0,0-4 4 0,0 4-4 0,2 0 4 16,-2 0 0-16,0 0-4 0,-8 4 8 0,9 3-4 0,-1 1 4 16,-8-3 4-16,9 5 0 0,-9 0 0 0,9-1 8 0,-9 5 0 15,8-4 0-15,-8 5 0 0,8-2 0 0,-8 3 8 0,8-8-4 16,-8 7 4-16,10 0-4 0,-10-6-4 0,8 5 0 0,-8-4 0 16,8 0 0-16,2-1-4 0,-2 1 4 0,-8-5-4 0,8-1-4 0,1-4 0 15,-1 5 0-15,1-5-4 0,-1-5 0 0,1 5-4 0,-1-4 0 16,0-6 0-16,2 5 0 0,-2-4-4 0,0-6 4 0,2 6-4 15,-2-6 0-15,0 1-4 0,0-1 0 0,1 2-4 0,-9-3-8 0,8-3 0 16,-8 6-12-16,9-7-8 0,-9 5-8 0,0 1-12 16,0 1-12-16,0 2-16 0,0-3-4 0,-9 4-16 0,1 1-20 0,8 0-20 15,-9 3-12-15,-7 2-76 0,8 4 16 0,-10 0 40 0,10 0 32 16,-10 0 28-16</inkml:trace>
          <inkml:trace contextRef="#ctx0" brushRef="#br1" timeOffset="-308839.7226">12568 3760 19 0,'0'0'52'0,"0"0"-8"0,0 0 0 16,0 0-24-16,0 0 0 0,0 0-4 0,0 0-4 0,0 0 0 16,0-5 0-16,0 5 0 0,-9 0 4 0,9 0 0 0,0-5 4 15,0 5-4-15,0 0 0 0,-8-5 4 0,8 5 4 0,0 0-16 0,0-4 20 16,0 4 0-16,0-5 0 0,0 5 0 0,0-5 0 0,-8 5 0 16,8 0 4-16,0 0-4 0,0 0 4 0,0-5 4 15,0 5 0-15,8 0 4 0,-8-4 4 0,0 4 0 0,0 0 4 0,0 0-4 16,0-5 4-16,0 5-12 0,0 0 4 0,0 0 4 0,0 0 0 15,0-5 0-15,8 5 4 0,-8 0-8 0,0 0 4 0,0 0-4 16,9 0 0-16,-9 5-4 0,9 0 0 0,-9-5-4 0,8 4 0 16,-8 1-4-16,8 0-4 0,-8 4-4 0,0-4 0 0,9 5-4 15,-9 0 0-15,0-1-4 0,8 1 0 0,-8 4-4 0,9 0 0 0,-9-4-4 16,9 5 4-16,-9-6 0 0,0 5-4 0,8-4 0 0,-8 3 0 16,0 2 0-16,0-5-4 0,8 0 4 0,-8 4-4 0,0-4 0 15,0 0 0-15,0 0 0 0,10-6 4 0,-10 5-4 0,0-3 0 0,0-3 0 16,0 3 0-16,0-2 0 0,0 2 4 0,0-6 0 15,0 0 4-15,0 4 4 0,0-4 0 0,0 0 0 0,0 0-4 0,0 0 4 16,0-4-4-16,0 4 0 0,0-6-4 0,0 2 4 0,0-2-4 16,0 3 4-16,0-3 0 0,0 2-4 0,0-1 0 0,0 1 0 15,0-6 0-15,0 0 0 0,0 0 0 0,0 1 0 0,0-1 0 16,0 1 0-16,0-1 0 0,0-1 0 0,0 3-4 0,0-7 4 16,0 6-4-16,0-1 4 0,8-4-4 0,-8 4 4 0,0 1-4 0,0-1-4 15,8 0 4-15,-8 1 4 0,9-1-4 0,-9 1 0 0,9 4 0 16,-9 0-4-16,8 0 0 0,-8 0 4 0,0 5 0 0,8-4 0 15,-8 4 4-15,9 0 4 0,-9 0-4 0,8 4 0 0,-8-4-4 0,8 5 8 16,-8 0-8-16,10 0-4 0,-10 0 4 0,8 0 4 16,-8-1 0-16,8 6-4 0,-8-5 4 0,10-1 0 0,-2 6-4 0,0 0 0 15,-8-6 0-15,8 1 0 0,1 5 4 0,-9-6 0 0,9 2-4 16,-1-2 4-16,1-4 0 0,-1 5-4 0,0-5 4 0,-8 5 0 16,18-5 0-16,-18-5-4 0,8 5 0 0,0-5 0 0,2 1 4 15,-2-2-4-15,0 2 0 0,1-6-4 0,0 1 0 0,-9-1 4 0,8 0-4 16,1 6 0-16,-9-11 0 0,0 6-8 0,8-1 0 15,-8-4 0-15,0 4-4 0,0-4-4 0,0 4-4 0,0 0-8 0,0 1-4 16,-8-1-4-16,8 0-8 0,0 6-8 0,-9-5-8 0,9 3-4 16,0 2-8-16,-8-1-4 0,8 1-4 0,-9 4-8 0,9 0-8 15,-9-6-4-15,9 12-4 0,-8-6-4 0,8 4-40 0,-8-4-36 0,8 5 28 16,-10-1 32-16,10 2 24 0</inkml:trace>
        </inkml:traceGroup>
      </inkml:traceGroup>
    </inkml:traceGroup>
    <inkml:traceGroup>
      <inkml:annotationXML>
        <emma:emma xmlns:emma="http://www.w3.org/2003/04/emma" version="1.0">
          <emma:interpretation id="{B5F98177-E4B4-497D-ABC1-6D715A1DB6C3}" emma:medium="tactile" emma:mode="ink">
            <msink:context xmlns:msink="http://schemas.microsoft.com/ink/2010/main" type="paragraph" rotatedBoundingBox="21077,7704 31861,7558 31883,9188 21099,933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0A0CA762-F95B-4766-9257-99DAF396D354}" emma:medium="tactile" emma:mode="ink">
              <msink:context xmlns:msink="http://schemas.microsoft.com/ink/2010/main" type="line" rotatedBoundingBox="21077,7704 31861,7558 31883,9188 21099,9334"/>
            </emma:interpretation>
          </emma:emma>
        </inkml:annotationXML>
        <inkml:traceGroup>
          <inkml:annotationXML>
            <emma:emma xmlns:emma="http://www.w3.org/2003/04/emma" version="1.0">
              <emma:interpretation id="{8CB880AE-CFAF-42BF-BD42-7C0CF1B91EF4}" emma:medium="tactile" emma:mode="ink">
                <msink:context xmlns:msink="http://schemas.microsoft.com/ink/2010/main" type="inkWord" rotatedBoundingBox="21079,7888 21992,7875 22012,9322 21099,9334"/>
              </emma:interpretation>
            </emma:emma>
          </inkml:annotationXML>
          <inkml:trace contextRef="#ctx0" brushRef="#br1" timeOffset="-186171.8129">6771 6028 31 0,'0'0'100'0,"0"0"-12"15,0 0-4-15,0 5-32 0,0-5-16 0,0 0 20 0,0 0-8 0,0 0 4 16,0 0 4-16,0 0 0 0,8 0 4 0,-8 0 0 0,0 0 4 16,8 0-4-16,-8 0 0 0,9 0-4 0,0 0 4 0,-1 0-4 15,0 0 0-15,1 0-4 0,-1 0 0 0,1 0 0 0,0 0 0 16,7 0-4-16,-6 0 0 0,6 0-8 0,-7 0-4 0,8 0-4 15,0 0 0-15,-9 0-4 0,10 0 0 0,-2 0-8 0,-6 0-8 0,6 0 4 16,1 0-4-16,-8 0 0 0,8 0-4 0,-1 0 0 16,-6 0 0-16,6 0-4 0,-8 0 0 0,10 0 0 0,-10 0 0 0,1 0-4 15,0 0 4-15,-1 0-4 0,1 0 0 0,-9 0-4 0,8 0 0 16,-8 0-4-16,8 0-8 0,-8 0-8 0,0 0-12 0,0 0-16 16,0 0-20-16,0 0-20 0,0 0-20 0,0 0-24 0,-8 0-20 15,8 0-40-15,-8 0-52 0,-1 0 48 0,1 0 40 0,-1 0 28 16,0 0 28-16</inkml:trace>
          <inkml:trace contextRef="#ctx0" brushRef="#br1" timeOffset="-186415.5675">6957 5846 63 0,'0'-5'72'16,"0"1"-4"-16,0-1-8 0,0 5-24 0,0-5 0 0,0 5 0 15,0-4-4-15,10 4 0 0,-10 0 0 0,0-5 4 0,0 5 0 16,0 0 0-16,0 0 0 0,0 0 0 0,0 0 4 0,0 0 0 0,0 0 0 15,0 0 0-15,0 0 0 0,0 0-4 0,0 0 4 0,0 0 0 16,0 0 0-16,0 0 0 0,0 5 0 0,0-1-4 0,0-4-4 16,0 5 0-16,0 4-4 0,0-4 0 0,0 5-4 0,0 0-4 15,0-1 0-15,0 5-4 0,0 1 4 0,0-1-4 0,0 0 0 0,0 2 0 16,0 2-4-16,0 1-4 0,0-5 0 0,0 6 0 16,0-6 0-16,0 5-4 0,0 2 0 0,0-9 0 0,0 8-4 0,0-6 4 15,0 1-4-15,0-1 0 0,0 0 4 0,0 1-20 0,0-5 24 16,0-1-4-16,0 1-4 0,0-6 0 0,0 6-4 0,0-5 0 15,0 0 4-15,0 0-4 0,0-5-4 0,0 4-8 0,0-4-4 0,8 0-8 16,-8 5-8-16,0-10-4 0,-8 5-16 0,8 0-4 0,0-4-8 16,0-1-16-16,0 0-4 0,0 0-4 0,0 1-4 0,0-6-36 15,0 5-40-15,-10-6 20 0,10 3 24 0,0-2 24 0</inkml:trace>
        </inkml:traceGroup>
        <inkml:traceGroup>
          <inkml:annotationXML>
            <emma:emma xmlns:emma="http://www.w3.org/2003/04/emma" version="1.0">
              <emma:interpretation id="{71D54B53-D3AB-4BF0-9827-F942EBB8D921}" emma:medium="tactile" emma:mode="ink">
                <msink:context xmlns:msink="http://schemas.microsoft.com/ink/2010/main" type="inkWord" rotatedBoundingBox="24526,7991 27624,7949 27640,9079 24541,9121"/>
              </emma:interpretation>
              <emma:one-of disjunction-type="recognition" id="oneOf15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1" timeOffset="-182516.9619">7853 5539 23 0,'0'0'112'0,"0"-5"-12"0,0 1-8 0,0 4-24 15,0-5-8-15,0 5 0 0,0 0 0 0,0 0 0 0,0-5 0 16,-8 5-4-16,8 0-4 0,0 0 0 0,0 0-4 0,-9 0-8 16,9 5-8-16,0-5 4 0,-9 0-8 0,9 0 0 0,0 0-4 15,-8 0-4-15,8 0 0 0,0 0 0 0,-9 5 0 0,9-1 0 16,-8-4-4-16,8 5 4 0,0 0 0 0,-8-1-4 0,8 6 0 0,-8-5 4 16,8 4-4-16,-10 1 0 0,2 0 0 0,8-1 0 0,-8 6 0 15,-2-1-4-15,2-5 0 0,0 6-4 0,8-1 0 0,-9 1 0 16,1 4 4-16,-1-5-4 0,1 5 0 0,-1 1 0 0,1-1 0 15,0 0 0-15,-2 0 4 0,10 1-4 0,-8-1 0 0,0 5 0 16,-2 0 4-16,10-5-4 0,-8 5 4 0,8 0-4 0,-8 0 0 16,8 0-4-16,-8 0 4 0,8 4 0 0,0-3-4 0,0 3 0 0,0 1 0 15,0 0 0-15,0 0 0 0,0-5-4 0,0 4 4 0,0 1-4 16,0-1 0-16,0-3-4 0,0 4-4 0,8-5 0 0,-8 5-4 16,0-6 0-16,8 2-4 0,-8-2-8 0,8-4-4 0,-8 1-4 15,10-1-8-15,-10 0-8 0,8-4 4 0,0-1-32 0,-8 0 20 16,10-4-4-16,-2 0-8 0,-8-5-8 0,8 4-4 0,1-4-8 0,-9-5-12 15,0 0-52-15,8 0-28 0,-8-5 32 0,0 0 28 0,0 1 16 16</inkml:trace>
          <inkml:trace contextRef="#ctx0" brushRef="#br1" timeOffset="-181367.437">7956 6158 79 0,'0'0'112'0,"-9"0"-8"15,9 0-12-15,0 0-32 0,0 0-8 0,0 0-4 16,0 0-4-16,0 0 0 0,0 0 0 0,0 0-4 0,0 0 4 0,0 0-4 16,0 0-24-16,9 0 20 0,-9 4 0 0,8-4-4 0,0 0 0 0,0 0 0 15,2 0-4-15,-10 0 4 0,16 0 4 0,-6 5-4 0,-2-5 0 16,9 0-4-16,0 0 4 0,0 0-4 0,-9 5 4 0,10-5 0 15,-2 5-4-15,2-5-4 0,-2 0-4 0,1 0-4 0,1 5 0 16,-10-5 0-16,10 5-4 0,-2-2 0 0,-7-3 0 0,8 6-4 16,-9-1 0-16,1 0 0 0,-1-5-4 0,10 0 0 0,-10 0 4 15,-8 4 0-15,8-4-4 0,-8 0 0 0,10 0 0 0,-10 0 0 0,8 0 0 16,-8 0-4-16,0 0 4 0,0 0-4 0,0 0 0 0,0 6 4 16,0-6-4-16,-8 4 0 0,8-4-4 0,-10 5 4 0,10 0 0 15,-8 0-4-15,0-1 0 0,-1 6 0 0,-8-1-4 16,8-3 0-16,-7 8 4 0,7-5 0 0,-8 6 0 0,-9-6-4 0,9 6 0 15,0-1 4-15,-8 0 0 0,7 1-4 0,2-1 4 0,-10 0 0 0,9 1 0 16,0-1 4-16,0 2 0 0,-1-8 0 0,2 7 0 0,6-10-16 16,-6 4 20-16,8 0 0 0,-1-4 0 0,0 0 0 0,9 0 0 15,-8-5-4-15,8 0 0 0,0 0 0 0,0-5 0 0,0 5 0 16,0-5 0-16,0-4 0 0,8 4 0 0,1-4 0 0,0-1 0 16,-9 0 0-16,8 2-4 0,0 2 4 0,0-4 0 0,2 1 0 0,-2-1 0 15,0 0 0-15,2 6 0 0,-2-6 0 0,0 5 0 0,1 1 0 16,-9 4 0-16,8-5 0 0,1 5 0 0,-1 0 4 0,-8 0 0 15,9 0 0-15,-1 0 8 0,-8 5-4 0,8-5 4 0,2 4 0 16,-10 1 0-16,8-1 4 0,0 2-4 0,2 3 0 0,-2-4 4 16,0 5 0-16,0-1 4 0,1 1 0 0,-1-4 0 0,1 2 0 0,0 2 0 15,-1 0 0-15,10-1 0 0,-10-4-4 0,0 4 4 0,1-4-4 16,0 5 0-16,7-6-4 0,-7-4-4 0,-1 6 0 0,10-6-4 16,-10 4 4-16,0-4-4 0,2-4 4 0,-2 4-4 0,8-6 0 0,-6 2-4 15,-2-6-4-15,0 5-4 0,1-4-8 0,-1-1-4 16,0 1-12-16,2-1-12 0,-10-3-8 0,8 2-12 0,-8-3-12 15,8-1-16-15,-8 0-12 0,0 6-16 0,0-5-8 0,0 4-4 16,8-4-36-16,-8 5-48 0,0-1 32 0,0 0 36 0,0 1 28 16,0-1 20-16</inkml:trace>
          <inkml:trace contextRef="#ctx0" brushRef="#br1" timeOffset="-181136.0557">8783 6158 7 0,'0'0'144'16,"0"0"-12"-16,0 0-8 0,0 0-32 0,0 0-8 0,0 0 4 15,0 4 4-15,8-4 0 0,-8 0-4 0,0 0 0 0,0 0-4 16,8 0-8-16,-8 0-4 0,9 0-4 0,-9 0-4 0,9 0-8 0,-1 0-8 16,1 0-8-16,-1 0 0 0,0 0-8 0,2 0-4 0,6 0-4 15,-8 0-8-15,2 0 0 0,6 0-4 0,-7 5-4 0,8-5-8 16,-8-5-12-16,7 5-8 0,2 0-16 0,-10 0-12 0,10 0-12 16,-10 0-24-16,9 0-12 0,-9 0-16 0,9 0-20 0,-8 0-8 15,7 0-44-15,-6-4-36 0,-2-1 36 0,0 5 36 0,10-5 28 0,-10 1 24 16</inkml:trace>
          <inkml:trace contextRef="#ctx0" brushRef="#br1" timeOffset="-180737.123">9465 6024 27 0,'0'0'124'0,"-8"0"-12"0,8 0-12 0,0 0-32 15,0 0 0-15,-10 0-8 0,10 0 0 0,0 0 0 0,0 0 0 16,-8 0-4-16,8 4 0 0,0 1-4 0,0-5 0 0,0 10-8 0,0-6-4 16,0 6 4-16,-8-5-8 0,8 9 0 0,0-5 0 15,0 6 0-15,0-1 0 0,0 1 4 0,0 4 0 0,0-5 0 0,-10 6 0 16,10-1-4-16,0 0-4 0,10 0-4 0,-10 0-4 0,8 1 0 16,-8-1-24-16,8-5 20 0,2 6 0 0,-2-6-4 0,0 5 0 15,1-5-4-15,7-5 0 0,-7 6 0 0,8-5-4 0,1 0 0 0,-2-1-4 16,2-4-4-16,-2 1 4 0,10-3 0 0,-9-3-4 0,1 5 4 15,6-5-4-15,-6-5 0 0,-1 5 4 0,9-3-4 0,-10-3 0 16,2-4 0-16,-2 1-4 0,2-1 0 0,-10-4 0 0,9-1 0 16,-9 1 0-16,1 0-8 0,0-1 0 0,-1-5 4 0,-8 7 0 15,8-6 0-15,-8 5 0 0,0-6 4 0,-8 6 0 0,8-5 0 0,-8 4 0 16,-1-4 4-16,0 4-4 0,-7 1 4 0,-1 5 0 16,-1-6-4-16,10 5 4 0,-18 1-4 0,10-1 4 0,-2 1-4 0,1-1 4 15,-9 5 0-15,10-5-4 0,-10 6 0 0,9-1 0 0,0 0-8 16,-8 0-8-16,7 5 0 0,2 0-8 0,-2 0-4 0,1 0-4 15,0 0-4-15,0 5 4 0,1 0-8 0,-2 0-4 0,10-1-8 0,-10 6-12 16,10-5-8-16,-1 5-8 0,1-1-4 0,-1 1-4 16,1-1 4-16,8 1-36 0,-9-5-36 0,9 5 4 0,0-1 24 0,0 0 24 15</inkml:trace>
          <inkml:trace contextRef="#ctx0" brushRef="#br1" timeOffset="-180419.9377">9968 5841 99 0,'0'-4'108'0,"8"-1"-12"16,-8 0-8-16,0 1-24 0,8-1 4 0,-8 5 0 0,10-6 4 16,-2 6 0-16,0 0 4 0,0 0 0 0,2 0-4 0,-2 0 0 15,0 6-4-15,1-6-4 0,7 9-8 0,-6-4-4 0,6 4-8 16,-6 1 4-16,6 5-8 0,-8-1-4 0,1-1-4 0,8 7-8 15,-8-5 0-15,-1 5-4 0,0 3-4 0,2-4 4 0,-2 5-4 0,0 0 0 16,-8 0-4-16,8-1 0 0,-8 2-4 0,0-1 0 16,10 0 0-16,-10 5-4 0,0-6 0 0,0 6 0 0,0-4 4 0,-10 3-4 15,10 1 0-15,-8 0-4 0,8-5 0 0,-8 4-4 0,0 1-4 16,-2-5-4-16,2 0-8 0,0 0-12 0,-1 0-8 0,1 0-8 16,-1-5-16-16,0 1 0 0,-7-6-16 0,8 0-12 0,-2 1-12 15,2-6-12-15,0 1-4 0,-2-6-44 0,2-4-36 0,0 6 24 16,-1-12 32-16,9 2 28 0</inkml:trace>
          <inkml:trace contextRef="#ctx0" brushRef="#br1" timeOffset="-179819.0305">10317 5539 35 0,'8'-14'112'0,"-8"-1"-16"0,10 1-8 15,-2 0-20-15,0-1-4 0,1 1 0 0,-1 0 0 0,1 4-4 0,-1-5 0 16,1 6-8-16,-1-1-8 0,0 0 0 0,2 0-4 0,6 7-4 16,-6-7-4-16,-2 10 0 0,0-5-4 0,0 5 0 0,1 0-4 15,0 0 0-15,-1 5-4 0,1-1 4 0,-1 5-8 0,0-3 4 0,-8 8-4 16,10-4 0-16,-10 5-4 0,8-1 0 0,-8-1-4 0,0 7-4 15,0-5 0-15,0 5-4 0,0-2 8 0,-8 1-4 0,-2-5 0 16,10 5-4-16,-8 1-4 0,0-1 4 0,-1-3-4 0,1-4 4 0,-1 3 0 16,0-1 0-16,1-4 0 0,0-1 0 0,0 2 0 15,8-2 0-15,-10-4 0 0,10-1 0 0,-8-4-4 0,8 6 0 0,0-6 4 16,0 4 0-16,0-4 0 0,0-4-4 0,0 4 4 16,0-6 0-16,8 6 0 0,-8-4 0 0,10 4 0 0,-10-5 0 0,8 0 4 15,-8 5-4-15,8-4 4 0,-8 4 4 0,8 0 4 0,1-5 0 16,0 5 4-16,-1 0 0 0,-8 5 4 0,9-5 0 0,-1 4 4 15,0 1 0-15,-8 0 0 0,10-1-4 0,-2 6-4 0,0-1 0 0,0-3 0 16,2 3-4-16,-10 1-4 0,8 0 0 0,0-1-4 0,1-4-8 16,-1 4-12-16,1 1-8 0,-9-5-20 0,9-1-12 0,-1 2-24 15,0-1-16-15,0-1-20 0,-8-4-12 0,10 0-60 0,-2 0-28 16,0-4 32-16,-8 4 36 0,10-5 28 0,-2-5 24 0</inkml:trace>
        </inkml:traceGroup>
        <inkml:traceGroup>
          <inkml:annotationXML>
            <emma:emma xmlns:emma="http://www.w3.org/2003/04/emma" version="1.0">
              <emma:interpretation id="{995F755E-563C-46D1-B731-599C92F7310E}" emma:medium="tactile" emma:mode="ink">
                <msink:context xmlns:msink="http://schemas.microsoft.com/ink/2010/main" type="inkWord" rotatedBoundingBox="27723,7820 28439,7811 28457,9110 27741,9119"/>
              </emma:interpretation>
            </emma:emma>
          </inkml:annotationXML>
          <inkml:trace contextRef="#ctx0" brushRef="#br1" timeOffset="-179145.5489">11161 6374 99 0,'0'0'148'0,"0"4"-12"0,0-4-20 16,0 0-32-16,0 5 4 0,8-1 8 0,-8-4 4 0,9 0 4 15,-9 6 0-15,9-6 4 0,-1 4-4 0,0-4-4 0,2 5-4 16,-2 0-4-16,9-5-8 0,-8 10 0 0,7-5-8 0,1-1-4 0,1 6-8 16,-2-4-8-16,2 2-20 0,-1 2-36 0,0 0 0 15,0-1 0-15,-1 5 0 0,2-4 0 0,0 5 0 0,6-6 0 0,-6 5 0 16,-1-4 0-16,-1 5 0 0,2-6 0 0,-2 6 0 0,-6-6 0 16,6 5 0-16,-7-4 0 0,8 5 0 0,-8-6 0 0,7 0 0 15,-8 1 0-15,2 0 0 0,-10-5 0 0,8 4 0 0,-8-4-28 0,8-5-108 16,-8 5-40-16,0-5-44 0,-8 0-60 0,8 0-28 15,-8-5 56-15,-2 0 48 0,2-1 40 0,0 3 32 0,-9-7 28 0</inkml:trace>
          <inkml:trace contextRef="#ctx0" brushRef="#br1" timeOffset="-179430.0713">11707 5823 91 0,'8'-11'116'0,"1"7"-16"0,-9-1-12 0,8 0-24 16,0 0-4-16,2 5 8 0,-10-4 0 0,0 4 4 0,0 0 0 16,8 0-4-16,-8 4-8 0,0-4-8 0,-8 5-4 0,8 0-4 15,0 0-4-15,0-1-4 0,-10 2-4 0,2-1-4 0,8 4-4 0,-8-4-4 16,-1 4-4-16,-8 1 0 0,9 0-4 0,-1-1 0 15,-7 5-4-15,-2-4 0 0,0 4-4 0,-6-4-4 0,7 4 0 0,-9-3 4 16,8 2-4-16,-6 2 0 0,-2-6 0 0,0 5 0 0,1-4 4 16,7 5-4-16,-8-6 4 0,1 1-4 0,0 4 0 0,8-5 0 15,-1 1 0-15,2-5 4 0,-2 5 0 0,1-6 0 0,9 1 0 16,0 0 0-16,-1 0 0 0,0-1 4 0,9-4 0 0,-8 5-4 0,8-5 8 16,8 0 0-16,-8 0 0 0,9 0 4 0,0 5 4 0,-1-5 4 15,0 5 4-15,1-5 4 0,8 5 8 0,-8 0-20 0,7-5 24 16,2 9-4-16,-1-9 0 0,0 10-8 0,0-6 4 0,-1 6 0 15,2 0-4-15,0-2 0 0,-2 3-4 0,1-2 0 0,0 1-4 16,0 0 0-16,1-1-4 0,-2 6-4 0,2-5-4 0,-2-1-8 16,2 5-4-16,-10-4 0 0,9-1 0 0,-1 6 0 0,2-5 0 15,-10-1 0-15,10 1 0 0,-10-1 0 0,1-4-16 0,8 5-20 0,-9-6-4 16,1 5-16-16,-1-3-8 0,0-2-16 0,-8-4-20 0,10 5-8 16,-10-5-20-16,8 0-20 0,-8 5-16 0,0-5-32 0,-8-5-48 15,8 10 40-15,0-10 36 0,-10 5 36 0,2 0 24 0</inkml:trace>
        </inkml:traceGroup>
        <inkml:traceGroup>
          <inkml:annotationXML>
            <emma:emma xmlns:emma="http://www.w3.org/2003/04/emma" version="1.0">
              <emma:interpretation id="{259A38B4-1BE7-4FE8-8C98-5CB076E25654}" emma:medium="tactile" emma:mode="ink">
                <msink:context xmlns:msink="http://schemas.microsoft.com/ink/2010/main" type="inkWord" rotatedBoundingBox="22302,8106 29516,8008 29532,9155 22318,9252"/>
              </emma:interpretation>
              <emma:one-of disjunction-type="recognition" id="oneOf16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1" timeOffset="-187469.8807">5338 5639 31 0,'0'0'76'0,"0"0"-8"0,0 0 4 0,-8 0-36 16,8 0 4-16,0 0-4 0,0 0 0 0,0 0-4 0,-10 0-4 16,10 6 4-16,0-6-20 0,0-6 28 0,-8 12 0 0,8-12 4 0,0 6 0 15,0 0 4-15,0 0 0 0,-8 0-8 0,8 0 8 0,0 0-8 16,0 6 4-16,-8-6-8 0,8 0-4 0,0 0 0 0,-9 0-4 15,9 0-4-15,-9 0 0 0,9 0 0 0,-8 5 0 0,8-5-4 16,-9 4-4-16,1 1 4 0,8 4 0 0,-8-4-4 0,-2 5 0 0,10 0-4 16,-8 4 4-16,0-5 0 0,0 10-4 0,-2-4 0 0,10 5 0 15,-8-1 0-15,0 0 0 0,-1 0-4 0,0 0 4 0,9 4-4 16,-8-3-4-16,-1 4 4 0,9-5 0 0,0 5-4 0,-8-4 0 16,8 3 0-16,0-3 0 0,0-1 4 0,0 0 0 0,0 0-4 15,0 0-4-15,0 0 4 0,8-4 0 0,-8 0 0 0,9 3 4 0,-1-8-4 16,-8 5 0-16,9-1 0 0,0-5 0 0,-1 1 4 0,0 0-4 15,10-1-4-15,-10-4 4 0,10 5 0 0,-10-6 0 0,9 2 0 16,-9-6 0-16,10 5 0 0,-2-1-4 0,-8-4 0 0,10 0 0 0,0 0 0 16,-10 0 0-16,9 0 4 0,-1-4-4 0,-7 4 4 0,8-5-4 15,-9-1 0-15,10 2 4 0,-10-1-4 0,1 0 0 16,0-4 4-16,-1 4 0 0,0-5 0 0,1 0 0 0,-1 6-4 0,1-6 4 16,0 1 4-16,-1-1-4 0,-8-5 0 0,8 6 0 0,-8 0 4 15,10-1 0-15,-10-5-4 0,8 6 4 0,-8-1 4 0,0-5-4 16,0 6 0-16,8-5 0 0,-8 4 0 0,0-4 4 0,0 0-4 15,0-1 0-15,0 0 0 0,0 6-4 0,-8-5 0 0,8-5 0 16,0 4 0-16,-8 1 0 0,8-1 0 0,-10-4-4 0,10 5 4 0,-8-1 0 16,8 1 0-16,-8-5 0 0,8 4 0 0,-9 1 4 0,0 0-4 15,1 4 0-15,-1-4 4 0,9-2-4 0,-8 7 0 0,0 0 4 16,-1-1-4-16,9 1 0 0,-9 0 0 0,1 4 0 0,0-5-4 0,-2 5 0 16,2 0 0-16,0 0 0 0,-1 1 4 0,0 4-4 15,1-5 0-15,0 5 0 0,-9 0 0 0,9 0 0 0,-10 0-16 0,10 0 16 16,-2 0 0-16,-6 0 0 0,-1 5-4 0,8-1 0 0,-8-4-8 15,9 5 0-15,-10 0-8 0,10 4-8 0,0-3-4 0,-10-1-12 16,10 4-8-16,-9 0-8 0,8 1-4 0,1-1-8 0,-1 0-8 16,1 7-16-16,0-2-12 0,8 1-12 0,-9-1-8 0,0 6-76 15,9-6 16-15,-8 5 32 0,8 0 24 0,0-1 32 16</inkml:trace>
          <inkml:trace contextRef="#ctx0" brushRef="#br1" timeOffset="-192965.8289">4553 5956 11 0,'0'0'132'0,"0"0"-8"0,0 5-12 0,0-5-24 0,0 0 4 16,0 0 0-16,-8 5 0 0,16-5-4 0,-8 0-4 0,0 5 0 0,10-5-8 15,-10 5 0-15,0-5-8 0,8 4-4 0,0 1-4 0,1-5-4 16,-9 5-4-16,8-5 0 0,9 0-8 0,-8 4-4 0,-1-4-12 16,10 0 0-16,-10 0-8 0,10 0-4 0,-2 0-4 0,-8 0-4 15,10 0-4-15,-1 0 4 0,-9 0-8 0,10 0-12 0,-2 0-16 16,2 0-20-16,-10 0-20 0,9 0-16 0,-9 0-20 0,10 0-20 0,-10 0-20 15,0 0-36-15,0 0-56 0,2 0 28 0,-2 0 44 0,0 0 32 16,-8 0 24-16</inkml:trace>
          <inkml:trace contextRef="#ctx0" brushRef="#br1" timeOffset="-192148.464">5713 5553 75 0,'9'-9'104'0,"-9"4"-8"16,8 0-4-16,0 1-20 0,-8-6-4 0,10 5 8 0,-2 0-4 15,0 1 0-15,-8 4 4 0,8-4 0 0,10 4 0 0,-10-6 4 16,1 6 0-16,0 6-8 0,8-2 4 0,-9 0 0 0,0 1 4 15,10 5-4-15,-10-1-8 0,0 5-8 0,10 1-4 0,-10 4-4 0,9 0-8 16,-8 0-4-16,8 6 0 0,-9-2-8 0,0 7-8 16,10-6 0-16,-10 4-4 0,2 1-4 0,-2 0 0 0,0 4 0 0,-8 1-8 15,8-5 4-15,-8 4-4 0,9-4 0 0,-9 4 0 0,0-4-8 16,0 5 0-16,-9-5 0 0,9-1 0 0,0 1 0 0,-8-5 0 16,0 5 0-16,8-5 0 0,-8 0 0 0,-2 0 0 0,2-5-12 15,0 0-16-15,-2 1-16 0,10-6-24 0,-8-5-24 0,0 6-28 0,-1-6-24 16,1-4-20-16,-1-1-12 0,1 2-40 0,8-6-40 0,-9-6 44 15,1 2 36-15,0-1 20 0,8-4 48 0</inkml:trace>
          <inkml:trace contextRef="#ctx0" brushRef="#br1" timeOffset="-191570.3964">6174 5372 71 0,'0'-10'104'15,"-9"5"-8"-15,9-5-12 0,0 0-20 0,0 2-8 0,-8 3 0 0,8-5-4 16,0 0 0-16,0 5 0 0,0-5 0 0,0 1 4 15,0 5-4-15,8-6 0 0,-8 5-4 0,0-5 0 0,9 6-4 0,-1-2 0 16,0-3-4-16,-8 4 0 0,8 0-4 0,2 1 0 0,-2 4 0 16,0-5-8-16,2 5 0 0,-2 0-4 0,0-5-4 0,1 5 0 15,-1 5-4-15,1-5 0 0,-9 5-4 0,9-5 0 0,-9 9-4 0,8-4 0 16,-8 4-4-16,0 1 0 0,0 0 0 0,0 5 0 16,0-6-4-16,-8 5 4 0,8 1 0 0,-9 0-4 0,0-1 0 0,1 0 0 15,-1 4 0-15,1-2 4 0,0-2-8 0,-2 1 4 0,2-1 0 16,0-5 0-16,-2 6 4 0,2-6-8 0,0 1 0 0,0-1 4 15,-1-4 0-15,9 0-4 0,0 1 0 0,-8-2 0 0,8 0 0 0,0-4 0 16,0 0 0-16,0-4 0 0,8 4 0 0,-8-4 0 0,0-2 0 16,9 1 0-16,-1-4 4 0,-8 4-4 0,8-5 4 0,0 5-4 15,2-4 4-15,-2 3 0 0,0-2 0 0,2 3 0 0,-2-5 0 16,0 6 0-16,-8 4 0 0,9-6 0 0,-1 6 0 0,1 0 4 16,0 0 0-16,-1 6 0 0,0-2 0 0,-8 1 0 0,8 5 4 0,2-2 0 15,-2 3 0-15,0 3 4 0,2-4 0 0,-2 4 4 0,0 0 0 16,1 1 4-16,-1-1 0 0,1 5 0 0,-1-5 4 0,9 1 4 15,-9-1-4-15,2 1 0 0,-2-4 0 0,0-3-4 0,2 2-4 16,-2-5 0-16,0 4-4 0,0-4 0 0,1-5-4 0,-1 4 0 16,1-8 0-16,-9 4-4 0,9-10-4 0,-1 6-8 0,-8-7-8 15,8 2-8-15,-8-5-16 0,0-1-24 0,10 1-16 0,-10-5-16 0,0 4-20 16,0-4-24-16,0 0-12 0,-10 0-32 0,10 0-52 16,-8 0 32-16,8 0 40 0,-8 4 32 0,-1-4 28 0</inkml:trace>
        </inkml:traceGroup>
        <inkml:traceGroup>
          <inkml:annotationXML>
            <emma:emma xmlns:emma="http://www.w3.org/2003/04/emma" version="1.0">
              <emma:interpretation id="{F1ECF298-D947-48DF-A349-606929E758C0}" emma:medium="tactile" emma:mode="ink">
                <msink:context xmlns:msink="http://schemas.microsoft.com/ink/2010/main" type="inkWord" rotatedBoundingBox="23470,7672 24298,7661 24314,8841 23486,8852"/>
              </emma:interpretation>
              <emma:one-of disjunction-type="recognition" id="oneOf17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1" timeOffset="-171790.2552">12807 5823 11 0,'-9'4'112'0,"0"-4"-8"0,9 0-8 0,-8-4-24 0,0 8-8 0,8-8 0 16,-8 8-4-16,8-4 4 0,-10 0-4 0,10 0 0 16,-8-4 0-16,8 4-4 0,0-5-8 0,0 5 4 0,0-6-4 0,0 2-8 15,8-1-4-15,-8 0 4 0,10 0-4 0,-2-4 0 0,0 4-4 0,0 0 4 16,1-5 0-16,0 1 0 0,-1 4-4 0,9-4 4 16,-9 3 0-16,10 2 0 0,-10-1 0 0,10 1-4 0,-10-2 0 0,9 6 4 15,-8-4-4-15,8 4 0 0,-9 0 0 0,9 0-8 0,-8 0 0 16,-1 0-4-16,0 4-4 0,2 2 0 0,-2-2 0 0,0 1-8 15,1 5 0-15,0-7 0 0,-1 8 0 0,-8-2-4 0,8 1 0 16,-8 5 0-16,0-6-4 0,0 5 4 0,0 1 0 0,0-1 0 16,0 1-4-16,-8-2 0 0,8 3 0 0,-8-2 0 0,-1 0 0 0,9 1 4 15,-9-1-4-15,1 0 0 0,0 1 0 0,-10-1 0 0,18 0-8 16,-17-4 8-16,8 0 0 0,1 4 4 0,0-4-4 0,-1-1 0 16,1-4 0-16,-1 4 0 0,0-2 0 0,9-4 0 0,-8 2-4 15,8-5 4-15,0 4 0 0,0-4 0 0,0 0-4 0,0 0 0 16,0 0 4-16,0-4-4 0,8 4 0 0,1-5 0 0,-9 2 4 0,9-4 0 15,-1 3-4-15,1 4 4 0,-1-10 0 0,0 10 0 0,1-5 0 16,8 1 4-16,-9-1-4 0,2 0-4 0,-2 0 4 0,0 5-4 16,1-4 8-16,0 4-4 0,-1 0 0 0,0-5 4 0,1 10-4 15,-1-5 0-15,0 0 4 0,2 4-8 0,-2 1 8 0,-8 0-4 16,8 0 4-16,2-1-4 0,-2 6 0 0,-8-1 4 0,8-2-4 0,0 1 0 16,1 2 4-16,-9 4-4 0,9-5-4 0,-1 6 4 0,-8-5 4 15,9 4 0-15,-1 0-4 0,-8-4 4 0,0 3-4 0,8 3 4 16,-8-2-4-16,0 1 0 0,0-1 0 0,0 1 0 0,0-1 0 15,-8 0 4-15,8 0 0 0,-8 1 0 0,-1-1 0 0,1-4 0 16,-1-1 4-16,0 1 0 0,-7 0-4 0,8-1 4 0,-10 1-4 0,0-6 0 16,2 1 0-16,-1 0-4 0,0 0 0 0,0-5 4 0,9 0-4 15,-10 0 0-15,1 0 0 0,0-5-4 0,9 5 0 0,-9-5-4 16,8-4-12-16,0 3-4 0,-7-3-8 0,6-5-16 0,10 4-16 16,-8-4-16-16,0 0-8 0,8-1-12 0,-8 1-20 0,8 0-16 15,0-5-4-15,0 4-8 0,-10-4-56 0,10-1-16 0,10 0 44 16,-10 2 32-16,0 4 28 0,8-5 24 0</inkml:trace>
          <inkml:trace contextRef="#ctx0" brushRef="#br1" timeOffset="-171135.4545">13599 5491 63 0,'0'-5'84'0,"-8"1"0"0,8-6-8 0,0 5-24 0,0-4 0 16,0-2 0-16,0 3 0 0,8-2-4 0,-8 1-4 0,0-6 4 0,9 5-4 15,-9-4-4-15,9 5 0 0,-9-6 0 0,8 5-4 0,0-4-4 16,-8 5 8-16,10-1 0 0,-2 0-8 0,0 1 4 0,0-1-4 16,2 1 4-16,6 3-4 0,-7-3 0 0,-1 4 4 0,1 0-4 15,0 1 0-15,-1 4 4 0,0-6-4 0,0 6 0 0,10 0 0 0,-10 0-4 16,2 0 0-16,-2 6-8 0,0-6 0 0,-8 4-4 0,9 6-4 16,-1-5 0-16,1-1 0 0,-9 6-4 0,0-1-4 0,8 1 0 15,-8 0 0-15,0 5 0 0,0-6-4 0,-8 5 4 0,8 1-4 16,-9-2 0-16,-8 3 4 0,9-2 0 0,0 1-8 0,-10 4 4 0,10-5 4 15,-10 0-4-15,10 1 4 0,-9-1-4 0,0-4 4 16,8-1 0-16,1 6-4 0,-10-11 0 0,10 6 0 0,0-6-4 16,0 1 8-16,8 0-4 0,0-5 0 0,-10 0-4 0,10 0 0 0,10 0 4 15,-10-5 0-15,8 0-4 0,-8 1 0 0,8-1 4 0,0 0-4 16,2 1 4-16,-2-1 0 0,0 0-4 0,1 0 4 0,8 0 0 16,-8 1 0-16,-1 4 0 0,0-4 0 0,0 4-4 0,10 0 0 15,-10 0 4-15,2 0 0 0,-2 0 4 0,-8 4-4 0,8 0 4 16,1 1-4-16,-1 0 4 0,-8 5 0 0,9-1 0 0,-9 0 4 0,8 1 4 15,1 0 4-15,-9 0 0 0,8-1 0 0,0 5 4 0,-8-4 0 16,10 6 4-16,-2-8-4 0,0 2 4 0,2-5-4 0,-2 4 0 16,0-4-4-16,-8-1 4 0,9 1-4 0,7 0-4 0,-7-5 0 15,0-5 0-15,-1 5-4 0,0-5 0 0,2-4 0 0,-2 0-4 16,0 4 0-16,1-10 0 0,8 5 0 0,-9-4 0 0,1 0 0 0,-1 0-4 16,1-1 0-16,0-4 0 0,-9 0 0 0,8 0-4 0,0 4 0 15,-8-4-8-15,10 5-8 0,-10-1-8 0,8 1-12 0,-8-1-8 16,0 1-12-16,0-1-12 0,0 5-8 0,-8 7-8 0,8-7-24 15,-10 5-20-15,2 5-36 0,8-5-8 0,-17 5-60 0,8 0 32 16,1 0 36-16,-1 5 36 0,-7 0 28 0</inkml:trace>
        </inkml:traceGroup>
        <inkml:traceGroup>
          <inkml:annotationXML>
            <emma:emma xmlns:emma="http://www.w3.org/2003/04/emma" version="1.0">
              <emma:interpretation id="{779CF0CA-64CF-4F69-9600-B331FDB247B5}" emma:medium="tactile" emma:mode="ink">
                <msink:context xmlns:msink="http://schemas.microsoft.com/ink/2010/main" type="inkWord" rotatedBoundingBox="30507,8171 30936,8165 30945,8866 30517,8872"/>
              </emma:interpretation>
              <emma:one-of disjunction-type="recognition" id="oneOf18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1" timeOffset="-193992.0846">3564 5467 43 0,'-8'-9'104'0,"8"9"-4"0,-8-11-4 15,8 7-20-15,-10 4 0 0,2-4-20 0,8-1 24 0,-8 0 0 0,0 5 0 16,-1 0-12-16,9 0 0 0,-9 0-8 0,1 0-4 0,-1 0-4 16,9 5 0-16,-8-5-8 0,0 9 4 0,-2-5-4 0,2 7 0 15,0-2 0-15,0 1-4 0,8 4-4 0,-10-3-4 0,2 2-4 16,0 6 0-16,-1 0-4 0,1 6-4 0,-1-6 0 0,9 4-4 0,-9 7-4 16,1-7 0-16,0 6 0 0,8 4-4 0,-8-4 0 0,8 5-4 15,-10-5 0-15,10 4-4 0,0 0 4 0,-8 2-4 0,8-2 0 16,0 0 0-16,0-3-4 0,8 3-8 0,-8-5-16 0,10 1-4 15,-10-4-12-15,8-2-8 0,0 2-12 0,9-2-12 0,-8-3-16 16,8-6-20-16,-9 0-12 0,10 1-16 0,-10-5-72 0,8-1 8 16,2-4 40-16,-1 0 28 0,-9-5 24 0</inkml:trace>
        </inkml:traceGroup>
        <inkml:traceGroup>
          <inkml:annotationXML>
            <emma:emma xmlns:emma="http://www.w3.org/2003/04/emma" version="1.0">
              <emma:interpretation id="{043AB6E2-B828-4653-B27D-716AECB2B44C}" emma:medium="tactile" emma:mode="ink">
                <msink:context xmlns:msink="http://schemas.microsoft.com/ink/2010/main" type="inkWord" rotatedBoundingBox="31349,7700 31863,7693 31869,8132 31355,8139"/>
              </emma:interpretation>
              <emma:one-of disjunction-type="recognition" id="oneOf19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1" timeOffset="-193446.5374">3795 6047 75 0,'9'-4'100'0,"-1"-1"-8"0,-8 0-4 15,8 0-24-15,-8 1 4 0,9-1-4 0,-9 0-4 0,8 5 0 16,1-5 0-16,-9 5 4 0,9 0 0 0,-9 0-4 0,8 0-4 16,-8 0 0-16,8 0-4 0,-8 5 4 0,10 0 0 0,-10 0-4 15,8-1 0-15,-8 1 0 0,8 5-8 0,-8-1 0 0,8 1-4 0,-8 1-8 16,10 1-4-16,-10-2 0 0,0 5-4 0,8-1-8 0,-8 1 0 15,8-1-4-15,-8 0 0 0,9-4-8 0,-1 3 0 0,-8 3 4 16,8-2-8-16,2-4 4 0,-2 4-8 0,0-4 8 0,0 0-4 0,2-1 0 16,-2-4 0-16,0 0-4 0,10-1 4 0,-10 1 0 0,1-5 0 15,-1 0-4-15,0 0 0 0,1-5 0 0,0 1 4 0,-1-1-8 16,0 0 0-16,2-4 0 0,-2-1 4 0,0-5 0 0,1 6 0 16,-9-5 0-16,9 4 0 0,-9-6 0 0,8 3 4 0,-8 3 0 15,0-4 0-15,8 5 4 0,-8-1-4 0,0-5 4 0,0 10 0 16,0-4 0-16,0-1 4 0,0 6 4 0,0-2-4 0,0 2 4 0,0-1-4 15,0 5 4-15,0 0 0 0,0-3 0 0,0 6 0 0,0-3 0 16,0 0 4-16,0 5 0 0,0-1 0 0,0 6-4 0,0-5 0 16,0 5 0-16,0-1 0 0,0 6-4 0,0-1 0 0,9 0 4 15,-9 1 4-15,0 4 0 0,8 1 0 0,-8-1 4 0,8 4-4 16,-8-3 0-16,10 4-4 0,-10 0 0 0,8 0-4 0,0 0 0 16,-8-1 4-16,10 2-8 0,-2 3 0 0,-8-4 4 0,8 5 0 15,-8-5-4-15,8 0 0 0,-8 5-4 0,0-5 4 0,0 0-20 0,0 0 24 16,0 0-4-16,-8 0 4 0,0-5-4 0,0 5-4 0,-2-4 0 15,-6-2 0-15,6-3 0 0,-6-2 0 0,-1 2 0 0,0 0-4 16,-8-6-8-16,7-4-8 0,1 5-16 0,-8-5-20 16,-1-5-24-16,9 0-28 0,-9-5-20 0,0-5-28 0,10 0-16 15,-9 1-32-15,-1-10-64 0,8 0 44 0,-7 0 40 0,-1-6 32 16,10 2 32-16,-2-2 24 0</inkml:trace>
        </inkml:traceGroup>
      </inkml:traceGroup>
    </inkml:traceGroup>
  </inkml:traceGroup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1:12.70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BA93104-A933-4250-8D2F-B29A555BDE65}" emma:medium="tactile" emma:mode="ink">
          <msink:context xmlns:msink="http://schemas.microsoft.com/ink/2010/main" type="writingRegion" rotatedBoundingBox="19291,5227 20603,8546 19806,8861 18494,5542"/>
        </emma:interpretation>
      </emma:emma>
    </inkml:annotationXML>
    <inkml:traceGroup>
      <inkml:annotationXML>
        <emma:emma xmlns:emma="http://www.w3.org/2003/04/emma" version="1.0">
          <emma:interpretation id="{3CC09996-B675-46A8-9D31-C0985E006CAA}" emma:medium="tactile" emma:mode="ink">
            <msink:context xmlns:msink="http://schemas.microsoft.com/ink/2010/main" type="paragraph" rotatedBoundingBox="19291,5227 20603,8546 19806,8861 18494,55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D91AC8A-64FE-4FB4-AB12-4799D7A814E0}" emma:medium="tactile" emma:mode="ink">
              <msink:context xmlns:msink="http://schemas.microsoft.com/ink/2010/main" type="line" rotatedBoundingBox="19291,5227 20603,8546 19806,8861 18494,5542"/>
            </emma:interpretation>
          </emma:emma>
        </inkml:annotationXML>
        <inkml:traceGroup>
          <inkml:annotationXML>
            <emma:emma xmlns:emma="http://www.w3.org/2003/04/emma" version="1.0">
              <emma:interpretation id="{52041FC7-702D-4FFC-AECC-CFB5069A3A38}" emma:medium="tactile" emma:mode="ink">
                <msink:context xmlns:msink="http://schemas.microsoft.com/ink/2010/main" type="inkWord" rotatedBoundingBox="19291,5227 19693,6243 19093,6480 18691,546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1066 3027 47 0,'0'-6'92'0,"0"-4"-12"0,0 6-8 0,-8 0-20 0,8-2-4 0,0 1-4 15,0-4-4-15,0 9 0 0,8-10 0 0,-8 6-8 16,0-1 4-16,9 0 0 0,-9 0-4 0,9 5 0 0,-1-6 4 0,0 2-8 15,-8 0 0-15,10 4-4 0,-2 0 0 0,0 0-8 0,0-5 0 16,2 5 0-16,-2 5-4 0,0-5-4 0,1 4 0 0,-9 0-4 16,8 2 0-16,-8 4 0 0,0-1 0 0,0 1 0 0,-8-1 0 0,8 2 0 15,-9 3-4-15,1 0 0 0,0-5 4 0,-10 10-4 16,10-5 0-16,0 1 4 0,-10 0-4 0,10-1 0 0,-1-3 0 0,-8 2 0 16,8-3 0-16,1 0 0 0,0-6 4 0,-1 5-4 0,0-3 0 15,9-2 0-15,0 1 0 0,-8 0 0 0,8 0 0 0,0-5 4 16,0 0 0-16,0 4 0 0,8-4 0 0,-8 6 4 0,9-6 0 0,-9 4 4 15,9-4 4-15,-1 5 0 0,0 0 0 0,1-5-4 0,-1 5 0 16,10-1 4-16,-10 1-8 0,0 0 4 0,10 4-4 0,-2-3 0 16,-6-2-4-16,6 1-4 0,1 0 4 0,-9 0-4 0,10 4 0 15,-10-4 0-15,10 0-12 0,-2-5-8 0,-7 4-28 0,8-4-24 16,-8 5-20-16,-1-5-8 0,0 0-72 0,2 5-24 0,-2-5 40 16,0 0 28-16,0 0 24 0</inkml:trace>
          <inkml:trace contextRef="#ctx0" brushRef="#br0" timeOffset="573.9873">1365 3703 55 0,'-9'4'124'15,"9"1"-16"-15,0-5-12 0,0 5-20 0,0 0 4 0,0-5 4 16,9 4 4-16,-9 1-24 0,9-5 24 0,-9 0-4 0,8 0 0 15,1 0 0-15,-1 0-4 0,0 0 0 0,1 0-4 0,0 0-4 0,7 0-8 16,2-5-4-16,-1 5-12 0,8-4-4 0,-8-1-8 16,9 0-8-16,-8 0-8 0,6 1-4 0,2-2-4 0,-1 1-4 0,1 1-12 15,0-6-12-15,0 6-20 0,-1-2-16 0,-9 2-28 0,10-1-20 16,-8 5-28-16,-1-4-28 0,0 4-24 0,-8 0-76 0,-1-6 40 16,0 6 40-16,0 0 36 0,-8 0 24 0,10 0 20 0</inkml:trace>
          <inkml:trace contextRef="#ctx0" brushRef="#br0" timeOffset="304.7081">1552 3578 83 0,'10'-4'104'0,"-10"4"-12"0,8-7-12 0,-8 3-28 16,0 4 0-16,8 0 4 0,-8 0 0 0,0 0 12 0,0 0-4 16,0 4 0-16,0 3-4 0,8-3-8 0,-8 0 0 0,0 6-4 15,0-1-8-15,9 6-4 0,-9-5-8 0,0 4-4 0,9 1 0 16,-9-2-4-16,0 7-4 0,8-5-4 0,-8 4-4 0,0 0 4 16,9 0-4-16,-9-5-4 0,0 5 0 0,8-4-4 0,-8 4 4 0,0-4 0 15,0-6-8-15,0 5-4 0,0-4-8 0,8-1-4 16,-8-5-20-16,0 2-16 0,0-1-12 0,0-1-24 0,-8-4-12 0,8 0-32 15,0-4-48-15,-8-1 16 0,-1-5 36 0,1 6 20 0</inkml:trace>
        </inkml:traceGroup>
        <inkml:traceGroup>
          <inkml:annotationXML>
            <emma:emma xmlns:emma="http://www.w3.org/2003/04/emma" version="1.0">
              <emma:interpretation id="{9C821DC6-B3CA-4B66-9C55-3E4859CF9C8E}" emma:medium="tactile" emma:mode="ink">
                <msink:context xmlns:msink="http://schemas.microsoft.com/ink/2010/main" type="inkWord" rotatedBoundingBox="20115,7397 20574,8558 19806,8861 19347,770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38608.2682">2319 6024 15 0,'0'0'128'16,"0"0"-4"-16,0 0-4 0,0 0-16 0,10 0 0 0,-10-5 0 16,8 10 8-16,-8-5-4 0,8 0-4 0,-8 4-4 0,10-4-4 15,-2 0-12-15,0 0 0 0,0 0-8 0,9 0-4 0,-8 0-12 16,8 0-4-16,-9 0-4 0,10 0-8 0,-10 0-8 0,10 0 0 15,-2 5-8-15,-7-10-4 0,8 5-8 0,0-4 0 0,1 4-4 0,-10-5 0 16,8 5-4-16,2-5-4 0,-1 0-8 0,-1 0-16 0,-6 5-24 16,6-5-32-16,-8 0-24 0,10 1-28 0,-10-1-28 0,10 0-28 15,-10 1-48-15,1 4-36 0,-1-5 60 0,0 0 32 0,1 0 36 16,0 0 28-16</inkml:trace>
          <inkml:trace contextRef="#ctx0" brushRef="#br0" timeOffset="138385.8628">2499 5827 19 0,'0'-4'116'0,"0"-1"-4"0,0 5-4 0,0-6-28 0,0 6 4 16,0-4-4-16,0 4 4 0,0 0-8 0,0 0-4 0,0 0-4 16,0 0-8-16,0 0-4 0,0 0 0 0,0 0-4 0,0 4-4 15,0 2 0-15,0-1-4 0,0-1-4 0,0 6 0 0,0-1 0 0,0 1-8 16,0 0 0-16,0 4-4 0,0-5-4 0,0 10 0 15,0-4-8-15,0 4 4 0,0 0-4 0,0-4 0 0,0 3-8 0,0 2 0 16,0-1 0-16,0 0-4 0,0 2 0 0,0-3 0 0,0-4 0 16,0 5-8-16,0-4 0 0,0-1 0 0,0 0-4 0,0-4-8 15,0 0-4-15,0-1-8 0,0 1-8 0,0-6-8 0,0 6-12 0,0-10-12 16,0 5-16-16,-9-5-16 0,9 0-8 0,0 0-8 16,0-5-12-16,-8 1-52 0,0-2-16 0,-2 2 40 0,10-6 28 0,-8 1 28 15</inkml:trace>
          <inkml:trace contextRef="#ctx0" brushRef="#br0" timeOffset="128735.8955">1748 5289 71 0,'0'-4'96'0,"-8"-5"-4"0,8 3-4 16,0-3-28-16,0 4 0 0,0-4-4 0,0 3 4 0,0-3-4 16,0 4 0-16,0-4-4 0,0 4-4 0,0 0-4 0,0-4 0 15,8 3 0-15,-8 2-8 0,8-1 4 0,-8 0-8 0,10 0 0 0,-2 1-4 16,0 4-4-16,2-5-4 0,-2 5 0 0,0-5-4 16,1 5-4-16,-1 5 0 0,1-5-4 0,0 5 0 0,-1-1 0 0,0 1 0 15,0 5-4-15,2 0 0 0,-2-1-4 0,-8 1 4 0,0 4 0 16,8 1-4-16,-8-1 0 0,0 1 0 0,-8 4 0 0,8 0 0 15,-8 0 0-15,-2 0 0 0,2 1 4 0,0-1-4 0,0 0 0 0,-1 0 0 16,-8-5-4-16,8 5 4 0,-7-4 4 0,6-1 0 0,2 1-8 16,-10-6 4-16,10 6 0 0,0-11 0 0,0 6-4 0,-1-6 4 15,1 1-4-15,8-5-4 0,0 0 0 0,-9-5 4 0,9 1 0 16,9-1 0-16,-9 0 4 0,0-4-4 0,8 4 4 0,-8-5-4 16,9 2 8-16,-1-3-4 0,0 2-4 0,0-1 4 0,2 0 0 0,-2 6 0 15,0-7 0-15,2 7-4 0,-2 0 4 0,0 4 0 0,1-5 4 16,-1 5 0-16,1 5-4 0,0-1 4 0,-1 0-4 0,0 2 4 15,-8 3 0-15,8 1 4 0,2 0 0 0,-2-1 0 0,0 6 4 16,2-6 4-16,-2 6 4 0,0-6 0 0,1 5 4 0,-1-4-4 16,1-1 4-16,-1 6-4 0,9-5 0 0,-17-6-4 0,18 6 0 0,-10-5-4 15,0-1 0-15,2-4-4 0,-2 7-12 0,0-7 12 0,0-7 0 16,1 3-8-16,-1 4-4 0,1-10-12 0,0 5-12 0,-1-4-20 16,-8-1-28-16,8-4-32 0,-8-1-32 0,0 1-48 0,0 0-48 15,0-5 40-15,0 4 28 0,-8-4 40 0,8 5 24 0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20:45.82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8596DFB-CC8A-40C2-A548-A06CB5604E48}" emma:medium="tactile" emma:mode="ink">
          <msink:context xmlns:msink="http://schemas.microsoft.com/ink/2010/main" type="writingRegion" rotatedBoundingBox="12950,9815 16736,9305 16897,10499 13110,11008">
            <msink:destinationLink direction="with" ref="{CB925A1C-0FDD-4902-BEAE-B3BAC9F19822}"/>
          </msink:context>
        </emma:interpretation>
      </emma:emma>
    </inkml:annotationXML>
    <inkml:traceGroup>
      <inkml:annotationXML>
        <emma:emma xmlns:emma="http://www.w3.org/2003/04/emma" version="1.0">
          <emma:interpretation id="{21407B59-3B0A-4A58-B2CB-A923E01958A0}" emma:medium="tactile" emma:mode="ink">
            <msink:context xmlns:msink="http://schemas.microsoft.com/ink/2010/main" type="paragraph" rotatedBoundingBox="12950,9815 16736,9305 16897,10499 13110,110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297BDFC-FB8D-4B18-B2DC-81075E9256AD}" emma:medium="tactile" emma:mode="ink">
              <msink:context xmlns:msink="http://schemas.microsoft.com/ink/2010/main" type="line" rotatedBoundingBox="12950,9815 16736,9305 16897,10499 13110,11008"/>
            </emma:interpretation>
          </emma:emma>
        </inkml:annotationXML>
        <inkml:traceGroup>
          <inkml:annotationXML>
            <emma:emma xmlns:emma="http://www.w3.org/2003/04/emma" version="1.0">
              <emma:interpretation id="{EDA00916-AA2D-4E22-87D4-A26F99EE69E8}" emma:medium="tactile" emma:mode="ink">
                <msink:context xmlns:msink="http://schemas.microsoft.com/ink/2010/main" type="inkWord" rotatedBoundingBox="13016,10311 13481,10249 13543,10710 13078,1077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665 765 11 0,'0'0'68'0,"0"0"-4"16,0 0-4-16,0 0-24 0,0 0-8 0,0 0 0 16,0 0 0-16,0 0 0 0,0 0 4 0,0 0 0 0,0 0 4 0,0 0-4 15,0 0 0-15,0 0 4 0,0 0 4 0,0 0-4 0,0 0 4 16,0-5 0-16,0 5 0 0,0 0 4 0,0-5-4 0,0 5 4 16,0-5 4-16,0 5-8 0,0 0 0 0,0 0-4 0,0-5 4 0,0 5-4 15,0-4 0-15,-8 4 0 0,8 0 0 0,0 0-4 0,0 0 0 16,-9 0-4-16,9 0 0 0,-8 0 0 0,8 0-8 0,-9 0 4 15,0 0 0-15,9 0-4 0,-8 0 0 0,0 0-4 0,8 0 0 0,-10 0 0 16,2 0 0-16,8 4-4 0,-8-4 0 0,0 5 0 0,-2-5 0 16,2 5 0-16,8 0-4 0,-8 0 0 0,-1 0 0 0,1 0 0 15,0-1 0-15,-2 6-4 0,10-1 0 0,-8 1 0 0,0-5 0 0,0 5-4 16,-2-1 4-16,10 1 0 0,-8 0 0 0,8-1 0 16,-8 1 0-16,8-1-4 0,0 1 4 0,-9-5-4 0,9 4 4 0,0 0 0 15,0 1-4-15,0-5 4 0,0 5-4 0,0-1 4 0,9 1 0 16,-9-6 0-16,0 6-4 0,8 0 0 0,0-1 4 0,-8-3 0 15,10 3-8-15,-10 0 4 0,8 1 4 0,0-1-4 0,0 1 0 16,2-1 4-16,-2 1-4 0,0-1 4 0,1 1 0 0,-1 0-4 16,0-1 0-16,2-4 4 0,6 5-4 0,-8-6 0 0,2 6-4 15,6-5 8-15,-7 0-4 0,8 0 0 0,-8-5 4 0,7 4-4 0,-6-4 4 16,6 6 0-16,-8-6 0 0,10-6-4 0,-1 6 4 0,-8-4-4 16,8-1 0-16,-9 0 4 0,9 0-4 0,-8-5 4 0,7 1-4 15,-6-1 0-15,6 1 4 0,-7-1-4 0,0 0 4 0,-1 1 0 16,0-5 0-16,-8 4 0 0,9-4 0 0,-1-1 0 0,-8 6-4 15,0-1 4-15,0 1 0 0,8-6 0 0,-8 6-4 0,0-1 4 0,0-4 0 16,0 4-4-16,-8 0 4 0,8 1 0 0,0-5-4 0,0 4 4 16,-8 1 0-16,8-1 0 0,-9 1-4 0,9-6 0 0,-8 5 0 15,8 0 4-15,-8-3-4 0,-1 3 4 0,0 0-4 0,1 1 0 16,0-1 0-16,-2 0 4 0,2 0 0 0,0 6 0 0,-1-6 0 16,0 0 0-16,1 6-4 0,0-1 0 0,-1 0 0 0,1 0 4 0,-1 2 0 15,-8 3 0-15,9-6 0 0,-2 6 0 0,-6 0-4 0,8 0 0 16,-2 0 0-16,-6 0-4 0,7 0 0 0,1 6 4 0,-10-3 0 15,10-3 4-15,-10 5-8 0,10 5 8 0,-8-6-8 0,6 2 0 0,-6-2-8 16,7 6 0-16,1-6-8 0,-10 6-8 0,10 0-4 16,-8 0-8-16,6-6-12 0,2 6-4 0,0-1-8 0,-1 1-8 0,0-1-8 15,9-3-12-15,-8 3-4 0,8 1-12 0,-9 0-4 0,9-1 0 16,0-5-16-16,0 6-60 0,0 0 12 0,0-5 28 0,9 4 36 16,-9-4 20-16</inkml:trace>
        </inkml:traceGroup>
        <inkml:traceGroup>
          <inkml:annotationXML>
            <emma:emma xmlns:emma="http://www.w3.org/2003/04/emma" version="1.0">
              <emma:interpretation id="{57C415AF-0F59-4E7E-9242-23C0BE2392CA}" emma:medium="tactile" emma:mode="ink">
                <msink:context xmlns:msink="http://schemas.microsoft.com/ink/2010/main" type="inkWord" rotatedBoundingBox="14152,9895 14638,9829 14690,10214 14203,1028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33.0448">1577 587 99 0,'0'5'112'16,"0"-5"-8"-16,8 5 0 0,-8-5-16 0,10 0 0 0,-10 0 4 15,8 5-4-15,-8-5 4 0,8 4 0 0,2-4-4 0,-2 0 0 16,0 0 4-16,1 0 0 0,-1 5-8 0,9-5 0 0,-8 0-12 0,7 5-4 15,-6-5-4-15,6 4 0 0,-6-4 0 0,6 5-8 0,1-5-4 16,-9 0 0-16,10 6-4 0,-10-6-28 0,10 4-20 0,-2-4 0 16,-8 0 0-16,10 0 0 0,-10 0 0 0,9 5 0 0,-8-5 0 15,8 0 0-15,-9 0 0 0,2 0 0 0,-2 0 0 16,0 0 0-16,0 0 0 0,2 0 0 0,-2 0 0 0,0 0 0 0,-8 0 0 0,9 0 0 16,-9 0 0-16,8 0 0 0,-8 0 0 0,0 0 0 0,0 0 0 15,0 0 0-15,0 0 0 0,0 0 0 0,0 0-52 0,0-5-76 16,-8 5-24-16,8 0-36 0,-9 0-28 0,1-4-76 0,0 4 24 15,-2 0 48-15,2-6 40 0,0 6 40 0,0 0 28 0,-10 0 20 16</inkml:trace>
          <inkml:trace contextRef="#ctx0" brushRef="#br0" timeOffset="619.3433">1654 295 59 0,'0'0'84'16,"0"0"-8"-16,-8 0-4 0,8 0-20 0,0 0-4 0,0 0 0 16,0 0 0-16,0 0 0 0,0 0 0 0,0 0 4 0,0 0-4 0,0 0 4 15,0 0-4-15,0 0 0 0,0 0 8 0,0 0-4 0,0 0 4 16,0 0 0-16,0 4 0 0,8-4 0 0,-8 0 0 0,0 5 4 15,8-5-4-15,-8 0 4 0,9 5-4 0,0-5-4 0,-9 5 0 16,8-5 0-16,10 0-4 0,-10 0-4 0,0 0 0 0,2 5 0 16,6-5-8-16,-8 0 4 0,1 0-4 0,8 0 0 0,-8 0 0 0,7 0-4 15,-6 0-4-15,6 0-12 0,-8-5-16 0,10 10 0 0,-10-5 0 16,1 0 0-16,8 0 0 0,-8 0 0 0,-1 0 0 0,10 0 0 16,-10 0 0-16,0 0 0 0,0 0 0 0,2 0 0 0,-2 0 0 15,0 0 0-15,1 0 0 0,-1 0 0 0,0 0 0 0,2 4 0 16,-10-4 0-16,8 0 0 0,-8 0 0 0,8 6 0 0,-8-6 0 0,0 0 0 15,0 0 0-15,8 0 0 0,-8 4 0 0,0-4 0 0,0 0 0 16,0 0 0-16,0 0 0 0,0 0 0 0,0 0 0 0,0 0 0 16,0 0 0-16,-8 0-32 0,8 0-52 0,0-4-16 0,-8 4-16 15,8-6-16-15,-8 6-20 0,-2 0-16 0,2-4-8 0,0 4-68 16,-1-5-4-16,1 5 60 0,0 0 40 0,-10 0 24 0,10 0 28 16</inkml:trace>
        </inkml:traceGroup>
        <inkml:traceGroup>
          <inkml:annotationXML>
            <emma:emma xmlns:emma="http://www.w3.org/2003/04/emma" version="1.0">
              <emma:interpretation id="{7FC9B486-F2C5-4FDA-AD92-0CAC63516BDB}" emma:medium="tactile" emma:mode="ink">
                <msink:context xmlns:msink="http://schemas.microsoft.com/ink/2010/main" type="inkWord" rotatedBoundingBox="15152,9519 16736,9305 16897,10499 15312,1071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7247.5952">2584 141 19 0,'-10'-15'92'0,"10"2"-4"16,-8 3-4-16,8 1-28 0,0-1 0 0,-8 0 0 0,8 1-4 0,0 0 4 15,0-1-4-15,0 5 4 0,8-5 0 0,-8 0-4 16,0 1 4-16,8-2-4 0,2 3 0 0,-2-7 0 0,0 6-8 0,2-1 0 16,-2 1 0-16,0-1-4 0,9 5-4 0,-8-5-4 0,8 6 0 15,-1-1 0-15,2 0-4 0,-10 5 4 0,10 0-4 0,-2 0 0 16,2 0 0-16,-1 5 0 0,-1 0 4 0,2 5-4 0,-2-1 0 0,2 1-4 16,-10-1 0-16,9 1 4 0,1-1-4 0,-2 6 0 0,2-7 0 15,-2 8 0-15,2-2 0 0,-10-4 4 0,9-1-12 0,0 1 4 16,0-1-4-16,1 2 0 0,-10-2-4 0,10-4 4 0,-2-1 0 0,1 1-8 15,0-5 0-15,0 5-4 0,-9-5 0 0,10 0-4 16,-2 0 0-16,2 0 0 0,-10 0-8 0,9-5-8 0,1 5 4 0,-10-5-12 16,10 1-16-16,-10-1-28 0,0 0 12 0,0 1-16 0,2-2-12 15,-2-3-20-15,0 4-16 0,1-5-16 0,-9 6-12 0,8-6-48 16,-8 1-28-16,0 3 36 0,0-3 36 0,0 4 28 0,0-4 24 16</inkml:trace>
          <inkml:trace contextRef="#ctx0" brushRef="#br0" timeOffset="6613.4829">2788 151 3 0,'0'0'64'16,"0"0"-8"-16,0 0-4 0,0-5-24 0,0 5-4 0,0 0-4 15,0 0 0-15,0-5-4 0,0 5 0 0,0 0 0 0,0-4-8 16,0 4 0-16,0 0 8 0,0 0-4 0,0-5 0 0,0 5-4 16,0 0 0-16,0 0-4 0,0 0 4 0,0 0 4 0,0 0-4 15,0 0 0-15,0 0 0 0,0 0 4 0,0 0-4 0,0 0 4 0,0 0 0 16,0 0 0-16,0 0-4 0,0 0-4 0,0 0 4 0,0 0-4 15,0 0 0-15,0 0 4 0,0 0 0 0,0 0-4 0,0 0 0 16,0-6 0-16,0 6 0 0,0 0 4 0,0 0-4 0,0 0 0 16,0 0 0-16,0 0 0 0,0 0 0 0,0 0 0 0,0 0 0 15,0 0-4-15,0 0 4 0,0 0-4 0,0 0 4 0,0 0-4 0,0 0 4 16,0 0-4-16,0 0 0 0,0 0 4 0,0 0 0 0,0 0-4 16,0 0 0-16,0 0 0 0,0 0 0 0,0 0 0 0,0 0 4 15,0 0-4-15,0 0 0 0,0 0 4 0,0 0-4 0,0 0 0 16,0 0 4-16,0 0 0 0,0 0-4 0,0 0 0 0,0 0 0 15,0 0 0-15,0 0 0 0,0 0 0 0,0 0 4 0,0 0 0 0,0 0 0 16,0 0 0-16,0 0 0 0,0 0-4 0,0 0 4 0,0 0-4 16,0 0 4-16,0 0 0 0,0 0 4 0,0 0-4 0,0 0 0 15,0 0 0-15,0 0 4 0,0 0-4 0,0 0 0 0,0 0 4 16,0 0-4-16,0 0 4 0,0 0-4 0,0 0 4 0,0 0-8 16,0 0 4-16,0 0-4 0,0 0 0 0,0 0 4 0,0 0-4 15,0 0 4-15,0 0-4 0,0 0 0 0,0 0 0 0,0 0 0 0,0 0 0 16,0 0 0-16,0 0 4 0,0 0 0 0,0 0-4 0,0 0 0 15,0 0 0-15,0 0 4 0,0 0-4 0,0 0 0 0,0 0 0 16,0 0 0-16,0 0 0 0,0 0 0 0,0 0 4 0,0 0-4 16,0 0 4-16,0 0-8 0,0 0-12 0,0 0 16 0,0 0 4 15,0 0 0-15,0 0-4 0,0 0 4 0,0 0 0 0,0 0-4 0,0 0 0 16,0 0 0-16,0 0 0 0,0 0 0 0,0 0 0 16,0 0 0-16,0 0 0 0,0 0 0 0,0 0 4 0,0 0-4 0,0 0 0 15,0 0 0-15,0 0 0 0,0 0 0 0,0 0 0 0,0 0 0 16,0 0 0-16,0 0 0 0,0 0 0 0,0 0 4 0,0 0 0 15,0 0 0-15,0 0 0 0,0 0 0 0,0 0 0 0,0 0 0 0,0 0 0 16,0 0 0-16,0 0 0 0,0 0 0 0,0 0 0 0,0 0 0 16,0 0 0-16,0 0 0 0,0 0 0 0,0 0 0 0,0 0 0 15,0 0 4-15,0-4 0 0,0 4 4 0,0 0 4 0,0-5-4 16,0 5 4-16,0 0 0 0,0-4 4 0,0 4 0 0,0 0 0 16,0-5 0-16,0 5 0 0,0 0 0 0,0-5 0 0,0 5 4 0,0 0 4 15,0 0-4-15,0 0 0 0,0 0 0 0,0 0 0 0,0 0 4 16,0-5-4-16,0 5 0 0,0 0 4 0,0 0-8 0,0 0 0 15,0 0 0-15,0 0 0 0,0 5 8 0,0-10 8 0,8 5 4 16,-8 5 0-16,0 0 0 0,0 0-4 0,10-1 0 0,-10 5-4 16,8 2-8-16,-8-2-4 0,0 5 0 0,8 6-4 0,-8-1 0 0,8 0 0 15,-8 5-8-15,0 0 4 0,0 5 0 0,0-1-4 0,10 6 0 16,-10-5 4-16,0 0-4 0,0 5 0 0,0-6 0 0,0 6 0 16,0-6 0-16,0 7 4 0,0-7-4 0,0 1 0 0,0-6 0 15,0 2 0-15,0-2 0 0,0 2-4 0,0-7 4 0,0 2 0 16,0-6-8-16,0 1 4 0,0-1 0 0,0 1-4 0,0-6 0 0,0 1 0 15,0 0-8-15,0-6-4 0,0 1 4 0,0-5-12 0,0 4 0 16,0 2-4-16,0-6-8 0,0 0-16 0,0 0-12 0,0 0-16 16,0-6-8-16,0 2-12 0,0-1-12 0,0 1-16 0,0-6-12 15,0 5 0-15,0-9-48 0,-10 4-40 0,10-5 40 0,0 6 40 16,0-5 12-16,0-6 40 0</inkml:trace>
          <inkml:trace contextRef="#ctx0" brushRef="#br0" timeOffset="6929.8867">3052 218 91 0,'0'-5'136'15,"0"0"-4"-15,0 1-12 0,0 4-20 0,0 0-8 0,0-5 0 16,0 5-8-16,0 0-4 0,0 0-4 0,0 0-4 0,0 0 0 16,0 0 0-16,0 5-4 0,0-5-4 0,0 9 0 0,0-4-4 0,0 4-8 15,0 1-4-15,0 0-8 0,10-1-4 0,-10 6-8 16,0-1 0-16,8 0-4 0,-8 6 0 0,0-1-4 0,8 0-4 0,-8 5 0 15,8-5-4-15,-8 5-4 0,9 1 4 0,-9-7-4 16,0 7 4-16,0-2-4 0,0 1-4 0,0 0 4 0,8 0 0 0,-8 0-4 16,0 0 0-16,-8 0 0 0,8 0 0 0,0 0-4 0,0 0 4 15,-9 0-4-15,9-4-4 0,-8-1 8 0,8 0-4 0,-8 0 0 16,8-5-4-16,0 5 0 0,-8-9-4 0,8 5 0 0,-10-6-4 0,10 1-8 16,-8-10-8-16,8 9-12 0,-8-9-8 0,8 5-8 0,-10-5-8 15,10-5-4-15,-8 0-8 0,8 1-8 0,-8-6 0 0,8 1-12 16,-9-1-8-16,1-5 4 0,8 2-8 0,-9-2 8 0,1-5-40 0,-1 7-32 15,1-12 4-15,0 6 32 0,-2 0 28 0</inkml:trace>
          <inkml:trace contextRef="#ctx0" brushRef="#br0" timeOffset="7507.416">3623 502 63 0,'0'0'188'0,"0"4"-8"0,0-4-16 16,0 5-20-16,10-5-20 0,-10 4 24 0,0-4 4 0,0 0-12 15,0 0-12-15,-10 5-16 0,10-5-4 0,0 0-16 0,0 0-8 16,-8 0-16-16,8 0-12 0,0 0-12 0,0 0-8 0,0 0-20 16,0-5-16-16,0 10 0 0,0-5 0 0,0 0-28 0,0 0-24 15,0 0-28-15,0 0-28 0,0 0-16 0,0-5-36 0,0 5-28 16,0 0-32-16,0-4-56 0,0-1 48 0,0 1 48 0,0-3 28 16,0-1 32-16,8-2 20 0</inkml:trace>
          <inkml:trace contextRef="#ctx0" brushRef="#br0" timeOffset="8189.5913">4015 89 79 0,'0'-9'104'0,"0"3"-4"15,0-3-4-15,0 4-16 0,0 1 4 0,0-2-4 0,0 2 0 16,0-1 4-16,0 5-8 0,0-5-4 0,0 5 0 0,0 0-4 0,0-5 0 15,0 5-4-15,0 0 0 0,0 0-4 0,0 0-20 0,0 0 20 16,0 0 8-16,0 0 0 0,0 5-4 0,0-5-8 0,0 5 0 16,0 0-4-16,0-1-8 0,0 2-4 0,10 3-4 0,-10 0-4 0,0 1-8 15,0 0 0-15,0 4-4 0,0 0-4 0,-10 1-4 16,10 4-8-16,0-5-4 0,0 5 0 0,-8 0 0 0,8 0 0 16,0 1 0-16,-8-1 0 0,8 0 0 0,0 0 0 0,0 0 0 0,0 1-4 15,-9-1-8-15,9 0 0 0,0 0-4 0,0-4 0 0,0-1 0 16,0 1-4-16,0-1 0 0,0 1 4 0,9-6-4 0,-9 1-4 15,0 0-4-15,8-6 0 0,-8 5 8 0,8-4 0 0,-8-5 0 0,10 5 4 16,-2-5 0-16,-8-5 4 0,8 5 0 0,10-5 0 16,-10 1 0-16,0-1 4 0,1-6-4 0,0 8 4 0,-1-7 4 0,1 1 0 15,-1-1 0-15,0 0 0 0,2 1 4 0,-2-1-4 0,0 0 4 16,0 1-4-16,2-1 4 0,-10 5 0 0,8-4 0 0,0-1 0 16,-8 6 0-16,0-2 4 0,9 2-4 0,-9-1-16 0,0 0 20 15,0 5 8-15,0-5-4 0,8 5 4 0,-8 0 4 0,0 0 0 16,0 0 4-16,0 5 0 0,0 0-4 0,0 0 4 0,9 5-4 0,-9-1-4 15,0 1 0-15,0-1 0 0,0 1-4 0,0 4 4 0,0 1 0 16,0-1 0-16,0 5 0 0,0-1-4 0,0 2 0 0,0 0 4 16,0-1 0-16,0 1 0 0,0-2 0 0,0 6 0 0,0-5 0 15,0 0 0-15,0 6-4 0,0-5 4 0,0 2-4 0,0-2 0 16,-9-1 0-16,9 0-4 0,0 0 0 0,0 0 0 0,-8 1 4 0,8-5-4 16,0-2-4-16,-9-3 0 0,9 5 0 0,0-6-8 0,0 1-4 15,-8-6-4-15,8 1-4 0,0 0-12 0,0 0-20 0,0-5-12 16,-8 0-16-16,8 0-16 0,0 0-16 0,0 0-24 0,0-5-20 0,-10 5-12 15,10-10-76-15,0 6 16 0,0-6 40 0,0 1 32 16,0-1 32-16,0-5 20 0</inkml:trace>
        </inkml:traceGroup>
      </inkml:traceGroup>
    </inkml:traceGroup>
  </inkml:traceGroup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3:12.60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86288D9-D8AD-4BE1-98B3-C7868EB7874A}" emma:medium="tactile" emma:mode="ink">
          <msink:context xmlns:msink="http://schemas.microsoft.com/ink/2010/main" type="writingRegion" rotatedBoundingBox="14711,8121 15367,8121 15367,8456 14711,8456">
            <msink:destinationLink direction="with" ref="{687D2D58-DA6A-4A3A-894C-3675253B2EE4}"/>
          </msink:context>
        </emma:interpretation>
      </emma:emma>
    </inkml:annotationXML>
    <inkml:traceGroup>
      <inkml:annotationXML>
        <emma:emma xmlns:emma="http://www.w3.org/2003/04/emma" version="1.0">
          <emma:interpretation id="{004FBA19-27DA-4ED6-81FC-CF0A1F72FBAC}" emma:medium="tactile" emma:mode="ink">
            <msink:context xmlns:msink="http://schemas.microsoft.com/ink/2010/main" type="paragraph" rotatedBoundingBox="14711,8121 15367,8121 15367,8456 14711,84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847D966-5613-4C1B-92B2-76D2BEF3E163}" emma:medium="tactile" emma:mode="ink">
              <msink:context xmlns:msink="http://schemas.microsoft.com/ink/2010/main" type="line" rotatedBoundingBox="14711,8121 15367,8121 15367,8456 14711,8456"/>
            </emma:interpretation>
          </emma:emma>
        </inkml:annotationXML>
        <inkml:traceGroup>
          <inkml:annotationXML>
            <emma:emma xmlns:emma="http://www.w3.org/2003/04/emma" version="1.0">
              <emma:interpretation id="{48A588F2-8F11-496F-B145-AB707E9CC13C}" emma:medium="tactile" emma:mode="ink">
                <msink:context xmlns:msink="http://schemas.microsoft.com/ink/2010/main" type="inkWord" rotatedBoundingBox="14759,8096 15390,8263 15305,8582 14675,841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-2813 5789 31 0,'0'-5'76'0,"0"5"-8"15,0-5 0-15,0 5-24 0,0-5-4 0,0 1 0 0,0 4-4 16,0-6 4-16,0 2 0 0,0-1 0 0,-8 5 4 0,8-5 0 15,0-1 4-15,-9 3 4 0,9-3 0 0,0 2 0 0,-8 4 4 0,8-5 0 16,-9 1 0-16,0-2-8 0,9 2 0 0,-8 4-4 0,0-5 4 16,0 5-8-16,-2-5 0 0,2 5-8 0,8 0-4 0,-8 0 0 15,-2 0-4-15,2 0 4 0,0 0-8 0,-9 5 0 0,9 0 0 16,-1-5-4-16,0 4-4 0,1 6 0 0,0-5 0 0,-2-1-4 0,2 5-4 16,0-3-4-16,-1 4 4 0,9 0-4 0,-9-1 0 0,1 5 0 15,8-4 4-15,0-1-4 0,-8 6 0 0,8-5 4 0,0-1-4 16,0 5 0-16,0-5 0 0,0 2 0 0,0 2 0 0,8-2 0 15,-8-2 0-15,8 1-4 0,-8 4 8 0,9-3-4 0,0-7-4 0,-9 5 4 16,8 1 0-16,0-5-4 0,2-1 4 0,6 1 0 16,-7 0 0-16,0-5 0 0,-1 4 4 0,9-4-4 0,-9 5 0 0,10-5 0 15,-10 0 0-15,0 0-4 0,10-5 8 0,-10 5-4 0,9-4 0 16,-8-1 0-16,-1 0 0 0,1 1 0 0,-1-1 0 0,0-5 0 16,2 5 4-16,-2-3-4 0,-8-3 0 0,8 2-4 0,-8-1 8 0,0-4-4 15,0 3 0-15,0-2 0 0,0-1 4 0,0 4-8 0,-8-5 4 16,8 1 0-16,0 5 0 0,-8-6 0 0,-2 1 0 0,2 4-4 15,8-5 4-15,-8 6 0 0,-1-5 4 0,1 4-4 0,-1 1 0 16,0-1-4-16,-7 0-4 0,8 6 0 0,-2-7 4 0,2 7 0 16,0-1-4-16,-2 0 0 0,2 0-4 0,-9 5 4 0,9-4-4 0,0 4-4 15,-1 0 0-15,0 0 0 0,1 4-24 0,8 1 24 0,-8 0 0 16,-2 0 0-16,10-1 0 0,-8 7 0 0,8-2-4 0,0 0 0 16,0 6 4-16,0-5-4 0,0 4 4 0,0-5 0 0,0 6 0 15,8-1 4-15,-8 1 4 0,10 0 0 0,-2-6 0 0,-8 5 0 16,8-4 0-16,1 0 4 0,0-1-4 0,-1-4 8 0,0 4-4 15,1-5 4-15,-1 2-4 0,0-6 4 0,10 0 0 0,-10 0 0 0,2 0-8 16,-2 0 8-16,0-6 0 0,9 2 0 0,-8 0 4 0,-1-6-4 16,1 4 4-16,-1-3-8 0,0 5 8 0,2-6 0 0,-2 1 0 15,0-1 0-15,0 1-4 0,-8-1 0 0,10 5 8 0,-2-5 0 16,-8 6-4-16,8-6 4 0,-8 5-4 0,9 1 12 0,-9-2 0 16,9 6-4-16,-9-4 4 0,0 4 0 0,8 0 4 0,-8 0 0 0,9 4 0 15,-9 2 0-15,8-2 4 0,-8 1-4 0,8 0 0 16,0 4-4-16,2 1 4 0,-10-1-4 0,8 2 0 0,0-2 0 0,2 0 0 15,-2 6 0-15,0-5-4 0,1 4 0 0,-1-5 0 0,9 6 0 16,-8-6 0-16,-1 1-4 0,0-1-4 0,10 1 0 0,-10 0 0 16,2-1 0-16,-2-4 0 0,9 0 0 0,-9 0-4 0,1-1 0 0,-1 1 0 15,1-5 0-15,-1 0 0 0,0 0-4 0,2 0-4 0,-2 0-8 16,0-5-4-16,2-4-12 0,-2 4-8 0,-8-5-8 0,8 2-8 16,-8-3-16-16,8 2-12 0,-8-6-12 0,0 6-16 0,0-6-8 15,9-5-52-15,-9 2-24 0,-9 4 32 0,9-5 32 0,0-1 24 16</inkml:trace>
        </inkml:traceGroup>
      </inkml:traceGroup>
    </inkml:traceGroup>
  </inkml:traceGroup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2:13.90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3EEEFF8-91F5-463C-9F7D-5D4E8AA34DD3}" emma:medium="tactile" emma:mode="ink">
          <msink:context xmlns:msink="http://schemas.microsoft.com/ink/2010/main" type="writingRegion" rotatedBoundingBox="5451,10782 5887,10782 5887,11070 5451,11070">
            <msink:destinationLink direction="with" ref="{7CCF96FB-49B5-4175-BD83-87E0AACA8B65}"/>
          </msink:context>
        </emma:interpretation>
      </emma:emma>
    </inkml:annotationXML>
    <inkml:traceGroup>
      <inkml:annotationXML>
        <emma:emma xmlns:emma="http://www.w3.org/2003/04/emma" version="1.0">
          <emma:interpretation id="{078EE676-69CA-46EC-A225-4559F95C36F8}" emma:medium="tactile" emma:mode="ink">
            <msink:context xmlns:msink="http://schemas.microsoft.com/ink/2010/main" type="paragraph" rotatedBoundingBox="5451,10782 5887,10782 5887,11070 5451,110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ABFE83C-3A0A-4068-8AEB-ABB8043C7BB5}" emma:medium="tactile" emma:mode="ink">
              <msink:context xmlns:msink="http://schemas.microsoft.com/ink/2010/main" type="line" rotatedBoundingBox="5451,10782 5887,10782 5887,11070 5451,11070"/>
            </emma:interpretation>
          </emma:emma>
        </inkml:annotationXML>
        <inkml:traceGroup>
          <inkml:annotationXML>
            <emma:emma xmlns:emma="http://www.w3.org/2003/04/emma" version="1.0">
              <emma:interpretation id="{6437BA93-5FBF-4C40-BE62-E1B3BE7B2B0F}" emma:medium="tactile" emma:mode="ink">
                <msink:context xmlns:msink="http://schemas.microsoft.com/ink/2010/main" type="inkWord" rotatedBoundingBox="5451,10782 5887,10782 5887,11070 5451,11070">
                  <msink:destinationLink direction="with" ref="{C2169E29-F702-46D0-8F56-B300E7317E2D}"/>
                </msink:context>
              </emma:interpretation>
            </emma:emma>
          </inkml:annotationXML>
          <inkml:trace contextRef="#ctx0" brushRef="#br0">-561-2105 3 0,'0'-5'88'0,"0"-5"-4"0,-10 5-8 0,10-4-40 0,0 4 16 16,0-5 0-16,0 6 0 0,0-6 0 0,0 5-4 0,0-5 0 0,0 1 0 16,0 5 0-16,0-2 4 0,0-3-4 0,0 4-4 0,0 0-4 15,0 1 0-15,0-2-4 0,0 2-4 0,0-1-4 0,0 5-12 16,0-4 4-16,0 4-8 0,0 0 0 0,0-6 0 0,0 6 0 16,0 6 8-16,0-6-8 0,10 4 0 0,-10-4 4 0,0 5-4 15,8 5-4-15,-8-6 4 0,8 1-4 0,-8 5-4 0,8 0 0 0,1-1 4 16,-1 1-8-16,-8-1 4 0,9 5-4 0,0-4 0 0,-1 4 0 15,0-4 0-15,2 5 4 0,-10-6-4 0,8 5 4 0,0-4-4 16,-8-1 0-16,8 2 0 0,-8-2 4 0,0-5 0 0,0 6 0 16,0-5 4-16,10 0-4 0,-10-1 4 0,0-4 0 0,-10 5 0 15,10-5-4-15,0 0 4 0,0 0-4 0,-8 0 0 0,8 0 0 0,0-5-4 16,-8 1 0-16,8-1 4 0,-8 0-4 0,8-5 0 0,0 1 0 16,-10 5 0-16,10-7 0 0,0 2 0 0,0-1 0 0,0-4-4 15,0 5 4-15,0-1 4 0,0-5-4 0,0 6 0 0,10-1 0 0,-10 1-4 16,8-1 4-16,-8 1-4 0,8 3 0 0,0-3 4 15,-8 5 0-15,10-2 0 0,-2 2 0 0,0-1-4 0,1 5 4 0,8-5 0 16,-8 5 0-16,-1 0-4 0,0 0 8 0,0 0-4 0,10 0 0 16,-10 0 0-16,2 0 0 0,6 0-4 0,-7 0 4 0,8 0 4 15,-8 0-8-15,-1 0 4 0,8 0 0 0,-6 0 0 0,-2 0 0 16,10 0 0-16,-10 0 0 0,0 0 0 0,1 0 0 0,-1-5 0 0,0 5 0 16,1 0 0-16,0-4 0 0,-1 4 4 0,-8-6-4 0,8 6 4 15,-8-4-4-15,0 4 0 0,10-5 4 0,-10 1-4 0,0 4 0 16,0-6 0-16,0 1-4 0,0 5 0 0,-10-4-8 0,10-1-12 15,0 0-8-15,-8 5-20 0,8-4-16 0,-8-1-16 0,8 0-16 0,-9 0-12 16,0 5-100-16,9-4 28 0,-8-2 40 0,0 6 24 0,-1 0 28 16</inkml:trace>
        </inkml:traceGroup>
      </inkml:traceGroup>
    </inkml:traceGroup>
  </inkml:traceGroup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1:00.97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6642201-7F9F-4755-A95E-EDCD305A3845}" emma:medium="tactile" emma:mode="ink">
          <msink:context xmlns:msink="http://schemas.microsoft.com/ink/2010/main" type="writingRegion" rotatedBoundingBox="15627,5559 19020,5320 19281,9028 15888,9267"/>
        </emma:interpretation>
      </emma:emma>
    </inkml:annotationXML>
    <inkml:traceGroup>
      <inkml:annotationXML>
        <emma:emma xmlns:emma="http://www.w3.org/2003/04/emma" version="1.0">
          <emma:interpretation id="{5D360206-7B63-400E-BFAA-D28DB21CA0BA}" emma:medium="tactile" emma:mode="ink">
            <msink:context xmlns:msink="http://schemas.microsoft.com/ink/2010/main" type="paragraph" rotatedBoundingBox="15688,5531 18568,5666 18512,6852 15633,67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690D8DC-5097-43E2-8989-EEAF2E19505E}" emma:medium="tactile" emma:mode="ink">
              <msink:context xmlns:msink="http://schemas.microsoft.com/ink/2010/main" type="line" rotatedBoundingBox="15688,5531 18568,5666 18512,6852 15633,6716"/>
            </emma:interpretation>
          </emma:emma>
        </inkml:annotationXML>
        <inkml:traceGroup>
          <inkml:annotationXML>
            <emma:emma xmlns:emma="http://www.w3.org/2003/04/emma" version="1.0">
              <emma:interpretation id="{964883BA-02E6-4C18-BE56-7E10D52B80DB}" emma:medium="tactile" emma:mode="ink">
                <msink:context xmlns:msink="http://schemas.microsoft.com/ink/2010/main" type="inkWord" rotatedBoundingBox="15688,5531 15976,5544 15920,6730 15633,671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-1867 3093 23 0,'0'0'76'0,"0"0"-12"0,0 0-4 0,0-5-24 0,0 5-4 16,0 0-4-16,0 0-4 0,0 0 0 0,0 0 0 0,0 0 0 15,0-4 0-15,0 4 4 0,0 0 0 0,0 0 0 0,0 0 0 16,0 0 0-16,0 0 4 0,0 0 0 0,0 0 4 0,0 0 0 0,0 0 0 16,0 0-4-16,0 0 0 0,0 0-4 0,0 0 0 15,-8 0-4-15,8 0 0 0,0 0 4 0,-8 4 0 0,8 1-4 0,-8-5-4 16,8 5 0-16,-10 0 0 0,10-1-4 0,-8 6 0 0,0-5 4 15,-1 5-4-15,0-1 0 0,9 1 0 0,-8 0 0 0,-1-1 0 16,1 5 0-16,0 1 0 0,-2-1-4 0,2 1 0 0,0-1 0 16,0 5 0-16,-2-4-8 0,2 4 4 0,0 0 0 0,-1 0-4 0,9 0 0 15,-9 0 4-15,1-4-4 0,-1 4 0 0,1 0 0 0,8-1 4 16,-8 7 0-16,8-6-4 0,-8-4-4 0,8 5 4 0,0 3 0 16,0-8 0-16,-10 8 0 0,10-4 4 0,0 2-4 0,0-3 0 15,10 1 0-15,-10 0 0 0,0 6 4 0,8-6-4 0,-8 0-4 0,8 0 4 16,-8 5 0-16,8-5-4 0,-8 5 4 0,9-5 0 15,-1 0 0-15,-8 0-4 0,9 6 0 0,0-6 0 0,-1 0 0 0,0 1 4 16,2-1-4-16,-2 0 0 0,0 4 0 0,0-4 0 0,2-4 0 0,-2 5-4 16,0-1 4-16,1-6 4 0,-1 7-4 0,1-5 4 15,0-1-4-15,-1 0 0 0,0 0-4 0,2 1 0 0,-2-6-4 0,-8 1-8 16,8 0-4-16,-8-1-8 0,8 1-8 0,2-5-4 0,-10 0-12 16,0-1-8-16,8-4-20 0,-8 5-8 0,0-5-8 0,0-5-8 15,8 5-64-15,-8-4-20 0,0-1 36 0,0-5 32 0,0 0 20 16</inkml:trace>
        </inkml:traceGroup>
        <inkml:traceGroup>
          <inkml:annotationXML>
            <emma:emma xmlns:emma="http://www.w3.org/2003/04/emma" version="1.0">
              <emma:interpretation id="{C698A541-1111-49DE-A874-9CFE9896DB8E}" emma:medium="tactile" emma:mode="ink">
                <msink:context xmlns:msink="http://schemas.microsoft.com/ink/2010/main" type="inkWord" rotatedBoundingBox="16586,6053 16947,6070 16926,6500 16565,6483"/>
              </emma:interpretation>
            </emma:emma>
          </inkml:annotationXML>
          <inkml:trace contextRef="#ctx0" brushRef="#br0" timeOffset="9742.4759">-1124 3611 19 0,'-10'-4'84'0,"2"4"-8"0,8-6 0 0,-8 6-24 0,8 0 0 15,-9-4 0-15,1 4 4 0,8 0 0 0,0 0 0 0,0 0 4 16,-9 0-4-16,9 4-4 0,0-4-4 0,0 0-4 0,0 0 0 16,0 0 0-16,0 0-4 0,0 6 0 0,0-6-4 0,0 4 0 15,0 1 0-15,0 1 0 0,9-2 0 0,-9 0 4 0,0 6-4 16,8-1 0-16,-8 1 0 0,9-1 0 0,-1 1 4 0,-8 0-4 0,8 5 0 16,10-1 0-16,-10-5-8 0,2 6-4 0,6-1 0 0,-8 1 0 15,10-1-8-15,-1 5 0 0,-9-5 0 0,10 1 0 0,-2-1 0 16,-8 1-4-16,10-1 0 0,-1-1-4 0,-9 2 0 0,10 0 0 0,-10-1-4 15,0 1 0-15,10-5 0 0,-10 0 0 0,0 3 0 16,2-4-4-16,-2-3 0 0,-8 4 0 0,8-6 0 0,1 6 4 0,-9-5-4 16,0-1 0-16,8 2 0 0,-8-6 0 0,0 4-8 0,0-4 0 15,0 0-12-15,0 5-8 0,0-5-12 0,0 0-8 0,0 0-12 16,0 0-8-16,-8 0-4 0,8-5-12 0,-9 5-20 0,9-4-4 0,-8 4-8 16,0-6-4-16,8 2-16 0,-10-1-64 0,2-1 20 0,0 2 40 15,-2 0 28-15,2-6 20 0</inkml:trace>
          <inkml:trace contextRef="#ctx0" brushRef="#br0" timeOffset="10010.2907">-868 3692 71 0,'0'-4'112'0,"0"0"0"0,0 4-4 16,0-6-20-16,0 6-4 0,0 0 0 0,-10 0-4 0,10 0-4 15,0 0-8-15,-8 0 0 0,8 6-4 0,-8-6-4 0,8 4 0 16,-10 0-4-16,10-4-4 0,-8 5-8 0,0 1 0 0,0-2-4 0,-1 6 0 15,0-5-4-15,1 4-4 0,-1 1 0 0,1-6 0 0,0 11-8 16,-2-10-4-16,2 9 4 0,0-4 0 0,-10-1-4 0,10 1-8 16,0 4 0-16,-1-4 0 0,-8 4 0 0,8-4-8 0,1 4 0 15,0-4 4-15,0-2-4 0,-10 7 0 0,10-5-8 0,-2 0-4 16,10-1-4-16,-8-4-12 0,0 5-12 0,-1-6-8 0,9 2-12 0,0-2-8 16,-8 2-4-16,8-2-8 0,0 1-4 0,0-5-12 0,0 0-4 15,8 0-8-15,-8 0-4 0,9 0 0 0,-9-5-52 0,8 1-24 16,0-2 32-16,-8 2 28 0,18-2 24 0</inkml:trace>
        </inkml:traceGroup>
        <inkml:traceGroup>
          <inkml:annotationXML>
            <emma:emma xmlns:emma="http://www.w3.org/2003/04/emma" version="1.0">
              <emma:interpretation id="{F7B531A9-D594-47B5-AD75-D1667CC5FBC2}" emma:medium="tactile" emma:mode="ink">
                <msink:context xmlns:msink="http://schemas.microsoft.com/ink/2010/main" type="inkWord" rotatedBoundingBox="17341,5745 18561,5802 18515,6784 17295,6726"/>
              </emma:interpretation>
            </emma:emma>
          </inkml:annotationXML>
          <inkml:trace contextRef="#ctx0" brushRef="#br0" timeOffset="10932.2762">69 3846 67 0,'0'0'84'0,"0"0"-4"0,0 0-4 0,0 0-28 15,0 0 4-15,0 0-8 0,0 0 0 0,0 0 0 0,0 0-8 16,0 0 0-16,0 0 4 0,0 0 4 0,0 0 4 0,0 0-4 16,8 5 4-16,-8-5-8 0,0 0 0 0,8 5-4 0,-8 0-8 0,0-5 4 15,10 9-8-15,-10-9-4 0,8 5-4 0,-8 4 0 16,8-9 0-16,-8 10-8 0,10-5 0 0,-10-1 4 0,8 2-4 0,0-2 4 15,-8 1-4-15,9-5-4 0,-1 5 4 0,1-5-4 0,-9 0 4 16,8 5 0-16,1-5-4 0,-1 0 0 0,0 0 0 0,2 0-4 16,-2-5 4-16,0 5 4 0,2-5 0 0,-2 5-4 0,0-5 0 0,0 1 0 15,-8-2 0-15,9 2-4 0,0-7 8 0,-9 7-4 0,8-5 0 16,-8 4 0-16,0-4-4 0,9-1 4 0,-9 1-4 0,0-1 0 16,0-5 4-16,-9 6-4 0,9-1 0 0,0 1 4 0,-8-6-4 15,-1 6 0-15,9-1 0 0,-9-4-4 0,1 4 4 0,0 1 0 16,0-1 0-16,-2-5 0 0,2 6 0 0,-10-1 0 0,10 0 0 0,-9 1 0 15,9 5 0-15,-9-6 0 0,0 5 0 0,9 1 0 0,-10-2 0 16,0 2 0-16,2 4 0 0,8-4 0 0,-9 4 0 0,-1 0 0 16,10 4 0-16,-10 0 0 0,10 2 0 0,-8-2 0 0,6 1 4 15,2 9-4-15,0-5 0 0,-1 1 0 0,1 4-4 0,8 1 4 16,-9 0 0-16,9-1 0 0,0 0 0 0,0 6-4 0,0-6 4 16,9 5 0-16,-1-5-4 0,-8 1 0 0,9-1 12 0,7 1-16 15,-6-6 4-15,-2 1 4 0,8-6 0 0,2 6 0 0,-10-5 0 16,10-1 0-16,-1-4-4 0,-1 0 4 0,2 0 4 0,-2-4 0 0,2-1-4 15,-1-1 0-15,0 2-4 0,0-5 4 0,-1 4 0 0,-6-4 0 16,6-1 0-16,-6 1 0 0,-2-1 0 0,8 0 0 0,-7 5 0 16,0-4-4-16,-9-1 4 0,8 5 0 0,1 1 0 0,-9-1 0 0,8 0 0 15,-8 0 0-15,0 5 4 0,8-4 0 0,-8 4 0 16,0 4 0-16,10-4 4 0,-10 5 0 0,0 0 0 0,8 0 4 0,-8 4 0 16,0 1 0-16,8-1 4 0,-8 1-4 0,8-1 0 0,-8 1 0 15,10 0-4-15,-10-1 0 0,8 1-4 0,-8 3 0 0,8-2 4 16,1-1-8-16,-9-1 0 0,9 1 0 0,-9-6 0 0,8 7-4 0,1-7-4 15,-1 0-4-15,-8 2-12 0,8-6-12 0,0 4-16 0,2-4-20 16,-2 0-24-16,-8-4-20 0,8 4-8 0,2-6-76 0,-10 2 4 16,8-6 32-16,0 5 28 0,-8-4 32 0</inkml:trace>
          <inkml:trace contextRef="#ctx0" brushRef="#br0" timeOffset="10326.9057">-434 3750 51 0,'0'0'120'0,"-8"0"-4"15,8 0-4-15,8 0-32 0,-8 0 0 0,0 0-4 0,0 0-8 16,0 5 8-16,0-5-8 0,0 0-4 0,0 5-4 0,0-5 0 16,0 0-4-16,0 5 0 0,0 0-8 0,0-5 0 15,8 4-8-15,-8-4-4 0,10 5-4 0,-10-5-4 0,8 5-4 0,0 0-4 16,1-5-4-16,-1 0-4 0,0 0 0 0,1 0-4 15,8 0 0-15,-9 0-4 0,2 0-4 0,6 0-4 0,-7 0-4 16,0 0-20-16,7 0-16 0,-7 0-12 0,-1 0-20 0,10 0-20 16,-10 0-20-16,0 4-8 0,2-4-52 0,-2 0-40 0,0 0 44 15,0 0 28-15,-8 0 28 0,10 0 24 0</inkml:trace>
          <inkml:trace contextRef="#ctx0" brushRef="#br0" timeOffset="11226.5003">581 3357 51 0,'0'-5'96'0,"0"5"-4"0,8-4-8 0,-8-1-24 0,9 5-4 15,-1 0 0-15,-8 0 4 0,9-5 4 0,-9 5 4 0,8 0 0 0,1 0 0 16,-1 5-8-16,-8-5 0 0,8 5-8 0,2 4 0 0,-2-4-4 16,0 4 0-16,2 1-4 0,-2 5-4 0,0-1 0 0,0 0-4 15,1 4-4-15,-1 3 0 0,1-2 0 0,-9 4 4 0,9 2-4 16,-1-2 0-16,-8 6-4 0,8-4 0 0,-8 4-4 0,10 3-4 0,-10-3 0 15,0 5-4-15,0 0 0 0,0-1 0 0,0 1-4 16,0-1-4-16,0 1 0 0,0-1-4 0,0 2 4 0,0-3 0 0,-10 3-8 16,2-1 4-16,8-1-4 0,-8-5 0 0,-1 1-12 0,0-5-4 15,1 0-16-15,-1 0-16 0,1 0-12 0,-8-10-16 0,6 6-20 16,2-11-24-16,-10 1-28 0,10-1-24 0,0-9-68 0,-1 5 32 0,-8-10 40 16,17 0 32-16,-8-5 24 0</inkml:trace>
        </inkml:traceGroup>
      </inkml:traceGroup>
    </inkml:traceGroup>
    <inkml:traceGroup>
      <inkml:annotationXML>
        <emma:emma xmlns:emma="http://www.w3.org/2003/04/emma" version="1.0">
          <emma:interpretation id="{74B1F1C4-0603-458A-B0CE-F37FD2C79716}" emma:medium="tactile" emma:mode="ink">
            <msink:context xmlns:msink="http://schemas.microsoft.com/ink/2010/main" type="paragraph" rotatedBoundingBox="16303,7886 19187,7683 19281,9028 16398,92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D4C1A10-AF7F-4C79-B2D6-80F9F0B2F492}" emma:medium="tactile" emma:mode="ink">
              <msink:context xmlns:msink="http://schemas.microsoft.com/ink/2010/main" type="line" rotatedBoundingBox="16303,7886 19187,7683 19281,9028 16398,9231"/>
            </emma:interpretation>
          </emma:emma>
        </inkml:annotationXML>
        <inkml:traceGroup>
          <inkml:annotationXML>
            <emma:emma xmlns:emma="http://www.w3.org/2003/04/emma" version="1.0">
              <emma:interpretation id="{5F12C562-B8F0-4404-B541-D48873120ED5}" emma:medium="tactile" emma:mode="ink">
                <msink:context xmlns:msink="http://schemas.microsoft.com/ink/2010/main" type="inkWord" rotatedBoundingBox="16303,7886 17133,7828 17228,9173 16398,923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39595.6667">-1235 5420 23 0,'0'0'84'0,"0"0"-8"0,0 0 0 0,0 0-24 0,0 0 0 15,0-6-4-15,0 6 0 0,0 0-4 0,0 0 0 0,0 0 0 16,-10 6 0-16,10-6-4 0,0 4 4 0,0 1 0 0,-8-5-4 16,8 5 0-16,-8 4 0 0,8-5-4 0,-8 7-4 0,-1-2-4 15,9 1 0-15,-8-1 0 0,-1 7-4 0,0-3 0 0,1 2-4 16,8 3 0-16,-8-3-4 0,-2 4 0 0,2 0 0 0,0 0-4 0,-1 6 0 16,0-6 0-16,9 4 0 0,-8 2-8 0,0-2 4 0,-1 2-4 15,9 4 0-15,-8-6 0 0,8 6 0 0,-9-1 0 0,9 2 0 16,0-6-4-16,0 5 0 0,-9-1 4 0,9 6-4 0,0-5 0 15,9 1 0-15,-9 2 0 0,0-3 0 0,9 4 0 0,-1 1 0 16,-8-5 0-16,9 5 0 0,-1-1 0 0,0 1 0 0,10-1 0 16,-10-4-4-16,10 4-4 0,-10 1-4 0,9-6-8 0,0 2-8 0,0-2-12 15,-1 1-16-15,10-5-8 0,-8 5-20 0,-1-5-8 0,8-5-20 16,0 0-76-16,-7 1 12 0,8-1 32 0,-1-5 28 0,1-5 24 16</inkml:trace>
          <inkml:trace contextRef="#ctx0" brushRef="#br0" timeOffset="136997.4552">-613 5837 15 0,'8'-5'76'0,"-8"5"-4"16,0 0-8-16,0 0-32 0,0-5-4 0,9 5-4 0,-9 0 0 0,0 0 0 15,0 0 0-15,0 0 4 0,0 0 0 0,0 0 0 0,0 0 0 16,0 0 4-16,0 0 4 0,0 0 0 0,0 0 4 0,0 0 4 15,0 0 4-15,0 0 0 0,0 0 8 0,0 0 0 0,0 0-4 16,0 0-4-16,0 0 0 0,0 0-4 0,0 0 0 0,0 0-4 16,0 0-4-16,0 0 0 0,0 0 0 0,0 5 0 0,0-5-4 15,-9 5-4-15,9-5 0 0,0 4 0 0,-8 1-4 0,8 0 0 0,-9 0 0 16,9-1 0-16,-8 5 0 0,8-3 0 0,-8 4 0 0,-1-6-4 16,0 6 4-16,1-1 0 0,0-4-4 0,8 5 0 0,-10-1 0 15,2-4 0-15,0 6-8 0,-1-3 4 0,0 2 0 0,1-5-4 16,-1 4 0-16,9 1-4 0,-8-1 0 0,0 1 0 0,0 0 0 15,-2-5 0-15,2 4 0 0,0 1 0 0,-2-1 0 0,2 1-4 0,0 1 0 16,-1-3-4-16,9 2 0 0,-8-1 4 0,-1 1-4 0,1-6 0 16,-1 6 0-16,9 0 4 0,-8 0-4 0,0-1 4 0,8 0-4 15,-10-4 0-15,10 5 0 0,-8-5 4 0,0 3 0 0,8-2-4 0,-10 4 0 16,10-6 0-16,-8 2 0 0,8 3 0 0,-8-4 0 16,8 0 0-16,-8-1 4 0,8 1-8 0,0-5 4 0,-9 5 0 15,9 0 0-15,0-5 0 0,-9 4 4 0,9-4 0 0,0 0-4 0,-8 6 4 16,8-6 0-16,0 0 0 0,-9 0-8 0,9 0 8 0,0 0-8 15,0 0 4-15,0 0 4 0,0 0 0 0,0 0-4 0,0 0 4 16,0 0-4-16,0 0 0 0,0 0 4 0,0 0-8 0,0 0 4 16,0 0 0-16,0 0-4 0,0 0 0 0,0 0 0 0,0 0 0 15,0 0-4-15,0 0-4 0,0 0-12 0,0 0-8 0,0 0-8 0,0 0-12 16,0-6-12-16,0 6-12 0,0-4-12 0,0 4-4 0,0-5-16 16,0 0-16-16,0 5-4 0,0-5-12 0,0 1-72 0,0-6 4 15,9 5 40-15,-9 1 28 0,8-6 32 0,-8 5 20 0</inkml:trace>
          <inkml:trace contextRef="#ctx0" brushRef="#br0" timeOffset="136412.1326">-989 5860 15 0,'0'0'68'0,"0"0"-4"0,0 0-4 0,0 0-28 16,0 0-4-16,0 0-4 0,0 0-4 0,0 0 4 0,0 0-4 0,0 0 4 15,0 0 0-15,0 0-4 0,0 0 0 0,0 0 0 0,0 0 4 16,0 0-4-16,0 0 0 0,0 0 0 0,0 0 4 0,0 0 0 16,0 0 0-16,0 0 0 0,0 0 0 0,0 0 4 0,0-4 0 15,0 4 0-15,0 4 0 0,0-8 4 0,0 4-4 0,0 0 0 0,0 0 0 16,0 0-4-16,0 0 4 0,0 4 0 0,0-4-4 15,0 0 0-15,0 0 4 0,0 0-8 0,0 0 8 0,0 0-4 0,0 0-4 16,0 0-4-16,0 0 4 0,0 0-4 0,0 0 0 0,0 0 4 16,0 0 4-16,0 0-4 0,0 0 4 0,0 0 0 0,0 0 0 15,0 0-4-15,0 0 0 0,0 0 4 0,0 0 4 0,0 0-4 0,10 6-8 16,-10-3 4-16,8 3-4 0,-8-6 0 0,8 10 0 0,-8-6 0 16,9 0-4-16,-1 7 0 0,-8-7 0 0,9 6 0 0,0 0 0 15,-1-1 0-15,0 2 0 0,0-3 0 0,2 2-4 0,-2 0 4 16,0 4-4-16,2-5 0 0,-2 1 4 0,0 0 0 0,1 4 0 15,-1-4 0-15,1-1 0 0,-1 1-4 0,1 4 0 0,-1-5 0 16,0 1 0-16,2 0-4 0,-2-1 0 0,10 1 4 0,-10 0-4 16,0 0 0-16,0-1-4 0,1 0 0 0,-1 1 4 0,1 0-4 15,0-2 0-15,-1-2 0 0,0 4 0 0,2-6 0 16,-2 6 4-16,0-5 0 0,1 5-4 0,-9-6 4 0,9 1 0 16,-1 5-4-16,0-6 4 0,1 2 0 0,-9-1-4 0,8-1 0 15,1 1 0-15,-9-5 0 0,9 5 4 0,-9-1-4 0,0-4-4 16,8 5 4-16,-8-5 0 0,0 0 0 0,0 0 0 15,0 0 0-15,0 5 0 0,0-5 4 0,0 0-4 0,0 0 4 16,0 0-4-16,0 0 4 0,0 0 0 0,0 0-4 0,0-5 4 16,0 5-8-16,0 0 4 0,0 5 4 0,0-5-8 0,0 0 8 15,-8 0-4-15,8 0 0 0,0 0-4 0,0 0 4 0,-9 0 4 0,9 0-4 16,-9 0 0-16,9 0-4 0,-8 0 0 0,8 0 0 16,0 0 0-16,-9 0 0 0,9 0-4 0,0 0-4 0,-8 0-8 15,8 0-12-15,0 0-4 0,-8 0-12 0,8 0-12 0,0 0-8 0,-9 0-4 16,9-5-12-16,0 5-8 0,0 0-16 0,-9-5-4 0,9 5-4 15,-8-4 0-15,8-1-48 0,0 0-36 0,-8 1 36 0,8-7 32 16,-10 7 24-16</inkml:trace>
        </inkml:traceGroup>
        <inkml:traceGroup>
          <inkml:annotationXML>
            <emma:emma xmlns:emma="http://www.w3.org/2003/04/emma" version="1.0">
              <emma:interpretation id="{292A7303-3156-44DD-BC4C-92AF41573221}" emma:medium="tactile" emma:mode="ink">
                <msink:context xmlns:msink="http://schemas.microsoft.com/ink/2010/main" type="inkWord" rotatedBoundingBox="17565,8418 17924,8392 17933,8519 17574,8544"/>
              </emma:interpretation>
            </emma:emma>
          </inkml:annotationXML>
          <inkml:trace contextRef="#ctx0" brushRef="#br0" timeOffset="137904.1905">-178 5961 15 0,'-8'0'92'0,"8"0"-4"0,0 0-4 0,0 0-24 16,-10 0 0-16,10 0-4 0,0 0-4 0,0 0 0 0,0 5 4 15,0-5-8-15,0 0-4 0,0 0 0 0,0 0-4 0,0 0 4 16,0 0 4-16,0 0-4 0,0 0 8 0,10 0-4 0,-10 0 0 16,0 0 4-16,8 0-4 0,-8 0 4 0,8 0 0 0,-8 5 0 0,9-5 0 15,-1 0 0-15,0 5 0 0,2-5-4 0,-2 4 4 16,8-4-4-16,-6 5-4 0,-2 0-8 0,9-5 4 0,-8 4-4 0,8 1 0 16,-9 0 0-16,10 0-8 0,-10-5 0 0,8 5 0 0,-6 0 0 15,-2-5-4-15,9 5 0 0,-8-1-4 0,8 1-16 0,-9-5-4 16,0 5 0-16,10-5 0 0,-10 5 0 0,0-1 0 0,2-4 0 15,-2 5 0-15,0-5 0 0,-8 5 0 0,9-5 0 0,-1 0 0 0,-8 0 0 16,9 5 0-16,-9-5 0 0,0 0 0 0,8 0 0 16,-8 0 0-16,0 0 0 0,0 0 0 0,0 0 0 0,0 0 0 0,0 0 0 15,0 0 0-15,0 0 0 0,0 0 0 0,0 0 0 0,0 0 0 16,0 0 0-16,0 0 0 0,0 0 0 0,-8 0 0 0,8-5 0 16,0 5 0-16,0 0 0 0,0-5 0 0,-9 5 0 0,9 0 0 15,0-5 0-15,-8 5 0 0,8 0-56 0,0-4-40 0,0 4-24 0,-9-5-12 16,9 5-20-16,0-5-20 0,0 5-8 0,0 0-64 0,0 0 0 15,0-5 52-15,0 5 32 0,0-4 28 0,0 4 24 0</inkml:trace>
        </inkml:traceGroup>
        <inkml:traceGroup>
          <inkml:annotationXML>
            <emma:emma xmlns:emma="http://www.w3.org/2003/04/emma" version="1.0">
              <emma:interpretation id="{E199D3E8-B7D2-4597-B50D-D95508F27723}" emma:medium="tactile" emma:mode="ink">
                <msink:context xmlns:msink="http://schemas.microsoft.com/ink/2010/main" type="inkWord" rotatedBoundingBox="18260,7931 19199,7865 19272,8891 18332,8957"/>
              </emma:interpretation>
            </emma:emma>
          </inkml:annotationXML>
          <inkml:trace contextRef="#ctx0" brushRef="#br0" timeOffset="138946.4018">1254 5429 63 0,'9'-5'100'0,"-9"5"-8"0,0 0-4 0,8-4-24 0,1 4 0 0,-9 0 0 15,8 0 4-15,-8 4 0 0,8-4-4 0,2 5 4 16,-2 0-12-16,-8 0 0 0,8-1 0 0,0 0-8 0,2 7 0 16,-10-2-8-16,8 1 0 0,0-1-4 0,1 1 0 0,0 4 0 0,-1 1 0 15,-8-1 0-15,9 0 4 0,-1 1-4 0,0-1 0 0,1 5 0 16,-9 0 0-16,9 0-4 0,-1 1-4 0,-8-1 0 0,8 5-4 0,2 0 0 16,-10-6 0-16,8 8-4 0,-8-3 0 0,8 7-4 0,-8-7 0 15,0 6 0-15,0-5-4 0,0 0 0 0,9 5-4 0,-9-1-4 16,0-4 0-16,0 5 0 0,0 0 0 0,-9-6 0 0,9 6 0 15,0 1-4-15,-8-7 4 0,8 6-8 0,-8-5-8 0,8 5-8 16,-10-5-4-16,2-5-28 0,0 4-12 0,-1-3-20 0,0-1-28 16,1 1-48-16,-9-1-8 0,0-5-68 0,8-4-8 0,-7 4 52 15,-2-3 32-15,2-8 32 0,-2 2 24 0</inkml:trace>
          <inkml:trace contextRef="#ctx0" brushRef="#br0" timeOffset="138549.4639">658 5726 79 0,'0'-4'88'0,"0"-2"-4"0,0 6-4 0,0-4-24 0,0 4-20 0,0 0 20 16,0-5 0-16,-10 5 0 0,10 0-4 0,0 0 0 0,0 0-4 15,-8 0-4-15,8 0 0 0,-8 5-8 0,8-5-4 0,0 4 8 16,-9 2-8-16,1-2-4 0,8 1 4 0,-9 5-4 0,9-7-4 16,-8 13-4-16,-1-6 0 0,9-1 0 0,-8 5-4 0,8 1 0 15,-8 0 0-15,-2 3-4 0,10-3 0 0,-8 4-4 0,8-5 0 16,-8 5-4-16,8-4 0 0,0 4 0 0,0 0 0 0,-10-4-4 0,10 3 4 16,0-3-4-16,0 4 4 0,10-4-4 0,-10-1 0 15,0 5 0-15,8-4 0 0,0-1 4 0,-8-5-4 0,10 6 0 0,-2 0 4 16,0-6 0-16,1 5-4 0,-1-4 0 0,9 0 4 0,-8-1-4 15,-1 1 4-15,10-6 0 0,-10 6 0 0,10-5 0 0,-10 0 0 16,8 0-4-16,1-5 0 0,1 4 4 0,-10-4 0 0,10 0 0 0,-2 5 0 16,2-5-4-16,-2 0 4 0,1-5 0 0,-8 5 0 0,8-4 0 15,-1-1 0-15,2 0 0 0,-10 0 0 0,10 1-4 0,-10-2 4 16,9 2 4-16,-9-6-4 0,1 4-4 0,0-2 4 0,-1-2-4 0,0 0 4 16,2 1 0-16,-2 0 0 0,0-1-4 0,-8-5 4 15,9 6 0-15,-9-1 0 0,0-5 0 0,9 6-4 0,-9-5 4 0,0-1 0 16,0 1-4-16,0 0 0 0,0-1 0 0,0 5 0 0,0-4 4 15,0 0-4-15,-9 0 0 0,9-1 4 0,0 1-8 0,-9 4 8 16,1-4-4-16,8 0 0 0,0 4 0 0,-8-5 0 0,-2 1 4 0,2 5-8 16,0-5 4-16,-1 3 4 0,0-3 0 0,1 5-4 0,0-1 0 15,-1-5 0-15,1 6 0 0,-10-2-4 0,10 2 8 0,0 0-4 16,-10-1-4-16,10 6 4 0,-9-6 0 0,8 6 0 0,-8-1-4 16,1-1 4-16,-2 2 4 0,10 4-8 0,-10 0 4 0,2 0-4 15,-2 0 0-15,10 0 0 0,-9 4-4 0,1 2 0 0,-2-1 0 16,0 4-8-16,10-4-4 0,-9 5-8 0,9-1-8 0,-9 1-12 15,8-1-4-15,1 1-8 0,0-6-24 0,-2 6 16 0,2 0-12 0,0-1-8 16,8 1-4-16,-10-5-56 0,10 5-28 0,-8-1 28 0,8-4 32 16,0 0 20-16</inkml:trace>
        </inkml:traceGroup>
      </inkml:traceGroup>
    </inkml:traceGroup>
  </inkml:traceGroup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4:25.30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AACE866-B5DB-4D12-B47E-C94781991B40}" emma:medium="tactile" emma:mode="ink">
          <msink:context xmlns:msink="http://schemas.microsoft.com/ink/2010/main" type="inkDrawing" rotatedBoundingBox="30193,6682 31394,6681 31395,6930 30194,6931" semanticType="callout" shapeName="Other">
            <msink:sourceLink direction="to" ref="{2CA9397A-C4F7-41ED-87D6-9A57002C4FB4}"/>
          </msink:context>
        </emma:interpretation>
      </emma:emma>
    </inkml:annotationXML>
    <inkml:trace contextRef="#ctx0" brushRef="#br0">23 5 39 0,'0'0'88'16,"0"0"-8"-16,0-5 0 0,-10 5-28 0,10 0 0 0,0 0 0 0,0 0-4 15,-8 0 0-15,8 0-4 0,0 0 0 0,0 0 0 0,-8 0-4 16,8 0 0-16,0 0 0 0,0 0-4 0,0 0-4 0,0 5 8 16,0-5 4-16,0 0-4 0,0 5-4 0,8-5 4 0,-8 0 0 15,0 4 0-15,8 1-4 0,-8 0 0 0,10-5 0 0,-2 5 0 16,-8 5-4-16,8-6-4 0,1 1 4 0,-1 4-4 0,0-3 0 0,10 3-4 16,-10 1 0-16,0-1-4 0,10 1 4 0,-10 0-4 0,10-1-4 15,-2 1 0-15,1-1 0 0,1 1 0 0,-10 0-4 0,18-1 0 16,-9 1 4-16,0-1-4 0,0 1 4 0,-1-6-8 0,10 5 4 15,-8-3 0-15,7 4 0 0,-8-6 0 0,8 2 0 0,-7-2-4 16,8 1 4-16,-10-5 0 0,10 4 0 0,-9-4-4 0,9 0-4 0,0 0 0 16,-10 0 0-16,10 0 0 0,-9 0 0 0,9-4 0 0,0-1-4 15,-10 5 0-15,10-4 4 0,-9-2-4 0,9 2 0 16,-10-2 4-16,10 2-4 0,-9-5-4 0,9 3 4 0,-10 2 0 0,2-6 0 16,8 5 0-16,-10 1 0 0,1-6 4 0,1 6 0 0,-2-1-4 15,2-5 0-15,-2 5 4 0,2 0 0 0,-1-4-20 0,0 3 20 16,-9 2 0-16,9-1 0 0,-9 1 0 0,10-6-4 0,-10 5 0 0,2 0 4 15,6-4-4-15,-8 3 0 0,1 2 4 0,-1-1-4 0,1 1 0 16,-9-2 4-16,9 6-4 0,-9-4 4 0,8-1-4 0,-8 5 0 16,0 0 0-16,8 0 0 0,-8-5 4 0,0 5 0 0,0 0 4 0,0 0-4 15,0 0 0-15,0 0 4 0,0 0-4 0,0 0 4 16,0 5 4-16,-8-5-4 0,8 0 4 0,0 0-4 0,8 0 4 0,-8 0-4 16,0 0 0-16,0 0 0 0,0 0-4 0,0 0 0 0,0 0 4 15,0 0 0-15,-8 0-8 0,8 0 0 0,0 0 4 0,0 0 0 16,0 0-4-16,0 0 0 0,0 0 4 0,0 0-4 0,0 0 0 15,0 0-4-15,0 0-4 0,-8 0 0 0,8 0-8 0,0 0-4 16,-9 0-12-16,9 0-8 0,0 0-12 0,-9 0-16 0,9 0-12 0,-8 0-12 16,8 0-16-16,-9 0-16 0,1 0-16 0,8 0-4 0,-8 0-24 15,0 5-64-15,-2-5 28 0,2 0 36 0,0 4 32 0,-2 2 24 16</inkml:trace>
  </inkml:traceGroup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4:16.57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86080E7-DB81-4BA7-8BFD-69A2099CD0DA}" emma:medium="tactile" emma:mode="ink">
          <msink:context xmlns:msink="http://schemas.microsoft.com/ink/2010/main" type="writingRegion" rotatedBoundingBox="27199,10226 30379,10100 30486,12794 27306,12920"/>
        </emma:interpretation>
      </emma:emma>
    </inkml:annotationXML>
    <inkml:traceGroup>
      <inkml:annotationXML>
        <emma:emma xmlns:emma="http://www.w3.org/2003/04/emma" version="1.0">
          <emma:interpretation id="{DB5F3DFD-2266-43AC-A702-74316D3F4BE2}" emma:medium="tactile" emma:mode="ink">
            <msink:context xmlns:msink="http://schemas.microsoft.com/ink/2010/main" type="paragraph" rotatedBoundingBox="27421,10217 30379,10100 30409,10861 27451,109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2672715-D1E2-4BEE-BFE6-D8CB206316ED}" emma:medium="tactile" emma:mode="ink">
              <msink:context xmlns:msink="http://schemas.microsoft.com/ink/2010/main" type="line" rotatedBoundingBox="27421,10217 30379,10100 30409,10861 27451,10978"/>
            </emma:interpretation>
          </emma:emma>
        </inkml:annotationXML>
        <inkml:traceGroup>
          <inkml:annotationXML>
            <emma:emma xmlns:emma="http://www.w3.org/2003/04/emma" version="1.0">
              <emma:interpretation id="{FB18593D-F3E0-4FEF-AF2C-980F2BEAD189}" emma:medium="tactile" emma:mode="ink">
                <msink:context xmlns:msink="http://schemas.microsoft.com/ink/2010/main" type="inkWord" rotatedBoundingBox="27427,10364 27990,10342 28012,10903 27449,1092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142-1785 71 0,'0'-9'100'15,"0"-1"-12"-15,0 6 0 0,0-6-20 0,0 5-4 0,0 1 4 16,0-2 0-16,0 2 0 0,0-1-8 0,0 1-4 0,0-2 4 0,0 2-4 16,0 4-8-16,0 0 0 0,8-5 0 0,2 5 8 0,-10 0-4 15,8 0 0-15,-8 5 4 0,8-1 0 0,1 2 0 0,-1-2 0 16,0 1-8-16,2 5-4 0,-10 4 0 0,16-5-8 0,-8 6-4 15,-8-1-4-15,18 6-4 0,-10-2-4 0,1 2-4 0,0 4 0 16,-1 0-4-16,1 0 0 0,-1 0-4 0,0-1 0 0,-8 6 0 0,9-5-4 16,0 0 0-16,-1 1-4 0,0 3 4 0,-8-8 0 0,10 3 0 15,-2-4 0-15,-8-4-24 0,8 4 28 0,-8-5-4 0,0-4 0 16,0-1 0-16,0 1 0 0,0-5-4 0,0 0 4 0,0-5-4 16,9 0 0-16,-9 0 4 0,0-5-4 0,-9-4 0 0,9 3 0 15,0-7 0-15,0 3-4 0,0-5 0 0,9-4 0 0,-9 0-4 16,0 0 4-16,0-1-4 0,0-3 0 0,0-2 4 0,0 2 0 0,0-2 0 15,0 2 0-15,0 3 0 0,0 1 0 0,0-5 0 0,9 6 0 16,-9 3 4-16,0 0 0 0,0 1 0 0,8 3 0 0,-8 3 0 16,0-2-4-16,8 10 0 0,-8-5 4 0,9 0 0 0,-9 5 0 15,8-4 0-15,1 4 0 0,-9 4 4 0,9-4-4 0,-9 5 0 16,8-5 0-16,-8 5 4 0,8 0-4 0,-8-5 0 0,10 10 0 0,-2-10 4 16,0 3 0-16,0 3-4 0,2-1 4 0,-2 0 0 15,0-5-4-15,1 4 0 0,-1 1 0 0,0-5 0 0,10 0 4 0,-10 5-4 16,10-5 0-16,-10-5 4 0,0 5 0 0,10-5-4 0,-10 1 0 15,9 4 0-15,-9-5-16 0,2 0 20 0,6-1-4 0,-8-2 0 16,-8 3-4-16,10-5 4 0,-2 1-4 0,-8-1-4 0,0 1-4 0,0-1-8 16,0 5-12-16,0-5-8 0,0 1-12 0,-8-1-8 0,-2 1-8 15,10-1-12-15,-8-4-8 0,0 9-8 0,0-5-8 0,-2 1-8 16,2 4 0-16,0 0-36 0,-1-4-52 0,1 4 20 0,-1 5 36 0,9-5 28 16,-9 5 24-16</inkml:trace>
        </inkml:traceGroup>
        <inkml:traceGroup>
          <inkml:annotationXML>
            <emma:emma xmlns:emma="http://www.w3.org/2003/04/emma" version="1.0">
              <emma:interpretation id="{6FECBCC1-6A6F-422B-8711-9361534434FD}" emma:medium="tactile" emma:mode="ink">
                <msink:context xmlns:msink="http://schemas.microsoft.com/ink/2010/main" type="inkWord" rotatedBoundingBox="28638,10331 29151,10311 29164,10646 28651,1066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002.8588">1361-1621 31 0,'0'4'132'0,"0"1"-8"0,0 0 0 0,9 0-16 0,-9-1 8 15,9-4 4-15,-9 5 4 0,8-5 0 0,0 0 0 0,1 5 0 16,-1-5-4-16,1 0-8 0,0 0-4 0,7 0-4 0,2 0-8 15,-10 0-8-15,10 0-12 0,-2 0-12 0,1 0-36 0,1 0-28 0,-2 0 0 16,2 0 0-16,8 0 0 0,-10 0 0 0,1 0 0 0,9 0 0 16,-10 0 0-16,2 0 0 0,-1 0 0 0,8 0 0 0,-8 0 0 15,1 0 0-15,-10 0 0 0,10 0 0 0,-10 0-4 0,9 0-124 16,-17 0-32-16,9 0-48 0,-1 0-44 0,-8 0-68 0,0 0 56 16,0 0 48-16,0 0 40 0,-8 0 36 0,-1 0 28 0</inkml:trace>
          <inkml:trace contextRef="#ctx0" brushRef="#br0" timeOffset="766.4915">1370-1895 51 0,'0'0'132'0,"0"-5"-4"0,-9 5-4 0,9 0-20 15,0 0 8-15,0 0-8 0,0-5 0 0,0 5 0 0,0 0 0 16,0 0-4-16,0 0 0 0,9 0 0 0,-9 0-8 0,9 0 0 16,-1 0-8-16,0 5 0 0,1-5-4 0,-1 0-4 0,10 0-4 15,-10 0-8-15,10-5-28 0,-2 5-36 0,2 0 0 0,-2 0 0 16,10 5 0-16,-9-5 0 0,-1 0 0 0,10 0 0 0,0 0 0 15,-9 0 0-15,9 0 0 0,-10 5 0 0,10-5 0 0,-8 0 0 16,-2 5 0-16,1-5 0 0,1 0 0 0,-2 5 0 0,2-5 0 16,-1 0 0-16,-8 5 0 0,-1-5 0 0,0 0 0 0,1 0 0 15,-9 0 0-15,8 0 0 0,-8 0 0 0,0 0-20 0,0 0-72 16,0 0-16-16,-8 0-20 0,8 0-20 0,-9 0-16 16,9 0-12-16,-8 0-20 0,0 0-52 0,-1 0 24 0,-8 0 40 0,9 0 36 15,-2 0 32-15,-6 5 24 0</inkml:trace>
        </inkml:traceGroup>
        <inkml:traceGroup>
          <inkml:annotationXML>
            <emma:emma xmlns:emma="http://www.w3.org/2003/04/emma" version="1.0">
              <emma:interpretation id="{7EF0A7B2-1D5C-46EA-9D60-7307DE26FCF1}" emma:medium="tactile" emma:mode="ink">
                <msink:context xmlns:msink="http://schemas.microsoft.com/ink/2010/main" type="inkWord" rotatedBoundingBox="29923,10118 30379,10100 30409,10861 29953,10879"/>
              </emma:interpretation>
              <emma:one-of disjunction-type="recognition" id="oneOf2">
                <emma:interpretation id="interp2" emma:lang="" emma:confidence="0">
                  <emma:literal>3</emma:literal>
                </emma:interpretation>
                <emma:interpretation id="interp3" emma:lang="" emma:confidence="0">
                  <emma:literal>s</emma:literal>
                </emma:interpretation>
                <emma:interpretation id="interp4" emma:lang="" emma:confidence="0">
                  <emma:literal>ś</emma:literal>
                </emma:interpretation>
                <emma:interpretation id="interp5" emma:lang="" emma:confidence="0">
                  <emma:literal>y</emma:literal>
                </emma:interpretation>
                <emma:interpretation id="interp6" emma:lang="" emma:confidence="0">
                  <emma:literal>g</emma:literal>
                </emma:interpretation>
              </emma:one-of>
            </emma:emma>
          </inkml:annotationXML>
          <inkml:trace contextRef="#ctx0" brushRef="#br0" timeOffset="10396.3625">2683-1996 75 0,'0'5'88'0,"-8"-5"-4"0,8 5-4 0,0-5-20 16,-10 0 0-16,10 0-4 0,-8 5 4 0,8-5 0 0,-8 0-4 0,8 0 0 16,0 0-4-16,0 0-4 0,0 0 4 0,-9 0-8 0,9-5-4 15,0 5 4-15,0-5 0 0,9 0-4 0,-9 5 0 0,0-4-4 16,8-1 0-16,-8 0-4 0,8 0 0 0,2-5 4 0,-2 5-4 0,-8-4 0 15,8 0 0-15,2-1 0 0,-2 5 0 0,0-4 0 16,9 5-4-16,-9-7 0 0,1 7 4 0,0-1-4 0,-1 0 4 0,0 0 0 16,2 0-4-16,-2 1-4 0,0-1 0 0,0 5-8 0,2 0 0 15,-2-5 0-15,0 5-4 0,1 5 4 0,-1-5-4 0,1 5 0 16,0-5 0-16,-1 4-4 0,-8 6 0 0,8-5-4 0,-8 4 0 0,8-4 0 16,-8 5 0-16,0-1-4 0,10 1 4 0,-10 4 0 15,0-5-4-15,0 6 4 0,0-5-4 0,-10 4 0 0,10-4 0 0,-8 4 0 16,8-4 4-16,-8 4-4 0,8-4 0 0,-8 4 4 0,-1-4 0 15,9-1-4-15,-9 6 0 0,1-5 0 0,8-6 0 0,-9 6 0 16,1-1-4-16,8-3 8 0,-8-2-4 0,8 1-4 0,0 5 0 16,-10-10 0-16,10 4 4 0,0-4 0 0,0 0 0 0,0 5 0 15,0-5-4-15,0 0 0 0,0 0 0 0,0 0 0 0,10 0 4 0,-10-5 0 16,8 5 0-16,-8 0-4 0,8-4 4 0,-8 4 4 0,9-6-4 16,-1 6 0-16,1-4 0 0,0 4 0 0,-1-5-4 0,0 5 8 15,0-4-4-15,2-2 0 0,-2 6 0 0,0 0 0 0,2 0 0 0,-2 0 0 16,0-4 0-16,1 4 0 0,-1 0 4 0,0 0-4 15,1 4 0-15,0-4 0 0,-1 6 0 0,0-2 0 0,-8-4 0 0,10 5 4 16,-2-1-4-16,0 2 0 0,1 3 0 0,-9-4 4 0,9 4 0 16,-1-3-4-16,-8 3 4 0,8 1 4 0,1-1 0 0,-9 1-4 15,8-1 4-15,-8 1 0 0,9-1 0 0,-9 1 4 0,9 0-4 16,-9 4 4-16,0-5-4 0,0 1 4 0,8 0-4 0,-8 5 4 16,0-6-4-16,0 6-4 0,0-2-4 0,0-3 0 0,0 4 0 15,0 0 0-15,0 1 0 0,0-1 0 0,0-4 0 0,0 5 0 0,-8-1 0 16,8-5 0-16,0 6 0 0,0-5 0 0,-9 4 0 0,0-5 0 15,9 1 0-15,-8 0 0 0,-1-1 0 0,1 1 0 0,0-1 0 16,-1-3 0-16,-8 3 0 0,9-5 0 0,-10 2 0 0,1-2 0 0,8 1 0 16,-7-5 0-16,-1 0 0 0,-1 5 0 0,2-5 0 15,-2 0 0-15,2 0 0 0,-2-5 0 0,1 5 0 0,1-5 0 0,-2 1 0 16,2-2 0-16,6 2 0 0,-6-1-36 0,7-5-72 0,-8 5-20 16,8 1-24-16,1-6-32 0,0 1-16 0,0-5-80 0,-2 4 16 15,2 0 56-15,0-5 36 0,8 2 32 0,-10 3 28 0</inkml:trace>
        </inkml:traceGroup>
      </inkml:traceGroup>
    </inkml:traceGroup>
    <inkml:traceGroup>
      <inkml:annotationXML>
        <emma:emma xmlns:emma="http://www.w3.org/2003/04/emma" version="1.0">
          <emma:interpretation id="{033D3D53-B9E2-4571-A6E3-FAA0464B7FFB}" emma:medium="tactile" emma:mode="ink">
            <msink:context xmlns:msink="http://schemas.microsoft.com/ink/2010/main" type="paragraph" rotatedBoundingBox="27277,11922 30207,11870 30224,12811 27294,128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3B8B590-F174-46FB-B69E-856C98A0BF4B}" emma:medium="tactile" emma:mode="ink">
              <msink:context xmlns:msink="http://schemas.microsoft.com/ink/2010/main" type="line" rotatedBoundingBox="27277,11922 30207,11870 30224,12811 27294,12863"/>
            </emma:interpretation>
          </emma:emma>
        </inkml:annotationXML>
        <inkml:traceGroup>
          <inkml:annotationXML>
            <emma:emma xmlns:emma="http://www.w3.org/2003/04/emma" version="1.0">
              <emma:interpretation id="{827565D0-38B6-49E4-AF83-0041419AB34F}" emma:medium="tactile" emma:mode="ink">
                <msink:context xmlns:msink="http://schemas.microsoft.com/ink/2010/main" type="inkWord" rotatedBoundingBox="27277,11922 28929,11893 28944,12692 27291,12722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5896.9785">5 201 75 0,'0'-9'108'16,"0"-1"-12"-16,0 5-4 0,-8-5-20 0,8 6 4 0,0-6 4 15,0 1 0-15,0 3-8 0,0 2-24 0,0-5 12 0,0 3-8 16,0 2-4-16,0-6 0 0,0 6-8 0,0-1-4 0,8 5 0 15,-8-5 0-15,0 5 4 0,10 0-4 0,-10 0 0 0,8 0 0 16,-8 5 0-16,8 0-4 0,-8-1-4 0,9 1-4 0,0 4-4 16,-1 1 0-16,-8-1-4 0,8 6-4 0,-8-1-4 15,9 1 0-15,-1-1-4 0,-8 5 4 0,9-4-4 0,0 5-4 16,-9 2 0-16,8-2 4 0,-8-1-4 0,8 0 0 0,-8 2 0 16,0-3 4-16,10 1-4 0,-10 0 0 0,0-4 0 0,0-1 0 15,0 1 4-15,0-6-4 0,0 0 4 0,8-4 0 0,-8 0 0 16,0 0 0-16,-8-5-4 0,8 0 0 0,0-5 0 0,0 0 0 15,8 0 0-15,-8-4 0 0,0-5 0 0,0 4 0 0,8-4 0 16,-8-1 0-16,0-4 0 0,8 5 0 0,-8-5 0 0,10 0 0 16,-10-1 0-16,8 0 0 0,-8 2 0 0,8-1-4 15,-8 0 4-15,9-1 0 0,-9 5-16 0,8-4 16 0,-8 4 4 0,8 2-4 16,-8-1 4-16,10-1-4 0,-10 5 0 0,8-4 4 0,-8 5 0 16,8-1-4-16,-8 0 0 0,8 1 0 0,-8-1 0 0,10 5 0 15,-2 1 4-15,-8-1-4 0,8 0 0 0,1 5 4 0,0-5 0 16,-1 5 0-16,-8 0-4 0,9 0 0 0,-1 5 0 0,0-5 4 15,1 5-4-15,0 0 4 0,7 4 0 0,-16-4-4 0,18 0 0 0,-10 4 0 16,1-4 0-16,0 0 0 0,-1 0 0 0,0 5 4 0,1-6-4 16,-1 1 0-16,-8-5 0 0,9 5 0 0,0-5 0 0,-9 0 0 15,8 0 0-15,-8 0-4 0,0 0 0 0,8-5 0 0,-8 0-4 16,0 5-8-16,0-4-8 0,0-6-12 0,0 5-12 0,0 0-8 16,0-4-16-16,0 4-12 0,-8-5-16 0,8 1-12 0,-8 4-8 0,8-5-28 15,-9 1-56-15,9-1 20 0,-9 5 40 0,9-4 28 16</inkml:trace>
          <inkml:trace contextRef="#ctx0" brushRef="#br0" timeOffset="16348.7746">653-231 75 0,'0'-10'104'0,"0"6"-8"0,0-5 0 0,0 3-32 16,0-2 4-16,10 1-4 0,-10 3 0 0,8-5-4 0,-8 4-8 15,8 0 0-15,0 1-4 0,2-2 4 0,-2 2-12 0,0-1 0 16,1 5 4-16,8-4-4 0,-8 4-4 0,-1-6-4 0,0 6 0 16,10 0-4-16,-10 0-8 0,0 0 0 0,2 6-4 0,-2-2 0 0,0-4-4 15,1 5 0-15,-1 5-4 0,-8-6 0 0,9 6 0 0,-9-1-4 16,0 2 0-16,0-3 0 0,-9 2 0 0,9 5-4 0,-8 4 0 15,-1-5 4-15,1 1-8 0,-10-1 4 0,10 1 0 0,-10-2 0 16,2 2-4-16,8-1 4 0,-9 1 0 0,-1-1 0 0,10-4 0 16,-10-1-4-16,10 1 4 0,0-1 4 0,0-3-8 0,-2-2 4 15,2 1-4-15,8 0 4 0,-8-1 0 0,8-4 0 0,0 5 0 0,0 1 4 16,0-6-4-16,8 4 0 0,-8 1 0 0,8-5 0 0,-8 5 8 16,10 0-8-16,-2-1 4 0,0-4 0 0,0 5 4 0,2 0 4 15,-2 0 4-15,0-1 0 0,1 1 0 0,0 0 4 0,-1-5 4 16,1 5-8-16,-1-5 0 0,8 5-4 0,-6-1 4 0,-2-4-4 15,0 5-4-15,2-5 0 0,-2 5-4 0,0-5-4 0,9 5 0 0,-8-5-4 16,-1 0-8-16,1 5-16 0,-1-5-16 0,0 0-32 0,2 0 12 16,-2 0-24-16,0 4-20 0,2-4-16 0,-2 0-16 0,0 0-72 15,0 0 16-15,1 0 32 0,-9 0 32 0,9 0 24 0</inkml:trace>
          <inkml:trace contextRef="#ctx0" brushRef="#br0" timeOffset="16817.2567">1242 364 31 0,'-8'10'152'0,"-2"-6"-24"0,10 6-16 0,0-5-28 15,-8 5 8-15,8-6 0 0,8 1 4 0,-8 0 0 0,0 0-4 0,10-5-4 16,-2 0-8-16,0 4-12 0,2-4-8 0,-2 0-8 0,9 0-4 16,-1 0-8-16,2-4-8 0,-2 4-8 0,2-5-4 0,-1 5-4 15,8-5 0-15,-8 0-12 0,1 5-8 0,8-4-12 0,-10 4-16 16,2 0-20-16,-2 0-20 0,1-6-32 0,1 6-24 0,-10-4-24 0,0 4-72 15,0 0 8-15,2 0 40 0,-10 0 28 0,8 0 32 0</inkml:trace>
          <inkml:trace contextRef="#ctx0" brushRef="#br0" timeOffset="16598.8412">1285 192 107 0,'0'4'128'0,"8"1"-24"0,-8-5-8 0,0 0-28 0,0 4 4 0,0-4 8 16,8 0 4-16,-8 0-8 0,9 0 0 0,-9 6-4 0,9-6-4 15,-1 0-4-15,10-6-12 0,-10 6-20 0,0 0 16 0,10 0-12 16,-2 0-4-16,1 0-8 0,1 0 0 0,-2 0-4 0,2 0-8 15,-2 0 0-15,2 0-4 0,-1 0 0 0,0 0 0 0,0 0-8 0,-1 0 0 16,-6 6-4-16,6-6-12 0,-6 0-8 0,6 4-16 16,-7-4-8-16,-9 0-20 0,8 5-20 0,0 1-20 0,-8-6-12 0,9 4-48 15,-9-4-44-15,-9 4 36 0,9-4 32 0,-8 6 32 0</inkml:trace>
        </inkml:traceGroup>
        <inkml:traceGroup>
          <inkml:annotationXML>
            <emma:emma xmlns:emma="http://www.w3.org/2003/04/emma" version="1.0">
              <emma:interpretation id="{E798FAA9-25E3-4CFB-8C32-5B7D79B6FD0E}" emma:medium="tactile" emma:mode="ink">
                <msink:context xmlns:msink="http://schemas.microsoft.com/ink/2010/main" type="inkWord" rotatedBoundingBox="29608,11952 30208,11941 30224,12811 29624,12821"/>
              </emma:interpretation>
              <emma:one-of disjunction-type="recognition" id="oneOf4">
                <emma:interpretation id="interp8" emma:lang="" emma:confidence="0">
                  <emma:literal>9</emma:literal>
                </emma:interpretation>
                <emma:interpretation id="interp9" emma:lang="" emma:confidence="0">
                  <emma:literal>,</emma:literal>
                </emma:interpretation>
                <emma:interpretation id="interp10" emma:lang="" emma:confidence="0">
                  <emma:literal>g</emma:literal>
                </emma:interpretation>
                <emma:interpretation id="interp11" emma:lang="" emma:confidence="0">
                  <emma:literal>'</emma:literal>
                </emma:interpretation>
                <emma:interpretation id="interp12" emma:lang="" emma:confidence="0">
                  <emma:literal>ą</emma:literal>
                </emma:interpretation>
              </emma:one-of>
            </emma:emma>
          </inkml:annotationXML>
          <inkml:trace contextRef="#ctx0" brushRef="#br0" timeOffset="17570.5395">2623-87 35 0,'-8'-8'88'0,"8"-7"-8"0,0 5 0 0,-9 0-24 0,9 1-4 16,0-2 4-16,-8 3 0 0,8 2 0 0,0-3 4 0,-8 4 0 15,-2 0 0-15,10 5-4 0,-8-4 8 0,0 4-4 0,-2 0-4 0,10 4 0 16,-8-4-4-16,0 10 0 0,0-5-4 0,-1-1 0 0,0 6-4 16,9-1-4-16,-8 1 0 0,-1 0-4 0,1 5-12 0,8-6 4 15,-8 5-8-15,8 1 0 0,0-5-4 0,0 3-4 0,0 2 0 16,0-1-4-16,0-4 0 0,8 5 0 0,0-6 4 0,1 1-8 16,-1-1 4-16,1 1-4 0,8-1 4 0,-9-4 0 0,10 0 0 0,-2 0 0 15,2 0-4-15,-1-5 4 0,0 0 0 0,8 0-4 0,-7 0 0 16,-2-5 0-16,10 0 4 0,-9 0-8 0,0-4 0 0,0-1 0 15,1 0 0-15,-10 1 0 0,0-5-4 0,10 4 4 0,-18-5-4 16,8 6 0-16,0-5-4 0,-8-1 4 0,-8 1-4 0,8-1 0 16,0-4 0-16,-8 5-4 0,-2-1 4 0,2 0-8 0,-8-3 0 15,6 3 0-15,-6 5 0 0,7-9 0 0,-8 5 0 0,0 5 4 16,1-6 0-16,-2 5 0 0,0 2 0 0,2 1-4 0,-1 3 0 0,0 0 0 16,0-1 0-16,-1 5-4 0,2 0 0 0,-2 5 4 0,2-1 0 15,7 7-4-15,0-3 0 0,-8 2 0 0,9-1 0 0,0 6 0 16,8-1-4-16,-10 2 0 0,10 2 0 0,0-4 8 0,0 5 0 0,10 1 4 15,-2-5 0-15,0 4 0 0,1 0 4 0,-1-5 4 0,10 5 0 16,-2-5 4-16,2-3 0 0,-2 3 0 0,2-5 0 0,-1 1-4 16,8-5 4-16,-8 4 0 0,1-4 0 0,-2-5 0 0,10 0 0 0,-9 0 4 15,0 0 0-15,0-5-4 0,-9 5 4 0,10-5 0 16,-10 1 0-16,10-1 0 0,-10 0 0 0,-8 0 8 0,8 1 0 16,1-1 8-16,-1 0 0 0,-8 0 8 0,0 5 4 0,9-4 4 0,-9 4 4 15,0 0 4-15,0 4 4 0,0-4 0 0,0 5-4 0,0 0 4 16,0 0 0-16,0 4-8 0,0 1 4 0,0-1 0 0,0 1-4 15,9-1-4-15,-9 6-4 0,0-6 0 0,0 6-4 0,8-1 0 16,-8 0 0-16,0 5-8 0,8-4 0 0,-8-1 0 0,8 5 0 16,-8-4-4-16,10 4-4 0,-10 1 0 0,8-6 0 0,-8 4 0 0,8 2-8 15,-8-5-4-15,0 4 0 0,10-1 0 0,-10-3 0 16,0 4 0-16,0-4 0 0,-10 4 0 0,10-5 0 0,-8 6 0 0,8-6 0 16,-8 0 0-16,-10 1 0 0,10-1 0 0,-9-4 0 0,8 4 0 15,-8-4 0-15,-9 0 0 0,10-1 0 0,-10-4 0 0,0 4 0 16,1-4 0-16,-1-5 0 0,0 5 0 0,1-5-28 0,0 0-64 0,0 0-28 15,-11-5-24-15,12 0-32 0,-2 0-16 0,1 1-36 0,-9-6-44 16,8 6 44-16,0-6 40 0,9 5 40 0,-9-5 20 0,10 1 32 16</inkml:trace>
        </inkml:traceGroup>
      </inkml:traceGroup>
    </inkml:traceGroup>
  </inkml:traceGroup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3:57.04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FC1464B-A448-40C8-B89C-DC9C803A61B6}" emma:medium="tactile" emma:mode="ink">
          <msink:context xmlns:msink="http://schemas.microsoft.com/ink/2010/main" type="writingRegion" rotatedBoundingBox="18850,9743 24106,10006 23799,16120 18543,15856"/>
        </emma:interpretation>
      </emma:emma>
    </inkml:annotationXML>
    <inkml:traceGroup>
      <inkml:annotationXML>
        <emma:emma xmlns:emma="http://www.w3.org/2003/04/emma" version="1.0">
          <emma:interpretation id="{4156B798-48BF-4AFE-A3EB-0B9620191310}" emma:medium="tactile" emma:mode="ink">
            <msink:context xmlns:msink="http://schemas.microsoft.com/ink/2010/main" type="paragraph" rotatedBoundingBox="19205,9761 24106,10006 24029,11538 19129,112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E6C7BB7-7E84-495A-8AAC-309078694EA5}" emma:medium="tactile" emma:mode="ink">
              <msink:context xmlns:msink="http://schemas.microsoft.com/ink/2010/main" type="line" rotatedBoundingBox="19205,9761 24106,10006 24029,11538 19129,11292"/>
            </emma:interpretation>
          </emma:emma>
        </inkml:annotationXML>
        <inkml:traceGroup>
          <inkml:annotationXML>
            <emma:emma xmlns:emma="http://www.w3.org/2003/04/emma" version="1.0">
              <emma:interpretation id="{92102CA9-9345-409D-94A7-637D1A226B34}" emma:medium="tactile" emma:mode="ink">
                <msink:context xmlns:msink="http://schemas.microsoft.com/ink/2010/main" type="inkWord" rotatedBoundingBox="19192,10033 19620,10055 19586,10734 19158,1071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1671 7624 75 0,'0'-3'100'0,"0"-2"-8"0,0 5 0 0,0-5-28 16,0 0-4-16,0 5-4 0,-8-4-4 0,8 4 4 0,0-6 0 0,-8 6 0 15,8-4-4-15,-8 4 0 0,8 0-4 0,-10-5-8 0,10 5 0 16,-8 0 4-16,0 0-4 0,8 0 4 0,-9 0 0 0,1 0 0 16,8 0 0-16,-9 0 0 0,0 0 0 0,1 0 0 0,0 0 0 15,0 5 0-15,-2-1 0 0,2-4-8 0,0 6-4 0,-2-2 0 16,2 1 0-16,0 5-4 0,-1-7-4 0,1 8 0 0,0-2-4 0,-1 1-4 16,0 0 0-16,1-1-4 0,0 6 0 0,8-6-4 0,-10 1-4 15,10-1 4-15,-8 1-4 0,8-1 0 0,0 1 0 0,0-6-4 16,-8 7 0-16,8-2 4 0,0-4-4 0,8 4 0 0,-8-4 0 0,0 0 0 15,8 0 0-15,-8-1 0 0,10 2 0 0,-10-2 0 16,8-4 4-16,0 5-4 0,-8-5 0 0,9 0 0 0,0 0 0 0,-1 5 0 16,0-5 0-16,9 0 0 0,-9 0 0 0,2 0 0 0,-2 0 0 15,10 0 0-15,-10 0 0 0,0-5 0 0,9 10 0 0,-8-5 0 16,8 0 0-16,-9 6 0 0,0-6 0 0,10 3-4 0,-10-3 4 16,0 5 0-16,10 0 0 0,-10 0 0 0,1-1 0 0,0 2 0 15,8-2 0-15,-9 6 0 0,0-1 0 0,0-4 0 0,2 5 0 16,-2-5 0-16,0 4 0 0,2 1 0 0,-2-1 0 0,0 6-4 0,-8-5 8 15,9 4-4-15,-1-5 0 0,-8 6 0 0,0-5 0 0,9 4 0 16,-9 0 0-16,0 0 0 0,0 1 0 0,0-2 4 0,0-2 0 16,-9 3-4-16,9 1 4 0,-8 0-4 0,-1-6 4 0,1 6 0 15,0-6 0-15,-2 0-4 0,2 1 4 0,-10-1 0 0,10 0 0 16,-8 2 0-16,-1-2 0 0,-1 1-4 0,10-6 0 0,-10 1 4 0,2 5 4 16,-2-6-4-16,2 2 0 0,-1-6 4 0,-1 4-4 0,10-4 0 15,-8 5 4-15,-2-5-8 0,10 0 4 0,-10-5-4 0,10 5 4 16,-1-4 0-16,1-2-4 0,0 2 0 0,-1-6 0 0,0 1-4 15,1-1-8-15,0 1-4 0,-2-2-12 0,2 2-16 0,8-5-12 16,-8 4-16-16,-1-3-12 0,9-2-12 0,-9 6-16 0,9-6-20 0,0 5-12 16,0 0-4-16,0 1-60 0,0-2-20 0,0 3 44 0,0-2 36 15,0 0 32-15,0 6 24 0</inkml:trace>
        </inkml:traceGroup>
        <inkml:traceGroup>
          <inkml:annotationXML>
            <emma:emma xmlns:emma="http://www.w3.org/2003/04/emma" version="1.0">
              <emma:interpretation id="{D7492000-5612-441B-AE8A-5FF7B0B14C34}" emma:medium="tactile" emma:mode="ink">
                <msink:context xmlns:msink="http://schemas.microsoft.com/ink/2010/main" type="inkWord" rotatedBoundingBox="19985,9871 22191,9981 22125,11288 19919,1117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74.0323">2422 7424 7 0,'0'0'92'0,"0"0"-4"0,0 0-8 16,0 0-24-16,0 0-4 0,-8 0 0 0,8 0 0 0,0 0 0 15,0 0-4-15,-9 0 4 0,9 0 0 0,0 0 0 0,-9 4-8 16,9-4 4-16,-8 0-4 0,8 5 4 0,-9-5-4 0,1 5-4 15,8 0 0-15,-8 0-16 0,0-1 20 0,-2 6-4 0,10-5 4 16,-8 5 0-16,0-1-4 0,-2 1 0 0,10 0-4 0,-8-1 4 0,0 1-4 16,-1 4 0-16,1-5 0 0,-1 6-8 0,1 0 0 15,-1-1 0-15,1 0-4 0,0 1 0 0,8-1-4 0,-10 0 0 0,2 1-4 16,8-6 0-16,-8 6 0 0,8 0-4 0,-10-2 0 0,10 6 4 16,0-5-8-16,0 1 0 0,0 0 0 0,0-1 0 0,0 5 0 15,0-3 0-15,0 2-4 0,0-4 0 0,0 10 0 0,0-4 0 0,0-1 4 16,0 0 0-16,0 5-8 0,10 0 8 0,-10-5 0 0,0 5 0 15,0 0 0-15,8 0-4 0,-8 0 4 0,8 0 4 0,-8 0 0 16,10 0-4-16,-2-1-4 0,-8 2 0 0,8-2 4 0,1-3-8 16,-1 4 4-16,1 0 0 0,-9-5 0 0,8 0-4 0,1 0 0 15,-1 0 0-15,0 1 4 0,2-5-4 0,6 4-4 0,-6-5-8 16,-2-5-4-16,0 6-20 0,0-1-20 0,1-4-20 0,-1 0-24 0,1-1-28 16,0-4-28-16,-1-1-24 0,-8 1-80 0,8 0 8 0,2-5 48 15,-10 0 36-15,8 0 36 0,-8-5 20 0</inkml:trace>
          <inkml:trace contextRef="#ctx0" brushRef="#br0" timeOffset="15513.6226">2925 7879 75 0,'0'-5'88'0,"-9"5"-4"16,9 0-8-16,-8-4-20 0,0 4-4 0,0 0-4 0,-2 4 0 0,2-4-8 15,8 5 0-15,-8 0 0 0,-2 0 0 0,2 0-4 0,8 0-4 16,-8 4 0-16,-1 1 0 0,1-1 0 0,8 1-4 0,-8 5 8 15,-1-6 0-15,9 5 0 0,-9 1-4 0,9-1 4 0,-8 6-4 16,0-2 0-16,8-3-4 0,0 4 0 0,0 0 0 0,0 0 0 16,0 1-4-16,0-1-4 0,8-5-4 0,0 5 4 0,1-5 0 0,0 1-4 15,-1 4 4-15,0-5-20 0,9-4 16 0,-9 0-4 0,10-1 4 16,0 1-4-16,6-1 0 0,-6-9-4 0,-1 6 8 0,-1-2-4 16,10-4-4-16,-8 0 0 0,-2-4 0 0,10-2 0 0,-9 2-4 0,-1-1 0 15,2-5 4-15,0 1-8 0,7-1 4 0,-17 0 0 16,10-4-4-16,-2 5 4 0,-8-6 0 0,2 0-4 0,6-3 4 0,-6 3 0 15,-10 2-4-15,8-7 4 0,0 1-4 0,-8 4 0 0,0-4 4 16,0 0-4-16,0 0 0 0,0 0 4 0,0 0-4 0,0 0 4 16,-8-1 0-16,8 1-4 0,-8 0 4 0,-2 0-4 0,10-1 0 0,-8-4 4 15,0 10-4-15,-2-4 4 0,2-2-4 0,0 0 0 16,0 1 4-16,-1-1 4 0,-8 6 0 0,8 0 0 0,1 0 4 0,0-1-4 16,-10 6 4-16,10-6 0 0,-10 6 0 0,10-1-4 15,-9 1 0-15,9 4 4 0,-10 1-4 0,10-3 0 0,0 4 0 0,-10 3-4 16,10 0 0-16,-10 0-4 0,10 0 4 0,0 3-4 0,-1-3 0 15,-8 11-4-15,8-6 0 0,1 4-4 0,-8-4-8 0,6 5-4 16,2 4-4-16,0-4-12 0,-2 5-12 0,-6-2-4 0,7 2-4 0,1 3-12 16,0-3-8-16,-1 4-8 0,0-4-4 0,1 4-4 0,0 0-8 15,-2 1-4-15,10-2-4 0,-8 2-48 0,8-6-28 0,-8 11 36 16,8-12 28-16,0 7 24 0</inkml:trace>
          <inkml:trace contextRef="#ctx0" brushRef="#br0" timeOffset="15785.8929">3514 8340 3 0,'8'-5'136'0,"-8"1"-8"0,8-2-16 16,-8 3-24-16,8-3 4 0,-8 1-4 0,0 5 8 0,10 0-4 15,-10 0 0-15,0 5-4 0,0 1 0 0,0-3-4 0,0 7-8 16,0 0-8-16,0-1-4 0,0 5-8 0,0-3-8 0,0 8-12 0,0-5-4 16,-10 5-4-16,10 0-8 0,0 0-4 0,-8 5-4 0,8-4-8 15,-8 3-12-15,8 1-20 0,-8 0-16 0,8 0-20 0,-9 1-20 16,0-6-32-16,1 4-28 0,-1-4-16 0,1 1-88 0,8-1 28 16,-8 0 44-16,-2-4 28 0,10-5 32 0,0-1 28 0</inkml:trace>
          <inkml:trace contextRef="#ctx0" brushRef="#br0" timeOffset="16684.0252">4059 7798 71 0,'8'-10'80'0,"-8"5"4"0,0 1-8 0,0-6-20 0,-8 5-4 15,8 5 4-15,0-4-4 0,0-2 4 0,0 6-4 0,-8-5 0 16,8 5-4-16,-9 0 0 0,1 0 0 0,8 0-4 0,-9 5 0 0,0 1-4 16,9-2-4-16,-8-4-4 0,0 10-4 0,-2-1 0 0,2-4-4 15,0 5 0-15,0 4 0 0,-2-4-4 0,2 4 4 0,0 0-4 16,-1 1 0-16,1 4-4 0,0-4 0 0,-2 4 0 0,10 0-4 16,-8 0 0-16,8 6 0 0,0-6 4 0,-8 0-4 0,8 4-4 15,0-3 0-15,8 4 0 0,-8-5 0 0,0 1 0 0,8 4-4 0,2-6 0 16,-2 1 0-16,0 1 4 0,1-1-8 0,-1-5 0 0,0 5 4 15,10-4 0-15,-10-1-4 0,10 1 0 0,-2-1 0 0,-7-5 0 16,8 1 4-16,0 0-4 0,0-1 4 0,0-4 0 0,1 0 0 16,-2-5 0-16,2 4 0 0,-2-4 0 0,1 0 0 0,1-4 4 0,-2-1 0 15,2 0-4-15,-2-4 0 0,2-1 0 0,-1 0-4 0,-1-4 4 16,2-1-4-16,-10 2 4 0,10-7 0 0,-10 1 0 0,0 0 0 16,1 0 0-16,0-1 4 0,-1 1 0 0,1 1-4 0,-9-6 8 15,8 4-4-15,-8 1 4 0,0 0 0 0,0-1 0 0,0 1 4 16,0 5-4-16,-8-6-4 0,8 7 4 0,-9-2 0 0,1 1 0 0,-1-1-4 15,9 1 0-15,-17-1 0 0,9 1 0 0,-2-1 0 0,-6 1-4 16,8-1 0-16,-10 6 0 0,1-4-4 0,9-3 0 0,-10 6 4 16,2 1-4-16,-2-1 0 0,2 1 4 0,-2-1 0 0,1 0-8 15,1 5 4-15,-2-4 0 0,2 4 0 0,6 5-4 0,-6-4-4 16,7 4-4-16,-8 0-4 0,9 0-12 0,-9 4-8 0,8 1-12 0,0 0-12 16,1 4-8-16,0 1-16 0,-2 0-28 0,2-1-12 0,0 6-12 15,8-1-36-15,-8 2-48 0,-2 2 36 0,10-4 32 0,-8 5 32 16,8 1 20-16</inkml:trace>
        </inkml:traceGroup>
        <inkml:traceGroup>
          <inkml:annotationXML>
            <emma:emma xmlns:emma="http://www.w3.org/2003/04/emma" version="1.0">
              <emma:interpretation id="{2646B0A7-88E4-4FA8-8630-C4B6A1ECBE5D}" emma:medium="tactile" emma:mode="ink">
                <msink:context xmlns:msink="http://schemas.microsoft.com/ink/2010/main" type="inkWord" rotatedBoundingBox="22554,9929 24106,10006 24029,11538 22477,11460"/>
              </emma:interpretation>
            </emma:emma>
          </inkml:annotationXML>
          <inkml:trace contextRef="#ctx0" brushRef="#br0" timeOffset="17169.3716">4826 8296 43 0,'-8'-4'108'16,"16"-1"-4"-16,-8 1-8 0,0 4-24 0,0-6 0 0,0 6 4 0,-8 0-8 15,8 0 0-15,0 6 0 0,0-6-4 0,0 9-12 0,-9-5 4 16,9 2-4-16,0 3 0 0,-8 5-8 0,8-4-4 0,-8 5-4 15,8-1 0-15,-10 1-8 0,10 4-8 0,-8 0-4 0,0 0 0 16,8 0-4-16,0 0-4 0,-8 0 0 0,8 1-12 16,-10-1-12-16,10 0-16 0,-8 1-20 0,8-2-32 0,0-3-24 15,0 4-20-15,0-5-88 0,0-5 8 0,-8 6 44 0,8-5 36 16,0-6 24-16</inkml:trace>
          <inkml:trace contextRef="#ctx0" brushRef="#br0" timeOffset="17853.5542">5278 7937 23 0,'0'-4'92'16,"-8"-6"-4"-16,8 0-4 0,0 5-20 0,0-4-4 16,-9 4 0-16,9 0 0 0,-8 0 0 0,8 0 0 0,-8 0 4 0,-2 1 0 15,2-1-8-15,0 5 0 0,8 0 0 0,-18-5-4 0,10 5 0 16,8 5 0-16,-17-5 0 0,8 5-4 0,1-1 0 0,-1 6-4 15,1-5 0-15,0 5 0 0,-1 4-4 0,0-4-4 0,1 4-4 0,0 1 0 16,-2 4-4-16,2 0-4 0,0 0-4 0,-1 0 0 16,9 5-4-16,-9 0-4 0,9 0 4 0,0 1-4 0,0-1-4 15,0-1-4-15,9 0 4 0,-9 2-4 0,9-1-4 0,-1 0 0 0,10-5 4 16,-10 5 0-16,9-10 0 0,0 6 0 0,0-6 0 0,0 0-4 16,0-4 4-16,9-1 0 0,0 1-4 0,-1-5 0 0,1 0 4 15,-2 0-4-15,2-5 0 0,0-5 0 0,-1 5 0 0,1-5 0 16,0 0 0-16,8-5 0 0,-17 1 0 0,9-1 0 0,0-4 0 15,-10 0-4-15,2-6 4 0,-2 6 0 0,1-5 0 0,1 0 0 0,-10-6 0 16,0 2 0-16,2-2 0 0,-2 2-8 0,-8-1 8 0,0 0-4 16,0 0 4-16,0-5 0 0,-8 5 0 0,-2 0 0 0,2 0 0 15,0 1 0-15,-10-2-4 0,10 2 0 0,-9 3 4 0,-1 1-4 0,2-1 0 16,-10 2 4-16,9 3 0 0,-9 2 0 0,10-3-4 0,-10 6 4 16,0 1 0-16,9 4 0 0,-8 0-4 0,8 1 4 0,-9 4 0 15,8 0-4-15,-6 4-8 0,6 1-8 0,1 0-4 0,1 4-8 16,6 1-8-16,-6 0-4 0,-2-1-4 0,10 1-12 0,0-1 4 15,-1 6-16-15,0-6-8 0,9 6-8 0,-8-5-12 0,8 4-4 0,0 0 0 16,0-4-48-16,-9 5-36 0,9-6 24 0,0 5 28 0,9-4 36 16</inkml:trace>
          <inkml:trace contextRef="#ctx0" brushRef="#br0" timeOffset="18247.5019">5807 7529 15 0,'9'-4'112'0,"-9"4"-8"0,0 0 0 0,0 0-24 0,8 0 4 15,-8 0 0-15,0 0 0 0,9 0 4 0,-9 0-4 0,8 0 0 16,0 4-8-16,-8-8 4 0,8 8-4 0,2-4 4 0,-2 5 0 0,10-5 0 16,-10 5-4-16,9 0-4 0,-9 4 4 0,9-4 0 0,-8 10 0 15,7-6-4-15,2 1 0 0,0 4-4 0,-2 1-12 0,1 4-48 16,0 0-8-16,0 0 0 0,1 0 0 0,6 5 0 0,-6 0 0 16,-1 5 0-16,9-1 0 0,-10 1 0 0,2 5 0 0,-2 5 0 15,2-6 0-15,-1 11 0 0,0-6 0 0,-8 5 0 0,-1 5 0 16,0-5 0-16,0 4 0 0,-8 7 0 0,-8-6 0 0,8 4 0 0,-16-4 0 15,7 5 0-15,-8 0 0 0,0-5 0 0,-1 4 0 0,-8-4 0 16,2-4-8-16,-2 4-72 0,-9-6-32 0,11-3-28 0,-11-1-44 16,1 1-32-16,8-11-96 0,-8 6 44 0,0-10 48 0,1 0 44 15,-3 0 32-15,3-5 28 0</inkml:trace>
        </inkml:traceGroup>
      </inkml:traceGroup>
    </inkml:traceGroup>
    <inkml:traceGroup>
      <inkml:annotationXML>
        <emma:emma xmlns:emma="http://www.w3.org/2003/04/emma" version="1.0">
          <emma:interpretation id="{81C99065-94DE-4C3C-B347-C93DD0193CD2}" emma:medium="tactile" emma:mode="ink">
            <msink:context xmlns:msink="http://schemas.microsoft.com/ink/2010/main" type="paragraph" rotatedBoundingBox="19065,13734 19378,15834 18738,15930 18425,138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3C74614-AAC1-400B-836B-6BBA10EE13A5}" emma:medium="tactile" emma:mode="ink">
              <msink:context xmlns:msink="http://schemas.microsoft.com/ink/2010/main" type="line" rotatedBoundingBox="19065,13734 19378,15834 18738,15930 18425,13830"/>
            </emma:interpretation>
          </emma:emma>
        </inkml:annotationXML>
      </inkml:traceGroup>
    </inkml:traceGroup>
  </inkml:traceGroup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4:36.11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E851132-0010-4742-8A8E-23A1559B1E98}" emma:medium="tactile" emma:mode="ink">
          <msink:context xmlns:msink="http://schemas.microsoft.com/ink/2010/main" type="writingRegion" rotatedBoundingBox="26434,10830 27219,10830 27219,12580 26434,12580"/>
        </emma:interpretation>
      </emma:emma>
    </inkml:annotationXML>
    <inkml:traceGroup>
      <inkml:annotationXML>
        <emma:emma xmlns:emma="http://www.w3.org/2003/04/emma" version="1.0">
          <emma:interpretation id="{D5C59B29-91A9-4733-B934-3F10656CA483}" emma:medium="tactile" emma:mode="ink">
            <msink:context xmlns:msink="http://schemas.microsoft.com/ink/2010/main" type="paragraph" rotatedBoundingBox="26434,10830 27219,10830 27219,12580 26434,125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E56537E-FAC9-43E1-9E96-13943000DF2B}" emma:medium="tactile" emma:mode="ink">
              <msink:context xmlns:msink="http://schemas.microsoft.com/ink/2010/main" type="line" rotatedBoundingBox="26434,10830 27219,10830 27219,12580 26434,12580"/>
            </emma:interpretation>
          </emma:emma>
        </inkml:annotationXML>
        <inkml:traceGroup>
          <inkml:annotationXML>
            <emma:emma xmlns:emma="http://www.w3.org/2003/04/emma" version="1.0">
              <emma:interpretation id="{BE87D86B-E11E-459A-9EDE-B396E5166F57}" emma:medium="tactile" emma:mode="ink">
                <msink:context xmlns:msink="http://schemas.microsoft.com/ink/2010/main" type="inkWord" rotatedBoundingBox="26434,10830 27219,10830 27219,12580 26434,12580"/>
              </emma:interpretation>
              <emma:one-of disjunction-type="recognition" id="oneOf0">
                <emma:interpretation id="interp0" emma:lang="" emma:confidence="0">
                  <emma:literal>c</emma:literal>
                </emma:interpretation>
                <emma:interpretation id="interp1" emma:lang="" emma:confidence="0">
                  <emma:literal>•</emma:literal>
                </emma:interpretation>
                <emma:interpretation id="interp2" emma:lang="" emma:confidence="0">
                  <emma:literal>p</emma:literal>
                </emma:interpretation>
                <emma:interpretation id="interp3" emma:lang="" emma:confidence="0">
                  <emma:literal>/</emma:literal>
                </emma:interpretation>
                <emma:interpretation id="interp4" emma:lang="" emma:confidence="0">
                  <emma:literal>ó</emma:literal>
                </emma:interpretation>
              </emma:one-of>
            </emma:emma>
          </inkml:annotationXML>
          <inkml:trace contextRef="#ctx0" brushRef="#br0">315 1746 71 0,'0'0'96'0,"-8"4"-12"0,8-4-4 0,0 0-24 16,0 0 0-16,0 0-4 0,-10 0 0 0,10 0-4 0,0-4 0 16,-8 4-8-16,8-4 0 0,-8-2 0 0,8 6-4 0,-8-4 0 15,8 4-4-15,-9-5 0 0,0 0-4 0,9 0 0 0,-8 1 0 16,8-1 0-16,-9-1-8 0,1 2 0 0,0 0-4 0,-2-2 0 0,2-4-4 16,0 6 4-16,0-5-4 0,-2 0 0 0,2-1-4 0,0 0 4 15,-1-5 0-15,1 5-4 0,-10-9-8 0,10 4 4 0,0-3 0 16,-2-1 0-16,2 0-4 0,0-5 4 0,-10 0-4 0,10 0 0 15,0 0-4-15,-1 0 4 0,9-5 0 0,-8 5 0 0,-1-5 0 0,9 6 0 16,-9-6 0-16,1 4 0 0,8 2 4 0,0-6-4 0,0 4-4 16,-8 2 4-16,8-1 4 0,0 0 0 0,0 0 0 0,0 0-4 15,0 0-4-15,0 0 4 0,0 0 4 0,8 0-4 0,-8 0 0 16,0 0 0-16,8 0-4 0,1-4 0 0,-9 3 4 0,9 2-4 16,-1-6 0-16,1 4 4 0,-1-4-4 0,0 6 8 0,2-6-4 0,6 5-4 15,-8 0 0-15,10 0 4 0,-10-4 0 0,10 3 0 16,-1 6 0-16,-1-4 0 0,2-2 0 0,-2 6-4 0,2-5 4 0,7 5 0 15,-7 0-20-15,6 0 24 0,-6 4 0 0,8-4-4 0,-1-1 0 16,1 7 4-16,0-2-4 0,-10-5 4 0,10 7-4 0,0 3 0 16,-1-5 0-16,1 1 4 0,0 4-4 0,-10 1-4 0,10-2 0 15,-1 3 4-15,-7-2 0 0,-2 0 0 0,2 6-4 0,-1-1 4 16,0-4 0-16,-9 4 4 0,1 0-4 0,-1 0-4 0,0 5 8 0,2-5-4 16,-2 5 0-16,-8 0 4 0,8-5-4 0,-8 5 4 15,0 0 0-15,0 0 0 0,10 0-8 0,-10 0 8 0,0 0-4 0,0 0 4 16,0 0 0-16,0 0-4 0,-10 0-4 0,10 0 4 0,0 0 0 15,0-5-4-15,0 5 8 0,0-4-12 0,0 4 8 0,0 0-4 0,0-5 4 16,0 5 0-16,0-5-4 0,0 5 8 0,0-5-8 16,-8 5 4-16,8-4 0 0,0 4 0 0,-8 0-4 0,8 0 4 0,-10-5-4 15,2 5 0-15,0 0 0 0,-1 0 8 0,1 0-8 0,-1 0 4 16,1 0-4-16,-1 0 4 0,-7 0 0 0,6 0-4 0,-6 0 4 16,6 0 0-16,-6-5-8 0,-1 5 0 0,8 0 4 0,-8 0 0 0,9 0 0 15,-10 0 0-15,10 0 4 0,-8-5 0 0,6 5 0 0,-6 0-4 16,7 0 0-16,1 0 4 0,-1 0 0 0,0 0-4 0,1 0 4 15,0 0-4-15,8 0 4 0,-8-4 0 0,8 8-4 0,-10-8 0 16,10 4 0-16,0 0 0 0,0-6 4 0,0 6-4 0,0 0 0 16,0-4 0-16,10-1 4 0,-10 5-8 0,8-4 4 0,-8-2 8 15,8 2-4-15,0-1-4 0,1 5 8 0,0-5-4 0,-9 0 0 16,17 1 0-16,-9-2-4 0,0 2 4 0,10 4 0 0,-10-5 0 0,0 1 0 16,10 4-4-16,-10 0 4 0,1-6 4 0,8 6-8 0,-8 0 4 15,7 0 4-15,-8 0-4 0,2 0 0 0,-2 6 0 0,10-6 4 16,-10 4-8-16,0-4 4 0,1 5 4 0,8-1-4 0,-17-4 4 15,8 6-8-15,1-2 4 0,-1 1 0 0,0 0 4 0,2 0 0 0,-10-1 0 16,8 2 0-16,-8-2 4 0,0 5 0 0,8-3-20 0,-8 3 16 16,0 1 0-16,0-1 4 0,0 1-4 0,-8 4 8 0,8-4-8 15,0 4 4-15,-8 0-4 0,8-4 0 0,-10 4 0 0,10 1 4 16,-8-6 0-16,8 6-4 0,-8-6 0 0,-1 1 0 0,9 5 0 16,-8-11-4-16,8 5 4 0,-9 1-4 0,9-5 0 0,0 0-4 0,0 0-8 15,-8-1 0-15,8-4-20 0,0 6-20 0,0-6-24 16,0 0-32-16,0 0-68 0,-9 0-32 0,9 0 40 0,-8 0 28 0,8 0 24 15</inkml:trace>
        </inkml:traceGroup>
      </inkml:traceGroup>
    </inkml:traceGroup>
  </inkml:traceGroup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4:44.80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893B5BF-1CE7-4DE1-AEF0-132FFAA1F4DC}" emma:medium="tactile" emma:mode="ink">
          <msink:context xmlns:msink="http://schemas.microsoft.com/ink/2010/main" type="writingRegion" rotatedBoundingBox="15555,13642 17743,13817 17665,14784 15478,14609"/>
        </emma:interpretation>
      </emma:emma>
    </inkml:annotationXML>
    <inkml:traceGroup>
      <inkml:annotationXML>
        <emma:emma xmlns:emma="http://www.w3.org/2003/04/emma" version="1.0">
          <emma:interpretation id="{ED60E919-F7E0-4726-9672-38CC13A2A965}" emma:medium="tactile" emma:mode="ink">
            <msink:context xmlns:msink="http://schemas.microsoft.com/ink/2010/main" type="paragraph" rotatedBoundingBox="15555,13642 17743,13817 17665,14784 15478,146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B198D33-9ADE-40A4-9BF4-B2568ECC9105}" emma:medium="tactile" emma:mode="ink">
              <msink:context xmlns:msink="http://schemas.microsoft.com/ink/2010/main" type="line" rotatedBoundingBox="15555,13642 17743,13817 17665,14784 15478,14609"/>
            </emma:interpretation>
          </emma:emma>
        </inkml:annotationXML>
        <inkml:traceGroup>
          <inkml:annotationXML>
            <emma:emma xmlns:emma="http://www.w3.org/2003/04/emma" version="1.0">
              <emma:interpretation id="{7DE86180-D5F4-4A3B-A3B2-7C8408D57F9C}" emma:medium="tactile" emma:mode="ink">
                <msink:context xmlns:msink="http://schemas.microsoft.com/ink/2010/main" type="inkWord" rotatedBoundingBox="15555,13642 16679,13732 16601,14699 15478,1460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-2182 11350 71 0,'-8'0'108'0,"8"-4"-12"0,-8 4-8 0,8-5-24 0,-10 5 0 15,10-4 0-15,0 4 0 0,0-6 4 0,0 2 0 0,0 4 0 16,-8-5-8-16,8 5 4 0,0-5-8 0,0 5 4 0,0 0 4 16,0-5-4-16,0 5 4 0,0 0 0 0,0 0 4 0,0-4 0 15,0 4 0-15,0 0 0 0,0 0 0 0,0 0-4 0,0 0-4 0,0 0 0 16,0 4 0-16,0-4-8 0,0 0 0 0,0 0-8 0,0 0-44 16,0 0 0-16,0 0 0 0,0 0 0 0,0 0 0 0,8 5 0 15,-8-5 0-15,0 5 0 0,10 0 0 0,-10-1 0 0,0 6 0 0,8-1 0 16,-8 1 0-16,8 4 0 0,1 1 0 0,-1 4 0 15,-8-1 0-15,9 6 0 0,-1-5 0 0,1 10 0 0,-1-6 0 0,0 2 0 16,2 3 0-16,-2 0 0 0,0 5 0 0,2-9 0 0,-2 5 0 16,0 0 0-16,0-1 0 0,1-4 0 0,-9-1 0 0,8 1 0 15,1 0 0-15,0-5 0 0,-1 1 0 0,-8-2 0 0,8-4 0 0,2 0 0 16,-10 1 0-16,8-5 0 0,0-1 0 0,-8 1 0 16,0-1 0-16,0-5 0 0,0 2 0 0,8-2 0 0,-8-4 0 0,0 4 0 15,0-4 0-15,0 0 0 0,0 0 0 0,0 0 0 0,0-4 0 16,0 0 0-16,0-2 0 0,0-3 0 0,0 5 0 0,0-6 0 15,0-4 0-15,0 4 0 0,0-4 0 0,10 0 0 0,-10-6 0 0,0 7 0 16,8-12 0-16,-8 7 0 0,0-6 0 0,8 0 0 0,1 0 0 16,-9 1 0-16,8-2 0 0,1-3 0 0,0 0 0 0,-1-1 0 15,0 1 0-15,2-1 0 0,-2 6 0 0,0-6 0 0,10 0 0 16,-10 1 0-16,0 3 0 0,9 2 0 0,-9 0 0 0,2-1 0 16,-2 0 0-16,0 5 0 0,0 5 0 0,2 0 0 0,-2-1 0 0,-8 2 0 15,8 7 0-15,-8-3 0 0,9-1 0 0,-9 5 0 0,0 1 0 16,0-1 0-16,0 5 0 0,0 0 0 0,0-5 0 0,0 5 0 15,0 0 0-15,0 0 0 0,0 0 0 0,0 0 0 0,0 0 0 16,0 5 0-16,-9-5 0 0,9 0 0 0,0 5-44 0,0-5-52 16,-8 4-16-16,8-4-16 0,0 5-20 0,-8 0-16 0,8-5-4 15,0 9-24-15,-10-4-60 0,10 1 36 0,-8-3 36 0,8 7 44 0,0-5 20 16,0 5 24-16</inkml:trace>
          <inkml:trace contextRef="#ctx0" brushRef="#br0" timeOffset="446.3268">-1576 11821 31 0,'8'-5'120'0,"-8"-4"-8"0,8 3-8 0,-8-3-24 0,10 5 0 16,-10-5-4-16,0 3-4 0,8 2 0 0,-8 4 4 0,0 0-8 15,8-5 4-15,-8 5-4 0,0 0 0 0,0 5 0 0,8-1 0 16,-8-4-8-16,0 10 0 0,10-5-4 0,-10 8-4 0,0-2-4 15,8-2-4-15,-8 5-4 0,0 5-4 0,8-5-8 0,-8 5-4 0,0 1-4 16,0-2-4-16,0 2 0 0,0 4-8 0,0-5 0 0,0 4-4 16,0-4 0-16,0 5-4 0,0-4-8 0,0-2-4 0,0 1-8 15,0 0-12-15,0-5-4 0,0 5-16 0,0-8-8 0,0 2-4 16,0-3 0-16,0-1-8 0,0-4-8 0,0-1-4 0,0-4 0 16,0 0 0-16,0 0 4 0,0-4-8 0,0-1 4 0,0-4 12 15,0-1-16-15,0 1-20 0,0-6-8 0,0 1-8 0,0 0 4 0,9-1 28 16</inkml:trace>
          <inkml:trace contextRef="#ctx0" brushRef="#br0" timeOffset="746.0419">-1406 11916 47 0,'9'-9'92'0,"-1"-1"-8"0,1 5-4 0,-1-4-28 0,-8 5 4 0,8-1 0 15,-8-1 12-15,9 2-12 0,-9 4 28 0,0-5-8 0,9 5-8 0,-9 0 0 16,-9 0 0-16,9 5-8 0,-9-1-4 0,9 2-4 0,-8 3 0 16,0-5 0-16,-1 6-8 0,1 4 0 0,-1-4-4 0,-8-1 4 15,9 6-8-15,-2-6 4 0,-6 6 0 0,8-2 0 0,-2-3-4 16,-6 4 0-16,7-4 0 0,1-1-4 0,0 1 0 0,-2-1-4 15,2-4-8-15,8 4 0 0,0-3-4 0,-8-2 0 0,8 2-4 0,0-3-4 16,0 3 4-16,0-2-4 0,0 1 4 0,8 0 0 0,-8-1 0 16,8 1 0-16,2 5 4 0,-2-6 0 0,-8 1-4 0,8 0 0 15,1 0 4-15,7 4-4 0,-6-4 0 0,-2-1 0 0,0 6-4 16,10-5 4-16,-10 1-8 0,0-2-4 0,10-4 0 0,-10 4 0 16,9 1 0-16,-9 0 0 0,10-5 0 0,-10 5 0 0,10-5 0 0,-10 0 0 15,9 0 0-15,-8 0 0 0,8 4 0 0,-9-8-4 0,8 8-28 16,-6-8-4-16,-2 4-16 0,10 0-20 0,-10 0-12 0,0-5-28 15,1 0-40-15,-1 0-4 0,1 1-20 0,-9 0-72 0,8-7-4 16,-8 1 52-16,0 1 36 0,0-5 32 0,9 0 28 0</inkml:trace>
        </inkml:traceGroup>
        <inkml:traceGroup>
          <inkml:annotationXML>
            <emma:emma xmlns:emma="http://www.w3.org/2003/04/emma" version="1.0">
              <emma:interpretation id="{0478DC9B-7752-4B4E-96DE-E4D8699ACE9C}" emma:medium="tactile" emma:mode="ink">
                <msink:context xmlns:msink="http://schemas.microsoft.com/ink/2010/main" type="inkWord" rotatedBoundingBox="17237,13996 17725,14035 17697,14392 17209,1435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161.9319">-527 11574 79 0,'0'0'160'0,"0"0"-16"0,0 5-4 0,0-5-20 15,0 0-8-15,0 0 4 0,8 0 4 0,-8 5 4 0,0-5 0 16,8 4-4-16,-8-4-4 0,9 0-8 0,-1 0-8 0,1 0-8 15,0 0-4-15,-1 0-8 0,0 5-12 0,10-5-32 0,-10 0-36 0,10 0 0 16,-2 0 0-16,1 0 0 0,0-5 0 0,0 5 0 0,1-4 0 16,7 4 0-16,-8 0 0 0,0 0 0 0,0-5 0 0,8 5 0 15,-7 0 0-15,-2 0 0 0,2 0 0 0,-1-5 0 0,-9 5 0 16,10 0 0-16,-10 0 0 0,0 0-96 0,0 0-24 0,2 0-24 16,-2 0-28-16,-8 0-24 0,0 5-36 0,0-5-44 0,-8 0 48 15,8 0 40-15,-10 0 36 0,2 0 28 0,-8 0 24 0</inkml:trace>
          <inkml:trace contextRef="#ctx0" brushRef="#br0" timeOffset="1401.2902">-494 11807 43 0,'-8'14'172'16,"8"0"-16"-16,0-4-16 0,0 4-24 0,0-5-4 16,0-3 4-16,0 3 4 0,0-5 4 0,8 1-4 0,-8 0-4 0,9 0 0 15,-9-5-4-15,9 0 0 0,-1 0-20 0,0 0 8 0,10 0-20 16,-10 0-12-16,10-5-36 0,-10 5-32 0,9-5 0 0,-1 5 0 15,2-5 0-15,-2 1 0 0,2 4 0 0,-1-4 0 0,8 4 0 0,-8-5 0 16,1 5 0-16,8-6 0 0,-10 6 0 0,2-4 0 0,-2 4 0 16,-7 0 0-16,7 0 0 0,2 0 0 0,-2 0 0 0,-6 0 0 15,-2 0-36-15,0 0-112 0,1 0-48 0,0 0-44 0,-9 0-96 16,8 0 52-16,-8 0 56 0,0 0 40 0,-8 0 36 0,8 0 28 16,-9 4 24-16</inkml:trace>
        </inkml:traceGroup>
      </inkml:traceGroup>
    </inkml:traceGroup>
  </inkml:traceGroup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4:52.65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A75C9EC-2A47-469F-B0A5-3F663E0620DE}" emma:medium="tactile" emma:mode="ink">
          <msink:context xmlns:msink="http://schemas.microsoft.com/ink/2010/main" type="inkDrawing"/>
        </emma:interpretation>
      </emma:emma>
    </inkml:annotationXML>
    <inkml:trace contextRef="#ctx0" brushRef="#br0">68 14 67 0,'10'-5'92'16,"-10"5"-8"-16,0-4 0 0,0 4-24 0,0 0 4 0,0-6-8 16,0 6 0-16,0 0 0 0,8 0-4 0,-8 0 0 0,0 0 4 0,0 0-4 15,0 0 0-15,0 0 0 0,0 0 4 0,0 0 0 0,0 6 0 16,0-6 8-16,8 0 4 0,-8 0 0 0,0 0-4 0,0 4-4 16,0 1-4-16,0 0 0 0,0 0-12 0,0 3 0 0,0 3-4 15,0-1-8-15,-8-1-4 0,8 5-8 0,0 1 0 0,-8 5-4 16,-2-7-4-16,10 6 0 0,-8 1 0 0,0-1-8 0,8 4 4 15,-9-3 0-15,0-1-4 0,1 5 0 0,8-5 0 0,-8 1 0 0,-1-1-4 16,9-5 0-16,-8 5 0 0,8-4 0 0,0-1 0 16,0 1-4-16,0-1 0 0,0-5 0 0,0 1 0 0,8-1 0 0,-8-3-4 15,9 3 0-15,-1-4 0 0,-8 0 0 0,8-5 4 0,10 4 0 16,-10-4 0-16,0 0 0 0,2-4 0 0,-2 4 0 0,9-5 0 16,-8 0 0-16,7-4 0 0,-7 3 0 0,-1-3 4 0,10 4 0 0,-10-4 0 15,0-1-4-15,2 1 4 0,-2-1-4 0,0 5 4 0,0-5 0 16,2 6 0-16,-2-6 0 0,-8 5 0 0,8 1 0 0,-8 4 0 15,9-5-20-15,-9 5 24 0,0 0 4 0,0-5 0 0,0 5 0 16,0 0 4-16,0 5 0 0,0-5 0 0,0 5 0 0,0-1 4 16,0 6 0-16,0-5 0 0,0 4-4 0,0 5 8 0,0-3-4 0,0 3 4 15,0 0 4-15,0 1 0 0,0 4 0 0,0 4 4 0,-9-3-8 16,9 0-20-16,0 3 0 0,-8 0 0 0,8-3 0 0,0 4 0 16,-8-4 0-16,8-1 0 0,0 4 0 0,-10-8 0 0,10 4 0 15,0-5 0-15,-8 1 0 0,8-1 0 0,0-4 0 0,0-1 0 16,0 1 0-16,0 0 0 0,0-6 0 0,0 1 0 0,0 0-56 0,0-5-16 15,0 5-12-15,0-5-16 0,0 0-12 0,0 0-12 0,0 0-24 16,0 0-12-16,0-5-12 0,0 5-72 0,-8-5 24 0,8 0 44 16,0 5 32-16,-8-4 24 0,8-2 20 0</inkml:trace>
  </inkml:traceGroup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4:52.91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949094A-59C4-499F-AC62-391FA14F7B62}" emma:medium="tactile" emma:mode="ink">
          <msink:context xmlns:msink="http://schemas.microsoft.com/ink/2010/main" type="inkDrawing"/>
        </emma:interpretation>
      </emma:emma>
    </inkml:annotationXML>
    <inkml:trace contextRef="#ctx0" brushRef="#br0">17 0 51 0,'-10'13'140'0,"10"-3"-16"0,0 0-16 0,-8-5-28 0,8 5 0 16,0-6-4-16,8 1 4 0,-8 0 4 0,0 0 0 0,10-5-4 0,-2 0 0 15,-8 0-4-15,8 0 0 0,10 0-4 0,-10 0-8 0,0 0 0 16,9 0 0-16,1 0-4 0,-2-5-4 0,2 5-8 0,-2 0-4 16,2-5-4-16,7 5-4 0,-8-5-8 0,8 5-4 0,-7 0-8 15,-1 0-4-15,8-4-4 0,-8 4 4 0,1 0-4 0,8 0-4 16,-10 0 4-16,2 0-4 0,-2 0-8 0,-7 0-12 0,7 0-12 0,2 4-12 15,-10-4-20-15,2 5-16 0,6-5-12 0,-8 5-12 0,-8-5-28 16,9 0-16-16,0 5-8 0,-9-1-56 0,8-4-48 0,-8 5 68 16,0 0 40-16,0-1 24 0,0 3 24 0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20:55.59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B925A1C-0FDD-4902-BEAE-B3BAC9F19822}" emma:medium="tactile" emma:mode="ink">
          <msink:context xmlns:msink="http://schemas.microsoft.com/ink/2010/main" type="inkDrawing" rotatedBoundingBox="19235,10416 19379,9519 19569,9550 19425,10446" semanticType="verticalRange" shapeName="Other">
            <msink:sourceLink direction="with" ref="{58596DFB-CC8A-40C2-A548-A06CB5604E48}"/>
          </msink:context>
        </emma:interpretation>
      </emma:emma>
    </inkml:annotationXML>
    <inkml:trace contextRef="#ctx0" brushRef="#br0">35 615 115 0,'-10'0'116'0,"2"-4"-12"0,0 4-8 0,8-6-32 0,0-3 0 15,-10-1 0-15,10 0 4 0,0 1-4 0,0-6-4 0,0 2 0 0,10-7 4 16,-10 1-8-16,8 0 0 0,-8-6 0 0,8 2 0 0,2-2-4 15,-2 2 0-15,8-6 0 0,-7 5 4 0,0-5-4 0,8 5-4 16,-9 0 4-16,10-5 0 0,-10 10 0 0,0-10-4 0,0 10 0 16,10 0 0-16,-10 0-8 0,1 0 4 0,0 0-4 0,-9 4 0 15,8 1-4-15,1 4-4 0,-9 1-4 0,8-1-16 0,-8 0-12 16,0 5 0-16,8 1 0 0,-8-1 0 0,0 0 0 0,0 5 0 0,0-4 0 16,0 4 0-16,0 0 0 0,0 0 0 0,0 0 0 0,0 0 0 15,0 4 0-15,0 1 0 0,0 4 0 0,8-4 0 0,-8 5 0 16,0 3 0-16,0 3 0 0,0-2 0 0,0 1 0 0,0 4 0 0,0 5 0 15,0 0 0-15,0 0 0 0,0 4 0 0,0 1 0 16,-8 4 0-16,8-4 0 0,-8 5 0 0,8 5 0 0,-8-6 0 0,-1 1 0 16,9-1 0-16,-8 5 0 0,-1-3 0 0,9-2 0 0,-9 0 0 15,1 1 0-15,0-5 0 0,8 4-44 0,-10-9-16 0,10 5-16 16,-8-5-12-16,8 0-16 0,0-5-4 0,0 1-20 0,0-1-12 16,0-5-20-16,0-5-24 0,0-3-68 0,0 3 40 0,0-9 44 0,0 0 28 15,0-5 28-15</inkml:trace>
  </inkml:traceGroup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4:53.42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6FB5848-BE8D-486B-B1EC-30599428D40D}" emma:medium="tactile" emma:mode="ink">
          <msink:context xmlns:msink="http://schemas.microsoft.com/ink/2010/main" type="inkDrawing"/>
        </emma:interpretation>
      </emma:emma>
    </inkml:annotationXML>
    <inkml:trace contextRef="#ctx0" brushRef="#br0">49 67 47 0,'-8'4'156'0,"8"-4"-20"0,0 6-8 0,-9-6-36 0,9 0-4 0,0 0-8 15,0 4 0-15,0-8-8 0,-9 4-8 0,9 0-4 0,0-6-4 16,9 6-4-16,-9-4-4 0,0 0-8 0,9-7-4 0,-1 7 0 16,0-1-4-16,2 0-8 0,-2 0 0 0,0 1-4 0,10-6-4 0,-10 5-4 15,0 1 4-15,9-2-4 0,-8 6-4 0,8-4 4 16,-9 4-4-16,10 0 4 0,-10 4 0 0,0 2 0 0,2-2 0 15,-2 5 4-15,-8 1-8 0,0 0 4 0,8-1 0 0,-8 6 0 16,0-1-4-16,0 5 0 0,0-4 4 0,-8-1-4 0,8 5 0 16,-8 0-4-16,-2-5 4 0,10 6-4 0,-8-6-4 15,0 1 4-15,0-1-4 0,8-4 0 0,-10 0-4 0,10-1 4 16,0-5 0-16,-8 6 0 0,8-10 0 0,0 5 0 0,0-5-4 16,0 0 4-16,8 0 0 0,-8-5 0 0,10 0 0 0,-10 0 4 15,8 1-4-15,0-1-4 0,-8-4 4 0,8 4 0 0,2-5 0 16,-2 5 0-16,0-4-4 0,9 4 4 0,-17 0 0 0,18 0 0 15,-10 0 0-15,0 5 0 0,2-4 0 0,-2 4 0 0,0 0 0 16,0 0 0-16,1 4 0 0,0-4 0 0,8 5 0 0,-9 0 0 16,0 0 0-16,2 0-4 0,-2 4 8 0,0-4-4 0,0 5-4 15,2 0 4-15,-10-1 4 0,8 5 0 0,-8 1 0 0,0-1 4 16,8-5 4-16,-8 6 4 0,0 5 8 0,-8-7 4 0,8 2 0 16,-8-1 4-16,-2 5 4 0,2-4 0 0,0-1-4 0,-10 1-4 15,10-2 0-15,-9 3-4 0,9-6-4 0,-10 3-4 0,2-3 0 16,-2-5-4-16,2 5 0 0,-2-1-4 0,1-3 0 0,1-2-8 0,-2 0 0 15,2-4-4-15,-2 0-4 0,1 0-8 0,0 0-16 0,8-4-16 16,-7 4-20-16,-2-10-24 0,10 5-24 0,0-4-20 0,-10 4-36 16,10-10-24-16,-1 6-80 0,0-1 36 0,1-4 44 0,0-1 40 15,-1 2 24-15,9-2 24 0</inkml:trace>
  </inkml:traceGroup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4:55.76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300B468-2591-4EE5-A0A4-6607742FA1D8}" emma:medium="tactile" emma:mode="ink">
          <msink:context xmlns:msink="http://schemas.microsoft.com/ink/2010/main" type="inkDrawing"/>
        </emma:interpretation>
      </emma:emma>
    </inkml:annotationXML>
    <inkml:trace contextRef="#ctx0" brushRef="#br0">0 2 87 0,'0'0'96'0,"0"0"-8"0,0 0-4 16,0 0-32-16,0 0-4 0,0-5 0 0,0 10-8 0,0-10 0 0,0 5-8 16,0 0 0-16,0 0-4 0,0 5 0 0,0-5 0 15,0 0 0-15,8-5 0 0,-8 5-4 0,0 0 4 0,0 0 0 0,0 0 0 16,8 0 0-16,-8 0 8 0,0 0 0 0,0 0 0 0,0 5-4 0,10-5-4 15,-10 0 4-15,0 5 0 0,0-5-4 0,0 4 4 16,0 0-4-16,0 3-4 0,0-3 0 0,0 0-4 0,0 2 0 0,0 3-4 16,0 1 0-16,0-6 0 0,0 1-4 0,0 5 0 0,0-6-4 15,0 6 0-15,0-5 0 0,0 0-4 0,0 0 4 0,0-1 0 16,0 1-4-16,0-1 0 0,0 2 0 0,0-2 4 0,0-4-4 0,0 0 0 16,0 0 0-16,0 6 4 0,0-6-4 0,0 4 0 0,0-4 0 15,0 4 0-15,0-4 0 0,0 6-4 0,0-1 4 0,0 4-4 16,0-4 0-16,0 4 0 0,0 1 4 0,0 4-4 0,0 1 0 15,0-1 4-15,0 0-4 0,0 1 4 0,0 4 0 0,0-4 4 16,0 4-4-16,0-5 0 0,0 5 0 0,0 0-4 0,0 0 8 0,0 1-4 16,8-5 4-16,-8 4 0 0,0 0-4 0,0-5 0 15,8 1 0-15,-8 4 0 0,0-4-4 0,0-1 4 0,10 0-4 0,-10 0 0 16,0-4 0-16,0 4 4 0,0-4-4 0,0-1 0 0,0 1-20 16,0-1 24-16,0-4-4 0,0 0 0 0,0-1-4 0,0 3-8 15,0-4 4-15,0-3-8 0,0 0-8 0,0 0-8 0,0 5-12 0,0-5-4 16,0-5-8-16,0 5-16 0,0-3-12 0,0-4-8 15,0 3-8-15,8-1-4 0,-8-4-12 0,0-1-72 0,0 1 8 0,8-1 28 16,-8-5 32-16,0 5 24 0</inkml:trace>
  </inkml:traceGroup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4:56.05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4BC2EBE-C8C5-4FA2-B15B-47411570C2D0}" emma:medium="tactile" emma:mode="ink">
          <msink:context xmlns:msink="http://schemas.microsoft.com/ink/2010/main" type="inkDrawing"/>
        </emma:interpretation>
      </emma:emma>
    </inkml:annotationXML>
    <inkml:trace contextRef="#ctx0" brushRef="#br0">-2 21 75 0,'0'-5'128'0,"0"0"-12"0,9 1-8 15,-9 4-24-15,0-5-4 0,0 5-12 0,0 0 4 0,0-6-12 0,0 6-4 16,0 0-8-16,0 0 0 0,0 0-8 0,0 0-12 0,0 0 20 0,0 0-4 16,0 6 4-16,8-1 0 0,-8-1 0 0,0 1-4 15,9 0-4-15,-9 4 0 0,0 1-4 0,0 1 0 0,9 2-4 0,-9 1 4 16,0 1 0-16,0-1-4 0,0 5-4 0,0 5-4 0,0-5 0 16,0 0-4-16,0 1 0 0,0 4 0 0,0 0-4 0,0-5-4 15,0 5 0-15,0-4-4 0,0 3-4 0,0-4 0 0,0 0 0 0,0 1 0 16,0-2-4-16,0-2-4 0,0-2-4 0,0 0-8 0,0-4-4 15,0-1-20-15,0 0-8 0,0-2-12 0,0-4-8 0,0 2-8 16,0-5-16-16,0-5-16 0,0 5-4 0,0-3-8 0,0-8 0 16,-9 1-48-16,9 1-36 0,0-5 32 0,-9-1 32 0,1 1 28 15,-1-1 24-15</inkml:trace>
  </inkml:traceGroup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4:56.35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435880B-531B-422B-91C7-6C35F02A16B6}" emma:medium="tactile" emma:mode="ink">
          <msink:context xmlns:msink="http://schemas.microsoft.com/ink/2010/main" type="inkDrawing"/>
        </emma:interpretation>
      </emma:emma>
    </inkml:annotationXML>
    <inkml:trace contextRef="#ctx0" brushRef="#br0">16 75 99 0,'-8'-5'124'0,"8"5"-4"0,0 0-12 16,-8-4-20-16,8 4-4 0,0-6 4 0,0 6-4 15,8-5 0-15,-8 5-4 0,8-4-4 0,1 4-4 0,0-6-4 16,-1 1 0-16,10 5-8 0,-2-4-8 0,2-1-4 0,0 5-8 16,-2-5-8-16,10 0-4 0,0 0-4 0,-9 5-4 0,8-5-4 15,1 5-4-15,0-5-4 0,0 5 4 0,-9 0-8 0,9 0 4 16,0-5-4-16,-10 5-4 0,10 0-8 0,-8 5-20 15,8-5-20-15,-10 5-16 0,10-5-20 0,-8 5-24 0,-2-5-24 16,2 5-8-16,-2 0-92 0,10-5 12 0,-8 5 36 0,-10 0 40 16,10-5 28-16,-2 4 24 0</inkml:trace>
  </inkml:traceGroup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4:56.70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3636512-F988-4BA7-9ED2-4A713BAB5C39}" emma:medium="tactile" emma:mode="ink">
          <msink:context xmlns:msink="http://schemas.microsoft.com/ink/2010/main" type="inkDrawing"/>
        </emma:interpretation>
      </emma:emma>
    </inkml:annotationXML>
    <inkml:trace contextRef="#ctx0" brushRef="#br0">9 76 3 0,'0'-4'116'0,"0"-6"-8"0,-9 5-4 16,9-5-28-16,0 1-4 0,0 4-4 0,0-1 0 0,0-3-4 0,0 5-8 15,0 4-4-15,0-5-4 0,0 5 4 0,0 0-8 16,0-4 0-16,9 4 4 0,-9 4-8 0,8-4-4 0,-8 5-4 0,8 5 0 16,2-7-4-16,-10 8 0 0,8-2-4 0,0 6 0 0,0-1 0 15,2 1-4-15,-2 0 4 0,0 3 0 0,-8 1 8 0,9 0 0 16,0 6 4-16,-9-6 4 0,8 6 0 0,1-2 0 0,-9-4 0 16,0 0 0-16,8 0-8 0,-8 0 0 0,0 0-4 0,0-4-8 0,0-1 4 15,0-4-8-15,0-1 0 0,0-3 0 0,0 3-4 0,0-9-4 16,0-5 4-16,0 1-4 0,0-2-4 0,0-3 4 0,8-5-4 15,-8-1 0-15,0 1-4 0,9-5 0 0,-9-1 0 0,9 1-4 16,-9 0 0-16,8-5 4 0,-8 0 0 0,8 5 0 0,-8-5-4 16,10 5-4-16,-10 0-4 0,8 0-8 0,-8 0-12 0,8 4-20 0,-8 1-8 15,0 4-20-15,0-5-12 0,0 11-16 0,0-6-16 16,9 4-16-16,-9-3-4 0,0 5-52 0,0 4-28 0,0-5 36 0,0 1 32 16,0 4 32-16,0-6 24 0</inkml:trace>
  </inkml:traceGroup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4:57.26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F9EE048-B0BD-499D-BDE7-CEA5EE91642C}" emma:medium="tactile" emma:mode="ink">
          <msink:context xmlns:msink="http://schemas.microsoft.com/ink/2010/main" type="inkDrawing"/>
        </emma:interpretation>
      </emma:emma>
    </inkml:annotationXML>
    <inkml:trace contextRef="#ctx0" brushRef="#br0">8 153 67 0,'0'-9'116'16,"0"4"-16"-16,0 0 0 0,0-4-24 0,-10 3 0 0,10-4 0 15,10 1-4-15,-10 5 0 0,0-6-8 0,8 5-8 0,-8-5-4 16,8 2 0-16,1-3-8 0,-9 7 0 0,8-6-8 0,1 1-4 0,0 3 0 16,7-3-4-16,-8 5-4 0,2-2 0 0,-2 6-4 0,10 0-4 15,-10-4 0-15,0 4 0 0,1 0-4 0,8 4-4 0,-9-4 4 16,1 6-4-16,-1-2 0 0,-8 1 4 0,8 5-4 0,-8-1-4 15,10 1-4-15,-10 5 4 0,0-1-4 0,0-5 4 0,-10 5 0 16,10 5 0-16,-8-4-4 0,8-1 4 0,-8 1-4 0,-1-1 4 0,1 1 0 16,-1-6-4-16,9 5 4 0,-8-4 0 0,-1 1-4 0,9-8 4 15,-8 2-4-15,8 0 0 0,0-5 0 0,-8 0 0 0,8-5-4 16,8 5 4-16,-8-5 0 0,0 2 0 0,8-8 0 0,-8 6 0 0,9-4 0 16,-1 4 0-16,-8-5 0 0,9 6 4 0,-1-7-4 0,1 7-4 15,-1-6 4-15,0 6-12 0,2-2 16 0,-2 2 0 0,0-1 0 16,-8 1 0-16,10 4 0 0,-2 0 0 0,0-5 0 15,0 5 4-15,1 0-4 0,0 5 4 0,-1-5 0 0,1 4 0 0,-1-4 0 16,0 5 0-16,2-1 0 0,-2 2 0 0,8 4-4 0,-6-6-4 16,-2 6 4-16,0-5 4 0,1 4 0 0,-1 1 4 0,1 4 4 15,0-3 8-15,-1 2 0 0,0-3 8 0,-8 4 4 0,8 0 4 0,-8-4 4 16,0 4-4-16,0 0 8 0,0 1-4 0,-8-1 4 0,8-4-4 16,-8 5-4-16,0-1-12 0,-10-5-28 0,10 1 0 0,-1-1 0 15,-7 2 0-15,-2-7 0 0,2 6 0 0,6-6 0 0,-6-4 0 16,-1 6 0-16,-1-6 0 0,2 0 0 0,8 0-52 0,-10-6-56 15,0 2-36-15,10-1-36 0,-9-4-36 0,9 4-96 0,-9-10 40 16,8 10 48-16,-7-9 44 0,6 4 28 0,-6 0 32 0</inkml:trace>
  </inkml:traceGroup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5:04.25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0607A9C-6627-48F0-BA05-3F75E9674B13}" emma:medium="tactile" emma:mode="ink">
          <msink:context xmlns:msink="http://schemas.microsoft.com/ink/2010/main" type="inkDrawing"/>
        </emma:interpretation>
      </emma:emma>
    </inkml:annotationXML>
    <inkml:trace contextRef="#ctx0" brushRef="#br0">22 29 31 0,'0'0'96'0,"-8"0"-8"0,8 0 0 15,0 0-20-15,-8 0 0 0,8 0 4 0,0 0 0 0,0 0 4 16,0 0-4-16,0 0 0 0,-10 0 0 0,10 0-4 0,0 0 0 16,0 0 0-16,0 0 4 0,0 0 4 0,0 0 0 0,0 0 4 0,0 0-4 15,10 0 0-15,-10 0-4 0,0 0 0 0,0 0-4 0,8 5 0 16,-8-5 0-16,8 0-4 0,-8 0-4 0,9 4-20 0,0-4-40 16,-1 0 0-16,1 0 0 0,-1 0 0 0,0 0 0 0,2 0 0 15,6 0 0-15,-8 5 0 0,10-5 0 0,-1 0 0 0,-8-5 0 16,8 5 0-16,-1-4 0 0,2 4 0 0,-2 0 0 0,2-5 0 0,-1 5 0 15,0-5 0-15,0 5 0 0,-1-5 0 0,2 1 0 0,0 4 0 16,-2-6 0-16,-8 2 0 0,10 4 0 0,-10 0 0 0,9 0 0 16,-9-4 0-16,2 4 0 0,-2 0 0 0,0 0 0 0,-8 0 0 15,8 0 0-15,-8 0 0 0,10 0 0 0,-10 0 0 0,0 0 0 16,0 0 0-16,0 0 0 0,0 0 0 0,0 0 0 0,0 0 0 0,0 0 0 16,-10 0 0-16,10 0 0 0,0 0 0 0,-8 0 0 0,0 4 0 15,8-4 0-15,0 0-84 0,-8 0-16 0,-2 0-12 0,2 0-4 16,8 0-16-16,-8 0-12 0,-1 4-4 0,1-4-4 0,-1 0-8 15,0 0-44-15,1 0 0 0,0 6 40 0,0-6 24 0,-2 0 32 0</inkml:trace>
  </inkml:traceGroup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5:04.55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24C398C-4914-47B8-8613-9336427245D1}" emma:medium="tactile" emma:mode="ink">
          <msink:context xmlns:msink="http://schemas.microsoft.com/ink/2010/main" type="inkDrawing"/>
        </emma:interpretation>
      </emma:emma>
    </inkml:annotationXML>
    <inkml:trace contextRef="#ctx0" brushRef="#br0">0 25 87 0,'10'0'120'0,"-2"0"-4"0,-8 0 4 0,8 0-16 15,0 0 4-15,2 0-4 0,-10 0 0 0,8 0 0 0,9 0 0 16,-8 0 0-16,-1 0-4 0,1 0 0 0,-1 0-4 0,10 4-8 16,-10-4-4-16,8 0-4 0,-6 5-8 0,6-5 0 0,-7 0-4 15,8 0-8-15,0 0-8 0,-1 0-52 0,-6 4 0 0,6-4 0 16,2 0 0-16,-1 0 0 0,0-4 0 0,-9 8 0 0,9-8 0 0,1 8 0 16,-10-8 0-16,10 4 0 0,-10 0 0 0,8 0 0 0,-7 0 0 15,0 0 0-15,-1-5 0 0,1 5 0 0,-1-4 0 0,0 4 0 16,2 0 0-16,-2-6 0 0,-8 6 0 0,8-4 0 0,-8 4 0 0,0 0 0 15,8-5 0-15,-8 5 0 0,0 0 0 0,0 0 0 16,0 0 0-16,0 0-12 0,0 0-104 0,0-5-28 0,0 10-28 0,0-5-32 16,0 5-48-16,-8-1-44 0,8-4 60 0,-8 6 44 0,8-2 36 15,-8 1 28-15,8-1 28 0</inkml:trace>
  </inkml:traceGroup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5:07.53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29B1C9F-6C4A-4300-A899-C9DFEE6B790B}" emma:medium="tactile" emma:mode="ink">
          <msink:context xmlns:msink="http://schemas.microsoft.com/ink/2010/main" type="inkDrawing"/>
        </emma:interpretation>
      </emma:emma>
    </inkml:annotationXML>
    <inkml:trace contextRef="#ctx0" brushRef="#br0">45 0 31 0,'0'0'60'0,"0"0"-12"0,0 0-4 0,0 0-20 16,0 0-4-16,0 0 0 0,0 0-4 0,0 0-4 0,0 0-8 15,0 0 4-15,0 0 0 0,0 0-4 0,0 0 0 0,0 0 4 0,0 0 0 16,0 0-4-16,0 0 4 0,0 0 0 0,0 0-4 0,0 0 8 16,0 0-4-16,0 0-4 0,0 0 4 0,0 0 0 0,0 0-4 15,0 0 0-15,0 0 0 0,0 0 0 0,0 0 0 0,0 0 4 16,0 0 0-16,0 0 0 0,0 0-4 0,0 0 4 0,0 0-4 0,0 0-12 15,0 0 16-15,0 0 0 0,0 0 0 0,0 0 0 0,0 0 0 16,0 0-4-16,0 0 0 0,0 0 0 0,0 0 0 0,0 0 0 16,0 0 0-16,0 0 0 0,0 0 0 0,0 0 0 0,0 0 0 15,0 0 0-15,0 0 0 0,0 0 0 0,0 0 0 0,0 0 0 0,0 0 0 16,0 0 0-16,0 0-4 0,0 0 4 0,0 0 0 0,0 0 4 16,0 0-4-16,0 0 4 0,0 0-4 0,0 0 0 0,0 0 0 15,0 0 4-15,0 0 0 0,0 0-4 0,0 0 4 0,0 0 0 16,0 0 0-16,0 0 0 0,0 0 4 0,0 0-4 0,0 0 0 15,0 0 0-15,0 0 0 0,0 0-4 0,0 0 4 0,0 0 0 0,0 0 0 16,0 0 0-16,0 0 0 0,0 0 4 0,0 0-4 16,0 0 0-16,0 0-4 0,0 0 4 0,0 0 0 0,0 0 0 0,0 0-4 15,0 0 4-15,0 0 0 0,0 0 0 0,0 0 0 0,0 0 0 16,0 0 0-16,0 0-4 0,0 0 4 0,0 0 4 0,0 0-24 16,0 0 24-16,0 0-4 0,0 0 0 0,0 0 0 0,0 0 4 0,0 0-4 15,0 0 4-15,0-5-4 0,0 5 4 0,0 0 0 0,0 0-4 16,0 0 4-16,0 0-4 0,0 5 0 0,0-5 0 0,0 0 0 15,0 0 0-15,0 0 0 0,0 0 4 0,0 0 0 0,0 0-8 16,0 0 0-16,0 0 4 0,0 0-4 0,0 0 4 0,0 0 0 16,0 0 0-16,0 0 0 0,0 0 0 0,0 0-4 0,0 0 0 15,0 0-4-15,0 0 4 0,0 0-4 0,0 0 8 0,0 0-8 0,0 0 0 16,0 0 4-16,0 0 4 0,0 0 0 0,0 0-4 0,0 0 0 16,0 0-4-16,0 0 4 0,0 0 0 0,0 0 0 0,0 0 4 15,0 0 4-15,0 0-8 0,0 0 0 0,0 0 4 0,0 0-4 16,0 0 0-16,0 0-4 0,0 0 4 0,0 0 0 0,0 0 0 15,0 0 0-15,0 0 0 0,0 0 0 0,0 0 0 0,0 0 0 0,0 0 0 16,0 0-4-16,0 0 4 0,0 0-16 0,0 0 16 0,0 0 4 16,0 0-4-16,0 0 0 0,0 0 0 0,0 0 0 0,0 0 0 15,0 0 0-15,0 0-4 0,0 0 4 0,0 0-4 0,0 0 4 16,0 0 0-16,0 0-4 0,0 0 0 0,0 0 4 0,0 0 0 16,0 0 0-16,0 0 0 0,0 0 0 0,0 0-4 0,0 0 4 0,0 0 0 15,0 0 0-15,0 0 0 0,0 0-4 0,0 0 4 0,0 0-4 16,0 0 0-16,0 0 4 0,0 0 0 0,0 0 0 0,0 0-4 15,0 0 4-15,0 0-4 0,0 0 4 0,0 0-4 0,0 0 0 16,0 0 4-16,0 0-4 0,0 0 0 0,0 0 4 0,0 0 0 16,0 0-4-16,0 0 0 0,0 0 0 0,0 0 4 0,0 0 0 0,0 0-4 15,0 0 0-15,0 0 4 0,0 0 0 0,0 0-4 0,0 0 4 16,0 0 4-16,0 0-4 0,0 0 0 0,0 0-4 0,0 0 4 16,0 0-4-16,0 0 4 0,0 0 0 0,0 0-4 0,0 0 0 15,0 0 0-15,0 0 4 0,0 0-16 0,0 0 20 0,0 0-4 16,0 0 0-16,0 0 4 0,0 0-4 0,0 0 0 0,0 0 0 0,0 0 0 15,0 0 0-15,0 0-4 0,0 0 8 0,0 0-4 0,0 0 0 16,0 0 0-16,0 0 0 0,0 0-4 0,0 0 4 0,0 0 0 16,0 0 0-16,0 0 0 0,0 0 4 0,0 0-8 0,0 0 0 0,0 4 4 15,0-4 0-15,0 0-4 0,0 0 4 0,0 5 0 16,0-5 0-16,0 5 0 0,0-5-4 0,0 5 8 0,0-5-8 0,0 5 4 16,0-5 0-16,0 0 0 0,0 4 0 0,0-4 0 0,0 5 0 15,0-5-4-15,0 5 0 0,0-5 0 0,0 5 4 0,0-1 0 16,0-4 0-16,0 5 0 0,0 0-4 0,0 0 4 0,0-1 0 0,0 2 0 15,0-2-4-15,0 1 0 0,0 0 0 0,0 4 0 0,0-4 4 16,-10 5 0-16,10 0-4 0,0-1 4 0,0 1-4 16,0-1 0-16,0 5 4 0,0-4 0 0,-8 0-4 0,8 5 0 0,-8-2 0 15,8-3 0-15,0 5 0 0,0 0 4 0,-10-1-4 0,10-5 4 16,0 1-4-16,0 3 0 0,0-3 0 0,-8 0-4 0,8-5 4 16,0 5 0-16,0-1 0 0,0 1 0 0,0-6 0 0,0 2 0 0,0-2-4 15,0 0 4-15,0 2 0 0,0-1 0 0,0-5 0 16,0 0 0-16,0 4 0 0,0-4 0 0,0 0 4 0,0 0-4 0,8 0 0 15,-8 0 0-15,0 0 0 0,0 0 4 0,10 0-4 0,-10 0 4 16,8 0 0-16,-8 0-4 0,8 0 0 0,-8 0 4 0,10 0 0 16,-2 0 0-16,0 0-4 0,0 0 4 0,1 0-4 0,0 0 4 15,-1 0-8-15,1 0 8 0,-1 0-4 0,0 0 4 0,2 0 0 16,-2 0 0-16,0 0-4 0,10-4 4 0,-10 4 0 0,0-5-4 0,1 5 0 16,0-6 4-16,8 2-4 0,-9 4 0 0,0-4 0 0,0-2-4 15,2 6 4-15,-2-4 4 0,-8-2-8 0,8 6 4 0,2 0-4 16,-10-4 0-16,0 4 0 0,8 0 0 0,-8 0-12 0,0 0-4 0,0 0-28 15,0 0 4-15,0 0-8 0,0 0-8 0,0 0-16 16,0 0-16-16,0 0-12 0,0-5-8 0,0 5-4 0,0-4-20 0,0 4-44 16,0-5 0-16,0 0 32 0,0 0 32 0,0 1 20 0</inkml:trace>
  </inkml:traceGroup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5:07.81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81F4C15-51A9-4F95-B4D0-444764219A27}" emma:medium="tactile" emma:mode="ink">
          <msink:context xmlns:msink="http://schemas.microsoft.com/ink/2010/main" type="inkDrawing"/>
        </emma:interpretation>
      </emma:emma>
    </inkml:annotationXML>
    <inkml:trace contextRef="#ctx0" brushRef="#br0">26-2 11 0,'0'0'112'0,"0"-4"-8"0,0 4-8 0,0 0-28 0,0 0-4 16,0 0-4-16,0 0-4 0,0 0 0 0,0 0 0 0,0 4-4 0,0-4-4 16,0 0 4-16,0 0 0 0,0 0-8 0,0 6 4 15,0-2 0-15,0 1 0 0,0 5-4 0,0-1 4 0,0 1-4 16,0-2 0-16,0 7-4 0,0 0-4 0,0-1 0 0,-8 5-20 0,8 1 20 16,0-2-4-16,0 2-4 0,0-1 0 0,0 5-4 0,0-5-4 15,0 1 0-15,-10-1 0 0,10 0-4 0,0 0 0 0,0-4-4 16,0 4-4-16,0-5-4 0,0 1 0 0,0-1 0 0,0-5 0 0,0 6 0 15,0-5-4-15,0-1-4 0,-8 1 4 0,8 0 0 16,8-6-8-16,-8 1-8 0,0 5-8 0,0-7-12 0,0-3-12 0,0 6-12 16,0-1-8-16,0-5-16 0,0 5-16 0,0-5-16 0,0 0-4 15,0 0-28-15,0 0-56 0,0 0 4 0,0-5 44 0,0 5 28 16,0-5 24-16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20:56.677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6810E77-BCED-4B49-A006-B3B1B77DDCF3}" emma:medium="tactile" emma:mode="ink">
          <msink:context xmlns:msink="http://schemas.microsoft.com/ink/2010/main" type="writingRegion" rotatedBoundingBox="19450,9948 20744,9000 21456,9971 20163,10920"/>
        </emma:interpretation>
      </emma:emma>
    </inkml:annotationXML>
    <inkml:traceGroup>
      <inkml:annotationXML>
        <emma:emma xmlns:emma="http://www.w3.org/2003/04/emma" version="1.0">
          <emma:interpretation id="{6A546BDA-FFB6-4A03-9120-5B83A673CE38}" emma:medium="tactile" emma:mode="ink">
            <msink:context xmlns:msink="http://schemas.microsoft.com/ink/2010/main" type="paragraph" rotatedBoundingBox="19450,9948 20744,9000 21456,9971 20163,109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325C8F5-BDAE-4880-95AE-0ACB7743D44C}" emma:medium="tactile" emma:mode="ink">
              <msink:context xmlns:msink="http://schemas.microsoft.com/ink/2010/main" type="line" rotatedBoundingBox="19450,9948 20744,9000 21456,9971 20163,10920"/>
            </emma:interpretation>
          </emma:emma>
        </inkml:annotationXML>
        <inkml:traceGroup>
          <inkml:annotationXML>
            <emma:emma xmlns:emma="http://www.w3.org/2003/04/emma" version="1.0">
              <emma:interpretation id="{475AC508-F268-437C-89A0-9CCCA6960113}" emma:medium="tactile" emma:mode="ink">
                <msink:context xmlns:msink="http://schemas.microsoft.com/ink/2010/main" type="inkWord" rotatedBoundingBox="19450,9948 20454,9213 21166,10184 20163,1092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51 57 43 0,'0'-9'124'0,"8"3"-12"0,-8-3-8 0,8 4-20 0,-8-4 0 16,0 9 0-16,8-5-8 0,-8 0 4 0,0 0-12 0,0 5-4 16,10 0-4-16,-10-4 4 0,0 4-4 0,0 4 0 0,8-4-8 0,-8 5 4 15,0 0 0-15,8 0 0 0,-8 4-4 0,0 1 4 0,0 4 0 16,0-4 0-16,0 9-8 0,0-4 4 0,0 3 0 0,0 6-8 16,0 1-8-16,0-6-4 0,0 10 0 0,0-6-4 0,0 7-4 15,0-2-8-15,0-3 4 0,0 3-4 0,0 1-4 0,0-1 0 16,0-4-4-16,0 5-4 0,0-5 0 0,-8 0-4 0,8 0 0 0,0-5 0 15,0 0 0-15,-8 1 0 0,8-6-4 0,0 0-8 0,0-4-12 16,-10-1-12-16,10 1-20 0,0-5-20 0,-8 0-20 0,8-5-20 16,-8 0-12-16,8 0-20 0,-8-5-12 0,8-4-12 0,-9-1-68 0,1 1 12 15,-1-6 44-15,0 1 44 0,9-1 24 0,-16-4 20 16</inkml:trace>
          <inkml:trace contextRef="#ctx0" brushRef="#br0" timeOffset="-280.2509">-196 144 51 0,'0'-10'104'16,"0"5"-4"-16,0-5-8 0,0 1-20 0,0-1 0 0,0 6 0 15,0-6-4-15,0 5 4 0,0-5 0 0,8 7-4 0,-8-3 0 16,0 6 0-16,0-5 0 0,0 5 0 0,0 0 0 0,8 0 0 16,-8 5 0-16,0 1-4 0,0 2-4 0,9 2 0 0,-9 0 0 15,0 4-4-15,0 0-8 0,0 6-4 0,0-1-8 0,0 0-4 16,0 0-8-16,0 5-4 0,0 5-4 0,-9-5 0 0,9 5-4 16,0-1-4-16,-8-4-4 0,8 6 0 0,0-7-4 15,0 0-8-15,0 7-4 0,-8-11-12 0,8 5-8 0,0-5-12 16,0 0-8-16,0 0-12 0,0-4-16 0,0-5-12 0,0-1-12 15,0 1-20-15,0-6-16 0,0 2-12 0,0-6-64 0,8 0 0 16,-8-6 44-16,0 2 32 0,0-6 28 0,0 1 24 0</inkml:trace>
          <inkml:trace contextRef="#ctx0" brushRef="#br0" timeOffset="-604.3836">-742-192 31 0,'8'-10'128'0,"0"5"-12"0,-8 0-4 0,9 1-20 0,-9-6 0 15,0 6 0-15,9-1-4 0,-9 0 0 0,0 0 0 0,0 5-4 16,0-5 0-16,0 1-4 0,0 4-8 0,-9 0 0 0,9-6-4 16,0 6-4-16,-9 0-4 0,9 0-4 0,0 6-4 0,-8-2 0 0,8 1-8 15,-8 0 0-15,-1 0 0 0,1 9-4 0,0-5-4 0,-2 1-4 16,2 5 4-16,0-1-4 0,-2 5-4 0,2 0-4 0,0 5-8 16,-9 0-16-16,8 0 0 0,1 0 0 0,-9 5 0 0,9 0 0 15,-10 0 0-15,10 4 0 0,0-4 0 0,-2 5 0 0,2-6 0 16,0 6 0-16,-1-1 0 0,0 1 0 0,9-5 0 0,-8 4 0 0,8-4 0 15,0 5 0-15,8-6 0 0,-8 1 0 0,0 0 0 0,9 1 0 16,0-8 0-16,-1 2 0 0,0 1 0 0,10-6 0 0,-10 0 0 16,10 0 0-16,-10-4 0 0,9-1 0 0,0-5 0 0,-8 1 0 0,7-5 0 15,2 5 0-15,-2-10 0 0,-6 0 0 0,6-5 0 16,-7 0 0-16,7-4 0 0,-7-1 0 0,0 1 0 0,-1-6 0 0,-8 1 0 16,8-1 0-16,-8-4 0 0,0 5 0 0,0-1 0 0,-8-4 0 15,8 5 0-15,-8-6-16 0,-1 6 0 0,0 4 0 0,-7-4 0 16,7 4 4-16,-7 5 4 0,6 1-8 0,-6-1 8 0,-2 0-8 0,2 5 0 15,-2 0 4-15,1 5-4 0,1 0 4 0,-2-1-4 16,2 6-4-16,-2-1-8 0,10 1-8 0,-10 0-12 0,10 4-8 0,-1-4-16 16,1 4-16-16,0 0-12 0,8-4-12 0,-8 5-20 0,8-1-16 15,0-4-44-15,8 4-40 0,-8-5 44 0,8 1 36 0,0-5 28 16,1 0 28-16</inkml:trace>
        </inkml:traceGroup>
        <inkml:traceGroup>
          <inkml:annotationXML>
            <emma:emma xmlns:emma="http://www.w3.org/2003/04/emma" version="1.0">
              <emma:interpretation id="{D9C694C2-8A76-4E03-A39C-96A58DF3B352}" emma:medium="tactile" emma:mode="ink">
                <msink:context xmlns:msink="http://schemas.microsoft.com/ink/2010/main" type="inkWord" rotatedBoundingBox="20236,9463 20788,9059 21163,9571 20612,9975"/>
              </emma:interpretation>
              <emma:one-of disjunction-type="recognition" id="oneOf1">
                <emma:interpretation id="interp1" emma:lang="" emma:confidence="0">
                  <emma:literal>r</emma:literal>
                </emma:interpretation>
                <emma:interpretation id="interp2" emma:lang="" emma:confidence="0">
                  <emma:literal>s</emma:literal>
                </emma:interpretation>
                <emma:interpretation id="interp3" emma:lang="" emma:confidence="0">
                  <emma:literal>7</emma:literal>
                </emma:interpretation>
                <emma:interpretation id="interp4" emma:lang="" emma:confidence="0">
                  <emma:literal>q</emma:literal>
                </emma:interpretation>
                <emma:interpretation id="interp5" emma:lang="" emma:confidence="0">
                  <emma:literal>„</emma:literal>
                </emma:interpretation>
              </emma:one-of>
            </emma:emma>
          </inkml:annotationXML>
          <inkml:trace contextRef="#ctx0" brushRef="#br0" timeOffset="370.01">-444-184 7 0,'-8'-8'104'0,"8"-2"-4"16,-8 0-8-16,8 1-20 0,0 0-4 0,-10-6 0 0,10 6 0 16,0-6 4-16,10 1-4 0,-10-1 0 0,8 1 0 0,0-1-4 15,0 1 0-15,-8 0-4 0,10-1 0 0,6 5 0 0,-7-4-4 16,-1 4 4-16,0-4 0 0,10 9 0 0,-10-4-4 0,10-1 0 0,-10 6 4 15,9-1-4-15,-8 0-4 0,8 5-4 0,-9-5 0 0,9 5-4 16,-8 0 0-16,7 0 4 0,-6 0-4 0,-2 0-8 0,9 5 0 16,0-5-16-16,-9 5-20 0,9 0 0 0,-9-5 0 0,10 4 0 15,0 1 0-15,-2 0 0 0,-8 1 0 0,10 2 0 0,-1-3 0 16,-1 4 0-16,2 1 0 0,-2 4 0 0,2-4 0 0,-10 0 0 0,10 4 0 16,-1 1 0-16,-1-1 0 0,2 1 0 0,-10-1 0 0,10 5 0 15,-2-4 0-15,-7-1 0 0,8 0 0 0,-8 5 0 0,-1-4 0 16,8-1 0-16,-6-4 0 0,-2 4 0 0,0-4 0 0,2-1 0 0,6 1 0 15,-7-5 0-15,-1-1 0 0,1-4 0 0,-1 0 0 16,1-4 0-16,-1-1 0 0,0-5 0 0,-8 1 0 0,10-1-116 0,-2-4-52 16,-8-5-48-16,8 4-60 0,-8-4-40 0,-8 0 60 0,8-5 44 15,-8 5 40-15,8 0 32 0,-10-6 32 0</inkml:trace>
        </inkml:traceGroup>
      </inkml:traceGroup>
    </inkml:traceGroup>
  </inkml:traceGroup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5:20.37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41D4616-C375-4EE0-B289-DEAE18DA4669}" emma:medium="tactile" emma:mode="ink">
          <msink:context xmlns:msink="http://schemas.microsoft.com/ink/2010/main" type="inkDrawing"/>
        </emma:interpretation>
      </emma:emma>
    </inkml:annotationXML>
    <inkml:trace contextRef="#ctx0" brushRef="#br0">24 63 99 0,'-10'4'136'16,"2"2"-24"-16,8-3-16 0,-8-3-32 0,8 0-8 0,0 0 0 15,0 0 0-15,0-3-8 0,0 3 4 0,0-6-4 0,8 2-4 16,-8-5-8-16,8 3-4 0,2-3-8 0,-2 4 0 0,0 1 0 0,10-1-8 16,-10-5-4-16,9 5 0 0,-9 5-4 0,10-5 0 15,-2 0-4-15,-6 5 4 0,6 0-24 0,-7 0 24 0,8 5 0 16,-9 0 0-16,1 0 0 0,-1 5 0 0,-8-5-4 0,8 4 4 15,-8 0 0-15,0 6 4 0,-8-5 0 0,8 4 0 0,-8 1 4 16,-1-2 0-16,1-3-4 0,-1 5-4 0,1-6 0 0,-1 5-4 16,1-4 4-16,0 0-4 0,8-1 0 0,-10 0 0 0,2-3-4 15,8-1 0-15,0-1 0 0,-8-4 0 0,8 0 0 0,8 0 0 16,-8 0-4-16,0-4 0 0,8 4 4 0,2-5-4 0,-2-1 0 16,0 2 4-16,1-1 0 0,-1 5 0 0,1-4 0 0,8-1 0 15,-9 5-4-15,0-5 4 0,10 5 0 0,0 0 0 0,-10-5 0 16,8 10 0-16,2-5 0 0,-10 0 0 0,9 5 0 0,1 0 0 15,-10-1 0-15,8 5 4 0,2-3-4 0,-10 3 0 0,10 1 0 16,-10-1 0-16,9 1 0 0,-9 5 0 0,2-2 0 16,-10 2 4-16,8 5 0 0,-8-7 0 0,0 7-4 0,0-1 4 15,0 0-16-15,-8 0 16 0,-2 0 0 0,2 1 0 0,-9 4 0 16,9-9 0-16,-10 3 0 0,2-3 0 0,-2 4 0 0,-8-9 0 16,10 4-4-16,-1-5 0 0,-1-3 0 0,2 3-4 0,-2-4 0 15,2-5-8-15,-2 0-12 0,1-5-8 0,0 0-16 0,9-5-20 16,-9 1-16-16,9-5-12 0,-2-5-8 0,2 4-76 0,0-4-8 0,-10-5 32 15,18 0 32-15,-8-5 20 0</inkml:trace>
  </inkml:traceGroup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5:20.67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60B985F-F516-4708-BF5B-AEF5E778FD3D}" emma:medium="tactile" emma:mode="ink">
          <msink:context xmlns:msink="http://schemas.microsoft.com/ink/2010/main" type="inkDrawing"/>
        </emma:interpretation>
      </emma:emma>
    </inkml:annotationXML>
    <inkml:trace contextRef="#ctx0" brushRef="#br0">-5 55 43 0,'0'-4'96'0,"0"-1"-12"0,0 0-4 0,0 0-20 15,0 1-4-15,10-6-8 0,-10 5-4 0,0 0-4 0,0 2-4 16,8 3-4-16,-8-7 4 0,8 7 0 0,2-4 0 0,-10 4 0 16,8 4 8-16,0-4-8 0,-8 7 8 0,8-4 0 0,1 7-8 0,-9 0 0 15,8 4 0-15,-8 0-4 0,9 1-8 0,-9 4 4 16,9-5-8-16,-9 5 0 0,8 0-8 0,-8 6-4 0,0-2 4 0,8-3-4 15,-8 4-4-15,0 0 0 0,10 0-8 0,-10-5-8 0,8 1-4 16,-8 3-16-16,8-4-8 0,-8-4-12 0,8-1-12 0,2 1-12 16,-10-2-8-16,8-7-8 0,0 3-40 0,1-4-40 0,-9-1 12 0,8-4 32 15,-8-4 24-15</inkml:trace>
  </inkml:traceGroup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5:20.96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1BB9D02-1939-4B56-885F-1D9996EE62A3}" emma:medium="tactile" emma:mode="ink">
          <msink:context xmlns:msink="http://schemas.microsoft.com/ink/2010/main" type="inkDrawing"/>
        </emma:interpretation>
      </emma:emma>
    </inkml:annotationXML>
    <inkml:trace contextRef="#ctx0" brushRef="#br0">9 71 91 0,'0'-14'100'0,"0"4"-8"0,-10 0-8 16,10 0-20-16,0 6-8 0,0-6-4 0,0 6-4 0,0-1 0 0,0 0 4 16,0 5-4-16,0 0 4 0,0 0-4 0,0 0 4 0,10 5-8 15,-10 0 4-15,0 4 0 0,8-4 4 0,-8 9 4 0,0-4 0 16,8 4-8-16,-8 5 0 0,9-4-4 0,-9 4-4 0,8 0 0 16,-8 0-8-16,8 0-4 0,-8 1-8 0,9-1 0 0,-9 1-4 15,0-2-4-15,9 1-4 0,-9-4 0 0,8 5 0 0,-8-7-8 16,0 2-4-16,8-5-4 0,-8 5-12 0,10-7-12 0,-10-2-16 0,0 3-16 15,8-9-20-15,-8 5-16 0,0-5-16 0,0-5-16 0,8 0-28 16,-8-5-52-16,0 2 20 0,0-3 40 0,-8-3 32 0,8-1 20 16</inkml:trace>
  </inkml:traceGroup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5:21.26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D408CD1-BB5E-4833-A2DC-5AB36EE15147}" emma:medium="tactile" emma:mode="ink">
          <msink:context xmlns:msink="http://schemas.microsoft.com/ink/2010/main" type="inkDrawing"/>
        </emma:interpretation>
      </emma:emma>
    </inkml:annotationXML>
    <inkml:trace contextRef="#ctx0" brushRef="#br0">8 10 23 0,'0'5'112'16,"-9"-1"-16"-16,9-4-4 0,0 6-24 0,0-6 0 0,0 0-4 0,9 0 0 16,-9 4 0-16,8-4-8 0,0 0 0 0,2 0-4 0,-2-4 0 15,0 4-4-15,10 0-8 0,-10-6-4 0,9 6-4 0,0-4 4 16,0 4-4-16,9-5-8 0,-10 5-4 0,2 0-4 0,7 0-4 16,-7-4 0-16,-2 4-4 0,10 0 0 0,-8-6-8 0,7 6-4 15,-9 0-12-15,2 0-16 0,-2 0-48 0,2 6 4 0,-1-6-16 16,0 4-24-16,0-4-68 0,0 5 0 0,0-5 32 0,1 0 32 0,-2 4 16 15</inkml:trace>
  </inkml:traceGroup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5:21.56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B2F3DE9-B4FA-469E-8A4F-79246F5F648B}" emma:medium="tactile" emma:mode="ink">
          <msink:context xmlns:msink="http://schemas.microsoft.com/ink/2010/main" type="inkDrawing"/>
        </emma:interpretation>
      </emma:emma>
    </inkml:annotationXML>
    <inkml:trace contextRef="#ctx0" brushRef="#br0">33-1 23 0,'0'0'132'0,"-10"4"-16"0,2-4-12 16,8 0-32-16,-8 0-4 0,8 0 0 0,0 0-4 0,0 0 4 0,-8 0-12 15,8 0 0-15,0 0-8 0,0 0-4 0,0 0-8 0,0 0-4 16,0 5-12-16,0-5 4 0,0 0-4 0,0 5-4 0,0-5-4 16,8 0 0-16,-8 0-8 0,0 4-4 0,8-4-8 0,-8 0-12 0,0 0-24 15,8 6-16-15,2-6-20 0,-10 0-20 0,8-6-52 16,0 2-40-16,1 4 32 0,0-5 32 0,-1 0 24 0</inkml:trace>
  </inkml:traceGroup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5:21.86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0ADEE9D-4A6C-46CC-B9E0-84B55568524F}" emma:medium="tactile" emma:mode="ink">
          <msink:context xmlns:msink="http://schemas.microsoft.com/ink/2010/main" type="inkDrawing"/>
        </emma:interpretation>
      </emma:emma>
    </inkml:annotationXML>
    <inkml:trace contextRef="#ctx0" brushRef="#br0">25 124 67 0,'-9'0'104'0,"1"-4"-16"0,8-1-12 0,-9 1-28 16,9-1 0-16,9 0 4 0,-9-4-4 0,8-1 4 0,-8 6 0 16,9-7 0-16,-1 2-4 0,1-1-4 0,7 0 0 0,2 1 0 0,-10 5-4 15,10-6 0-15,-2 5-4 0,1 0-4 0,1-1 4 0,-2 6-4 16,2 0-8-16,-2 0-4 0,2 0-8 0,-1 11 0 0,0-6 4 16,-8-1-8-16,7 6 0 0,-8 5-4 0,2-6 4 0,-10 5 0 15,8 1-4-15,-8-1 0 0,8 5-4 0,-16-4 0 0,8 4 4 16,0 0-4-16,-8 0 4 0,-2 5 0 0,2-5 0 0,0 0 0 0,0 1-4 15,-1-1 4-15,-8 0 0 0,8 0 4 0,-7 1 0 0,6-1 4 16,-6-5-4-16,8 6 4 0,-2-6 0 0,-6 5 4 0,7-6 0 16,0 3 4-16,1-2 0 0,-1-5-4 0,9 6 0 0,-8-1-4 0,8-3 0 15,0 3 0-15,0-5-4 0,0 5 0 0,0-3 0 16,0-3 0-16,8 2-4 0,-8 0 0 0,9-1-4 0,-1-4-16 0,1 5 20 16,8-6 0-16,-9-4 0 0,10 5-12 0,-10 0-8 0,10-5-16 15,-2 0-20-15,1-5-12 0,1 5-28 0,-2-5-24 0,2-5-20 16,-2 6-40-16,2-5-44 0,-1-1 32 0,0 0 44 0,-9-3 28 15,9-2 12-15</inkml:trace>
  </inkml:traceGroup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5:22.13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38D7F97-1B1C-4654-B9D2-6041EAFC095E}" emma:medium="tactile" emma:mode="ink">
          <msink:context xmlns:msink="http://schemas.microsoft.com/ink/2010/main" type="inkDrawing"/>
        </emma:interpretation>
      </emma:emma>
    </inkml:annotationXML>
    <inkml:trace contextRef="#ctx0" brushRef="#br0">-2 80 11 0,'0'-9'112'15,"9"3"-12"-15,-9-3-8 0,9 5-28 0,-9-2-4 0,0 2 4 16,8-1 0-16,-8-6-4 0,8 11 4 0,-8-3-8 0,10-3 0 0,-10 6-4 15,8-4-4-15,-8 4-4 0,8-5 4 0,0 5 0 0,-8 0-4 16,10 0 4-16,-2 0 8 0,0 0-20 0,1-4 20 0,-1 4 0 16,0 0 0-16,2 0-8 0,-2-6-4 0,0 6 4 0,0 0-8 15,2 0-4-15,-10 0 0 0,8 0 0 0,0 0-4 0,1 0 0 16,-9 0 0-16,9 6 0 0,-1-2-8 0,-8 1 8 0,9-1-4 0,-9 2 0 16,0 3-4-16,8 1 0 0,-8 0-4 0,0-1 0 0,0 1-4 15,0 4 0-15,0 1-12 0,0 4-4 0,8-5 0 0,-8 4 0 16,0 2 0-16,0-1 0 0,0 0 0 0,0 5 0 0,0 0 0 15,0 0 0-15,0 0 0 0,0 0 0 0,9 5 0 0,-9-5 0 16,0 5 0-16,0-5 0 0,0 0 0 0,0 5 0 0,0-6 0 16,0 2 0-16,0-2 0 0,0-3 0 0,0 4 0 0,0-10 0 0,0 5 0 15,0-4 0-15,0-6 0 0,0 6 0 0,0-11-92 0,0 1-28 16,0 0-24-16,0 0-28 0,0-10-16 0,0 5-28 0,0-5-48 0,-9-4 24 16,9-1 44-16,0 0 36 0,-8-4 36 0,0 0 20 15</inkml:trace>
  </inkml:traceGroup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5:22.43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8B478C7-0AAA-4DA1-B25B-DE7B5B117D48}" emma:medium="tactile" emma:mode="ink">
          <msink:context xmlns:msink="http://schemas.microsoft.com/ink/2010/main" type="inkDrawing"/>
        </emma:interpretation>
      </emma:emma>
    </inkml:annotationXML>
    <inkml:trace contextRef="#ctx0" brushRef="#br0">25 0 83 0,'-8'0'172'0,"8"0"-20"0,-8 4-16 0,8-4-32 0,-9 6-4 16,9-6 4-16,0 0 4 0,0 5 4 0,0-5-4 0,0 4-8 0,0-4-4 16,9 5-8-16,-9-5-8 0,8 0-16 0,0 5-4 0,2-5-4 15,-2 4-8-15,8-4-4 0,-6 0-8 0,6 0-8 0,-7 0-4 16,7 0-4-16,2 5-4 0,-10-5 0 0,10 0-4 0,-2 5-8 15,-7-5 0-15,8 0 0 0,-8 5-4 0,-1-5 0 0,9 0-8 16,-8 0-8-16,-1 4-20 0,10-4-24 0,-10 0-28 0,0 0-24 0,10 0-20 16,-10 0-24-16,0-4-24 0,9-1-40 0,1 5-44 0,-2-10 48 15,2 6 44-15,-2-1 32 0,2-4 24 0</inkml:trace>
  </inkml:traceGroup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5:22.78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9137DA5-7AF3-4A92-8439-814347D677B2}" emma:medium="tactile" emma:mode="ink">
          <msink:context xmlns:msink="http://schemas.microsoft.com/ink/2010/main" type="inkDrawing"/>
        </emma:interpretation>
      </emma:emma>
    </inkml:annotationXML>
    <inkml:trace contextRef="#ctx0" brushRef="#br0">-2 0 171 0,'8'5'196'0,"-8"4"-36"0,0-2-28 16,0-4-36-16,0 2-20 0,0 5-4 0,0-5 0 0,0-1 0 0,0 1 4 15,8 0-4-15,-8-5-4 0,0 0-12 0,10 5-4 16,-2-5-8-16,-8 0-8 0,8 0-8 0,1 0-8 0,-1 4 0 0,1-4-4 16,8 5-8-16,-9-5-4 0,0 0-4 0,10 5-12 0,-10-5-16 15,2 5-16-15,6 0-20 0,-7-5-16 0,-1 5-24 0,1-1-20 16,0-4-12-16,-9 5-40 0,8-5-36 0,-8 0 28 0,8 0 28 16,-8 5 40-16,0-5 20 0</inkml:trace>
  </inkml:traceGroup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5:22.79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A967D7E-C90E-4294-B0E1-2A8C02FECA46}" emma:medium="tactile" emma:mode="ink">
          <msink:context xmlns:msink="http://schemas.microsoft.com/ink/2010/main" type="inkDrawing"/>
        </emma:interpretation>
      </emma:emma>
    </inkml:annotationXML>
    <inkml:trace contextRef="#ctx0" brushRef="#br0">7 0 127 0,'0'10'168'0,"0"-6"-16"0,-8 2-20 0,8-3-28 0,0 3-20 0,0 4 32 16,8-6 0-16,-8 2 0 0,8-2 0 0,1 1 0 0,0 5-12 15,-1-6-16-15,1 1-8 0,-1 0-12 0,0 4-12 0,2-3-8 16,6-1-8-16,-8-1-8 0,10 0-4 0,-1 2-8 0,-9-2-8 15,1 1-20-15,8 0-16 0,-9 0-36 0,0-1-36 0,2 1-40 16,-2-5-56-16,0 0-60 0,-8 6-44 0,0-6 56 0,0 0 40 0,0 0 40 16,0 0 32-16,-8 0 24 0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0-03-16T10:21:12.95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15337BA-826A-45C1-8B08-EFF635762223}" emma:medium="tactile" emma:mode="ink">
          <msink:context xmlns:msink="http://schemas.microsoft.com/ink/2010/main" type="writingRegion" rotatedBoundingBox="30456,3833 30471,3833 30471,3848 30456,3848"/>
        </emma:interpretation>
      </emma:emma>
    </inkml:annotationXML>
    <inkml:traceGroup>
      <inkml:annotationXML>
        <emma:emma xmlns:emma="http://www.w3.org/2003/04/emma" version="1.0">
          <emma:interpretation id="{AA0F650D-EB4B-4CBE-9DB6-EAEB1C10B5A0}" emma:medium="tactile" emma:mode="ink">
            <msink:context xmlns:msink="http://schemas.microsoft.com/ink/2010/main" type="paragraph" rotatedBoundingBox="30456,3833 30471,3833 30471,3848 30456,38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630624-2764-4EFF-86BE-ADC632812150}" emma:medium="tactile" emma:mode="ink">
              <msink:context xmlns:msink="http://schemas.microsoft.com/ink/2010/main" type="line" rotatedBoundingBox="30456,3833 30471,3833 30471,3848 30456,3848"/>
            </emma:interpretation>
          </emma:emma>
        </inkml:annotationXML>
        <inkml:traceGroup>
          <inkml:annotationXML>
            <emma:emma xmlns:emma="http://www.w3.org/2003/04/emma" version="1.0">
              <emma:interpretation id="{2C014256-766B-4070-9545-BF374BC9B7E1}" emma:medium="tactile" emma:mode="ink">
                <msink:context xmlns:msink="http://schemas.microsoft.com/ink/2010/main" type="inkWord" rotatedBoundingBox="30456,3833 30471,3833 30471,3848 30456,3848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'</emma:literal>
                </emma:interpretation>
                <emma:interpretation id="interp2" emma:lang="" emma:confidence="0">
                  <emma:literal>;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:</emma:literal>
                </emma:interpretation>
              </emma:one-of>
            </emma:emma>
          </inkml:annotationXML>
          <inkml:trace contextRef="#ctx0" brushRef="#br0">0 0 0</inkml:trace>
        </inkml:traceGroup>
      </inkml:traceGroup>
    </inkml:traceGroup>
  </inkml:traceGroup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5:09.43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241AE60-7EC3-4531-91E5-A42348BC4BE3}" emma:medium="tactile" emma:mode="ink">
          <msink:context xmlns:msink="http://schemas.microsoft.com/ink/2010/main" type="writingRegion" rotatedBoundingBox="24703,13467 29565,13694 29505,14995 24642,14768"/>
        </emma:interpretation>
      </emma:emma>
    </inkml:annotationXML>
    <inkml:traceGroup>
      <inkml:annotationXML>
        <emma:emma xmlns:emma="http://www.w3.org/2003/04/emma" version="1.0">
          <emma:interpretation id="{CC456D47-9B54-4554-82AA-A09082E647F4}" emma:medium="tactile" emma:mode="ink">
            <msink:context xmlns:msink="http://schemas.microsoft.com/ink/2010/main" type="paragraph" rotatedBoundingBox="24703,13467 29565,13694 29505,14995 24642,147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22C8C9A-9E4A-458F-99E2-7A658BD06439}" emma:medium="tactile" emma:mode="ink">
              <msink:context xmlns:msink="http://schemas.microsoft.com/ink/2010/main" type="line" rotatedBoundingBox="24703,13467 29565,13694 29505,14995 24642,14768"/>
            </emma:interpretation>
          </emma:emma>
        </inkml:annotationXML>
        <inkml:traceGroup>
          <inkml:annotationXML>
            <emma:emma xmlns:emma="http://www.w3.org/2003/04/emma" version="1.0">
              <emma:interpretation id="{8EA040D7-ECA4-4C8B-BBE4-C56BF1599778}" emma:medium="tactile" emma:mode="ink">
                <msink:context xmlns:msink="http://schemas.microsoft.com/ink/2010/main" type="inkWord" rotatedBoundingBox="24703,13467 29565,13694 29505,14995 24642,14768"/>
              </emma:interpretation>
              <emma:one-of disjunction-type="recognition" id="oneOf0">
                <emma:interpretation id="interp0" emma:lang="" emma:confidence="0">
                  <emma:literal>45-33=4</emma:literal>
                </emma:interpretation>
                <emma:interpretation id="interp1" emma:lang="" emma:confidence="0">
                  <emma:literal>35-33=4</emma:literal>
                </emma:interpretation>
                <emma:interpretation id="interp2" emma:lang="" emma:confidence="0">
                  <emma:literal>-5-33=4</emma:literal>
                </emma:interpretation>
                <emma:interpretation id="interp3" emma:lang="" emma:confidence="0">
                  <emma:literal>5-33=4</emma:literal>
                </emma:interpretation>
                <emma:interpretation id="interp4" emma:lang="" emma:confidence="0">
                  <emma:literal>+5-33=4</emma:literal>
                </emma:interpretation>
              </emma:one-of>
            </emma:emma>
          </inkml:annotationXML>
          <inkml:trace contextRef="#ctx0" brushRef="#br0">12 53 95 0,'-8'0'132'0,"8"0"-8"0,-8 0-16 0,8 0-24 0,0 0-4 16,0 0 0-16,0 0 0 0,0 0-12 0,0 0 4 0,0 0-4 15,8-5-4-15,-8 5-4 0,8-5 0 0,1 5-8 0,7-5 0 16,-6 1-4-16,-2-1-4 0,10 5-4 0,-10-5-4 0,8 0-4 0,2 1-4 16,-1-1-4-16,9 5-4 0,-10-6-4 0,2 6 0 15,-2-4-4-15,2 4-4 0,7 0 0 0,-8 0-4 0,0 0-4 0,9 0-8 16,-9 0-16-16,8 4-20 0,-8-4-20 0,9 0-16 0,-8 6-28 15,6-1-24-15,-6-5-12 0,-1 0-60 0,9 4-24 0,-10 1 36 16,10 0 48-16,-9 0 20 0,0-1 24 0</inkml:trace>
          <inkml:trace contextRef="#ctx0" brushRef="#br0" timeOffset="-490.7547">55 283 55 0,'0'-10'88'0,"8"1"-8"0,2 0-4 16,-2-2-24-16,-8 2-8 0,8 4 0 0,0-4 0 0,-8-1 0 15,9 5-4-15,-9 1 0 0,0-6 4 0,9 5-4 0,-9 5 0 16,0-5 0-16,0 5 0 0,8-5 0 0,-8 5 12 0,0 0 0 16,0 0 0-16,9 5 4 0,-9 0 0 0,0 0-4 0,0 5 4 15,0-6-4-15,8 11 0 0,-8-6-4 0,0 5-4 0,8 1 0 0,-8 5-8 16,10-1 4-16,-10 0 0 0,0 4-8 0,8 2-4 15,-8-2-4-15,8 6-4 0,-8-4 0 0,8 3-8 0,-8-4 0 0,10 0-8 16,-2 5-4-16,-8-5 4 0,8-5-8 0,-8 0-8 0,9 0-12 0,0 1-16 16,-1-6-16-16,-8 1-16 0,9-6-12 0,-9 1-24 15,8-5-16-15,-8-1-8 0,0 1-8 0,8-10-52 0,-8 1-24 16,0-1 40-16,0-5 32 0,0 1 28 0,0-6 20 0</inkml:trace>
          <inkml:trace contextRef="#ctx0" brushRef="#br0" timeOffset="-230.3865">311 279 63 0,'0'-6'124'0,"0"-3"-4"0,0 4-12 0,0 1-24 0,0 4-4 0,0-5 0 16,8 5 0-16,-8-6 0 0,0 6-8 0,0 0 0 0,9 6-8 15,-9-6-4-15,9 5-4 0,-9-1 0 0,8 6-4 0,-8-6 4 16,8 6-4-16,-8 5 0 0,9-6 0 0,-9 5 0 0,8 1-8 16,-8 4-4-16,8 1-4 0,2 3-4 0,-10-4-4 0,0 6 0 0,8-6-4 15,-8 9 0-15,8-4-4 0,-8 0-4 0,10-5-4 0,-10 5-4 16,0-4 0-16,8-1 0 0,-8 0-8 0,0 0 0 0,8-5 0 15,-8 1-8-15,0-5-4 0,0-1-12 0,0 1-20 0,0-6-24 16,0-4-20-16,0 0-16 0,8 0-24 0,-8-4-20 0,0-6-16 16,-8 6-52-16,8-11-20 0,-8 0 48 0,8 1 36 0,-8-1 24 15,-2-4 28-15</inkml:trace>
          <inkml:trace contextRef="#ctx0" brushRef="#br0" timeOffset="290.7328">959 384 63 0,'0'4'156'0,"8"-4"-8"0,-8 0-12 0,0 0-28 0,8 0 4 16,-8 0 4-16,10 0 0 0,-10 6 0 0,0-6 0 0,0 0-8 15,0 0-8-15,0 0-8 0,0 0-16 0,0-6-8 0,0 6-12 16,0 0-8-16,0 0-8 0,0 0-8 0,0 6-8 0,0-6 0 0,0 0-8 16,0 0-4-16,0 0-8 0,0 0-8 0,0 0-28 0,0 0-32 15,0 0-40-15,0 0-40 0,0-6-48 0,0 6-60 0,0-4-32 16,0 4 48-16,0-4 48 0,0-1 40 0,0 5 24 0,0-6 24 15</inkml:trace>
          <inkml:trace contextRef="#ctx0" brushRef="#br0" timeOffset="859.7305">1573 264 23 0,'-9'0'100'0,"9"-5"-8"0,-8 1-8 0,8-7-24 15,0 7-4-15,0-6 0 0,-9 5 0 0,9-4 0 16,9 4 0-16,-9-4 0 0,0-1 0 0,8 5-4 0,1-5 4 0,-1 1-4 16,0-1-4-16,1 0-4 0,0 6 0 0,-1-6 0 15,0 5 0-15,10-4-4 0,-10 4 0 0,10 0-4 0,-10 5-4 0,9-5 0 16,-9 5-4-16,10 0-4 0,-10 0-4 0,0 5 0 0,10 0-4 0,-10 5 4 15,-8-6-8-15,8 11 0 0,1-5 0 0,-9 4-4 16,9 0 0-16,-9 0 0 0,-9 6 0 0,9-6-4 0,0 6 0 0,-9-1 0 16,9-5 0-16,-8 4-4 0,0 2 4 0,0-5 0 0,-2-1 0 15,2 1-4-15,8 0 4 0,-8-1-4 0,8-5-4 0,-10 1 4 16,2-6 0-16,8 1 0 0,0-1 0 0,0 2 0 0,0-6 0 0,0 0 0 16,0 0 0-16,0 4 0 0,8-8 0 0,-8 4-4 0,10 0 4 15,-10-6 0-15,8 6-4 0,0-4 0 0,2 4 8 16,-2-5-4-16,0 1 0 0,0 4 0 0,1 0 0 0,0 0 0 0,-1-5 0 15,9 5 0-15,-9-5-4 0,2 5 4 0,-2 0 4 0,8 5-4 16,-6-5 0-16,6 5-4 0,-7-1 8 0,8 1 0 0,-8-1-8 16,-1 2 4-16,10 4 0 0,-10-6 0 0,8 6 4 0,-6-1-4 15,-2 6 0-15,9-6 0 0,-9 7 4 0,1-3-4 0,0 1 4 16,-1 1 0-16,-8 4 4 0,0-5 0 0,8 6 8 0,-8-1 0 0,0-5 4 16,-8 5 0-16,8 0 8 0,-8 0 0 0,-1 6 0 0,0-6 0 15,1-6-4-15,-9 7-4 0,9-1 4 0,-10-4-4 0,2 5-4 16,-2-7-4-16,1-3 0 0,0 5-8 0,0-6 4 0,9 1-8 15,-10-6-4-15,2 1 0 0,-2 0-12 0,10-5-20 0,-9 0-28 16,-1-5-28-16,10 0-16 0,-8 1-32 0,6-11-28 0,2 6-44 0,0-11-60 16,-10 7 52-16,10-7 40 0,-1-4 36 0,1 5 28 0,0-10 20 15</inkml:trace>
          <inkml:trace contextRef="#ctx0" brushRef="#br0" timeOffset="1450.6698">2238-250 7 0,'0'-4'108'0,"0"-1"-4"0,0 0-12 0,0-4-20 15,8 4-4-15,-8 0 0 0,0 0-4 0,9 1 0 0,-9-6-4 16,8 5 0-16,-8-5-4 0,8 6-4 0,2-6 0 0,-2 5-8 0,0-4-4 16,0 4 0-16,2-5-8 0,-2 6-4 0,0-1-4 15,9 0-4-15,-8 0-4 0,0 5 0 0,-1-5-4 0,0 5 0 16,-8 5 0-16,8-5-4 0,-8 5 0 0,10 0 0 0,-10 4 0 0,0-4-4 15,0 5 0-15,-10-1-4 0,10 1 4 0,-8-1 0 0,8 6-4 16,-8-5 4-16,0 4 0 0,-1-5-4 0,0 1 4 0,1-1-4 16,-1 2 0-16,1-2 0 0,8 0 4 0,-8-4-4 0,-2 0 0 15,10 0-4-15,0-5 0 0,-8 4 4 0,8-4-4 0,0 0 0 16,0 0 0-16,0 0 0 0,8-4 0 0,-8 4 4 0,0-5 0 0,10 0-4 16,-2 5 4-16,-8-5 0 0,8 1-4 0,1-1 4 0,-9 5-4 15,8-5 4-15,1 1 0 0,0 4 0 0,-1-5 0 0,0 5 0 16,0 0-4-16,2 0 4 0,-2 0 0 0,0 5 0 0,2-5 4 0,-2 4 0 15,0 1-4-15,1 4 0 0,-1-4 4 0,1 0 0 16,-9 4-4-16,8 1 0 0,1-5 0 0,-1 5 4 0,-8 0-4 0,8-1 4 16,-8 1 0-16,10-1 4 0,-10 1 8 0,0-2 4 0,8 7 0 15,-8-5 8-15,0 0 4 0,0-1 0 0,0 6 0 0,0-5-4 16,-8 4 0-16,-2-5-4 0,10 0-4 0,-8 1-4 0,0 0 0 0,-1 0-4 16,1-5-4-16,-1 4 0 0,-8-4-8 0,9-5 0 0,0 5-4 15,-10-1-12-15,10-4-24 0,-10-4-16 0,10 4-20 0,0-5-28 16,-10 0-32-16,10-4-20 0,-1 4-72 0,1-5 0 0,-10 0 44 15,10 0 32-15,0 6 28 0,8-5 32 0</inkml:trace>
          <inkml:trace contextRef="#ctx0" brushRef="#br0" timeOffset="2085.2617">3218 436 95 0,'0'0'112'0,"0"0"-4"0,0 0-4 0,0 0-12 0,9 0 8 15,-9 0 4-15,0 0-4 0,8 0-4 0,-8 0-4 16,9 0 0-16,-1 0 0 0,-8 0-4 0,8 0-4 0,2 0 0 0,-2 6-4 16,8-6-8-16,-6 0-4 0,6 4-4 0,-7-4-4 0,8 0-4 15,0 5-4-15,-9-5-4 0,10 5-4 0,-2 0-4 0,2-5-20 16,-10 4-20-16,9-4 0 0,0 5 0 0,-8-5 0 0,7 5 0 16,2-5 0-16,0 0 0 0,-10 5 0 0,8-5 0 0,-7 4 0 0,8-4 0 15,-8 5 0-15,7-5 0 0,-6 5 0 0,-2-5 0 0,0 0 0 16,0 0 0-16,-8 4-56 0,10-4-48 0,-10 0-24 0,0 7-24 15,0-7-24-15,0 0-24 0,0 0-64 0,-10 0 4 0,2 0 48 16,0 0 44-16,0 0 28 0,-10 0 28 0</inkml:trace>
          <inkml:trace contextRef="#ctx0" brushRef="#br0" timeOffset="2314.5132">3244 696 43 0,'0'5'156'0,"0"-1"-16"15,0 1-16-15,0 4-24 0,8-9 8 0,-8 5 0 0,8 0 4 16,-8 0-4-16,10-1 0 0,-2 2-12 0,-8-3-8 0,8 3-4 16,0-1-4-16,10-5-4 0,-10 5-8 0,10-5 0 0,-10 0-12 15,17 4-4-15,-17-4-8 0,10 0-4 0,0 0-12 0,-2 0-4 16,1 0-4-16,0 0-4 0,0 0-4 0,1 0-4 0,8 0-24 16,-10-4 16-16,-8 8-12 0,10-8-16 0,-1 4-28 0,-9 0-32 0,10 0-36 15,-10 0-28-15,0 0-36 0,0 0-48 0,-8 0-40 0,0 0 48 16,10 0 40-16,-20 4 40 0,10-4 28 0,0 6 20 0</inkml:trace>
          <inkml:trace contextRef="#ctx0" brushRef="#br0" timeOffset="10250.866">4404 115 55 0,'0'-5'80'16,"0"-4"-8"-16,0-1 0 0,0 5-20 0,0-4 0 0,8-1 0 15,-8 2 4-15,0-3 0 0,0 1 0 0,8 1 0 0,-8-1 0 16,0 6 4-16,9-7-8 0,-9 3 0 0,9-2 0 0,-9 4-4 0,0 2-4 15,8-1 0-15,-8 1-4 0,8-1 0 0,-8 0 4 0,0 5 4 16,0 0 0-16,0 0 4 0,0 5 4 0,0-5-4 0,0 5-8 16,0 4 0-16,0-5-8 0,0 6-4 0,0 0-4 0,-8 5 0 15,8-1-8-15,0 0-4 0,-8-4 0 0,8 9-4 0,0-5-4 16,-9 5 0-16,9 1 0 0,-9-1-4 0,9 0 0 0,-8 0 0 0,8 1-4 16,0-1 0-16,-8 0 0 0,8 0 0 0,0-5 0 0,0 5 0 15,0-4-4-15,0 5 4 0,8-7-4 0,-8-3 4 0,8 5-4 16,-8-5 0-16,9-1 0 0,0 1 0 0,-1-1 0 0,0-4 0 0,1 0 4 15,-1-5-4-15,10 0 0 0,-10 0 0 0,0 0 0 16,10 0 0-16,-10-5-4 0,0 0 4 0,1 0 0 0,8-5-4 0,-8 6 0 16,-1-5 0-16,0-1 4 0,2 5 4 0,-2-5-4 0,0 6 0 15,-8-6 4-15,8 5 0 0,-8-5 0 0,10 6-4 0,-10 4 4 16,0-5-4-16,0 0 4 0,0 5 0 0,0 0 4 0,0 0 0 0,0 0-4 16,0 5 4-16,0 0 0 0,0-1-4 0,0 6 4 15,0-5-4-15,0 9 0 0,0-4 0 0,0-1 0 0,0 6 0 0,0-1 0 16,0 1 4-16,0-2-4 0,0 3 0 0,0-2 0 0,-10 5 0 15,10-5 4-15,0 2-4 0,0-3 0 0,0-3-4 0,0 4 0 16,0-5-4-16,0 6-8 0,0-5-16 0,0-1-8 0,0 0-12 16,0 1-16-16,0-5-16 0,0 5-12 0,0-6-20 0,0 6-12 0,0-5-16 15,0-1-72-15,0 2 16 0,0-2 32 0,0 6 32 16,0-5 32-16</inkml:trace>
          <inkml:trace contextRef="#ctx0" brushRef="#br0" timeOffset="10501.1963">4429 892 39 0,'0'5'144'15,"0"0"-20"-15,0 4-20 0,0-4-28 0,9-1-4 0,-18 2 4 16,9-2 4-16,0 1-4 0,0 0-4 0,9-1-4 0,-9 2-8 16,0-6-8-16,8 0-4 0,0 4-8 0,1-4-8 0,-9 0-4 15,16-4 0-15,-6 4-8 0,-2 0 0 0,10-6-4 0,-2 2-4 16,1-1 0-16,0 0-4 0,0 1 0 0,1-2 0 0,-2 2-4 0,2-1-4 15,-2-4 0-15,2 4 0 0,-1 0 0 0,-1 0-12 0,2 0-4 16,-2 1-8-16,2 4-16 0,-10 0-16 0,9-4-16 0,-8 4-8 16,-1 0-12-16,1 0-8 0,-1 0-16 0,0 0-52 0,-8 4-12 15,10-4 28-15,-10 4 36 0,0 1 16 0</inkml:trace>
        </inkml:traceGroup>
      </inkml:traceGroup>
    </inkml:traceGroup>
  </inkml:traceGroup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5:08.10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2A704EE-3488-43FC-A76F-31E2E3192E27}" emma:medium="tactile" emma:mode="ink">
          <msink:context xmlns:msink="http://schemas.microsoft.com/ink/2010/main" type="writingRegion" rotatedBoundingBox="23705,14528 24430,14528 24430,15420 23705,15420"/>
        </emma:interpretation>
      </emma:emma>
    </inkml:annotationXML>
    <inkml:traceGroup>
      <inkml:annotationXML>
        <emma:emma xmlns:emma="http://www.w3.org/2003/04/emma" version="1.0">
          <emma:interpretation id="{9F777AC7-94C6-4CDA-9384-5EF3D4E4F041}" emma:medium="tactile" emma:mode="ink">
            <msink:context xmlns:msink="http://schemas.microsoft.com/ink/2010/main" type="paragraph" rotatedBoundingBox="23705,14528 24430,14528 24430,15420 23705,154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F0C2D7B-415B-4DD6-B2E7-895EC3B99E32}" emma:medium="tactile" emma:mode="ink">
              <msink:context xmlns:msink="http://schemas.microsoft.com/ink/2010/main" type="line" rotatedBoundingBox="23705,14528 24430,14528 24430,15420 23705,15420"/>
            </emma:interpretation>
          </emma:emma>
        </inkml:annotationXML>
        <inkml:traceGroup>
          <inkml:annotationXML>
            <emma:emma xmlns:emma="http://www.w3.org/2003/04/emma" version="1.0">
              <emma:interpretation id="{AD547F9A-DFB5-4C38-8B20-D52CF990A69C}" emma:medium="tactile" emma:mode="ink">
                <msink:context xmlns:msink="http://schemas.microsoft.com/ink/2010/main" type="inkWord" rotatedBoundingBox="23705,14528 24430,14528 24430,15420 23705,15420"/>
              </emma:interpretation>
              <emma:one-of disjunction-type="recognition" id="oneOf0">
                <emma:interpretation id="interp0" emma:lang="" emma:confidence="0">
                  <emma:literal>5</emma:literal>
                </emma:interpretation>
                <emma:interpretation id="interp1" emma:lang="" emma:confidence="0">
                  <emma:literal>I</emma:literal>
                </emma:interpretation>
                <emma:interpretation id="interp2" emma:lang="" emma:confidence="0">
                  <emma:literal>s</emma:literal>
                </emma:interpretation>
                <emma:interpretation id="interp3" emma:lang="" emma:confidence="0">
                  <emma:literal>ż</emma:literal>
                </emma:interpretation>
                <emma:interpretation id="interp4" emma:lang="" emma:confidence="0">
                  <emma:literal>J</emma:literal>
                </emma:interpretation>
              </emma:one-of>
            </emma:emma>
          </inkml:annotationXML>
          <inkml:trace contextRef="#ctx0" brushRef="#br0">-5 43 11 0,'0'5'120'0,"0"-5"-8"0,0 0-4 0,0 0-20 0,0 0 0 15,0 0 4-15,0 0 0 0,9 0-8 0,-9 0 4 0,8 0 0 16,-8 0-4-16,8 0-4 0,2 0-4 0,-2 0 0 0,0 0-4 15,2 0-8-15,6 0-4 0,1-5-8 0,-8 5-4 0,8-5-8 16,-1 5 0-16,2-4-4 0,-2 4-8 0,2-6-4 0,8 6-4 0,-9-4-4 16,-1 4-4-16,2-5 0 0,-2 5-4 0,2-5 0 0,7 5 0 15,-7 0-4-15,-2 0 0 0,-8 0-8 0,10 0 0 0,0 0-4 16,-2 0-8-16,-7 0-12 0,8 0-16 0,-9 0-16 0,1 0-12 0,-1 0-12 16,0 0-20-16,2 0-16 0,-2-4-16 0,-8 4-8 15,8 0-44-15,-8-5-40 0,0 5 20 0,0 0 56 0,0-5 28 16,0 5 28-16</inkml:trace>
          <inkml:trace contextRef="#ctx0" brushRef="#br0" timeOffset="495.6774">242 316 15 0,'0'10'128'15,"-8"-5"-16"-15,8-5-12 0,-8 5-28 0,8-5 0 16,0 5 0-16,0-5 0 0,0 0-4 0,0-5-8 0,0 5-4 15,8-5-4-15,-8 0-4 0,8 0-8 0,0 0 0 0,2 1-8 16,-2 0 8-16,0-2-8 0,10 1-4 0,-10 5-4 0,9-4 0 16,-8-1 0-16,8 5-4 0,-1 0-4 0,2 0 4 0,0 0-4 15,-2 5 0-15,-7-1 0 0,8 1 4 0,-9 5 0 0,1-6 0 16,-1 6 0-16,0 5 0 0,2-6-4 0,-10 5 0 0,0 0 4 16,8 1-4-16,-16-1-4 0,8 6 0 0,0-6 0 0,-10 1 0 15,2 3-4-15,0-3 4 0,8-1-12 0,-9 1 4 0,1-1 4 16,-1-4-4-16,1 5 0 0,8-6 0 0,-9-5-4 0,9 6 0 15,-8-5 0-15,8 0 0 0,0 0 0 0,-8-5 0 0,8 4 0 0,0-4-4 16,8-4 4-16,-8 4 0 0,8-5 0 0,-8 0 0 0,9 0 0 16,-1 1 0-16,1-2-4 0,-9 2 4 0,8-1 0 0,1 1 0 15,-1-2 4-15,0 2-4 0,10-1 0 0,-10 5 4 0,2-5-4 16,-2 5 0-16,0 0 0 0,0 0 0 0,9 0 4 0,-8 0-4 0,0 5 0 16,7-5 0-16,-6 5 0 0,6-1 0 0,-8 2 4 0,2 3-4 15,6-5 0-15,-7 6 0 0,-1 0 0 0,10-1 4 0,-10 1 0 16,0-1 0-16,0 2 0 0,-8 3-4 0,10 0 8 0,-10-5-4 0,8 6-12 15,-8-1 20-15,-8 5 4 0,8-4 0 0,0-1 0 16,-10 5 8-16,2-4-4 0,0-1 0 0,0 1-4 0,-10-1 0 0,10 0 0 16,-9 1-4-16,9-5 0 0,-10-1-4 0,2 2 0 0,-2-8 0 15,10 2-4-15,-10 0-4 0,1-5 0 0,9 0-4 0,-8-5 0 16,-2 0-8-16,0-5-8 0,10 6-12 0,-9-11-12 0,9 1-12 0,-9 0-16 16,8-5-12-16,-7 0-8 0,6-6-16 0,-6 6-16 15,6-10-12-15,2 6-20 0,-8-6-56 0,7 0 8 0,9 0 40 0,-9-5 32 16,9 6 24-16</inkml:trace>
        </inkml:traceGroup>
      </inkml:traceGroup>
    </inkml:traceGroup>
  </inkml:traceGroup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5:23.55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349777C-7B26-42DA-BF1E-9946D1198D24}" emma:medium="tactile" emma:mode="ink">
          <msink:context xmlns:msink="http://schemas.microsoft.com/ink/2010/main" type="inkDrawing"/>
        </emma:interpretation>
      </emma:emma>
    </inkml:annotationXML>
    <inkml:trace contextRef="#ctx0" brushRef="#br0">20 72 15 0,'-9'0'140'0,"1"0"-12"16,8 0-8-16,0 0-32 0,0 0-8 0,-8 0 0 0,8 0 0 16,0 0 0-16,0 0-4 0,0 0 4 0,0 0-4 0,0 0-4 0,8 0-4 15,-8 0 0-15,8-3-12 0,1 3 0 0,0-5-4 0,-1 5-12 16,1-5 0-16,7 5-8 0,-6-5 0 0,6 0-4 0,2 0-8 15,-2 1 4-15,2-1-8 0,-1 0-4 0,-1 1-4 0,2-1 0 16,-2 0-4-16,2 0-8 0,-1 0-4 0,0 5-20 0,0 0-24 16,-1-4-24-16,-6 4-20 0,6 4-24 0,-6-4-24 0,-10 5-12 0,8 0-72 15,-8 0 8-15,0 0 40 0,-8 4 32 0,-2-4 32 0,2 4 24 16</inkml:trace>
  </inkml:traceGroup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5:23.82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9E9911A-A86D-431F-953F-55E6A3E58E6D}" emma:medium="tactile" emma:mode="ink">
          <msink:context xmlns:msink="http://schemas.microsoft.com/ink/2010/main" type="inkDrawing"/>
        </emma:interpretation>
      </emma:emma>
    </inkml:annotationXML>
    <inkml:trace contextRef="#ctx0" brushRef="#br0">-2 0 55 0,'0'10'144'0,"0"-5"-24"0,9-1-12 16,-9 6-28-16,0-10 0 0,0 5 0 0,8-5 8 0,-8 0-4 15,9 5-4-15,-1-5-4 0,-8 0-8 0,8 0-8 0,10 0-4 16,-10 0-4-16,0 0-4 0,10 5-8 0,-10-5-4 0,10 0-20 16,-10 0 16-16,9 0-4 0,-9 0-8 0,10 0 0 0,-2 0-4 0,2 0-8 15,-1 0 0-15,0 0-12 0,0 0-12 0,-1 0-32 0,2-5-36 16,0 5-44-16,-2-5-40 0,1 0-100 0,0 5 40 0,0 0 44 15,1 0 36-15,-10-5 28 0,8 5 20 0</inkml:trace>
  </inkml:traceGroup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5:26.77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BB13BE4-1706-4859-B1F1-8E80D4E9EA0B}" emma:medium="tactile" emma:mode="ink">
          <msink:context xmlns:msink="http://schemas.microsoft.com/ink/2010/main" type="inkDrawing"/>
        </emma:interpretation>
      </emma:emma>
    </inkml:annotationXML>
    <inkml:trace contextRef="#ctx0" brushRef="#br0">112 110 27 0,'-10'-10'76'15,"10"5"-4"-15,-8-5 0 0,0 5-20 0,8 1-4 16,-9-6 0-16,9 6 4 0,-8-6 0 0,8 1 0 0,0 4 0 0,-8 1 0 16,8-7 4-16,0 6 0 0,-9 1-4 0,9-1 4 0,0 5-4 15,0-5 0-15,0 5-4 0,0-5 0 0,0 5-4 0,0 0-4 0,0 0 0 16,0 0 0-16,0 5 0 0,0-5-4 0,0 10 0 0,0-6-8 16,0 1 0-16,0 6-4 0,-9-2-8 0,9 0 0 0,0 5 0 15,0 0-4-15,-8 1 0 0,8 0 0 0,-8 4-4 0,8 4 0 16,-10-3-4-16,10-1 0 0,0 5 0 0,-8 0-4 0,8-5 0 15,-8 6 0-15,8-6 4 0,0 4 0 0,0-3-4 0,0-1 0 16,0 0 0-16,-9-1 0 0,18-2-4 0,-9-2 8 0,0 0-4 0,0-4 0 16,8-1-4-16,-8 1 4 0,8 0-4 0,-8-5 4 0,10-1-4 15,-2-4 4-15,0 5-4 0,1-5 0 0,0 0 4 0,-1 0-4 16,0-5 4-16,1 1-4 0,7-1 4 0,-6 1-8 0,-2-2 4 0,0 1-4 16,10-4 8-16,-10 4-4 0,9 0 4 0,-8-4 0 15,-1 4 0-15,1-5 0 0,-1 1 0 0,0 4-4 0,2 0 4 0,-2-4 0 16,0 4 4-16,0 0-4 0,-8 0 4 0,10 0 4 0,-10 0-8 15,0 1 4-15,8 4-4 0,-8-5 0 0,0 5 0 0,0-5 0 16,0 5 0-16,0 5 4 0,0-5-4 0,0 5 4 0,0-1 0 0,0 6 0 16,0 0 0-16,0-2 0 0,0 3 0 0,0-2 0 0,0 6 0 15,0-1 0-15,0 0 0 0,0 2 0 0,0 2 0 16,0 1 0-16,0-5 0 0,0 6 4 0,0-1-4 0,0-4-20 0,0 4 24 16,0-5-8-16,0 5 4 0,0-4 4 0,0-6-4 0,0 6 0 15,0-6-8-15,0 5 8 0,0-9-8 0,0 5 0 0,0-2 0 16,0-1 0-16,0-3-12 0,0 1-8 0,8-5-12 0,-8 0-4 15,0 0-8-15,0 0-8 0,0 0-16 0,9-5-16 0,-9 1-12 16,9-3-16-16,-9 4-4 0,0-7-40 0,8 0-44 0,-8-4 36 0,0 5 36 16,9-6 12-16</inkml:trace>
  </inkml:traceGroup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5:27.07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744553F-ABB0-4DEB-97B7-D7D82DEF0771}" emma:medium="tactile" emma:mode="ink">
          <msink:context xmlns:msink="http://schemas.microsoft.com/ink/2010/main" type="inkDrawing"/>
        </emma:interpretation>
      </emma:emma>
    </inkml:annotationXML>
    <inkml:trace contextRef="#ctx0" brushRef="#br0">0 23 19 0,'9'-4'124'0,"-1"-3"-20"0,-8 4-12 0,8-2-32 16,-8 5-4-16,10 0 0 0,-10-5-4 0,0 5 4 0,8 0-4 16,-8 0 0-16,0 0 0 0,8 5-4 0,-8-5-4 0,8 5-4 15,-8-5 0-15,0 3-4 0,10 4-4 0,-2 2 4 0,-8-4-4 16,8 4 0-16,-8 1-4 0,9-1-4 0,-9 6 0 0,8-5-4 0,-8 9 0 15,0-5-8-15,0 1 0 0,9 4 0 0,-9-5-4 16,0 5-4-16,0 0 4 0,0 1-8 0,0-1 0 0,0-5-4 0,0 5-4 16,0 0-12-16,0-5-8 0,0 1-16 0,0 0-16 0,9-1-16 15,-9 1-8-15,0-6-12 0,8 1-12 0,-8-1-68 0,8 1-8 16,-8-5 32-16,8 0 36 0,-8-5 16 0</inkml:trace>
  </inkml:traceGroup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5:27.40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D08519E-E33E-4C57-9296-9ABB4F44416C}" emma:medium="tactile" emma:mode="ink">
          <msink:context xmlns:msink="http://schemas.microsoft.com/ink/2010/main" type="inkDrawing"/>
        </emma:interpretation>
      </emma:emma>
    </inkml:annotationXML>
    <inkml:trace contextRef="#ctx0" brushRef="#br0">-3 52 39 0,'0'-10'112'0,"0"4"-12"16,0-2-8-16,0 3-28 0,0 0-8 0,0 0-4 0,8 5-8 15,-8-5-4-15,0 1-4 0,0 4 0 0,0 0-4 0,0-5 4 0,8 5 0 16,-8 5 0-16,0-5 0 0,9 4 0 0,-9 1-4 0,8 5 4 16,-8 0-4-16,9-1 0 0,-9 5-8 0,9 1 4 0,-9 4-4 15,0 0 0-15,0 0-8 0,0 0 0 0,0 6-4 0,8-2 0 0,-8 2-4 16,0-2-4-16,0-4 4 0,-8 6 0 0,8-6-4 15,0 0-4-15,0 0 0 0,0-6-4 0,0 3-4 0,0-6-8 0,0-1-4 16,0-4-16-16,0-5-16 0,0 0-16 0,0-5-20 0,0 0-16 16,0-4-32-16,0-5-48 0,0-1 16 0,-9-4 32 0,9 5 24 15</inkml:trace>
  </inkml:traceGroup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5:27.72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A646197-D0B5-4549-A002-F8B1A0790C00}" emma:medium="tactile" emma:mode="ink">
          <msink:context xmlns:msink="http://schemas.microsoft.com/ink/2010/main" type="inkDrawing"/>
        </emma:interpretation>
      </emma:emma>
    </inkml:annotationXML>
    <inkml:trace contextRef="#ctx0" brushRef="#br0">8 7 87 0,'0'4'124'0,"0"-4"-12"16,-10 5-12-16,10 0-28 0,0-5 0 0,0 5-4 0,0-5 0 0,0 0-4 16,0 4-8-16,10-4-4 0,-10 5-4 0,8-5 0 0,0 0-4 15,0 0-12-15,2 0 4 0,-2 0-4 0,9 0-4 0,-9 0-4 16,10 0-4-16,-2 0-4 0,2 0-4 0,8 0 0 0,-10 0-4 16,10 0-4-16,-9 0 0 0,9 0-4 0,-10 0 0 0,10 0-8 15,-9 0-12-15,9 0-4 0,-10 0-28 0,2 0-24 0,8 0-20 0,-10 0-20 16,1 5-84-16,1 0 0 0,-2-5 40 0,-6 4 32 0,6 6 0 15</inkml:trace>
  </inkml:traceGroup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5:27.73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30EB147-068C-4A03-ADC7-B95A451507C1}" emma:medium="tactile" emma:mode="ink">
          <msink:context xmlns:msink="http://schemas.microsoft.com/ink/2010/main" type="inkDrawing"/>
        </emma:interpretation>
      </emma:emma>
    </inkml:annotationXML>
    <inkml:trace contextRef="#ctx0" brushRef="#br0">0-3 27 0,'0'0'184'0,"0"3"-24"0,0-3-24 0,0 0-36 15,0 0-16-15,0 0-12 0,0 0 0 0,0 6-12 0,0-6-8 16,0 0-4-16,0 4-12 0,0-4-4 0,0 0-4 0,10 0-12 0,-10 0 0 16,0 0-8-16,0 5 0 0,8-5-12 0,-8 0-8 15,8 0-12-15,-8 0-28 0,9 0-24 0,-9 0-20 0,8 0-20 0,-8 0-68 16,8 0-4-16,-8-5 40 0,0 5 24 0,0-4 24 0</inkml:trace>
  </inkml:traceGroup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5:28.25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3ECE319-5F21-4222-B2C0-8D0D3944CCE0}" emma:medium="tactile" emma:mode="ink">
          <msink:context xmlns:msink="http://schemas.microsoft.com/ink/2010/main" type="inkDrawing"/>
        </emma:interpretation>
      </emma:emma>
    </inkml:annotationXML>
    <inkml:trace contextRef="#ctx0" brushRef="#br0">45 233 3 0,'10'0'108'0,"-10"0"-12"16,0 0-12-16,0 0-24 0,0 0-8 0,0 0-8 0,0 5 0 15,0-5 0-15,0 5-4 0,0-5 0 0,0 5-4 0,0 0 0 16,8-2-4-16,-8 8-4 0,8-6 0 0,-8 4-4 0,9-4 4 15,-1 5-4-15,1-1 0 0,0 1 0 0,-1-1 0 0,0 2 0 16,0-7-8-16,2 5 0 0,6-4 4 0,-6 0 0 0,6 0-4 0,-7-5 0 16,8 4-8-16,0-4 4 0,-1 0-4 0,-6-4 0 0,6 4-4 15,2-10 0-15,-1 5-4 0,-9-4 4 0,9-1 0 0,-8 0-4 16,-1-4 4-16,10 0 0 0,-10-1-4 0,-8-5-4 0,8 7 4 16,1-6 0-16,-9 0 0 0,0 0 4 0,0 4-4 0,-9-4 0 15,9-2 0-15,-8 3-4 0,0 4 4 0,-2-5 0 0,2 4 4 0,-9 1-4 16,8 5 0-16,-7-1 0 0,-1-5 0 0,9 12 4 15,-10-4 0-15,-8 3 0 0,9-1 4 0,0 10-4 0,0-5 0 16,1 11 4-16,-2-8 0 0,0 12 4 0,2-5 0 0,-1 8 0 0,0-3 0 16,0 4 0-16,9-4-4 0,-10 4 0 0,10 5 0 0,0-5 0 15,-2 0-4-15,10 1 0 0,-8-2 0 0,8-3 0 0,0 4 0 16,0-5 0-16,8-4 0 0,2 4-8 0,-2-4 4 0,0-1 0 0,0-4 0 16,10 0 0-16,-1 1 0 0,-9-6 0 0,10 4-4 15,-2-4 4-15,2 0-4 0,-2 5-20 0,2-5 24 0,-1 0 4 0,0 0 0 16,0 0-4-16,-1 0 0 0,2 0 0 0,0 0 0 0,-2 4 0 15,1 1 0-15,-9 0 0 0,10 0 4 0,-2-1-4 0,-6 6 0 16,6-4 0-16,-7 3 0 0,8 0 0 0,-9 1 4 0,1 4-4 0,-1-5 4 16,1 6 0-16,0-1 0 0,-1 1 0 0,0-1 4 0,2 1 4 15,-10-1 0-15,0 5 4 0,8-5 4 0,-8 6 0 0,0-6 0 16,-8 5 0-16,8-4-4 0,-10-1 0 0,2 5 0 0,0-4-4 16,-1 4 0-16,0-4-4 0,-8-1-4 0,9 0-4 0,-9-4-4 15,0-2-4-15,-1 7-8 0,2-10-12 0,-2 5-12 0,2-5-12 0,-1-5-12 16,-1 5-24-16,10-5-16 0,-10 0-24 0,2-5-24 0,-1 0-56 15,8-5 20-15,-8 5 36 0,9-10 28 0,0 7 24 0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09:16:14.85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FB21DAB-530B-4804-B362-9A96994648C0}" emma:medium="tactile" emma:mode="ink">
          <msink:context xmlns:msink="http://schemas.microsoft.com/ink/2010/main" type="writingRegion" rotatedBoundingBox="2081,4147 5447,4115 5474,6942 2108,6974"/>
        </emma:interpretation>
      </emma:emma>
    </inkml:annotationXML>
    <inkml:traceGroup>
      <inkml:annotationXML>
        <emma:emma xmlns:emma="http://www.w3.org/2003/04/emma" version="1.0">
          <emma:interpretation id="{7D9A5E01-38BF-4D11-AAFA-91713E132399}" emma:medium="tactile" emma:mode="ink">
            <msink:context xmlns:msink="http://schemas.microsoft.com/ink/2010/main" type="paragraph" rotatedBoundingBox="2093,4136 5461,4136 5461,6956 2093,69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6C34AD7-D725-4BBC-822F-EC925B64B1EF}" emma:medium="tactile" emma:mode="ink">
              <msink:context xmlns:msink="http://schemas.microsoft.com/ink/2010/main" type="inkBullet" rotatedBoundingBox="2059,4171 5420,4075 5501,6915 2139,7011"/>
            </emma:interpretation>
          </emma:emma>
        </inkml:annotationXML>
        <inkml:trace contextRef="#ctx0" brushRef="#br0">102 1464 19 0,'0'0'60'0,"0"0"-24"0,0 0 12 0,0 0-20 15,0 0-8-15,0 0-4 0,0 0 0 0,0 0-4 0,0 0-4 16,0 0 0-16,0 0 0 0,0 0 0 0,0 0-4 0,0 0 0 16,0 0 0-16,0 0 0 0,0 0 4 0,0 0 4 0,0 0-4 0,0 0 0 15,0 0 4-15,0 0 0 0,0 0 0 0,0 0-4 0,0 0-4 16,0 0 4-16,0 0-8 0,0 0 0 0,0 0 4 0,0 0 0 15,0 0 4-15,0 0 0 0,0 0-4 0,0 0 4 0,0 0 0 16,0 0-4-16,0 0 0 0,0 0 4 0,0 0-4 0,0 0 4 16,0 0-4-16,0 0 4 0,0-4-4 0,0 4 4 0,0 0 0 0,0 0-4 15,0 0 4-15,0 0 0 0,0 0-8 0,0 0 4 0,0 0 4 16,0-6-4-16,0 6 0 0,0 0 0 0,0 0 0 0,0 0 0 16,0 0 0-16,0 0 0 0,0 0 4 0,0 0-4 0,0 0 0 15,0 0 4-15,0 0-4 0,0-5 0 0,0 5 0 0,0 0 4 16,0 0 0-16,0-4 0 0,0 4 0 0,8-6 0 0,-8 6 0 0,0 0 4 15,10 0-8-15,-10-4 4 0,8 4 0 0,0 0 0 0,2 0 0 16,-10 0 0-16,8 0-4 0,0 0 4 0,1 0-4 0,-1 0 8 16,-8 0-4-16,9 0 0 0,-1 0-4 0,1 0 8 0,-1 0-8 15,0 0 8-15,2 0-8 0,-10 0 4 0,8 0 4 0,0-5-4 16,2 5 0-16,-10 0 4 0,8 0 0 0,0 0-4 0,0-5 0 0,-8 5 0 16,9 0 0-16,0 0 0 0,-1 0 0 0,1-5 0 0,-9 5 0 15,8 0 0-15,0 0 0 0,2 0-4 0,-2 0 4 0,0-4-4 16,-8 4 0-16,8 0 0 0,2 0 4 0,-2 0-4 0,0 4 0 0,-8-4 4 15,9 0 0-15,-1 0-4 0,1 0 0 0,0 0 4 16,-9 0-4-16,8 0-4 0,0 0 4 0,2 0-4 0,-2 0 4 16,-8 0 0-16,8 0-4 0,0 0 4 0,2 5 4 0,-2-10-8 0,-8 5 4 15,8 0 0-15,1 0-4 0,-1 5 0 0,-8-5 4 16,9 0 0-16,0 0-20 0,-1 0 20 0,-8 0 4 0,8 0-4 0,0 0 0 16,-8 0 0-16,10 0-8 0,-2 0 4 0,-8 0 8 0,8 0 0 15,-8 0-8-15,10 0 4 0,-2 0 0 0,-8 0-4 0,8 0 0 16,1 0 4-16,-1 0 0 0,-8 0-4 0,8 0 0 0,1 0 0 0,0 0 4 15,-9 0-4-15,8 0 4 0,0 5 4 0,2-5-4 0,-2 0-4 16,-8 0 4-16,8 0-4 0,2 0 0 0,-2 5 4 0,-8-5 0 16,8 0 0-16,0 4 0 0,1-4 0 0,-9 0 0 0,8 6 0 15,1-6-4-15,-9 0 4 0,9 0-4 0,-1 4 0 0,0-4 0 16,-8 0 0-16,10 5 0 0,-2-5 0 0,0 0 0 0,0 6 0 0,-8-6 4 16,10 0-4-16,-2 0 0 0,0 0 8 0,1 0 0 0,-9 0 0 15,8 0-4-15,1 0 0 0,0 0-4 0,-1 0 0 0,0 4 0 16,0-8 0-16,2 8 4 0,-10-4-4 0,8 0 0 0,0 0 0 15,2 0 4-15,-2 0-4 0,0 0 0 0,1 0 4 0,-1 4 4 16,0-4-4-16,-8 0 0 0,9 0 0 0,0 0 0 0,-1 0-4 0,-8 0 4 16,8 5-4-16,2-5 4 0,-2 0 0 0,-8 0-4 0,8 5 0 15,1-5 0-15,0 0 4 0,-9 5-4 0,8-5 0 0,1 4 4 16,-1-4 0-16,0 6 0 0,1-6-4 0,-9 4 0 0,9-4 0 16,-1 0 0-16,0 5 4 0,2-5 0 0,-2 4-4 0,0-4 4 15,1 6 0-15,0-6 0 0,-1 0 0 0,0 4 0 0,-8-4 0 16,9 0 0-16,-1 5 0 0,0-5-8 0,2 0 4 0,-2 5 4 0,0-5-4 15,2 0 4-15,-10 0-4 0,8 0 4 0,0 0 0 16,0 0 0-16,1 5-4 0,0-5 0 0,-1 0 4 0,-8 0-4 0,9-5 0 16,-1 5 4-16,0 0-4 0,2 5 0 0,-10-5 4 0,8 0 0 15,0 0-4-15,0 0 0 0,2 0 4 0,-10 0 0 0,8 0-4 16,0 4 4-16,1-4-4 0,0 0 0 0,-9 0 0 0,8 6 4 0,1-6-4 16,-1 0 0-16,0 0 4 0,0 0-4 0,2 0-12 0,-2 0 16 15,-8 0 0-15,8 0 0 0,2 0 0 0,-2 0 0 0,0 0 0 16,1 0-4-16,-1 0 4 0,1 0 0 0,-1 0-4 0,1 0 0 15,-1 0 4-15,0 0-4 0,2 0 4 0,-2 4-4 0,0-4 0 16,2 0 4-16,-2 0-4 0,0 0 4 0,0 0-4 0,1 0 0 0,0 0 0 16,-1 0 0-16,1 0 0 0,-1 0 0 0,-8 0 0 0,8 5 4 15,2-5-4-15,-2 0 0 0,0 0 0 0,2 5 4 0,-2-5-4 16,0 0 4-16,-8 0-4 0,8 0 0 0,1 0 0 0,0 5 4 16,-1-5-4-16,1 0 0 0,-1 0 0 0,0 0 0 0,-8 0 4 15,10-5-4-15,-2 10 0 0,0-10 4 0,0 5-4 0,2 5 4 0,-2-5-4 16,0 0 4-16,1 0-4 0,-1 0 0 0,-8 0 0 0,9 0 4 15,0 0-4-15,-1 0 4 0,0 0 0 0,-8 0 0 0,8 0 0 16,2 0-4-16,-2 0 4 0,-8 0 0 0,8 0-4 0,2 0 4 0,-10 0 0 16,8 0-4-16,0 0 0 0,1 4 0 0,-9-4 4 15,8 0-4-15,1 0 0 0,-1 0 4 0,-8 0-4 0,9 0 4 0,-1 0-4 16,0 0 4-16,2 0 0 0,-2 0 0 0,0 0-4 0,2 0 4 16,-2 0-4-16,0 0 0 0,-8 0 4 0,8 0 0 0,1 0 4 15,-1 0-8-15,1 0 4 0,0 0-4 0,-1 0 4 0,0 0-4 16,2 0 4-16,-2-4-4 0,0 4 4 0,0 0-4 0,2 0 0 15,-2 0 0-15,0 0 4 0,-8 0-4 0,9 0 4 0,-1 0-4 0,1 0 0 16,0 0 0-16,-1 0 0 0,0 0 0 0,0 0 4 0,2 0 0 16,-10 0 0-16,8 0-4 0,0 0 4 0,2 0 4 0,-2 0-4 15,-8 0 0-15,8 0-4 0,1 0 4 0,-1 0 0 0,0 0-4 16,2 0 4-16,-10 0 0 0,8 0 0 0,0 0 0 0,0 0 0 16,2 0 0-16,-2 0 0 0,0 0 0 0,-8 0-4 0,9 0 0 15,0 0 0-15,-1 0 4 0,-8 0 0 0,9 0 0 0,-1 0-4 0,0 0 4 16,1 0-4-16,0 0 0 0,-9 0 0 0,8 0 0 0,0 0 4 15,2 0-4-15,-2 0 0 0,0 0 0 0,1 0 0 0,0 0 0 16,-1 0 0-16,0 0 0 0,1 0 4 0,-1 0-4 0,0 0 4 16,2 0 0-16,-2 0-4 0,0 0 0 0,2 0 0 0,-2 0 4 15,0 0-4-15,0 0 4 0,1 0 0 0,0 0 0 0,-1 0-4 0,1 0 0 16,-1-5 4-16,0 5 0 0,2 0-4 0,6-5 4 0,-16 5-4 16,8 0 0-16,2 0 0 0,-2-5 4 0,0 5-4 0,1 0 0 15,0 0 4-15,-1 0-4 0,-8 0 4 0,9 0 0 0,-1 0-4 0,0 0 0 16,-8 0 0-16,9 0 0 0,0 0 4 0,-1 0 0 15,-8 0-4-15,8 0-4 0,2 0 4 0,-2 0 4 0,0-4-8 0,-8 4 4 16,9 0 0-16,0 0 0 0,-1 0 0 0,-8 0 0 0,8 0 4 16,1-6 0-16,-1 6-4 0,0 0 0 0,-8-4 0 0,10 4 4 15,-2 0-4-15,0 0 0 0,-8 0 0 0,10 0 0 0,-2 0 0 16,0-5 0-16,-8 5 4 0,9-5-4 0,-1 5 0 0,1 0 0 0,-1 0 0 16,-8 0 0-16,9-5 0 0,-1 5 4 0,-8 0-4 0,8 0 0 15,2 0 0-15,-10 0 4 0,8 0-4 0,0-4 0 0,-8 4 0 16,10 0 4-16,-2 0-8 0,0 0 8 0,-8 0 0 0,8 0-4 15,-8 0 0-15,9 0 0 0,0 0 0 0,-9 0 0 0,8 0 0 0,-8 0 0 16,9 0 0-16,-1 0 4 0,-8 0-4 0,0 0 0 16,8 0 4-16,-8 0-4 0,10 0 0 0,-10 0 0 0,8 0 0 15,-8 0 4-15,8 0-4 0,-8 0 0 0,8 0-8 0,-8 0 8 0,0 0 0 16,10 0 0-16,-10 0 0 0,0 0 4 0,0 0-8 0,8 0 8 16,-8 0-4-16,0 0 0 0,0 0 0 0,0 0 0 0,8 0 0 15,-8 0 4-15,0 0-8 0,0 0 8 0,0 0-4 0,9 0 0 16,-9 0 0-16,0 0 0 0,0 0 0 0,8 0-4 0,-8 0 4 15,0 0 0-15,0 0 0 0,9 0 0 0,-9 0 4 0,0 0-4 0,9 0-16 16,-9 0 20-16,0 0 0 0,8 0-4 0,-8 0 4 0,0 0-4 16,8 0 4-16,-8 0 0 0,0 0 0 0,0 0-8 0,0 0 4 15,8 0 0-15,-8 0 0 0,0 0 0 0,0 0 0 0,0 0-4 16,10 0 4-16,-10 0 4 0,0 0-4 0,0 0 0 0,0 0 0 16,0 0 0-16,0 0 0 0,0 0 0 0,0 0 4 0,0 0-4 0,0 0-4 15,0 0 4-15,0 0-4 0,0 0 4 0,0 0 0 0,0 0 0 16,0 0 0-16,0 0 4 0,0 0-4 0,8 0 4 0,-8 0-4 15,0 0-4-15,0 0 0 0,0 0 8 0,0 0 0 0,0 0-4 0,0 0 0 16,0 0 0-16,8 0 4 0,-8 0-4 0,0 0-4 16,0 0 4-16,0 0-4 0,0 0 4 0,0 0 0 0,0 0 0 0,0 0 0 15,10 0 0-15,-10 0 0 0,0 0 4 0,8 0-4 0,-8 0 0 16,0 0 0-16,8 0 0 0,-8 0 4 0,0 0-4 0,9 0 0 16,-9 0 0-16,8 4 0 0,-8-4 0 0,0 0-16 0,0 0 24 15,0 0-8-15,9 0 4 0,-9 0-4 0,0 0 0 0,0 0 0 0,0 0 0 16,0 0 8-16,0 0-8 0,0 0 0 0,0 0 0 15,0 0 0-15,0 0 0 0,0 0 0 0,0 0 0 0,0 0 4 0,0 0 0 16,0 5 0-16,0-5-4 0,0 0 0 0,0 0 0 0,0-5 0 16,0 10 4-16,0-5-4 0,0 0 4 0,0 0-4 0,0 0 0 15,0 0 0-15,0 0 0 0,0 0 0 0,0 0 4 0,0 0-4 16,0 0 0-16,0 0 0 0,0 0 0 0,0 0 0 0,0 0-4 16,0 0 4-16,0 0 0 0,0 0-4 0,0 0 4 0,0 0-4 0,0 0 4 15,0 0 0-15,0 0 0 0,0 0 0 0,0 0 0 0,0 0 0 16,0 0 0-16,0 0 0 0,0 0-4 0,0 0 4 0,0 0-4 15,0 0 4-15,0 0 0 0,0 0-4 0,0 0 4 0,0 0-4 16,0 0 0-16,0 5 4 0,0-5-4 0,0 0 0 0,0 0 0 16,0 0 0-16,0 5-8 0,0-5 4 0,0 0-20 0,0 0 24 0,0 0 0 15,0 0 0-15,0 0-4 0,0 0 0 0,0 0-4 0,0 0-4 16,0 0-4-16,0 0 0 0,0 0-8 0,0 0-8 0,0 0 0 16,0 0-12-16,0 0-4 0,0 0-8 0,0 0-8 0,0 4-8 0,0-4-8 15,0-4-16-15,0 4-8 0,0 0-92 0,0 0 8 16,0-5 40-16,0 0 24 0,-9 0 28 0</inkml:trace>
        <inkml:trace contextRef="#ctx0" brushRef="#br0" timeOffset="3903.9636">196 1416 15 0,'0'4'56'0,"-8"-4"-8"0,8 0-8 0,0 0-16 0,0 0-8 0,0 0 0 15,0 0 0-15,0 0-8 0,0 0 4 0,-9 5-4 0,9-10 0 16,0 5-4-16,0 0 4 0,0 0-4 0,0 0 0 0,0 5 0 16,0-5 0-16,0 0 0 0,0 0 0 0,0 0 4 0,0 5-4 0,-8-5 0 15,8 0 8-15,0 0 0 0,0 0-4 0,0 0 0 0,0 5 0 16,0-5 0-16,0 4 0 0,0-4-4 0,0 0-4 0,-9 6 4 15,9-6 8-15,0 0 0 0,0 0-8 0,0 0-4 0,0 4 0 16,0-4 0-16,0 0 4 0,0 0 0 0,0 0-4 0,0 0 12 16,0 5-4-16,0-5 0 0,0 0 0 0,0 0-4 0,0 0 0 0,0 0 4 15,0 0-4-15,0 0 0 0,0 6-4 0,0-6 4 0,0 0-4 16,0 0-16-16,0 0 20 0,0 0 4 0,0 0 4 16,0 0-8-16,0 0 0 0,0 0 4 0,0 0 0 0,0 0 0 0,0 0 0 15,0 0 0-15,0 0 8 0,0 0-4 0,0 0-4 0,9 0 0 16,-9 0 4-16,0 0-4 0,0 0 0 0,8-6 4 0,-8 6 0 15,0-5 0-15,9 5 0 0,-9 0-4 0,8-4 0 0,-8 4 0 0,9-6 0 16,-9 6 4-16,8-4 0 0,0-1-4 0,-8 5 0 0,10-5 4 16,-10 0-4-16,8 1 4 0,0 4-4 0,2-5 0 0,-10-1 0 15,8 2 4-15,0 4 0 0,0-4-4 0,1-2 4 0,0 2-4 16,-1-1 0-16,1-5 0 0,-9 10 0 0,8-4 0 0,0-5 0 16,2 3-4-16,-2 2 4 0,0-2 4 0,0 2-4 0,2 0-8 0,-2-2 4 15,0 1 0-15,1 1 4 0,-1 4-8 0,-8-5 8 16,9 0 4-16,0 0-4 0,-1 5 0 0,0-4-4 0,2-1 0 0,-2 0 4 15,0 5-4-15,0-5 4 0,2-1 0 0,-2 2 0 0,0 0 8 16,1 4-4-16,-1-5 0 0,1 0 0 0,0 0-4 0,-1 5 4 16,8-4-4-16,-6-1 0 0,-2 0-4 0,0 0 4 0,2 1-4 0,6-1 0 15,-7 0 0-15,-1 0 4 0,9 5-8 0,-8-5 4 0,7 0 0 16,-6 1-4-16,6-1 4 0,-6 5 0 0,6-5 4 0,-8 0-4 16,9 0 0-16,-8 5 0 0,8-4 0 0,-9-1 0 0,10 0 0 15,-2 5 0-15,-6-5 4 0,6 1 0 0,-7 4 0 0,8-5 0 16,0 5 0-16,-9-5 0 0,10 0 0 0,-10 1-4 0,10 4 4 0,-10-6-4 15,9 6 4-15,-9-4 0 0,9-1-4 0,-8 5 4 0,7-5 0 16,-6 5 0-16,6-5 0 0,-7 1 0 0,8 4 0 0,-8 0-4 16,-1-5 4-16,9 0-4 0,-8 5 4 0,-1 0 0 0,10 0 0 15,-10-5 0-15,0 5 0 0,1 0 0 0,0-4 0 0,-1 4-4 16,9 0 4-16,-9-6-4 0,0 6 0 0,2 0 0 0,-2-5 0 16,0 5 0-16,2 0 0 0,-2-4 0 0,0 4 0 0,0 0 0 0,1-5 0 15,-9 5 0-15,9 0 0 0,-1 0-4 0,1 0 4 0,-1 0-4 16,0 0 4-16,-8 0-4 0,10 0 0 0,-2 0 0 0,0 0 4 15,0 0-4-15,-8 0 0 0,10 0 0 0,-2 0 4 0,0 0 0 16,1 0 0-16,0 0 4 0,-9-5 0 0,8 5 0 0,1 0-4 16,-1 0 4-16,0 0-4 0,0 0 0 0,2 0 4 0,-2 0-4 0,10 0 0 15,-10 0 0-15,0 0 0 0,1 0 0 0,-1 0 0 16,9 0 0-16,-8 0 0 0,-1 0 0 0,0 0 4 0,10 0-4 0,-10 0 0 16,2 0 0-16,6 0 0 0,-8 0-4 0,1 0 4 0,8 0-4 15,-8 0 4-15,-1 0 0 0,10 0 0 0,-10 0 0 0,0 0 0 16,2 0 0-16,6 0 0 0,-8 0 4 0,1 0-4 0,8 0 0 0,-8 0 0 15,-1 0 0-15,10 0 0 0,-10 5-4 0,0-5 4 0,10 0 0 16,-10 0 0-16,0 5 0 0,1-5 0 0,8 0 0 0,-8 0 0 16,-1 0-4-16,0 0 4 0,0 4-20 0,10-4 20 0,-10 0 0 15,2 0 4-15,-2 5-4 0,9-5 0 0,-9 0 0 0,1 0-4 16,-1 0 4-16,1 0 0 0,-1 0 0 0,0 0-4 0,10 0 4 0,-10 0-4 16,2 0 4-16,-2 0-4 0,0 0 4 0,0 0 0 0,1 0 0 15,-1 0 0-15,1 0 0 0,0 0-4 0,-9 6 8 0,8-6-8 16,0 0 0-16,2 0 0 0,-2 4 0 0,0-4 0 0,0 0 4 15,2 0 0-15,-2 5-4 0,-8-5 4 0,8 0-4 0,1 0 0 16,-1 0 0-16,1 0 0 0,0 5 0 0,-9-5 0 0,8 0 0 16,0-5 0-16,-8 10 4 0,8-5-4 0,2 0 0 0,-10 0 0 0,8 5 0 15,0-5 4-15,-8 0-4 0,10 0 0 0,-2 4 4 0,-8-4 0 16,8 0-4-16,-8 0 4 0,9 0-4 0,-1 5 4 0,-8-5-4 16,8 0 0-16,-8 0 4 0,10 0-4 0,-10 0 4 0,8 0 0 15,-8 5-4-15,8-5 0 0,0 0 4 0,-8 0-4 0,10 5 0 16,-10-5 4-16,8 4-4 0,0-4 0 0,-8 0 0 0,9 0 4 0,0 6-4 15,-9-6 0-15,8 0 4 0,1 4 0 0,-9-4-4 16,8 0 0-16,0 5 0 0,1-5 0 0,-9 5 0 0,9-5 0 0,-1 5-4 16,0-5 4-16,2 4 0 0,-10-4 0 0,8 5 4 0,0-5-4 0,1 0 0 15,0 5 0-15,-1-5 0 0,0 0 0 0,1 0 0 16,-1 0-4-16,-8 5 4 0,8-5 0 0,2 0 4 0,-2 0 0 0,0 0 0 16,-8 0-8-16,10 4 8 0,-2-4-8 0,-8 0 8 0,8 5-4 15,0-5 0-15,-8 0 4 0,9 0-4 0,0 0 0 16,-9 5 0-16,8-5 0 0,-8 0 0 0,9 0 0 0,-1 5 0 0,-8-5 0 15,8 0 0-15,-8 0 4 0,10 0-4 0,-2 0 0 0,-8 0 0 16,8 5-4-16,-8-5 4 0,8 0 0 0,2 0-4 0,-10 0 8 16,8 4-4-16,0-4 4 0,-8 0-4 0,9 0 0 0,0 5 0 0,-9-5 4 15,8 0-4-15,-8 5 0 0,9-5 0 0,-1 0 0 0,0 5 0 16,-8-5-16-16,9 5 20 0,0-5 0 0,-9 0 0 0,8 5 0 16,0-5 0-16,2 4-8 0,-2-4 4 0,0 0 0 0,-8 5 0 15,9-5 0-15,0 0 0 0,-1 0 4 0,-8 0-4 0,8 0 0 16,1 0 4-16,-1 0 0 0,0 5-4 0,-8-5 4 0,10 0-4 0,-2 0 4 15,-8 5-8-15,8-5 4 0,2 4 0 0,-10-4 0 0,8 0 4 16,0 5 0-16,-8-5-4 0,9 5-4 0,-9-5 4 0,8 5 0 16,-8-5 0-16,9 0 0 0,-1 4 4 0,-8-4-4 0,9 4-4 15,-9-4 4-15,8 0 0 0,-8 6 0 0,8-6 0 0,-8 0 0 16,10 0 0-16,-2 5 4 0,-8-5-8 0,8 5 8 0,-8-5-4 0,10 5 0 16,-10-5 4-16,8 0-8 0,-8 4 4 0,8-4 0 0,-8 0 0 15,8 0 4-15,-8 0 0 0,0 5-4 0,9-5 0 0,-9 0 0 16,9 0 0-16,-9 0 0 0,0 0 0 0,0 5 0 0,8-5 0 15,-8 0 0-15,0 0 4 0,9 5-4 0,-9-5 4 0,8 4-24 16,-8-4 24-16,0 5 0 0,8-5 0 0,-8 0-4 0,10 6 0 0,-2-2 0 16,-8 0 0-16,8-4 4 0,0 6-4 0,-8-2 0 0,10-4 0 15,-2 6 0-15,-8-6 0 0,8 4 0 0,-8 1 0 0,9-5 0 16,-1 4 0-16,-8-4 0 0,9 5 4 0,-9 0-4 0,9-5 0 16,-9 5 0-16,8-5 0 0,-8 4 0 0,8 2 0 0,-8-6 0 15,0 4 0-15,8-4 0 0,-8 4 0 0,0-4 4 0,0 0-4 16,0 6 0-16,10-6 4 0,-10 0-4 0,0 0 0 0,0 0 0 0,0 0 0 15,0 5 0-15,8-5 0 0,-8 0 0 0,0 0 0 0,0 0 0 16,0 0 0-16,8 0 0 0,-8 0 0 0,0 0 0 0,0 0-4 16,10 4 4-16,-10-4 0 0,0 5 0 0,0-5 4 15,0 0-4-15,0 0 0 0,0 5 0 0,0-5 0 0,8 0 0 0,-8 5 0 16,0-5 0-16,0 4 0 0,0-4 0 0,0 0 0 0,0 6 0 0,0-6 4 16,8 0-4-16,-8 0 0 0,0 0 0 0,0 4 0 0,0-4 0 15,0 5 4-15,0-5-4 0,0 6 0 0,9-6 0 0,-9 0 0 16,0 4 4-16,0-4 0 0,0 0 0 0,0 0-4 0,0 0 0 15,0 4 0-15,0-4 0 0,0 0 0 0,0 0 4 0,0 0-4 16,0 0 0-16,0 0 0 0,0 0 0 0,0 0 4 0,0 0 0 0,0 0 0 16,8 0-4-16,-8 0 0 0,0 5 4 0,0-5-4 0,0 0 4 15,0 0-4-15,0 0 4 0,0 0 0 0,0 0 0 0,0 5 0 16,0-5-4-16,0 0 4 0,0 0 0 0,0 0 0 0,0 0-4 0,0 0 4 16,0 0 0-16,0 0-4 0,0 0 0 0,0 0 4 15,0 0 0-15,0 0-4 0,0 0-4 0,0 0 0 0,0 0-4 0,0 0-12 16,0 0-20-16,0 0-36 0,0 0-32 0,-8 0-40 0,8-5-44 15,0 0-56-15,-9 1-36 0,9 0 52 0,-8-7 44 0,8 7 36 16,-8-11 24-16,-2 1 28 0</inkml:trace>
      </inkml:traceGroup>
    </inkml:traceGroup>
    <inkml:traceGroup>
      <inkml:annotationXML>
        <emma:emma xmlns:emma="http://www.w3.org/2003/04/emma" version="1.0">
          <emma:interpretation id="{29E45F08-0542-46E4-8474-18856AC5C9C5}" emma:medium="tactile" emma:mode="ink">
            <msink:context xmlns:msink="http://schemas.microsoft.com/ink/2010/main" type="paragraph" rotatedBoundingBox="2196,5516 5456,5640 5428,6366 2168,62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E464CF0-C4D7-476B-BB9E-96649FE3EF6D}" emma:medium="tactile" emma:mode="ink">
              <msink:context xmlns:msink="http://schemas.microsoft.com/ink/2010/main" type="line" rotatedBoundingBox="2196,5516 5392,5637 5384,5867 2187,5745"/>
            </emma:interpretation>
          </emma:emma>
        </inkml:annotationXML>
        <inkml:traceGroup>
          <inkml:annotationXML>
            <emma:emma xmlns:emma="http://www.w3.org/2003/04/emma" version="1.0">
              <emma:interpretation id="{091AFE26-F18E-4B6A-B066-12C543C27926}" emma:medium="tactile" emma:mode="ink">
                <msink:context xmlns:msink="http://schemas.microsoft.com/ink/2010/main" type="inkWord" rotatedBoundingBox="2196,5516 5392,5637 5384,5867 2187,5745"/>
              </emma:interpretation>
            </emma:emma>
          </inkml:annotationXML>
          <inkml:trace contextRef="#ctx0" brushRef="#br0" timeOffset="6469.6213">265 1603 19 0,'-8'0'60'0,"8"0"-8"15,0 0-4-15,0 0-32 0,0 0 0 0,0 0-4 0,-10 0 0 16,10 0-4-16,0 0 0 0,0 5 0 0,-8-5 4 0,8 0-8 15,0 0 0-15,0 0 4 0,0 0-4 0,0 0 0 0,0 4 4 16,0-4-4-16,0 0 4 0,0 0 0 0,0 0 4 0,0 0-4 16,0 0 0-16,0 0 0 0,0 0 0 0,0 0 0 0,0 0 8 0,0 0-8 15,0 0-4-15,0 0 0 0,0 0 0 0,0 0 4 0,0 0 0 16,0 0 4-16,0 0-4 0,0 0 0 0,0 0 0 0,0 0 0 16,0 0 4-16,0 0 0 0,0 0-4 0,0 0 0 0,0 0 0 15,0 0 0-15,0 0 4 0,0 0-4 0,0 0 0 0,0 0 0 16,0 0 0-16,0 0 8 0,0 0-4 0,0 0 4 0,0 0 0 0,0 0-4 15,0 0 4-15,0 0 0 0,0 0-4 0,0 0 0 16,0 0 0-16,0 0 0 0,0 0-4 0,0 0 4 0,0 0-4 0,0 0 4 16,0 0-4-16,0 0 0 0,0 0-16 0,0 0 20 0,0 0 0 15,0 0 0-15,0 0 0 0,0 0 0 0,0 0 4 0,0 0 4 16,0 0 0-16,0 5 0 0,0-5 0 0,0 0 0 0,0 0 0 0,0 5-4 16,0-5 4-16,0 5-4 0,0-5 4 0,0 4-4 0,8-4-4 15,-8 5-4-15,0 0 4 0,10 0-4 0,-10 0 0 0,0 0 0 16,8-1 0-16,0 1-4 0,-8 0 0 0,8 0 0 0,-8 0-4 15,9 4 0-15,0-4 4 0,-9 0-4 0,8 4 0 0,1-4 12 16,-9 4-16-16,8-3 8 0,0 3-4 0,-8 1 0 0,10-6 8 0,-2 6-8 16,0-5-4-16,-8 3 4 0,8-1 0 0,2 1 0 0,-2-2 4 15,0 3-8-15,1-4 8 0,-1 4-4 0,1-4 0 0,0 5 0 16,-9-6 0-16,8 2 0 0,0-2 0 0,2 6 0 0,-2-5 0 16,0-1 0-16,0 1 0 0,2 0 0 0,-2 0 0 0,0 5 0 15,1-6 0-15,-1-4 0 0,1 4 0 0,0 3 0 0,-1-3 0 0,0 0 0 16,0 1 0-16,2 0-16 0,-2-5 28 0,0 5-12 15,2-1 0-15,-2 2 0 0,0-2 4 0,1-4 4 0,-1 5-8 0,0 1 0 16,1-2 4-16,0 0-8 0,-1-4 8 0,0 6-8 0,2-2 8 16,-2 1-4-16,0-1 0 0,2 2-4 0,-2-2 8 0,8 1 0 15,-7-1-4-15,-1 2 0 0,1-2 0 0,0 2 0 0,-1-2 0 0,0 0 0 16,2 1 0-16,-2 1-4 0,0-2 4 0,0 1 0 0,2 0 0 16,-2-5-4-16,0 5 0 0,1-1 4 0,-9 1 4 0,8-5-4 15,1 5 0-15,0 0 0 0,-1-5 0 0,-8 4-4 0,8 1 4 16,0-5 8-16,2 5-4 0,-2 0-4 0,-8-5 0 0,8 5 4 15,2-5 0-15,-2 5-8 0,0-1 0 0,1 1 8 0,-1-5-4 16,0 5 0-16,1 0 0 0,0-5 4 0,-1 4 0 0,0 1-4 0,2-5 0 16,-2 5 4-16,0-5-4 0,1 5 4 0,0-5 0 0,-1 0 4 15,1 0-4-15,-1 5 4 0,0-5 0 0,1 0 0 0,0 0-4 16,-9 0-12-16,8 0 20 0,0 0 0 0,2 0-4 0,-2 0 0 16,0 0 0-16,1 0 0 0,0 0 0 0,-1 0 0 0,0 4-4 15,1-4 0-15,-1 0 4 0,0 0-4 0,10 0 0 0,-10 5 4 0,2-5-8 16,-2 0 8-16,0 5-4 0,0-5 4 0,1 0-4 0,0 5 0 15,-1-5 4-15,9 0 0 0,-9 0-4 0,2 0 4 0,-2 0-4 16,0 0 0-16,0 0 4 0,2 0-4 0,-2 0 4 0,0 0 0 16,10 0-4-16,-18 0 0 0,17 0 0 0,-9 0 0 0,-8 0 4 15,16 0-4-15,-6 0 0 0,-2 0 0 0,0 0 0 0,2 0 0 0,-2 0 0 16,0 0 0-16,1 0-4 0,-1 0 4 0,1 0 0 0,-1 4 0 16,9-4 0-16,-17 0 0 0,18 0-4 0,-10 0 4 0,0 0-4 15,2 0 4-15,-2 0-4 0,0 0 4 0,0 0-4 0,10 0 4 16,-10 0 0-16,1 0 0 0,-1 0 0 0,0 0 4 0,2 0-4 15,-2 0 0-15,0 0 0 0,10 0-4 0,-10 0 4 0,0 6 0 0,1-6 4 16,0-6-8-16,-1 6 4 0,1 0 4 0,-1 0-4 0,10 0 0 16,-10 0 0-16,0 0-4 0,0 0 4 0,2 0 0 0,6 6 0 15,-7-6 0-15,-1 0 0 0,1 0 0 0,0 0 0 0,7 0-4 0,-8 0 4 16,2 0 0-16,-2 0-4 0,0 0 0 0,2 0 4 16,-2 0 0-16,0 0 4 0,1 0-8 0,-1 0 4 0,1 0 0 0,-1 0 0 15,1 0 0-15,-1 0 0 0,0 0 0 0,-8 0 0 0,10 0 0 16,-2 0 0-16,-8 0-4 0,8 0 4 0,2 0 0 0,-10 0 0 15,8 0-4-15,-8 0 0 0,8 0 0 0,0 0 0 0,-8 0 4 16,9 0 0-16,-9 0-4 0,8 0 4 0,1 0 0 0,-9 0-4 16,9 0 0-16,-1 0 4 0,-8 0-4 0,8 0 0 0,2 0 4 0,-2 0 0 15,-8 0-4-15,8 0 0 0,0 0 4 0,2 0-4 0,-10 0 0 16,8 0 4-16,0 0-4 0,1 0 0 0,-1 0 0 0,-8 0 0 16,9 0 4-16,0 0 4 0,-1 0-4 0,0 0-16 0,-8 0 16 15,8 0 0-15,2 0 0 0,-2 0 0 0,0 0 0 0,2 0-4 16,-10 0 0-16,8 0 4 0,0-6-4 0,1 6 4 0,-1 0 0 15,0 0 0-15,-8 0 0 0,10 0 0 0,-2 0 0 0,0 0-4 0,0 0 4 16,2 0-4-16,-2 0 4 0,0-4-4 0,-8 4 0 0,9 0 8 16,0-5-4-16,-1 5 0 0,1 0 0 0,-1-5-4 0,0 5 0 15,1 0 4-15,0-5 0 0,-1 5 0 0,0-4 0 0,2 4 0 16,-10-5 0-16,16 5 0 0,-7-5-4 0,-9 5 0 0,17-5 4 16,-9 5 0-16,1-5 0 0,-1 5-4 0,0-4 0 0,2 4 0 0,-2-5 0 15,0 0 0-15,2 5 4 0,-2-5 0 0,0 5-4 0,0-4-4 16,1-1 8-16,0 5-4 0,-1-5 4 0,1 0-4 0,-1 5 4 15,0-5 0-15,10 0 0 0,-10 5 0 0,0-4 4 0,2 4-4 0,-2-5-4 16,0 0 0-16,1 5 0 0,0-5 0 0,-1 1 4 16,1 4-8-16,-1-5 4 0,0 5 4 0,1-5-16 0,0 0 16 0,-1 5 0 15,0-4 0-15,2-2 4 0,-2 6-8 0,0-5 0 0,1 1 0 16,0 4 4-16,-1-4-8 0,0-2 4 0,1 2 4 0,-1 4-8 16,0-6 4-16,2 2 4 0,-2-1 0 0,0 5-4 0,2-4 4 0,-2-2-4 15,0 6 8-15,1-4-4 0,-1-1 0 0,1 1-4 0,-1-2 0 16,1 2 4-16,-1 0-4 0,0-2 0 0,-8 1 4 0,10 1-4 15,-2-2 4-15,0 2 4 0,2-1-8 0,-2 0 0 0,0 5 4 16,0-5 0-16,-8 1-4 0,9 0 4 0,0-3-4 0,-1 3 4 16,-8 0-4-16,9 4 0 0,-1-6 0 0,-8 2 0 0,8 4 0 15,2-5 0-15,-10 5 0 0,8-5 0 0,0 5 4 0,-8-5 0 0,8 5-8 16,-8-4 8-16,10 4-4 0,-2-5 0 0,-8 5 4 0,8-4 0 16,-8 4-4-16,9-6 0 0,-9 6 0 0,8-4 4 0,1-2-4 15,-9 2 4-15,9 4-4 0,-9-5 0 0,8 0 0 0,0 5 0 16,-8-5 4-16,8 1 0 0,-8-1-4 0,10 0 0 0,-10 5 4 15,8-5-8-15,-8 1 8 0,8 4-4 0,-8-6 4 0,10 2-4 16,-10 4 0-16,8-4 0 0,-8 4 0 0,0-7 0 0,8 7 0 16,-8 0 0-16,0-4 0 0,0 4 0 0,9-4 0 0,-9 4 0 0,0-5 4 15,0 5-4-15,0 0 0 0,8-5 0 0,-8 5 4 0,0-5-4 16,0 5 0-16,9-4 0 0,-9 4 0 0,0-5 4 0,0 0-4 16,0 5 0-16,8-5-4 0,-8 5 4 0,0-4 0 0,0-2 0 0,9 6 0 15,-9-4 0-15,0 4 0 0,0-5 0 0,0 5 0 16,8-5 0-16,-8 5 0 0,0-5 0 0,0 5 0 0,0-4 4 0,8 4-4 15,-8-5 0-15,0 5 0 0,0-5 0 0,0 5 0 0,0 0 0 16,10-5 0-16,-10 5 0 0,0 0 0 0,0 0-4 0,0-4 4 16,0 4 0-16,0 0 0 0,8 0 4 0,-8 0-4 0,0 0 0 0,0 0 0 15,0-5 0-15,0 5 0 0,0 5 4 0,0-10-4 0,0 5 0 16,0 0-20-16,0 0 20 0,0 0 8 0,0-5-8 0,0 5 0 16,0 0 0-16,0-5 4 0,0 5-4 0,0 0 4 0,0 0-4 15,0 0 0-15,0 0 4 0,8-5 0 0,-16 5-4 0,8 0 0 16,0 5 0-16,0-5 4 0,0 0-4 0,0 0 0 0,0 0 0 0,0 0 0 15,0 0 0-15,0 0 0 0,0 0 4 0,0 0 0 0,0 0-4 16,0 0 4-16,0 0-4 0,0 0 0 0,0 0 0 0,0 0 0 16,0 0 0-16,0 0 0 0,0 0-4 0,0 0-4 0,0 0-8 15,0 0-12-15,0 0-16 0,0 0-32 0,0 0-40 0,-8 0-40 16,8 0-56-16,-10-5-72 0,10 5 8 0,-8-4 52 0,0-1 40 16,-1-5 32-16,1 5 32 0,-1-4 16 0</inkml:trace>
          <inkml:trace contextRef="#ctx0" brushRef="#br0" timeOffset="6469.6213">265 1603 19 0,'-8'0'60'0,"8"0"-8"15,0 0-4-15,0 0-32 0,0 0 0 0,0 0-4 0,-10 0 0 16,10 0-4-16,0 0 0 0,0 5 0 0,-8-5 4 0,8 0-8 15,0 0 0-15,0 0 4 0,0 0-4 0,0 0 0 0,0 4 4 16,0-4-4-16,0 0 4 0,0 0 0 0,0 0 4 0,0 0-4 16,0 0 0-16,0 0 0 0,0 0 0 0,0 0 0 0,0 0 8 0,0 0-8 15,0 0-4-15,0 0 0 0,0 0 0 0,0 0 4 0,0 0 0 16,0 0 4-16,0 0-4 0,0 0 0 0,0 0 0 0,0 0 0 16,0 0 4-16,0 0 0 0,0 0-4 0,0 0 0 0,0 0 0 15,0 0 0-15,0 0 4 0,0 0-4 0,0 0 0 0,0 0 0 16,0 0 0-16,0 0 8 0,0 0-4 0,0 0 4 0,0 0 0 0,0 0-4 15,0 0 4-15,0 0 0 0,0 0-4 0,0 0 0 16,0 0 0-16,0 0 0 0,0 0-4 0,0 0 4 0,0 0-4 0,0 0 4 16,0 0-4-16,0 0 0 0,0 0-16 0,0 0 20 0,0 0 0 15,0 0 0-15,0 0 0 0,0 0 0 0,0 0 4 0,0 0 4 16,0 0 0-16,0 5 0 0,0-5 0 0,0 0 0 0,0 0 0 0,0 5-4 16,0-5 4-16,0 5-4 0,0-5 4 0,0 4-4 0,8-4-4 15,-8 5-4-15,0 0 4 0,10 0-4 0,-10 0 0 0,0 0 0 16,8-1 0-16,0 1-4 0,-8 0 0 0,8 0 0 0,-8 0-4 15,9 4 0-15,0-4 4 0,-9 0-4 0,8 4 0 0,1-4 12 16,-9 4-16-16,8-3 8 0,0 3-4 0,-8 1 0 0,10-6 8 0,-2 6-8 16,0-5-4-16,-8 3 4 0,8-1 0 0,2 1 0 0,-2-2 4 15,0 3-8-15,1-4 8 0,-1 4-4 0,1-4 0 0,0 5 0 16,-9-6 0-16,8 2 0 0,0-2 0 0,2 6 0 0,-2-5 0 16,0-1 0-16,0 1 0 0,2 0 0 0,-2 0 0 0,0 5 0 15,1-6 0-15,-1-4 0 0,1 4 0 0,0 3 0 0,-1-3 0 0,0 0 0 16,0 1 0-16,2 0-16 0,-2-5 28 0,0 5-12 15,2-1 0-15,-2 2 0 0,0-2 4 0,1-4 4 0,-1 5-8 0,0 1 0 16,1-2 4-16,0 0-8 0,-1-4 8 0,0 6-8 0,2-2 8 16,-2 1-4-16,0-1 0 0,2 2-4 0,-2-2 8 0,8 1 0 15,-7-1-4-15,-1 2 0 0,1-2 0 0,0 2 0 0,-1-2 0 0,0 0 0 16,2 1 0-16,-2 1-4 0,0-2 4 0,0 1 0 0,2 0 0 16,-2-5-4-16,0 5 0 0,1-1 4 0,-9 1 4 0,8-5-4 15,1 5 0-15,0 0 0 0,-1-5 0 0,-8 4-4 0,8 1 4 16,0-5 8-16,2 5-4 0,-2 0-4 0,-8-5 0 0,8 5 4 15,2-5 0-15,-2 5-8 0,0-1 0 0,1 1 8 0,-1-5-4 16,0 5 0-16,1 0 0 0,0-5 4 0,-1 4 0 0,0 1-4 0,2-5 0 16,-2 5 4-16,0-5-4 0,1 5 4 0,0-5 0 0,-1 0 4 15,1 0-4-15,-1 5 4 0,0-5 0 0,1 0 0 0,0 0-4 16,-9 0-12-16,8 0 20 0,0 0 0 0,2 0-4 0,-2 0 0 16,0 0 0-16,1 0 0 0,0 0 0 0,-1 0 0 0,0 4-4 15,1-4 0-15,-1 0 4 0,0 0-4 0,10 0 0 0,-10 5 4 0,2-5-8 16,-2 0 8-16,0 5-4 0,0-5 4 0,1 0-4 0,0 5 0 15,-1-5 4-15,9 0 0 0,-9 0-4 0,2 0 4 0,-2 0-4 16,0 0 0-16,0 0 4 0,2 0-4 0,-2 0 4 0,0 0 0 16,10 0-4-16,-18 0 0 0,17 0 0 0,-9 0 0 0,-8 0 4 15,16 0-4-15,-6 0 0 0,-2 0 0 0,0 0 0 0,2 0 0 0,-2 0 0 16,0 0 0-16,1 0-4 0,-1 0 4 0,1 0 0 0,-1 4 0 16,9-4 0-16,-17 0 0 0,18 0-4 0,-10 0 4 0,0 0-4 15,2 0 4-15,-2 0-4 0,0 0 4 0,0 0-4 0,10 0 4 16,-10 0 0-16,1 0 0 0,-1 0 0 0,0 0 4 0,2 0-4 15,-2 0 0-15,0 0 0 0,10 0-4 0,-10 0 4 0,0 6 0 0,1-6 4 16,0-6-8-16,-1 6 4 0,1 0 4 0,-1 0-4 0,10 0 0 16,-10 0 0-16,0 0-4 0,0 0 4 0,2 0 0 0,6 6 0 15,-7-6 0-15,-1 0 0 0,1 0 0 0,0 0 0 0,7 0-4 0,-8 0 4 16,2 0 0-16,-2 0-4 0,0 0 0 0,2 0 4 16,-2 0 0-16,0 0 4 0,1 0-8 0,-1 0 4 0,1 0 0 0,-1 0 0 15,1 0 0-15,-1 0 0 0,0 0 0 0,-8 0 0 0,10 0 0 16,-2 0 0-16,-8 0-4 0,8 0 4 0,2 0 0 0,-10 0 0 15,8 0-4-15,-8 0 0 0,8 0 0 0,0 0 0 0,-8 0 4 16,9 0 0-16,-9 0-4 0,8 0 4 0,1 0 0 0,-9 0-4 16,9 0 0-16,-1 0 4 0,-8 0-4 0,8 0 0 0,2 0 4 0,-2 0 0 15,-8 0-4-15,8 0 0 0,0 0 4 0,2 0-4 0,-10 0 0 16,8 0 4-16,0 0-4 0,1 0 0 0,-1 0 0 0,-8 0 0 16,9 0 4-16,0 0 4 0,-1 0-4 0,0 0-16 0,-8 0 16 15,8 0 0-15,2 0 0 0,-2 0 0 0,0 0 0 0,2 0-4 16,-10 0 0-16,8 0 4 0,0-6-4 0,1 6 4 0,-1 0 0 15,0 0 0-15,-8 0 0 0,10 0 0 0,-2 0 0 0,0 0-4 0,0 0 4 16,2 0-4-16,-2 0 4 0,0-4-4 0,-8 4 0 0,9 0 8 16,0-5-4-16,-1 5 0 0,1 0 0 0,-1-5-4 0,0 5 0 15,1 0 4-15,0-5 0 0,-1 5 0 0,0-4 0 0,2 4 0 16,-10-5 0-16,16 5 0 0,-7-5-4 0,-9 5 0 0,17-5 4 16,-9 5 0-16,1-5 0 0,-1 5-4 0,0-4 0 0,2 4 0 0,-2-5 0 15,0 0 0-15,2 5 4 0,-2-5 0 0,0 5-4 0,0-4-4 16,1-1 8-16,0 5-4 0,-1-5 4 0,1 0-4 0,-1 5 4 15,0-5 0-15,10 0 0 0,-10 5 0 0,0-4 4 0,2 4-4 0,-2-5-4 16,0 0 0-16,1 5 0 0,0-5 0 0,-1 1 4 16,1 4-8-16,-1-5 4 0,0 5 4 0,1-5-16 0,0 0 16 0,-1 5 0 15,0-4 0-15,2-2 4 0,-2 6-8 0,0-5 0 0,1 1 0 16,0 4 4-16,-1-4-8 0,0-2 4 0,1 2 4 0,-1 4-8 16,0-6 4-16,2 2 4 0,-2-1 0 0,0 5-4 0,2-4 4 0,-2-2-4 15,0 6 8-15,1-4-4 0,-1-1 0 0,1 1-4 0,-1-2 0 16,1 2 4-16,-1 0-4 0,0-2 0 0,-8 1 4 0,10 1-4 15,-2-2 4-15,0 2 4 0,2-1-8 0,-2 0 0 0,0 5 4 16,0-5 0-16,-8 1-4 0,9 0 4 0,0-3-4 0,-1 3 4 16,-8 0-4-16,9 4 0 0,-1-6 0 0,-8 2 0 0,8 4 0 15,2-5 0-15,-10 5 0 0,8-5 0 0,0 5 4 0,-8-5 0 0,8 5-8 16,-8-4 8-16,10 4-4 0,-2-5 0 0,-8 5 4 0,8-4 0 16,-8 4-4-16,9-6 0 0,-9 6 0 0,8-4 4 0,1-2-4 15,-9 2 4-15,9 4-4 0,-9-5 0 0,8 0 0 0,0 5 0 16,-8-5 4-16,8 1 0 0,-8-1-4 0,10 0 0 0,-10 5 4 15,8-5-8-15,-8 1 8 0,8 4-4 0,-8-6 4 0,10 2-4 16,-10 4 0-16,8-4 0 0,-8 4 0 0,0-7 0 0,8 7 0 16,-8 0 0-16,0-4 0 0,0 4 0 0,9-4 0 0,-9 4 0 0,0-5 4 15,0 5-4-15,0 0 0 0,8-5 0 0,-8 5 4 0,0-5-4 16,0 5 0-16,9-4 0 0,-9 4 0 0,0-5 4 0,0 0-4 16,0 5 0-16,8-5-4 0,-8 5 4 0,0-4 0 0,0-2 0 0,9 6 0 15,-9-4 0-15,0 4 0 0,0-5 0 0,0 5 0 16,8-5 0-16,-8 5 0 0,0-5 0 0,0 5 0 0,0-4 4 0,8 4-4 15,-8-5 0-15,0 5 0 0,0-5 0 0,0 5 0 0,0 0 0 16,10-5 0-16,-10 5 0 0,0 0 0 0,0 0-4 0,0-4 4 16,0 4 0-16,0 0 0 0,8 0 4 0,-8 0-4 0,0 0 0 0,0 0 0 15,0-5 0-15,0 5 0 0,0 5 4 0,0-10-4 0,0 5 0 16,0 0-20-16,0 0 20 0,0 0 8 0,0-5-8 0,0 5 0 16,0 0 0-16,0-5 4 0,0 5-4 0,0 0 4 0,0 0-4 15,0 0 0-15,0 0 4 0,8-5 0 0,-16 5-4 0,8 0 0 16,0 5 0-16,0-5 4 0,0 0-4 0,0 0 0 0,0 0 0 0,0 0 0 15,0 0 0-15,0 0 0 0,0 0 4 0,0 0 0 0,0 0-4 16,0 0 4-16,0 0-4 0,0 0 0 0,0 0 0 0,0 0 0 16,0 0 0-16,0 0 0 0,0 0-4 0,0 0-4 0,0 0-8 15,0 0-12-15,0 0-16 0,0 0-32 0,0 0-40 0,-8 0-40 16,8 0-56-16,-10-5-72 0,10 5 8 0,-8-4 52 0,0-1 40 16,-1-5 32-16,1 5 32 0,-1-4 16 0</inkml:trace>
        </inkml:traceGroup>
      </inkml:traceGroup>
      <inkml:traceGroup>
        <inkml:annotationXML>
          <emma:emma xmlns:emma="http://www.w3.org/2003/04/emma" version="1.0">
            <emma:interpretation id="{C5004DC1-D998-4AF2-AE76-D9889ABC7F02}" emma:medium="tactile" emma:mode="ink">
              <msink:context xmlns:msink="http://schemas.microsoft.com/ink/2010/main" type="line" rotatedBoundingBox="2330,5728 5450,5698 5455,6288 2336,6318"/>
            </emma:interpretation>
          </emma:emma>
        </inkml:annotationXML>
        <inkml:traceGroup>
          <inkml:annotationXML>
            <emma:emma xmlns:emma="http://www.w3.org/2003/04/emma" version="1.0">
              <emma:interpretation id="{12412558-CBD9-41CE-A447-3642CBB3DB0B}" emma:medium="tactile" emma:mode="ink">
                <msink:context xmlns:msink="http://schemas.microsoft.com/ink/2010/main" type="inkWord" rotatedBoundingBox="2330,5728 5450,5698 5455,6288 2336,6318"/>
              </emma:interpretation>
            </emma:emma>
          </inkml:annotationXML>
          <inkml:trace contextRef="#ctx0" brushRef="#br0" timeOffset="6469.6213">265 1603 19 0,'-8'0'60'0,"8"0"-8"15,0 0-4-15,0 0-32 0,0 0 0 0,0 0-4 0,-10 0 0 16,10 0-4-16,0 0 0 0,0 5 0 0,-8-5 4 0,8 0-8 15,0 0 0-15,0 0 4 0,0 0-4 0,0 0 0 0,0 4 4 16,0-4-4-16,0 0 4 0,0 0 0 0,0 0 4 0,0 0-4 16,0 0 0-16,0 0 0 0,0 0 0 0,0 0 0 0,0 0 8 0,0 0-8 15,0 0-4-15,0 0 0 0,0 0 0 0,0 0 4 0,0 0 0 16,0 0 4-16,0 0-4 0,0 0 0 0,0 0 0 0,0 0 0 16,0 0 4-16,0 0 0 0,0 0-4 0,0 0 0 0,0 0 0 15,0 0 0-15,0 0 4 0,0 0-4 0,0 0 0 0,0 0 0 16,0 0 0-16,0 0 8 0,0 0-4 0,0 0 4 0,0 0 0 0,0 0-4 15,0 0 4-15,0 0 0 0,0 0-4 0,0 0 0 16,0 0 0-16,0 0 0 0,0 0-4 0,0 0 4 0,0 0-4 0,0 0 4 16,0 0-4-16,0 0 0 0,0 0-16 0,0 0 20 0,0 0 0 15,0 0 0-15,0 0 0 0,0 0 0 0,0 0 4 0,0 0 4 16,0 0 0-16,0 5 0 0,0-5 0 0,0 0 0 0,0 0 0 0,0 5-4 16,0-5 4-16,0 5-4 0,0-5 4 0,0 4-4 0,8-4-4 15,-8 5-4-15,0 0 4 0,10 0-4 0,-10 0 0 0,0 0 0 16,8-1 0-16,0 1-4 0,-8 0 0 0,8 0 0 0,-8 0-4 15,9 4 0-15,0-4 4 0,-9 0-4 0,8 4 0 0,1-4 12 16,-9 4-16-16,8-3 8 0,0 3-4 0,-8 1 0 0,10-6 8 0,-2 6-8 16,0-5-4-16,-8 3 4 0,8-1 0 0,2 1 0 0,-2-2 4 15,0 3-8-15,1-4 8 0,-1 4-4 0,1-4 0 0,0 5 0 16,-9-6 0-16,8 2 0 0,0-2 0 0,2 6 0 0,-2-5 0 16,0-1 0-16,0 1 0 0,2 0 0 0,-2 0 0 0,0 5 0 15,1-6 0-15,-1-4 0 0,1 4 0 0,0 3 0 0,-1-3 0 0,0 0 0 16,0 1 0-16,2 0-16 0,-2-5 28 0,0 5-12 15,2-1 0-15,-2 2 0 0,0-2 4 0,1-4 4 0,-1 5-8 0,0 1 0 16,1-2 4-16,0 0-8 0,-1-4 8 0,0 6-8 0,2-2 8 16,-2 1-4-16,0-1 0 0,2 2-4 0,-2-2 8 0,8 1 0 15,-7-1-4-15,-1 2 0 0,1-2 0 0,0 2 0 0,-1-2 0 0,0 0 0 16,2 1 0-16,-2 1-4 0,0-2 4 0,0 1 0 0,2 0 0 16,-2-5-4-16,0 5 0 0,1-1 4 0,-9 1 4 0,8-5-4 15,1 5 0-15,0 0 0 0,-1-5 0 0,-8 4-4 0,8 1 4 16,0-5 8-16,2 5-4 0,-2 0-4 0,-8-5 0 0,8 5 4 15,2-5 0-15,-2 5-8 0,0-1 0 0,1 1 8 0,-1-5-4 16,0 5 0-16,1 0 0 0,0-5 4 0,-1 4 0 0,0 1-4 0,2-5 0 16,-2 5 4-16,0-5-4 0,1 5 4 0,0-5 0 0,-1 0 4 15,1 0-4-15,-1 5 4 0,0-5 0 0,1 0 0 0,0 0-4 16,-9 0-12-16,8 0 20 0,0 0 0 0,2 0-4 0,-2 0 0 16,0 0 0-16,1 0 0 0,0 0 0 0,-1 0 0 0,0 4-4 15,1-4 0-15,-1 0 4 0,0 0-4 0,10 0 0 0,-10 5 4 0,2-5-8 16,-2 0 8-16,0 5-4 0,0-5 4 0,1 0-4 0,0 5 0 15,-1-5 4-15,9 0 0 0,-9 0-4 0,2 0 4 0,-2 0-4 16,0 0 0-16,0 0 4 0,2 0-4 0,-2 0 4 0,0 0 0 16,10 0-4-16,-18 0 0 0,17 0 0 0,-9 0 0 0,-8 0 4 15,16 0-4-15,-6 0 0 0,-2 0 0 0,0 0 0 0,2 0 0 0,-2 0 0 16,0 0 0-16,1 0-4 0,-1 0 4 0,1 0 0 0,-1 4 0 16,9-4 0-16,-17 0 0 0,18 0-4 0,-10 0 4 0,0 0-4 15,2 0 4-15,-2 0-4 0,0 0 4 0,0 0-4 0,10 0 4 16,-10 0 0-16,1 0 0 0,-1 0 0 0,0 0 4 0,2 0-4 15,-2 0 0-15,0 0 0 0,10 0-4 0,-10 0 4 0,0 6 0 0,1-6 4 16,0-6-8-16,-1 6 4 0,1 0 4 0,-1 0-4 0,10 0 0 16,-10 0 0-16,0 0-4 0,0 0 4 0,2 0 0 0,6 6 0 15,-7-6 0-15,-1 0 0 0,1 0 0 0,0 0 0 0,7 0-4 0,-8 0 4 16,2 0 0-16,-2 0-4 0,0 0 0 0,2 0 4 16,-2 0 0-16,0 0 4 0,1 0-8 0,-1 0 4 0,1 0 0 0,-1 0 0 15,1 0 0-15,-1 0 0 0,0 0 0 0,-8 0 0 0,10 0 0 16,-2 0 0-16,-8 0-4 0,8 0 4 0,2 0 0 0,-10 0 0 15,8 0-4-15,-8 0 0 0,8 0 0 0,0 0 0 0,-8 0 4 16,9 0 0-16,-9 0-4 0,8 0 4 0,1 0 0 0,-9 0-4 16,9 0 0-16,-1 0 4 0,-8 0-4 0,8 0 0 0,2 0 4 0,-2 0 0 15,-8 0-4-15,8 0 0 0,0 0 4 0,2 0-4 0,-10 0 0 16,8 0 4-16,0 0-4 0,1 0 0 0,-1 0 0 0,-8 0 0 16,9 0 4-16,0 0 4 0,-1 0-4 0,0 0-16 0,-8 0 16 15,8 0 0-15,2 0 0 0,-2 0 0 0,0 0 0 0,2 0-4 16,-10 0 0-16,8 0 4 0,0-6-4 0,1 6 4 0,-1 0 0 15,0 0 0-15,-8 0 0 0,10 0 0 0,-2 0 0 0,0 0-4 0,0 0 4 16,2 0-4-16,-2 0 4 0,0-4-4 0,-8 4 0 0,9 0 8 16,0-5-4-16,-1 5 0 0,1 0 0 0,-1-5-4 0,0 5 0 15,1 0 4-15,0-5 0 0,-1 5 0 0,0-4 0 0,2 4 0 16,-10-5 0-16,16 5 0 0,-7-5-4 0,-9 5 0 0,17-5 4 16,-9 5 0-16,1-5 0 0,-1 5-4 0,0-4 0 0,2 4 0 0,-2-5 0 15,0 0 0-15,2 5 4 0,-2-5 0 0,0 5-4 0,0-4-4 16,1-1 8-16,0 5-4 0,-1-5 4 0,1 0-4 0,-1 5 4 15,0-5 0-15,10 0 0 0,-10 5 0 0,0-4 4 0,2 4-4 0,-2-5-4 16,0 0 0-16,1 5 0 0,0-5 0 0,-1 1 4 16,1 4-8-16,-1-5 4 0,0 5 4 0,1-5-16 0,0 0 16 0,-1 5 0 15,0-4 0-15,2-2 4 0,-2 6-8 0,0-5 0 0,1 1 0 16,0 4 4-16,-1-4-8 0,0-2 4 0,1 2 4 0,-1 4-8 16,0-6 4-16,2 2 4 0,-2-1 0 0,0 5-4 0,2-4 4 0,-2-2-4 15,0 6 8-15,1-4-4 0,-1-1 0 0,1 1-4 0,-1-2 0 16,1 2 4-16,-1 0-4 0,0-2 0 0,-8 1 4 0,10 1-4 15,-2-2 4-15,0 2 4 0,2-1-8 0,-2 0 0 0,0 5 4 16,0-5 0-16,-8 1-4 0,9 0 4 0,0-3-4 0,-1 3 4 16,-8 0-4-16,9 4 0 0,-1-6 0 0,-8 2 0 0,8 4 0 15,2-5 0-15,-10 5 0 0,8-5 0 0,0 5 4 0,-8-5 0 0,8 5-8 16,-8-4 8-16,10 4-4 0,-2-5 0 0,-8 5 4 0,8-4 0 16,-8 4-4-16,9-6 0 0,-9 6 0 0,8-4 4 0,1-2-4 15,-9 2 4-15,9 4-4 0,-9-5 0 0,8 0 0 0,0 5 0 16,-8-5 4-16,8 1 0 0,-8-1-4 0,10 0 0 0,-10 5 4 15,8-5-8-15,-8 1 8 0,8 4-4 0,-8-6 4 0,10 2-4 16,-10 4 0-16,8-4 0 0,-8 4 0 0,0-7 0 0,8 7 0 16,-8 0 0-16,0-4 0 0,0 4 0 0,9-4 0 0,-9 4 0 0,0-5 4 15,0 5-4-15,0 0 0 0,8-5 0 0,-8 5 4 0,0-5-4 16,0 5 0-16,9-4 0 0,-9 4 0 0,0-5 4 0,0 0-4 16,0 5 0-16,8-5-4 0,-8 5 4 0,0-4 0 0,0-2 0 0,9 6 0 15,-9-4 0-15,0 4 0 0,0-5 0 0,0 5 0 16,8-5 0-16,-8 5 0 0,0-5 0 0,0 5 0 0,0-4 4 0,8 4-4 15,-8-5 0-15,0 5 0 0,0-5 0 0,0 5 0 0,0 0 0 16,10-5 0-16,-10 5 0 0,0 0 0 0,0 0-4 0,0-4 4 16,0 4 0-16,0 0 0 0,8 0 4 0,-8 0-4 0,0 0 0 0,0 0 0 15,0-5 0-15,0 5 0 0,0 5 4 0,0-10-4 0,0 5 0 16,0 0-20-16,0 0 20 0,0 0 8 0,0-5-8 0,0 5 0 16,0 0 0-16,0-5 4 0,0 5-4 0,0 0 4 0,0 0-4 15,0 0 0-15,0 0 4 0,8-5 0 0,-16 5-4 0,8 0 0 16,0 5 0-16,0-5 4 0,0 0-4 0,0 0 0 0,0 0 0 0,0 0 0 15,0 0 0-15,0 0 0 0,0 0 4 0,0 0 0 0,0 0-4 16,0 0 4-16,0 0-4 0,0 0 0 0,0 0 0 0,0 0 0 16,0 0 0-16,0 0 0 0,0 0-4 0,0 0-4 0,0 0-8 15,0 0-12-15,0 0-16 0,0 0-32 0,0 0-40 0,-8 0-40 16,8 0-56-16,-10-5-72 0,10 5 8 0,-8-4 52 0,0-1 40 16,-1-5 32-16,1 5 32 0,-1-4 16 0</inkml:trace>
        </inkml:traceGroup>
      </inkml:traceGroup>
    </inkml:traceGroup>
  </inkml:traceGroup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5:28.54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FCFBC89-B023-4AE1-994F-41010CD5403E}" emma:medium="tactile" emma:mode="ink">
          <msink:context xmlns:msink="http://schemas.microsoft.com/ink/2010/main" type="inkDrawing"/>
        </emma:interpretation>
      </emma:emma>
    </inkml:annotationXML>
    <inkml:trace contextRef="#ctx0" brushRef="#br0">0 14 75 0,'8'0'132'0,"-8"5"-20"0,8-5-16 0,0 0-28 16,2 0 0-16,-2 0 4 0,0 0-4 0,2 0 0 0,-2 0-8 16,9 0-8-16,-9 0-4 0,1-5-8 0,8 5-8 0,-1-4 0 15,-6 4-8-15,6 0-8 0,2-5 0 0,-2 5-4 0,2 0-4 0,-1 0 0 16,-1 0-4-16,-6-5-4 0,6 5-8 0,2 0-12 0,-10 5-20 15,9-5-16-15,-8 5-24 0,-1-5-16 0,-8 4-32 0,9-4-60 16,-1 5 16-16,-8 0 36 0,-8-5 24 0</inkml:trace>
  </inkml:traceGroup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5:28.92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5C8C107-54E4-4EAF-941C-3B8C488235DB}" emma:medium="tactile" emma:mode="ink">
          <msink:context xmlns:msink="http://schemas.microsoft.com/ink/2010/main" type="inkDrawing"/>
        </emma:interpretation>
      </emma:emma>
    </inkml:annotationXML>
    <inkml:trace contextRef="#ctx0" brushRef="#br0">6 0 123 0,'0'10'164'0,"-8"0"-24"0,8-1-16 15,0 1-32-15,0-1-4 0,0 1-4 0,8-5 0 0,-8 5-4 16,10-6-4-16,-10 1-12 0,8 0-4 0,0-5-8 0,1 5-8 16,8-5-12-16,-9 0-8 0,17-5-4 0,-7 5-4 0,0-5-8 15,-2 0-16-15,1 1-16 0,0-1-16 0,8 0-28 0,-7 0-36 0,-2 1-28 16,2-2-68-16,-10 2-28 0,1 4 44 0,8-5 32 0,-17 5 36 16,9-5 12-16</inkml:trace>
  </inkml:traceGroup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5:29.32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552B7EA-4838-4EC5-9AE6-F1E05CA21752}" emma:medium="tactile" emma:mode="ink">
          <msink:context xmlns:msink="http://schemas.microsoft.com/ink/2010/main" type="inkDrawing"/>
        </emma:interpretation>
      </emma:emma>
    </inkml:annotationXML>
    <inkml:trace contextRef="#ctx0" brushRef="#br0">66 86 39 0,'-8'0'136'0,"-2"0"-12"0,2 0-20 0,-9 0-32 0,9 0-8 15,8-5-8-15,-8 5 0 0,8-5-4 0,-9 0 0 0,9 1-4 16,0-1-8-16,9-5-4 0,-9 5 4 0,8-5-8 0,0 5 0 0,9 1-4 16,1-5 0-16,-10 3-4 0,10 2-4 0,-2-1 4 0,1 5 0 15,9-5-8-15,-10 5 0 0,2 5-4 0,-2-5 0 0,2 5 0 16,-1 5-4-16,0-6 4 0,0 5 0 0,-9 1 0 0,0 5 0 0,2-1-4 16,-2 1 4-16,-8-1-4 0,0 1 0 0,0 4 0 15,-8 0-4-15,-2 0 4 0,10 0-24 0,-16 0 24 0,8 1-4 16,-9-1 4-16,8 0-4 0,-8 0 0 0,-1-5-4 0,10 6 0 15,-8-11 0-15,6 5 0 0,2-4-4 0,0-1 0 0,-1-3 0 16,1-2 4-16,-1 1-8 0,9-5 4 0,0 0-4 0,9 0 4 16,-9-5-4-16,8 1 0 0,1-2 0 0,7-3 0 0,-6 4 0 15,6 0 4-15,-8 1-4 0,18-1 4 0,-8 0-4 0,-1 5 4 16,-1-5 4-16,2 5 0 0,8 0 0 0,-10 5 0 0,1-5 4 16,1 5-4-16,-2 4 4 0,2 1 0 0,-2-4 0 0,2 3 0 15,-10 5 4-15,9-5 0 0,-8 5 8 0,-1 1 0 0,1 0 4 16,-1-1 4-16,0 5 4 0,-8-4 0 0,0 4-4 0,0 0 0 15,-8 0 0-15,0 1-4 0,-1-1 0 0,-8 0-4 16,0 5 0-16,1-5-8 0,-2 0 0 0,-8 1-4 0,1-2 0 16,8-3-8-16,-8-2-4 0,-1 2-12 0,0-10-16 0,1 5-24 15,7-10-24-15,-8 0-20 0,10 0-12 0,-2-5-16 0,2-5-32 16,7 1-56-16,1-5 28 0,-1-1 40 0,0 1 24 0,9 0 28 0</inkml:trace>
  </inkml:traceGroup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5:29.73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099D654-FDB2-46AF-ACDC-C9421D7AE2BA}" emma:medium="tactile" emma:mode="ink">
          <msink:context xmlns:msink="http://schemas.microsoft.com/ink/2010/main" type="inkDrawing"/>
        </emma:interpretation>
      </emma:emma>
    </inkml:annotationXML>
    <inkml:trace contextRef="#ctx0" brushRef="#br0">195 36 83 0,'0'-4'112'0,"0"-1"-16"0,0 0-12 0,8 0-20 16,-8 5-8-16,0-4 0 0,0-1 0 0,0 0-4 0,0 0-8 15,0 5-4-15,0 0-8 0,0 0-4 0,-8-5-4 0,8 5 0 16,0 0 0-16,0 5 0 0,0 0 4 0,0 0 0 0,-9 4 0 15,0 1 0-15,1 4 4 0,8-1 0 0,-9 3 4 0,-7 3 4 16,8 1 0-16,-2-1 4 0,2 4 8 0,0 2 0 0,-10 3 0 0,10-4 4 16,-1 6-4-16,1-2 0 0,-1-5 0 0,9 6-4 0,-8 0-4 15,8-5-4-15,0 5-4 0,0-5-8 0,0 0 0 0,8 0-8 16,-8 0-4-16,9-5 0 0,-1 1-4 0,9-1-4 0,-9-5-4 0,10 0 4 16,0-4-4-16,-2 0-8 0,1-5 0 0,0-1 0 15,0 1-8-15,9-5-4 0,-9-5-12 0,0 5-4 0,0-9-4 0,0-1 0 16,0 0-4-16,-9 1 0 0,2-6 0 0,-2 1 4 0,0-5 0 15,-8 4 4-15,8 1 4 0,-8-5 8 0,-8 4 4 0,8-4 0 16,-8 5 4-16,0 4 0 0,-2-4 8 0,-6 4 0 0,7 6 0 0,-8-2 4 16,0 2 4-16,0 4-8 0,0 0 4 0,-9 4 4 0,9 6 0 15,0-5-4-15,-8 9 0 0,7-4 4 0,2 5-4 16,-2-1 4-16,1 0-4 0,0-1 0 0,9 3-4 0,-9 3 0 0,9-6-16 16,-2 8-16-16,2-7-16 0,8 0-28 0,-8 1-16 0,8 0-16 15,8-1-8-15,-8-5-40 0,8 1-40 0,-8-1 20 0,10 1 36 16,6-5 24-16,-7-1 32 0</inkml:trace>
  </inkml:traceGroup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5:30.05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FDE58ED-E12C-46F9-A190-417134A63665}" emma:medium="tactile" emma:mode="ink">
          <msink:context xmlns:msink="http://schemas.microsoft.com/ink/2010/main" type="inkDrawing"/>
        </emma:interpretation>
      </emma:emma>
    </inkml:annotationXML>
    <inkml:trace contextRef="#ctx0" brushRef="#br0">3 27 31 0,'0'-5'148'0,"0"-1"-20"16,0 3-12-16,0-2-32 0,0 5 0 0,0-5-8 0,0 5-4 15,0 0 0-15,0-5-8 0,0 5 0 0,0 5-8 0,0-5-4 16,0 5-4-16,0 0 0 0,0-2-20 0,0 3 16 0,0 4 0 16,0-6-8-16,0 11 0 0,0-6-4 0,0 1 4 0,0 4-8 15,0 1-4-15,0 4-4 0,0-5-4 0,0 6 0 0,0-6 0 16,0 5-8-16,0 0 0 0,0 0-4 0,0-4-4 0,0 4-4 0,0-5-8 16,0 1-8-16,0 4-16 0,8-10-20 0,-8 6-16 0,0-7-24 15,8 8-12-15,-8-11-16 0,9 0-4 0,-9-1-52 0,0 1-28 16,9-5 36-16,-1-5 36 0,-8 1 24 0</inkml:trace>
  </inkml:traceGroup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5:30.38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D6FE3AA-71DA-4B93-93AD-F78DC9ADC94C}" emma:medium="tactile" emma:mode="ink">
          <msink:context xmlns:msink="http://schemas.microsoft.com/ink/2010/main" type="inkDrawing"/>
        </emma:interpretation>
      </emma:emma>
    </inkml:annotationXML>
    <inkml:trace contextRef="#ctx0" brushRef="#br0">-5 4 99 0,'0'-5'132'0,"0"5"-16"0,0-4-12 0,0 4-20 0,0 4-4 15,0 1 0-15,8 0 0 0,-8 4-20 0,0 1 16 0,0-1-4 0,8 6-4 16,-8 0 0-16,9 3-4 0,-9 2-4 0,8-1-4 0,-8 5 0 15,9 0-8-15,-9 0 0 0,9 0-4 0,-9 5-4 0,8-6-8 16,-8 6-4-16,0-5-4 0,0 5-4 0,0-5-4 0,8 0-4 0,-8-5-4 16,0 5-4-16,0-5-12 0,0-1-8 0,0-2-20 15,-8-2-24-15,8 1-24 0,0-6-28 0,0-4-20 0,-8 0-16 0,8 0-16 16,-9-5-52-16,9-5 4 0,-9 0 40 0,9 0 32 0,-8-4 28 16</inkml:trace>
  </inkml:traceGroup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5:30.43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B7365BE-9168-4B9D-B823-815C7689DB50}" emma:medium="tactile" emma:mode="ink">
          <msink:context xmlns:msink="http://schemas.microsoft.com/ink/2010/main" type="inkDrawing"/>
        </emma:interpretation>
      </emma:emma>
    </inkml:annotationXML>
    <inkml:trace contextRef="#ctx0" brushRef="#br0">44-2 143 0,'-10'5'180'16,"2"0"-16"-16,0-1-20 0,0 1-28 0,8 0-8 0,0-5-4 16,-10 6-8-16,10-6-8 0,10 0-8 0,-10 0-8 0,8 4-8 15,0-4-8-15,0 0-4 0,10 0-8 0,-1 0-8 0,0 0 0 0,0 0 0 16,9 0-4-16,0-4-4 0,-1 4 0 0,9 0-4 0,-8 0 0 15,8 0 0-15,0 0-4 0,-9-6-8 0,9 6-4 0,0 0 4 16,1-5-8-16,-9 5-8 0,8 0-16 0,-9-5-24 0,1 5-28 0,-2 0-40 16,-6 0-48-16,8 0-40 0,-18 0-88 0,9 0 36 15,0 0 44-15,-8 0 40 0,-1 0 32 0,10 0 24 0</inkml:trace>
  </inkml:traceGroup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2:17.94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2169E29-F702-46D0-8F56-B300E7317E2D}" emma:medium="tactile" emma:mode="ink">
          <msink:context xmlns:msink="http://schemas.microsoft.com/ink/2010/main" type="inkDrawing" rotatedBoundingBox="5456,12611 6492,10966 6538,10995 5502,12640" semanticType="callout" shapeName="Other">
            <msink:sourceLink direction="with" ref="{6437BA93-5FBF-4C40-BE62-E1B3BE7B2B0F}"/>
            <msink:sourceLink direction="with" ref="{5747B9E6-FE8A-4605-B3FA-D2473F893AE4}"/>
            <msink:destinationLink direction="with" ref="{25AD37F2-571E-43BA-9881-B27F52A2A6CA}"/>
          </msink:context>
        </emma:interpretation>
      </emma:emma>
    </inkml:annotationXML>
    <inkml:trace contextRef="#ctx0" brushRef="#br0">-561-470 31 0,'0'0'72'0,"0"5"-4"15,0-5-8-15,0 0-28 0,0 0 0 0,0 4-24 16,0-4 16-16,0 0-4 0,0 0 0 0,0 0 0 0,0 0 0 16,0-4 0-16,0 4 0 0,8 0 0 0,-8-5 0 0,0 0 0 0,8 0 0 15,-8 1 0-15,8 0 0 0,-8-3 4 0,9 3 0 0,-1-6 0 16,1 1-4-16,-9-1 0 0,9 1 0 0,-1-1 0 0,0-4 4 15,2 4-4-15,-2 1 0 0,0-6 0 0,0 1-4 0,2-1 4 0,-2 1-4 16,0-1 0-16,9 0 0 0,-8 2-8 0,0-1 0 16,7-1 4-16,-8 1-4 0,10-5 0 0,-10 4 0 0,2-4-4 0,6 0 4 15,-7 4-4-15,8 1 0 0,-8-5 0 0,7-1-4 0,-8 6 4 16,10-5-4-16,-10 0 0 0,10 1 4 0,-10 3 0 0,9-5 0 16,-9 0-4-16,10 2 4 0,-10-1-4 0,10 0 0 0,-10 3 0 0,0-3 0 15,10 0 0-15,-10 0 4 0,0 0-4 0,1 0-4 16,8 5 4-16,-8-5 0 0,-1 4 0 0,0 1 0 0,2-5 4 0,-2 4-8 15,0 1 4-15,0 0 4 0,2-5-4 0,-2 4-4 0,0 1 4 16,1-1 0-16,-9 1 0 0,8-1 4 0,0 1-4 0,2-1 0 16,-2 1 0-16,0-1 0 0,0 2 0 0,2-2 0 0,-2 1 0 15,-8-1 0-15,8 1 0 0,1-1 0 0,0 2 0 0,-1-3 4 0,1 2 0 16,-1 0-4-16,0 0 4 0,1-1-4 0,-9 1-4 16,9-1 4-16,-1 6 0 0,0-5 0 0,2 4-4 0,-2-4 8 0,-8 4-8 15,8 0 0-15,1 1 4 0,0-1 4 0,-9 1-8 0,8 2 4 16,0-1 0-16,-8 4 0 0,9-6 0 0,-9 0 4 0,8 5-4 15,0-4 0-15,-8 4 0 0,10-4 0 0,-10 3-4 0,8-3 8 16,-8 4-4-16,8-4 4 0,-8 3-4 0,10-3 0 0,-10-1 0 16,8 6 0-16,0-6 4 0,-8 5-4 0,9-5 0 0,-9 6 0 0,8-5-4 15,1-1 4-15,-9 5-4 0,8-5 0 0,1 6 8 0,-9-7-4 16,8 3 0-16,-8 2 4 0,8-3-8 0,-8 4 4 0,10-4 0 16,-10 3 0-16,8 3 4 0,-8-7-8 0,8 4 4 0,-8 2 0 0,10-1-4 15,-10 0 4-15,0 0-4 0,8 1 8 0,-8-1-8 16,0 0 4-16,8 0 0 0,-8 0 0 0,0 5 0 0,8-4 4 0,-8-1-4 15,9 1-4-15,-9-3 4 0,9 3 0 0,-9 0 0 0,0 4 0 16,8-5 0-16,-8 5 0 0,9-5 0 0,-9 0-4 0,0 5 4 16,8 0 0-16,-8 0 4 0,0 0-4 0,0-5 0 0,0 5 4 0,8 0 0 15,-8 0-4-15,0 0 4 0,0 0 0 0,0 0 0 0,0 0 0 16,0 0 0-16,0 5 0 0,0-5-4 0,0 0 0 16,0 0 0-16,0 0 4 0,0 0 0 0,0 0 0 0,0 0 4 0,0 0 0 15,0 0 0-15,0 0-4 0,0 0 4 0,0 0 0 0,0 0 4 16,0 0-4-16,0 0 0 0,0 0 4 0,10-5-4 0,-20 5 0 15,10 0 0-15,10 0 0 0,-20 0 0 0,10 0 0 0,0 0-8 0,0 0 4 16,0 0-4-16,10 0 4 0,-10 0-4 0,-10 0 0 16,10 0 0-16,0 0 0 0,0 0-12 0,0 0 0 0,0 0-16 0,0 0-12 15,0 0-12-15,0 0-16 0,-8 0-8 0,8 5-12 0,0-5 4 16,-8 0-72-16,8 5-24 0,-9 0 36 0,9-5 28 0,-8 5 28 16</inkml:trace>
  </inkml:traceGroup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2:16.70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5AD37F2-571E-43BA-9881-B27F52A2A6CA}" emma:medium="tactile" emma:mode="ink">
          <msink:context xmlns:msink="http://schemas.microsoft.com/ink/2010/main" type="inkDrawing" rotatedBoundingBox="6445,10942 6571,10892 6602,10970 6477,11020" semanticType="callout" shapeName="Other">
            <msink:sourceLink direction="with" ref="{C2169E29-F702-46D0-8F56-B300E7317E2D}"/>
          </msink:context>
        </emma:interpretation>
      </emma:emma>
    </inkml:annotationXML>
    <inkml:trace contextRef="#ctx0" brushRef="#br0">478-2110 19 0,'0'0'88'0,"0"0"-16"0,0 0 0 0,0-5-32 16,0 5 0-16,0-5-8 0,0 5-4 0,0 0 4 0,0-5-4 0,0 0-8 15,0 5 0-15,0-4 0 0,0-1 0 0,0 0 0 0,0 5 0 16,9-5 0-16,-9 5 0 0,0-4 0 0,0 4 4 0,0 0 0 16,0-5 8-16,0 5 4 0,0 0 0 0,8 5 0 0,-8-1 4 0,0-4-4 15,0 5 0-15,0 0 0 0,0 0-8 0,0 4-4 16,-8-4 4-16,8 0-4 0,0 5-4 0,-9-5 0 0,9-1 4 0,-8 6-4 15,8-6 0-15,0 1 0 0,-9 5-4 0,9-10-4 0,0 5 0 16,0-5 0-16,-9 0-4 0,9 0-4 0,0 0 0 0,0 0 0 16,0-5 0-16,0 0-4 0,0 0 0 0,0 0 0 0,9 1 0 0,-9-1 0 15,0 0 0-15,9 1 0 0,-9-1 0 0,8 0 0 16,-8 0 0-16,9-5 0 0,-1 10 0 0,-8-5 0 0,8 5 0 0,2-4 0 16,-2 4 0-16,-8 0 0 0,8 0 0 0,0 0 0 0,2 0 0 15,-10 0 0-15,8 0 0 0,-8 0 4 0,8 4 8 0,-8-4 4 16,9 5 8-16,-9-5 4 0,0 5 4 0,0-5 4 0,0 5 4 0,0-5 0 15,0 5 0-15,-9 0-4 0,9-5 4 0,0 5-4 0,-8-1-4 16,0-4-4-16,8 5-8 0,-10-5-4 0,10 0 0 0,-8 0-4 16,0 5-4-16,8-5-4 0,-8 0-4 0,8 0-12 0,-10 0-12 15,2 0-16-15,8 0-16 0,0 0-16 0,-8 0-12 0,8 0-24 16,0 0-20-16,0 0-16 0,-9 0-8 0,9 0-76 0,0 0 20 16,-8 4 32-16,8-4 40 0,0 5 4 0,-9 0 48 0</inkml:trace>
  </inkml:traceGroup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5:45.28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7421565-EC44-4834-82A4-900187E4C2B1}" emma:medium="tactile" emma:mode="ink">
          <msink:context xmlns:msink="http://schemas.microsoft.com/ink/2010/main" type="writingRegion" rotatedBoundingBox="1479,16815 1794,16815 1794,17425 1479,17425">
            <msink:destinationLink direction="with" ref="{86AA8DB0-EC38-46D3-99F4-E19FFE9C8D8E}"/>
          </msink:context>
        </emma:interpretation>
      </emma:emma>
    </inkml:annotationXML>
    <inkml:traceGroup>
      <inkml:annotationXML>
        <emma:emma xmlns:emma="http://www.w3.org/2003/04/emma" version="1.0">
          <emma:interpretation id="{4E1CAFFD-1499-451F-9354-177CDCF4764E}" emma:medium="tactile" emma:mode="ink">
            <msink:context xmlns:msink="http://schemas.microsoft.com/ink/2010/main" type="paragraph" rotatedBoundingBox="1479,16815 1794,16815 1794,17425 1479,174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C466E21-0BA2-4709-8770-53A03B2F3D71}" emma:medium="tactile" emma:mode="ink">
              <msink:context xmlns:msink="http://schemas.microsoft.com/ink/2010/main" type="line" rotatedBoundingBox="1479,16815 1794,16815 1794,17425 1479,17425"/>
            </emma:interpretation>
          </emma:emma>
        </inkml:annotationXML>
        <inkml:traceGroup>
          <inkml:annotationXML>
            <emma:emma xmlns:emma="http://www.w3.org/2003/04/emma" version="1.0">
              <emma:interpretation id="{80E50016-7A04-4FC1-A166-DD043EB972D5}" emma:medium="tactile" emma:mode="ink">
                <msink:context xmlns:msink="http://schemas.microsoft.com/ink/2010/main" type="inkWord" rotatedBoundingBox="1479,16815 1794,16815 1794,17425 1479,17425"/>
              </emma:interpretation>
              <emma:one-of disjunction-type="recognition" id="oneOf0">
                <emma:interpretation id="interp0" emma:lang="" emma:confidence="0">
                  <emma:literal>b</emma:literal>
                </emma:interpretation>
                <emma:interpretation id="interp1" emma:lang="" emma:confidence="0">
                  <emma:literal>3</emma:literal>
                </emma:interpretation>
                <emma:interpretation id="interp2" emma:lang="" emma:confidence="0">
                  <emma:literal>5</emma:literal>
                </emma:interpretation>
                <emma:interpretation id="interp3" emma:lang="" emma:confidence="0">
                  <emma:literal>to</emma:literal>
                </emma:interpretation>
                <emma:interpretation id="interp4" emma:lang="" emma:confidence="0">
                  <emma:literal>ko</emma:literal>
                </emma:interpretation>
              </emma:one-of>
            </emma:emma>
          </inkml:annotationXML>
          <inkml:trace contextRef="#ctx0" brushRef="#br0">24 105 3 0,'0'-5'92'0,"0"0"0"16,0 1-8-16,0-3-20 0,-9 4-4 0,9-2 0 0,0 0-4 15,0 0 0-15,0-4 0 0,0 4 8 0,0 0-4 0,-8 1 4 16,8-6-4-16,0 5 4 0,0 0 0 0,-8 0 0 0,8 1-4 0,0-1 4 16,0 0-8-16,0 0-4 0,0 5-4 0,0-4 0 15,0 4-4-15,0-6 4 0,0 6 0 0,0 0 0 0,0 0 0 16,0 0-8-16,0 0 0 0,0 6 0 0,0-2-8 0,0 6-4 0,8-1-8 15,-8 1 0-15,0 5 0 0,8-1-4 0,-8 0-4 0,0-1-4 16,9 8-4-16,-9 3 0 0,8 0-16 0,-8 0 20 0,9 0-4 16,0 4 0-16,-9-4 0 0,8 0 4 0,0 5-8 0,-8-5 4 15,10 0 0-15,-10 0-4 0,0 0 4 0,8-5-4 0,-8 1 0 16,0-1 0-16,8 0 0 0,-8-9 0 0,0 4 4 0,0 0-4 0,0-4 0 16,0-5-4-16,0 4 4 0,0-4-4 0,0 0 0 0,0-5 0 15,0 5 0-15,0-5 4 0,0 0 0 0,0 0-4 0,0-5 0 16,0 0 4-16,0 5-4 0,-8-9 4 0,8 4 0 0,0-5-4 15,0 5 0-15,0-5-4 0,0 1 0 0,0 0 4 0,0-1 0 16,0-5 4-16,-8 6 0 0,8-5 0 0,0 4-4 0,0 0 0 0,0-4 0 16,0 4 0-16,0 0 0 0,8 1 0 0,-8-1 0 15,0 0 4-15,0 6 0 0,8-5 0 0,-8 3-4 0,8 3 4 0,-8-3 0 16,10 1-4-16,-10 0 0 0,8 5 4 0,0-4-4 0,1 4 4 0,-1 0 0 16,0 0-4-16,2 0 4 0,-2-4 0 0,0 8-4 15,0-4 4-15,2 4 4 0,-2-4-4 0,0 5 0 0,10 0-4 0,-10 1 4 16,1-3 0-16,-1 7 0 0,0-1 0 0,1-3 4 0,0 3-8 15,-1 0 8-15,-8 6-4 0,8-5 0 0,-8-1 4 0,10 6 0 16,-10-5-4-16,0 4 4 0,8-5-4 0,-8 6 0 0,0-5 0 0,0-1 4 16,-8 0 0-16,8 1 0 0,0 5 0 0,-10-10 0 0,10 4 0 15,-8 1 4-15,0-6-8 0,-1 6 4 0,9-5 0 0,-9-2 0 16,1 4-4-16,0-3 4 0,-1-4 0 0,1 5 0 0,-1-5 0 16,0 5 0-16,1-5-4 0,0 0 4 0,-2 0-4 0,2 0 0 15,0 0 0-15,0 0 0 0,-2-5-4 0,2 5 0 0,0-5 0 0,-1 5-4 16,1-4 0-16,0-3-12 0,8 4-8 0,-10 3-12 15,2-10-12-15,8 5-16 0,-8 1-20 0,8-1-20 0,-8-5-20 0,8 6-4 16,0-6-16-16,0 0-44 0,0 5-44 0,0-4 36 0,0-1 36 16,0 0 36-16,0 1 24 0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09:16:48.66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F48FD80-A37E-42C1-80D2-3907241685DA}" emma:medium="tactile" emma:mode="ink">
          <msink:context xmlns:msink="http://schemas.microsoft.com/ink/2010/main" type="inkDrawing" rotatedBoundingBox="7624,6448 10505,6554 10488,7023 7607,6917" semanticType="callout" shapeName="Other">
            <msink:sourceLink direction="to" ref="{E932FA4A-035B-4330-8B71-AE7FB797A9E0}"/>
            <msink:sourceLink direction="from" ref="{E932FA4A-035B-4330-8B71-AE7FB797A9E0}"/>
          </msink:context>
        </emma:interpretation>
      </emma:emma>
    </inkml:annotationXML>
    <inkml:trace contextRef="#ctx0" brushRef="#br0">-2 404 35 0,'0'0'64'16,"0"0"-4"-16,0 0-8 0,0 0-24 0,0 0 4 0,0 0-12 0,0 0 0 15,0 0-4-15,0 0 0 0,0 0-8 0,0 0 8 0,0 0-28 16,0 0 24-16,0 0 0 0,0 0 0 0,0 0 4 0,0 0-4 16,0 0 0-16,0 0 0 0,0 0-4 0,0 0 4 0,0 0-4 15,0 0 0-15,0 0 0 0,0 0 0 0,0 0 0 0,0 0 4 16,0 0-4-16,0 0 0 0,0 0 0 0,0 0 0 0,0 0-4 0,0 0 4 15,0 0 0-15,0 0 0 0,0 0 0 0,0 0 0 0,0 0-4 16,0 0 0-16,0 0 0 0,0 0 4 0,0 0-4 0,0 0 0 16,0 0 0-16,0 0 0 0,0 0 4 0,0 0 0 0,0 0 0 0,0 0 4 15,0 0-4-15,0 0-4 0,0 0 4 0,0-6 0 16,0 6 0-16,0 0-4 0,0-4 0 0,0 4 0 0,0-6 0 0,0 6 0 16,0-4 0-16,0 4 4 0,0-6-4 0,0 6 4 0,0-3-4 15,0-3 0-15,0 2 4 0,0 4-4 0,8-5 0 0,-8 5 0 16,0-5 4-16,0 5-4 0,8-5 0 0,-8 5 4 0,0-4-4 15,9-2 8-15,-9 6-4 0,9-4 0 0,-9 0 4 0,8-1-20 16,-8 5 20-16,0-6 4 0,8 2-4 0,-8-1 4 0,10 0-4 16,-2 5 4-16,-8-5-4 0,8 1 4 0,-8-2-4 0,9 2 0 0,0-1 0 15,-9 1 0-15,8-2 0 0,0 2 0 0,-8-1 4 0,9 0-4 16,-1 0 0-16,-8 1-4 0,8-2 4 0,2 2-4 0,-2-1 0 16,-8 1-4-16,8 4 4 0,2-6 0 0,-2 2 0 0,0-1 0 15,0 5 0-15,1-5 4 0,0 1 0 0,-1-1-4 0,1 0 0 16,-1 5 4-16,0-5 0 0,2 0 4 0,6 0-4 0,-8 1 4 0,2-1 0 15,6 0-4-15,-7 0 4 0,0 0 0 0,8 1-4 16,-9-1 0-16,8 0 0 0,-6 0 4 0,6 0-4 0,-6 0 0 0,-2 1 0 16,9-1-4-16,-9 0 0 0,1 1-4 0,8-1 4 0,-9 5-4 15,0-5 0-15,10 5 0 0,-10-5 0 0,2 5 0 0,-2-4 0 16,0 4 0-16,0 0 4 0,1 0-4 0,0 0 0 0,-1-6 0 0,1 6 0 16,-1 0 4-16,0-4-4 0,2 4-16 0,6-5 24 0,-6 5 0 15,-2 0 0-15,0-5-4 0,0 0 0 0,1 5 0 0,-1-4 0 16,10-2 0-16,-10 2 0 0,0 4-4 0,10-5 4 0,-10 5 0 15,0 0 0-15,2-4 0 0,-2 4-4 0,9 0 0 0,-9 0 0 16,1 0-4-16,0 0 4 0,-1 0 0 0,0 0 0 0,0 0 0 0,2 0-4 16,-2 0 4-16,0 0 0 0,2 0 0 0,-2 0 4 0,0 0-4 15,1 0 0-15,-1 0 0 0,0-6 0 0,1 6 4 0,0 0-4 16,-1 0 4-16,0-4-4 0,10 4 4 0,-10 0-4 0,2-5 4 16,-2 5-4-16,0 0 0 0,9 0 0 0,-9-4 0 0,1 4 0 15,8 0-4-15,-9 0 4 0,2 0 0 0,6 0 4 0,-8 0-8 16,2 0 4-16,-2 0 0 0,9 0 0 0,-9 0 4 0,1 0-4 0,0 0 0 15,7 0 0-15,-8 0 0 0,2 0 0 0,-2 0-4 0,0 0 4 16,10 0 0-16,-10 0 4 0,1 0 0 0,-1 0 0 0,0 0-4 16,10 0 4-16,-10-6-4 0,0 6-20 0,10 0 24 15,-10 0-4-15,1 0 0 0,8-4 0 0,-8 4 0 0,-1-4-4 0,9 4 0 16,-8 0 4-16,-1 0-4 0,10-6 0 0,-10 6 8 0,0 0-8 0,10 0 4 16,-10 0-4-16,9 0 4 0,-9 0 0 0,10 0 0 15,-10 0 4-15,0 0-4 0,10 0 0 0,-10 0 0 0,9 0 0 0,-8 0 0 16,-1 0 0-16,9 0 0 0,-9 0 0 0,10 0 0 0,-10 0 0 15,10 0 0-15,-10 0 0 0,9 0 0 0,-8 0 4 0,8 0-8 16,-9 0 4-16,8 0 0 0,-6 0 0 0,6 0 0 0,-6 0 4 0,6 0-4 16,-7 0 0-16,8 0-4 0,-9 0 0 0,1 0 0 0,7 0 0 15,-6 0 0-15,-2 0 4 0,10 0-4 0,-10 0 8 0,0 0-4 16,9 0-4-16,-8 0-4 0,-1 0 8 0,1 0-4 0,7 0 4 16,-6 0 4-16,-2 6-4 0,0-6 0 0,2 0-4 0,-2 4 0 15,8-4 0-15,-16 0 4 0,18 4 0 0,-10-4-4 0,1 0 4 16,-1 6-4-16,0-6 4 0,2 0-8 0,-2 0 8 0,0 4 0 0,0-4 0 15,2 0-4-15,-2 0 0 0,-8 0 8 0,8 0-8 0,1 0 4 16,-1 0-4-16,1 5 4 0,0-5-4 0,-1 0 8 0,0 4-8 16,0-4 0-16,2 0 4 0,-2 6-4 0,0-6 0 0,2 4 0 15,-2-4 0-15,0 5 0 0,1-1 0 0,-1-4 0 0,1 6-4 16,-1-6 4-16,-8 0 4 0,9 4-8 0,-1-4 8 0,0 0-4 0,2 5 0 16,-2-5 0-16,0 5 0 0,2-5 0 0,-2 0 0 0,0 5 0 15,0-5 0-15,-8 4 0 0,9-4 0 0,-1 0 0 0,1 6 0 16,0-6 0-16,-9 0 0 0,8 4 0 0,0 1 0 0,2-5 0 15,-10 0 0-15,8 5 0 0,0 0 0 0,0-5 0 0,-8 4 0 16,10-4 0-16,-2 5 0 0,-8-5 0 0,8 5 0 0,1-5 0 0,-9 4 0 16,8 1 0-16,1-5 0 0,0 5 0 0,-9-5 0 0,8 5 0 15,0-5 0-15,-8 0 0 0,10 5 0 0,-2-5 0 0,-8 0 0 16,8 5 0-16,0-5 0 0,-8 0 0 0,10 4 0 0,-2-4 0 16,-8 0 0-16,8 5 0 0,1-5 0 0,-9 5 0 0,8-5 0 15,-8 0 0-15,8 5 0 0,2 0 0 0,-10-5 0 0,8 4 0 0,-8 1 0 16,8-5 0-16,-8 5 0 0,8-5 0 0,2 5 0 0,-10 0 0 15,8-5 0-15,-8 5 0 0,8-1 0 0,-8-4 0 0,9 5 0 16,-9 0 0-16,9-5 0 0,-9 4 0 0,8 2 0 0,-8-6 0 16,9 4 0-16,-9 1 0 0,8-5 0 0,-8 4 0 0,8 2 0 15,-8-6 0-15,9 4 0 0,-9 1 0 0,9-5 0 0,-9 5 0 0,0-5 0 16,8 5 0-16,-8-5 0 0,0 4 0 0,8 2 0 0,-8-6 0 16,10 4 0-16,-10-4 0 0,0 5 0 0,8-5 0 0,-8 4 0 15,0-4 0-15,8 6 0 0,-8-2 0 0,9-4 0 0,-9 5 0 16,9 0 0-16,-9-5 0 0,0 5 0 0,8-1 0 0,-8-4 0 15,8 6 0-15,-8-1 0 0,9-1 0 0,-9-4 0 0,8 4 0 16,-8 2 0-16,8-6 0 0,2 4 0 0,-10 1 0 0,0-5 0 0,8 5 0 16,-8 0 0-16,8-5 0 0,-8 4 0 0,10 2 0 0,-10-6 0 15,0 3 0-15,8-3 0 0,-8 6 0 0,0-2 0 0,0-4 0 16,8 6 0-16,-8-6 0 0,0 0 0 0,0 4 0 0,0-4 0 16,0 6 0-16,0-6 0 0,0 4 0 0,0-4 0 0,8 0 0 15,-8 0 0-15,0 0 0 0,0 0 0 0,0 0 0 0,0 5 0 0,0-5 0 16,0 0 0-16,10 4 0 0,-10-4 0 0,0 6 0 0,0-6 0 15,0 0 0-15,0 4 0 0,0 1 0 0,0-1 0 0,0-4 0 16,0 6 0-16,0-6 0 0,0 4 0 0,0-4 0 0,0 0 0 16,0 4 0-16,8-4 0 0,-8 0 0 0,0 6 0 0,0-6 0 15,0 0 0-15,0 5 0 0,0-5 0 0,0 0 0 0,0 4 0 0,0-4 0 16,0 0 0-16,0 6 0 0,0-6 0 0,8 4 0 0,-8-4 0 16,0 0 0-16,-8 0 0 0,8 0 0 0,0 0 0 0,0 0 0 15,0 0 0-15,0 5 0 0,0-5 0 0,0 0 0 0,0 0 0 0,0 0 0 16,0-5 0-16,0 5 0 0,0 0 0 0,0 0 0 15,0 0 0-15,0 5 0 0,0-5 0 0,0 0-48 0,0 0-36 16,0-5-40-16,0 5-36 0,-8-4-48 0,8-2-60 0,-10 2-24 0,10-7 56 16,-8 3 44-16,0-2 36 0,8-5 28 0,-18-4 20 0</inkml:trace>
  </inkml:traceGroup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5:45.69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6AA8DB0-EC38-46D3-99F4-E19FFE9C8D8E}" emma:medium="tactile" emma:mode="ink">
          <msink:context xmlns:msink="http://schemas.microsoft.com/ink/2010/main" type="inkDrawing" rotatedBoundingBox="2155,16610 2429,18040 2076,18108 1802,16678" semanticType="verticalRange" shapeName="Other">
            <msink:sourceLink direction="with" ref="{07421565-EC44-4834-82A4-900187E4C2B1}"/>
          </msink:context>
        </emma:interpretation>
      </emma:emma>
    </inkml:annotationXML>
    <inkml:trace contextRef="#ctx0" brushRef="#br0">-2 26 11 0,'0'-5'104'0,"8"0"-8"0,-8 5 0 15,0-4-28-15,9-1-4 0,-9 5-8 0,9-4-4 0,-9 4 0 16,8 0 0-16,0-6 0 0,2 6 0 0,-2 0 0 0,0 0 0 16,1 0 0-16,0 0 0 0,-1 0 0 0,0 6 8 0,9-2 4 15,1 1 4-15,-2 4 4 0,-6 1 0 0,6-1 0 0,1 5-4 16,0 1-8-16,0 4 0 0,1 1-8 0,-2 3-4 0,2 2-4 0,7 3 0 16,-16 1-8-16,8 3 4 0,-1 3-4 0,-8 4-4 15,10-1 0-15,0 0 0 0,-10 0 0 0,0 2-24 0,1 2-8 0,-1-3 0 16,1 3 0-16,-9 2 0 0,8-6 0 0,-8 5 0 0,0 1 0 15,9-6 0-15,-9 5 0 0,0-5 0 0,0 5 0 0,-9-5 0 16,9 6 0-16,0-5 0 0,-8-1 0 0,-1 0 0 0,9 0 0 0,-8-4 0 16,-1 0 0-16,1-6 0 0,0 1 0 0,-2 0 0 15,2-5-64-15,0-6-60 0,-10 2-36 0,10 0-44 0,-9-5-40 0,9-7-64 16,-10-3 60-16,2 0 40 0,-2 1 44 0,2-3 24 0,-2-6 28 16</inkml:trace>
  </inkml:traceGroup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1:13.73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CCC7512-E5A3-4FE1-8B3E-8431211FD380}" emma:medium="tactile" emma:mode="ink">
          <msink:context xmlns:msink="http://schemas.microsoft.com/ink/2010/main" type="inkDrawing" rotatedBoundingBox="20002,6661 20177,5582 20418,5621 20243,6700" semanticType="callout" shapeName="Other"/>
        </emma:interpretation>
      </emma:emma>
    </inkml:annotationXML>
    <inkml:trace contextRef="#ctx0" brushRef="#br0">2644 3194 35 0,'0'-5'88'0,"0"0"-16"0,0 5 4 16,0-4-24-16,0-2 0 0,0 6 0 0,0-4 0 0,0 4 0 16,-8-5-4-16,8 5 4 0,0 0 0 0,0-4 0 0,-10 4-4 15,10 0 4-15,-8 0 0 0,0 0-4 0,8 0-4 0,-9 4-4 0,1 1 0 16,0-5 0-16,-2 10-4 0,-6-6 0 0,8 6-4 16,-2-1 0-16,2 1-4 0,-9 0 0 0,8 4-4 0,-8 0 0 0,9 1 0 15,-10 4-8-15,10 0 0 0,0 1 0 0,-10-1 0 0,10 0-4 16,-9 5 0-16,8-5 0 0,1 5-4 0,-1 0 0 0,1 5 4 15,0-6-8-15,0 6 4 0,-2-4 0 0,10 3 0 0,-8 1 4 0,8 0 0 16,-8 0 0-16,8 0-4 0,0-1 4 0,0 6 0 0,0-6 0 16,0 1 0-16,0 5-8 0,0-6 4 0,8 1-4 0,-8 1 0 15,8-2 4-15,2 0-4 0,-10-3 0 0,8-2 0 0,0 2-4 16,-8-2-4-16,8-4 0 0,1 1 0 0,-1-1-4 0,1 0-12 16,0-5-20-16,-1-4-16 0,0 5-12 0,2-6-48 0,-2 1 0 15,0-5-24-15,-8-1-44 0,8-4-60 0,2 0 40 0,-2 0 48 16,-8-4 24-16,0-6 32 0</inkml:trace>
  </inkml:traceGroup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1:58.73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A67B877-339D-446D-BD83-05B09E7BB85B}" emma:medium="tactile" emma:mode="ink">
          <msink:context xmlns:msink="http://schemas.microsoft.com/ink/2010/main" type="writingRegion" rotatedBoundingBox="5438,13481 5344,12400 5755,12364 5848,13446">
            <msink:destinationLink direction="with" ref="{7CCF96FB-49B5-4175-BD83-87E0AACA8B65}"/>
          </msink:context>
        </emma:interpretation>
      </emma:emma>
    </inkml:annotationXML>
    <inkml:traceGroup>
      <inkml:annotationXML>
        <emma:emma xmlns:emma="http://www.w3.org/2003/04/emma" version="1.0">
          <emma:interpretation id="{47EDDCF4-4973-473C-B4C2-CA5B7F29135B}" emma:medium="tactile" emma:mode="ink">
            <msink:context xmlns:msink="http://schemas.microsoft.com/ink/2010/main" type="paragraph" rotatedBoundingBox="5438,13481 5344,12400 5755,12364 5848,134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42D8B36-DDD0-4C90-870E-0B8E0342E467}" emma:medium="tactile" emma:mode="ink">
              <msink:context xmlns:msink="http://schemas.microsoft.com/ink/2010/main" type="line" rotatedBoundingBox="5438,13481 5344,12400 5755,12364 5848,13446"/>
            </emma:interpretation>
          </emma:emma>
        </inkml:annotationXML>
        <inkml:traceGroup>
          <inkml:annotationXML>
            <emma:emma xmlns:emma="http://www.w3.org/2003/04/emma" version="1.0">
              <emma:interpretation id="{A4A8FE54-0266-4530-A944-6D98776F3A6D}" emma:medium="tactile" emma:mode="ink">
                <msink:context xmlns:msink="http://schemas.microsoft.com/ink/2010/main" type="inkWord" rotatedBoundingBox="5438,13481 5396,13005 5807,12970 5848,1344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-367 14 43 0,'0'-8'108'0,"-8"2"-8"0,8 1-8 16,0-5-20-16,-8 6 0 0,8-6 0 0,-8 5 4 0,8 1 0 0,-9-7-4 15,9 7-4-15,-9 0 0 0,1-2-4 0,-1 2 0 0,9-1-4 16,-8 0-8-16,0 5 4 0,-2 0-8 0,2-5-8 0,0 5 0 16,0 0-4-16,8 0-8 0,-10 5-4 0,2-5-4 0,0 5 0 15,-1 0-4-15,0-1-4 0,1 2 0 0,-1 2 0 0,9-2-4 16,-8 3-4-16,0 1-4 0,8-5 0 0,-8 5 4 0,8-1 0 15,0 1-4-15,0 4 0 0,0-5 0 0,0-4 4 0,0 5 0 0,0 0-4 16,8-6-4-16,0 1 4 0,0 4 0 0,1-4 0 0,-1 0 0 16,1 0 0-16,0-5-4 0,7 5 4 0,-6 0 0 0,6-5-4 15,2 4 0-15,-10-4 0 0,9 5 4 0,0-5-4 0,0 5 0 0,-1-5-4 16,2 5 4-16,-10-5-4 0,10 4 4 0,-1 1 0 16,0-5 0-16,-8 5-4 0,7 0 8 0,-8 5 0 0,10-6 0 0,-10 1 0 15,2 5 0-15,-2-6 0 0,0 6 4 0,1-1-4 0,-9 2 0 16,8-2 0-16,-8 0 0 0,0 1 4 0,0 5 0 0,-8-6-4 15,8 1 0-15,-9 4 4 0,1-5 0 0,0 6 4 0,-10-5 0 0,0 5 0 16,10-7 4-16,-8 2 4 0,-2 0 0 0,1-1 0 0,1-4 0 16,-2 5 0-16,0-6 0 0,2 2 0 0,-10-6 0 0,9 4 0 15,1-4-4-15,6 0 0 0,-6-4-4 0,-2 4 0 0,10-6-4 16,-9-4-4-16,8 6-4 0,-8-5 0 0,9 4-4 0,0-9-12 16,0 4-8-16,8 0-16 0,-10 1-36 0,2-6 8 0,0 1-28 0,8-1-28 15,-10 1-24-15,10-1-52 0,0 2-32 0,0-7 40 0,0 5 40 16,0-4 28-16,0 5 24 0</inkml:trace>
        </inkml:traceGroup>
        <inkml:traceGroup>
          <inkml:annotationXML>
            <emma:emma xmlns:emma="http://www.w3.org/2003/04/emma" version="1.0">
              <emma:interpretation id="{5747B9E6-FE8A-4605-B3FA-D2473F893AE4}" emma:medium="tactile" emma:mode="ink">
                <msink:context xmlns:msink="http://schemas.microsoft.com/ink/2010/main" type="inkWord" rotatedBoundingBox="5453,12615 5434,12392 5626,12376 5645,12599">
                  <msink:destinationLink direction="from" ref="{52F32365-DF0C-4E6D-96DA-667C1502346A}"/>
                  <msink:destinationLink direction="with" ref="{C2169E29-F702-46D0-8F56-B300E7317E2D}"/>
                </msink:context>
              </emma:interpretation>
            </emma:emma>
          </inkml:annotationXML>
          <inkml:trace contextRef="#ctx0" brushRef="#br0" timeOffset="-932.5039">-502-465 99 0,'0'0'112'0,"-9"0"-8"0,0-5-8 0,9 5-24 0,-8-5 0 15,-1 0 0-15,1 1 4 0,8 0-12 0,-8-3 0 0,0 3-8 16,8-6-12-16,0 6 0 0,0-6-8 0,-10 1 4 0,20-2-8 15,-10 3-4-15,0-2 4 0,0 4-8 0,0-3 0 0,8 0 0 0,-8-1-4 16,8 6 0-16,0-6-4 0,-8 6 0 0,9-7-4 16,-1 11-4-16,1-4 4 0,0-2-4 0,-1 2-4 0,0 4 0 0,2 0 0 15,-2 0 0-15,0 0 0 0,0 4 0 0,-8-4 0 0,10 6 4 16,-2-2-4-16,0 7-4 0,-8-7 4 0,0 0-4 0,0 6 8 16,0 0-4-16,0-5 0 0,0 4 4 0,0 1 0 0,-8 0 4 0,0-6 4 15,8 6 4-15,-10-5 0 0,2-1 0 0,0 1 0 0,0 0 0 16,-10-5-4-16,10 0 0 0,-1 0-4 0,0 0-4 0,1-5 0 15,-1 5 0-15,1-9 4 0,0 4-8 0,0-1-16 0,8-2 16 16,-10-2 0-16,10 4 4 0,0-3-4 0,-8 0 0 0,8-1-4 16,0 6 0-16,0-6 0 0,0 0 0 0,0 5-4 0,8 1 8 0,-8-2-4 15,10 2 4-15,-10 4-4 0,8-5 0 0,0 5 4 16,0-4-4-16,1 4-4 0,-1 4 4 0,1-4 0 0,0 5-4 0,-1-5 4 16,10 4-4-16,-10 2 4 0,0-2 0 0,0-4 0 0,2 5 0 15,-10 1 0-15,8-2 0 0,0 0 0 0,-8 2 4 0,9-2 0 16,-9 2-4-16,0-2 4 0,0-4 0 0,-9 5-4 0,9-1 0 0,0-4 4 15,-8 5 0-15,0-5 0 0,-2 4 0 0,2-4 0 0,8 0 0 16,-8 0-4-16,0 0 0 0,-2 0 4 0,2 0-4 0,0-4 0 16,-1 4 0-16,9-5-4 0,-9 1 8 0,9 4-4 0,-8-9 0 0,8 9 0 15,0-6 0-15,0 2-4 0,0-2 4 0,0 2 0 16,0-6-4-16,0 5 0 0,0 1 0 0,8-2 4 0,-8 2 0 16,9 4 0-16,-9-5 0 0,9 5-16 0,-9-4 16 0,8 4 4 0,0 0-4 15,2-6 0-15,-10 6 0 0,8 0 0 0,0 0 0 16,0 0 4-16,-8 0-4 0,10 0 0 0,-2 0 4 0,-8 0 0 0,8 0 0 15,-8 0 0-15,0 0-4 0,0 0 0 0,0 0 0 0,0 0 0 16,0 6-4-16,0-6-4 0,0 0-12 0,0 4-12 0,0-4-20 16,-8 5-16-16,8-5-16 0,-8 0-28 0,8 4-24 0,0 2-16 0,-10-2-100 15,10-4 36-15,-8 5 44 0,0 1 36 0,8-2 20 0,-8-4 28 16</inkml:trace>
          <inkml:trace contextRef="#ctx0" brushRef="#br0" timeOffset="23944.4528">-528-470 67 0,'0'0'76'0,"0"0"-4"16,0 0-8-16,0 0-24 0,0 0-4 0,0 0 0 15,0 0-4-15,0 0 0 0,0 0 0 0,0 0 0 0,0 0-4 0,0 0 4 16,0 0-4-16,0 0-4 0,0 0 4 0,0 0 4 0,0 0-4 16,0 0 0-16,0 0 0 0,0 0-4 0,0 0 0 0,0 0 4 15,0 0 0-15,0 0 0 0,0 0 0 0,0 0 0 0,0 0 0 16,0 0-4-16,0 0-4 0,0 0 4 0,0 0-4 0,0 0 0 15,0 0-4-15,0 0 4 0,0 0-4 0,0 0-20 0,0 0 24 0,0 0-4 16,0 0 0-16,0 0-4 0,0 0 0 0,0 0 0 0,0 0 0 16,0 0 0-16,0 0-4 0,0 0 4 0,0 0-8 0,0 0 4 15,0 0-4-15,0 0 0 0,0 0 0 0,0 0-4 0,0 0 0 16,0 0 4-16,0 0 0 0,0 0-4 0,0 0 0 0,0 0 0 16,0 0 0-16,0 0 4 0,0 0-4 0,0 0 0 0,0 0-4 0,0 0 4 15,0 0-4-15,0 0 4 0,0 0-4 0,0 0 0 0,0 0 4 16,0 0-4-16,0 0 0 0,0 0-4 0,0 0 0 0,0 0-4 15,0 0-4-15,0 0-4 0,0 0 0 0,0 0-4 0,0 0-4 0,0 0-8 16,0 0-4-16,0 0-4 0,0 0 0 0,0 0-4 16,0 0 4-16,0-5-4 0,0 5-4 0,0-5 0 0,0 5 0 0,8-4-12 15,-8 4 0-15,0-4-48 0,9-3-40 0,-9-1 24 0,0 2 28 16</inkml:trace>
          <inkml:trace contextRef="#ctx0" brushRef="#br0" timeOffset="9869.8835">-468-561 27 0,'0'0'76'0,"0"4"-12"0,0-4-4 15,0 0-28-15,-8 0-4 0,8 0-4 0,0 0 4 0,0 0 4 0,0 0-8 0,0 0 0 16,0 0-4-16,0 0 0 0,-10 0 0 0,10 0-4 0,0 0 4 15,-8 0-4-15,8 0 0 0,0 0 0 0,0-4 0 0,0 4 0 16,0 0 0-16,0-6 0 0,-8 6 0 0,8-4-4 0,0 4 0 16,0-5 0-16,0 5 0 0,0-4 0 0,0-1 0 0,0 1-4 0,0 4-4 15,0-6 0-15,0 2 0 0,0 4 0 0,0-6 0 0,0 6 0 16,0-4 0-16,0 4 0 0,8-4-4 0,-8 4 4 0,0 0 0 16,0-6-4-16,8 6 0 0,-8 0 4 0,10 0-4 0,-10 0 0 15,8 0 4-15,-8 0 0 0,8 0 0 0,0 0 0 0,2 0 4 16,-10 6-4-16,8-2 0 0,0-4 0 0,-8 4 0 0,9 2 0 0,-1-2 8 15,-8 2-4-15,9-2 4 0,0 1 0 0,-9-1-4 0,0 5 8 16,0-3-4-16,8 4 8 0,-8-6 0 0,0 6-4 0,0-5 8 16,0-1 0-16,-8 1-4 0,8 0 4 0,0 0-4 0,-9-1 0 15,9 2 0-15,-9-6-4 0,1 4 0 0,-1-4-4 0,9 0 4 16,-8 0-4-16,0 0-4 0,-2 0 0 0,2-4-4 0,0 4 0 16,0-6 0-16,8 2-4 0,-10-1 8 0,2-5-4 0,0 6-4 0,8-7 0 15,-9 7 0-15,9-6 0 0,-9 0 4 0,9 1-8 16,0 5 4-16,0-5 0 0,-8-1 0 0,8 0 4 0,0 6-4 0,0-7 0 15,0 7 0-15,0-2 0 0,0 2 0 0,0-1-20 0,8 1 24 0,-8-2-4 16,9 2 4-16,-9-1 0 0,0 5-4 0,9-6 0 16,-9 6 0-16,8 0 0 0,0 0 0 0,2 0 0 0,-2 0-4 0,0 0 4 15,0 0 4-15,-8 0-8 0,10 0 0 0,-2 0 0 0,0 6 4 16,1-6 0-16,-9 5 0 0,8-5 4 0,-8 4-4 0,9-4 0 16,-9 6 0-16,0-6 4 0,9 4 0 0,-18 1 0 0,9-1 4 15,0 2-4-15,0-2 0 0,-9-4-4 0,1 5 4 0,8-5 0 16,-9 6 0-16,1-6 0 0,0 4-4 0,-2-4 0 0,10 0 4 0,-8 0-4 15,0 0 4-15,0 0-4 0,-2 0 4 0,2-4-4 0,0 4 0 16,-1-6 0-16,9 1 0 0,-9 1 0 0,9-2 0 0,-8 2 0 16,8-1 0-16,0 1-4 0,0-2 4 0,-9 2 0 0,9-1-4 15,0 5 4-15,0-6 0 0,0 2-4 0,0 0 4 0,9 4 0 16,-9-5-4-16,0 5 0 0,8 0 0 0,-8-5 0 0,9 5 4 0,-9 0 0 16,9 0-4-16,-9 0-16 0,8 0 20 0,0-5 0 0,2 5-4 15,-10 0 0-15,8 0 0 0,0 0 0 0,-8 0 0 0,8 5 4 16,-8-5 0-16,10 0-8 0,-10 0 4 0,0 0 0 0,8 5 8 0,-8-5-4 15,0 5 0-15,0-1 0 0,0 0 4 0,0 2-8 16,0-1 4-16,-8-1 4 0,8 2-4 0,-10-2 4 0,10 1-8 16,-8-1 8-16,8 2-4 0,-8-2 4 0,0-4-4 0,8 5 4 15,-10-5 0-15,10 6-4 0,-8-6-4 0,8 0 4 0,-8 0 0 0,8 0-4 16,0 0 4-16,0 0-4 0,0-6 4 0,-9 6-4 0,9 0 8 0,0 0-4 16,0-5 4-16,0 5-8 0,0 0 4 0,0 0-4 15,0-4 0-15,9 4 8 0,-9 0-4 0,0-6 0 0,0 2 0 0,0 4 0 16,8 0 0-16,-8 0-4 0,0-5 8 0,8 5-4 15,-8 0 4-15,0 0-4 0,10 0-4 0,-10 0 8 0,8 0-8 0,-8 0 8 16,0 0 0-16,0 0-4 0,0 0 4 0,0 0-4 0,0 0 0 16,0 0 0-16,8 0 4 0,-8 0 4 0,0 0 0 0,-8 0 0 15,8 0-4-15,0 0 4 0,0 0 0 0,0 0 0 0,0 0 0 16,0 0-4-16,0 0 0 0,0 0 0 0,0 0 4 0,0 0-4 0,0 0 0 16,0 0 0-16,0 0 0 0,0 0-4 0,0 0 0 0,0 0 0 15,0 0 4-15,0 0-4 0,0 0 0 0,0 0 4 0,0 0-4 16,0 0 0-16,0 0 4 0,0 0-4 0,0 0 0 0,0 0 0 15,0 0 0-15,0 0 0 0,0 0 0 0,0 0 0 0,0 0 0 16,0 0 4-16,0 0-4 0,0 0 0 0,0 0 0 0,0 0 0 0,0 0 4 16,0 0-4-16,0 0-4 0,0 0 4 0,0 0 0 0,0 0 0 15,0 0 0-15,0 0 0 0,0 0 0 0,0 0 0 0,0 0 0 16,0 0-4-16,0 0 4 0,0 0 0 0,0 0 0 16,0 0 0-16,0 0 0 0,0 0 0 0,0 0-4 0,0 0 4 0,0 0 0 15,0 0 0-15,0 0 0 0,0 0 0 0,0 0 0 0,0 0 0 0,0 0 0 16,0 0 0-16,0 0 0 0,0 0 0 0,0 0 0 0,0 0 0 15,0 0 0-15,0 0 4 0,0 0-8 0,0 0 4 0,0 0 0 16,0 0 0-16,0 0 4 0,0 0-4 0,0 0 0 0,0 0-4 16,0 0 4-16,0 0 0 0,0 0 0 0,0 0-4 15,0 0 4-15,0 0 0 0,0 0 0 0,0 0 4 0,0 0-4 16,0 0 0-16,0 0-4 0,0 0 4 0,0 0 4 16,0 0-4-16,0 0 0 0,0 0 0 0,0 0 4 0,0 0-4 15,0 0 0-15,0 0 0 0,0 0 0 0,0 0 0 0,0 0 0 0,0 0 0 16,0 0 0-16,0 0 4 0,0 0-4 0,0 0 0 15,0 0 0-15,0 0 0 0,0 0 0 0,0 0 0 0,0 0 0 16,0 0 4-16,0 0-4 0,0 0 0 0,0 0 0 0,0 0 0 16,0 0 4-16,0 0-4 0,0 0-4 0,0 0 8 0,0 0-8 15,0 0 4-15,0 0 4 0,0 0 0 0,0 0 0 0,0 0-4 16,0 0 0-16,0 0 0 0,0 0 0 0,0 0 0 0,0 0 0 16,0 0 0-16,0 0 0 0,0 0 0 0,0 0 0 0,0 0 0 15,0 0 0-15,0 0 0 0,0 0 4 0,0 0-4 0,0 0 4 0,0 0 0 16,0 0-4-16,0 0 0 0,0 0 0 0,0 0 4 0,0 0-4 15,0 0 4-15,0 0 0 0,0 0 0 0,0 0 0 0,0 0 0 16,0 0 0-16,0 0 0 0,0 0 0 0,0 0 0 0,0 0 0 16,0 0 0-16,0 0-4 0,0 0 4 0,0 0 4 0,0 0 0 15,0 0 0-15,0 0 0 0,0 0 0 0,0 0-4 0,0 0 0 0,0 0 0 16,0 0 0-16,0 0 8 0,0 0-4 0,0 0 0 0,0 0-4 16,0 0 4-16,0 0 0 0,0 0-4 0,0 0 4 0,0 0 0 15,0 0-4-15,0 0 0 0,0 0 0 0,0 0 4 0,0 0 0 0,0 0-4 16,0 0 4-16,0 0-4 0,0 0 4 0,0 0 0 15,0 0 0-15,0 0-4 0,0 0 0 0,0 0-16 0,0 0 20 0,0 0 0 16,0 0 0-16,0 0-4 0,0 0 4 0,0 0 0 0,0 0-4 16,0 0 0-16,0 0-4 0,0 0 4 0,0 0 0 15,0 0 0-15,0 0-4 0,0 0 0 0,0 0 0 0,0 0 0 0,0 0-8 16,0 0-4-16,0 0-8 0,0 0-12 0,0 0-12 0,0 0-12 0,0 0 0 16,0 0-16-16,0 0-16 0,0 0-4 0,0 5-8 15,0-5-4-15,0 0 0 0,0 0-20 0,0 0-64 0,0 0 12 0,0 0 36 16,8-5 24-16,-8 1 20 0</inkml:trace>
          <inkml:trace contextRef="#ctx0" brushRef="#br0" timeOffset="57157.0784">-502-518 47 0,'0'0'68'0,"0"0"-8"0,0 0-4 0,0 0-28 0,0 0-12 15,0 0 4-15,0 0-4 0,0 0-8 0,0 0-4 0,0 0 0 0,0 0-8 16,0 0-12-16,0 0-36 0,0 0-36 0,0 0-20 0</inkml:trace>
        </inkml:traceGroup>
      </inkml:traceGroup>
    </inkml:traceGroup>
  </inkml:traceGroup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2:59.88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034B17C-04A2-4A51-B58C-6491721444CA}" emma:medium="tactile" emma:mode="ink">
          <msink:context xmlns:msink="http://schemas.microsoft.com/ink/2010/main" type="writingRegion" rotatedBoundingBox="6755,14202 6791,14202 6791,14241 6755,14241">
            <msink:destinationLink direction="with" ref="{7CCF96FB-49B5-4175-BD83-87E0AACA8B65}"/>
          </msink:context>
        </emma:interpretation>
      </emma:emma>
    </inkml:annotationXML>
    <inkml:traceGroup>
      <inkml:annotationXML>
        <emma:emma xmlns:emma="http://www.w3.org/2003/04/emma" version="1.0">
          <emma:interpretation id="{B178DC1B-0FB4-4554-8608-36CA54FCED08}" emma:medium="tactile" emma:mode="ink">
            <msink:context xmlns:msink="http://schemas.microsoft.com/ink/2010/main" type="paragraph" rotatedBoundingBox="6755,14202 6791,14202 6791,14241 6755,142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A156AE6-B476-4B66-B185-1D79ECCA76CE}" emma:medium="tactile" emma:mode="ink">
              <msink:context xmlns:msink="http://schemas.microsoft.com/ink/2010/main" type="line" rotatedBoundingBox="6755,14202 6791,14202 6791,14241 6755,14241"/>
            </emma:interpretation>
          </emma:emma>
        </inkml:annotationXML>
        <inkml:traceGroup>
          <inkml:annotationXML>
            <emma:emma xmlns:emma="http://www.w3.org/2003/04/emma" version="1.0">
              <emma:interpretation id="{F649121E-5288-4771-B7E0-8C56716F5745}" emma:medium="tactile" emma:mode="ink">
                <msink:context xmlns:msink="http://schemas.microsoft.com/ink/2010/main" type="inkWord" rotatedBoundingBox="6755,14202 6791,14202 6791,14241 6755,14241"/>
              </emma:interpretation>
            </emma:emma>
          </inkml:annotationXML>
          <inkml:trace contextRef="#ctx0" brushRef="#br0">733 1127 43 0,'0'0'100'0,"0"4"-8"0,10-4-12 0,-10 6-20 16,0-1-8-16,8-5 0 0,-8 4 0 0,0-4 0 0,0 5 0 0,8-5 0 15,-8 5-4-15,0-5-4 0,0 0-4 0,0 0-8 0,0 0 4 16,0 0-8-16,0 0-4 0,0 0 4 0,0 0-4 0,0 0 4 16,0 0-8-16,0 0-4 0,0 0 0 0,10 0-4 0,-10 0 0 15,0 0-4-15,0 0-4 0,0 0 0 0,0 0 0 0,0 0-8 16,0 0-16-16,0 0-12 0,0 0-28 0,0 0-32 0,0 0-36 0,-10 4-80 15,10-4 28-15,0 0 32 0,-8 0 32 0,8 6 20 0</inkml:trace>
        </inkml:traceGroup>
      </inkml:traceGroup>
    </inkml:traceGroup>
  </inkml:traceGroup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5:54.48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C0ED019-DEDC-490E-A09A-C2E636FE6B3D}" emma:medium="tactile" emma:mode="ink">
          <msink:context xmlns:msink="http://schemas.microsoft.com/ink/2010/main" type="writingRegion" rotatedBoundingBox="3402,16796 6292,16778 6296,17571 3407,17589"/>
        </emma:interpretation>
      </emma:emma>
    </inkml:annotationXML>
    <inkml:traceGroup>
      <inkml:annotationXML>
        <emma:emma xmlns:emma="http://www.w3.org/2003/04/emma" version="1.0">
          <emma:interpretation id="{B5425645-20A5-439A-B24F-FE6CA11BC2E9}" emma:medium="tactile" emma:mode="ink">
            <msink:context xmlns:msink="http://schemas.microsoft.com/ink/2010/main" type="paragraph" rotatedBoundingBox="3402,16796 6292,16778 6296,17571 3407,175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C9FA3A7-8F2A-4C4C-98FF-45458644BEB4}" emma:medium="tactile" emma:mode="ink">
              <msink:context xmlns:msink="http://schemas.microsoft.com/ink/2010/main" type="line" rotatedBoundingBox="3402,16796 6292,16778 6296,17571 3407,17589"/>
            </emma:interpretation>
          </emma:emma>
        </inkml:annotationXML>
        <inkml:traceGroup>
          <inkml:annotationXML>
            <emma:emma xmlns:emma="http://www.w3.org/2003/04/emma" version="1.0">
              <emma:interpretation id="{3B774D84-FDC8-4DB8-9940-44BD92BA619F}" emma:medium="tactile" emma:mode="ink">
                <msink:context xmlns:msink="http://schemas.microsoft.com/ink/2010/main" type="inkWord" rotatedBoundingBox="3402,16796 4375,16790 4379,17583 3407,17589"/>
              </emma:interpretation>
            </emma:emma>
          </inkml:annotationXML>
          <inkml:trace contextRef="#ctx0" brushRef="#br0">26 134 3 0,'0'-5'76'0,"0"5"-12"0,0-5-12 0,-8 0-28 16,8 1-4-16,0 4 0 0,0-5-4 0,0 0 8 0,0 0-4 16,0 1 0-16,-10-2 0 0,10 2 4 0,0-1-4 0,0 0 4 0,0 0 0 15,-8-4 0-15,8 4 4 0,0 0 8 0,0 1 0 0,0-2-4 16,0-3 8-16,0 4 4 0,0 0 4 0,0 1 4 0,0-2 0 16,0 2 0-16,0 4 0 0,0-5 0 0,0 5 0 0,0 0 0 15,0-4-4-15,0 4-20 0,0 0 24 0,0 0-4 0,0 0 0 16,0 0-4-16,0 0-8 0,0 0 0 0,0 0 0 0,0 4 0 15,0 1-8-15,0-5 0 0,0 4 0 0,0 2-4 0,8-2-4 0,-8 1 0 16,10 4-4-16,-2-4 0 0,-8 5 0 0,8 0-4 16,0-1-4-16,2 6 0 0,-2-5-4 0,0 4 0 0,1-5 0 0,0 6 4 15,8-1-4-15,-9 0 0 0,0 1 0 0,0 0-4 0,2 4 4 16,-2-5 0-16,10 1-4 0,-10 4-4 0,0-5 8 0,1 5-4 16,-1-5 0-16,1 1 0 0,-1-1 4 0,-8 1 0 0,9-7-4 0,-1 7 4 15,-8-5-4-15,8-1 0 0,-8-3 4 0,0-2 0 0,10 1 0 16,-10 1 0-16,0-2 0 0,0-4 4 0,0 0-8 0,0 0 8 15,-10 0-4-15,10 0 0 0,-8-4 0 0,8-2 0 0,0 1-4 16,-8 1 0-16,-1-2 0 0,9-3 4 0,-8 4-4 0,-1-4 0 16,1-2 0-16,8-2 0 0,-9-2-4 0,1 1 0 0,8 0 4 0,-8 0 0 15,-2-1 0-15,10 1-4 0,0-1 4 0,-8 1 4 0,8-1 0 16,0-4-4-16,0 5 0 0,0-1 0 0,0 1 0 0,0-1 0 16,8 1-4-16,-8 0 4 0,0 4-4 0,10-4 4 0,-2 4-4 15,-8 1 0-15,8-1 4 0,1 1 4 0,-1-2-4 0,-8 7 0 16,9-1 0-16,8 0 0 0,-9 1-8 0,0-2 8 0,2 6 0 0,-2-4 0 15,10 4 0-15,-10 0 0 0,0 0 0 0,0 0 0 0,10 0-4 16,-10 4 0-16,1-4 4 0,-1 6 0 0,0-6 4 0,2 4-8 16,-2 1 0-16,0-5 4 0,2 0 0 0,-10 5 0 0,8-5 4 0,-8 4-8 15,8-4 0-15,-8 5 0 0,0-5 0 0,0 0 0 16,0 0-12-16,0 0 0 0,0 0-12 0,0 0-8 0,0 0-8 0,0 0-8 16,0 0-16-16,0 0-12 0,0 0-12 0,0 0-16 0,0 0-4 15,0-5-12-15,0 5 0 0,0-4-36 0,0 4-48 16,0-5 28-16,0 0 36 0,0 1 28 0</inkml:trace>
          <inkml:trace contextRef="#ctx0" brushRef="#br0" timeOffset="481.7134">615-269 15 0,'0'5'88'0,"-10"-5"-4"16,10 0-4-16,0-5-28 0,-8 5-4 0,8-5-4 0,0 5 0 15,0-5-4-15,0 0-4 0,0 1-4 0,0-1-4 0,0-4 0 16,8 4-4-16,-8 0 0 0,10-5-8 0,-10 5-12 0,8-4 12 16,0 4 0-16,-8 0 0 0,9-5 0 0,-1 6 0 0,1-1 0 0,-1 0-4 15,9 0-4-15,-9 5 0 0,2 0 4 0,-2-4-8 0,0 4 4 16,2 0 4-16,-2 4-4 0,0-4 0 0,0 5 0 0,1 0-4 15,-1 0 4-15,-8-1 0 0,9 6 0 0,-9 0-4 0,9 4 0 16,-9-4 0-16,0 4-4 0,0 0 4 0,0 1-4 0,-9 0 4 16,0 4-4-16,9 0 4 0,-8-5 0 0,-1 5 0 0,1-4-4 0,8-1 0 15,-8 6 0-15,-10-11 4 0,10 5 0 0,8 1 4 0,-8-7 0 16,-2 3 0-16,2-2 0 0,0-4 4 0,8 5-4 0,-9-5 0 16,9-5-4-16,-8 4 8 0,8 1-4 0,0-5-4 0,0 0 4 15,0 6 0-15,0-6-4 0,0 0-4 0,8 0 8 0,-8 4 4 16,9-4-4-16,-1 0 4 0,-8 0 0 0,8 0-4 0,2 0 0 0,-2 4 0 15,0-8 4-15,2 8-4 0,-2-4 8 0,8 0-8 0,-7 0-4 16,-1 0 4-16,1 0 0 0,0 0-4 0,7 0 0 0,-6 0-4 16,-2-4 4-16,8 4-4 0,-6 0 0 0,-2 0-4 0,9-4-4 15,-9 4-8-15,1 0-12 0,8-6-24 0,-9 6-28 0,0-5-16 16,2 5-20-16,-2-4-92 0,0-1 20 0,2 5 40 0,-2-5 32 0,0 5 16 16</inkml:trace>
        </inkml:traceGroup>
        <inkml:traceGroup>
          <inkml:annotationXML>
            <emma:emma xmlns:emma="http://www.w3.org/2003/04/emma" version="1.0">
              <emma:interpretation id="{273793AC-CF97-4CB9-8D1B-DB019E8C3B93}" emma:medium="tactile" emma:mode="ink">
                <msink:context xmlns:msink="http://schemas.microsoft.com/ink/2010/main" type="inkWord" rotatedBoundingBox="4768,17139 5227,17137 5229,17514 4771,17517"/>
              </emma:interpretation>
              <emma:one-of disjunction-type="recognition" id="oneOf0">
                <emma:interpretation id="interp0" emma:lang="" emma:confidence="0">
                  <emma:literal>=</emma:literal>
                </emma:interpretation>
                <emma:interpretation id="interp1" emma:lang="" emma:confidence="0">
                  <emma:literal>ł</emma:literal>
                </emma:interpretation>
                <emma:interpretation id="interp2" emma:lang="" emma:confidence="0">
                  <emma:literal>Ę</emma:literal>
                </emma:interpretation>
                <emma:interpretation id="interp3" emma:lang="" emma:confidence="0">
                  <emma:literal>;</emma:literal>
                </emma:interpretation>
                <emma:interpretation id="interp4" emma:lang="" emma:confidence="0">
                  <emma:literal>:</emma:literal>
                </emma:interpretation>
              </emma:one-of>
            </emma:emma>
          </inkml:annotationXML>
          <inkml:trace contextRef="#ctx0" brushRef="#br0" timeOffset="842.7443">1364-29 75 0,'0'0'100'0,"0"0"-8"15,8 0 0-15,-8 0-24 0,10 0-8 0,-10 4-4 16,8-4 4-16,0 0-4 0,1 0-4 0,0 0-4 0,-1 0-8 0,1 0 4 16,-1 0-4-16,9 0 0 0,-8 0-4 0,7 0-4 0,2 0-8 0,-1 0-4 15,0 0 0-15,-9 0-4 0,17 0-4 0,-15-4 0 16,6 4-4-16,2 0 0 0,-1 0-4 0,0 0 0 0,0 0 0 0,-9 0-4 16,10-4-16-16,-10 4-16 0,0 0-24 0,2 4-16 0,-2-4-28 15,0 4-20-15,-8-4-76 0,8 5 24 0,-8 0 32 0,0 1 28 16,-8-3 20-16</inkml:trace>
          <inkml:trace contextRef="#ctx0" brushRef="#br0" timeOffset="1175.5011">1501 273 11 0,'0'9'128'0,"0"1"-20"0,0-5-4 0,0 4-24 15,0-3-4-15,8 3 4 0,-8-4-4 0,0-1-4 0,0 1-8 16,9-5 0-16,-9 5-12 0,9-5 0 0,-1 5-4 0,-8-5-4 0,8 0-4 15,1 0-4-15,-1 0-8 0,0-5 0 0,10 5-4 0,-10-5-4 16,2 5 0-16,6-5-4 0,-7 5 0 0,-1-4-4 0,9-1 0 16,-8 5-4-16,-1-5 0 0,10 5 0 0,-10-4-4 0,0-2 4 0,2 6-8 15,6-4 0-15,-8 4-12 0,1-5-12 0,0 5-8 16,-1-5-20-16,1 1-28 0,-1 4-28 0,0-6-20 0,2 2-80 0,-10-1 0 16,8 0 36-16,0-4 36 0,0 4 24 0</inkml:trace>
        </inkml:traceGroup>
        <inkml:traceGroup>
          <inkml:annotationXML>
            <emma:emma xmlns:emma="http://www.w3.org/2003/04/emma" version="1.0">
              <emma:interpretation id="{107BF011-D361-414E-99D0-62DD5D6FFE02}" emma:medium="tactile" emma:mode="ink">
                <msink:context xmlns:msink="http://schemas.microsoft.com/ink/2010/main" type="inkWord" rotatedBoundingBox="5860,16897 6292,16894 6296,17538 5864,17541"/>
              </emma:interpretation>
              <emma:one-of disjunction-type="recognition" id="oneOf1">
                <emma:interpretation id="interp5" emma:lang="" emma:confidence="0">
                  <emma:literal>3</emma:literal>
                </emma:interpretation>
                <emma:interpretation id="interp6" emma:lang="" emma:confidence="0">
                  <emma:literal>I</emma:literal>
                </emma:interpretation>
                <emma:interpretation id="interp7" emma:lang="" emma:confidence="0">
                  <emma:literal>y</emma:literal>
                </emma:interpretation>
                <emma:interpretation id="interp8" emma:lang="" emma:confidence="0">
                  <emma:literal>J</emma:literal>
                </emma:interpretation>
                <emma:interpretation id="interp9" emma:lang="" emma:confidence="0">
                  <emma:literal>}</emma:literal>
                </emma:interpretation>
              </emma:one-of>
            </emma:emma>
          </inkml:annotationXML>
          <inkml:trace contextRef="#ctx0" brushRef="#br0" timeOffset="1543.05">2498-144 31 0,'-8'-5'124'16,"0"0"-12"-16,8 0-12 0,-10 0-32 0,2 1 0 0,8-1-4 15,0-5-4-15,0 6-4 0,-8-1 0 0,8-5-4 0,0 6 0 16,0-6-8-16,8 5-8 0,-8 0 0 0,8-4-8 0,-8 4 0 0,10-5-8 16,-2 6 0-16,0-3-4 0,1 4-4 0,0-2-4 0,7 0 0 15,-7 5 8-15,-1 0-8 0,10 0-4 0,-10 5 0 0,10-5 0 16,-10 5 0-16,0 5 0 0,0-1 4 0,2 1 0 0,-10-1-4 15,8 4 4-15,0 3-8 0,-8-2 4 0,0 5 4 0,0-4-4 16,0 4 4-16,0 0 0 0,0-4-4 0,0 4 0 0,-8-5 4 16,8 5-4-16,0-4 0 0,-8-6-4 0,8 5 0 0,0-4 8 0,0-5-8 15,-10 5 0-15,10-10 4 0,0 4-4 0,0 1 0 0,0-5 0 16,0 0-4-16,0 0 4 0,0-5 0 0,0 1-4 0,10-2 12 16,-10 6-8-16,0-4-4 0,8-1 4 0,-8 1 0 0,8-2 0 15,-8 3 4-15,9-3-4 0,-1 1-4 0,-8 5 0 0,8-5 4 16,2 5 4-16,-2-4 0 0,8 4-4 0,-6 0 0 0,-2 0 0 0,0 0 4 15,10 0-4-15,-10 0 4 0,1 0-8 0,7 0 0 0,-7 4 4 16,0-4 0-16,7 5 0 0,-6 0-16 0,-2 1 20 0,9 3-4 16,-8-5 0-16,-1 5 4 0,0 1 0 0,-8 0 0 0,9 5 8 15,-9-1 0-15,8 0 4 0,-8 6 8 0,0-6 8 0,0 5 4 16,0 0 4-16,-8 0 4 0,8 1 0 0,-9-6 0 0,1 5 0 0,0 1-4 16,-1-1-4-16,0-5-8 0,-7 1 0 0,6-1-4 0,2 0-4 15,-9 0-4-15,8-4-4 0,-7-5-4 0,7 4 0 0,-8-5-4 16,8 2-4-16,-7-1-4 0,-2-5-8 0,10 0-8 0,-10 0-12 15,10-5-20-15,-9-1-20 0,1 2-16 0,6-5-24 0,-6-1-20 16,8 5-20-16,-10-9-32 0,10 10-68 0,-1-11 44 0,-8 6 36 0,8-1 36 16,1 0 20-16</inkml:trace>
        </inkml:traceGroup>
      </inkml:traceGroup>
    </inkml:traceGroup>
  </inkml:traceGroup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5:56.85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22B893A-6F73-4624-A85C-71C3DAD768A7}" emma:medium="tactile" emma:mode="ink">
          <msink:context xmlns:msink="http://schemas.microsoft.com/ink/2010/main" type="writingRegion" rotatedBoundingBox="8691,16850 12098,16320 12239,17225 8832,17755"/>
        </emma:interpretation>
      </emma:emma>
    </inkml:annotationXML>
    <inkml:traceGroup>
      <inkml:annotationXML>
        <emma:emma xmlns:emma="http://www.w3.org/2003/04/emma" version="1.0">
          <emma:interpretation id="{5A9F9E78-2611-47DA-B1BE-AE30546EC1EB}" emma:medium="tactile" emma:mode="ink">
            <msink:context xmlns:msink="http://schemas.microsoft.com/ink/2010/main" type="paragraph" rotatedBoundingBox="8691,16850 12098,16320 12239,17225 8832,177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9BBBA13-CCEE-4FE6-9D42-6F218C645783}" emma:medium="tactile" emma:mode="ink">
              <msink:context xmlns:msink="http://schemas.microsoft.com/ink/2010/main" type="line" rotatedBoundingBox="8691,16850 12098,16320 12239,17225 8832,17755"/>
            </emma:interpretation>
          </emma:emma>
        </inkml:annotationXML>
        <inkml:traceGroup>
          <inkml:annotationXML>
            <emma:emma xmlns:emma="http://www.w3.org/2003/04/emma" version="1.0">
              <emma:interpretation id="{FFA0F950-1346-4A16-A39D-5503ECD4FC7F}" emma:medium="tactile" emma:mode="ink">
                <msink:context xmlns:msink="http://schemas.microsoft.com/ink/2010/main" type="inkWord" rotatedBoundingBox="8735,17133 9316,17042 9372,17402 8791,1749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42 230 59 0,'-8'-9'104'0,"8"-1"-4"0,-10 0-4 0,10 1-40 15,-8-1 16-15,8 1-8 0,-8-2 0 0,8 2-4 0,0 4-4 16,-8-5-4-16,8 6-4 0,0-1-8 0,0 1 0 0,0-2 0 16,0 3-4-16,0-3-4 0,0 6-4 0,0-5 4 0,8 5 0 0,0 0 0 15,-8 0-4-15,8 0 0 0,2 0 0 0,-2 5-4 16,0 1-4-16,2-3-4 0,6 3 0 0,-7 3-8 0,7-5 4 0,-6 6 0 16,6 4-4-16,2-3 0 0,-10-2-8 0,9 5 4 0,-8 5 0 15,8-4 0-15,-9 4 4 0,0-5 0 0,1 1 0 0,0 4 0 16,-1-4 4-16,-8-1 0 0,8 5 0 0,-8-6 4 0,0-2 0 0,10 4-4 15,-10-6 0-15,-10-4-4 0,10 4 4 0,0-3-4 0,-8-2-4 16,8-4 0-16,-8 0 0 0,-1-4 0 0,0-2-4 0,9 2 4 16,-8-6-4-16,0 1 0 0,-1-1-4 0,9-6 4 0,-8 8 4 0,-1-6 0 15,0-1-8-15,9 1 4 0,-8-6 4 0,8 6-4 16,0 0 0-16,-8-1-4 0,8 1 4 0,0-1-16 0,0 1 16 0,0 5-4 16,8-1 4-16,-8-5 4 0,8 10 0 0,1-4-4 0,-9 0 0 15,9 3-4-15,-1-3 4 0,9 5 4 0,-9-2-4 0,1 3 4 16,8-3-4-16,-9 1 4 0,10 5-4 0,-1-5 4 0,0 5-8 15,-9-4 4-15,9 4 0 0,1 0-4 0,8 0 4 0,-10 0 0 16,1 0 0-16,0 0 4 0,0 0-4 0,1 0 0 0,-2 4 0 0,2-4 0 16,-10 5 0-16,9-5 0 0,0 0 0 0,-8 5 0 0,-1-5 0 15,0 0 0-15,0 0 0 0,2 0 4 0,-2 0 0 0,-8 6-4 16,8-12-4-16,-8 12 4 0,0-12-4 0,0 6 0 0,0-5-12 0,0 0-12 16,0 1-16-16,0 0-12 0,0-7-28 0,-8 7-20 15,8-6-20-15,-8 0-16 0,8 1-76 0,-10-2 8 0,10-2 36 16,-8 3 36-16,8-4 24 0</inkml:trace>
        </inkml:traceGroup>
        <inkml:traceGroup>
          <inkml:annotationXML>
            <emma:emma xmlns:emma="http://www.w3.org/2003/04/emma" version="1.0">
              <emma:interpretation id="{13BF3B30-58D6-40C3-BA72-B3D358AA0C19}" emma:medium="tactile" emma:mode="ink">
                <msink:context xmlns:msink="http://schemas.microsoft.com/ink/2010/main" type="inkWord" rotatedBoundingBox="9913,16857 10368,16786 10430,17182 9974,1725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29.5205">1219 105 139 0,'0'11'144'0,"0"-2"-16"0,8-5-8 0,-8 5-32 16,8-3 0-16,2-2 4 0,-10 1 0 0,8 0 0 0,0-1-4 0,0-4-4 16,2 5 0-16,6-5 0 0,-7 0-12 0,8 0 0 0,0 0-12 15,1 0-4-15,6-5-8 0,-6 1-4 0,-1-1-8 0,9 5-8 16,-10-5-4-16,10-5 0 0,-9 6-8 0,9-1-4 0,-10 5-4 0,2-4-16 15,8-2-12-15,-10 3-32 0,2 3-28 0,-2-6-40 0,-7 6-52 16,-1 0-52-16,0 6-68 0,2-3 56 0,-2-3 44 0,-8 10 36 16,8-5 28-16,-16-1 20 0</inkml:trace>
          <inkml:trace contextRef="#ctx0" brushRef="#br0" timeOffset="334.2938">1193-192 3 0,'0'0'148'16,"0"5"-24"-16,0 0-16 0,0-5-28 0,0 5-8 0,8-5 0 15,-8 4 0-15,9 1-4 0,-9-5 4 0,9 5-4 0,-9-5-8 16,8 4 0-16,0-4-4 0,2 0-4 0,6 0-4 0,-8 0-4 0,10 5-8 15,-1-5-4-15,-9 0-8 0,10 0-4 0,-2-5-4 0,2 5 0 16,-2 0-4-16,2-4-4 0,-1 4-4 0,-1 0 0 0,2-5-4 16,-2 5 0-16,2 0-4 0,-1-5-12 0,0 5-16 0,0-4-12 0,-9 4-28 15,1 0-16-15,0-5-24 0,-1 5-24 0,0 0-72 16,-8 0 12-16,0 0 32 0,0 0 36 0,0 5 20 0</inkml:trace>
        </inkml:traceGroup>
        <inkml:traceGroup>
          <inkml:annotationXML>
            <emma:emma xmlns:emma="http://www.w3.org/2003/04/emma" version="1.0">
              <emma:interpretation id="{4600B583-0FB8-45B4-B5A9-32FD4CB02CC8}" emma:medium="tactile" emma:mode="ink">
                <msink:context xmlns:msink="http://schemas.microsoft.com/ink/2010/main" type="inkWord" rotatedBoundingBox="10775,16526 12098,16320 12239,17225 10916,17431"/>
              </emma:interpretation>
              <emma:one-of disjunction-type="recognition" id="oneOf2">
                <emma:interpretation id="interp2" emma:lang="" emma:confidence="0">
                  <emma:literal>75</emma:literal>
                </emma:interpretation>
                <emma:interpretation id="interp3" emma:lang="" emma:confidence="0">
                  <emma:literal>05</emma:literal>
                </emma:interpretation>
                <emma:interpretation id="interp4" emma:lang="" emma:confidence="0">
                  <emma:literal>s</emma:literal>
                </emma:interpretation>
                <emma:interpretation id="interp5" emma:lang="" emma:confidence="0">
                  <emma:literal>r.</emma:literal>
                </emma:interpretation>
                <emma:interpretation id="interp6" emma:lang="" emma:confidence="0">
                  <emma:literal>p.</emma:literal>
                </emma:interpretation>
              </emma:one-of>
            </emma:emma>
          </inkml:annotationXML>
          <inkml:trace contextRef="#ctx0" brushRef="#br0" timeOffset="1952.5199">2131 52 75 0,'0'-4'92'0,"0"-7"0"16,-8 3-8-16,8 3-24 0,0-5-4 0,0 5-4 0,-10-4-4 15,10 4-4-15,0 1 0 0,0-6-8 0,0 5-4 0,0 5 0 16,0-5-8-16,0 5 0 0,0-5 0 0,10 5 0 0,-10 0-4 0,8 0 4 16,-8 0-4-16,8 5 8 0,-8 0-4 0,10 0-4 0,-2 0 0 15,0 4-20-15,0 1 20 0,1-1-8 0,0 1 4 0,-1-1-4 16,1 6-4-16,-1-1 0 0,0 1 0 0,2 0-4 0,6 3-8 0,-16-3 8 16,8 4 0-16,2-5-4 0,-2 5 4 0,0-4-4 15,-8 4 0-15,9-5 4 0,-9-4 0 0,0 4-4 0,0 0 0 0,8-4 0 16,-8-5 4-16,0 4 0 0,0-4-4 0,-8 0 0 0,8-5 0 15,0-5 4-15,-9 0-4 0,9 1 4 0,0-1-4 0,-8-10 0 16,8 6 0-16,-8-5 0 0,8-1 0 0,0 1 0 0,-10-5 0 0,2 0 4 16,8-1-4-16,-8 1 0 0,0-5 0 0,8 0 0 0,-10 0 0 15,2-1 0-15,0 2 0 0,8-5 0 0,-9 3 0 0,1 2 0 16,-1-6 0-16,0 5 0 0,1 0 0 0,8-5-4 0,-8 5 4 16,0-5 0-16,-2 5 0 0,10 0-4 0,-8 0 4 0,8 0 0 15,-8 5 0-15,8-5-4 0,0 6 4 0,0 2 0 0,-10-3 0 0,20 5 0 16,-10-5 4-16,0 8-4 0,0-2 0 0,8 3-16 0,-8 1 20 15,8-1 0-15,-8 1 0 0,10-1 0 0,-2 5 0 0,-8 1-4 16,8-2-4-16,0 2 4 0,10 4 0 0,-10-5 0 0,1 0 4 16,7 5-4-16,-6 0 4 0,6-5-4 0,2 5 4 0,-2 0 0 15,1-4-4-15,1 4 0 0,6-5 0 0,-6 5 0 0,8-5 0 0,-1 0 0 16,1 5 0-16,8-4-4 0,-8-3 8 0,7 4-4 16,1-7 0-16,0 5 0 0,1 1-4 0,-1-1 4 0,-8 0-4 15,8 0 4-15,0 1 0 0,-1-1 0 0,3 0 0 0,-11 5 0 0,9-5 4 16,-8 5-4-16,-1-5 0 0,9 5-4 0,-8 0 4 0,-10 0 0 15,10 5 0-15,0 0 0 0,-9-5-4 0,9 5 4 0,-10 0 0 16,2-1 0-16,-2 1-4 0,2 0 4 0,-1 0 0 0,-1-1-4 0,2 1 4 16,-10 5 4-16,10-7 0 0,-10 4-8 0,0-3 4 15,10 1 4-15,-10 0-4 0,1 0-4 0,-1-1 4 0,0-4 0 0,0 5 0 16,2 0 4-16,-10 0-4 0,8-5 4 0,0 4 0 0,-8 2-4 16,10-2 0-16,-10 1 4 0,8 0 0 0,-8 0 0 0,8 0 0 15,-8 4 4-15,0-4 4 0,9-1 0 0,-9 1 0 0,0 5 8 0,0-5-4 16,0 3 4-16,0-2-8 0,0-1 0 0,0 0 0 0,0 4 0 15,0-4-4-15,0 0-4 0,0 0 0 0,0-1 4 0,0 1-4 16,0 0-4-16,0 0 0 0,0-1-8 0,0-4-4 0,0 5-8 16,-9 0-12-16,9 1-12 0,0-6-12 0,-8 4-24 0,8-4-16 15,-8 5-16-15,-2-5-36 0,2 0-56 0,8 4 32 0,-18-4 32 0,10 0 28 16</inkml:trace>
          <inkml:trace contextRef="#ctx0" brushRef="#br0" timeOffset="2498.1599">2710-77 59 0,'0'0'100'0,"0"-4"-8"0,-8-3-8 0,8 4-20 0,0-2 0 15,0 0-4-15,0 0-4 0,0 1 0 0,0-1 0 0,0 0-4 16,0-4 0-16,0 2-8 0,0-1-4 0,0 3 4 0,8-5-4 16,-8 6-8-16,10-6 0 0,-2 6-4 0,-8-6-4 0,8 5-4 15,1 0-8-15,-1 0 0 0,1 5 0 0,0-4 0 0,-1 4-4 0,0 0 4 16,0 0-4-16,2 4-4 0,-2 1 4 0,0 0-8 0,-8 0 4 16,10 5 0-16,-10-1-4 0,0 5 4 0,0-4 0 0,0-2 0 15,0 8 0-15,0-2-4 0,0 1 4 0,0-5-4 0,-10 4 0 16,10-5 4-16,-8 1 0 0,8-1 0 0,0-4-4 0,0 5 0 15,0-5 0-15,-8 0 4 0,8-5-4 0,0 5 0 0,0-5 0 16,0 0-4-16,0 0 4 0,8 0 0 0,-8-5 0 0,0 0 0 16,8 5 8-16,-8-5-12 0,10 0 8 0,-10 0-8 0,8 5 0 15,0-5 4-15,-8 1 0 0,9 4 0 0,-1-5 4 0,0 5-4 16,1-5-4-16,0 5 4 0,-1 0 0 0,0 0 0 16,2 0 4-16,-2 0-8 0,0 5 4 0,1-5 0 0,0 5 0 15,-1-1 0-15,0 1 0 0,1 0 0 0,-1 0 0 0,-8 0 4 16,9 5-4-16,0-1 0 0,-1 0-4 0,-8 1 4 15,8 0 4-15,-8-2 0 0,0 7-4 0,10 0 4 0,-10-5 0 16,0 5 4-16,0-2 8 0,-10 1 4 0,10 1 8 0,-8 4 0 16,8-5 4-16,-8 1 0 0,-1-1 0 0,0-4 0 0,-8 5-8 15,9-6-24-15,0 1 20 0,-10-1-4 0,10-4-4 0,-10 4 0 0,10-3-4 16,0-2-4-16,-10-4 0 0,10 5-8 0,0-5-8 0,-9 0-20 16,9 0-20-16,-2-5-24 0,2 1-32 0,0-2-24 0,-10 2-24 15,10-1-92-15,0 0 28 0,-1-4 44 0,0 4 36 0,-8-5 24 16,9 0 28-16</inkml:trace>
        </inkml:traceGroup>
      </inkml:traceGroup>
    </inkml:traceGroup>
  </inkml:traceGroup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6:14.28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CDC6312-FC32-4485-A362-23FDB636E489}" emma:medium="tactile" emma:mode="ink">
          <msink:context xmlns:msink="http://schemas.microsoft.com/ink/2010/main" type="inkDrawing"/>
        </emma:interpretation>
      </emma:emma>
    </inkml:annotationXML>
    <inkml:trace contextRef="#ctx0" brushRef="#br0">8 47 43 0,'0'-5'76'16,"0"5"0"-16,-10-5-12 0,10 0-24 0,0 1 0 0,0 4 0 15,0-6 0-15,0 2-4 0,0 4 0 0,0-5 0 0,10 1 0 16,-10 4 4-16,0-6-8 0,0 6 0 0,0 0 4 0,8 0 4 16,-8-4-4-16,0 4 0 0,8 0 0 0,-8 0 0 0,0 0-4 0,8 0 4 15,-8 4-4-15,10-4 0 0,-2 6 0 0,-8-2 0 0,8 1 0 16,-8-5 4-16,9 10 0 0,-1-6-4 0,1 1 0 0,0 5 0 15,-1-6-4-15,0 7 0 0,10-3-4 0,-10 7 4 0,10-5-8 16,-2-1 0-16,-7 1 0 0,7-1 0 0,10 6 0 0,-8-6-4 16,-2 0 0-16,10 6 0 0,-9-6 0 0,9 1 0 0,0 0 0 0,-1-1 0 15,0 1 0-15,0 0 0 0,1-1-4 0,0 1 0 0,8-5 0 16,-9 5 0-16,9-6 0 0,-8 1-4 0,0-1 0 0,7 1 0 16,-7 0 0-16,9-5-4 0,-9 5 0 0,-2-5 0 0,12 0 0 15,-11 0 0-15,0 0-20 0,0 0 16 0,1 0 8 0,-8 0-4 16,7-5 0-16,1 5 0 0,0-5 0 0,-2 0-4 0,-6 1 4 15,7-1 0-15,-7 1-4 0,6-1 4 0,-6 0 0 16,8 0 0-16,-9 0 0 0,8-3 0 0,-8 2 4 0,1-4 0 0,-2 5 0 16,2-4-4-16,-2 4 0 0,1 0 0 0,1-4 0 15,-10 3 0-15,10 2 0 0,-10-1 0 0,9-4 0 0,-8 3-4 16,-1 2 4-16,0-1-4 0,1 1 0 0,-1-1 0 0,-8 0 0 16,9 0 0-16,0 0 0 0,-9 0 0 0,0 1 0 0,0 0 4 15,0 4-4-15,0-6 0 0,0 1 0 0,0 5 0 0,0-4 0 16,0 4-4-16,0 0-4 0,0 0-4 0,0-5 4 0,-9 5-8 15,9 0-8-15,-9 0-12 0,9 0-20 0,-8 0-20 0,8 0-12 16,-9 0-36-16,1 0-32 0,0 5-24 0,-1-5-80 0,-8 0 36 16,9 0 44-16,-2 0 32 0,2 0 28 0,-9 4 20 0</inkml:trace>
  </inkml:traceGroup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6:01.99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8BB295D-7AE6-4659-BF7C-8183658F606B}" emma:medium="tactile" emma:mode="ink">
          <msink:context xmlns:msink="http://schemas.microsoft.com/ink/2010/main" type="writingRegion" rotatedBoundingBox="3080,17884 9997,17631 10039,18759 3121,19013"/>
        </emma:interpretation>
      </emma:emma>
    </inkml:annotationXML>
    <inkml:traceGroup>
      <inkml:annotationXML>
        <emma:emma xmlns:emma="http://www.w3.org/2003/04/emma" version="1.0">
          <emma:interpretation id="{D7A8CDBF-A036-4F00-92D9-FDC20597DC8C}" emma:medium="tactile" emma:mode="ink">
            <msink:context xmlns:msink="http://schemas.microsoft.com/ink/2010/main" type="paragraph" rotatedBoundingBox="3080,17884 9997,17631 10039,18759 3121,190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1316376-4AB4-4F0B-B591-960498C06203}" emma:medium="tactile" emma:mode="ink">
              <msink:context xmlns:msink="http://schemas.microsoft.com/ink/2010/main" type="line" rotatedBoundingBox="3080,17884 9997,17631 10039,18759 3121,19013"/>
            </emma:interpretation>
          </emma:emma>
        </inkml:annotationXML>
        <inkml:traceGroup>
          <inkml:annotationXML>
            <emma:emma xmlns:emma="http://www.w3.org/2003/04/emma" version="1.0">
              <emma:interpretation id="{06DEB699-1091-4BD4-B937-A8B7823A87E5}" emma:medium="tactile" emma:mode="ink">
                <msink:context xmlns:msink="http://schemas.microsoft.com/ink/2010/main" type="inkWord" rotatedBoundingBox="3085,18030 4292,17986 4321,18767 3114,1881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-307 977 55 0,'0'-4'76'0,"0"-1"-8"0,0 0-12 15,0 5-20-15,-8-4-4 0,8-2 4 0,0 2-4 0,0 4-4 16,0-5 4-16,0 5-4 0,0-4 0 0,0 4 4 0,0 0 4 0,0-6-4 15,0 6 0-15,0 0 4 0,0 0 0 0,0-3 4 0,0 3 0 16,0 0 0-16,0 0 0 0,0 0 0 0,0 0-4 0,0 0 0 16,0 0-4-16,0 0-4 0,0 0-8 0,0 0-4 0,0 0 0 15,0 0 12-15,0 0-4 0,0 3 0 0,0 3-4 0,0-6 0 16,0 4 4-16,0 5-4 0,0-3 0 0,0 3-4 0,0-4 0 0,8 10-4 16,-8-6 0-16,0 5 0 0,8-4 0 0,-8 9-4 0,0-4 4 15,10 4-8-15,-10-5 0 0,8 5 4 0,-8 1 0 0,8-1-4 16,1 0 0-16,-9 0 0 0,9 0 4 0,-9 0-8 0,0 1 4 15,8-1 0-15,-8 0-4 0,9-1 0 0,-9-3 0 0,0 4 0 16,8-4 0-16,-8-1 0 0,0-4 0 0,0 5 0 0,0-6 0 16,0 1 0-16,0-6 0 0,0 6 4 0,0-4-4 0,0-3 4 15,0-3-4-15,0 6 0 0,0-6-4 0,0 4 4 0,0-4-4 0,0 0-8 16,0 0-4-16,0-4 0 0,0 4-4 0,0-6-8 0,0 3-4 16,0 3 0-16,0-6-12 0,0 2-4 0,0-6-8 0,0 4-12 15,-8 2-4-15,8-1 0 0,0-5-4 0,-9 1 0 0,9-1 0 0,0 2-24 16,-8-3-36-16,8 1-16 0,-9 1 20 0,9-5 32 15</inkml:trace>
          <inkml:trace contextRef="#ctx0" brushRef="#br0" timeOffset="1209.6232">-255 1036 19 0,'0'0'80'0,"0"-6"-4"16,0 6-8-16,0-4-28 0,0 4 0 0,0 0-4 15,0 0 0-15,0 0-8 0,0-5 0 0,0 5 4 0,0 0 0 0,0 0-4 16,0 0 0-16,0 0 0 0,0 0 0 0,0-4 4 0,0 4-4 16,0 0 4-16,0 0 4 0,0 0-4 0,0 0-4 0,0 0 4 15,0-6 0-15,0 12 0 0,0-6 0 0,0 0 0 0,0-6-4 0,0 6 0 16,0 0-4-16,0 6-4 0,0-6 0 0,0 0 0 0,0 0 0 15,0 0-8-15,0 0 4 0,0 4 0 0,0-4 0 0,0 5-4 16,0-1 4-16,0 2 0 0,0 3-4 0,0 1 4 0,0-6-4 16,0 6 0-16,0 5-4 0,8-6-4 0,-8 5 0 0,0 1 0 15,9-1 0-15,-9 1-4 0,0-1 4 0,8 0 0 0,-8 5 0 0,8-4-4 16,1 4 0-16,-9 1 0 0,9-7 4 0,-1 6 4 0,-8 1-8 16,8-6 4-16,-8 6-4 0,10-5 4 0,-10-2 0 0,8 1 0 15,-8 1-4-15,0-1-4 0,8-4 8 0,-8 5-4 0,0-6 4 16,0 1-4-16,0-6 0 0,0 6 0 0,0-6 0 0,0 1 0 15,0 1 0-15,0-2 0 0,0-4 0 0,0 5 4 0,0-5-4 0,0 0 0 16,0 0 0-16,0 0 0 0,0 0 4 0,0 0 0 0,0 0 0 16,0 0 0-16,0 0 4 0,0 0 0 0,0 0-4 15,0 0 0-15,0 0 0 0,0 0 0 0,0 0-4 0,0 0 4 0,0 0 0 16,0 0 0-16,0 0-4 0,0-5 4 0,0 5-20 0,0 0 20 16,0-4 0-16,0-2 0 0,0 6-4 0,0-5 4 0,0 1 0 15,0 0 0-15,0-2 0 0,0 2 0 0,9-6-8 0,-9 5 4 0,0-5 4 16,9 1 0-16,-9-1-4 0,0 6 4 0,8-11 4 0,0 5-4 15,-8 1-4-15,9-5 4 0,-1-1 0 0,0 5 4 0,2-4-4 16,6 0 4-16,-6-6 0 0,-2 6 4 0,0 0-4 0,9-5 0 16,-8 4 4-16,8-4 0 0,-9 0 0 0,10 0-4 0,-10 0 4 15,8 0 0-15,2-1-4 0,-10 1-4 0,10 0 0 0,-1 0 4 0,-1-1-4 16,-8 1 0-16,10 0-4 0,0 0 0 0,-10 5 0 0,9-5 0 16,-9 4 4-16,1 1 0 0,8 4 0 0,-9-5-4 0,0 6-4 15,2 4 8-15,-10-4-4 0,8 5 0 0,0-3 0 0,-8 3 4 16,0 0 0-16,10 4-4 0,-10 0 8 0,0-6 0 0,0 6 0 15,0 0 0-15,0 0 4 0,0 0-8 0,0 0 4 0,0 0 4 0,0 0-4 16,0 0 0-16,0 0-4 0,0 6 4 0,0-6-8 0,0 0 0 16,0 4 0-16,0-4 4 0,0 0 0 0,-10 4-4 0,10-4 0 15,0 7-4-15,0-7 0 0,-8 4-4 0,8 0-8 0,0-4-4 16,-8 5-20-16,8 0-16 0,0-5-24 0,-10 5-16 0,10-5-28 16,-8 4-24-16,8 2-36 0,0-6-72 0,-8 4 48 0,8 1 36 0,-9 1 32 15,9-2 32-15</inkml:trace>
          <inkml:trace contextRef="#ctx0" brushRef="#br0" timeOffset="2271.8359">615 1371 35 0,'8'-14'88'0,"0"10"-4"0,9-7-4 0,-8 1-28 16,-1 1 0-16,1 4-4 0,-1-4-4 0,-8 4 4 15,8-1 4-15,2 6 4 0,-10-4 0 0,0 4 0 0,0 0-4 0,0-4-8 16,0 8-8-16,0-4 4 0,0 4-4 0,-10 2 0 0,2-1-8 16,8 4-4-16,-8-4 4 0,-1 4 0 0,1 1-4 0,-1 5 0 15,-8-6 4-15,9 1 0 0,0 4-4 0,-10 1 0 0,10-5-4 16,-10 3 0-16,10-3-4 0,0 5 0 0,-1-11-4 0,-8 10 4 0,17-9-4 16,-9 5-4-16,1-5 0 0,0 0 0 0,8 0-4 15,0-5 4-15,-10 4-8 0,10-4 4 0,0 0 0 0,0 6-4 0,10-6 4 16,-10 4-4-16,8-4 8 0,-8 0 0 0,8 5-4 0,1-5 0 15,-9 0 4-15,8 4 4 0,1-4 4 0,0 6-8 0,-1-2 4 16,8 1 0-16,-6-5-4 0,-2 5 8 0,10 0-4 0,-10-1 0 0,9 1 0 16,-9 0-4-16,1-5 0 0,8 5-4 0,-9 0 0 15,10-5-4-15,-10 4 4 0,10-4 0 0,-2 5 0 0,-8-5-4 0,1 0 0 16,8 0 0-16,-8 0 4 0,7 0-4 0,-6-5-8 0,-2 5-8 16,8-4-12-16,-6 4-12 0,-2-5-12 0,0 0-8 0,1 0-16 15,-1 0-16-15,1 1-12 0,0-6-12 0,-9 5-4 0,8-5-28 0,-8 1-56 16,8 5 28-16,-8-6 36 0,0 0 28 0,0 1 12 15</inkml:trace>
          <inkml:trace contextRef="#ctx0" brushRef="#br0" timeOffset="1928.2392">504 1371 11 0,'0'-5'100'16,"0"0"-8"-16,0 1-4 0,0 0-24 0,0-2-4 15,0 1 0-15,0 5 0 0,0-4 0 0,0-2 0 0,0 2-4 16,0 4 0-16,0-5-4 0,0 5-8 0,0 0-4 0,0 0 4 0,0 0-8 16,0 0 0-16,0 0-8 0,0-5 4 0,0 10-4 0,0-5 4 15,0 5 4-15,0-1-8 0,0 2 0 0,0-2-4 0,0 7-4 16,0-7 4-16,0 5-12 0,0 1 0 0,0 0 0 0,0-1-4 0,0 5 0 16,0 2-4-16,0-3 4 0,0 2-4 0,0-5-4 15,0 3 8-15,0 2-8 0,0-1-4 0,0-4 4 0,8 5-4 0,-8-6 0 16,0 1 0-16,0 4-12 0,0-9 0 0,0 4-8 0,0 1 0 15,0-5-8-15,0-1-12 0,0 1-8 0,8 0-12 0,-8-5-8 16,0 5 0-16,0-5 0 0,0 0-12 0,-8-5 16 0,8 0 4 0,0 5 8 16,0-5-4-16,0-4-16 0,8 4-12 0,-8-4-16 0,0-1-8 15,0 0 16-15</inkml:trace>
        </inkml:traceGroup>
        <inkml:traceGroup>
          <inkml:annotationXML>
            <emma:emma xmlns:emma="http://www.w3.org/2003/04/emma" version="1.0">
              <emma:interpretation id="{E79BE658-5E25-4DAA-95BC-2A7B077FDF2B}" emma:medium="tactile" emma:mode="ink">
                <msink:context xmlns:msink="http://schemas.microsoft.com/ink/2010/main" type="inkWord" rotatedBoundingBox="4676,18264 5039,18250 5052,18602 4688,1861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625.7647">1271 1093 39 0,'8'0'136'0,"-8"0"-16"0,8 0-12 0,1 0-24 0,-9 0 4 16,9 0 0-16,-1 0 0 0,1 0-8 0,-1 0-4 0,0 0-4 15,-8 0-8-15,18 0-4 0,-10 0-8 0,0 0-8 0,10 0-8 16,-10 0 0-16,10 0-8 0,-10 0 0 0,9 0-8 0,-9 0-8 16,10 0 4-16,-10 0-8 0,10 5 4 0,-10-5-4 0,9 0-4 15,-8 4-4-15,-1-4-4 0,9 0-4 0,-9 5-8 0,0-5-16 0,2 5-12 16,-2-5-12-16,-8 5-24 0,8-5-20 0,-8 5-36 0,0-5 0 15,0 0-68-15,0 5 12 0,0-5 36 0,0 4 36 0,0-4 24 16</inkml:trace>
          <inkml:trace contextRef="#ctx0" brushRef="#br0" timeOffset="2994.5065">1338 1309 15 0,'0'9'176'0,"0"1"-20"0,0 4-24 16,0-3-28-16,0-3-8 0,0 2 4 0,0-1-8 0,10 1 0 15,-10-1 0-15,8-3-8 0,-8 4 0 0,8-6-8 0,0 2 0 16,2-3-8-16,-2-3 4 0,0 6-8 0,1-6-4 0,8 0-8 0,-8 4-4 16,7-4-8-16,-7 0-8 0,8-4-8 0,-9 4 0 0,10-6-4 15,-1 6-4-15,-8-3-4 0,7-3-8 0,-7 6-8 0,7-4-12 16,-6-2-12-16,6 2-16 0,-6 4-28 0,-2-6-36 0,0 6-4 16,1-4-40-16,-9 4-28 0,8-5-76 0,-8 5 4 0,9 0 44 15,-9 5 48-15,0-5 24 0,0 4 32 0</inkml:trace>
        </inkml:traceGroup>
        <inkml:traceGroup>
          <inkml:annotationXML>
            <emma:emma xmlns:emma="http://www.w3.org/2003/04/emma" version="1.0">
              <emma:interpretation id="{5F3E0A9E-8C44-4F53-997F-4171A718626A}" emma:medium="tactile" emma:mode="ink">
                <msink:context xmlns:msink="http://schemas.microsoft.com/ink/2010/main" type="inkWord" rotatedBoundingBox="5486,17796 6768,17749 6808,18849 5526,1889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581.2416">2157 647 67 0,'0'-5'92'0,"0"1"-12"16,0-1 0-16,0 0-28 0,0 5 0 0,0-5 0 0,0 5 0 15,0 0-4-15,0 0-4 0,0 0 0 0,0 0-8 0,0 0 0 0,0 0-4 16,0 0-8-16,0 0 0 0,0 0 0 0,0 0 0 0,-8 5-4 15,8-5 0-15,0 5 0 0,-8-5 0 0,8 5 0 0,0-1-4 0,0 1-4 16,-10 0 4-16,10 4 4 0,-8-4-12 0,8 5 4 16,-8 0 0-16,-1 4 0 0,9-5 0 0,0 1-4 0,-9 5-4 0,9-6 4 15,0 5 0-15,0-4-4 0,0 4-4 0,0-4 0 0,-8 5 0 16,8-6 0-16,0 5 4 0,8-9-4 0,-8 5 4 0,0-2-4 16,9 3 0-16,-9-7 0 0,0 6 0 0,9-5 0 0,-1-1 0 15,-8-4 0-15,8 6 0 0,2-6 0 0,-10 0 0 0,16 0 0 16,-8 0 0-16,2 0 0 0,-2-6 0 0,0 2 0 0,1-1 0 0,-1 0 0 15,1 0 0-15,0 1 0 0,-1-7 0 0,0 7 0 16,0 0-4-16,2-6 4 0,-2 5 0 0,-8 0-4 0,8 0 4 0,2-4 0 16,-10 5-4-16,8-2 8 0,-8 2-4 0,8-1 0 0,-8 0 0 0,0 0 0 15,0 5 0-15,9-5 0 0,-9 5-4 0,0-4 8 16,0 4-8-16,0-5 8 0,0 5-4 0,0 0 4 0,0-5 0 0,0 10 0 16,0-5 0-16,0 0-4 0,0 9 4 0,0-9 0 0,0 10 4 15,0-5 4-15,0 4 0 0,8 1 0 0,-8-1 0 0,0 1-4 16,0-1 4-16,0 5-4 0,0 1 0 0,9 0 4 0,-9-1-20 15,0 1 24-15,0-1-8 0,0 1 0 0,0-2-4 0,0-3 4 16,0 4-4-16,0-3 0 0,0 3 0 0,0-5-4 0,0 1 4 16,0-5-8-16,0 5-4 0,0-6 0 0,0 1-12 0,0 0-8 0,0 0-12 15,0-5-20-15,0 0-8 0,0 4-16 0,0-4-12 0,0 0-4 16,0 0-56-16,0 0-28 0,0-4 28 0,-9 4 36 0,9 0 20 16</inkml:trace>
          <inkml:trace contextRef="#ctx0" brushRef="#br0" timeOffset="5945.268">2123 1208 43 0,'0'5'116'0,"0"-1"-12"0,0-4-32 0,8 5-4 0,-8 1 0 16,0-6-8-16,0 0 4 0,10 4 0 0,-10-4 0 15,8 0-4-15,-8 0 4 0,8 0-4 0,0 0-12 0,2 0 0 0,-2 0-4 16,0 0 0-16,1 0-12 0,8 0 4 0,-8-4-4 0,-1 4-4 15,8 0-4-15,2 0 0 0,-10-6-8 0,10 6-4 0,-1-5 0 16,-9 5-4-16,10-4 0 0,-2 4-4 0,2-5 0 0,-10 0 0 16,10 5-4-16,-10-5 0 0,9 5-4 0,-9 0-12 0,0 0-4 0,10 0-12 15,-10 0-12-15,0 0-20 0,2 0-20 0,-10 0-16 0,8 0-16 16,-8 0-56-16,8 5-28 0,-8-5 36 0,0 5 36 0,0 0 20 16</inkml:trace>
          <inkml:trace contextRef="#ctx0" brushRef="#br0" timeOffset="6327.2451">2328 1419 35 0,'0'0'148'0,"-9"6"-20"0,9-6-16 0,-8 0-28 16,8 0-8-16,-9 0-8 0,9 0 0 0,0 0-8 0,0 0 0 0,0 0-8 16,0 0-4-16,0-6-8 0,0 6-8 0,0-4-8 0,9 4 0 15,-9 0-8-15,8 0 0 0,1-6-4 0,0 6-4 0,-9 0 0 16,8 0 0-16,0-4 0 0,0 4-4 0,2 0 4 0,-2 0 0 15,0 0-8-15,2 0 0 0,-2 4 4 0,0-4 0 0,1 6 4 16,-9-2-4-16,8 2 0 0,-8-3 0 0,8 3-8 0,-8-2 4 16,0 1 0-16,0 0 4 0,0 4-4 0,9-3 4 0,-9 2-8 0,0-3 4 15,0 1 0-15,0-2-4 0,0 1 8 0,0 0-8 0,0-5 0 16,0 5 4-16,-9-5-4 0,9 0 0 0,9 0 0 0,-9 4 4 16,0-4 0-16,0-4 0 0,0 4 0 0,9 0 0 0,-9-5 0 15,0 0 0-15,8 0-16 0,-8 5 16 0,8-4 0 0,-8-2 0 16,10 1 0-16,-10 1 4 0,8 0-4 0,0-2 0 0,1 2 0 15,-9-6 0-15,9 5 0 0,-1 5 0 0,0-4 4 0,-8 4-4 16,9-6 4-16,-1 6-8 0,1 6 4 0,0-6 0 0,-1 4 4 16,-8-4-4-16,8 5 0 0,2 0-4 0,-2 0 4 0,0 5 4 15,-8-2-4-15,8-3 8 0,2 5-4 0,-10 0 0 0,8-1 0 16,-8 6-4-16,0-5 8 0,0-1 0 0,8 5 4 0,-8-4-4 16,0 0 4-16,0 4 4 0,-8-5 0 0,8 6 0 0,0-5 4 15,-8-1 4-15,8 1-4 0,-10-1 4 0,2 1-4 0,0-2 4 16,0 3 0-16,-2-1-4 0,2-6 0 0,0 1 0 15,-10 0-4-15,10 0-4 0,-1-5 4 0,-7 4-8 0,7-4 0 16,-8 0-4-16,9-4 0 0,-10 4-4 0,10-5-4 0,-1 0-8 16,0 0-12-16,-7 1-16 0,7-1-16 0,1-4-20 0,0 2-44 15,-2 3-4-15,10 0-16 0,-8-6-48 0,0 5-32 0,-2-4 36 16,10 4 36-16,0 0 32 0,0-4 28 0</inkml:trace>
          <inkml:trace contextRef="#ctx0" brushRef="#br0" timeOffset="8170.2612">2831 959 43 0,'0'0'120'0,"0"0"-16"0,0 0-12 16,-8 0-28-16,8 0-8 0,0 0-4 0,0 0 0 0,0 0 4 15,0 4 0-15,8-4 0 0,-8 0 0 0,0 0 0 0,8 0-4 0,1 0 0 16,-9 0-4-16,9 0-16 0,-1 5 20 0,0-5-4 0,1 0-4 16,7 0-4-16,-6 0-4 0,6 0 0 0,-6 0-4 0,6 0-4 15,1 0 0-15,0 0-4 0,0 0 0 0,1 0-4 0,-2 0-4 16,2 0 0-16,-2 0-4 0,2-5-4 0,-1 5 0 0,-1 0-4 16,2-4 4-16,8 4-12 0,-10-6 0 0,1 6-8 0,1-4-4 0,-2-1-16 15,2 1-12-15,-2 4-16 0,-6-6-20 0,6 3-24 16,1-3-12-16,-8 6-16 0,8-5-76 0,-9 5 4 0,0-5 32 0,2 5 36 15,6 0 20-15,-16 0 28 0</inkml:trace>
          <inkml:trace contextRef="#ctx0" brushRef="#br0" timeOffset="7475.5921">2984 1232 83 0,'0'-10'112'0,"-8"5"-4"0,8-4-8 15,-9 4-44-15,9 0 20 0,0 1 0 0,0-1 0 0,0 0-8 0,-8 0-4 16,8 5-8-16,0 0-4 0,0 0-12 0,0 0-4 0,0-6 4 16,0 6-12-16,8 6 0 0,-8-6 0 0,0 0-4 0,9 5 4 15,-9 0-4-15,8 4 0 0,-8-4 0 0,9 5 0 0,-9-6 0 16,8 7-4-16,-8-2-4 0,8 0 4 0,-8 6-4 0,10-1-4 15,-2 1 0-15,-8-1-4 0,0 5 0 0,8-4-4 0,-8 4 0 16,0-5 0-16,0 5 4 0,0 0-4 0,10 0-4 0,-10 1 4 16,0-5 0-16,0 4-4 0,0 0 0 0,0-5-4 0,0 1 0 0,0-1 0 15,0-5 0-15,0 6-8 0,8-6-8 0,-8 1-4 0,0-1-12 16,0-4-16-16,8 0-12 0,-8 0-16 0,0 0-8 0,0-5-4 16,0 0-16-16,8 0 0 0,-8-5-48 0,0 0-24 0,0 0 32 0,0 0 24 15,0-4 28-15</inkml:trace>
          <inkml:trace contextRef="#ctx0" brushRef="#br0" timeOffset="7831.157">3206 1198 47 0,'0'-9'116'0,"9"-1"-12"0,-9 1-12 0,0-1-28 16,0 5 0-16,0-4-4 0,0 4 0 0,0 0-8 0,0 0 0 0,0 1-4 15,8-1 4-15,-8 0-8 0,0 5 0 0,0-5 4 0,0 5-12 16,8 0-8-16,-8 0 0 0,8 5 0 0,-8-5 0 0,10 5 0 15,-10 0-8-15,0-1 8 0,0 6 0 0,8 0-4 0,-8-1 0 16,0 1 0-16,8-1-8 0,-8 6 4 0,0-1 0 0,0 0-8 16,0 1 0-16,0 4-4 0,0-5 0 0,0 6 0 0,0-1-4 0,0-5 0 15,0 5-4-15,0-4 0 0,0-1 0 0,0 1 4 0,0-2 0 16,0 3-8-16,0-6 0 0,10 3-4 0,-20-3-24 0,10-5 12 16,0 5-8-16,10-6-20 0,-10 0-12 0,0 1-12 0,0 1-12 0,-10-6-4 15,10 0-8-15,0 0 0 0,-8-6-28 0,8 1-40 16,-8 1 12-16,-2 0 24 0,10-6 20 0</inkml:trace>
        </inkml:traceGroup>
        <inkml:traceGroup>
          <inkml:annotationXML>
            <emma:emma xmlns:emma="http://www.w3.org/2003/04/emma" version="1.0">
              <emma:interpretation id="{F4B23021-2156-4212-970A-19DB2B27FE11}" emma:medium="tactile" emma:mode="ink">
                <msink:context xmlns:msink="http://schemas.microsoft.com/ink/2010/main" type="inkWord" rotatedBoundingBox="7248,17990 8422,17947 8451,18739 7277,1878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4187.2987">3862 1328 35 0,'9'0'84'0,"-18"0"-8"0,9 0 0 0,0 0-28 16,0 0-4-16,0-5 0 0,0 5 0 0,0 0 0 0,0 0 4 15,0-5 0-15,0 5 0 0,0-5 0 0,0 5 4 0,0-4 0 16,0 4-4-16,0 0 4 0,0 0-8 0,0 0-4 0,0 0 0 0,0-5 0 16,0 5-4-16,0 0 0 0,0 0 0 0,0 0-8 0,0 5-8 15,0-5 0-15,0 0 0 0,0 0 0 0,0 0-4 0,9 0 0 16,-9 0-4-16,0 0 4 0,0 0-8 0,8 4 0 0,-8-4 0 15,9 5 4-15,0 0-8 0,-9 4 4 0,8 1-4 0,0-5 0 16,2 5-4-16,-2 4 0 0,0-5 4 0,0 6 0 0,2-1-4 0,-2 2 0 16,-8 2 4-16,8-4-4 0,1 0 4 0,-1 6-8 15,-8-6 4-15,8 1-4 0,-8-1 4 0,10-4 0 0,-10-1 0 16,8 6 0-16,-8-6 0 0,0-4 4 0,0 5-24 0,0-6 24 0,0-4 0 16,0 5 4-16,0-5-4 0,0 5 0 0,0-5 4 0,0 0-4 15,0-5 0-15,0 0 0 0,0 1 0 0,0-1-4 0,-8-5 0 16,8 1 4-16,0-1 0 0,0-4 0 0,-10 0 0 0,10-1-4 0,-8 1 0 15,8-1 0-15,0-4 0 0,-8 0 0 0,-1-4 0 16,9 3 0-16,-8 1 0 0,8-1 4 0,-8-4-4 0,8 5 0 0,-10-6 4 16,10 7-4-16,-8-1 0 0,0-5 0 0,8 4 0 0,0 1-4 15,0 0 4-15,-8 0 0 0,8 0 0 0,0 5 0 0,0-6 0 16,0 1 0-16,0 5 0 0,0-1 0 0,0 1 0 0,0-1 4 0,0 2-4 16,0-2 0-16,0 5 4 0,8-5-4 0,-8 6-4 0,0 0 4 15,0-1 4-15,8 1-4 0,-8 3 0 0,8-3 0 0,2-1-4 16,-10 6 4-16,8-6 0 0,0 5 0 0,1 1 0 0,-1-6 0 15,0 5 4-15,2 0-4 0,6-4-4 0,-8 5 4 0,10-3 0 16,-10 3 0-16,10-6 0 0,-10 6-16 0,9-1 20 0,0 5 0 0,0-10 0 16,9 10 0-16,-9-4-4 0,0 4 4 0,8-5 0 15,-7 5 0-15,8-4-8 0,-1 4 4 0,-8 0-4 0,8 0 4 0,1 0-4 16,0-6 4-16,-10 6-4 0,10 6 0 0,-1-12 4 0,1 12 0 16,0-6-4-16,-9 0 0 0,9 0 4 0,-2 4 0 0,-6-4-4 15,8 5 4-15,-1-5-4 0,-8 4 4 0,0-4-4 0,9 0 8 0,-8 5-4 16,-2-5 0-16,10 0 0 0,-9 5 0 0,-1-5 0 0,2 0-4 15,0 0 4-15,-2 0-4 0,-8 0 4 0,9 0 0 16,1 0 0-16,-10 0 0 0,10 0 0 0,-10 0 0 0,8 0-4 0,-6 0 4 16,-2 5-4-16,0-5 4 0,1 0 0 0,-1 4-4 0,1 2 8 15,0-2 0-15,-9-4 0 0,8 11-4 0,0-7 0 0,-8 0 4 16,0 6-4-16,8-5 0 0,-8 5 4 0,0-1 0 0,0 1 0 0,0-1 0 16,0 5 4-16,0-4 0 0,0-1 0 0,0 6 4 0,0-6 0 15,0 6-16-15,0 0 20 0,0-5 0 0,0 3 0 0,0 2-4 16,0-5-4-16,0 4 0 0,0-5 0 0,0 1 0 0,0 4-4 15,0-4 0-15,0-5 0 0,0 5 0 0,0-1-4 0,0-4 0 16,0 0-4-16,0 0-4 0,-8-1-16 0,8 1-16 0,0-5-16 16,-8 5-20-16,8-5-24 0,-8 0-20 0,-1 0-8 0,0 0-16 15,1-5-72-15,-1 5 12 0,1-5 40 0,0 1 28 0,-2-1 32 0</inkml:trace>
        </inkml:traceGroup>
        <inkml:traceGroup>
          <inkml:annotationXML>
            <emma:emma xmlns:emma="http://www.w3.org/2003/04/emma" version="1.0">
              <emma:interpretation id="{FC0DDD03-9982-4F23-B725-BB804834B34E}" emma:medium="tactile" emma:mode="ink">
                <msink:context xmlns:msink="http://schemas.microsoft.com/ink/2010/main" type="inkWord" rotatedBoundingBox="9661,18232 10019,18218 10030,18514 9672,18527"/>
              </emma:interpretation>
              <emma:one-of disjunction-type="recognition" id="oneOf4">
                <emma:interpretation id="interp4" emma:lang="" emma:confidence="0">
                  <emma:literal>35</emma:literal>
                </emma:interpretation>
                <emma:interpretation id="interp5" emma:lang="" emma:confidence="0">
                  <emma:literal>„ =</emma:literal>
                </emma:interpretation>
                <emma:interpretation id="interp6" emma:lang="" emma:confidence="0">
                  <emma:literal>335</emma:literal>
                </emma:interpretation>
                <emma:interpretation id="interp7" emma:lang="" emma:confidence="0">
                  <emma:literal>355</emma:literal>
                </emma:interpretation>
                <emma:interpretation id="interp8" emma:lang="" emma:confidence="0">
                  <emma:literal>3=</emma:literal>
                </emma:interpretation>
              </emma:one-of>
            </emma:emma>
          </inkml:annotationXML>
          <inkml:trace contextRef="#ctx0" brushRef="#br0" timeOffset="15874.8933">6258 1088 7 0,'0'5'136'0,"0"-5"-16"0,0 0-16 16,0 0-28-16,8 0 0 0,-8 0 0 0,0 0 0 0,0 0 0 15,10 0-4-15,-10 0-4 0,8 0-4 0,-8 0-4 0,8 0-8 16,1 0-4-16,-1 5-8 0,1-10 0 0,0 5 0 0,7 0-8 0,-8 0-8 16,10-5 4-16,-10 5-8 0,10-4-4 0,-10 4 0 0,9-6-4 15,0 2 0-15,-8 4-4 0,7-5-4 0,2 1 0 0,0-2 0 16,-10 6-4-16,8-4-4 0,-7 4 4 0,-1 0-12 0,10-5-8 0,-10 5-4 16,0 0-16-16,2 5-8 0,-2-5-16 0,-8 0-24 15,8 4-16-15,-8 2-16 0,0-2-36 0,0 1-48 0,0-1 32 0,-8 2 32 16,8-2 24-16,-8 1 20 0</inkml:trace>
          <inkml:trace contextRef="#ctx0" brushRef="#br0" timeOffset="16215.9814">6301 1294 71 0,'0'10'148'15,"0"-5"-12"-15,-9-1-20 0,9 1-24 0,0 0-4 0,0 0 4 16,0-1-8-16,0 2 0 0,0-2-8 0,0-4-4 0,9 0-4 0,-9 5 0 15,0-5-8-15,8 0 0 0,1 0-4 0,0 0-8 16,-9 0-4-16,16 0 0 0,-8 0-8 0,2 0-4 0,6 0-4 0,-6 0-4 16,6 0-4-16,-7 0-4 0,8 0-4 0,0 0 0 0,-9 0-4 15,10 0-4-15,-2 0-4 0,-6 0-4 0,6 0-12 0,1 0-12 16,-9-5-20-16,10 5-20 0,-10 0-20 0,0 0-40 0,2 0-24 16,6 0-32-16,-8 0-68 0,-8-4 36 0,10 4 40 0,-2 0 36 15,-8 0 28-15</inkml:trace>
          <inkml:trace contextRef="#ctx0" brushRef="#br0" timeOffset="14723.8646">4425 1270 43 0,'-8'5'112'0,"-1"0"-12"0,0-1-8 16,1 2-28-16,0-6-8 0,0 4-4 0,8-4-4 15,-10-4 0-15,10 4-4 0,0-6-4 0,0 2 0 0,0-1-8 0,0 0 4 16,0-4-4-16,10 0 4 0,-2 3-8 0,0-3 4 0,0 0 0 15,1-2-4-15,0 2 0 0,-1-1-8 0,9 6 0 0,-9-6-4 16,10 5 4-16,-10-4-4 0,10 4-4 0,-2 5 0 0,-7-5-4 0,8 5 0 16,-8-5 4-16,7 5-4 0,-8 5-4 0,2-5 4 15,-2 5-4-15,0 0 4 0,2 4-8 0,-10-4 0 0,8 5 8 0,-8-1-8 16,0 5 0-16,0-3 4 0,0 3-4 0,0 0 4 0,0 0-4 16,-8 0 0-16,-2 0 4 0,10 1-4 0,-8 0 0 0,0-1 0 15,8 1 0-15,-10-1 0 0,2-5 8 0,8 1-8 0,-8-1-4 0,0 1 8 16,-1-4-4-16,9-2 0 0,0 2-4 0,-8-6-12 0,8 3 20 15,0-3-8-15,0 0 0 0,0 0 8 0,0-3-4 0,0 3 0 16,8-6 0-16,-8 2-4 0,9-2 8 0,-9 2-4 0,8-2 0 16,0 2 0-16,-8-1-4 0,8 1 8 0,2-2 0 0,-2 2-4 15,-8-1 4-15,18 0-8 0,-10 0 4 0,-8 5 0 0,17 0 0 0,-9-4 0 16,1 4 4-16,-1 0-4 0,1 0 4 0,-1 4-4 16,0-4 0-16,2 5 0 0,6 0 0 0,-6-5 4 0,-2 5-8 0,0-1 4 15,0 6 8-15,1-5-4 0,0-1-4 0,-1 6 4 0,1 0 0 16,-1-1 4-16,-8 1 0 0,8 0 0 0,-8-1 4 0,10 1 4 15,-10 5 0-15,0-6 0 0,0 5 4 0,-10 1-4 0,10-1 0 0,-8-4 0 16,8 4 4-16,-8-4-4 0,-9 4 0 0,8-4-4 0,0 4 0 16,-7-4-4-16,8-1 0 0,-10 1 0 0,10-1 0 15,-10-4-8-15,1 0 0 0,9 0-4 0,-9-5-8 0,0 4-8 0,9-4-12 16,-10-4-16-16,0 4-12 0,10-5-20 0,-8 0-20 0,7 0-16 16,-8-4-8-16,8-1-64 0,1 1-24 0,-10-1 40 0,10-4 32 15,0-1 36-15</inkml:trace>
          <inkml:trace contextRef="#ctx0" brushRef="#br0" timeOffset="15487.8208">5303 690 11 0,'0'0'88'15,"-8"0"-8"-15,8 0-28 0,-8-4 4 0,-2 4-4 0,10-5-4 0,-8 0-4 16,8 5 0-16,0-5 0 0,0 0-4 0,-8 0 0 0,8 0-4 15,0-4-4-15,0 4 4 0,0 1 0 0,0-6 0 0,0 5-4 16,8-5 0-16,-8 6-8 0,8-1 4 0,-8 0 0 16,10-4 0-16,-2 9-4 0,-8-6-8 0,8 2 4 0,1-1-4 0,-1 5 0 15,1-5-8-15,0 5 4 0,-1 0 0 0,0 0 0 16,0 0-4-16,2 0-4 0,-2 0-4 0,0 5 4 0,2-5-4 16,-2 5 4-16,-8 5 0 0,8-10 0 0,-8 9-4 0,9-4 0 15,-9 4 4-15,0 1 0 0,0 0 0 0,0-1-4 0,0 5 0 16,-9 1 0-16,9-5 0 0,-8 4 0 0,8-4 0 0,-8 4 0 15,-2-6 4-15,10 3-8 0,-8-1 4 0,8-1 4 0,-8 1 0 16,8-5-4-16,-10-1-4 0,10 1 0 0,0 0 4 16,0-5-4-16,0 5-4 0,0-5 4 0,0 0 0 0,0 0 4 15,0 0-4-15,10 0 4 0,-10 0 0 0,8 0-4 0,-8-5 8 16,8 5-4-16,-8-5 0 0,10 5-4 0,-2 0 4 0,0 0 0 16,-8 0 0-16,9 0 0 0,-1-5 0 0,0 5 4 0,2 0-4 15,-2 0 4-15,8 5-4 0,-16-5 4 0,18 0-4 0,-10 5 4 0,1 0-4 16,0 0 4-16,-1-1 0 0,-8 2-4 0,9-2 0 0,-1 5 0 15,0-4 0-15,-8 5 0 0,9-6 4 0,-9 6-4 0,0 1 0 16,0-3 4-16,0 2-4 0,0-1 4 0,0-3 0 0,-9 9 4 0,9-11-4 16,-8 5 0-16,0 2 8 0,-1-2-4 0,1 0 4 15,-10 1 0-15,10-6-8 0,0 1 0 0,-2 4 0 0,-6-4 0 0,8-5 0 16,-2 6-4-16,-6-6-8 0,7 4 0 0,1-4-4 0,0 0-12 16,-2-4-12-16,2 4-16 0,0-6-8 0,-2 6-8 0,2-5-12 15,0 1-12-15,8-1-36 0,-8 0-56 0,8 1 20 0,0-2 40 0,-9 2 20 16</inkml:trace>
        </inkml:traceGroup>
      </inkml:traceGroup>
    </inkml:traceGroup>
  </inkml:traceGroup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6:19.44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195DFAD-545B-424C-AA64-DB91D5AFE347}" emma:medium="tactile" emma:mode="ink">
          <msink:context xmlns:msink="http://schemas.microsoft.com/ink/2010/main" type="inkDrawing"/>
        </emma:interpretation>
      </emma:emma>
    </inkml:annotationXML>
    <inkml:trace contextRef="#ctx0" brushRef="#br0">1 11 55 0,'0'-5'100'0,"0"5"-12"15,0-5 0-15,0 5-28 0,0-5 0 0,0 5-4 0,0 0 0 16,0 0 0-16,0 0-4 0,0 0 4 0,8 0-4 0,-16 0 0 0,8 0 0 15,0 0-4-15,0 0-12 0,0 0-4 0,0 0 0 0,0 0-4 16,0 0-4-16,0 0 0 0,0 0-4 0,0 0-4 0,0 0 4 16,0 5 0-16,0 0-4 0,0-5 0 0,0 5 0 0,0 0 0 15,0-1-8-15,0 6 0 0,0-6-4 0,0 6 0 0,0-5 4 16,0 5-4-16,0-1 0 0,0 6-4 0,0-6 4 0,0 1-4 0,0 4 0 16,0-4 0-16,0 4 0 0,0-4 4 0,0-1-4 0,0 6 0 15,8-5-4-15,-8 3 4 0,0-3-4 0,10-1 0 0,-10-3 0 16,8 2 4-16,-8 3 0 0,8-7-4 0,1 1 0 0,-1 0 0 15,-8 0 0-15,9-5 0 0,0 4 0 0,-1-4-4 0,0 0 0 16,0-4-4-16,2-1 4 0,-2 5-4 0,0-5-4 0,2 0 4 0,-2-3 8 16,0 1-4-16,1 3 4 0,-1-6-4 0,1 6 4 0,-1-6 0 15,1 5 0-15,-9-4 0 0,8 5 0 0,0-6 4 0,-8 5 0 16,10 0 0-16,-10 0 0 0,8 0 4 0,-8 1 0 0,0-1 0 0,8 5 0 16,-8-5 0-16,0 5 0 0,0-5-4 0,0 5 0 15,0 0 4-15,0-5 8 0,0 5-4 0,10 0 0 0,-10 0 4 0,0 0-4 16,0 0 4-16,0 5-4 0,0 0 0 0,8-5 0 0,-8 5 4 15,0 0 0-15,0-1-4 0,8 6 0 0,-8-5 4 0,8 4-4 16,-8 1 0-16,0-1 4 0,0 6 4 0,0-1-4 0,0 1-4 0,0-1 0 16,0 1-4-16,0-6 4 0,0 5-4 0,0 2-4 15,0-3 4-15,0-4-4 0,0 6 4 0,0-6-8 0,0 2 4 0,0-2-4 16,0 1-4-16,0-6 0 0,0 6-8 0,0-10-12 0,0 5-12 16,0-1-12-16,0-4-20 0,0 6-16 0,0-6-12 0,0 0-16 15,0 0-16-15,-8 0-60 0,8 0 20 0,0 0 32 0,-8-6 28 16,8 6 20-16</inkml:trace>
  </inkml:traceGroup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6:19.47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929F887-2060-4973-A3A0-49F92BAC94B4}" emma:medium="tactile" emma:mode="ink">
          <msink:context xmlns:msink="http://schemas.microsoft.com/ink/2010/main" type="inkDrawing"/>
        </emma:interpretation>
      </emma:emma>
    </inkml:annotationXML>
    <inkml:trace contextRef="#ctx0" brushRef="#br0">-1 46 67 0,'0'5'112'0,"0"0"-12"0,0 0-8 0,0-5-24 0,8 0 0 15,-8 4 0-15,9-4 0 0,-9 0 0 0,8 5 0 0,-8-5-8 16,9 0 0-16,0-5-8 0,-1 5-4 0,0-4-8 0,0 4-4 0,2-5 0 16,6 0-4-16,-6 0-12 0,6 5-4 0,-7-4-4 0,8-1 0 15,-9 0-4-15,9 0 0 0,1-1-4 0,-10 3-8 0,10-2 0 16,-10 0 0-16,8 0-12 0,-7 5-8 0,-1 0-8 0,10-4-8 16,-10 4-12-16,0 0-12 0,2 0-12 0,-10 0-12 0,8 0-4 15,-8 0-68-15,8 0-16 0,-8 4 28 0,0-4 28 0,0 5 28 0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09:16:46.36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7B1C079-1D25-4AFF-985D-3D51FFBFAA53}" emma:medium="tactile" emma:mode="ink">
          <msink:context xmlns:msink="http://schemas.microsoft.com/ink/2010/main" type="inkDrawing" rotatedBoundingBox="8991,6775 9159,3744 9238,3748 9071,6779" semanticType="callout" shapeName="Other">
            <msink:sourceLink direction="with" ref="{BA62F5CE-2B28-43B0-B0FE-507BE9533226}"/>
            <msink:sourceLink direction="with" ref="{F5F4D66D-70D9-4B8E-8946-58AA08D942CD}"/>
          </msink:context>
        </emma:interpretation>
      </emma:emma>
    </inkml:annotationXML>
    <inkml:trace contextRef="#ctx0" brushRef="#br0">222 28 7 0,'0'0'56'0,"0"0"0"16,0 0-8-16,0 0-24 0,0 0-8 0,0 0-4 0,0 0-4 15,0 0 4-15,0 0 0 0,0 0-8 0,0 0 4 0,0 0-8 0,0 0 0 16,0 0 8-16,0 0-4 0,0 0-4 0,0 0 0 0,0 0 8 16,0 0 0-16,0 0-8 0,0 0 4 0,0 0-4 0,-8 0 4 15,8-6 0-15,0 6-8 0,0 0 8 0,0 0 0 0,0 0-4 16,0 0 4-16,0-5-8 0,0 5 4 0,0 0 4 0,-10-5-4 15,10 5-4-15,0 0 0 0,0 0 4 0,0 0-4 0,0-4 8 16,0 4-8-16,0 0 8 0,0 0-4 0,0 0 0 0,0-6 0 16,0 6 4-16,-8 0-4 0,8 0-20 0,0 0 24 0,0 0 4 15,0 0-4-15,0 0 0 0,0 0 0 0,0 0 4 0,0-4-4 0,0 8 0 16,0-8 4-16,0 4 4 0,0 0-4 0,-8 0 4 0,8 0 0 16,0 0-4-16,8 0 0 0,-8 0 4 0,0 0 0 0,0 0 4 15,0 0 0-15,0 0 0 0,0 0 4 0,0 0 0 0,0 0 0 16,-8 0 8-16,8 0-4 0,0 0 0 0,0 0-4 0,0 0 4 15,0 0 0-15,0 0-4 0,0 0 8 0,0 4-4 0,-8-4 0 0,8 6-4 16,0-2 0-16,0-4 4 0,0 10 0 0,0-10-4 0,0 9 0 16,-10-3-4-16,10 3 4 0,0-4 0 0,0 4-4 0,0 1-4 15,0-1 4-15,0 1-4 0,0-1 4 0,0 1 0 0,0 0-4 0,0-1 0 16,0 6-4-16,0-5-4 0,0 4 8 0,0-4 0 16,0 4-4-16,0-5 0 0,0 6-4 0,0-7 0 0,-8 8 0 0,8-2 0 15,0 1 0-15,0-5 0 0,0 4 0 0,0-5 0 0,0 6 4 16,0-6-8-16,0 6 4 0,0-5 0 0,0-1 0 0,0 0 0 15,0 6 0-15,0-6 0 0,0 1-4 0,0-1 0 0,0 1 0 0,0-1 4 16,0 6 0-16,0-5 0 0,0-1 0 0,0 2 0 16,0-2-4-16,0 0 0 0,0 1 4 0,-8-1 0 0,8 0-4 0,8 2 4 15,-16-2 0-15,8 1 0 0,0-1 0 0,0 1 0 0,0 0 0 16,0-1 0-16,0 1 0 0,0-1-4 0,0-4 4 0,0 4 0 16,0 1 0-16,0 0-4 0,0-1 4 0,0-4-4 0,0 5 4 15,0 0 0-15,0-1-4 0,0 1 0 0,0-1 0 0,0 1 4 16,-9-1-4-16,9 1 4 0,0-1 0 0,0 1-4 0,0 0 0 15,0 0 0-15,0-1 4 0,0 0-4 0,0 1 0 0,0-1 4 0,-8 1 0 16,16-1-4-16,-16 1 0 0,8-6 0 0,0 7 0 0,0-2 0 16,8 1 4-16,-16-6 0 0,8 6-4 0,0-1 4 0,0-3-4 15,0 3 4-15,0-4-4 0,0 4 0 0,0-3 0 0,0 3 4 16,0-5 4-16,0 6-8 0,0-5 0 0,0 6 0 0,0-8 4 16,0 7-4-16,0-5 4 0,0 0 0 0,0 4 0 0,0-4-4 0,0 4 0 15,0 2 0-15,0-7 0 0,0 6 0 0,0-5 0 0,0 4 4 16,0 1 0-16,0-6 0 0,0 6-4 0,0 0 4 0,0-1-4 15,0-4 4-15,0 5 0 0,0 0 0 0,0-1 0 0,0 0 4 0,0 1 0 16,0 0-4-16,-9-1-4 0,9-4 4 0,0 5-4 16,0-1 8-16,0 1-4 0,-9-2 0 0,9 3 0 0,0-1 0 0,0-1-4 15,0-4 4-15,0 9-4 0,0-4 4 0,-8 0 0 0,8 0 0 16,0-6 0-16,0 10 0 0,0-4 0 0,0 0 0 0,0-2 0 16,-8 3 0-16,8-2 0 0,0 1 0 0,0 0 0 0,0-1-4 0,-8 1 0 15,8-1 4-15,0 2 0 0,-10-2 0 0,10 4 0 0,0-3 0 16,0 0-4-16,0-1 4 0,0 1 0 0,-8 0 0 0,8-1 0 15,0 1 0-15,0-1-4 0,0 1 0 0,-8 0 0 0,8-1 4 16,0 1 0-16,0-1 0 0,0 1 0 0,0 0 0 0,0-1 0 16,0 1-4-16,-10 0 0 0,10-1 0 0,0 1 4 0,0-1 0 0,0 1 0 15,0-2 0-15,0 3 0 0,0-1-4 0,-8-6 4 0,8 6 0 16,0-1 0-16,0-4 0 0,0 5 0 0,0-6 0 0,0 6-4 16,0-4 0-16,0 3 4 0,0-5-4 0,0 6 0 0,0-5-4 15,0 5 4-15,0-6 0 0,0 0 0 0,0 7 4 0,0-7-4 16,0 1-4-16,0 5 4 0,0-6 0 0,0 6 4 0,0-5-4 0,0 5-4 15,0-6 4-15,0 6 4 0,0-1-4 0,0-3 0 0,0 3 0 16,0 1 0-16,0-6 0 0,0 6 0 0,0-1 0 16,0 1 0-16,0 0 0 0,0-5 0 0,0 4 0 0,0 0 0 0,0 2 0 15,0-7 0-15,0 6 0 0,0-1 0 0,0-4 0 0,0 5 4 16,0-1 0-16,0-4-4 0,0 5 0 0,0-5 0 0,0 4-4 16,0 1 4-16,0-5 0 0,0 4 4 0,0-4-24 0,0 4 24 0,0-4 0 15,0 5-4-15,0-6 0 0,0 6 4 0,0-5 0 0,0 0-4 16,0 4 0-16,0-4 0 0,0 5 0 0,0-6 0 0,0 7 0 15,0-7 0-15,0 6 0 0,0-1 0 0,0-4 0 0,0 4-4 16,0-4 4-16,0 5 4 0,0 0-4 0,0-6 0 0,0 6 0 16,0-1 0-16,0-4 0 0,0 5 0 0,0-6 0 0,0 6-4 0,0 1 4 15,0-7 0-15,0 5 4 0,0-4-4 0,0 4 0 16,0-3 0-16,0-2 0 0,0 7 0 0,0-7-4 0,0 6 8 0,0-6-4 16,0 1 0-16,0-1 0 0,0 6 0 0,0-5 0 0,0-1 0 15,0 2 0-15,0-2 0 0,0 2 0 0,0 2 0 0,0-3 0 16,0 1 0-16,0-2 4 0,0 1-4 0,0 0 0 0,0 4-4 0,0-4 4 15,0 0 0-15,0 0 0 0,0-1 0 0,0 1 0 16,0 5 0-16,0-5 0 0,0 0 0 0,0-1 0 0,0 6-4 0,0-5 4 16,0-1 4-16,0 1-4 0,0 5 4 0,0-5-4 0,0-1 0 15,0 1 0-15,0 5 0 0,0-6 0 0,0 2 0 0,0-2 4 16,0 6-8-16,0-5 4 0,0-1 0 0,0 6 0 0,0-5 0 0,0-1 0 16,0 0 0-16,0 2 0 0,0 3 0 0,0-3 0 0,0-2 0 15,0 1 0-15,0 0-4 0,0 4 4 0,0-4 0 0,0 1 0 16,0-2 0-16,0 0 4 0,0 6-4 0,-8-4 0 0,8-2 0 15,0 5 0-15,0-3 0 0,0 3-4 0,0-5 4 0,0 6 0 16,0-6 0-16,0 2 0 0,0 3 0 0,0-3 4 0,0-2-4 16,0 5-4-16,0-3 4 0,0-2 0 0,0 1 0 0,0 1 0 0,0 2 0 15,0-2-4-15,0-2 4 0,-9 1 4 0,9-1-4 16,0 2 0-16,0-2 0 0,0 1-4 0,0-1 4 0,0 2 0 0,0-2 0 16,0-4 0-16,0 5 0 0,0 0 4 0,0 0-4 0,0-1 0 15,0 2 0-15,0-6-4 0,0 4 8 0,0 1-4 0,0-5 0 16,0 5 0-16,0 0-16 0,0-1 20 0,0-4 0 0,0 5 0 0,0-5-4 15,0 5 0-15,0-1 0 0,0 1 4 0,0-5-4 0,0 5-4 16,0 0 4-16,0-5 0 0,0 5 0 0,0 0 0 0,0-1 0 16,0-4 0-16,-8 5 0 0,8 0 0 0,8 0 0 0,-8-5 0 15,0 5 0-15,0-1 4 0,0 1-4 0,0-5-4 0,-8 5 4 16,8 0 0-16,0-5 0 0,0 5 0 0,0-5 0 0,0 5 0 0,0-5 0 16,0 0 0-16,0 0 4 0,0 0-4 0,0 4 0 0,0-4 0 15,0 0 0-15,0 0 0 0,0 5 0 0,0-5 0 0,0 0 0 16,0 0-4-16,0 0 4 0,0 0 4 0,0 5-4 0,0-5 0 15,0 0 0-15,0 0-4 0,0 4 4 0,0-4 0 0,0 0 4 16,0 0-8-16,0 0 4 0,0 0 4 0,0 0-4 0,0 0 0 0,0 0 0 16,0 0-4-16,0 0 8 0,0 0-8 0,0 0 8 0,0 0-4 15,0 6 0-15,0-6 0 0,0 0 4 0,0 0-8 0,0 0 4 16,0 0-4-16,0 0 4 0,0 0 4 0,0 0 0 0,0 0-8 16,0 0 8-16,0 0-4 0,0 0-4 0,0 4 4 0,0-4 0 15,0 0 0-15,0 0 0 0,0 5 0 0,0-5 0 0,0 4-4 0,0-4 8 16,0 0-4-16,0 0 0 0,0 6 0 0,0-6 0 0,0 0 0 15,0 4 0-15,0 1 0 0,0-5 0 0,0 0 4 0,0 0-8 16,0 0 4-16,0 0 0 0,0 0 0 0,0 0-4 0,0 5 4 16,0-5 0-16,0 0 0 0,0 0 0 0,0 0 0 0,0 0-4 15,0 0 4-15,0 0 0 0,0 0 0 0,0 0 0 0,0 0-4 16,0 0-4-16,0 0-8 0,0 0-4 0,0 0 0 0,0 0-4 0,0 0 0 16,0 0-8-16,0 0-4 0,0 0-12 0,0 0-16 0,0-5-20 15,-8 5-16-15,8-5-16 0,0 1 0 0,0-2-68 0,-9-3-16 16,9 5 40-16,0-6 28 0,-9 0 32 0,9 1 20 0</inkml:trace>
  </inkml:traceGroup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6:19.97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9B2B74A-EAC6-4EEF-B65F-A860CA6D0A8A}" emma:medium="tactile" emma:mode="ink">
          <msink:context xmlns:msink="http://schemas.microsoft.com/ink/2010/main" type="inkDrawing"/>
        </emma:interpretation>
      </emma:emma>
    </inkml:annotationXML>
    <inkml:trace contextRef="#ctx0" brushRef="#br0">16 52 43 0,'0'5'136'0,"-10"-5"-16"0,10 5-20 16,0-5-28-16,-8 0-4 0,8 0-4 0,0-5-4 0,0 5 0 15,0-5-8-15,0 5 0 0,0-4-4 0,8 0-8 0,-8-2-4 16,10 1-4-16,-10 1-4 0,8-2-4 0,0 2-4 0,0-1-4 0,1 0-4 16,-1 0 0-16,1 5-4 0,0-4 0 0,-1 4-4 0,0 0 0 15,2 0 0-15,-2 0 0 0,-8 4 0 0,8 1 0 0,-8 0-4 16,8 4 4-16,-8-3-8 0,0 3-12 0,10 1 20 0,-10 4-4 16,-10-5 0-16,10 1 4 0,0-1 0 0,0 7 0 0,-8-6-4 15,8-1 4-15,-8 0 0 0,8 1-4 0,0-6 0 0,0 6 0 16,0-6-4-16,0 1 0 0,-8 1 4 0,8-6 4 0,0 4-4 15,0-4 0-15,0 0 0 0,8-4 0 0,-8 4 0 0,0-6-4 16,0 1 8-16,8 5 0 0,-8-4-4 0,8-6 0 0,-8 6-4 0,10-1 0 16,-2 0 0-16,-8 0 0 0,8 1 8 0,1-2-4 0,-1 3 0 15,1-3 0-15,0 6 0 0,-9-4 0 0,8 4 0 0,0-6-4 16,2 6 4-16,-2 0 0 0,0 0-4 0,0 6 4 0,2-6 0 0,-2 4 4 16,-8-4 0-16,8 6-4 0,1-3 0 0,-1 3-4 15,1-2 4-15,-9 1 0 0,9 5 0 0,-1-6 0 0,0 6 0 0,-8-6 0 16,8 7 4-16,-8-2-4 0,10 1 4 0,-10 0-8 0,0-1 4 15,0 1 0-15,0-1 0 0,0 1 4 0,0-1-4 0,0 1 4 16,0-1 4-16,-10 1-4 0,10-1-16 0,-8-4 20 0,8 5-8 16,-8-5 4-16,0 4 4 0,-1-4-4 0,0 0-4 0,1 0 0 15,-1-1 4-15,1-4-4 0,-10 5 0 0,10-5 0 0,0 0-8 0,-10 0 0 16,10 0-8-16,0 0 0 0,-10 0-8 0,10-5-16 0,-9 5-12 16,9-4-4-16,-2-6-12 0,-6 5-8 0,8-4-4 0,-10-1-36 15,10 0-56-15,-1-4 12 0,0 5 36 0,1-6 28 0</inkml:trace>
  </inkml:traceGroup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6:20.32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D7B51A3-B3D8-49AD-9426-05768ADCB34D}" emma:medium="tactile" emma:mode="ink">
          <msink:context xmlns:msink="http://schemas.microsoft.com/ink/2010/main" type="inkDrawing"/>
        </emma:interpretation>
      </emma:emma>
    </inkml:annotationXML>
    <inkml:trace contextRef="#ctx0" brushRef="#br0">5 0 3 0,'0'5'116'0,"0"0"-12"15,0-5-12-15,0 5-24 0,0-5-4 0,0 0 0 0,-8 4-4 16,8-4 4-16,0 6-4 0,0-6-4 0,8 4-4 0,-8 1-8 16,0 1-4-16,0-2 4 0,8 5-8 0,-8-4-4 15,0 4-4-15,10 1 0 0,-10 5-4 0,8-1 0 0,-8 1 0 0,8-1-4 16,-8 1-8-16,9 4 0 0,-9 0 4 0,9-5-8 0,-9 5-4 15,8 0 0-15,1 1-4 0,-9-1 0 0,8 0-4 16,-8-5-4-16,8 5-4 0,-8-4-4 0,9 0-8 0,0-1-8 16,-9-4-8-16,8-1-16 0,-8 0-4 0,8-4-4 0,-8-5-24 15,10 5 16-15,-10-5 0 0,8-5-40 0,-8 0-32 0,0-4-4 16,0 4 28-16,0-5 28 0</inkml:trace>
  </inkml:traceGroup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6:20.69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8E3F580-4DCD-4E47-AFAF-A6A77CE3FBBF}" emma:medium="tactile" emma:mode="ink">
          <msink:context xmlns:msink="http://schemas.microsoft.com/ink/2010/main" type="inkDrawing"/>
        </emma:interpretation>
      </emma:emma>
    </inkml:annotationXML>
    <inkml:trace contextRef="#ctx0" brushRef="#br0">-7 0 27 0,'0'-6'104'16,"0"6"-8"-16,0 0-8 0,0 0-28 0,0 0-4 0,0 0 0 16,0 0-4-16,0 0 4 0,0 0-4 0,0 6 0 0,0-6 0 15,0 4-4-15,10 1 0 0,-10-5 0 0,0 4-4 0,0 2-4 0,8 3 4 16,-8 1-12-16,0 0 0 0,8-1-8 0,-8 1 4 0,0 4-8 16,10 0 4-16,-10 1-8 0,8-1-4 0,-8 0 0 0,0 4-4 15,0-2 0-15,0 3 0 0,8 1-4 0,-8-6 0 0,0 0-4 16,0 5 0-16,0-4 0 0,9-7-4 0,-9 7-8 0,0-5-20 15,0-1 12-15,0 1-12 0,0-5-20 0,0 1-12 0,0-2-8 16,0-4-12-16,0-4-8 0,0 4-4 0,0-11-48 0,-9 7-28 0,9-6 32 16,-8 0 24-16,8-4 24 0</inkml:trace>
  </inkml:traceGroup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6:21.03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E7B6C68-B0E1-4A9B-B132-B668C91FA42B}" emma:medium="tactile" emma:mode="ink">
          <msink:context xmlns:msink="http://schemas.microsoft.com/ink/2010/main" type="inkDrawing"/>
        </emma:interpretation>
      </emma:emma>
    </inkml:annotationXML>
    <inkml:trace contextRef="#ctx0" brushRef="#br0">4 97 111 0,'-9'0'128'0,"9"0"-8"0,0 4-12 0,0-4-20 0,0 0-4 0,0 0-4 16,0 5 0-16,0-5 0 0,0 0-4 0,9 0-4 0,-1 0 0 15,-8 0-4-15,8 0 0 0,2 0-8 0,6-5 0 0,-8 1-4 16,10 4 0-16,-10-7-8 0,9 4-20 0,1-2 20 0,6 0-8 16,-6 0-4-16,8 1-8 0,-9-1-4 0,8 0-4 0,0-4-4 15,-7 4-4-15,8 0-4 0,-1 0-8 0,1 0-4 0,-10 0-12 16,10-4-8-16,-9 9-24 0,9-5-16 0,-10 5-28 0,2-5-36 15,0 5-36-15,-2 0-32 0,1-4-72 0,-8 4 48 0,-1 0 36 16,9 0 40-16,-9 4 28 0,2-4 20 0</inkml:trace>
  </inkml:traceGroup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6:21.71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5628FD5-6109-4048-BBB6-EF8932F2D5D8}" emma:medium="tactile" emma:mode="ink">
          <msink:context xmlns:msink="http://schemas.microsoft.com/ink/2010/main" type="inkDrawing"/>
        </emma:interpretation>
      </emma:emma>
    </inkml:annotationXML>
    <inkml:trace contextRef="#ctx0" brushRef="#br0">34 1 23 0,'-8'0'140'0,"8"-6"-8"0,0 6 0 16,-10 0-28-16,10 0-4 0,0 0-4 0,0 6-4 0,-8-6 0 0,8 0-4 15,-8 4-8-15,8-4 4 0,0 5-8 0,0-5-4 16,-10 0-4-16,10 0-4 0,0 0-4 0,0 0 0 0,0 5-4 0,0-5-4 15,0 0 0-15,0 0-4 0,0 0-4 0,0 0-4 0,0 0 4 16,0 0-8-16,0 0-4 0,0 0-8 0,0 0-4 0,0 0 0 16,0 0-8-16,0 0-8 0,0 0-4 0,0 0 0 0,0 0 0 15,0 0-16-15,0 0-12 0,0 0-8 0,0 0-16 0,0 0-12 16,0 0-20-16,0 0-12 0,0 0-20 0,0 0-40 0,0 0 4 16,10 0-12-16,-10 0-56 0,0-5-16 0,0 5 40 0,0 0 36 0,8-5 40 15,-8 5 16-15</inkml:trace>
  </inkml:traceGroup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6:22.25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4FC31FC-413B-48C6-BB73-A3A9653DD4C9}" emma:medium="tactile" emma:mode="ink">
          <msink:context xmlns:msink="http://schemas.microsoft.com/ink/2010/main" type="inkDrawing"/>
        </emma:interpretation>
      </emma:emma>
    </inkml:annotationXML>
    <inkml:trace contextRef="#ctx0" brushRef="#br0">40 205 103 0,'0'-4'116'0,"-9"-2"-12"0,0 1-12 0,9 1-28 0,-8-2 0 16,-1-3-8-16,9-1 4 0,0 2-4 0,0 1 0 0,-8-1-4 16,16-2-4-16,-8-5 0 0,0 6-8 0,9-5 0 0,-9 4-4 15,8 0 4-15,1 1-8 0,0-1-4 0,7 1 0 0,-6-1-4 16,6 6-4-16,-8-6-4 0,2 5 0 0,6 0-4 0,1 0 4 16,-9 1-4-16,10 4-4 0,-10 4 0 0,0-4 0 0,2 5-4 0,-2 0 0 15,0 3 4-15,1 3 0 0,-9-1-4 0,0 4 0 0,0 0 0 16,0 1 0-16,0 4 0 0,-9-5 0 0,9 6-4 0,-8-1 0 15,0 0 0-15,-2 0 0 0,2 0 0 0,0-5 4 0,0 5 0 16,-2-4-4-16,2-1 0 0,0-4 0 0,-1 5-4 0,9-11 0 16,-8 6 0-16,8-5 4 0,0-1 0 0,0 2 0 0,0-6 0 0,0 0 0 15,0 0-4-15,0-6 4 0,8 6 4 0,-8-4-8 0,9-1 0 16,-1 5 4-16,0-4 0 0,-8-2 0 0,10 2 0 0,-2 4 4 16,0-5-4-16,0 0 4 0,2 5-4 0,6-5 0 0,-7 5 0 0,0 0 4 15,-1 0-20-15,9 0 20 0,-9 0 0 0,2 5 4 16,6-5-4-16,-8 5 0 0,2 0 0 0,6 5-4 0,-7-6 4 0,8 5-4 15,-8-3 0-15,7 3 0 0,-7 1 4 0,0 0 0 0,7-1 0 16,-6 5 0-16,-2-4 0 0,0 4 0 0,1 1 0 0,-9-6 0 16,9 6 0-16,-9-1 0 0,0 5 4 0,0-5 0 0,0 1 4 15,0 0-4-15,-9-1 4 0,0 5 0 0,9-5 0 0,-16-5 0 16,6 5-4-16,2-3 0 0,0 3-4 0,-10-5 0 0,10 1 0 0,-9-5-4 16,0 5 0-16,8-6-4 0,-7-4 0 0,6 5-8 0,-6-5-4 15,8 0-4-15,-2 0-8 0,-6 0-16 0,7-5-8 0,1 5-16 16,-1-4-4-16,0 0-16 0,1-2-8 0,0 1-8 0,-2-5 0 15,10 6-56-15,-8-6-32 0,8 5 32 0,0-4 32 0,0 3 28 16</inkml:trace>
  </inkml:traceGroup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6:22.88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15AC857-B064-4015-AE07-12014D8EACD5}" emma:medium="tactile" emma:mode="ink">
          <msink:context xmlns:msink="http://schemas.microsoft.com/ink/2010/main" type="inkDrawing"/>
        </emma:interpretation>
      </emma:emma>
    </inkml:annotationXML>
    <inkml:trace contextRef="#ctx0" brushRef="#br0">0 490 39 0,'8'0'124'0,"0"5"-12"15,0-5-12-15,-8 5-28 0,10 0-4 0,-2 0 0 0,0 0-8 16,1-1-8-16,-9 6 0 0,9 0-8 0,-1-1 0 0,1 1-8 16,-1-1-8-16,0 6-4 0,0-6-8 0,2 5 0 0,-2 1-4 0,0-5-4 15,2 4 0-15,-2 0-4 0,0 0 8 0,1 0 0 16,-1-3-4-16,1 3-4 0,-1 1 4 0,-8-6 0 0,9 1 4 0,-9-1 0 16,8 1 0-16,-8-6 4 0,0 6-4 0,0-5 0 0,0-5-4 15,0 4-8-15,0-4 4 0,0-4 0 0,0 4-4 0,0-9 4 16,-8 3 0-16,8-3-4 0,0-1-4 0,-9-4 4 0,9-1 0 0,0 1-4 15,-8-6-4-15,8 2 4 0,-9-6 0 0,1 5-4 16,8-5 4-16,-9-5 0 0,1 5-4 0,8 0 0 0,-8-5 4 16,8 0-4-16,-10 1 8 0,2-1 0 0,0 0 0 0,8 5 0 0,-10-4 0 15,10 3 0-15,-8 2-4 0,0 3 4 0,8-4-4 0,0 5 8 16,-8 0-4-16,8 5 0 0,0-1 4 0,0 1 0 0,0 4 0 16,0 1 0-16,0-1 0 0,0-1-4 0,8 8-4 0,-8-2 4 15,8 0 4-15,-8 0-4 0,8 1 4 0,2 4 0 0,-2-5-12 16,0 5 4-16,2 0 0 0,-2 0 4 0,0 0-4 0,1 0 0 0,8 0 0 15,-9 0 4-15,9 0 0 0,1 0-4 0,-2-5 4 0,2 5-8 16,-1 0 0-16,0-5 0 0,8 5 0 0,-7-4 4 0,8-1-4 16,-10 0 0-16,9 5-4 0,1-10 8 0,-8 5 0 0,6 0-4 15,-6 1 4-15,7-1 4 0,1 0-4 0,-10 1 0 0,10-1 4 16,-8 0 0-16,7 0 0 0,-8 0 0 0,8 5-20 0,-7 0 28 0,0-5-4 16,-2 5-4-16,1 0 0 0,0 0 0 0,0 0 0 0,1 0 0 15,-10 0-4-15,8 0 4 0,2 0 0 0,-10 0 0 0,9 0-4 16,-8 0 8-16,8 0-4 0,-9 0 4 0,10 0 0 0,-10 0 0 15,0 5 0-15,2-5-4 0,6 0 4 0,-7 5 0 0,-1 0 0 16,10 0 0-16,-10-5 4 0,0 5 0 0,0-1-4 0,2 1 4 0,-2 0 4 16,0 4 0-16,1-4-4 0,0 0 8 0,-1 0 0 0,-8 5-4 15,9-6 0-15,-1 6 8 0,-8-5-8 0,8 4 4 0,-8-4 0 16,9 3 0-16,-9 3 0 0,0-1-4 0,9-6 0 0,-9 6 0 0,0-5-4 16,0 4 0-16,0-4 0 0,0 5-4 0,0-5 0 15,0 5-4-15,0-6 0 0,0 1-4 0,0-1 0 0,0 1-12 0,0 0-8 16,0 0-16-16,-9-5-12 0,9 4-20 0,0 2-8 0,-9-6-16 15,9 0-4-15,-8 0-56 0,8 0-32 0,-8 4 28 0,-1-4 32 16,1 0 24-16</inkml:trace>
  </inkml:traceGroup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6:23.41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0853BAB-3036-4EC3-86E0-515C232EB204}" emma:medium="tactile" emma:mode="ink">
          <msink:context xmlns:msink="http://schemas.microsoft.com/ink/2010/main" type="inkDrawing"/>
        </emma:interpretation>
      </emma:emma>
    </inkml:annotationXML>
    <inkml:trace contextRef="#ctx0" brushRef="#br0">66 71 27 0,'-8'0'124'0,"8"0"-12"0,-10 0-12 16,10-5-24-16,0 5-8 0,0-4-4 0,-8 4 0 0,8 0 0 0,0-5-4 16,0 5-4-16,0-5 0 0,8 1-4 0,-8-2-4 15,0 2 0-15,10-1-24 0,-2 1 20 0,-8-2 0 0,8 3-4 16,2-3-4-16,-2 1-4 0,0 0-4 0,9 1 0 0,-9 4-8 15,1 0-4-15,0 0 0 0,-1 0-8 0,0 0 0 0,2 4 0 16,-2 1 0-16,0 0-4 0,2 4 4 0,-10 1-4 0,0-1 0 16,8 1-4-16,-8 0 0 0,0 5 4 0,0-6-4 0,0 5 0 15,-8-4 0-15,8 5 0 0,-10-6 0 0,10 1 0 0,0 0 0 16,-8-1 0-16,8-5-4 0,-8 6 0 0,8-5-4 0,0 0 4 16,0-5 0-16,0 4-4 0,-10-4 0 0,10 0-4 0,0 0 4 15,10 0-4-15,-10-4 4 0,0-1 4 0,0 0 0 0,8 5-4 16,-8-4 0-16,8-2 4 0,-8 2 0 0,10 4 0 15,-10-5 0-15,8 5 4 0,-8 0 0 0,8-4 0 0,0 4 4 16,-8 0-4-16,9 0 4 0,-9 4-4 0,8-4 0 0,1 5 0 16,-9-1-4-16,9 2 0 0,-9-2 8 0,8 1-4 0,0 0 0 15,-8 4 0-15,10-4 0 0,-2 5-4 0,-8-1 12 0,8 1-8 16,0 0 4-16,-8-1 4 0,10 1-4 0,-10-1 4 0,8 1 4 16,-8 4 0-16,0-4 4 0,0 5 0 0,0-6 0 0,0 6 8 15,0-2 0-15,-8 2 0 0,-2-1 4 0,2 1-4 0,0-1 0 16,0-5-8-16,-2 6 0 0,-6-1-8 0,-2-4 4 0,1 5-8 0,1-6 4 15,8-5-8-15,-18 6-8 0,8-4-8 0,10-2-16 0,-10-4-12 16,2 0-16-16,-1 0-24 0,-1-4-20 0,2-2-24 0,6-4-12 16,-6 1-80-16,8-1 0 0,-1 1 44 0,0-5 28 0,1-1 28 15,8 1 28-15</inkml:trace>
  </inkml:traceGroup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6:23.88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185B1A4-AE79-4597-B3EC-9F86C59C93C3}" emma:medium="tactile" emma:mode="ink">
          <msink:context xmlns:msink="http://schemas.microsoft.com/ink/2010/main" type="inkDrawing"/>
        </emma:interpretation>
      </emma:emma>
    </inkml:annotationXML>
    <inkml:trace contextRef="#ctx0" brushRef="#br0">0-2 39 0,'0'0'128'0,"8"0"-8"0,1 0-12 0,-1 0-20 15,1 0-8-15,-1 0 4 0,1 0-4 0,7 0 0 0,-6 0-12 16,-2 5-4-16,10-5-8 0,-10 0 0 0,8 0-8 0,2 0-12 16,-10 4 0-16,9-4-8 0,1 0-4 0,-2 0-8 0,2 0 0 15,-2 0-4-15,1 0-4 0,1 6-4 0,-2-6-8 0,2-6-4 16,-2 6-4-16,2 0-16 0,-10 0-8 0,9 0-12 0,-8 0-8 0,-1 0-16 15,1 0-16-15,-1 0-16 0,-8 0-20 0,0 0-64 16,0 0 20-16,0 0 24 0,-8 0 16 0</inkml:trace>
  </inkml:traceGroup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6:24.25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1E21798-7D21-4A9A-8786-FA90C0E26707}" emma:medium="tactile" emma:mode="ink">
          <msink:context xmlns:msink="http://schemas.microsoft.com/ink/2010/main" type="inkDrawing"/>
        </emma:interpretation>
      </emma:emma>
    </inkml:annotationXML>
    <inkml:trace contextRef="#ctx0" brushRef="#br0">-2 0 95 0,'0'10'172'0,"0"-1"-16"0,0 1-16 15,0-6-36-15,8 7 0 0,-8-7-4 0,8 6-8 0,2-6 0 16,-10 2 4-16,8-2-8 0,0-4-4 0,0 5 0 0,10-5-8 16,-10 0-8-16,9 4-8 0,-9-8-4 0,10 4-4 0,-2 0-8 0,10-5-12 15,-9 5-4-15,1-4-8 0,6-2-4 0,-6 6-8 0,8-4-12 16,-9-1-12-16,8 5-20 0,-8 0-24 0,9-5-28 0,-8 5-36 16,-2-4-40-16,1 4-32 0,-9 0-76 0,10 4 28 0,-10-4 44 0,0 5 40 15,2 0 24-15,-2-1 32 0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09:16:38.24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637730E-4938-4F9D-864B-940DA9FE8E23}" emma:medium="tactile" emma:mode="ink">
          <msink:context xmlns:msink="http://schemas.microsoft.com/ink/2010/main" type="inkDrawing" rotatedBoundingBox="9099,3564 9117,3540 9121,3543 9104,3568" shapeName="Other"/>
        </emma:interpretation>
      </emma:emma>
    </inkml:annotationXML>
    <inkml:trace contextRef="#ctx0" brushRef="#br0">1627 53 11 0,'0'0'48'0,"0"0"-4"16,10-5-4-16,-10 5-24 0,0 0-4 0,0 0-4 0,0 0 0 15,0-5-4-15,0 5 8 0,0 0-12 0,0 0 8 0,0 0-4 16,0-4-16-16,0 4-12 0,8-6-20 0,-8 2-12 0,0 4-4 15</inkml:trace>
  </inkml:traceGroup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3:12.93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87D2D58-DA6A-4A3A-894C-3675253B2EE4}" emma:medium="tactile" emma:mode="ink">
          <msink:context xmlns:msink="http://schemas.microsoft.com/ink/2010/main" type="inkDrawing" rotatedBoundingBox="15695,7676 15782,9115 15409,9137 15322,7698" semanticType="verticalRange" shapeName="Other">
            <msink:sourceLink direction="with" ref="{586288D9-D8AD-4BE1-98B3-C7868EB7874A}"/>
          </msink:context>
        </emma:interpretation>
      </emma:emma>
    </inkml:annotationXML>
    <inkml:trace contextRef="#ctx0" brushRef="#br0">-2412 5251 39 0,'0'0'96'0,"8"-4"-4"0,1 4-4 0,0-6-24 0,-1 6 0 15,1 0 0-15,-9 0 4 0,8-4 0 0,0 8 0 0,2-4 4 16,-2 0-8-16,0 6 0 0,0-6-4 0,2 4 0 0,6 1 4 16,-7 5-8-16,-1-6 0 0,1 6 0 0,8-5 0 0,-9 9 4 0,10-4-4 15,-10 5 4-15,10-2-8 0,-2 7 4 0,-7-2 0 0,8 2-8 16,0-1 0-16,-9 6-4 0,10 3 0 0,-10 1 4 0,10 0-4 16,-10-1 0-16,0 6-4 0,0-1-12 0,1 6-28 0,-1 0 0 15,1-2 0-15,-9 2 0 0,0 5 0 0,9-6 0 0,-9 5 0 16,0 0 0-16,-9 0 0 0,9-4 0 0,-9 3 0 0,1 2 0 0,-1-1 0 15,1 0 0-15,0-4 0 0,-10-1 0 0,10 0 0 0,-10 1 0 16,10-6 0-16,-9 1 0 0,0-1 0 0,9-4-68 0,-9 0-68 16,-1 0-4-16,2-6-36 0,-2 2-28 0,2-6-60 0,-2 0-16 15,10-4 60-15,-9-1 44 0,-1-4 32 0,2-1 24 0,-2 1 24 16</inkml:trace>
  </inkml:traceGroup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7:10.33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019FEE4-5993-45E6-B075-59233DB21BDE}" emma:medium="tactile" emma:mode="ink">
          <msink:context xmlns:msink="http://schemas.microsoft.com/ink/2010/main" type="writingRegion" rotatedBoundingBox="24755,1071 25282,1071 25282,1608 24755,1608"/>
        </emma:interpretation>
      </emma:emma>
    </inkml:annotationXML>
    <inkml:traceGroup>
      <inkml:annotationXML>
        <emma:emma xmlns:emma="http://www.w3.org/2003/04/emma" version="1.0">
          <emma:interpretation id="{5F6E1DA6-D73F-40EB-9669-1894EC27DE11}" emma:medium="tactile" emma:mode="ink">
            <msink:context xmlns:msink="http://schemas.microsoft.com/ink/2010/main" type="paragraph" rotatedBoundingBox="24755,1071 25282,1071 25282,1608 24755,16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C86745F-B8DD-4442-B510-F9F8B380313A}" emma:medium="tactile" emma:mode="ink">
              <msink:context xmlns:msink="http://schemas.microsoft.com/ink/2010/main" type="line" rotatedBoundingBox="24755,1071 25282,1071 25282,1608 24755,1608"/>
            </emma:interpretation>
          </emma:emma>
        </inkml:annotationXML>
        <inkml:traceGroup>
          <inkml:annotationXML>
            <emma:emma xmlns:emma="http://www.w3.org/2003/04/emma" version="1.0">
              <emma:interpretation id="{15F022D0-85DD-47EE-9CF3-8E0F1C8145FA}" emma:medium="tactile" emma:mode="ink">
                <msink:context xmlns:msink="http://schemas.microsoft.com/ink/2010/main" type="inkWord" rotatedBoundingBox="24755,1071 25282,1071 25282,1608 24755,1608">
                  <msink:destinationLink direction="with" ref="{1707A2E3-D402-4F13-B3B6-F73475F5E690}"/>
                  <msink:destinationLink direction="to" ref="{994596F7-34FF-401D-935A-8A82234588BC}"/>
                  <msink:destinationLink direction="from" ref="{994596F7-34FF-401D-935A-8A82234588BC}"/>
                  <msink:destinationLink direction="with" ref="{5C46E4A0-4A3C-4346-BE8A-2E064FFD813D}"/>
                </msink:context>
              </emma:interpretation>
              <emma:one-of disjunction-type="recognition" id="oneOf0">
                <emma:interpretation id="interp0" emma:lang="" emma:confidence="0">
                  <emma:literal>3</emma:literal>
                </emma:interpretation>
                <emma:interpretation id="interp1" emma:lang="" emma:confidence="0">
                  <emma:literal>y</emma:literal>
                </emma:interpretation>
                <emma:interpretation id="interp2" emma:lang="" emma:confidence="0">
                  <emma:literal>a</emma:literal>
                </emma:interpretation>
                <emma:interpretation id="interp3" emma:lang="" emma:confidence="0">
                  <emma:literal>są</emma:literal>
                </emma:interpretation>
                <emma:interpretation id="interp4" emma:lang="" emma:confidence="0">
                  <emma:literal>sy</emma:literal>
                </emma:interpretation>
              </emma:one-of>
            </emma:emma>
          </inkml:annotationXML>
          <inkml:trace contextRef="#ctx0" brushRef="#br0">127 120 39 0,'-8'0'112'0,"-2"0"-12"0,10 0-8 0,0-5-24 0,-8 0-4 16,8 5-4-16,0-4 4 0,0-6 4 0,0 5-4 0,0 0 0 15,8-4 0-15,-8-1-8 0,10 5 0 0,-2-5-8 0,0 1 4 16,1 4-8-16,0-4-8 0,-1 4 0 0,9-5-8 0,-9 7-8 0,1 3 0 15,8-6 0-15,-9 1-4 0,10 5-4 0,-10 5 0 16,1-5-4-16,0 6-4 0,7-3 0 0,-16 2 0 0,9 5 0 16,-1-1-4-16,-8 5 0 0,8-4 0 0,-8 5 0 0,0-1 0 0,0 5 0 15,-8-4 0-15,8-1 0 0,-8 5 4 0,-1-4-4 0,9-1 0 16,-8 1 4-16,0-1-4 0,8 1 0 0,-9-6 0 0,9 1-4 16,-9-7 4-16,9 3-4 0,0-1 4 0,-8 0-4 0,8-5 0 0,8-5-16 15,-8 5 20-15,0-11-4 0,9 8 0 0,-9-7 0 16,9 5 0-16,-1-5 0 0,0-4 0 0,1 5 4 0,-1-1 0 0,10 0 0 15,-10 1-4-15,0-1 4 0,2 1 0 0,6-1 4 0,-8 0-4 16,10 5 0-16,-10 1 0 0,1-1 4 0,-1 0 0 0,10 5 0 16,-10 0 0-16,0 5 0 0,0-5 0 0,2 5 0 0,-2-1 0 0,0 6 4 15,1-1 0-15,-9 1 0 0,9 0 0 0,-1-1 4 0,1 1 4 16,-9-1-4-16,8 6 4 0,-8-1 4 0,0 1 0 0,8-5 4 16,-8 4 0-16,0-5 0 0,0 6 4 0,0-1 0 0,0-4 4 15,-8 4-4-15,0 0 4 0,-1 1-4 0,1-1 0 0,-1 1-4 16,-8 4-4-16,-1-5 0 0,2 1-4 0,-10-1-4 0,9 0 0 15,-9 1-8-15,2-6-4 0,-2 5-4 0,0-4-12 0,1 0-12 16,-1 0-20-16,0-6-16 0,0 1-24 0,1-5-24 0,-1 0-32 0,0-5-28 16,10 1-64-16,-10-6-12 0,9 0 40 0,0-4 48 0,0 4 28 15,1-4 24-15</inkml:trace>
        </inkml:traceGroup>
      </inkml:traceGroup>
    </inkml:traceGroup>
  </inkml:traceGroup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09:22:03.55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707A2E3-D402-4F13-B3B6-F73475F5E690}" emma:medium="tactile" emma:mode="ink">
          <msink:context xmlns:msink="http://schemas.microsoft.com/ink/2010/main" type="inkDrawing" rotatedBoundingBox="24743,2431 25029,2824 24740,3034 24455,2640" semanticType="callout" shapeName="Other">
            <msink:sourceLink direction="with" ref="{15F022D0-85DD-47EE-9CF3-8E0F1C8145FA}"/>
          </msink:context>
        </emma:interpretation>
      </emma:emma>
    </inkml:annotationXML>
    <inkml:trace contextRef="#ctx0" brushRef="#br0">6830 183 27 0,'-9'-6'88'0,"9"2"-16"0,0-6 0 0,0 5-28 0,0-5 4 16,0 6 0-16,0-5-4 0,0 3 4 0,0-3 0 15,0 4 4-15,0-4-4 0,9 3-4 0,-9-3 8 0,8 5 0 0,1-1-4 16,-9-5 4-16,9 5-8 0,-1 0-4 0,0 0 0 0,2 0-8 16,-2 5 0-16,0-4-8 0,1 4 0 0,0 0-8 0,-1 0-4 15,0 4 0-15,1-4-4 0,-1 10 0 0,0-5-4 0,2 0-4 0,-2 5 4 16,-8-1 4-16,8 6-4 0,-8-6 0 0,0 5-20 0,10 1 20 15,-10-5 0-15,-10 9 0 0,10-5 0 0,0 1-4 0,-8-1 0 16,0 0 0-16,-2 6 0 0,2-6 0 0,-9 0 0 0,9-4 0 16,0 4 0-16,-10-4 0 0,10 4 0 0,0-8 4 0,-10 2-8 15,10 2 4-15,-1-10 0 0,0 5-4 0,1 0 4 0,8-5 0 0,-9 0-4 16,9 0 4-16,0 0-4 0,0-5 4 0,0 5 0 0,9-5 0 16,-9 0-4-16,8 0 4 0,-8 5 0 0,9-4 0 0,0 4 0 15,-1 0 4-15,0-4-4 0,2 4 4 0,-2 0-4 0,0 0 4 16,1 4 0-16,0-4 4 0,-1 4 0 0,0 1 0 0,9 0 0 15,-9 0 0-15,2 4-4 0,6-4 4 0,-6 0-4 0,-2 4 0 0,8-4 0 16,2 5 0-16,-10-5-4 0,9 0 0 0,1-1-8 0,-2 1-4 16,2 0-16-16,-2-5-20 0,-7 0-20 0,8 0-20 0,0-5-20 15,0 0-8-15,0 1-60 0,1-6-16 0,-2 0 40 0,-7 2 28 16,8-8 20-16</inkml:trace>
  </inkml:traceGroup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09:22:04.09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94596F7-34FF-401D-935A-8A82234588BC}" emma:medium="tactile" emma:mode="ink">
          <msink:context xmlns:msink="http://schemas.microsoft.com/ink/2010/main" type="inkDrawing" rotatedBoundingBox="25602,3279 26059,2657 26607,3060 26151,3682" semanticType="callout" shapeName="Other">
            <msink:sourceLink direction="to" ref="{15F022D0-85DD-47EE-9CF3-8E0F1C8145FA}"/>
            <msink:sourceLink direction="from" ref="{15F022D0-85DD-47EE-9CF3-8E0F1C8145FA}"/>
          </msink:context>
        </emma:interpretation>
      </emma:emma>
    </inkml:annotationXML>
    <inkml:trace contextRef="#ctx0" brushRef="#br0">8493 360 47 0,'0'-5'84'0,"0"5"0"0,8-5-8 0,-8 5-24 0,-8 0-4 16,8 0-4-16,0 0 0 0,0 0-4 0,-9 0-4 0,9 0 0 16,0 5 0-16,-8-5 0 0,8 5-4 0,-9-1 0 0,0 1 0 15,1 0 0-15,0 1 0 0,-2-3-4 0,-6 7-4 0,8 0 0 0,-10-1 0 16,1 1 0-16,1 5-4 0,-2-2-4 0,2 2-4 15,-2-1 0-15,-8 5 0 0,1-4-8 0,-1 5 4 0,0-7-4 0,1 7 0 16,-1-1 4-16,2-4-4 0,-2 4 0 0,0 0-4 0,0 0 4 16,1-5 0-16,-1 5-4 0,8-4 4 0,-6-1-4 0,6 1 0 15,1-2 0-15,1 2 4 0,-2-5 0 0,10 0 0 0,0-1-4 0,-2 1 4 16,2-5-4-16,8-1 8 0,-8 6-4 0,8-4 4 16,8-6-4-16,-8 3 4 0,8 3 0 0,2-6 4 0,-2 0 0 0,0 4 4 15,10-4-16-15,-10 0 16 0,9 5-4 0,0-1 0 0,0 2 0 16,-1-6 0-16,10 4-4 0,-8 6 0 0,-1-6 4 0,8 1 0 15,-8 5 0-15,9-5 0 0,-8 5 0 0,6-1 0 0,-7 1 0 0,1 0 0 16,8-1 0-16,-10 1 0 0,2-1 0 0,-2 1-4 0,1 0 4 16,1-1-8-16,-2 0 4 0,2 1-4 0,-2 0 0 15,2 0-4-15,-10-1 0 0,9-5-4 0,1 6-4 0,-10-5-8 0,0 5 0 16,10-7-12-16,-10 4-12 0,0-7-16 0,1 4-24 0,0-4-20 16,-9 5-20-16,8-5-8 0,-8 0-64 0,9 0 4 0,-9 0 32 15,0-5 28-15,0 5 24 0</inkml:trace>
  </inkml:traceGroup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09:22:04.40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C46E4A0-4A3C-4346-BE8A-2E064FFD813D}" emma:medium="tactile" emma:mode="ink">
          <msink:context xmlns:msink="http://schemas.microsoft.com/ink/2010/main" type="inkDrawing" rotatedBoundingBox="25598,3466 26145,3617 26141,3632 25594,3481" semanticType="callout" shapeName="Other">
            <msink:sourceLink direction="with" ref="{15F022D0-85DD-47EE-9CF3-8E0F1C8145FA}"/>
          </msink:context>
        </emma:interpretation>
      </emma:emma>
    </inkml:annotationXML>
    <inkml:trace contextRef="#ctx0" brushRef="#br0">7845 1012 39 0,'0'0'92'0,"-9"0"-8"0,9 0-4 16,0 0-24-16,0 0 0 0,0 0 0 0,0 0 0 0,0 0 4 0,0 5 4 16,0-5 0-16,9 0-4 0,-9 0 4 0,0 5-4 0,8-5 0 15,0 5-4-15,2-5-4 0,-2 4-4 0,0 1 4 0,0-1-4 16,2-4 0-16,6 6-8 0,-7-2 0 0,8 1-4 0,0 0 0 16,-1 0-4-16,2-2 0 0,0 4-4 0,-2-3-4 0,10 1-4 15,-9-1 0-15,9 6-4 0,-10-5-4 0,10 0-4 0,-9 0 0 0,9-1 0 16,0 6-4-16,-10-5-4 0,10 0-4 0,-9 0-24 15,0 0 8-15,0-1-20 0,1-4-24 0,-2 5-28 0,-8 0-32 0,2-5-28 16,-2 0-24-16,0 4-68 0,1-4 48 0,-9 0 36 0,0 0 24 16,0 0 28-16</inkml:trace>
  </inkml:traceGroup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09:22:10.01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B50E034-8CE1-4595-9016-E21994BF6541}" emma:medium="tactile" emma:mode="ink">
          <msink:context xmlns:msink="http://schemas.microsoft.com/ink/2010/main" type="inkDrawing" rotatedBoundingBox="27774,2650 28117,4049 26757,4382 26414,2984" hotPoints="27323,2674 27803,4479 27923,4127 26638,4002" semanticType="enclosure" shapeName="Quadrilateral"/>
        </emma:interpretation>
      </emma:emma>
    </inkml:annotationXML>
    <inkml:trace contextRef="#ctx0" brushRef="#br0">9447 460 3 0,'-8'0'72'0,"8"0"-12"0,0 0 0 0,0 0-20 0,0-4-4 16,0 4-4-16,0 0 0 0,0 0 0 0,0-6 0 0,0 6-4 0,-8-4 0 15,8 4 0-15,0-5 0 0,0 5-4 0,0-4 0 0,0-2 0 16,0 6 4-16,0-5 0 0,0 1 0 0,0 4 0 16,0-5 0-16,0 0 4 0,0 1-4 0,0-1 4 0,8 0 0 0,-8 0 0 0,0 0-4 15,8 0-4-15,-8-4 4 0,10 4-4 0,-2 0 0 16,-8 1 0-16,8-6 0 0,1 5-8 0,-1 0 0 0,0 1 4 0,10-6-4 16,-10 5-4-16,0 1-4 0,2-1 0 0,-2 0-4 0,0 5 0 15,10-5 0-15,-10 5 0 0,0-5-4 0,1 5 0 0,-1 0 4 16,-8 5 0-16,9 0-4 0,0 0 0 0,-1 0 0 0,0-1 4 0,-8 7-4 15,10-3 4-15,-10 2-4 0,8 0 0 0,-8-1 4 0,0 2-4 16,0 2 4-16,0 2-4 0,0-1 4 0,0-5-4 0,-8 6 0 16,8-1 0-16,-10-4 0 0,10 5 0 0,-8-2 0 0,0-3 4 15,-1 5-4-15,0-5 0 0,1-1 4 0,-1 0-8 0,1 1 4 16,0-5 0-16,-1 4 0 0,0 1 4 0,1-5-4 0,0-1 4 16,-2 2-4-16,10-6 0 0,-8 4 0 0,0-4 0 0,8 5 0 15,0-5 0-15,0 0 0 0,-9 0 4 0,9 0-8 0,0 0 4 0,0 0 0 16,0 0 0-16,0 0 0 0,0 0 0 0,9 0 0 0,-9 0 0 15,8 0 0-15,-8 0 0 0,0 0 4 0,8 0-4 0,-8 0 0 16,10 0 0-16,-10 0 0 0,8 0-20 0,0 0 28 0,1 0-4 0,0 0 0 16,-9 0-4-16,8 0 4 0,0 0-8 0,1 5 4 15,-1-5 0-15,1 5 4 0,-9-5-4 0,9 4 0 0,-1 2 0 0,0-2 0 16,2 1 4-16,-2 5-4 0,0-6 0 0,-8 1 0 0,8 5 0 16,2-1 0-16,-2-4 0 0,-8 4 4 0,8 2-4 0,1-2 0 15,-9-4 0-15,8 4 0 0,-8 1 4 0,8-1-4 0,-8-5 0 0,0 7 4 16,10-2-4-16,-10-4 0 0,0 5 0 0,0-1 4 0,0-4 0 15,0 5 0-15,0-1 0 0,0 2 0 0,0-8 0 0,0 7 0 16,-10 5 4-16,10-6 0 0,0 0 0 0,-8 6 0 0,0 0 4 16,8-6 0-16,-9 5 8 0,1 1-4 0,0-1 4 0,-2 1 0 15,2-1 4-15,0-5 0 0,0 6 4 0,-2-5-4 0,2 4 0 16,0-5-4-16,-10 1-4 0,10-5 0 0,-1 5-4 0,1-7 4 16,-9 4-8-16,8-3-4 0,1-4 0 0,0 5 4 0,-2-5-8 15,2 0 0-15,0 0-24 0,-1-5 20 0,0 5-8 0,9-4-8 0,-8-3-12 16,0 4-12-16,-1-2-16 0,9-5-12 0,0 6-24 0,-8-6-12 15,0 5-16-15,8-4-4 0,-10-1-36 0,10 0-40 0,-8 0 28 16,8 6 36-16,-8-5 28 0,8-1 20 0</inkml:trace>
    <inkml:trace contextRef="#ctx0" brushRef="#br1" timeOffset="6.22009E6">9005 1142 15 0,'0'-5'100'0,"0"0"-12"0,0 0 0 0,0 5-24 16,0-4-4-16,0-2-4 0,0 6 0 0,0-4-4 15,0 4-4-15,0 0 0 0,0 0 0 0,0 0-4 0,0 0-8 0,0 0 4 16,0-5-4-16,0 5-4 0,0 5 8 0,0-5-4 0,0 0 4 15,0 4 0-15,0 2 0 0,0-2-4 0,0 1 0 0,0 5 0 16,0-5-8-16,-10 4-4 0,10 0 0 0,0 6-4 0,-8-2-8 16,8 2 4-16,0 0-4 0,-8 4-4 0,-2-5-4 0,10 5 0 0,-8 0 0 15,0 1 0-15,8-1 0 0,-8 0 0 0,-1 0 4 16,9 0-8-16,-9-4 0 0,9 5 4 0,-8-7 0 0,8 7-4 0,-9-5 0 16,9-6 0-16,0 5 4 0,-8-4-4 0,8-2 0 0,0 3 4 15,0-6 0-15,0 5-8 0,0-6 4 0,8 1 0 0,-8-5 0 16,0 5 0-16,9-5 0 0,-1 5 0 0,-8-5 4 0,9 0-4 0,0 0 0 15,-1 0 0-15,0-5 0 0,10 5 4 0,-10 0-4 0,10-5 0 16,-2 5 0-16,-7-5 0 0,8 5 0 0,0 0 0 0,-1 0 0 16,2 0 0-16,0-4 0 0,-2 4 0 0,10 0 0 0,-9 4 0 15,-1-4 0-15,10 0 0 0,0 5 0 0,-9 0 0 0,9 0 0 16,-10-2 0-16,10 8 0 0,0-6 4 0,-1 0-4 0,1 4-4 16,0-4 4-16,0 0 0 0,-1 4 0 0,-9-4 0 0,10 5 0 15,0-5 0-15,0-1 4 0,-1-4-4 0,-8 6 0 0,8-2-4 0,1-4 4 16,-8 5 4-16,7-5-4 0,-9 0 0 0,2 0 4 0,-2 0-4 15,10 0 0-15,-8 0 0 0,-1 0 0 0,-1 0 0 0,2 0 0 16,-2 0 0-16,2 0 0 0,-1 0-4 0,0 0 4 0,0 0 0 0,-9 0 0 16,10 0 0-16,-2 0 0 0,-6 0 0 0,6 0 0 15,-8 0 0-15,2 0 0 0,-2 0 0 0,0 0 8 0,9 0-4 0,-9 0 0 16,-8 0 4-16,10 0 0 0,-2 0 0 0,0 0 0 0,2 0 0 16,-2 0 0-16,0 0 0 0,-8 0 0 0,8-5 0 0,1 5 4 15,-9-4 4-15,9-2-4 0,-1 2 4 0,-8 4-4 0,9-5 0 0,-1-5 0 16,-8 5 4-16,8 1 0 0,-8-6 0 0,10 5 0 0,-2-4 4 15,-8-1-4-15,8-1 0 0,0 8 0 0,-8-12 0 0,10 6-4 16,-10-1 0-16,8-1-4 0,-8-2 0 0,8-1 0 0,-8 4 0 16,9-4-4-16,-9-1 0 0,9 1 0 0,-9-5 0 0,0 4 0 15,8 1-4-15,-8-6 0 0,0 6 0 0,0 0 0 0,0-4 0 16,0 2 0-16,0 2-4 0,0 5-4 0,0-6-4 0,0 5-16 16,0 1-12-16,0-1-20 0,0 1-20 0,-8 4-24 0,8 0-24 15,-9 5-28-15,9-5-24 0,-9 5-80 0,1 0 40 0,-10 5 40 16,10 0 36-16,-8 0 24 0,6 0 24 0</inkml:trace>
  </inkml:traceGroup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7:24.96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27 57 47 0,'0'-5'76'0,"0"0"0"0,0 5-8 0,0-4-16 0,0-3-8 16,0 4 0-16,0 3 0 0,0-5 4 0,0 0-4 15,0 0 0-15,0 1-4 0,0 4 4 0,0-5 0 0,0 0 0 0,0 5-4 16,0 0 0-16,0-5 0 0,0 5-4 0,0 0-8 0,0 0 4 15,0 0-4-15,0 0 0 0,0 0 8 0,0 5 0 0,0-5-4 16,0 5 0-16,0 0 4 0,0 4-8 0,0 1 4 0,0 0 0 0,0-1-8 16,0 5-4-16,0 1 0 0,0 4-4 0,-8-4 0 15,8 8 0-15,0-4-4 0,0 5 0 0,0-4-4 0,-8 3 0 0,8 2-4 16,0-2 0-16,0-4-4 0,0 6 4 0,0-6 0 0,0 5-4 16,0-5 0-16,-10 0 0 0,10-5 0 0,10 1 0 0,-10-1 0 15,0 1 0-15,0-6 4 0,8 1-4 0,-8-2 0 0,8 3 0 0,-8-6 0 16,0 0 0-16,9-1 0 0,0-4 0 0,-1 5 0 0,-8-5-4 15,9 0 4-15,-1 0 0 0,0-5 0 0,1 5-4 16,0-4 4-16,7-1-4 0,-16 0 4 0,18 0-4 0,-10-1 0 0,1 3 4 16,0-2 0-16,-1 0 0 0,-8-4 0 0,9 4 0 0,-1 0 0 15,0 0 0-15,0 0 0 0,-8 1 0 0,0-1 0 0,10 0 0 16,-10 5 0-16,8-5 0 0,-8 5 4 0,0-5-4 0,0 5 4 0,0 0-4 16,0 0 0-16,0 0 0 0,0-5 8 0,0 5-4 0,0 5 0 15,8-5 4-15,-8 5 4 0,0 0 0 0,0 0 0 0,0 0 0 16,10 4 4-16,-10 1 4 0,8-1-8 0,-8 1 0 0,8-2 0 15,-8 8 0-15,9-2 0 0,-9 0-4 0,8 6 0 0,-8-5 0 16,9-2-4-16,-9 6 0 0,8-5-4 0,-8 1 4 0,0 4-4 16,9-4 4-16,-9-1-4 0,0 1 0 0,8-1 0 0,-8-5-4 15,0 1-8-15,0 6-4 0,8-7-8 0,-8-5-12 0,0 6-12 0,0-5-12 16,0-1-12-16,0-4-16 0,0 6-12 0,0-12-12 0,10 6-4 16,-10-4-4-16,0-1-56 0,0-5-24 0,0 0 36 0,0-3 32 15,8 3 28-15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7:25.57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-1 608 31 0,'0'-5'136'0,"9"0"-20"0,-9 5-12 0,0 0-32 0,8-5-4 16,-8 5-4-16,9 0-4 0,-9-5 0 0,0 5 0 0,9 5-8 0,-9-5 0 16,0 5 0-16,8-5-12 0,-8 5 0 0,8 0 0 15,-8-1-4-15,8 6 0 0,-8-5-8 0,10 4-4 0,-2 1 4 0,0-2-4 16,2 3-4-16,-2 3-4 0,0 1 0 0,-8 0 4 0,9-1-8 15,-1 0 0-15,1 0 0 0,-1 0 0 0,1 0 0 0,-1 1 0 16,0 0-4-16,2-1 0 0,-10 1-4 0,8-6 0 0,0 5 0 16,2-4 0-16,-10-1 0 0,0 1 0 0,8 0 0 0,-8-4 0 15,0-3 8-15,0 3-4 0,0-6-4 0,0 0 0 0,0-6 0 0,0 3 0 16,0-3-4-16,0-4 0 0,0 0 4 0,0-3-4 0,0-2 0 16,0-3 0-16,0-3-4 0,0 2 4 0,-8-4 0 0,8-2 0 15,0-3-4-15,-10 4 0 0,10-5 0 0,-8 0 0 0,8 1 0 0,-8-6 4 16,-2 6 0-16,10-1 0 0,-8 0 0 0,0-1 0 0,-1 2 0 15,9 4 4-15,-8 0-4 0,8 0 4 0,-9-1-4 0,9 2 0 16,-8 4 0-16,8 0 0 0,0 0 0 0,0 4 4 0,0 1-4 16,0-2 0-16,0 3 0 0,0-1 0 0,0 4 0 0,8-4 0 15,-8 4 0-15,9 0-4 0,-1 1 4 0,-8 0 0 0,9 4 0 16,-1 0 0-16,0-5 0 0,10 10 4 0,-10-5-8 0,2 5 4 16,6-4 0-16,-8 4 0 0,9 0 4 0,1 0-4 0,-2 4 0 15,-6-4 0-15,15 0 0 0,-16 5-4 0,16-5 4 0,-8 0 0 0,0 0-4 16,1 0 0-16,6 0 4 0,-6 0 0 0,7 0 0 0,1-5-4 15,-10 1 0-15,10-1 0 0,0 5 0 0,-1-10 0 0,1 6 4 16,-8-2 0-16,7 2 4 0,0-6-4 0,1 5 0 0,-1 1 0 0,-7-6 0 16,8 5 0-16,-1 1 0 0,-9-2 0 0,10 1-4 15,-8 1 4-15,-2-1 0 0,2 5 4 0,-1 0-4 0,-1-5 0 0,-6 5 0 16,6 0 0-16,2 0 4 0,-10 0-4 0,9 5 0 0,-8-5 4 16,-1 0-4-16,1 5 4 0,-1-1 0 0,8 1 0 0,-6 1 0 15,-2 3 0-15,0-4 8 0,-8 4 4 0,10 1 0 0,-2 5 0 0,0-6 4 16,1 5 0-16,-9 1 4 0,8-1-20 0,1 0 20 0,-9 6 4 15,8-6-4-15,-8 1 0 0,0 4-4 0,9-5 0 0,-9 5-4 16,0-4 0-16,0 4 0 0,0-4-8 0,0-2 0 0,0 2-4 16,0-5-4-16,0 5-4 0,0-7-4 0,0 2-12 0,0-5-12 15,0 5-20-15,0-6-16 0,-9 1-24 0,9 1-24 0,0-6-24 0,-8 0-16 16,-1 0-32-16,1 0-48 0,-1-6 36 0,1 6 36 0,0-5 28 16,-2 1 32-16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7:26.02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67 75 115 0,'-18'4'148'0,"10"-4"-16"0,-1 6-16 16,0-6-32-16,1 0-4 0,8 0-4 0,-8 0-4 0,8 0-8 15,-9-6-8-15,9 2 0 0,0 4-8 0,0-5-4 0,0-5-4 0,9 6-4 16,-9-2-4-16,8-3-8 0,9 4-4 0,-8 0 0 0,-1-5-4 15,10 6 0-15,-10-1-4 0,9 1-4 0,0-2 4 0,0 6-8 16,0 0 0-16,-8 0 0 0,7 0 0 0,2 6 0 0,-10 3 0 16,10-5-4-16,-10 6 0 0,0 0 4 0,1 5 0 0,-1-6 4 15,-8 5-4-15,8 5 4 0,-8-4 0 0,0-1 0 0,-8 1 0 0,8 4 0 16,-8-5 4-16,8 1-4 0,-9-6-4 0,1 6 4 0,8-6-4 16,-8 1 0-16,-2-2-8 0,10-2 0 0,-8-1 4 15,8 0-4-15,-8 0 0 0,8-5 0 0,0 0-4 0,0-5 0 0,0 0 0 16,0 0 0-16,8-1 4 0,-8 3 0 0,8-2 0 0,-8-5 0 15,10 6 4-15,-2-1-4 0,0 0 4 0,1 5-4 0,-1-5 4 16,0 5 0-16,2 0-16 0,6 0 20 0,-8 0-4 0,2 5 4 0,6 0-4 16,-7 0 4-16,8-1-4 0,-8 6 4 0,7-5-4 0,-6 4 0 15,6-4 0-15,-8 9 0 0,2-9 4 0,6 5 0 0,-7 5 0 16,0-6 0-16,-9 6 4 0,8-2 0 0,-8-3 8 0,0 9-4 16,0-4-4-16,0-1 4 0,-8 5 4 0,-1 0-4 0,0 0 0 15,-7-4-4-15,-2 5 0 0,2-1-4 0,-2 0 0 0,1-5 0 0,-9 5 0 16,10-9-8-16,-10 5-4 0,8-6-4 0,-7 1-24 0,9-6-12 15,-10 1-16-15,8-5-20 0,2 0-24 0,-2-5-20 0,1-5-12 16,1 1-72-16,7-5 8 0,-8-1 32 0,9 0 36 0,8-3 28 16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7:26.38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76 95 0,'8'-10'108'0,"-8"-3"-8"0,0 2-4 15,9 1-28-15,-9 1 0 0,8 4 0 0,0-4-4 0,-8 4 0 16,10 5-4-16,-2-4 4 0,-8 4-4 0,8 0 0 0,-8 4-4 15,10 1 0-15,-2-1 0 0,-8 6 0 0,8-1-4 16,-8 1 0-16,9 1 0 0,-9 2 0 0,8 1 0 0,-8 7-8 16,0-8-4-16,9 7-8 0,-9-1-4 0,0 4-4 0,8-3-4 15,-8 4-4-15,0 0 0 0,0 0-4 0,0-5 0 0,0 5-4 16,0-5-4-16,0 5-8 0,0-5-8 0,0 0-8 0,0-4-12 0,9 4-16 16,-9-5-16-16,0-4-16 0,0-1-24 0,8-4-12 0,-8 0-16 15,8 0-4-15,-8-5-48 0,10 0-36 0,-10-5 36 0,8 0 36 16,-8-4 28-16,8 0 20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09:17:14.05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BD07142-FA51-4A99-9263-FA0768FB987A}" emma:medium="tactile" emma:mode="ink">
          <msink:context xmlns:msink="http://schemas.microsoft.com/ink/2010/main" type="inkDrawing"/>
        </emma:interpretation>
      </emma:emma>
    </inkml:annotationXML>
    <inkml:trace contextRef="#ctx0" brushRef="#br0">-1 72 23 0,'0'0'64'0,"0"0"-24"16,0 0 8-16,0 0-20 0,0 4 0 0,0-4 0 0,0 0-4 0,0-4-4 16,0 4 0-16,0 0 0 0,0 0-4 0,0 0-4 15,0 0-4-15,0 0-4 0,0 0 0 0,0 0 4 0,0 0 4 0,0 4 0 16,0-4 0-16,0 0-4 0,0 0 0 0,0 0 0 0,0 0 4 15,0 0 4-15,0 0 0 0,0 0 0 0,0 0 0 0,0 0 0 16,0 0 0-16,0 0 8 0,0 0-4 0,0 0 0 0,0 0 4 16,0 0 4-16,0 0-8 0,0 0 4 0,0 0 4 0,0 0 0 15,0 0-4-15,0 0 0 0,0 0 4 0,0 0 0 0,0 0 0 0,0 0-4 16,0 0 0-16,0 0 0 0,0 0-8 0,0 0 8 0,0 0-4 16,0 0-4-16,0 0-4 0,0 0 4 0,0 0 0 0,0 0 0 15,0 0-4-15,0 5 0 0,0-5 0 0,0 0 4 0,0 5-4 16,0 0 0-16,0 0 0 0,9-1-4 0,-9 1 4 0,0 0-4 15,0 0 0-15,9 0 0 0,-9 0-4 0,8 4 0 0,-8-4-16 16,0 0 24-16,8-1 0 0,-8 6-4 0,10-5-4 0,-10 3 4 0,8-2-4 16,-8 4 0-16,0-1 0 0,8 1 0 0,-8-1 0 0,0 2 0 15,8-3-4-15,-8 2 0 0,0 0 0 0,10-1 0 0,-10-4 0 16,0 5 0-16,0 0 0 0,8-6 0 0,-8 6 0 0,0-5 0 0,0-1 4 16,0 1-4-16,0 0 0 0,0 0 0 0,0-1 0 15,0 2 0-15,0-2 0 0,8-4 0 0,-8 5 0 0,0 1-4 0,0-6 0 16,0 4 4-16,0 0 0 0,0-4 0 0,0 5 0 0,0-5 0 15,0 5 4-15,0-5-4 0,0 0 0 0,9 0 0 0,-18 5 0 16,9-5 0-16,0 0 0 0,0 0 0 0,0 0 0 0,0 0 0 16,0 0 0-16,0 0 0 0,0 0 0 0,0 0 0 0,0 0 0 0,0 0 0 15,0 0 4-15,0 0-4 0,0 0 0 0,0 0 4 0,0 0-4 16,0 0 0-16,0 0 0 0,0 0 4 0,0 0-4 0,0 0 4 16,0 0 4-16,0-5-8 0,0 5-12 0,0 0 16 0,0-5 0 15,-8 5-4-15,8-5 0 0,0 1 0 0,0 0 0 0,0 4 0 16,0-6 0-16,0 1 0 0,0 1 0 0,-8-6 4 0,8 5-4 15,0 0 4-15,0-4-4 0,0 4 0 0,0-5 0 0,0 0 0 0,0 6 0 16,0-6 0-16,0 1 0 0,0 0 0 0,0 3 0 0,0-4 0 16,0 2 0-16,0-3 0 0,0 2 0 0,0 4 0 0,0-4 0 15,8 4 0-15,-8-5 0 0,0 4 4 0,0 2-4 0,0 0 0 0,8-1-4 16,-8 0 4-16,0 0 4 0,9 1-4 0,-9-1-4 16,0 5 4-16,0-5 0 0,8 5-4 0,-8-5 4 0,0 5 0 0,0 0-4 15,0 0 4-15,9 0 0 0,-9-4 0 0,0 4 0 0,9 0 0 16,-9 0 0-16,0 0 0 0,8 0 0 0,-8-5 0 0,0 5 0 15,8 0 0-15,-8 0 0 0,0-5 0 0,8 5 0 0,-8 0 0 16,0 0 0-16,10-5 0 0,-10 5 0 0,8 0 0 0,-8 0 0 16,0-5 0-16,8 5 0 0,-8 0-20 0,0 0 28 0,10 0-4 15,-10 0-4-15,0 0 0 0,8 5 4 0,-8-5 0 0,0 0 0 0,0 0-4 16,8 0 0-16,-8 0 0 0,0 0 0 0,9 0 0 0,-9 0 4 16,8 0-8-16,-8 0 4 0,0 0 0 0,8 0 0 0,-8 0 0 15,10 0 0-15,-10 0 0 0,8 0 0 0,-8 0 0 0,8 0 0 16,-8 0 0-16,8 0 0 0,-8 0 0 0,10 0 0 0,-10 0 0 15,8 0 0-15,-8 0 0 0,8 0 0 0,-8 0 0 0,9 5 0 16,-9-5 0-16,0 0 4 0,9 0-4 0,-9 0 0 0,8 0 0 16,-8 0 0-16,9 0 0 0,-9 0 4 0,8 0-4 0,-8 0 0 0,0 0 0 15,8 0 4-15,-8 0 0 0,9 0 0 0,-9 0 0 0,0 0-4 0,9 0 4 16,-9 0 0-16,0 0 0 0,8 0 0 0,-8 0 4 16,0 0 0-16,0 0-4 0,0-5 4 0,0 5-4 0,0 0 4 0,0-5-4 15,0 5 4-15,0-5-4 0,0 5 0 0,0-4-4 0,0-1 0 16,0 0-16-16,0 0 20 0,0 0 0 0,0 1 0 0,0-1 0 15,0 0 0-15,0 0-4 0,0 1 0 0,0-1-8 0,0-5-4 0,-8 6-8 16,8-2-4-16,0 2-4 0,0-1-8 0,0 5-8 0,0-5-12 16,0 0-12-16,0 1-16 0,0 4-8 0,-9 0-12 0,9-5 0 15,0 5-84-15,0 0 4 0,-9 0 36 0,9 0 32 0,0 5 24 16</inkml:trace>
  </inkml:traceGroup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7:26.83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24 139 0,'0'-5'148'0,"0"0"-12"0,0 0-16 0,0 5-28 0,0-4-8 15,0 4 0-15,0 0 0 0,0-5-8 0,10 10-4 0,-10-5-4 16,0 4-4-16,0-4-12 0,8 5-4 0,-8 5-20 0,8-5 20 0,-8 5-8 15,9-1 0-15,-1 5 0 0,-8-5 0 0,9 5 0 16,-9 1 0-16,9 0-8 0,-1 4 0 0,-8 0 0 0,8 1 0 0,-8-1-4 16,8-1 0-16,-8 7-4 0,10-6-4 0,-10 0 0 0,8 6-4 15,-8-6-4-15,0-1 0 0,8 2 0 0,-8-1-8 0,0 0 0 16,0-6-4-16,0 8-4 0,0-7 4 0,10 0-12 0,-10 1-4 0,0-6-8 16,0 1-8-16,0-1-16 0,0 1-16 0,0-5-12 15,-10 5-16-15,10-6-16 0,0-4-16 0,0 0-8 0,0 0-4 0,-8 0 0 16,8-10-52-16,-8 6-16 0,8-6 36 0,-10 1 32 0,2 0 24 15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7:27.15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14 56 103 0,'-9'-4'132'0,"9"4"-16"16,0-5-8-16,0 0-24 0,-9 0 0 0,9 5-8 0,0-4-4 16,0 4 0-16,0-6 0 0,0 6 0 0,9-5 4 0,-9 1-4 15,0 4 0-15,9-5 0 0,-1 0-4 0,-8 5 0 0,9-4 0 16,-1 4-4-16,0-5 0 0,0 5 0 0,2 0 4 0,6 0-8 0,-6 0-4 16,-2 0 0-16,9 0-4 0,-9 0 0 0,9 0-28 0,0 5-24 15,1-5 0-15,-10 4 0 0,10 1 0 0,-2 0 0 0,1-1 0 16,0-4 0-16,8 11 0 0,-7-7 0 0,0 1 0 0,-2 0 0 15,1 0 0-15,9 4 0 0,-10-4 0 0,10 0 0 0,-8-1 0 16,-2 2 0-16,1-6 0 0,1 4 0 0,6-4 0 0,-6 5 0 0,-10-5 0 16,10-5 0-16,-1 5 0 0,-9-4 0 0,9 4-56 15,-8-6-84-15,-1-3-44 0,0 4-44 0,2 0-80 0,-10-4 16 0,8 4 56 16,-8-4 48-16,0 3 32 0,-8-3 32 0,8 4 24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9:18.62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C755C41-F35F-4DFA-840D-2B8E978C1B4B}" emma:medium="tactile" emma:mode="ink">
          <msink:context xmlns:msink="http://schemas.microsoft.com/ink/2010/main" type="writingRegion" rotatedBoundingBox="3100,4772 2644,4078 3199,3714 3655,4408"/>
        </emma:interpretation>
      </emma:emma>
    </inkml:annotationXML>
    <inkml:traceGroup>
      <inkml:annotationXML>
        <emma:emma xmlns:emma="http://www.w3.org/2003/04/emma" version="1.0">
          <emma:interpretation id="{3BE4772A-B0E1-4A1E-AD15-903E0CD3DEEC}" emma:medium="tactile" emma:mode="ink">
            <msink:context xmlns:msink="http://schemas.microsoft.com/ink/2010/main" type="paragraph" rotatedBoundingBox="3100,4772 2644,4078 3199,3714 3655,44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24CA332-567B-4B67-8F09-6E561431AFE4}" emma:medium="tactile" emma:mode="ink">
              <msink:context xmlns:msink="http://schemas.microsoft.com/ink/2010/main" type="line" rotatedBoundingBox="3100,4772 2644,4078 3199,3714 3655,4408"/>
            </emma:interpretation>
          </emma:emma>
        </inkml:annotationXML>
        <inkml:traceGroup>
          <inkml:annotationXML>
            <emma:emma xmlns:emma="http://www.w3.org/2003/04/emma" version="1.0">
              <emma:interpretation id="{4D591C75-1F10-411E-A62E-5FAB629FA04A}" emma:medium="tactile" emma:mode="ink">
                <msink:context xmlns:msink="http://schemas.microsoft.com/ink/2010/main" type="inkWord" rotatedBoundingBox="3100,4772 2644,4078 3199,3714 3655,440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452 36 23 0,'8'-5'124'0,"-8"-4"-8"0,0 4-4 0,10 0-24 0,-10 0 8 16,0 5 0-16,0-4-20 0,0 4 20 0,0-5 0 0,0 5-4 0,-10 0-8 15,10 0-8-15,-8 0-4 0,8 0-4 0,-8 5-4 16,-2-1-4-16,2 1-4 0,0 0 0 0,-1 5-8 0,1-1 0 0,-9 1-4 16,8 5 0-16,-7-6-8 0,-2 5 0 0,1 1 0 0,0-1-4 15,0 5 0-15,-9-4-4 0,10 4 0 0,-2 1-4 0,1-7-4 16,-8 6 0-16,8-5-4 0,-1 1-12 0,2 4-4 0,-10-4 0 16,18-5 0-16,-10 4 0 0,1 0 0 0,1-4 0 0,6 0 0 15,2-1-32-15,0-4-16 0,0 4-20 0,-2-4-20 0,10 0-16 0,-8 0-16 16,8 0-24-16,0-5-32 0,8 5-40 0,-8-5-56 0,0 0 48 15,10-5 44-15,-2 5 36 0,0-10 24 0,0 5 24 0</inkml:trace>
          <inkml:trace contextRef="#ctx0" brushRef="#br0" timeOffset="-265.5508">171 3 75 0,'-8'0'88'16,"8"-5"-4"-16,-10 5-4 0,10 0-20 0,0 0-4 0,0 0 0 16,0 0 0-16,0 0 4 0,0 0 4 0,0 0-8 0,0 0 4 15,0 0-8-15,0 0 0 0,0 0-8 0,0 0 0 0,0 0-4 16,0 0 0-16,0 0-8 0,0 0 8 0,0 0 4 0,0 0 4 0,0 5 0 16,0-5 4-16,0 4-8 0,0 1 4 0,10 0-8 0,-10 5 4 15,0-1-4-15,8 1-4 0,0-1-4 0,-8 1-4 0,9 4-4 16,-1 1-4-16,0-2 0 0,1 7-4 0,0-6 0 0,-1 5-4 0,0 1 0 15,2-1 0-15,-2 0-4 0,0 0 0 0,1-4-4 16,0 4 4-16,-1 1-4 0,1-1 0 0,-1-5 0 0,0 5 0 0,1 0 0 16,0-4-4-16,-1-1-20 0,0 1 24 0,2-1 0 0,-10-6 0 15,8 8-4-15,0-7 4 0,-8-4-4 0,0 5 0 0,9-5 0 16,-9-1 0-16,0 2-4 0,0-6-4 0,0 4-4 0,0-4-8 16,0 0-12-16,0 0-20 0,0 0-12 0,0-4-12 0,0 4-8 15,0-6-16-15,-9 2-12 0,9-1-8 0,0-5-8 0,-8 5-8 0,8-4-60 16,0-1-4-16,-8 1 40 0,8-1 24 0,-10 1 24 0</inkml:trace>
          <inkml:trace contextRef="#ctx0" brushRef="#br0" timeOffset="1151.4729">460 444 31 0,'0'0'88'0,"0"0"-8"15,0 0-4-15,0 0-28 0,0 0-4 0,0 0-4 16,0 0-8-16,0 0 4 0,0 0-4 0,0 0-4 0,0 0 4 0,0 0-4 16,0 0 0-16,0 0 4 0,0 0 0 0,0-5 0 0,0 5 4 15,0-5 0-15,0-1 0 0,10 3-4 0,-10-2 0 0,8-5 0 0,-8 6-4 16,8-6 0-16,0 1-4 0,1-1-4 0,0 0 0 16,-1 0 0-16,1 1-4 0,-1 0 0 0,0-1-4 0,2 0-4 0,-2-4 4 15,8 4 0-15,-6 0-4 0,-2 6 0 0,0-6 0 0,1 1 0 0,0 4-4 16,-1 0 0-16,1-4 0 0,-1 3-4 0,0 1 8 15,0 1-4-15,2 4 0 0,-10 0 0 0,8-5-4 0,-8 5 8 0,0 0 0 16,8 0 0-16,-8 0 0 0,0 0 0 0,0 0 4 16,0 0 0-16,0 5 0 0,0-5 4 0,0 4 4 0,0 1 0 0,0 1 0 15,0-2 0-15,0 1 4 0,0 5-4 0,0-6 0 0,0 6 0 16,0-1 0-16,0 1 4 0,0 0-4 0,0 4 0 0,0-4 4 0,0 0-8 16,-8-1 4-16,8 0-4 0,0 1-4 0,-8 5 0 15,8-6-4-15,-10-4 0 0,10 5 0 0,0-1-4 0,-8 1 0 0,8-7-4 16,-8 3 0-16,8-1-4 0,0 0-4 0,0 0-8 0,0-1-12 15,0-4-24-15,0 5-8 0,0-5-16 0,0 0-28 0,0 5-20 16,0-5-20-16,0-5-44 0,0 5-52 0,0-5 44 0,0 5 40 16,0-4 32-16,0-1 20 0</inkml:trace>
          <inkml:trace contextRef="#ctx0" brushRef="#br0" timeOffset="52180.4554">324-151 15 0,'0'0'60'0,"-9"0"-4"0,9 0-4 0,0 0-32 16,0 0-4-16,-8 0-4 0,8 0 0 0,0-4-4 0,0 4 0 0,-8 0-4 15,8-6-4-15,0 2-8 0,0 4-24 0,0-5-20 0,0 5-20 16,-9-5-8-16</inkml:trace>
          <inkml:trace contextRef="#ctx0" brushRef="#br0" timeOffset="52676.1303">256-203 43 0,'-8'0'92'0,"8"-6"-8"0,0 6-4 16,0 0-20-16,0 0-4 0,0 0 4 0,0-5-4 0,0 5 4 0,0 0 0 15,0 0 0-15,0 0-4 0,0 0 0 0,0 0-4 0,0-4-4 16,0 4-4-16,0 0-4 0,0 0 0 0,0 0-4 0,0 4 0 16,0-4 0-16,0 0-4 0,0 0-16 0,0 0 24 0,0-4 0 15,0 4 0-15,0 0-4 0,0 0 0 0,0 0-4 0,-10 0-4 16,10 4-4-16,0-4-4 0,0 5-4 0,0-5-4 0,-8 6 0 15,8-2 0-15,0 1-4 0,0-5-4 0,0 4 4 0,0 2-4 16,-8-2 0-16,8-4-4 0,0 5 4 0,0 0-4 0,0-5 4 16,0 0-4-16,0 0 4 0,0-5 0 0,0 5 0 0,0-5 4 15,0 1-4-15,0-2 0 0,0 2 0 0,0-1 4 0,0 1 0 16,0-2 4-16,0 1 0 0,0 1 0 0,0-1 0 16,0 0 0-16,0 1 0 0,0 4-4 0,0-5 4 0,0 5-8 15,0 0 4-15,0 0-4 0,0 0 0 0,0 0 0 0,0 0-12 16,0 0-4-16,0 0-12 0,0 0-16 0,0 0-20 15,0 0-16-15,0 0-20 0,0 0-20 0,0 0-20 0,0 0-16 16,0 0-72-16,0 0 0 0,0-5 40 0,0 5 36 0,0-5 24 16,0 1 24-16</inkml:trace>
        </inkml:traceGroup>
      </inkml:traceGroup>
    </inkml:traceGroup>
  </inkml:traceGroup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9:49.16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FFE11AD-8493-45BC-A0D4-5BB5DB8B134A}" emma:medium="tactile" emma:mode="ink">
          <msink:context xmlns:msink="http://schemas.microsoft.com/ink/2010/main" type="inkDrawing" rotatedBoundingBox="2144,2782 2152,5208 2110,5209 2102,2783" semanticType="callout" shapeName="Other">
            <msink:sourceLink direction="with" ref="{011A9D8B-0F41-41C4-85BC-B181C7264AAE}"/>
            <msink:sourceLink direction="with" ref="{D91A2EAC-2075-4DC4-9A99-F3765CC29A47}"/>
          </msink:context>
        </emma:interpretation>
      </emma:emma>
    </inkml:annotationXML>
    <inkml:trace contextRef="#ctx0" brushRef="#br0">49 32 15 0,'0'0'80'0,"0"0"-8"0,0-4-4 16,0 4-28-16,0 0-8 0,0 0-4 0,0-4-4 0,0 4 8 15,0 0-4-15,-10 0 4 0,10-6-4 0,0 6 0 0,0 0 0 0,0 0 0 16,0 0 4-16,0 0 0 0,0 0-4 0,0 0 4 0,0 0 4 16,0 0 0-16,0 0-4 0,0 0 0 0,0 0-4 0,0 0 4 15,0 0-4-15,0 0 0 0,0 0 0 0,0 6 4 0,0-2-24 16,0 0 24-16,0 1-8 0,0 0 0 0,0 5-4 0,0 4 4 16,0-5-4-16,0 6 0 0,0 4-4 0,0-5 0 0,0 11-4 0,0-6 0 15,0 4 0-15,10 2-4 0,-10-2 4 0,0 6 0 0,0-4-8 16,0 4 4-16,0-1-4 0,8 1 0 0,-8 4 0 0,0-5-4 15,0 2 4-15,0 3-4 0,0-4 0 0,0 0 4 0,0 0 0 0,0 5-4 16,0-6 4-16,0 1-4 0,0 0 0 0,0 0 0 16,0 0 0-16,0-1 0 0,0 1 0 0,0-5 0 0,0 5 0 0,0-1 0 15,0-4 0-15,0 0 0 0,0 5 0 0,0-5 0 0,0 0-4 16,0 0 4-16,0 0 0 0,0 5-4 0,0-6 0 0,-8 2-4 16,8-1 4-16,0 3 0 0,0-1 0 0,-10-4 0 0,10 3 4 15,0-1-4-15,0 0 4 0,-8 0-4 0,8 0 4 0,0 0-4 16,0 0 0-16,0 0 0 0,0-4 4 0,0 3-8 0,0-4 8 0,0 6 0 15,0-6-4-15,0 0 4 0,0 0-4 0,0 1-16 0,0-6 24 16,0 5-4-16,0-4 0 0,0 4 0 0,0-5 0 0,0 0 0 16,0 1 0-16,0-1 0 0,0 0-4 0,0-4 0 0,0 4 0 0,0 1 0 15,0-6 4-15,0 5 0 0,0 0-4 0,0 1 0 16,0 0 4-16,0-1 0 0,0 1-4 0,0-1-4 0,0 5 4 0,0-4 0 16,0 5 0-16,0-7 0 0,0 6 0 0,0-5 4 0,0 6 4 15,0-1-4-15,8-5-4 0,-8 1 4 0,0 4 4 0,0-4-4 16,0-1-4-16,10-5 4 0,-10 6 0 0,0-1 0 0,8-4 4 15,-8-1-4-15,0 6 0 0,0-7 0 0,0-1 0 0,8 7 4 16,-8-10-4-16,0 6 0 0,0-1 4 0,0 1-4 0,0-1-4 16,0-3 4-16,0 4 0 0,0-1 4 0,0 5-4 0,0-9 0 0,0 9 0 15,0-3-4-15,9-3 4 0,-18 2 0 0,9-1 0 0,0 1 0 16,0 1 4-16,0-3-4 0,0-3 4 0,0 6-8 0,0-2 4 16,0-5 0-16,0 5 0 0,0-3-16 0,0-2 20 0,0 1 8 0,0 0-12 15,0-5 0-15,0 0 4 0,0 4 0 0,0-4 0 0,0 0-4 16,0 0 4-16,0 0 0 0,0 0-4 0,0 0 4 0,0 0 0 15,0 0-8-15,0 0 4 0,0 0 4 0,0 0-12 0,0 0 0 16,0 0-8-16,0 0-24 0,0 0-20 0,0 0-24 0,0 0-20 16,0-4-44-16,0 4-64 0,-8-10 40 0,8 6 36 0,-8-2 20 15,8 2 20-15</inkml:trace>
  </inkml:traceGroup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9:48.12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11A9D8B-0F41-41C4-85BC-B181C7264AAE}" emma:medium="tactile" emma:mode="ink">
          <msink:context xmlns:msink="http://schemas.microsoft.com/ink/2010/main" type="inkDrawing" rotatedBoundingBox="2083,2739 5338,3634 5125,4410 1869,3515" rotationAngle="-806798432" semanticType="enclosure">
            <msink:destinationLink direction="with" ref="{8FFE11AD-8493-45BC-A0D4-5BB5DB8B134A}"/>
          </msink:context>
        </emma:interpretation>
      </emma:emma>
    </inkml:annotationXML>
    <inkml:trace contextRef="#ctx0" brushRef="#br0">5 4 23 0,'0'0'72'0,"0"0"-28"0,0 0 16 0,0 0-24 0,0-5-8 15,0 10 4-15,0-5-4 0,0 0-8 0,0 0-4 0,0 0-4 0,0 0 8 16,0 0-4-16,-8 0 0 0,8 0 0 0,0 0 0 0,0 0 4 16,0 0 0-16,0 0 0 0,0 0 4 0,0 0 0 0,0 0-4 15,0 0 8-15,0 0-8 0,0 0 4 0,0 0-8 0,0 0 0 16,0 0 0-16,0 0-4 0,0 0 0 0,0 0 0 0,0 0-4 15,0 0 0-15,0 0 0 0,0 0 8 0,0 0-4 0,0 0 4 16,8 0 0-16,-8 0 0 0,0 0 0 0,10 0 0 0,-10 0 0 0,8 5 4 16,0-5 0-16,0 4-4 0,2-4 0 0,-2 5 4 0,0-5 0 15,10 6-4-15,-10-2 4 0,9 0-4 0,-9 1 0 0,10 0 0 16,-2 0-4-16,-6 0-4 0,6-1 0 0,1 1 0 0,0 0 4 16,0 1 0-16,1-3-4 0,-2 2-4 0,2 0 4 0,-2 0 0 0,2 0 0 15,-1 0 0-15,9-5 4 0,-10 4-4 0,2 1 0 0,7 0 0 16,-8-5-20-16,8 4 24 0,-7 1-8 0,8-5 0 0,-1 6 4 15,-8-2-4-15,8 1 4 0,1-1 0 0,-8 2 0 0,7-2-4 16,0 1-4-16,0 0 4 0,-7 0-4 0,8 5 4 0,-1-6-4 0,-8 5 4 16,8-3-4-16,-7 3 4 0,8 1-4 0,-10 0 0 0,1-6 4 15,9 10-4-15,-10-9 0 0,2 5 4 0,0-1 0 0,-2 1-4 16,1-1 0-16,0 1 0 0,0 0 4 0,1 5-4 0,-2-6 0 16,2 1 0-16,-1-6 0 0,-1 6 4 0,2-1-4 0,-2 1 0 15,2-1 0-15,-1 2 4 0,0-2-4 0,0-4 0 0,-9 4 4 16,10-4-4-16,-2 4 0 0,2-4 0 0,-2 5 0 0,-7-5 0 0,8-1 0 15,0 6 4-15,1-5-4 0,-2 0 0 0,2 0 0 0,-2 4 0 16,2-4 0-16,-10 0 0 0,9 4 0 0,9 2 4 0,-10-8-4 16,2 7 4-16,-1-5-4 0,0 5 0 0,8-6 0 0,-7 6 0 15,-2-1 0-15,10-3 0 0,-9 3 0 0,0 1 0 0,8-6-16 16,-7 6 20-16,8-1 0 0,-10-3 0 0,2 3 0 0,-1-5-4 16,-1 6 0-16,10-5 4 0,-8 5 0 0,-2-6-4 0,1 2 4 0,1 3 0 15,-2-5-4-15,2 6 0 0,-2-5 0 0,2 0 4 0,-1 5 0 16,0-5-4-16,8-1 0 0,-17 5 0 0,10-3 0 0,0 3 0 15,-2-4 4-15,1 0 0 0,0 5 0 0,0-6 0 0,1 1-4 16,-2 5 0-16,-8-6 4 0,10 1-4 0,-1 5 0 0,0-6 4 16,0 2-4-16,-1-2 4 0,-6 1 0 0,6 5 0 0,2-5 0 0,-1-1 0 15,-9 1 0-15,10-5 0 0,-2 5 4 0,-8-1-4 0,10 1 4 16,-1 0 0-16,0 0-4 0,-8 0 0 0,7-1 0 0,2 0 4 16,-10 2 0-16,10-6-4 0,-2 5 0 0,2-1 0 0,-2 6 0 0,1-5 4 15,-9 0-4-15,10 0 4 0,0-1-4 0,-2 6 0 16,1-5 0-16,0-1 0 0,0 6 0 0,-9-4-4 0,10 3 8 0,-2-5-4 15,2 1 0-15,-1 5 0 0,-8-6 0 0,8 6-20 0,-1-4 28 16,-7-3-4-16,8 3 0 0,-9 3 0 0,10-4-4 0,-10 0 0 16,1-1 0-16,8-4 0 0,-9 5 0 0,9 0-4 0,-9-5 0 15,2 4 4-15,6-4-4 0,-6 0 0 0,-2 0 0 0,0 5 0 16,9-5 4-16,-8 0-4 0,-1 0 4 0,1 0-8 0,-1 0 4 0,0 0 0 16,2 0 0-16,-2-5 0 0,0 5 0 0,2 0 0 0,-2 5 4 15,0-5-4-15,0 0 4 0,1 0 0 0,0 0-8 0,-1 0 8 16,-8 0 0-16,9 6-4 0,-1-6 4 0,0 4 0 0,-8-4 0 0,10 5 0 15,-10-5 0-15,8 4 0 0,0-4 4 0,-8 6-4 16,8-2 4-16,-8-4-4 0,10 5 4 0,-10-5-4 0,8 0 4 0,-8 5-4 16,0-5-4-16,8 0 4 0,-8 0 0 0,0 0 0 0,9 5 0 15,-9-5 0-15,0 0-4 0,0 0 4 0,0 0 4 0,0 0-8 16,8 0 4-16,-8 0 0 0,0 0-4 0,0 0 0 0,0 4 4 16,0-4-4-16,0 0 0 0,0 0 4 0,0 0 0 0,0 0-4 15,0 0-4-15,0 0-4 0,0 0-12 0,0 0-24 0,-8 0-20 16,8 0-24-16,0 0-24 0,-9 0-32 0,1 0-20 0,0 0-84 0,-2 0 16 15,2 0 44-15,-8-4 28 0,-2-1 36 0,1 0 24 0</inkml:trace>
    <inkml:trace contextRef="#ctx0" brushRef="#br0" timeOffset="24142.636">-3 171 19 0,'0'0'48'0,"0"0"-4"0,0 0-4 0,0 0-16 15,0 0-8-15,-8 0-4 0,8 0 0 0,0 0-4 0,0 0 0 0,0 0 0 16,0 0-8-16,0 0 4 0,0 0 4 0,0 0 0 0,0 0-8 16,0 0 4-16,0 0 0 0,0 0-4 0,0 0 4 0,0 0 0 15,0 0 0-15,0 0 0 0,0 0 0 0,0 0 0 0,0 0 0 16,0 0 0-16,0 0 4 0,0 0 0 0,0 0 4 0,0 0-4 16,0 0 4-16,0 0 4 0,0 0-8 0,0 0 8 0,0 0-4 0,0 0 0 15,0 0 4-15,0 0 4 0,0 0-4 0,0 0 0 0,0 0 0 16,0 0-4-16,0 0 4 0,8 0 0 0,-8 0 0 0,0 6 0 15,0-6-4-15,0 0 0 0,0 0 4 0,8 4-4 0,-8-4 4 0,0 0-4 16,10 5 0-16,-10-5 0 0,0 0 0 0,8 4-4 16,-8 2 0-16,8-6 4 0,-8 4 0 0,8-4 0 0,-8 5 0 0,10 0 0 15,-10 0 0-15,8-5 4 0,0 5 0 0,-8 0 0 0,9-1-4 16,0 1 0-16,-9-1 0 0,8 1 0 0,1 0-4 0,-1 5 0 16,-8-5 0-16,8-1-4 0,0 6 0 0,2-1 4 0,-2 1-4 15,0 0 0-15,2-1 0 0,6 1-4 0,-7-1 4 0,-1 6-4 0,1-5 4 16,8 4-4-16,-9-5 0 0,10 6 0 0,-10-1 0 15,10 1-4-15,-10-2 4 0,8 2 0 0,-7 0-20 0,0-5 24 0,8 4 0 16,-9-5 0-16,10 7 0 0,-10-3 0 0,0-4 4 0,0 1-4 16,10 0-4-16,-10 5 4 0,1-11 0 0,-1 6 0 0,1-1 0 15,0 1 0-15,-1-1 4 0,0-3-4 0,10 3 0 0,-10-5 0 0,0 6 4 16,2 0-4-16,-2-5 4 0,9 5-4 0,-9-6 4 16,1 5-4-16,8 1 4 0,-9 0-4 0,10-5 0 0,-10 5-4 0,10-1 4 15,-10 1 0-15,9-1 0 0,-1 1 0 0,-7-7-4 16,8 8 0-16,1-2 4 0,-10 1 4 0,10 0-4 0,-10-1 0 0,8 1-4 15,-7 0 0-15,8 0 4 0,-8-6 4 0,7 6 0 0,-6-1 0 0,-2-4 4 16,8 5-4-16,-6-2 0 0,-2-2 4 0,9 3-4 16,-9 1 0-16,1-5-8 0,0 5 4 0,7-1 0 0,-8-4 0 0,2 4 4 15,-2 1-4-15,10-4 4 0,-10 3-8 0,0 0 0 0,1-5 8 16,-1 6-8-16,0-5 0 0,10 6 4 0,-10-8 0 0,0 7-4 16,2-5 4-16,-10 0 0 0,8 0-20 0,0 4 24 0,1-4-4 0,0-1 0 15,-9 1 0-15,8 1 0 0,1-2 0 0,-9 1-4 16,8-1 4-16,-8 2 0 0,8-2 0 0,-8-4 0 0,9 5 0 0,0 0 0 15,-9-5 0-15,0 5 0 0,8-5 0 0,-8 4-4 0,8-4 4 16,2 6 0-16,-10-6-4 0,0 4 4 0,8-4 0 0,-8 0-4 16,8 5 0-16,-8-5 4 0,0 0 0 0,0 0 0 0,0 0 0 0,9 0 4 15,-9 0-4-15,0 0 8 0,0 0-4 0,0 0 0 16,0 0 8-16,0 0-4 0,0 0 0 0,0 0 4 0,0 0 0 0,0 0 0 16,0 0 0-16,0 0-4 0,0 0-4 0,0 0 4 0,0 0 0 15,0 0-8-15,0 0 0 0,0 0 4 0,0 0-8 0,0 0 0 16,0 0-4-16,0 0-16 0,0 0-16 0,-9 0-16 0,9 0-20 15,0 0-20-15,0 0-24 0,-8 0-12 0,8-5-64 0,-8 5-24 16,8-4 36-16,-10 4 36 0,2-6 24 0,0 2 24 0</inkml:trace>
  </inkml:traceGroup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9:10.03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48B9776-0794-45F5-BC54-E14154BD9834}" emma:medium="tactile" emma:mode="ink">
          <msink:context xmlns:msink="http://schemas.microsoft.com/ink/2010/main" type="writingRegion" rotatedBoundingBox="4683,5954 6157,6765 4932,8993 3457,8182"/>
        </emma:interpretation>
      </emma:emma>
    </inkml:annotationXML>
    <inkml:traceGroup>
      <inkml:annotationXML>
        <emma:emma xmlns:emma="http://www.w3.org/2003/04/emma" version="1.0">
          <emma:interpretation id="{EA08C292-3D52-4498-90CA-A0BD87BEBAAE}" emma:medium="tactile" emma:mode="ink">
            <msink:context xmlns:msink="http://schemas.microsoft.com/ink/2010/main" type="paragraph" rotatedBoundingBox="4872,6058 5059,6058 5059,6308 4872,63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BABEE6-74A3-4B1B-853B-9755B4EC3553}" emma:medium="tactile" emma:mode="ink">
              <msink:context xmlns:msink="http://schemas.microsoft.com/ink/2010/main" type="inkBullet" rotatedBoundingBox="4902,6035 5075,6270 5019,6311 4846,6076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2394-1371 59 0,'-10'0'76'0,"10"0"-16"0,0 0-4 16,0-5-20-16,0 5-4 0,0 0-8 0,0-4 0 0,0 4 4 16,0-6 0-16,-8 6 4 0,8-4 0 0,0 0 0 0,0 4 0 0,0-6 4 15,-8 1-4-15,8 5 4 0,0 0 0 0,0-4 0 16,0 4-20-16,0 0 24 0,0 0-4 0,0-6 0 0,0 6-12 0,0 0-4 16,0 0-4-16,0 0 4 0,0 0-4 0,0 0 0 0,0 0 0 15,0 0 0-15,0 0-4 0,8 6 4 0,-8-2-4 0,0-4-4 16,8 5 4-16,-8 1-4 0,10-2-4 0,-2 0 4 0,0 6 0 15,-8-1-4-15,9 1 0 0,0-5 0 0,-1 9 0 0,0-4-4 16,9-1 4-16,-9 1 0 0,-8 5-4 0,10-6 0 0,-2 1-4 0,0-1 4 16,2 1 0-16,-2-5 0 0,0 4 0 0,-8 1 0 0,9-5 0 15,-1-1 0-15,-8 1 0 0,9 0 0 0,-9 0 0 0,0 0 4 16,0-5 8-16,0 0-4 0,8 4 8 0,-8-4 0 0,0 0 0 0,0 0 0 16,0 0-4-16,-8-4 0 0,8-1-4 0,0 5 0 0,-9-5 0 15,9 0 0-15,-8-4 0 0,8 4-4 0,0 0 0 0,-9-4 0 16,9 4 0-16,-8-5 0 0,8 0 0 0,-8 1-4 0,-2-1 4 15,10 6-4-15,-8-6 4 0,0 1 0 0,8 3 0 0,-10-3 0 16,10 5 0-16,0-2 4 0,-8 2-4 0,8-2 0 0,0 2 4 16,-8 4-8-16,8-5 0 0,0 5 8 0,0 0-8 0,0 0 0 0,0 0-4 15,0 0 4-15,0 5 0 0,0-1-4 0,0 2 4 0,8-2 0 16,-8 2 0-16,0 2 0 0,8-3 0 0,-8 5 0 0,0-5 0 16,10 5 0-16,-10-1 0 0,8 1 0 0,-8-1 0 0,8 1 0 15,-8 4 0-15,10-9 0 0,-10 5 0 0,0-1 0 0,8-4-4 16,-8 5-4-16,0-6 4 0,8 1-4 0,-8 5-8 0,0-6-16 0,0-4-12 15,0 6-12-15,0-2-12 0,0-4-16 0,0 5-24 16,0-5-28-16,0 0-72 0,0 0 32 0,0 0 36 0,-8 0 24 0,8-5 16 16</inkml:trace>
      </inkml:traceGroup>
    </inkml:traceGroup>
    <inkml:traceGroup>
      <inkml:annotationXML>
        <emma:emma xmlns:emma="http://www.w3.org/2003/04/emma" version="1.0">
          <emma:interpretation id="{BF2301FD-F616-4046-95E4-DE795F30181F}" emma:medium="tactile" emma:mode="ink">
            <msink:context xmlns:msink="http://schemas.microsoft.com/ink/2010/main" type="paragraph" rotatedBoundingBox="3908,7361 5383,8173 4932,8993 3457,81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DBBA62F-9881-46A8-BF76-8791E9982350}" emma:medium="tactile" emma:mode="ink">
              <msink:context xmlns:msink="http://schemas.microsoft.com/ink/2010/main" type="line" rotatedBoundingBox="3908,7361 5383,8173 4932,8993 3457,8182"/>
            </emma:interpretation>
          </emma:emma>
        </inkml:annotationXML>
        <inkml:traceGroup>
          <inkml:annotationXML>
            <emma:emma xmlns:emma="http://www.w3.org/2003/04/emma" version="1.0">
              <emma:interpretation id="{6F261F5D-E4E0-43DE-AC1E-EFFAB426C252}" emma:medium="tactile" emma:mode="ink">
                <msink:context xmlns:msink="http://schemas.microsoft.com/ink/2010/main" type="inkWord" rotatedBoundingBox="3908,7361 5383,8173 4932,8993 3457,818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2146.7011">1072 494 71 0,'0'5'124'0,"0"-5"-20"0,8 0-4 0,-8 5-28 0,0-5 0 16,0 5 12-16,9 0-4 0,-9-5 4 0,8 4 4 0,1 1 0 16,-1 0 0-16,1-5 0 0,-1 4-16 0,0-4 12 0,10 0-4 15,-10 5 0-15,10-5-4 0,-2 0-12 0,2 0-8 0,-10 0-4 16,9 5-4-16,1-5-12 0,-2 0-4 0,10 0-8 0,-9 0-4 15,0 0-4-15,0 0-4 0,1 0 0 0,-2 0-8 0,2 5 0 16,-2-5-4-16,-7 5-12 0,8-5-12 0,-8 4-24 0,-1-4-12 16,0 6-24-16,0-2-20 0,-8 1-32 0,0 0-28 15,0 0-12-15,0-1-72 0,-8 6 12 0,0-5 48 0,0-1 32 16,-10 3 32-16,1-4 24 0</inkml:trace>
          <inkml:trace contextRef="#ctx0" brushRef="#br0" timeOffset="22350.1594">1114 691 131 0,'-8'9'144'0,"8"1"-16"0,0-5-12 0,0 8-20 0,0-7 4 16,0 4 0-16,-9 0-16 0,9-6 20 0,9 6-12 0,-9-1-4 15,0-4 0-15,0 0-8 0,8 0-4 0,1 5-4 0,-1-5-8 0,0-1-8 16,2 1-4-16,-2 0-8 0,10-1-8 0,-10-4-4 0,8 5-8 16,10-5-8-16,-9 0 0 0,1 5-4 0,8-5-4 0,-10 0 4 15,10 0-8-15,-9 0 0 0,9 0-8 0,-10-5-12 0,10 5-16 16,-9-5-24-16,9 5-24 0,-10-4-16 0,2 4-28 0,-2-5-32 15,2 5-24-15,-1-5-88 0,-9 5 28 0,9-4 52 0,-8-1 28 16,-1 5 28-16,-8 0 28 0</inkml:trace>
          <inkml:trace contextRef="#ctx0" brushRef="#br0" timeOffset="22716.1776">2035 313 39 0,'0'-11'128'16,"0"-3"-16"-16,0 5-20 0,0-1-32 0,0 1-8 0,0 3-8 15,0 2 0-15,0-1 0 0,0 0 8 0,0 5 8 0,8 0 0 16,-8 0 4-16,0 5 0 0,0 0-4 0,10-1 4 0,-10 6-4 0,8-1-4 16,-8 6 0-16,8-1-4 0,1 1-8 0,-9 9-8 0,9-6 4 15,-1 7-8-15,-8-1-4 0,8 5-4 0,-8 0-4 0,9 4-20 16,-9-4 16-16,0 5 0 0,0-1-4 0,0 1 0 0,0-6-8 16,0 6 0-16,0-6-4 0,0 1-4 0,0 0-8 0,0-4-8 15,0-2-12-15,0 2-8 0,0-6-4 0,0 0-12 0,0-5-20 16,0-4-12-16,0-1-12 0,0 2-8 0,0-11 0 0,0 4-20 15,0-8-44-15,0-2-12 0,0 1 44 0,8-4 28 0,-8-1 12 0</inkml:trace>
          <inkml:trace contextRef="#ctx0" brushRef="#br0" timeOffset="22988.4488">2334 604 43 0,'8'-4'100'0,"0"-6"-4"16,1 5-8-16,0 1-20 0,-1 4 0 0,-8-5 8 15,8 0 4-15,-8 5 0 0,0 0-4 0,0 0-4 0,0 0-4 0,0 0-8 16,0 0 0-16,-8 0 0 0,8 5-4 0,-8-5 0 0,-1 9 0 15,0-4-4-15,1 0 4 0,-9 0 0 0,9-1-4 0,-1 6 0 16,-8-1 0-16,9 2 0 0,-10-2-12 0,10 0 4 0,-10 1-4 0,10-1-4 16,0 6 4-16,-1-5 0 0,1 0-8 0,-1 3 0 0,0-4 0 15,9 2-4-15,-8-2 0 0,8 6-8 0,0-5-20 0,0-1 0 16,0 5 0-16,0-3 0 0,0-2 0 0,8 5 0 0,-8-4 0 16,9 0 0-16,0 4 0 0,-1-5 0 0,9 1 0 0,-9-1 0 15,2 1 0-15,6-5 0 0,2 4 0 0,-2 1 0 0,2-4 0 16,-1-2 0-16,-1 0 0 0,2 1 0 0,8-5 0 0,-10 5 0 0,10-5 0 15,-9 0 0-15,-1 0-52 0,10 0-120 0,-8-5-56 16,-10 5-72-16,9-5-16 0,0 1 52 0,-8 0 48 0,7-2 44 0,-16 1 32 16,10 0 28-16</inkml:trace>
          <inkml:trace contextRef="#ctx0" brushRef="#br0" timeOffset="56174.7064">2095 1262 55 0,'-8'0'108'0,"8"0"-8"0,-9 0-4 0,9 0-28 0,0 0-4 16,0 0-4-16,-9 5-8 0,9-5 0 0,0 0-4 0,0 0-8 15,0 0-8-15,0 0-4 0,0 0 0 0,0 0 0 0,0 0 0 16,0 0 4-16,0 0 0 0,9-5-4 0,-9 5 4 0,9 0-4 16,-9 0 4-16,8-5 0 0,-8 5 0 0,8-4-8 0,1 4 0 0,-1 0 4 15,10 0-4-15,-10-5-4 0,0 5 0 0,10 0 0 0,-2 0-4 16,-7 0 0-16,8 0 4 0,0 0-4 0,1 0-4 0,-2 5 0 16,-8-5 0-16,10 4 0 0,-1 1-4 0,0-5-4 0,0 5 4 15,-9-5 0-15,10 4 0 0,-2 1-4 0,-6-5 0 0,6 5 0 0,-7 0-4 16,8-5 4-16,-9 4 0 0,9-4-4 0,-9 5 0 15,2-5 4-15,-2 4-4 0,0-4 0 0,2 0 4 0,-2 0 0 0,0 0-4 16,-8 0 0-16,9 0 0 0,-1 6 0 0,-8-6 4 0,0 0-4 16,9 0 4-16,-9 0 0 0,0 0 0 0,0-6 0 0,0 6 0 15,0 0-4-15,0 0 8 0,0 6-8 0,-9-6 4 0,9 0-20 16,-8 0 16-16,8 0 4 0,-9 0-4 0,1 0 0 0,0 0 4 0,-2 0 0 16,2 0 0-16,0 0-4 0,-2 0-4 0,-6 0 4 0,7 0-4 15,-7 0 4-15,7 0 0 0,-8 0-4 0,-1 0 4 16,10 0-4-16,-9 0 4 0,8 0-4 0,-7 0 8 0,-1 0-8 0,8 0 8 15,-8 0-8-15,9 0 4 0,-2 0-4 0,-6 0 4 0,8 0 0 16,-2 0 4-16,2 0-4 0,0 0 0 0,-1 0 0 0,9 0 4 16,-8 0-4-16,-1 0 0 0,9 0 4 0,-9 0-4 0,9 0 0 0,0 0 0 15,0 0 0-15,0 0 0 0,0 0-4 0,-8 0 4 0,8 0-4 16,0 0 4-16,8 0 4 0,-8 0-8 0,0 0 4 0,9 0 0 16,-9 0 0-16,9 0-4 0,-9 0 8 0,8 0-4 0,1 0 0 0,-1 0 0 15,0 0 0-15,2 0 4 0,6 0-4 0,-8 0 0 16,10 0 4-16,-1 0-4 0,0 0 0 0,-8 0 0 0,7 0 4 0,2 0 0 15,-10 0-4-15,10 0 4 0,-10 0-4 0,9 0 4 0,-8 0-4 16,7 0 4-16,-7 0-4 0,-1 0 4 0,0 0-4 0,2 0 4 16,-2 0 0-16,0 0-4 0,-8 0 4 0,10 0 0 0,-10 0 0 0,8 0 0 15,-8 5 4-15,0-5 4 0,0-5-4 0,0 10 0 0,0-5 0 16,8 0 0-16,-8 0 4 0,0 0 0 0,0 0 0 0,-8 0 0 16,8 0-4-16,0 0 4 0,0 0 0 0,0 0-4 0,0 0 4 15,0 0-4-15,0 0 0 0,0 0 0 0,0 0 0 0,0 0 0 16,0 0 0-16,0 0 0 0,0 0-4 0,0 0 4 0,0 0 0 15,0 0-4-15,0 0 4 0,0 0-4 0,0 0 0 0,0 0 0 0,0 0-4 16,0 0 0-16,0 0 0 0,0 0 0 0,0 0 0 0,0 0 4 16,0 0-4-16,0 0-4 0,0 0 8 0,0 0 0 0,0 0-4 15,0 0 0-15,0 0 0 0,0 0 0 0,0 0 0 0,0 0 0 16,0 0 0-16,0 0 0 0,0 0 0 0,0 0 0 0,0 0 4 16,0 0-4-16,0 0 0 0,0 0-16 0,0 0 20 0,0 0 0 15,0 0 0-15,0 0-4 0,0 0 4 0,0 0 0 0,0 0-4 16,0 0 0-16,0 0 4 0,0 0-4 0,0 0-4 0,0 0 4 0,0 0 0 15,0 0 0-15,0 0 0 0,0 0 0 0,0 0 0 0,0 0 4 16,0 0-4-16,0 0 0 0,0 0 0 0,0 0 0 0,0 0 0 16,0 0 0-16,0 0 0 0,-8 0 0 0,8 0 0 0,0 0-4 0,0 0 0 15,0 0-4-15,0 0-8 0,0 0-12 0,0 0-8 16,0 0-16-16,0 0-20 0,-10 0-20 0,10 0-20 0,0 0-28 0,0 0-20 16,-8 5-72-16,8-5-4 0,-8 0 44 0,8 4 36 0,0-4 28 15,-10 0 28-15</inkml:trace>
        </inkml:traceGroup>
      </inkml:traceGroup>
    </inkml:traceGroup>
  </inkml:traceGroup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10:13.67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91A2EAC-2075-4DC4-9A99-F3765CC29A47}" emma:medium="tactile" emma:mode="ink">
          <msink:context xmlns:msink="http://schemas.microsoft.com/ink/2010/main" type="inkDrawing" rotatedBoundingBox="1519,4241 4383,2559 6015,5338 3151,7020" semanticType="enclosure" shapeName="Other">
            <msink:destinationLink direction="with" ref="{8FFE11AD-8493-45BC-A0D4-5BB5DB8B134A}"/>
            <msink:destinationLink direction="with" ref="{325C4BDD-C0E6-466B-B60B-2B930278E431}"/>
            <msink:destinationLink direction="with" ref="{AE83A570-4E34-417C-ACB1-6F7FB0407A6A}"/>
          </msink:context>
        </emma:interpretation>
      </emma:emma>
    </inkml:annotationXML>
    <inkml:trace contextRef="#ctx0" brushRef="#br0">0 1794 7 0,'0'0'72'16,"10"0"-4"-16,-10 0-4 0,0 0-28 0,0 0 0 0,0 0-8 15,-10 0-4-15,10 0 4 0,0-4-8 0,0 4 4 0,0 0-4 0,0-4-4 16,0 4 0-16,0-6 4 0,0 1 0 0,0 5-4 0,0-4 0 16,10 4 0-16,-10-6 0 0,0 2 0 0,0-1 0 0,0 0 0 15,0 0 0-15,8 1 0 0,-8-1-4 0,0-1 4 0,8 2-4 0,-8 0 0 16,10-6 4-16,-10 5-4 0,0-5 0 0,8 1 0 16,-8-1 0-16,8 0 0 0,-8 2 0 0,8-3 0 0,-8-3 0 15,9 5 0-15,0-6-4 0,-1 1 4 0,-8-1 0 0,9 1 0 0,-1-5 0 16,0 4 0-16,2-4 0 0,-2 5 0 0,0-5 0 15,0-1-4-15,2 1-4 0,-2 0 4 0,0 0 0 0,1-1-8 0,-1-2 8 16,1 2-4-16,0 1-4 0,7-1 4 0,-6 0 0 0,-2 2 0 16,0-1 4-16,0 0-16 0,2-1 20 0,-2 1-8 0,0 0 4 15,1 0-4-15,-1 0 0 0,1-2 0 0,0 3 0 0,-1-1 0 0,0 0 4 16,0 0-4-16,2-1 0 0,-2 1-4 0,0 0 0 0,2 0-4 16,-2-5 8-16,0 6 0 0,1-2-4 0,-1 1 4 0,0-1-4 15,1-4 4-15,0 5-4 0,-1 0 0 0,0-1 0 0,2 1 0 16,-2-4 0-16,0 3 0 0,2 1 4 0,-2 0-8 0,0 5 4 15,-8-5 0-15,8 0 0 0,1 4 4 0,-1-4-4 0,1-1 4 0,0 6-4 16,-9-5 0-16,8 4 0 0,0-4-4 0,2 5 8 0,-10-6-4 16,8 6 0-16,0-5 0 0,0 0 0 0,2 5 4 0,-10-5 0 15,8 4-8-15,0-4 4 0,1 0 0 0,-9 4 0 0,8 1 0 16,1-5 0-16,0 4-4 0,-9 1 8 0,8 0-4 0,0 0 0 16,0-1 0-16,-8 1-4 0,10-1 4 0,-2 4 0 0,-8-2 4 0,8 3 0 15,2 1-4-15,-10 0-4 0,8-1 4 0,-8 5-4 0,8-5-12 16,-8 6 24-16,9-6-4 0,-1 5-8 0,-8 1 8 0,0-2-4 15,8 2 0-15,-8-1 0 0,9 5 0 0,-9-5 4 0,0 0-4 16,9 1 0-16,-9-2 4 0,0 2-4 0,8 4 0 0,-8-5-4 16,0 1 4-16,8-2 0 0,-8 1 0 0,0 5 0 0,10-4 0 15,-10-1 0-15,0 0 0 0,8 5 0 0,-8-4 0 0,0-1 0 0,0 5 4 16,0 0-4-16,0-5 0 0,0 5-4 0,0 0 4 0,0 0 0 16,0 0 0-16,0 0 0 0,0 0 0 0,0 0 0 0,0 0 0 15,0 0 4-15,0 0-4 0,0 0 4 0,0 0-4 0,0 0 4 0,0 0 0 16,0 0-4-16,0 0 4 0,0 0-4 0,0 0-4 15,0 0 8-15,0 0 0 0,0 0-8 0,0 0 4 0,0 0-4 0,0 0-4 16,0 0-4-16,0 0-8 0,0 0-4 0,0 5-8 0,0-5-12 16,0 5-12-16,0-5-8 0,0 4-8 0,-8 1 0 0,8-5-36 15,0 5-44-15,0-1 4 0,-10 1 28 0,10 1 24 0</inkml:trace>
    <inkml:trace contextRef="#ctx0" brushRef="#br0" timeOffset="-22458.4911">1740-1040 47 0,'0'0'76'0,"0"-5"-4"15,0 5-8-15,0 0-28 0,0 0-8 0,0 0-4 16,0 0 0-16,0 0 0 0,0 0-8 0,0 0 4 0,0 0 4 0,0 0 4 16,0 5 0-16,9-5 0 0,-9 5 0 0,0-5 4 0,8 5-12 15,-8 0 4-15,0 4 0 0,9-3 0 0,-1 2 0 0,-8 2-4 16,8 4 4-16,-8 2 4 0,10-3-4 0,-2 2 0 0,-8 8 0 0,8-4-4 16,-8 1 4-16,10 4 0 0,-10 5 0 0,8-6 0 0,0 6 0 15,-8 0-4-15,8 0 0 0,-8 5-4 0,9 0 0 16,-1-1-4-16,-8 0-4 0,9 6 0 0,0-6-4 0,-1 5 4 0,-8-4 0 15,8 5-8-15,2-1 4 0,-2 1 0 0,0-1 0 0,0 0 0 16,2 1 0-16,-2 4-4 0,0-5 0 0,1 0 0 0,-1 1 0 16,1-1 0-16,0 1 4 0,-1-1 0 0,0 0 0 0,0 0 0 0,2 1 0 15,-2-7-4-15,0 8 0 0,2-1 0 0,-2-6 4 16,0 0-4-16,1 6 0 0,-1-6 0 0,0 0 0 0,-8 1 0 0,10 0 4 16,-2-1 0-16,0-4-8 0,-8 5 8 0,8-5-8 0,2-1 8 15,-2 6-8-15,0-10 8 0,1 10-8 0,-9-11 8 0,9 6-8 16,-1 0 0-16,1-1 4 0,-1 1-4 0,-8 0 4 0,8 0 4 0,1 0-8 15,0-5 4-15,-1 5 4 0,-8-1-4 0,8 1 0 16,2-5-4-16,-10 5 4 0,8 0 0 0,0-6-4 0,-8 6 4 0,9-4 0 16,0 3 0-16,-9-4 0 0,8 0 0 0,-8 5 0 0,8-5 0 15,-8 0-4-15,0 0 8 0,9 0-8 0,-1 0 0 0,-8 0 4 16,0 0-4-16,8 0 4 0,-8 0 0 0,10-5-4 0,-10 5 8 0,8 0-4 16,-8-4 0-16,8 3 0 0,-8-4 0 0,10 5 0 15,-2-4 0-15,-8 3 0 0,8-4-4 0,0 0 4 0,1 1-4 0,-9-1 0 16,9 0 0-16,-1 6 0 0,1-11 0 0,-1 10 0 0,0-10 4 15,2 5-4-15,-2 1 0 0,0-6 4 0,0 5 0 0,2-4-4 16,-2-1 0-16,0 0 4 0,1 0-4 0,-9 1 4 0,9-1 0 16,-1-4-4-16,1 4 0 0,-9-4 4 0,8 0-4 0,0-6 4 0,-8 6-4 15,9-1 0-15,-9-4-4 0,0 0 0 0,9-5-8 16,-9 5 0-16,0-5 0 0,0 0-12 0,0 4-8 0,0-4-12 0,0-4-8 16,0 4-12-16,0-5-4 0,-9-5-64 0,9 6-36 0,-9-1 28 15,1-5 24-15,8 0 24 0</inkml:trace>
    <inkml:trace contextRef="#ctx0" brushRef="#br0" timeOffset="-70380.7632">78 1679 11 0,'0'0'88'0,"-9"6"-16"0,9-2-4 0,-9 1-20 0,9-5-4 0,0 4-4 16,-8 1 0-16,8-5-4 0,0 0 0 0,-8 5 0 0,8-5-4 0,0 0-4 15,0 0 0-15,0 0-4 0,0 0 0 0,0 0 0 0,0 0 0 16,0 0 0-16,0 0 4 0,0 0 4 0,0 0 4 0,0 0 0 16,0 0 4-16,8 0 0 0,-8 0 0 0,0 0-8 0,0 0 0 0,8 0 4 15,-8 0 0-15,9 0-8 0,0 0 4 0,-9 0 0 16,8-5 0-16,1 5 4 0,7-5-4 0,-6 1-4 0,-2-1 0 0,8 1 0 15,-6-2 0-15,6-4 0 0,1 2-8 0,1-3 0 0,-2 2 0 16,2-5-4-16,-2-1 0 0,10 1 4 0,0-1-4 0,-9 1 0 16,9 0 0-16,0-6 0 0,-1 6-4 0,9-5 0 0,-8 0-4 15,8-1 0-15,-9 1 0 0,9 0 0 0,-8-5-4 0,8 5 0 0,0 1 4 16,-9-2-4-16,9-5 0 0,1 6 4 0,-1 0-4 16,-8-5 4-16,8 6-4 0,-1-2 0 0,-7 1 0 0,8 0 0 0,-8-5-4 15,7 4 0-15,-7 1 4 0,8 0-4 0,-8 5 0 0,9-5 4 16,-11-1-4-16,11 1 4 0,-9 5-4 0,8-5 0 0,-8 4 4 15,7 0 0-15,-7-3 0 0,8 3 4 0,0-4-4 0,-8 5 0 16,7-5 0-16,3 4 4 0,-3-5 0 0,-7 7-4 0,8-7 0 16,0 0 0-16,0 2 0 0,-1-1 0 0,3 0-4 0,-3-1 0 0,1 1 4 15,0-5 0-15,0 5 0 0,1 0 0 0,-1 0-4 0,0-5 4 16,-9 4-4-16,9 1 4 0,0 0-4 0,1 0 4 0,-1 0 0 16,0-1-4-16,0 1 4 0,-9 0-4 0,9 6 0 0,1-7 0 15,-10 5 0-15,10-4 0 0,-9 5 0 0,7-1 0 0,-7 1 0 16,0-1-4-16,-2 2 4 0,2 3 0 0,0-5 0 0,-1 1 0 0,1 4 0 15,-8-4 0-15,7 5-4 0,-8-1 8 0,8-5-4 0,-7 6 0 16,-2-1 0-16,10-1 0 0,-17-2 0 0,8 8 4 0,0-4-4 16,-1-1 0-16,-6 1 0 0,-2 4 0 0,10 0 0 0,-10-5 4 15,0 10-4-15,-8-4 0 0,8-2 8 0,1 6-4 0,-9-4 4 16,9 4 4-16,-9 0 0 0,0 0 4 0,0 0 0 0,0 0 0 16,0 0 4-16,0-5-4 0,0 10 0 0,0-5 0 0,0 0 0 0,0-5-4 15,0 10-12-15,0-10 0 0,0 5 0 0,0 0 0 0,0 0 0 16,0 0 0-16,0 0 0 0,0 0 0 0,0 0 0 0,0 0 0 15,0 0 0-15,0 0 0 0,0 0 0 0,0 0 0 0,0 0 0 16,-9 0 0-16,9 0-12 0,-9 0-76 0,9 5-36 0,-8-5-36 16,0 0-52-16,-10 0-76 0,10 0-24 0,-10 4 72 0,-7 2 40 0,8-6 40 15,-8 4 32-15,-1 1 24 0</inkml:trace>
    <inkml:trace contextRef="#ctx0" brushRef="#br0" timeOffset="687.2951">888 131 59 0,'0'0'80'0,"0"0"-12"0,0 0-8 0,0 0-28 0,0 0 4 0,0 0-12 16,0 0 0-16,0 0-4 0,0 0 0 0,0 0-8 15,0 0 0-15,0 0 0 0,0 0 0 0,0-5 0 0,0 5 0 0,0 0 4 16,8 5 0-16,-8-10 0 0,8 10 0 0,2-5 0 0,-10 0 0 16,8 0 0-16,0 0 0 0,1 0 4 0,0 0-4 0,-1 0 4 15,9 0 0-15,-9 0-4 0,10 0 4 0,-10 0 0 0,10 0-4 16,-2 0 0-16,1 0 0 0,0 0-4 0,0 0 0 0,1 0-4 0,-2 0 4 15,2-5-8-15,7 5 4 0,-8 0-4 0,8 0 4 0,-7-5 0 16,8 5-4-16,-1 0 0 0,-8 0 0 0,8-5 0 0,1 5 0 16,0 0 0-16,-10-5 0 0,10 5-4 0,-1-5 4 0,1 5 0 15,0 0-4-15,0-4 0 0,-1 4 0 0,1-6 4 0,0 6-4 0,-1 0 4 16,1 0 0-16,-2-4 4 0,2 4-4 0,0-5-4 0,0 5 4 16,-1-4-4-16,1 4 4 0,8-6 4 0,-9 2-8 0,1-1 0 15,0 0 4-15,0 0 0 0,-10 1-4 0,10-2 0 0,-1 2 0 16,1-1 4-16,0 1 0 0,-1-2-4 0,1 1-4 15,-10 5 4-15,10-4 4 0,0 4-4 0,-1 0 0 0,-7-5-4 16,8 5 4-16,-1 0 4 0,-8 0-4 0,8 0 0 0,-7 0 0 16,-2 0 0-16,2 0-4 0,7 0 8 0,-8 0-4 0,0 5 0 15,1-5 0-15,-10 0 4 0,8 0-4 0,2-5 0 0,-10 5 0 16,10 0 0-16,-1 0 0 0,-9 0-4 0,0 0 8 0,10 5-4 16,-10-5 4-16,10 0-4 0,-10 0 4 0,0 0-4 0,1 0 0 15,8 0 4-15,-9 0-4 0,1 0 4 0,-1-5 0 0,0 5 0 16,2 0 0-16,-2 0 0 0,0-5 4 0,-8 5-4 15,10 0 0-15,-2 0 4 0,0 0 4 0,-8 0-4 0,9 0 0 16,-1-4 4-16,-8 4 0 0,9 0-4 0,-9 0 4 0,8 0 0 16,-8 0-4-16,0 0 4 0,0 0 0 0,9 4-4 0,-9-4 4 15,0 0-4-15,0 0 4 0,8 5-4 0,-8-5-4 0,0 0 4 0,0 0 0 16,0 5-4-16,0-5 0 0,0 0 0 0,0 0 0 0,0 0 0 16,0 4-4-16,0-4 0 0,0 0-4 0,0 0-8 0,0 0-12 15,-8 0-20-15,8 0-28 0,-9 0-28 0,9 0-20 0,-8 0-100 16,-1 0 24-16,1 0 40 0,-1 0 32 0,-7 0 20 0</inkml:trace>
  </inkml:traceGroup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9:06.52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B80E448-C9E2-4C57-A622-70E7EAA0D4DF}" emma:medium="tactile" emma:mode="ink">
          <msink:context xmlns:msink="http://schemas.microsoft.com/ink/2010/main" type="writingRegion" rotatedBoundingBox="2828,5381 3113,15279 2037,15310 1752,5412"/>
        </emma:interpretation>
      </emma:emma>
    </inkml:annotationXML>
    <inkml:traceGroup>
      <inkml:annotationXML>
        <emma:emma xmlns:emma="http://www.w3.org/2003/04/emma" version="1.0">
          <emma:interpretation id="{F20551BC-D92E-4C5B-9BC6-705A5A270189}" emma:medium="tactile" emma:mode="ink">
            <msink:context xmlns:msink="http://schemas.microsoft.com/ink/2010/main" type="paragraph" rotatedBoundingBox="2828,5381 3113,15279 2037,15310 1752,54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8167715-E06D-4215-981D-FC8672A0F20C}" emma:medium="tactile" emma:mode="ink">
              <msink:context xmlns:msink="http://schemas.microsoft.com/ink/2010/main" type="line" rotatedBoundingBox="2828,5381 3113,15279 2037,15310 1752,5412"/>
            </emma:interpretation>
          </emma:emma>
        </inkml:annotationXML>
        <inkml:traceGroup>
          <inkml:annotationXML>
            <emma:emma xmlns:emma="http://www.w3.org/2003/04/emma" version="1.0">
              <emma:interpretation id="{DCF9C89C-3C59-4389-B8BB-FCD7EDC2C541}" emma:medium="tactile" emma:mode="ink">
                <msink:context xmlns:msink="http://schemas.microsoft.com/ink/2010/main" type="inkWord" rotatedBoundingBox="2410,5393 2416,5607 2298,5611 2292,539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-207-1913 27 0,'0'0'76'0,"0"0"-8"0,0 0-8 15,0-5-24-15,0 5-8 0,0 0-4 0,0-5-4 0,0 5-4 16,0-5 0-16,0 5 0 0,0-4 4 0,0 4-4 0,0-5 0 16,0 5 0-16,0-6 0 0,0 6 0 0,0-4 0 0,0 0-4 15,0 4 0-15,0-6 0 0,0 6 0 0,0-4 0 0,0 4-4 16,0 0 0-16,0 0 0 0,0-5 0 0,0 5-4 0,0 0 4 16,0 0-4-16,0 0 0 0,0 0 0 0,8 0 0 0,-8 0 0 0,8 0 0 15,-8 5 0-15,10-5 0 0,-10 4 0 0,8-4-4 0,-8 6 4 16,8-2 4-16,2-4-8 0,-2 4 4 0,0 2-4 0,-8-1 0 15,8-1 0-15,1 1 0 0,-9 0 0 0,9 0 0 0,-9-1 4 0,8 2 0 16,-8-6 0-16,0 0 0 0,9 4 4 0,-9-4 4 16,0 0 4-16,0 0 4 0,0 0 4 0,0 0-4 0,0 0 4 0,0 0-4 15,0 0 0-15,-9-4-4 0,9 4 0 0,-8-6 0 0,8 2-4 16,-9-1 0-16,9 0-4 0,-9-4 4 0,9 4-4 0,-8-5 0 16,8 6-4-16,-8-11-4 0,0 5 8 0,-2 1-4 0,2-1 4 15,8 0-4-15,-8 2 0 0,8-3 4 0,-10 2 0 0,10-1 0 16,-8 6 0-16,8-6-4 0,0 5 4 0,0-1-4 0,-8 6-4 0,8-4 8 15,0 4-8-15,0 0 0 0,0-4 0 0,0 8 0 0,0-4 4 16,8 4 0-16,-8 2-4 0,0-6-4 0,8 10 0 0,-8-5 8 16,10 4-4-16,-10 1 0 0,8-1 4 0,0 1 0 0,2 0-4 0,-10 0 4 15,8-1-4-15,0 5 4 0,0-5 0 0,1 5-4 16,0-3 0-16,-9-2 0 0,8 1 4 0,1 0-4 0,-9-1 4 0,0-3 0 16,8-2 4-16,-8 0 0 0,0 1 4 0,0-5-4 0,0 5 4 15,0-5 0-15,0 5 0 0,0-5-4 0,0 0 4 0,0 0-8 16,0 0 0-16,0 0-4 0,0-5 0 0,0 5-4 0,0-5-4 0,0 0-8 15,-8 1-20-15,8 0-20 0,0-2-20 0,0 1-20 16,-9 1-44-16,9-6-68 0,-8 0 36 0,8-4 28 0,-9 4 32 16,9-4 24-16</inkml:trace>
        </inkml:traceGroup>
        <inkml:traceGroup>
          <inkml:annotationXML>
            <emma:emma xmlns:emma="http://www.w3.org/2003/04/emma" version="1.0">
              <emma:interpretation id="{8CD4F829-32A4-4FB2-A9B4-A4AF0D1FB6C7}" emma:medium="tactile" emma:mode="ink">
                <msink:context xmlns:msink="http://schemas.microsoft.com/ink/2010/main" type="inkWord" rotatedBoundingBox="2878,7117 2935,9094 1859,9125 1802,714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4828.9906">-61 940 51 0,'9'-8'144'0,"-9"8"-8"15,0-6-8-15,0 6-20 0,0-5-4 0,0 5 0 0,-9 0-8 16,9 5 0-16,-8 1-4 0,8-6-8 0,-9 8-8 0,1-3 0 15,0 0-8-15,-2 0-4 0,2 4 0 0,0 1-4 0,-1-1-8 0,1-4-4 16,-1 10-4-16,1-6-4 0,-9 1-8 0,9 4-4 16,-2-4-8-16,2 4-4 0,-9 1-28 0,9-1 28 0,-1-5-4 0,1 6-4 15,-9 0 0-15,9-1-4 0,-2 0-4 0,-6 4-8 0,7-2 0 16,1-6-8-16,-9 4-12 0,17 0-8 0,-17 0-12 0,9-3-12 16,8-2-8-16,-10 0-12 0,2 1-12 0,8-5-20 0,0-1-12 0,-8 1-12 15,8-1-8-15,0-4-64 0,0 6 0 0,0-6 44 0,0 0 32 16,0-6 20-16</inkml:trace>
          <inkml:trace contextRef="#ctx0" brushRef="#br0" timeOffset="24606.5857">-444 1041 15 0,'0'-5'116'15,"0"0"-12"-15,0 1-8 0,0-6-24 0,10 10-8 0,-20-5-4 16,10 1 4-16,0-1 0 0,0 5-4 0,0-5-4 0,0 5 0 15,10 0-4-15,-10 0 8 0,0-5 0 0,8 10 0 0,-8-5 0 16,8 0 0-16,1 5 4 0,-1 0-4 0,9-1 0 0,-8 1-4 0,-1 5-4 16,10-1 0-16,-10 1-12 0,9 4 0 0,0-5-4 0,0 6-4 15,-1-1-4-15,-6 1-4 0,6 0-4 0,1 3-4 0,-8-3 0 16,8-2-4-16,-9 7 0 0,10-5-4 0,-10-1-4 0,0 1 4 16,9 0-4-16,-8-1-4 0,-1-5 0 0,1 5 0 0,-1-5-12 15,0 2-4-15,-8-2-8 0,10-4-12 0,-10 5-16 0,8-6-20 0,-8-4-12 16,8 5-12-16,-8 0-20 0,0-5-16 0,0-5-12 0,0 0-16 15,0 1-68-15,0-6 32 0,-8 1 44 0,8-1 20 0,0-5 28 16</inkml:trace>
          <inkml:trace contextRef="#ctx0" brushRef="#br0" timeOffset="25166.6174">24 1396 67 0,'0'14'140'0,"0"-4"-16"0,0 4-24 15,0-4-36-15,0 0-8 0,8-6-4 0,-8 1-8 0,0 0 4 16,10-1 0-16,-10-4-8 0,8 0 4 0,-8-4-8 0,8-1 0 16,0 0-4-16,2-4 0 0,-2-1-4 0,9 0 0 0,-9 1 0 0,10-5 4 15,-10-1-4-15,8 1-4 0,2-1 4 0,-10 1-4 0,9 0 0 16,1-5 0-16,-2 3-4 0,-8 7 4 0,10-5 0 0,-10 5-8 16,9-1 0-16,-9 1 4 0,2 3 0 0,-2 2 4 0,0-1 8 0,0 5 4 15,2-5 0-15,-2 10 0 0,-8-5 4 0,8 5-4 16,1-1 0-16,-1 7-8 0,-8-2 0 0,8 0-4 0,2 6-4 0,-10-6 0 15,8 6-4-15,-8-1-4 0,8 5 0 0,-8 0-4 0,8-4 0 16,-8 4-4-16,0 5 0 0,10-10 0 0,-10 10-4 0,0-5-4 16,0-4-8-16,0 4-8 0,0 0-12 0,0-5-20 0,0 6-20 15,0-6-20-15,0-4-24 0,0-1-24 0,0 1-24 0,0 0-72 16,0-5-8-16,0-5 48 0,0 0 36 0,0-5 32 0,0 0 24 16</inkml:trace>
          <inkml:trace contextRef="#ctx0" brushRef="#br0" timeOffset="48003.9402">416 1377 43 0,'0'0'48'16,"8"0"-80"-16</inkml:trace>
          <inkml:trace contextRef="#ctx0" brushRef="#br0" timeOffset="23366.1928">-222-297 59 0,'0'-5'120'0,"0"1"-8"16,0-1 0-16,0 0-28 0,0 5 8 0,0 0 0 0,0-5 0 15,0 5-8-15,0 0-4 0,-9 0 0 0,9 0-12 0,0 0-4 16,-8 5 0-16,8-5 0 0,0 5-8 0,-9 0 4 0,9-1 0 0,-8 6 0 15,0-6-4-15,-2 6 0 0,2-1-4 0,8 1-4 16,-8 5-4-16,-1-1 0 0,1 1 0 0,-9 4-8 0,8-5-4 0,1 5 0 16,0 0-4-16,-2 0-8 0,-6 1 0 0,7 4 0 0,-8-6-8 15,9 3-12-15,-9 2 0 0,9-4 0 0,-10 6 0 0,10-6 0 16,-9 0 0-16,8 0 0 0,1 0 0 0,-1-3 0 0,-7-3 0 16,6 6 0-16,2-10 0 0,8 6 0 0,-8-5 0 0,-1-1-24 0,9 1-20 15,0-6-8-15,-8 1-16 0,8 0-8 0,0 0-4 16,0-5-8-16,0 0-4 0,0 0-16 0,8 0-8 0,-8-5-8 0,9 0 0 15,-1 0 0-15,0 1-52 0,2-6-32 0,-2 1 12 0,0-6 56 16,1 5 28-16,-1-4 20 0</inkml:trace>
          <inkml:trace contextRef="#ctx0" brushRef="#br0" timeOffset="23841.4947">41 82 27 0,'-10'0'108'0,"10"0"-8"0,0 5-12 0,0-5-24 16,0 0-4-16,0-5-4 0,0 5-4 0,-8-5-4 0,8 0-4 15,0 1-4-15,0-1-4 0,0 0 0 0,0 0-4 0,0-4-4 16,0 3 0-16,8 2-4 0,-8-1-4 0,10 1 4 0,-2-2-4 0,-8-3-4 15,8 9 0-15,0-5 0 0,-8 5 0 0,10-5 0 0,-2 5 0 16,0 0 4-16,1 5-4 0,-1-5 0 0,1 5 0 0,-9 0 4 16,9-1 4-16,-1 2-4 0,-8 3 0 0,0 1 0 0,8-1 0 0,-8 6 0 15,0-6-4-15,-8 5-4 0,8 1 0 0,-8-1-4 16,8 5 0-16,-9-4-4 0,0 4 4 0,1-4-4 0,-1 3 4 0,1-3 0 16,0-1-4-16,-2 1 4 0,2-1-4 0,0 1 8 0,0-6-4 15,-2 1 4-15,2 0-4 0,0-5 0 0,8-1 0 0,-9 0 0 16,9 2-4-16,0-6 4 0,0 0-8 0,-9 4 4 0,9-4-4 15,0 0 0-15,0 0 0 0,0 0 0 0,0 0 4 0,9 0-4 16,-9 0 0-16,0 0 0 0,9 0 0 0,-9 0 4 0,8 5 0 0,-8-5 0 16,8 5 4-16,2-5-20 0,-2 5 24 0,-8-1 0 0,8-4 0 15,10 6 0-15,-10-3-4 0,0 3 0 0,1-6-4 0,-1 4 0 16,10 2 0-16,-10-6 0 0,8 4-4 0,-6-4 0 0,-2 0 0 0,10 5-4 16,-10-5-4-16,9 0-12 0,-9 0-12 0,9 0-8 0,-8 0-12 15,-1 0-24-15,10 0-12 0,-18 0-12 0,8 0-12 16,0 0-4-16,-8 0-80 0,10 0-8 0,-20 0 44 0,10 0 28 0,-8 0 20 15</inkml:trace>
          <inkml:trace contextRef="#ctx0" brushRef="#br0" timeOffset="23067.9175">-506-329 3 0,'-8'0'92'0,"8"0"-12"16,0 0-4-16,0 0-24 0,-8 0 0 0,8 0 4 0,0 0-4 15,0 0 4-15,0 0 4 0,-10 0 4 0,10 0 0 0,0 0 0 16,0 0 0-16,0 0-4 0,0 0-4 0,0 0-4 0,0 0 0 0,0 0-4 15,0 0 0-15,0 0 0 0,0 0 0 0,0 0 4 0,0 0 0 16,0 3 4-16,0 2 0 0,0 0-4 0,10 0 0 0,-10 0 0 16,8 4-4-16,-8 0-8 0,8 1 0 0,-8 5 0 0,10-1-12 0,-2 1 8 15,0-2-8-15,0 7-4 0,1-1 0 0,0-4-4 16,8 4 0-16,-9 0 0 0,0 1-4 0,2-1 4 0,-2 4-4 0,0-4-8 16,0 0-8-16,2-4 0 0,-2 4 0 0,0 1 0 0,1-7 0 15,0 2 0-15,-1 0 0 0,1-1 0 0,-1 0 0 0,0 0 0 16,0-4 0-16,-8 0 0 0,10-1 0 0,-10 1 0 0,8-1 0 0,0-4 0 15,-8 5 0-15,0-6 0 0,10 2 0 0,-10-1 0 16,0-5 0-16,0 4 0 0,0-4 0 0,0 0 0 0,0 5 0 0,0-5 0 16,0 0 0-16,0 0 0 0,0 0 0 0,0 0 0 0,0 0 0 15,0-5-8-15,0 5-48 0,0-4-16 0,0 4-12 0,0-5-4 16,0 5-12-16,-10-6-4 0,10 2-8 0,0-1-8 0,-8 0-12 16,8-4 0-16,-8 4 0 0,8-5-44 0,-10 1-24 0,10-1 32 0,-8 0 28 15,8 1 28-15,-8-1 20 0</inkml:trace>
          <inkml:trace contextRef="#ctx0" brushRef="#br0" timeOffset="24165.7957">-651 542 87 0,'-8'5'96'0,"8"-5"-12"0,-9 0-12 16,9 0-28-16,-8 0 0 0,8 0-4 0,0 0 12 0,0 0-8 0,0 5 8 16,8-5 4-16,-8 0 4 0,9 0 4 0,8 0 4 0,-8 0-8 15,7 0 8-15,2 0 0 0,-1 0 0 0,8 0 0 0,-8 4-4 16,9-4-4-16,0 0-4 0,8 0-4 0,-9 0 0 0,9 0-8 16,0 0 0-16,1 0-12 0,-11 0 0 0,12 0-4 0,-3 0-4 0,-7 0-8 15,8 0 0-15,-8 0 0 0,8 0 0 0,-9 0-4 16,1 0 0-16,0 6-4 0,-1-6 0 0,1 0-4 0,-10 4 4 0,2-4-4 15,8 5 0-15,-10-5 0 0,1 0-4 0,-8 5 4 0,8 0-4 16,-9-5 0-16,10 4 0 0,-10-4-8 0,0 0 4 0,-8 0-12 16,10 0-8-16,-10 0-12 0,8 5-12 0,-8-5-20 0,0 0-20 15,0 0-28-15,0 0-28 0,-8 0-24 0,8 0-68 0,-10 0 4 0,2 0 20 16,0-5 60-16,-2 5 32 0,-6 5 16 0</inkml:trace>
        </inkml:traceGroup>
        <inkml:traceGroup>
          <inkml:annotationXML>
            <emma:emma xmlns:emma="http://www.w3.org/2003/04/emma" version="1.0">
              <emma:interpretation id="{981B8E45-A296-466E-9EA8-7B4531C1A50A}" emma:medium="tactile" emma:mode="ink">
                <msink:context xmlns:msink="http://schemas.microsoft.com/ink/2010/main" type="inkWord" rotatedBoundingBox="2800,9745 2872,12244 2000,12269 1928,977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9118.4776">-570 2494 7 0,'0'-10'88'0,"0"1"-8"0,0-1-4 16,0 1-24-16,0-1-4 0,0 0-8 0,8 1 0 0,-8-1-4 16,8 1-8-16,-8-5 0 0,9 4 0 0,-1 0-4 0,-8 2-4 0,8-3-4 15,2 2 4-15,-2-1 0 0,0 5-4 0,1-5 0 0,8 6 4 16,-9-6-4-16,1 5 0 0,-1 1 4 0,10 4-4 0,-10-5 0 15,9 5 0-15,-9 0 0 0,1 0-4 0,8 0 4 0,-9 5-4 16,10-5 4-16,-10 4 0 0,9 1-4 0,-9 0 0 0,1 0-4 0,8-1 0 16,-9 1 4-16,0 0 0 0,2 4-4 0,6-3 4 0,-7-2-4 15,-9 6 8-15,8-4 0 0,1 2 4 0,-1 2-4 0,-8-5 4 16,0 4-4-16,0 1-4 0,0-6 4 0,0 11 0 0,0-6-4 16,-8 1-4-16,-1 0 4 0,1-1-8 0,-1 1 0 0,1-1 4 15,0 1-4-15,-10 5-4 0,10-11 0 0,-9 6 4 0,8-1-8 16,-8 1 0-16,9-5 0 0,-10 0-4 0,10 0-12 0,0 0-16 0,-9-1-12 15,8 1-16-15,1-5-8 0,-1 0-12 0,9 5-4 0,-8-5-36 16,0 0-52-16,8 0 16 0,0 0 32 0,0 0 24 0</inkml:trace>
          <inkml:trace contextRef="#ctx0" brushRef="#br0" timeOffset="48798.3329">-452 2408 19 0,'0'-5'108'0,"0"0"-8"16,0 1-8-16,0-1-24 0,0 5-4 0,0 0 0 0,0 0 4 16,0 5-4-16,0-1-4 0,0 1 0 0,0 4 0 0,0-4-4 15,0 5-4-15,0 5-4 0,0-1-4 0,0 0-4 0,0 0 0 16,8 1 0-16,-8 4-4 0,0 0 0 0,0 1 0 0,10 3 0 16,-10-3-8-16,0 4 0 0,0-5 0 0,8 5-4 0,-8-4 0 0,0 3 0 15,0-4 0-15,8 5 4 0,-8-5-4 0,0 5-8 0,0-5 0 16,0 0-4-16,0 1 0 0,0-1-4 0,0 0 0 0,0 0-8 15,0-4 8-15,0-1-4 0,0 1 0 0,0-1-4 0,0 1-4 16,0-6 8-16,0 1-4 0,0-5-4 0,0 4 0 0,0-4-8 16,0-1-4-16,0-4-16 0,0 5-12 0,0-5-8 0,0 5-8 0,0-5-16 15,-8 0-8-15,8-5-8 0,0 0-8 0,0 1 0 0,-8-1-4 16,8-4-20-16,0 4-40 0,-10-5-12 0,2 1 36 0,8-6 24 16,-8 5 24-16</inkml:trace>
          <inkml:trace contextRef="#ctx0" brushRef="#br0" timeOffset="49930.8533">-61 3003 47 0,'0'0'112'15,"-8"-5"-8"-15,8 5-16 0,-9-5-24 0,1 5-4 0,8-5-4 16,0 5 0-16,-8-4-8 0,8-2 0 0,0 2-8 16,0-1 0-16,0 1-4 0,0-6-4 0,0 5-4 0,0-5-4 0,0 0 0 15,8 1-4-15,-8 5 0 0,8-6-4 0,1 0 4 16,-9 5 0-16,8-4-4 0,1-1 0 0,-1 5-4 0,1 0 4 16,-1 0-4-16,0 1-4 0,2-1 0 0,-2 5 0 0,9 0-4 15,-17 5 0-15,8-1 0 0,0 1-4 0,2 0 4 0,-2 5-4 16,-8 4 4-16,0 1-4 0,8-1 4 0,-8 5 0 0,-8 0 0 15,8 0-4-15,-8 1 0 0,8 4 4 0,-10 0-4 16,-6-5 4-16,7 5-4 0,1-4 0 0,0-2 0 0,-10 1 0 16,10-4 0-16,-1-1-12 0,-8 1 20 0,9-6-4 0,-1-4 0 15,1 4 4-15,0-9-4 0,-2 5 4 0,2-5-4 0,8 0 0 0,-8 0 0 16,8-5-8-16,0 1 0 0,0-1 4 0,0 0 4 0,0 0-4 16,0 1 0-16,8-2 4 0,-8 1 0 0,8-4-8 0,-8 4 0 15,10 5 4-15,-10-4 4 0,8-1 0 0,0 5-4 0,1-5 8 16,-1 5 0-16,1 0 4 0,-1 5-4 0,9 0 0 0,-9-5-4 15,2 4 4-15,6 1 0 0,-7 4 0 0,-1-4 0 0,10 5 0 0,-10-5-4 16,8 5 4-16,-6-6-4 0,6 6 0 0,-7-1 0 0,7-3 0 16,-6 3-4-16,6-4 4 0,-8 0-4 0,2-1 0 0,6 2 0 15,-7-2-4-15,-1-4-4 0,0 5-12 0,2-5-8 16,-2 0-16-16,-8 0-20 0,8 0-12 0,-8 0-20 0,0 0-16 0,0-5-52 16,0 1-36-16,-8-2 36 0,8 6 28 0,-8-4 32 0</inkml:trace>
          <inkml:trace contextRef="#ctx0" brushRef="#br0" timeOffset="50207.1143">-519 3492 11 0,'0'5'108'0,"-10"0"-20"0,10-1-8 15,0 1-28-15,0-5 4 0,0 5-4 0,0-5 4 0,0 0-4 16,10 4 0-16,-10-4 0 0,8 0 0 0,0 0 4 0,9 0 4 15,-8 5 4-15,8-5-8 0,-1 0 0 0,2 0-4 0,-1 0 0 0,8 0-8 16,-8 0-4-16,9 0-8 0,-9 0-4 0,8 0-4 0,0 0 0 16,1 0-8-16,0 0 4 0,-1 0-8 0,1 0 0 0,-1 0-4 15,-8 0 4-15,8 0-4 0,-7 0-4 0,7 0 0 0,-8 0-16 16,8 0 16-16,-7 0 0 0,-1 0-4 0,-1 0 0 0,2 0-4 16,-10 0-4-16,10 5-8 0,-10-5-16 0,0 5-12 0,1-5-24 0,-1 5-20 15,0-5-24-15,-8 4-16 0,10 0-72 0,-10 3-4 0,0-7 36 16,0 9 32-16,-10-5 28 0</inkml:trace>
          <inkml:trace contextRef="#ctx0" brushRef="#br0" timeOffset="50825.2363">-426 4019 87 0,'0'-4'120'16,"0"-2"-20"-16,0 2-16 0,0 4-24 0,8-5-8 0,-8 5 0 0,0 0 12 15,0 5-4-15,9-1-4 0,-9 2-4 0,8 3-4 0,-8 1-12 16,9-1-4-16,-1 1-4 0,-8 4-4 0,9 1 0 0,-1-2-8 16,-8 7 0-16,8-1-8 0,-8 0 4 0,10 6 4 0,-10-2-4 15,0 2 0-15,0-6-4 0,8 10 0 0,-8-6 0 0,0 2 0 0,0-2 0 16,0 2-4-16,0-2 0 0,0 1-4 0,0-5 4 0,0 0-4 16,-8 1-4-16,8-7 4 0,0 2-4 0,8 0 0 0,-8-5-8 15,0-6-4-15,0 5 0 0,0-3-4 0,0-6-4 0,0 0 0 16,0-6-8-16,0-3-4 0,-8 5-4 0,8-6 0 0,0-5 0 15,0 0 0-15,0 2 4 0,-10-1 4 0,10-5 8 0,-8-1 0 0,8 1 4 16,0-5 4-16,-8 5 8 0,8-5 0 0,-9 5 0 0,9-6 4 16,-8 7 4-16,8-1 8 0,0-1 0 0,0 1 4 0,0 0 4 15,0 0 4-15,0 0 0 0,0-1-4 0,0 0 4 0,0 6 0 16,8-5 8-16,-8 6 0 0,9-7-4 0,-9 5 4 0,8 1 0 16,0-1-4-16,2 0 0 0,-2 2-4 0,0-1 0 0,1-1 0 0,-1 6-4 15,9-6-4-15,-8 5 4 0,7 1-4 0,-6-1 0 0,6 6-4 16,-7-6 0-16,8 5 0 0,-9 1 0 0,9-3 0 0,1 4-4 15,-10-2 0-15,9 5 0 0,-9 0 0 0,1 0 4 0,-1 0-4 0,9 0 4 16,-9 0 0-16,2 5 4 0,-10-2-8 0,8 4 0 16,-8 2 4-16,8-4-20 0,-8 9 24 0,0-4-4 0,0 0 0 0,0 4 0 15,0 0 0-15,-8 1-4 0,0 4-8 0,8-5 4 0,-10 1 0 16,2-1-4-16,0 0 0 0,-1 0 0 0,1 2-8 0,-1-7-16 16,1 0-16-16,-1 1-12 0,1 0-12 0,0-6-20 0,-2 0-4 0,2 1-44 15,0 1-48-15,-1-6 24 0,9 0 24 0,-8 0 28 16</inkml:trace>
          <inkml:trace contextRef="#ctx0" brushRef="#br0" timeOffset="51163.4124">-1 4681 107 0,'8'5'112'0,"-8"0"-16"0,0-5-12 16,9 0-24-16,-9 0-4 0,8-5 0 0,-8 0 0 16,8-4-4-16,-8-1 4 0,10 1-8 0,-2-6-8 0,0 5-4 0,0-9-8 15,2 5-4-15,-2-1 0 0,9-4-4 0,-9 5-4 0,10-5 0 16,-2 0-4-16,-8 5-4 0,10-1-4 0,-1 0 4 0,-9 1-4 16,10 5 0-16,-10-1 0 0,8 5 4 0,-6-5 0 0,6 10 4 15,-7-4 4-15,-1 4-4 0,0 0 0 0,2 0 4 0,-2 4 4 16,0 1 0-16,-8 0 0 0,8 4-4 0,2 1 0 0,-10-1-4 15,8 6 4-15,0-1-4 0,-8 1-4 0,9-1-4 0,-9 5 0 0,0-4 0 16,0 5 0-16,0-2 0 0,0 2 0 0,8-1 0 0,-8 0-4 16,-8-5-8-16,8 5-4 0,0-4-4 0,0 4-16 0,0-5-20 15,0 0-24-15,-9-4-24 0,9 0-12 0,0-5-52 0,-8 0-60 16,8-1 64-16,-8-4 24 0,8-4 28 0</inkml:trace>
        </inkml:traceGroup>
        <inkml:traceGroup>
          <inkml:annotationXML>
            <emma:emma xmlns:emma="http://www.w3.org/2003/04/emma" version="1.0">
              <emma:interpretation id="{71BB2C64-FF06-4C2D-BEDB-B390481E8AC7}" emma:medium="tactile" emma:mode="ink">
                <msink:context xmlns:msink="http://schemas.microsoft.com/ink/2010/main" type="inkWord" rotatedBoundingBox="2972,12967 2997,13831 2020,13859 1995,12995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72816.0275">-496 5645 7 0,'0'-5'84'0,"0"5"-4"0,0-5-8 0,0 1-16 15,0-1-8-15,0 0 0 0,0 0-4 0,0 1 0 16,0 4 0-16,0-4 0 0,0-2 0 0,0 1 4 0,-10 5 4 0,10-4 0 15,0 4 4-15,0-6 4 0,0 6-24 0,0 0 16 0,0 0 0 16,0-4 4-16,0 4 0 0,0 0-4 0,0 0-8 0,0 0-4 16,0 0-4-16,0 0 0 0,0 0-8 0,0 0-4 0,0 0 0 15,0 0-4-15,0 0 4 0,0 4 0 0,0-4-4 0,0 6 0 16,0-2-4-16,0 1 4 0,10 5-4 0,-10-6 0 0,8 6 0 0,-8 4-4 16,8-4-4-16,0 4 0 0,-8 0 0 0,9 6-4 0,0-1 4 15,-1 0-4-15,1 0 0 0,-1 0 0 0,0 0 0 0,2 6-4 16,-2-6 4-16,0 5-4 0,0-5 0 0,2 5 4 0,-2-5-4 15,0 5 0-15,1 0 4 0,0-4-4 0,-1-1-4 0,1 0 4 16,-9-1 0-16,8 2 0 0,0-1 4 0,-8-5-4 0,8 1 0 16,-8-1 0-16,10 1 4 0,-10-6-4 0,8 1-4 0,0-1 0 0,-8 1 4 15,10-5 0-15,-10 0-4 0,0 0 4 0,8-1 0 0,-8-4 0 16,8 5 0-16,-8-5 0 0,0 0 4 0,9 0 0 0,-9 0-4 16,8 0 4-16,-8-5 0 0,9 1 0 0,-1-1-4 0,-8-5 4 15,9 0 0-15,-9 1 0 0,8-1 4 0,0 1 0 0,2-6-4 16,-10 1 8-16,8-1-4 0,0 1 8 0,2-5 0 0,-2-1-4 0,0 2 4 15,0-1 0-15,-8 0 0 0,9-1-4 0,0-4 0 0,-1 6 0 16,1-7 4-16,-1 1 0 0,0 0 4 0,2 5-4 0,-10-5 0 16,8 0-4-16,0 0 4 0,0 0-4 0,2 0 0 0,-2 5 0 0,0-5 0 15,-8 4-4-15,9 1-8 0,-1 0 0 0,-8 5 0 16,9-1 0-16,0 1 0 0,-9 0 0 0,8 4 0 0,-8 0 0 0,0 1 0 16,8 4 0-16,-8 0 0 0,0 1 0 0,0-1 0 0,0 5 0 15,0 0 0-15,0-4 0 0,0 4 0 0,0 0 0 0,0 0 0 16,0 0 0-16,0 0 0 0,0 0 0 0,0 0 0 0,0 0 0 15,0 0 0-15,0 4 0 0,0-4 0 0,0 0-32 0,0 0-16 0,0 0-12 16,0 0-24-16,0 0-16 0,0 5-12 0,0-1-28 0,0-4-20 16,0 5-8-16,-8 5-68 0,8-6-8 0,-8 6 44 0,8 0 40 15,0-1 28-15,-9 1 20 0</inkml:trace>
          <inkml:trace contextRef="#ctx0" brushRef="#br0" timeOffset="73839.028">211 6177 47 0,'0'0'92'0,"-9"0"-8"0,9 0-4 0,-8 0-24 16,8 0-4-16,0 0-4 0,0 0 0 0,0 0 4 0,-8 0-4 0,8 0 0 16,0 0 4-16,0-5 0 0,-10 5-4 0,10 0-4 0,0-4-8 15,0 4 4-15,0-5-4 0,0 5-4 0,0-5 4 16,0 0-12-16,0 1 0 0,0-1 8 0,0 0-4 0,0-5 0 0,10 6 0 15,-10-6 4-15,8 5-8 0,-8-5 4 0,8 6 0 0,-8-6-8 0,9 5 0 16,-1-4 0-16,0 4-4 0,1 0-4 0,0 1-4 16,-1 0-4-16,0-3 4 0,2 7-4 0,-2-4 0 0,0 4 0 0,2 0-4 15,-2 0 4-15,0 4-4 0,0-4 4 0,1 7 0 0,-9-3-4 16,8 5 0-16,-8 1 0 0,9-1 4 0,-9 1-4 0,0-1 0 16,0 6 4-16,0-1-4 0,-9 1 4 0,9-1-8 0,-8 0 8 0,-1 1 0 15,1-1-4-15,-8 5 0 0,6-5-4 0,-6 1 4 16,6-5 4-16,-6 4-8 0,7 1 4 0,-8-6 0 0,9 1 0 15,-9-6 0-15,9 6 0 0,-2-5 0 0,2-1 0 0,0 2 0 16,-2-6 0-16,2 4 0 0,8-4 0 0,0 0 0 0,-8 0-4 16,8 0 0-16,0 0 4 0,0-4 0 0,0 4 0 0,0-6 4 15,0 2-4-15,0-1-4 0,8 1 4 0,-8-2 4 16,0 2-8-16,8-1 8 0,-8 0-4 0,10 0 0 0,-10 1 0 16,8-2-4-16,0 2 4 0,2-1-4 0,-10 5 4 0,8-5 0 15,0 5 0-15,1 0 4 0,-1 0-4 0,0 5 0 0,1-5 4 16,0 5-4-16,7-1 0 0,-6 2 0 0,-2-2 0 0,0 1 0 15,2 0 4-15,-2 0 0 0,8-1 4 0,-7 2 0 0,-1-2-4 16,1 5 0-16,0-3 8 0,-1-6-4 0,0 4 4 0,2 1-4 16,-2-5 4-16,-8 5-4 0,8-5 4 0,0 0-4 0,2 5 0 15,-2-5 4-15,-8 0-4 0,8 0 0 0,1 0-4 0,-9-5 4 16,8 5-8-16,1-5 4 0,0 5 0 0,-9-5-4 0,8 1-4 16,-8-2-4-16,0-3-8 0,8 5-12 0,-8-6-20 0,0 0-12 0,0 1-8 15,0-1-24-15,8 0-32 0,-16 1-16 0,8-5-60 0,0 3-28 16,-8 2 44-16,8-5 28 0,-8 4 36 0,-1-4 20 0</inkml:trace>
        </inkml:traceGroup>
        <inkml:traceGroup>
          <inkml:annotationXML>
            <emma:emma xmlns:emma="http://www.w3.org/2003/04/emma" version="1.0">
              <emma:interpretation id="{A0FF65B1-6289-463F-BEBB-ECF7EABA302B}" emma:medium="tactile" emma:mode="ink">
                <msink:context xmlns:msink="http://schemas.microsoft.com/ink/2010/main" type="inkWord" rotatedBoundingBox="3070,14241 3099,15279 2156,15306 2126,14269"/>
              </emma:interpretation>
              <emma:one-of disjunction-type="recognition" id="oneOf4">
                <emma:interpretation id="interp4" emma:lang="" emma:confidence="0">
                  <emma:literal>%</emma:literal>
                </emma:interpretation>
                <emma:interpretation id="interp5" emma:lang="" emma:confidence="0">
                  <emma:literal>m</emma:literal>
                </emma:interpretation>
                <emma:interpretation id="interp6" emma:lang="" emma:confidence="0">
                  <emma:literal>„</emma:literal>
                </emma:interpretation>
                <emma:interpretation id="interp7" emma:lang="" emma:confidence="0">
                  <emma:literal>"</emma:literal>
                </emma:interpretation>
                <emma:interpretation id="interp8" emma:lang="" emma:confidence="0">
                  <emma:literal>w</emma:literal>
                </emma:interpretation>
              </emma:one-of>
            </emma:emma>
          </inkml:annotationXML>
          <inkml:trace contextRef="#ctx0" brushRef="#br0" timeOffset="75513.5777">-258 7300 11 0,'0'-5'104'16,"-8"0"-8"-16,8 0-8 0,0 1-20 0,0-6-4 0,0 5-4 15,0 1 4-15,-10-2 0 0,10 6-4 0,0-4-8 0,0 4-4 16,0 0-8-16,0 0-4 0,0-5-4 0,0 5-4 0,0 0 8 16,0 0 0-16,10 0 4 0,-10 0 0 0,0 5-4 0,0-5 0 0,8 4 4 15,0 2-12-15,-8 3 0 0,9-5-4 0,-1 6 0 0,1 0-4 16,-1 5-8-16,1-2 0 0,-1 2 0 0,0 4-4 0,2 5 0 16,-2 0-4-16,0 0-4 0,2 0 4 0,-10 5 0 0,8 0 4 0,0-1-8 15,-8 1 0-15,8-5 0 0,-8 5 8 0,0-5-8 0,9 4 0 16,-9-3 0-16,0-6-4 0,0 0 4 0,0 1 0 0,0-7-4 15,9 2 4-15,-9-1 0 0,0-3-16 0,0-7 16 0,0 0 0 16,0 1 0-16,0 0 4 0,8-5 0 0,-8 0 0 0,0 0 0 16,0-5 0-16,9 0-4 0,-9-3 0 0,0-3 0 0,8 2 4 0,-8-5 0 15,8-1 0-15,-8 1 0 0,10-2 4 0,-10-2-4 0,8-6 0 16,-8 5 0-16,8-5 0 0,0 0 4 0,-8 0 4 0,10 0-4 16,-2 0 4-16,-8 0 0 0,8 5 0 0,1-5 0 0,-1 4-4 15,1-3 0-15,0 3-4 0,-1 1 0 0,-8 0 0 0,8 5 0 16,2-5-4-16,-2 4 4 0,0 5 0 0,0-3-8 0,-8 3 0 0,10 0-12 15,-10 5-4-15,8-5-8 0,-8 6-16 0,8 4-8 16,-8-5-8-16,0 5-16 0,9 0-16 0,-9 0-16 0,0 0-4 0,0 5-20 16,0-1-68-16,0 2 16 0,0-2 40 0,0 1 24 0,0 5 20 15</inkml:trace>
          <inkml:trace contextRef="#ctx0" brushRef="#br0" timeOffset="74687.2737">-369 6796 67 0,'-8'5'104'0,"8"-5"-8"0,0 0-4 0,0 0-28 16,0 0 0-16,0 0-4 0,0-5 4 0,0 5-4 0,0 0-4 16,8 0 0-16,-8 5 4 0,0-5 0 0,8 0 4 0,1 0-4 0,0 0-4 15,-1 0 4-15,1 0 4 0,-1 0 0 0,8 0 0 16,-6 0 0-16,6 0 0 0,2 0-4 0,7 0 0 0,-8 0-4 0,0 0 0 15,9 0-4-15,0 0-4 0,-1 0 0 0,1 0-8 0,0 0-4 16,-2 0 0-16,11 0 0 0,-9 0-4 0,8 0-8 0,-8 0-24 16,7 0 0-16,1 0 0 0,-8 0 0 0,8 0 0 0,0 0 0 0,-9 0 0 15,11 0 0-15,-12 0 0 0,2 5 0 0,9-5 0 0,-19 0 0 16,10 0 0-16,-1 4 0 0,-7-4 0 0,-2 6 0 0,2-2 0 16,-2-4 0-16,-6 5 0 0,-2-5 0 0,0 4 0 0,1-4 0 0,-1 6 0 15,-8-6 0-15,8 0 0 0,-8 0 0 0,0 4 0 0,0-4 0 16,0 0 0-16,0 0 0 0,0 0 0 0,0 0 0 0,0 0 0 15,0 0 0-15,0-4 0 0,-8 4 0 0,8 0 0 0,0 0 0 16,-8 4 0-16,8-4 0 0,0 0 0 0,-9 0 0 0,9 0 0 16,-8 0 0-16,0 0 0 0,8 0 0 0,-10 0 0 0,2 0 0 0,0 0 0 15,8 0 0-15,-10 0 0 0,10 0 0 0,-8 0 0 16,0 0-48-16,8 0-60 0,-8 0-16 0,-1 0-24 0,0 0-32 0,1 0-20 16,-1 0-80-16,1 0 28 0,0 0 44 0,-10 0 36 0,10 0 32 15,0 0 28-15</inkml:trace>
        </inkml:traceGroup>
      </inkml:traceGroup>
    </inkml:traceGroup>
  </inkml:traceGroup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9:59.90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0E92912-1693-437B-9521-90A89F4730B8}" emma:medium="tactile" emma:mode="ink">
          <msink:context xmlns:msink="http://schemas.microsoft.com/ink/2010/main" type="writingRegion" rotatedBoundingBox="4118,10781 5103,9959 5672,10641 4687,11463"/>
        </emma:interpretation>
      </emma:emma>
    </inkml:annotationXML>
    <inkml:traceGroup>
      <inkml:annotationXML>
        <emma:emma xmlns:emma="http://www.w3.org/2003/04/emma" version="1.0">
          <emma:interpretation id="{1C3CEA3E-56CA-42C5-BB67-67189BAA03DE}" emma:medium="tactile" emma:mode="ink">
            <msink:context xmlns:msink="http://schemas.microsoft.com/ink/2010/main" type="paragraph" rotatedBoundingBox="4118,10781 5103,9959 5672,10641 4687,114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0B88CAB-996A-4D2C-82AD-A7998D13499B}" emma:medium="tactile" emma:mode="ink">
              <msink:context xmlns:msink="http://schemas.microsoft.com/ink/2010/main" type="line" rotatedBoundingBox="4118,10781 5103,9959 5672,10641 4687,11463"/>
            </emma:interpretation>
          </emma:emma>
        </inkml:annotationXML>
        <inkml:traceGroup>
          <inkml:annotationXML>
            <emma:emma xmlns:emma="http://www.w3.org/2003/04/emma" version="1.0">
              <emma:interpretation id="{9B7CD877-563C-483F-B52C-8CC19B7C537F}" emma:medium="tactile" emma:mode="ink">
                <msink:context xmlns:msink="http://schemas.microsoft.com/ink/2010/main" type="inkWord" rotatedBoundingBox="4610,10423 5039,11202 4607,11440 4178,10661"/>
              </emma:interpretation>
              <emma:one-of disjunction-type="recognition" id="oneOf0">
                <emma:interpretation id="interp0" emma:lang="" emma:confidence="0">
                  <emma:literal>w</emma:literal>
                </emma:interpretation>
                <emma:interpretation id="interp1" emma:lang="" emma:confidence="0">
                  <emma:literal>k 2</emma:literal>
                </emma:interpretation>
                <emma:interpretation id="interp2" emma:lang="" emma:confidence="0">
                  <emma:literal>k 3</emma:literal>
                </emma:interpretation>
                <emma:interpretation id="interp3" emma:lang="" emma:confidence="0">
                  <emma:literal>"</emma:literal>
                </emma:interpretation>
                <emma:interpretation id="interp4" emma:lang="" emma:confidence="0">
                  <emma:literal>k z</emma:literal>
                </emma:interpretation>
              </emma:one-of>
            </emma:emma>
          </inkml:annotationXML>
          <inkml:trace contextRef="#ctx0" brushRef="#br0">1924 3051 63 0,'0'0'92'16,"0"0"-4"-16,0 0 0 0,0 0-24 0,0 0-4 0,0 0 0 0,0 0-4 15,0 0 0-15,0 0-4 0,0 0-4 0,0 0-4 0,0 0 0 16,0 0 0-16,0 0 4 0,0 0-4 0,8 3-4 0,-8-3 4 15,0 11-4-15,0-6-4 0,10 4 0 0,-10 1-4 0,0-1-4 0,8 6 0 16,-8-1 0-16,0 5-4 0,8 0 0 0,-8 0 0 16,0 6-8-16,9-2 0 0,-9 6 0 0,0-4-4 0,0 4 0 0,0-1-4 15,0 1 4-15,0 0-4 0,0-6 4 0,0 6-4 0,0 0 4 16,0-5-4-16,0 5 0 0,0-9-4 0,0 3 0 0,0 1-4 16,0-5 4-16,9 0 0 0,-9-4-4 0,0-1 4 0,0 1-4 0,0-1 0 15,0-5-4-15,0 1 0 0,8-1 0 0,-8-3-4 0,0 3-4 16,0-9-4-16,0 5-4 0,0-5-8 0,0 5-4 0,0-5-4 15,0 0-4-15,0 0-4 0,0 0-16 0,0-5-4 0,0 0-12 16,0 5-12-16,0-9-8 0,0 3-4 0,0 2-44 0,0-5-32 16,0-1 16-16,0 5 32 0,0-5 24 0</inkml:trace>
          <inkml:trace contextRef="#ctx0" brushRef="#br0" timeOffset="395.969">2299 3367 51 0,'0'-4'104'0,"9"4"-12"0,0 0-4 0,-9 0-24 16,8 0 0-16,-8 0-4 0,0 0 4 0,9 0 4 0,-9 0 4 0,0 0 0 15,0 0-4-15,0 0-4 0,0 0-8 0,0 4-4 0,-9-4-8 16,9 5-8-16,-8-1-4 0,8 2 0 0,-9 3-4 0,0-4 0 16,1 4-4-16,-10 1 0 0,10 5 0 0,-8-6 0 0,-2 5-4 15,1 1 0-15,0-1 4 0,0 1 8 0,1-1-4 0,-2 0 0 16,0-4 4-16,2 3 0 0,-1-2 4 0,0-2-4 0,8 1-4 0,-7 0 4 15,6-6-4-15,2 1-4 0,0 0-8 0,-1 0 0 0,0-1-4 16,9-4-4-16,-8 0-4 0,8 6 0 0,0-6 0 0,0 0 0 16,0 0-4-16,0 0-4 0,8 0 8 0,-8 0-4 0,0 0 4 0,9 0-8 15,0 4 4-15,-9-4 0 0,8 6 0 0,0-3 4 16,2-3 0-16,-2 6 0 0,0-2-4 0,1 1 0 0,0 0 4 0,-1 0 0 16,0 5-4-16,9-6 0 0,-9 0 4 0,10 1 4 0,-10 5 0 15,2-5 0-15,6 5 0 0,1-6 0 0,-8 6 0 0,8-5-4 16,-1 5-4-16,-6-6 0 0,6 6 4 0,-8-5-4 0,10 5 4 15,-1-6-4-15,-8 1-4 0,8-1 8 0,-9 6-4 0,0-10-4 16,10 5-4-16,-10 0-8 0,0-5-16 0,2 4-12 0,-2-4-16 16,0 0-20-16,-8 0-16 0,9-4-28 0,-9-1-32 0,0 0-20 0,9-5-88 15,-9 6 36-15,0-11 44 0,0 6 36 0,0-5 24 0,-9-1 24 16</inkml:trace>
        </inkml:traceGroup>
        <inkml:traceGroup>
          <inkml:annotationXML>
            <emma:emma xmlns:emma="http://www.w3.org/2003/04/emma" version="1.0">
              <emma:interpretation id="{F5ED56E3-48EF-4F3D-A9AE-B72CDF115796}" emma:medium="tactile" emma:mode="ink">
                <msink:context xmlns:msink="http://schemas.microsoft.com/ink/2010/main" type="inkWord" rotatedBoundingBox="5049,10408 5302,10197 5627,10587 5374,10798"/>
              </emma:interpretation>
            </emma:emma>
          </inkml:annotationXML>
          <inkml:trace contextRef="#ctx0" brushRef="#br0" timeOffset="1029.3917">2701 2911 59 0,'-10'0'104'0,"2"0"-8"16,8 6-8-16,-8-6-32 0,8-6-4 0,0 6 0 0,-9-4-4 16,9-1-4-16,0 0-8 0,0 0 0 0,0 1 0 0,0-6-4 0,0 5 0 15,0-5-4-15,9 1 4 0,-9-1-4 0,8 6 0 0,0-6-4 16,-8 0 4-16,10 2 4 0,-2-3-4 0,0 6-8 0,0-5 4 15,2 6 0-15,-2-1 0 0,0 0 0 0,1 0-4 0,8 5 0 16,-8 0-4-16,-1-4 0 0,0 4-4 0,0 4-4 0,10-4 0 16,-10 5-4-16,-8 0 0 0,10 0 0 0,-2 5 0 0,0-1 0 0,-8 2 0 15,0 2 0-15,0 2-4 0,0-1 0 0,0 5 4 16,0 0 0-16,-8 0-4 0,0 0 0 0,-2 1 0 0,2-1 0 0,0 0 0 16,-2 1 0-16,-6-2 4 0,8 2 0 0,-1-6 0 0,0 0 0 15,-8 1 0-15,9-6 0 0,0 2 0 0,-2-7 0 0,10 1 0 16,-8-1-4-16,0-4 4 0,8 0-4 0,0 0 0 0,-8 0 4 15,8-4-4-15,0-1 0 0,0 1 0 0,0-2 4 0,0-3-4 0,0 4 0 16,8-5 4-16,-8 5-4 0,0 1 0 0,8-6 0 16,-8 4 4-16,8 3 0 0,-8-2-4 0,10 0 0 0,-10 0 4 0,8 5 0 15,0-5 0-15,-8 5 4 0,9 5 0 0,-1-5-4 0,1 0 8 16,0 5 0-16,-9 0 0 0,8 0 0 0,0 4 4 0,0-4 4 16,2 4 0-16,6 1 4 0,-6 0 0 0,-2-1 4 0,0 1-4 0,1 4 0 15,-1-4 8-15,9-1-4 0,-8 1-8 0,-1-1 4 16,0 1 0-16,2-1 0 0,6-3-4 0,-6 3 0 0,-2-4 0 0,0-5-4 15,0 5 0-15,-8-5 0 0,9 0-4 0,-1 0-20 0,1 0 20 16,0-5-4-16,-9-5-4 0,8 6-4 0,-8-7-4 0,8-3-12 16,-8 5-16-16,10-5-12 0,-10-1-28 0,0 1-32 0,0-1-36 0,0 1-40 15,-10-5-68-15,10 0-16 0,-8-1 44 0,0 6 40 0,-1-5 40 16,0 4 24-16,-8 2 24 0</inkml:trace>
        </inkml:traceGroup>
      </inkml:traceGroup>
    </inkml:traceGroup>
  </inkml:traceGroup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10:17.38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D202139-BC6F-4CE7-921F-D63ECDB79570}" emma:medium="tactile" emma:mode="ink">
          <msink:context xmlns:msink="http://schemas.microsoft.com/ink/2010/main" type="inkDrawing" rotatedBoundingBox="4253,2990 8171,2134 8858,5274 4940,6130" hotPoints="4367,3154 8503,3855 8503,3612 4929,6065" semanticType="enclosure" shapeName="Quadrilateral">
            <msink:destinationLink direction="with" ref="{393EAAB7-E0CE-477E-845A-4A74B19D8263}"/>
            <msink:destinationLink direction="with" ref="{AE83A570-4E34-417C-ACB1-6F7FB0407A6A}"/>
          </msink:context>
        </emma:interpretation>
      </emma:emma>
    </inkml:annotationXML>
    <inkml:trace contextRef="#ctx0" brushRef="#br0">-4 108 51 0,'0'5'80'0,"0"-5"-12"0,0 5-8 16,9-5-28-16,-9 6 0 0,0-6 0 0,0 0-4 0,8 0 0 0,-8 3 0 15,9-3-4-15,-9 0 4 0,8 0-4 0,0 0 0 0,2 0 0 16,-2 6-4-16,0-6 4 0,2 0 0 0,-2 4-8 0,8-4 0 16,-7 0 0-16,0 5 0 0,8-5 4 0,-9 0 4 0,10 0-4 15,-10 5 0-15,8-5 0 0,2 0 0 0,-1 0 0 0,-9 0 0 16,10 0 0-16,-2 0 0 0,2 0 4 0,-2 0-8 0,2 0 0 15,7 0 4-15,-7-5 0 0,-2 5-4 0,10 0 4 0,0-5-4 16,-1 1 0-16,1 4 0 0,0-6 0 0,-1 3-4 0,0-3 0 16,10 1-4-16,-9 0 0 0,8-5-4 0,-9 6 4 0,9-1-4 15,0 1 4-15,-8-5-4 0,7 3 4 0,-7 1-4 0,0 0-4 16,0 1 8-16,-1 4-8 0,1-5 4 0,0 0 0 16,-10 0 0-16,10 5 4 0,-9-4-4 0,-1-1 0 0,2 0 4 15,0 5 0-15,-10-5 0 0,8 0 8 0,2 5-8 0,-10-5 0 16,1 1 4-16,7 4 0 0,-6-5 0 0,-2 5 0 15,0-6 0-15,10 6 4 0,-10 0 0 0,0 0 0 0,1 0 4 16,0 0 4-16,-1 0 0 0,1 0 4 0,-1 0-8 0,0 0 4 16,-8 0 0-16,8 6-20 0,2-6 16 0,-2 5 0 0,-8-5 0 15,8 0-4-15,2 4-4 0,-2-4 4 0,-8 0-4 0,8 5 0 0,-8-5-4 16,9 0-4-16,-9 5 4 0,8-5 0 0,-8 0-4 0,9 0 0 16,-9 0 4-16,0 0-4 0,0 0 0 0,8 0 0 0,-8 0 0 15,0 0-4-15,0 0-4 0,0 0 4 0,0 0-4 0,0 0-8 0,0 0-20 16,0 0-20-16,0 0-24 0,-8 0-28 0,8 0-40 15,-9 0-32-15,1 0-92 0,-1 5 28 0,1-5 48 0,0 0 36 0,-10 5 28 16,0-5 24-16</inkml:trace>
    <inkml:trace contextRef="#ctx0" brushRef="#br0" timeOffset="-68828.2261">-1777 2472 11 0,'0'6'84'0,"0"-6"-12"0,0 0-12 0,0 0-24 0,0-6-4 15,0 6 0-15,0 0-4 0,0 0 4 0,0 0-4 0,0 6-24 16,0-6 24-16,0 0-4 0,0 0 0 0,0 0 0 0,0 0-4 0,0 0 0 16,0 0-4-16,0 0 4 0,0 0-4 0,0 0-4 0,0 0 0 15,0 0 4-15,0 0-8 0,0 0 4 0,0 0-4 0,0 0 4 16,0 0 0-16,0 0 0 0,0-6 0 0,0 6 4 0,0 0-4 16,0-4 4-16,0-1-4 0,8 5 0 0,-8-4 0 0,9-2 0 15,-1 2 4-15,0-1-4 0,-8 1 4 0,10-6 0 0,6 0 0 16,-6 1 0-16,-2-1 0 0,9 0 4 0,0-3 0 0,-9-2 0 0,9 0 0 15,1 1-4-15,8-1 4 0,-10-4-4 0,10 0-4 0,-9-1 0 16,9 1 0-16,-2-4 0 0,2-2 0 0,0 2-4 0,7-1-8 16,-7 0 4-16,9 0 0 0,-10 0 0 0,10-5 0 0,-1 5 4 15,8 0 0-15,-7-5-4 0,7 5 0 0,-8-4 0 0,9 3 4 16,-1-4-8-16,1 1 4 0,-1 4 4 0,1-5-4 0,-1-1 0 0,2 3 0 16,7-2 0-16,-9 0 0 0,1 0-12 0,-1 0 16 0,1 1-4 15,-1-6 0-15,2 6 0 0,6-1 0 0,-7-5 0 16,0 5 0-16,-1 0-4 0,2 0 0 0,-2 1 4 0,-9 0 0 15,11-6 0-15,-2 5-4 0,1 0 0 0,-1 5 4 0,-8-4 0 16,9-1 0-16,-9 4 4 0,9-3 0 0,-9 5 0 0,0-7 0 16,9 6-4-16,-9-5 4 0,0 5 0 0,0 0-4 0,-1 0 0 15,3 0 0-15,-3 0 0 0,1 5 0 0,-8-5-4 0,8 5 4 16,0-5 0-16,1 5 0 0,-1 0-4 0,-9-1 0 0,9-3 0 16,0 8 0-16,-8-4 4 0,7 0-4 0,-7-1 0 0,8 1 4 15,1 0-4-15,-10 0 0 0,10-5 0 0,-1 5 0 0,-9 0 4 16,9-5-4-16,-8 4 0 0,8-3 0 0,-9 3 0 15,9-4 0-15,-8 6 4 0,0-7-4 0,7 6 0 0,-7 0 0 16,0 0-4-16,-1 0 4 0,1-1 0 0,0 6 0 0,0-5 0 16,-10 4 0-16,10 1 0 0,-9-1 4 0,9 6-8 0,-10-5 4 15,2 4-4-15,7 1 0 0,-8 0 8 0,0-2 0 0,1 2-4 16,-2-1 0-16,2 5 0 0,-2-5 0 0,-7 7 0 0,8-8 0 0,0 6 0 16,-9-4 0-16,0 4 0 0,10-4 0 0,-10 4 0 0,2 0 0 15,-2 0-4-15,0 0 4 0,1 0 0 0,-9 1 4 0,8-1-4 16,-8 5 4-16,8 0-4 0,-8-6 4 0,0 6 0 0,0 0-4 15,0 0 4-15,0 0 0 0,0 0 4 0,0 0 0 0,0 0-4 16,0 0 8-16,0 0-4 0,0 0 0 0,0 0 4 0,0 0 4 0,0 0-4 16,0 0 0-16,0 0 0 0,0 0-4 0,0 0 0 0,0 0 0 15,0 0 4-15,0 0 0 0,0 0-4 0,0 0-4 0,0 0 0 16,0 0 8-16,0 0-8 0,0 0-4 0,0 0 4 0,0 0 0 16,0 0 0-16,0 0 0 0,0 0 0 0,0 0 0 0,0 0 0 15,0 0 0-15,0 0-4 0,0 0 4 0,0 0-4 0,0 0 4 0,0 0-4 16,0 0-16-16,0 0 20 0,0 0 0 0,0 0 0 0,0 0 0 15,0 0 0-15,0 0 0 0,0 0-4 0,0 0-4 0,0 0 4 16,0 0-4-16,0 0-4 0,0 0-16 0,0 0-12 0,0 0-12 16,0 0-8-16,-8 0-12 0,8 0-20 0,-8 6-16 0,8-6-12 15,-9 0-12-15,1 0-40 0,0 0-44 0,-2 0 32 0,2 0 40 0,0 0 24 16,-2 5 24-16</inkml:trace>
    <inkml:trace contextRef="#ctx0" brushRef="#br0" timeOffset="-1387.6679">-2366-673 51 0,'0'0'80'0,"-8"-5"-16"0,8 5-4 0,0 0-24 0,0 0 0 15,-8 0-4-15,8 0 0 0,0 0-4 0,0 0 0 0,-10 0-4 16,10 0-4-16,0 0 0 0,0 0-4 0,0 0 0 0,0 0 0 16,0 0-4-16,0 0-4 0,0 0 0 0,0 0 0 0,0 0 0 0,0 0 0 15,0 0 0-15,0 5 0 0,0-5 0 0,10 0 4 0,-10 5-4 16,8-5 4-16,-8 5-4 0,8-1 4 0,-8 1 0 0,10-1 0 16,-2 1 0-16,9 0 0 0,-9 0-4 0,0 5 4 0,10-6 0 0,-2 6-4 15,2-1 0-15,-1-3 0 0,0 3 0 0,8 1 0 16,1 0 0-16,-8-1 0 0,7 1-4 0,9-1-4 0,-8 1 4 0,0-1-4 15,7 1 0-15,1 5 0 0,0-6 0 0,0 5 4 0,-8-4-4 16,8-1 0-16,1 6 4 0,-1-6-4 0,-1 6 0 0,1-6 0 16,1 6 0-16,-10-6 0 0,10 2 0 0,-1 2 4 0,-9-4-4 0,9 1 4 15,-8 4-4-15,0-3 4 0,7-2-4 0,-7 1-16 0,0 4 20 16,0-5-4-16,7 1 0 0,-7-1 4 0,0 1-4 0,0 5 4 16,7-5 0-16,-7-1-4 0,8 5 0 0,-8-4 0 0,-1 0 0 15,9 4 4-15,-8-4-8 0,8 4 0 0,0-6 4 0,-9 3 4 16,1 4-8-16,8-6 4 0,-9 1 0 0,9 4-4 0,-8-4 4 15,0 0 4-15,-1-1-4 0,9 0 0 0,-8 1 0 0,0 0 0 16,-1-2 0-16,1 3 0 0,0-2 0 0,-1-4 0 0,-8 5 0 0,8-5 0 16,1 4 0-16,0-4 4 0,0 4-4 0,-10-4 4 0,9 0-4 15,1 1 4-15,0-3-4 0,-9 3 0 0,9-2 0 0,0 1 0 16,0-1 0-16,-2 2 0 0,-6-2 0 0,7 1 0 0,1 0 4 16,-10 1-4-16,10-3-4 0,-9 3 4 0,9 3 0 0,-10-9-4 15,2 10 8-15,0-6-4 0,-2 1 4 0,1 0-4 0,0-1 0 16,-8 1 0-16,7 1 0 0,2-6 4 0,-10 4-4 0,10 1 0 0,-10-1 0 15,0-4 4-15,1 6 0 0,0-2 0 0,-1-4 0 0,1 0 0 16,-1 0 4-16,0 5-4 0,2-5 4 0,-10 0 0 0,8 5 4 16,0-5-4-16,-8 5 0 0,8-5 4 0,-8 0 0 0,10 0 4 0,-10 4-4 15,8-4 4-15,-8 0 0 0,0 6 0 0,8-6-4 16,-8 4-4-16,0-4 0 0,0 0 4 0,0 0-4 0,9 0-4 0,-9 0 0 16,0 5 0-16,0-5-4 0,0 0 4 0,0 0-4 0,0 4 4 15,0-4 0-15,0 0-8 0,0 0 0 0,-9 0-12 0,9 0-20 16,-8 0-20-16,8 0-24 0,-8 0-20 0,8 0-36 0,-10 0-60 0,2 0 36 15,0 0 24-15,-10 0 24 0</inkml:trace>
    <inkml:trace contextRef="#ctx0" brushRef="#br0" timeOffset="-49138.2671">-29 540 59 0,'-8'0'100'0,"8"0"-16"0,0-5-8 0,-10 5-24 0,10 0 0 16,-8-4-4-16,8-2 0 0,0 6-4 0,-8-4-4 0,8-1-4 15,0 0 0-15,0-4 0 0,0 4-4 0,8-1 4 0,-8 2-4 16,8-5-4-16,-8 4 0 0,10 0-4 0,-2 0 4 0,0 5-4 0,1-5-8 15,-1 5 4-15,1-4 0 0,-1 4-4 0,1 0-4 0,-1 0-4 16,0 4 4-16,2 1 0 0,-2 0 0 0,0 0-4 0,-8 5-4 16,0-2 0-16,10 3-4 0,-10-2 4 0,-10 5 0 0,10 1 0 0,-8-1 0 15,8 2-4-15,-8 2 4 0,-2-4 0 0,2 5 0 16,0-4 4-16,-9-1-4 0,8 1 4 0,1-1-4 0,-1 1 8 16,1-1-4-16,0-5 0 0,-2 1 0 0,2 0-4 0,0-6 0 0,8 1-4 15,0 0 0-15,-10 0 4 0,10 0 0 0,0-5 0 0,0 5 0 16,10-5 4-16,-10 0 4 0,8 0 0 0,0 0 0 0,-8 0 4 15,10 0 0-15,6 0 0 0,-7 0 0 0,-1 0 0 0,1 0 0 0,8 0-4 16,-9 0 0-16,10 0-4 0,-10 0 4 0,10 0-8 16,-10 0 4-16,8 0-8 0,-7 0-20 0,8 0 12 0,-8 0-12 0,-1 0-20 15,0 0-16-15,2 0-24 0,-2 0-32 0,0 0-16 0,-8 0-96 16,8 0 20-16,-8 0 32 0,0 0 36 0,0 0 24 0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14:38.97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A46B0C1-6A01-4DA1-BB1B-5D58DA3ACAC1}" emma:medium="tactile" emma:mode="ink">
          <msink:context xmlns:msink="http://schemas.microsoft.com/ink/2010/main" type="inkDrawing" rotatedBoundingBox="3118,5844 9377,5811 9382,6787 3124,6821" semanticType="scratchOut" shapeName="Other">
            <msink:sourceLink direction="with" ref="{9F12AC16-D59A-48D3-B017-0E045F2AC91B}"/>
            <msink:destinationLink direction="with" ref="{BE7DEE77-DF25-408B-B9AD-DCDEB6E02A12}"/>
          </msink:context>
        </emma:interpretation>
      </emma:emma>
    </inkml:annotationXML>
    <inkml:trace contextRef="#ctx0" brushRef="#br0">-3 989 23 0,'0'5'76'0,"0"-5"-4"0,0 0-12 0,0 0-24 15,0 0-8-15,0 0 4 0,0 0-4 0,0 0-4 0,0 0 4 16,0 0-4-16,0 0 4 0,0 0-4 0,0 0 0 0,0 0-4 16,0 0 4-16,0 0 0 0,0 0 0 0,0 0 0 0,0 0-4 15,0 0 4-15,0 0 0 0,0 0 4 0,0 0-4 0,0 0 0 16,0 0 0-16,0 0 0 0,0 0 0 0,0 0-4 0,0 0 0 16,0 0 0-16,0 0 0 0,0 0-4 0,0 0-4 0,0 0 4 0,0 0 0 15,0 0 4-15,0 0 4 0,0 0-4 0,0 0 0 0,0 0-20 16,8 0 24-16,-8 0-4 0,0 0 4 0,0 0 0 0,9 0 0 15,-9 0-4-15,9-5 0 0,-9 5-4 0,8 0 0 0,-8-4 0 0,9-2 0 16,-1 6 0-16,-8-4-4 0,8-1 0 0,1 1 4 16,-9 4-4-16,9-6 0 0,-1-3-4 0,0 4 4 0,-8 0 0 0,10 1 0 15,-2-2 0-15,0 2 0 0,1-1-4 0,0 1 0 0,-1-6 8 16,0 5-4-16,1 0 4 0,-1-4-4 0,0 4 4 0,2 0-4 16,-2-5 0-16,0 6 0 0,2-6 0 0,-2 5 0 0,8 0 0 0,-7-4-4 15,0 4 4-15,-1-5-4 0,1 5 0 0,-1 1 0 0,10-6 4 16,-10 6-4-16,0-6 0 0,10 5 8 0,-10-5-8 0,0 1 4 15,10 4-4-15,-10-4 0 0,1-1 0 0,7 5 4 0,-8-5-8 16,10 1 8-16,-10-1-4 0,2 2 0 0,6-3 0 0,-7 1 0 16,8 6 0-16,-9-5 0 0,1-1 0 0,7-1 0 0,-6 7-4 0,-2-6 0 15,10 6-4-15,-10-5 4 0,8 3-4 0,-7 2 0 0,0-5 4 16,8 3 0-16,-9 2 0 0,0-2-8 0,10-2 8 0,-10 2 0 16,10 1-4-16,-10 5 4 0,0-4 0 0,10-6-4 0,-10 10 4 15,1-5-4-15,7 1 4 0,-6-2 0 0,-2 2-4 0,8-1 4 16,-6-1 0-16,-2 2-4 0,0 0 4 0,9-1-4 0,-8 0 0 15,0 0 0-15,-1 1 4 0,8-1 0 0,-6 0 0 0,-2 0 0 0,0 1-4 16,10-2 4-16,-10 2 0 0,1-1 0 0,-1 0 0 0,1 0 0 16,8 1 0-16,-9-1-4 0,0 0 0 0,2 0 0 0,6-4 4 15,-6 9-4-15,-2-10 8 0,8 5-4 0,-7 1 0 0,-1-1 0 16,10 0 0-16,-10 0 0 0,10 0-4 0,-10 0 0 0,0 1 4 16,10-1-4-16,-10 0 4 0,0 0 0 0,9 1-4 0,-8-1 0 15,0 5 0-15,7-5 4 0,-8 0-4 0,2 1 0 0,-2 4 4 0,10-6 0 16,-10 1 0-16,0 5-4 0,9-4 0 0,-9 0 4 0,10 4-4 15,-10-6 4-15,0 6-4 0,10-4-16 0,-10-2 20 0,10 6 0 16,-10-4 0-16,9 4-4 0,-9-5 0 0,10 5 4 0,-10-4 0 16,10 4 0-16,-10-6-4 0,9 6 0 0,-8-4 4 0,7 4 0 0,1 0 0 15,-9-5-4-15,10 5 0 0,0-4 4 0,-2 4-4 16,-8-6 0-16,10 6 4 0,-1-4 0 0,-1 0 0 0,-6 4-4 0,6-6 0 16,2 6 4-16,-2-5 0 0,2 1 0 0,-10 4-4 0,9-6 8 15,0 6-8-15,0-4 4 0,-9-1-4 0,10 5 0 0,-1-5 4 16,0 5-4-16,0-5 0 0,-9 1 0 0,10 4 0 0,-2-4 0 0,-6 4 0 15,6-7 0-15,1 3 0 0,-8 4 0 0,8-4 0 0,-9 4 0 16,10-6 0-16,-2 6 0 0,-6 0 0 0,6-4 0 0,-8 4 0 16,1 0 0-16,8 0 0 0,-8 0 0 0,7 0 0 0,-6 0 0 15,6 0 0-15,-8 0 0 0,2 0 0 0,6 0 0 0,-7 0 0 16,8 0 0-16,-8 0 0 0,7 0 0 0,-8 0 0 0,2 0 0 0,6 0 0 16,-6 0 0-16,-2 0 0 0,0 0 0 0,9-5 0 0,-8 5 0 15,-1 0 0-15,9 0 0 0,-9 0 0 0,2 0 0 0,-2-5 0 16,10 5 0-16,-10-5 0 0,0 5 0 0,0 0 0 0,9-4 0 15,-8 4 0-15,0 0 0 0,7 0 0 0,-6-5 0 0,6 5 0 16,-8-4 0-16,2 4 0 0,6-6 0 0,-7 6 0 0,-1 0 0 16,10 0 0-16,-10-4 0 0,0 4 0 0,10-6 0 0,-10 6 0 0,0-4 0 15,10-1 0-15,-10 5 0 0,1-5 0 0,8 5 0 0,-8-5 0 16,-1 5 0-16,8-4 0 0,-6 4 0 0,-2-5 0 0,10 5 0 16,-10-5 0-16,0 5 0 0,9-5 0 0,-9 5 0 0,1-4 0 15,8 4 0-15,-9-6 0 0,2 6 0 0,-2 0 0 0,9-4 0 16,-8 4 0-16,-1 0 0 0,9-4 0 0,-9 4 0 0,1 0 0 0,0 0 0 15,7-7 0-15,-6 7 0 0,-2 0 0 0,8 0 0 16,-6-4 0-16,-2 4 0 0,9 0 0 0,-9-4 0 0,0-1 0 0,10 5 0 16,-10 0 0-16,0 0 0 0,10-5 0 0,-10 5 0 0,1-5 0 15,0 5 0-15,8 0 0 0,-9-4 0 0,0 4 0 0,10 0 0 16,-10 0 0-16,0-5 0 0,2 5 0 0,6 0 0 0,-7-5 0 0,0 5 0 16,7 0 0-16,-7-5 0 0,-1 5 0 0,10 0 0 0,-10 0 0 15,0-4 0-15,2 4 0 0,6 0 0 0,-7 0 0 0,-1-6 0 16,9 6 0-16,-8 0 0 0,-1 0 0 0,10 0 0 0,-10-4 0 15,0 4 0-15,10 0 0 0,-10 0 0 0,0-5 0 0,10 5 0 16,-10 0 0-16,1 0 0 0,7 0 0 0,-6 0 0 0,-2 0 0 0,8 0 0 16,-6 0 0-16,-2 0 0 0,9 0 0 0,-9 0 0 0,1 0 0 15,8 0 0-15,-9 0 0 0,0 0 0 0,2 0 0 0,-2 0 0 16,10 0 0-16,-10 0 0 0,0 0 0 0,1 0 0 0,-1 0 0 16,1 0 0-16,8 0 0 0,-9 0 0 0,0 0 0 0,2 0 0 15,-2 0 0-15,0 0 0 0,2 0 0 0,-2 0 0 0,0 0 0 0,0 0 0 16,1 0 0-16,0 0 0 0,-1 0 0 0,1-5 0 0,-1 5 0 15,0 0 0-15,2 0 0 0,-2 5 0 0,0-5 0 0,0-5 0 16,2 5 0-16,-2 0 0 0,0 0 0 0,1-5 0 0,-1 10 0 16,10-10 0-16,-10 5 0 0,0 0 0 0,2 0 0 0,-2 0 0 15,0 0 0-15,0 0 0 0,2 0 0 0,-2-4 0 0,0 4 0 16,1 4 0-16,-1-4 0 0,1 0 0 0,0 0 0 0,-1-4 0 0,0 8 0 16,0-4 0-16,2 0 0 0,-2 0 0 0,0 0 0 0,2 0 0 15,-2 0 0-15,0 0 0 0,1 0 0 0,-1 0 0 0,0 0 0 16,1 0 0-16,0 0 0 0,-1 0 0 0,10 0 0 0,-10 0 0 15,0 0 0-15,1 0 0 0,0 5 0 0,-1-5 0 0,0 0 0 16,1 5 0-16,-1-5 0 0,1 5 0 0,8-5 0 0,-9 4 0 0,2-4 0 16,-2 0 0-16,0 6 0 0,0-2 0 0,10-4 0 0,-10 5 0 15,1-5 0-15,-1 0 0 0,0 5 0 0,2-5 0 0,-2 5 0 16,0-5 0-16,10 4 0 0,-10-4 0 0,0 0 0 0,1 5 0 16,0-5 0-16,-1 5 0 0,1-5 0 0,-1 0 0 0,9 5 0 15,-8-5 0-15,-1 0 0 0,0 0 0 0,2 0 0 0,-2 4 0 0,0-4 0 16,1 0 0-16,0 0 0 0,8 0 0 0,-9 0 0 0,0 4 0 15,1-4 0-15,0 0 0 0,-1 0 0 0,0 0 0 0,2 7 0 16,-2-7 0-16,9 4 0 0,-8-4 0 0,-1 0 0 0,0 4 0 16,1-4 0-16,-1 6 0 0,10-6 0 0,-10 4 0 0,0-4 0 15,2 5 0-15,-2-5 0 0,0 5 0 0,0-5 0 0,10 5 0 0,-10-5 0 16,1 4 0-16,-1 1 0 0,0-5 0 0,2 5 0 0,-2 0 0 16,0-5 0-16,0 4 0 0,2-4 0 0,-2 6 0 0,0-2 0 15,1-4 0-15,0 6 0 0,-1-6 0 0,1 4 0 0,-1 1 0 0,0-5 0 16,-8 4 0-16,8-4 0 0,2 5 0 0,-2-5 0 15,0 5 0-15,2 0 0 0,-2-5 0 0,0 4 0 0,1-4 0 16,-1 6 0-16,-8-6 0 0,9 4 0 0,-1-4 0 0,1 4 0 16,-1 3 0-16,0-7 0 0,2 4 0 0,-2 0 0 0,0-4 0 15,2 5 0-15,6-5 0 0,-8 5 0 0,1 0 0 0,0-1 0 16,-1-4 0-16,1 6 0 0,-1-2 0 0,0-4 0 0,10 5 0 16,-10-5 0-16,2 6 0 0,-2-6 0 0,0 4 0 0,0-4 0 15,9 4 0-15,-8-4 0 0,0 0 0 0,-1 6 0 0,0-2 0 16,2-4 0-16,-2 5 0 0,8-5 0 0,-6 4 0 0,-2 2 0 15,0-6 0-15,1 4 0 0,-1 1 0 0,10-5 0 16,-10 4 0-16,0 2 0 0,0-2 0 0,2 2 0 0,-2-2 0 16,0-4 0-16,10 4 0 0,-10 1 0 0,1 1 0 0,-1-2 0 0,0-4 0 15,10 5 0-15,-10 0 0 0,0 0 0 0,2-1 0 16,-2-4 0-16,0 5 0 0,10 0 0 0,-10 0 0 0,0-1 0 16,1 1 0-16,-1 0 0 0,1 0 0 0,0 0 0 0,-1 0 0 15,0-1 0-15,2 1 0 0,-2 5 0 0,0-6 0 0,0 1 0 16,2 0 0-16,-2 0 0 0,0 0 0 0,1-1 0 0,-1 1 0 15,1 0 0-15,0 0 0 0,-1-1 0 0,0 2 0 0,0-2 0 16,2 1 0-16,-2 0 0 0,0 0 0 0,2-1 0 0,-2 1 0 0,0 0 0 16,-8-5 0-16,9 5 0 0,-1-1 0 0,0 0 0 0,2 2 0 15,-2-1 0-15,0-1 0 0,0-4 0 0,2 6 0 0,-2-2 0 16,0-4 0-16,1 5 0 0,0 0 0 0,-1 0 0 0,-8-1 0 0,9-4 0 16,-1 5 0-16,0 1 0 0,1-2 0 0,0 0 0 15,-1 2 0-15,0-2 0 0,2 2 0 0,-2-2 0 0,-8 1 0 0,8-1 0 16,1 2 0-16,0-3 0 0,-1 3 0 0,0-2 0 0,-8 2 0 15,9-2 0-15,-1 0 0 0,0 2 0 0,2-1 0 0,-2-1 0 16,-8 2 0-16,8-6 0 0,2 4 0 0,-2 1 0 0,-8-1 0 16,8 2 0-16,0-2 0 0,-8 1 0 0,9 1 0 0,0-2 0 15,-1 0 0-15,-8-4 0 0,9 10 0 0,-9-5 0 0,8-1 0 0,0 2 0 16,-8-2 0-16,10 1 0 0,-2-1 0 0,-8 2 0 0,8-2 0 16,-8 6 0-16,8-5 0 0,2-1 0 0,-10 2 0 0,8-2 0 15,-8 1 0-15,8 0 0 0,-8 4 0 0,9-4 0 0,0 0 0 16,-9-1 0-16,8 1 0 0,-8 0 0 0,9 5 0 0,-9-10 0 15,8 9 0-15,-8-4 0 0,8 0 0 0,-8 0 0 0,8 0 0 0,-8-1 0 16,10 1 0-16,-10 0 0 0,8 0 0 0,-8-5 0 0,8 5 0 16,-8 0 0-16,10-1 0 0,-10 1 0 0,8-5 0 0,-8 5 0 15,0-1 0-15,8-4 0 0,-8 6 0 0,9-2 0 0,-9-4 0 16,0 0 0-16,0 5 0 0,8-5 0 0,-8 0 0 0,0 0 0 16,0 0 0-16,0 0 0 0,0 0 0 0,0 0 0 0,0 0 0 15,0 0 0-15,9 0 0 0,-9 0 0 0,0 0 0 0,0 0 0 0,0 0 0 16,0 0 0-16,0 0 0 0,0 0 0 0,0 0 0 0,0 0 0 15,0 0 0-15,0 0 0 0,0 0 0 0,0 0 0 0,0 0 0 16,0 0 0-16,0 0 0 0,0 0 0 0,0 0 0 0,0 0 0 0,0 0 0 16,0 0 0-16,0 0 0 0,0 0 0 0,0 0 0 15,0 0 0-15,0 0 0 0,0 0 0 0,-9 0 0 0,9 0 0 0,0 0 0 16,-8-5 0-16,8 5 0 0,-9-4-4 0,1-2-120 0,0 2-36 16,-2-1-48-16,2 0-44 0,-10 1-68 0,2-1 56 0,-9-5 56 15,-1 0 36-15,0 6 32 0,-8-6 28 0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09:17:20.82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9B41BBD-556F-4973-B0BD-3C34F19D8740}" emma:medium="tactile" emma:mode="ink">
          <msink:context xmlns:msink="http://schemas.microsoft.com/ink/2010/main" type="writingRegion" rotatedBoundingBox="15840,5603 16865,5524 16903,6015 15878,6094"/>
        </emma:interpretation>
      </emma:emma>
    </inkml:annotationXML>
    <inkml:traceGroup>
      <inkml:annotationXML>
        <emma:emma xmlns:emma="http://www.w3.org/2003/04/emma" version="1.0">
          <emma:interpretation id="{33CFEB3C-335A-4AAC-86A9-7EBF185FB9F1}" emma:medium="tactile" emma:mode="ink">
            <msink:context xmlns:msink="http://schemas.microsoft.com/ink/2010/main" type="paragraph" rotatedBoundingBox="15840,5603 16865,5524 16903,6015 15878,60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7D4DA66-7CCE-4B3E-B073-8EE6BC2F674E}" emma:medium="tactile" emma:mode="ink">
              <msink:context xmlns:msink="http://schemas.microsoft.com/ink/2010/main" type="line" rotatedBoundingBox="15840,5603 16865,5524 16903,6015 15878,6094"/>
            </emma:interpretation>
          </emma:emma>
        </inkml:annotationXML>
        <inkml:traceGroup>
          <inkml:annotationXML>
            <emma:emma xmlns:emma="http://www.w3.org/2003/04/emma" version="1.0">
              <emma:interpretation id="{217349CC-02E8-4F9C-B14A-874658274081}" emma:medium="tactile" emma:mode="ink">
                <msink:context xmlns:msink="http://schemas.microsoft.com/ink/2010/main" type="inkWord" rotatedBoundingBox="15840,5603 16865,5524 16903,6015 15878,6094"/>
              </emma:interpretation>
              <emma:one-of disjunction-type="recognition" id="oneOf0">
                <emma:interpretation id="interp0" emma:lang="" emma:confidence="0">
                  <emma:literal>w</emma:literal>
                </emma:interpretation>
                <emma:interpretation id="interp1" emma:lang="" emma:confidence="0">
                  <emma:literal>n</emma:literal>
                </emma:interpretation>
                <emma:interpretation id="interp2" emma:lang="" emma:confidence="0">
                  <emma:literal>p</emma:literal>
                </emma:interpretation>
                <emma:interpretation id="interp3" emma:lang="" emma:confidence="0">
                  <emma:literal>r</emma:literal>
                </emma:interpretation>
                <emma:interpretation id="interp4" emma:lang="" emma:confidence="0">
                  <emma:literal>P</emma:literal>
                </emma:interpretation>
              </emma:one-of>
            </emma:emma>
          </inkml:annotationXML>
          <inkml:trace contextRef="#ctx0" brushRef="#br0">460 183 11 0,'8'5'92'0,"-8"-5"-12"0,0 0-4 0,0 0-28 0,8 0 0 16,-8 0-4-16,0 0-4 0,0 0 0 0,0 0-4 0,0 0 0 15,0 0 4-15,0 0-4 0,0 0 4 0,0 0 4 0,0 0-12 0,0 0 24 16,0 0-4-16,9 0 4 0,-9 0-4 0,0 0-8 0,0 5-4 16,9-5-4-16,-9 0 0 0,0 4-4 0,8-4-4 0,-8 5 0 15,0 0 0-15,9 0-4 0,-9 0 0 0,0-1 4 0,0 1-8 0,8 0 0 16,-8 4-4-16,0-4 0 0,8 0-4 0,-8 4-4 16,0-3 0-16,0-2 0 0,9 6-4 0,-9-5 0 0,9 4 0 0,-9 1-4 15,0-6 4-15,8 7-4 0,-8-3 4 0,8 2 0 0,-8 0 0 16,0-1-4-16,10 1 4 0,-10-1-4 0,0 1 0 0,8 0 0 15,-8-1-4-15,0 1 4 0,0-5-4 0,0 5 0 0,0-6 4 0,8 7 4 16,-8-7-4-16,0 0 0 0,0-4-4 0,0 5 4 0,0-5-4 16,0 0-4-16,0 0 0 0,0 5 0 0,0-5 0 0,-8 0 0 15,16-5 0-15,-8 5 4 0,-8-5 0 0,8 5 0 0,0-4 0 16,0 0 0-16,0-3 4 0,-8 3 0 0,8 0-4 0,0-6 0 16,-10 5 0-16,10-5 4 0,0 6-16 0,0-11 20 0,0 5 0 0,0 1-4 15,0-1 4-15,0 1-4 0,0-1 0 0,0-4 0 0,0 3 0 16,0 3 0-16,0-2 0 0,0 1 0 0,0-1 0 0,10 1 0 15,-10 3 4-15,0-3-4 0,0-1 0 0,8 6 0 0,-8-6 0 16,0 5 0-16,8 1 0 0,-8-1 0 0,9 5 0 0,-9-5 0 16,9 0 4-16,-9 5-4 0,8 0 0 0,-8-5 0 0,9 5 0 0,-1 5 4 15,-8-5-4-15,8 0 0 0,0 5 0 0,2 0 0 0,-2 0 4 16,0-1-4-16,2 1-4 0,-2-5 4 0,0 10 0 0,1-6 0 16,8-4 0-16,-9 5 0 0,1 0 0 0,7 0 0 0,-6-5 0 15,-2 0 0-15,10 4 4 0,-10-4-4 0,8 0 4 0,-7 0-4 16,8-4 0-16,-8 4 0 0,-1-5 0 0,10 0 4 0,-10 0-4 15,8 1 4-15,-6-6-4 0,-2 5 0 0,9 1 0 0,-9-6 0 0,1 0 0 16,0 6 0-16,-1-11 4 0,0 5 0 0,0 1-8 16,-8-1 4-16,10 1 0 0,-10-1-20 0,8-5 12 0,-8 6-8 0,0 0-16 15,0-6-12-15,0 5-20 0,-8 1-20 0,8-5-20 0,-10 4-16 16,2 1-32-16,0-1-64 0,0 0 44 0,-1 1 36 0,-8 5 20 16,8-2 28-16</inkml:trace>
          <inkml:trace contextRef="#ctx0" brushRef="#br0" timeOffset="-628.0807">67 236 19 0,'0'0'68'0,"0"0"-8"0,0-5 4 0,-8 5-28 16,8 0-4-16,0-5-8 0,0 0-4 0,0 1 0 0,0 4 0 16,0-5 4-16,0 0 0 0,0 0-4 0,0 0 0 0,0 1 0 15,0-6 4-15,0 5-4 0,0-5 4 0,0 6 0 0,0-1-4 0,0 0 4 16,0-4 0-16,0 4 4 0,0 0-4 0,0-4 0 16,0 3-4-16,0 1 4 0,0 1-4 0,0-6-4 0,0 6 4 0,0-1-4 15,8 0 4-15,-8 0 0 0,0-5-4 0,8 6 0 0,-8-1 0 16,0 0-4-16,10-4 4 0,-2 3 0 0,-8 2-4 0,8-1 0 15,-8 1 0-15,8-2 0 0,2 2-4 0,-10-1 0 0,8 0 4 0,0 0-4 16,-8 5 0-16,9-4 4 0,-9 4-4 0,9 0 0 16,-1 0 0-16,-8 0-4 0,0 0 0 0,9 0-4 0,-9 4 4 0,8 1-4 15,-8 0 0-15,8 4 4 0,-8-3 0 0,0 3 0 0,9 1-4 16,-9-6 4-16,9 6-4 0,-9 5-4 0,0-6 4 0,0 5 0 16,0-4 0-16,0 5 0 0,8-1 0 0,-8 0 4 0,0 0-4 0,0-4 0 15,-8 5-4-15,8 4 0 0,0-5 4 0,-9 0 0 0,9 1-8 16,-9-1 4-16,9 1-4 0,-8-1 0 0,0-1 0 0,8 2 4 15,-9 0 0-15,1-1 0 0,-1-4 0 0,0 5 4 0,1-5 0 16,0-1-4-16,-2 0 0 0,2 1 4 0,0-6 0 0,0 2-4 16,-2-2 4-16,2 0 0 0,8 3 0 0,-8-7 0 0,-1 4 0 15,9-4 0-15,-8 0 0 0,8 4 4 0,-8-8-4 0,8 4 0 16,0 0 4-16,-10-4-4 0,10 4 0 0,-8-7 0 0,8 3 4 16,0 4-4-16,0-4 0 0,-8 4 0 0,8-6 0 0,0 2 4 0,0 4-4 15,-8-5 0-15,8 0 4 0,0 0-4 0,0 5 4 0,0-4-4 16,0 4-16-16,0-5 24 0,0 1 0 0,0-2 0 0,8 6 0 15,-8-4 0-15,0-2 0 0,8 2-4 0,-8-1-4 0,8 0 8 0,-8 0-8 16,10 1 8-16,-2-1-4 0,-8 5 4 0,8-5 0 16,1 5 0-16,-1-5 0 0,-8 5 4 0,8 0 0 0,2 0 0 0,-2-4 0 15,0 4 4-15,0 0 0 0,2 0 0 0,-10 4 0 0,8-4 0 16,0 0 0-16,1 5 0 0,0-5 4 0,-1 5-8 0,1-5 0 16,-1 5 4-16,-8-1-4 0,8-4-4 0,1 5 0 0,0 0-4 15,-1-5 0-15,-8 5 0 0,8-1 0 0,2 2-4 0,-10-6 0 0,8 4 4 16,0 2 0-16,-8-6 0 0,9 4-4 0,-9-4 0 15,9 0 4-15,-9 5-4 0,8-5 0 0,-8 0-4 0,8 0 4 0,-8 0 0 16,9 0-8-16,-9 0 0 0,8 0-4 0,-8 0-4 0,8 0-4 16,-8 0-8-16,10 0 0 0,-10-5-12 0,8 5-4 0,0-4-8 15,-8 4-8-15,10-6-16 0,-10 2-8 0,8-2-4 0,-8 2 0 0,8-1-8 16,-8 0-72-16,8 0-4 0,-8-4 36 0,0-1 24 16,0 0 28-16</inkml:trace>
        </inkml:traceGroup>
      </inkml:traceGroup>
    </inkml:traceGroup>
  </inkml:traceGroup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10:23.31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8E2B342-AA37-4030-9D33-EDAE669AE86E}" emma:medium="tactile" emma:mode="ink">
          <msink:context xmlns:msink="http://schemas.microsoft.com/ink/2010/main" type="writingRegion" rotatedBoundingBox="2501,15217 5516,13201 6048,13996 3033,16013"/>
        </emma:interpretation>
      </emma:emma>
    </inkml:annotationXML>
    <inkml:traceGroup>
      <inkml:annotationXML>
        <emma:emma xmlns:emma="http://www.w3.org/2003/04/emma" version="1.0">
          <emma:interpretation id="{0630B9AF-E630-4B4E-8C5E-D4613890DF57}" emma:medium="tactile" emma:mode="ink">
            <msink:context xmlns:msink="http://schemas.microsoft.com/ink/2010/main" type="paragraph" rotatedBoundingBox="2501,15217 5516,13201 6048,13996 3033,160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E87F2D0-11B3-4660-863D-F61DE3DCBC96}" emma:medium="tactile" emma:mode="ink">
              <msink:context xmlns:msink="http://schemas.microsoft.com/ink/2010/main" type="line" rotatedBoundingBox="2501,15217 5516,13201 6048,13996 3033,16013"/>
            </emma:interpretation>
          </emma:emma>
        </inkml:annotationXML>
        <inkml:traceGroup>
          <inkml:annotationXML>
            <emma:emma xmlns:emma="http://www.w3.org/2003/04/emma" version="1.0">
              <emma:interpretation id="{24FD35C3-74F1-485B-9DB5-1C0D0F37AF58}" emma:medium="tactile" emma:mode="ink">
                <msink:context xmlns:msink="http://schemas.microsoft.com/ink/2010/main" type="inkWord" rotatedBoundingBox="2660,15455 2970,15247 3150,15517 2840,1572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-1 313 23 0,'0'4'128'0,"0"2"-20"0,0-2-16 0,0 1-32 16,0-5-4-16,0 0-4 0,0 0 0 0,0 0 0 0,0-5 0 15,0 1-4-15,0-6 0 0,0 0-4 0,8 1-4 0,-8-1 4 16,8-5 0-16,2 1-8 0,-2-5 4 0,0 0-4 0,2 4 0 16,-2-4-4-16,8 0 0 0,-6-1-8 0,6 1-4 0,-7 0 0 15,8 5-4-15,-8-6 0 0,7 7-4 0,-7 3 0 0,0-5-4 16,-1 7 0-16,0-3 0 0,2 7-4 0,-2-1 4 0,-8 5 0 16,8-5 4-16,2 5-4 0,-10 0 8 0,8 5 0 0,-8 0 0 15,0-1 0-15,0 7 4 0,8-3-4 0,-8 7 0 0,0-5 0 16,0 3 0-16,0 2-4 0,0 4-4 0,0-4 0 15,0 4 0-15,0 0 0 0,8 1 0 0,-16-2 0 0,8 2-4 16,0-1-4-16,0-5 4 0,0 1 0 0,0-1 0 0,0 1-8 16,0-1-4-16,0 1-16 0,0-6-16 0,0 1-12 0,0-5-12 15,0 4-20-15,0-4-24 0,0-1-16 0,0-4-16 0,0 5-76 16,0-5 16-16,0-5 32 0,0 5 36 0,0-4 20 0</inkml:trace>
        </inkml:traceGroup>
        <inkml:traceGroup>
          <inkml:annotationXML>
            <emma:emma xmlns:emma="http://www.w3.org/2003/04/emma" version="1.0">
              <emma:interpretation id="{9B17D529-0FEC-4FC6-B0FA-DD4BBE0B1733}" emma:medium="tactile" emma:mode="ink">
                <msink:context xmlns:msink="http://schemas.microsoft.com/ink/2010/main" type="inkWord" rotatedBoundingBox="3746,14430 4098,14194 4289,14479 3937,1471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35.4702">1128-914 47 0,'0'0'132'15,"0"0"-16"-15,0 0-20 0,0 0-32 0,0 0-8 0,0 0-8 16,0 0 4-16,0 0 4 0,0 0 8 0,0 0 0 0,8 0 4 16,-8 0-4-16,0 0 4 0,8 0-4 0,0 0-4 0,2 0 0 0,-2 0-8 15,0 0 0-15,2 0-4 0,-2-5-4 0,9 5-20 16,-8 0 8-16,7-6 0 0,1 6-8 0,-8 0 0 0,8 0-12 0,1 0 4 16,-2-4-8-16,-8 4 4 0,10 0-4 0,-10 0-4 0,10 0-4 15,-1 0-4-15,-9 0-8 0,1 0-16 0,-1 0-20 0,9 0-20 16,-17 4-20-16,9-4-28 0,0 6-24 0,-9-6-24 0,0 5-76 15,0-1 40-15,-9-4 40 0,0 4 28 0,9 2 20 0</inkml:trace>
          <inkml:trace contextRef="#ctx0" brushRef="#br0" timeOffset="624.0486">1110-690 135 0,'0'10'160'0,"0"-1"-28"0,0-4-24 0,0 5-24 16,8-6-8-16,-8 2 4 0,10-2 0 0,-2 1 4 0,-8 0-4 15,8-5 8-15,0 5-8 0,2-10-8 0,-2 5-8 0,10 0-12 16,-10-5-4-16,9 0-12 0,0 1-4 0,-9-2-8 0,9 2 0 0,1-1-8 16,-2 0-12-16,2-4-4 0,-2 4-20 0,2 0-28 0,0 0-24 15,-2-5-32-15,1 6-44 0,-8-1-56 0,8 5-60 0,-9-5 56 16,1 5 40-16,0-4 32 0,-1 4 24 0</inkml:trace>
        </inkml:traceGroup>
        <inkml:traceGroup>
          <inkml:annotationXML>
            <emma:emma xmlns:emma="http://www.w3.org/2003/04/emma" version="1.0">
              <emma:interpretation id="{F197462A-45B3-4B52-A7E7-49321E2A6493}" emma:medium="tactile" emma:mode="ink">
                <msink:context xmlns:msink="http://schemas.microsoft.com/ink/2010/main" type="inkWord" rotatedBoundingBox="4352,13979 5516,13201 6048,13996 4884,14774"/>
              </emma:interpretation>
              <emma:one-of disjunction-type="recognition" id="oneOf2">
                <emma:interpretation id="interp2" emma:lang="" emma:confidence="0">
                  <emma:literal>63</emma:literal>
                </emma:interpretation>
                <emma:interpretation id="interp3" emma:lang="" emma:confidence="0">
                  <emma:literal>k 3</emma:literal>
                </emma:interpretation>
                <emma:interpretation id="interp4" emma:lang="" emma:confidence="0">
                  <emma:literal>&amp; 3</emma:literal>
                </emma:interpretation>
                <emma:interpretation id="interp5" emma:lang="" emma:confidence="0">
                  <emma:literal>(3</emma:literal>
                </emma:interpretation>
                <emma:interpretation id="interp6" emma:lang="" emma:confidence="0">
                  <emma:literal>K 3</emma:literal>
                </emma:interpretation>
              </emma:one-of>
            </emma:emma>
          </inkml:annotationXML>
          <inkml:trace contextRef="#ctx0" brushRef="#br0" timeOffset="2093.1195">2003-1467 27 0,'0'-4'92'16,"0"-1"-4"-16,0 0-4 0,0 0-28 0,0 1 0 0,0-2 0 15,0 2-4-15,0-1 0 0,0 0 0 0,0-4 0 0,0 9 0 0,0-5 0 16,0 0 0-16,0 1 4 0,0-1-8 0,0 5 4 15,0 0-8-15,0-6 4 0,0 6-8 0,0 0 4 0,0 0 4 0,0 0 4 16,0 0 8-16,0 6 4 0,0-1-4 0,8 4 0 0,-8 0-4 16,0 1-8-16,8 5-4 0,-8 4-8 0,0 0-4 0,0 0 0 15,8 6-8-15,-8 3-4 0,0 0 0 0,10 6-4 0,-10 0-4 16,0-1-4-16,0 1 0 0,0 4 0 0,0 1-4 0,0-1 0 0,0-5-4 16,0 6 4-16,0-2 0 0,0-2 0 0,0-2 0 15,0 1 0-15,0-5-4 0,0 0 0 0,0-1 4 0,0-4-4 0,0 0-8 16,0 0 4-16,0-5-4 0,0-5-4 0,0 1-12 0,0-1-12 15,0-4-4-15,0-1-12 0,0-3-16 0,0-2-8 0,0-4-8 16,0 0-16-16,-10 0-16 0,10-4-16 0,0-6-8 0,0 0-32 0,-8 1-40 16,8-6 24-16,0 1 36 0,0 0 32 0,0-6 20 0</inkml:trace>
          <inkml:trace contextRef="#ctx0" brushRef="#br0" timeOffset="2439.7063">2301-1193 11 0,'8'-10'120'0,"1"5"-12"0,-1 1-12 0,-8-1-24 16,8 0-8-16,-8 5 8 0,0-5 4 0,10 5 0 0,-10 0 0 16,0 0-12-16,0 0-4 0,-10 5-12 0,10-5-8 0,0 5 0 15,-8 0-8-15,0-1-4 0,-1 6-4 0,9-1 0 0,-8-4 0 0,-9 5-4 16,8-1 4-16,1 6-4 0,-10-5 4 0,10 4 0 16,-10 0-8-16,2-4 0 0,-1 4 0 0,9 1 0 0,-10-1 0 0,2-5 4 15,6 2 0-15,-6 3 8 0,7-4-4 0,0-1 0 0,-7-5 4 16,7 5-4-16,1 2-4 0,-1-6 0 0,9 5-4 0,-9-6 4 15,9 5-4-15,0-3 0 0,0 3 0 0,0-4 0 0,0 4 0 16,0-3 0-16,9 3 4 0,0-5-4 0,-9 6 4 0,8 0 0 0,1-1 4 16,-1-4 4-16,9 5-4 0,-8 0 0 0,7-1 4 0,-6 1 0 15,6-1 0-15,2-4-4 0,-10 4 0 0,9 1-20 0,-1 1 20 16,2-8-8-16,0 7-8 0,-2-5-8 0,10 4 0 0,-9-4 0 16,-1 5 0-16,2-6 0 0,-10 1 0 0,10 0 0 0,-2 0 0 15,2 0 0-15,-10-5-8 0,9 5-40 0,-9-5-20 0,10 0-24 0,-10 0-20 16,0 0-16-16,2 0-32 0,-10-5-28 0,8 0-76 0,-8-5 8 15,8 1 44-15,-8-1 44 0,0-4 32 0,0-1 20 0,0-4 28 16</inkml:trace>
          <inkml:trace contextRef="#ctx0" brushRef="#br0" timeOffset="2961.826">2701-1792 79 0,'0'-10'96'16,"0"0"-4"-16,0 5-8 0,0-4-24 0,10-1-4 0,-10 6 0 15,0-6-4-15,8 6 0 0,-8-2 0 0,8-3 8 0,0 4-8 0,-8 0 4 16,9 0 0-16,-1 1-4 0,1-2 0 0,8 6-8 15,-9-4 0-15,2 4-4 0,6 0-4 0,-8 0-4 0,10 0-4 16,-10 0-4-16,1 4-4 0,-1 2 0 0,10-2-4 0,-18 6 0 0,8-5 0 0,0 4-8 16,-8 5 4-16,8 2-4 0,-8-3-4 0,-8 2 4 15,8-1-4-15,-8 5 0 0,0-4 0 0,8 3-4 0,-9 2 0 0,0-6 4 16,1 1-4-16,-1-1 0 0,1 1 0 0,0-6 4 0,-2 1 0 16,10-1-4-16,-8-4-16 0,8 0 16 0,0 0 0 15,0-5 0-15,0 0-4 0,0-5 0 0,0 0 4 0,0 0 0 16,8 1 0-16,-8-1 0 0,10-5-4 0,-2 5 4 0,0 1 0 15,1-6 0-15,-1 5-4 0,1-5 4 0,0 6 4 0,-1-6 0 16,0 10-4-16,0-5 0 0,2 1 4 0,-2 4-4 0,0 0 4 16,2 0-4-16,-2 0 4 0,0 4 0 0,1 1 4 0,-1-5 0 15,1 10-4-15,0-6 4 0,-1 1 0 0,-8 5 8 0,8 0 4 16,0-1 8-16,-8-4 8 0,0 5 4 0,10-1 0 0,-10 5 8 16,0-4-4-16,0-1-4 0,-10 6 0 0,10-5-4 0,-8 4-4 15,0-5-4-15,0 6-8 0,-1-5 0 0,-8 4-4 0,0-5-4 16,-1 1-4-16,2 0-4 0,6-1-8 0,-14 1-12 15,6-5-28-15,1 5-40 0,1-10-40 0,-2 4-48 0,-8-4-48 0,10 0-104 16,-2-4 64-16,1-2 52 0,1-3 32 0,8-1 32 16,-10 1 32-16</inkml:trace>
        </inkml:traceGroup>
      </inkml:traceGroup>
    </inkml:traceGroup>
  </inkml:traceGroup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9:52.24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25C4BDD-C0E6-466B-B60B-2B930278E431}" emma:medium="tactile" emma:mode="ink">
          <msink:context xmlns:msink="http://schemas.microsoft.com/ink/2010/main" type="inkDrawing" rotatedBoundingBox="4158,2617 8342,3454 8318,3575 4134,2737" semanticType="callout" shapeName="Other">
            <msink:sourceLink direction="with" ref="{D91A2EAC-2075-4DC4-9A99-F3765CC29A47}"/>
          </msink:context>
        </emma:interpretation>
      </emma:emma>
    </inkml:annotationXML>
    <inkml:trace contextRef="#ctx0" brushRef="#br0">2069-87 27 0,'0'-5'76'0,"0"5"-12"15,0 0-4-15,0 0-20 0,0 0-8 0,0 0-8 0,0 0-4 16,0 5 4-16,8-5-4 0,-8 0 0 0,9 4 0 0,-9 1 4 16,8-5 0-16,1 5 0 0,0 0 0 0,-1-1 0 0,0 2 0 0,2-3 0 15,6 8 0-15,-8-6 0 0,10 4 0 0,-1-4-20 16,0 4 20-16,0-4 0 0,9 5-4 0,-10-5 0 0,10 4-4 0,-1-4 8 16,1 5-4-16,8-6-4 0,1 6 0 0,-1 0 0 0,0-6 0 15,0 1 0-15,9 6-4 0,-1-8 0 0,1 2-8 0,-1 5 8 16,1-5-4-16,8 0-4 0,-8-1 0 0,8 1 0 0,-9-5-4 15,10 0 4-15,-9 5 0 0,-1-5-4 0,9 4 0 0,-9-4 4 0,1 5-4 16,-1-5 0-16,10 6 0 0,-9-6 0 0,-1 4 0 16,1 1 4-16,9-1-4 0,-18 2 4 0,17-2-4 0,-17 1 0 0,8 5 0 15,1-6 0-15,-1 6 0 0,1-1 0 0,-9-3 0 0,9 3 4 16,-9 1-4-16,8 0 0 0,-8-6 0 0,1 5 0 0,-1 1 0 16,8 0 0-16,-7-5 4 0,-1 5 0 0,0-1-4 0,8-5 0 0,-7 6 4 15,-1-5-4-15,8 5 4 0,-7 0-4 0,-1-6 0 16,8 5 4-16,-7-3 0 0,-1 3 0 0,-1-4 0 0,9 4 0 0,-6 1 8 15,-3-1-8-15,1-3 8 0,0 3-4 0,0 1 0 0,-8-1 4 16,9 1-4-16,-1-1-4 0,-9 1 4 0,9-5-4 0,-8 4 0 16,8 1 4-16,-9 0 0 0,1-1-4 0,8 1 0 0,-8-1 8 0,-1 2-8 15,9-2 4-15,-8-5-4 0,0 5 4 0,7 1 0 16,-7 0 0-16,8-6 4 0,-8 1 0 0,-1 5-8 0,9-5 0 0,-8 0 0 16,8-5 0-16,-9 5 0 0,1-5 0 0,0 4 0 0,0-4 0 15,7 0 0-15,-15 0 0 0,8 5 0 0,-1-5 0 0,0 0 0 16,-8 0 0-16,1 0 8 0,8 0 0 0,-10 5 0 0,1-5 0 0,0 5 0 15,0-5 0-15,1 4 4 0,-2 2 0 0,2-2 4 16,-2 1-4-16,2-1 0 0,-10 2 4 0,9-2 0 0,-9 6-4 16,10-5 0-16,-2 5 0 0,-6-6 0 0,-2 5 0 0,9-4 0 0,-9 5-4 15,9 0 0-15,-8-5-4 0,-1 4 0 0,10-4 4 0,-10 5 0 16,0-6-4-16,10 1 0 0,-10 5 0 0,0-7 0 0,1-3 0 16,0 7 0-16,8-3-4 0,-9-4-16 0,0 0 16 0,2 5 0 15,6-5 4-15,-6 0-4 0,-2 0 4 0,0 0-4 0,0 0 0 16,1 0 0-16,-1 0-4 0,1 0 4 0,0 0-4 0,-1 0 4 0,-8 0 4 15,8 0 0-15,2 0 4 0,-10 0 0 0,0 0-4 0,0 0 4 16,8 0 0-16,-8 0 0 0,0 0 0 0,0 0-4 0,0 0 4 16,0 0 0-16,0 0 0 0,0 0-4 0,0 0 0 0,0 0 0 0,0 0 0 15,-8 0-4-15,16 0 0 0,-16 0 0 0,8 0-4 16,0 0 4-16,0 0-4 0,0 0-4 0,-10 0 4 0,10 0-4 0,0-5 0 16,-8 5 0-16,8 0-4 0,-8-4-12 0,8 4-16 0,-9-7-20 15,0 7-28-15,9 0-24 0,-8-3-40 0,-1 3-36 0,1-5-84 16,0 5 8-16,0 0 48 0,-10 0 44 0,10-5 32 0,-10 5 24 0</inkml:trace>
  </inkml:traceGroup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11:20.70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2D043F4-6FA6-4F00-B2BE-C54140810753}" emma:medium="tactile" emma:mode="ink">
          <msink:context xmlns:msink="http://schemas.microsoft.com/ink/2010/main" type="inkDrawing" rotatedBoundingBox="15655,2668 15752,2715 15746,2728 15649,2682" semanticType="callout" shapeName="Other">
            <msink:sourceLink direction="from" ref="{AFF0D139-43A4-4D9E-9D19-024FF0D74324}"/>
            <msink:sourceLink direction="to" ref="{AFF0D139-43A4-4D9E-9D19-024FF0D74324}"/>
          </msink:context>
        </emma:interpretation>
      </emma:emma>
    </inkml:annotationXML>
    <inkml:trace contextRef="#ctx0" brushRef="#br0">99 42 43 0,'0'0'60'16,"0"0"-4"-16,-8 0-4 0,8 0-24 0,0 0-4 0,0 0-8 0,0 0 4 15,0 0 0-15,0-5 0 0,0 5-4 0,-8-6-4 0,8 6 0 16,0 0 4-16,-9-3-4 0,9 3 0 0,0 0 4 0,-9-6 4 16,9 6-4-16,0 0 0 0,0 0-4 0,-8 0 4 0,8 0 0 0,0 0-4 15,-9 0 4-15,9 0 0 0,0 0 0 0,-8 0 0 0,8 0 0 16,0-4 4-16,0 4-4 0,-8 0 0 0,8-5 0 0,0 5 0 16,0-5 0-16,0 5 0 0,0 0 0 0,0-5 0 0,0 5 0 15,0 0-4-15,-8-4 4 0,8 4-4 0,0 0 0 0,0 0 0 16,0 0 0-16,0 0 4 0,0 0-4 0,0 0 0 0,0 0-4 0,0 0 0 15,0 0 4-15,-10 0 0 0,10 0 0 0,0 0-4 16,0 0 0-16,10 0-4 0,-10 0 4 0,0 0-4 0,0 0 4 0,0 0-4 16,-10 0 4-16,10 0-4 0,10 0 0 0,-20 0 0 0,10 0 0 15,0 0-4-15,0 0 0 0,0 0-4 0,0 0 8 0,0 0-4 16,0 0-4-16,0 0 4 0,0 0 0 0,0 0 4 0,0 0-4 0,0 0-4 16,0 0 8-16,0 0-4 0,0 0 4 0,0 0 0 0,0 0-4 15,0 0 0-15,0 0 4 0,0 0 0 0,0 0 4 16,0 0-4-16,0 0 0 0,0 0 4 0,0 0-8 0,0 0 4 0,0 0-4 15,0 0 4-15,0 0 0 0,0 0 0 0,0 0-4 0,0 0 4 16,0 0-4-16,0 0 4 0,0 0-4 0,0 0 4 0,0 0-4 16,0 0 0-16,0 0 4 0,0 0-8 0,0 0 4 0,0 0-4 0,0 0 0 15,0 0-4-15,0 0-8 0,0 0-4 0,0 0-8 16,0 0-12-16,0 0-12 0,0 0-4 0,0 0-12 0,0 0-8 0,-8 0-32 16,8 0-64-16,0 4 12 0,-8-4 28 0,8 0 24 0</inkml:trace>
  </inkml:traceGroup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9:05.41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F2B963E-A895-424E-9021-183D0EDF9793}" emma:medium="tactile" emma:mode="ink">
          <msink:context xmlns:msink="http://schemas.microsoft.com/ink/2010/main" type="inkDrawing" rotatedBoundingBox="5168,3786 5257,3957 5215,3979 5126,3808" shapeName="Other"/>
        </emma:interpretation>
      </emma:emma>
    </inkml:annotationXML>
    <inkml:trace contextRef="#ctx0" brushRef="#br0">2821-43 31 0,'-9'0'76'15,"9"0"-8"-15,0 0-4 0,-8 0-28 0,8 0 0 0,0 0-4 16,-9 0-4-16,9 0 0 0,0 0 4 0,0 0-4 0,0 0 0 0,-9 0-4 16,9 0 0-16,0 0-4 0,0 0-8 0,0 0 12 0,0 0 0 15,0 0 0-15,0 0-8 0,0 0 0 0,0 0-4 16,0 0-4-16,0 0 0 0,0 0 0 0,0 0 4 0,0 0-4 15,0 0 4-15,0 0-4 0,0 0 0 0,9 0 4 0,-9 0-4 16,0 0 0-16,9 4 4 0,-9-4-4 0,8 6 0 0,-8-2 4 16,9 1-4-16,-9 0-4 0,8 0 0 0,0 5 0 0,-8-6 0 15,10 5 0-15,-2 1 4 0,-8-5-4 0,8 5 0 0,0 0 0 16,-8-6-4-16,0 1 0 0,10 0 4 0,-10-1 0 0,0 1 4 16,0 0-4-16,8-5 12 0,-8 5 8 0,0-5 4 15,0 0 0-15,0 0 0 0,0-5-4 0,0 5-8 0,-8-5-4 16,8 0 0-16,0 1-4 0,-10-6 0 0,10 6 0 0,0-6-4 15,-8 0 4-15,8 1-4 0,-8-1 0 0,8 1 0 0,-8-1-4 16,8-5 4-16,-10 5 4 0,2 1-4 0,8-1 0 0,-8 1 0 16,8 4 0-16,0 0-4 0,-9 1 0 0,9-1 0 0,-8 0 4 15,8 5-4-15,0 0 0 0,0-5 0 0,0 5-4 0,0 0 8 16,0 0 0-16,0 0-8 0,0 0 4 0,0 5 0 0,0-5-4 0,0 5 8 16,0 0-4-16,0-5-4 0,0 4 4 0,0-4 0 15,0 5-4-15,0 4 8 0,0-4-8 0,0 1 0 0,0-2 0 0,0 5 4 16,0-3 0-16,8 3 4 0,-8-4-4 0,0 0 0 0,9-1-4 15,-9 6 8-15,0-5-4 0,8-1-8 0,-8 2-12 0,8-2-12 16,-8 1-12-16,10 0-16 0,-10 0-16 0,0 5-12 0,0-10-24 0,8 9-76 16,-8-4 12-16,0-1 40 0,0 1 24 0,-8 0 20 0</inkml:trace>
  </inkml:traceGroup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9:08.97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93EAAB7-E0CE-477E-845A-4A74B19D8263}" emma:medium="tactile" emma:mode="ink">
          <msink:context xmlns:msink="http://schemas.microsoft.com/ink/2010/main" type="inkDrawing" rotatedBoundingBox="8427,3427 8641,3711 8552,3779 8338,3495" semanticType="callout" shapeName="Other">
            <msink:sourceLink direction="with" ref="{7D202139-BC6F-4CE7-921F-D63ECDB79570}"/>
          </msink:context>
        </emma:interpretation>
      </emma:emma>
    </inkml:annotationXML>
    <inkml:trace contextRef="#ctx0" brushRef="#br0">5983-393 55 0,'0'0'84'16,"0"0"-8"-16,0 0 0 0,0 0-28 0,0 0-4 0,10 0 0 16,-10 4 0-16,0-4 0 0,8-4-4 0,-8 4 0 0,8 0 0 15,1 4 4-15,-9-4-4 0,8 0 0 0,1 6-4 0,0-2 0 0,-9-4-8 16,8 5 0-16,0 0 0 0,0 3 0 0,-8-1-4 15,10 2 0-15,-2-5-4 0,0 6 4 0,-8 0-8 0,10-1 0 0,-10 1-4 16,8 0-4-16,0 0 4 0,-8 4-4 0,9-5 0 0,-1 1-4 16,-8-1 4-16,8 1 4 0,-8-1-8 0,9 1 0 0,-9 0 4 15,9-1 0-15,-1 1-4 0,-8-1-4 0,8-4 4 0,-8 6 0 16,0-8 0-16,10 7-4 0,-10-5 0 0,8-1 0 0,-8 2 4 0,0-2 0 16,0-4-4-16,0 0 4 0,8 5-4 0,-8-5 4 0,0 0 4 15,0 0 4-15,0 0 0 0,0 5-8 0,0-10 0 0,0 5 0 16,0-5 4-16,0 1-4 0,0 4 0 0,0-10 0 0,0 5 0 15,0 1-4-15,0-2 4 0,0 3-4 0,0-8 0 0,0 2-16 16,0-1 20-16,0 1 0 0,0-1 0 0,0 0-4 0,0 5 4 0,0-4 0 16,0-1 0-16,0 6 0 0,0-6-4 0,0 5 4 15,0 0-4-15,0 1 0 0,0-1 0 0,0 5 0 0,0-5 0 0,0 5-4 16,0 0 4-16,-8 0-4 0,8-4-4 0,-8 4-8 0,8 4-8 16,-10-4-24-16,10 0-16 0,-8 5-16 0,0 0-20 0,-1-5-12 15,0 4-92-15,1 1 16 0,-9 0 28 0,9 0 36 0,-10 4 20 0</inkml:trace>
  </inkml:traceGroup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11:23.82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FF0D139-43A4-4D9E-9D19-024FF0D74324}" emma:medium="tactile" emma:mode="ink">
          <msink:context xmlns:msink="http://schemas.microsoft.com/ink/2010/main" type="inkDrawing" rotatedBoundingBox="9738,3307 15442,1055 17800,7026 12095,9278" hotPoints="16767,5175 13637,8305 10507,5175 13637,2045" semanticType="enclosure" shapeName="Circle">
            <msink:sourceLink direction="with" ref="{A79A0B64-230E-4BAB-A997-85DB5D79376A}"/>
            <msink:destinationLink direction="from" ref="{92D043F4-6FA6-4F00-B2BE-C54140810753}"/>
            <msink:destinationLink direction="to" ref="{92D043F4-6FA6-4F00-B2BE-C54140810753}"/>
            <msink:destinationLink direction="with" ref="{1E3A6F1F-1F4E-4D4C-877E-4D32FB5FF33A}"/>
            <msink:destinationLink direction="to" ref="{29E96E18-6DB6-45FF-81CA-45AAE94176C9}"/>
            <msink:destinationLink direction="with" ref="{35CEFE87-F738-41E9-9841-C9484AAAABE7}"/>
          </msink:context>
        </emma:interpretation>
      </emma:emma>
    </inkml:annotationXML>
    <inkml:trace contextRef="#ctx0" brushRef="#br0">5163 585 35 0,'0'0'76'16,"0"0"-4"-16,0 0-12 0,0 0-20 0,0 0-4 16,0 0 0-16,-8 0 0 0,8 0 0 0,0 0-4 0,0 0 0 0,0 0 0 15,-8 0 4-15,8 0-4 0,0-4-4 0,-10 4 0 0,10-5-16 0,-8 5 20 16,8-5 0-16,-8 5 0 0,8-5 0 0,-9 5 0 0,9-4-4 15,0-1 4-15,-8 0 0 0,8-1-4 0,0 3-4 0,-9-3 4 16,9 2-4-16,-8-1 0 0,8 0 0 0,-9-4-4 0,9 4 4 16,-8 0-4-16,8 1 0 0,-8-7 0 0,-2 7 0 0,10-1-4 15,-8-5 0-15,0 6-4 0,-2-1 0 0,2 0-4 0,0-4 4 0,0 3 0 16,-1-3 4-16,0 5-4 0,1-2 0 0,-9-3 4 0,9 4-4 16,-10 0 4-16,10-5-4 0,-10 6-4 0,10-1 8 0,-9-4-8 15,0 4 0-15,0 0 0 0,9-5 4 0,-10 5-4 0,2 0 0 16,-2-4 0-16,1 4 4 0,0 0-4 0,0-4 0 0,1 4 0 15,-10-3-4-15,8 1 0 0,1 3 4 0,0-1-4 0,0-5 4 16,-9 6-4-16,10-1 0 0,-2-5 0 0,-7 6 4 0,8-1-4 0,0-5 0 16,-9 5 0-16,10 0 0 0,-2 0 4 0,-7-4-8 0,7 4 8 15,2 1-4-15,-10-6 0 0,8 5-16 0,2 0 20 0,-9-3 0 16,7 2-4-16,2 1 0 0,-2-4 0 0,1 4 0 0,0 0 0 16,0-5 0-16,0 6 0 0,0-1 4 0,-1-5 0 0,2 6-4 15,-2-1-4-15,10 0 4 0,-9-1 0 0,1-3 0 0,-2 5-4 0,2-1 0 16,-2 1 0-16,10-2 4 0,-10 6-4 0,1-4 0 0,1-1 0 15,-2 0 0-15,2 1 0 0,-10-1 0 0,8 5 0 0,1-6 0 16,-7 2 0-16,-2-1 0 0,0 5 0 0,0-5-4 0,1 0 4 16,-1 5 4-16,0-4-4 0,-8 4 0 0,1-5 0 0,-1 5 4 15,-1 0-4-15,1 0 0 0,0 0 0 0,0-5 0 0,-9 5-4 0,9 0 4 16,0 0-4-16,-9 0 8 0,9 5-4 0,-8-5 4 0,7 0-4 16,1 0-4-16,0 0 4 0,-9 0 0 0,9 5 0 0,0-5 0 15,1 0 0-15,-1 4 4 0,-1-4-4 0,1 0-4 0,0 5 4 16,0-5 0-16,0 5 0 0,-1 0 0 0,1-5 0 0,-8 4-4 15,7 2 4-15,1-6 4 0,0 5-20 0,-8-5 20 0,7 4 0 0,1-4-4 16,-7 0 4-16,5 5-4 0,3 0 0 0,-1-5 4 0,0 4-4 16,0-4 0-16,-1 6 4 0,1-2-4 0,0 1 0 0,9-1-4 15,-9 2 0-15,0-3 4 0,-1 8-4 0,10-6 0 0,-10-1 4 16,1 6 0-16,9-1 0 0,-9 1 0 0,0-5 0 0,0 5 0 16,-1-1 0-16,11 1 0 0,-12-1 0 0,3 1 4 0,-1-1-4 15,0 5-4-15,8-4 0 0,-8 0 4 0,-1 0 0 0,10 4 0 0,-9-5 0 16,0 6 0-16,8-4 0 0,0 2 0 0,-7-4 0 0,7 6 0 15,0-1 0-15,1-4 0 0,-1 5 0 0,1-2 0 0,0-3 0 16,7 5 0-16,-8-1 0 0,1-5-4 0,-1 6 4 0,10-1 0 16,-10 1 0-16,0 0 0 0,9-1 0 0,-9-5 0 0,10 5-4 15,-10 1 4-15,9 4 0 0,-9-5 0 0,10 1 0 0,-2-1 0 0,-8 1-4 16,10-1 4-16,-2 5 0 0,-7-5 0 0,9 6 0 0,-2-1-4 16,0-4 8-16,2 4-4 0,-1 0 0 0,0 0 0 0,0 0-4 15,-1 1 4-15,2-2-4 0,-2 2 0 0,10-1 4 0,-9 0-4 16,0 5 0-16,8-5 4 0,-7 0 0 0,6 6 0 0,-6-6 0 15,8 0 0-15,-10 0 4 0,10 5-4 0,-1-5 0 0,1 0-4 0,-10 5 4 16,10-5 0-16,0 6 4 0,0-6-4 0,-2 0 0 0,2 4 4 16,0-3-4-16,-2 4 0 0,2 0 0 0,0-5 0 0,-1 5-4 15,1 0 0-15,-1 0 4 0,1 0 4 0,-1 0-8 0,1 0 4 16,0 0 0-16,-2 0-4 0,2 0 4 0,0 1 0 0,-2-3-4 16,2 4 4-16,0 2 0 0,-1-5 0 0,9 2 0 0,-8-2-4 0,0 6 8 15,-1-4-4-15,0-2 0 0,9 6 4 0,-8-5-4 0,0 5 0 16,-2-5 0-16,10 5 0 0,-8-1 0 0,0-4 0 0,8 5-4 15,-9-1 8-15,0-2-4 0,9 2 0 0,-8 1 0 0,0-6 0 0,8 6 0 16,-9-5 0-16,1 5 0 0,-1 0 0 0,9-5 0 16,-9 3-20-16,9-2 24 0,-8-1 0 0,0 6-4 0,8-7 0 0,-10 6 0 15,10-5 0-15,-8-1 0 0,0 6 0 0,8-4 0 0,0 4 4 16,-8-6-4-16,8 6 0 0,-10-5 0 0,10 5 0 0,-8-5 0 16,8 0 0-16,0 0 0 0,0 5 0 0,0-5 0 0,0 0 4 15,0-1-4-15,-8 2 0 0,16-6 0 0,-8 4 0 0,0 2 0 16,0-2 0-16,8-2 0 0,-8 3 0 0,10-2 0 0,-10 2 0 15,8-4 0-15,0 4 0 0,-8 0 0 0,8 0 0 0,2 0 0 0,-2 0 4 16,0 5-4-16,1-6 0 0,0 2 4 0,-1 3-8 0,1-4 4 16,-1 5 0-16,0 0 0 0,10-5 0 0,-10 5 4 0,0 0-4 15,2-1 0-15,-2 1 0 0,0-1-4 0,10 2 4 0,-10-7 0 16,0 6 0-16,1 0-4 0,7 0 4 0,-6 0 0 0,-2-2 0 16,0-2-4-16,10 4 4 0,-10 0 4 0,1-1-4 0,8-3 4 0,-9 4-4 15,1 0 0-15,7-6 0 0,-6 6 0 0,6 0 4 0,-6-1-4 16,6 1 0-16,-8-5 0 0,10 5 0 0,-1 0 0 0,-9-5 0 15,10 5 0-15,-2-6 0 0,2 6 0 0,-10-1 0 0,9-4-4 16,0 6 4-16,0-5 0 0,-1 2 0 0,2-2 0 0,0-2 0 16,-2 2 0-16,1-2 0 0,9 6 0 0,-10-5 0 0,2 0 0 0,0-4 0 15,-2 3 0-15,9 2 0 0,-7-2 0 0,-2-4 4 0,2 6-4 16,-2-6 0-16,2 4 0 0,-1-3 0 0,0-1 0 0,0 4 0 16,9-2 0-16,-10-2 0 0,2 0 0 0,-1 4 4 0,0-4-4 15,0 1-4-15,9-1 4 0,-10 0 0 0,2 2 0 0,-1-3 0 16,-1 1 0-16,10 0 0 0,-8 0 4 0,-2 1-8 0,10-1 4 0,-9-5 0 15,9 5 0-15,-10 0 0 0,10 0 0 0,0 0 0 0,-9 1 4 16,9-5-4-16,-2 4 0 0,2 0 0 0,0-5 0 0,-1 5-4 16,1-4 0-16,8 4 4 0,-8-5-4 0,7 1 8 0,-7 4-4 0,9-5 0 15,-10 0 4-15,10 1 0 0,-1-1-4 0,0 1 0 0,-9 4 0 16,9-10 0-16,0 5-4 0,-8 1 4 0,7-1 0 16,3 1 0-16,-11-5 0 0,9 4 0 0,-8 1 0 0,8-6 0 0,0 5 0 15,-9-4 0-15,9 5 0 0,0-6 0 0,-8 5 0 0,9 1 0 16,-1-5 0-16,-1 3 0 0,-7 2 0 0,16-5 0 0,-7 4 0 15,-1 1 0-15,0-1 4 0,0 0-8 0,0 1 4 0,9-1 0 16,-9 0 4-16,-1 1-4 0,11-1 0 0,-10-5 0 0,-1 6 0 16,1 0 4-16,10-6 0 0,-11 5-4 0,1-4 0 0,10-1 0 0,-11 1 0 15,1 5 0-15,0-10 0 0,9 4-4 0,-9 0 4 0,9 1 4 16,-9-5 0-16,8 5-4 0,-7-5 0 0,7-1 4 0,-8 1-4 16,9 0-4-16,-1-1 8 0,-6-4-4 0,5 6 0 0,3-2 0 0,-10-4 4 15,8 5-4-15,-9-5 0 0,11 0 0 0,-11 0 4 16,11 0 0-16,-10 0 0 0,-1 0-4 0,11 0 0 0,-10 0 0 0,-1 0 0 15,11 0 0-15,-10 0 0 0,-1 0 0 0,9-5 0 0,-7 5 4 16,-1-10-8-16,8 6 4 0,-7-1 4 0,-1 0-4 0,8 1 0 16,-8-7 0-16,9 2 0 0,-9-1 0 0,0-4 0 0,1 5 4 0,-1-1-4 15,0-5 0-15,0 6 0 0,-1-5 0 0,3 4 0 0,-11-5 0 16,9 1 0-16,0 0 0 0,-8 0 0 0,8-1 0 0,-9 2 4 16,9-3 0-16,-8 2-4 0,-1 0 0 0,9-5 0 0,-8 0 0 15,0 4 0-15,8-5 0 0,-9 1-4 0,9 0 4 0,-8 1 0 16,-1-2 0-16,9-4-4 0,-8 5 4 0,0-6 0 0,-1 2 0 15,9 4 0-15,-8-6 4 0,0 2-4 0,-1-2 0 0,-7-3 4 16,6 4-4-16,2 0 0 0,0-5 0 0,-9 1 0 0,0 3 4 0,8-4-8 16,-7 1 4-16,8 0 0 0,-10-2 4 0,1 1-4 0,1 0-4 15,-2 1 4-15,2-1 0 0,-2 1 0 0,2-1 4 0,-1 0 0 16,-1-5-4-16,2 5-4 0,-2 2 8 0,2-7-4 0,-1 5 0 16,-8-5 4-16,8 4-24 0,-1-2 24 0,-7 3-4 0,8-5 4 15,-9 1 0-15,10 4-4 0,-10-5 0 0,10 1 0 0,-10-1 4 16,9 0-4-16,-9 1 0 0,0-1 0 0,10 1 0 0,-10-1 4 15,2 1-4-15,6 0 0 0,-7-1 0 0,-1 0 4 0,1 1-8 16,-1-1 4-16,1 0 0 0,-1 1 0 0,0 4-4 0,10-5 4 16,-10 1 4-16,2-1-8 0,-2 1 8 0,0 4 0 0,0-5-4 15,1 1 0-15,0 0-4 0,-1 3 4 0,1-3 0 16,-1-1 0-16,0 1-4 0,2-1 4 0,-2 6 0 0,0-6 0 16,0 0 0-16,-8 0 4 0,10 1-4 0,-2-1 0 0,0 1 4 15,-8 5-4-15,9-7 0 0,-1 2 0 0,-8 4 0 0,9-4 0 16,0 4 0-16,-9 0-4 0,8-5 4 0,-8 6 4 0,8-1-4 15,-8-4 4-15,8 4-4 0,-8 0 0 0,0-1-4 0,0-3 8 16,10 4 0-16,-10 1-4 0,0-7 0 0,0 8 0 16,0-2-4-16,0 0 4 0,0 0 0 0,0 0 0 0,0 6 0 0,0-7 0 15,0 7 0-15,-10-6 0 0,10 5 0 0,-8 0 0 0,8 4 0 16,-8-3 4-16,0 4-4 0,8 0 0 0,-9-6 4 0,0 6 0 16,1 1-4-16,-1-2 0 0,1-4 0 0,0 5 0 0,-2 0 0 0,2 0 0 15,-8-1 0-15,6-3 0 0,2 3-4 0,0 1 4 0,-1 0 0 16,-8 0 0-16,8 0 4 0,1-1-4 0,-8 1 4 0,6 1-4 15,2-2 0-15,0 1 0 0,-2-1 0 0,-6 0 4 0,7 2 0 16,1-1-8-16,-1 0 4 0,1-1 0 0,-1 1 0 0,1 0 0 16,0 0 0-16,-2 0 0 0,2-2 0 0,0 3 0 0,-2-1-4 15,2 0 4-15,8-1 0 0,-8 1 0 0,0 0 0 0,-1 0 0 16,1 0 0-16,8 5 0 0,-9-5 0 0,0 4 0 0,9-5 0 0,-8 1 0 16,0 5 4-16,-2 0-4 0,10-5 0 0,-8 4 0 0,0 1 0 15,8 0 4-15,-9-1-4 0,0 6 0 0,9-5 0 0,-8-1-4 16,0 0 4-16,-1 6 0 0,9-5 0 0,-8-1 0 0,-1 4 0 0,9-2 0 15,-9 4 0-15,9-6 0 0,-8 1 0 0,0 4 0 16,-2-5 0-16,10 6 0 0,-8-5 0 0,0-1 0 0,0 5 0 16,8-3 0-16,-10 3 4 0,2-5-4 0,0 6 4 0,-1-5-4 0,1 3 0 15,8-3 0-15,-8 4-4 0,-2-3 4 0,2 4 0 0,0-7 0 16,0 7 0-16,-2-5 0 0,2-1 0 0,0 5 0 0,-2-5-4 16,2 2 8-16,0-2-4 0,-1 1 0 0,1 5 0 0,0-6-4 0,-1 1 0 15,0 4 4-15,1-5 4 0,0 6-4 0,8-5 0 16,-10 4 0-16,2-5 0 0,0 6 0 0,-1-1-4 0,9 1 4 0,-9-1 0 15,1 0 0-15,0 1 0 0,8 5 0 0,-9-6 0 0,1 0 0 16,-1 1 0-16,0-1 0 0,1 5 0 0,0-5 0 0,8 6 0 16,-18-6 0-16,10 1 0 0,0 3 0 0,-2-3 0 0,2 5 0 0,0-7 0 15,-1 7 0-15,1-6 0 0,0 6 4 0,-10-6-4 0,10 5 0 16,0-5 0-16,-10 7 0 0,10-8 0 0,-10 6 4 0,10-4-4 16,-9 4 0-16,9 0 4 0,-10-4 0 0,2 5 0 0,6-2 0 15,-6 1 0-15,-2 1 0 0,10 4 0 0,-9-5-4 0,9 0 8 16,-10 5-4-16,10-5 0 0,-10 0 0 0,10 5 0 0,0 0 4 0,-9-5-4 15,8 5 0-15,1-4 0 0,-1 4 0 0,1 0 0 0,8-5 0 16,-8 5-4-16,-2 0 0 0,10 0 0 0,-8 0 0 0,8-5-4 16,0 5-8-16,0 0-4 0,0 0-12 0,0 0-20 0,0 0-12 15,0 0-16-15,0 0-12 0,0 5-32 0,8 0-24 0,-8-1-16 16,10 1-104-16,-10 0 44 0,0 5 44 0,0-1 24 0,0 2 36 16</inkml:trace>
  </inkml:traceGroup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9:58.02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3A43AFC-396D-45C8-82E1-9477C3B51ACB}" emma:medium="tactile" emma:mode="ink">
          <msink:context xmlns:msink="http://schemas.microsoft.com/ink/2010/main" type="inkDrawing" rotatedBoundingBox="3584,10910 3934,10924 3934,10945 3583,10931" shapeName="Other"/>
        </emma:interpretation>
      </emma:emma>
    </inkml:annotationXML>
    <inkml:trace contextRef="#ctx0" brushRef="#br0">1080 3444 63 0,'9'0'136'0,"-9"0"-16"0,8 0-16 15,1 0-24-15,-9 0 4 0,8 5 0 0,9-5-4 0,-9 0-4 0,2 0-12 16,-2 0-4-16,0 0-8 0,2 0-8 0,6 0-8 16,-8 0-4-16,10 0-8 0,-1 0-4 0,-1 0-4 0,2 4-4 0,-10-8-4 15,10 4-4-15,-2 0-4 0,2 0 0 0,-1 0-12 0,-1 0-8 16,-6 0-28-16,6 4-20 0,-8-4-24 0,10 0-20 0,-18 5-72 15,8-5-20-15,1 5 48 0,-9 0 24 0,0-1 32 0</inkml:trace>
  </inkml:traceGroup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9:58.20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472D285-F38E-409F-89DE-7BC0FEF1676C}" emma:medium="tactile" emma:mode="ink">
          <msink:context xmlns:msink="http://schemas.microsoft.com/ink/2010/main" type="inkDrawing" rotatedBoundingBox="3578,11201 3953,11142 3968,11240 3593,11299" shapeName="Other"/>
        </emma:interpretation>
      </emma:emma>
    </inkml:annotationXML>
    <inkml:trace contextRef="#ctx0" brushRef="#br0">1089 3726 143 0,'-9'10'164'0,"9"0"-28"0,0-1-20 0,0 1-36 0,9-1 0 15,-9 1 0-15,0-5 0 0,8 0 0 0,-8 4 0 0,9-3 0 0,-9-6-4 16,8 4-8-16,1-4-4 0,7 0-8 0,-6 0-8 0,6 0-8 16,2-4-8-16,-2 4-4 0,2-6-8 0,-1-3-4 0,9 4-4 15,-10 0-8-15,10-5-16 0,-9 6-12 0,0-5-20 0,8 3-20 16,-7-3-28-16,-2 4-36 0,2-4-24 0,-1 3-88 0,-9 2 16 16,1-1 36-16,0 5 36 0,-9-4 28 0,0 4 24 0</inkml:trace>
  </inkml:traceGroup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10:15.09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B10DD81-9B41-4562-A711-8EF39E6D55B4}" emma:medium="tactile" emma:mode="ink">
          <msink:context xmlns:msink="http://schemas.microsoft.com/ink/2010/main" type="inkDrawing" rotatedBoundingBox="6613,3863 6690,3757 6749,3799 6672,3906" semanticType="callout" shapeName="Other"/>
        </emma:interpretation>
      </emma:emma>
    </inkml:annotationXML>
    <inkml:trace contextRef="#ctx0" brushRef="#br0">4381-72 47 0,'-9'0'96'16,"9"9"-8"-16,-8-4-4 0,8 1-20 0,-9-2 0 0,9 1 0 0,-8-1 0 15,8 6 4-15,-9-5-8 0,1 0 0 0,0-5-8 0,8 5 4 16,-10-5-4-16,2 4-12 0,8-4 0 0,-8 6-8 0,8-6-8 16,0 0 0-16,0 0-8 0,-10 4 0 0,10-8 0 0,0 4 0 15,0-6 0-15,0 2 0 0,10-1 0 0,-10 0 0 0,0 0-4 16,8 1-4-16,0-6 4 0,-8 5 0 0,10 1 0 0,-10-7 4 0,8 7 0 15,-8-6 0-15,8 6 0 0,1-1 0 0,-9 0 0 16,8 0 0-16,-8 1 0 0,0 4 0 0,0-6 4 0,9 6 4 0,-9 0 0 16,0 0 0-16,0 0 0 0,0 0-4 0,0 0 4 0,0 0-4 15,0 0-8-15,0 0 0 0,0 6-4 0,0-6-4 0,0 4-4 16,0-4-4-16,0 0-12 0,0 5-20 0,0-5-20 0,0 0-20 16,-9 0-28-16,9 5-36 0,0-5-36 0,-8 0-68 0,8 0 28 15,-9 0 32-15,1-5 40 0,0 0 28 0,-2 1 24 0</inkml:trace>
  </inkml:traceGroup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9:20.68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AE9C867-BCD1-474F-A3ED-014AE6B82D83}" emma:medium="tactile" emma:mode="ink">
          <msink:context xmlns:msink="http://schemas.microsoft.com/ink/2010/main" type="inkDrawing" rotatedBoundingBox="6105,4018 6375,4513 6330,4537 6060,4042" semanticType="callout" shapeName="Other"/>
        </emma:interpretation>
      </emma:emma>
    </inkml:annotationXML>
    <inkml:trace contextRef="#ctx0" brushRef="#br0">3725 197 79 0,'8'-5'108'0,"-8"0"-8"0,0-4-16 0,0 4-32 0,0 0-4 16,0 0-4-16,8 0-4 0,-8 1 0 0,0-1 4 0,0 5-4 16,-8 0-4-16,8-5 4 0,0 5 0 0,0 0-4 0,0-4 4 15,0 4 0-15,8 4-4 0,-8-4-4 0,0 5 0 0,8 4 8 0,-8-4-4 16,10 0 0-16,-2 5 0 0,-8-1 0 0,8 6 0 0,1-5-4 16,0 3 0-16,-1 7 0 0,1-7-8 0,-1 7-4 0,9 4 0 15,-8-5 0-15,-1 0-4 0,0 6 0 0,2-2-4 0,-2-3-4 16,0 4 4-16,1-5 0 0,0 5-4 0,-1-5-4 0,0 0 0 0,1-4 0 15,-1 4 0-15,0-5 0 0,2 1-4 0,-2-6-4 0,0 1 0 16,-8-1 4-16,10 1-8 0,-2-5-4 0,-8 0-12 0,8-1-8 16,-8-4-20-16,9 6-12 0,-9-6-20 0,0 0-24 0,0-6-20 0,0 6-20 15,0-4-68-15,0-6 24 0,0 5 28 0,-9-4 32 0,9-1 16 16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22:39.07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87FB539-3BD4-43B6-81D0-5A645A7DFD9C}" emma:medium="tactile" emma:mode="ink">
          <msink:context xmlns:msink="http://schemas.microsoft.com/ink/2010/main" type="inkDrawing" rotatedBoundingBox="1305,9335 1495,8341 1927,8423 1737,9417" shapeName="Other"/>
        </emma:interpretation>
      </emma:emma>
    </inkml:annotationXML>
    <inkml:trace contextRef="#ctx0" brushRef="#br0">0 62 31 0,'0'0'60'0,"0"0"-8"0,0 0-4 0,0 0-24 0,0 0 0 16,0 0-8-16,0 0 12 0,0 0-12 0,0 0 4 0,0 0 0 15,0 0-8-15,0 0 4 0,0 0 4 0,0 0 0 0,0 0 0 16,0 0 4-16,0 0 4 0,0 0 4 0,0 0 4 0,0 0 0 16,0 0-4-16,0 0 4 0,0 0-4 0,0 0 4 15,0 0 0-15,0 0-4 0,0 0 0 0,0 0-24 0,0 0 20 0,0 0 0 16,0 0 0-16,0 0 0 0,0 0 0 0,0 0 0 16,0 0 0-16,0 0-8 0,0 0 4 0,0-5 0 0,0 5 0 0,0 0 0 15,0 0 4-15,0-4 0 0,0 4 0 0,0 0 0 0,0 0 0 16,0-5 4-16,0 5 0 0,0 0 0 0,0 0 4 0,0 0 0 15,0 0 4-15,0 0 0 0,0 0 4 0,0 0 0 0,0 0 0 16,0 0-4-16,0 0 0 0,0 0 0 0,0 0 0 0,0 0-4 16,0 0 0-16,0 0-4 0,0 0 0 0,0 0 0 0,0 0-4 0,0 0-4 15,0 0-16-15,0 0-8 0,0 0 0 0,0 0 0 0,0 5 0 16,0-5 0-16,0 4 0 0,0 1 0 0,0 0 0 0,0 0 0 16,0 4 0-16,0 1 0 0,0 1 0 0,9-3 0 0,-9 6 0 0,0-4 0 15,8 9 0-15,-8-4 0 0,8 4 0 0,-8-5 0 16,0 4 0-16,9 2 0 0,-9 0 0 0,8-1 0 0,-8 1 0 0,9 3 0 15,-9-4 0-15,0 1 0 0,0 3 0 0,9-3 0 0,-9 3 0 16,0-3 0-16,8 5 0 0,-8-2 0 0,0-4 0 0,8 5 0 16,-8-5 0-16,10 5 0 0,-10-5 0 0,0 5 0 0,8-5 0 0,0 1 0 15,-8-1 0-15,8 5 0 0,-8-5 0 0,10-4 0 16,-10 4 0-16,8-5 0 0,-8 6 0 0,8-6 0 0,-8 0 0 0,0 0 0 16,9 1 0-16,-9-1 0 0,0-5 0 0,8 1 0 0,-8 0 0 15,0-1 0-15,0 1 0 0,0-1 0 0,0-4 0 0,0 5 0 16,0-6 0-16,0 2 0 0,0-2 0 0,0 1 0 0,0 0 0 0,0-5 0 15,0 4 0-15,0-4 0 0,0 0 0 0,0 0 0 16,0 0 0-16,0 0 0 0,0 5 0 0,0-5 0 0,0 0 0 0,0-5 0 16,0 5 0-16,0 0 0 0,0 0 0 0,0 0 0 0,0-4 0 15,0 4 0-15,0-5 0 0,8 0 0 0,-8 1 0 0,0-2 0 16,0-3 0-16,10-1 0 0,-10 1 0 0,0-5 0 0,8-1 0 0,0 1 0 16,-8-5 0-16,8-1 0 0,-8 1 0 0,10 1 0 0,-2-7 0 15,0 6 0-15,-8-5 0 0,9 0 0 0,0 0 0 0,-1 0 0 16,1 0 0-16,-1 5 0 0,-8-10 0 0,8 10 0 0,1-5 0 15,0 0 0-15,-1 0 0 0,0 0 0 0,-8 0 0 0,10-1 0 16,-2 7 0-16,0-6 0 0,1 0 0 0,-9 5 0 0,9-5 0 0,-1 4 0 16,0 1 0-16,1-4 0 0,-9 3 0 0,8 1 0 15,1 0 0-15,0 0 0 0,-9 4 0 0,8-4 0 0,0 5 0 0,-8-1 0 16,10 1 0-16,-10-1 0 0,8 1 0 0,0 5 0 0,-8-1 0 16,0 0 0-16,9 0 0 0,-9 6 0 0,0-1 0 0,0-4 0 15,0 9 0-15,0-5 0 0,0 5 0 0,0-5 0 0,0 5 0 16,0 0 0-16,0 0 0 0,0 0 0 0,0 0 0 0,0 0 0 15,0 0 0-15,0 0 0 0,0 0 0 0,0 0 0 0,0 0 0 16,0 0 0-16,0 0 0 0,0 0 0 0,0 0 0 0,0 5 0 0,0-5 0 16,0 0 0-16,0 5 0 0,0-5 0 0,0 4-4 0,0 1-80 15,-9 0-20-15,9-1-16 0,0 1-20 0,-8 0-24 0,8 5-12 16,-8-5-28-16,8 4-64 0,-10 1 48 0,2-1 40 0,0 1 32 0,8-1 32 16,-9 1 20-16</inkml:trace>
  </inkml:traceGroup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09:28.21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6E7CF02-B593-4DE0-9B4E-C297F5879383}" emma:medium="tactile" emma:mode="ink">
          <msink:context xmlns:msink="http://schemas.microsoft.com/ink/2010/main" type="inkDrawing" rotatedBoundingBox="6169,4361 6375,4049 6407,4070 6201,4382" semanticType="callout" shapeName="Other"/>
        </emma:interpretation>
      </emma:emma>
    </inkml:annotationXML>
    <inkml:trace contextRef="#ctx0" brushRef="#br0">4031 197 11 0,'0'-5'136'0,"9"0"-16"0,-9 0-8 0,0 5-24 0,0-4 0 0,0 4 0 15,0 0-4-15,-9 0 0 0,9 0-4 0,0 0-8 16,-8 0-8-16,8 0-8 0,-9 4 0 0,9 1-12 0,-8 0 0 0,8 0-8 16,-9 0-4-16,1 5-4 0,8-1-4 0,-8 0 0 0,-2 1-4 15,2 4-4-15,0-4 0 0,-2 4-8 0,-6 6 0 0,7-7 4 16,1 2-8-16,0-1 4 0,-1 1-4 0,0 4-4 0,1-5 0 0,0-4 0 15,-2 5 4-15,2-6-4 0,0 5-4 0,-1-4-20 0,9-5 8 16,-9 5-12-16,9-6-12 0,0 6-8 0,0-10-8 0,-8 5-12 16,8-5-12-16,8 4-4 0,-8-4-8 0,0-4-4 0,9 4-8 0,0-5-56 15,-9 0-24-15,8 5 36 0,0-9 32 0,2 4 16 0</inkml:trace>
  </inkml:traceGroup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10:16.86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E83A570-4E34-417C-ACB1-6F7FB0407A6A}" emma:medium="tactile" emma:mode="ink">
          <msink:context xmlns:msink="http://schemas.microsoft.com/ink/2010/main" type="inkDrawing" rotatedBoundingBox="4864,6004 6719,3712 6780,3762 4925,6053" semanticType="callout" shapeName="Other">
            <msink:sourceLink direction="with" ref="{D91A2EAC-2075-4DC4-9A99-F3765CC29A47}"/>
            <msink:sourceLink direction="with" ref="{7D202139-BC6F-4CE7-921F-D63ECDB79570}"/>
          </msink:context>
        </emma:interpretation>
      </emma:emma>
    </inkml:annotationXML>
    <inkml:trace contextRef="#ctx0" brushRef="#br0">-1845 2357 27 0,'8'0'84'0,"-8"-4"-8"0,8-1-4 0,-8 0-24 16,10 0-8-16,-2 1 0 0,0-5-4 0,-8-1 0 0,9 0-4 15,0-5-4-15,-1 1 0 0,9-1 0 0,-9-4 0 0,10 0-4 16,-2 0 0-16,2-5 0 0,-1 0 0 0,0-4-4 0,8-1 4 0,-7 0-4 16,8 0-4-16,-2-5 0 0,2 1 0 0,-1 4-4 0,9-9-4 15,-8 4 0-15,9 1 0 0,-11 0 0 0,12-6-4 0,-3 5 0 16,1-4-4-16,0 4 4 0,0 1 0 0,1-1-4 16,-1 0 4-16,0 1-4 0,0-1 0 0,-1 1 0 0,3-1 0 0,-3 1 0 15,-7-1 4-15,8 1-8 0,-8-1 0 0,7 5 8 0,-7-4-4 16,0-1 0-16,0 6 0 0,7-11 0 0,-7 5 0 0,-8 2 4 15,6-3-4-15,2 2 0 0,-1-6 0 0,1 5 0 0,0 2 0 0,-9-7 0 16,9 5 0-16,-1 1-4 0,0-1 0 0,-7 0 0 0,8 1 8 16,-10 4-4-16,9-5 0 0,-7 5 0 0,0 7 0 0,-2-8 0 15,10 6 4-15,-9-5-4 0,-1 5 0 0,2 0 0 0,-10 5 0 16,10-5 0-16,-2 5 4 0,2 0-4 0,-10 0 0 0,9-2 0 16,-9 8 4-16,10-6-4 0,-10 5 0 0,10-1 4 0,-10 0-4 0,0 6 0 15,1-5 0-15,8 4 0 0,-8-5 0 0,-1 6 0 0,0-1 0 16,0 5 4-16,2-4-4 0,-2 0 0 0,0 4 0 0,2-5 0 15,-10 6 4-15,8-2 0 0,0 3-4 0,-8-3 4 0,9 1 0 0,-9 0 4 16,8 1-4-16,-8 4 0 0,0-6 0 0,0 2 0 16,9 4 4-16,-9-5-4 0,0 5 0 0,8-4 0 0,-8-2-4 0,0 6 4 15,0 0-4-15,0 0 0 0,0-3 4 0,0 3-4 0,0 0 8 16,0 0-4-16,9 0 0 0,-9 0-4 0,0 0 0 0,-9 0 0 16,9 0 0-16,0 3-4 0,0-3 0 0,0 6-4 0,0-6-8 15,0 4-8-15,-8-4-12 0,8 5-8 0,0-1-12 0,-9 2-12 16,9-2 0-16,-8 1-60 0,-1 0-36 0,1 1 20 0,0-3 32 0,8 3 16 15</inkml:trace>
  </inkml:traceGroup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11:26.29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ED8CDD7-CFB6-4890-9406-BE7170A2B95D}" emma:medium="tactile" emma:mode="ink">
          <msink:context xmlns:msink="http://schemas.microsoft.com/ink/2010/main" type="inkDrawing" rotatedBoundingBox="10618,4997 16953,5025 16952,5080 10617,5052" shapeName="Other"/>
        </emma:interpretation>
      </emma:emma>
    </inkml:annotationXML>
    <inkml:trace contextRef="#ctx0" brushRef="#br0">-4-1 11 0,'0'0'88'15,"0"0"-12"-15,0 0-4 0,0 0-24 0,0 0-8 0,0 0-4 16,0 0-4-16,0 0-8 0,0 0 0 0,0 5-4 0,0-5 0 15,0 0-4-15,0 0 4 0,0 5-4 0,0-5 4 0,0 4 0 16,8-4 0-16,-8 0 0 0,9 6-4 0,-9-6 4 0,9 0 0 0,-1 4 4 16,0-4 4-16,2 0 0 0,-2 6-4 0,0-6 4 0,1 0 4 15,8 0-4-15,-9 0-4 0,1 0 4 0,7 0 0 0,-6 0-4 16,6 0 0-16,2 0-4 0,-10-6 0 0,9 12 0 0,0-6-4 16,-8 0 0-16,7 0 0 0,2 0 0 0,0 0 0 0,-2 0 0 15,1 0-8-15,9 0 4 0,-10 0 0 0,10 0 0 0,0 0-4 0,-9 0 4 16,9 0 0-16,-2 0-4 0,12 0 0 0,-11 0-4 15,0 0 0-15,10 0 0 0,-9 0 0 0,7 0 0 0,-7 0-4 0,8 0 4 16,-8 0 0-16,-1 0 0 0,9 0 0 0,-8 0 0 0,0 0-16 16,-1 0 16-16,9 0 0 0,-18 0 0 0,10 0 4 0,0 0-4 15,-1 0 0-15,1 0 4 0,0 4-4 0,-9-4 4 0,8 0 0 16,-8 0 0-16,9 0 0 0,0 0 4 0,-10 0-4 0,10 0 0 0,-1 0 4 16,-7 0-4-16,8 5 4 0,-1-5-4 0,-8 0 0 0,8 0 0 15,1 0 4-15,0-5 0 0,0 10-4 0,-9-10 0 0,7 5 0 16,2 0 4-16,0 5-4 0,-9-5-4 0,9 0 4 0,0 0-4 15,0 0 4-15,-10 0 0 0,10 0-4 0,-1 0 0 0,-7 0 0 16,6 0 0-16,2 0 0 0,-9 0-4 0,9 0 4 0,-10 0-4 0,10 0 4 16,-8 0 0-16,7 0-4 0,-8 0 4 0,8 0 0 0,-7 0-4 15,0 0 0-15,6-5 4 0,-6 5-4 0,-1 0 0 0,9 0 0 16,-10-4-4-16,2 4 8 0,7 0 0 0,-8-6 0 0,0 6 0 16,9-4-8-16,-10 4 8 0,2 0 0 0,7-6 0 0,-7 6 0 15,6 0-4-15,-6 0 8 0,0 0-8 0,7 0 4 0,-9 0-24 16,2 0 24-16,8 0 4 0,-10 0 0 0,2 0-8 0,7 0 8 0,-8 0-4 15,0 0-4-15,9 0 4 0,-10 0 0 0,2 0 0 0,7 0-4 16,-7 0 4-16,-2 0 0 0,10 0 0 0,-9 0 4 0,0 0-4 16,0 0 0-16,9 0 0 0,-10 0-4 0,2 0 4 0,-1 0 0 15,9 0 0-15,-10 0 0 0,2 0 0 0,-2 0 0 0,2 0 0 0,-1 0 4 16,8 0-8-16,-8 0 4 0,1 0 0 0,-2-4 0 0,10 4 0 16,-9 0-4-16,0 0 4 0,0 0 0 0,1-5-4 0,6 5 4 15,-6 0 0-15,-1 0 0 0,9 0 0 0,-10 0 0 0,10 0-4 16,-8 0 4-16,7 0 0 0,-8 0 0 0,0 0-4 0,9 0 4 15,-10 0 0-15,10 0-4 0,-9 0 4 0,9 0 0 0,-10 0 0 16,10 0 0-16,-8 0 0 0,-2 0-4 0,10 0 4 0,-9 0 0 0,9 0 0 16,-10 0 0-16,2 0 0 0,7 5-4 0,-7-5 4 0,-2 0 0 15,2 4-4-15,8-4 0 0,-10 6-16 0,1-6 24 0,9 0-4 16,-10 4 0-16,2 2 0 0,0-6 4 0,6 4-4 0,-7-4 0 16,1 5-4-16,-2-5 4 0,2 4-8 0,8-4 4 0,-10 0 4 15,1 0 0-15,1 0-4 0,8 0 4 0,-10 0-4 0,2 0 8 0,7 0-8 16,-9 0 0-16,2 0 0 0,8 0 4 0,-10 0 0 15,10 0 0-15,-1 0 0 0,-7 0 0 0,8 0 0 0,-1 0-4 0,0 0 4 16,-8 0 0-16,9 0-4 0,0 0 4 0,-1 0-4 0,1 0 0 16,0 0 4-16,-2 0 0 0,2 0-4 0,-8 0 0 0,7 0 4 15,1 0-4-15,0 0 0 0,-1 0 0 0,-8 0 0 0,8 0 4 16,1 0-4-16,-8 0-4 0,7 0 8 0,0 0-8 0,-8 0 4 0,9 0 0 16,-8 0 0-16,6 0 0 0,-6 0-4 0,7 0 0 0,1 0 4 15,-10 0 4-15,10 0-4 0,-9 0 0 0,9 0 0 0,-10-4 0 16,10 4 0-16,-8 0 0 0,7 0 0 0,1 0 0 0,0 0 0 15,-10 0 0-15,10 0 0 0,-1 0 0 0,-7 0 0 0,8 0 0 16,-10 0 0-16,10 0 0 0,-9 0 0 0,9 0 0 0,-10 0 4 0,10 0 0 16,-8 0 0-16,-2 0-4 0,1 0 0 0,1 0 0 0,-2 0 0 15,10 0 0-15,-9 0 0 0,0 0-4 0,-8 0 0 0,7 0 8 16,2 0-8-16,-2 0 0 0,2 0 4 0,-1 0 0 0,0 0 0 16,-9 0 0-16,9 0 4 0,1 0-4 0,-2 0 0 0,-6 0 0 15,6 0-4-15,-8 0 4 0,10 0 4 0,-10 0-4 0,9 0 0 0,-9 0 0 16,10 0 0-16,-10 0 0 0,10 0-4 0,-2 0 4 0,-7 0 0 15,8 0 0-15,-8 0 4 0,-1 0-4 0,9 0 0 0,-8 0-4 16,7 0 4-16,-6 0 0 0,6 0 0 0,-7 0 0 0,8 0 0 0,-8 0 0 16,-1 0 4-16,8 0-4 0,-6 0 4 0,6 0-4 15,-6 0 0-15,-2 0 0 0,0 0 0 0,9 0 0 0,-8 0 0 0,-1 0-4 16,9 0 4-16,-9 0-4 0,2 0 4 0,-2 0 0 0,0 4 4 16,2-4-4-16,-2 0 0 0,0 0 0 0,0 0-4 15,1 0 0-15,0 0 8 0,-1 0-4 0,1 0 0 0,-1 5 0 16,0-5 0-16,2 0 0 0,-2 0 0 0,0 0 4 0,0 0-8 15,-8 0 8-15,10 0 0 0,-2 5-4 0,0-5-4 0,1 0 8 16,-1 0-4-16,1 0-4 0,0 0 8 0,-1 5-4 0,0-5 0 16,0 0 0-16,2 0 0 0,-2 0-4 0,0 4 8 0,2-4-4 15,-2 0-4-15,0 0 4 0,-8 0 4 0,9 6 0 0,-1-6-4 16,1 0 4-16,-9 0 0 0,8 0-4 0,-8 0 4 0,0 0-4 16,0 0 4-16,0 0-4 0,9 4 4 0,-9-4-4 0,0-4 8 15,0 4-4-15,0 0 8 0,0 4-8 0,0-8 0 0,0 4 4 16,0 0-8-16,0 0 4 0,0 4-4 0,0-4 4 15,-9 0-4-15,9 0 0 0,0 0-4 0,0 0 0 0,0 0-12 0,-8 0-4 16,8 0-24-16,-9 0-16 0,1 0-28 0,-1 0-24 16,1 0-32-16,0 0-32 0,-2 0-48 0,-6 0-60 0,-2-4 56 15,2 4 48-15,-2-6 28 0,-7 6 28 0,-1-4 28 0</inkml:trace>
  </inkml:traceGroup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11:28.30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E3A6F1F-1F4E-4D4C-877E-4D32FB5FF33A}" emma:medium="tactile" emma:mode="ink">
          <msink:context xmlns:msink="http://schemas.microsoft.com/ink/2010/main" type="inkDrawing" rotatedBoundingBox="10525,3988 16919,3993 16918,5151 10524,5146" semanticType="callout" shapeName="Other">
            <msink:sourceLink direction="with" ref="{AFF0D139-43A4-4D9E-9D19-024FF0D74324}"/>
          </msink:context>
        </emma:interpretation>
      </emma:emma>
    </inkml:annotationXML>
    <inkml:trace contextRef="#ctx0" brushRef="#br0">-5 1151 51 0,'0'0'72'0,"0"4"-4"0,0-4-12 0,0 0-24 0,0 0-4 0,0 0-4 16,0 0-8-16,0 0 0 0,0 0 4 0,0 0-8 0,0 0 4 15,0 0-4-15,0 0 4 0,0 0-8 0,0 0 8 0,8 0-4 16,-8 0 4-16,0 0 0 0,0 0 0 0,0 0 0 0,0 0-4 0,8 0 4 15,-8 0 0-15,0 0 4 0,0 0 0 0,0 0 4 0,0 0 4 16,0 0-4-16,8 0 4 0,-8-4 4 0,0 4-4 0,0 0 4 16,0-4-4-16,0 4 0 0,10-6-4 0,-10 1 0 0,0 1 0 15,8-2-4-15,-8 2 4 0,8-1 0 0,1-5-4 0,-9 6-4 16,9-7 0-16,-9 7-8 0,8-6 4 0,1 1-4 0,-1-1 4 16,0 1-4-16,1-1-4 0,0 0 4 0,-1-4 0 0,0 5 4 0,2-6-4 15,6 6 4-15,-7-7-8 0,0 3-4 0,7-1 4 0,-7 4-4 16,-1-4 8-16,10-1 0 0,-2 1-4 0,-6 0-4 0,6-1 0 15,1 1 4-15,0 0 4 0,-8-1-8 0,7 1 0 0,2-1 4 16,8 0 0-16,-10 1 0 0,2 5 4 0,-1-5-8 0,-1 5 8 16,10-7 0-16,-8 6-8 0,7-3 4 0,-8 3 0 0,8 0 0 0,-7 1 0 15,8-1 0-15,-10 1 0 0,1-1 0 0,9 0-4 16,-10 1 4-16,10-2-4 0,-8 7 4 0,7-6 0 0,-8 1 0 0,0 4 0 16,9-4-4-16,-10 4 4 0,2-5-4 0,7 6 4 0,-7-6 0 15,8 6 0-15,-10-2 0 0,2-3-4 0,7 4 4 0,-8-5-4 16,8 6 4-16,1-6 0 0,-8 5 0 0,7-4 0 0,0-1 0 15,-8 5 4-15,9-4 0 0,0-1 4 0,-1 1 0 0,1 4-4 0,0-5 4 16,-2 0-4-16,2 1 4 0,-1 0 0 0,1-1-4 0,8 0 0 16,-8 1 4-16,-1-1-4 0,1 5-4 0,0-5 0 0,8 1 4 15,-9 4 0-15,1-4-4 0,0 4 0 0,-1-5 4 0,1 6-8 16,0-2 8-16,-10 1 0 0,10 1-8 0,0-1 0 0,-9 0 4 0,9 5 0 16,-10-4 0-16,2-2-4 0,7 6 4 0,-8-4 0 0,0 4 0 15,-1-5 0-15,10 5-4 0,-8 0 4 0,-1-4-4 0,0 4 0 16,0-6 4-16,-1 6-4 0,2 0 4 0,0-3-4 0,-2 3 4 15,10 0-4-15,-9-6 4 0,-1 6 0 0,2-5 0 0,0 5 0 16,6-5 0-16,-7 1 0 0,9 4 0 0,-8-6 0 0,6 2-4 0,-6 4 4 16,7-5 0-16,1 1 0 0,-10-2 0 0,10 2-4 15,0-1 0-15,-1 0 0 0,1 0 4 0,0 5-4 0,0-4 4 0,-1-1 0 16,1-1-4-16,0 2 4 0,-2 0-4 0,2-1 4 0,-1 0 0 16,1 0-4-16,-8 0 4 0,7 5-4 0,1-5 0 0,-10 1 4 15,2-1 0-15,8 5-4 0,-10-4 0 0,2-2 0 0,7 6 4 16,-8-4 0-16,0 4-4 0,1-5 4 0,-2 5 0 0,2-5 0 0,-2 0 0 15,1 5 0-15,1-5-4 0,8 5 4 0,-10-4 0 16,1 4 0-16,0-5-4 0,0 5 0 0,1 0 4 0,-2-5-4 0,10 5 0 16,-9-5 0-16,0 5 0 0,8 0 4 0,-7-5-4 0,8 5 4 15,-1-4-4-15,-8 4 0 0,8-5 4 0,1 5-4 0,-8 0 4 16,7-5-4-16,0 1-4 0,0 4 4 0,1-7 0 0,0 7 0 0,-1-3 4 16,1 3-4-16,0-5 4 0,0 5-4 0,-1-5 0 0,1 0 0 15,-2 5 0-15,2 0 0 0,-8 0 0 0,7-4 0 0,1 4 0 16,0 0 0-16,0 0 0 0,-2-5 0 0,-7 5 4 0,9 0-4 15,0 0 0-15,-10 0 0 0,10 0 0 0,-9 5 0 0,9-5 0 16,-8 4 0-16,-2-4 0 0,10 0 0 0,-9 5-4 0,9 0 8 0,-10-5-4 16,2 5 0-16,7-2 0 0,-8 4 0 0,0-3 0 0,0 1 0 15,8 0 0-15,-7-1 0 0,8 1-16 0,-10-5 20 0,1 5 0 16,9 0 0-16,-8 0-4 0,6-1-4 0,-6-4 4 0,7 5 4 16,-7 0 0-16,-2 0-4 0,10-5 0 0,-9 5 0 0,9-1 0 15,-10 2 0-15,10-2 0 0,-8-4 0 0,-2 5 4 0,10-1-4 16,-9 1-4-16,-1 0 4 0,10-5 0 0,-8 5 4 0,-1 0-4 15,0 0 0-15,8-1 4 0,-7 0-8 0,-10 2 4 0,18-1 0 16,-18-1 0-16,9 1-4 0,0 0 4 0,0 0 0 0,1-1 0 0,-2 2-4 16,2-2 4-16,-10 1 0 0,9-1 0 0,0 2 0 0,0-2 0 15,-1 1 0-15,2 0 4 0,-10 1-4 0,10-6 0 0,-1 3 0 16,0 3 0-16,0-2 0 0,-1 1 0 0,2-1 0 0,8-4 4 0,-10 6-4 16,1-2 0-16,1 1 0 0,-2 0 0 0,10-1 0 0,-8 1 0 15,-2-5-4-15,1 6 0 0,1-2 4 0,-2 1 0 0,2 0 4 16,-2 4-8-16,2-4 4 0,-10 0 0 0,9 0 4 0,1-1-4 15,-10 6 0-15,8-5 0 0,2 5 0 0,-10-6 0 0,1 6 0 16,8-1 4-16,-8-3-4 0,7 3 0 0,-7-4 0 0,8 4-4 0,-9-4 4 16,10 5 0-16,-10-5 0 0,10 0 0 0,-10 4 0 15,0-4 0-15,9 0 0 0,-9-1 0 0,10 1 0 0,-10 5 0 0,10-7 0 16,-10 3 0-16,0-1 0 0,10 0 0 0,-10 0 0 0,9-1 0 16,-9 1 0-16,2 0 0 0,6 5 0 0,-8-6 0 0,2 2 0 15,-2-2 0-15,9 6 0 0,-8-6 0 0,-1 2 0 0,1 3 0 16,-1-5-4-16,9 1 4 0,-8 5 0 0,-1-6 0 0,0 6 0 0,2-6 4 15,6 7-4-15,-7-7 0 0,0 1 0 0,-1 5 0 16,1 0 0-16,7-6 4 0,-8 1-4 0,2 5 4 0,-2-6-4 0,10 6 0 16,-10-5 0-16,0 5 0 0,1-6 0 0,8 1 0 0,-9-1 4 15,1 6 0-15,-1-5-4 0,0 0 0 0,10 4 0 0,-10-3 4 16,2 3-4-16,-2-4 4 0,8 4 0 0,-7-4 0 0,0 4 0 0,-1-4 0 16,1 5-20-16,-1-5 24 0,0 5 0 0,10-1 0 0,-10-4 0 15,0 4 0-15,-8-3 0 0,10 3 0 0,-2-4 0 0,0 0 0 16,1 4 0-16,-1-4 0 0,1 0-4 0,-9 5 0 0,9-6 0 15,-9 1 4-15,8 0 0 0,0-1-4 0,-8 1 4 0,8 0-4 16,-8 5 4-16,0-7 0 0,10 3-8 0,-10-1 8 0,8 0-4 0,-8 0 0 16,0-1-4-16,8 1 4 0,-8 0 4 0,0 0-4 0,10 0 0 15,-10-2-4-15,0 4 4 0,0-7-4 0,8 4 4 0,-8 1 0 16,0 0 4-16,0-1-4 0,0 1 0 0,0-5 4 0,0 5 0 16,0 0 0-16,0-5-4 0,0 4 4 0,8-4 0 0,-8 0-4 15,0 5 0-15,0-5-4 0,0 0 4 0,0 0 0 0,0 0-4 0,0 0 0 16,0 5 4-16,0-5 0 0,0 0 0 0,0 0-4 15,0-5 4-15,0 5-8 0,9 0 4 0,-18 0 0 0,18 5-4 0,-9-5 0 16,0 0-4-16,0 0-12 0,0 0-16 0,-9 0-16 0,9 0-40 16,0-5-4-16,0 0-24 0,-8 5-32 0,8-4-36 0,-8-1-76 15,-2-5 0-15,-6 6 52 0,6-6 44 0,-6-1 28 0,-10 3 24 16</inkml:trace>
  </inkml:traceGroup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11:30.34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9E96E18-6DB6-45FF-81CA-45AAE94176C9}" emma:medium="tactile" emma:mode="ink">
          <msink:context xmlns:msink="http://schemas.microsoft.com/ink/2010/main" type="inkDrawing" rotatedBoundingBox="10593,5157 16803,4859 16860,6052 10650,6350" semanticType="callout" shapeName="Other">
            <msink:sourceLink direction="to" ref="{AFF0D139-43A4-4D9E-9D19-024FF0D74324}"/>
            <msink:sourceLink direction="from" ref="{350B4638-65A4-46F2-80A8-9371F21F0156}"/>
          </msink:context>
        </emma:interpretation>
      </emma:emma>
    </inkml:annotationXML>
    <inkml:trace contextRef="#ctx0" brushRef="#br0">12 83 47 0,'0'0'84'0,"0"0"-20"0,-9 0-8 0,9-6-20 16,0 6-4-16,0 0 0 0,0 0 0 0,0 0 0 16,-8 0 4-16,8 0-4 0,0 0-4 0,0 0-4 0,0 0 0 0,0 0-4 15,0 0 4-15,0 0-4 0,0 0 0 0,0 0-4 0,0 0 0 16,0 0 4-16,0 0 8 0,0 0 4 0,0 0 0 0,0 0 4 15,0 0 4-15,0 0 0 0,8 0-4 0,-8 0 4 0,0 0-12 16,9 6 8-16,-9-6-4 0,8 3-4 0,-8-3 0 0,8 6-4 16,1-2 0-16,0 1 0 0,-1-1-4 0,0 2 0 0,2-2 0 0,-2 6 0 15,0-6 0-15,10 7 0 0,-10-7 0 0,0 6 0 0,9-5-4 16,-9 4 0-16,2 1 0 0,6 0-4 0,2-6 0 0,-10 6 0 16,9-1 0-16,-8-4-4 0,8 5 4 0,-1-6-4 0,2 6 4 15,0 0-4-15,-2-6 0 0,1 6 4 0,0-5-4 0,0 5-4 16,9-1 4-16,-10-4-4 0,2 4 0 0,7 1 0 0,1-5 0 15,-10 3 0-15,10 3-4 0,-8-1 8 0,7 4-4 0,1-5 0 16,-10 2 0-16,10-3-4 0,0 2 0 0,-9 5 0 0,9-6 4 16,-10 5-4-16,10-4 4 0,0 5 0 0,-9-6-4 0,0 1 4 15,8 4 0-15,-7-3-4 0,-2 2 0 0,10-3-4 16,-9 0 8-16,1 3-4 0,6-3 4 0,-6 0-4 0,0-1 0 16,-2 1 4-16,9 0 0 0,-7-1-4 0,-2 1 4 0,2-6-4 15,8 7 4-15,-10-7-4 0,1 6 0 0,1-5 4 0,-2 4-4 16,10-4 4-16,-8 4 0 0,-2-4-4 0,1 5 4 15,9-5-4-15,-10 4 4 0,2-4-4 0,-1 5 0 0,0-1 0 0,8-4 0 16,-7 5 0-16,-2-6 0 0,10 6 4 0,-8-1-4 16,7 1-16-16,-9-5 24 0,2 5-4 0,8-1-4 0,-9 1 4 0,0-2 0 15,8-1-4-15,-7 1 0 0,8-2 0 0,-10 3 0 0,1-4 0 16,9 4 0-16,-10-4 0 0,2 5 4 0,8-6 0 0,-10 2 0 16,1-2-4-16,1 2 0 0,-2-2 4 0,10 1-4 0,-8-1 0 0,-2 6 4 15,1-5 0-15,0-1-4 0,8 2 4 0,-7-2-4 0,0 0 0 16,-2 3 0-16,10 1 4 0,-9-3-4 0,-1 0 4 15,10 0-4-15,-8-1 4 0,7 2-4 0,-8 3 0 0,8-3 0 0,1-2 0 16,-8 0 0-16,7 6 0 0,1-5 0 0,-2-1 0 0,2 2 0 16,0-2 0-16,-1 1 4 0,1 5-4 0,0-6 4 0,0-4-4 15,-1 6 0-15,1-2 4 0,0 0-4 0,-2 1 0 0,2 1 0 0,9-6 0 16,-11 4 0-16,2 1 4 0,0-5 0 0,-1 0 0 16,1 0-8-16,0 5 0 0,0-5 4 0,-1 0 0 0,1 0 0 0,0 0 4 15,-1 0-4-15,0 0 0 0,0 0 0 0,1 0 0 0,0 5 0 16,0-5 0-16,-1 0 0 0,1 0-4 0,0 4 0 0,-1-4 8 15,1 0-4-15,-2 0 0 0,2 0 0 0,0 0 4 0,0 0-8 16,7 0 4-16,-7 0 0 0,0 5 0 0,0-5 0 0,-1 0 0 16,1 0 0-16,0 0 0 0,7-5 4 0,-7 5-4 0,0 0 0 0,0 0 0 15,-1 0 0-15,1-4 4 0,-2 4-8 0,2 0 4 0,-8-5 0 16,7 5 0-16,1-5 0 0,0 5 4 0,-10-5-4 0,10 5 0 16,-9-4 0-16,9-2 0 0,-10 6 0 0,2-5 0 0,8 1 0 0,-10 4 0 15,1-4 4-15,1 4-4 0,-2-6 0 0,2 2 0 0,8-2 0 16,-10 6 0-16,1-4 0 0,1-1 0 0,-2 1 4 15,2-2-4-15,7 2 0 0,-8 4-4 0,0-9 0 0,0 3 4 0,0 6 0 16,9-4 0-16,-9-6-4 0,0 5 8 0,8 1-4 0,-7-2 0 16,-2 2 0-16,10-1 4 0,-9 0-8 0,0 0 4 0,0 1 0 15,9 0 0-15,-10-7 0 0,2 7 0 0,-1-2-4 0,9 2 4 0,-10-1 4 16,2-5 0-16,-2 6-4 0,2-1 0 0,-1 1 0 16,0-2 0-16,0-4 0 0,-1 6 4 0,2-1-4 0,0-5 0 0,-2 6 0 15,1-6 0-15,0 5 0 0,0 1 0 0,1-2 0 0,-2-2 0 16,2 1 0-16,-10-1 0 0,9 3 0 0,0-5 0 0,0 6 0 15,1-6 0-15,-2 5 0 0,2-5 0 0,-2 6-4 0,1-6 4 16,1 5 0-16,-2-4 0 0,2 4-4 0,-2-4 4 0,2-1 4 16,-1 5-4-16,0-4 0 0,0 4 0 0,-1-5 0 0,2 0 0 0,-10 6 0 15,10-6 0-15,-2 1-4 0,1-1 4 0,1 5 0 0,-2-5 0 16,2 1 4-16,-2-5-4 0,2 4 0 0,-1 1 0 0,-9-1-4 16,10 0 8-16,-2 1-4 0,2-6 0 0,-2 5 0 0,2 1 0 0,-1-1 0 15,-9 2 0-15,10-3 0 0,-2 1 0 0,2 1 0 16,-10-1 0-16,9 6 0 0,0-7-4 0,-8 3 4 0,7-2 0 15,-7 5 0-15,8-5 0 0,-9 1-16 0,10 5 16 0,-10-6 4 0,1 4 0 16,8-2-4-16,-9-3 0 0,9 2 4 0,-9 4-4 0,2-4-4 16,-2 4 4-16,10-5 4 0,-10 4-4 0,0-2 4 0,0 3-8 15,2-5 4-15,6 6 0 0,-7-6 0 0,-1 5 4 0,0-4-4 0,2 4 0 16,6 0 4-16,-8 0-4 0,2 0 0 0,-2-4 4 16,9 4-4-16,-8 0 0 0,-1 0-4 0,1 1 0 0,7-1 4 0,-7 0 0 15,0 0 0-15,-1 5 0 0,0-4-4 0,10-1 4 0,-10 0 0 16,1 5 0-16,0-5 0 0,-1 1 0 0,1 4 0 0,-1-6 0 15,0 2 0-15,0 4 0 0,2-5 0 0,-2 5 4 0,-8-5-4 16,8 5 0-16,2-5 4 0,-2 1-4 0,-8 4 0 0,8-5 0 16,1 5-4-16,-1-5 4 0,-8 5 4 0,9-5 0 0,-1 1-4 0,-8 4 0 15,9-6 0-15,-1 6 0 0,-8-5 0 0,8 5 0 0,-8-4 0 16,10 4-4-16,-10-5 4 0,8 5 0 0,0-5 0 0,-8 5 0 16,0-4 4-16,10 4 0 0,-10-6-4 0,8 6 0 0,-8-4-4 15,8 4 4-15,-8 0 0 0,8-5 0 0,-8 5 0 0,9-4 0 16,-9 4 0-16,9 0 4 0,-9-6-8 0,0 6 8 0,8 0-4 15,-8-3 0-15,9 3 0 0,-9-6 0 0,0 6 0 0,8 0 4 0,-8-5-4 16,8 5 0-16,-8 0 4 0,10 0-4 0,-10-5 4 0,8 5 0 16,-8-4 0-16,8 4 0 0,-8 0 4 0,8-4 0 0,-8 4-4 15,0 0 0-15,10 0 4 0,-10 0 0 0,8 0 0 0,-8 0 0 16,0-6 0-16,8 6 4 0,-8 0 0 0,0 0-4 0,0 0 0 16,0 0 0-16,0 0 4 0,9 0-4 0,-9 0 4 0,0 0-4 0,0-5-4 15,0 10 4-15,0-10 0 0,0 5-4 0,0 0 0 0,0 0 4 16,0 0-4-16,0 0 4 0,0 0-4 0,8 0 4 0,-8 0-4 15,0 5 0-15,0-5 0 0,-8 0 0 0,16 0-4 0,-16 0 4 0,8 0 0 16,0 0-4-16,8 0 0 0,-16 0 4 0,8 0 0 16,0 0-20-16,0 0 20 0,0 0 0 0,0 0 0 0,0 0-4 0,0 0 0 15,0-5 0-15,0 5-8 0,0 0 0 0,0 0-4 0,0 0-12 16,0 0-16-16,0-4-20 0,0 4-20 0,0 0-20 0,0-6-24 16,0 2-32-16,-9-1-24 0,9 5-88 0,-8-5 20 0,0 0 44 15,-2 1 36-15,-6-7 36 0,-2 7 24 0</inkml:trace>
  </inkml:traceGroup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11:31.84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79A0B64-230E-4BAB-A997-85DB5D79376A}" emma:medium="tactile" emma:mode="ink">
          <msink:context xmlns:msink="http://schemas.microsoft.com/ink/2010/main" type="writingRegion" rotatedBoundingBox="13255,4835 15029,4382 15157,4883 13383,5336">
            <msink:destinationLink direction="with" ref="{AFF0D139-43A4-4D9E-9D19-024FF0D74324}"/>
          </msink:context>
        </emma:interpretation>
      </emma:emma>
    </inkml:annotationXML>
    <inkml:traceGroup>
      <inkml:annotationXML>
        <emma:emma xmlns:emma="http://www.w3.org/2003/04/emma" version="1.0">
          <emma:interpretation id="{25947F8B-B946-4D72-8C8F-D30B1E82BC5E}" emma:medium="tactile" emma:mode="ink">
            <msink:context xmlns:msink="http://schemas.microsoft.com/ink/2010/main" type="paragraph" rotatedBoundingBox="13255,4835 15029,4382 15157,4883 13383,53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24240D1-82D7-4356-B014-07B114B33199}" emma:medium="tactile" emma:mode="ink">
              <msink:context xmlns:msink="http://schemas.microsoft.com/ink/2010/main" type="line" rotatedBoundingBox="13255,4835 15029,4382 15157,4883 13383,5336"/>
            </emma:interpretation>
          </emma:emma>
        </inkml:annotationXML>
        <inkml:traceGroup>
          <inkml:annotationXML>
            <emma:emma xmlns:emma="http://www.w3.org/2003/04/emma" version="1.0">
              <emma:interpretation id="{350B4638-65A4-46F2-80A8-9371F21F0156}" emma:medium="tactile" emma:mode="ink">
                <msink:context xmlns:msink="http://schemas.microsoft.com/ink/2010/main" type="inkWord" rotatedBoundingBox="13273,4904 13573,4828 13648,5121 13348,5198">
                  <msink:destinationLink direction="from" ref="{29E96E18-6DB6-45FF-81CA-45AAE94176C9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101 231 3 0,'0'-5'88'0,"-9"5"-8"0,9-4-4 16,-9-2-24-16,1 6-8 0,8-3 0 0,-8-3 0 15,8 1-4-15,0-4-4 0,-9 5 4 0,9-2-4 0,0-3-4 0,0-1 0 16,0 5-4-16,0-5 0 0,0 6-4 0,0-7 0 0,0 3 4 15,9 2-4-15,-9-3 0 0,0 4 4 0,8 0-8 0,-8-4 0 16,8 5 0-16,1-2-4 0,-9 2 4 0,9-2 0 0,-9 6-4 16,8-4-4-16,0 4 4 0,2-5-4 0,-2 5 0 0,-8 0 0 15,8 0-4-15,1 0 4 0,0 0-4 0,-9 5-4 0,8-5 0 16,0 4 0-16,1 2 0 0,-9-6-4 0,8 10 0 0,0-10 4 0,-8 4 0 16,10 1-24-16,-10-1 28 0,8 1-4 0,-8 5 4 0,0-6-4 15,0 2 4-15,0-2-4 0,0 0-4 0,0 3 4 0,0-3 4 16,-8-4 0-16,8 4-4 0,-10 1-4 0,2-5 4 0,0 0 4 15,-1 5 0-15,1-5 4 0,0 0-4 0,-1 0 8 0,0-5-4 16,1 5-4-16,0-5 0 0,-2 1 0 0,2 0 0 0,0-3-4 0,-1-1 4 16,9 2-4-16,-9-3 0 0,9-1 0 0,0 1 0 0,-8-1 0 15,8 0 4-15,0 1-4 0,8-1 0 0,-8 1 0 0,0-5 0 16,0 9-4-16,9-4 0 0,-9-1 0 0,9 0 0 0,-1 5 0 16,-8 0 4-16,8 1-4 0,2-1 0 0,-2 5 0 0,0-5 0 15,1 5 0-15,0 0 4 0,-1 0-4 0,0 0 4 0,1 5 0 0,-1-5-4 16,0 5 0-16,2-1 0 0,-2 1 0 0,0 0 4 15,2 0-4-15,-10 0 0 0,8-2 0 0,0 8 0 0,-8-6 0 0,0 4 0 16,8-4 4-16,-8 5-4 0,0-1 0 0,-8-4 0 0,8 4-16 0,-8-3 24 16,0 4-4-16,8-6 0 0,-10 1 0 0,2-1 0 15,0-4 0-15,-10 5 0 0,10-5 0 0,-1 5 4 0,1-5-4 0,-9 0 0 16,8-5 4-16,1 0 0 0,0 1 0 0,-2-1-4 0,2 1 0 16,0-6 4-16,8 0 0 0,-9 0-4 0,9-4-4 0,0 4 0 15,0 1-4-15,0-7 4 0,0 3 4 0,0 3 0 0,0-4-4 16,0 3 0-16,9-2 0 0,-9 3 0 0,8 6 0 0,0-6 0 0,2 6 0 15,-10-1 0-15,8 0 0 0,0 5 4 0,1 0-4 16,0 0 0-16,-1 0 0 0,0 5 0 0,9 0 0 0,-9-1 0 0,2 1 4 16,-2 0-4-16,0 4 0 0,2 1 0 0,-10-2 4 0,8 3-4 15,0-1 0-15,0-1-4 0,-8 6 4 0,0-5 0 0,9 4 0 16,-9-5 0-16,-9 5 0 0,9-4 4 0,0-1-4 0,-8 7 0 16,0-7 0-16,0-5 4 0,8 6 0 0,-18-1 0 0,10-3-4 15,-2-2 0-15,2-4 4 0,0 4 4 0,-9-4 0 0,9 0-20 0,-1 0 24 16,0-4 0-16,1 0-4 0,0-2 0 0,-2-3 0 0,2-1 0 15,0 1-4-15,8-1 0 0,0-4 0 0,-9 4 0 0,9-4 0 16,0 0-4-16,0 0 0 0,9 4 0 0,-9-5 0 0,8 1 0 16,-8 4 0-16,8 1 0 0,2-1-4 0,-10 0 4 0,8 1-4 15,0 4 8-15,1 1-4 0,0 4 0 0,-1-5 4 0,0 5-4 0,1 0 0 16,-1 5 0-16,10-5 0 0,-18 4 0 0,16 1 0 0,-6 4 0 16,-2-4 0-16,0 5 0 0,0-2 0 0,1 3 0 0,0-1 0 15,-9-1 0-15,8 1 0 0,-8-2-4 0,9 8 4 0,-9-7 0 0,0 1 0 16,0-1 4-16,-9 1 0 0,9-1-4 0,-8 1 0 15,-1 0 4-15,0-1 0 0,9-4 0 0,-16 0 0 0,8 0 0 0,-2-1 0 16,2-4 0-16,0 6 4 0,-10-12-4 0,10 6 0 0,-1-4 0 16,1 4 0-16,0-5 4 0,-1-5-4 0,0 1 0 0,9 5 0 15,-8-6 0-15,8 0-4 0,0 0-16 0,0 1 16 0,-8 4 4 16,8-5-4-16,0 1 4 0,0 0 0 0,0 2-4 0,8 4 0 16,-8-2 0-16,0 0 0 0,8 0 0 0,-8 5 0 0,9 0 0 0,-9 0 4 15,9 0-4-15,-9 5 0 0,8 0 0 0,0-5 0 16,1 8 0-16,-9-1-4 0,8-3 4 0,0 6 0 0,2-6 0 0,-2 6 0 15,-8-5 0-15,8 4 0 0,-8 1 4 0,10 0 0 0,-10-6 4 0,0 6 4 16,0-5 0-16,0-1 12 0,0 6 4 0,0-5-4 16,0-5 4-16,0 4-4 0,-10 2-4 0,2-6 0 0,8 4-4 15,-8-4-4-15,-2 0-4 0,2 0 0 0,8 4-4 0,-8-8-4 0,-1 4-12 16,9 0-24-16,-8-4-32 0,0-2-32 0,-1 2-40 0,9-1-36 16,-9 0-60-16,1-4-44 0,8 0 52 0,-8-1 44 0,8 0 36 15,0-5 28-15,-10 1 16 0</inkml:trace>
          <inkml:trace contextRef="#ctx0" brushRef="#br0" timeOffset="-7282.3197">-2 101 35 0,'8'0'92'0,"-8"-4"-20"0,-8 4 12 0,8 0-28 0,0 0-8 0,0 0 0 15,0 0-8-15,0 0-4 0,0 0 0 0,0 0 0 0,0 0-8 0,0 0 4 16,0 0-4-16,0 0 0 0,0 0 4 0,0 0 0 0,0 0 0 16,0 0 4-16,0 0-4 0,0 0 4 0,0 0 0 0,0 0-4 15,0 0 8-15,0 0-8 0,0 0 4 0,0 0 0 0,0 0-4 16,0 0 0-16,0 0 0 0,0 4-4 0,0-4-4 0,0 0-4 0,0 0-4 15,0 0 0-15,0 0-4 0,0 5 0 0,0-5 0 0,0 0-4 16,0 0-4-16,0 0 0 0,0 0 0 0,0 0 0 0,0 0 0 16,0 0-4-16,8-5 4 0,-8 1-4 0,0-1 0 0,10 1-4 15,-10-2 4-15,0 2 0 0,8-2 0 0,0-3 0 0,-8 4 0 0,9-4 0 16,-9 4 0-16,9-5 0 0,-1 6 0 0,-8-6 4 16,9 6 0-16,-9-3-4 0,0 7 4 0,8-3 4 0,-8 3 8 0,0-5 4 15,0 10 4-15,0-5 8 0,0 0 4 0,0 3-16 0,0 4 20 16,-8-3 4-16,8 1-4 0,0 0-8 0,-9-1 0 0,9 1 0 15,-8 0-4-15,8 0-8 0,-9 4-4 0,9-4-4 0,-9 0-4 0,9-1 0 16,-8 2 0-16,0-2-8 0,8-4-8 0,0 6-8 16,-10-6-20-16,10 0-28 0,0 4-24 0,0-4-20 0,0 0-32 15,0 0-24-15,0 0-44 0,0 0-56 0,0-4 44 0,0 4 44 0,0-6 28 16,0 2 32-16,0 4 20 0</inkml:trace>
        </inkml:traceGroup>
        <inkml:traceGroup>
          <inkml:annotationXML>
            <emma:emma xmlns:emma="http://www.w3.org/2003/04/emma" version="1.0">
              <emma:interpretation id="{AE4DF9A5-BDFF-44A3-96F9-8B50E589707E}" emma:medium="tactile" emma:mode="ink">
                <msink:context xmlns:msink="http://schemas.microsoft.com/ink/2010/main" type="inkWord" rotatedBoundingBox="14547,4840 15109,4696 15157,4883 14595,5026"/>
              </emma:interpretation>
              <emma:one-of disjunction-type="recognition" id="oneOf1">
                <emma:interpretation id="interp1" emma:lang="" emma:confidence="0">
                  <emma:literal>~</emma:literal>
                </emma:interpretation>
                <emma:interpretation id="interp2" emma:lang="" emma:confidence="0">
                  <emma:literal>z</emma:literal>
                </emma:interpretation>
                <emma:interpretation id="interp3" emma:lang="" emma:confidence="0">
                  <emma:literal>u</emma:literal>
                </emma:interpretation>
                <emma:interpretation id="interp4" emma:lang="" emma:confidence="0">
                  <emma:literal>_</emma:literal>
                </emma:interpretation>
                <emma:interpretation id="interp5" emma:lang="" emma:confidence="0">
                  <emma:literal>n</emma:literal>
                </emma:interpretation>
              </emma:one-of>
            </emma:emma>
          </inkml:annotationXML>
          <inkml:trace contextRef="#ctx0" brushRef="#br0" timeOffset="260679.0012">1261-105 59 0,'0'0'80'0,"0"0"-8"0,-10 0 0 0,10 0-20 0,-8 0 0 0,8 0-4 16,-8 0 0-16,8 0 0 0,0 0-4 0,0 0 4 0,0 0 0 16,0 0-4-16,0 0-4 0,0 0 4 0,0 0-4 0,0 0-8 15,0 0 4-15,0 0 0 0,0 0-4 0,0 0-4 0,0 0 0 16,0 0-4-16,0 0 4 0,0 0 4 0,0 0 0 0,0 0 0 16,0 0 0-16,0 0 0 0,8 5 0 0,-8-5 0 0,8 0 0 0,-8 0-4 15,10 5 0-15,-2 0 0 0,0-5-4 0,1 5 0 0,-1 0-8 16,0-1 4-16,10 1 0 0,-10 0-4 0,10-1 0 0,-10 1-4 15,9 0-4-15,0 0 0 0,0 0 0 0,0-2 0 0,0 3-4 0,1-1 0 16,-2 0 0-16,2 0 4 0,-2-5-4 0,1 4 0 16,9-4 0-16,-8 0 0 0,-2 0 0 0,1 0 0 0,0 0-4 0,0 0 4 15,1-4-4-15,-10-1 4 0,8 0 0 0,-6 0-4 0,6-4 0 16,-7 4 0-16,8-5 0 0,-8 5 4 0,-1-4-4 0,0 0 0 16,0-1 0-16,2-5-4 0,-2 6 4 0,-8-1-8 0,8-4-20 15,-8 4 24-15,0 1-8 0,10-1 0 0,-10 1-4 0,0-2-8 16,0 2 0-16,0 0-8 0,0-1-4 0,0 5-12 0,0 1-8 15,0-5-16-15,0 3-20 0,0 1-16 0,0 5-12 0,-10-5-24 0,10 5-64 16,0 0 20-16,-8 0 32 0,8 0 36 0,0 0 20 0</inkml:trace>
        </inkml:traceGroup>
        <inkml:traceGroup>
          <inkml:annotationXML>
            <emma:emma xmlns:emma="http://www.w3.org/2003/04/emma" version="1.0">
              <emma:interpretation id="{437A944F-A9BC-4A7A-8A84-4F34502A1B67}" emma:medium="tactile" emma:mode="ink">
                <msink:context xmlns:msink="http://schemas.microsoft.com/ink/2010/main" type="inkWord" rotatedBoundingBox="14604,4491 15011,4387 15099,4732 14692,4836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174.639">1320-393 59 0,'0'-4'76'15,"-8"4"-4"-15,8-5-4 0,0 5-24 0,0-4 0 0,-10-2-4 0,10 6 0 16,0-4 0-16,0-1 4 0,0 5-4 0,0-5 0 0,0 1 4 16,0-2 0-16,0 2 0 0,0-1 0 0,0 5 4 0,0-5 0 15,0 0-4-15,0 0-4 0,0 5 0 0,10 0-4 0,-10-4 0 0,0 4 0 16,0 0-4-16,8 0 0 0,-8 0 0 0,0 0-4 15,8 4 4-15,0-4-4 0,-8 5-4 0,10 0 0 0,-10 5-4 0,8-6 0 16,0 6 0-16,1 0-4 0,-9 0-4 0,9-1 0 0,-1 0 0 16,1 5 0-16,-9 0-4 0,8 1 0 0,0 0-4 0,-8-1 4 15,9 1 0-15,0-1-4 0,-9 1-16 0,0-2 20 0,8 2-4 0,-8-1 0 16,8 1 0-16,-8-5 0 0,0-1 0 0,0 5 0 16,10-4-4-16,-10-5 0 0,0 5 4 0,0-6-4 0,0 1 4 0,0 0 0 15,0-5 0-15,0 5 0 0,0-5 8 0,0 0-8 0,0 4 0 16,0-8 0-16,0 4 0 0,0-5 0 0,0 5 0 0,0-5 0 15,0 0 4-15,0 1-4 0,0-6 0 0,-10 5 4 0,10-5-4 0,0 5 0 16,0-4 0-16,0-5 0 0,0 4-4 0,0-3 4 16,0-3-4-16,0 6 0 0,0-3 0 0,0-7 4 0,0 5-4 0,0 2 4 15,-8-2-4-15,8 5 0 0,0-5 0 0,8 1 4 0,-8 0-8 16,0 0 0-16,0 4 8 0,0 1 0 0,0 0-8 0,0 3 4 16,0-3-4-16,0 4 4 0,10 0-4 0,-10 0 0 0,8 5 4 15,-8-4 0-15,0 4 0 0,8 0 0 0,1 0 4 0,-9-5-4 0,9 5-4 16,-1 5 0-16,-8-5 4 0,8 4 0 0,1-4 0 15,-1 5-4-15,-8-5 8 0,8 5-20 0,2 0 20 0,-2-5 0 0,0 5 0 16,2-1 0-16,-2 2-4 0,0-6 4 0,9 4 0 0,-8 1-4 16,-1 0 4-16,1-5 0 0,-1 0 0 0,0 0-4 0,2 4 4 15,-2-4 0-15,0 0-4 0,0 0 0 0,2 0 4 0,-10 0 0 0,8 0 0 16,0 0 4-16,-8 0 0 0,9 0 0 0,-9-4 0 0,9 4 0 16,-9 0 0-16,0-5-4 0,0 0-4 0,0 5 4 0,0-4 0 15,0-2-4-15,0 2-4 0,0-1 4 0,0-5-4 0,0 5-8 16,0-4-8-16,-9 4-20 0,9-6-16 0,0 8-20 0,-9-2-20 15,9-5-32-15,-8 6-32 0,8-1-80 0,-8 0-4 0,-2 0 52 16,2 1 32-16,0 4 28 0,0-5 24 0</inkml:trace>
        </inkml:traceGroup>
      </inkml:traceGroup>
    </inkml:traceGroup>
  </inkml:traceGroup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11:44.89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BBA5C63-2472-4F29-AD40-53C7C96F5E98}" emma:medium="tactile" emma:mode="ink">
          <msink:context xmlns:msink="http://schemas.microsoft.com/ink/2010/main" type="inkDrawing" rotatedBoundingBox="17693,6984 20950,-92 27442,2894 24185,9972" hotPoints="26159,5334 22521,8973 18882,5334 22521,1696" semanticType="enclosure" shapeName="Circle">
            <msink:sourceLink direction="with" ref="{C73A81FE-656E-497C-8B4C-16111B4236BA}"/>
            <msink:destinationLink direction="with" ref="{226AC1AF-1605-4119-800F-3AECCFB256CF}"/>
          </msink:context>
        </emma:interpretation>
      </emma:emma>
    </inkml:annotationXML>
    <inkml:trace contextRef="#ctx0" brushRef="#br0">4741 306 47 0,'0'0'68'16,"0"0"0"-16,0 0-8 0,-8 0-24 0,8-5-8 0,0 5 4 15,0-5-4-15,-10 5 0 0,10 0-4 0,0 0-4 0,-8-3 4 16,8 3 0-16,0-7-4 0,-8 3 4 0,8 4-8 0,-8-5 4 16,8 0-4-16,0 5 4 0,0-4-4 0,-10-1 0 0,10 0 0 0,0 5 0 15,-8-5 4-15,8 0 0 0,-8 1 0 0,8-1-20 0,-9 5 20 16,9-5 4-16,-8 0 0 0,8 0 0 0,-9 5-4 0,0-4-4 15,1-2 0-15,8 2 0 0,-8-1 4 0,0 5 0 0,-2-4 0 16,2 4-4-16,0-5 4 0,-2 0-4 0,2 5 0 0,0-5 0 16,-1 5 0-16,1 0-4 0,-1-4 4 0,1 4-4 0,-1-6 0 0,1 6 4 15,0 0-4-15,-2 0 4 0,2-4-4 0,0 4 4 0,-10 0-4 16,10-4 4-16,8 4-4 0,-17-6 0 0,9 1 0 0,-1 5 0 16,0-4 0-16,1-1 0 0,0 0 0 0,-2 0-4 0,2 1 0 15,0-2 0-15,-10 2 0 0,10-1 4 0,0-1-4 0,-9 2 0 16,8 0 0-16,0-1 0 0,1 0 0 0,-8-1 0 0,6 3 0 0,-6-3 0 15,6 2 0-15,2-1 0 0,-9 1 0 0,9-2-4 0,-10 2 0 16,10 4 0-16,-8-5 0 0,6 0 0 0,-6 1 0 0,7 4 4 16,-8-5 0-16,0-1 0 0,9 2-4 0,-10 4 0 0,2-5 0 15,-2 5 0-15,10-5 0 0,-10 5 0 0,2-5-4 0,-1 5 0 0,9 0 4 16,-10 0-4-16,0 0 4 0,2 0 0 0,-1-4-4 0,8 4 4 16,-8 0-4-16,1 0 0 0,-2 0 0 0,10 4 4 0,-10-4 0 15,2 0 0-15,7 0-4 0,-8 0 4 0,8 0-4 0,-7 0 4 16,7 0-4-16,-8 0 4 0,9 0-4 0,-2 0 4 0,2 0-4 15,-9 0 8-15,8 0-8 0,1 0 0 0,0 0 0 0,-9 0 4 16,9 0-4-16,-2 0 0 0,2 0 0 0,-10 0 0 0,10 0 4 16,0 0-4-16,-9 0 0 0,8 0 0 0,1 0 4 0,-9 0-4 0,9 0 4 15,-10 0-4-15,10 0 0 0,-10 0 0 0,10 0 0 0,-9 0 0 16,8 0 0-16,-8 0 0 0,1 0-4 0,6 0 4 0,-6 0 0 16,8 0-4-16,-10 0 4 0,10 0 4 0,-9 0-8 0,8 0 8 0,-8 0-8 15,1 5 4-15,6-5-4 0,-6 0 4 0,-2 5 4 16,10-5 0-16,-9 5-8 0,0-5 4 0,0 0 0 0,-1 4 0 0,2 2 0 15,-2-6 0-15,2 5 0 0,-10-5 0 0,9 4 0 0,-1 1 0 16,-6-5 0-16,6 5 0 0,1-5 4 0,0 4-4 0,-8-4 0 16,7 6-4-16,10-2 4 0,-10-4 0 0,2 0 4 0,-1 5-4 0,9-5 0 15,-10 0 0-15,10 0-4 0,0 0 4 0,-10 4 0 0,10-4 4 16,-2 6-4-16,-6-6 0 0,7 3 0 0,1-3 0 0,0 6-4 16,-10-6 4-16,2 5 0 0,6 0 0 0,-6-1 0 0,7 0 0 15,-8 2 0-15,9-1 0 0,-9-1 0 0,-1 2 0 0,2-2 0 16,6 1 0-16,-6 0-4 0,-2 0 4 0,10-5 0 0,-9 4 0 0,1 1 0 15,6 1 0-15,-6-2 0 0,-2-4 0 0,10 4 0 16,-9 2 0-16,8-2 0 0,-8 1 0 0,1 5 8 0,-2-10-8 0,2 9-4 16,6-5 4-16,-6 6 0 0,-2-5-4 0,1 5 4 0,1-5 0 15,-10 4 0-15,8 1 0 0,2-5 0 0,-1 4 0 0,-9 0 0 16,10-2 0-16,-2 1 0 0,-8 2 4 0,10-6-4 0,-2 6 4 0,1-1-4 16,-9 1-4-16,10-5 4 0,-2 5 0 0,2-5 0 15,7 4 0-15,-8 0 0 0,0-3 0 0,1 3 0 0,6-4 0 0,-6 4 0 16,6 1 0-16,-6-5 0 0,7 5 0 0,-8-1 0 0,9-4 0 15,-9 4 0-15,9 1 0 0,-10-5 4 0,0 5-4 0,10-1 0 16,-8 1 0-16,7-6 0 0,-8 6 0 0,8-1 0 0,1 0 0 0,-10 2 0 16,10-6 4-16,-10 5-4 0,10-1-4 0,-8 1 4 0,7-6 0 15,1 6 4-15,-10-1-8 0,10-4 4 0,-10 5 0 0,10-1 0 16,0 1 0-16,-10-5 0 0,10 4 4 0,-9 0-4 0,9-3 0 16,-10 3 0-16,10 1 0 0,-8-1 0 0,6 1 0 0,-6-1 0 15,-2 1 0-15,10-5 0 0,-9 5 0 0,0-1 0 0,8 1-4 0,-7-1 4 16,-2 5 0-16,1-4 0 0,8-5 0 0,-7 10 0 0,-1-6-4 15,8 0 4-15,-8 1 0 0,-1 0 0 0,10-1 0 0,-8 1 0 16,6-1 0-16,-6 1 0 0,7 0 0 0,-7-1 0 0,6 1-16 16,-6-1 20-16,-2 6-4 0,10-5 4 0,-9-1 0 0,8 1 0 15,-8 5-4-15,9-6 0 0,-10 0 0 0,10 6 0 0,-8-2 0 16,6-2 0-16,-6 3 0 0,7 0 0 0,-8 1 0 0,8-5 0 16,1 5 0-16,-8-2 0 0,6-3 4 0,-6 4-4 0,6 0 0 15,2 1-4-15,-9-5 4 0,9 4 0 0,-1 0 0 0,-8-4 0 0,9 4 0 16,0 1 0-16,-2-6 0 0,-6 5 0 0,6 1 0 0,2-5 0 15,-8 4 0-15,7 1 0 0,-8-1 0 0,8 1 0 0,1-2 0 16,-10-3 4-16,10 5-4 0,0-1 4 0,-10 1-4 0,10-1 4 0,0-5-4 16,-10 6-4-16,10-2 0 0,-1 3 4 0,1-7 0 0,-8 5 4 15,6 1-4-15,2-1 0 0,0 1 0 0,-2-6 0 0,-6 6 0 16,7-1 0-16,1 0 0 0,-1 1 4 0,-8-6-4 0,9 5 0 16,0 1 0-16,-2 0 0 0,2-1 0 0,-10 5 0 0,10-4-4 15,0-1 4-15,-9 1 0 0,8-2-4 0,1 2 4 0,-9-1 0 0,9 1 0 16,-2 4 0-16,2-5 0 0,-10 1 0 0,10-1 0 0,0 1 0 15,-9 4 0-15,9-4 0 0,-1-1 0 0,-8 0 0 0,9 4 4 16,-2-3-8-16,2 5 4 0,0-6 0 0,0 0 0 0,-2 5 0 0,2-4 0 16,0-1 0-16,-1 5 0 0,9-4 0 0,-8 4-4 15,-1-5 8-15,9 5-4 0,-9-4 0 0,1 5 0 0,8-7 0 0,0 7 0 16,-8-5 0-16,8 4 0 0,-8-5 0 0,8 5 0 16,-10 0 0-16,10-4 0 0,-8-1 4 0,8 6-4 0,0-2 0 0,-8-3 0 15,8 4 0-15,-10 0 0 0,10-4 0 0,-8 4 0 0,8 1 0 16,0-2-4-16,-8 1 8 0,-1 1-8 0,9-1 4 0,-8-1 0 15,8 2 0-15,-8-1 0 0,8 1 0 0,-9 3 0 0,9-3 0 0,-9-1 0 16,9 0 4-16,-8 0 0 0,8 0-8 0,-8-1 4 0,8 3-4 16,0-2 4-16,-10 0 4 0,10 1-4 0,0-2 0 0,-8 2 0 15,8-6 0-15,0 5 0 0,0 0 0 0,0-4 0 0,0 5 0 0,0-2-4 16,-8-4 4-16,8 5 0 0,0-4-4 0,0 4 8 16,0 1-4-16,0-1 0 0,0-5 0 0,0 5-4 0,0 0 8 0,-9 1 0 15,9-1-4-15,0 0-4 0,0 0 4 0,0 0 0 0,0 0 0 16,-9 1 0-16,9-1 0 0,0 0 0 0,0-1-4 0,0 2 4 15,0 0 0-15,0-7 0 0,0 7-4 0,0-1 4 0,0 0 0 16,0 0 0-16,0 1 0 0,0-6 0 0,0 6 0 0,0-1 0 16,0 0 0-16,0-5-4 0,0 5 0 0,0 1 8 0,0-6-4 15,0 5 0-15,0 0 0 0,0-4 0 0,0 4 0 0,0-4 0 0,0 3 0 16,0 1 0-16,0-4 0 0,0 5 0 0,0-2 0 0,0-4 4 16,0 7-4-16,0-3 0 0,0-3 0 0,0 4 0 0,0 1 0 15,0-7 0-15,0 6 0 0,0 0 0 0,0 1 0 0,0-6 0 16,0 6 0-16,0-1 0 0,0 0 0 0,0-5 0 0,0 5 0 15,0 1 0-15,0-1 0 0,0 0-24 0,0-5 28 0,0 5 0 0,0 0 0 16,0 0 0-16,0-3 0 0,0 2-4 0,9 2 0 0,-9-6 4 16,9 5-4-16,-9 0 0 0,0-4 0 0,8 4 0 0,-8-5 0 15,8 5 0-15,2 0 0 0,-10 1 0 0,8-6 4 0,-8 6-8 0,8-1 4 16,1 0 0-16,-9 0 0 0,9 0 0 0,-9 0-4 16,8 0 4-16,0 0 0 0,-8 1 0 0,9-1 0 0,-1 1 0 0,-8-2 0 15,8 1 0-15,-8 0 0 0,10 1 0 0,-2 4 0 0,-8-6 0 16,8 2 0-16,2 0 0 0,-2-1 0 0,0 4 0 0,0-4 0 15,1 1 0-15,0 4 0 0,-1-5 0 0,1 5 0 0,7-5 0 16,-6 5 0-16,-2-5 0 0,8 6 0 0,-6-2 0 0,-2 0-4 16,9-2 4-16,-8 2 0 0,8 2 0 0,-9-2 4 0,0 2-4 0,10-2 0 15,-10 2 0-15,0-2 0 0,10 2 0 0,-10-2 0 0,1 2 0 16,-1 3 0-16,10-4 0 0,-10 0 0 0,0 0 0 0,0 0 0 16,2 0-20-16,-2 0 28 0,0 0-12 0,2 0 8 0,-2 0 0 15,0 0-4-15,1 0 0 0,-1 0 0 0,1 0 0 0,-1 0 0 16,1 0 0-16,-1 1 4 0,0-7-4 0,2 6 0 0,-2 0 0 0,0 0-4 15,2 0 8-15,-2 0-4 0,0 0 0 0,0-5 0 0,9 5 0 16,-8 0 0-16,0 0 0 0,-1-5 0 0,0 5-4 0,2 1 4 16,-2-7 0-16,0 1 0 0,10 6 0 0,-10-6 0 0,0 0-4 0,1 0 4 15,-1 5 4-15,1-9-4 0,8 8 0 0,-9-3 0 0,0-6 0 16,2 5 0-16,6 0-4 0,-6 0 4 0,6 0 0 0,-7 0 0 16,-1 1 0-16,9-6 0 0,-8 6 0 0,7-1 0 0,-6 0 0 15,6 0 0-15,-6-5 0 0,6 5 0 0,-8 1 0 0,9-2 0 16,1-2 4-16,-2 3-4 0,-6 0 0 0,6-5 4 0,2 5-4 15,-2 1 0-15,1 0 0 0,-8-7 0 0,8 6 4 0,1 0-8 16,-2-4 0-16,2 4 4 0,-2-5 0 0,1 5 0 0,1-4 0 0,-2 4-20 16,2-5 24-16,-2 1 0 0,2 4 4 0,-1-5-8 0,-1 1 0 15,2-2 4-15,8 3-4 0,-10-2 0 0,2 1 0 0,-2-1 4 16,9 1-4-16,-7-1 4 0,0 0-4 0,-2 0 0 0,1 1 0 0,9-5 0 16,-10 4 4-16,2-5-4 0,8 6 0 0,-10-1 0 0,2-3 0 15,7 2 0-15,-9-3 0 0,10 4 0 0,-8-5 0 16,-1 1-4-16,9 5 8 0,-2-6-4 0,2 1 0 0,-8-1-4 0,7 6 4 15,1-4 0-15,0-3 0 0,0 2 4 0,-2 4 0 0,2-5 0 16,-1 1-4-16,9 0-4 0,-8 4 4 0,0-4 4 0,7-1 0 16,-7 1-4-16,0 0 0 0,8-7 0 0,-9 8 0 0,11-2 0 0,-12-3 0 15,11 3 0-15,-9-4 4 0,8 0 0 0,-9 4-4 0,9-4 0 16,-8 0 4-16,8-1-4 0,-9 2 0 0,9-6 0 0,-8 5 0 16,8-1 4-16,0 1-4 0,-9-5 4 0,10 0-4 0,-1 5-4 15,0-1 4-15,-8-4 0 0,8 0-4 0,-1 0-12 0,1 5 20 16,1-5 0-16,-1 0 0 0,0 0-4 0,0 0 4 0,1 0-4 15,-1 0 0-15,0 0 0 0,-9 0 0 0,9 0 0 0,0-5 0 16,-8 1 0-16,8 4 0 0,-9-5-4 0,9 0 4 0,-8 5 0 0,0-4 0 16,-1-1 0-16,1-1 0 0,0-3 0 0,-1 4 0 0,-8 0 0 15,8-4 0-15,1 4 0 0,-8-4 0 0,7 3 0 0,-8 2-4 16,8-6 4-16,-7 1 0 0,8-1 0 0,-10 5 0 0,10-5 0 0,-9 1 0 16,9 4 0-16,0-9 0 0,-10 9 0 0,10-10 0 15,-1 6-4-15,-7-1 8 0,8 0 0 0,-10 1-4 0,9-5 0 0,1 4 0 16,0 1-4-16,-9-1 4 0,8-4 4 0,1 4-4 0,-9-5 0 15,9 6 0-15,0-5-4 0,-1 4 4 0,-9-3 0 0,10-3 0 16,0 7 0-16,0-6 0 0,-9 0 0 0,9 7 4 0,-2-8-8 0,2 3 4 16,0-2 0-16,-9 1 0 0,9-1 4 0,0 1-8 0,-1 0 4 15,9-6 0-15,-8 6 0 0,0-1-20 0,-2-4 24 0,11 5-4 16,-9-5 4-16,8 4 0 0,-9 1 0 0,9-5-4 0,-8 4 0 16,8-4 4-16,-9 5-4 0,9-5 4 0,-8 4-4 0,8 1 4 15,-8-5-4-15,7 1 0 0,-7 2 0 0,0 2 4 0,8-5-4 0,-9 5 4 16,1-5-4-16,0-1 0 0,8 5 0 0,-9-4 0 0,1 5 4 15,0-5-8-15,-1 0 8 0,1 4 0 0,-10 1-4 0,10-5 4 16,0 0 4-16,-1 4-4 0,1-4 4 0,-8 5 0 0,7-6 4 16,0 1-4-16,0 0 0 0,1 0 0 0,-8 0-4 0,7 4 0 15,1-4 0-15,0 0 0 0,-2 0-4 0,-6 0 4 0,8 0 0 16,-1-6-4-16,1 6 4 0,0-1 0 0,-1 2-4 0,-8-6 0 0,8 5 0 16,1 0 0-16,0-6 0 0,-10 6 4 0,10 0-4 15,-1-5 4-15,-7 5-4 0,8-5 0 0,-10 5 4 0,10-5-4 0,-9 5 4 16,-1-6-4-16,10 7 0 0,-8-7 0 0,-1 6 0 0,9 0 0 15,-10-4 0-15,2 2 4 0,-2-2-4 0,2 4 0 0,-1-1 0 16,0 1 4-16,0 0-4 0,-1 1 0 0,2-2 4 0,0 0-4 0,-10 1-4 16,8 0 4-16,1 0 4 0,1 0-4 0,-10 0 4 15,10 0 0-15,-2-5-4 0,-8 4 0 0,10 1 0 0,-1-4 0 0,-9 3 4 16,10-4-4-16,-10 5 0 0,8-5 0 0,-6 5 0 0,-2-5 0 16,10 4 0-16,-10-3 0 0,9-2 0 0,-9 6 0 0,1-4 0 15,8-2 4-15,-9 2-4 0,0 4 4 0,2-6 0 0,6 6-8 0,-6-5 8 16,-2 0-4-16,8 5 0 0,-7-5 4 0,8-5-4 0,-8 6 4 15,7-2 0-15,-6 2-4 0,6-2-4 0,2-4 4 0,-10 1 0 16,9 4 0-16,-9-5-4 0,10-1 4 0,-10 3 4 0,10-2-8 16,-10 0 4-16,8-4 0 0,-6 4 0 0,-2 0 4 0,0 0-8 15,1-5 4-15,-1 5 0 0,0 1 0 0,2-5 0 0,-2 4 4 16,0 0-4-16,-8 1 0 0,8-7 0 0,-8 7 0 0,10-1 0 0,-10 0 0 16,8 0-16-16,-8 1 16 0,8-1 0 0,-8 0 4 0,9 1 0 15,-9 3 0-15,9-4-4 0,-9 2 0 0,8 2-4 16,-8-5 4-16,0 7 0 0,9 0 0 0,-9-7 0 0,0 6 0 15,0-1 4-15,0-2-4 0,0 3 0 0,8 0 0 0,-16-5-4 16,8 5 0-16,0-5 4 0,-9 1 0 0,9-1 4 0,0 1-4 16,-8-2-4-16,8 1 4 0,0-5 0 0,0 6-4 0,0-1 4 15,-9-4 0-15,9 4 4 0,0 0-4 0,0 0-4 0,0 1 4 16,0-1 0-16,0 0 0 0,0 0 0 0,0 0 0 16,0 0 4-16,0 6-4 0,0-2 0 0,0-4 0 0,0 1 0 15,0 3 0-15,0-3 0 0,0 0 0 0,0-1 0 0,-9-4 0 16,9 4-4-16,0-5 4 0,0 5 0 0,-8-4 0 0,8-1 0 15,0 5 0-15,-8-4 0 0,8 5-4 0,-10-7 4 0,10 6 0 16,-8 1 0-16,0-1 0 0,0 0 0 0,8 1 0 0,-10-1 4 16,2 4-4-16,8 2 0 0,-8-2 0 0,-1-3 0 0,1 4 0 15,0 0 0-15,8 0 0 0,-18-5 0 0,10 5 0 0,0 0 0 16,-2-4 4-16,2 3-4 0,0-3 0 0,-10 4-4 0,10-5 4 0,-9 5-4 16,9 0 4-16,-10-5 0 0,10 6 0 0,-10-2 0 15,2 2 0-15,7-2 0 0,-8 6 0 0,0 0 0 0,9-5 0 0,-10 5 0 16,2 0 0-16,-2 4 0 0,1-4 0 0,0 0 4 0,0 4-4 15,1-4 0-15,-2 5 0 0,0-5 0 0,2 4 0 16,8-4-4-16,-10 5 8 0,1-5-4 0,1 0 0 0,-2 4 0 0,10-4 0 16,-10 5 0-16,2-5-4 0,-2-1 8 0,10 5-8 0,-9-4 4 0,1 0 0 15,6 0 0-15,-6 5 0 0,6-6 0 0,-6 6 0 16,7-5 4-16,-8-1-4 0,0 6 0 0,9 0 0 0,-10-5 0 0,10 4 0 16,-10-4 0-16,2 5 0 0,8-5 0 0,-10 4-4 0,10 1 8 15,-9-5-4-15,9 4 0 0,-10 1 0 0,0-5-4 0,10 4 4 16,-8 1 0-16,-1-1 0 0,8-4 0 0,-8 5 0 0,-1-1 4 0,2 1 0 15,8 0-4-15,-10 4 0 0,1-4-4 0,0-1 4 16,0 6 0-16,1-6-4 0,-2 6 4 0,10-5 0 0,-10 4 0 0,1 0 0 16,1-4 0-16,-2 4 0 0,2 1 0 0,-2-1 0 0,10 1 0 15,-10-1 0-15,2 0 4 0,-1 0-4 0,8 1 0 0,-8 0 0 16,-1-1 0-16,10 0 0 0,-8 0 0 0,-2 1 0 0,10-5 0 16,-9 4 0-16,8 1 0 0,-8-1 0 0,9 5 0 0,-10-4 0 15,10-1 4-15,-10 0-4 0,10 1 4 0,-9-1-4 0,9 6 0 0,0-6 0 16,-10 4 0-16,10-3 0 0,0 5-4 0,-10-1 4 0,10-5 0 15,-1 6 0-15,0-6 0 0,-8 6 0 0,9-7 0 0,0 7 0 16,-1-6 0-16,0 5 0 0,1-4-4 0,0 4 4 0,-2-4 0 16,-6-1 0-16,7 5 4 0,0-5-4 0,1 1 0 0,0 4 4 0,-1-4-4 15,1-1 0-15,-10 5 0 0,10-4 0 0,0 4 0 16,-2 0 0-16,2-5 0 0,-8 5 0 0,7-4-4 0,0 4 4 0,-8 0 0 16,9 0 0-16,0-4 0 0,-10 4 0 0,10-3 0 0,0 1 0 15,-10 3 0-15,10-6 0 0,-1 6 0 0,-8-6 0 0,8 5 0 16,1-4 0-16,-8-1 0 0,6 5-4 0,2-4 8 0,-10-1-8 15,10 5 4-15,0-4 0 0,-1-1 0 0,-8 0 0 0,9 6 0 16,-1-6 0-16,1 1 0 0,0-1 0 0,-2 5 0 0,-6-5 0 0,6 1 4 16,2 3-4-16,0 2 0 0,0 0 0 0,-1-1 0 0,0-6-4 15,1 11 0-15,-1 0 4 0,-7-3 0 0,6 3 0 0,2 0 0 16,0-6 0-16,-2 6 0 0,2 0-4 0,0 0 4 0,0 0 0 0,-1 6 0 16,1-6 0-16,-1 0-4 0,0 0 4 0,1 3 0 0,0-3 0 15,-2 0-4-15,2 0 0 0,0 0-8 0,0 6-4 0,8-6-8 16,-10 5-8-16,10 0-8 0,-8-5-16 0,0 0-4 0,8 4-12 15,0 0-12-15,-9 2-20 0,9-1-16 0,0-1-12 0,-8 2-68 16,8-2-20-16,0 6 44 0,-9-5 32 0,9 4 28 0,0 5 20 16</inkml:trace>
  </inkml:traceGroup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11:47.45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81414AD-5519-424D-A9CE-AB244DCA515C}" emma:medium="tactile" emma:mode="ink">
          <msink:context xmlns:msink="http://schemas.microsoft.com/ink/2010/main" type="inkDrawing" rotatedBoundingBox="19228,4735 26083,4526 26086,4628 19232,4836" shapeName="Other">
            <msink:destinationLink direction="with" ref="{226AC1AF-1605-4119-800F-3AECCFB256CF}"/>
          </msink:context>
        </emma:interpretation>
      </emma:emma>
    </inkml:annotationXML>
    <inkml:trace contextRef="#ctx0" brushRef="#br0">-5 190 59 0,'0'0'72'0,"0"0"0"16,-9 0-8-16,9 0-20 0,0 0-8 0,0 0-4 0,0 0-4 16,9 0 0-16,-9 0 0 0,0 0 4 0,0 0 0 0,0 0 0 0,0 0-4 15,0 0 4-15,0 0-4 0,0 0 4 0,0 0 0 0,9 0 4 16,-9 0 0-16,8 0 0 0,-8 0 4 0,8 0-4 0,-8 5 4 15,9-5-8-15,-1 0 4 0,0 5-4 0,2-5 4 0,6 0-8 16,-6 0 0-16,6 4 0 0,-8-4-4 0,10 0 0 0,-1 0-20 16,-1 0 20-16,2 0 0 0,8 0 0 0,-10 5-4 0,10-5 0 15,-9 0-4-15,9-5 0 0,0 5 0 0,-1 5 0 0,9-10-4 0,-8 10 0 16,8-10 0-16,-9 5-4 0,9 0-4 0,-8 0 0 0,8 0 4 16,0 0-4-16,1 0 0 0,-1 0 0 0,-1-4 0 0,1 4 0 15,0 0-4-15,1 0 0 0,-1 0 0 0,0 0 0 0,0 0 4 16,0 0 0-16,1 0 0 0,-1 0 0 0,-1 0-4 0,1 0 0 15,0 0 4-15,1 0 0 0,-1 0-8 0,0 0 8 0,0 0-4 0,0 0 4 16,1 0 0-16,-1 0-4 0,-1 0 0 0,1 0 0 0,0 4 0 16,1-4 4-16,-1 0 0 0,8 0-4 0,-7 0-4 0,-1 0 8 15,0 0-4-15,0-4 0 0,-1 4 0 0,3 0 4 0,6 0-4 0,-9 0 0 16,3 0 0-16,-3-5 0 0,9 5 0 0,-8 0 4 16,1 0-8-16,-1 0 4 0,8 0 4 0,-7 0-8 0,-10 0 8 0,10 0-4 15,-1 0-4-15,-1 0 0 0,-7 0 8 0,8 0-24 0,-8 0 24 16,8 0 0-16,-9 0-4 0,1-5 0 0,0 5 4 0,-1 0 0 15,1 0-4-15,0-5 0 0,-1 5 0 0,1 0 4 0,-1 0-4 16,0 0-4-16,1-4 8 0,0 4 0 0,-1 0-4 0,1 0 0 16,0 0 0-16,0 0 0 0,-10 0 0 0,9 0 0 0,1 0 0 0,0 0-4 15,0 0 4-15,-1 4 0 0,-7-8 0 0,6 4 4 0,2 0-4 16,0 0 0-16,-9 0 0 0,9 0 0 0,0 0 0 0,-1 0 0 16,0 0 0-16,-8 0 4 0,9 0-4 0,0 0 0 0,-10 0 4 0,10 0-4 15,-9 0 0-15,9 0 0 0,-10 0 0 0,2 0 0 16,-1 0-4-16,9 0 4 0,-10-6 4 0,2 6-8 0,-2 0 4 0,2 0 0 15,-1-3 0-15,0 3 0 0,0-6 0 0,-1 6-4 0,2-5 4 16,0 5 0-16,-2-5 0 0,1 5 4 0,0-4-4 0,0 4 0 16,1-6 0-16,-2 6 0 0,2-4 0 0,-2 4 0 0,1-5-4 0,1 5 4 15,-10-4 0-15,10 4-4 0,-2 0 4 0,2 0 0 0,-2 0 0 16,-7 0 0-16,8 0 0 0,0 0 0 0,-1 0 0 0,2 0 0 16,-10 4 0-16,10-4 0 0,-1 5 0 0,-1-5 0 0,2 0 0 15,-2 4 4-15,2-4-4 0,8 0 0 0,-10 6 0 0,1-6 0 16,1 4 0-16,8-4-4 0,-10 0 4 0,2 5 0 0,7-5 0 15,-9 0 0-15,10 0 0 0,-8 0 0 0,7 0 0 0,1 0 0 0,-10 0 4 16,10 0-4-16,0-5 0 0,-9 5 0 0,9 0 0 16,-2-4 0-16,2 4 0 0,0 0 0 0,0-6 4 0,-1 6-8 0,1 0 8 15,0-4-8-15,-1 4 4 0,1-5 0 0,0 5 0 0,-2-4 4 16,2 4-4-16,9-6 0 0,-11 6-4 0,2 0 8 0,9-4 0 16,-9 4-4-16,8-5 0 0,-8 5 0 0,7 0-4 0,-7 0 8 15,8-5-4-15,-8 5 4 0,7 0-4 0,-7-5-4 0,0 5 4 16,0 0 0-16,7-4 0 0,-7 4 0 0,0 0 0 0,0 0 0 0,-10 0-4 15,9 0 4-15,1-6 0 0,0 6 0 0,0 0 4 0,-10 0-4 16,10 0 0-16,-1 0 0 0,-7 0 0 0,8 0-4 0,-10 0 4 16,9 0 0-16,-7 0 0 0,0 0-4 0,6 0 4 0,-6 0 0 0,-1 0 0 15,9 0 0-15,-10 0 0 0,10 0 0 0,-9-4 0 16,0 4 4-16,8-5-4 0,-7 5 0 0,-2 0 0 0,2-4 0 0,8 4 0 16,-10-6 0-16,1 2 0 0,1 4 0 0,-2-5 0 0,2 5 0 15,-2-5 0-15,2 5 4 0,-1 0-4 0,-9-5-4 0,10 5 4 16,-10 0 0-16,8 0 0 0,-6 0 0 0,-2 0 0 0,0 0 0 0,1 0 0 15,8 0 0-15,-8 0 0 0,-1 0 0 0,0 0 4 16,0 0-4-16,2 0 0 0,-2 0 0 0,0 0 0 0,2 0 0 0,-2 0 0 16,9 0-4-16,-9-4 0 0,1 4 4 0,0 0 0 0,7-5 0 15,-8 5 0-15,10 0 0 0,-10-6 0 0,2 6 0 0,6 0 0 16,-7 0 0-16,8-4 0 0,-9 4 0 0,1 0 0 0,7 0 0 0,-6 0 0 16,-2 0 0-16,0-4 0 0,2 4-4 0,6 0 4 0,-8-6 0 15,1 6 0-15,-1 0 4 0,10-4-8 0,-10 4 4 16,0-5 4-16,2 5-4 0,-2-5 0 0,8 5 0 0,-6 0 0 15,-2-5 0-15,9 5 0 0,-9 0 0 0,1 0 0 0,8 0 0 16,-9 0 0-16,0 0 0 0,2 0 0 0,6 0 4 0,-6 0-4 16,-2 0 0-16,0 0 4 0,1 0-4 0,-1 0-4 0,1 0 4 15,-1 0 0-15,1 0 0 0,-1 0 0 0,0 0 0 0,-8 0 0 16,10 0 4-16,-2 0-4 0,-8 0 0 0,8 0 0 16,2 0 0-16,-10 0 4 0,8 0-4 0,0 0 0 0,0 0 4 15,1 0 0-15,-9 0-4 0,8 0 4 0,1 0 0 0,0 0 0 16,-1 0 0-16,0 0 4 0,2 0-4 0,-2 0 4 0,0 0-4 15,1 0 4-15,0 0-4 0,-9 0 8 0,8 0 0 0,0 0 0 16,1 0 0-16,-9 0-4 0,8 0 0 0,1 0 0 0,-9 5-20 16,9-5 24-16,-9 0 0 0,0 5 0 0,0-5-4 0,0 0-4 15,0 5 4-15,0-5-4 0,0 0 0 0,0 4 0 0,8-4 0 16,-8 0 0-16,0 0 4 0,0 0-4 0,0 6 0 0,0-6 4 16,0 0-4-16,0 0 0 0,0 0 0 0,8 0 0 0,-8-6 0 15,0 6 0-15,0 0 0 0,0 0 0 0,10 0 0 0,-10 6 0 16,0-6-4-16,0 0 0 0,0 0 0 0,0 0-4 0,0 0 0 0,0 0-12 15,-10 0-12-15,10 0-16 0,0-6-16 0,-8 6-16 0,0 0-16 16,-1-4-20-16,0 4-24 0,1-5-20 0,-1 5-64 0,-7-5-12 16,7 0 36-16,-8 1 40 0,-9-1 32 0,9 1 24 0</inkml:trace>
  </inkml:traceGroup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11:49.17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26AC1AF-1605-4119-800F-3AECCFB256CF}" emma:medium="tactile" emma:mode="ink">
          <msink:context xmlns:msink="http://schemas.microsoft.com/ink/2010/main" type="inkDrawing" rotatedBoundingBox="19090,3729 26097,3770 26091,4871 19083,4830" semanticType="callout" shapeName="Other">
            <msink:sourceLink direction="with" ref="{CBBA5C63-2472-4F29-AD40-53C7C96F5E98}"/>
            <msink:sourceLink direction="with" ref="{C81414AD-5519-424D-A9CE-AB244DCA515C}"/>
          </msink:context>
        </emma:interpretation>
      </emma:emma>
    </inkml:annotationXML>
    <inkml:trace contextRef="#ctx0" brushRef="#br0">-6 1076 39 0,'0'0'92'0,"0"0"-8"0,0 0-8 0,0 0-28 15,0 0-4-15,0 0-4 0,0 0-4 0,0 0-4 0,0-5 4 16,0 1-4-16,0 4 0 0,0-6 0 0,0 2-4 0,0-1 0 16,0 0-4-16,0 0 4 0,8 1 0 0,2-1 0 0,-10-5-4 15,8 0 4-15,0 5-4 0,1-4 4 0,0 0 4 0,-1 4-4 0,1-5-4 16,7 0 0-16,-7 1-4 0,8-1 4 0,1 0-4 0,-2 1 0 16,-7-1-20-16,8 1 24 0,8-1-4 0,-7 0 0 0,8-3-4 15,-10 3 0-15,10-5 0 0,-1 0-4 0,-7 7 0 0,6-7 0 16,2 1 0-16,0 5-4 0,7-6 0 0,-7 0 4 0,0 1 0 15,9 0-4-15,-11-1 0 0,12 1 0 0,-3 0 4 0,-7-1 0 0,8 1-4 16,0-1 0-16,0 1 0 0,1-1 0 0,-11 1-4 0,11-5 0 16,-1 4 0-16,0 1 0 0,0 0 0 0,0 0 0 0,1-1 0 15,-9 1-4-15,7 4 0 0,1-5 8 0,0 1-8 0,-8 5 0 16,8-6 4-16,-9 5-4 0,9-4 0 0,-8 5 0 0,9-2 4 16,-11 3-4-16,2-2 0 0,9 0 0 0,-10-4 0 0,10 4 4 0,-10 1 0 15,9-1 0-15,-8 1-4 0,8-6 0 0,0 6 0 0,-9-1 0 16,9-1 0-16,0-2 4 0,-8 4-4 0,7-1 4 0,3 1-4 15,-11-1 0-15,9 0 0 0,0 0 0 0,-8 1 0 0,8 0 0 0,-1-1 0 16,-7 5 0-16,8-5 4 0,1 6-4 0,-9-2-16 16,8-3 20-16,-9 5-4 0,9-2 4 0,-8 2 0 0,8-1-4 0,-9 0 4 15,9 0-4-15,-8 1 4 0,0 4-4 0,7-6 0 0,-7 2 0 16,0 4 0-16,0-5 0 0,-1 1 0 0,1-2 0 0,0 1 0 16,-2 1 4-16,2 4-4 0,-9-5 4 0,9 0-4 0,0 5 0 15,-1-4 0-15,-8-1 0 0,8 0 0 0,1 5 0 0,-8-5 0 0,7 1 0 16,0 4 0-16,0-6 0 0,-7 3 4 0,8 3 0 15,0-6-4-15,-10 6 0 0,9 0 0 0,1 0 0 0,-8-5 0 0,7 5 4 16,1 0 0-16,-10 0 0 0,10 0 0 0,-8 0 0 0,7 0 0 16,1 0 4-16,-10 0 0 0,10 0 0 0,0 0 0 0,-1-5-4 15,-8 5 0-15,8 0-4 0,1 0 0 0,0-4 4 0,-9 4-4 0,9 0 4 16,0 0 0-16,-2 0 0 0,2 0-4 0,0 0 0 0,-1 0 4 16,1-6 0-16,0 6 0 0,-1 0-4 0,1 0 4 0,0 0-4 15,0 6 4-15,-1-6 0 0,0 0 0 0,0 0-4 0,1 0 4 16,0 0-4-16,-1 0 4 0,1 4 0 0,0-4 0 0,8 5 4 15,-9-5 0-15,1 5-4 0,0-5 0 0,0 6 4 0,7-3-4 16,-7-3 4-16,0 6 0 0,8-2-4 0,-9-4 8 0,9 5-4 16,-8-5 0-16,8 5-4 0,-9-5 4 0,9 0-4 0,-8 5 0 0,0-5 0 15,7 4 0-15,-7-4 0 0,8 0-4 0,-8 5 4 0,7-5 0 16,-7 5 0-16,9-1 0 0,-10-4-4 0,0 5 4 0,11 1-4 16,-12-2 4-16,2-4-4 0,9 5 4 0,-11-1-4 0,2 2 4 0,9-2-4 15,-11 1 4-15,2 0 0 0,0 0 0 0,0-5 0 16,7 4 4-16,-7 6-4 0,0-5-4 0,0-1 4 0,-1 2 0 0,-7-2 0 15,8 1 0-15,-2 5 4 0,-7-5-4 0,9 0 0 0,-8 4 0 16,6-4 0-16,-6 4 0 0,7-4 0 0,-7 5 0 0,-2 0 0 16,10-6 0-16,-8 6 0 0,-2-1-4 0,1-4 4 0,0 5 0 15,8 0 0-15,-7-6 0 0,-1 6 0 0,0-6-4 0,0 6 0 0,0-5 4 16,0 4-4-16,1-4 0 0,-2 5 0 0,2-5 0 16,-2 5 0-16,1-6 0 0,1 1-4 0,-2 4 4 0,2-4 0 0,-2 0-4 15,2 0 4-15,-10 4 0 0,9-5 4 0,1 2-8 0,-2 3 4 16,2-4 4-16,-2 0-4 0,2 0 4 0,-1 5 0 0,-1-6-4 15,-7 1 0-15,8-1-4 0,1 2 8 0,-2-2-4 0,2 6 4 0,-2-4-8 16,1-3 8-16,1 3-4 0,-10-2 0 0,10 1 0 16,-2-1 0-16,1 2 0 0,0-6 4 0,-8 4-4 0,7 1 0 0,2 0 0 15,-2-1 0-15,-6 1 4 0,6-5-4 0,2 6 0 0,-1-2 0 16,-9 1-4-16,8 0 4 0,-6 0 0 0,6-1 4 0,-6-4-4 16,6 5 0-16,-7 0 0 0,-1 0-4 0,10-1 4 0,-10 2 0 15,0-2 0-15,0 1 0 0,10 0 0 0,-10 0 0 0,2-1 0 16,-2 1 0-16,0-5 0 0,1 5-4 0,-1 0 4 0,1-1 0 0,-1 2 0 15,1-2 0-15,-1-4-16 0,10 5 16 0,-10 0 4 0,0-5 0 16,2 4-4-16,-2 1 4 0,0-5-4 0,0 5 0 0,1-5 0 16,-1 5 4-16,1-5-4 0,0 5-4 0,-1-5 4 0,0 5 4 0,2-5-4 15,-2 5 0-15,0-1-4 0,0-4 4 0,2 5 4 16,-10-5-4-16,8 5 4 0,0 0-4 0,1-1 4 0,-1-4 0 16,1 5-4-16,0 0 0 0,-1 0 4 0,0-5-4 0,10 3 0 0,-10-3 0 15,0 6 4-15,2-1 0 0,-2-5 0 0,9 5 0 0,-9-5 0 16,1 5 0-16,-1-5 0 0,1 0 4 0,7 4-4 0,-6-4 8 15,-2 0 4-15,0 0 0 0,10 5 0 0,-10-5 0 0,0 5 0 0,1-5 4 16,-1 0-4-16,1 5 0 0,0-5-16 0,-1 0 0 16,0 5 0-16,2-1 0 0,-2-4 0 0,0 6 0 0,-8-6 0 0,9 4 0 15,0-4 0-15,-1 5 0 0,0-5 0 0,1 0 0 0,-9 0 0 16,8 5 0-16,1-5 0 0,-9 0 0 0,9 0 0 0,-1 0 0 16,-8 0 0-16,0 0 0 0,8 0 0 0,-8 0 0 0,10 0 0 0,-10 0 0 15,0 0 0-15,0 0 0 0,0 0 0 0,8 0 0 0,-8 0 0 16,0 0 0-16,0 0 0 0,0 0 0 0,0 0 0 0,0 0 0 15,0 0 0-15,-8 0 0 0,8 0 0 0,0 0 0 0,0 0 0 16,0 0 0-16,0 0-12 0,0-5-104 0,-10 5-28 0,2-5-40 16,0 5-32-16,-1-4-100 0,-8-2 40 0,0 2 52 0,0-1 36 0,-8-5 40 15,-1 5 28-15,-9-4 24 0</inkml:trace>
  </inkml:traceGroup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11:50.82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FD65026-69F4-4DFF-808E-C4237EAB699D}" emma:medium="tactile" emma:mode="ink">
          <msink:context xmlns:msink="http://schemas.microsoft.com/ink/2010/main" type="inkDrawing" rotatedBoundingBox="19212,4783 26187,4528 26223,5514 19248,5768" semanticType="callout" shapeName="Other"/>
        </emma:interpretation>
      </emma:emma>
    </inkml:annotationXML>
    <inkml:trace contextRef="#ctx0" brushRef="#br0">-4 110 39 0,'0'-5'84'16,"0"5"0"-16,0 0-8 0,0-5-28 0,0 5-8 0,0 0 0 16,0 0 0-16,0 0-4 0,0 0 0 0,0 0-4 0,0 0-8 15,0 0 4-15,0 0-4 0,0 0 0 0,0 5-4 0,0-5 4 0,0 0 4 16,0 5 0-16,0-5 0 0,0 4 8 0,0 1-4 0,0 0 0 16,8 0 4-16,-8-1 4 0,8 2-8 0,-8-2 0 0,9 6 0 15,0-5 0-15,-1 4 0 0,0-4 0 0,1 5 0 0,-1-1-4 0,10-4 0 16,-10 4-4-16,10 1 0 0,-2 0 0 0,1-1-4 15,0-4 0-15,0 5-4 0,9-1 4 0,-10 6-4 0,10-5 0 0,-8-1-4 16,15 0 0-16,-7 1-4 0,0 4 4 0,-1-4-4 0,1 0 0 16,8 4-4-16,-8-5 4 0,8 1-4 0,-1 5 0 0,-7-7 0 15,8 3 0-15,1 3-4 0,-1-5 0 0,8 1 0 0,-16 1 0 0,17-3 0 16,-9 2 4-16,-1-1-4 0,1 1 0 0,2 5 0 16,-3-6 0-16,9 0 0 0,-16 2 0 0,17-2 0 0,-9 1 0 0,-8 4 0 15,8-5 4-15,-1 6-4 0,1-5 0 0,-8-1 4 0,9 5-4 16,-10-4 0-16,10 4 0 0,-10-4 4 0,9 0-4 0,-8 4 0 15,8-4 0-15,-9-1 4 0,9 1-4 0,-8-2 0 0,8 3-4 16,0-6 4-16,-1 4 0 0,-7-4 0 0,9 0 0 0,7 0 0 16,-8-1 4-16,1 1-4 0,-1 1 0 0,0-2 0 0,8 0 4 0,-7-4 0 15,-1 6 0-15,0-6-4 0,9 4 0 0,-9 2 4 0,0-6-4 16,0 4 4-16,-1 1-4 0,3-5-4 0,-12 4 4 0,11 1 0 16,-1 0-16-16,-8 0 20 0,7-5 0 0,-7 4-4 0,8 2 4 15,-8-2 0-15,-1-4-4 0,1 0 0 0,8 4 0 0,-8 2 0 16,-1-1 0-16,1-5 4 0,0 4-4 0,8 1 4 0,-9-5-4 15,1 5 0-15,8 0 0 0,-8-1 0 0,-1 2 0 0,9-2 0 16,-8 1 4-16,8 1-4 0,-9-2 4 0,1 0-4 0,8 1 0 16,-8 0 0-16,7 0 4 0,-7-1 0 0,0 2-4 0,8-2 0 15,-9 1 4-15,9-1-4 0,-8-4 0 0,0 0 4 0,-1 6-4 16,9-6 0-16,-8 0 0 0,8 0 0 0,-9 4 0 16,9-4 4-16,-8 0-4 0,8 0 4 0,1 0-4 0,-9-4 4 15,7 4-4-15,1 0 0 0,0-6 0 0,0 6 4 0,1 0-8 16,-1 0 8-16,0-4 0 0,0 4-4 0,-1-5 0 15,3 5 4-15,5-4-4 0,-7 4 0 0,1-6 0 0,-1 2 4 0,0 4-4 16,0-5 0-16,0 0 0 0,1 5 4 0,-1-5-20 16,0 1 20-16,-1 0 0 0,1-2 0 0,1 6 0 0,-9-5 0 0,8 1-4 15,0-2-4-15,-9 6 4 0,9-4 0 0,-8-1 0 0,8 5 4 16,-8-5 0-16,-1 0 0 0,9 1 0 0,-8 4 0 0,0-5 0 16,7-1 0-16,-7 2 0 0,0 0 4 0,-1-2 0 0,1 2 0 15,8-1 0-15,-8-5 0 0,-1 6 0 0,1-5 0 0,0 3 0 16,0-4 8-16,-2 6 0 0,2-6 0 0,-1 5 0 0,9-4-4 15,-8 4 4-15,0-4-4 0,-1-1-4 0,1 5 4 0,0-5 0 0,-1 6 0 16,1-6 0-16,0 5-4 0,-1-4 4 0,0 4 4 0,1-4 0 16,-1 4 4-16,1-5-4 0,0 5 4 0,-9 0-4 0,9-4 0 15,0 4 4-15,-2 0 0 0,-6 0-16 0,7-4-4 0,-7 4 0 16,6 0 0-16,-6 1 0 0,8-1 0 0,-9 0 0 0,8-4 0 16,-8 3 0-16,1 2 0 0,7-1 0 0,-8-5 0 0,0 6 0 0,9-6 0 15,-10 1 0-15,2-2 0 0,7 7 0 0,-8-6 0 0,0 0 0 16,1 6 0-16,-2-5 0 0,2 0 0 0,7-2 0 0,-8 2 0 15,0-1 0-15,-1 1 0 0,2 3 0 0,0-3 0 0,-2-1 0 16,1 2 0-16,1-3 0 0,-2 7 0 0,2-6 0 0,-2 5 0 16,2-5 0-16,-1 6 0 0,0-5 0 0,0 3 0 0,-1-4 0 0,2 6 0 15,0-1 0-15,-2-5 0 0,1 6 0 0,0-1 0 0,0 0 0 16,1-4 0-16,6 4 0 0,-6 0 0 0,-1-6 0 0,0 8 0 16,8-2 0-16,-7-5 0 0,-2 5 0 0,10 1 0 0,-9-6 0 15,0 5 0-15,0-1 0 0,1-2 0 0,-2 3 0 0,2 0 0 16,-2 0 0-16,1-4 0 0,1 4 0 0,-10 1 0 0,10-1 0 0,-10 0 0 15,9 0 0-15,-8 0 0 0,-1 0 0 0,0 1 0 0,1-1 0 16,-1 0 0-16,1-4 0 0,0 3 0 0,-1 2 0 0,0-6 0 16,2 5 0-16,-10 1 0 0,8-6 0 0,0 5 0 0,-8-5 0 0,8 5 0 15,2 1 0-15,-10-1 0 0,0-4 0 0,8 4 0 0,0 0 0 16,-8 0 0-16,9 1 0 0,-9-2 0 0,8 6 0 0,-8-3 0 16,0-3 0-16,8 6 0 0,-8-5 0 0,10 5 0 0,-10 0 0 15,8 0 0-15,-8-5 0 0,0 5 0 0,8 0 0 0,-8 0 0 16,0 0 0-16,0-4 0 0,8 4 0 0,-8 0 0 0,0 0 0 15,0 4 0-15,0-4 0 0,0 0 0 0,0 0 0 0,0 0 0 16,0 0 0-16,0 0 0 0,0 0 0 0,0 0 0 0,0 0 0 16,0 0 0-16,0 0 0 0,0 0 0 0,0 0 0 0,-8 0 0 0,8 0 0 15,-8 0 0-15,0 0-4 0,-2 0-112 0,2 0-32 0,-9 0-40 16,1 0-40-16,-2-4-92 0,-8 4 40 0,1-6 60 0,-9 6 36 16,0-4 36-16,0-1 28 0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09:17:17.69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6313FA9-6194-47D6-B003-3C0A7F87220A}" emma:medium="tactile" emma:mode="ink">
          <msink:context xmlns:msink="http://schemas.microsoft.com/ink/2010/main" type="writingRegion" rotatedBoundingBox="9232,5249 9788,5547 9605,5889 9049,5590">
            <msink:destinationLink direction="with" ref="{E932FA4A-035B-4330-8B71-AE7FB797A9E0}"/>
          </msink:context>
        </emma:interpretation>
      </emma:emma>
    </inkml:annotationXML>
    <inkml:traceGroup>
      <inkml:annotationXML>
        <emma:emma xmlns:emma="http://www.w3.org/2003/04/emma" version="1.0">
          <emma:interpretation id="{7410F636-45B1-484A-86DA-5B26B03C2626}" emma:medium="tactile" emma:mode="ink">
            <msink:context xmlns:msink="http://schemas.microsoft.com/ink/2010/main" type="paragraph" rotatedBoundingBox="9232,5249 9788,5547 9605,5889 9049,55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6BBCBAA-3B98-4E0D-828F-E106812313E7}" emma:medium="tactile" emma:mode="ink">
              <msink:context xmlns:msink="http://schemas.microsoft.com/ink/2010/main" type="line" rotatedBoundingBox="9232,5249 9788,5547 9605,5889 9049,5590"/>
            </emma:interpretation>
          </emma:emma>
        </inkml:annotationXML>
        <inkml:traceGroup>
          <inkml:annotationXML>
            <emma:emma xmlns:emma="http://www.w3.org/2003/04/emma" version="1.0">
              <emma:interpretation id="{BA62F5CE-2B28-43B0-B0FE-507BE9533226}" emma:medium="tactile" emma:mode="ink">
                <msink:context xmlns:msink="http://schemas.microsoft.com/ink/2010/main" type="inkWord" rotatedBoundingBox="9232,5249 9788,5547 9605,5889 9049,5590">
                  <msink:destinationLink direction="with" ref="{D7B1C079-1D25-4AFF-985D-3D51FFBFAA53}"/>
                  <msink:destinationLink direction="with" ref="{9E5A694F-94A7-4D6B-BFC1-35E670722C49}"/>
                </msink:context>
              </emma:interpretation>
              <emma:one-of disjunction-type="recognition" id="oneOf0">
                <emma:interpretation id="interp0" emma:lang="" emma:confidence="0">
                  <emma:literal>2?</emma:literal>
                </emma:interpretation>
                <emma:interpretation id="interp1" emma:lang="" emma:confidence="0">
                  <emma:literal>zw</emma:literal>
                </emma:interpretation>
                <emma:interpretation id="interp2" emma:lang="" emma:confidence="0">
                  <emma:literal>Zr</emma:literal>
                </emma:interpretation>
                <emma:interpretation id="interp3" emma:lang="" emma:confidence="0">
                  <emma:literal>zr</emma:literal>
                </emma:interpretation>
                <emma:interpretation id="interp4" emma:lang="" emma:confidence="0">
                  <emma:literal>żr</emma:literal>
                </emma:interpretation>
              </emma:one-of>
            </emma:emma>
          </inkml:annotationXML>
          <inkml:trace contextRef="#ctx0" brushRef="#br0">93 113 23 0,'0'4'76'0,"0"-4"-8"0,-8 0-4 0,8 0-32 0,0 0 0 16,0 0 0-16,0 0-8 0,-10 0 4 0,10 0 0 0,0 0 0 0,0 0-4 16,0 0 0-16,-8 0 4 0,8 0 0 0,0 0-4 0,-8 0 0 15,8 0 0-15,0 0 0 0,0 0 0 0,-8 0 4 0,8 0-4 16,0 0 4-16,0 0 0 0,-10 0-8 0,10 0 4 0,0 0 4 15,0 0-4-15,0 0-4 0,-8 0 4 0,8-4-4 0,0 4-4 16,0-5 0-16,0 5 0 0,0-5 0 0,-8 5 0 0,8-5-4 0,0 1 0 16,0 4-4-16,0-5 4 0,0 0 0 0,0 0-4 0,0-1-4 15,0 2 4-15,0 0-4 0,0 4-4 0,0-5 4 0,0 0 0 16,0 0-4-16,0 1 8 0,0-1 0 0,0 0-8 0,0 5 0 0,8-5 4 16,-8 1 0-16,0-1 0 0,8 5-4 0,-8-5 0 15,0 0 4-15,0 5 4 0,10-5-4 0,-10 5 4 0,8-5-4 0,-8 5-4 16,8 0 4-16,-8 0 0 0,8-4 0 0,-8 4 0 0,0 0 4 15,10 0 0-15,-2 0-4 0,-8 4-4 0,8-4 0 0,-8 5 0 16,9-5 0-16,0 5 0 0,-1 0 0 0,1 0 0 0,-9 4 0 0,8-4 4 16,0 0-4-16,0 4 0 0,2 1 4 0,-10-5-4 0,8 3 0 15,0 3-4-15,-8-1 4 0,10-1-4 0,-10 1 0 0,0-1 4 16,0 1 0-16,8 0 0 0,-8-6 0 0,0 6-4 0,0-1 0 16,0 1-4-16,-8-1 0 0,8-3 4 0,0 2 0 0,-10 3 0 15,10-2 0-15,-8-4-4 0,0 4 0 0,8 1 0 0,-10 1 0 16,10-7 4-16,-8 5 0 0,0-4-4 0,0 0 0 0,-1-1 4 15,1 6 4-15,-1-5-4 0,0-1 0 0,9 2 8 0,-8-6-24 16,0 0 24-16,-2 4-8 0,2-4 4 0,8 0 4 0,-8 0 0 0,0 0-4 16,8 0 0-16,-10 0-4 0,10 0 4 0,-8 0-4 0,8 0 0 15,-8 0 8-15,8 0-4 0,-9 0 4 0,9 0-4 0,0 0 0 16,-8 0 0-16,8 0-4 0,0 0 8 0,0 0-4 0,-9 0-4 16,9 0 8-16,0 0 0 0,0 0 0 0,0 0 0 0,0 0 0 15,0 0 0-15,0 0 0 0,0 0-4 0,0 0 4 0,0 0-4 0,0 0 0 16,0 0 4-16,0 0-4 0,0 0 4 0,0 0 0 0,0-4 0 15,0 4-8-15,0-6 8 0,0 6-4 0,0-4 4 0,0-1 0 16,0 5-8-16,9-4 4 0,-9-2 0 0,0 2 4 0,8 4-4 0,-8-5 0 16,0 5 8-16,9-5-4 0,-1 5 4 0,-8 0-4 15,8 0 0-15,2 0 4 0,-2 0 0 0,0 0-8 0,0 5 8 0,2 0-4 16,-2-5 0-16,0 4 0 0,1 2-4 0,0-2 0 0,-1 1 0 16,1-1 4-16,-1 2 0 0,0-2-20 0,0 6 20 0,2-5 4 15,-2-1-4-15,0 2 0 0,2-2-4 0,-2 1-4 0,0 0 0 0,1 0 0 16,-9-1 8-16,8 1-4 0,1 0 4 0,-1-1-8 15,-8 1 4-15,9-5 4 0,-9 6-4 0,8-2 4 0,0 1-8 16,-8-5 0-16,0 5 4 0,10-5-8 0,-10 5 0 0,8-5 0 0,-8 0-4 16,0 0-4-16,8 0-8 0,-8 0-8 0,0 4-12 0,10-8-12 15,-10 4-12-15,0 0-12 0,0-5-4 0,0 0-4 0,0 5-80 16,0-5 8-16,0 1 32 0,8-2 24 0,-8 1 16 0</inkml:trace>
          <inkml:trace contextRef="#ctx0" brushRef="#br0" timeOffset="625.3243">332 190 67 0,'0'0'88'0,"0"0"-4"0,0 0-8 15,0 0-24-15,0 0-8 0,0 0 0 0,0 4-4 0,0-4-4 16,0 0 4-16,0 0-4 0,0 0 0 0,0 0 0 0,0 0 0 0,8 0 4 16,-8 0-4-16,0 4 4 0,9-4-4 0,-9 6-4 0,0-1 8 15,8-5-8-15,-8 4-8 0,9 1 4 0,-9 0-4 0,0 0-4 16,8 5-4-16,-8-6-4 0,8 7 0 0,-8-7-4 0,10 5 4 0,-10 1 0 16,0 0-8-16,8-1 0 0,-8 5-4 0,8-4 8 15,-8 5-8-15,0-6 0 0,10 5-4 0,-10 0 4 0,0-3 0 0,0 3 0 16,8 0-20-16,-8-4 28 0,0 4-4 0,0-4 0 0,0 4-4 15,8-4 0-15,-8-1 0 0,0 1 0 0,0-1 0 0,0 1 0 16,0-5 0-16,0-1 0 0,0 6 0 0,0-5 4 0,0-5-4 0,0 5 0 16,0-5 0-16,0 0 0 0,0 5 0 0,0-10 0 0,0 5-4 15,0 0 0-15,0-5 4 0,0 0 4 0,0 1-4 0,0-2 4 16,0 2-4-16,0-6 0 0,0 1-4 0,0-1 4 0,0 1-4 16,0-1 4-16,0-4 0 0,0 4-4 0,0-5 4 0,0 1-4 15,0 5 4-15,0-6 0 0,0 0 0 0,0 6 0 0,0-5 0 16,0 4 0-16,8 0 4 0,-8 1-4 0,0-1 0 0,0 0 0 15,9 6 0-15,-9-5 0 0,0 3 4 0,9 2 0 0,-9 4-4 0,0-5 0 16,8 0 0-16,-8 5-4 0,0 0 0 0,9-5 4 0,-9 5 0 16,0 0 0-16,8 0 0 0,-8 0-4 0,0 0 0 0,8 0 8 15,-8 0-8-15,10 0 4 0,-10 0 4 0,8 0-8 0,-8 0 12 0,8 0-8 16,-8 0-4-16,8 0 4 0,2 0 4 0,-10 0-8 16,8 0 8-16,0 0-4 0,-8 5 0 0,9-5 0 0,-9 0 0 0,8 0 0 15,1 0 0-15,-9 0 0 0,9 0 0 0,-9 5 4 0,8-5 0 16,-8 0-4-16,8 0 0 0,-8 5 0 0,0-5 0 0,8 0 0 15,-8 0 0-15,0 0 0 0,0 0 0 0,0 0 0 0,0 0 0 0,0 0-4 16,0 0 4-16,0 0 0 0,0 0 0 0,0 0 0 0,0-5-4 16,0 5 4-16,0-5 0 0,0 5-4 0,0-5-12 0,0 1-16 15,0 4-16-15,10-4-12 0,-10-7-24 0,0 7-16 0,0-2-28 16,0-3-56-16,0 4 20 0,0-4 32 0,-10-2 28 0</inkml:trace>
        </inkml:traceGroup>
      </inkml:traceGroup>
    </inkml:traceGroup>
  </inkml:traceGroup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11:51.84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73A81FE-656E-497C-8B4C-16111B4236BA}" emma:medium="tactile" emma:mode="ink">
          <msink:context xmlns:msink="http://schemas.microsoft.com/ink/2010/main" type="writingRegion" rotatedBoundingBox="22355,4383 24061,3894 24260,4586 22553,5074">
            <msink:destinationLink direction="with" ref="{CBBA5C63-2472-4F29-AD40-53C7C96F5E98}"/>
          </msink:context>
        </emma:interpretation>
      </emma:emma>
    </inkml:annotationXML>
    <inkml:traceGroup>
      <inkml:annotationXML>
        <emma:emma xmlns:emma="http://www.w3.org/2003/04/emma" version="1.0">
          <emma:interpretation id="{104AE8B7-B4EA-448D-ACE8-69893E534F00}" emma:medium="tactile" emma:mode="ink">
            <msink:context xmlns:msink="http://schemas.microsoft.com/ink/2010/main" type="paragraph" rotatedBoundingBox="22355,4383 24061,3894 24260,4586 22553,50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70AFA9C-2EC7-4E09-8076-204846132611}" emma:medium="tactile" emma:mode="ink">
              <msink:context xmlns:msink="http://schemas.microsoft.com/ink/2010/main" type="line" rotatedBoundingBox="22355,4383 24061,3894 24260,4586 22553,5074"/>
            </emma:interpretation>
          </emma:emma>
        </inkml:annotationXML>
        <inkml:traceGroup>
          <inkml:annotationXML>
            <emma:emma xmlns:emma="http://www.w3.org/2003/04/emma" version="1.0">
              <emma:interpretation id="{B67B372F-B2CE-42B5-B664-08A8551446FB}" emma:medium="tactile" emma:mode="ink">
                <msink:context xmlns:msink="http://schemas.microsoft.com/ink/2010/main" type="inkWord" rotatedBoundingBox="22426,4630 22633,4571 22700,4804 22493,486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86 175 75 0,'-10'0'92'0,"2"0"-12"0,8 0-4 0,-8 0-24 16,0 0 0-16,-2 0-4 0,10 0 0 0,-8 0 0 0,8 0 0 15,-8 0 0-15,-1-6 0 0,9 6-4 0,0 0 0 0,0-5 0 0,-8 5-12 16,8 0 8-16,0-4-4 0,0-1-4 0,0 5 0 0,0-5-4 16,8 5 4-16,-8-4-8 0,9-1 4 0,-9 5 0 0,8-5-8 15,-8 5 4-15,8-5-4 0,-8 5 0 0,10-4 0 0,-2 4 0 0,0-6 0 16,0 6-4-16,2 0-4 0,-2 0 0 0,-8 0-4 15,8 0 4-15,1 0-8 0,-1 6 0 0,1-6-4 0,0 4 4 0,-1-4-4 16,0 5 8-16,-8 0-8 0,8 0 4 0,2-1-4 0,-10 1 0 16,0 0 0-16,8-1 0 0,-8 7 0 0,0-7 4 0,0 6-4 15,0-5 0-15,0-1 4 0,-8 1-4 0,8 5-4 0,-10-6 8 0,2 2-4 16,0-2 0-16,0 1 0 0,-10-5 0 0,10 5 0 0,-1-5 4 16,1 0-4-16,-10 0 8 0,10 0-4 0,0 0 4 0,-10-5 4 15,10 0-4-15,0 1 4 0,8-2-4 0,-9 2 4 0,1-6-4 16,8 1-4-16,0 4 4 0,-9-5-4 0,18 0 0 0,-9 1 0 15,0-1 0-15,0 1 0 0,8-1 0 0,1 0 0 0,-1 1 0 16,-8 4-4-16,8-4 4 0,2 3 0 0,-2-3 0 0,0 5 0 16,0-2 0-16,2 6-4 0,-2-4 0 0,0 4 4 0,1-5-4 0,-1 5 0 15,1 5 0-15,0-5 0 0,-1 4 0 0,0 2 4 0,0-6-4 16,-8 4 0-16,10 1 0 0,-2-1 0 0,-8 6-4 0,8-5 8 16,-8 0-4-16,0 4 4 0,10-3 0 0,-10 3-4 0,0 1 0 0,0-6-4 15,-10 6 4-15,10-6 0 0,-8 7 0 0,0-7 0 16,-2 6 4-16,2-5 0 0,0-1-4 0,-9-4 4 0,8 5 4 0,1-5-4 15,-1 0 4-15,-7 0 4 0,6-5 0 0,2 1 0 0,0-1-4 16,0 0 0-16,-2 0 0 0,2-5 0 0,8 1 0 0,-8-1-4 16,8 1 0-16,0-1 0 0,0 0 4 0,0 1-4 0,0-5-4 0,8 4 4 15,-8 1 0-15,0-1 0 0,8 0-4 0,2 1 0 0,-10 3 0 16,8-3 0-16,0 5 0 0,0-6 0 0,-8 5 0 16,10 0 0-16,-2 0 0 0,0 5 0 0,1-4 0 0,-1 4 0 0,-8 0 0 15,9 0 0-15,0-5 0 0,-1 10 0 0,-8-5 0 0,8 4 0 16,0-4 0-16,-8 5 0 0,10-5 0 0,-10 5-4 0,8 0 4 15,-8-1 0-15,0 2 0 0,0-2 0 0,0 1 4 0,0-1-4 0,0 2 4 16,0-2 8-16,0 1-4 0,-8 0 4 0,8-5 8 0,-10 5 0 16,2-5-4-16,8 4 0 0,-8-4 0 0,0 0-8 0,-1 0 0 15,0 0-4-15,1 0-4 0,-1 6 0 0,1-12-4 0,0 6-8 16,-2-4-24-16,10 4-16 0,-8-5-28 0,0 0-28 0,8 5-36 16,0-5-28-16,-8 1-32 0,8-2-64 0,0-3 48 0,0 5 40 0,8-6 40 15,-8 0 24-15,16-4 24 0</inkml:trace>
          <inkml:trace contextRef="#ctx0" brushRef="#br0" timeOffset="-6217.4379">42 59 59 0,'0'0'96'15,"0"0"-4"-15,0 0-4 0,-8 0-24 0,8 0 0 0,0 0-4 16,0 0-8-16,0 0 0 0,0 0-4 0,0 0 4 0,0 0-12 0,0 0 0 15,0 0 0-15,0 0-4 0,0 0-4 0,0 0 0 0,0 0-4 16,0 0 4-16,0 0-8 0,0 0 0 0,0 0 0 0,0 0 0 16,0 0-4-16,0 0 0 0,0 5 0 0,0-5-4 0,-8 0 4 15,8 5-4-15,0-5 0 0,-9 4 4 0,9 2-4 0,0-6-4 16,-8 4 0-16,8 1 0 0,0-5 0 0,-9 4 0 0,9 2 0 16,0-6 0-16,0 4 0 0,0-4 0 0,0 0 0 0,0 5 0 0,0-5-4 15,-9 0 4-15,18 0 0 0,-9-5-4 0,0 1-20 0,0-2 20 16,9 6 4-16,-9-9-4 0,0 5 0 0,8-2 0 0,-8 2 0 15,9-1-4-15,-1-5 4 0,-8 6 0 0,8-2 0 0,2-3 0 16,-10 5 4-16,8-6-4 0,0 5 4 0,-8 0 0 0,8 5 4 16,-8-5 4-16,0 5 8 0,10-4 8 0,-10 4 4 0,0 0 4 0,0 0-4 15,0 0 4-15,0 0 0 0,-10 4 0 0,10-4-4 0,0 5 0 16,-8-5-8-16,0 5-12 0,8-5-20 0,-8 5 0 0,8-5 0 16,-10 4 0-16,10-4 0 0,-8 0 0 0,8 6 0 0,-8-6 0 0,-1 0 0 15,9 0 0-15,0 4-24 0,0-4-52 0,-8 0-24 16,8 0-24-16,0 0-28 0,0 0-24 0,0-4-20 0,0 4-84 0,0 0 32 15,0 0 44-15,0 0 40 0,0 0 32 0,0 4 20 0</inkml:trace>
          <inkml:trace contextRef="#ctx0" brushRef="#br0" timeOffset="238944.4159">145 91 39 0,'0'0'72'0,"0"0"0"0,0 0-8 0,0-4-32 15,0 4 4-15,0-5-12 0,0 5 0 0,0-4-4 0,0 4 0 0,0-6 0 16,0 6-4-16,0 0-4 0,0-4 0 0,0 4 0 0,0 0-4 15,0-5 0-15,0 5 0 0,0 0-4 0,0 0 4 0,0 0-4 16,0 0 0-16,0 0 4 0,0 0 0 0,0 0 0 0,8 5 0 16,-8-10 0-16,0 10 0 0,0-5 4 0,0-5-4 0,0 5 4 15,0 0 0-15,0 5 0 0,8-5 0 0,-8 0 0 0,0 4-4 0,0-4 4 16,0 6 0-16,0-2 0 0,0-4 0 0,0 5 0 16,0-1-4-16,-8-4 0 0,8 6-4 0,0-6 4 0,0 4 0 0,0 1 0 15,-8-5 4-15,8 0-4 0,0 5 0 0,0-5 0 0,-8 0 0 16,8 0 0-16,-9 0 4 0,9 0-4 0,0 0 4 0,-9 0 0 15,9 0-4-15,0 0 4 0,0 0-4 0,0-5 0 0,0 5-4 16,0-5 4-16,-8 1-4 0,8-2 0 0,0 6 0 0,0-9 4 0,0 5-4 16,0 4 0-16,0-10 4 0,8 5 0 0,-8 0-4 15,0 0 4-15,0 1-4 0,0-2 0 0,-8 2 4 0,8 4-8 0,8-5 4 16,-8 5 4-16,0 0-4 0,0-4 0 0,0 4 4 0,0 0-4 16,9 0 0-16,-9 0 4 0,0 0-4 0,9 4 4 0,-9-4 0 15,0 5-4-15,8-1 0 0,-8 2 0 0,0-2 0 0,0 1-4 0,0 0 4 16,0 0-4-16,0-1 0 0,0 2 4 0,0 3 0 0,0-5 0 15,0 2 0-15,0-2-4 0,-8 1 4 0,8 0 0 0,0 1 0 16,-9-3-4-16,9-3 0 0,0 6 0 0,-9-6 4 0,9 0-4 16,0 0 4-16,0 0 4 0,-8 0-8 0,8 0 4 0,0-6 0 15,0 6 0-15,0-3-4 0,-9-3 4 0,9 1 0 0,0 5 0 0,0-9 0 16,0 3 4-16,0 6 0 0,0-4-4 0,0-5 0 0,0 3 4 16,0 6-4-16,0-9 0 0,0 9 0 0,0-5 0 0,0 5 4 15,0 0 0-15,0-5 0 0,9 5 0 0,-9 0-4 0,0 0 4 16,0 0-4-16,0 0 4 0,0 0-4 0,0 0 0 0,0 5-4 15,0-5 0-15,0 5-4 0,0-5-8 0,0 0-4 0,0 5-8 16,0-5-16-16,0 4-8 0,0 2-20 0,0-6-16 0,0 4-20 16,0 1-28-16,0-1-72 0,0 2 32 0,0-6 32 0,0 4 36 15,0-4 16-15</inkml:trace>
        </inkml:traceGroup>
        <inkml:traceGroup>
          <inkml:annotationXML>
            <emma:emma xmlns:emma="http://www.w3.org/2003/04/emma" version="1.0">
              <emma:interpretation id="{AC04BEC3-171A-492C-9F85-C17629B53A0B}" emma:medium="tactile" emma:mode="ink">
                <msink:context xmlns:msink="http://schemas.microsoft.com/ink/2010/main" type="inkWord" rotatedBoundingBox="23324,4105 24061,3894 24260,4586 23522,479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91.3471">1160-445 59 0,'0'-5'108'0,"0"-1"-4"16,0 2-4-16,0 4-28 0,0-4 8 0,0-1-4 0,0 5-4 16,0 0 0-16,0-5 4 0,0 5-8 0,0 0-4 0,0 0 0 0,0 0-8 15,0 0-4-15,8 0 0 0,-8 0-8 0,0 5-4 0,0 0-4 16,8-1-4-16,-8 6-4 0,10-1-4 0,-10-4-4 0,0 9 0 16,8-4-4-16,-8 5-4 0,0-1 0 0,8 1 0 0,-8 4-4 15,0-5-4-15,0 5 0 0,0 0 0 0,0 0 0 0,0-4 4 16,0 4-4-16,0-5-4 0,0 6 0 0,0-6 0 0,0 1 0 15,0-6 4-15,0 6 0 0,0-6-4 0,0 1 0 0,-8-1 4 0,8-4-4 16,0 5 4-16,0-6 0 0,0-4-4 0,-8 5 0 0,8-5 0 16,0 0 4-16,-10 0-4 0,10-5 0 0,-8 5 0 0,8-9-4 15,0 4 4-15,0-6 0 0,0 8 0 0,0-12 0 0,-8 6 0 0,8-5-4 16,0-1 0-16,0 0 0 0,0 1 4 0,0-5 0 16,8 0 0-16,-8-1 0 0,0 1 0 0,8-4-4 0,-8 3 4 0,0-4 0 15,10 0 0-15,-10 0 0 0,8 0 0 0,-8 4-16 0,8-3 20 16,1 4 4-16,-1 0-4 0,1 0 4 0,-9 4-4 0,8 1 0 15,1-2 4-15,-1 8 0 0,-8-2-4 0,8 6 4 0,2-1 0 0,-2 0 0 16,0 5 4-16,-8-5 0 0,10 10 0 0,-2-5 0 0,0 0 0 16,-8 10-4-16,8-6 4 0,1 1-4 0,0 5 4 0,-1-7-4 15,1 8 0-15,-1-1-4 0,0-1 0 0,-8 1 0 0,10-1 0 16,-2 6 0-16,0-6-4 0,0 1 4 0,-8-1-4 0,10 6 0 16,-10-5 0-16,0-2 0 0,0 3 0 0,0-2 0 0,-10 1 0 0,2 0 0 15,8-1 0-15,-16 5 4 0,6-4-4 0,-6-1-4 0,7-3 4 16,-8 3 0-16,0 1 0 0,1-6 0 0,6 1 0 15,-6 4 0-15,-2-9 0 0,1 5 0 0,9-5 0 0,-9 0 0 0,8 0 0 16,1 0 0-16,0-5 0 0,-2 5 0 0,2-9 0 0,8 9 0 16,0-9 0-16,0 3 0 0,0 2-4 0,0-5 4 0,0 3-4 15,8 3 8-15,-8-8-4 0,10 6-16 0,-2 1 20 0,0-2 0 16,1 6 4-16,-9-4 0 0,8 4-4 0,1 0 0 0,-1 0 8 16,1 4 0-16,-1 2 4 0,0-2 0 0,-8 6 0 0,10-1 0 0,-2 1 4 15,0-1 4-15,-8 6 0 0,10-1 4 0,-2 1-8 0,-8-1 8 16,8 5 0-16,0-4-4 0,1 4-4 0,0-5 0 0,-1 1-20 15,1 4 0-15,-1-4 0 0,0-1 0 0,2-4 0 0,-2 4 0 0,8-6 0 16,-6 3 0-16,-2-1 0 0,9-6 0 0,-8 1 0 16,8 0 0-16,-9-5 0 0,8 0 0 0,-6 0 0 0,6-5 0 0,-6-4 0 15,6 4 0-15,-7-5 0 0,-1-4 0 0,1 4 0 0,0-4 0 16,-1-5-60-16,0 4-68 0,0-4-40 0,-8 0-44 0,0 0-64 16,-8-5-20-16,8 5 48 0,-8 0 48 0,-9-1 36 0,8 1 32 0,-8 1 24 15</inkml:trace>
          <inkml:trace contextRef="#ctx0" brushRef="#br0" timeOffset="241582.3829">989-28 67 0,'9'4'92'0,"-9"-4"-8"0,8 6-4 0,1-6-20 0,-1 4-4 16,0-4 0-16,2 4 0 0,-2 2 0 0,0-1-4 0,0-1-4 15,2 1 0-15,-2 0-8 0,9 0 4 0,0-1-4 0,-8 2 0 16,7-2-4-16,2-4-4 0,-2 0-4 0,10 0-4 0,-9 5-4 0,0-5 4 16,8 0-4-16,-7 0 0 0,8 0 0 0,-10 0 0 0,10 0 0 15,-1 0 0-15,1 0-4 0,-8 0 4 0,7 0-4 0,1 0 0 16,-2 0-4-16,2 0 0 0,-8 0 0 0,7 0-4 0,-7-5 0 0,-2 5-4 15,10-4 0-15,-8 4 0 0,-2-6-4 0,-7 2 0 0,8-1-4 16,0-5-4-16,-9 6-8 0,0-1 0 0,2-5-12 0,6 0-4 16,-16 1-20-16,10 4-16 0,-2-4-16 0,-8 0-12 0,0-1-16 15,8 0-32-15,-8 0-52 0,0 1 32 0,0-1 32 0,-8-4 28 16</inkml:trace>
        </inkml:traceGroup>
      </inkml:traceGroup>
    </inkml:traceGroup>
  </inkml:traceGroup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12:23.69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6A9791F-50CE-4D5D-9136-4E5A92427614}" emma:medium="tactile" emma:mode="ink">
          <msink:context xmlns:msink="http://schemas.microsoft.com/ink/2010/main" type="writingRegion" rotatedBoundingBox="10695,9070 17260,9070 17260,18043 10695,18043"/>
        </emma:interpretation>
      </emma:emma>
    </inkml:annotationXML>
    <inkml:traceGroup>
      <inkml:annotationXML>
        <emma:emma xmlns:emma="http://www.w3.org/2003/04/emma" version="1.0">
          <emma:interpretation id="{17104254-DDC3-4CBB-8170-FC8421D28180}" emma:medium="tactile" emma:mode="ink">
            <msink:context xmlns:msink="http://schemas.microsoft.com/ink/2010/main" type="paragraph" rotatedBoundingBox="10700,9020 15385,9125 15361,10205 10676,101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6C39D78-C904-408A-8FC4-C8B07D4BD010}" emma:medium="tactile" emma:mode="ink">
              <msink:context xmlns:msink="http://schemas.microsoft.com/ink/2010/main" type="line" rotatedBoundingBox="10700,9020 15385,9125 15361,10205 10676,10100"/>
            </emma:interpretation>
          </emma:emma>
        </inkml:annotationXML>
        <inkml:traceGroup>
          <inkml:annotationXML>
            <emma:emma xmlns:emma="http://www.w3.org/2003/04/emma" version="1.0">
              <emma:interpretation id="{8D675144-B1A2-4C4B-A966-ACA81C8B82EB}" emma:medium="tactile" emma:mode="ink">
                <msink:context xmlns:msink="http://schemas.microsoft.com/ink/2010/main" type="inkWord" rotatedBoundingBox="10699,9063 11254,9075 11244,9533 10689,9521"/>
              </emma:interpretation>
              <emma:one-of disjunction-type="recognition" id="oneOf0">
                <emma:interpretation id="interp0" emma:lang="" emma:confidence="0">
                  <emma:literal>s</emma:literal>
                </emma:interpretation>
                <emma:interpretation id="interp1" emma:lang="" emma:confidence="0">
                  <emma:literal>O</emma:literal>
                </emma:interpretation>
                <emma:interpretation id="interp2" emma:lang="" emma:confidence="0">
                  <emma:literal>•</emma:literal>
                </emma:interpretation>
                <emma:interpretation id="interp3" emma:lang="" emma:confidence="0">
                  <emma:literal>J</emma:literal>
                </emma:interpretation>
                <emma:interpretation id="interp4" emma:lang="" emma:confidence="0">
                  <emma:literal>o</emma:literal>
                </emma:interpretation>
              </emma:one-of>
            </emma:emma>
          </inkml:annotationXML>
          <inkml:trace contextRef="#ctx0" brushRef="#br0">-343 265 47 0,'-8'-9'88'15,"8"4"-8"-15,-8-5-8 0,8 6-20 0,0-1-4 0,0-5 4 16,-9 1-4-16,9 4 0 0,0-4-4 0,0-1-4 0,0 0 0 16,0 1 4-16,0-1-4 0,0 1 0 0,9-2 0 0,-9 2 4 15,0 0-4-15,8-1 0 0,0-4-4 0,1 4 0 0,-9 1-4 16,8-1-4-16,0-4 0 0,2 4 0 0,6 0-4 0,-6 1 0 16,-2-2-4-16,9 3 0 0,-9-2 0 0,1 6 0 0,8-6-4 0,-9 0-4 15,10 6 0-15,-10-1 4 0,10 0-20 0,-10 0 16 0,8 0 4 16,2 5 0-16,-10-5 0 0,9 5-4 0,1 0 0 0,-10 0 0 15,8 0-4-15,2 5 4 0,-10-5-4 0,9 5 0 0,1 0 4 16,-10 0-4-16,8 0 0 0,2-1 0 0,-10 6 0 0,10-6 0 16,-10 2 0-16,9 3-4 0,-8-4 4 0,-1 3-4 0,1 3 8 0,-1-2-4 15,0-3 4-15,2 3 0 0,-2 1 0 0,0-1-4 0,-8 1 4 16,10-1 0-16,-2 1 0 0,-8 0 0 0,0-1 4 0,0 5 0 16,8-5-4-16,-8 6 4 0,0-5 0 0,0 4 0 0,0-4 0 0,0 4 0 15,-8-4-4-15,8 4 4 0,-8 0 0 0,8-4-4 16,-10 4 0-16,2-4-4 0,0 0-4 0,-2 4 0 0,2-4 0 0,-9-1 0 15,9 1-4-15,-9-1 4 0,0 1-4 0,-1 0 0 0,2-5 0 16,-2 4 0-16,10-4 0 0,-18 0 0 0,9-1-4 0,9 2 0 16,-10-2-8-16,2-4-8 0,-2 5-8 0,10-5-12 0,-9 0-16 0,9 0-16 15,-10 0-8-15,10 0-16 0,0-5-24 0,0 5-28 16,-2-4-20-16,10 4-84 0,-8-6 32 0,0 2 40 0,8 4 40 16,-10-5 28-16,10 5 20 0</inkml:trace>
        </inkml:traceGroup>
        <inkml:traceGroup>
          <inkml:annotationXML>
            <emma:emma xmlns:emma="http://www.w3.org/2003/04/emma" version="1.0">
              <emma:interpretation id="{3F477DFB-D51C-4693-B925-81556BF71DD1}" emma:medium="tactile" emma:mode="ink">
                <msink:context xmlns:msink="http://schemas.microsoft.com/ink/2010/main" type="inkWord" rotatedBoundingBox="11595,9428 12433,9447 12417,10139 11580,10120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23613.5058">519 962 83 0,'0'4'108'0,"0"-4"-8"0,0 5-4 0,0-5-28 0,0 0-8 15,0-5 0-15,0 1 0 0,0-3 0 0,0 4-4 0,0-7-4 16,0 5 4-16,0-9-4 0,8 4-8 0,-8 1-4 0,9-6-4 16,-9 1 0-16,8-1 0 0,0-4-4 0,-8 5-4 0,9-5 0 0,0 4 0 15,-1-4 0-15,-8 0 0 0,8 5 0 0,2-6 0 0,-2 6-8 16,0 0 0-16,1-1-4 0,-9 5 0 0,9-4 0 0,-1 5-4 16,-8-1 4-16,8 5-4 0,-8-5 0 0,9 6-8 0,-9-1 4 15,8 5 0-15,-8-5-4 0,0 5 4 0,9 5 0 0,-9-5 0 16,0 5 0-16,9 4-4 0,-9-4 4 0,0 5-4 0,8-1-4 15,-8 6 4-15,0-6 0 0,8 5 0 0,-8 1 0 0,0 4-4 16,0-4 0-16,0 4 0 0,10 0 0 0,-10 0 4 0,0 0-4 16,0-4 0-16,0 4 0 0,0 0 0 0,8-5-4 0,-8 6 0 0,0-6-4 15,0 0-4-15,0 1-12 0,0-5-12 0,8 4-16 0,-8-5-12 16,0-4-12-16,0 5-20 0,0-5-12 0,0-1-8 0,8-4-16 16,-8 0-72-16,0-4 12 0,0 4 36 0,0-10 32 0,10 0 16 0</inkml:trace>
          <inkml:trace contextRef="#ctx0" brushRef="#br0" timeOffset="-23368.6478">996 314 75 0,'8'0'120'0,"-8"0"-8"0,0 0-4 0,0 0-20 16,8 0 0-16,-8 0-4 0,10 0 0 0,-2 4-12 0,-8-4-4 15,8 0-4-15,2 5-4 0,-2-5-4 0,9 0-4 0,-9 5-4 16,9-5-4-16,-8 0-12 0,7 0-4 0,2 0-8 0,0 5 0 16,-2-5-4-16,-8 0-8 0,10 0 4 0,-1 0 0 0,-1 0-8 0,2 0-4 15,-2 0-4-15,-6 4-8 0,6-4-12 0,-7 0-20 0,0 6-16 16,-1-6-28-16,1 4-16 0,-1-4-20 0,-8 5-44 0,8 0-40 16,-8 0 36-16,0-1 28 0,-8 1 28 0,0 0 24 0</inkml:trace>
          <inkml:trace contextRef="#ctx0" brushRef="#br0" timeOffset="-23154.2212">1090 554 27 0,'-9'4'148'0,"9"6"-16"0,0-1-8 16,0 0-24-16,0-3 0 0,-8 3-4 0,8-4 4 0,8 0 0 16,-8 0-8-16,0-1-8 0,0 1-4 0,9 0-8 0,-1 0-8 15,1-5-8-15,-9 5-4 0,16-5-4 0,-6 0-28 0,-2 5 20 16,0-5-4-16,10 0-4 0,-10 0-4 0,9 0-4 0,0-5-8 0,-8 5 0 15,7 0-8-15,2-5 0 0,-10 5-8 0,10 0-16 16,-10 0-28-16,9-5-24 0,-8 5-20 0,-1 0-32 0,1 0-32 16,7 0-40-16,-16 0-76 0,8 0 52 0,-8 0 44 0,0 0 28 0,10 0 24 15,-10 5 28-15</inkml:trace>
        </inkml:traceGroup>
        <inkml:traceGroup>
          <inkml:annotationXML>
            <emma:emma xmlns:emma="http://www.w3.org/2003/04/emma" version="1.0">
              <emma:interpretation id="{895A4F81-85B9-427E-80CC-8133020D4FDB}" emma:medium="tactile" emma:mode="ink">
                <msink:context xmlns:msink="http://schemas.microsoft.com/ink/2010/main" type="inkWord" rotatedBoundingBox="12889,9069 14627,9108 14605,10084 12867,10045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8804.9167">2360 117 63 0,'0'-5'108'16,"-8"5"-8"-16,8-4-4 0,0 4-32 0,0-5 0 0,0 0 4 15,0 5-4-15,0-4 4 0,0 4 0 0,0-6 0 0,8 1-4 0,-8 5 0 16,8-4-4-16,-8-1 0 0,10 0 0 0,-2 5-4 15,9-5 0-15,-8 1 0 0,-1-1 0 0,9 5-4 0,-9-5-4 0,10 0 0 16,-2 5-4-16,2 0-8 0,-2-4 0 0,2 4-4 0,-1 0-4 16,-1 0-8-16,2 0 0 0,-2 0-4 0,2 0-4 0,-1 0 0 15,9 4-4-15,-10-4-4 0,2 5 0 0,-2-5-8 0,2 5-12 16,7-5-12-16,-8 5-20 0,0-5-20 0,1 4-16 0,-2 1-28 0,2-5-24 16,-1 5-32-16,0 0-72 0,0-1-4 0,-9 1 48 0,10-5 44 15,-10 6 20-15,10-6 28 0</inkml:trace>
          <inkml:trace contextRef="#ctx0" brushRef="#br0" timeOffset="-9420.3727">2531 155 107 0,'8'0'112'15,"-8"0"-8"-15,0 0-12 0,0 0-28 0,0 0-4 0,0 0 4 16,0 0-4-16,0 0 4 0,9 0-8 0,-9 5-4 16,0 0-4-16,0-5-4 0,0 5-4 0,0 4-4 0,8-4 0 0,-8 5 0 15,8-1 0-15,-8 7 4 0,10-3-4 0,-10 2 0 0,8 3 0 16,-8 2-4-16,8 4-4 0,-8 0-4 0,0 0-4 0,0 4-4 16,8-3-4-16,-8 3 0 0,0 1 0 0,0 0 0 15,0 0-8-15,0 4 4 0,0-5-4 0,0 2-4 0,0-1 0 16,0-6 0-16,0 6-12 0,0-5-12 0,0 0-8 0,0-5-12 15,0 0-8-15,0-4-16 0,0-1-8 0,0 1-8 0,0-5-12 16,0-6-8-16,0 1 4 0,0 0-40 0,0-10-36 0,0 0 16 16,0 1 40-16,0-6 20 0</inkml:trace>
          <inkml:trace contextRef="#ctx0" brushRef="#br0" timeOffset="-9127.6344">2744 280 71 0,'0'-10'108'0,"8"5"-12"0,-8 1-8 0,0-1-24 0,0 0-4 16,9 1-4-16,-9 4 0 0,0-6 0 0,8 6-4 0,-8 0 0 15,0 0 4-15,9 0 0 0,-9 6-4 0,0-6-4 0,8 4 4 16,0 1-4-16,-8 4 0 0,10 1 0 0,-10 0 0 0,8 0-4 16,-8 4-4-16,8-5-4 0,-8 10 4 0,10-4-4 0,-10 4 0 15,0 1-4-15,0-1-4 0,0 0 0 0,8 5-20 0,-8-5 16 0,0 5-8 16,0 0 0-16,0 0 0 0,0 0-8 0,0-6 0 0,0 12 4 15,0-11-8-15,0 5 4 0,0-5-8 0,0 5 4 0,0-5-4 16,0 1-4-16,0-6 0 0,8 5 0 0,-8-4-4 0,0-6-4 16,0 1-8-16,9-1-12 0,-9 1-8 0,0-6-12 0,0-4-4 15,0 6-16-15,0-12-12 0,0 6-20 0,0-4-8 0,0-6-4 16,0 1-20-16,0-1-48 0,-9-5-8 0,9 1 40 0,-8 0 32 0,0-5 16 16</inkml:trace>
          <inkml:trace contextRef="#ctx0" brushRef="#br0" timeOffset="-9973.8889">1841-31 63 0,'0'0'76'15,"0"-5"-4"-15,0 5-8 0,8-5-20 0,-8 5-4 0,0-5-4 16,0 5-4-16,0-5 0 0,0 5 0 0,0 0-4 0,-8-5 0 0,8 5 4 16,0 0 0-16,8 0 8 0,-8 0 4 0,0 0-4 0,0 0 4 15,8 5 0-15,-8-5 4 0,0 5-4 0,9 0-20 0,-9 0 16 16,0 4 0-16,8-4-8 0,-8 4 0 0,0 1 0 0,8 0-4 0,-8 4-4 15,0 0 0-15,0 1-4 0,0-1 0 0,0 1-4 16,0 4 0-16,0-5-8 0,0 5 0 0,-8 1 0 0,8-6-4 0,0 5 4 16,-8 0-4-16,8 5 0 0,-9-4 0 0,9-2 4 0,0 2-4 15,-8-1-4-15,0 5 0 0,8-5 4 0,-10 0 0 0,10 0-4 16,-8 1 4-16,8-6 0 0,0 5-4 0,-8-4 4 0,8-1 0 0,0 0 0 16,0-4-4-16,0 5 0 0,0-5 0 0,0-6 4 0,0 5-4 15,0-4 0-15,0 1 0 0,0-2 4 0,0-4 0 0,0 5-4 16,8-5 0-16,-8 0 0 0,0 0 0 0,8 0 4 0,2 5-4 15,-10-5 4-15,8 0-4 0,0 0 0 0,1 0 0 0,-1 0 0 16,9 0 4-16,-8-5-4 0,-1 5 0 0,10 0 0 0,-10 0 0 0,0 5 0 16,10-10 0-16,-2 5-4 0,-7 0 0 0,-1 0 0 0,10 0 0 15,-10-5 0-15,10 5-20 0,-10 0 16 0,8-4-8 0,-6 4-8 16,-2-6-8-16,0 6-4 0,9-5-12 0,-9 5-4 0,2-4-8 16,-2-1-8-16,0 5-8 0,0-10 0 0,2 6-8 0,-10-1-4 15,8 0-48-15,0-4-24 0,-8 3 20 0,0-3 28 0,0-2 20 0</inkml:trace>
          <inkml:trace contextRef="#ctx0" brushRef="#br0" timeOffset="-9720.569">2190 241 47 0,'0'0'104'0,"0"-4"-8"0,0 4-8 0,0-5-24 0,0 5-4 0,0 0 0 16,0 5 0-16,0-1-4 0,0 2-4 0,0-2-4 0,0 1 0 15,0 4 0-15,0 1 0 0,0 0 0 0,0 0-12 0,0 4 0 16,0 0-4-16,8 0-4 0,-8 6 0 0,0-6 4 0,0 6-4 0,9-1-4 15,-9 4-20-15,0-3 24 0,0-1-4 0,0 5-4 16,0 0 0-16,8 0-4 0,-8 0 0 0,0-6-4 0,0 7 0 0,0-1-4 16,0 0 4-16,0-5-8 0,0 0 0 0,0 0-4 15,0 1 4-15,0-6-4 0,0 0 0 0,0 1-4 0,0-1 0 0,8-4-8 16,-8-1-4-16,0 1 0 0,0-5-12 0,0-1-4 0,10 2-16 16,-10-2-8-16,0-4-16 0,0 0-12 0,0-4-8 0,0-2-8 15,0 2-52-15,0-6-40 0,0 1 36 0,0-6 28 0,0 1 24 0</inkml:trace>
          <inkml:trace contextRef="#ctx0" brushRef="#br0" timeOffset="-8241.9054">3238 673 71 0,'0'-9'96'15,"0"-6"-8"-15,0 6 0 0,0-1-24 0,0 0-8 0,0 1-4 16,0-1 0-16,8 6 0 0,-8-7-8 0,0 7 0 0,10-1 0 16,-10-4-4-16,0 9 0 0,8-5-4 0,-8 0 4 0,8 5-4 15,-8 0 0-15,10 0-8 0,-2 5 4 0,-8 0-4 0,8-5 0 16,0 5-4-16,-8 4-4 0,9 1-4 0,-1-1 0 0,1 6-4 0,-9-6 0 15,9 11-4-15,-9-6-4 0,8 0 4 0,0 6-4 0,-8 0 0 16,10-2 0-16,-10 6 0 0,8-5 0 0,-8 0 0 0,0 0 0 16,0 0 0-16,0 1 0 0,0-1 0 0,0-5 0 0,0 1 0 15,8-1 0-15,-8-4 0 0,-8 0 4 0,8-1-4 0,0-4 0 16,0 0 0-16,0-2 0 0,0-3 0 0,0-3 0 0,0-2 0 0,0 0 0 16,8-4 0-16,-8-1-4 0,0-4 0 0,0-6 0 0,8 6 0 15,-8-5 4-15,0-6-4 0,10 6 0 0,-10-4 4 0,0-7-4 16,8 7 0-16,0 0 0 0,-8-3 4 0,9 3-4 0,-9-1 0 15,8 4 4-15,1 1 0 0,-9 0 0 0,9 0 0 0,-9 0 0 16,8 4 0-16,0 6 0 0,-8-5-4 0,10 4 0 0,-10 1 0 0,8-1 4 16,-8 5-8-16,8 0 0 0,0-4 4 0,-8 9-4 0,10-5 0 15,-10 5-8-15,0-5-4 0,8 5-16 0,-8 0-8 0,8 5-16 16,-8-5-16-16,0 5-12 0,9-2-16 0,-9 3-8 0,0-1-52 16,8 0-32-16,-8-1 28 0,0 2 28 0,8-2 24 0</inkml:trace>
        </inkml:traceGroup>
        <inkml:traceGroup>
          <inkml:annotationXML>
            <emma:emma xmlns:emma="http://www.w3.org/2003/04/emma" version="1.0">
              <emma:interpretation id="{62EA7BE8-24BC-4E55-BA62-1FAA8288C87F}" emma:medium="tactile" emma:mode="ink">
                <msink:context xmlns:msink="http://schemas.microsoft.com/ink/2010/main" type="inkWord" rotatedBoundingBox="15028,9254 15382,9262 15373,9656 15019,9648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7659.8695">3963 295 15 0,'0'-5'96'0,"0"0"-8"15,0 0-12-15,0-5-20 0,0 5-8 0,0-4 4 0,0 0-4 16,9-1-4-16,-9 0 0 0,0 5-4 0,0-4 0 0,8-1 0 16,-8 1-4-16,9-1 4 0,-1 5-8 0,-8-4-4 0,8-1 0 15,0 5-4-15,2 1 0 0,-2-1-4 0,0-1 0 0,2 2-4 0,-10 4 0 16,8-5-4-16,0 5 4 0,1 0 0 0,-1 0-8 0,-8 5 0 15,9-5 0-15,-9 4 0 0,8 2 0 0,-8 3-4 0,0 1 4 16,0-1-4-16,0 1 0 0,0 5-4 0,0-6 4 0,0 5-4 16,-8 5-4-16,-1-4 4 0,9 4 0 0,-8-4 4 0,-1 4-4 15,1 0 0-15,0-4 0 0,-2 4 0 0,2-5 0 0,0 5 0 16,-2-4 0-16,2-1 0 0,0-5 0 0,8 1 0 0,-8 0 0 0,-1-2 0 16,9-2 0-16,0-1 0 0,-8 0 0 0,8-5-4 0,0 0 0 15,0 0 0-15,0-5 4 0,8 0 0 0,-8-1 0 0,0-2 0 16,9-2 0-16,-1 5 0 0,-8-4-4 0,8-1 0 0,-8 6 4 15,8-6 4-15,2 5-24 0,-2-4 24 0,-8 3 0 0,8 2-8 16,2-1 8-16,-10 5 0 0,8 0 0 0,0 0-4 0,-8 0 4 0,9 5 0 16,-9-5 0-16,8 4 4 0,-8 2 0 0,9 3 4 0,-1-4 4 15,-8 5 0-15,9-1 4 0,-1-4 0 0,0 4 4 0,-8 1-4 16,10 0 0-16,-2-1 4 0,0 1 0 0,2 0-4 0,-2-6 4 16,0 6-4-16,1-5 0 0,-1 5 0 0,1-6 4 0,-1-4-8 15,1 5 4-15,-1-1 0 0,0-4-4 0,2 0-4 0,-2-4 0 0,0-1-4 16,2 1 0-16,-2-6-4 0,-8 0 0 0,8 1 0 0,0-6-4 15,-8 4-4-15,9-2-8 0,-9-2-8 0,9-3-16 0,-9 3-12 16,0-4-12-16,0 4-24 0,0-4-24 0,0 0-20 0,0 5-20 16,-9-5-76-16,0-1 24 0,9 6 40 0,-8 0 24 0,0-1 32 15</inkml:trace>
        </inkml:traceGroup>
      </inkml:traceGroup>
    </inkml:traceGroup>
    <inkml:traceGroup>
      <inkml:annotationXML>
        <emma:emma xmlns:emma="http://www.w3.org/2003/04/emma" version="1.0">
          <emma:interpretation id="{2B692EDC-EBA0-4198-882F-BB56690DF389}" emma:medium="tactile" emma:mode="ink">
            <msink:context xmlns:msink="http://schemas.microsoft.com/ink/2010/main" type="paragraph" rotatedBoundingBox="10871,11300 16449,11178 16472,12245 10895,123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19BDD3-661E-4BA5-8E34-949FD1ECDD55}" emma:medium="tactile" emma:mode="ink">
              <msink:context xmlns:msink="http://schemas.microsoft.com/ink/2010/main" type="inkBullet" rotatedBoundingBox="10873,11401 11662,11383 11684,12350 10895,12367"/>
            </emma:interpretation>
            <emma:one-of disjunction-type="recognition" id="oneOf4">
              <emma:interpretation id="interp8" emma:lang="" emma:confidence="0">
                <emma:literal>po</emma:literal>
              </emma:interpretation>
              <emma:interpretation id="interp9" emma:lang="" emma:confidence="0">
                <emma:literal>pn</emma:literal>
              </emma:interpretation>
              <emma:interpretation id="interp10" emma:lang="" emma:confidence="0">
                <emma:literal>pr</emma:literal>
              </emma:interpretation>
              <emma:interpretation id="interp11" emma:lang="" emma:confidence="0">
                <emma:literal>p.</emma:literal>
              </emma:interpretation>
              <emma:interpretation id="interp12" emma:lang="" emma:confidence="0">
                <emma:literal>Pr</emma:literal>
              </emma:interpretation>
            </emma:one-of>
          </emma:emma>
        </inkml:annotationXML>
        <inkml:trace contextRef="#ctx0" brushRef="#br0" timeOffset="37747.7262">-189 2280 71 0,'0'0'96'0,"8"-5"-8"16,-8 5-8-16,0 0-20 0,10 5-4 0,-10 0-4 0,0 0 0 16,8 4 0-16,-8-4-4 0,0 9 0 0,8-4-8 0,0 3 0 15,-8 2-4-15,9 0-8 0,0 4-4 0,-1 1 4 0,1 3-8 16,-1 2-4-16,0-2-4 0,2 6 0 0,-2 0-4 0,0-1 0 0,0 1-4 15,2 5 8-15,-10 0-4 0,8-6-4 0,0 6 0 0,1 0 0 16,-9-5 0-16,8 4 4 0,-8-5 0 0,0 1 4 0,0 0-4 16,0-5 4-16,0-4-4 0,0-1 4 0,-8 0 4 0,8-5-8 15,-9 1 0-15,1-6-4 0,8-4 0 0,-8 0 0 0,-2-5 0 16,2 0-4-16,8-5 4 0,-8-5 4 0,0 2-8 0,8-7 0 0,-10 0 4 16,10-5 0-16,-8-3-4 0,8-2 0 0,-8 2 0 15,8-11 0-15,-9 5 0 0,9-4 0 0,-8-1 0 0,8-4 0 0,0 4 0 16,0 1 0-16,0-5 4 0,-9 9 0 0,9-5 0 0,0 1 0 15,9 4 0-15,-9-1 4 0,0 6 0 0,8 2-4 0,1-2 0 16,-9 4 4-16,8 6 0 0,0-1 0 0,2 1-20 0,-2-1 20 16,0 6 0-16,0-1 0 0,2 1 0 0,6 4 0 0,-7 0 0 15,8 0 0-15,-8 5-8 0,7-4 4 0,2 4 0 0,-2 0 0 0,2 0-4 16,-10 4 0-16,9-4 0 0,0 5 0 0,0 0 4 0,1 5-4 16,-2-6 4-16,2 6-4 0,-2-1 0 0,-7 1 0 0,8-1 4 15,-8 1-4-15,-1 5 0 0,0-6 0 0,2 5 4 0,-10-3-4 0,0 3 4 16,0-1 0-16,0-3 0 0,-10 5-4 0,10-1 0 15,-8 1 0-15,0-6 4 0,-10 5-4 0,10-4 0 0,-9 5 4 0,1-6-4 16,-2 1 0-16,0 0 0 0,2-6-4 0,-1 5 0 0,0-3 0 16,0-2 0-16,-1 1-4 0,2 0-8 0,6-5-12 0,-6 5 0 15,8-5-16-15,-10 0-12 0,10 0-20 0,-1 0-8 0,9 0-20 0,-8 0-8 16,8 0-60-16,-8 0-12 0,8 4 36 0,0-4 28 0,0 6 24 16</inkml:trace>
        <inkml:trace contextRef="#ctx0" brushRef="#br0" timeOffset="38044.4811">220 3148 55 0,'0'14'132'0,"-9"-9"-16"0,9 5-4 0,0-5-24 0,9-1-4 16,-9-4 0-16,0-4-4 0,9-1-12 0,-9-5-4 0,8 1-12 15,0-1-8-15,-8-4 0 0,10-1-8 0,-2 1-4 0,8-1 0 16,-6-4-8-16,-2 5 0 0,9-5-4 0,-9 4 0 0,10-4 0 15,-10 5-4-15,10-1 0 0,-2 5 4 0,-8-3 0 0,2 3-4 0,-2 0 8 16,9 1 0-16,-9 0 0 0,1 3-4 0,0 2 0 0,-1-2 0 16,0 2 0-16,0 4 0 0,2 0-4 0,-10 0 0 0,8 4 0 15,0 2-4-15,2-2-20 0,-10 5 24 0,8 1-4 0,0 0-4 0,1 5-4 16,-9-2 4-16,8 2-4 0,-8 5-4 0,8-5 4 16,-8 3-4-16,0 1-4 0,9 5-8 0,-9-4-20 0,0-1-20 0,9 0-8 15,-9-5-16-15,8 5-20 0,-8-4-20 0,0-1-12 0,8-4-16 16,2-1-64-16,-10-4 12 0,8 0 28 0,0-10 36 0,1 5 28 15</inkml:trace>
      </inkml:traceGroup>
      <inkml:traceGroup>
        <inkml:annotationXML>
          <emma:emma xmlns:emma="http://www.w3.org/2003/04/emma" version="1.0">
            <emma:interpretation id="{D5FB4699-100D-4A62-9B67-A17D76F22F4F}" emma:medium="tactile" emma:mode="ink">
              <msink:context xmlns:msink="http://schemas.microsoft.com/ink/2010/main" type="line" rotatedBoundingBox="12514,11264 16449,11178 16470,12127 12535,12213"/>
            </emma:interpretation>
          </emma:emma>
        </inkml:annotationXML>
        <inkml:traceGroup>
          <inkml:annotationXML>
            <emma:emma xmlns:emma="http://www.w3.org/2003/04/emma" version="1.0">
              <emma:interpretation id="{CD901A34-3C13-4357-A9CE-905B964EDA3E}" emma:medium="tactile" emma:mode="ink">
                <msink:context xmlns:msink="http://schemas.microsoft.com/ink/2010/main" type="inkWord" rotatedBoundingBox="12526,11818 13054,11806 13056,11857 12527,11868"/>
              </emma:interpretation>
              <emma:one-of disjunction-type="recognition" id="oneOf5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38336.6986">1464 2692 75 0,'0'5'128'0,"0"-5"0"0,10 5 4 0,-10-5-16 0,8 5 4 15,-8-5 0-15,8 0 0 0,2 0-4 0,-2 0 0 0,0 5-4 0,0-5-4 16,1 0-12-16,0 0-4 0,8 0-8 0,-1 0-4 0,-6 0-8 16,6-5-8-16,2 5-8 0,-2 0-8 0,1 0-8 0,1 5-16 15,-2-5-24-15,10 0 0 0,-8 0 0 0,-2 0 0 0,10 0 0 16,-9 0 0-16,9 0 0 0,-10 0-8 0,2 5-76 0,7-5-36 15,-8 0-36-15,0 4-40 0,-9-4-36 0,10 5-68 0,-1-5 44 0,-8 0 52 16,7 5 40-16,-7-5 28 0,-1 0 24 0</inkml:trace>
        </inkml:traceGroup>
        <inkml:traceGroup>
          <inkml:annotationXML>
            <emma:emma xmlns:emma="http://www.w3.org/2003/04/emma" version="1.0">
              <emma:interpretation id="{DFEA9543-490B-4F38-BBC0-B6F1D378D2B1}" emma:medium="tactile" emma:mode="ink">
                <msink:context xmlns:msink="http://schemas.microsoft.com/ink/2010/main" type="inkWord" rotatedBoundingBox="14007,11232 16449,11178 16470,12127 14028,12181">
                  <msink:destinationLink direction="with" ref="{45FA0ED5-F631-4C12-BEC7-71D31407F966}"/>
                </msink:context>
              </emma:interpretation>
              <emma:one-of disjunction-type="recognition" id="oneOf6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39564.0486">4134 2525 103 0,'8'-6'112'0,"-8"6"-12"0,0 6-4 0,0-2-32 0,-8 1 4 15,8 0 0-15,0 4 0 0,-10-3-4 0,10 3 0 0,0 5-4 16,-8-4-8-16,8 5-4 0,0-6 0 0,0 5-8 0,0 0-4 0,0 1-4 16,0 4-4-16,8-4-8 0,-8-1 0 0,10 5-4 0,-2-4-4 15,0-1 0-15,2 0 0 0,-2 1-4 0,9-1-4 0,-9 1 4 16,9-6-4-16,-8 5 0 0,7-3-4 0,2-7 0 0,0 6-16 16,-2-6 20-16,-8 1 4 0,10-5-4 0,-1 0 0 0,-1 0-4 15,-6 0 4-15,6-5 0 0,-8 1-4 0,10-6 0 0,-10-1 0 16,1 3 0-16,-1-7 0 0,1 1 0 0,8-1 4 0,-17-4-4 15,8 0 0-15,0 0 0 0,-8 0 0 0,10 0 0 0,-10-5 0 0,8 4 0 16,-8-3 0-16,0 4 0 0,0-1 0 0,0 1 0 0,-8 0 0 16,8 0 4-16,-10 4 0 0,2-4 0 0,8 5 0 0,-16 3 4 15,7-3 0-15,0 4 0 0,-8 1 8 0,9-1-4 0,-10 7 4 0,2-7 0 16,-2 10-4-16,2-6 0 0,-1 6-4 0,-1 0 4 16,2 6-4-16,-2-6 0 0,2 4 0 0,-2 5-4 0,10 1-4 0,-9-1 0 15,8 1-4-15,-8 0 0 0,9 5-4 0,0-1-16 0,-2 1-8 16,2-2-8-16,8 7-8 0,-8-5-12 0,8-2-20 0,0 7-20 15,0-5-12-15,8-1-24 0,-8 0-72 0,8 0 16 0,2 1 40 0,-2-1 28 16,0 1 24-16</inkml:trace>
          <inkml:trace contextRef="#ctx0" brushRef="#br0" timeOffset="40079.6698">4790 2121 31 0,'-17'-9'104'15,"8"-5"-12"-15,-8 4-12 0,1 5-24 0,-2-5 4 0,2 10 0 16,-2-4 0-16,1 4 0 0,8 0 0 0,-8 4 0 0,1-4-8 15,8 6-12-15,-10-2 4 0,10 1-8 0,-2 0-4 0,2 4 0 16,0-3-8-16,8 3-4 0,-9 1 4 0,9-6-4 0,0 6-4 16,0-1-4-16,0 1-4 0,9 0 0 0,-1-1 0 0,-8-4 0 15,8 5-4-15,2-6 0 0,-2 6 0 0,10-5-4 0,-10-2 0 0,0 4 8 16,9-3-8-16,-9-4 4 0,10 5-8 0,-2-5 0 0,-6 0 4 16,6-5 0-16,-8 5 0 0,10-4 0 0,-10-3-4 0,1 7-4 15,-1-8-12-15,1 4 4 0,0-6-8 0,-9 0 0 0,8 1-4 16,-8 4 0-16,0-5-12 0,0 0 0 0,0 1 0 0,0-1-4 15,-8 6 0-15,8-6 0 0,-9 10-4 0,0-5 0 0,1 5 0 0,-1 0 0 16,1 0-12-16,0 5-16 0,-2 5-20 0,2-1-24 0,0 0 12 16</inkml:trace>
          <inkml:trace contextRef="#ctx0" brushRef="#br0" timeOffset="39798.4223">5054 2462 55 0,'18'-4'120'0,"-2"-6"-16"0,-7 4-8 0,-1 2-28 0,0-1 4 0,-8 5 8 15,10 0 0-15,-10 0-4 0,-10 0 0 0,10 5-8 0,-8-5 0 16,0 4-4-16,-1 6 0 0,1-4-4 0,0 2-4 0,-1-3-4 16,0 5-8-16,1 0-4 0,-10 5-8 0,10-7 0 0,0 7-8 15,-10 4-8-15,10-4 0 0,-9-1 0 0,9 5-8 0,-10 1 0 16,10-1 0-16,-10-4-4 0,10 4-4 0,-8 0-4 0,-2 0 0 16,10 0 0-16,-9 0-4 0,-1 0-4 0,10 0-8 0,-8-4-4 0,-2 4-16 15,10-5-8-15,-10 1-4 0,10-5-16 0,-1-1-12 0,1 1-8 16,0-6-16-16,-2 1-4 0,10-5-40 0,-8 0-40 0,8-5 20 15,0 1 36-15,0-6 16 0</inkml:trace>
          <inkml:trace contextRef="#ctx0" brushRef="#br0" timeOffset="40386.3684">4978 2875 19 0,'0'4'104'0,"8"1"-8"15,-8 5-8-15,8-10-24 0,-8 4 0 0,9 2-4 0,-9-2 0 0,9-4-4 16,-1 6 0-16,0-3 0 0,-8 3-8 0,10-2 0 16,-2 1-8-16,0 0 8 0,10 0-4 0,-10-1-4 0,9 2-4 0,-9-2 4 15,10 0 0-15,-2 1 0 0,-6 5 0 0,6-5-4 0,2 0-4 16,-2 0-4-16,1-1-8 0,-9 2-4 0,10-6 0 0,-2 4-4 15,2-4-4-15,-1 0 0 0,0 0 0 0,-8-4-4 0,7-2 0 16,-7 2-4-16,8-6-4 0,-9 1 0 0,2-2 0 0,-2-3-4 0,0 5-4 16,-8-5-4-16,9-5-4 0,-9 3-4 0,0-3-4 0,0 0-12 15,-9 4-4-15,1-3-8 0,0-1-8 0,-2 0 0 0,-6 4 0 16,-2 1 4-16,2 0 0 0,-10-1 4 0,9 6-4 0,-9-1-8 16,0 5-4-16,1 5-40 0,-1 0-36 0,2 0 0 0,-2 5 32 0</inkml:trace>
          <inkml:trace contextRef="#ctx0" brushRef="#br0" timeOffset="38856.8976">2965 3033 63 0,'0'5'112'16,"0"-5"-8"-16,0-5-8 0,0 5-24 0,0-10-4 0,0 6 4 15,9-6 0-15,-9-5 0 0,8 6-4 0,1-5 0 0,-9-5-8 0,9 4-4 16,-1-5 0-16,0 1-4 0,2-4-4 0,6-2 8 15,-8 2-4-15,10-2 0 0,-10 2 0 0,9-1-4 0,-8 0-4 16,8 0-8-16,-9 5 0 0,10-5 0 0,-10 4 0 0,0 1-4 0,2 0-4 16,-2 5 0-16,0-5 0 0,1 9-4 0,-1-5-4 0,-8 6-4 15,8-1 0-15,1 0 0 0,-9 5-4 0,0 1 0 0,9 0-4 16,-9 4 0-16,0 0 4 0,0 0-8 0,8 4 0 0,-8 5-4 0,0-3 8 16,0 3-4-16,0 5-4 0,0 1 0 0,0-1 0 15,0 5 0-15,0 1 0 0,0-1-16 0,8 5 16 0,-8 0 0 0,0 0 0 16,0 0-8-16,0 0 0 0,0 0-8 0,10 5-8 0,-10-6-4 15,0 2-16-15,8-2-12 0,-8-4-8 0,8 6-12 0,-8-11-8 16,10 5-20-16,-2-4-12 0,0-1-12 0,0-5-8 0,1 1-40 0,-9-5-36 16,8-5 28-16,1 6 36 0,0-12 28 0,-1 1 24 15</inkml:trace>
          <inkml:trace contextRef="#ctx0" brushRef="#br0" timeOffset="39185.0626">3528 2630 79 0,'9'-9'120'0,"-9"9"-12"15,0-5-8-15,0 0-24 0,-9 5-4 0,9 5-4 0,0-5-4 0,0 5-4 16,0-1-4-16,0 1 0 0,0 4-8 0,0 2-8 0,0-2 0 16,9 1-4-16,-9 4 0 0,0 0 0 0,0 1-4 0,8-1 4 15,-8 5 0-15,8 0-20 0,-8 0 20 0,10 0-4 0,-2 1-4 0,0 0-4 16,0-2 0-16,2 1 0 0,-2-4-8 0,9 5 4 16,-8-7-8-16,-1 6 0 0,9-9-4 0,-9 5 0 0,10-6 0 0,-2 1-4 15,-6 0 0-15,6-6 0 0,2-4-4 0,-2 0 4 0,1 0 0 16,1-4 0-16,-2-2-4 0,2 2 0 0,-2-6-4 0,-7-5 0 15,8 2 0-15,0-2 4 0,-9 1-4 0,10-5 4 0,-10-6-4 16,0 6-4-16,2 1 4 0,-10-7-4 0,8 1 4 0,-8 0 0 16,0 0 0-16,0 0-4 0,-8 0 4 0,8 5-4 0,-10-5 4 15,2 0 4-15,0 5 0 0,-10 0-4 0,10 0 0 0,-9 0 4 0,0 4 0 16,8 1-4-16,-7-1 0 0,-10 5 0 0,8 1 8 0,2-1-8 16,-1 6 0-16,0-2 4 0,0 1-8 0,-1 5-4 0,2 0-4 15,-2 5-8-15,2 1-12 0,-1-2-4 0,-1 1-4 0,10 5-8 0,0 0-12 16,-2-2-8-16,2 7-4 0,0-5-8 0,8 5-4 15,-8 4-8-15,8-5-56 0,0 1-20 0,0 4 28 0,0-5 28 0,8 1 28 16</inkml:trace>
          <inkml:trace contextRef="#ctx0" brushRef="#br0" timeOffset="90228.5753">3989 2898 7 0,'0'0'84'0,"0"0"-12"0,0 0-12 16,0 0-24-16,0 0 0 0,0 0-4 0,0 0-4 0,0 0-4 0,0 0 0 16,0 0-4-16,0 0 0 0,0 0-4 0,0 0-4 15,0 0 0-15,0 0-4 0,0 0 0 0,0 0-8 0,0 0 0 0,0 0-4 16,0 0 4-16,0 0-8 0,0 0-12 0,8 0 0 0,-8 0-16 0,0 0-48 15,0 0-40-15,0 6 16 0,0-6 20 0</inkml:trace>
        </inkml:traceGroup>
      </inkml:traceGroup>
    </inkml:traceGroup>
    <inkml:traceGroup>
      <inkml:annotationXML>
        <emma:emma xmlns:emma="http://www.w3.org/2003/04/emma" version="1.0">
          <emma:interpretation id="{0B688CE1-9802-43CC-A812-6AF85F9FDEF4}" emma:medium="tactile" emma:mode="ink">
            <msink:context xmlns:msink="http://schemas.microsoft.com/ink/2010/main" type="paragraph" rotatedBoundingBox="13489,13046 17229,12904 17264,13837 13524,1397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0E9DFE55-98A0-4980-B571-FD96CE79FE92}" emma:medium="tactile" emma:mode="ink">
              <msink:context xmlns:msink="http://schemas.microsoft.com/ink/2010/main" type="inkBullet" rotatedBoundingBox="13494,13188 14143,13163 14166,13785 13518,13810"/>
            </emma:interpretation>
          </emma:emma>
        </inkml:annotationXML>
        <inkml:trace contextRef="#ctx0" brushRef="#br0" timeOffset="91171.8457">2445 4414 39 0,'0'0'108'0,"0"0"-12"0,0 0-4 16,0 0-24-16,0 0-4 0,0 0 4 0,0 0 0 0,0 0 4 15,0 0-4-15,0 0 8 0,8 0-4 0,-8 0 4 0,10 0-4 0,-10 0-4 16,8 0 0-16,0 0 0 0,2 0-8 0,-2 0-4 0,0 0-4 16,9 0 0-16,-8 0-4 0,8 0-4 0,-9 0-8 0,10-5-4 15,-2 5 0-15,2-4-8 0,-2 4-4 0,2-4-4 0,-1 4-4 16,7-7 0-16,-6 3-4 0,0 4 0 0,7-4-8 0,0 4-8 0,-8-6-8 16,9 6-12-16,-8 0-20 0,7-4-16 0,0 4-12 0,0 0-12 15,-7 0-28-15,8 0-20 0,-1 0-16 0,-8 0-52 0,8 0-28 16,-7 0 48-16,8 0 32 0,-10 0 32 0,1-5 20 0</inkml:trace>
        <inkml:trace contextRef="#ctx0" brushRef="#br0" timeOffset="90949.9151">2667 4165 15 0,'0'-10'88'0,"0"1"0"0,0-6-4 0,0 5-20 16,0 1-4-16,0-1 4 0,0 1 4 0,-8 4 0 0,8-5 8 0,0 5 8 16,0 1-4-16,0-1 4 0,0 0 0 0,-9 5 0 0,9-5 8 15,0 5-8-15,0 0 0 0,0 0 4 0,0 0-8 0,0 0-8 16,0 0 0-16,0 0-4 0,0 0-8 0,0 0-4 0,0 0 0 0,0 5-4 15,0 0 0-15,0 4-12 0,0-4-40 0,0 5 0 0,0 0 0 16,0 4 0-16,0 0 0 0,0 0 0 0,0 6 0 0,0-5 0 16,0 8 0-16,0 0 0 0,0 2 0 0,-8-1 0 0,8 0 0 15,0 0 0-15,0 5 0 0,-9-5 0 0,9-1 0 0,0 2 0 16,-9 3 0-16,9-3 0 0,0-1 0 0,0-1 0 0,0-4 0 0,0 1 0 16,-8-1 0-16,8 1 0 0,0-6 0 0,0 0 0 0,0 1 0 15,0-6 0-15,0 1 0 0,0 0-8 0,0-6-60 0,8 1-8 16,-16-5-12-16,8 0-12 0,0 0-4 0,0-5-8 0,0 1-16 15,0-2-12-15,0 2-12 0,0-6-8 0,-8 1-40 0,8-6-8 16,-10 5 44-16,10 1 28 0,-8-5 32 0,0-1 16 0</inkml:trace>
      </inkml:traceGroup>
      <inkml:traceGroup>
        <inkml:annotationXML>
          <emma:emma xmlns:emma="http://www.w3.org/2003/04/emma" version="1.0">
            <emma:interpretation id="{A0E59A58-D6A3-4BB8-869B-D75932A30760}" emma:medium="tactile" emma:mode="ink">
              <msink:context xmlns:msink="http://schemas.microsoft.com/ink/2010/main" type="line" rotatedBoundingBox="14936,12991 17229,12904 17264,13837 14971,13924">
                <msink:destinationLink direction="with" ref="{D569466D-72F2-4082-80C7-39453C93D0C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7CCCA4D-035F-4F1B-A99D-7FB230A3BB8D}" emma:medium="tactile" emma:mode="ink">
                <msink:context xmlns:msink="http://schemas.microsoft.com/ink/2010/main" type="inkWord" rotatedBoundingBox="14936,13005 15762,12974 15794,13813 14968,13844"/>
              </emma:interpretation>
              <emma:one-of disjunction-type="recognition" id="oneOf7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91721.8777">3912 3955 27 0,'8'-11'88'0,"-8"7"12"0,8-6-8 16,-8 0-24-16,10 5-4 0,-10-4 0 0,0 3-4 15,8 2 0-15,-8 0 0 0,0-2-4 0,0 6 4 0,0-4 4 0,0-1 0 16,0 5 0-16,8 0 0 0,-8 0 4 0,0 0-8 0,0 5-4 15,0-1 0-15,-8-4-4 0,8 6-4 0,0 2-8 0,0-2 0 16,-8 3-8-16,8 1-4 0,0-1-4 0,-10 1-4 0,10 5-4 16,-8-1-4-16,8 0 4 0,-8 0-4 0,8 1-4 0,-8 4-4 0,8 0 0 15,-10-4 0-15,10 4 0 0,-8 0 0 0,8 0-4 0,0 1 0 16,0-1 0-16,0-5 0 0,0 5 0 0,8 0 0 0,-8-4 0 16,10-1 0-16,-10 5-4 0,8-8 4 0,0 3 0 0,-8 0-4 15,8-5 0-15,2 0 0 0,-2-3-4 0,0-2 0 0,1 2 0 16,0-2-4-16,-1-4 4 0,9 0-4 0,-17 0 0 0,16-4 4 0,-6-2-4 15,-2-4 0-15,0 6 0 0,2-5 0 0,-2 0 4 0,0-7 0 16,1 8 4-16,-1-7-8 0,-8 5-8 0,9-5 16 0,-1 6 4 16,1-5-4-16,-9 4 0 0,8-5 8 0,-8 6-4 0,8 5 0 15,-8-6 0-15,10 5 0 0,-10-4 0 0,8 9 4 0,-8-5-4 16,0 5 0-16,0-6 0 0,0 12 0 0,0-6 4 0,0 5 4 0,8-1-4 16,-8 6 4-16,0 0-8 0,0-1 8 0,0 1 0 0,0 4 0 15,0-1-4-15,0 2 0 0,0 0 0 0,0-1 4 0,0 5-8 16,0 1 4-16,0-2 0 0,0-2 0 0,0 3 0 0,0 0-8 15,0-5 0-15,0 5 0 0,0-4-4 0,10-1-8 0,-10 0-12 16,0-4-16-16,8 4-12 0,-8-4-8 0,0-5-16 0,8 4-20 0,-8-4-16 16,9 0-12-16,-9 0-64 0,8-5-16 0,1 0 40 0,-9-5 36 15,8 0 24-15,-8 0 20 0</inkml:trace>
          <inkml:trace contextRef="#ctx0" brushRef="#br0" timeOffset="92210.6536">4475 4011 111 0,'0'-10'120'0,"0"6"-16"16,0-6-8-16,0 5-24 0,0-4-8 0,0 4-4 0,0-4-4 15,0 5-4-15,0-2-4 0,0 1-4 0,0 1-8 0,8-2-4 16,-8 2 0-16,0 4 4 0,0-5-4 0,0 5 8 0,0-5 0 0,0 5 8 16,0 5 0-16,8-5-4 0,-8 5-4 0,0-1 0 0,0 6-4 15,0-5-4-15,0 5 0 0,0-1-4 0,0 5-4 0,0 1-4 16,0-1-4-16,0 0 0 0,0 1 0 0,0 4-4 0,0 0-4 0,0 1-4 15,0 3 0-15,10-4 0 0,-10 1 0 0,0-1 0 0,8 5-4 16,-8-10 0-16,0 5 4 0,8 1-4 0,-8-6 0 0,9 6 0 16,-1-10 4-16,1 3-8 0,-9-4 0 0,8 1 4 0,1 0 0 15,-9-5-20-15,8 0 20 0,0-5 0 0,2 5-4 0,-2-5 0 16,-8-5 0-16,8 5-8 0,2-5 0 0,-2 0-4 0,0 1 0 16,-8-6 0-16,8 0 4 0,1 1-4 0,-1 0 4 0,1-1-4 15,-9-4 4-15,9 3 4 0,-1 2 4 0,-8-5 0 0,8 4-4 0,-8-1 4 16,10 3 0-16,-10 3 4 0,8 0 0 0,-8 0 0 0,8 1 8 15,-8 4-4-15,0 4 4 0,0-4 4 0,0 10 4 0,0-1 0 16,0 1 0-16,0-1 4 0,0 6 0 0,0 4 4 0,0 1-4 0,0-6 0 16,0 10-4-16,0 0-8 0,0-5 4 0,0 4 0 15,0 2-4-15,0-1 0 0,0 0-4 0,0 0-4 0,0-5 0 0,0 0-12 16,0 5-8-16,0-5-16 0,0 1-16 0,0-6-20 0,0 0-20 16,0 0-28-16,0 1-20 0,0-5-44 0,0-6-48 0,0 6 36 15,0-5 40-15,0-1 28 0,0 2 24 0</inkml:trace>
        </inkml:traceGroup>
        <inkml:traceGroup>
          <inkml:annotationXML>
            <emma:emma xmlns:emma="http://www.w3.org/2003/04/emma" version="1.0">
              <emma:interpretation id="{49F6C7F9-D3B8-459F-BF8A-FF849236EE11}" emma:medium="tactile" emma:mode="ink">
                <msink:context xmlns:msink="http://schemas.microsoft.com/ink/2010/main" type="inkWord" rotatedBoundingBox="16307,12939 17229,12904 17264,13837 16342,13872"/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92941.7736">5302 3872 3 0,'-9'-14'100'0,"0"4"-8"0,1 6-8 0,8-6-28 15,-8 4-4-15,-2 2-4 0,10-1-4 0,0 5-4 16,-8-4-4-16,8 4 0 0,0 0-4 0,0 0 0 0,0 4 0 0,0-4 4 16,0 5 0-16,0-1 0 0,0-4 4 0,0 10 0 0,0-4 4 15,0-2-8-15,0 2 0 0,0-2-4 0,0 5-4 0,0-4 4 16,0 5-8-16,0-6 0 0,0 6-4 0,0-6-4 0,0 7-4 15,0-7 0-15,0 1-4 0,0 0 0 0,0 4-4 0,0-3 0 16,0-2-4-16,0 1 0 0,0-5-4 0,0 6 0 0,0-2-8 0,0-4 0 16,0 0-4-16,0 4 0 0,0-4-8 0,0 0-4 0,0 0-8 15,0 0-8-15,0 0-8 0,0 0-4 0,0 0 0 0,0-4 0 16,0 4 0-16,8-4 8 0,-8-2 4 0,0 1 8 0,10 1 12 16,-10-2-4-16,8 2 12 0,-8-6 0 0,0 5 12 0,8 1 0 15,-8-7 8-15,0 7 4 0,0-6 12 0,0 6 4 0,9-1 0 0,-9 0 8 16,0 5 4-16,0 0 4 0,0-5 0 0,0 5 8 0,0 0-4 15,0 0 8-15,0 0-4 0,-9 0 4 0,9 0 0 0,0-4 0 16,0 4-4-16,0 4 0 0,0 1-4 0,0-5 0 0,0 5 0 16,0 0-4-16,-8-1-4 0,8 2-8 0,0-2 0 0,-8 0-4 15,8 7-8-15,0-2 0 0,0 1-4 0,-10-6-4 0,10 6 0 0,0 1 0 16,0-3-4-16,0-3 4 0,0 5-4 0,0-6-4 16,0 1 0-16,0 0-4 0,0 0 0 0,0-1 0 0,0-4-8 0,0 6-4 15,0-2 0-15,0-4-4 0,0 0-8 0,0 0 0 0,0 5-8 0,0-5-4 16,0 0-4-16,0 0-12 0,0 0-8 0,0 0-12 15,0 0-12-15,0 0-12 0,0 0-8 0,0 0-44 0,0 0-40 16,0 0 24-16,0 0 40 0,0 0 20 0</inkml:trace>
          <inkml:trace contextRef="#ctx0" brushRef="#br0" timeOffset="93384.1648">5395 3815 23 0,'0'-5'100'0,"-8"5"-8"0,8 0-12 0,-8 0-24 15,-2 0 0-15,10 0 0 0,-8 0 0 0,0 0 0 0,-1 0 0 16,0 5 0-16,1-5-4 0,0 4 0 0,8-4-4 0,-9 5-24 15,1-5 24-15,8 4-4 0,-9 2-8 0,0-2-8 0,9 2 4 16,0-2-4-16,-8 6-8 0,8-5-4 0,-8 4 0 0,8 1 4 0,0 0 0 16,0 4-4-16,0-5 0 0,0 6 0 0,0-5 0 0,-10 5-4 15,10-2 0-15,10 1-4 0,-10 1 0 0,0-1-4 0,0 0 0 16,8-4-4-16,-8 5 4 0,8-6-4 0,-8 1 0 0,9-1 0 16,0 1 4-16,-1-5-4 0,1 0 0 0,-1-1 0 0,0-4 0 15,1 0 0-15,0-4 0 0,-1 4-4 0,10-5-4 0,-10-5 4 0,0 0-4 16,1 1 0-16,0-1 0 0,-1 1-4 0,1-6 0 0,-1 1 0 15,0-5-4-15,-8 4 0 0,8 1 4 0,-8-5-4 0,0 4 4 16,0 1 0-16,0 0 0 0,0 0 0 0,0-1-4 0,-8 1 0 0,0 5 4 16,0-1 0-16,8 0-4 0,-9 4 0 0,1 2 0 15,-10 4-8-15,10 0-4 0,0 4 0 0,-2-4 0 0,-6 6-8 0,7 4 0 16,0 0-4-16,1-1-4 0,0 5-4 0,-1 1-32 0,-8-1 0 16,8 5-60-16,9 0-8 0,-8 0 28 0,0 0 28 0</inkml:trace>
          <inkml:trace contextRef="#ctx0" brushRef="#br0" timeOffset="92487.9397">5565 4146 67 0,'10'-6'116'0,"-2"2"-8"0,-8 4-8 0,8-5-20 16,-8 5-4-16,0 0 0 0,0 0-4 0,0 0-4 0,0-5 0 0,0 10-4 16,0-5-8-16,0 5 0 0,-8-1-8 0,8 2 0 0,-8 3-4 15,8 1-4-15,-10 0-4 0,2 3 8 0,0-3-12 0,-1 9-4 16,1-4-4-16,-1 4-4 0,1 0-4 0,-1 1-4 0,1-1 0 15,0 4-4-15,-2-3-4 0,2-1 4 0,0 0-8 16,-2 0-4-16,2 0 0 0,0-4-12 0,8-1-12 0,-8 1-8 16,-1-6-8-16,9 1-12 0,0-5-16 0,0 4-12 0,0-9-8 15,0 0-8-15,0 0-4 0,-8-9-16 0,8 4-36 0,0-5-16 16,0-4 28-16,8 4 32 0</inkml:trace>
          <inkml:trace contextRef="#ctx0" brushRef="#br0" timeOffset="93705.9486">5966 4524 59 0,'-8'5'92'0,"0"4"-4"15,0 1-12-15,-2-5-20 0,2 0-4 0,0 4-4 0,-2 1-4 0,10-5-4 16,-8 5-4-16,8-5 0 0,0 4 0 0,0-4-8 0,0 4-4 16,0 1 0-16,0 0 0 0,8-6-4 0,-8 6 0 0,10-1-4 15,-2 1 0-15,10-5 4 0,-10 5-4 0,0-6 0 0,9 1 0 0,-9 5 0 16,10-10 0-16,-2 4 4 0,-6 0 0 0,6-4 4 0,2 0-4 16,-2 0-4-16,-7 0-4 0,8 0 0 0,0-4 0 0,-9 0 0 15,10 4-4-15,-10-10-4 0,0 5 0 0,2-5 4 0,-2 1-4 0,0-1-4 16,1 1 0-16,-9-5 0 0,0-1-4 0,0 5-4 15,0-4-4-15,0-1-4 0,-9 1-12 0,1 0-16 0,0 0-12 0,-2-1-12 16,-6 5-20-16,8 1-8 0,-10-1-64 0,1 1-16 0,-9 4 36 16,10 5 24-16,-10-5 24 0</inkml:trace>
        </inkml:traceGroup>
      </inkml:traceGroup>
    </inkml:traceGroup>
    <inkml:traceGroup>
      <inkml:annotationXML>
        <emma:emma xmlns:emma="http://www.w3.org/2003/04/emma" version="1.0">
          <emma:interpretation id="{1C2F19B6-674D-431D-AB42-537DF0E347E4}" emma:medium="tactile" emma:mode="ink">
            <msink:context xmlns:msink="http://schemas.microsoft.com/ink/2010/main" type="paragraph" rotatedBoundingBox="13731,14768 16934,14802 16925,15720 13721,1568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45EE8F6-1C31-43D2-88CD-E3BFB6D05E6B}" emma:medium="tactile" emma:mode="ink">
              <msink:context xmlns:msink="http://schemas.microsoft.com/ink/2010/main" type="inkBullet" rotatedBoundingBox="13729,14938 14359,14945 14351,15693 13721,15686"/>
            </emma:interpretation>
          </emma:emma>
        </inkml:annotationXML>
        <inkml:trace contextRef="#ctx0" brushRef="#br0" timeOffset="94730.3147">2693 6504 115 0,'-10'15'136'16,"2"-1"-12"-16,0-5-20 0,8 1-28 0,-8-5-4 15,8-1 0-15,0-4-4 0,0 0-4 0,0 0-4 0,0-9 4 0,0-1-4 16,8 1-4-16,-8-11 0 0,8 6-4 0,0-5 0 0,10 0-8 15,0-5-4-15,-10 0-8 0,9-5 4 0,0 5-8 0,0-5-4 16,9 0 0-16,-10-4-4 0,2 4-16 0,-1 1 16 0,8-1-4 16,-8 1 0-16,1-2-8 0,8 1 4 0,-10 0-4 0,1 1 0 0,9 4-4 15,-10-5 4-15,2 10-4 0,-2-5-4 0,2 4 4 0,-10-3-4 16,9 8 4-16,1-4-4 0,-10 5 0 0,8 4 0 0,-6 2 4 16,6-3 0-16,-6 6-4 0,-2 5 4 0,0 0-4 0,1 0 4 15,-1 10 0-15,-8-4-4 0,8 2 0 0,-8 7 4 0,9 3 0 0,-9 2 0 16,0-1-4-16,0 5 4 0,0 0-4 0,0 0 0 0,0 5 0 15,0 0 0-15,0 0 0 0,0 0 0 0,0 4 4 0,0-5-4 16,0 1-4-16,0 0-12 0,0-5-8 0,0 4-24 0,9-3-16 16,-9-6-16-16,0 5-20 0,8-9-20 0,-8-2-16 0,8 2-12 15,2-10-60-15,-2 0 0 0,0-1 44 0,2-8 32 0,-2 4 24 16</inkml:trace>
      </inkml:traceGroup>
      <inkml:traceGroup>
        <inkml:annotationXML>
          <emma:emma xmlns:emma="http://www.w3.org/2003/04/emma" version="1.0">
            <emma:interpretation id="{B0561D9F-F929-43DF-A55B-82B575440485}" emma:medium="tactile" emma:mode="ink">
              <msink:context xmlns:msink="http://schemas.microsoft.com/ink/2010/main" type="line" rotatedBoundingBox="14806,14779 16934,14802 16925,15664 14797,15642"/>
            </emma:interpretation>
          </emma:emma>
        </inkml:annotationXML>
        <inkml:traceGroup>
          <inkml:annotationXML>
            <emma:emma xmlns:emma="http://www.w3.org/2003/04/emma" version="1.0">
              <emma:interpretation id="{D598D31A-B3C0-41AD-8D8A-95695FDD67C2}" emma:medium="tactile" emma:mode="ink">
                <msink:context xmlns:msink="http://schemas.microsoft.com/ink/2010/main" type="inkWord" rotatedBoundingBox="14806,14779 16934,14802 16925,15664 14797,15642"/>
              </emma:interpretation>
              <emma:one-of disjunction-type="recognition" id="oneOf9">
                <emma:interpretation id="interp17" emma:lang="" emma:confidence="0">
                  <emma:literal>%</emma:literal>
                </emma:interpretation>
                <emma:interpretation id="interp18" emma:lang="" emma:confidence="0">
                  <emma:literal>To</emma:literal>
                </emma:interpretation>
                <emma:interpretation id="interp19" emma:lang="" emma:confidence="0">
                  <emma:literal>to</emma:literal>
                </emma:interpretation>
                <emma:interpretation id="interp20" emma:lang="" emma:confidence="0">
                  <emma:literal>Ta</emma:literal>
                </emma:interpretation>
                <emma:interpretation id="interp21" emma:lang="" emma:confidence="0">
                  <emma:literal>Te</emma:literal>
                </emma:interpretation>
              </emma:one-of>
            </emma:emma>
          </inkml:annotationXML>
          <inkml:trace contextRef="#ctx0" brushRef="#br0" timeOffset="96056.8096">5139 5690 51 0,'-8'0'120'0,"0"0"-16"15,-2 5-8-15,-6-1-32 0,7 1-4 0,1 5 0 0,0-6 4 16,-1 6-4-16,9 0 0 0,-9-1 0 0,9 0-8 0,0-3 0 15,0 3-8-15,0 0-8 0,9 1-4 0,0 0-4 0,-1-5-8 16,0 4-4-16,1-4-4 0,-1 0 0 0,10 0-4 0,-10 1 0 0,10-3-4 16,-10 2-4-16,8-5 4 0,2 0 0 0,-10 0-4 0,9 0 4 15,-9 0-4-15,2 0-8 0,6-5 4 0,-8 2-4 0,2-3-4 16,-2 1-4-16,0-5-4 0,-8 1-8 0,9-1-8 0,-9 1 0 16,9-1-4-16,-9-4 0 0,0-1 0 0,0 1-4 0,0 4 0 15,0-3 0-15,0 2 0 0,0 2-4 0,-9-1 4 0,9 6 12 0,-9-2 0 16,1 6 8-16,0 0 0 0,-2 6 0 0,2-2-4 0,0 6-8 15,0-1-24-15,-2 6-24 0,2 4-24 0,0-5 12 0</inkml:trace>
          <inkml:trace contextRef="#ctx0" brushRef="#br0" timeOffset="95777.5566">5651 5876 103 0,'0'0'136'0,"-8"0"-8"15,8 5 0-15,-9 0-20 0,0 0 0 0,1 0 4 0,0 4-4 16,-10 6-8-16,2-5-8 0,-2 4-8 0,1 1-12 0,0 4-4 0,0-5-8 16,1 5-12-16,-10 5-4 0,8-4-8 0,2-1-8 0,-10 4-4 15,9 2-8-15,-1-2-4 0,2-4 0 0,-2 6-4 0,10-6-4 16,-9 5-8-16,9-5-4 0,-10-5-12 0,10 5-16 0,0-4-12 16,-2-1-16-16,2-5-20 0,8 1-20 0,-8 0-20 0,8-5-16 15,-8 0-20-15,8 0-64 0,0-5 28 0,-10 0 40 0,10 0 28 0,0-5 28 16</inkml:trace>
          <inkml:trace contextRef="#ctx0" brushRef="#br0" timeOffset="96390.9267">5540 6347 47 0,'9'10'84'0,"-1"-6"-8"0,0 5 4 0,2-3-24 16,-2 3 0-16,0-9-4 0,2 5 0 0,-2-5-4 0,0 0 4 0,0 0-4 16,1 5 0-16,0-5 0 0,-1 4-4 0,1-4-4 0,7 0 4 15,-6 6-4-15,-2-6 0 0,8 4-4 0,-6-4-4 0,6 5 4 16,-7-1 0-16,-1 2 0 0,1-2-8 0,8 1-4 16,-9-5-4-16,0 5-4 0,2 0 0 0,-2-5-8 0,0 0-4 0,2 4-4 15,-2-4 0-15,-8-4-12 0,8-1-4 0,1 0-4 0,-9 0 0 16,0-5-12-16,8 1-8 0,-8-1 0 0,0 1 0 0,0-5-4 0,0-1 4 15,-8-4 8-15,8 4 8 0,-9 1 4 0,9 0 4 0,-8-1 4 16,0 5 4-16,-2-3 4 0,2 7 4 0,-10-3 4 0,2 4 8 16,8 5 4-16,-10 0 4 0,-7 0 4 0,7 5 0 0,-6 10 0 15,6-11-4-15,-7 12 0 0,7-3-4 0,-6 2-8 0,-2-2-4 0,8 7-4 16,-7-1-8-16,8 0-8 0,0 0-20 0,-1 0-16 0,2 1-28 16,-2-1-20-16,10 1-92 0,0-6 20 0,-1 0 24 0,9 1 32 15,0-1 20-15</inkml:trace>
          <inkml:trace contextRef="#ctx0" brushRef="#br0" timeOffset="95130.2457">3793 5804 83 0,'0'0'156'0,"0"0"-20"0,0 4-20 0,-10-4-32 15,10 5-4-15,-8-5 0 0,8 5 0 0,-8-5-12 0,8 5-8 0,-9-5-4 16,1 0-4-16,8 5-8 0,0-5-4 0,-8 0-4 0,8 0-4 16,0 0-4-16,0 6 0 0,0-6 0 0,0 3-4 0,0 2 0 15,8 0-4-15,-8 5-4 0,0-1 0 0,8 0-4 0,-8 6 0 0,9-5-4 16,-9 4 0-16,8 5 0 0,-8-4-4 0,8 4 4 0,-8 0-4 15,10-5-4-15,-2 5 4 0,-8 1-4 0,8-5 0 0,2 4 0 16,-10-5 0-16,8 5 0 0,0-4 0 0,0-6 0 16,10 5-4-16,-10-3 0 0,1-3-4 0,-1 2-4 0,10-5-4 0,-10 0 0 15,0 0-20-15,10-5 20 0,-10 0 4 0,9 0-8 0,-8-5 0 16,-1 0 4-16,9-5-4 0,-9 1 0 0,0-1 0 0,2 1 4 16,-2-1 0-16,0-5 4 0,2 2 0 0,-2-2 0 0,0 4 0 15,1-2 0-15,-9-2 8 0,8 1 0 0,1 5-4 0,-9-6 8 0,8 5 0 16,-8 1 0-16,9 4 4 0,-1-4 0 0,-8 3 4 0,0 6-4 15,8-4 0-15,-8 4 4 0,0 4 4 0,0-4-4 0,0 10 0 16,10-5 0-16,-10 9 0 0,0-4 0 0,0-1 0 0,0 6 0 16,0 5 0-16,0-7-4 0,0 7-4 0,0-5 0 0,0 4-4 15,0 0 0-15,8 0-8 0,-8 0-8 0,0-5-16 0,8 6-20 0,-8-6-12 16,10 0-16-16,-10 0-12 0,8-4-16 0,-8-1-68 16,8 1 0-16,-8-5 36 0,9-5 32 0,-1 0 16 0</inkml:trace>
          <inkml:trace contextRef="#ctx0" brushRef="#br0" timeOffset="95490.3443">4483 5790 87 0,'0'-10'128'0,"8"1"-16"0,-8 0-8 0,0 3-24 0,0 2 0 0,0 4-4 16,0-5-4-16,0 5-4 0,0 0-4 0,0 0-12 0,0 5-4 16,0-5 0-16,0 4-4 0,0 6 0 0,0-5-4 15,0 4-4-15,0 1 0 0,0 0-4 0,0-1 0 0,0 6 0 0,0-1-8 16,0 1-4-16,0 4 0 0,0 0-4 0,0 1 0 0,0-1-4 15,0 0 0-15,0 0-4 0,0 0 0 0,10 0 0 0,-10 1-4 16,0-1-4-16,8 0 4 0,-8 0 0 0,8-5-8 0,1 5 4 0,-9-4-8 16,8-1-4-16,1-3-8 0,-1-3-8 0,1-3-8 15,-1 0-8-15,0 0-4 0,2-5-8 0,-2 0-4 0,0-5-4 16,2-5 4-16,6 2 4 0,-8-3 8 0,1-3 12 0,-1-1-12 0,1 2 24 16,8-2 8-16,-9 1 0 0,2-5 4 0,-2 4 4 15,0 1 4-15,0 4 8 0,2 0 12 0,-2 1 0 0,-8 4 8 0,8 0 4 16,-8 5 0-16,9 5 8 0,-9 0 4 0,0-1-8 15,0 11 4-15,0-5-8 0,0 9 0 0,-9-5 0 0,9 4-4 16,0 8-4-16,-8-7-4 0,8 4-4 0,0 1-4 0,-8 0-4 16,8 0 0-16,0 0-8 0,0-4-12 0,-10 3-16 0,10-4-24 15,0 0-20-15,10-4-20 0,-10 0-16 0,0-1-76 0,8-4-4 16,-8-1 36-16,0-4 32 0,8 0 20 0</inkml:trace>
        </inkml:traceGroup>
      </inkml:traceGroup>
    </inkml:traceGroup>
    <inkml:traceGroup>
      <inkml:annotationXML>
        <emma:emma xmlns:emma="http://www.w3.org/2003/04/emma" version="1.0">
          <emma:interpretation id="{46D18424-0318-4F7D-ACF5-EF2862FE11EC}" emma:medium="tactile" emma:mode="ink">
            <msink:context xmlns:msink="http://schemas.microsoft.com/ink/2010/main" type="paragraph" rotatedBoundingBox="11401,16198 11590,17994 10814,18076 10625,162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466ECEF-DA11-4826-81EB-9D5DA58BA9A6}" emma:medium="tactile" emma:mode="ink">
              <msink:context xmlns:msink="http://schemas.microsoft.com/ink/2010/main" type="line" rotatedBoundingBox="11401,16198 11590,17994 10814,18076 10625,16279"/>
            </emma:interpretation>
          </emma:emma>
        </inkml:annotationXML>
        <inkml:traceGroup>
          <inkml:annotationXML>
            <emma:emma xmlns:emma="http://www.w3.org/2003/04/emma" version="1.0">
              <emma:interpretation id="{76AB4EDE-1A56-4B66-B074-4DEBDD5660AB}" emma:medium="tactile" emma:mode="ink">
                <msink:context xmlns:msink="http://schemas.microsoft.com/ink/2010/main" type="inkWord" rotatedBoundingBox="11401,16198 11590,17994 10814,18076 10625,16279"/>
              </emma:interpretation>
              <emma:one-of disjunction-type="recognition" id="oneOf10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217643.9148">-147 7349 11 0,'0'-4'68'15,"0"4"-8"-15,0-7-8 0,0 7-24 0,0 0 4 0,0-3-8 16,0 3-4-16,0-5 8 0,0 5-4 0,0-5 4 0,0 5-4 16,0-5 4-16,0 5-4 0,0 0 8 0,0-4 0 0,0 4 4 15,0-5 4-15,0 5-4 0,0-5 4 0,0 5 4 0,0 0-4 16,0-5 0-16,0 5 4 0,0 0 0 0,0 0 0 0,0 0-4 0,0-4 0 15,0 4 4-15,0 0 0 0,0 0 0 0,0 0-4 0,0 0 0 16,0 0-8-16,0 4 4 0,0-4-4 0,0 5-4 0,0-5 0 16,0 5 0-16,0 0-4 0,0 4 4 0,0-4-4 0,0 3 0 0,0 3 0 15,0 4-8-15,0-6 0 0,0 5 0 0,0 6 0 0,0-6-4 16,9 5-4-16,-9-4 4 0,0 4-4 0,9 0 0 0,-9 0 0 16,0 0-4-16,8 1 0 0,-8-1 0 0,0 1 4 0,9-2-4 15,-9 1 0-15,0-5-4 0,0 6 0 0,0-6 0 0,0 0 4 16,0-4 0-16,0 5 0 0,0-6-16 0,0 1 16 0,0-5 4 0,0 0-4 15,0 4 0-15,0-9 4 0,0 5-8 0,0-5 0 16,0 0 4-16,0 0-8 0,0 0 4 0,-9-5 0 0,9 5-4 0,0-9 4 16,0 4 0-16,-8 0 0 0,8-5 0 0,-9 1-4 0,9-1 0 15,-9 1 0-15,9-6 0 0,-8 5 0 0,8-4 0 0,-8-6 4 16,8 6-4-16,0 0 0 0,-8-4 4 0,8 2-4 0,0-3 4 16,0 0-4-16,0 0 0 0,-10 0 4 0,10 4 0 0,0-5 0 15,0 2-4-15,0-1 0 0,0 0 4 0,0-1 0 0,0 1-4 0,0 0 4 16,10-5 0-16,-10 5-4 0,8 5 4 0,-8-6 4 0,0 1 0 15,8 5-4-15,0-1-4 0,1 1 4 0,-9-1-4 16,9 6 8-16,-1-5-8 0,9 4 8 0,-9 1 0 0,2-2 0 0,-2 7-4 16,0-1 0-16,10-4 0 0,-10 9 0 0,0-10 4 0,9 10-4 15,-8-5 0-15,0 5 4 0,7 0-4 0,-8 0 0 0,2 0 0 16,6 5 0-16,-6-5-20 0,-2 10 24 0,0-10 0 0,1 9 4 0,-1-4 0 16,-8 4-4-16,0 1 0 0,9 5 0 0,-9-6-8 0,0 5 8 15,-9 1-8-15,9-1 4 0,-8 5 0 0,-1-4 0 0,1 4 0 16,-10 1 0-16,10-6 0 0,-10 5 0 0,2 0-4 0,8-4 0 0,-10-1 4 15,1 1 0-15,1-1 0 0,-2-4 4 0,2-1-4 16,-2 0 0-16,10 1-4 0,-9-10 8 0,8 5-4 0,0 0 0 0,1-5 0 16,0 0-4-16,0 0 4 0,8-5-4 0,-10 5 0 0,10-5 4 15,0 0 0-15,0 0 0 0,10 5 0 0,-10-4 0 0,0-1 0 16,8 5 0-16,0 0 0 0,0-5 0 0,1 5 0 0,0 5 4 16,-1-5-4-16,9 5 0 0,-9-1 0 0,2 6 0 0,6 0 4 15,2-2-4-15,-2 8 0 0,-7-7 4 0,8 6 4 0,0 4-4 0,-1-5 4 16,2 1 0-16,0 4 0 0,-2 1 4 0,1-7-4 0,0 6 4 15,-8-5 4-15,7 6-8 0,2-6 4 0,0 1 0 0,-2-5 0 16,1 4-24-16,0-5 24 0,0 1 0 0,1 0-4 0,-10-5 0 16,8-1 0-16,2 1-4 0,-10-5-4 0,9 0 0 0,-8 0-4 15,8 0-8-15,-9-5-4 0,2 1-8 0,-2-6-8 0,0 5-8 0,0-5-16 16,-8 6-12-16,10-6-12 0,-10 1-16 0,0-1-20 0,0 0-12 16,0 1-12-16,0-1-24 0,-10 1-64 0,2-2 40 0,0 2 36 15,0 0 20-15,-2-1 32 0</inkml:trace>
          <inkml:trace contextRef="#ctx0" brushRef="#br0" timeOffset="218005.9468">-343 7968 43 0,'0'0'116'15,"0"0"-12"-15,0 0-8 0,-8 0-32 0,8 0-4 0,0 0 8 16,0 0 4-16,0 0 0 0,0 4 0 0,8-4 0 0,-8 0-4 0,0 5 0 16,9-5 4-16,-9 5 0 0,8 0 0 0,0 0-8 15,2-5 8-15,-2 5-4 0,0-1 0 0,10 1-4 0,-10 1 0 16,9-2-4-16,0 0-4 0,0-4-4 0,1 5 0 0,-2-5 0 0,10 0-4 16,-9 5 0-16,9-5-4 0,0 0-4 0,-10 0-36 0,10 0-4 15,-1 0 0-15,1 0 0 0,8 0 0 0,-8 0 0 0,-1 0 0 16,1 0 0-16,0-5 0 0,0 10 0 0,-10-5 0 0,9 0 0 15,1 0 0-15,-8 0 0 0,-2 0 0 0,2 0 0 0,-2 0 0 16,-7 0 0-16,8 0 0 0,-8-5 0 0,-1 5 0 0,-8 5 0 0,8-5 0 16,-8 0 0-16,10 0 0 0,-10 0 0 0,0 0-48 0,0 0-32 15,-10 0-16-15,10 6-24 0,-8-3-12 0,8-3-16 0,-8 6-16 16,-1-2-12-16,0 1-64 0,-8-5 4 0,9 10 48 0,-10-6 36 16,10 1 28-16,-8 0 24 0</inkml:trace>
          <inkml:trace contextRef="#ctx0" brushRef="#br0" timeOffset="218525.5545">-163 8692 59 0,'0'-5'112'0,"-8"1"-8"0,8-1-4 0,-10-5-24 16,10 5 4-16,0-4-4 0,0 4 0 0,0-5-4 0,0 6-12 0,0-6 0 16,0 5 0-16,0-5 0 0,0 6-4 0,10-1 0 0,-10 0-4 15,8 0 0-15,0 5-8 0,0-4-4 0,1 4-4 16,0 4-4-16,-1-4-4 0,9 5 0 0,-9 0 0 0,10 0-4 0,-2 4-4 16,-6 1-4-16,6 0-4 0,1-1 0 0,1 5-4 0,-2 1 0 15,-8-1 0-15,10 0-4 0,-10 6 4 0,10-6-4 0,-10 5 0 0,1-4 4 16,-1 4-4-16,-8 0 0 0,9-5 0 0,-9 1 4 15,0 0 4-15,0-2 0 0,-9 2 4 0,9-5-4 0,-8-2-4 0,-1 3 4 16,9-7-4-16,-8 1 0 0,0-5-4 0,-2 0 0 0,2-5 0 16,0 1-4-16,-10-7 4 0,10 3 0 0,0-2-4 0,-1-5 0 15,0 2-4-15,1-2 4 0,8 0 0 0,-9-4 0 0,1 0-4 0,8 5 8 16,0-5-4-16,-8 0 4 0,8-1-4 0,0 6-4 0,8 0 8 16,-8-1-4-16,8 1-4 0,1-1 4 0,-1 5 0 0,1 1 0 15,0-1 0-15,7 6 0 0,2-1 4 0,-10 0-4 0,10 0 0 16,7 5 4-16,-8-4-4 0,0 4 4 0,-1 0-4 15,10 0 0-15,-8 4 4 0,7-4 4 0,-8 0 0 0,0 0 0 16,9 0 0-16,-10 0 4 0,2 0 0 0,-1 5 0 0,0-5 4 16,0-5-4-16,-9 5 0 0,10 0 0 0,-10-4-4 0,0-2 0 15,2 1 0-15,-2 1-4 0,-8-6-8 0,8 1 0 0,-8-1-8 16,0 0-8-16,9-4-12 0,-9 5-16 0,-9-10-12 0,9 4-28 16,-8-3-32-16,8 3-32 0,-8-5-32 0,-2 0-92 15,2 2 36-15,-8-1 48 0,6 0 32 0,-6-1 32 0,7 1 24 16</inkml:trace>
        </inkml:traceGroup>
      </inkml:traceGroup>
    </inkml:traceGroup>
    <inkml:traceGroup>
      <inkml:annotationXML>
        <emma:emma xmlns:emma="http://www.w3.org/2003/04/emma" version="1.0">
          <emma:interpretation id="{A7A4100C-6DEC-43D4-B291-849B882C37E2}" emma:medium="tactile" emma:mode="ink">
            <msink:context xmlns:msink="http://schemas.microsoft.com/ink/2010/main" type="paragraph" rotatedBoundingBox="12075,16801 14890,16801 14890,17761 12075,1776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D879ED7-C14B-4975-8E67-E8C777C5995B}" emma:medium="tactile" emma:mode="ink">
              <msink:context xmlns:msink="http://schemas.microsoft.com/ink/2010/main" type="line" rotatedBoundingBox="12075,16801 14890,16801 14890,17761 12075,17761"/>
            </emma:interpretation>
          </emma:emma>
        </inkml:annotationXML>
        <inkml:traceGroup>
          <inkml:annotationXML>
            <emma:emma xmlns:emma="http://www.w3.org/2003/04/emma" version="1.0">
              <emma:interpretation id="{C33276BD-45A0-4855-8972-D64397132986}" emma:medium="tactile" emma:mode="ink">
                <msink:context xmlns:msink="http://schemas.microsoft.com/ink/2010/main" type="inkWord" rotatedBoundingBox="12075,17051 12638,17051 12638,17497 12075,17497"/>
              </emma:interpretation>
              <emma:one-of disjunction-type="recognition" id="oneOf11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225139.9122">1048 7934 7 0,'-10'0'120'0,"2"5"-12"0,8-5-4 16,-8 0-24-16,8 0-12 0,0 5-4 0,0-5-4 0,-10 0 4 15,10 0 0-15,0 0 4 0,0 0-4 0,0 0 4 0,0 0 0 0,0 0 0 16,10-5 0-16,-10 5 4 0,8-5-4 0,-8 5 8 16,8 0 0-16,2 0 0 0,-10-5-4 0,8 5 0 0,0 0 0 0,1 0-4 15,-1 0-4-15,9-4-4 0,-8 4 0 0,-1 0-4 0,0 0-44 16,10 0-12-16,-10 0 0 0,10 0 0 0,-10 0 0 0,9 4 0 16,0-4 0-16,-8 0 0 0,7 5 0 0,-6-5 0 0,6 0 0 15,2 0 0-15,-2 0 0 0,-7 5 0 0,8-5 0 0,0 0 0 16,-9 0 0-16,10 5 0 0,-2-5 0 0,2 0 0 0,-10 0 0 0,9 0 0 15,-8 0 0-15,8 0 0 0,-9 5 0 0,10-5 0 0,-10 4 0 16,0-4 0-16,2 0 0 0,-2 0 0 0,0 0 0 0,-8 4 0 16,8-4 0-16,-8 6 0 0,0-6 0 0,0 0 0 0,9 5 0 15,-9-5 0-15,0 0 0 0,0 0 0 0,-9 0 0 0,9 0-52 16,0 0-60-16,-8 0-20 0,8 0-16 0,-8 0-16 0,0-5-12 0,-2 5-8 16,2-6-68-16,0 6 16 0,-2 0 52 0,2 0 32 0,0 0 36 15,-9 0 16-15</inkml:trace>
          <inkml:trace contextRef="#ctx0" brushRef="#br0" timeOffset="225421.1588">1209 8294 39 0,'0'0'128'15,"0"0"-8"-15,0 5-4 0,0-5-20 0,0 0-4 0,0 0 0 0,9 0 0 16,-9 0 4-16,8 0 0 0,-8 0 0 0,8 0-4 0,2 0-4 15,-10 0-4-15,8-5 0 0,0 5-4 0,0 0-8 16,10 0 0-16,-10 0 0 0,1 0-4 0,0 0-4 0,-1-5-8 0,9 5-8 16,-9 0 0-16,10 0 0 0,-10 0-40 0,0 0-8 0,10 0 0 15,-10 0 0-15,1 0 0 0,8 5 0 0,-9-5 0 0,9 0 0 16,-9 5 0-16,2-5 0 0,-2 5 0 0,0-1 0 0,10-4 0 0,-10 5 0 16,0 0 0-16,1 0 0 0,0-1 0 0,-1 2-104 0,-8-2-36 15,9 1-36-15,-1 0-32 0,-8-1-44 0,0 2-44 0,8-2 56 16,-8 1 40-16,0-5 44 0,0 5 28 0,0-5 24 0</inkml:trace>
        </inkml:traceGroup>
        <inkml:traceGroup>
          <inkml:annotationXML>
            <emma:emma xmlns:emma="http://www.w3.org/2003/04/emma" version="1.0">
              <emma:interpretation id="{5E3F5AC6-3DA0-4542-916F-E051DECEED13}" emma:medium="tactile" emma:mode="ink">
                <msink:context xmlns:msink="http://schemas.microsoft.com/ink/2010/main" type="inkWord" rotatedBoundingBox="13500,16801 14890,16801 14890,17761 13500,17761"/>
              </emma:interpretation>
              <emma:one-of disjunction-type="recognition" id="oneOf12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226829.6555">2437 8318 27 0,'0'5'112'0,"0"-5"-4"0,0 0-4 0,0 4-24 16,0-4-4-16,0 0 0 0,0 0 0 0,0 0 0 0,0 0 0 15,0-4-8-15,0-1 4 0,0 5 0 0,0-5-4 0,0-4 0 16,0 4-4-16,0-5-16 0,0 6 16 0,8-6 0 0,-8 0-4 0,0-4 0 16,8 0-4-16,-8-1-8 0,10 0-4 0,-2-3 0 0,-8 3-4 15,8-4 0-15,2-1-8 0,-2 6 0 0,0-5-4 0,0-1 0 16,-8 2-4-16,9-1 0 0,0-1-8 0,-1 1 4 0,1 0 0 0,-1 0-4 15,0 0-4-15,2-1-8 0,-10 6-4 0,8-5 0 16,0 4 0-16,-8 1 0 0,8-5 0 0,-8 3 0 0,10 3 0 0,-10-1 0 16,8 0 0-16,-8-1 0 0,8 5 0 0,-8-4 0 0,0 5 0 15,9-1 0-15,-9-5 0 0,0 11 0 0,0-6 0 0,0 5 0 16,0-5 0-16,0 6 0 0,0-1 0 0,0 5 0 0,0-5 0 0,0 5 0 16,0 0 0-16,0 0 0 0,0 0 0 0,0 5 0 15,0 0 0-15,0-5 0 0,0 10 0 0,0-6 0 0,0 6 0 16,0-1 0-16,0 1 0 0,0 0 0 0,0 4 0 0,0 0 0 0,0 1 0 15,0-1 0-15,0 5 0 0,0-4 0 0,0 4 0 0,0 0 0 16,0 0 0-16,0 6 0 0,0-7 0 0,0 2 0 0,0 3 0 16,0-3 0-16,9 0 0 0,-9 4 0 0,0-6 0 0,0 1 0 15,0 1 0-15,8-1 0 0,-8 0 0 0,0 0 0 0,9-5 0 16,-9 5 0-16,0-4 0 0,0-1 0 0,0 1 0 0,0-5 0 0,0 4 0 16,0-5-12-16,0 1-48 0,8-5-12 0,-8 5-16 0,0-6-12 15,0 1-12-15,0-5-8 0,0 5-20 0,-8-5-12 0,8 5-4 16,0-10-60-16,0 5-12 0,0 0 44 0,8 0 28 0,-16-5 36 15,8 5 24-15</inkml:trace>
          <inkml:trace contextRef="#ctx0" brushRef="#br0" timeOffset="227063.758">2897 8256 67 0,'0'0'136'15,"0"0"-8"-15,0 0-8 0,8 0-20 0,-8 0-8 0,0 0 0 16,10 4-4-16,-10-4 0 0,0 0 0 0,0 5-4 0,8 0-4 0,-8 0 0 16,8-2-8-16,-8 4-4 0,0-3-4 0,10 6-4 15,-10-1 0-15,0 1 0 0,0 5 0 0,0-6-8 0,0 6-4 0,8-1-4 16,-8 0-4-16,0 0-8 0,0 1-4 0,0-1-4 0,0 5-4 16,0-4-4-16,0-1-4 0,0 5-4 0,0-4-4 0,0-1-8 15,0 1-8-15,0-1-16 0,0 0-12 0,0 0-16 0,0-4-20 16,0 0-24-16,0-1-20 0,-8 1-28 0,8-5-28 0,0-1-12 0,0-4-76 15,0 6 40-15,-10-12 40 0,10 6 32 0,0-9 32 16,0 4 24-16</inkml:trace>
          <inkml:trace contextRef="#ctx0" brushRef="#br0" timeOffset="227706.0273">3357 8020 35 0,'-8'5'92'0,"8"-5"-12"0,-8 5-4 0,8-5-20 0,-9 6-4 0,9-6-4 16,-9 0 4-16,9 3-4 0,-8-3-4 0,8-3 4 0,-9 3 0 0,9-6 0 16,-8 6 0-16,8-5 0 0,-8 0 0 0,8 1 4 15,0-6-8-15,0 5 0 0,-8-4 0 0,8-1 0 0,0 0 0 16,0 1 0-16,0-1-4 0,0-4 4 0,0 4-4 0,0-4 0 0,8 5 0 15,-8-1 0-15,0-5-4 0,8 6 4 0,-8-5 0 0,8 4-4 16,-8 1 0-16,9-1-4 0,-9 0 0 0,8 1-4 0,1-1 0 0,0 1-4 16,-1 2-4-16,0-1-4 0,2 3 0 0,-2 0 0 15,0 0-8-15,0 5 0 0,2-4 0 0,-2 4 0 0,9 0-4 0,-9 4-4 16,1 1 8-16,0 0-4 0,-1 0-4 0,0 0 0 0,10 5 0 16,-18-1-4-16,8 1 8 0,0 4-8 0,2 1 4 0,-10 4-8 15,8 0 4-15,-8 0 0 0,0 5-4 0,0 0 4 0,-8 0 0 16,8 5-4-16,-10-1 4 0,2 1 0 0,0-1 4 15,0 2 0-15,-10-1-4 0,10-1 0 0,-10-4 4 0,10 0-4 16,-9 0 4-16,9 0-4 0,-10-4 0 0,10-6 0 0,0 0 0 16,-10 0-8-16,10-4 0 0,-1-5 4 0,0 0-8 0,1-1 0 15,8-4 8-15,0 0-4 0,-9 0 0 0,9-4 0 0,0-1 4 16,0-4 4-16,0 3-4 0,0-3 4 0,9-1 0 0,-9 1 0 16,0-1 4-16,8-1 0 0,1 3 0 0,-9-2 0 15,9 1 4-15,-1-1-4 0,0 1 4 0,-8 4 0 0,10 0 4 16,-2 0 0-16,0 5 0 0,0-5 8 0,2 5-4 0,-2 0 8 15,0 5-4-15,1-5 8 0,-1 5 4 0,1 0 4 0,8 0 4 16,-9 4 0-16,2 1 4 0,-2-1 4 0,8 1 0 0,-6-2-40 16,6 3-4-16,1-1 0 0,-9 4 0 0,10 0 0 0,-2-4 0 15,2 0 0-15,-1 0 0 0,-8-1 0 0,8 0 0 0,-1-4 0 16,2 5 0-16,-10-5 0 0,10-5 0 0,-2 4 0 0,-7-4 0 0,0 0 0 16,7 0 0-16,-7-4 0 0,-1-1 0 0,0 0 0 0,10-5 0 15,-18 1 0-15,8-6 0 0,2 1 0 0,-10 0 0 0,8-5 0 16,-8 0 0-16,0-6 0 0,0 6 0 0,0-10 0 0,0 6-8 15,-8-2-92-15,-2 2-20 0,2-2-16 0,0-4-36 0,-2 6-16 16,-6-2-44-16,7 2-52 0,-7 4 52 0,-2-1 48 0,10 0 40 0,-10 7 24 16,2 3 20-16</inkml:trace>
        </inkml:traceGroup>
      </inkml:traceGroup>
    </inkml:traceGroup>
  </inkml:traceGroup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12:23.24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-1 11 39 0,'0'-5'88'16,"0"0"-4"-16,0 5-4 0,0 0-24 0,0 0 4 0,0-4 0 0,0 4-8 15,0 0 0-15,0 0 0 0,0 0 0 0,0 0 4 0,0 0 0 16,0 0-4-16,0 0 0 0,0 0-4 0,0 0-4 0,0 0 0 15,0 0 0-15,0 0-4 0,0 0 4 0,0 0-4 0,0 0 0 16,0 0-4-16,0 0-4 0,0 0 8 0,0 0 0 0,0 0 0 16,0 4 4-16,0 1-4 0,0 0-4 0,0-1 0 0,0 2-4 0,0 3-8 15,0 1 4-15,0 4-4 0,0 1-4 0,0-1 0 0,0 0-4 16,0 11 0-16,0-7 0 0,0 6-4 0,0-5-4 0,0 10 0 16,0-5-4-16,0 0 0 0,0 0 0 0,0 0 0 0,0 5 0 15,0-1 0-15,0-3 0 0,0 4 0 0,0-1 0 0,0 1 0 16,0-5 0-16,0 5 0 0,0-1 4 0,0-3-4 0,0 3 0 15,0-4 0-15,0 0-4 0,0 5 4 0,0-10-4 0,0 5 0 16,0 0 0-16,0-5 0 0,0 0 4 0,0 0-4 16,0 1 0-16,0-1 0 0,0-4 0 0,0-1-4 0,0-5 4 0,0 6-4 15,0-6 0-15,0 1 0 0,0 0 0 0,0-5 0 16,0-1 0-16,0 1-8 0,0 0-4 0,0-5-8 0,0 0-8 16,0 0-12-16,0 0 0 0,0-5-8 0,0 0-16 0,0-4-8 15,0 4 0-15,0-5-12 0,0 0-8 0,0 1-8 16,0-5 0-16,0-1 0 0,0 1 0 0,0-5-40 0,0 0-32 15,0-1 12-15,0 1 32 0,0-5 24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13:15.28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5CEFE87-F738-41E9-9841-C9484AAAABE7}" emma:medium="tactile" emma:mode="ink">
          <msink:context xmlns:msink="http://schemas.microsoft.com/ink/2010/main" type="inkDrawing" rotatedBoundingBox="14266,1066 16918,1034 16919,1127 14268,1159" semanticType="callout" shapeName="Other">
            <msink:sourceLink direction="with" ref="{AFF0D139-43A4-4D9E-9D19-024FF0D74324}"/>
            <msink:sourceLink direction="with" ref="{90E50EB1-CD6D-463A-A7E8-A5F2CC301A0A}"/>
          </msink:context>
        </emma:interpretation>
      </emma:emma>
    </inkml:annotationXML>
    <inkml:trace contextRef="#ctx0" brushRef="#br0">0 4 51 0,'0'0'72'0,"0"0"-4"16,0 0-8-16,0 0-28 0,0 0 4 0,0 0-8 0,0 0 0 15,0 0 0-15,0 0 0 0,0 0 0 0,0 0 0 16,0 0 0-16,0 0 0 0,0 0 0 0,0 0 0 0,0 0 0 16,0 0 0-16,0 0 4 0,0 0 0 0,0 0 0 0,0 0 0 15,0 0 4-15,0 0 0 0,0 0 4 0,8 0-4 0,-8 0 0 0,0 0 0 16,0 0 0-16,9 0 0 0,-9 0 0 0,9 0 0 0,-9 5-4 16,0-5 4-16,8 0-4 0,-8 5 0 0,8-5 0 0,-8 0 4 15,10 6-4-15,-10-6-4 0,0 3 0 0,8-3 0 0,0 5-4 16,-8-5 8-16,10 5-8 0,-10 0 0 0,8-5 0 0,0 5 0 15,-8-5 0-15,8 4 0 0,1-4 0 0,-9 0 0 0,8 0-4 0,1 5-4 16,0-5 4-16,-1 0-4 0,0 0 4 0,2 0-4 0,-2 0 4 16,0 0-4-16,0 5 0 0,2-5-4 0,-2 0 0 0,9 0 0 15,-9 0 4-15,1 0 0 0,0 0 0 0,7 0 0 0,-6 0-4 16,-2 0 0-16,8 0 0 0,-6 0 0 0,6 0 4 0,-7 0-4 0,-1 0-12 16,10 0 0-16,-10 0 0 0,8 0 0 0,2 0 0 0,-10 0 0 15,10 0 0-15,-10 0 0 0,9 0 0 0,-9 0 0 0,10 0 0 16,-2 0 0-16,-6 0 0 0,6 0 0 0,-7 0 0 0,8 0 0 15,-9 0 0-15,9 0 0 0,1 0 0 0,-10 0 0 0,10 0 0 16,-10 0 0-16,8 0 0 0,-7 0 0 0,8 0 0 0,-8 4 0 0,7-4 0 16,-6 0 0-16,6-4 0 0,-8 8 0 0,2-4 0 0,6 0 0 15,-7 0 0-15,8 0 0 0,-8 0 0 0,-1 5 0 0,8-5 0 16,-6 0 0-16,-2 5 0 0,10-5 0 0,-10 0 0 0,0 0 0 16,9 0 0-16,-8 0 0 0,8 0 0 0,-9 0 0 0,0 0 0 0,10 5 0 15,-10-5 0-15,10 0 0 0,-10 0 0 0,9 0 0 16,-8-5 0-16,8 10 0 0,-1-5 0 0,2 0 0 0,-10 0 0 0,10 0 0 15,-2 0 0-15,2 0 0 0,-10 0 0 0,9 0 0 0,1 0 0 16,-2 0 0-16,2-5 0 0,-2 5 0 0,1 0 0 16,1 0 0-16,-2 0 0 0,2 0 0 0,-10 0 0 0,10 0 0 0,-2 0 0 15,1 0 0-15,0-5 0 0,0 5 0 0,1 0 0 0,-10 0 0 16,10 0 0-16,-2 0 0 0,1 5 0 0,0-10 0 0,0 5 0 16,-9 0 0-16,10 0 0 0,-2 0 0 0,2-5 0 0,-1 5 0 0,0-4 0 15,0 4 0-15,-9-5 0 0,10 5 0 0,-2-5 0 0,2 5 0 16,-1-4 0-16,-1-1 0 0,-6 5 0 0,6-5 0 0,2 5 0 15,-10-5 0-15,9 5 0 0,0 0 0 0,-8 0 0 0,7-5 0 0,-7 5 0 16,0 0 0-16,7 0 0 0,-6 0 0 0,-2 0 0 16,9 0 0-16,-8 0 0 0,-1 0 0 0,0 0 0 0,9 0 0 0,-9 0 0 15,2 0 0-15,-2 0 0 0,0 0 0 0,10 0 0 0,-10 0 0 16,0 0 0-16,10 0 0 0,-10 0 0 0,1 0 0 0,7 0 0 16,-6-3 0-16,6 3 0 0,-8 0 0 0,10-6 0 0,-1 6 0 0,-8-5 0 15,8 5 0-15,-9-5 0 0,9 5 0 0,-8 0 0 0,7-5 0 16,-6 5 0-16,6 0 0 0,-7 0 0 0,8 0 0 0,-8 0 0 15,-1 0 0-15,8 0 0 0,-6 5 0 0,-2-5 0 0,0 0 0 16,2 5 0-16,-2-5 0 0,0 5 0 0,1-5 0 0,-1 0 0 16,1 0 0-16,-1 6 0 0,1-6 0 0,-1 0 0 0,0 0 0 15,10 0 0-15,-10 0 0 0,2 0 0 0,-2 0 0 0,0 0 0 0,0 0 0 16,1 0 0-16,0 0 0 0,-1 0 0 0,1 0 0 0,-1 0 0 16,0 0 0-16,2 0 0 0,-10 0 0 0,8 0 0 0,0 0 0 15,0 0 0-15,-8 0 0 0,10 0 0 0,-2 0 0 0,-8 0 0 16,8 0 0-16,-8 0 0 0,9 0 0 0,-1 0 0 0,-8 0 0 0,9 0 0 15,-9 0 0-15,9 0 0 0,-9 0 0 0,8 0 0 16,-8 0 0-16,0 0 0 0,8 0 0 0,-8 0 0 0,0 0 0 0,8 3 0 16,-8-3 0-16,0 0 0 0,0 0 0 0,0 0 0 0,0 0 0 15,0 0 0-15,0 0 0 0,10 0 0 0,-10 5 0 0,0-5 0 16,0 0 0-16,8 0 0 0,-8 5 0 0,0-5 0 0,8 5 0 16,-8-5 0-16,0 0 0 0,10 5 0 0,-10-5 0 0,0 4 0 0,8-4 0 15,-8 0 0-15,0 5 0 0,8-5 0 0,-8 5 0 0,0-5 0 16,0 0 0-16,0 0 0 0,0 0 0 0,0 0 0 0,9 0 0 15,-9 4 0-15,0-4 0 0,0 0 0 0,0 0 0 0,0 0 0 16,0 0 0-16,0 0 0 0,0 0 0 0,0 0 0 0,0 0 0 16,0 0 0-16,0 0 0 0,0 5 0 0,0-5 0 0,0 0 0 15,0 0 0-15,0 0 0 0,0 0 0 0,0 0 0 0,0 0 0 16,0 0 0-16,0 0 0 0,0 0 0 0,0 0 0 0,0 0 0 0,0 0 0 16,0 0 0-16,0 0 0 0,0 0 0 0,0 0 0 0,0 0 0 15,0 0 0-15,0 0 0 0,0 0 0 0,0 0 0 0,0 0 0 16,0 0 0-16,0 0 0 0,0 0 0 0,0 0 0 0,0 0 0 15,0 0 0-15,0 0 0 0,0 0 0 0,-9 0-4 0,9 0-108 0,0 0-24 16,-8-5-28-16,0 5-32 0,-2-4-28 0,10 4-64 0,-8-5 40 16,0 5 44-16,-2-5 40 0,-6 5 32 0,8-4 28 0</inkml:trace>
  </inkml:traceGroup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13:48.07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5FA0ED5-F631-4C12-BEC7-71D31407F966}" emma:medium="tactile" emma:mode="ink">
          <msink:context xmlns:msink="http://schemas.microsoft.com/ink/2010/main" type="inkDrawing" rotatedBoundingBox="13976,12617 16764,12492 16767,12546 13979,12670" semanticType="underline" shapeName="Other">
            <msink:sourceLink direction="with" ref="{DFEA9543-490B-4F38-BBC0-B6F1D378D2B1}"/>
          </msink:context>
        </emma:interpretation>
      </emma:emma>
    </inkml:annotationXML>
    <inkml:trace contextRef="#ctx0" brushRef="#br0">89 146 43 0,'-8'0'76'16,"8"0"-8"-16,-9 0-8 0,0 0-20 0,9 0-8 15,-8 0 0-15,-1 0 0 0,1 0-4 0,8 0 4 0,-8 0 0 0,0 0 0 16,8 0 0-16,-10 0 0 0,10 0 0 0,-8 0 0 16,8 0 0-16,0 0 4 0,0 0-4 0,0 0 4 0,0 0 0 0,0 0 0 15,-8 0 4-15,8 0 4 0,0 0 0 0,0 0-8 0,0 0 4 16,8 0 0-16,-8 0 0 0,0 0-4 0,0 0 0 0,0 0 4 16,8 0-8-16,-8 0 4 0,0 0-8 0,10 0 0 0,-10 0 4 0,8 0 0 15,0 0 0-15,0 0 0 0,-8 0 0 0,17 0 0 16,-8 0 0-16,0 0-4 0,-1 0 0 0,10 0 0 0,-2 0-4 0,2 0 4 15,-10 0 0-15,17 0-4 0,-7-4-4 0,-2 4 4 0,2-6-4 16,8 6-4-16,-1-4 0 0,-9 4 0 0,10-5 0 0,0 1 0 16,0 4 0-16,-1-6 0 0,1 2 0 0,8 4 0 0,-8-5-4 0,-1 5-4 15,9-5 0-15,-8 5 0 0,8 0 0 0,-9 0 0 16,9 0 0-16,0 0-4 0,1 0-4 0,-1-5 0 0,0 10 0 0,0-5 0 16,-1 0 0-16,3 0 0 0,-3 0 0 0,9 0 0 0,-8 0 0 15,10 0 0-15,-11-5 0 0,1 5 0 0,9 0 0 0,-1-4 0 16,2 0 0-16,-10 4 0 0,9-7 0 0,-1 3 0 0,1 0 0 15,-1-2 0-15,1 6 0 0,-1-4 0 0,2-1 0 0,-2 0 0 0,1 0 0 16,-1 1 0-16,1 4 0 0,-9-5 0 0,8 5 0 16,-7 0 0-16,7 0 0 0,-16-6 0 0,7 6 0 0,1 0 0 0,1 0 0 15,-9 0 0-15,8 0 0 0,-8 0 0 0,-1 6 0 0,0-6 0 16,0 0 0-16,1 0 0 0,0 0 0 0,0 0 0 0,-9 0 0 16,9-6 0-16,-2 6 0 0,2 0 0 0,0-4 0 0,-1 4 0 0,1-4 0 15,0 4 0-15,0-6 0 0,-9 6 0 0,7-4 0 16,2-2 0-16,-8 6 0 0,7-4 0 0,-8 4 0 0,0-5 0 0,9 5 0 15,-18 0 0-15,10 0 0 0,-2 0 0 0,-7 0 0 0,0 0 0 16,-1 0 0-16,1 0 0 0,-1 0 0 0,0 0 0 0,-8 0 0 16,10 0 0-16,-10 0 0 0,8 0 0 0,-8 0 0 0,0 0 0 0,8 0 0 15,-8 0 0-15,0 0 0 0,0 0 0 0,0 0 0 0,0 0 0 16,0 0 0-16,0 0 0 0,0 5 0 0,0-5 0 0,0 4 0 16,0-4 0-16,-8 0 0 0,8 6 0 0,0-6 0 0,-8 4 0 15,8-4 0-15,0 6 0 0,-10-6 0 0,10 0 0 0,0 0 0 16,-8 4 0-16,8-4 0 0,-8 0 0 0,8 0 0 0,-9 0 0 15,9 0 0-15,0 0 0 0,0 0 0 0,0 0 0 0,-8 0 0 0,8 0 0 16,0 0 0-16,0 0 0 0,0 0 0 0,0 0 0 0,0 0 0 16,-9 0 0-16,9 0 0 0,0 0 0 0,0 0 0 0,0 0 0 15,-9 4 0-15,9-4 0 0,0 0 0 0,0 0 0 0,-8 0 0 16,8 0 0-16,-8 0 0 0,8 6 0 0,0-6 0 0,-8 0 0 0,8 5 0 16,0-5 0-16,-10 4 0 0,10-4 0 0,-8 0 0 15,8 0 0-15,0 0 0 0,-8 0 0 0,8 5 0 0,-10-5 0 0,10 0 0 16,0 0 0-16,-8 0 0 0,8 0 0 0,0 0 0 0,-8 0 0 0,8 0 0 15,-9 0 0-15,9 0 0 0,0 0 0 0,-8 0 0 16,8 0 0-16,-9 0 0 0,9 0 0 0,0 0 0 0,-8 0 0 0,8 0 0 16,0 0 0-16,-9 0 0 0,9 0 0 0,0 0 0 0,-8 0 0 15,8 0 0-15,0 0 0 0,0 0 0 0,0 0 0 16,0 0 0-16,0 0 0 0,0 0 0 0,0 0 0 0,0 0 0 0,0 0 0 16,0 0 0-16,-8 0 0 0,8 0 0 0,0 0 0 0,0 0 0 15,0 0 0-15,0 0 0 0,0 0 0 0,0 0 0 0,0 0 0 16,0 0 0-16,0 0 0 0,0 0 0 0,0 0 0 0,0 0 0 0,0 0 0 15,0 0 0-15,0 0 0 0,0 0 0 0,0 0 0 0,0 0 0 16,0 0 0-16,0 0 0 0,0 0 0 0,0 0 0 0,0 0 0 16,0 0 0-16,0 0 0 0,0 0 0 0,0 0 0 0,-10 0-68 15,10 0-52-15,0-5-32 0,0 5-32 0,0-4-24 0,-8 4-76 16,8-5 8-16,-8-1 60 0,8 2 32 0,-10 0 40 0,2-2 28 0</inkml:trace>
  </inkml:traceGroup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13:57.99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569466D-72F2-4082-80C7-39453C93D0C6}" emma:medium="tactile" emma:mode="ink">
          <msink:context xmlns:msink="http://schemas.microsoft.com/ink/2010/main" type="inkDrawing" rotatedBoundingBox="12795,14289 17245,14345 17242,14604 12792,14549" semanticType="underline" shapeName="Other">
            <msink:sourceLink direction="with" ref="{A0E59A58-D6A3-4BB8-869B-D75932A30760}"/>
          </msink:context>
        </emma:interpretation>
      </emma:emma>
    </inkml:annotationXML>
    <inkml:trace contextRef="#ctx0" brushRef="#br0">93 176 83 0,'-18'9'96'0,"2"-4"-8"15,8 0-28-15,-10-1-8 0,10 1-8 0,-1-5-8 0,1 5-4 0,8-5-4 16,0 0 8-16,-8 0-8 0,8 0 4 0,8-5 4 16,-8 5 0-16,8-5 4 0,9 1 12 0,-8-1-4 0,8 5-4 15,-1-10 8-15,10 10-8 0,-8-9 4 0,15 4-8 0,-7 0 0 0,8-3-4 16,0-3-8-16,9 6 0 0,-1-4-4 0,9 4-4 0,-7-5-4 15,7 1-4-15,9-1 0 0,-1 0-4 0,1 6 0 0,-1-6 0 16,9 1-4-16,1 4 0 0,8-5 0 0,-1 0-4 0,-7 6 0 16,16 0 0-16,-9-7 0 0,9 7 4 0,0-1-4 0,10 5 0 15,-10-5 4-15,9 5 0 0,-1-5-4 0,2 10 0 0,-2-5 0 16,10 0-4-16,-10 5 4 0,10 0 0 0,-10-5 0 0,10 10 0 0,-1-5-4 16,-9-1 4-16,10 0 0 0,-10 2 4 0,2-6 0 0,-2 4 4 15,-7 1 0-15,7 0 0 0,-8 0 4 0,0-5 4 0,1 4 4 0,-9-4 4 16,0 5 0-16,0-5 8 0,-9 4 8 0,-1-4-20 0,2 6 32 15,-9-6-8-15,-1 4 0 0,-7 2-8 0,-1-2-8 0,-1 1 0 16,-6 5-12-16,-2-6 4 0,-7 6-4 0,-10-5 0 0,0 4 4 16,1 0-8-16,-1 1 0 0,-15 5 0 0,6-6 0 0,-8 1-4 15,2 4 4-15,-2-4-4 0,-8 0 0 0,0-1-4 0,0 0 0 16,0 1-4-16,-8 0-8 0,8-1-8 0,-10-4-16 0,2 0-20 16,0 0-28-16,0-5-32 0,-2 4-32 0,2-4-44 0,-9 0-60 15,0-4-24-15,8-1 44 0,-16 0 40 0,8 0 40 0,-9 1 28 0,0-6 24 16</inkml:trace>
  </inkml:traceGroup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12:32.11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5BA2693-3F34-4963-A6EF-CF8E28BE2B96}" emma:medium="tactile" emma:mode="ink">
          <msink:context xmlns:msink="http://schemas.microsoft.com/ink/2010/main" type="writingRegion" rotatedBoundingBox="21731,9285 22038,17902 20885,17943 20579,9326"/>
        </emma:interpretation>
      </emma:emma>
    </inkml:annotationXML>
    <inkml:traceGroup>
      <inkml:annotationXML>
        <emma:emma xmlns:emma="http://www.w3.org/2003/04/emma" version="1.0">
          <emma:interpretation id="{0D1CE1AC-CD9C-42BC-A40C-D8C31FF68CAD}" emma:medium="tactile" emma:mode="ink">
            <msink:context xmlns:msink="http://schemas.microsoft.com/ink/2010/main" type="paragraph" rotatedBoundingBox="21731,9285 22038,17902 20885,17943 20579,93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654F070-9245-484D-9D96-131681D24AE4}" emma:medium="tactile" emma:mode="ink">
              <msink:context xmlns:msink="http://schemas.microsoft.com/ink/2010/main" type="line" rotatedBoundingBox="21731,9285 22038,17902 20885,17943 20579,9326"/>
            </emma:interpretation>
          </emma:emma>
        </inkml:annotationXML>
        <inkml:traceGroup>
          <inkml:annotationXML>
            <emma:emma xmlns:emma="http://www.w3.org/2003/04/emma" version="1.0">
              <emma:interpretation id="{E80B6E99-B7AA-4272-B833-C33A04166D8D}" emma:medium="tactile" emma:mode="ink">
                <msink:context xmlns:msink="http://schemas.microsoft.com/ink/2010/main" type="inkWord" rotatedBoundingBox="21459,9295 21487,10091 21127,10104 21099,930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-4 225 35 0,'0'-9'88'0,"0"-1"-8"15,0 5-4-15,0-9-28 0,0 4-4 0,8 1 0 0,-8-1 0 16,8 0-4-16,-8 1 0 0,8-6-4 0,1 6 0 0,-9-1 0 16,8 0 0-16,10 1 4 0,-10-5-8 0,0 4 0 0,2 0 4 0,6 2 0 15,-8 2-4-15,10-4 4 0,-1 6-4 0,-9-6-4 16,10 5 4-16,-10 5-4 0,8-5 4 0,2 0-8 0,-10 5 4 0,10 0 4 15,-10 5-4-15,1 0 0 0,7 0 4 0,-7 0-4 0,8 0 4 16,-9 4-4-16,2 2-4 0,-2 2 4 0,0-4-4 0,1 6 4 16,-9-6-4-16,9 6 0 0,-1 0 0 0,-8-6 0 0,0 5-4 15,0 1 0-15,0-1-4 0,0 1 0 0,0-6-4 0,-8 1-4 0,-1 4 0 16,9-4-4-16,-9 0 0 0,-7-1 0 0,6 0-4 0,2 1-24 16,-9-5 8-16,8 5-12 0,-7-10-12 0,7 3-16 0,-8 3-16 15,0-6-20-15,9 5-20 0,-2-10-20 0,-6 5-12 0,8-6-68 16,-1 3-4-16,0 3 40 0,1-10 36 0,8 5 28 0</inkml:trace>
          <inkml:trace contextRef="#ctx0" brushRef="#br0" timeOffset="-316.1545">89 177 35 0,'0'-5'104'16,"0"5"-8"-16,0-4-8 0,0 4-24 0,0 0-8 0,0 0 0 15,0 0 0-15,0 0 0 0,0 0 4 0,0 0 0 0,0 0-4 16,0 0-4-16,0 4 0 0,0-4-4 0,0 5-8 0,0 0 0 15,0 0 0-15,0-5 0 0,0 4 0 0,0 6 0 0,0-5-4 0,0-1 4 16,0 6-8-16,0 0 0 0,8 0 0 0,-8-1 4 0,0 0-4 16,0 6 4-16,0-5-8 0,8 4 0 0,-8 1 0 0,0-1 0 15,0 1 0-15,0-2-8 0,0 7-4 0,0-1 0 0,10-1 0 0,-10 2-4 16,0-1 0-16,0 5-4 0,0-5 0 0,0 6 0 16,0-5-4-16,-10 3 0 0,10-4 0 0,0 0 0 0,0 5-4 0,0-5 0 15,0 1 0-15,0-1 4 0,0 0-4 0,0-5 0 0,0 1 0 16,0-1 0-16,0-5-8 0,0 6 4 0,0-5-4 0,0-7-4 15,0 8 0-15,0-6-12 0,0-1-12 0,0-4-12 0,0 0-8 16,0 0-8-16,-8 0-4 0,8-4-8 0,-8-1-8 0,8 1-8 16,0-6-12-16,-8 0 4 0,8 1 0 0,-10-1 0 0,10-4-28 0,0-1-24 15,-8-4-12-15,0 4 36 0,8 1 20 0</inkml:trace>
        </inkml:traceGroup>
        <inkml:traceGroup>
          <inkml:annotationXML>
            <emma:emma xmlns:emma="http://www.w3.org/2003/04/emma" version="1.0">
              <emma:interpretation id="{E209F222-DF9E-45DE-B94A-9CF1EEB9B893}" emma:medium="tactile" emma:mode="ink">
                <msink:context xmlns:msink="http://schemas.microsoft.com/ink/2010/main" type="inkWord" rotatedBoundingBox="21762,11231 21799,12298 21137,12322 21099,1125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9300.1389">-4 2172 59 0,'0'-14'96'0,"0"4"-8"0,0 1-8 0,0-6-24 0,0 6 0 0,0-1-4 15,0 1 0-15,0-1-8 0,0 0 0 0,0 5 0 0,8-4-4 16,-8 4 8-16,8-4-4 0,-8 2-4 0,8-1 4 0,1 4 0 15,-1-6-4-15,1 5 0 0,0-5-4 0,7 6 4 0,-6-6-4 0,6 5 0 16,2 1 0-16,-10-7-4 0,9 7-4 0,0-1 0 16,0 0-4-16,-1 1-4 0,2 4 0 0,-1-6-4 0,-8 6-4 0,8 0 0 15,-1 0 0-15,-7 0 0 0,8 6-4 0,-9-2 4 0,10 1-8 16,-10 0 4-16,1-1 0 0,0 7-4 0,-1-7 0 0,0 1 0 16,-8 5 0-16,9-6-4 0,-9 6 4 0,8-1 0 0,-8 1-4 15,0-2 0-15,0 3 0 0,-8 4 4 0,8-6 0 0,-9 1-4 16,1 0 0-16,0-1-4 0,-1 1 4 0,0-1-4 0,1 1 4 0,-10-1-8 15,10 1-4-15,-9-1-12 0,8 1-8 0,-7-5-12 0,7-1 4 16,1 2-16-16,-1-2-16 0,-8 1-16 0,9-5-8 0,-2 5-4 16,10-5-8-16,-8 0-56 0,8 0-24 0,-8 0 32 0,8 0 24 0,0 0 28 15</inkml:trace>
          <inkml:trace contextRef="#ctx0" brushRef="#br0" timeOffset="19012.395">97 2090 71 0,'0'0'104'0,"-8"0"-4"16,8 0 0-16,0 0-28 0,0 0 0 0,-8 0 0 16,8 0-4-16,0 0 0 0,0 0-8 0,0 0 4 0,0 6-4 0,0-6 0 15,0 4 0-15,0 1 0 0,0 0-4 0,0 5 4 0,0-6 0 16,0 11-4-16,0-6 0 0,0 1-4 0,0 4 0 0,0 1-4 15,0 4-4-15,0 0-4 0,0 1-4 0,0-2-4 0,0 2-8 16,0-1 0-16,0 0-4 0,0-1-4 0,0 7-8 0,0-6 0 0,-10 0 4 16,10 6-8-16,0-6 4 0,0-1-4 0,-8 2-4 0,8-1 4 15,0-5 0-15,-8 6-4 0,8-6 0 0,-9 0 0 0,9 1-4 16,-9-1-4-16,9-4-4 0,-8 0-4 0,8-1 0 0,0-5-36 16,0 2 8-16,-9-2-12 0,9 1-8 0,0-5-4 0,0 0-4 0,0-5 0 15,0 1 0-15,0-2-12 0,0 2-4 0,0-5-4 16,0-1 0-16,0 0 4 0,0 1 4 0,0-1-12 0,0-4-20 0,0-1-16 15,0 1-12-15,0-1 24 0,0 1 28 0</inkml:trace>
          <inkml:trace contextRef="#ctx0" brushRef="#br0" timeOffset="19817.7541">258 2719 35 0,'0'0'96'0,"-8"-6"-8"15,8 2-8-15,0-1-24 0,0-5 0 0,0 6 0 0,0-5-8 16,0-1 0-16,0-1-8 0,8-2 0 0,1 3 0 0,-9 0 0 0,8 1 0 15,1-1 4-15,-1 1-4 0,10-1-4 0,-10 1-4 0,0 4 4 16,2-5 0-16,6 6-12 0,-8-1 0 0,2 5 0 0,-2-5 4 16,9 5-12-16,-9 0 0 0,1 0-4 0,0 0 4 0,-1 5-4 0,0 0-4 15,2-1-16-15,-10 6 20 0,8-5-8 0,-8 4 4 16,8 6-4-16,-8-5 4 0,8 3-4 0,-8-3 0 0,0 9 4 0,-8-4-8 16,8 4 0-16,-8 0 0 0,0 1 0 0,-2-1 0 0,2 0 4 15,-9-1-4-15,8 2 4 0,-8 0-4 0,1-5 0 0,6 3 0 16,-6-3 0-16,-2-2 0 0,2-3 4 0,-2 0-4 0,10-1 0 0,-9-4 0 15,8 0-4-15,-8-5 0 0,9 0 4 0,0 0 0 0,8-5 0 16,-10 0-4-16,2 0 4 0,8-4-4 0,0 0 4 0,0-1-4 16,0 1 4-16,0-1 0 0,8-5-4 0,-8 7 4 0,10-3 0 15,-2 1 0-15,-8 1 0 0,8-1 0 0,1 6 0 0,-1-7 4 16,1 7-4-16,-1 4 4 0,-8-4 0 0,9 4 0 0,-1 4 0 16,0 0 0-16,2 1 0 0,-2 1 0 0,0 3 4 0,2 1 4 15,-2-6-4-15,0 6 4 0,0 5 4 0,2-6 0 0,-2 1 8 16,0 4-8-16,1-5 4 0,-1 6 0 0,10-6 0 0,-10 1-4 0,0 5-4 15,2-6 4-15,6 1-8 0,-8-1 0 0,2 1 0 0,6-5-4 16,-7 4-4-16,0-4 0 0,8 0-4 0,-9-5-4 0,0 5-8 16,10-5-16-16,-10 0-20 0,0-5-8 0,10 0-32 0,-10-4-24 0,2-1-20 15,6 0-64-15,-8-4-16 0,1 0 36 0,0-1 36 0,-1 1 28 16,9-6 20-16</inkml:trace>
        </inkml:traceGroup>
        <inkml:traceGroup>
          <inkml:annotationXML>
            <emma:emma xmlns:emma="http://www.w3.org/2003/04/emma" version="1.0">
              <emma:interpretation id="{6CDDEF28-BDA3-4217-87B5-C5F50ACF8C44}" emma:medium="tactile" emma:mode="ink">
                <msink:context xmlns:msink="http://schemas.microsoft.com/ink/2010/main" type="inkWord" rotatedBoundingBox="21862,12963 21966,15897 20814,15938 20710,1300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24429.8596">300 4440 11 0,'0'0'104'0,"0"-4"-4"0,-8-1-12 0,8-4-24 16,0 4-4-16,0-1 0 0,0-3-4 0,0-1-4 0,0 6-4 16,0-6 0-16,8 1-4 0,-8-6-4 0,10 5 0 0,-10 1-4 0,8-1-4 15,0 1 4-15,2 4 0 0,-2-5-4 0,0 1-4 0,0 4 4 16,1-5-8-16,8 5 0 0,-8 1 0 0,-1 4-4 0,0-5-4 15,2 0 0-15,6 5 0 0,-7 5-4 0,0-5 0 0,-1 5-4 0,0-1 0 16,1 1 0-16,-1 5-24 0,1 0 24 0,0-1 0 0,-1 1 0 16,-8 4 0-16,0 0 0 0,8 1 0 0,-8 4-4 0,0 0 0 15,-8 1-4-15,8-1 4 0,-8 4 0 0,-1 2-4 0,0-6 0 16,1 5 0-16,-9 0 0 0,0-5 0 0,8 0 4 0,-7 1-4 16,-2-1 0-16,10 0 4 0,-10-5-4 0,1-4 4 0,9 4-4 0,-8-9 0 15,6 4 0-15,2-9 0 0,0 5 0 0,-2-10 0 16,2 5-4-16,0-9 4 0,8 4-4 0,0-4 4 0,0-2 0 0,0 3-4 15,0-8 4-15,8 3 0 0,-8 3 0 0,8-5 0 0,2 5-4 16,-2-3 4-16,0 3 4 0,2 1-4 0,-2-1 0 0,0 6 0 16,0-3 0-16,1 3 0 0,-1 0 0 0,1 4 4 0,0 0 0 0,-1 0-4 15,0 4 0-15,2 0 0 0,-2 3 4 0,0 1 4 0,1-2 0 16,0 3 4-16,-1 1 8 0,0 3 4 0,1-3 4 0,-1 5 0 16,1-5 0-16,8 3 0 0,-9 3 0 0,2-2 0 0,-2 0-4 15,8 0-24-15,-6-4 24 0,-2 4-4 0,0-4-4 0,9 0 0 16,-9-1-4-16,2-4 0 0,6 0-4 0,-8-1 0 0,2-4-4 15,-2 0 0-15,9-4-4 0,-8-1-4 0,-1 0-12 0,1-4-8 16,-1-1-20-16,-8-3-16 0,8-3-16 0,1 2-12 0,-9-5-20 0,0 5-16 16,9-6-16-16,-9 6-28 0,-9-6-52 0,9 6 28 0,0 0 36 15,-9 0 32-15,1 0 24 0</inkml:trace>
          <inkml:trace contextRef="#ctx0" brushRef="#br0" timeOffset="125062.1046">-348 5189 55 0,'0'0'112'0,"0"0"-8"0,0 4 0 0,0-8-24 15,10 4-4-15,-10 0-4 0,8 0 0 0,-8 0-8 0,8 0 4 16,-8 0-4-16,9 4-8 0,0-4 0 0,-1 0 0 0,1 0 0 16,7 0-4-16,-8 0 0 0,10 0-8 0,0 0 4 0,7-4 0 0,-8 4 4 15,0 0 4-15,9-5 0 0,0 5-4 0,-1-5-4 0,9 5 8 16,-8-5-12-16,8 0 4 0,0 5-8 0,-1-3-8 0,1-4 0 15,9 3-4-15,-9-1-8 0,10 0-4 0,-11 1 0 0,9 4 0 16,-6-5-4-16,5 5-4 0,-7-5-4 0,1 5 0 0,-1 0 4 16,0 0-8-16,-8 0 8 0,0-5-8 0,-1 5 4 0,1 0-4 15,-2 5 0-15,-6-5 4 0,-1 0 0 0,0 5 0 0,0-5 0 0,-9 5 0 16,10-5-4-16,-10 0 4 0,0 4 0 0,2-4-4 0,-2 0 0 16,0 0 0-16,1 5 0 0,-9-5 0 0,9 0-4 0,-9 0 0 15,8 0 0-15,-8 0-8 0,0 0-4 0,0 0-12 0,0-5-12 16,0 5-12-16,0-4-16 0,0-1-20 0,-8 5-24 0,8-5-20 15,-9 0-20-15,0 1-16 0,9-1-60 0,-16 0-24 0,6 0 48 16,2 1 40-16,0-2 36 0,-10 6 24 0</inkml:trace>
          <inkml:trace contextRef="#ctx0" brushRef="#br0" timeOffset="125501.9284">-49 5749 39 0,'0'-4'108'0,"0"-1"-4"0,8 5-12 0,-8-4-24 16,0 4-4-16,0 0 0 0,10 0-24 0,-10 0 20 0,8 4 0 0,0 1-8 16,-8-1 0-16,10 6-8 0,-2-5 4 0,0 5-4 0,0 0-12 15,1 3-4-15,0-3 4 0,-1 5-4 0,1-1 0 0,7 1-4 16,-6 4 0-16,-2 0 0 0,0 0-4 0,0 1-4 0,2 3-4 16,-2-4 0-16,-8 5 0 0,8 0-4 0,-8 0 0 0,9 0-4 0,-9-4 0 15,0 3 0-15,0 2 0 0,0-7 4 0,0 7-4 0,-9-7 0 16,9 2-4-16,0-5 4 0,-8-2-4 0,0-3 4 0,8 0-4 15,-10-1 4-15,10-9-4 0,-8 6-4 0,0-12 4 0,8 6-4 16,-8-9 0-16,-2-1 0 0,2 0 0 0,0-3 0 0,8-7 0 16,-9 1 0-16,1 0 0 0,-1-6 0 0,9-3 0 0,-9 4 0 0,9-5 0 15,-8 1 0-15,8 4 4 0,-8-5 0 0,8 0 0 16,0 1 4-16,0-1-4 0,0 0 0 0,0 4 0 0,0-3 0 0,0 8 4 16,8-3 0-16,-8-2-4 0,8 6 4 0,1 0 0 0,-9 5 0 15,9-5 0-15,-1 4 0 0,1 1 0 0,7-1 0 0,-6 6 0 16,-2-1 4-16,8 0-4 0,-6 1 0 0,6 4 0 0,1 1 4 15,-8-2-8-15,8 6 8 0,-9-4-8 0,10 8 0 0,-2-4 0 16,-6 6 0-16,6-2 4 0,-7 1 4 0,-1 4-4 0,1-3 8 16,-1 3-4-16,1 1 4 0,-1-1 0 0,-8 6 0 0,0-6-4 0,0 6 0 15,0-1 0-15,-8-5 4 0,8 6-4 0,-9-1-4 0,1-4-4 16,-9 5 0-16,8-6 0 0,1 1 0 0,-10 0-4 0,10-1 0 16,-10-5-8-16,10 2-12 0,-8-2-4 0,-2 1-12 0,10-5-4 0,-1 5-16 15,-7-5-12-15,6 0-12 0,2 0-12 0,0 0-8 0,0-5-20 16,8 5-52-16,-10 0-4 0,2 0 32 0,8-5 28 0,0 5 24 15</inkml:trace>
          <inkml:trace contextRef="#ctx0" brushRef="#br0" timeOffset="125893.8816">403 6348 51 0,'8'11'116'0,"-8"-2"-12"0,0 1-4 0,10-5-28 0,-10-1-8 15,0 2-4-15,8-2 0 0,0-4-4 0,1 0-8 0,-9 0 0 16,9-4-8-16,-1-2 4 0,0 2-8 0,1-1 4 0,-9-5-4 16,17 1-4-16,-8-5-4 0,-1-1 0 0,0 1 0 0,2 0 0 0,-2-1-8 15,0-4 0-15,0 4 0 0,10-4-4 0,-10 0 0 16,1 5-4-16,-1-1 4 0,0-4-4 0,2 4 4 0,-10 1-16 0,8 4 16 15,0-4 0-15,0 6 0 0,-8 1-4 0,10-2 4 0,-10 5 0 16,8-2-4-16,-8 2 4 0,8-1 0 0,-8 5 0 0,0 0 0 16,9 0 0-16,-9 5 0 0,0 5 0 0,0-6-4 0,9 5 0 0,-9 1 0 15,0 0 4-15,8 5-8 0,-8-2 8 0,9 7-4 16,-9-1 4-16,0-4 0 0,8 8 0 0,-8-4 0 0,8 6 0 0,-8-2 0 16,0 2-4-16,9-2 0 0,-9 2-4 0,9-2-4 0,-9 2 4 15,0-1-8-15,8 0 4 0,-8 0-4 0,0-5-12 0,0-1-12 16,0-3-16-16,0 4-28 0,8-9-28 0,-8 5-44 0,0-6-32 0,0-5-68 15,0 3-12-15,0-7 52 0,-8 0 40 0,8 0 20 16,0-11 32-16</inkml:trace>
          <inkml:trace contextRef="#ctx0" brushRef="#br0" timeOffset="123845.2884">-23 3784 19 0,'0'-4'116'0,"0"-2"-12"16,8 6-12-16,-8 0-24 0,0-5-8 0,0 5 0 0,0 0-4 15,0 0 0-15,0 5 0 0,10-5-4 0,-10 6-4 0,0-2 4 16,8 5-12-16,-8-4 0 0,0 4 0 0,0 1-8 0,0-1-8 15,8 6 4-15,-8-1-8 0,0 6-4 0,0-1-4 0,8 5 0 0,-8 0 0 16,9-1-4-16,-9 2 0 0,0 4-4 0,9-2 0 16,-1 3 0-16,-8 3 0 0,9-4-4 0,-1 0 0 0,-8 0 0 0,8 1-20 15,2-3 24-15,-10 2 0 0,8-5 0 0,-8 0-4 0,0 0 4 0,8 0 0 16,-8-5-4-16,0-5 0 0,0 1 0 0,0-1 4 16,0-4-4-16,0-1 0 0,0-3 0 0,0-2 0 0,-8-4-4 0,8 0 8 15,-8 0-4-15,8-4-4 0,0-6 4 0,-10 5-4 0,10-5 4 16,-8-4-4-16,0 5-4 0,8-6 4 0,-9-4 0 0,1 0 0 15,8-1 0-15,-9 1 4 0,9-5 0 0,-9 0 0 0,1 0 0 0,8 1-4 16,-8-6 4-16,8 5 0 0,-8-6 0 0,8 8 0 0,-10-8 0 16,10 6 4-16,0-1-8 0,0-2 8 0,0 8-8 0,0-5 4 15,0-1 0-15,0 6 0 0,10-5 4 0,-10 5 0 0,8 0-4 16,0 4 4-16,-8 1-4 0,8-5 4 0,1 4-4 0,0 1 0 16,-1 1 0-16,1 2 4 0,-1-3 0 0,10 4 0 0,-10 1-4 0,0-2 4 15,0 3-4-15,10-2 4 0,-10 5 0 0,1 0 4 0,8 0-4 16,-8 1 0-16,7-1 0 0,-8 5 0 0,2 0 4 0,6 5-4 15,-6-5-4-15,-2 9 0 0,0-4 0 0,1 4 4 0,-1 1-4 16,-8 0 0-16,9 4 4 0,-9 0 0 0,8 1 0 0,-8-1 0 16,-8 5-4-16,8-4 0 0,-9 4 0 0,9-5 4 0,-8 6-8 15,-1-1 8-15,1-5-8 0,0 1-4 0,-10-1-4 0,10 0-4 16,-10-4-16-16,10 0-16 0,-9-1-20 0,8 1-16 0,-8-6-12 16,9 2-20-16,0-2-64 0,-10-4 0 0,10 0 36 0,0 0 28 0,-2 0 24 15</inkml:trace>
        </inkml:traceGroup>
        <inkml:traceGroup>
          <inkml:annotationXML>
            <emma:emma xmlns:emma="http://www.w3.org/2003/04/emma" version="1.0">
              <emma:interpretation id="{B2F8A2EE-EA32-4C3B-A2EC-18B2BC1118F9}" emma:medium="tactile" emma:mode="ink">
                <msink:context xmlns:msink="http://schemas.microsoft.com/ink/2010/main" type="inkWord" rotatedBoundingBox="21936,16836 21974,17905 20935,17941 20897,1687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55510.7189">-66 7706 83 0,'-8'-4'112'0,"8"-6"-8"0,-9 1 4 15,9-1-24-15,0 5 0 0,-8-6 4 0,8 3-4 0,0-2-8 16,0 6-4-16,0-6 0 0,0 1-8 0,0 2-4 0,0 4-4 15,0-7 0-15,0 5-8 0,0 0 0 0,0 1 4 0,0-1-20 16,0 5 20-16,0-5 0 0,0 5 0 0,0 0 0 0,0-4-4 0,0 4 0 16,8 0-4-16,-8 4 4 0,0-4 0 0,9 5-8 15,-9-5-4-15,0 5-4 0,8 4 0 0,-8-4-4 0,9 5-4 0,-9 0-4 16,8-1-12-16,-8 5-8 0,0 1 0 0,8-1 0 0,-8 5 0 16,10 0 0-16,-2 1 0 0,-8-1 0 0,8 5 0 0,2 0 0 15,-10 0 0-15,8 0 0 0,0-1 0 0,0 2 0 0,1 4 0 0,0-6 0 16,-1 6 0-16,1-5 0 0,-9 0 0 0,8 0 0 15,0 0 0-15,2 0 0 0,-2-4 0 0,-8-1 0 0,8 0 0 0,0 0 0 16,-8-4 0-16,10-1 0 0,-10 0 0 0,8-4 0 0,-8-2 0 16,8 3 0-16,-8-7 0 0,0 1 0 0,9 0 0 0,-9-5 0 15,0 5 0-15,0-10 0 0,0 5 0 0,0-5 0 0,0 0 0 16,0 1 0-16,0-7 0 0,0 3 0 0,8-2 0 0,-8 0 0 0,0-4 0 16,0 0 0-16,9 0 0 0,-9-1 0 0,0 1 0 15,9-5 0-15,-9-1 0 0,0 1 0 0,8-5 0 0,0 5 0 0,-8-1 0 16,8-3 0-16,2-2 0 0,-2 6 0 0,-8 0 0 0,8-5 0 15,2 5 0-15,-2-5 0 0,0 6 0 0,1-2 0 0,-1 0 0 16,1 1 0-16,-1 0 0 0,1 0 0 0,-1 5 0 0,0-1 0 0,2 1 0 16,-2 4 0-16,0-4 0 0,2 5 0 0,-10-1 0 15,8 0 0-15,0 5 0 0,-8-4 0 0,8 4 0 0,-8 0 0 0,0 5 0 16,0-4 0-16,0 4 0 0,0 0 0 0,0-7-12 0,0 7-4 16,0 0-8-16,0 7-4 0,0-7-4 0,0 4-12 0,0 1-8 15,-8 0-16-15,8 0-16 0,0-1-12 0,-8 6-20 0,8-5-16 0,-8-2-12 16,8 8-8-16,-10-1-60 0,2-1-20 0,8 1 40 0,-8-1 40 15,-2-4 28-15,10 5 24 0</inkml:trace>
          <inkml:trace contextRef="#ctx0" brushRef="#br0" timeOffset="256295.1965">591 8167 79 0,'0'0'96'0,"-9"-5"-8"0,9 1-4 0,0-2-20 0,0 2-4 16,-8-1 0-16,8 0 0 0,0-4 0 0,0-1 0 0,0 1-8 0,0-1 0 16,0 0 0-16,8 1-4 0,-8-6 0 0,9 6 0 0,-9-6 0 15,8 1-4-15,-8 4 0 0,8-4 0 0,2-1-4 0,-10 6-4 16,8-5-24-16,0 4 24 0,0 0-8 0,2 1-4 0,-2-1-4 16,0 5-4-16,-8 1 0 0,9-2-4 0,0 6 0 0,-1-5-4 15,1 5 0-15,-9 0 0 0,8 5-4 0,0-5 0 0,-8 10 4 0,9-5-4 16,-9 0 0-16,0 4 0 0,9 1 0 0,-9 5-8 0,0-6 8 15,0 5 0-15,0 1-4 0,0-1 0 0,-9 5-4 0,0 1 4 16,9-1 0-16,-8 0-4 0,0 0 0 0,-1 5 0 0,1-4 4 16,-1-2 4-16,-8 2-4 0,9-1 0 0,-2-6 0 0,-6 7 0 15,8-6 0-15,-2-4-4 0,2 5 4 0,0-6-4 0,-1-4 0 16,1 4 4-16,0-3 0 0,-2-6 0 0,2 4 0 0,8-8 0 16,-8 4-4-16,8 0 4 0,0-6 0 0,0-3-4 0,-8 4 0 0,16 0 0 15,-8-3 4-15,0 2-4 0,0-3 8 0,8 3-4 0,-8-3 0 16,8 4 0-16,-8-4 0 0,10 4 0 0,-10-1 8 0,8 2-4 15,0 0-4-15,-8-1 0 0,9 5 0 0,-1 0 4 0,0 0 0 0,-8 0 0 16,10 0 0-16,-2 0 0 0,0 0 8 0,0 5-4 0,2-1 4 16,-2 0 0-16,0 2 4 0,1-1 0 0,0-1 4 15,-1 6 0-15,1-5 4 0,-1-1 0 0,0 6-4 0,1-5 0 0,0 1 4 16,-1-2 0-16,0 5-4 0,2-9-4 0,-2 5 0 0,-8 0 0 16,8-5 0-16,1 4-4 0,0-4 4 0,-1 0-8 0,-8-4 0 15,8 4 0-15,1-5-4 0,-9 0-4 0,8-4-4 0,-8 5 0 0,9-7-8 16,-9 1-4-16,9 1-4 0,-9-1-4 0,0 1-12 15,0-1-12-15,0-4-12 0,0 4-8 0,0-4-8 0,0 4-12 0,0 1-12 16,-9-6-8-16,9 6-4 0,-9 4-12 0,9-4 4 0,-8 4-48 16,-1-5-36-16,9 10 36 0,-8-4 28 0,0 4 32 0</inkml:trace>
          <inkml:trace contextRef="#ctx0" brushRef="#br0" timeOffset="256762.9457">-176 8622 95 0,'0'0'108'0,"0"0"-8"0,0 0-4 0,0-4-20 0,0 4 4 16,0-5 4-16,0 0-8 0,8 5 4 0,-8 0-4 0,8-4 4 15,-8 4-4-15,8-7 0 0,2 7-4 0,-2 0 4 0,0-3-8 0,10 3 0 16,-1 0 0-16,-9-5-4 0,9 5-4 0,8 0-12 16,-7 5-4-16,8-5 4 0,-1 0 0 0,1 3-4 0,0-3-4 0,-2 0 0 15,11 7 0-15,-9-7 0 0,8 0-4 0,0 0-4 0,0 0-24 16,-1 0-8-16,3 0 0 0,-3 0 0 0,1 0 0 0,0 0 0 15,0 0 0-15,1 0 0 0,-1 0 0 0,-8-7 0 0,7 7 0 0,-7 0 0 16,0 0 0-16,-1 0 0 0,1-3 0 0,-10 3 0 16,2 0 0-16,8 0 0 0,-10 0 0 0,2-5 0 0,-10 5 0 0,9 0 0 15,-9 0 0-15,1 0 0 0,0 0 0 0,-9 0 0 0,8 0 0 16,-8 0 0-16,8 0 0 0,-8 0 0 0,0 0 0 0,0 0 0 16,0 0 0-16,0 0 0 0,0 0 0 0,-8 0 0 0,8 0-48 0,-8 0-20 15,8 0-16-15,0 0-8 0,-9 0-16 0,0 0-12 0,1 0-12 16,8 5-16-16,-9-5-12 0,1 0-32 0,0 3-44 0,-1-3 36 15,-8 7 36-15,9-7 32 0,-2 4 28 0</inkml:trace>
        </inkml:traceGroup>
      </inkml:traceGroup>
    </inkml:traceGroup>
  </inkml:traceGroup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15:20.26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3A6A821-C616-4279-9272-E8F321D0BA1E}" emma:medium="tactile" emma:mode="ink">
          <msink:context xmlns:msink="http://schemas.microsoft.com/ink/2010/main" type="writingRegion" rotatedBoundingBox="31836,14204 33083,13640 33389,14317 32143,14881"/>
        </emma:interpretation>
      </emma:emma>
    </inkml:annotationXML>
    <inkml:traceGroup>
      <inkml:annotationXML>
        <emma:emma xmlns:emma="http://www.w3.org/2003/04/emma" version="1.0">
          <emma:interpretation id="{3BA6C9DD-7B16-49F4-BC62-9ED4DEE212C1}" emma:medium="tactile" emma:mode="ink">
            <msink:context xmlns:msink="http://schemas.microsoft.com/ink/2010/main" type="paragraph" rotatedBoundingBox="31836,14204 33083,13640 33389,14317 32143,148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47C1F6A-407C-4D5D-926E-2761E87D16EF}" emma:medium="tactile" emma:mode="ink">
              <msink:context xmlns:msink="http://schemas.microsoft.com/ink/2010/main" type="line" rotatedBoundingBox="31836,14204 33083,13640 33389,14317 32143,14881"/>
            </emma:interpretation>
          </emma:emma>
        </inkml:annotationXML>
        <inkml:traceGroup>
          <inkml:annotationXML>
            <emma:emma xmlns:emma="http://www.w3.org/2003/04/emma" version="1.0">
              <emma:interpretation id="{73BC5308-BBF0-4E76-81CE-E7A60390288F}" emma:medium="tactile" emma:mode="ink">
                <msink:context xmlns:msink="http://schemas.microsoft.com/ink/2010/main" type="inkWord" rotatedBoundingBox="31836,14204 33083,13640 33389,14317 32143,14881">
                  <msink:destinationLink direction="with" ref="{F5418991-12C2-4EFE-8843-BED53745E23F}"/>
                </msink:context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h</emma:literal>
                </emma:interpretation>
                <emma:interpretation id="interp2" emma:lang="" emma:confidence="0">
                  <emma:literal>*</emma:literal>
                </emma:interpretation>
                <emma:interpretation id="interp3" emma:lang="" emma:confidence="0">
                  <emma:literal>t</emma:literal>
                </emma:interpretation>
                <emma:interpretation id="interp4" emma:lang="" emma:confidence="0">
                  <emma:literal>•</emma:literal>
                </emma:interpretation>
              </emma:one-of>
            </emma:emma>
          </inkml:annotationXML>
          <inkml:trace contextRef="#ctx0" brushRef="#br0">10916 5251 67 0,'-9'-10'112'0,"9"6"-8"0,-8-1 0 0,8 0-24 15,-9 0 0-15,9 0 4 0,-9 0 0 0,9 1-4 0,-8-1-4 0,8 5-4 16,-8-5 4-16,8 0-4 0,0 5-12 0,-10-4-8 16,10 4 0-16,0 0-8 0,0 0-4 0,0-5-8 0,0 5 4 0,0 0 0 15,0 0 0-15,0 0-4 0,10 0-4 0,-10 0 0 0,0 0 0 16,8 5 0-16,-8-5-4 0,8 4 0 0,1 1-4 0,-9 0 4 16,9 0-4-16,-1-1-4 0,1 1 0 0,-1 5 0 0,0 0-4 0,1-6-4 15,0 10 0-15,-1-4 4 0,0 5 0 0,-8-6-8 0,10 5-4 16,-2-4 4-16,0 5-4 0,-8-1 8 0,9 1-8 0,-9-1 4 15,9 5 0-15,-9-4 0 0,8-1 0 0,-8 1 0 0,8-2-4 16,-8-3 4-16,0 5-4 0,0 0 0 0,0-1 0 0,9-5 0 16,-9 1 0-16,0-1-4 0,0 1 4 0,8-1-4 0,-8-4-12 0,0 0 16 15,0 0 0-15,0 0 8 0,0-1-8 0,8-4 4 0,-8 0-4 16,0 0 0-16,0 0 0 0,10-4 0 0,-10 4 0 0,0-10 4 16,0 5-8-16,8 0 4 0,-8-4 0 0,0 5 0 0,8-7 0 15,-8 2 0-15,0-1-4 0,0-4 0 0,0 5 4 0,0-6 0 16,0 1 0-16,0-1-4 0,0 1-4 0,0-2 4 0,0 3 0 0,0-6-4 15,0 0 4-15,0 4-4 0,0-4-4 0,0-1 8 0,0 1-4 16,0 0 0-16,0 0 0 0,0-5 0 0,0 5 4 0,0 0 0 16,0 1 0-16,0-3 0 0,0 2 0 0,0 0 0 0,0-1 4 0,0 2-4 15,0 4 4-15,0 0-4 0,0-6 4 0,0 6 0 16,0-1 0-16,0 1-4 0,0 4 8 0,0-5-4 0,0 2 0 16,0 3 0-16,0-4 0 0,0 3 0 0,0-3 0 0,0 5 0 0,0-6 0 15,10 1-4-15,-10 4 4 0,0 1 0 0,8-6-4 0,-8 1 4 16,8 4-4-16,0 1 4 0,-8-6-24 0,9 6 28 0,0-1 0 15,-1 1-4-15,1-1 0 0,-1 0 4 0,0 7-4 0,2-8 0 0,-2 6 0 16,0-4 0-16,2 4 0 0,6 0 0 0,-8 0 4 16,1 5-8-16,0-4 4 0,8 4-4 0,-9-5 4 0,0 5 0 0,10 0 0 15,-10 0-4-15,0 0 4 0,10 0-4 0,-1-6 4 0,-9 6-4 16,10 0 0-16,-2 0 0 0,2 0 0 0,-2 6 0 0,2-6 0 16,-1-6 4-16,8 12-4 0,-8-6 0 0,9 0 0 0,-8 0 4 15,6 0-4-15,2 0 4 0,-1 0-4 0,1 0 4 0,0 0 4 16,-1 0-12-16,1 0 4 0,0 0-4 0,0 0 4 0,-1 0-4 0,-8 5-4 15,8-5 4-15,1 0 0 0,0 0 0 0,-9 4-4 16,-1-4 4-16,10 5 0 0,-8-5 0 0,-2 5 4 0,2-5 0 0,-2 0-4 16,-7 0 4-16,8 5 4 0,-8-5 0 0,-1 0-4 0,10 0 4 15,-10 0 0-15,0 0 0 0,0 0 0 0,-8 0 0 0,10 0 4 16,-2 0-4-16,-8 0 4 0,8 0 0 0,-8 0 0 0,0 0 4 16,0 0 0-16,0 4 4 0,9-4 0 0,-9 5 0 0,0-5 0 15,0 5-4-15,0-5 0 0,0 11 4 0,0-8 0 0,0 2-4 16,0 0 4-16,0 5 0 0,0-1 0 0,0 1 4 0,0-1 0 15,0 1 0-15,0 4 0 0,0-4 0 0,0 4 4 0,0 1 0 16,0-1-4-16,0 1 4 0,0-1 0 0,-9 0 4 0,9 0 0 16,0 1-4-16,0-1 0 0,-8 1 0 0,8-2 0 0,0 3 0 15,0-6-8-15,0 3 0 0,0-3-8 0,-8 0-4 0,8-1 0 16,0 2 0-16,0-7 0 0,0 6 0 0,0-6 0 16,0 1 0-16,0 0 0 0,0 0 0 0,0-5 0 0,0 4-12 0,0-4-12 15,0 0-12-15,0 0-12 0,0 0-8 0,0 0-20 16,0 0-16-16,0-4-16 0,-10 4-20 0,10-5-28 0,-8 0-8 15,8 0-24-15,-8 1-68 0,0-2 48 0,-2 2 32 0,2-5 36 16,0 3 12-16</inkml:trace>
        </inkml:traceGroup>
      </inkml:traceGroup>
    </inkml:traceGroup>
  </inkml:traceGroup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12:42.85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41ACD60-4464-4DB7-8BBD-04DCCC131E08}" emma:medium="tactile" emma:mode="ink">
          <msink:context xmlns:msink="http://schemas.microsoft.com/ink/2010/main" type="writingRegion" rotatedBoundingBox="18041,677 21182,838 21161,1247 18020,1086"/>
        </emma:interpretation>
      </emma:emma>
    </inkml:annotationXML>
    <inkml:traceGroup>
      <inkml:annotationXML>
        <emma:emma xmlns:emma="http://www.w3.org/2003/04/emma" version="1.0">
          <emma:interpretation id="{AECA099E-6DAF-4A89-8D3D-EC77FD483D3C}" emma:medium="tactile" emma:mode="ink">
            <msink:context xmlns:msink="http://schemas.microsoft.com/ink/2010/main" type="paragraph" rotatedBoundingBox="18041,677 21182,838 21161,1247 18020,10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09EA2D0-8093-4224-866E-3CB3A019B83C}" emma:medium="tactile" emma:mode="ink">
              <msink:context xmlns:msink="http://schemas.microsoft.com/ink/2010/main" type="line" rotatedBoundingBox="18041,677 21182,838 21161,1247 18020,1086"/>
            </emma:interpretation>
          </emma:emma>
        </inkml:annotationXML>
        <inkml:traceGroup>
          <inkml:annotationXML>
            <emma:emma xmlns:emma="http://www.w3.org/2003/04/emma" version="1.0">
              <emma:interpretation id="{90E50EB1-CD6D-463A-A7E8-A5F2CC301A0A}" emma:medium="tactile" emma:mode="ink">
                <msink:context xmlns:msink="http://schemas.microsoft.com/ink/2010/main" type="inkWord" rotatedBoundingBox="18034,819 18462,841 18451,1051 18023,1029">
                  <msink:destinationLink direction="with" ref="{35CEFE87-F738-41E9-9841-C9484AAAABE7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17 68 55 0,'0'0'84'0,"0"0"-8"0,-8 0-4 0,8 0-20 16,0 0 0-16,0 0-8 0,0 0 0 0,0 0 0 0,0 0-4 16,0 0-4-16,0 0 0 0,0 0 0 0,0 0-4 0,0 0 0 0,0 0 4 15,0 0-4-15,0 0 0 0,0 0 8 0,0 0 0 16,0 0 0-16,0 0 4 0,0 0 0 0,0 0 0 0,0 0 0 0,0 0 0 16,0 4 4-16,8-4 0 0,-8 4-4 0,0-4 0 0,9 6 0 15,-9-6-4-15,0 4 0 0,8 1 0 0,-8 0-8 0,8 0 4 16,2-1-8-16,-10 1 4 0,8-1-4 0,0 2-4 0,0-2 0 15,-8 2-8-15,10-2 0 0,-2-4 0 0,0 5-4 0,1 0 0 16,0 0 0-16,-1-1 4 0,1-4-8 0,-1 5 0 0,0-5 0 0,0 0 0 16,2 4 0-16,-2-4-4 0,0 0 0 0,2 0-4 0,6 0 4 15,-7 0-4-15,-1 0 4 0,1 0-4 0,-1 0 0 0,1 0 0 16,7-4 4-16,-6-1-4 0,-2 5 4 0,0-4 0 0,2-1-4 0,-2 0 0 16,0 0-4-16,1 1 8 0,-1-2-4 0,1-4 0 15,-1 1 4-15,1 5-8 0,-9-6 8 0,8 1 0 0,0 3-4 16,2-2 4-16,-2-3-4 0,-8 7 0 0,8-6 0 0,2 5 0 0,-10-5 0 15,8 6 4-15,-8-1-8 0,0 1 4 0,8-2 0 16,-8 6 0-16,0-4 0 0,0 4-4 0,0 0 4 0,0 0 0 0,0-5 0 16,0 5 4-16,0 0-4 0,0 0 0 0,0 0 0 0,0 0 0 0,0 0 0 15,0 5 0-15,0-5 0 0,0 0-4 0,0 0 4 16,0 0 0-16,0 0 0 0,0 0-4 0,0 4 4 0,0-4 0 0,0 6-20 16,0-6 28-16,-8 4-4 0,8 1 0 0,0-5-4 0,0 4 0 15,-8 2 0-15,8-2 0 0,0 1 4 0,-10 5-8 0,10-10 8 16,-8 8-4-16,8-1 4 0,0-3-4 0,-8 0 0 0,8 2 4 15,0-2-8-15,-10 1 8 0,10 0-8 0,-8 0 4 0,8-1 0 16,0 1 0-16,-8-1 0 0,8 2 4 0,-9-2 0 0,9 2-4 0,-8-6-4 16,-1 4 4-16,9 1 0 0,-8 0-4 0,-1 0 0 0,9-1 8 15,-8 1-4-15,0-1 0 0,-2-4 0 0,2 6 0 0,0-2 0 16,-2-4 0-16,2 5 0 0,0-5 0 0,-1 0 4 0,1 0-4 16,-1 5 0-16,1-5 0 0,-1 0 0 0,1 0 0 0,0 0 0 15,-2 0 0-15,2 0-4 0,0 0 4 0,-2 0 0 0,2 0 0 0,0 0-4 16,0 0 4-16,8 0 0 0,-9 0-4 0,1-5 4 0,-1 5 0 15,0 0-4-15,9 0 0 0,-8-5 4 0,0 5 4 0,8-4-4 16,-10 4-4-16,2-6 8 0,8 6-8 0,-8-4-16 0,8-1 24 0,-8 1-4 16,-2 4 0-16,10-5 0 0,-8 0 0 0,8 5 0 15,-8-5 0-15,8 5 0 0,0-4 0 0,-9 4 0 0,9-6 0 0,-8 6-4 16,8 0 4-16,0 0 4 0,0 0-4 0,0-4-4 0,0 4 4 16,0 0 0-16,0 0 0 0,-9 0 0 0,9 0-4 0,0 0 4 15,0 4 0-15,0-4 0 0,9 0-4 0,-9 0 4 0,0 0 0 16,0 0 4-16,0 0-4 0,0 0 0 0,0 0 0 0,-9 0-4 0,9 0 4 15,0 0 4-15,0 0-4 0,0 0-4 0,0 0 4 0,0 0 0 16,0 0 0-16,0 0-4 0,0 0 8 0,0 0-4 0,9 0 0 16,-9 0 0-16,0 0 0 0,0 0 0 0,8 0 0 0,-8 0 0 15,9 0-4-15,-9 0 8 0,8 6-4 0,0-6 0 0,-8 4 0 16,10-4 4-16,-2 5-4 0,0 0 0 0,0 0 0 0,2-5 0 16,-2 4 0-16,0 1 0 0,1-1 0 0,8 2 0 0,-8-2 0 15,-1 1 0-15,0-5 0 0,0 5 4 0,2-5-20 0,6 0 20 0,-6 0-4 16,-2 4 4-16,0-4 0 0,1 0 0 0,-1 0 0 0,9 0-4 15,-8 0 4-15,-1 0-4 0,0 0 0 0,2-4 0 0,-2 4 0 16,0-5 0-16,2 0 0 0,-2 5 0 0,0-4 0 0,1-2 0 16,-1 2-4-16,-8-1 0 0,9 1 4 0,-1-1 4 0,1-5-4 15,-9 6 0-15,8-6 0 0,-8 4-4 0,8 2 4 0,-8-5 0 0,10 4 0 16,-10 0 0-16,8-4 0 0,-8 3 0 0,0 2 0 0,0 0-4 16,0-3 4-16,0 3 0 0,0 0 0 0,0 4 0 0,0-5 4 15,0 5-4-15,0-5-4 0,0 5 8 0,0-5-4 0,0 5 0 0,0 0 0 16,0 0 0-16,0 0-4 0,0 0 8 0,0-4-4 15,0 4-4-15,0 0 4 0,0 0 0 0,-8 0 0 0,8 0 4 0,0 4-4 16,0-4 0-16,-10 0 0 0,10 0 0 0,0 0-4 0,-8 0 8 16,8 0-4-16,-8 5 0 0,8-5 0 0,-9 5 0 0,9 0 4 15,-8-5-8-15,8 4 4 0,-9 0-4 0,9 3 0 0,-8-3 4 0,-1 0 0 16,1 6 4-16,8-5-8 0,-8 5 4 0,-2-6 4 16,2 1-4-16,0 5 4 0,-10-6-4 0,10 6-4 0,-1-5 0 0,-8 5 8 15,9-6 0-15,-9 1-8 0,9-1 4 0,-10 6 0 0,10-5 0 16,-10 0 0-16,10-5-4 0,0 4 4 0,-9 2 4 0,8-6-4 15,-8 0 0-15,9 0 0 0,-2 0 0 0,2 0 0 0,0-6 0 16,0 6-4-16,-2-4 4 0,2-1 0 0,8 0-4 0,-8 1 0 0,8-2 4 16,-9 2-4-16,9-1 0 0,0 1 0 0,0-1 0 15,0-5 0-15,0 6 0 0,-8-2 0 0,8 2 0 0,0-2 0 0,0 6-4 16,8-4 0-16,-8 4-8 0,0 0 0 0,0-5-8 0,0 5-8 16,0 0-16-16,9 0-8 0,-9 0-16 0,0 0-4 0,0 0-28 15,0 0-16-15,8 5-28 0,-8-5-40 0,0 4-56 0,0-4 44 0,0 6 40 16,8-2 32-16,-8 2 20 0</inkml:trace>
        </inkml:traceGroup>
        <inkml:traceGroup>
          <inkml:annotationXML>
            <emma:emma xmlns:emma="http://www.w3.org/2003/04/emma" version="1.0">
              <emma:interpretation id="{92A7386E-AA8E-4DA5-8AEB-99C66F30521B}" emma:medium="tactile" emma:mode="ink">
                <msink:context xmlns:msink="http://schemas.microsoft.com/ink/2010/main" type="inkWord" rotatedBoundingBox="19717,763 19732,764 19732,769 19716,76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9930.5774">1705-72 47 0,'0'0'56'0,"0"0"0"0,0 0-8 0,0 0-28 15,0 0 0-15,0 0-4 0,0 0-4 0,0 0 0 0,0-5 4 16,0 5-16-16,0 5 4 0,0-5 0 0,0 0 0 0,0 0 0 0,0-5-8 16,0 5-4-16,0 0-8 0,0 5-28 0,0-5-36 0,0 0-20 15</inkml:trace>
        </inkml:traceGroup>
        <inkml:traceGroup>
          <inkml:annotationXML>
            <emma:emma xmlns:emma="http://www.w3.org/2003/04/emma" version="1.0">
              <emma:interpretation id="{724654B0-9353-4753-8E40-B1CCEC2EF6B8}" emma:medium="tactile" emma:mode="ink">
                <msink:context xmlns:msink="http://schemas.microsoft.com/ink/2010/main" type="inkWord" rotatedBoundingBox="19743,889 21175,962 21161,1247 19728,1174"/>
              </emma:interpretation>
              <emma:one-of disjunction-type="recognition" id="oneOf2">
                <emma:interpretation id="interp2" emma:lang="" emma:confidence="0">
                  <emma:literal>_</emma:literal>
                </emma:interpretation>
                <emma:interpretation id="interp3" emma:lang="" emma:confidence="0">
                  <emma:literal>-</emma:literal>
                </emma:interpretation>
                <emma:interpretation id="interp4" emma:lang="" emma:confidence="0">
                  <emma:literal>~</emma:literal>
                </emma:interpretation>
                <emma:interpretation id="interp5" emma:lang="" emma:confidence="0">
                  <emma:literal>z</emma:literal>
                </emma:interpretation>
                <emma:interpretation id="interp6" emma:lang="" emma:confidence="0">
                  <emma:literal>u</emma:literal>
                </emma:interpretation>
              </emma:one-of>
            </emma:emma>
          </inkml:annotationXML>
          <inkml:trace contextRef="#ctx0" brushRef="#br1" timeOffset="329975.0474">1713 130 3 0,'0'0'88'0,"0"0"-16"0,0 0-4 16,0-6-24-16,0 6-12 0,0 0 4 0,0 0-8 0,0 0 4 0,0-4-4 16,0 4 0-16,0 0 0 0,0 0-4 0,0-6 0 0,0 6 0 15,0 0 0-15,0 0-4 0,0 0 4 0,0 0-4 16,0 0-4-16,0 0 0 0,0-4 4 0,0 4 0 0,10 0 0 0,-10 0 0 16,0 0 4-16,8 0-4 0,-8 0 4 0,8 4 0 0,2-4 0 15,-2 6 0-15,0-2 4 0,0 2 0 0,1-2-4 0,-1 6 4 16,1-5 0-16,0 4-4 0,7 1-4 0,-6-1 0 0,6 0 0 0,2 1 0 15,-2 5 0-15,-7-1 0 0,8-4 0 0,8-1 0 0,-7 6 0 16,-2-6 0-16,10 1 0 0,-1-1 0 0,-7 1-4 0,8 0 4 16,0-1-4-16,-2-4 0 0,11 4 0 0,-9 1 0 0,-2-5 0 15,11 0-4-15,-1 0 0 0,0-1-4 0,-8 1 4 0,7-5 0 16,1 5 0-16,1-5-4 0,-1 0 0 0,-8 0-4 0,8 0 4 0,0 0-4 16,-1 0 0-16,-7 0 0 0,8 0-4 0,-8 0 4 15,-1 0 0-15,9 0 0 0,-8 0 0 0,0 0-4 0,-9 0 4 0,9 0-4 16,0 0 0-16,-10 0 4 0,10-5 0 0,-9 5 0 0,-1-5 0 15,2 1 0-15,0 4 4 0,-2-5 0 0,-7-5-4 0,8 6 4 16,-9-6 0-16,9 5 0 0,-9-5 0 0,10 1-8 0,-10-1 4 0,2-4 4 16,-2 4-4-16,8 1 0 0,-7-1-4 0,-9 2 0 15,9-8 4-15,-1 7-4 0,1-1-8 0,-9 0-8 0,0 0-8 16,8 1-20-16,-8 0-20 0,0 3-20 0,0-3-28 0,-8 5-28 0,8-6-32 16,0 5-88-16,-9 1 48 0,1-2 36 0,-1 2 32 0,0 4 36 15</inkml:trace>
        </inkml:traceGroup>
      </inkml:traceGroup>
    </inkml:traceGroup>
  </inkml:traceGroup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16:06.00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C649EBA-27A1-4254-A111-9FDBA5757619}" emma:medium="tactile" emma:mode="ink">
          <msink:context xmlns:msink="http://schemas.microsoft.com/ink/2010/main" type="writingRegion" rotatedBoundingBox="17452,4636 18060,5570 17689,5811 17082,4877"/>
        </emma:interpretation>
      </emma:emma>
    </inkml:annotationXML>
    <inkml:traceGroup>
      <inkml:annotationXML>
        <emma:emma xmlns:emma="http://www.w3.org/2003/04/emma" version="1.0">
          <emma:interpretation id="{BEB7492E-F6B2-46A4-98D5-4D4FBBD079BB}" emma:medium="tactile" emma:mode="ink">
            <msink:context xmlns:msink="http://schemas.microsoft.com/ink/2010/main" type="paragraph" rotatedBoundingBox="17452,4636 18060,5570 17689,5811 17082,48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779DE53-66A1-438E-83C9-9849ABA682A0}" emma:medium="tactile" emma:mode="ink">
              <msink:context xmlns:msink="http://schemas.microsoft.com/ink/2010/main" type="line" rotatedBoundingBox="17452,4636 18060,5570 17689,5811 17082,4877"/>
            </emma:interpretation>
          </emma:emma>
        </inkml:annotationXML>
        <inkml:traceGroup>
          <inkml:annotationXML>
            <emma:emma xmlns:emma="http://www.w3.org/2003/04/emma" version="1.0">
              <emma:interpretation id="{C280AB53-E716-46A6-AE2F-908E4AEE501D}" emma:medium="tactile" emma:mode="ink">
                <msink:context xmlns:msink="http://schemas.microsoft.com/ink/2010/main" type="inkWord" rotatedBoundingBox="17438,4645 17715,5072 17359,5303 17082,487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42 137 39 0,'0'-4'92'16,"0"-2"-8"-16,0 2-4 0,8-1-24 0,-8 5-12 0,-8-5 16 0,8 5 0 15,0 0 0-15,0 0 0 0,0 0-8 0,8 5 4 0,-8 0-12 16,0 5 0-16,0-6-4 0,10 6-8 0,-10-1-4 0,0 6 0 16,0-1-8-16,8 0-4 0,-8 1-4 0,0 4 0 0,8 0-4 15,-8 6 4-15,9-7-8 0,-9 6-4 0,0-4 0 0,0 3 4 16,0 2-4-16,0-2 4 0,0-4-4 0,0 6 0 0,0-5 0 15,0-2 0-15,0 1-4 0,0 1 4 0,0-6-4 0,0 0 8 0,0 0 0 16,0-4-4-16,0 0 0 0,0-1 0 0,0-4 0 0,0-5-4 16,-9 5-4-16,9-5 4 0,0 0 0 0,-8-5 0 0,8 0 0 15,0-4 0-15,-8-1 4 0,8 0 0 0,-10 1-4 0,10-5 0 16,-8-1 0-16,0-4 0 0,8-1 4 0,-10 1-4 0,10 0 4 16,-8-4-8-16,8-2 8 0,-8 2 0 0,8-2-4 0,-8 2 0 0,8-2 8 15,0 2 0-15,0-1-4 0,0 0 0 0,0 0 4 0,0 0 0 16,0 5 0-16,0-1 4 0,0 1 4 0,8 0 0 0,-8 5 4 15,8-5-4-15,0 8 0 0,-8-3 4 0,10 5-4 0,-2-5 4 16,0 5 0-16,2 3 0 0,-2-4-4 0,0 6 0 0,9-2-4 16,-9 6 4-16,1-4-4 0,8 4-4 0,-9 0 4 0,2 4 0 0,6-4-4 15,-7 6 4-15,0-2 0 0,-1 1-4 0,0 0-4 0,-8 4 4 16,9 1-4-16,-9 5 0 0,0-6 0 0,0 5 0 0,0 1-4 16,0-1 0-16,-9 1-8 0,9 4-4 0,-16-5 0 0,7 6-4 0,0-6-12 15,1 5-4-15,0-6-4 0,-10 8-8 0,10-7-8 16,-1-1-8-16,0 3-4 0,-7-7-12 0,16 1 4 0,-9-1-64 0,1 1-32 15,0-5 28-15,8-1 28 0,-10 2 20 0</inkml:trace>
        </inkml:traceGroup>
        <inkml:traceGroup>
          <inkml:annotationXML>
            <emma:emma xmlns:emma="http://www.w3.org/2003/04/emma" version="1.0">
              <emma:interpretation id="{D5AB3D8D-E4F6-4BCE-BB84-5E6087A4E15E}" emma:medium="tactile" emma:mode="ink">
                <msink:context xmlns:msink="http://schemas.microsoft.com/ink/2010/main" type="inkWord" rotatedBoundingBox="17837,5227 18060,5570 17797,5741 17574,5398"/>
              </emma:interpretation>
              <emma:one-of disjunction-type="recognition" id="oneOf1">
                <emma:interpretation id="interp1" emma:lang="" emma:confidence="0">
                  <emma:literal>°</emma:literal>
                </emma:interpretation>
                <emma:interpretation id="interp2" emma:lang="" emma:confidence="0">
                  <emma:literal>o</emma:literal>
                </emma:interpretation>
                <emma:interpretation id="interp3" emma:lang="" emma:confidence="0">
                  <emma:literal>x</emma:literal>
                </emma:interpretation>
                <emma:interpretation id="interp4" emma:lang="" emma:confidence="0">
                  <emma:literal>a</emma:literal>
                </emma:interpretation>
                <emma:interpretation id="interp5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386.5086">357 795 31 0,'0'13'128'0,"0"-8"-12"0,8 0-8 0,-8 0-24 0,0-1-4 16,10-4-4-16,-10 0-4 0,8-4-8 0,-8-1-8 0,8-5-4 16,1 1 0-16,-9-1-8 0,9-4-4 0,-1-1-4 0,1 1-4 0,-1-5 0 15,0 4 0-15,2-4-8 0,-2 5 0 0,0-5 0 0,0 0 0 16,2 4-4-16,-2 1-4 0,0 0 4 0,1-1-4 0,0 5 4 16,-9 1-4-16,8-1 8 0,1 6-4 0,-9 4 4 0,8-5-4 0,0 5 0 15,-8 5 0-15,8-1-4 0,-8 1-4 0,0 5 4 16,0 4-8-16,10 1 0 0,-10-1-8 0,0 5 0 0,0 0 0 15,0 5 0-15,0 0-12 0,0 0-8 0,0 0-12 0,0 1-8 0,0 3-4 16,0-4-16-16,0 0-24 0,0 4-24 0,0-3-16 16,0-6-8-16,0 4-88 0,0-3 24 0,0-1 40 0,0-4 32 0,0 3 24 15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09:17:16.39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858C93C-3CBF-4D58-8718-086F5193631D}" emma:medium="tactile" emma:mode="ink">
          <msink:context xmlns:msink="http://schemas.microsoft.com/ink/2010/main" type="writingRegion" rotatedBoundingBox="9403,6746 9789,6359 10070,6640 9685,7026">
            <msink:destinationLink direction="with" ref="{E932FA4A-035B-4330-8B71-AE7FB797A9E0}"/>
          </msink:context>
        </emma:interpretation>
      </emma:emma>
    </inkml:annotationXML>
    <inkml:traceGroup>
      <inkml:annotationXML>
        <emma:emma xmlns:emma="http://www.w3.org/2003/04/emma" version="1.0">
          <emma:interpretation id="{32A32066-50DE-42E5-BCF8-4231A5F2D28E}" emma:medium="tactile" emma:mode="ink">
            <msink:context xmlns:msink="http://schemas.microsoft.com/ink/2010/main" type="paragraph" rotatedBoundingBox="9403,6746 9789,6359 10070,6640 9685,70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636A95F-1432-4C68-BCB8-BF70AA22C616}" emma:medium="tactile" emma:mode="ink">
              <msink:context xmlns:msink="http://schemas.microsoft.com/ink/2010/main" type="line" rotatedBoundingBox="9403,6746 9789,6359 10070,6640 9685,7026"/>
            </emma:interpretation>
          </emma:emma>
        </inkml:annotationXML>
        <inkml:traceGroup>
          <inkml:annotationXML>
            <emma:emma xmlns:emma="http://www.w3.org/2003/04/emma" version="1.0">
              <emma:interpretation id="{F5F4D66D-70D9-4B8E-8946-58AA08D942CD}" emma:medium="tactile" emma:mode="ink">
                <msink:context xmlns:msink="http://schemas.microsoft.com/ink/2010/main" type="inkWord" rotatedBoundingBox="9403,6746 9789,6359 10070,6640 9685,7026">
                  <msink:destinationLink direction="with" ref="{D7B1C079-1D25-4AFF-985D-3D51FFBFAA53}"/>
                </msink:context>
              </emma:interpretation>
              <emma:one-of disjunction-type="recognition" id="oneOf0">
                <emma:interpretation id="interp0" emma:lang="" emma:confidence="0">
                  <emma:literal>n</emma:literal>
                </emma:interpretation>
                <emma:interpretation id="interp1" emma:lang="" emma:confidence="0">
                  <emma:literal>h</emma:literal>
                </emma:interpretation>
                <emma:interpretation id="interp2" emma:lang="" emma:confidence="0">
                  <emma:literal>ń</emma:literal>
                </emma:interpretation>
                <emma:interpretation id="interp3" emma:lang="" emma:confidence="0">
                  <emma:literal>p</emma:literal>
                </emma:interpretation>
                <emma:interpretation id="interp4" emma:lang="" emma:confidence="0">
                  <emma:literal>k</emma:literal>
                </emma:interpretation>
              </emma:one-of>
            </emma:emma>
          </inkml:annotationXML>
          <inkml:trace contextRef="#ctx0" brushRef="#br0">-2 92 51 0,'0'4'80'0,"0"1"-16"0,0-5-4 0,0 5-24 0,0-5-4 0,0 5 0 16,0-5-4-16,0 4-4 0,0-4 0 0,0 0 0 0,0 5-4 16,0-5 0-16,0 0 0 0,0 0 4 0,0 0-4 0,0 0 0 15,0 0 4-15,0 0 4 0,0 0-4 0,0 0 8 0,0 0 0 0,0 0 4 16,0 0 0-16,0 0 4 0,0 0 0 0,0 5 8 0,0-5-8 15,0 4 0-15,0-4-8 0,0 5 0 0,0-5 0 0,0 0 0 16,0 5-4-16,0 0-4 0,0 0 0 0,0 0-4 0,0-1 0 16,0 1-4-16,0 0 0 0,8 0-4 0,-8 0 4 0,0-1-4 15,10 6 0-15,-10-5-4 0,8 5 0 0,-8-6 0 0,8 6-4 0,-8 0 4 16,8-6 0-16,1 5 0 0,-9 1-4 0,9 0 4 0,-1-1-4 16,-8-3 0-16,9 3 0 0,-9 1 0 0,8-1 0 0,-8 1 0 15,8 0 0-15,-8-1-4 0,10 5 0 0,-10-4 0 0,0-1 0 16,8 0 4-16,-8 1 0 0,8 0-4 0,-8 0 0 0,0-1 0 15,0 1 0-15,8-1 0 0,-8-3 0 0,0 2 0 0,0-2 0 0,10 3 0 16,-10-3-4-16,0 3 8 0,0-5-4 0,0 2 0 0,0-2 0 16,0 1 0-16,0-5 0 0,8 6 0 0,-8-6 0 0,0 0 0 15,0 4 0-15,-8-4 0 0,8 0 0 0,8 0 0 0,-16 0 0 16,8 0 0-16,0 0 4 0,0 0-8 0,0 0 4 0,0 0 4 16,0 0-4-16,0 0 0 0,0 0 0 0,0 0 4 0,0 0-4 0,0-4 0 15,0 4 0-15,0-6 0 0,0 1 0 0,0 1 0 0,-10-2 0 16,10 2 0-16,0-5 0 0,-8 3 4 0,8-3-4 15,0-1-4-15,-8 0 4 0,8-3 0 0,-8 3 0 0,8 1 0 0,-10-7 0 16,10 6 0-16,0 1 0 0,0 0 0 0,0-5 0 0,0 4 0 16,-8 1 0-16,8-1 0 0,0 0 0 0,0 1 0 0,0 3 0 15,0-3-4-15,0-1 4 0,0 6 0 0,0-6 0 0,8 5 0 0,-16-5-4 16,16 6 0-16,-8-1 4 0,0 1 0 0,0-6 0 0,0 5 0 16,10 0 0-16,-10 1 0 0,0-1 0 0,8 0 0 0,-8 0 0 15,0 0 0-15,8 5-4 0,-8-5 4 0,8 1 4 0,-8 4-4 16,10-5 0-16,-10 0 4 0,8 5-8 0,-8-5 4 0,0 5-4 15,8-5 4-15,-8 1 0 0,9 4-4 0,-9-5 4 0,8 5-4 0,-8 0 4 16,0-5 4-16,9 5 0 0,-9 0-4 0,9-5 0 0,-9 5 0 16,8 0 0-16,-8 0 0 0,8 0 0 0,-8 0 0 0,0 0 0 15,8 0 0-15,-8 0 0 0,10 0 0 0,-10 0 0 0,8 0 0 0,-8 0 0 16,8 0 4-16,-8 0-4 0,10 0 0 0,-10 0 0 16,8 0 4-16,-8 0-8 0,8 0 4 0,-8 0 4 0,9 5-8 0,-9-5 4 15,0 5 0-15,8-5 0 0,-8 0 0 0,9 5 0 0,-9-5 0 16,8 4 0-16,-8 1 0 0,9 0 0 0,-9-5-4 0,8 5 8 15,-8 0-4-15,8-1 0 0,-8-4 0 0,10 5-4 0,-10-5 8 0,0 5-4 16,8-5 0-16,-8 0 0 0,8 5 0 0,-8-5 0 0,0 0 0 16,10 0 4-16,-10 0 0 0,0 0-4 0,8 0 0 0,-8 0 0 15,0 0 4-15,8 0-4 0,-8 0 4 0,0 0-4 0,8-5 0 16,-8 5 0-16,0 0 4 0,9-5-4 0,-9 0 4 0,8 1-4 16,-8 4 0-16,0-10 0 0,9 5 0 0,-9 0 0 0,9-4 0 15,-9 4 0-15,0-5 0 0,0 5-4 0,8-4-4 0,-8 4-8 16,0-4-4-16,0-1-12 0,0 6-12 0,0-6-16 0,0 0-28 15,0 1-24-15,0-1-16 0,0 5-52 0,0-5-28 0,-8 1 20 0,8-1 48 16,-9 2 32-16,0-3 16 0</inkml:trace>
        </inkml:traceGroup>
      </inkml:traceGroup>
    </inkml:traceGroup>
  </inkml:traceGroup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14:46.64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7518470-D292-498A-8B18-4DA58821C2B3}" emma:medium="tactile" emma:mode="ink">
          <msink:context xmlns:msink="http://schemas.microsoft.com/ink/2010/main" type="inkDrawing" rotatedBoundingBox="28231,12772 30542,12760 30543,12808 28232,12820" semanticType="underline" shapeName="Other">
            <msink:sourceLink direction="with" ref="{9F893EE7-A53D-4A74-BF0F-C6074575FEBD}"/>
          </msink:context>
        </emma:interpretation>
      </emma:emma>
    </inkml:annotationXML>
    <inkml:trace contextRef="#ctx0" brushRef="#br0">-4 16 7 0,'0'0'88'0,"0"0"-16"0,0 0 0 0,0 4-32 16,0-4-4-16,0 0 0 0,0 0-4 0,0 0 4 0,0 0 0 15,0 0 0-15,0 0 4 0,0 0-4 0,0 0 0 0,0 0 0 16,0 0 0-16,9 0 0 0,-9 0 0 0,0 0 0 0,0 0 4 16,9 0-4-16,-9 5 8 0,8-5 0 0,-8 0-8 0,9 5 4 0,-1-5-4 15,0 0 0-15,2 0-4 0,6 0 0 0,-8 4-4 0,2-4 0 16,6 0-4-16,1 0 0 0,1 0-4 0,-2 0-4 0,2 5 0 16,8-5 0-16,-10 0-4 0,10-5 0 0,-1 5 0 0,9 0-4 15,-8 0 0-15,-1 0 4 0,9 0-4 0,2-4 0 0,-3 4-4 16,1 0 4-16,0-5 0 0,9 5 0 0,-9-5 0 0,8 5 0 15,-7-4 4-15,7 4-4 0,1-5 0 0,-9 5 0 0,8-5 0 0,2 5 0 16,-3-5 0-16,3 5 0 0,-2 0 0 0,9 0-4 0,-8 0 4 16,-1 0-4-16,2 0 0 0,-2 0 0 0,1 0 0 0,-9 5 4 15,8-5-4-15,1 5 0 0,-9 0 0 0,9-5 4 0,-9 4 0 0,0 1 0 16,-9-5 0-16,9 5 0 0,-8-1 0 0,8 1-4 16,-8-5 0-16,-1 0 0 0,1 5 4 0,0-5 0 0,-10 0 0 0,10 0 0 15,-1 0-24-15,1 0 24 0,0 0-4 0,-1-5 0 0,1 5 0 16,0-5 0-16,0 1 0 0,-1 4 0 0,0-5 0 0,-8 0 0 15,9 5 0-15,0-4-4 0,-1-1 0 0,-8 0 0 0,8 5 4 16,-7-5 0-16,-1 5 0 0,0 0 0 0,0-5 4 0,-9 5 0 0,10 0 0 16,-10 0 4-16,0 0 0 0,2 0 4 0,-10 0-4 0,8 0 0 15,-8 0 4-15,8 0 0 0,-8 0 0 0,0 5 4 0,0-10 0 16,0 5-4-16,0 0 0 0,0 5 0 0,0-5 0 0,0 0-4 16,0 5-8-16,0-5 0 0,-8 0 0 0,8 5 0 0,0-5 4 15,0 5-4-15,-8-5-8 0,8 4-4 0,0-4-4 0,-10 5-8 0,10-5-12 16,0 0-28-16,-8 5-28 0,0-5-32 0,-2 0-40 0,10 0-32 15,-8 0-72-15,0 0-8 0,-1 0 52 0,-7 0 36 0,7 0 36 16,-8 0 32-16</inkml:trace>
  </inkml:traceGroup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15:15.88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5418991-12C2-4EFE-8843-BED53745E23F}" emma:medium="tactile" emma:mode="ink">
          <msink:context xmlns:msink="http://schemas.microsoft.com/ink/2010/main" type="inkDrawing" rotatedBoundingBox="31093,15480 31797,13808 31856,13833 31153,15505" semanticType="callout" shapeName="Other">
            <msink:sourceLink direction="with" ref="{73BC5308-BBF0-4E76-81CE-E7A60390288F}"/>
          </msink:context>
        </emma:interpretation>
      </emma:emma>
    </inkml:annotationXML>
    <inkml:trace contextRef="#ctx0" brushRef="#br0">10720 4527 43 0,'0'0'64'0,"0"0"16"0,0 0-8 0,0 0-24 16,0 0-4-16,0-5-8 0,0 5 0 0,0 0-4 0,0 0 0 15,0 0-4-15,0 0-4 0,0 0 0 0,0 0-4 0,0 0-4 0,0 0 0 16,0 0-4-16,0 0 0 0,0 0-4 0,0 0 4 0,0 0-4 16,0 0 4-16,0 0 0 0,0 0 0 0,0 0 0 0,0 0 0 15,0 0 4-15,0 0-4 0,0 0 0 0,0 0 0 0,0 5 0 16,0-5 0-16,0 0 0 0,0 0 4 0,0 0 0 0,0 0 0 15,0 0 0-15,0 5 0 0,0-5 4 0,0 0 0 0,0 0 4 0,0 0-4 16,0 0 0-16,0 0 0 0,0 0 0 0,0 0 0 0,0 0-4 16,0 0-4-16,0 0 0 0,0 0-4 0,0 0 4 0,0 0 0 15,0 0 0-15,0 4 0 0,0-4 0 0,0 0 0 0,-9 4-4 0,9-4 4 16,0 7-4-16,0-7 0 0,0 4 0 0,0-4 0 0,0 4 0 16,0 2 0-16,0-6 4 0,0 4 0 0,0 1 0 0,-9 0-16 15,9-5 20-15,0 5-4 0,0-1 4 0,0-4 0 0,0 5 0 16,0-1 0-16,0 2 0 0,0-2-4 0,-8 2 4 0,8-2 0 15,0 1-4-15,0 0 0 0,-9 0-4 0,9-1 0 0,0 5 0 0,-8-3 0 16,8-2 0-16,-8 6 0 0,8-6-4 0,0 7 0 16,-9-2 0-16,9 1 0 0,-9-1 0 0,9 1-4 0,0-1 4 15,-8 1 0-15,8 0-4 0,-8-1 4 0,8 1 0 0,-10 4 0 0,10-4 0 16,-8 4 0-16,8 1 4 0,-8-6-4 0,8 5 0 0,-9 1 4 16,9-1 0-16,-9 1 0 0,1 4 0 0,8-4 0 0,-8 3 0 15,-1-3 0-15,1 4 4 0,0 1-4 0,-2-1 4 0,10-5-4 0,-8 6 4 16,0-2-4-16,-2 1 0 0,2 0-4 0,0 1 0 15,-1-1 4-15,1 0-4 0,-1 5 4 0,1-5-8 0,-1 0 0 0,1 1 4 16,0-2 0-16,-2 7 0 0,2-6 0 0,0 0 0 0,-2 1-4 16,2-1 0-16,0 0 4 0,0 0 0 0,-1 0 0 0,0 5-20 15,1-5 20-15,-1-4-4 0,1 4 4 0,0 0-4 0,-2 0 0 0,2-5 0 16,8 6 0-16,-8-2 8 0,0-3-8 0,-2 0-4 0,2 4 4 16,8-5 4-16,-8 2 0 0,-1-3 0 0,0 2 0 0,1-2-4 15,8 2 0-15,-9-1-4 0,1 1 4 0,8-1 0 0,-8 1 0 16,0-1 4-16,-2 1-4 0,10-1 0 0,-8 0 4 0,0 0-4 15,8-3 0-15,-10 3 0 0,2 0 0 0,8 1 0 0,-8-1-4 0,-1-5 4 16,9 6 0-16,-8-1 0 0,-1 1 4 0,9-6-4 16,-8 5 0-16,-1 1 0 0,9-5 0 0,-8 3 0 0,8-2 4 0,-8 3-4 15,-2 0 0-15,10-4 4 0,-8 4 0 0,8-5-4 0,-8 6 0 16,-2-5 0-16,10 0 0 0,-8-1 4 0,8 0 0 0,-8 1 0 16,8-5-4-16,-8 0 0 0,8 5 4 0,-9-6-8 0,9-4 0 0,0 5-4 15,0-5-4-15,0 4-8 0,-9-4-12 0,9 0-8 16,0-4-12-16,0 4-12 0,0 0-20 0,0-5-12 0,0 1-24 15,0-1-20-15,0-5-4 0,0 0-76 0,0 0-4 0,0-3 44 0,-8 3 36 16,8-5 28-16</inkml:trace>
  </inkml:traceGroup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16:17.58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407704C-D5ED-4B06-B62E-9EE9C326BC9E}" emma:medium="tactile" emma:mode="ink">
          <msink:context xmlns:msink="http://schemas.microsoft.com/ink/2010/main" type="writingRegion" rotatedBoundingBox="16066,16682 18088,16068 18472,17332 16450,17947"/>
        </emma:interpretation>
      </emma:emma>
    </inkml:annotationXML>
    <inkml:traceGroup>
      <inkml:annotationXML>
        <emma:emma xmlns:emma="http://www.w3.org/2003/04/emma" version="1.0">
          <emma:interpretation id="{9536A6F4-5514-47FE-822B-F4B58001FA76}" emma:medium="tactile" emma:mode="ink">
            <msink:context xmlns:msink="http://schemas.microsoft.com/ink/2010/main" type="paragraph" rotatedBoundingBox="16066,16682 18088,16068 18472,17332 16450,179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1E86E5B-2945-42B2-851E-E236E272BE0D}" emma:medium="tactile" emma:mode="ink">
              <msink:context xmlns:msink="http://schemas.microsoft.com/ink/2010/main" type="inkBullet" rotatedBoundingBox="16066,16682 16833,16449 17216,17714 16449,17946"/>
            </emma:interpretation>
          </emma:emma>
        </inkml:annotationXML>
        <inkml:trace contextRef="#ctx0" brushRef="#br0">5591 7383 19 0,'0'0'88'0,"0"0"-4"0,0 0-12 0,0 0-20 16,0 0-4-16,0-5-4 0,0 10 0 0,0-5-4 0,0 0-4 16,0 0 4-16,0 0-4 0,0 0 0 0,0 0 0 0,0 0-4 15,0 0 4-15,0 0-4 0,0 0 4 0,0 0 0 0,0 0 0 0,0 0 0 16,0 0 4-16,0 0 0 0,0 0 0 0,0 4-4 0,0-4 8 16,10 6-4-16,-10-6 0 0,0 4 4 0,0 1-4 0,0 0-4 15,0 0 4-15,0 4 0 0,0 1 0 0,-10-1-4 0,10 1 4 16,0 3-4-16,0-2-4 0,0 3-4 0,-8 1 4 0,8-1-4 0,0 5 0 15,-8 0-8-15,8 0 0 0,-10 0 0 0,10 6-8 16,-8-2 4-16,8 2-4 0,-8-2 0 0,-1 6-4 0,9 0 0 0,-8 0 0 16,8 5-4-16,-9-5 4 0,1 4-8 0,8 1 4 0,-9-1 0 15,9 0 0-15,-8 1 0 0,8-1 0 0,-8 1 4 0,-2 0-4 16,10-6 0-16,0 6 0 0,-8 0 0 0,8-5 8 0,-8 4-8 16,8-4-4-16,-10 0 4 0,10-1 0 0,-8 1 0 0,8-6-16 15,-8 7 20-15,8-5 0 0,-8-2-8 0,8 0 8 0,-9 6-4 16,9-9 4-16,-8 3-8 0,8 2 0 0,-9-6 0 0,9 0 0 0,0 0 0 15,-9 1 0-15,9-1-4 0,0-5 4 0,0 1 0 0,0-1-4 16,0 0 4-16,0-4-4 0,-8-2 0 0,8 3-8 0,0-1 8 16,0-6-8-16,0 6-4 0,0-5 0 0,0-5 0 0,0 5-4 15,0-5-4-15,0 4-12 0,0-4-4 0,0 0-12 0,0-4-8 0,0 4-12 16,0-5-4-16,0 0-16 0,0 0-16 0,0-4-16 16,0 4-12-16,-8-4-12 0,8-1-80 0,0 0 36 0,0-4 36 0,0 4 24 15,0-4 32-15</inkml:trace>
        <inkml:trace contextRef="#ctx0" brushRef="#br0" timeOffset="635.3647">5924 8073 3 0,'0'0'156'0,"0"0"-4"0,0 0-8 0,0 0-16 15,0 0-4-15,0 0 4 0,0 0 8 0,0 0-4 0,0-5 0 16,0 5-4-16,0-4-8 0,8 4-4 0,-8-6-12 0,0 2-8 15,10 4-12-15,-10-5-8 0,0 5-16 0,8-4-32 0,-8-2-28 16,8 6 0-16,-8 0 0 0,8-3 0 0,-8 3 0 0,0-6 0 0,0 6 0 16,0 0 0-16,9 0 0 0,-9 0 0 0,0-5 0 0,0 5 0 15,0 0 0-15,0 0 0 0,0 0 0 0,0 0 0 0,0 0 0 16,0 0 0-16,0 0 0 0,0 0-28 0,0 0-76 0,0 0-28 0,8 0-20 16,-16 0-24-16,8 0-20 0,0 0-32 0,0 0-40 15,0 0 52-15,0 0 40 0,0 0 32 0,0 0 28 0,0 0 24 0</inkml:trace>
      </inkml:traceGroup>
      <inkml:traceGroup>
        <inkml:annotationXML>
          <emma:emma xmlns:emma="http://www.w3.org/2003/04/emma" version="1.0">
            <emma:interpretation id="{BCA656CE-2456-464D-9865-78730227F0C6}" emma:medium="tactile" emma:mode="ink">
              <msink:context xmlns:msink="http://schemas.microsoft.com/ink/2010/main" type="line" rotatedBoundingBox="17670,16875 18277,16691 18408,17123 17801,17307"/>
            </emma:interpretation>
          </emma:emma>
        </inkml:annotationXML>
        <inkml:traceGroup>
          <inkml:annotationXML>
            <emma:emma xmlns:emma="http://www.w3.org/2003/04/emma" version="1.0">
              <emma:interpretation id="{952C9120-669E-459B-8893-0E8A2236D06E}" emma:medium="tactile" emma:mode="ink">
                <msink:context xmlns:msink="http://schemas.microsoft.com/ink/2010/main" type="inkWord" rotatedBoundingBox="17670,16875 18277,16691 18408,17123 17801,1730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319.0546">6657 7891 19 0,'-8'-5'128'0,"8"0"-12"16,0-4 0-16,0-1-24 0,0 6-4 0,-9-6 4 0,9 5-4 15,0-6-4-15,0 8-4 0,0-7-4 0,0 5 0 0,0-4-4 16,9 4-4-16,-9 0-8 0,0-6 0 0,8 8 4 0,-8 3-4 0,8-5-4 16,-8 0 0-16,10 5-4 0,-10-5-4 0,8 5-8 0,0 5 0 15,0-5-4-15,2 5-4 0,-10 0-4 0,8 5-4 0,0-1-4 16,1 1-4-16,-9-1-4 0,9 4 0 0,-1 3 0 0,1 3-4 0,-9-5 0 15,8 6-4-15,0-1-4 0,-8 5 4 0,8-5-4 16,-8 0 4-16,10 5 0 0,-10-5-4 0,8 1 4 0,-8-1-4 0,0-1 0 16,0-3 4-16,0 4-4 0,0-9-16 0,0-1 20 0,0 1 0 15,8 0 0-15,-8-5-8 0,0-5 4 0,0 0 0 0,0 0 0 16,10-10-4-16,-10 1 0 0,0-1 0 0,0-5-4 0,8 1 0 0,-8-1 0 16,8-4 4-16,-8 0 0 0,9-5-4 0,-9 5 0 0,8-5 8 15,1-1 0-15,-9 7 0 0,8-6 0 0,1 5 4 0,-9 0-4 16,8 0 8-16,0 4-4 0,2 1 4 0,-2-1 0 0,0 1 0 15,2 5 4-15,-2-1 4 0,8 5 4 0,-7 0 0 0,0 0 4 16,8 5-4-16,-9 0-20 0,10 5 0 0,-2-5 0 0,-8 10 0 16,10-7 0-16,-1 8 0 0,0-6 0 0,0 5 0 0,-9-1 0 15,10 1 0-15,-2 4 0 0,-6-4 0 0,6-1 0 0,1 1 0 0,-8-1 0 16,-1-4 0-16,9 0 0 0,-9 0 0 0,2-5 0 0,-2 0 0 16,0 0 0-16,-8-5 0 0,10 0 0 0,-2-4 0 0,-8-6 0 15,0 1 0-15,0-2-12 0,0 3-72 0,0-6-20 0,0 0-12 0,-8-1-28 16,-2-3-16-16,2 3-12 0,0-3-8 0,-2-2-80 15,-6 6 28-15,7-5 48 0,-8 10 32 0,9-6 32 0,-9 6 24 0</inkml:trace>
        </inkml:traceGroup>
      </inkml:traceGroup>
    </inkml:traceGroup>
  </inkml:traceGroup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16:20.93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E633C6B-8BC9-40FC-9F60-B7B2483DCE34}" emma:medium="tactile" emma:mode="ink">
          <msink:context xmlns:msink="http://schemas.microsoft.com/ink/2010/main" type="writingRegion" rotatedBoundingBox="14353,17995 15691,17995 15691,18638 14353,18638"/>
        </emma:interpretation>
      </emma:emma>
    </inkml:annotationXML>
    <inkml:traceGroup>
      <inkml:annotationXML>
        <emma:emma xmlns:emma="http://www.w3.org/2003/04/emma" version="1.0">
          <emma:interpretation id="{77622392-2BCD-40AE-A6E6-F40472599642}" emma:medium="tactile" emma:mode="ink">
            <msink:context xmlns:msink="http://schemas.microsoft.com/ink/2010/main" type="paragraph" rotatedBoundingBox="14353,17995 15691,17995 15691,18638 14353,186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B72179B-7E9D-47BF-98FA-EFF51E9CDD95}" emma:medium="tactile" emma:mode="ink">
              <msink:context xmlns:msink="http://schemas.microsoft.com/ink/2010/main" type="line" rotatedBoundingBox="14353,17995 15691,17995 15691,18638 14353,18638"/>
            </emma:interpretation>
          </emma:emma>
        </inkml:annotationXML>
        <inkml:traceGroup>
          <inkml:annotationXML>
            <emma:emma xmlns:emma="http://www.w3.org/2003/04/emma" version="1.0">
              <emma:interpretation id="{D9F29B7D-2AC5-43BF-8956-76D58A62213C}" emma:medium="tactile" emma:mode="ink">
                <msink:context xmlns:msink="http://schemas.microsoft.com/ink/2010/main" type="inkWord" rotatedBoundingBox="14353,17995 15691,17995 15691,18638 14353,1863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3298 9377 51 0,'0'-9'72'15,"-8"4"-8"-15,8-4 0 0,0 4-20 0,0-5 0 0,0 6 0 16,8-6-4-16,-8 0 4 0,0 5 0 0,0-4 0 0,0-1 4 0,0 1 0 15,-8 0 4-15,8-2 0 0,0 7 8 0,0-6-4 16,0 1-4-16,0 4 4 0,0-5-4 0,0 1 0 0,0 4 4 0,0-5 0 16,0 6-4-16,0-1 0 0,0 0-4 0,0 0 0 0,0 0-4 15,0 1 4-15,0 4 0 0,0-5 0 0,0 5-4 0,0 0 0 16,8 0-8-16,-8 5-4 0,0-1 0 0,0 1-8 0,8 0 0 16,-8 5-8-16,0-1 0 0,9 1-8 0,-9 4 0 0,0 0-20 15,8 1 24-15,-8-6-8 0,9 11 0 0,-9-6 0 0,9 5-4 0,-9 0 4 16,0-4-4-16,0 4 0 0,0-5 0 0,0 5 0 0,8-4 0 15,-8-1-4-15,0 1 0 0,0-5 0 0,0 3 0 0,0-3 0 16,0 0 0-16,-8-5-4 0,8-1 0 0,0 2-4 0,0-2 4 0,0-4-4 16,0 0 0-16,0-4 0 0,-9-2-4 0,9 2 4 15,0-6-4-15,-9 1 4 0,9-6 0 0,-8 1 0 0,8-1-4 0,0 1 4 16,-9-5-4-16,9 0 4 0,-8-6 0 0,8 2 4 0,0-2-4 16,0 2 4-16,0-2 4 0,0 2 0 0,0-6 0 0,0 5 0 15,0 0 4-15,0 0 0 0,0 0 0 0,0 0 0 0,0 0-4 16,8 0 4-16,-8 4 0 0,9 2 0 0,-9-1 0 0,8-1 0 0,1 7 4 15,-9-2 0-15,9 0-4 0,-1 5 4 0,0 2 0 0,10-3 0 16,-10 7 0-16,0-6-4 0,2 10 0 0,-2-5 0 0,9 5 4 16,-9-5-4-16,1 10 0 0,8-5 0 0,-9 0 0 0,2 5 0 15,6-1 4-15,-8 2 0 0,2 2-4 0,-2-1 4 0,9 1-4 0,-9 2-4 16,-8-1 8-16,8 1-4 0,2 5 4 0,-10-1-4 0,8 1 0 16,-8 4 4-16,0-5-4 0,-8 5 0 0,-2 6 0 0,2-6 0 15,0 0 0-15,-1 4 0 0,1-3 0 0,-10 4 0 0,2-5 0 16,-2 5 0-16,10-10-4 0,-9 5 8 0,0 0-4 0,0-4 0 15,-1-1 0-15,2-4 0 0,8-1-4 0,-10-4 0 0,10 0 4 16,-10-5 0-16,10 5-4 0,-1-10 0 0,9 5 0 0,-8-5 4 16,8 0 0-16,-8 1 0 0,8-5 0 0,8 3 0 0,-8 2 0 15,0-6 0-15,8 6 0 0,-8-2 0 0,9 1 0 0,-1 1 4 0,1-1 0 16,0 0 0-16,-1 5 0 0,10 0 0 0,-10 5 0 0,8 0 4 16,-6-5 0-16,6 9-4 0,-7-3 8 0,8 3-4 0,0 0 0 15,1 1 4-15,-10-1 0 0,8 6 0 0,2-5 0 0,-1 4 4 0,-1-5-4 16,2 6 0-16,-2-5-24 0,2 5 28 0,-1-7-4 15,0 2-4-15,0-1 0 0,0 1-4 0,0-1 0 0,1 1 0 0,-10-4-8 16,9-2-4-16,0 2-8 0,0-3-8 0,-9 3-12 0,10-6-8 16,-10 0-16-16,0 0-12 0,10-6-12 0,-10 3-12 0,0-3-16 15,1 2-16-15,-9-6-8 0,9 0-4 0,-1 1-80 0,-8-1 24 0,0 0 44 16,9 1 24-16,-9-6 24 0</inkml:trace>
          <inkml:trace contextRef="#ctx0" brushRef="#br0" timeOffset="571.6785">4313 9282 23 0,'0'9'140'0,"-9"-3"-12"0,9 3-8 16,0-5-24-16,0 1 4 0,0 0 0 0,0 0-4 0,0-5-4 16,0 4 0-16,0-4-4 0,9 6-4 0,-9-6 0 15,8 0 0-15,1 0-4 0,-1 0-4 0,0 0-4 0,2 0-4 0,-2 0-4 16,0-6-4-16,0 6-8 0,10 0-4 0,-10 0-8 0,9 6-4 16,-8-6-8-16,8 0-4 0,-9 0-4 0,0 0-4 0,10 0-12 15,-10 0-4-15,2 0-12 0,6 0-8 0,-7 0-16 0,-1 0-16 0,1 0-24 16,-1-6-20-16,9 6-20 0,-17 0-32 0,8 0-32 0,2 0-28 15,-2 0-68-15,0 0 52 0,2 0 44 0,-2 0 32 0,-8 0 28 16,8 0 24-16</inkml:trace>
          <inkml:trace contextRef="#ctx0" brushRef="#br0" timeOffset="260.3035">4245 9085 51 0,'8'5'148'0,"0"0"-8"0,-8 0-8 0,10-1-20 16,-2 2-20-16,-8-2 16 0,8-4-12 0,0 5 0 0,-8-1-12 16,9-4-4-16,0 6-4 0,-1-6-4 0,1 0-12 0,-1 4-4 15,0-4-12-15,2 0-8 0,-2 0-4 0,8 0-8 0,-6 0-8 0,6 0 0 16,-7-4-8-16,8 4-8 0,0 0-4 0,-9-6-12 0,10 6-12 15,-10 0-8-15,0 0-8 0,10 0-20 0,-10 0-16 0,1 0-20 16,-1-4-12-16,-8 4-12 0,9 0-8 0,-9 0-76 0,0 0 12 16,0 0 36-16,0 4 36 0,-9 2 24 0</inkml:trace>
        </inkml:traceGroup>
      </inkml:traceGroup>
    </inkml:traceGroup>
  </inkml:traceGroup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12:32.94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5551EDF-B10A-4C22-ABA1-DE74BC281E22}" emma:medium="tactile" emma:mode="ink">
          <msink:context xmlns:msink="http://schemas.microsoft.com/ink/2010/main" type="writingRegion" rotatedBoundingBox="16417,9237 31669,8708 32009,18522 16758,19051"/>
        </emma:interpretation>
      </emma:emma>
    </inkml:annotationXML>
    <inkml:traceGroup>
      <inkml:annotationXML>
        <emma:emma xmlns:emma="http://www.w3.org/2003/04/emma" version="1.0">
          <emma:interpretation id="{38CDF33A-33F6-455E-9D19-BF66C59EFA87}" emma:medium="tactile" emma:mode="ink">
            <msink:context xmlns:msink="http://schemas.microsoft.com/ink/2010/main" type="paragraph" rotatedBoundingBox="21419,9202 31166,8554 31250,9815 21502,1046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E490DC4-E270-43F5-BBA8-68A8B6B4EB9A}" emma:medium="tactile" emma:mode="ink">
              <msink:context xmlns:msink="http://schemas.microsoft.com/ink/2010/main" type="inkBullet" rotatedBoundingBox="21473,10015 21971,9982 22001,10430 21502,10463"/>
            </emma:interpretation>
            <emma:one-of disjunction-type="recognition" id="oneOf0">
              <emma:interpretation id="interp0" emma:lang="" emma:confidence="0">
                <emma:literal>↳</emma:literal>
              </emma:interpretation>
            </emma:one-of>
          </emma:emma>
        </inkml:annotationXML>
        <inkml:trace contextRef="#ctx0" brushRef="#br0">10452 1034 27 0,'0'-6'104'0,"-8"6"-4"15,8 0-4-15,0-5-28 0,0 1 0 0,0 4 0 0,0-5 0 0,0 0 0 16,0 0-8-16,0-4 4 0,0 4-4 0,0 0-4 0,0-5-8 16,8 6 4-16,-8-5-8 0,8-1-4 0,-8 0-4 0,10 5 4 15,-2-5-8-15,0 6 0 0,-8-6-8 0,9 6 4 0,-1-1-4 0,1 0-4 16,8 0 0-16,-9 0-4 0,0 0 4 0,2 5-4 0,-2 0 0 16,0-5 0-16,1 5 0 0,-9 0-4 0,9 5 0 0,-1-5 4 15,0 5 0-15,1-5-4 0,-9 5 0 0,8 0 0 0,1 0-4 0,-9 0 0 16,9 4 0-16,-9-4 0 0,0 5-4 0,8-1 4 0,-8 4 0 15,0-2 0-15,0 3-4 0,-8 1 0 0,8-1 4 0,-9 0-4 16,0 1 0-16,1-1 0 0,-1 5 0 0,1 1 4 0,0-6-4 16,-10 5 0-16,10-4 0 0,-10-1 0 0,10 0 0 0,-9 0-4 15,0 1 0-15,9-1 0 0,-1-4 0 0,-7-5 0 0,6 5 4 16,2-6-4-16,0 1 0 0,8 0 0 0,-10-5 0 0,10 0 0 16,0 0 0-16,0 0 0 0,0-5-8 0,0 0 8 0,0 1 0 15,10-6 0-15,-10 5-4 0,0 0 4 0,8-5 0 0,0 6 0 0,-8-6 0 16,10 6 0-16,-2-6 0 0,0 5 0 0,-8-5 0 0,9 10 0 15,-1-3 0-15,1-3 0 0,-1 6 0 0,1-5 0 0,-1 5 0 16,0 5 4-16,-8-5-4 0,10 0 4 0,-2 6 0 0,0-3-4 16,1 2 4-16,0 0 8 0,-1 0-4 0,0-1 12 0,1 6 4 15,-1-5 0-15,1 4 4 0,0-4-4 0,-1 10 4 0,10-10 0 0,-10 4 0 16,0 1-4-16,10-1 0 0,-10-3 0 0,0 3 0 0,9 1 0 16,-9-6-4-16,2 1-4 0,6 0-16 0,-8 0 0 0,2-1 0 15,-2 2 0-15,9-6 0 0,-8 0 0 0,-1 0 0 0,1-6 0 0,-1 2 0 16,0-1 0-16,0-5 0 0,2 0 0 0,-2 1 0 15,0-1 0-15,2-4 0 0,-10 5 0 0,8-6 0 0,-8 0 0 0,8-3 0 16,-8 3 0-16,9-4 0 0,-9 5 0 0,0-1 0 0,0 1 0 16,0-1 0-16,0 0-20 0,0 6-44 0,0-5-16 0,0 4-20 15,-9 1-20-15,9-1-24 0,-8 5-28 0,0-4-28 0,8 4-80 16,-10 0 40-16,-6 0 44 0,6 1 36 0,2 4 32 0,0-5 24 16</inkml:trace>
      </inkml:traceGroup>
      <inkml:traceGroup>
        <inkml:annotationXML>
          <emma:emma xmlns:emma="http://www.w3.org/2003/04/emma" version="1.0">
            <emma:interpretation id="{DA430684-4B7A-462E-A7B1-4EE3A48F6669}" emma:medium="tactile" emma:mode="ink">
              <msink:context xmlns:msink="http://schemas.microsoft.com/ink/2010/main" type="line" rotatedBoundingBox="22451,9134 31166,8554 31243,9720 22529,10300"/>
            </emma:interpretation>
          </emma:emma>
        </inkml:annotationXML>
        <inkml:traceGroup>
          <inkml:annotationXML>
            <emma:emma xmlns:emma="http://www.w3.org/2003/04/emma" version="1.0">
              <emma:interpretation id="{E338F1E6-97AA-4715-923F-2E84703E69B5}" emma:medium="tactile" emma:mode="ink">
                <msink:context xmlns:msink="http://schemas.microsoft.com/ink/2010/main" type="inkWord" rotatedBoundingBox="22488,9696 22876,9670 22891,9906 22504,993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854.0054">11440 769 7 0,'0'5'104'0,"0"4"-12"0,0-9-4 16,8 6-24-16,-8-2 0 0,9-4 0 0,-9 0 4 0,8 5 4 0,0-5-8 15,-8 0-4-15,9 0-4 0,0 0-4 0,-1 0-4 0,0 0-8 16,10 0-4-16,-10 0-4 0,10 0-4 0,-10 0-4 0,9-5-8 15,-9 5 4-15,10 0-8 0,-10-4-4 0,10 4 0 0,-2-6-4 16,1 6 0-16,-8-4 0 0,8 4-4 0,-1-5-8 0,-6 5-12 16,6-5-20-16,-6 5-16 0,6 0-20 0,-8-5-16 0,1 5-24 0,0 0-76 15,-1 0 8-15,1 0 36 0,-9 0 32 0</inkml:trace>
          <inkml:trace contextRef="#ctx0" brushRef="#br0" timeOffset="2638.9991">11499 568 35 0,'0'0'112'0,"-8"0"-8"0,8 0-8 0,-9 0-28 15,9 0-4-15,-9 0-8 0,9 0 0 0,0 0 0 0,-8 0 4 16,8 0 0-16,0 0 4 0,0 0-8 0,0 0 4 0,0 0-4 0,8 0-8 16,1 0 0-16,-9 0-4 0,9 0 0 0,-1 0 4 0,10 0-8 15,-10 0 0-15,0 0-4 0,10 0 0 0,-10 0-4 0,9 0-4 16,0 0 0-16,-8 0-4 0,7 0 0 0,2 0-4 0,-10 0 0 15,9 0-4-15,-8 0 0 0,8 0 0 0,-9 0-4 16,10 0 0-16,-10 0-4 0,0-5 0 0,2 10 0 0,6-10-4 0,-16 5-4 16,8 0 4-16,1 0-8 0,0-5 4 0,-1 5-8 0,-8 0-8 15,9 0-16-15,-1 0-12 0,-8 0-8 0,0 0-16 0,0 0-8 0,0 0-20 16,8 0-12-16,-8 0-8 0,0 0-8 0,0 0-28 0,-8 0-52 16,8 0 24-16,0 0 32 0,-8 0 28 0,8 0 24 0</inkml:trace>
        </inkml:traceGroup>
        <inkml:traceGroup>
          <inkml:annotationXML>
            <emma:emma xmlns:emma="http://www.w3.org/2003/04/emma" version="1.0">
              <emma:interpretation id="{14A53881-A809-48FB-A2F7-AE3A1EF7A8D7}" emma:medium="tactile" emma:mode="ink">
                <msink:context xmlns:msink="http://schemas.microsoft.com/ink/2010/main" type="inkWord" rotatedBoundingBox="23430,9069 26083,8892 26155,9984 23502,1016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433.2949">12983 155 23 0,'0'5'108'0,"-10"-5"-16"0,10 0-4 16,0 0-28-16,0 0-4 0,0 5 4 0,0-5 0 0,0 0 0 0,10 0 0 16,-10 0 4-16,8 0-4 0,0 0 0 0,0 0-8 15,10 0 4-15,-10 0 0 0,9 0 0 0,-8 0-8 0,8 0 0 0,-1 0 0 16,10 0-4-16,-8 0-8 0,-1 0-4 0,8 0 0 0,-8 0-12 16,9 0 0-16,-9 0-4 0,8 0-4 0,-8 0-4 0,9 0-4 15,-8 0-4-15,6 0-4 0,-6 0-16 0,7 0-20 0,-7 0-16 0,-2 5-24 16,10-5-24-16,-9 0-28 0,0 4-40 0,0-4-60 15,-1 5 44-15,2 0 36 0,-10-5 28 0,10 5 20 0</inkml:trace>
          <inkml:trace contextRef="#ctx0" brushRef="#br0" timeOffset="3930.6398">13110 275 35 0,'0'-5'96'0,"0"0"-4"0,0 1-12 0,0 4-24 15,0 0 4-15,8-5-4 0,-8 5 8 0,0 5 4 16,0-1 0-16,0-4 4 0,10 5 4 0,-10 5-8 0,0-5-4 15,8 5-4-15,-8-1 0 0,0 1-4 0,8 4 4 0,-8 1-4 0,9-1 4 0,-9 5-4 16,0 0-4-16,8 1-4 0,-8-2 0 0,0 2-4 16,0 4-8-16,9-5-8 0,-9 5 0 0,0 0-8 0,0-5 0 15,0 4-4-15,0-3-4 0,0 4-4 0,0-5 0 0,8 0-4 0,-8 6 0 16,0-11 0-16,0 5-4 0,0 0 0 0,0-5-4 0,0 1-4 16,0 4-8-16,0-9-8 0,0 4-12 0,0-4-8 0,0 0-8 15,9-1-4-15,-18-4-4 0,18 0-8 0,-18-1-16 0,9-4-12 0,9 5-12 16,-9-10-8-16,0 5-4 0,0-4-44 0,0-1-28 15,0-5 24-15,0 0 32 0,0 1 24 0</inkml:trace>
          <inkml:trace contextRef="#ctx0" brushRef="#br0" timeOffset="4200.9169">13324 318 59 0,'0'-4'108'0,"0"-6"-8"0,0 5-12 0,0 1-28 16,0-1-4-16,8 0 0 0,-8 5-4 0,0-5 4 0,0 5-4 15,0 0 0-15,8 0-4 0,-8 0 4 0,0 0 0 0,8 0-8 16,-8 5 4-16,10 0 0 0,-10 0 4 0,8 4 0 0,0 1 4 16,-8-1 4-16,0 1 0 0,9 0-4 0,-9 9 0 0,0-5-4 15,0 5-4-15,0 1 0 0,8-2-4 0,-8 7-4 0,0-2-8 0,0 2 0 16,0-2-8-16,0 2-8 0,0-2 0 0,0 6-4 0,-8-5-20 16,8 0 20-16,0 0-4 0,0 0 0 0,0-5-4 0,0 5 0 15,0-10-4-15,0 6-4 0,0-1-8 0,0-5-4 0,0-4-8 16,0-1-12-16,0 1-16 0,0-5-12 0,0 0-16 0,0-5-4 15,0 0-12-15,0 0-20 0,0-5-8 0,0-4-12 0,0-1-20 0,0 0-52 16,0-4 16-16,0-6 36 0,-9 6 32 0,9-10 24 0</inkml:trace>
          <inkml:trace contextRef="#ctx0" brushRef="#br0" timeOffset="5109.4886">13835 352 75 0,'0'-5'100'0,"8"1"-12"0,-8-2-8 0,8 2-28 16,-8-1 0-16,10 0 0 0,-10 0 0 0,0 5 0 0,8 0 4 16,-8 0 0-16,8 0 0 0,-8 5 4 0,8 0 4 0,-8 0-12 15,9 5 0-15,-9-1-4 0,9 1 4 0,-9 4-4 0,8 5-4 0,-8 1-4 16,9-2 0-16,-9 7-12 0,0-2-4 0,8 2-4 15,-8 3-4-15,8 1-4 0,-8 0 0 0,0-1 0 0,10 1-4 0,-10 0-4 16,0 0 0-16,0 0-4 0,0-1 0 0,0-3 0 0,0-2 4 16,0 2 0-16,0-6 0 0,0 0 0 0,0-5-4 0,-10 1 0 15,10-1 0-15,-8-5 0 0,0-3 0 0,8-2-4 0,0-4 4 0,-9-4-4 16,9-2 4-16,-8-3-4 0,8 0 4 0,-9-6 0 16,9-4-4-16,0 0 0 0,0-6 0 0,0-3 0 0,0-1-4 0,0-4-4 15,0-1 0-15,0-5 0 0,9 1 0 0,-9 0 4 0,8 0 0 16,-8 0 0-16,9-1 4 0,-1 0 0 0,0 6 0 0,2 4 4 15,-2-4 4-15,0 4-4 0,10 10 0 0,-10-6 4 0,9 6 0 16,-9 5 0-16,10-1 0 0,-10 6 4 0,8-1 0 0,-6 6 0 16,6 4 0-16,2-5 0 0,-1 5 0 0,-9 0 0 0,9 5-4 0,0-5 0 15,1 9 0-15,-2-4 0 0,2 4-4 0,-2 1 4 0,1-1 0 16,1 6 0-16,-10-6-4 0,10 6 0 0,-2 0 0 0,-7 4 0 16,-1-5 4-16,1 1-4 0,-1 4 0 0,1-5 0 0,-9 5 0 0,0 1 0 15,-9-6 0-15,1 5 0 0,-1-6 0 0,1 3 0 16,-9-2 0-16,9 1 0 0,-18-1 0 0,8-5 4 0,1 2-8 15,-8-2 4-15,8-4-16 0,-1-1 16 0,-7 1 0 0,8 0 0 0,0-5 0 16,1 0 4-16,-2 0-4 0,0 0 4 0,10-5-4 0,-8 5 0 16,16 0 4-16,-9-5-4 0,0 5 0 0,1 0 0 0,8 0 4 15,0 0-4-15,0 0 4 0,0 5 8 0,0-5 0 0,0 5 8 0,0 4 8 16,8-4 4-16,-8 5 4 0,9-1 0 0,0 6 4 16,-9-1-4-16,8-4 0 0,0 4 4 0,0 5-8 0,2-5 0 0,-2 1 0 15,10 4-8-15,-10-4 0 0,9 4-4 0,-9-5-4 0,9 0-4 16,0 1 0-16,1-1 0 0,-10-4-4 0,9 5-4 0,0-6 0 15,0-4 0-15,-1 4-8 0,2-4-8 0,0 0-12 0,-10 0-24 0,9-5-24 16,-9 0-28-16,9 0-28 0,-8-10-32 0,-1 5-20 0,0-4-40 16,2-5-48-16,-2-1 48 0,0 1 36 0,-8-11 36 0,0 6 32 15,10-4 20-15</inkml:trace>
          <inkml:trace contextRef="#ctx0" brushRef="#br0" timeOffset="5993.7895">14661-65 35 0,'0'0'88'0,"0"-5"-8"0,-8 5 0 15,8-5-24-15,-9 1-4 0,9 4 0 0,0-5 4 0,0 0-4 0,-8 0 0 16,8-4-4-16,0 3 0 0,0 2 0 0,0-1 0 0,0 0 0 16,0-4 4-16,0 4-8 0,0 0-8 0,0-4 0 0,8 3 4 15,-8 2-4-15,0-1-4 0,9 0-4 0,-9-5 0 0,8 6 0 0,-8-1-4 16,8 0 0-16,1 1-4 0,0 4 0 0,-9-5-4 15,8 5 4-15,0-5-4 0,2 5-4 0,-2 0-4 0,0-5 0 0,1 10 0 16,-1-5-4-16,1 5 0 0,-9-5 4 0,8 5-4 0,1 4 0 16,-9-4-4-16,8 4 0 0,-8 1 4 0,0-1-4 0,0 6 4 15,0-5-4-15,0 4-12 0,-8 1 16 0,8-1 0 0,-9 0 0 0,1 5-4 16,-1-4 0-16,1-1 4 0,-9 0 0 0,9 1-4 16,-2-2 0-16,2 3 4 0,-9-6-4 0,8-1 4 0,1 1-4 0,0-1 0 15,-1-4 0-15,9 4 4 0,-8-9-4 0,8 5 0 0,-9-5 0 16,9 6 0-16,0-6-4 0,0-6 4 0,9 6 0 0,-9-5 0 15,0 5 0-15,8-4 0 0,1-1 0 0,-1 0 0 0,-8 5 4 16,8-5-4-16,1 1-4 0,0-1 8 0,-9 5-4 0,8-5-4 0,0 5 4 16,2-5 0-16,-2 5 4 0,0 5 0 0,1-5 0 15,-1 5 8-15,1 0 4 0,-1-1 0 0,-8 1 4 0,9 5 0 0,-1-6 4 16,0 7 0-16,2-2 0 0,-10 0-4 0,8 1 0 0,0-1 4 16,2 0 0-16,-2 2-4 0,0-7 4 0,0 6-4 0,1-5 4 15,0-1-8-15,-1 1 0 0,1 0 0 0,-1-5 0 0,0 5-4 16,2-5 4-16,-2 0-4 0,9-5-4 0,-8 5-4 0,-1-5 4 15,0-4-4-15,1 4-16 0,-1-5 16 0,10 1 0 0,-10-1-4 0,-8 1-4 16,8-6-4-16,2 1-12 0,-2-1-16 0,-8 1-16 0,0 0-16 16,8 0-12-16,-8-6-16 0,0 6-12 0,-8-6-16 0,8 6-12 15,0 0-8-15,-8-1-48 0,-2 1-36 0,2 0 36 0,0 4 36 0,-10 1 32 16,10 3 24-16</inkml:trace>
          <inkml:trace contextRef="#ctx0" brushRef="#br0" timeOffset="3474.8594">12436 222 27 0,'0'-3'96'0,"0"3"-4"0,0-6-8 0,0 6-20 0,0 0-8 16,0-5 0-16,0 5-4 0,0 0 0 0,0 0 4 0,0 0-8 16,0 0 16-16,0 0 0 0,0 5-4 0,0-5-4 0,10 6 4 15,-10-3-4-15,0 2-4 0,0 0 0 0,0 4-4 0,0 1-4 0,0 0 0 16,0-1-4-16,-10 6-4 0,10-5-8 0,0 9-4 15,0-5-4-15,-8 1 0 0,8 4-4 0,0 0-4 0,-8 0-4 0,8 0 0 16,0 0 0-16,-9 1-4 0,9-1 0 0,0 0 0 0,0 1 0 16,0-2 0-16,0 2-4 0,0-6 0 0,0 4 0 0,0-3 0 15,9 0 0-15,-9 4-4 0,8-5 0 0,0-4 8 0,-8-1-4 0,10 1-4 16,-2-1 4-16,0 1-8 0,0-5 0 0,2 0 4 0,-2 1-4 16,0-6 0-16,1 0 0 0,8 0-4 0,-8-6 0 0,-1 1 0 15,0 0 0-15,0 1-4 0,10-6 4 0,-10 5 0 0,2-5 4 16,-2 1 4-16,0-1 0 0,1 1 0 0,-9-1 0 0,8 0 0 15,1 6 0-15,-9-6 4 0,8 5-4 0,-8-4 4 0,9 3 0 16,-9 2 4-16,0-1 0 0,0 1 0 0,0 4-4 0,0-5 0 16,0 5 4-16,8 0 0 0,-8-5-4 0,0 5 0 0,0 0 4 0,0 0-4 15,-8 0 8-15,16 5 0 0,-8-5 0 0,0 5 0 0,0-5 0 16,0 9 0-16,0-5 4 0,0 7 0 0,0-7 0 0,0 11 0 16,8-6 0-16,-8 6 0 0,0 4 4 0,0-5-4 0,0 0-4 0,0 6 4 15,0-1 0-15,0 0-4 0,0-5 0 0,0 6-4 16,0-1 0-16,0 0 0 0,0-5 0 0,0 1 0 0,0-1 0 0,0 1-4 15,0-1-4-15,0 1-4 0,0-6-8 0,0 1-8 0,0 0-16 16,0-6-12-16,0 6-4 0,0-5-24 0,0-5-28 0,0 3-16 16,0-3-12-16,0-3-64 0,0 3-16 0,0-5 40 0,10-5 32 15,-10 6 32-15</inkml:trace>
        </inkml:traceGroup>
        <inkml:traceGroup>
          <inkml:annotationXML>
            <emma:emma xmlns:emma="http://www.w3.org/2003/04/emma" version="1.0">
              <emma:interpretation id="{5CEDBA1A-BE85-49A2-94FB-08B62EE51FB2}" emma:medium="tactile" emma:mode="ink">
                <msink:context xmlns:msink="http://schemas.microsoft.com/ink/2010/main" type="inkWord" rotatedBoundingBox="27229,9180 30074,8991 30116,9625 27271,981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1" timeOffset="361505.7535">16879 295 43 0,'0'-5'100'16,"0"0"-16"-16,0-5-8 0,0 5-28 0,0 0-8 0,0 1 4 15,10-1-4-15,-10 0-4 0,0 1 0 0,8-2-4 0,-8 2-4 0,8-1-4 16,-8 5-4-16,8 0-4 0,2-5 0 0,-2 5 0 0,0 0 0 16,1 0-8-16,0 0 0 0,-1 0 0 0,1 0 0 0,-1 5 0 15,0 0 0-15,0-1-4 0,2 2 0 0,-2-2 0 0,-8 6 0 16,8-6 0-16,-8 6 4 0,0 0-4 0,0 0 0 0,0 4-4 16,-8 0 4-16,8-4 0 0,-8 0 4 0,8 4-4 0,-10 0 8 0,2-4-4 15,0 0 4-15,0 4 0 0,8-4-4 0,-9-1 4 0,1-4-20 16,-1 4 16-16,9-4 0 0,-9 0-4 0,9-5 0 0,0 5 0 15,0-5 0-15,0 0-4 0,0 5 4 0,0-5-4 0,0 3 0 16,0-3 0-16,9 6-4 0,0-1 8 0,-1-5-4 0,-8 5 0 16,9-5 0-16,-1 4 0 0,0 2 0 0,0-2-4 0,10 1-8 0,-10 0-4 15,10 0-8-15,-10-5-4 0,9 0-4 0,-8 4 0 0,8-4 0 16,-9 0 0-16,0 0 4 0,10 0-4 0,-10 0 8 0,2-4-4 16,-2-1 4-16,0 0 0 0,0 0 0 0,1-5 4 0,-9 6 4 0,9-6 4 15,-9 1 4-15,0-1 4 0,0 0 0 0,8 1 4 16,-8-5 4-16,0 4 4 0,-8-4 0 0,8 4 4 0,0-5 0 0,0 6 4 15,-9-1 4-15,9 0-4 0,0 1 4 0,0-5 4 0,0 9-4 16,0-5-4-16,0 1 4 0,0-1 0 0,0 5 4 0,0-5 0 16,0 6 0-16,0-1 0 0,9-4 0 0,-9 3-4 0,8 2 4 0,-8-1-4 15,9 0-4-15,-9 0 0 0,8 5 0 0,0-3 0 16,2 3 0-16,-2-6 4 0,-8 6-4 0,8 0 0 0,0 0 0 0,2 6-4 16,-2-3 4-16,0 2-4 0,1 0 0 0,-9 0 0 0,8-1-4 15,1 6 4-15,0 0-8 0,-1-1 0 0,0 1 0 0,-8 0 4 16,8-1-4-16,2 6-4 0,-2-1 4 0,0-5 0 0,-8 1 0 15,10 5 0-15,-2-6-4 0,0 1 0 0,-8 0 0 0,9-6 0 16,-1 6 0-16,1-5 0 0,0 0 4 0,-9-1-4 0,8 1-4 0,0-5 0 16,0 0 8-16,10 0-4 0,-10 0 0 0,2-5 0 0,-2 1 0 15,9-1-4-15,-9 5 4 0,0-10 0 0,1 5 0 0,8 1 0 16,-9-2 0-16,2-3 0 0,6 4 0 0,-7 0 0 0,0-4-4 16,-1 4 4-16,0 0-4 0,1 1 4 0,-1-2 4 0,1 6-4 15,0-4 0-15,-1 4 0 0,0-5 0 0,2 5 0 0,-10 0 0 16,8 0 0-16,0 0 0 0,0 0 0 0,-8 5 0 0,10-5 0 0,-2 4 0 15,0 2 0-15,-8-2 0 0,9 1-4 0,-1 0 4 0,1 0 4 16,0 4-4-16,-1-4 0 0,0 4 0 0,0-3 4 0,2 3-4 16,-2 1 0-16,10-5-4 0,-10 4 8 0,0-4-4 0,1 4 4 0,7-4-4 15,-7 0 4-15,8 5 0 0,-9-10-8 0,10 3 4 16,-10-3 0-16,1 6-4 0,8-6 4 0,-9-6-4 0,9 6 8 0,-8-3-4 16,0-2 0-16,7-5-4 0,-6 5 4 0,-2-4 0 0,9-1-4 15,-17 1 4-15,9-6 4 0,-1 5 0 0,0-4-4 0,1 5-4 16,-9-10 0-16,0 4 4 0,8 1 0 0,-8-1-4 0,0 1 0 0,-8 4 0 15,8-4-4-15,0 4 0 0,-9 0-4 0,9 1 0 0,-8-1 0 16,0 1 0-16,-1 9-4 0,0-5 0 0,1 0 0 0,0 5 0 16,8 5 0-16,-10 0 0 0,2 1 0 0,0 2 0 0,-1 2-8 15,0 0-4-15,1 4-4 0,-1 0-12 0,9 1-8 0,-8-1 0 16,8 0 0-16,-8 1 0 0,8-1-32 0,0 1-36 0,0-1-20 16,8-5 20-16,-8 1 28 0</inkml:trace>
          <inkml:trace contextRef="#ctx0" brushRef="#br1" timeOffset="361799.0345">18287 241 79 0,'8'-4'116'0,"-8"-1"-12"0,-8 0-8 16,8 5-32-16,0-5-4 0,-9 5 0 0,0 0 0 0,9 0-4 15,-8 5 0-15,0-5-8 0,8 5-8 0,-10 0-8 0,10-5-4 16,-8 4-4-16,8 2-8 0,0-2-4 0,-8 1 0 0,16-5 0 0,-8 9-4 16,0-4-4-16,0 0 0 0,8 0 4 0,2 0-4 0,-10-5 0 15,8 5 4-15,0 0-8 0,1-1 4 0,8-4 0 0,-8 0 0 16,7 5-4-16,-8-5 0 0,10 0-4 0,0 0 8 0,-2 5 0 0,-7-5-4 15,16 0-4-15,-16 5 4 0,17-5-4 0,-10 4 4 0,2-4 0 16,-2 5 0-16,-7 0-4 0,8 0 4 0,0-1 0 0,-9 2 0 16,10 3-20-16,-18 1 20 0,8-1 0 0,0 1 0 0,-8 0 0 15,-8-1 0-15,0 1 8 0,0 4-4 0,-2-5-4 0,-6 6 0 16,7-5-4-16,-8 4-4 0,0-5-8 0,1 1-12 0,-10 0-12 16,8-1-8-16,1-3-12 0,0-2-12 0,0-4 0 0,1 0-48 0,6-4-40 15,2-2 12-15,0 2 32 0,-2-11 24 0</inkml:trace>
          <inkml:trace contextRef="#ctx0" brushRef="#br1" timeOffset="362518.167">18705 184 103 0,'-18'10'180'16,"10"-5"-12"-16,0-1-20 0,-10 1-44 0,10 0-8 0,-1 1-8 15,9-6 0-15,-8 3 4 0,8-3 8 0,0 5 4 0,0-5 0 16,0 0-8-16,8 0-12 0,1 0-8 0,7 0-8 0,-6 0-12 15,6 0-8-15,2-5-8 0,7 5-8 0,-8-3-4 0,8 3-4 16,1-6-8-16,0 6-4 0,-1 0-4 0,-8 0-8 16,8 0-20-16,1 0-20 0,-8-5-28 0,-2 5-32 0,1 0-28 15,1 5-48-15,-2-5-28 0,-6 6-100 0,-2-3 48 0,0 2 48 16,-8 5 44-16,8-6 32 0,-8 6 24 0</inkml:trace>
          <inkml:trace contextRef="#ctx0" brushRef="#br1" timeOffset="362183.0634">18610-31 39 0,'9'-15'104'0,"0"0"-12"0,-1 6-8 16,1 0-28-16,-1-1-4 0,0 0-4 0,2 6 0 0,-2-2 4 0,0 2 0 15,0 4 8-15,2 0 0 0,-10 0-8 0,8 4-4 0,0 2-24 16,1-2 20-16,-1 6-4 0,1 0-8 0,0-1 8 0,-1 5-4 0,-8 1 0 15,8 4 0-15,-8 0-4 0,8 5 0 0,-8-4-4 16,0 3-4-16,0 1 0 0,10 5 0 0,-10-6 0 0,0 7-4 16,0-1-4-16,0-6 0 0,0 6-4 0,0 0-4 0,0-5-4 0,0 0 0 15,0 0 4-15,8 0-4 0,-8 0-4 0,8-5 0 0,2 0 0 16,-2-4-4-16,0-1 0 0,1 0-12 0,-1-4-8 0,1 0-8 16,-1-5-12-16,9-5-12 0,-9 4-16 0,2-8-16 0,6 4-20 15,-6-5-8-15,-2-5-60 0,0 0-24 0,0 1 32 0,1-5 32 16,-1-1 28-16</inkml:trace>
          <inkml:trace contextRef="#ctx0" brushRef="#br1" timeOffset="360664.9687">16197 275 91 0,'0'-10'104'0,"0"1"-12"0,0 0-4 0,0-6-24 0,0 10-4 0,0 0 0 15,0-4-4-15,0 9 4 0,0-5-4 0,0 0-4 0,0 5-4 16,0 0 0-16,0-4-8 0,0 8 0 0,0-4-8 0,0 5-12 15,0 0 0-15,0-5-4 0,0 9-4 0,0-4-20 0,0 5 24 0,0 0-4 16,0 4-4-16,0-5 0 0,0 6 0 0,0-1 4 0,0 5-8 16,0 0 0-16,0 6 0 0,0-6-4 0,0 0 0 0,0 5 4 15,0-5 0-15,0-1-8 0,0 2 8 0,0 0-8 0,0-1 8 16,9-5-4-16,-9 1 0 0,9-6-4 0,-9 6 8 0,8-6-8 16,-8-5 8-16,8 2 0 0,2-6-4 0,-10 0 0 0,8-6 0 0,0 2 0 15,10-1 0-15,-10-4 0 0,0-1 0 0,1-4 4 0,-1 4-8 16,1-4 4-16,8 0 0 0,-9-1 0 0,2-4 0 0,-2 8-4 15,0-2 8-15,0-2-4 0,2 6-4 0,-10-5 0 0,8 9 4 16,0-5-4-16,-8 6 4 0,9-2 0 0,-1 6 4 0,-8 0-4 16,8 0 0-16,-8 6 0 0,10-2 0 0,-10 1 0 0,8 5 4 0,-8-5-4 15,8 4 4-15,0 0-4 0,-8 1 0 0,10 5-4 0,-2-6 4 16,0 1 0-16,1 0 0 0,0 4 0 0,-1-5 0 0,1 1 4 16,-1-1 0-16,0 2-24 0,10-7 20 0,-10 6 8 0,0-10-8 15,10 4 0-15,-10-4 4 0,1 5-4 0,8-5 0 0,-9 0 0 16,9-5 4-16,-8 5 0 0,0-9-4 0,7 4 0 0,-6-5 0 15,-2-4 0-15,0 4 0 0,0-4 0 0,2-1 4 0,-10 1-4 0,8-5 4 16,-8 0-4-16,8 0 0 0,-8 0 0 0,0-6-4 0,0 6 8 16,0 0 0-16,-8 0-8 0,8 0 4 0,-8-1 0 0,-2 6 0 15,2-1 4-15,0 1-8 0,0 6 4 0,-2-8-4 0,-6 12 4 16,7-6 0-16,0 5-4 0,-8 0 0 0,9 0-4 0,0 1-12 16,-1 4-4-16,0 0-12 0,1 0-12 0,8 0-4 0,-8 4-12 0,-2 1-4 15,10 0-8-15,0 5 0 0,0-5-32 0,-8 4-60 0,8-4 16 16,0 9 36-16,0-4 20 0</inkml:trace>
        </inkml:traceGroup>
        <inkml:traceGroup>
          <inkml:annotationXML>
            <emma:emma xmlns:emma="http://www.w3.org/2003/04/emma" version="1.0">
              <emma:interpretation id="{15839327-0E97-436F-AD1F-0B81DFBA42CA}" emma:medium="tactile" emma:mode="ink">
                <msink:context xmlns:msink="http://schemas.microsoft.com/ink/2010/main" type="inkWord" rotatedBoundingBox="30854,9423 31222,9399 31243,9720 30875,9745"/>
              </emma:interpretation>
              <emma:one-of disjunction-type="recognition" id="oneOf4">
                <emma:interpretation id="interp4" emma:lang="" emma:confidence="0">
                  <emma:literal>o</emma:literal>
                </emma:interpretation>
                <emma:interpretation id="interp5" emma:lang="" emma:confidence="0">
                  <emma:literal>°</emma:literal>
                </emma:interpretation>
                <emma:interpretation id="interp6" emma:lang="" emma:confidence="0">
                  <emma:literal>0</emma:literal>
                </emma:interpretation>
                <emma:interpretation id="interp7" emma:lang="" emma:confidence="0">
                  <emma:literal>.</emma:literal>
                </emma:interpretation>
                <emma:interpretation id="interp8" emma:lang="" emma:confidence="0">
                  <emma:literal>•</emma:literal>
                </emma:interpretation>
              </emma:one-of>
            </emma:emma>
          </inkml:annotationXML>
          <inkml:trace contextRef="#ctx0" brushRef="#br1" timeOffset="366815.9387">19838 314 43 0,'9'-5'92'15,"-9"0"-4"-15,0 5-8 0,0-5-24 0,0 5 0 0,0-4 0 16,0 4 0-16,-9 0 0 0,9 0-4 0,0 0 0 0,0 0-4 0,-9 0-4 16,9 0-4-16,0 0-4 0,0 0 4 0,0 4-4 0,0 1-4 15,-8 5-4-15,8-6 0 0,0 6 0 0,0-1-4 0,0 1-4 16,0 5 0-16,0-6 0 0,0 5-4 0,0 1 4 0,8 4-4 16,-8-5 0-16,9 6 0 0,0-6 0 0,-9 6 0 0,8-6 0 15,1 1 0-15,-1-2-4 0,0 2 0 0,10-5 4 0,-10 4 0 0,10-5-4 16,-10 0 4-16,9-3 0 0,-8-1 0 0,8-1-4 0,-1 1 0 15,2-5 0-15,-2-5-4 0,2 5 0 0,-10-4 0 0,9-1-4 0,1-1 0 16,-2 2 0-16,-8-5 4 0,10-1-4 0,-10-4 0 0,2 5 0 16,-2-6-4-16,0 6 0 0,-8-6 4 0,9 1-4 0,-9-1 0 15,0 1 0-15,0 4 0 0,-9-5 0 0,9 1 4 0,-8 0 0 16,0 4 0-16,-2-4 0 0,2 4-4 0,-10 1 4 0,10 4-4 16,-8-5 4-16,7 6 0 0,-8 4-4 0,0-6 4 0,-1 6-8 15,2 0 4-15,-2 6-8 0,2-6 0 0,-1 9-8 0,-1-4 0 16,2 0-12-16,-2 4-12 0,10 1-16 0,-10 0-12 0,10 4-24 0,-9 0-24 15,9-4-12-15,-1 4-64 0,0 1-24 0,1-1 36 0,0 1 36 16,0 4 24-16</inkml:trace>
        </inkml:traceGroup>
      </inkml:traceGroup>
    </inkml:traceGroup>
    <inkml:traceGroup>
      <inkml:annotationXML>
        <emma:emma xmlns:emma="http://www.w3.org/2003/04/emma" version="1.0">
          <emma:interpretation id="{974C15CE-F9F9-410A-84D8-C356C397FC2D}" emma:medium="tactile" emma:mode="ink">
            <msink:context xmlns:msink="http://schemas.microsoft.com/ink/2010/main" type="paragraph" rotatedBoundingBox="22433,10967 31761,11314 31704,12843 22376,1249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48F3685-EACB-47C0-8DC9-87FC216A1056}" emma:medium="tactile" emma:mode="ink">
              <msink:context xmlns:msink="http://schemas.microsoft.com/ink/2010/main" type="line" rotatedBoundingBox="22433,10967 31761,11314 31704,12843 22376,12496"/>
            </emma:interpretation>
          </emma:emma>
        </inkml:annotationXML>
        <inkml:traceGroup>
          <inkml:annotationXML>
            <emma:emma xmlns:emma="http://www.w3.org/2003/04/emma" version="1.0">
              <emma:interpretation id="{8E5C8420-6F93-4848-BE54-173DE04FA86A}" emma:medium="tactile" emma:mode="ink">
                <msink:context xmlns:msink="http://schemas.microsoft.com/ink/2010/main" type="inkWord" rotatedBoundingBox="22409,11624 22804,11639 22794,11923 22398,11908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9521.0184">11339 2692 103 0,'0'10'136'0,"0"0"-8"16,0-1-8-16,0-4-16 0,0 5 8 0,10-6 0 0,-10 6 4 15,8-5-4-15,-8 4 0 0,8-9 0 0,1 10-8 0,-1-10-8 16,9 5-12-16,0-5-8 0,1 4-12 0,-2-4-8 0,2 0-12 0,-2 0-8 15,10 6-4-15,-9-6-8 0,9-6-12 0,0 6-4 0,-10 0-12 16,10 0-24-16,-8-4-36 0,-2 4-36 0,1 0-36 0,1 0-40 16,-2 0-40-16,-6 0-80 0,-2-5 52 0,-8 5 48 0,8 0 32 0,-8-5 36 15,0 0 24-15</inkml:trace>
          <inkml:trace contextRef="#ctx0" brushRef="#br0" timeOffset="19315.0564">11365 2506 39 0,'0'-6'108'0,"9"6"-4"0,-9 0 0 0,8 6-16 15,-8-6 8-15,9 0 0 0,-1 4 4 0,1-4-4 0,-1 4 0 16,0 1-8-16,2-5-4 0,-2 6 0 0,0-2 0 0,2 1-12 16,-2-5-8-16,8 5-4 0,2 0-8 0,-10-1-8 0,9 2-12 0,1-2-4 15,-2-4-8-15,2 5 0 0,-2-5-8 0,2 0-4 0,-10 4-4 16,10-4-4-16,-2 0-12 0,1 0-24 0,-8 0-16 0,8 0-16 16,-9 0-16-16,2 0-24 0,-2 0-24 0,-8 0-24 0,0 0-52 15,8 0-20-15,-16 0 40 0,8 0 28 0,-8 0 40 0,-2 0 20 16</inkml:trace>
        </inkml:traceGroup>
        <inkml:traceGroup>
          <inkml:annotationXML>
            <emma:emma xmlns:emma="http://www.w3.org/2003/04/emma" version="1.0">
              <emma:interpretation id="{1D0625D2-A390-4822-BCD9-82D0B75B8AE2}" emma:medium="tactile" emma:mode="ink">
                <msink:context xmlns:msink="http://schemas.microsoft.com/ink/2010/main" type="inkWord" rotatedBoundingBox="23300,11081 26132,11186 26083,12515 23251,12410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22088.7745">14380 2423 71 0,'0'-9'96'0,"0"-5"-8"0,0 4-8 15,0-4-20-15,0 0-4 0,8 4-4 0,-8-5 0 0,10 6-4 16,-10-5 0-16,8 4 0 0,0-4 0 0,0 4 0 0,1-5-4 15,-1 6 4-15,10-1 0 0,-10 1-4 0,10-1 4 0,-10-1 0 0,8 3 0 16,2 4 4-16,-10-2-4 0,9 2 0 0,-8-1-4 0,8 5-4 16,-9 0 0-16,10-5-4 0,-10 10-4 0,0-5-4 0,10 5 4 15,-10-1-8-15,1 2 0 0,-1-2 0 0,0 4-4 0,-8 3 0 0,9-1-4 16,0 4-4-16,-9 0 4 0,8-4-4 0,-8 5-4 16,0-1 0-16,8 5 0 0,-8-5 0 0,0 1 0 0,0 4-4 0,-8-5 4 15,8 1 0-15,-8-1-4 0,8 1 0 0,-9-2 0 0,0 3 0 16,1-8-4-16,0 7-4 0,-9-5-4 0,8-1-4 0,0 1-12 15,-7-6-16-15,6 7-16 0,2-7-16 0,-8 1-12 0,7 0-8 0,0-5-24 16,1 5-8-16,-9-5-12 0,9 4-28 0,8-8-56 16,-10 4 24-16,2 0 36 0,8-5 32 0,-8 5 28 0</inkml:trace>
          <inkml:trace contextRef="#ctx0" brushRef="#br0" timeOffset="21788.7732">14406 2491 3 0,'8'-5'116'0,"-8"-4"-8"0,8 3-4 15,-8 1-28-15,0 1-4 0,9 4 4 0,-9-4-4 0,0 4 4 0,0 0 4 16,0 0-8-16,0 0-4 0,0-6 4 0,0 6 0 0,0 6 0 16,0-6 4-16,0 0 0 0,0 4-4 0,0 0 0 0,0 1-8 15,0 5 4-15,0-5-8 0,0 5-4 0,0 0-8 0,0-2-4 0,0 7-4 16,0-5-4-16,0 9-4 0,0-4-4 0,0 4-4 15,0 0-4-15,0 0-4 0,0 1-4 0,0-1 0 0,0 4-4 16,0-3 0-16,0 4 0 0,0-5 0 0,0 5-4 0,0-1-4 0,0 2 4 16,0-6 0-16,0 4-4 0,0-4 0 0,0 1-4 0,0-1 4 15,0 0-4-15,0-5-16 0,0 1 16 0,0 0-4 0,0-5-4 0,0-1-8 16,0-3-8-16,0 2-16 0,0-3-12 0,0-5-16 16,0 5-12-16,-9-5-8 0,9-5-12 0,0 5-12 0,0-5-8 0,-8-3-8 15,8 2-4-15,0-3-16 0,-8-1-40 0,8 0-8 0,-8-5 44 16,8 2 32-16,0-2 24 0</inkml:trace>
          <inkml:trace contextRef="#ctx0" brushRef="#br0" timeOffset="22539.7907">14721 3325 59 0,'0'5'116'0,"0"-5"-8"16,0 6-4-16,0-6-28 0,0-6 0 0,8 1-4 16,-8 5 0-16,0-4 0 0,9-6-8 0,-1 1 0 0,-8-1-8 0,9-1-8 15,8-2-4-15,-9-1-4 0,0-1 0 0,2 1-8 0,6 0 0 16,2-6 0-16,-10 1 0 0,9 0-4 0,-8 4 4 0,8-4-8 16,-9 0 4-16,10 4 0 0,-10-3 0 0,9 3 4 0,-8 1 0 0,7-1 4 15,-7 7 0-15,-1-3 0 0,1 1 4 0,0 1-4 16,-1-1 4-16,-8 6 0 0,8-2-4 0,-8 6-4 0,10-5 4 15,-10 5 4-15,8 0-4 0,-8 5-4 0,0 1 8 0,0-2-4 0,0 6-12 16,0-1-24-16,0 1 0 0,0 1 0 0,0 2 0 0,0 1 0 16,0 5 0-16,0-4 0 0,0 5 0 0,0-1 0 0,0 0 0 15,0 0 0-15,0 0 0 0,0 0 0 0,-8 1 0 0,8-2 0 0,0 1 0 16,0 1 0-16,0-7 0 0,-10 2 0 0,10 0 0 16,0-1 0-16,0 1 0 0,0-5 0 0,-8 0-124 0,8-1-48 0,0-5-40 15,0 1-48-15,-8-1-56 0,8 2 36 0,-9-6 68 0,0 0 44 16,9 0 36-16,-8-6 20 0</inkml:trace>
          <inkml:trace contextRef="#ctx0" brushRef="#br0" timeOffset="88137.9532">12207 2789 19 0,'0'9'112'0,"0"-5"-8"0,0 2-8 0,0-2-24 0,0-4 0 0,0 5-4 16,0-5-4-16,0 0 0 0,8-5 0 0,-8 5-4 0,0-4-4 16,9-2-8-16,-9-3-4 0,8-1-4 0,-8 6-4 0,8-11 0 15,2 6 0-15,-2-6 0 0,0 1-4 0,-8 0 0 0,8-1-4 0,10-4-4 16,-18 5 0-16,17-6 4 0,-9 1-4 0,1 0-16 15,0 0 12-15,-1-1 0 0,0-3 0 0,2 4-4 0,-2 0 0 16,0-6 0-16,0 6 0 0,2-5-4 0,-2 6-4 0,0-6 0 0,1 4 0 16,-1 0 0-16,0 1 0 0,2 0-8 0,-2 0 0 0,0 5 0 15,-8 0 4-15,8-1-4 0,2 1 0 0,-2-1 4 0,-8 4-4 16,8 3 0-16,-8-2 0 0,9 1 0 0,-9 4 0 0,0 0 4 0,0 1-4 16,0 4 0-16,9 0 4 0,-9-5-4 0,0 5 4 15,0 5 0-15,0-1-4 0,0 1 0 0,0 0 4 0,-9 4 0 0,9 1-4 16,0 5 0-16,0-1 4 0,-9 0-4 0,9 6 0 0,0-1 0 15,0 5 0-15,-8-1 0 0,8 2 0 0,0 3-4 0,0 2 4 16,0-2 0-16,0 5-4 0,-8 0 4 0,8 1 0 0,0 0 0 0,0 0 0 16,0 0 0-16,0-1 0 0,0 5-4 0,0-4 0 15,0 0-8-15,0-1-8 0,0-5-12 0,0 6-12 0,0-10-16 0,0 5-16 16,0-6-12-16,0-3-12 0,0 0-12 0,0-1-24 16,0-10-24-16,0 1-40 0,8 0 32 0,-8-10 36 0,0 0 20 0</inkml:trace>
          <inkml:trace contextRef="#ctx0" brushRef="#br0" timeOffset="88581.1048">12811 2112 115 0,'0'-4'128'0,"0"-2"-8"15,0 2-4-15,0 4-28 0,0-5-4 0,-8 5-8 0,8 5 0 0,0-5-8 16,0 4-12-16,0 2-8 0,0 3 0 0,0-5-8 15,0 6 0-15,0 0-8 0,-8 5 0 0,8-1-8 0,0 0 0 0,0 6-4 16,0-1 0-16,-8 0-4 0,8 4-20 0,0 2 20 0,-10 3 0 0,10-5-4 16,-8 7-4-16,8-1 4 0,0 0-4 0,-8 0 8 15,8-1-4-15,-9-4 4 0,9 5-4 0,0-5 0 0,0 0-4 0,0 0 0 16,0 0 0-16,9-9 0 0,-9 4-4 0,8-5 0 0,0-5-4 16,-8 1 0-16,10 0-4 0,6-5 0 0,-8-5-4 0,2 0-4 15,6 0-4-15,-7-5-4 0,7-5-4 0,-6 5 4 0,6-4-12 16,2-6 8-16,-10 6-4 0,9-5 8 0,-8-1-4 0,8-4 8 15,-9 5 0-15,0-1 4 0,2 1 8 0,6 4-4 0,-16-5 4 0,8 6 4 16,2-5 0-16,-10 8 4 0,0-3 4 0,8 5 4 0,-8-6 0 16,0 10 0-16,0-5 4 0,0 5-4 0,0 0 0 0,0 0 0 15,0 0-4-15,0 5 4 0,0-1-4 0,0 2 4 0,-8 2 0 0,8 3 0 16,0 3 0-16,-10 1 0 0,10-2 4 0,0 2-4 0,-8 5 0 16,8-1-8-16,-8-1 4 0,0 7 0 0,8-1-4 0,-10 0 0 15,2 0 0-15,8 0-4 0,-8-1 0 0,-1 2-4 0,9-2 0 16,0 2-8-16,-8-6-12 0,8 0-8 0,0 1-12 0,0-7-20 15,-9 2-20-15,9-1-20 0,0-5-12 0,0 1-16 0,0-5-72 0,0-5 16 16,9 0 40-16,-9 0 24 0,8-5 24 0</inkml:trace>
          <inkml:trace contextRef="#ctx0" brushRef="#br0" timeOffset="89028.8878">13289 2184 67 0,'9'-5'120'0,"-9"-4"-12"0,8 9-4 0,-8-10-20 15,8 6-20-15,-8-2 16 0,10 1-12 0,-10 5 0 0,0-4 0 0,8 4-4 16,-8-5-8-16,8 5 0 0,-8 0 4 0,0 0-4 16,8 0 0-16,-8 5-4 0,0-1-4 0,0 1 0 0,0 5 0 0,0 0-4 15,0-1-4-15,0 6 0 0,0 4-8 0,0 0 0 0,0 0-4 16,0 1-4-16,0 4-4 0,-8 4-4 0,8-4-4 0,0 5 0 15,0-1-4-15,0-3 0 0,0 4-4 0,0-1-4 0,0 0 0 0,0-3 4 16,0-1 0-16,0 0-4 0,8 0 0 0,-8-5-4 0,0 1 4 16,10-1-4-16,-2-5-8 0,-8 0-4 0,8-4-4 0,1 4-4 15,-1-9-8-15,-8 0-4 0,8 0-4 0,2-1 0 0,-2-8 0 16,8 4 0-16,-16-5-4 0,10-5 0 0,-2 6 0 0,0-6 8 16,1-5-4-16,0 1 4 0,-1 0 0 0,1 0 4 0,-1-6 12 0,0 6 4 15,-8 0 4-15,8-6 0 0,2 5 4 0,-10 2 8 16,8-2 0-16,0 5 16 0,-8 0 4 0,0 5 8 0,10 1-12 15,-10 4 20-15,0 0 4 0,0 0 4 0,0 9 4 0,0 1 4 0,0 0-4 16,8 5 4-16,-8 4 0 0,0 0 0 0,0 0-8 0,-8 5 0 16,8 0-4-16,0 0-4 0,0 5-4 0,0-1 0 0,0 1-8 15,0 0-4-15,-10 4-4 0,10-4-4 0,0-1-4 0,0 1-4 0,0-4-12 16,0-2-12-16,-8 2-16 0,8 0-24 0,0-7-24 16,0-3-28-16,0-2-36 0,0-3-32 0,0-5-72 0,-8 0 0 0,8-5 52 15,0 0 32-15,-10-5 32 0,10 0 28 0</inkml:trace>
          <inkml:trace contextRef="#ctx0" brushRef="#br0" timeOffset="89538.2871">14184 2242 91 0,'0'-5'116'16,"0"5"-8"-16,0-5-4 0,0 5-20 0,0 0-4 0,0 5 4 15,0 0-4-15,0-1-4 0,0 1-4 0,0 5 0 0,-8-6-4 16,8 6-4-16,-10 0-4 0,10 4-8 0,-8 1 0 0,8 4-4 15,-8 0-4-15,-1 0-4 0,-8 6-4 0,9-1 0 0,-1 4-8 0,-7-5 4 16,-2 6-4-16,0 5-4 0,2-5 0 0,-1 4-4 0,0 1-4 16,-8 0 0-16,7-1-4 0,2 1-4 0,-10-1 0 0,9 1-4 15,-9-5-4-15,10 4 0 0,-2-5-4 0,-8-2-8 0,9 2-4 0,9-5-8 16,-9-3-4-16,0-1-8 0,9 0-12 0,-2-4-12 16,-6-5-8-16,7-1-20 0,9-5-8 0,-9 2-16 0,1-6-4 15,8-6 4-15,0 2-36 0,0-1-44 0,-8-9 20 0,8 4 28 0,0-3 32 16,0-8 20-16</inkml:trace>
          <inkml:trace contextRef="#ctx0" brushRef="#br0" timeOffset="89873.3889">13801 2131 27 0,'-8'-10'120'0,"0"10"-12"0,0-4-8 0,-2 4-28 0,2 4 0 16,0-4-8-16,-1 6 0 0,1-2-4 0,-1 6-4 0,0-6-8 15,9 7-4-15,-8-7-4 0,8 6-8 0,0-5 0 0,-8 4-8 0,8-4-4 16,0 4 0-16,0 1 0 0,0-5-4 0,0 5 0 0,0-1-8 16,0-4 4-16,8 0 0 0,-8 4-4 0,8-4-4 0,-8 0 0 15,9-5 4-15,0 4-8 0,-9 2 4 0,8-6 0 0,1 0-4 16,-1 0 0-16,0 0-4 0,2-6 4 0,-2 2 0 0,0-1-4 16,0-5 0-16,2 6-8 0,6-6 4 0,-7-6 0 0,0 4-4 15,-1 2 0-15,1-5 0 0,-1 1 0 0,-8-6 8 0,8 6-4 0,1 0 4 16,-9-1 0-16,0 1 4 0,0-1 0 0,0 2 0 15,0 3 0-15,0 0-4 0,-9 1 8 0,9-2-4 0,-8 7 0 0,0 4 0 16,-1 0 0-16,1 0 0 0,-1 4 0 0,-8 1-4 0,9 5 0 16,-2 0-4-16,-6-1 0 0,8 6-8 0,-2-1-12 0,-6 5-8 15,7 0-12-15,1 1-16 0,-10 4-8 0,10 0-8 0,0 0-64 0,0 0-24 16,8 4 32-16,-10 2 28 0</inkml:trace>
          <inkml:trace contextRef="#ctx0" brushRef="#br0" timeOffset="90187.5477">13887 3000 75 0,'0'4'116'0,"0"-4"-12"0,0 11-12 0,0-7-28 16,0 0-4-16,0 6-4 0,0-1-4 0,0 1-4 0,9-1-8 15,-9 6-8-15,0-1 0 0,8 1-8 0,-8-1-4 0,8 1-4 0,2-1 0 16,-10 0-4-16,8 1-4 0,9-1 4 0,-8-4-8 0,-1 4-4 15,0 0 4-15,9-4 0 0,-9-1 0 0,2 1-4 0,6 0-4 16,-6-5 4-16,6-1 0 0,-8-4 0 0,1 4-4 0,8-4 0 16,-8 0 0-16,-1 0-8 0,10-4 0 0,-10 0 0 0,0-6 0 15,0 1 0-15,2-1 0 0,-2-5 4 0,0 1 4 0,1 0-8 0,-9-1 4 16,0 1 4-16,9-5 0 0,-9 4 0 0,0-4 4 0,0 0 0 16,-9 4 4-16,9 1-4 0,-9 4 4 0,1 1 4 0,0-1-4 15,-10 6 0-15,10-1 0 0,-10 0-4 0,2 5 4 0,-1 5 0 16,-1 0-8-16,2 5-4 0,-2-1-4 0,2 5-20 0,-10-4-24 15,9 5-20-15,0 4-84 0,-8-5 0 0,15 5 36 0,-6 0 16 0</inkml:trace>
        </inkml:traceGroup>
        <inkml:traceGroup>
          <inkml:annotationXML>
            <emma:emma xmlns:emma="http://www.w3.org/2003/04/emma" version="1.0">
              <emma:interpretation id="{AF19641A-C2AB-43A7-AD54-13140D64A515}" emma:medium="tactile" emma:mode="ink">
                <msink:context xmlns:msink="http://schemas.microsoft.com/ink/2010/main" type="inkWord" rotatedBoundingBox="26971,11720 27457,11738 27445,12074 26959,12056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92463.0288">15924 2596 103 0,'0'6'120'0,"0"-2"-4"0,-8-4-4 0,8 0-24 0,0 5 0 16,0-5-4-16,-8 0 0 0,8 5 0 0,0-5-4 0,0 0-4 15,0 0 0-15,0 0-4 0,0 0-4 0,8-5-4 0,-8 5 0 16,8 0-4-16,2-5 0 0,-2 5 4 0,0 0 0 0,1 0-8 15,-1 0-4-15,1 0 4 0,8-4-4 0,-9 4-4 0,10 0 0 16,-2 0 0-16,2 0-24 0,-1 0 12 0,0 0-36 16,-9 0 0-16,9 0 0 0,1 4 0 0,-2-4 0 0,2 0 0 0,-1 0 0 15,-1 0 0-15,2 0 0 0,-2 5 0 0,2-5 0 0,-1 0 0 16,0 5 0-16,-9-5 0 0,9 5 0 0,-8-5 0 0,0 0 0 16,7 0 0-16,-6 4 0 0,-2-4 0 0,0 0 0 0,-8 5 0 15,8-5 0-15,2 0 0 0,-10 0 0 0,0 5 0 0,0-5 0 16,0 0 0-16,8 0 0 0,-8 0 0 0,0 0 0 0,0 0 0 15,0 0 0-15,-8 0-44 0,8 0-44 0,0-5-20 0,0 5-16 0,-10 0-20 16,10-5-20-16,-8 5-16 0,8-4-28 0,-8 4-44 0,0-5 36 16,-2 5 40-16,2 0 32 0,0 0 28 0</inkml:trace>
          <inkml:trace contextRef="#ctx0" brushRef="#br0" timeOffset="92744.2739">15985 2923 79 0,'0'0'116'0,"8"0"-8"0,-8 0-8 0,0 0-24 16,8 0 0-16,-8 0-4 0,0 0 0 0,8 0-4 0,2 0 0 16,-2 0-4-16,0 0-4 0,2 0-4 0,-2 0 0 0,0 4-4 15,9-4 0-15,-8 0-4 0,-1 5-4 0,9-5 4 0,-9 0 0 16,10 0-4-16,-10 5 4 0,10-5-4 0,-10 0-4 0,9 0 0 15,0 0-4-15,-8 5 0 0,7-5-8 0,-6-5 0 0,6 5-8 0,-7 0 0 16,8 0-4-16,-9 0-4 0,1 0-4 0,-1 0 0 0,1 0-4 16,8 0-8-16,-17 0-12 0,8 0-16 0,-8 0-28 0,10 0-32 15,-10 0-60-15,0 0-32 0,8 0-72 0,-8 0-8 0,-8 0 44 0,8 0 44 16,0 0 36-16,-10 0 28 0</inkml:trace>
        </inkml:traceGroup>
        <inkml:traceGroup>
          <inkml:annotationXML>
            <emma:emma xmlns:emma="http://www.w3.org/2003/04/emma" version="1.0">
              <emma:interpretation id="{9F893EE7-A53D-4A74-BF0F-C6074575FEBD}" emma:medium="tactile" emma:mode="ink">
                <msink:context xmlns:msink="http://schemas.microsoft.com/ink/2010/main" type="inkWord" rotatedBoundingBox="28359,11372 30248,11442 30207,12534 28319,12464">
                  <msink:destinationLink direction="with" ref="{F7518470-D292-498A-8B18-4DA58821C2B3}"/>
                </msink:context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95686.6961">17280 2894 83 0,'0'4'124'0,"0"2"-12"0,-8-2-16 0,8-4-28 0,0 6-8 16,0-6-4-16,0 0 0 0,0 3-4 0,0-3-4 0,0 0 0 15,0-3 0-15,0-3 0 0,8 2-4 0,-8-2-8 0,0 2-4 16,9-6 0-16,-1 1 0 0,1-1 0 0,-9 1 0 0,9-1 0 15,-1-5 0-15,8 1-4 0,-6-1 4 0,-2 2 0 0,0-7 4 0,10 6 0 16,-10-5 0-16,9 4 0 0,-8-4 0 0,0 0 0 0,7 0 0 16,-8-1-4-16,10 1-4 0,-10 0 0 0,10 0-4 0,-10-1 0 15,1 1 0-15,7 0-4 0,-7 0 0 0,0 0-4 0,-1-1 0 0,0 1 0 16,2 5-4-16,-2-1 0 0,0-4-4 0,1 11 0 16,-9-7 0-16,9 0 0 0,-1 5 0 0,-8 1 0 0,8-1-4 0,-8 6 0 15,0-6-20-15,9 5 24 0,-9 1 0 0,0 4-4 0,0-5-4 16,0 5 4-16,0-5 4 0,0 10 0 0,0-5 0 0,0 5 0 15,0-1 0-15,0 1 0 0,0 5 4 0,0-2-4 0,0 7 0 16,0-5 0-16,0 9-4 0,0-4 8 0,0 5-4 0,0-2-4 0,0 6 0 16,0 0 0-16,-9 0 0 0,9 0 0 0,0 5 0 15,0-5 0-15,0 5-4 0,-8-6 0 0,8 7 4 0,0-2-4 0,-8-4 0 16,8 5-4-16,0-5 4 0,-9 0 4 0,9 0-4 0,0 0 0 16,0-1-4-16,0-4 0 0,0 7-8 0,0-8-4 0,0 2-12 15,0-7-8-15,0 2-20 0,0-1-20 0,0-4-16 0,0 1-16 0,0-3-16 16,0 2-16-16,0-5-16 0,0-1-12 0,0-4-64 15,0 6 12-15,0-6 36 0,0 0 40 0,0 0 28 0,0 0 20 0</inkml:trace>
          <inkml:trace contextRef="#ctx0" brushRef="#br0" timeOffset="95914.087">17902 2937 127 0,'0'0'160'0,"10"0"-20"0,-10 0-16 0,0 0-36 0,0 0 8 15,0 0-8-15,0 0 0 0,0 0-4 0,0 5-8 0,0-1-8 16,-10 2-16-16,10-2-4 0,0 5-4 0,0-3-12 0,10 3-4 16,-10 1-4-16,0 0-4 0,0 5-4 0,0-2 0 0,0 1-4 0,0 5-4 15,-10 1 0-15,10-5 0 0,0 4 0 0,0 0-4 0,-8 0 0 16,8 0-8-16,-8 0 0 0,8 1-8 0,-9-2-8 0,9 1-12 16,-9-4-12-16,9 3-12 0,-8-3-16 0,0 0-20 0,8-5-16 15,0-1-12-15,0 1-24 0,-9-6-56 0,9 2 16 0,0-2 36 16,0 2 32-16,9-12 16 0</inkml:trace>
          <inkml:trace contextRef="#ctx0" brushRef="#br0" timeOffset="96412.7536">18287 2396 15 0,'0'-15'108'0,"0"5"-8"15,8 1-8-15,-8-6-24 0,0 5-8 0,0 1-8 0,9-1 0 16,-9 1-8-16,8 4 0 0,-8 0-4 0,8 1 4 0,-8-1 4 0,8 5 4 16,-8-5 4-16,10 10 4 0,-10-5 4 0,0 5 0 15,0-1 4-15,0 6 0 0,0-1-4 0,0 1 0 0,0-1 0 0,-10 1-4 16,10 5-8-16,-8-1-4 0,8 0-8 0,-8 0 0 0,8 2-8 16,-8 2-4-16,-1 2-4 0,9-1-4 0,-8-5-4 0,-1 9-4 15,9-3 0-15,-9 0-4 0,9-1 0 0,0 0 0 0,-8 5-8 16,8-5 4-16,0 0-4 0,0 5 0 0,0-5 0 0,0 1-4 0,0-1 0 15,8 0-4-15,-8 0 0 0,9-4 0 0,0-2-4 0,-9 2-4 16,8-1 0-16,1-3 0 0,-1-3-8 0,8-2 8 0,-6-2-8 16,-2 1 4-16,0-5 0 0,10 0-4 0,-10 0 4 0,1 0 0 15,-1-5 4-15,9-5 0 0,-8 6 8 0,-1-7-4 0,0 3 0 0,2-2 8 16,-2 1 0-16,0-1 0 0,2-5 0 0,-2 6 4 16,0-5-4-16,0 4 4 0,-8-4-4 0,9 4 4 0,-9-4 0 0,9 4 0 15,-1 0-4-15,-8 6 4 0,9-6 4 0,-9 5 0 0,8 1 0 16,-8-1 0-16,0 0 4 0,8 5 0 0,-8 0 4 0,0 5 0 15,0 0 0-15,0-1 4 0,0 6 0 0,0-1 0 0,0 1 0 0,0 5 0 16,0-6 0-16,0 10-8 0,0-4 4 0,-8 4 0 16,8 0 0-16,0 0 0 0,-8 6-4 0,8-2 0 0,0-4-4 0,-9 5 4 15,9 0-4-15,-8-4 0 0,8 3 0 0,-9 2 0 0,9-6-4 16,-9 0-4-16,9 0-8 0,0 5-4 0,0-9-12 0,0 4-12 16,0-5-20-16,-8 0-12 0,8-4-16 0,0 4-16 0,0-4-20 0,0-5-16 15,8 4-24-15,-8-4-60 0,0-5 24 0,9 0 36 0,-9 0 36 16,9 0 24-16</inkml:trace>
          <inkml:trace contextRef="#ctx0" brushRef="#br0" timeOffset="96886.5579">18866 2442 103 0,'0'-13'120'0,"9"4"-20"0,-9-7-12 0,0 8-24 0,8-7-8 0,-8 5-4 15,8 1 0-15,-8 3-8 0,10-3-4 0,-10 3-8 0,8 6 4 0,0-4 0 16,-8 4 4-16,10 0 8 0,-10 4-4 0,0 2 8 16,0-1 4-16,0-1 4 0,8 6 8 0,-16 5 0 0,8-6 0 0,0 11-4 15,0-7 0-15,-10 6-4 0,10 1-4 0,-8-1-8 0,8 6 0 16,-8-2-8-16,-2 2-8 0,10-2-4 0,-8 6-4 0,8-5 0 16,-8 0-8-16,-1 0 0 0,9 0-4 0,0 0-4 0,0 0 0 15,-8 0-4-15,8-5 0 0,8 0 0 0,-8 0 0 0,0 0 0 16,9-4-4-16,-9-1 0 0,8 1-4 0,0-5 0 0,2 0-4 15,-2-1 4-15,0-5-4 0,2 1-4 0,6-5 0 0,-8 5-8 0,1-5 4 16,8 0-4-16,-8 0 4 0,-1-5 0 0,10 0 4 0,-10-5 0 16,0 7-4-16,0-7 8 0,10 0 0 0,-10 0 4 0,1-5-4 15,-1 6-16-15,1-5 20 0,0 3 4 0,-1-2-4 0,0-1 4 0,-8-1 0 16,8 5 0-16,2-4-4 0,-2 5 4 0,-8-1 0 16,8 5-4-16,-8-4 4 0,10 4 4 0,-10 0-4 0,8 0 4 0,-8 5 4 15,0 0-4-15,0 0 4 0,0 5-4 0,0 0 4 0,0 4 4 16,0 1 0-16,0 0 0 0,0 4 4 0,0 1 0 0,0 4 0 15,0-5 4-15,0 6-4 0,0-2 0 0,-8 6 0 0,8 0-4 0,0 0-4 16,-10 0 4-16,10 0 0 0,-8 0-4 0,8 0-4 0,-8 0 0 16,8-5 0-16,-10 6-4 0,10-2 0 0,-8-4-4 0,8 1-8 15,-8-1-12-15,8-5-20 0,0 1-12 0,-8-1-24 0,8-5-24 16,0 1-24-16,0-1-36 0,0-3-20 0,-9-6-76 0,9 0 16 16,0 0 52-16,0-6 40 0,0 2 28 0,0-5 24 0</inkml:trace>
        </inkml:traceGroup>
        <inkml:traceGroup>
          <inkml:annotationXML>
            <emma:emma xmlns:emma="http://www.w3.org/2003/04/emma" version="1.0">
              <emma:interpretation id="{31132C6A-9E3C-4B48-BD23-E453986D27C0}" emma:medium="tactile" emma:mode="ink">
                <msink:context xmlns:msink="http://schemas.microsoft.com/ink/2010/main" type="inkWord" rotatedBoundingBox="30900,11282 31761,11314 31704,12843 30843,12811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97469.0004">19821 2596 11 0,'8'-9'124'0,"-8"-1"-20"0,9 6-8 16,-9-2-32-16,9 2 0 0,-9-1 0 0,8 1 4 0,-8 4 4 0,0 0 0 15,0 4 4-15,0 1 0 0,0-1-8 0,0 2-4 0,0 3-4 16,0 1 4-16,0 4-4 0,0-4 0 0,0 9 0 0,0-4 0 16,0 4-4-16,0 4-4 0,9-3-4 0,-9 4-4 0,0 4-4 15,8 1-8-15,-8 0 0 0,0-1-4 0,8 1-8 0,2 0-4 0,-10 0-4 16,8 5 0-16,0-5 0 0,-8-6-4 0,8 6-4 15,-8-5 0-15,10 0 0 0,-10 0-4 0,0-5 4 0,8 0 0 0,-8-4-4 16,0-6 4-16,0 1-8 0,0 0 4 0,0-5 0 0,0-1 0 16,0-8-4-16,-8 4 0 0,8-10 0 0,0 0 0 0,-10-4 0 15,2-1-4-15,8 1 0 0,0-5 0 0,-8 0 4 0,0-6 0 0,-2-3-4 16,10-1 0-16,-8 1 8 0,0-7-4 0,8 2 0 0,-9-5 0 16,9 4 0-16,-8-4 0 0,8-5 0 0,0 4 0 0,0-4 0 15,0 0 4-15,0 0 0 0,0 5 0 0,8-6 0 0,-8 6-4 16,9-5 4-16,-1 9 0 0,-8 1 0 0,8-1 4 0,2 5 0 15,-2 6 0-15,0-1 0 0,0 4 0 0,10 6 4 0,-10-7 0 0,1 13 4 16,0-6-4-16,8 9 4 0,-9-5 0 0,10 6-4 16,-10-1 4-16,0 5 4 0,10-5 0 0,-10 5-4 0,9 0 0 0,0 0 0 15,-8 5 0-15,7 0-4 0,2-1 0 0,-10 1 4 0,10 5-4 16,-2 0 0-16,1-1 0 0,0 1 0 0,0 4-4 0,-9 0 0 16,10 0 0-16,-10 1 0 0,10 0 0 0,-10-1 0 0,-8 5 0 0,8 0-4 15,-8-4 0-15,0 4 0 0,-8-4 0 0,0 3-4 16,0-3 0-16,-2 4 0 0,-6-5-8 0,-2 1-4 0,1-1-4 0,-8 1-8 15,8-7-12-15,-9 3-12 0,8-7-16 0,2 6-20 0,-1-5-12 16,0-5-20-16,0 4-24 0,9-4-16 0,-2-4-36 0,2 4-52 16,0-5 40-16,8 0 40 0,-8 5 32 0,8-5 28 0</inkml:trace>
          <inkml:trace contextRef="#ctx0" brushRef="#br0" timeOffset="97862.9461">20273 3306 75 0,'8'9'144'0,"-8"6"-12"15,0-5-12-15,0 4-24 0,9-4 0 0,-9-1-4 0,0 0 4 0,8-3 0 16,-8-2-4-16,9 2-8 0,-9-2-12 0,9-4-8 0,-1 0-12 15,0-4-4-15,2 4-8 0,-2-10-4 0,0 4-4 0,10-7-4 16,-10 4-4-16,9-7 0 0,-9-3-4 0,10 5 0 0,-2-5-4 16,2 0 0-16,-2 0 0 0,-6-6 0 0,6 7 0 0,1-2 0 15,0 1-12-15,-8 0 20 0,7 0 4 0,2 4 4 0,-10 1-8 0,2 5 8 16,-2-6 4-16,0 10-4 0,1 0 4 0,-1 1 4 0,0-2 4 16,1 6-8-16,-9 6-36 0,0-2 0 0,9 1 0 0,-9 4 0 15,0 2 0-15,0 3 0 0,0 0 0 0,0 5 0 0,0 0 0 16,0 5 0-16,0 1 0 0,0-1 0 0,0 4 0 0,0 1 0 15,-9 0 0-15,9 4 0 0,0-5 0 0,-9 2 0 0,9 4 0 0,0-6 0 16,-8 1 0-16,8-5 0 0,-8 5 0 0,8-6 0 16,-9 2 0-16,9-6-60 0,-8 0-128 0,0-4-64 0,-2-1-96 0,10 0 44 15,-8-5 60-15,0-3 40 0,-2-2 40 0,-6 1 32 0,-1-1 24 16</inkml:trace>
        </inkml:traceGroup>
      </inkml:traceGroup>
    </inkml:traceGroup>
    <inkml:traceGroup>
      <inkml:annotationXML>
        <emma:emma xmlns:emma="http://www.w3.org/2003/04/emma" version="1.0">
          <emma:interpretation id="{C12B171C-2089-425D-910C-5D853A1749E2}" emma:medium="tactile" emma:mode="ink">
            <msink:context xmlns:msink="http://schemas.microsoft.com/ink/2010/main" type="paragraph" rotatedBoundingBox="22697,13708 30109,13496 30146,14776 22734,1498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674C97C-373D-41C4-8744-B762BFC11876}" emma:medium="tactile" emma:mode="ink">
              <msink:context xmlns:msink="http://schemas.microsoft.com/ink/2010/main" type="line" rotatedBoundingBox="22697,13708 30109,13496 30146,14776 22734,14987"/>
            </emma:interpretation>
          </emma:emma>
        </inkml:annotationXML>
        <inkml:traceGroup>
          <inkml:annotationXML>
            <emma:emma xmlns:emma="http://www.w3.org/2003/04/emma" version="1.0">
              <emma:interpretation id="{36DDFA5C-4933-44D0-982D-5C566AD65C6A}" emma:medium="tactile" emma:mode="ink">
                <msink:context xmlns:msink="http://schemas.microsoft.com/ink/2010/main" type="inkWord" rotatedBoundingBox="22716,14369 23204,14355 23213,14663 22725,14676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25843.3144">11662 5530 59 0,'0'5'140'0,"0"-5"-8"16,0 4 0-16,0-4-20 0,0 0-8 0,8 0 0 0,-8 5 0 15,8-5-8-15,2 0-12 0,-2 0 0 0,0 0-8 0,2 0-8 16,-2 0-4-16,0 0 0 0,10 0-4 0,-2 0-4 0,2 0 0 0,-10 0-8 16,9 0 0-16,1 0-12 0,-2 0-4 0,10 0-4 0,-8 0-4 15,-2-5-8-15,10 5 0 0,-8 0-4 0,-2 0 0 0,10 0-8 16,-9 0-8-16,0 0-12 0,8 0-20 0,-7 0-24 0,0 0-40 15,-10-4-36-15,8 4-44 0,-6 0-64 0,-2 0-36 0,0 0 52 0,1 0 44 16,-9 0 32-16,9 0 28 0,-9 0 24 0</inkml:trace>
          <inkml:trace contextRef="#ctx0" brushRef="#br0" timeOffset="125594.6759">11670 5257 35 0,'0'0'140'0,"0"0"-4"0,0 0-4 16,0 4-20-16,0-4 0 0,0 0-4 0,8 0 0 0,-8 0-4 15,10 0-8-15,-10 0-4 0,8 0-8 0,-8 0 0 0,8 0-4 0,2 0 0 16,-2 0-4-16,10 0-8 0,-10 0 0 0,8 0-8 16,-7-4 0-16,8 4-8 0,0 0 0 0,1-5-8 0,-2 5-8 0,2 0-8 15,8-5-28-15,-10 5 0 0,2-4 0 0,8 4 0 0,-10-5 0 16,2 5 0-16,-1 0 0 0,8-5 0 0,-8 5 0 0,1 0 0 15,-10 0 0-15,10 0 0 0,-10 0-52 0,0 0-12 0,0 0-20 0,2 0-20 16,-10 0-16-16,8 5-16 0,-8-5-24 0,-8 5-12 0,8-1-36 16,-10-4-40-16,2 5 36 0,-8 0 44 0,6-1 32 0,-6 1 28 15</inkml:trace>
        </inkml:traceGroup>
        <inkml:traceGroup>
          <inkml:annotationXML>
            <emma:emma xmlns:emma="http://www.w3.org/2003/04/emma" version="1.0">
              <emma:interpretation id="{9BA6A248-A4D5-4204-8AC1-2D70640BE8A6}" emma:medium="tactile" emma:mode="ink">
                <msink:context xmlns:msink="http://schemas.microsoft.com/ink/2010/main" type="inkWord" rotatedBoundingBox="23868,13675 24609,13653 24646,14933 23904,14954"/>
              </emma:interpretation>
            </emma:emma>
          </inkml:annotationXML>
          <inkml:trace contextRef="#ctx0" brushRef="#br0" timeOffset="135243.105">12834 5563 75 0,'0'0'92'0,"0"0"-12"0,0 0-4 0,8-5-28 0,-8 5 0 15,0-5-4-15,10 1 0 0,-10-1 0 0,8 0 0 0,-8 1-4 16,8-7-4-16,2 7 0 0,-2-11 0 0,0 6-4 0,10-5 0 15,-10-1-4-15,10 1 4 0,-2 0 0 0,-7-5 8 0,8 4 0 0,1-9-8 16,-2 9 0-16,2-8-4 0,-10 4-4 0,9-5 4 0,1 5-8 16,-1-10 0-16,0 5-4 0,-9 0 0 0,10-5-4 0,-10 5 0 15,10-4-4-15,-10-1 4 0,0-5-4 0,10 5 0 0,-10-4 0 0,0 4 0 16,2-4 4-16,-2-1-4 0,0 5 0 0,2 1 0 16,-2-1 4-16,0 1 0 0,0 3 0 0,2 2 0 0,-10-2 0 0,8 2 0 15,0 4 0-15,-8 0-4 0,10 5 0 0,-2-1 0 0,-8 1 4 16,8 4-4-16,-8 1-4 0,0-6 4 0,0 10-4 0,10-4 0 15,-10 4 0-15,0-5 0 0,0 6 0 0,0 4 0 0,0-6-4 0,0 2 4 16,0 4 0-16,0 0-4 0,0 0 0 0,0 0 4 0,0 0 0 16,0 4 4-16,0 2-8 0,0-2 4 0,0 6 0 0,0-5 4 15,0 9 4-15,0-5 0 0,0 6 4 0,0-1 0 0,0 5 0 16,0 1 4-16,0-1 0 0,0 4-16 0,0 3 20 0,0-4-4 16,0 7-4-16,0-4 4 0,0 3-4 0,0 0-4 0,0-3 4 0,0 4 0 15,0-1-4-15,0 0 0 0,0 1-4 0,0-5 0 0,0 5 0 16,0-5-4-16,0 0 0 0,0 0 0 0,0 0 0 0,0 0 0 15,0-5-4-15,0 5 4 0,0-5-4 0,0 0 0 0,0 0-4 16,0-4-4-16,0 4 0 0,0-5-8 0,0 0-8 0,0 1-12 16,0-5-16-16,0-1-20 0,0 1-12 0,0-1-20 0,0-5-20 15,0 2-20-15,0-2-12 0,0-4-56 0,0 6-16 0,0-6 44 16,0 0 36-16,0 0 32 0,0 0 20 0</inkml:trace>
          <inkml:trace contextRef="#ctx0" brushRef="#br0" timeOffset="135484.4593">13546 5378 51 0,'9'0'144'0,"-9"0"-16"0,0 0-16 0,8 0-28 0,-8 0 0 16,0 0-8-16,8 0 4 0,-8 0-4 0,0 0 4 0,0 5-4 0,0-1-4 15,0 1 0-15,0 0-12 0,0 0-8 0,0 5-4 0,0-1-4 16,0 0-4-16,0 1-4 0,0 5-4 0,0-1-8 15,0 1-4-15,0 4-4 0,0 0-4 0,0 0 0 0,0-5 0 0,0 5-8 16,0 1 0-16,0-1-4 0,-8 0-8 0,8 0-12 0,0-4-16 16,-8 4-24-16,8 0-28 0,-9-5-36 0,9 6-28 0,-9-6-64 15,9 0-20-15,-8 0 44 0,8-4 36 0,-9 0 32 0,9-1 20 0</inkml:trace>
        </inkml:traceGroup>
        <inkml:traceGroup>
          <inkml:annotationXML>
            <emma:emma xmlns:emma="http://www.w3.org/2003/04/emma" version="1.0">
              <emma:interpretation id="{4849BFE8-7093-4CD9-89B0-C2DAB409A380}" emma:medium="tactile" emma:mode="ink">
                <msink:context xmlns:msink="http://schemas.microsoft.com/ink/2010/main" type="inkWord" rotatedBoundingBox="25158,13835 26207,13805 26232,14698 25183,14728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36099.8479">14194 4793 35 0,'0'-9'120'0,"0"-1"-16"0,0 0-8 0,0 1-16 0,0 4-8 0,0-5 8 16,0 6-4-16,0-2-4 0,0 2 4 0,0 0-8 16,0-3 4-16,0 3-4 0,0 4 0 0,0-4-16 0,0 4 0 0,0 0-4 15,0 0-8-15,0 0-4 0,0 0 0 0,0 0-4 0,0 0 4 16,0 0-4-16,0 0 0 0,0 0 0 0,0 8-4 0,-8-1 0 15,8-3 0-15,0 6 0 0,-9-1-8 0,9 5 0 0,-9 1-4 0,9-1 0 16,-8 5 0-16,8-4-4 0,-8 9 0 0,-2 0-4 0,10 1 0 16,-8-2-4-16,0 0 0 0,0 1 0 0,8 5-4 0,0-5 0 15,-10 5 4-15,10-5-4 0,0 0 0 0,0 0 0 0,0 5 0 16,10-5 4-16,-10-5-4 0,8 6 0 0,0-7 0 0,0 1 0 16,2 0 0-16,-2 1-4 0,0-6 4 0,10 0-4 0,-10 0-4 15,1-4 8-15,7 0-8 0,2-5 0 0,-10 0 0 0,10-5 4 0,-10 0-4 16,9 0-4-16,-9-5 4 0,10 0 4 0,-10 0-4 15,8-3 0-15,-6-3 0 0,-2 1 4 0,0 1 0 0,2-5 0 0,-2-1 0 16,0 5 4-16,-8-4-4 0,9 0 4 0,-1 4 0 0,-8-4 0 16,9-1 0-16,-9 6 0 0,0-1 0 0,8 0 0 0,-8 6 0 15,0-5 4-15,0 3 0 0,0 2-4 0,0 4 4 16,0-5-4-16,0 5 4 0,0 5-4 0,0-5 0 0,0 4 0 0,0 6 8 0,0-5-8 16,0 5 4-16,0-1 0 0,0 1-4 0,0 0 8 0,0 3-4 15,0 2-4-15,0-1 4 0,0 1 0 0,0 4-4 0,0 0 4 16,0-5-4-16,0 7-4 0,0-3 4 0,-8 1 4 0,8 0-4 15,0-4-4-15,0 3 4 0,0-3-8 0,0 4-4 0,0-5-8 16,0 1-16-16,-9-1-16 0,9-4-16 0,0-1-20 0,0 2-20 16,0-2-16-16,0-4-12 0,0-1-12 0,0-4-64 0,0 0 4 0,9 0 40 15,-9 0 32-15,0-4 24 0</inkml:trace>
          <inkml:trace contextRef="#ctx0" brushRef="#br0" timeOffset="136612.1653">14834 4898 11 0,'0'-14'132'0,"8"0"-16"16,-8-5-8-16,8 4-32 0,-8 1-4 0,0 4 0 0,9-4 0 16,-9 0-8-16,0 4-4 0,8 0-4 0,-8 1 0 0,0-1-12 0,9 1 0 15,-9-1 4-15,0 6-8 0,0-3 0 0,9 3 0 0,-9 4 0 16,0-4-4-16,0 4 0 0,0 0 4 0,0 0-4 0,0 4 0 15,0 0-4-15,0 3 0 0,0 1 0 0,0 7 0 0,0-5 0 0,0 9-4 16,0-5-20-16,-9 5 24 0,9 0-4 0,0 6-4 16,-9-6-4-16,9 9-4 0,0-4 0 0,-8 5-4 0,8-5 0 0,0 0-4 15,-9 5-4-15,9-5 0 0,0 0 0 0,0 0 0 0,0-5 0 16,0 5-4-16,0-4 0 0,9-1 0 0,-9 0 0 0,0 0 0 16,8-5 0-16,1 1 0 0,0-2 0 0,-9 3-4 0,8-7 0 0,0 1 0 15,2-1-4-15,-2-4 0 0,0 0 0 0,1-1-4 0,0-4 0 16,-1-4-4-16,9 4 0 0,-9-5 0 0,1-5 0 15,0 1 0-15,-1-1 4 0,10-4 0 0,-10 4 4 0,0-4 0 0,0 0 0 16,2 0 0-16,-2-1 8 0,0-4-4 0,1 4 4 0,-1 1 0 16,0-2 4-16,2 3 0 0,-10 4 0 0,8-1 4 0,-8 0 4 15,8 6 4-15,-8-1 0 0,8-1 4 0,-8 2 4 0,10 4 8 0,-10 0 4 16,0 0 4-16,0 4 0 0,8 2 8 0,-8 3 8 0,0 1 0 16,0 0 0-16,8-1-40 0,-8 4-16 0,0 3 0 0,0 3 0 15,0-5 0-15,0 5 0 0,0 0 0 0,0 6 0 0,0-6 0 16,0 5 0-16,0 0 0 0,0 1 0 0,0-7 0 0,0 6 0 15,0 0 0-15,0-5 0 0,0 0 0 0,0 0 0 0,0 1 0 16,-8-6 0-16,8 5 0 0,0-4 0 0,0-6 0 0,-8 5 0 0,8-9 0 16,-10 5-72-16,10-10-92 0,-8 4-52 0,8-4-32 0,-8 0-76 15,0 0 52-15,-2-4 52 0,10 4 44 0,-8-10 32 0,0 5 28 16,-1 1 24-16</inkml:trace>
        </inkml:traceGroup>
        <inkml:traceGroup>
          <inkml:annotationXML>
            <emma:emma xmlns:emma="http://www.w3.org/2003/04/emma" version="1.0">
              <emma:interpretation id="{A2685E42-BBC4-4B2F-A61B-F4AC512DF134}" emma:medium="tactile" emma:mode="ink">
                <msink:context xmlns:msink="http://schemas.microsoft.com/ink/2010/main" type="inkWord" rotatedBoundingBox="27201,14336 27762,14320 27772,14647 27210,14663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148360.4682">16164 5211 55 0,'0'0'92'0,"0"0"0"0,-8 0-4 16,8 0-20-16,0 0 0 0,-10 0 0 0,10 0 4 0,-8 0-4 15,8 0 0-15,0 0-4 0,0 0-4 0,0 0-4 0,0 0-8 16,0 0 0-16,0 0 4 0,0 0-16 0,0 0 24 0,0 0-4 16,0 0 4-16,0 0 4 0,8 0-4 0,-8 0 4 0,0 0-8 0,10 0 8 15,-2 0-4-15,-8 0-4 0,8 0 0 0,1 0 0 16,-1 0-4-16,0 0-8 0,1 0 0 0,8 0 0 0,-9 5-4 0,10-5-32 15,-10 0-8-15,10 4 0 0,-10-4 0 0,9 4 0 0,0-4 0 16,-8 6 0-16,7-6 0 0,2 4 0 0,-2-4 0 0,2 0 0 16,-1 5 0-16,-1-5 0 0,2 0 0 0,-2 0 0 0,2 0 0 0,-1 0 0 15,0 0 0-15,8 0 0 0,-7 0 0 0,-2 0 0 0,-6 0 0 16,6 0 0-16,2 0 0 0,-10 0 0 0,9 0 0 0,-9 0 0 16,1 0 0-16,0 0 0 0,-1 0 0 0,0 0 0 0,-8 0 0 15,10 0 0-15,-10 0 0 0,0 0 0 0,0 0 0 0,8 0 0 16,-8 0 0-16,0 0 0 0,0 0 0 0,0 0 0 0,-8 0 0 0,8 0 0 15,0 0 0-15,0 0 0 0,-10 0 0 0,10 0 0 0,0 0 0 16,-8 0-44-16,8 0-24 0,-8 0-16 0,-1 0-16 0,9 0-16 16,-9-5-16-16,1 5-12 0,-1-4-4 0,1 4-4 0,0-6-16 15,-1 6-40-15,0-4 4 0,1 0 36 0,0 4 36 0,-10-5 24 16</inkml:trace>
          <inkml:trace contextRef="#ctx0" brushRef="#br0" timeOffset="148779.8615">16181 5522 35 0,'0'0'96'0,"0"0"-8"16,0 0 0-16,0 0-24 0,0 0 0 0,-9 0 0 0,9 0 0 0,9 0 4 15,-9 0-4-15,0 0 4 0,8 0-4 0,-8 0 4 0,8 0-8 16,-8 0 0-16,9 0 0 0,0 0 0 0,-1 0 0 0,-8 0 0 16,8 0-4-16,10 0 0 0,-10 0 0 0,1 0-4 0,8 0-4 15,-9 0-4-15,9 0 4 0,-8 0-4 0,0 0-4 0,7 0 0 16,-6 0 0-16,6 0-4 0,-8 0 0 0,10 0-4 0,-10 0 0 16,9 0 0-16,-9 0-4 0,10 0 0 0,-10 0-4 0,10 0-4 0,-2 0-20 15,-7 0 0-15,8 0 0 0,-8 0 0 0,7 0 0 16,-7 0 0-16,8 0 0 0,-9 0 0 0,10 0 0 0,-10 0 0 0,1 0 0 15,0 0 0-15,-1 0 0 0,0 0 0 0,1 0 0 0,-1 0 0 16,1 0 0-16,0 0 0 0,-9 0 0 0,0 0 0 0,8 0 0 16,-8 0 0-16,0 0 0 0,0 0 0 0,0 0 0 0,0 0 0 0,0 0 0 15,0 0 0-15,0 0 0 0,0 0 0 0,0 0 0 16,0 0 0-16,0 0 0 0,0 0 0 0,0 0-4 0,0 0-80 0,0 0-24 16,0 0-24-16,0 0-28 0,0 0-28 0,0-5-16 0,0 5-68 15,0-4 20-15,0-2 52 0,0 6 40 0,0-4 28 0,0-1 28 16</inkml:trace>
        </inkml:traceGroup>
        <inkml:traceGroup>
          <inkml:annotationXML>
            <emma:emma xmlns:emma="http://www.w3.org/2003/04/emma" version="1.0">
              <emma:interpretation id="{6711DECC-0CFE-4B1D-ADAF-5D220E985B95}" emma:medium="tactile" emma:mode="ink">
                <msink:context xmlns:msink="http://schemas.microsoft.com/ink/2010/main" type="inkWord" rotatedBoundingBox="28894,13721 30114,13686 30144,14726 28924,14761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149812.9933">17843 4965 3 0,'0'-4'116'0,"0"-1"-12"0,0 0-4 0,0 5-16 16,0-5-4-16,0 5-4 0,0 0 0 0,0-5 4 0,0 5 0 15,0 0-8-15,0 0-4 0,0 0 0 0,0 0-4 0,0 5-4 0,0-5 0 16,0 5-4-16,0 0 4 0,0 0-4 0,0 4 0 0,0 1 0 15,0 0-4-15,9 4 0 0,-9 0-4 0,0 0 0 0,0 1-4 16,8 4-8-16,-8 6 0 0,8-7-4 0,-8 1 0 0,9 6 0 16,-9-2-4-16,9 2-8 0,-9-2 0 0,0 2-4 0,8-2-16 15,-8 2 16-15,8-2 0 0,-8 1-4 0,0 0-4 0,0 0 0 16,10-4-4-16,-10 4-4 0,0-5 0 0,0 0-4 0,8 0 0 0,-8 1-8 16,0-7-4-16,0 7-8 0,0-6-4 0,0-4-8 0,0 3-12 15,0-2-12-15,0-2-8 0,0-3-12 0,0-2-8 0,0 1-16 16,0-1-12-16,0-4-4 0,0 0-12 0,0-4 0 0,0-1 8 15,0-5-44-15,0 1-28 0,0-2 32 0,0 2 32 0,0-5 24 16</inkml:trace>
          <inkml:trace contextRef="#ctx0" brushRef="#br0" timeOffset="150169.6397">18167 5258 19 0,'0'0'112'0,"9"0"-8"16,-1 0-8-16,-8 0-20 0,0 0-4 0,0 0 0 15,9 0 0-15,-9 0 0 0,0 4-4 0,0-4-8 0,0 0-4 0,0 0 0 16,0-4-4-16,0 4-4 0,0 4-8 0,-9-4-4 0,9 6-4 16,0-6 0-16,-8 4-4 0,8 2 0 0,-9-2-4 0,0 1-4 15,1 0-4-15,0 0 0 0,0 4 0 0,-2 1 0 0,-6-1 0 16,6-4 0-16,2 6 0 0,-9-3 0 0,9 2 0 0,-9-1 0 16,8-4 4-16,-7 5 0 0,6-6 4 0,2 1 0 0,0 0-4 15,-1 0-4-15,0 0 0 0,9 0 0 0,-8-5-4 0,8 4 0 0,0-4 4 16,-9 5 0-16,9 0-4 0,0-5 4 0,9 4 0 0,-9 2 0 15,0-2 8-15,8 1 0 0,-8 0 0 0,9 0 0 0,0-1 4 16,-1 6 4-16,0-5 0 0,2 5 0 0,-2-1 0 0,0 1 0 0,1-6-4 16,8 6 0-16,-9-1-28 0,9 2 0 0,-9-7 0 0,10 6 0 15,-10-1 0-15,10 1 0 0,-2-6 0 0,-7 5 0 0,8-3 0 16,0-1 0-16,-9 0 0 0,10-1 0 0,-2 2 0 0,-6-2 0 16,6 1 0-16,2-5 0 0,-10 0-32 0,1 4-72 0,7-4-28 15,-8 0-32-15,2-4-36 0,-10 4-40 0,8-5-52 0,-8-5 48 0,8 6 48 16,-8-6 36-16,-8 4 32 0,8-3 24 0</inkml:trace>
          <inkml:trace contextRef="#ctx0" brushRef="#br0" timeOffset="152399.0419">18705 4836 55 0,'-10'0'92'0,"10"0"-4"15,-8 0-8-15,8 0-28 0,-8 0 0 0,8-4-4 0,-8 4 0 16,8 0-8-16,-10-6 0 0,10 2-4 0,0-2-4 0,0 2 0 16,0-1-4-16,-8 1 0 0,8-1 4 0,0 0-4 0,0-4 0 0,0 3 4 15,0-4-4-15,0 1 4 0,0 5 4 0,0-6-4 0,0 5 4 16,8-5 0-16,-8 2 0 0,0 1 0 0,10-1 4 0,-10-2-4 16,8 5 0-16,-8-5 0 0,8 1 0 0,-8-1-4 0,8 6 0 0,2-6-4 15,-2 1 0-15,0 3-4 0,1-3 0 0,-1-1 0 16,1 6-4-16,-9-6-4 0,9 6 0 0,-1-1-4 0,0-1 0 0,0 2-4 15,2-1-4-15,-2 0 0 0,0 5 0 0,2 0 0 0,-10-5 0 16,8 5 0-16,0 5 0 0,1-5-4 0,-9 5 0 16,8 0 0-16,-8 5 4 0,0-5-4 0,0 4 0 0,9 0 0 0,-18 6 0 15,9-5 0-15,0 4 0 0,0 1 0 0,-8 4 0 0,-1-5 0 16,1 6 0-16,0-6-4 0,-2 5-16 0,2 0 24 0,0 0 0 16,-2-5 0-16,-6 1-4 0,8 3 4 0,-1-3-4 0,0 0 0 15,-8-1-4-15,9-3 4 0,0-3 4 0,8 2-4 0,-10-1 0 16,2-4-4-16,8 0 0 0,-8 0 0 0,8-1 0 0,0-4 0 15,0 0 0-15,0 0 4 0,0 0-4 0,8-4 0 0,-8 4 0 16,8-5 4-16,-8 0 0 0,10 0-4 0,-10 1 0 0,8-1 8 16,0 0-4-16,1 0 0 0,-9 0 4 0,8 2-4 0,1 3 0 15,0-6 0-15,-1 6 4 0,0-5 0 0,-8 5 0 0,8 5 0 16,2-5-4-16,-2 6 8 0,-8-3-4 0,8 2 0 0,2 5 4 16,-2-1 0-16,-8-4 0 0,8 5 0 0,1-1 0 15,-1 1 0-15,-8-1 4 0,9 1 0 0,-1 5 4 0,1-6 0 16,-1 1 0-16,0-1 4 0,2-4-4 0,-2 4 0 0,0-3 4 15,2-2-4-15,-2 1-4 0,0 0 0 0,0-5-4 0,1 5 4 16,8-10-24-16,-8 5 20 0,-1-5-4 0,0 0 0 16,2 1 0-16,-2-6-4 0,0 0-8 0,0 1 0 0,2-1-4 0,-10 1-4 15,8-6-4-15,-8 5-8 0,8-4-8 0,-8 0-12 0,0 4-8 16,0-4-8-16,-8 4-12 0,8 2-8 0,-8-8-16 0,8 7-16 16,-10 4-8-16,2 0-12 0,-8 0-36 0,6 1-48 0,2 4 40 0,-9 0 28 15,8 0 36-15,-8 4 24 0</inkml:trace>
        </inkml:traceGroup>
      </inkml:traceGroup>
    </inkml:traceGroup>
    <inkml:traceGroup>
      <inkml:annotationXML>
        <emma:emma xmlns:emma="http://www.w3.org/2003/04/emma" version="1.0">
          <emma:interpretation id="{FD0D9D2B-416E-4D44-A30F-70D48A9B5CEB}" emma:medium="tactile" emma:mode="ink">
            <msink:context xmlns:msink="http://schemas.microsoft.com/ink/2010/main" type="paragraph" rotatedBoundingBox="24229,15772 28966,16017 28905,17213 24167,16968" alignmentLevel="4"/>
          </emma:interpretation>
        </emma:emma>
      </inkml:annotationXML>
      <inkml:traceGroup>
        <inkml:annotationXML>
          <emma:emma xmlns:emma="http://www.w3.org/2003/04/emma" version="1.0">
            <emma:interpretation id="{6F5954D5-23FE-4586-A870-69489C863213}" emma:medium="tactile" emma:mode="ink">
              <msink:context xmlns:msink="http://schemas.microsoft.com/ink/2010/main" type="line" rotatedBoundingBox="24229,15772 28966,16017 28905,17213 24167,16968"/>
            </emma:interpretation>
          </emma:emma>
        </inkml:annotationXML>
        <inkml:traceGroup>
          <inkml:annotationXML>
            <emma:emma xmlns:emma="http://www.w3.org/2003/04/emma" version="1.0">
              <emma:interpretation id="{E8220EE4-C044-4406-8CD2-01532A41B37E}" emma:medium="tactile" emma:mode="ink">
                <msink:context xmlns:msink="http://schemas.microsoft.com/ink/2010/main" type="inkWord" rotatedBoundingBox="24215,16036 25552,16105 25504,17037 24167,16968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176316.8721">13137 7517 35 0,'0'5'76'0,"-8"-1"-8"0,8-4-12 0,0 5-20 0,0 0-4 0,0-5 4 16,0 6 0-16,0-2-4 0,0-4 4 0,0 5 4 15,0-1 0-15,0-4 0 0,0 5-4 0,0-5 0 0,0 5 4 0,0-5 0 16,0 5-4-16,-10-5 4 0,10 0 0 0,0 0-4 0,0 0-4 16,0 4 4-16,0-4 0 0,0 0-4 0,0 0 0 0,0 0 4 15,0 0 4-15,0 0-8 0,0 0 4 0,0 0-4 0,0-4-4 0,0 4-4 16,0-5 8-16,0 0-4 0,10 0-4 0,-10 1 0 0,0-1 0 15,0-5 4-15,8 0 0 0,-8 1-8 0,8-5 4 0,-8 4-4 16,10-4 0-16,-10-2-4 0,8-2 0 0,0 4 0 0,-8-5 0 16,8 4 0-16,1-4 0 0,-1 0-4 0,-8-2 0 0,9 3 0 15,0-1-4-15,-9 5-4 0,8-6 4 0,0 2 0 0,-8-2-4 0,10 1 0 16,-2 4 0-16,0-4 0 0,-8 0 0 0,8 4-4 0,2 1 4 16,-10-5-4-16,8 6 0 0,-8-3 0 0,8 7 4 0,-8-5-24 15,9-1 28-15,-9 6-8 0,0-1 4 0,8 1 0 0,-8-1 0 16,0 5-4-16,0-5 0 0,0 6 4 0,0-1 0 0,0 5 0 15,0-5 0-15,0 5 0 0,0-4 0 0,0 4 0 0,0 0 0 16,0 0 0-16,0 0-4 0,0 0 4 0,0 0 0 0,0 0-4 16,0 0 4-16,0 0 0 0,0 0 0 0,0 0-4 0,0 0 4 0,0 0 0 15,0 0-4-15,0 0 4 0,0 0 0 0,0 0-4 0,0 0 0 16,0 0 0-16,0 0 4 0,0 0 0 0,0 0 0 0,0 0 0 16,0 0-4-16,0 0 4 0,0 0-4 0,0 0 4 0,0 0-4 15,0 0 4-15,0 0 0 0,0 0-4 0,0 0 4 0,0 0-4 0,0 0 4 16,0 0-4-16,0 0 4 0,0 0 0 0,0 0-4 15,0 0 0-15,0 0 0 0,0 0 0 0,0 0 4 0,0 0-4 0,0 0 4 16,0 0-4-16,0 0 0 0,0 0 0 0,0 0 4 0,0 0-8 16,0 0 0-16,0 0 4 0,0 0 0 0,0 0 4 0,0 0-4 15,0 0 0-15,0 0 0 0,0 0 4 0,0 0-8 0,0 0 8 0,0 0-4 16,0 0 0-16,0 0-4 0,0 0 4 0,0 0 0 0,0 0 0 16,0 0 0-16,0 0-4 0,0 0 4 0,0 0 0 0,0 0 0 15,0 0 0-15,0 0 4 0,0 0-4 0,0 0 0 0,0 0 0 16,0 0 0-16,0 0 0 0,0 0-4 0,0 0 4 0,0 0 0 15,0 0-4-15,0 0 8 0,0 0-4 0,0 0 0 0,0 0 4 0,0 0-4 16,0 0 0-16,0 0 0 0,0 0 0 0,0 0 0 16,0 0 0-16,0 0 0 0,0 0 0 0,0 0-4 0,0 0 4 0,0 0 0 15,0 0 0-15,0 0-4 0,0 0 4 0,0 0 0 0,0 0 0 16,0 0 0-16,0 0 0 0,0 0 0 0,0 0 0 0,0 0 0 16,0 0-4-16,0 0 4 0,0 0 0 0,0 0 0 0,0 0-4 0,0 0 4 15,0 0 0-15,0 0 0 0,0 0 0 0,0 0 0 0,0 0 0 16,0 0 0-16,0 0 0 0,0 0-16 0,0 0 20 0,0 0-4 15,0 0 0-15,0 0 0 0,0 0 0 0,0 0 0 0,0 0 0 16,0 0 0-16,0 0 0 0,0 0 0 0,0 0-4 16,0 0 4-16,0 0 0 0,0 0-4 0,0 0 4 0,0 0 0 0,0-5 0 15,0 5 0-15,0 0 0 0,9-5 0 0,-9 5 0 0,0-5 0 0,0 0-4 16,0 5 0-16,9 0 4 0,-9-5 0 0,0 0 4 16,0 5-4-16,0 0 0 0,0 0 0 0,8-4 0 0,-8 4 0 0,0 0 0 15,0 0 0-15,0 0-4 0,0 0 4 0,0 0 0 0,0 0 0 16,0 0 0-16,0 0 0 0,0 0 0 0,0 0 0 0,0 0 0 15,0 0 0-15,0 0 0 0,0 0 0 0,0 0 0 0,0 0 0 0,0 4 0 16,0-4 0-16,0 0 0 0,0 5 0 0,0-5 4 0,0 5-4 16,0 0 4-16,0 0-4 0,0 0 0 0,0 0 4 0,8-1-4 15,-8 6 0-15,0-6 0 0,0 6 0 0,0 0 0 0,0-2 0 16,0 8 0-16,0-7 4 0,0 6 0 0,0-6-4 0,0 5 0 16,8 2 4-16,-16-3 0 0,16 6-4 0,-8-5 0 0,0 6 0 15,0-1 4-15,0-5-4 0,0 5 0 0,0 1 0 16,0-1 0-16,10 0 0 0,-10 1 4 0,0-1-4 0,8 0 0 0,-8 0 0 15,0 0 0-15,8 0 0 0,-8 1 0 0,0-1 4 16,0-5-4-16,0 1 0 0,0 4 0 0,10-5 0 0,-10 1 0 16,0-6 0-16,0 5 4 0,0 2-4 0,0-7 4 0,8 0-4 15,-8 1 0-15,0-6 0 0,0 1 0 0,0 6 0 0,0-11 0 16,0 3 0-16,0 3-4 0,0-6 0 0,0 0-4 0,0 4 0 16,0-8-4-16,0 4-4 0,0 0-4 0,0-6-8 0,0 3-8 15,0 3-4-15,0-6-8 0,0 1-12 0,0 0-16 0,0-4-8 16,0 4-16-16,0 0-12 0,0 1-12 0,0-5-8 15,0-2-52-15,0 6-32 0,0 1 40 0,0-6 28 0,0 5 36 16,0 1 20-16</inkml:trace>
          <inkml:trace contextRef="#ctx0" brushRef="#br0" timeOffset="176610.131">13640 7551 87 0,'0'0'116'0,"0"0"-12"0,0 0-8 0,8 0-24 0,-8 0-8 0,0 0-4 16,0 0-4-16,-8 0 0 0,8 0 0 0,0 4-4 0,0-4-4 15,8 0 0-15,-8 0-8 0,0 5 0 0,0-5-4 0,8 10 0 16,-8-6 4-16,0 1 0 0,10 0 0 0,-10 4 0 0,0 1-4 16,8 0 0-16,-8-1 0 0,0 1 4 0,0-1-4 0,0 6-4 15,0-5-16-15,8 4 16 0,-8-5-8 0,0 6 0 0,0-1-4 0,0-4-4 16,0 5 0-16,-8-6-4 0,8 5-4 0,0-4-4 0,0 5 0 15,0-6-4-15,0 1-4 0,0-1-4 0,0 1-4 0,0 0-12 16,0-1-8-16,0-4-12 0,0 4-12 0,0-4-8 0,0-5-8 0,0 5-8 16,0-5-4-16,0 0-4 0,0-5-4 0,0 0-8 0,0-4 4 15,0-1-44-15,0-1-36 0,8-2 16 0,-8-1 32 0,0 0 20 16</inkml:trace>
          <inkml:trace contextRef="#ctx0" brushRef="#br0" timeOffset="177228.5086">13997 7221 75 0,'-8'0'100'15,"0"0"-8"-15,8 0 0 0,-9-7-32 0,1 7 0 0,0-4-4 0,8 4-4 16,-9-5 4-16,9 1-4 0,0-2-4 0,-9 2-8 0,9-6 0 0,0 1 0 16,0 4 0-16,0-5 0 0,0-5-8 0,0 6 0 15,0 0 4-15,9-1 4 0,-9-4 0 0,0 10-4 0,9-12 4 0,-1 7 0 16,-8-1 4-16,8 1-4 0,1-6 0 0,-1 6 0 0,0 4-4 16,2-4 0-16,-2-1 0 0,0 0-4 0,2 5 0 0,-2-4 0 15,0 4-8-15,0 1 0 0,1-1-4 0,8 5 0 0,-8-5 0 0,-1 5-4 16,0 0-4-16,10 0 0 0,-10 5-16 0,0-5 20 0,10 9-4 15,-10-4-4-15,1 4 0 0,0 1-4 0,-1 5 4 0,1-1-4 16,-1 0 4-16,0 5-4 0,-8-4 4 0,8 5-4 0,-8 3 0 16,0 0-4-16,0 2 0 0,0-1 0 0,-8 6 4 0,8-2-4 15,-8-5 0-15,0 6 4 0,-9 0 0 0,8 0-4 0,-8-1 0 0,-1 2 0 16,2-2 4-16,8 1-4 0,-18 0 0 0,9-1 0 16,-1-4 0-16,2 0 0 0,-2-4 0 0,2-1-4 0,-2-1 8 15,1-3-4-15,9 0 0 0,-9-6 0 0,8 1 0 0,1-6-4 0,8 2 4 16,-8-6-4-16,8-6 0 0,0 2-4 0,0-1 4 0,8-5-4 15,-8 6 0-15,8-11 4 0,1 5 0 0,0-4 4 0,-1 5 0 16,0-6 0-16,1 5-4 0,-1-4 4 0,0 5 0 0,2-1 0 16,-2 1 4-16,10 0 0 0,-10 3 4 0,0 1 0 0,0 0 4 15,1 5 0-15,0 0 4 0,-1 5 0 0,1-5 0 0,-1 11 0 0,0-7 8 16,2 1 0-16,-2 4-16 0,0 1 24 0,0-1 0 0,2 2-20 16,-2 2-12-16,0-3 0 0,1-1 0 0,8 5 0 0,-8-3 0 15,-1-2 0-15,8 5 0 0,-6-4 0 0,6-1 0 0,-6 1 0 0,6-5 0 16,-7 0 0-16,8 0 0 0,-8-1 0 0,7 1 0 15,-8-5 0-15,10 0 0 0,-10 0 0 0,10-5 0 0,-10 1 0 0,1-1 0 16,-1-5 0-16,1 0-68 0,-1-4-52 0,1 0-28 0,-1 0-32 16,0-1-24-16,-8-4-76 0,0-1 12 0,10-3 48 0,-10-1 40 15,0 0 28-15,0-5 36 0,0 5 24 0</inkml:trace>
        </inkml:traceGroup>
        <inkml:traceGroup>
          <inkml:annotationXML>
            <emma:emma xmlns:emma="http://www.w3.org/2003/04/emma" version="1.0">
              <emma:interpretation id="{72856BDE-C8DF-41CA-B083-63DE0473C0F6}" emma:medium="tactile" emma:mode="ink">
                <msink:context xmlns:msink="http://schemas.microsoft.com/ink/2010/main" type="inkWord" rotatedBoundingBox="26494,16266 27018,16293 27003,16585 26479,16558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177728.1727">15430 7167 63 0,'0'0'140'15,"0"0"-16"-15,0 5-4 0,0-5-32 0,0 0 4 0,0 0 0 16,0 0 0-16,0 0 4 0,0 0-4 0,0 4-4 0,0-4 0 0,8 0-4 16,2 0-4-16,-10 0 0 0,8 0 0 0,8 0-4 15,-6 0 0-15,-2-4-4 0,9 8-4 0,-8-4-4 0,8 0 0 0,-1 0-8 16,2 0-4-16,-2 0-32 0,10 0-20 0,-9 0 0 0,1 0 0 16,-2 0 0-16,10 0 0 0,-8 0 0 0,-2 0 0 0,1 0 0 15,0 0 0-15,0 0 0 0,1 0 0 0,-2 0 0 0,2 0 0 0,-2 5 0 16,-7-5 0-16,8 0 0 0,-8 0 0 0,-1 0 0 0,0 0 0 15,2 0 0-15,-10 0 0 0,0 0-4 0,8 0-72 0,-8 0-16 16,0 0-16-16,0 0-12 0,0 0-16 0,-8 0-4 0,8 0-8 16,-10 0 0-16,2-5-8 0,8 1-40 0,-8 4-32 0,-1-5 60 15,1 5 32-15,-1-5 24 0</inkml:trace>
          <inkml:trace contextRef="#ctx0" brushRef="#br0" timeOffset="177990.4695">15438 7393 11 0,'0'4'144'0,"0"1"-16"0,0 0-12 0,0 0-24 0,0 0 0 15,0-1 0-15,0 1 0 0,0-5 0 0,10 5-4 0,-10-5 0 0,0 0 0 16,8 0-4-16,0 0 0 0,-8 4-4 0,8-4-4 0,2 0-4 16,-2-4-4-16,9 4 0 0,-8 0 0 0,8-5-4 0,-1 5 0 15,2-5-8-15,-10 5 0 0,10-4-8 0,-2 4-12 0,1-5-36 0,1 5 0 16,-2 0 0-16,10-5 0 0,-8 5 0 0,-10-5 0 15,9 5 0-15,0 0 0 0,0 0 0 0,-9 0 0 0,10 5 0 0,-10-5 0 16,10 0 0-16,-10 5 0 0,0-5 0 0,9 5 0 0,-8-1-84 16,-1-4-24-16,1 5-28 0,-1-5-32 0,0 5-24 0,2-5-28 15,-2 0-64-15,0 0 48 0,0 0 44 0,2-5 32 0,-2 5 36 16,-8-5 20-16</inkml:trace>
        </inkml:traceGroup>
        <inkml:traceGroup>
          <inkml:annotationXML>
            <emma:emma xmlns:emma="http://www.w3.org/2003/04/emma" version="1.0">
              <emma:interpretation id="{6BD96749-06B4-4DC5-8346-6F1B5BD00208}" emma:medium="tactile" emma:mode="ink">
                <msink:context xmlns:msink="http://schemas.microsoft.com/ink/2010/main" type="inkWord" rotatedBoundingBox="28129,15974 28966,16017 28907,17175 28069,17131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78551.5222">17145 6908 51 0,'0'0'92'0,"0"-5"-4"0,0-5-4 16,0 6-36-16,8-1 24 0,-8 0-4 0,0 0 0 0,0 1 0 16,8 4 0-16,-8-6 4 0,8 2 0 0,-8 4-4 0,0-5 0 15,9 5 8-15,0 0 8 0,-9 0-4 0,8 0-4 0,-8 5 4 16,9-1 0-16,-9 2-8 0,8 3 0 0,-8 1-8 0,0 0-8 0,8 3 0 16,-8 2-4-16,0 4-4 0,0 1-4 0,0-1-4 0,0 5-4 15,0 4-4-15,0-4-20 0,0 5-12 0,0 5 0 0,0-5 0 16,0-1 0-16,0 5 0 0,0 2 0 0,0-2 0 0,0-4 0 0,0-2 0 15,0 3 0-15,0-1 0 0,0 0 0 0,0-5 0 16,0 0 0-16,0-5 0 0,0 0 0 0,0 0 0 0,0-4 0 0,0-1-20 16,0-4-36-16,0-1-8 0,0 2-8 0,0-8-8 15,0 3-4-15,0-6-4 0,0 0-4 0,0-6-8 0,10 3-8 0,-10-3 0 16,0-4 0-16,0 1 8 0,8-1-4 0,-8-3 8 0,8 2-20 0,-8-3-28 16,8-5-16-16,-8 4 20 0,10 1 24 0</inkml:trace>
          <inkml:trace contextRef="#ctx0" brushRef="#br0" timeOffset="178834.4946">17450 7221 23 0,'10'-7'108'0,"6"-2"-4"0,-6 9-4 0,-2-4-28 0,0-2 4 16,1 2 8-16,-9 4 4 0,8 0 4 0,-8 0 4 15,0 0 0-15,8 0 0 0,-8 0-8 0,0 0 0 0,-8 0-8 0,8 4 0 16,-8 2-12-16,-1-2 0 0,1 1-4 0,0-1-4 0,-2 6-8 16,2 0-4-16,0-5-4 0,-10 9-8 0,10-5 0 0,0 1-4 15,-10 0 0-15,1 5 0 0,9-6-8 0,0 5 0 0,-2-4 0 16,-6-2-4-16,6 3-8 0,10-1-12 0,-8-1 0 0,0 1 0 15,8-1 0-15,-8-3 0 0,8 3 0 0,0 1 0 0,-9-5 0 16,9 4 0-16,0-4 0 0,0 4 0 0,9-4 0 0,-9 5 0 0,0-5 0 16,8-2 0-16,-8 8 0 0,8-6 0 0,-8-1 0 0,8 1 0 15,-8 0 0-15,10 0 0 0,-2 0 0 0,10-5 0 0,-10 4 0 16,0 1 0-16,9-5 0 0,-8 5 0 0,8-5 0 0,-1 5 0 0,2-5 0 16,0 4 0-16,-2-4 0 0,1 5 0 0,9-5 0 15,-10 5 0-15,2 1 0 0,-1-6 0 0,8 4 0 0,-8-4 0 0,1 5 0 16,-2-1 0-16,-6 1 0 0,6-5 0 0,-8 5 0 15,2 0 0-15,6-1 0 0,-7-4-12 0,-9 0-132 0,8 0-44 0,-8 0-36 16,9 0-64-16,-9-4-12 0,0-6 56 0,0 5 44 0,0-4 40 16,0-6 28-16,0 6 28 0</inkml:trace>
          <inkml:trace contextRef="#ctx0" brushRef="#br0" timeOffset="251802.6331">17042 7824 3 0,'0'5'96'0,"0"-10"-4"0,-8 5-4 0,8 0-28 15,-10 0-4-15,10 0-4 0,0 0 0 0,0 0-4 0,-8 0 0 0,8 0-4 16,0 0-4-16,0 0-4 0,0 0-4 0,0 0-4 16,0 0-4-16,0 0 0 0,0 0 4 0,0 0 0 0,0 0 4 0,0 5-4 15,0-5 0-15,0 0 4 0,0 3-4 0,8-3 4 0,-8 7-4 16,0-3 0-16,0 1 0 0,10-5 0 0,-10 5 0 0,8 0-4 16,-8-1 4-16,8 1-4 0,1 0 0 0,-1 0-4 0,-8-1 0 15,9 1 0-15,-1 0 0 0,1 0-4 0,-1 0 0 0,0-5 0 16,2 5 0-16,6 0 0 0,-6-1 0 0,-2 1-4 0,0 0 0 0,0-1 0 15,1 1 0-15,8 0 0 0,-8 0 4 0,-1 0-8 0,0-1 0 16,10 0 4-16,-10 2-4 0,0-1 4 0,10-1 4 0,-10 1 0 16,1 0-4-16,-1-5 4 0,10 5-4 0,-10 0 0 0,0 0 4 15,0-5-4-15,10 4 0 0,-10-4 0 0,10 0-4 0,-10 5 0 16,9-5 0-16,-8 0 0 0,8 6 0 0,-9-6 0 0,10 4 0 0,-2-4-4 16,-6 4 0-16,6 1-4 0,1-5 0 0,0 0 4 0,-8 5 0 15,7-5 0-15,2 0 0 0,-10 6-4 0,10-6 4 0,-2 0 0 16,-7 0-4-16,8 0 4 0,-8 0-4 0,7 0 8 0,-6 0-4 0,6-6 0 15,-8 1 0-15,2 5 0 0,6-5 0 0,-7 1 0 16,-1 0 0-16,1-2 4 0,0 1-4 0,-1 1 4 0,0-6-4 16,0 5 0-16,2-5 0 0,-2 1 0 0,0 3-24 0,2-2 24 0,-10 3 0 15,8-5-4-15,-8 5 4 0,8-4 0 0,-8 4-4 16,0 1 4-16,0-1-4 0,0 0-4 0,0 5 0 0,0-5-8 0,9 5 0 16,-9-5-12-16,0 5-12 0,-9 0-16 0,9-5-16 0,0 5-16 15,0 0-20-15,-8-5-32 0,8 5-24 0,-8 0-12 0,8-4-92 16,0 4 40-16,-10 0 48 0,2 0 28 0,8 0 32 0,-8 0 20 0</inkml:trace>
        </inkml:traceGroup>
      </inkml:traceGroup>
    </inkml:traceGroup>
    <inkml:traceGroup>
      <inkml:annotationXML>
        <emma:emma xmlns:emma="http://www.w3.org/2003/04/emma" version="1.0">
          <emma:interpretation id="{5D6B1536-2C0B-4022-BD1B-999775F60C75}" emma:medium="tactile" emma:mode="ink">
            <msink:context xmlns:msink="http://schemas.microsoft.com/ink/2010/main" type="paragraph" rotatedBoundingBox="16706,17575 31958,17046 32009,18522 16758,190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98B1333-1706-4F4F-A425-703088C1C433}" emma:medium="tactile" emma:mode="ink">
              <msink:context xmlns:msink="http://schemas.microsoft.com/ink/2010/main" type="line" rotatedBoundingBox="16706,17575 31958,17046 32009,18522 16758,19051"/>
            </emma:interpretation>
          </emma:emma>
        </inkml:annotationXML>
        <inkml:traceGroup>
          <inkml:annotationXML>
            <emma:emma xmlns:emma="http://www.w3.org/2003/04/emma" version="1.0">
              <emma:interpretation id="{8A590930-E7BC-4E8D-8F5C-A9A7511EDBE3}" emma:medium="tactile" emma:mode="ink">
                <msink:context xmlns:msink="http://schemas.microsoft.com/ink/2010/main" type="inkWord" rotatedBoundingBox="21651,17588 23639,17519 23683,18811 21696,18880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257178.9622">10630 9646 39 0,'9'10'132'16,"-9"-5"-16"-16,0 0-12 0,0-5-28 0,0 4 0 0,0-4-4 15,8 0-4-15,-8 5 0 0,0-5-8 0,8 0-12 0,-8-5 4 0,0 5-8 16,10-4-8-16,-10-1-4 0,8 0 0 0,0-5 0 0,0 1 4 16,2 4-4-16,-2-5 4 0,-8 1 0 15,8-6 0-15,1 6-4 0,0-5 4 0,-1 4-8 0,-8-5 4 0,9 1 0 0,-1 5-4 16,0-6 0-16,1 5-4 0,0 1-4 0,-9-1 0 0,8-3-4 15,0 7 0-15,-8-4 0 0,10 6-4 0,-10-6 0 0,8 5 0 16,-8 5 0-16,8-4 4 0,-8 4 0 0,9-6 0 0,-9 12 0 0,9-6 0 16,-9 4-4-16,0 1 0 0,8-1 0 0,-8 2-4 0,0 4 0 15,0 0 0-15,0 3 0 0,0-3 0 0,0 5-4 0,0-2 0 16,8 2-24-16,-8-1 28 0,0 5-4 0,0-4-4 0,-8 4 0 16,8-4-8-16,0 4-4 0,0-5-8 0,0 1-16 0,0-1-20 15,0 0-16-15,0 0-16 0,0-3-32 0,0-2-28 0,0 0-16 16,0-4-76-16,0 0 8 0,0-5 44 0,0 0 36 0,0 0 24 15,0-5 24-15</inkml:trace>
          <inkml:trace contextRef="#ctx0" brushRef="#br0" timeOffset="257805.287">11517 8831 3 0,'0'0'124'0,"0"0"-4"0,0 0-4 0,0 0-20 0,0 0 4 16,0 0-12-16,8 0 8 0,-8 0-4 0,0 0-4 0,9 0 0 0,0 0 0 15,-9 0 0-15,8 0-4 0,0 0-4 0,0 0-8 0,2 0-4 16,6 0 4-16,-6 0-12 0,6 0 0 0,-7 0-4 0,8 0-12 16,-9-5 0-16,9 5-4 0,-9 0 0 0,10 0-12 0,-10-5 0 15,10 5-8-15,-1-4-4 0,-9 4-4 0,9-5 0 0,-8 0 0 16,7 5-4-16,-6 0-4 0,-2 0-4 0,9-5-4 0,-8 5-4 0,-1 0-8 16,0-5-12-16,1 5 0 0,-1 0-8 0,1 5-12 0,-9-5-12 15,9 5-12-15,-9-5-12 0,0 5-8 0,8 0-12 0,-8-5-16 16,0 4-12-16,-8-4-12 0,8 0 4 0,-9 5-64 0,9 0-8 15,-9-5 36-15,1 5 32 0,-1 0 32 0</inkml:trace>
          <inkml:trace contextRef="#ctx0" brushRef="#br0" timeOffset="258100.0116">11567 9081 3 0,'0'4'156'15,"10"1"-20"-15,-10 0-8 0,0 0-20 0,0-1 0 0,0-4-8 0,0 6 0 16,0-6-8-16,8 4 4 0,-8-4-8 0,8 0-4 0,-8 0-8 16,10 0-4-16,-2 0 0 0,0 0-8 0,1 0-8 0,-1 0-4 15,9 0 0-15,-8 0-12 0,-1 0 4 0,10 0-8 0,-10 0-4 16,0 0-8-16,10 0-8 0,-10 0 0 0,9 0 0 0,-9 0-12 0,1 0 0 16,8 0-4-16,-9 0-8 0,2 0-16 0,-2 0-16 0,0 0-16 15,1 0-24-15,0-4-20 0,-1 4-20 0,0 0-28 0,-8 4-16 16,9-4-48-16,-9 0-52 0,8 0 64 0,-8 0 40 0,0 0 24 15,0 0 28-15</inkml:trace>
          <inkml:trace contextRef="#ctx0" brushRef="#br0" timeOffset="258565.7654">12548 8485 47 0,'0'-9'116'0,"-8"-1"-4"0,8 2-8 16,0-3-20-16,0 1-4 0,0 1 0 0,0 4-4 0,0-4-4 15,0 4-4-15,0-1-4 0,0 2-4 0,0 4 0 0,0-4 0 16,0 4 4-16,0 0-4 0,8 4-4 0,-8 0-4 0,0 2 0 16,0 3-4-16,8 1-4 0,-8 5-4 0,0 0-8 0,10 3 0 0,-10 6-8 15,8-5 0-15,-8 10-8 0,0-1 0 0,0 2 0 16,0-1-4-16,0 4 4 0,0 0-4 0,8 1-4 0,-8 0 0 0,0-1-4 16,0 1-4-16,-8-6 4 0,8 1 0 0,0 0-8 0,0 1-4 15,8-6-4-15,-8-2-8 0,0-2-8 0,0-1-16 0,0-4-8 16,10-1-16-16,-10 1-8 0,0-6-20 0,0 1-8 0,0-6-16 0,0 2-8 15,0-6-4-15,0 0-68 0,8-6 0 0,-8 2 40 0,0-6 28 16,0 1 28-16</inkml:trace>
        </inkml:traceGroup>
        <inkml:traceGroup>
          <inkml:annotationXML>
            <emma:emma xmlns:emma="http://www.w3.org/2003/04/emma" version="1.0">
              <emma:interpretation id="{2A8C75E3-6934-44B5-99B5-EB8A21E4E76A}" emma:medium="tactile" emma:mode="ink">
                <msink:context xmlns:msink="http://schemas.microsoft.com/ink/2010/main" type="inkWord" rotatedBoundingBox="23654,17334 24533,17303 24563,18180 23685,18210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258871.9458">12822 8654 119 0,'8'-5'136'0,"-8"0"-4"0,0 5 0 0,8-5-20 0,-16 10-8 15,8-5 4-15,-8 5-8 0,8 0-4 0,-10 4-4 0,2-4-8 16,0 5-4-16,-10 4-8 0,10 0-8 0,-9 1 0 0,9-1-8 16,-10-4-4-16,10 4-4 0,-8 6-4 0,-2-6-4 0,10 0 0 0,-2 0-4 15,-6 1 0-15,7 0 0 0,1-6-4 0,8 5 0 16,-9-5-4-16,1 1 4 0,8 1-4 0,0-3-16 0,0 2-12 0,0-1 0 16,8-3 0-16,-8 3 0 0,9 1 0 0,-1-1 0 0,1-4 0 15,-1 4 0-15,0-3 0 0,2 3 0 0,6-5 0 0,-6 6 0 16,6-5 0-16,-8 4 0 0,10-4 0 0,-1 1 0 0,-1-2 0 0,2 1 0 15,-2 0 0-15,2 0 0 0,-1-1 0 0,0 2 0 0,0-6 0 16,-1 4 0-16,2-4 0 0,0 0 0 0,-2 0 0 0,-7 5 0 16,8-5 0-16,0 0 0 0,-9 0 0 0,0 0-56 0,2 0-88 0,6-5-40 15,-16 5-40-15,10-4-52 0,-10-2-16 0,8 2 52 0,-8-1 40 16,0 0 40-16,0-4 32 0,8 3 24 0</inkml:trace>
          <inkml:trace contextRef="#ctx0" brushRef="#br0" timeOffset="261226.7297">13256 8423 67 0,'0'-5'88'0,"-8"5"-4"0,0-4-8 0,-2-1-24 16,10-1-4-16,-8 2 0 0,0 0 4 0,8-1 0 0,-9 0-8 16,9-5 0-16,0 6-4 0,0-6 0 0,-9 6-4 0,9-6-4 15,0-4 0-15,0 4-4 0,9 0 0 0,-9 1 0 0,9-1 4 0,-9-6-4 16,8 8 0-16,-8-2 0 0,8 1 0 0,2-1 0 0,-2 1 0 16,-8-1-4-16,8 0 0 0,0 5 0 0,2-4-4 0,6 4 0 15,-7 1-4-15,-1 4 0 0,1-6 0 0,0 6 0 0,-1 0-8 0,0 6 0 16,0-6-20-16,-8 4 24 0,10 1-4 0,-2 0 0 15,0 4 0-15,-8 1-4 0,10 0 4 0,-10-1-4 0,8 1 0 16,-8-1 0-16,0 1 0 0,0 5 0 0,0-6 4 0,0 5 0 0,-8-4 0 16,8 5 0-16,-10-6 0 0,10 0-4 0,-8 1 4 0,0 0-4 15,8-1 0-15,-10 1 0 0,10-5 0 0,-8-1 0 0,0 0-4 16,8-4 4-16,-8 6-4 0,8-6 0 0,-9 0 0 0,9 0 0 16,0 0 0-16,0-6-4 0,0 6 4 0,0-4-4 0,-9 0 4 15,18-1-4-15,-9 0 4 0,0 0-4 0,9 0 4 0,-9 1 4 0,0-1-4 16,8 0 0-16,0 1 0 0,-8-2 0 0,8 2 4 0,-8-1-8 15,10 0 4-15,-2 5 0 0,0-4-4 0,2 4 4 0,-2 0 0 16,0 0 0-16,-8 0 0 0,9 0 0 0,-1 0 0 0,0 0 0 0,-8 4 4 16,9 1-4-16,0-5 0 0,-9 5 0 0,8-1 4 0,0 2-4 15,-8-2 0-15,10 1 0 0,-10 4 0 0,0-4 0 0,0 5 0 16,8-5 4-16,-8 3 0 0,0 3 0 0,0-7 4 0,0 6 0 16,0-1 0-16,-8 1 4 0,8 1 0 0,0-3 4 0,-10 2-4 15,10-1 4-15,-8 1 0 0,0-1 0 0,-1-3-4 0,9 3-4 0,-9-4 4 16,1 4-4-16,0-9-4 0,-1 6 0 0,1-2-4 15,0-4 0-15,8 0-4 0,-10 0-4 0,2 0-8 0,0-4-4 0,8 4-8 16,-10-6-16-16,2 6-16 0,8-3-12 0,-8-3-20 0,8 1-20 16,-8 0-24-16,8-5 0 0,0 6-96 0,0-1 36 0,0 1 28 15,0-2 40-15,0 6 24 0</inkml:trace>
        </inkml:traceGroup>
        <inkml:traceGroup>
          <inkml:annotationXML>
            <emma:emma xmlns:emma="http://www.w3.org/2003/04/emma" version="1.0">
              <emma:interpretation id="{57C5C7A3-C2D1-486E-B360-263220638562}" emma:medium="tactile" emma:mode="ink">
                <msink:context xmlns:msink="http://schemas.microsoft.com/ink/2010/main" type="inkWord" rotatedBoundingBox="16724,18078 17298,18058 17320,18704 16746,18724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233303.8369">5710 9349 23 0,'-8'5'116'0,"8"-5"-12"0,-8 4-4 0,8 1-28 16,-8-5-4-16,8 5 0 0,0-5 0 0,0 0-8 0,-10 5 0 16,10-5-8-16,0 0-8 0,0 0 4 0,0 4 0 0,0-4-8 15,0-4 4-15,0 4-4 0,0-5 4 0,10 5-8 0,-10-5 4 16,0 0 4-16,8 1-4 0,-8-1-4 0,8-5 0 0,-8 6 0 0,8-6 0 15,2 0 0-15,-2 1 0 0,0-6-4 0,1 1 0 0,-1-1-4 16,1 1-4-16,8 0 0 0,-9-2 0 0,0-2-8 0,10-1 0 16,-10 5 0-16,10-6 0 0,-10 2 0 0,9-1-4 0,-8-1 0 15,8 5-4-15,-9-4 0 0,0 5 0 0,10-1-4 0,-10 1 0 16,2-1 0-16,-2 6-20 0,0-1 20 0,0 1 0 0,1-1 0 16,-9 6 0-16,8 0 0 0,1 4 0 0,-9-6-4 0,0 6 4 15,0-5 0-15,0 5 0 0,9 0 0 0,-9 5 0 0,0-5 4 16,0 6-8-16,0-2 4 0,0 5 0 0,0-4 0 0,0 4 4 15,0 1-4-15,0-1 0 0,0 6 0 0,-9-6 0 0,18 6 0 16,-9 4-4-16,0 0 4 0,0-4 0 0,0 5 0 0,0-1-8 16,0-1 8-16,0 2-4 0,0-6 0 0,0 5 0 0,0-1 0 15,-9-2 0-15,9 3-8 0,0-5 8 0,0 1-4 0,0-6-4 16,0 6-8-16,0-6 0 0,0 1-4 0,0 0-12 0,0-6-8 16,0 6-4-16,0-5-8 0,0-1-8 0,0 1-12 0,0 0-4 15,0 0-12-15,0-5-12 0,0 4-12 0,0-4-8 16,0 0 4-16,0 0-40 0,0 6-48 0,0-6 36 0,0 0 32 15,0 0 24-15,0 0 24 0</inkml:trace>
          <inkml:trace contextRef="#ctx0" brushRef="#br0" timeOffset="233579.1046">6223 9258 67 0,'0'0'132'0,"8"4"-8"15,0-4-4-15,-8 5-28 0,8 1 4 0,-8-2 0 0,0 1-12 16,0 4 0-16,0-3-4 0,0 3-4 0,0-5-8 0,0 6-4 15,0-1-4-15,0 1-4 0,0 5-12 0,0-6-4 0,0 1-8 16,0 4 0-16,0-3-8 0,0 2-4 0,0-3-4 0,0 4-4 16,0 1 0-16,0-5-4 0,0 3-8 0,0-3-4 0,0 5-4 0,0-5-8 15,0 3-4-15,0-3-12 0,0 0-8 0,0-1-12 0,0 1-12 16,10-5-8-16,-10-1-12 0,0 2-12 0,0-2-4 0,0-4-12 16,0 0 0-16,0 0-68 0,0-4 8 0,0-2 24 0,0 2 36 15,0-5 16-15</inkml:trace>
        </inkml:traceGroup>
        <inkml:traceGroup>
          <inkml:annotationXML>
            <emma:emma xmlns:emma="http://www.w3.org/2003/04/emma" version="1.0">
              <emma:interpretation id="{3B786AE4-F8EA-4CFC-B840-6E02B6E1CA84}" emma:medium="tactile" emma:mode="ink">
                <msink:context xmlns:msink="http://schemas.microsoft.com/ink/2010/main" type="inkWord" rotatedBoundingBox="17601,18000 21585,17862 21612,18639 17627,18777"/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234055.9982">6572 9143 23 0,'0'0'116'0,"0"-5"-12"0,-8 5-12 0,8-5-24 0,-10 1-12 15,10-2 0-15,0-3 0 0,-8-1 0 0,8 1 0 0,0-1-4 16,0 0 0-16,0-3-8 0,0 3 8 0,8-5-8 0,-8 0 0 16,10 1-8-16,-10 0 0 0,8 5 0 0,0-6 0 0,0 5-4 0,2-4 8 15,-2 5-4-15,0-6 0 0,1 10 0 0,0-4-4 0,8-2 0 16,-9 3-4-16,0 2-4 0,2 2 0 0,-2-1-4 0,8 5 0 16,-6-5-4-16,-2 10 0 0,0-5-4 0,1 5 0 0,8-1-8 15,-8 2 0-15,-1 2 4 0,0 3-4 0,0-2 0 0,2 5-4 16,-10 1 0-16,8-1 0 0,-8 5 0 0,8 0 0 0,-8 1 0 15,0 4 0-15,-8 0 0 0,8-5 0 0,-8 10 0 0,-2-5 0 0,2 0 0 16,0 5-4-16,0-5 4 0,-9 4-4 0,-1-4 4 0,10 0 0 16,-10 0-4-16,2 0 0 0,-2-9 0 0,10 4 4 0,-9 0-4 15,9-9 0-15,-10 4-4 0,10-5 0 0,0-3 4 0,-2-2-4 16,2 1 4-16,8-5 0 0,-8-5 0 0,8 5 0 0,0-10 0 0,0 6 4 16,0-6 0-16,0 1-4 0,0-1 4 0,8 1 0 0,0-1 0 15,-8 0 0-15,10 1 0 0,-2-2 4 0,0 3 0 0,1-2-4 16,0 5 0-16,-1-5-4 0,9 6 12 0,-9 4 0 0,2-5 0 0,6 5 4 15,-8 5 0-15,2-5 0 0,6 4 0 0,-7 1 8 16,0 5 0-16,8-6 4 0,-9 6 0 0,0 0 4 0,10-1 4 0,-10 1 0 16,0-1-4-16,10 1 4 0,-10 1 0 0,1-3-4 0,8 2 0 15,-9-1-4-15,1 1-4 0,-1-1-4 0,10-3 0 0,-10 4-4 16,0-6 0-16,2 2-8 0,-2-3 4 0,0-3-4 0,0 0-4 16,1 0-8-16,-9 0-8 0,9-3-4 0,-1-3-12 0,-8 2-16 0,9-6-16 15,-9 0-16-15,0 1-16 0,8-6-8 0,-8 5-20 16,0-4-16-16,0-5-8 0,0 4-12 0,0-4-76 0,0 5 24 0,0-5 44 15,0 4 28-15,0-3 28 0</inkml:trace>
          <inkml:trace contextRef="#ctx0" brushRef="#br0" timeOffset="234584.6922">7288 9119 75 0,'0'-9'108'0,"0"-1"-8"0,0 0-4 16,-8 1-24-16,8 3 0 0,0-3 0 0,0-1 4 0,0 6 0 0,0-1-4 15,8 0-8-15,-8 0 0 0,9 1 0 0,-9 4-4 0,8-6-20 16,1 6 16-16,-1 0-4 0,1 0 0 0,-1 0 0 0,0 6-4 16,2-2-4-16,6 1-4 0,-6 5-4 0,6 0 0 0,1-1-4 0,-9 5-4 15,10 1-4-15,-2-1-4 0,-6 1 0 0,6 3 0 16,-8 2 4-16,2-1 0 0,6 5 0 0,-7-5 4 0,-1 5-4 0,-8-4 4 16,9 4-4-16,-9-6 0 0,9 2-4 0,-9-1 0 0,0 0-4 15,0 0 0-15,0-5-4 0,0-4 0 0,0-1-8 0,0 1 0 16,0-5 0-16,0-1-4 0,0-4 0 0,0-4-4 0,0-1-4 0,0-5 0 15,0-4-4-15,0 1 0 0,0-8-4 0,0 2 4 16,0-4-4-16,0-2 8 0,8 2 0 0,-8-2 4 0,8-3 0 0,-8 4 0 16,8-5 4-16,-8 5 4 0,10 5 4 0,-2-5-4 0,0 10 8 15,2-5 0-15,-2 4 4 0,0 5 0 0,1 1 0 0,-1 4 0 16,9 0 4-16,-8 5 0 0,-1 0 4 0,0 0-8 0,10 0-16 16,-10 5 0-16,1 0 0 0,8 0 0 0,-9 5 0 15,9-6 0-15,-8 1 0 0,8 5 0 0,-9-6 0 0,2 6 0 0,6-5 0 16,-8-1 0-16,2 2 0 0,-2-2 0 0,0-4 0 0,1 5 0 0,-1-10-32 15,0 5-76-15,2-4-20 0,-10-2-32 0,0-3-36 16,0-5-12-16,8-1-88 0,-8-4 48 0,0-1 48 0,-8 1 32 0,8-4 36 16,-10-2 24-16</inkml:trace>
          <inkml:trace contextRef="#ctx0" brushRef="#br0" timeOffset="256817.9286">10128 9200 3 0,'0'-4'100'16,"0"-6"-8"-16,0 5 0 0,0 0-28 0,0-4-4 0,0 4-4 15,0-5 4-15,0 5 0 0,0 1 0 0,0-6 0 0,0 6 0 0,0-2-4 16,0 2 0-16,0-1 0 0,8 1 0 0,-8-2-4 0,0 2 4 15,0 4 0-15,8 0 0 0,-8 0-4 0,8 0 0 0,-8 0 0 16,10 0-8-16,-10 4 0 0,8 2-4 0,0-2-4 0,1 5-4 0,-9 1-4 16,8 0-4-16,1-1-4 0,0 6-8 0,-1-1 0 15,-8 1 0-15,8-1-4 0,0 5 0 0,2 0-4 0,-2 0 0 0,-8 1-4 16,8-1 0-16,2 0 0 0,-10-1 0 0,8 2 0 0,-8 0 0 16,8-1 4-16,1-5-4 0,-9 5 0 0,0-4 0 0,8-5 0 15,-8 3 0-15,0-3-4 0,9 5 0 0,-9-11 4 0,0 6-4 0,0-6 4 16,0-4 0-16,8 5 4 0,-8-5-8 0,0-5 4 0,0 5 4 15,0-4-4-15,0-6 0 0,9 1 0 0,-9-1 4 0,0 0-4 16,0-3 0-16,8-3 4 0,-8 3-4 0,8-2 0 0,-8 1 0 16,10-5 4-16,-10-1 0 0,8 0 0 0,0 2-4 0,2-1 8 15,-10 4-4-15,8-3 0 0,0 3 0 0,0-4 0 0,-8 4-4 16,9 1 0-16,-1 0 0 0,1-1 0 0,0 6 4 0,-1-6-8 16,0 5 4-16,2 6-4 0,-2-6-4 0,-8 6 0 0,8-2-4 0,1 2-4 15,0 4-8-15,-9-5 0 0,8 5-12 0,0 0-12 0,-8 0-4 16,9 0-12-16,-9 5-8 0,0-5-16 0,8 4-16 0,-8 2-16 15,0-2-4-15,0 1-16 0,0 0-60 0,0-1 12 0,0 1 40 16,0 5 28-16,0-5 24 0</inkml:trace>
        </inkml:traceGroup>
        <inkml:traceGroup>
          <inkml:annotationXML>
            <emma:emma xmlns:emma="http://www.w3.org/2003/04/emma" version="1.0">
              <emma:interpretation id="{8FF08D3F-E377-4321-B36B-1AD5365BB1B5}" emma:medium="tactile" emma:mode="ink">
                <msink:context xmlns:msink="http://schemas.microsoft.com/ink/2010/main" type="inkWord" rotatedBoundingBox="25410,17904 25852,17889 25865,18244 25423,18260"/>
              </emma:interpretation>
              <emma:one-of disjunction-type="recognition" id="oneOf21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262117.8602">14356 8788 75 0,'-8'0'100'0,"8"0"-4"0,0 0 0 16,0 0-24-16,0 0-4 0,0 0 4 0,0 0 4 0,0 0 0 15,0 0 4-15,0 0-4 0,0 0 8 0,0 0 0 0,8 0 4 16,-8 0-4-16,0 0-16 0,8 0 20 0,-8 0-4 0,10 0-4 0,-10 0 0 15,8-5 0-15,0 5-4 0,1 0-4 0,-1 0-4 16,1-4-4-16,-1 4-8 0,1 0-52 0,7 0-4 0,-6 0 0 0,-2 0 0 16,10 0 0-16,-2 0 0 0,-8 0 0 0,9 0 0 15,1-7 0-15,-10 7 0 0,10 0 0 0,-2 0 0 0,2 0 0 0,-10 0 0 16,9 0 0-16,0 0 0 0,0 0 0 0,-9 0 0 0,10 0 0 0,-10 0 0 16,10 0 0-16,-10 0 0 0,0 0 0 0,1 0 0 15,-1 0 0-15,1 0 0 0,-1 0 0 0,1 0 0 0,-1 0 0 16,-8 0 0-16,0 0 0 0,8 0 0 0,-8 0 0 0,0 0 0 0,0 0 0 15,0 0 0-15,0 0 0 0,0 7 0 0,0-7 0 0,-8 0 0 16,8 4 0-16,-8-4-12 0,8 0-56 0,0 0-20 0,-9 0-8 16,9 0-4-16,-8 0-8 0,-1 5-12 0,9-5-8 0,-8 0 0 0,-1 0-8 15,1 0 8-15,8 0-12 0,-8 0-48 0,-2 0 0 0,2 0 36 16,0 0 24-16,-2 5 28 0</inkml:trace>
          <inkml:trace contextRef="#ctx0" brushRef="#br0" timeOffset="262490.4175">14416 9119 67 0,'0'0'116'16,"0"0"-4"-16,0-5-8 0,0 5-20 0,0 0 0 0,8 5 8 0,-8-5-8 15,0 0 0-15,9 0-4 0,-9 0-4 0,8 0 4 0,-8 0-4 16,8 0 4-16,2 0-8 0,-2 0 0 0,0 0 0 0,2 0 4 16,-2 0-8-16,0 0-4 0,0 0-4 0,9 0 4 0,-8 0-4 15,0 0-8-15,7 0-4 0,-6 0 0 0,6 0-4 0,-8 0-16 16,10 0-28-16,-10 0 0 0,9 0 0 0,-8 0 0 0,8 0 0 0,-9 0 0 16,10 0 0-16,-10 0 0 0,0 0 0 0,10 0 0 0,-10 0 0 15,1 0 0-15,-1 0 0 0,1 0 0 0,-1 0 0 0,1 0 0 16,-9 0 0-16,8 0 0 0,-8 0 0 0,8 0 0 0,-8 0 0 15,0 0 0-15,0 0 0 0,10 0 0 0,-10 0-12 0,0 0-88 16,0 0-20-16,0 0-28 0,-10 0-20 0,10 0-20 0,0 0-28 16,0 0-64-16,0 0 52 0,0 0 40 0,0 0 32 0,0 0 32 0,0 0 24 15</inkml:trace>
        </inkml:traceGroup>
        <inkml:traceGroup>
          <inkml:annotationXML>
            <emma:emma xmlns:emma="http://www.w3.org/2003/04/emma" version="1.0">
              <emma:interpretation id="{F4067044-595A-4B03-B34C-93D392442FBD}" emma:medium="tactile" emma:mode="ink">
                <msink:context xmlns:msink="http://schemas.microsoft.com/ink/2010/main" type="inkWord" rotatedBoundingBox="26738,17424 28145,17375 28182,18456 26776,18505"/>
              </emma:interpretation>
              <emma:one-of disjunction-type="recognition" id="oneOf22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264494.6737">15729 9114 71 0,'0'5'100'0,"-9"-5"-8"0,9 0-8 0,-8 0-24 0,8 4-4 15,0-4 0-15,0 0 0 0,0-4 4 0,-8 4 0 0,8 0 0 16,0-5-8-16,0 1 4 0,8-2-4 0,-8 2-8 0,0-1-4 16,8 0 4-16,1 0-8 0,-9-5 4 0,8 1 0 0,1-1-4 0,-9 1 0 15,8-1 0-15,1-5 0 0,-1 1 0 0,0 0 4 16,2-1-4-16,-2-4-4 0,0 5 0 0,10-5 0 0,-10 0-4 0,0 0-4 16,1-1-4-16,0 2 0 0,-1-2 0 0,1 1 0 0,-1-5-4 15,0 5 0-15,2 0-4 0,-2 0 0 0,0-1 0 0,0 6-4 16,2 0 0-16,-2-6-4 0,-8 11 4 0,8-6 0 0,-8 1 0 0,0 4-4 15,9 1 0-15,-9 4 4 0,0-5 0 0,0 6 0 0,0-2 0 16,0 1-4-16,0 5-4 0,0-4 4 0,0 4 0 0,0 0-4 16,0 0 4-16,0 0 0 0,0 0-4 0,0 4 4 0,0-4 0 0,0 11 0 15,0-7 0-15,0 6-4 0,0-5 4 0,0 4 0 16,0 5 0-16,0-4 0 0,0 5-8 0,0 4 4 0,0-5 0 0,0 5 8 16,0 1-4-16,-9-1 0 0,9 5 0 0,0-5 0 0,0 0-4 15,0 5 0-15,-8-4 4 0,8-2-4 0,0 6 0 0,0-5 0 16,0-4-4-16,0 4 0 0,0 0 0 0,0-5 0 0,0 1-4 15,0-1-4-15,0 0-8 0,0-3 0 0,0-2-4 0,0 1-4 0,8 0-8 16,-8-6-8-16,0 1-8 0,0 5-8 0,0-10-4 16,0 4-8-16,0 1-12 0,9-5-8 0,-9 5-4 0,0-5-8 15,0 0 4-15,0 0-4 0,8 0-12 0,-8 0-56 0,0 0-8 0,0 0 36 16,0 0 32-16,0-5 16 0</inkml:trace>
          <inkml:trace contextRef="#ctx0" brushRef="#br0" timeOffset="264757.9782">16164 8998 79 0,'0'0'104'0,"8"0"-4"16,-8 0-4-16,9 0-24 0,-9 6-4 0,0-6 0 0,8 0 4 15,-8 4 0-15,0 1-8 0,0 0 4 0,8-5-8 0,-8 9-4 16,0-3 0-16,0 3-4 0,0 1-4 0,0 0-4 0,0-1 0 0,0 1-4 16,0 4-8-16,0 1-4 0,0-2 0 0,0 2-12 0,0 4 0 15,0-4-4-15,0-1 0 0,0 5-4 0,0-6-4 0,0 8 0 16,0-7-4-16,0 0-4 0,0 1-8 0,0 0-4 0,0-2-16 15,0-3-12-15,0-1 0 0,0 1-12 0,0 0-12 0,0-5-12 16,0-1-8-16,0 1-12 0,0-5 0 0,0 0-36 0,0-5-56 16,0 1 28-16,9-1 36 0,-9-5 4 0</inkml:trace>
          <inkml:trace contextRef="#ctx0" brushRef="#br0" timeOffset="265255.9911">16471 8788 83 0,'-10'-5'100'16,"10"5"-12"-16,-8-4-4 0,8-3-20 0,-8-1-4 0,8 3-4 0,-8-4 0 15,8-1-4-15,0 1-4 0,0-1-4 0,0-5 0 0,0 6-4 16,8-5 0-16,-8 4 0 0,8-5-4 0,-8 6 4 0,8-5 0 15,2 4 4-15,-10 0-4 0,8 1 4 0,0-1-4 0,1 1 0 16,0 3 0-16,-1 1 0 0,1-4 0 0,-1 9 0 0,0-5-4 16,-8 5-4-16,9-4-4 0,0 4-4 0,-1 0 0 0,0 0-8 15,2 4 0-15,-2 1-4 0,0 0-4 0,1-1 0 0,0 7 0 0,-9-7 0 16,8 6 0-16,0 4-4 0,-8-4 0 0,0 4-4 0,9 5 4 16,-9 1-4-16,0-1 0 0,-9 0 0 0,9 5 4 0,-8 0 0 15,0 5-8-15,-1-5 4 0,0 0 0 0,1 4 0 0,0 0 0 16,-2 2-4-16,-6-1 4 0,7-6 0 0,-8 2 0 0,9-2 0 0,-1 2-4 15,1-11 0-15,-10 5-4 0,10-4 0 0,8-1 0 16,-8-5-4-16,8 1 0 0,-10-5 0 0,10 0 0 0,0-5 0 0,0 0 0 16,0 0 4-16,0-5 0 0,10 0 0 0,-10 1 4 0,8-6 0 15,0 1 0-15,-8-1 0 0,9 0 0 0,0 1 4 0,-1-6 0 16,1 5-16-16,-1 1 24 0,0-1-4 0,1 0 8 0,0 5 4 0,-1 1-4 16,0-1 0-16,2 5 0 0,-2 0 4 0,0 0 4 0,1 5-4 15,0-1 4-15,-1 1-4 0,0 5 4 0,1 0 0 0,-1-1 0 16,1 6 4-16,0-5-4 0,7 4 0 0,-6 1 0 0,-2-2-4 0,0-3 0 15,0 4-4-15,2 1-4 0,6-5-4 0,-7-1 4 16,-1 6 0-16,0-6-8 0,2-4 4 0,-2 3-4 0,0-2-4 0,2-1 0 16,-2 0-8-16,0 0-8 0,0-5-12 0,1 0-8 0,0 0-12 15,-1-5-12-15,1 0-12 0,-1 0-16 0,-8-4-24 0,8-1-16 16,-8 1-12-16,10-6-12 0,-10 1-76 0,0-1 32 0,0 1 32 16,0-5 40-16,8 0 20 0</inkml:trace>
          <inkml:trace contextRef="#ctx0" brushRef="#br0" timeOffset="265884.7961">16837 8385 23 0,'-9'-10'96'0,"9"6"-4"0,0-1-8 0,-8 0-20 0,8-5-4 16,0 6 0-16,0-1-4 0,0-4-4 0,0 3 0 0,0 2-4 15,0-1 0-15,8-5-8 0,-8 6 0 0,0-6-4 0,9 5 0 0,0 1 0 16,-1-6-8-16,1 5 0 0,-1 0-4 0,0 0 0 0,-8 5-4 16,18-4-4-16,-10 4 0 0,0 0-4 0,2 0 0 0,-2 4-4 15,-8 1 0-15,8 0-4 0,-8 0 0 0,9 5 0 0,-9-1 0 16,0 1 0-16,0 4 0 0,0-5 0 0,0 6 0 0,-9 0 0 0,9-1 4 15,-8 0-8-15,0 0 4 0,-2 1 4 0,10-1-4 0,-8-5 0 16,0 6 0-16,0-5 0 0,-2-1-4 0,10 1 0 0,-8-6 0 16,8 2 0-16,0-2-4 0,-8 1 0 0,8-5 0 0,0 0 4 0,0 0 0 15,0 0-4-15,8-5 4 0,-8 1-4 0,8 4 4 16,-8-6 0-16,10 2 4 0,-10-1-4 0,8 0 0 0,0 0 0 0,-8 1 0 16,8 0 0-16,2-2 4 0,-2 1-4 0,0 5 0 0,-8-4 4 15,9 4 0-15,0 0 4 0,-1 0-4 0,1 0 0 0,-1 0 0 16,0 4 8-16,0-4-8 0,2 5 0 0,-2 1 0 0,0-2 4 0,2 0 0 15,-2 1-8-15,0 5 4 0,-8-6-4 0,9 6 8 16,-1-5-4-16,1 5 4 0,-9-1 4 0,8 2 4 0,-8-2 0 0,0 0 0 16,9 1 4-16,-9-1 0 0,0 0 0 0,-9 2-8 0,9-2 0 15,-8 1 0-15,8-6-8 0,-9 6 0 0,1-1 0 0,-1 1 0 16,1-5 0-16,0 5-8 0,-10-6-4 0,10 1-4 0,-2 0-12 0,-6 0-4 16,8 0-12-16,-1-5-12 0,-8 0-12 0,8 0-20 15,1 0-12-15,-10-5-16 0,10 5-8 0,0-5-96 0,0 0 32 0,8-4 28 16,-10 4 36-16,10-5 20 0</inkml:trace>
        </inkml:traceGroup>
        <inkml:traceGroup>
          <inkml:annotationXML>
            <emma:emma xmlns:emma="http://www.w3.org/2003/04/emma" version="1.0">
              <emma:interpretation id="{C05EFFA2-C6AA-4355-B73D-36A14A26CAC6}" emma:medium="tactile" emma:mode="ink">
                <msink:context xmlns:msink="http://schemas.microsoft.com/ink/2010/main" type="inkWord" rotatedBoundingBox="28787,17871 29177,17857 29189,18210 28799,18224"/>
              </emma:interpretation>
              <emma:one-of disjunction-type="recognition" id="oneOf23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266333.1204">17732 8745 67 0,'0'0'128'0,"0"0"-12"0,-8 0 0 0,8 0-20 0,8 5 0 16,-8-5 0-16,0 0-4 0,9 0 4 0,-9 0-4 0,8 0-4 16,1 0-4-16,0 0 0 0,-1 0-4 0,0 0-4 0,10 0 0 15,-10 4-8-15,10-4-4 0,-10 5-8 0,9-5-4 16,-1 0-4-16,-7 0-4 0,8 0 0 0,1 5-8 0,-2-5-4 16,2 0-8-16,-2 0 0 0,-7 0-8 0,8 0 0 0,0 5-8 15,1-5 0-15,-10 0-4 0,9-5-4 0,-8 5-8 0,-1 0-4 16,9 5-8-16,-9-5-12 0,0 3-12 0,-8-3-16 0,10 7-16 15,-10-3-20-15,8-4-20 0,-8 5-20 0,0 0-20 0,0-1-8 16,-8 1-36-16,8 0-44 0,0 0 40 0,-10-5 44 0,2 5 28 16,0-5 28-16</inkml:trace>
          <inkml:trace contextRef="#ctx0" brushRef="#br0" timeOffset="266628.3311">17775 8994 131 0,'-8'4'168'0,"8"6"-16"0,0 0-16 0,-9-6-32 0,9 7-8 16,0-7 4-16,9 1-4 0,-9 0 4 0,0 0-8 0,8-1 0 16,-8-4 0-16,8 6-4 0,0-6-8 0,2 0-8 0,-2 0-4 0,10 4-4 15,-10-4-4-15,9 0-8 0,-9 0-4 0,9 0-4 0,0 0-4 16,1 0-8-16,-2 0-4 0,2-4-16 0,-2 4-12 0,-7 0 0 16,8 4 0-16,0-4 0 0,1 0 0 0,-10 0 0 0,9 0 0 15,-8 0 0-15,-1 0 0 0,0 5 0 0,1-5-40 0,-1 0-20 16,0 4-20-16,-8-4-24 0,10 6-20 0,-10-6-32 0,0 0-24 0,8 0-28 15,-8 0-72-15,0 4 52 0,0-4 40 0,0 0 36 0,0 0 24 16,0 0 32-16</inkml:trace>
        </inkml:traceGroup>
        <inkml:traceGroup>
          <inkml:annotationXML>
            <emma:emma xmlns:emma="http://www.w3.org/2003/04/emma" version="1.0">
              <emma:interpretation id="{BB79924D-B993-497E-B2DE-B462849A0EF8}" emma:medium="tactile" emma:mode="ink">
                <msink:context xmlns:msink="http://schemas.microsoft.com/ink/2010/main" type="inkWord" rotatedBoundingBox="29856,17584 30448,17563 30481,18496 29889,18516"/>
              </emma:interpretation>
              <emma:one-of disjunction-type="recognition" id="oneOf24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292339.7781">18816 9071 39 0,'0'0'76'0,"0"4"-8"0,0-4-4 0,0 6-20 16,0-6-4-16,0 0 0 0,0 4-4 0,0-4 4 0,0 0 0 0,0 5 0 15,0-5 0-15,0 0 0 0,0 0 0 0,0 5 0 16,0-5-4-16,0 0 0 0,0 0 0 0,0 0 0 0,0 0-4 0,0 0 0 16,0 0 8-16,0-5-4 0,0 5-4 0,0-5 0 0,0 5 0 15,8-4 0-15,-8 4 0 0,0-10-4 0,0 5 0 0,8 1-4 16,-8-6 0-16,9 5 0 0,-1-5 4 0,-8 0-4 0,9-4 0 0,-1 5 0 16,1-6-4-16,-1 2 0 0,-8-3-4 0,8 2 4 0,2-1 4 15,-2 1 0-15,0 1 0 0,2-2 0 0,-2-5 0 0,8 6-4 16,-7-5 0-16,-1 0-4 0,1 4 4 0,0-4-4 0,-1 0 0 15,0 0 0-15,2 5 0 0,-2-6-4 0,0 6-4 0,0-5 4 16,2-1-8-16,-2 6 4 0,0-1-4 0,-8-4 0 0,9 5 4 0,-1-1-4 16,-8 6-4-16,9-5 0 0,0 4 0 0,-9-5 4 15,8 6-8-15,-8-1 4 0,0 0 0 0,8 6 0 0,-8-5 0 0,0 3-16 16,0 2 24-16,0-6-4 0,0 10 0 0,8-5 0 0,-8 1 0 16,0 0-4-16,0 4-4 0,0-6 4 0,0 6 0 0,0 0 4 15,-8 0-4-15,8-5 0 0,0 5 4 0,0 0 0 0,0 5 0 0,0-5-4 16,0 6 0-16,0-2 4 0,0 0 0 0,0 1-4 15,0 0 0-15,0 4 0 0,0 1 0 0,0-1 0 0,0 1 4 0,-8 6 0 16,8-3-4-16,0 2 0 0,0 3 0 0,0 2 4 0,-8-1 0 16,8 1-4-16,0-1 4 0,-9 0-4 0,9 0 4 0,0 0 4 15,0 1 0-15,0-1 0 0,0 0-4 0,0 0 0 0,0 0-4 16,0 0 4-16,0-4 4 0,0-1-8 0,0 5 0 0,0-4 4 0,0-7 0 16,0 7-4-16,0-5 0 0,0-1 0 0,0 1-4 15,0 1 0-15,0-3-4 0,0-3-4 0,0 6-4 0,0-8-4 0,0 3-8 16,0-2 0-16,0-4-4 0,0 5-8 0,0-5-4 15,0 0-8-15,0 0-4 0,0 4-12 0,0-4-8 0,0 0-4 0,0 0-12 16,0 0-8-16,0 0-4 0,0 0-12 0,0-4 12 0,0 4-56 16,0-5-24-16,0 5 24 0,0 0 32 0,0-4 24 0</inkml:trace>
          <inkml:trace contextRef="#ctx0" brushRef="#br0" timeOffset="292628.5536">19403 8952 119 0,'0'-6'128'16,"0"-3"-16"-16,0 9-4 0,0 0-24 0,0 0 4 0,0-6 0 0,0 6-4 16,0 6 0-16,0-6-4 0,0 4-28 0,0 1 20 15,0 1-4-15,0-2-12 0,0 5-4 0,0-4 0 0,0 4 0 0,0 1-8 16,0 5 0-16,0-6-8 0,0 5 0 0,0 1 0 0,0-1-8 15,-8 1 0-15,8 4 0 0,0-5-4 0,0 5-4 0,0-4 0 16,-8 4-8-16,8-4 0 0,0 4-4 0,-9-5-4 0,9 5-4 0,-9 0-8 16,9-4-8-16,0 0-12 0,-8-1-16 0,8 0-16 15,-8 0-16-15,8-4-20 0,0 4-28 0,-10-4-24 0,10-5-4 0,-8 4-80 16,8-4 12-16,0-5 44 0,0 5 28 0,0-5 28 0,0 0 20 16</inkml:trace>
        </inkml:traceGroup>
        <inkml:traceGroup>
          <inkml:annotationXML>
            <emma:emma xmlns:emma="http://www.w3.org/2003/04/emma" version="1.0">
              <emma:interpretation id="{3D390126-F70B-4F35-8664-2D4D777745AA}" emma:medium="tactile" emma:mode="ink">
                <msink:context xmlns:msink="http://schemas.microsoft.com/ink/2010/main" type="inkWord" rotatedBoundingBox="30609,17566 31974,17518 32003,18330 30637,18377"/>
              </emma:interpretation>
              <emma:one-of disjunction-type="recognition" id="oneOf25">
                <emma:interpretation id="interp29" emma:lang="" emma:confidence="0">
                  <emma:literal>728</emma:literal>
                </emma:interpretation>
                <emma:interpretation id="interp30" emma:lang="" emma:confidence="0">
                  <emma:literal>729</emma:literal>
                </emma:interpretation>
                <emma:interpretation id="interp31" emma:lang="" emma:confidence="0">
                  <emma:literal>725</emma:literal>
                </emma:interpretation>
                <emma:interpretation id="interp32" emma:lang="" emma:confidence="0">
                  <emma:literal>758</emma:literal>
                </emma:interpretation>
                <emma:interpretation id="interp33" emma:lang="" emma:confidence="0">
                  <emma:literal>72g</emma:literal>
                </emma:interpretation>
              </emma:one-of>
            </emma:emma>
          </inkml:annotationXML>
          <inkml:trace contextRef="#ctx0" brushRef="#br0" timeOffset="294400.7906">19591 8610 79 0,'-8'-9'108'0,"8"4"-8"0,-10-4-8 0,10 3-24 16,-8 1-4-16,8-4 0 0,0 4 0 0,-8-4 0 15,8 4-4-15,0-4-4 0,0 3 0 0,0-3-8 0,-8 4-4 0,8-4-4 16,0 3-4-16,0 2 0 0,0-1-4 0,0 1-4 0,0-2-4 15,0 2-4-15,0-1 0 0,0 5 4 0,0 0-4 0,0-5 4 16,0 5 0-16,0 0 0 0,8 0-4 0,-8 5 0 0,0-5 0 0,8 5 0 16,-8-1 0-16,8 2 4 0,-8-2-8 0,10 1 0 15,-2-1-4-15,0 6 0 0,1-5-4 0,0 6 4 0,-1-2-8 0,1 0-12 16,7 1 16-16,-7-1-4 0,0 0 0 0,7 2 0 0,-6-2 0 16,6-4 0-16,-7 4-4 0,8-4 0 0,-9 0 4 0,9 0 0 15,1-1-4-15,-10-4 0 0,10 6 4 0,-10-6-4 0,0-6 4 0,9 2-8 16,-8-1 4-16,-1 0 0 0,1 0 0 0,-1-4 0 0,0-1 0 15,2 6 0-15,-2-7 0 0,0-3-4 0,-8 5 8 0,0-1-4 16,8-3-4-16,-8 2 4 0,0 2 0 0,0-6-4 0,0 5 0 16,0 1 4-16,0-1 0 0,0 2 0 0,0 2 0 0,0 1 0 15,0-5 0-15,-8 10 4 0,8-4-8 0,0 4 4 0,0-5 0 0,-8 5 4 16,8 5-4-16,0-5 4 0,-8 10-4 0,8-6 4 0,-10 1-4 16,10 5 8-16,-8-1-4 0,8 1 4 0,-8 0-4 0,8 3 4 15,0 2 4-15,-9-1 0 0,9 1 0 0,-8 4 4 0,8 1 0 16,0-1 0-16,0 0 4 0,0 5 0 0,0 0 0 0,0 0 0 15,-9-5 4-15,9 5-8 0,0 0 0 0,0 5 0 0,0-5-4 0,0 0 0 16,0-1 0-16,0 2 0 0,0-6-4 0,9 4 0 16,-18-2-4-16,9-3 0 0,0-3-4 0,0 4 0 0,0-5 0 15,0 1-4-15,0-6-8 0,0 1-8 0,0 0-4 0,0-6-8 0,0 1-20 16,0-1-12-16,0 2-8 0,-9-6-12 0,9 0-16 16,0-6-16-16,-8 6-12 0,8-4-16 0,0-5 4 0,-8 3-72 0,0-3 4 15,8-1 40-15,-10 0 32 0,2 1 20 0</inkml:trace>
          <inkml:trace contextRef="#ctx0" brushRef="#br0" timeOffset="294714.8476">19668 8836 55 0,'0'5'136'16,"0"-5"-8"-16,0 4-12 0,0-4-24 0,0 0 4 0,0 0 4 16,0 6-4-16,8-6 0 0,-8 0-28 0,0 0 20 0,8 0-4 15,2 0-8-15,-2 0-12 0,0 0-4 0,1 0-8 0,0 0-4 16,7-6-8-16,-7 6-8 0,7 0 0 0,2-4-12 0,-10 4 0 15,10 0-4-15,-2-5-4 0,2 5-4 0,-10-5-4 0,9 5-12 0,-9-5-4 16,10 5-8-16,-10-5-12 0,10 5-8 0,-10-4-8 0,0 4-12 16,1-5-12-16,0 0-16 0,8 5-12 0,-9-5-12 0,0 0-12 15,-8 1 0-15,10 4-68 0,-2-5-4 0,0 0 44 0,0 1 28 16,2-3 24-16</inkml:trace>
          <inkml:trace contextRef="#ctx0" brushRef="#br0" timeOffset="295110.4028">20162 8591 75 0,'0'0'112'0,"0"-4"-8"0,0-7-12 0,0 7-28 15,0-1 0-15,0 0-4 0,0 1 4 0,0-6-8 0,9 5 0 16,-9 1-4-16,8-2 0 0,-8-3-8 0,9 4 4 0,-1 0-8 15,1-5 8-15,-9 6-8 0,8-1 0 0,0 1 4 0,2 4-4 0,6-6 4 16,-6 6-4-16,-2 0-4 0,0 0-4 0,0 0-4 0,1 6-4 16,-1-2-4-16,1 5-4 0,0-3 4 0,-1 3-8 0,-8 5 0 15,8-4-4-15,-8 5-4 0,10-1 0 0,-10 1 0 0,0 4 0 16,0 0 0-16,-10 0 0 0,10 0 0 0,-8 1 0 0,8-2-4 16,-8 2-4-16,-1-1 4 0,0 0 0 0,-8 1 0 0,9-2 0 15,0 2 0-15,0-1 0 0,-2-4 4 0,2-2-4 0,0 2 0 0,-2-1 0 16,2 1 0-16,0-1 4 0,8-5-4 0,-9 1 0 0,9 1 0 15,0-3 4-15,0 2 0 0,-8-1-4 0,16-3 4 0,-8-2 0 16,0 5 0-16,0-3 0 0,9-2 4 0,-9 1 4 0,8 0-4 16,-8-1 0-16,8 1 0 0,2 1 0 0,-2-6 0 0,0 4 0 0,-8-4-8 15,10 0 4-15,6 5-4 0,-16-5 0 0,8 0-8 0,9 0 0 16,-8 0-4-16,0 0-12 0,-1 0-8 0,0 0-16 0,2 0-8 16,-2 0-16-16,0 0-12 0,0-5-16 0,2 5-16 0,-2 0-4 15,0-4-20-15,9-2-64 0,-8 1 16 0,0 1 36 0,-1-1 32 16,0 0 16-16</inkml:trace>
          <inkml:trace contextRef="#ctx0" brushRef="#br0" timeOffset="295631.0232">20794 8783 119 0,'0'0'124'0,"0"5"-12"0,0-5-8 0,0 0-36 0,0 0 0 15,0 0-8-15,8 0 0 0,-8-5-4 0,0 5-4 0,8-4-12 16,-8-3-4-16,0-1-4 0,8 3-8 0,2-4-8 0,-10-6 0 16,8 6-4-16,0-1 0 0,-8-5-4 0,9 6-4 0,-1-10 4 0,-8 4-8 15,8 1 4-15,-8-1-8 0,0 1 0 0,10-5 0 0,-10 4 0 16,0-4-4-16,0 5 4 0,0-1 0 0,0-4 0 0,-10 5 4 16,10-1 0-16,-8 1 0 0,8 1 4 0,-8 2-4 0,-1 1 0 15,9 1 4-15,-8 4-4 0,0 0 4 0,-2 5 4 0,2 0-4 16,0 0 4-16,-10 5-4 0,10 0 8 0,0 0-8 0,-1 5 4 15,0-1 4-15,-8 1 0 0,9-1 0 0,0 5-4 0,-10-4-12 0,18 5 20 16,-16-6 0-16,16 5 0 0,-10 1 4 0,2-5 0 16,8-1-4-16,-8 5 4 0,8-4-4 0,0 0 0 0,0-1 0 0,0 1 0 15,8-5 0-15,-8 5 0 0,8-6-4 0,2 6 4 0,-2-5 0 0,0-1-4 16,1 1 0-16,8 0-4 0,-9 0 0 0,1 0 0 16,8 0-4-16,-8 4 0 0,7-4 0 0,-6-1 0 0,6 1 4 0,-8 5-8 15,10 0 4-15,-10-5-4 0,9 4 4 0,-9 1 0 0,2 4 0 16,-2-6 0-16,0 3 0 0,0 3-4 0,-8 1 4 0,10-1-4 15,-2 1 0-15,-8-1 4 0,0 0-4 0,8 0 4 0,-8 0-4 16,0 1 4-16,0 4-4 0,0-4 0 0,0-1 4 0,0 2-4 16,0 2 0-16,0-4 0 0,0 5 0 0,-8-4 4 0,8-1-8 0,-8 5 0 15,8-4 4-15,-10-1-4 0,10 1 4 0,-8-5 0 0,0 4 0 16,0 0 0-16,-2-4-4 0,-6-1 4 0,7 1 0 0,-7-5 0 16,-2 0 0-16,10-1 0 0,-10 1-4 0,10 0 4 0,-9-5 0 15,0 0 0-15,8 0 4 0,-7-5 0 0,7 5-4 0,0-5 0 16,1 1 4-16,0-1 0 0,-2-5 0 0,2 5-4 0,0-4 0 15,8 4 4-15,0-5-4 0,-9 1 0 0,9-5 0 0,0-1-4 16,9 5 4-16,-9-4-4 0,0-1 0 0,8 2-8 0,-8-7-4 0,8 5 0 16,2-4-4-16,-2 0-4 0,0 0-8 0,-8 5-4 0,18-5-4 15,-10 4-8-15,0 1-12 0,1-1-12 0,-1 5-4 0,1-4-16 16,0 5-8-16,-1 0 0 0,0 3-60 0,2 2-28 0,-2-1 40 16,-8 5 28-16,8-5 20 0</inkml:trace>
        </inkml:traceGroup>
      </inkml:traceGroup>
    </inkml:traceGroup>
  </inkml:traceGroup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17:37.01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60857A4-AAA2-4FF5-A729-733BD6D83E09}" emma:medium="tactile" emma:mode="ink">
          <msink:context xmlns:msink="http://schemas.microsoft.com/ink/2010/main" type="writingRegion" rotatedBoundingBox="29192,1735 29553,6655 28538,6729 28176,1809"/>
        </emma:interpretation>
      </emma:emma>
    </inkml:annotationXML>
    <inkml:traceGroup>
      <inkml:annotationXML>
        <emma:emma xmlns:emma="http://www.w3.org/2003/04/emma" version="1.0">
          <emma:interpretation id="{AB70E91C-6029-4B81-AC5B-9BE5988AEB51}" emma:medium="tactile" emma:mode="ink">
            <msink:context xmlns:msink="http://schemas.microsoft.com/ink/2010/main" type="paragraph" rotatedBoundingBox="29192,1735 29553,6655 28538,6729 28176,18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E6CB969-44E3-418A-B1C5-ED6E97983845}" emma:medium="tactile" emma:mode="ink">
              <msink:context xmlns:msink="http://schemas.microsoft.com/ink/2010/main" type="line" rotatedBoundingBox="29192,1735 29553,6655 28538,6729 28176,1809"/>
            </emma:interpretation>
          </emma:emma>
        </inkml:annotationXML>
        <inkml:traceGroup>
          <inkml:annotationXML>
            <emma:emma xmlns:emma="http://www.w3.org/2003/04/emma" version="1.0">
              <emma:interpretation id="{8BD37F75-8A02-415F-8B33-C04A58D3FB72}" emma:medium="tactile" emma:mode="ink">
                <msink:context xmlns:msink="http://schemas.microsoft.com/ink/2010/main" type="inkWord" rotatedBoundingBox="29192,1735 29301,3218 28352,3288 28243,180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0 138 31 0,'0'0'84'0,"0"-5"-12"0,0 5-4 0,0-4-28 16,0-1 0-16,0 0-4 0,0 5 0 0,0-5-4 0,0 0 0 0,0 1-4 16,0-2 4-16,0 2 0 0,0-1-8 0,0 1 4 0,0 4 0 15,0-5 0-15,0 0 0 0,0 5 0 0,0-5 8 0,0 5 4 16,0 0 0-16,0 0-4 0,0-5 4 0,8 5 0 0,-8 0 0 15,0 0-4-15,10 5 4 0,-10 0-4 0,8-5 0 0,-8 5-4 16,8 0 0-16,-8 4-4 0,10-5 0 0,-10 6-4 0,8 0 0 0,-8 0-4 16,8 4 0-16,-8 0 0 0,9 0-4 0,-9 6-4 0,8-6 0 15,-8 7-4-15,9-3 0 0,-9 1 0 0,9 5 4 0,-9-5-8 16,0 0 8-16,8 5-8 0,-8-4 0 0,8 3 0 0,-8-4 0 0,8 1 0 16,-8-1 0-16,10-1 0 0,-10 2 4 0,8-1-4 15,-8-4 0-15,8 4-4 0,-8-5 8 0,10 1-4 0,-10-1-4 0,8 0 0 16,-8-4 0-16,8 0 4 0,-8 4 0 0,9-9 0 0,-9 4-4 15,0-4 4-15,8 5-4 0,-8-6 0 0,0 3 0 0,0-7 4 16,0 3-4-16,8-3 0 0,-8 0 0 0,0 0 0 0,0 5 4 0,0-5-4 16,0 0 4-16,0-5 0 0,0 5 0 0,0-3 0 0,9-4 0 15,-9 7 0-15,0-9 0 0,0 4-4 0,9 0 4 0,-9-4 0 16,0-1 0-16,8 1-4 0,-8-1 0 0,8-5 0 0,-8 1 4 16,0 0 0-16,0 0-4 0,0-1 4 0,10 1-4 0,-10-1 0 15,0-4 4-15,8 5-4 0,-8-5 0 0,8 0 0 0,-8 5 4 16,10-6-4-16,-10 1 0 0,8-1 0 0,0 1 0 0,0 0 4 15,-8 0 0-15,9 0-4 0,-1-1 4 0,1 2 0 0,0-2 0 16,-1 1 4-16,0 0 0 0,2-1-4 0,-2 1 0 0,8 0 0 0,-6 0 0 16,-2 4 0-16,0-3 0 0,1 3 0 0,-1 6 0 0,1-6 0 15,-9 6-4-15,9-1 0 0,-1 6 0 0,-8-6 0 0,8 5 4 16,-8 5-4-16,0-4 0 0,0 4 4 0,0-6-4 0,0 6 0 0,0 0 0 16,0 0 4-16,0 0-4 0,0 6 0 0,0-6-4 15,0 4 0-15,0-4 0 0,0 5-12 0,0-1 0 0,0 2-12 0,0-2-8 16,0 1-12-16,0 0-8 0,0 0-4 0,-8-1-16 0,8 7-20 15,0-7-12-15,-8 5-12 0,8 1-4 0,0-5-56 0,-9 4-28 16,9 0 36-16,-9 1 32 0,1 0 28 0</inkml:trace>
          <inkml:trace contextRef="#ctx0" brushRef="#br0" timeOffset="-1749.8971">-16 42 55 0,'0'0'72'0,"0"-4"-8"0,0 4 0 16,0 0-28-16,-9-5 4 0,9 5 0 0,0 0 0 0,0 0-4 0,0-5 4 15,0 5 0-15,0 0 0 0,0-5 0 0,0 1 0 16,-9 4 0-16,9-6-12 0,0 6 16 0,0-4 4 0,0-1 4 15,0 5-4-15,0 0 4 0,0 0-8 0,0 0 0 0,0-4-4 0,0 4 0 16,0 0 0-16,0 0 0 0,0 0-4 0,0 0-4 0,0 0 4 16,0 0-8-16,0 0 4 0,0 0 4 0,0 0 0 0,0 4 0 15,0-4-4-15,0 0 4 0,0 5 0 0,0-1-4 0,9 2-4 0,-9-2 0 16,0 6-8-16,0-5 0 0,9 4-4 0,-9 1 0 0,8 4-4 16,-8-4-4-16,8 4 0 0,-8 0-4 0,8 1 0 0,2-1 4 15,-10 5-4-15,8-5 0 0,0 6 0 0,-8-6 0 0,0 7-4 16,10-3 0-16,-2-4 4 0,-8 5-4 0,8 0 0 0,-8 0 4 15,0-4-4-15,9 4 0 0,-9-5 0 0,8 1 4 0,-8-1-4 0,0 1 0 16,9 0 0-16,-9-6 0 0,0 0-4 0,9 6 0 0,-9-5 8 16,0-7-4-16,0 8 0 0,0-6 0 0,0-1 0 0,0 1 0 15,8 5 0-15,-8-6-4 0,0-4 8 0,0 5 0 0,0-5-4 16,0 5 0-16,0-5 0 0,0 0 0 0,0 0 4 16,0 0-4-16,0 0 4 0,0 0 0 0,0 0 0 0,0 0 0 15,0 0 0-15,0-5-4 0,0 5 4 0,0-5-8 0,0 5 8 16,0 0-8-16,0-4 4 0,0-1 4 0,0 0-8 0,0 0 8 15,0 5 0-15,0-9-4 0,0 4 4 0,0-1-8 0,0 3 0 16,0-3 4-16,0 2 4 0,0-1-4 0,0-5 0 0,0 10 4 16,0-4-4-16,0-1 4 0,0 0-4 0,0 1-4 0,0 4 12 15,0-5-4-15,0 5-4 0,0 0 0 0,0 0 0 0,0-6 0 16,0 6 0-16,0 0 0 0,0 0 0 0,0 0 0 0,0 0 0 16,0 0-4-16,0 0 4 0,0 0-4 0,0 0 0 15,0 6 0-15,0-6-4 0,0-6-8 0,0 6-8 0,0 0-12 16,0 0-12-16,0 0-12 0,0 0-16 0,0 0-8 0,0 0-24 15,0 0-20-15,0-4-20 0,0 4-32 0,0-5-68 0,0 0 44 16,0 0 36-16,0 5 36 0,0-4 20 0</inkml:trace>
          <inkml:trace contextRef="#ctx0" brushRef="#br0" timeOffset="566.5214">470 743 35 0,'0'5'104'0,"-10"-5"-8"0,10 0-12 0,0 0-24 0,-8-5-8 0,8 5 0 16,0-5-4-16,-8 0-4 0,8 0 0 0,0 0-4 0,0 0-4 15,-8-4 0-15,8 4 0 0,8-5 0 0,-8 6 0 0,0-6 0 16,8 2 0-16,-8 1 0 0,8 3 0 0,2-6-8 0,-10 5 8 15,8 1-12-15,0-1 0 0,2 5 4 0,-2-5-4 0,0 5 0 16,1-5-4-16,-1 5-4 0,0 0 0 0,1 5 4 0,-9-5-8 0,9 5 0 16,-1 0 0-16,0-1 0 0,2 1-4 0,-2 0 0 0,-8 4 0 15,8 1 0-15,1-5-4 0,-9 5 0 0,9-1 0 0,-9 5 0 16,8 1 0-16,-8-5 0 0,0 4 0 0,0 1-4 0,0-1 0 16,0 1 0-16,0-2 0 0,-8 7 0 0,-1-5 0 0,9 4 0 15,-9-5 0-15,1 5 0 0,0-4 0 0,-10-1 4 0,10 0-4 16,-10 0-4-16,10 1 4 0,-9-5 4 0,9-1-4 0,0 1 0 15,-10-1 0-15,10-4 0 0,-2 0 0 0,-6 0 0 0,8-5 0 16,8 0-4-16,-9-5 4 0,0 5 0 0,9-5-4 0,0 0 0 0,-8-4 4 16,8 5 0-16,0-7-4 0,0 2 0 0,8-1 4 0,-8 0 0 15,0 1 0-15,9 4 0 0,0-9 0 0,-9 9 0 0,8-4 0 16,0 3 0-16,-8-3 0 0,8 4 4 0,2 0-4 0,-2 1 4 0,0 4 0 16,2 0 4-16,-2 0-8 0,0 0-12 0,1 4 20 15,-1 1 4-15,0 0 0 0,1 0 4 0,-9 5 0 0,17-1 8 0,-9-4 4 16,2 9-4-16,-2-4 0 0,0-1-4 0,1 6 0 0,0-6-4 15,7 2 4-15,-7 2-8 0,-1-3-4 0,10-1 8 0,-10 1-4 16,0-1-8-16,2-4 4 0,6 5-4 0,-7-5 4 0,0 0-4 0,7-5 0 16,-7 4-4-16,-1-4 0 0,10 0 4 0,-10-4-8 0,0-1-12 15,2 0-12-15,-2 0-12 0,0-5-16 0,0 1-12 0,1-1-12 16,-9-4-24-16,9 4-24 0,-9-4-16 0,0 0-48 0,0 4-36 16,0-4 44-16,-9-1 32 0,9 1 32 0,-9-1 24 0</inkml:trace>
          <inkml:trace contextRef="#ctx0" brushRef="#br0" timeOffset="958.4733">-51 1380 19 0,'0'0'116'0,"0"5"-16"16,0-5-4-16,0 0-24 0,0 5-4 0,0-5 8 0,0 5-4 0,0-1 8 15,9-4 0-15,-9 5-4 0,8-5 0 0,1 0 0 16,-9 4 0-16,17-4 0 0,-9 0 0 0,10 0 8 0,-10 0-8 0,18 0 0 16,-9 6-4-16,9-6-4 0,-2 0-12 0,2 0 4 0,9 0-8 15,-10 0-8-15,10 0-4 0,-1-6-8 0,8 6-4 0,-7-4 0 16,-1 4-8-16,8 0-4 0,-9-5 4 0,11 5-4 0,-11 0-4 15,11 0-4-15,-19-4-4 0,9 4-4 0,0 0 0 0,-8-5 0 16,8 5 0-16,-17 5 0 0,9-5 0 0,0 4 0 0,-10-4 0 0,1 0 0 16,0 5 0-16,-8-5 0 0,-1 4 0 0,0 2 0 0,2-6 0 15,-2 0 0-15,-8 0 0 0,8 5 0 0,-8-5 0 0,0 0 0 16,0 0 0-16,0 4-16 0,0-4-44 0,-8 0-20 0,8 0-28 16,-8 0-16-16,8-4-20 0,-10 4-28 0,2 0-16 0,0 0-80 15,-1 0 24-15,1 0 40 0,-1 0 44 0,0 0 32 0,-7 0 28 0</inkml:trace>
        </inkml:traceGroup>
        <inkml:traceGroup>
          <inkml:annotationXML>
            <emma:emma xmlns:emma="http://www.w3.org/2003/04/emma" version="1.0">
              <emma:interpretation id="{D0929A50-E691-4F60-BFBE-633F702DE429}" emma:medium="tactile" emma:mode="ink">
                <msink:context xmlns:msink="http://schemas.microsoft.com/ink/2010/main" type="inkWord" rotatedBoundingBox="29303,3613 29371,4546 28590,4604 28522,3670"/>
              </emma:interpretation>
            </emma:emma>
          </inkml:annotationXML>
          <inkml:trace contextRef="#ctx0" brushRef="#br0" timeOffset="1416.2488">142 2013 7 0,'0'-9'132'0,"-8"-1"-16"0,8 0-12 0,0-4-32 16,0 5-8-16,0-1-4 0,0 1-4 0,0 0 4 0,8-7-4 15,-8 12 0-15,0-6-4 0,10 5 4 0,-10-4-4 0,8 4-4 16,-8 0 0-16,8 5 4 0,1 0 0 0,7 0 4 0,-7 0 0 16,0 5 4-16,7 0-4 0,-6 4-4 0,6 1-4 0,2-1-4 15,-10 7-8-15,9 2-4 0,0 1-4 0,-8 1-8 16,7 3-4-16,-6 2-4 0,-2-2 0 0,0 6-4 15,0 0 0-15,2 0 0 0,-2 5-4 0,0-6 4 0,-8 1-24 0,9 0 28 16,-9-1 0-16,0-4 0 0,0 0 0 0,0-5-4 0,0 0 0 16,0 0-4-16,8-4 4 0,-8-4 0 0,0-2 0 0,0 0 0 0,-8-5 0 15,8-4-4-15,0 0 0 0,0-4 0 0,0-1 0 16,8-5-4-16,-8-4 4 0,0-1 0 0,9-4-4 0,-9 0 0 16,0-4 0-16,9-2 0 0,-9-3 0 0,8-1 0 0,0 1 0 0,0-6 4 15,2 0 0-15,-2 1-4 0,0 3 4 0,2-3-4 0,-2 5 0 16,0-1 0-16,1 4 0 0,-1 2 0 0,9-2 0 0,-17 6 4 15,9 5-4-15,-1 0 0 0,0-1-4 0,2 6 0 0,-10-2-4 16,8 7-4-16,-8 0-8 0,0 4-4 0,0-5-12 0,0 5-16 0,8 5-12 16,-8-5-16-16,0 4-8 0,0 0-24 0,0 7-16 0,0-7-16 15,0 6-40-15,-8 0-56 0,8-1 44 0,0 6 32 0,0-1 36 16,0 1 24-16</inkml:trace>
          <inkml:trace contextRef="#ctx0" brushRef="#br0" timeOffset="2004.1912">628 2507 139 0,'9'10'156'16,"-9"-5"-16"-16,0 5-20 0,0-6-40 0,0 1-4 0,0 0-4 0,0 0-4 16,8-5-4-16,-8 0-4 0,0 0-4 0,9-5-4 0,0 0-4 15,-1 0-4-15,0-5-4 0,2 1-8 0,-2-1-4 0,0-4-4 16,10 5-4-16,-2-6 0 0,-7 1-4 0,7 4 0 0,2-8-4 15,0 2-4-15,-10 2 4 0,8 5 0 0,-7-6-4 0,8 1 0 16,-8 3 0-16,-1 3-4 0,10-2 4 0,-18 0 4 0,8 5 4 16,0 1 4-16,0-1 4 0,-8 1-20 0,10 4 24 0,-10 0-4 0,0 4 0 15,8-4-4-15,-8 9 0 0,0-4-4 0,0 5-4 0,0 0 0 16,8-2 0-16,-8 7-4 0,0 0 0 0,0-1 4 0,9 1-8 16,-9 5 0-16,0-2 0 0,0 1 4 0,9 1-8 0,-9-1 4 15,0 0 0-15,0 0 0 0,8 5-4 0,-8-5-4 0,0 0 4 16,0 1 0-16,0-1-4 0,0-5-8 0,0 5-4 0,0-4-12 0,0-1-20 15,0 0-16-15,0-4-20 0,0 0-28 0,0-6-32 0,0 2-32 16,0-2-92-16,0-4 44 0,0-4 40 0,0-2 32 0,0-3 32 16,0 0 20-16</inkml:trace>
        </inkml:traceGroup>
        <inkml:traceGroup>
          <inkml:annotationXML>
            <emma:emma xmlns:emma="http://www.w3.org/2003/04/emma" version="1.0">
              <emma:interpretation id="{1A42A9DA-56EA-42B9-9EA6-029CE61CDCBA}" emma:medium="tactile" emma:mode="ink">
                <msink:context xmlns:msink="http://schemas.microsoft.com/ink/2010/main" type="inkWord" rotatedBoundingBox="29446,5535 29529,6656 28538,6729 28455,5608"/>
              </emma:interpretation>
              <emma:one-of disjunction-type="recognition" id="oneOf1">
                <emma:interpretation id="interp1" emma:lang="" emma:confidence="0">
                  <emma:literal>2</emma:literal>
                </emma:interpretation>
                <emma:interpretation id="interp2" emma:lang="" emma:confidence="0">
                  <emma:literal>a</emma:literal>
                </emma:interpretation>
                <emma:interpretation id="interp3" emma:lang="" emma:confidence="0">
                  <emma:literal>z</emma:literal>
                </emma:interpretation>
                <emma:interpretation id="interp4" emma:lang="" emma:confidence="0">
                  <emma:literal>ą</emma:literal>
                </emma:interpretation>
                <emma:interpretation id="interp5" emma:lang="" emma:confidence="0">
                  <emma:literal>g</emma:literal>
                </emma:interpretation>
              </emma:one-of>
            </emma:emma>
          </inkml:annotationXML>
          <inkml:trace contextRef="#ctx0" brushRef="#br0" timeOffset="8788.68">689 4612 67 0,'0'6'120'0,"-10"-2"-12"0,10-4-12 0,0 6-32 15,-8-6-12-15,8 0 0 0,0 0 0 0,0 0 0 0,0-6 0 16,-8 2 4-16,8-2-4 0,0 2 4 0,0-6-4 0,0 1 0 0,0-1-12 16,0-5 4-16,8 6-4 0,-8-5 4 0,8-1-4 0,2 1 4 15,-2-1-8-15,0 1-4 0,1 5-4 0,0-6-4 0,-1 6-4 16,9-1 0-16,-9 5-4 0,10-4 0 0,-10 4-4 0,0 5 0 15,10 0-4-15,-10 0 0 0,0 5 0 0,1 4-4 0,0 1 0 16,-1-1-4-16,1 6 4 0,-1-1-4 0,-8 0 0 0,8 1 4 0,-8 4-8 16,10-1 4-16,-10 3 0 0,0 2 0 0,0-4 0 0,-10 6 4 15,10-2-4-15,-8-3 0 0,0 4-4 0,-1-5 0 0,1 1 4 16,-1 3 0-16,-8-4 0 0,1 0 0 0,-2-4 0 0,0 4 0 16,2-5 0-16,-1 1 0 0,0-6 4 0,-8 1-8 0,7-5 0 15,1 0 4-15,0-5 0 0,0 0 0 0,0 0 0 0,0-5 0 0,9 0 0 16,-10 0 0-16,10-4-4 0,-1-1 8 0,9 0-4 0,-9 1 0 15,9-5 0-15,-8 4 0 0,8-5 0 0,8 1 0 0,-8 5 0 16,9-6 0-16,-9 5 0 0,9-3 0 0,-1 3 0 0,0 0 0 16,2 5 4-16,-2-5-20 0,0 6 24 0,1-1-4 0,0 5 0 15,7-4 4-15,-7 8 0 0,8-4 0 0,-8 5 0 0,-1-1 0 0,10 6 0 16,-10-5 0-16,9 5 0 0,-8 0 0 0,7-1 4 0,-7 1-4 16,7-1 0-16,-6 1 0 0,6 4 0 0,2-5-4 0,-2 1-4 15,-7 0 4-15,8-5-4 0,0 4 4 0,1-4 0 0,-2-1-4 16,2 1 0-16,-2-5-4 0,-7 5-12 0,8-5-12 0,0-5-12 15,-1 5-16-15,2-5-12 0,0 1-20 0,-10-6-24 0,9 1-16 0,-9-1-8 16,9-4-68-16,-8-1-12 0,-1 1 40 0,10-5 36 16,-10 4 24-16</inkml:trace>
          <inkml:trace contextRef="#ctx0" brushRef="#br0" timeOffset="8250.1314">142 4023 39 0,'-8'-5'76'16,"0"0"-4"-16,8 1 0 0,-10-1-20 0,2 0 0 0,8 0 4 16,-8-4 0-16,8 4 0 0,-8-5 4 0,8 5 0 0,-9-4 8 0,9-1-4 15,-9 1 0-15,9 4 4 0,0-5 0 0,-8 0 0 0,8 5 4 16,0-4-4-16,0 4-4 0,0 1-4 0,0-1-4 0,0 0-4 0,0 0 0 16,0 5-8-16,0 0-4 0,0-4 4 0,0 8 4 15,0-4 0-15,0 0 4 0,0 5-8 0,0 0 0 0,0 4-4 0,8 1-4 16,-8-1-8-16,0 6 0 0,9-1-4 0,-9 1-4 0,9-1-4 15,-9 5-4-15,8 5-8 0,-8 0-4 0,8 0 0 0,0 5 0 16,2-5 0-16,-2 5 0 0,0 4 0 0,-8-4 0 0,10 1 0 0,-2-3 0 16,9 8 0-16,-17-7 0 0,16 5 0 0,-7-4 0 15,0 0 0-15,-1 0 0 0,0-5 0 0,2 4 0 0,-2-8 0 0,0 4 0 16,1-5 0-16,0 0 0 0,-1-5 0 0,-8 1 0 0,8-1 0 16,1-4 0-16,-9-5 0 0,8-1 0 0,-8 2 0 0,9-3 0 15,-9-3 0-15,9-3 0 0,-9-3 0 0,8 2 0 0,-8-5 0 0,8-1 0 16,-8-4 0-16,10-1 0 0,-10-4 0 0,8-2 0 15,-8 3 0-15,8-6 0 0,-8 0 0 0,8-5 0 0,-8-4 0 0,10 4 0 16,-2 1 0-16,0-7 0 0,-8-3 0 0,9 5 0 0,-1-1 0 16,1 1 0-16,0-1 0 0,-1 1 0 0,0-1 0 0,0 1 0 15,2 4 0-15,-2 0 0 0,-8 0 0 0,8 0 0 0,2 6 0 0,-2-2 0 16,0 6 0-16,-8 5 0 0,9-5-8 0,-9 4-8 0,0 5 8 16,0 1-8-16,0-1 0 0,8 6 0 0,-8 0-4 0,0-2-8 15,0 6-4-15,0-5-4 0,0 5-4 0,0 0-12 0,-8 5-4 16,8 1-16-16,0-2-4 0,0 0-8 0,0 1-4 0,0 5-16 15,0-6-16-15,0 6-8 0,0-1-4 0,0 1-56 0,0 5-20 16,0-1 40-16,0-4 32 0,0 9 20 0</inkml:trace>
        </inkml:traceGroup>
      </inkml:traceGroup>
    </inkml:traceGroup>
  </inkml:traceGroup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17:39.59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3FEDF46-6878-4EA3-A73C-E25D7CA89D36}" emma:medium="tactile" emma:mode="ink">
          <msink:context xmlns:msink="http://schemas.microsoft.com/ink/2010/main" type="writingRegion" rotatedBoundingBox="29905,2705 32916,2375 33031,3428 30021,3758"/>
        </emma:interpretation>
      </emma:emma>
    </inkml:annotationXML>
    <inkml:traceGroup>
      <inkml:annotationXML>
        <emma:emma xmlns:emma="http://www.w3.org/2003/04/emma" version="1.0">
          <emma:interpretation id="{DC2117E3-6E24-4D83-9AD9-E853C08656DC}" emma:medium="tactile" emma:mode="ink">
            <msink:context xmlns:msink="http://schemas.microsoft.com/ink/2010/main" type="paragraph" rotatedBoundingBox="29905,2705 32916,2375 33031,3428 30021,37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A957A28-6A1F-43FF-A9C3-DA7C1355B7B5}" emma:medium="tactile" emma:mode="ink">
              <msink:context xmlns:msink="http://schemas.microsoft.com/ink/2010/main" type="line" rotatedBoundingBox="29905,2705 32916,2375 33031,3428 30021,3758"/>
            </emma:interpretation>
          </emma:emma>
        </inkml:annotationXML>
        <inkml:traceGroup>
          <inkml:annotationXML>
            <emma:emma xmlns:emma="http://www.w3.org/2003/04/emma" version="1.0">
              <emma:interpretation id="{25B9D292-F0D7-499D-906E-582387A1872D}" emma:medium="tactile" emma:mode="ink">
                <msink:context xmlns:msink="http://schemas.microsoft.com/ink/2010/main" type="inkWord" rotatedBoundingBox="29905,2705 32341,2438 32457,3491 30021,375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 0 7 0,'0'10'140'16,"0"-6"-20"-16,0 6-16 0,-10-5-36 0,10-1-4 0,10 6 0 0,-10-5 8 15,0-5 4-15,8 4 4 0,0 2-8 0,-8-6 0 0,8 0-4 16,1 4-4-16,-1-4-4 0,10 0 0 0,-10 0-8 0,10 0 0 16,-2 0-4-16,2 0-8 0,-2 0-8 0,1 0-4 0,9-4-4 0,-10 4-8 15,2 0 0-15,8-6-4 0,-9 6-4 0,8 0 0 0,-8 0-8 16,9 0-12-16,-9 0-12 0,0 0-12 0,-9-4-20 0,9 4-20 15,-8 0-28-15,8 0-28 0,-9 0-24 0,-8 0-88 0,10 0 32 16,-10 0 40-16,8 4 36 0,-8-4 24 0</inkml:trace>
          <inkml:trace contextRef="#ctx0" brushRef="#br0" timeOffset="-274.7888">93-422 59 0,'8'0'132'0,"-8"5"-16"15,0-5-12-15,8 4-24 0,-8 2 4 0,8-6-4 0,2 4-12 16,-2-4 16-16,0 5-4 0,1-5-4 0,-1 4-8 0,1-4-4 16,0 6-4-16,-1-6-12 0,8 0-8 0,-6 4-4 0,6-4-8 0,2 0-4 15,-1 5-4-15,-1-5-4 0,2 0-4 0,-2 0 0 0,2 0-8 16,-1 0-8-16,0 0-8 0,0 0-16 0,9 5-16 0,-10-10-24 15,2 5-24-15,-10 5-24 0,10-5-24 0,-10 0-84 0,0 0 20 16,1 5 36-16,-1-5 36 0,-8 5 28 0</inkml:trace>
          <inkml:trace contextRef="#ctx0" brushRef="#br0" timeOffset="311.1682">868-269 71 0,'-8'0'116'0,"8"0"-12"0,-10-4-20 0,10-1-24 16,-8 5-8-16,8-5 0 0,-8 0-8 0,8-5 0 0,-9 6 0 16,9-5 4-16,0-1-16 0,0 0 24 0,0-5-8 0,0 2 4 15,0-2-4-15,9 1-4 0,-1-5-4 0,-8 4 0 0,8-5-4 0,10 1-4 16,-10 0 0-16,2 0 0 0,-2 0-4 0,0 0 0 0,0 0 0 16,10 0-8-16,-10-1 4 0,1 6-4 0,-1-5 4 0,0 5-8 15,2-1 4-15,-2 1 0 0,0 0 0 0,0 3 0 0,-8-2-4 16,10 3 0-16,-10 5 0 0,8-5-4 0,-8 0 0 0,0 6 0 15,0-1-4-15,0 1 0 0,0 4 0 0,0 0-4 0,0-6 4 0,0 6-4 16,0 0 0-16,0 0 0 0,0 6 0 0,0-6 4 0,0 9-4 16,0 1 0-16,0-1-4 0,0 5 0 0,0 1 0 0,8 0 0 15,-8 3 4-15,0 7 0 0,0-6-4 0,0 9 4 0,9 1-4 0,-9 5 0 16,0-6 4-16,0 6 0 0,9 0-8 0,-9 4 4 16,0-4 0-16,0-1 0 0,0 6 0 0,0-6 0 0,0 1 0 0,-9 0-4 15,9-1 0-15,0 0-8 0,-9-4-8 0,9 1-12 0,-8-2-12 16,8-5-32-16,0 2 8 0,-8-6-28 0,8 0-24 0,-10-5-20 15,10 1-52-15,-8-1-40 0,8-9 36 0,0 4 40 0,0-4 32 16,0-5 24-16</inkml:trace>
          <inkml:trace contextRef="#ctx0" brushRef="#br0" timeOffset="699.1308">1260-125 55 0,'9'10'156'0,"-9"-5"-16"0,0 4-16 0,0 1-20 0,0-1-4 15,0 1-12-15,0-1 0 0,0 6 0 0,0-5-4 0,0 4 0 0,0 1-8 16,0-6-4-16,0 5-8 0,0 1-12 0,0-1-8 0,0 1-12 16,0-1-4-16,0 1-4 0,0 3-4 0,0-3-4 0,0 0-8 15,-9-2-4-15,9 7 0 0,0-5-12 0,0-2-8 0,-8 2-32 16,8-5 0-16,0 4-12 0,-9-4-28 0,9 0-20 0,0-1-20 16,-8-4-12-16,8-1-60 0,0 1-12 0,-8-5 40 0,8 0 32 0,0-5 28 15</inkml:trace>
          <inkml:trace contextRef="#ctx0" brushRef="#br0" timeOffset="1053.2422">1447-648 67 0,'0'-4'120'0,"-8"-6"-8"0,8 1-12 0,0-1-28 0,0 6-4 16,-8-7-4-16,8 2 4 0,0 5-4 0,8-6 8 0,-8 5-8 15,8-5 0-15,-8 6 0 0,10-6-8 0,-2 5 0 0,9 1-4 0,-9-6-4 16,10 5-4-16,-2 0 0 0,-8-4 0 0,10 3 0 0,0 6-4 16,-2-4 0-16,1-1 4 0,0 1-4 0,0 4 0 0,1 0 0 15,-2 0-4-15,2 0 0 0,-10 0-4 0,9 4 0 0,-9-4-4 16,1 5-4-16,8-1 0 0,-9 6 0 0,-8-5-4 0,10 5-4 16,-2 0 0-16,-8-1 0 0,0 1-4 0,8-1 0 0,-8 5 0 0,0 1-4 15,0 0 0-15,0-1 0 0,-8 0 0 0,8 4 0 0,0 2 4 16,-8-5-4-16,8 4-4 0,0 6 4 0,-10-7-4 0,10 6-4 15,0-5 0-15,-8 5 0 0,8 0 0 0,0 0 0 0,0 0 0 16,-8 0 0-16,8 5 0 0,0-5 0 0,0 0 0 0,0 0 0 16,0 4 0-16,0-3 0 0,0-2 0 0,0-3 0 0,8 4 0 15,-8-5 0-15,0 0 0 0,8 0 0 0,-8-4 0 0,0 5 0 0,10-7 0 16,-10-4 0-16,8 1 0 0,-8 0-16 0,0-6-56 16,8 7-24-16,-8-11-20 0,0 4-32 0,9-4-40 0,-9-4 0 0,0 4-64 15,0-11-4-15,0 7 44 0,-9-10 40 0,9 4 28 0,-8-5 32 16</inkml:trace>
          <inkml:trace contextRef="#ctx0" brushRef="#br0" timeOffset="1074.1859">1558-311 39 0,'-8'4'156'0,"0"-4"-12"16,-2 5-12-16,2-1-28 0,8 2-4 0,-8-6-8 16,8 0 4-16,0 4-4 0,0 1 0 0,0-5-4 0,8 0-4 0,-8 5-4 15,8-5-4-15,2 0-16 0,6-5-4 0,-6 5-12 0,6 0-4 16,1 0-8-16,9-5-4 0,-10 5-8 0,10-4-4 0,0-2 0 15,-1 6-4-15,1-4-4 0,0-1-8 0,8 1-12 0,-9-6-24 16,9 5-28-16,-8-5-24 0,0 5-32 0,7 0-36 0,-7-4-24 16,0 0-80-16,0-1 16 0,-1 0 60 0,-8 6 36 0,8-6 32 15,-7 1 20-15</inkml:trace>
          <inkml:trace contextRef="#ctx0" brushRef="#br0" timeOffset="1437.7833">2139-642 3 0,'8'-6'128'0,"-8"-3"-4"16,0-1-12-16,8 1-20 0,-8 4-4 0,9-4 0 0,-9-1 4 16,8 5-8-16,0-5 0 0,-8 6-4 0,10-1 0 0,-2 0-4 15,0-4 0-15,-8 3-8 0,10 6-4 0,6-4 0 0,-8 4-12 0,1-5-4 16,0 5-24-16,-1 0 16 0,1 5 0 0,-1-1-8 0,0-4-4 15,2 10-8-15,-2-5 0 0,0 5-4 0,2 0-8 0,-10 3 4 16,0 2 0-16,0 4-4 0,0-5-4 0,0 6 0 0,-10 4-4 16,2 0 4-16,0 0-4 0,-10 0 0 0,10-1 0 0,-9 6 0 15,-1 0-4-15,2-5 4 0,-2 5-4 0,10-5 4 0,-10 4 4 0,2-3-4 16,7 4 4-16,-7-6 0 0,7 2-4 0,0-6 0 0,1 4 4 16,0-3-4-16,8-1 0 0,-10-5 0 0,10 5 4 0,0-4 0 15,0-1-4-15,0 1 4 0,10-6 0 0,-2 2-4 0,0-2 0 16,1-5 0-16,0 1-4 0,7-1 0 0,-7 2-4 0,7-6-8 15,2 0-12-15,0-6-20 0,6 6-28 0,-6-4-16 0,7-1-24 16,-7 1-20-16,8-5-16 0,-10-2-16 0,10 6-64 0,-9-4 20 0,9-1 40 16,-10 1 32-16,2-6 28 0</inkml:trace>
        </inkml:traceGroup>
        <inkml:traceGroup>
          <inkml:annotationXML>
            <emma:emma xmlns:emma="http://www.w3.org/2003/04/emma" version="1.0">
              <emma:interpretation id="{2027C7D4-BE86-4F8A-BAD2-65D9F5FC32F1}" emma:medium="tactile" emma:mode="ink">
                <msink:context xmlns:msink="http://schemas.microsoft.com/ink/2010/main" type="inkWord" rotatedBoundingBox="32575,2502 32926,2464 33013,3260 32662,3299"/>
              </emma:interpretation>
              <emma:one-of disjunction-type="recognition" id="oneOf1">
                <emma:interpretation id="interp1" emma:lang="" emma:confidence="0">
                  <emma:literal>8</emma:literal>
                </emma:interpretation>
                <emma:interpretation id="interp2" emma:lang="" emma:confidence="0">
                  <emma:literal>&amp;</emma:literal>
                </emma:interpretation>
                <emma:interpretation id="interp3" emma:lang="" emma:confidence="0">
                  <emma:literal>g</emma:literal>
                </emma:interpretation>
                <emma:interpretation id="interp4" emma:lang="" emma:confidence="0">
                  <emma:literal>s</emma:literal>
                </emma:interpretation>
                <emma:interpretation id="interp5" emma:lang="" emma:confidence="0">
                  <emma:literal>J</emma:literal>
                </emma:interpretation>
              </emma:one-of>
            </emma:emma>
          </inkml:annotationXML>
          <inkml:trace contextRef="#ctx0" brushRef="#br0" timeOffset="1973.9508">2777-374 119 0,'0'0'132'0,"0"5"-20"15,10-5-4-15,-10 5-24 0,0-5-4 0,8 5 4 16,0-5 4-16,-8 0-4 0,9-5 4 0,-9 5-8 0,8-5-4 16,1 0-8-16,0-5-16 0,-1 0-4 0,0 1-4 0,0-5-12 15,10-1-4-15,-10 1-8 0,2-1 0 0,-2-4-8 0,0 0 0 16,1 0-4-16,-1 0 0 0,-8 0-4 0,9-5 4 0,-9 0-4 16,9 0-8-16,-9 0 0 0,0 0 4 0,0 4-4 15,0-3 4-15,-9-2-4 0,9 6 4 0,-9 0 0 0,1 0 0 16,-1 0 0-16,1 4 0 0,0 6 0 0,-10-1 0 0,10 1 0 15,-2 4 0-15,-6 5 4 0,8-5-4 0,-10 10 0 0,10-5 4 0,-9 9 0 16,9-4-8-16,-2 5 0 0,2-1 4 0,0 1 0 0,0 5 0 16,-2-6 8-16,2 6-4 0,8-1-4 0,-8 1 4 0,8-6 0 15,0 5 0-15,0 1-4 0,0-1 4 0,0-5 0 0,8 6 0 16,-8-1 0-16,8-4 0 0,2 5-4 0,-2-6 4 0,0 5 0 16,0-4 4-16,2-1-4 0,-2 6 0 0,0-5-4 0,1 5 8 15,8-7-4-15,-8 2 4 0,-1 0-4 0,8 4 0 0,-6-5 0 0,-2 1-4 16,10 5 4-16,-10-6 4 0,0 0-4 0,1 2 4 0,-1 2-4 15,10-3 0-15,-18 0-4 0,8 5 0 0,0-2 4 0,0-3-4 16,2 5-4-16,-2-1 4 0,-8-5 0 0,8 6-4 0,-8-1 4 16,0 1 0-16,10-5 0 0,-10 4 0 0,0 1 0 0,0-2 0 15,0 2 0-15,0-1 0 0,-10 1 0 0,10-5 0 0,-8 4 4 0,8 0-8 16,-8 0 4-16,-2 1 0 0,-6-6 0 0,8 1 0 16,-10 0 0-16,10-1 0 0,-9 1 0 0,-1-1 0 0,-8-4-4 0,10 0 4 15,-1 1 0-15,0-6 4 0,0 0-8 0,-9-6 4 0,10 6 4 16,-2-10-4-16,10 6 4 0,-9-6 4 0,8 1 0 0,0-1-4 15,1-5 4-15,0 0-4 0,0-3 4 0,8-1-4 0,0 5 0 0,0-6 0 16,0 1 0-16,0 0-4 0,0-5 4 0,8 4-8 0,0-3 4 16,0 3 0-16,-8-3-12 0,18 3 0 0,-10 1-8 0,9 0-20 15,-9-1-20-15,10 7-20 0,-2-2-36 0,-6-4-36 0,6 4-32 16,1 7-80-16,1-8 48 0,-10 7 36 0,8 4 32 0,2-5 32 16</inkml:trace>
        </inkml:traceGroup>
      </inkml:traceGroup>
    </inkml:traceGroup>
  </inkml:traceGroup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17:46.09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928D22D-5611-4A5E-B7D6-7BD96CEFB00B}" emma:medium="tactile" emma:mode="ink">
          <msink:context xmlns:msink="http://schemas.microsoft.com/ink/2010/main" type="writingRegion" rotatedBoundingBox="29678,5274 33816,5562 33593,8782 29454,8494"/>
        </emma:interpretation>
      </emma:emma>
    </inkml:annotationXML>
    <inkml:traceGroup>
      <inkml:annotationXML>
        <emma:emma xmlns:emma="http://www.w3.org/2003/04/emma" version="1.0">
          <emma:interpretation id="{D0F8D3CA-A70E-4662-8612-09F9BC2F056D}" emma:medium="tactile" emma:mode="ink">
            <msink:context xmlns:msink="http://schemas.microsoft.com/ink/2010/main" type="paragraph" rotatedBoundingBox="29644,5441 33677,5496 33662,6626 29629,65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E1AEC41-947F-4C07-8D68-02ABEABB79AA}" emma:medium="tactile" emma:mode="ink">
              <msink:context xmlns:msink="http://schemas.microsoft.com/ink/2010/main" type="line" rotatedBoundingBox="29644,5441 33677,5496 33662,6626 29629,6571"/>
            </emma:interpretation>
          </emma:emma>
        </inkml:annotationXML>
        <inkml:traceGroup>
          <inkml:annotationXML>
            <emma:emma xmlns:emma="http://www.w3.org/2003/04/emma" version="1.0">
              <emma:interpretation id="{0E20A5C2-9AFF-4155-B952-4F6BDC87464E}" emma:medium="tactile" emma:mode="ink">
                <msink:context xmlns:msink="http://schemas.microsoft.com/ink/2010/main" type="inkWord" rotatedBoundingBox="29639,5838 30145,5845 30141,6150 29634,614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3089 639 115 0,'0'0'124'0,"-8"4"-12"0,8-4-8 15,0 0-20-15,0 0-4 0,0 0-4 0,8 0 8 0,2 0-4 0,-10 0-4 16,8 0 0-16,0 0-8 0,1 0 0 0,8 0-4 0,-8 0-8 16,7 0 0-16,2 0-8 0,-2 0-4 0,2 0-8 0,-1 0-4 15,0 0-4-15,0 0-8 0,9-4 0 0,-10 4-4 0,2 0-4 16,-1 0 0-16,0 0-4 0,0 0-4 0,-1 0 0 0,2 0 0 15,-10 4-4-15,10-4-8 0,-10 0-8 0,9 6-12 0,-9-2-16 16,1-4-16-16,-9 5-12 0,9-5-20 0,-9 5-20 0,8 0-20 0,-8-1-4 16,0 1-68-16,0 0-4 0,0 0 36 0,-8-5 40 0,8 4 16 15</inkml:trace>
          <inkml:trace contextRef="#ctx0" brushRef="#br0" timeOffset="313.1378">3210 850 43 0,'-10'14'168'0,"2"-3"-16"0,0-3-12 16,0-2-32-16,8 3-8 0,-10 1-4 0,2-6-8 0,8 1-4 16,0-1 0-16,0 2 0 0,0-2 0 0,0 2-4 0,0-6 0 15,0 4 0-15,8-4-4 0,2 0-8 0,-2 0-8 0,8 0-4 0,-6 0 0 16,6 0-8-16,1 0 4 0,1 0-4 0,-2-4-8 0,2 4 0 16,8-6-8-16,-10 6-32 0,10-4 0 0,-9 4 0 15,-1 0 0-15,10 0 0 0,-8-6 0 0,-2 6 0 0,1 0 0 0,-8 0 0 16,8-4 0-16,1 4 0 0,-10 0 0 0,0 4 0 0,0-4 0 15,2 0 0-15,-2 6 0 0,0-6-52 0,1 0-80 0,-9 0-16 16,0 0-44-16,8 4-44 0,-8-4-76 0,0 0 52 0,0 0 44 0,0 0 44 16,0 0 32-16,-8 0 24 0</inkml:trace>
        </inkml:traceGroup>
        <inkml:traceGroup>
          <inkml:annotationXML>
            <emma:emma xmlns:emma="http://www.w3.org/2003/04/emma" version="1.0">
              <emma:interpretation id="{B8BE9EA3-B75D-4D72-BB4F-DB8DD95EF81D}" emma:medium="tactile" emma:mode="ink">
                <msink:context xmlns:msink="http://schemas.microsoft.com/ink/2010/main" type="inkWord" rotatedBoundingBox="30814,5457 33677,5496 33662,6626 30799,658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616.7217">4292 797 23 0,'-8'5'104'0,"-2"-1"-8"0,10 2-12 0,-8-2-24 0,8 0-4 16,-8 3 4-16,8-3 0 0,0-4 0 0,0 4-4 0,-9-4 0 16,9 0-4-16,0 0-8 0,0 0-24 0,0 0 20 0,0 0-4 15,0 0 0-15,0 0-4 0,0 0 0 0,0 0-8 0,0-4 0 16,0 0 0-16,0-3 0 0,9 3 0 0,-9 0 0 0,0-6-4 15,8 0 4-15,-8 1 0 0,0-6-4 0,8 1 4 0,2-1-4 0,-2-4 0 16,-8 1 4-16,8-2-8 0,2 1 4 0,-2-5-4 0,0 5 0 16,0-5 4-16,1 5-4 0,0-6 0 0,-1 6 0 0,1-4 0 15,-9 3 0-15,8 1-4 0,0 0 0 0,-8 4 0 0,10 1 0 16,-10-1 4-16,8 6 0 0,-8-1 0 0,0 2 4 0,0 2-4 16,8 1-4-16,-8 1-4 0,0 4 0 0,0 0 0 0,0 0 4 0,0 4-4 15,0 7 0-15,0-7-4 0,0 5 0 0,-8 1 4 0,8 4-4 16,0 1 0-16,0-1-4 0,0 5 0 0,8 0 0 0,-8 0 8 15,0 6-8-15,0-2 4 0,0 2-4 0,-8-1 0 0,8-1 0 16,0 6 4-16,0-5-4 0,0 5 0 0,0-5 0 0,0 4 0 16,0-3 4-16,0-2-20 0,0 2 16 0,0-2 4 0,0 2-8 15,0-2 0-15,0-4-4 0,0 1-16 0,0-1-8 0,0 0-16 16,0-4-16-16,0-1-8 0,0 1-12 0,0-1-24 0,0-5-12 0,0 6-12 16,0-10-20-16,0 4-64 0,0 1 16 0,0-6 40 0,0-4 32 15,0 6 20-15</inkml:trace>
          <inkml:trace contextRef="#ctx0" brushRef="#br0" timeOffset="2935.868">4530 960 75 0,'0'0'132'0,"0"0"-16"0,0 0-4 16,10 0-28-16,-10 5 0 0,0-5 4 0,0 5-4 0,0 4-8 15,0-4 0-15,0 5-8 0,0-6-8 0,0 11-8 0,-10-5-8 0,10-1-4 16,0 5-8-16,0 1-8 0,10-1-4 0,-10 6-4 0,0-6 0 15,0 5-8-15,0 0 0 0,-10 0-4 0,10 0-4 0,0 0-12 16,0 6-4-16,-8-6-16 0,8-1-12 0,0 3-16 0,0-2-24 16,0-4-16-16,-8 3-12 0,8-3-36 0,0-6-48 0,0 1 24 15,0-1 32-15,-8-4 28 0</inkml:trace>
          <inkml:trace contextRef="#ctx0" brushRef="#br0" timeOffset="3291.429">4641 562 75 0,'-8'-10'120'15,"8"-4"-12"-15,0 5-12 0,0-6-28 0,0 5-4 0,0 1-16 16,-8-1 16-16,8 6 0 0,0-6 0 0,0 1 0 0,0-1-4 16,0 5-12-16,8-5-4 0,-8 6 0 0,8-6 0 0,2 5-4 15,-2-5 0-15,0 6-8 0,1-1-4 0,-1-5 0 0,9 6-4 0,-8 0-4 16,7-7 4-16,2 11-8 0,0-4 0 0,-2-2 4 15,1 2-4-15,0 4-4 0,0 0 0 0,-9 0 0 0,10 0-4 0,-2 0 8 16,-6 4-4-16,6 6 0 0,-7-5 0 0,8 5 0 0,-17-1 0 16,17 1 4-16,-17 0-4 0,8 3 4 0,0 2 0 0,-8-1 0 15,0 1 0-15,10 4 0 0,-10 1-4 0,0-1 4 0,0 0 0 0,0 0 0 16,-10 5 0-16,10 0 0 0,0 0-8 0,-8 0 0 0,8 0 8 16,-8 5-4-16,8-6-4 0,-8 6 0 0,8-5-4 0,-9 4 0 15,9-3 0-15,0 5 0 0,-9-7 0 0,9 0-4 0,0 1 0 16,0 1 0-16,-8-6 0 0,8 0 0 0,8 0-8 0,-8-4-8 15,0-1 0-15,0-4-4 0,9-1-12 0,-9 1-8 0,0-6-12 0,0 2-12 16,0-2-16-16,9-4-16 0,-9-4-16 0,0-2-16 0,0 2-12 16,0-6-32-16,0 5-44 0,-9-4 28 0,9-6 32 0,-9 6 36 15,1-5 20-15</inkml:trace>
          <inkml:trace contextRef="#ctx0" brushRef="#br0" timeOffset="3625.5357">4684 850 11 0,'0'0'132'0,"0"4"-12"16,0-8-16-16,0 4-28 0,0 0-4 0,0 0-4 0,9 0 8 16,-9 0 0-16,0 0 4 0,8 0-12 0,-8 0-4 0,9 0-4 15,-1 0-8-15,0 0-4 0,2 0-8 0,-2 0-8 0,10-5-4 0,-10 5-4 16,8-5-4-16,1 5-4 0,1-5-4 0,-2 1 0 0,2 4-4 16,8-4-4-16,-10-3-4 0,1 3-20 0,9 0 12 0,-10-2-8 15,10 2-16-15,-8-1-20 0,-1 0-24 0,8 0-24 0,-8 1-16 16,1-1-72-16,-2 1-20 0,2-2 40 0,-10 2 28 0,9-2 28 15</inkml:trace>
          <inkml:trace contextRef="#ctx0" brushRef="#br0" timeOffset="3985.2794">5264 481 63 0,'0'-5'116'0,"0"-5"-12"0,0 6-8 0,0-2-32 15,0 2-4-15,0-6 0 0,0 5 0 0,0 1-4 0,0-6-4 0,9 5-8 16,-9 1 4-16,8-2-4 0,-8 2-4 0,8-1-4 16,2 0-8-16,-2 5 0 0,0-5-8 0,0 5-4 0,2 0 0 0,-2 0-4 15,0 0-4-15,1 5 0 0,-1 0 0 0,0 0 0 0,2-1-4 0,-2 6 0 16,-8-1-4-16,8 1 4 0,0 5 0 0,-8-1 0 16,0 1 0-16,10-1-4 0,-10 1 4 0,0 4 0 0,-10 0-4 0,10 5 0 15,-8-5 0-15,8 0 4 0,-8 5-4 0,0-5 4 0,-2 5 0 16,2-6 0-16,0 7 0 0,-1-6 0 0,9 0 0 0,-8 6 0 15,0-6 0-15,-2-1 4 0,10 2 4 0,-8-6 0 0,8 7 0 0,0-7 0 16,-8-1 0-16,8 2 0 0,8-1 0 0,-8-4 0 16,0 5 0-16,8-6 0 0,-8-4-4 0,10 4-4 0,-2-4 0 0,0 0 4 15,1 0-4-15,-1-1-4 0,0-4 4 0,2 0-4 0,-2 0-4 16,8 0 0-16,-6-4-12 0,-2 4-12 0,0-5-12 0,10 0-24 16,-10 0-24-16,1-4-20 0,-1 4-8 0,0-4-80 0,1 3-4 0,0-3 32 15,-1-1 36-15,0 0 24 0</inkml:trace>
          <inkml:trace contextRef="#ctx0" brushRef="#br0" timeOffset="4285.2928">5886 620 79 0,'-8'4'136'0,"8"-4"-16"0,-8 0-12 0,8 0-24 0,-10 0-8 0,10 5-8 15,-8-10-4-15,0 5-4 0,8 0-8 0,-8-4-12 0,8-1 4 16,0-5-12-16,-10 6-4 0,10-6-4 0,0-4-8 0,0 4-4 15,0 0 0-15,0-4-4 0,0 0 0 0,10-5 0 0,-10 4-4 0,0-4 4 16,0-1-4-16,0 1-4 0,0 5 4 0,0-5-4 0,0 4-4 16,0-4 8-16,0 5 0 0,0-1-4 0,0 0 0 0,0 7 4 15,-10-7 0-15,2 5-4 0,8 6 0 0,-8-1-4 0,-1 1-12 16,1-2 20-16,-1 6 0 0,0 0 0 0,1 6-4 0,-8-2 12 16,6 1-4-16,2 4-4 0,0 1-4 0,-10 0 12 0,10-2-4 15,-1 7-8-15,1 0 4 0,-1-1-4 0,0-3 4 0,1 2 0 16,8 1-8-16,0 1 4 0,-8-1 4 0,8 1-4 15,0-5 0-15,8 4 0 0,-8-5 4 0,8 5-8 0,-8-3 0 16,9-2 0-16,0 1 4 0,-1-1 0 0,9 1 0 0,-9-6 0 16,10 6 4-16,-10 0 4 0,10-1-8 0,-10 1 4 0,9-5 0 15,0 9 0-15,-8-9 0 0,7 4 0 0,2 1 0 0,-2-1 4 16,-6 6 0-16,6-5 0 0,-7-1 0 0,8 5-4 0,-8-3 0 16,7 3 0-16,-8 0 0 0,2 0 0 0,-2 0 0 0,0 2 0 15,2-3-4-15,-2 2 4 0,-8 3-4 0,0-3 4 0,8 4 0 16,-8-4-4-16,0-1 0 0,-8 5 0 0,8-4 4 0,-8 5 0 15,-2-7-4-15,2 2 0 0,0-1-16 0,-2 1 20 0,-6-6 0 16,8 1 0-16,-10 4-4 0,1-9 4 0,1 5 0 0,-2-10-4 16,2 4 0-16,-2 1 0 0,1-5 0 0,0-5 4 0,8 1-4 15,-7-1 0-15,-2-5-4 0,10 1 4 0,-10-6 0 0,10 1 0 16,0 0 0-16,-1-1 0 0,1 0 0 0,8-3-4 0,-9 3 4 16,9 1-4-16,0-5 0 0,0 4 0 0,0 1 0 0,9-1-4 0,-9 0-8 15,8 1 0-15,1 5-16 0,-1-1-12 0,0 1-32 0,10-1-12 16,-10 0-16-16,2 6-28 0,6-6-64 0,-8 5 20 0,10 1 32 15,-1-1 28-15,-1 0 20 0</inkml:trace>
          <inkml:trace contextRef="#ctx0" brushRef="#br0" timeOffset="5272.9335">6364 404 23 0,'0'-10'112'0,"0"1"-8"0,0 5-8 16,0-7-24-16,0 7-4 0,0-6 4 0,0 5-4 0,0 0 4 15,0 0 0-15,0 1-4 0,0-1-4 0,0-1-4 0,9 2 0 0,-9 4-4 16,0 0 0-16,0-4 0 0,8 8-4 0,-8-4 4 15,0 4-4-15,8 2 0 0,-8-1 0 0,8 4-4 0,-8 5-8 0,0 1 0 16,10-1-8-16,-10 5-8 0,0 6-4 0,8-2-4 0,-8 2 0 16,0 4-4-16,0-1 0 0,8 6-8 0,-8-5 0 15,0 9 0-15,0-9 0 0,10 9 0 0,-10-5 0 0,0-4-4 0,0 5 0 16,8-5 0-16,-8 0 0 0,0-6 4 0,0 6 0 0,8-10-4 0,-8 0 0 16,9 1 0-16,-9-6 0 0,0 0 4 0,0-4 0 15,8-5-8-15,-8 0 4 0,8-5 4 0,1 0-4 0,-9-5 4 0,9 0-4 16,-1-5 4-16,-8-4 0 0,8 0-8 0,2 0 8 0,-2-5 0 15,0-1-4-15,1 1 0 0,0-4 0 0,-1-2-20 0,0-5 24 16,1 2 0-16,-9 0-4 0,17-1 4 0,-8-4-4 0,-1 3 0 0,0-3 4 16,2 4-4-16,-2-4 0 0,0 4 0 0,0-5 0 0,2 10 0 15,-2 0 0-15,0 0 0 0,1 0 0 0,-1 5 0 0,0 1 0 16,2 3 0-16,-10 0-4 0,8 5-4 0,-8 6 0 0,8-7 0 16,-8 7-8-16,0 4-12 0,0 0-12 0,0 0-12 0,0 0-12 15,0 0-4-15,0 4-12 0,0-4-24 0,0 6-12 0,0-1-12 0,0 4 0 16,0-4-72-16,-8 4-12 0,8 1 44 0,0 1 28 0,0-3 24 15</inkml:trace>
          <inkml:trace contextRef="#ctx0" brushRef="#br0" timeOffset="5688.8208">6875 1220 67 0,'0'0'112'0,"0"4"-12"0,-8-4-8 16,8-4-28-16,0 4-4 0,0-6 0 0,8 2-4 0,-8-2 4 16,9-2-4-16,-9-3 0 0,9 2 0 0,-1-5-4 0,0 4-4 15,1-5-4-15,-1 1-4 0,10 0-4 0,-10-6-4 0,0 6 0 16,10-5 0-16,-10 5 0 0,1-1 4 0,0 1-4 0,7-5 0 0,-7 4 4 15,-1 6 0-15,0-5 0 0,2 3 4 0,-2-3 0 16,-8 4 0-16,8 1 0 0,-8 5 0 0,10-6 0 0,-10 5 0 0,0 1-8 16,8 4 0-16,-8-6-16 0,0 6 16 0,0 0 0 0,0 0-4 15,0 0 0-15,0 0 4 0,8 6-8 0,-8-2 0 0,0 1 4 16,0 5-8-16,0-1-4 0,0 1 4 0,0 4-12 0,8-5-8 16,-8 6 0-16,0 4 0 0,0-5 0 0,0 6 0 0,0-1 0 0,0 0 0 15,0 0 0-15,0 5 0 0,0-5 0 0,0 0 0 0,0 6 0 16,0-6 0-16,0 0 0 0,0 1 0 0,0 2 0 0,0-6 0 15,0 3-40-15,0 0-32 0,0-5-28 0,0 1-20 0,0-1-32 16,0-5-44-16,0 1-44 0,-8-1-48 0,8-3 52 0,0-2 44 16,-8 1 36-16,8 0 32 0,-8-5 28 0</inkml:trace>
        </inkml:traceGroup>
      </inkml:traceGroup>
    </inkml:traceGroup>
    <inkml:traceGroup>
      <inkml:annotationXML>
        <emma:emma xmlns:emma="http://www.w3.org/2003/04/emma" version="1.0">
          <emma:interpretation id="{6594E300-6455-480A-AF0A-B810646E9278}" emma:medium="tactile" emma:mode="ink">
            <msink:context xmlns:msink="http://schemas.microsoft.com/ink/2010/main" type="paragraph" rotatedBoundingBox="29581,7282 33677,7567 33593,8782 29496,84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89BD3A9-2FE4-4285-BED2-5088843F202E}" emma:medium="tactile" emma:mode="ink">
              <msink:context xmlns:msink="http://schemas.microsoft.com/ink/2010/main" type="line" rotatedBoundingBox="29581,7282 33677,7567 33593,8782 29496,8497"/>
            </emma:interpretation>
          </emma:emma>
        </inkml:annotationXML>
        <inkml:traceGroup>
          <inkml:annotationXML>
            <emma:emma xmlns:emma="http://www.w3.org/2003/04/emma" version="1.0">
              <emma:interpretation id="{A4A85AED-5FBB-44F3-B442-3B151A71E98E}" emma:medium="tactile" emma:mode="ink">
                <msink:context xmlns:msink="http://schemas.microsoft.com/ink/2010/main" type="inkWord" rotatedBoundingBox="29552,7701 30010,7733 29985,8099 29526,806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4789.7337">2996 2562 63 0,'0'0'156'0,"0"0"-20"0,0-5-16 15,0 5-28-15,8 0 0 0,-8 0-4 0,9 0-4 16,-9 0 0-16,17-5-8 0,-8 5-4 0,-1-4-8 0,10 4-8 0,-10-6-4 16,8 6-8-16,2-4-8 0,-1-1-8 0,0 5-8 0,0-4 0 15,9-2-4-15,-10 6-4 0,2-4-4 0,-1 4 0 0,0 0-4 16,0 0-4-16,-1 0-12 0,2 0-4 0,0 4-16 0,-10-4-16 0,0 6-16 16,9-2-24-16,-8 1-24 0,-1-1-16 0,-8 2-72 0,9-2-8 15,-9 1 36-15,0 5 32 0,8-6 24 0,-8 2 24 0</inkml:trace>
          <inkml:trace contextRef="#ctx0" brushRef="#br0" timeOffset="34797.7135">3030 2787 143 0,'-17'10'156'0,"8"-1"-16"0,1 1-12 0,0-1-24 0,0 1-4 15,8-5 0-15,-10 0 0 0,10 0-4 0,10-1 0 0,-10 1-8 16,8-5-4-16,0 5-8 0,0-5 0 0,1 0-8 0,8 0-8 15,0 5-8-15,9-10-4 0,-10 5-8 0,10 0-8 0,-8-5-4 0,7 0-8 16,1 5-4-16,0-4-4 0,-1-1-4 0,1 5-4 0,-2-5-8 16,-6 0-8-16,8 5-8 0,-9 0-16 0,0-4-16 0,0 4-32 15,-9-6-20-15,10 6-32 0,-10 0-28 0,-8 0-20 0,8 0-80 16,-8 0 36-16,10 0 40 0,-10 6 40 0,0-6 20 0,0 0 28 16</inkml:trace>
        </inkml:traceGroup>
        <inkml:traceGroup>
          <inkml:annotationXML>
            <emma:emma xmlns:emma="http://www.w3.org/2003/04/emma" version="1.0">
              <emma:interpretation id="{8109423E-0A13-4CAD-A153-CA0FF57E778D}" emma:medium="tactile" emma:mode="ink">
                <msink:context xmlns:msink="http://schemas.microsoft.com/ink/2010/main" type="inkWord" rotatedBoundingBox="30486,7345 33677,7567 33593,8782 30402,856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42463.5909">3874 2926 35 0,'0'0'100'0,"0"5"-16"0,0-5-8 16,9 0-28-16,-9 0-4 0,0 0-4 0,0 0 0 0,0-5-4 15,0 5 0-15,0-5 0 0,0 1-4 0,0-1 0 0,0 0 0 0,0 1-4 16,9-7 0-16,-9 7 4 0,0-4 4 0,8-3 0 16,-8 6 4-16,8-5-4 0,-8 1 4 0,9-1-4 0,-1 0 0 0,-8 1 0 15,8-1 0-15,-8 1 0 0,10-1 4 0,-2-4-4 0,-8 4-4 16,8 2 4-16,2-8 0 0,-10 7-8 0,8-6 4 0,0 0-8 16,-8 2-4-16,8-1 0 0,1-1 0 0,0 1-4 0,-1-2 0 0,-8 3 0 15,9-2-8-15,-1 1 0 0,0-1 4 0,2 1-4 0,-10-1 0 16,8 2 0-16,0 3-4 0,0-5 0 0,-8 1 0 0,10 4 0 15,-2 1 0-15,-8-1 0 0,8 1-4 0,-8-1 4 0,9 0-4 0,-9 1 0 16,9 4 4-16,-9 0 0 0,0 0 0 0,8 1-4 16,-8-1 0-16,0 5 4 0,0-5-4 0,0 5 4 0,0 0-4 0,0 0 0 15,0 0 4-15,0 0 0 0,0 0-8 0,0 0 8 0,0 0 0 16,9 5-4-16,-9 0 4 0,0-5-4 0,0 4 4 0,0 1 0 16,0 0 0-16,0 0-4 0,0 4 4 0,0 1 0 0,0 0 0 15,8-1 4-15,-8 1-8 0,0 4 0 0,0 1 4 0,0-1-4 16,0 1 4-16,0-2 0 0,0 2 0 0,0 5-4 0,-8-1 0 0,8 0 0 15,0 0 4-15,0 0 0 0,0 5-20 0,8-5 20 0,-8 0 0 16,0 5 0-16,0-4 0 0,0-1-4 0,-8 4 0 0,8-3 0 16,0-1 0-16,0 0 4 0,0-5-4 0,0 5 0 0,0-4 0 15,0-1 0-15,0 1 0 0,0 0 0 0,0-6 0 0,0 0 0 16,0 6 0-16,0-11-4 0,0 5-4 0,0 2 0 0,0-6-12 16,0-1-12-16,0 2-8 0,0-2-8 0,0 1-8 0,0-5-4 0,0 0-4 15,0 0-16-15,0 5-16 0,0-10-12 0,0 5-12 0,8-5-28 16,-8 5-60-16,0-10 28 0,0 6 28 0,0-1 32 0,0-6 28 15</inkml:trace>
          <inkml:trace contextRef="#ctx0" brushRef="#br0" timeOffset="43202.1323">4241 2960 19 0,'0'5'136'0,"0"-5"-12"0,0 4-16 16,0-4-32-16,0 6-4 0,0-6 8 0,0 4 0 0,0-4 4 16,0 5 0-16,8-5-4 0,-8 0 4 0,9 0-4 0,-1 4 0 15,0-4-4-15,2 0-4 0,-2 0-4 0,0 0-12 0,10 0-4 16,-2 0-8-16,-7 0-8 0,8 0-8 0,0 0-4 0,1-4-4 16,-2 4-4-16,2-5-4 0,-10 5-4 0,9-4-4 15,0 4-4-15,0-6-4 0,1 2-8 0,-10-1-8 0,8 0-24 16,2 1-16-16,-1-7-20 0,-9 7-12 0,10-6-32 0,-2 1-24 15,2-1-16-15,-10 1-80 0,10-1 36 0,-2 5 36 0,1-9 36 16,-8 9 24-16</inkml:trace>
          <inkml:trace contextRef="#ctx0" brushRef="#br0" timeOffset="42925.8716">4352 2634 47 0,'0'-6'108'0,"0"6"-12"16,-9-3-4-16,9-3-28 0,0 2 0 0,0-1-8 0,0-5 0 15,0 6 0-15,0-2 0 0,0 2-4 0,0 0 0 0,0-7 0 0,0 7 0 16,9-6-4-16,-9 5-4 0,8-5 0 0,-8 6 4 0,9-5 0 16,-1 3 4-16,0-3-4 0,2-1 0 0,-2 6 4 0,0-6-8 15,10 0 0-15,-10 5-8 0,0-4 0 0,10 0-4 0,-10 4-4 16,9-1-4-16,-9 2 0 0,2-1 4 0,6 0-8 0,-8 5 4 16,2-5-4-16,-2 5 0 0,0 5 0 0,1-5 0 0,-9 5 0 15,8 0-4-15,1 5 4 0,-9-5-4 0,9 4 0 0,-9 0-4 0,0 6 4 16,8-5 0-16,-8 4-4 0,0-5-4 0,0 6 4 0,0-1 0 15,0 1 0-15,0 4-4 0,0-5 0 0,0 5 0 0,0 0-4 16,0-4 4-16,0 5-4 0,0 3 4 0,0-4-4 0,0 1 0 16,-8 4 4-16,8-5 0 0,0 4 0 0,0 1-4 0,0-4 0 15,0 4-4-15,0-1 0 0,0 2 0 0,-9-2 4 0,9-3 0 0,0 4-4 16,0-5 0-16,0 5 0 0,0-5 0 0,0 0 0 0,0 1 4 16,0-1-4-16,0-1-4 0,9-2 4 0,-9 3 0 0,0-5-4 15,0 0-4-15,0-4-4 0,0 4-4 0,8-4-8 0,-8 0-4 16,0-1-16-16,0-4-4 0,0 4-12 0,0-4-16 0,0-5-12 15,8 5-8-15,-8-5-4 0,0 0-16 0,0-5-12 0,-8 5-8 0,8-5-8 16,0-4-72-16,-8 4 4 0,8-4 44 0,-9-1 32 0,0-4 24 16</inkml:trace>
          <inkml:trace contextRef="#ctx0" brushRef="#br0" timeOffset="43554.1905">4803 2644 95 0,'0'-10'104'0,"-8"1"-12"16,8-1-8-16,0 0-24 0,8 5 0 0,-8-5 0 0,0 2 0 16,9-3 0-16,-9 7-4 0,9-6 4 0,-1 1 0 0,-8 3-8 15,8-3 0-15,2 5-4 0,6-2-8 0,-8 2-4 0,2-6-4 0,6 10-4 16,1-5 0-16,-8 5 0 0,8-4-8 0,-9 4 0 16,10 0-4-16,-2 0 0 0,-6 0 0 0,6 4 0 0,-7 1-4 15,-1 0 0-15,9 0 0 0,-8-1-4 0,-1 6 0 0,0-5-4 0,-8 5 4 16,10-1-4-16,-10 1 4 0,8 5-4 0,-8-1 0 0,0-5 0 15,0 5-4-15,0 1 4 0,-8 4 0 0,8-5-4 0,-10 1 0 16,2 3 4-16,0 2-4 0,8-1 4 0,-17-3-4 0,17 2-4 0,-17 1 4 16,8 0-4-16,1 1 4 0,0-6 0 0,-2 5 0 15,2 0 0-15,0 1 0 0,-2-6 8 0,10 5-4 0,-8-4 0 0,0-1 4 16,8 0-4-16,0 4 0 0,-8-7 4 0,8 4 0 0,0-1 4 16,0-5-4-16,0 6 0 0,0-5 4 0,8 4 0 0,-8-5-4 15,0-4 0-15,8 5-4 0,0 0 0 0,-8-7 0 0,10 3 0 0,-2 4 0 16,0-6-4-16,2-4 0 0,-2 4-4 0,0 2-8 0,1-6-12 15,8 0-16-15,-9 0-16 0,9 5-20 0,-9-5-28 0,10 0-20 16,-10 0-12-16,10-5-80 0,-10 5 0 0,9-6 40 0,-9 6 32 16,1-4 12-16</inkml:trace>
          <inkml:trace contextRef="#ctx0" brushRef="#br0" timeOffset="43934.6929">5323 3037 39 0,'0'0'104'0,"10"0"-16"0,-10-5-4 0,0 5-28 0,8 0 0 0,-8 5 0 16,0-5 0-16,8 5 0 0,-8-5 0 0,0 4 0 0,9 1 0 0,-9 0-4 16,0 0-4-16,0 5 0 0,0-5-8 0,8 4-4 15,-8 0-4-15,0 6-4 0,0-2-4 0,0 3 0 0,-8-2 0 0,8 0-8 16,-9 5-4-16,9-3 0 0,-8 2 0 0,0 1-8 0,-2 0 0 16,2 1 0-16,8 3-4 0,-8-4-4 0,0-4-12 0,-2 4-12 15,2 0-16-15,0-4-24 0,-1-1-16 0,9 0-8 0,-9 1-28 0,9-5-96 16,0-7 40-16,0 3 36 0,-8-1 32 0</inkml:trace>
          <inkml:trace contextRef="#ctx0" brushRef="#br0" timeOffset="44353.5665">5715 2759 71 0,'10'-15'80'15,"-10"6"-8"-15,8-6-4 0,0 6-32 0,2-6 0 0,-2 1-4 0,-8-5 4 16,8 4-4-16,-8 1-4 0,8-5 0 0,-8 4 0 0,0-3 0 16,9 3-4-16,-18-4-4 0,9 0 0 0,0 4 0 0,0-5 4 15,-8 6 4-15,8 0 0 0,-8 0 0 0,0-1 4 0,-2 5 0 0,2-4-4 16,0 9 0-16,-2-4-4 0,2 4-8 0,-9 0-4 15,9 2 4-15,-1 3-4 0,-8 0-4 0,9 0 4 0,0 3-8 0,-10 2 4 16,10 0 0-16,-10 0 0 0,10-1-8 0,-1 6 4 0,-7-1 0 16,7 1 0-16,0-5 0 0,-7 5 0 0,6-1-4 0,10 1 0 15,-8-1 4-15,0 1 0 0,8 0 0 0,-9-1 0 0,9 1 4 16,0 0 0-16,0-6 0 0,0 5 0 0,9 1 0 0,-9-5-4 0,8 5 4 16,0-6-4-16,2 7 0 0,-2-7 0 0,0 6-4 15,1-6 8-15,8 6 0 0,-9-5-4 0,9 5 4 0,1-1 0 0,-2 1 4 16,-6-1-4-16,14 1 4 0,-6 0 0 0,-1 4 4 0,-1-5-4 15,2 6 0-15,0-1-4 0,-2 0 0 0,1 2 0 0,0-3 4 16,0 2-8-16,1-1 0 0,-2 0-4 0,2 0 4 0,-2 1-4 0,-7 4 0 16,8-5 4-16,-8 5-4 0,7-4 0 0,-8 4 0 0,-8-5-4 15,10 6 4-15,-2-1 0 0,-8-4 0 0,0 4 0 0,0 0 0 16,0-5 0-16,0 5 4 0,-8 1-4 0,-2-6 0 0,2 0 0 16,0 1 0-16,0-1 0 0,-10 1 0 0,1-1 0 0,1-4 0 15,-2-1 0-15,2-4 0 0,-10 5 0 0,9-6 0 0,-1-4 0 0,-6 5 0 16,6-5 0-16,0-5 0 0,2 1 0 0,-1 0 0 0,-1-2 0 15,2-4 0-15,-2 1 0 0,10-1 0 0,-10-4 0 0,10 0 0 16,0-2-4-16,-1-2 4 0,9 4 0 0,-8-5-4 0,0-1 0 16,8 1-4-16,0 0 4 0,0-6-4 0,0 6 0 0,0 1-4 15,0 3-4-15,8-4 0 0,0 0-20 0,-8 4-8 0,17 1-16 0,-9 4-16 16,2-4-12-16,-2 4-12 0,0 0-48 0,10 1-48 16,-10 4 28-16,9-5 40 0,0 6 24 0</inkml:trace>
          <inkml:trace contextRef="#ctx0" brushRef="#br0" timeOffset="51351.4953">6006 2500 23 0,'-9'-10'100'0,"9"0"-8"0,0 5-12 0,-8 1-20 16,8-6-8-16,-8 6 0 0,8-1 0 0,0-1 0 0,0 6-8 0,0-4-4 15,-10 4 0-15,10 0-8 0,0 0 4 0,0 0-4 16,0 4 0-16,0-4 0 0,0 6 0 0,0 3-4 0,0-4-4 0,0 4 0 16,0-4 0-16,0 5-4 0,0 0-4 0,0 4 0 0,0-5 0 15,0 1 0-15,0 5-8 0,0-6 0 0,0 5 0 0,10-3 0 16,-10-3 0-16,0 2-4 0,8 0 0 0,0-1-8 0,-8-3 4 0,9-3 4 16,-1 3-4-16,1-2 0 0,-1-4 0 0,1 0 0 0,-1 0 0 15,0-4 0-15,2-2 4 0,-2 3 0 0,0-7 0 0,2 5-4 16,-2-5-8-16,0-4 8 0,-8 5-4 0,8-6 8 0,-8 1-4 15,9 4-4-15,-9-5 8 0,0-4-20 0,0 5 20 0,0 4-4 16,-9-4 4-16,9 0 0 0,-8 4-8 0,0 0 4 0,0 1 0 16,-2-1-4-16,-6 1 4 0,6 4 4 0,2 0 0 0,-9 5-4 0,9-5-4 15,-9 5 8-15,0 0-4 0,9 5-4 0,-10 0 4 16,10 0 0-16,-10-1-8 0,10 6 8 0,-9-1-4 0,8 1-12 0,1-1-4 16,-1 6-4-16,1-5-16 0,0 4-8 0,-2 1-12 0,10-1-4 15,0 1-16-15,-8-2 4 0,8 7-76 0,0-5-20 0,0-2 32 16,0 7 24-16</inkml:trace>
          <inkml:trace contextRef="#ctx0" brushRef="#br0" timeOffset="50867.758">6236 2446 35 0,'0'0'80'0,"8"-4"-8"16,-8 4-8-16,0 0-24 0,9 0-8 0,-9 0-4 0,0 0 4 15,9 4-4-15,-9-8 0 0,0 8 0 0,8-8-4 0,-8 4 0 16,8 0-4-16,-8 0 4 0,8 0 0 0,-8 0 0 0,0 0-4 16,0 0 8-16,10 0 0 0,-10 0 4 0,0 0 4 0,8 0 0 0,-8 0 8 15,0 0 4-15,0 0-4 0,0 0-4 0,0 4 0 16,0-4 0-16,0 6-4 0,0-6-4 0,0 5-4 0,0 4 0 0,0-4-4 16,-8 4-4-16,8 1 0 0,-10 0-4 0,10 4 0 0,0 1-4 15,-8-2 4-15,0 7-8 0,0 0 0 0,8 3 0 0,-9-3-20 16,-8 3 24-16,8 2-4 0,1 2 0 0,0-2 0 0,-2 5-4 15,2-2 4-15,-8 0 0 0,6 1-8 0,2 0 4 0,0 0 0 16,-1-6-4-16,1 7 4 0,-1-2-4 0,0-4 4 0,9 0-4 0,-8 0 4 16,0 1 0-16,8-7 0 0,-8 1-4 0,8-4-4 0,0-1 0 15,0 1 0-15,0-1-8 0,-10-4-4 0,10-6-8 0,0 1-8 16,0 0-4-16,0 1-12 0,0-12-16 0,0 6-20 0,0-5-16 0,0-4-4 16,0 4-24-16,10-10-56 0,-20 6 8 0,10-5 32 15,0 4 24-15,0-9 28 0</inkml:trace>
          <inkml:trace contextRef="#ctx0" brushRef="#br0" timeOffset="51662.6625">6312 3272 15 0,'0'0'88'0,"0"-5"-8"15,-8 5-8-15,8 0-28 0,0 5-4 0,-8-5-4 0,8 5-4 16,-10-1 4-16,10 6-8 0,-8-5-4 0,8 4-4 0,-8 1 0 0,8-6-4 16,0 6 0-16,0-1-4 0,-8 1 4 0,8 5-4 0,0-6 0 15,8 1 4-15,-8 0-4 0,0-1 0 0,8-4 4 0,-8 4 0 16,8 1-4-16,2-5 0 0,-2 0 0 0,-8 0 4 0,8-2-4 0,2 3 0 15,-2-6 4-15,0 0-4 0,9 5-4 0,-8-5 0 0,0 0 0 16,-1-5-4-16,0 5 4 0,0-6-8 0,2 3 4 0,-2-7 0 16,10 5 0-16,-18-5 0 0,8 1-4 0,0 0 4 0,1-1-4 15,-1-5 0-15,-8 6 0 0,8-6 4 0,-8 1 0 0,0 6-4 16,0-8 0-16,0 2 4 0,0 4-4 0,-8-4 4 0,8-1-4 0,-8 5 0 16,-1 1 4-16,1 0-4 0,-10 4 4 0,10 0-4 15,-10 0 0-15,10 0 0 0,-8 5-4 0,-2 0 8 0,1 5-8 0,1-5 0 16,-2 10-8-16,0-5-12 0,2 4-16 0,8 0-20 0,-18 1-12 15,17 5-64-15,-7-1-40 0,-2 0 40 0,2 1 20 0,6-1 24 16</inkml:trace>
          <inkml:trace contextRef="#ctx0" brushRef="#br0" timeOffset="44809.1595">6227 2615 23 0,'0'-10'104'0,"0"1"-12"0,0-1-12 0,0 1-24 16,0 3-4-16,9 2-4 0,-9-6 0 0,0 5-4 0,0 1 0 15,8 4 4-15,-8 0 4 0,0-6 0 0,9 6 0 0,-9 0 0 16,9 6-4-16,-9-6-4 0,8 4-8 0,0 6 0 0,-8-1-4 16,8 2-16-16,-8 3 12 0,10 0-4 0,-2 1 0 0,-8 4-8 15,8 0 0-15,-8 0-4 0,10 5-4 0,-10 0 0 0,8 1-4 16,0 3 4-16,-8 0-4 0,9 1 4 0,-9-5-8 0,8 4 4 0,-8 1-4 16,9-4 0-16,0-2 0 0,-9 5 0 0,8-8 4 0,-8 5-4 15,8-6 4-15,-8-4 0 0,8 3 0 0,-8-8 0 0,10 5 4 16,-10-6 4-16,0-4 4 0,0 0-4 0,0-5 0 0,0 0-4 15,8-5 0-15,-8 0-4 0,0-1 0 0,8-3 0 0,-8-5 0 16,0 0 0-16,10-6 0 0,-10 1-4 0,8-4 4 0,0-3-4 16,1 4 0-16,-1-2 0 0,0-6 0 0,1 1 0 0,0 1 4 0,-1-1 4 15,10-5-8-15,-10 6 0 0,9-6 0 0,-8 6 0 0,7-6 0 16,1 5 0-16,-8-4 4 0,8 4 0 0,1 0-8 0,-2 1 4 16,-8-1-4-16,10 4 8 0,-10 2-8 0,9 3 4 0,-9 1-4 15,2 0 0-15,-2 4-8 0,0 1 4 0,0 5-12 0,-8 4-4 0,0 0-28 16,10 0 12-16,-20 1-20 0,10 8-16 0,0-4-8 0,-8 5-8 15,8 0-8-15,-8 0-36 0,0 4-52 0,-2-4 24 0,2 4 32 16,8 1 24-16</inkml:trace>
          <inkml:trace contextRef="#ctx0" brushRef="#br0" timeOffset="45238.0187">6782 3209 31 0,'0'10'132'0,"-9"-5"-32"0,9-5 8 16,0 5-36-16,0-5-12 0,-9 4 0 0,9-8 0 0,9 4 0 16,-9-5-4-16,0 0 0 0,9 0-4 0,-1-4-4 0,-8-6-4 15,9 6-8-15,-1-6 0 0,9 1 0 0,-8-5 0 0,-1 5-4 0,10-1 0 16,-10-4 0-16,9-1 0 0,0 1 0 0,-9 5 0 15,9-5 0-15,-8 3 4 0,8-2 0 0,-9 4 0 0,2 0 0 16,-2 3 0-16,0-3-4 0,1 5 4 0,0 4 0 0,-1-4-4 0,0 4 0 16,-8-5 0-16,9 5 0 0,-9 5-8 0,8-3 4 0,-8 3-4 15,8 3 8-15,-8-3-4 0,0 5-4 0,0-1 8 0,10 7-8 16,-10-2 0-16,0 0 4 0,0 6 0 0,0 0-4 0,0-1-16 0,0 0-8 16,0 4 0-16,0-2 0 0,0 3 0 0,0 0 0 15,0 1 0-15,0-1 0 0,0 0 0 0,0 0 0 0,0-5 0 0,0 5 0 16,0-4 0-16,0-1 0 0,0 1 0 0,0-1 0 0,0 0 0 15,0-4 0-15,0 4 0 0,0-9 0 0,0 5 0 0,0-5-24 16,0 4-92-16,0-9-24 0,0 5-36 0,0-5-36 0,-10 0-60 0,10 0-16 16,0-5 60-16,0 0 36 0,-8 1 36 0,8-1 32 0,-8-5 24 15</inkml:trace>
        </inkml:traceGroup>
      </inkml:traceGroup>
    </inkml:traceGroup>
  </inkml:traceGroup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16:04.82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605711E-C6DB-419C-95DF-373B2CE52634}" emma:medium="tactile" emma:mode="ink">
          <msink:context xmlns:msink="http://schemas.microsoft.com/ink/2010/main" type="writingRegion" rotatedBoundingBox="26796,5117 29489,8260 28962,8712 26268,5569"/>
        </emma:interpretation>
      </emma:emma>
    </inkml:annotationXML>
    <inkml:traceGroup>
      <inkml:annotationXML>
        <emma:emma xmlns:emma="http://www.w3.org/2003/04/emma" version="1.0">
          <emma:interpretation id="{464903D9-EE88-40C0-8981-67DAAD9B5BF0}" emma:medium="tactile" emma:mode="ink">
            <msink:context xmlns:msink="http://schemas.microsoft.com/ink/2010/main" type="paragraph" rotatedBoundingBox="26796,5117 29489,8260 28962,8712 26268,55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48B5BA8-7641-4043-AEDA-5E6D864FF91C}" emma:medium="tactile" emma:mode="ink">
              <msink:context xmlns:msink="http://schemas.microsoft.com/ink/2010/main" type="line" rotatedBoundingBox="26796,5117 29489,8260 28962,8712 26268,5569"/>
            </emma:interpretation>
          </emma:emma>
        </inkml:annotationXML>
        <inkml:traceGroup>
          <inkml:annotationXML>
            <emma:emma xmlns:emma="http://www.w3.org/2003/04/emma" version="1.0">
              <emma:interpretation id="{EE461D82-49CE-4BB4-915F-28DA06006E44}" emma:medium="tactile" emma:mode="ink">
                <msink:context xmlns:msink="http://schemas.microsoft.com/ink/2010/main" type="inkWord" rotatedBoundingBox="26796,5117 27482,5917 26954,6369 26268,556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3 197 19 0,'0'-4'104'0,"-8"-11"-8"0,8 11-4 0,8-6-24 16,-8 1-4-16,0-1 0 0,9 0-4 0,-9 1-4 0,9-1-4 16,-9 0 0-16,8 1-4 0,1-1 4 0,-1 1-4 0,10-1-4 15,-10 0-4-15,8 1-4 0,-6-1-4 0,6 6-4 0,1-6-8 16,1 1 4-16,-2 3-4 0,2 1-4 0,-2 5 0 0,2-4 0 0,-1 4-4 15,0 0 0-15,0 4-4 0,-1-4-4 0,2 5 0 0,-10 1 4 16,2 3 0-16,6-4 0 0,-8 4 0 0,1 1-4 16,0-1 4-16,-9 1-4 0,0 0 0 0,8-1-4 0,-8 1 0 0,0 4 0 15,-8-4 4-15,8-1 0 0,0 6-8 0,-9-5 0 0,0-1-8 16,1 5 0-16,0-4-12 0,-10-1 0 0,10 1-8 0,0 0-12 16,-10-5-12-16,10 4-4 0,-9-4-8 0,8 4-12 0,1-4-8 0,-9 1-24 15,9-2-56-15,-2 0 4 0,2-4 28 0,0 6 28 0</inkml:trace>
          <inkml:trace contextRef="#ctx0" brushRef="#br0" timeOffset="-290.24">88 178 31 0,'0'-4'112'0,"-8"-1"-4"16,8 0-8-16,0 0-32 0,0 5-4 0,0 0 0 0,0-4-4 16,0 4 0-16,0 0 0 0,0 4-4 0,0 1-4 0,0 0 0 15,0 0-4-15,0 4-4 0,0 1-4 0,0 4-4 0,0 1-4 16,0-1 0-16,0 0-4 0,0 10-4 0,0-5 0 0,0 6-8 15,0-2 0-15,0 2-4 0,0 3 0 0,0 1-4 0,0 0 0 0,0-5-20 16,0 4 20-16,0-3-4 0,0 3 0 0,0-4-4 16,-8 5 0-16,8-10-4 0,0 5 0 0,0-5-8 0,0 4-4 0,-8-8 0 15,8 0-4-15,0-1-8 0,0 1-12 0,0-5-12 0,0-6-8 16,0 2-8-16,0-2-4 0,0-4-8 0,0 0 4 0,0-4-4 16,0-2-36-16,-10 2-40 0,10-6 16 0,0-5 24 0,0 1 24 0</inkml:trace>
          <inkml:trace contextRef="#ctx0" brushRef="#br0" timeOffset="243.1137">413 695 95 0,'0'7'116'0,"0"-7"-4"0,0 0-12 15,0-7-24-15,0 3-4 0,0 0-4 0,0-1-8 0,0 0 0 0,0 0-8 16,8-4-4-16,-8 4-4 0,8-4 0 0,-8-1-8 0,10 5-8 16,-2-5-4-16,0 6-8 0,1-1 0 0,-1 0 4 0,1 5-4 15,0-5-8-15,7 5 0 0,-8 0 0 0,2 0 0 0,-2 5-4 16,-8 0 0-16,8 4 0 0,-8-4 0 0,10 5-8 0,-10 0 4 16,0 4 0-16,-10 0 0 0,10 0 0 0,-8 1 0 0,0-1 0 0,-2 5 4 15,2-4-4-15,0 5-4 0,-9-7 8 0,0 6-4 0,8 2-4 16,-7-8 8-16,-2 1-4 0,10 1 0 0,-10-1 4 0,10 1 0 15,0-1 0-15,-9-5 0 0,17 1 0 0,-9 0 0 0,0-1 4 16,9 1 4-16,0 0 0 0,0-5 0 0,0-1 4 0,9 6-4 16,-9-5 0-16,9-1 4 0,-1 1 0 0,1 0 0 0,-1 0-4 0,0 0 0 15,2 0 0-15,6-1-4 0,-8-4 0 0,10 0 0 0,-10 5-4 16,9-5-4-16,-8 0-8 0,8 0-4 0,-9 5-12 16,0-10-20-16,10 5-28 0,-10 0-32 0,2-5-36 0,-2 1-52 0,0-1-20 15,1 0 32-15,-9-5 32 0,8 1 28 0,-8-1 24 0</inkml:trace>
        </inkml:traceGroup>
        <inkml:traceGroup>
          <inkml:annotationXML>
            <emma:emma xmlns:emma="http://www.w3.org/2003/04/emma" version="1.0">
              <emma:interpretation id="{40AAF882-AE7C-409E-BD44-BBB2B8B97C50}" emma:medium="tactile" emma:mode="ink">
                <msink:context xmlns:msink="http://schemas.microsoft.com/ink/2010/main" type="inkWord" rotatedBoundingBox="28596,7232 29482,8266 28988,8689 28102,7655"/>
              </emma:interpretation>
            </emma:emma>
          </inkml:annotationXML>
          <inkml:trace contextRef="#ctx0" brushRef="#br1" timeOffset="136027.0946">1888 2365 3 0,'0'-5'104'0,"0"1"-4"15,0-6-4-15,-8 1-28 0,8 4 0 0,0-5 0 0,-10 1 4 16,10 3 0-16,0-3 0 0,0 5 8 0,0-6-4 0,0 0-8 16,0 1 0-16,0 5 4 0,0-7 0 0,0 1 0 0,0 6-4 0,0-5 4 15,0-1-4-15,0 5-4 0,0-5-4 0,0 6-4 16,0-2-12-16,0 2-4 0,0-2 0 0,0 3-4 0,0 3 0 0,0-6-4 16,0 6 4-16,0 6-4 0,10-6-4 0,-10 9 0 0,0-5-4 15,8 10 0-15,-8-3-4 0,8 3-12 0,-8 5-8 0,0-4 0 16,9 8 0-16,-1 2 0 0,-8-1 0 0,9-1 0 0,0 6 0 0,-9 0 0 15,8-1 0-15,0 1 0 0,0 0 0 0,2 5 0 0,-2-5 0 16,0 4 0-16,-8-5 0 0,10 2 0 0,-2-1 0 0,0-1 0 16,1-4 0-16,-1 5 0 0,0-10 0 0,-8 5 0 0,9-4 0 15,0-1 0-15,-9-5 0 0,8 2 0 0,-8-8 0 0,8-4 0 16,-8 2 0-16,0-1 0 0,0-5 0 0,10-5 0 0,-10-1 0 16,0-3 0-16,0-5 0 0,0-1 0 0,8 1 0 0,-8-5 0 15,0-1 0-15,8-3 0 0,-8 0 0 0,10-2 0 0,-10 1 0 16,0-5 0-16,8 0 0 0,0 6 0 0,0-6 0 0,1 0 0 0,-9 4 0 15,8-3 0-15,1 4 0 0,0 0 0 0,-1 0 0 16,0 0 0-16,2 5 0 0,-10-1 0 0,8 1 0 0,0 0 0 0,0 5 0 16,-8 0 0-16,10 4 0 0,-10 1 0 0,8-1 0 0,-8 0 0 15,0 5-16-15,8 1-8 0,-8 4-4 0,0-4-4 0,0 4-8 16,0 0-8-16,0 0-12 0,0 0-16 0,0 4-8 0,0 0-8 0,0 1-20 16,0 0-12-16,0 0-12 0,0-1-4 0,0 2-24 0,0-2-48 15,0 5 16-15,0-3 32 0,0 3 36 0,9 1 20 0</inkml:trace>
          <inkml:trace contextRef="#ctx0" brushRef="#br1" timeOffset="136046.0462">2399 2960 59 0,'0'0'124'0,"-8"0"-12"0,-1-5-16 0,0 1-32 16,1-1-4-16,8-5 0 0,-8 0 4 0,8 1-4 0,0-1 0 16,0 1 0-16,-9-1 0 0,9-5-8 0,0 6 0 0,0-5 0 0,9-1 0 15,-9 5-4-15,8-4-4 0,0 0 0 0,1 4-20 16,0 1 20-16,-1-1-4 0,0 1 0 0,2 5-4 0,-2-7-8 0,9 6 4 16,-8 1-8-16,-1-1-4 0,0 5-4 0,9 0 0 0,-8 0 0 15,0 5-4-15,-1-1-4 0,10 1 0 0,-18 6-4 0,8-3 0 16,0 2 0-16,1 4 4 0,-9 0-8 0,9 1 4 0,-9 4-4 15,0 0 4-15,0 0-4 0,0 6 0 0,-9-6 0 0,0 4 4 16,1 2-4-16,0-2 0 0,-2 2 0 0,-6-1 0 0,-2 0 0 0,1 0-4 16,1 0 4-16,-2-5 0 0,-8 5 0 0,10-5-4 0,-10-5 4 15,9 2 0-15,1-3 0 0,-10-3 0 0,8-1 0 0,2-4 0 16,-2 0 0-16,1-5 0 0,9 0 0 0,0-5-4 0,-2-4 4 0,2-1-4 16,0 0 4-16,8-4 0 0,0 0 0 0,8-6 0 15,-8 5 0-15,8-3 0 0,-8 3 0 0,10-4 4 0,6 5-4 16,-7-1 4-16,-1 1 0 0,1 0 4 0,8 4 0 0,-9 0 4 0,10 6 4 15,-10-1 0-15,10 5 8 0,-10 0 0 0,9 0 4 0,-9 5 0 16,9-1 0-16,-8 6-4 0,-1 0 0 0,10-1 0 0,-10 1-4 16,9 5 0-16,-8-1 0 0,-1-5 0 0,9 10-4 0,-9-10-4 0,10 7 0 15,-10-2-4-15,10 0 4 0,-10 1-4 0,9-6 0 16,-8 2-4-16,7-3-4 0,1 2 0 0,1 0 0 0,-10-6-4 0,10 1-8 16,-2 0-8-16,1-5-12 0,-8-5-16 0,8 5-16 0,-1-5-24 15,2-4-20-15,-10-1-16 0,10 1-20 0,-2-6-20 0,2 1-16 16,-10-5-80-16,9 0 36 0,-9 0 40 0,10-1 36 0,-10-3 24 15,0-2 24-15</inkml:trace>
        </inkml:traceGroup>
      </inkml:traceGroup>
    </inkml:traceGroup>
  </inkml:traceGroup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18:43.13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DE5FF70-5744-4A7C-AE37-0721BACBEF1A}" emma:medium="tactile" emma:mode="ink">
          <msink:context xmlns:msink="http://schemas.microsoft.com/ink/2010/main" type="writingRegion" rotatedBoundingBox="32814,9665 34010,12374 32735,12936 31539,10228"/>
        </emma:interpretation>
      </emma:emma>
    </inkml:annotationXML>
    <inkml:traceGroup>
      <inkml:annotationXML>
        <emma:emma xmlns:emma="http://www.w3.org/2003/04/emma" version="1.0">
          <emma:interpretation id="{297F3179-630D-4411-8B80-05384A8C070C}" emma:medium="tactile" emma:mode="ink">
            <msink:context xmlns:msink="http://schemas.microsoft.com/ink/2010/main" type="paragraph" rotatedBoundingBox="32814,9665 34010,12374 32735,12936 31539,102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05DC43C-6748-4CAF-89B4-26842E09D6F7}" emma:medium="tactile" emma:mode="ink">
              <msink:context xmlns:msink="http://schemas.microsoft.com/ink/2010/main" type="line" rotatedBoundingBox="32814,9665 34010,12374 32735,12936 31539,10228"/>
            </emma:interpretation>
          </emma:emma>
        </inkml:annotationXML>
        <inkml:traceGroup>
          <inkml:annotationXML>
            <emma:emma xmlns:emma="http://www.w3.org/2003/04/emma" version="1.0">
              <emma:interpretation id="{4F9F4C7B-B378-46F1-B6D3-226544040842}" emma:medium="tactile" emma:mode="ink">
                <msink:context xmlns:msink="http://schemas.microsoft.com/ink/2010/main" type="inkWord" rotatedBoundingBox="32295,9895 32360,10043 32075,10169 32010,10020"/>
              </emma:interpretation>
              <emma:one-of disjunction-type="recognition" id="oneOf0">
                <emma:interpretation id="interp0" emma:lang="" emma:confidence="0">
                  <emma:literal>Q</emma:literal>
                </emma:interpretation>
                <emma:interpretation id="interp1" emma:lang="" emma:confidence="0">
                  <emma:literal>@</emma:literal>
                </emma:interpretation>
                <emma:interpretation id="interp2" emma:lang="" emma:confidence="0">
                  <emma:literal>&amp;</emma:literal>
                </emma:interpretation>
                <emma:interpretation id="interp3" emma:lang="" emma:confidence="0">
                  <emma:literal>8</emma:literal>
                </emma:interpretation>
                <emma:interpretation id="interp4" emma:lang="" emma:confidence="0">
                  <emma:literal>O</emma:literal>
                </emma:interpretation>
              </emma:one-of>
            </emma:emma>
          </inkml:annotationXML>
          <inkml:trace contextRef="#ctx0" brushRef="#br0">77 125 11 0,'0'-5'96'0,"-9"0"-8"0,1 1-4 0,8-1-28 0,-8 5 0 16,-1 0-4-16,0 0 4 0,9 0-4 0,-8 0 0 0,0 5-4 16,8-5-4-16,-10 4-4 0,10 1-4 0,0 0-4 0,-8-1 0 0,8 2-4 15,0-2-8-15,0 1 0 0,0 0 0 0,8 0 0 0,-8-2-8 16,10 4 0-16,-10-3-4 0,8 1 0 0,0-1 0 0,1 1 0 16,0-5-4-16,7 0 4 0,-7 5 0 0,-1-5-8 0,10 0 4 15,-10 0-4-15,10-5 4 0,-10 5 4 0,8-5-8 0,2 1 0 16,-10-5-4-16,9 2 4 0,-9-1-4 0,2-2 4 0,6-4 4 15,-6 4-4-15,-10 1 0 0,8-1 4 0,0-5-4 0,-8 6 4 0,0-5-8 16,0 4 8-16,0 1-8 0,-8-1 8 0,0 0 0 0,-2 1-4 16,2 9 0-16,0-5 0 0,-10 0 0 0,10 5-4 0,-9 0 4 15,-1 5-4-15,10 0 4 0,-8-1-4 0,-2 6 4 0,0-1-4 16,10 1 0-16,-9 0-4 0,9 4-8 0,-9 0-4 0,8 1-12 16,1 0-20-16,0-1-8 0,-2 5-20 0,10-6-40 0,-8 7-64 0,8 0 24 15,0-6 24-15,0 5 28 0</inkml:trace>
        </inkml:traceGroup>
        <inkml:traceGroup>
          <inkml:annotationXML>
            <emma:emma xmlns:emma="http://www.w3.org/2003/04/emma" version="1.0">
              <emma:interpretation id="{FA44BB1D-A542-49E2-8B3E-F205D4AB3E4A}" emma:medium="tactile" emma:mode="ink">
                <msink:context xmlns:msink="http://schemas.microsoft.com/ink/2010/main" type="inkWord" rotatedBoundingBox="32871,10437 33008,10747 32639,10910 32502,10600"/>
              </emma:interpretation>
              <emma:one-of disjunction-type="recognition" id="oneOf1">
                <emma:interpretation id="interp5" emma:lang="" emma:confidence="0">
                  <emma:literal>°</emma:literal>
                </emma:interpretation>
                <emma:interpretation id="interp6" emma:lang="" emma:confidence="0">
                  <emma:literal>o</emma:literal>
                </emma:interpretation>
                <emma:interpretation id="interp7" emma:lang="" emma:confidence="0">
                  <emma:literal>.</emma:literal>
                </emma:interpretation>
                <emma:interpretation id="interp8" emma:lang="" emma:confidence="0">
                  <emma:literal>@</emma:literal>
                </emma:interpretation>
                <emma:interpretation id="interp9" emma:lang="" emma:confidence="0">
                  <emma:literal>0</emma:literal>
                </emma:interpretation>
              </emma:one-of>
            </emma:emma>
          </inkml:annotationXML>
          <inkml:trace contextRef="#ctx0" brushRef="#br0" timeOffset="313.2148">640 643 63 0,'-9'4'104'0,"9"1"-16"0,-8 1-4 0,8-2-28 0,0 5 0 0,-9-4-4 15,9 5 8-15,0-1 0 0,0-4 0 0,0 5 4 0,-9-1-4 16,9 5-4-16,9-4-4 0,-9 0-4 0,0 4 4 0,9-4-4 16,-9 4 0-16,8-4-4 0,1 5-4 0,-9-6-4 0,8 5 0 15,0-4 0-15,2-1-8 0,-2 1 0 0,8 0-20 0,-6-1 16 16,-2-4-4-16,9 0-4 0,-9-1 0 0,10-4 0 0,-10 0-4 16,0-4 0-16,10-1-8 0,-10 0 4 0,0-4-4 0,10-1 0 0,-10 0-4 15,1-4 4-15,-1-1-4 0,1 2 0 0,0-7 0 0,-9 1 0 16,8 0 0-16,-8 0 0 0,0-1 0 0,0 1 0 0,0 1 0 15,-8 3 0-15,8-5 0 0,-18 6 4 0,10 0-4 0,-1 4 0 16,-7-4 4-16,-2 9-4 0,0-5 0 0,2 5 0 0,-1 1 0 16,0 4-4-16,0 0 4 0,-9 4-4 0,10 1-4 0,-10 0-12 0,9 5-8 15,-1-2-20-15,2 3-12 0,-2 3-32 0,2 1-36 0,-2 0-28 16,1-2-96-16,0 7 36 0,9-1 48 0,-9 4 28 0,9 2 32 16</inkml:trace>
        </inkml:traceGroup>
        <inkml:traceGroup>
          <inkml:annotationXML>
            <emma:emma xmlns:emma="http://www.w3.org/2003/04/emma" version="1.0">
              <emma:interpretation id="{F50D8823-C7FE-47E0-AA23-4F7E60A2DFE6}" emma:medium="tactile" emma:mode="ink">
                <msink:context xmlns:msink="http://schemas.microsoft.com/ink/2010/main" type="inkWord" rotatedBoundingBox="33340,10856 34010,12374 32735,12936 32065,11419"/>
              </emma:interpretation>
              <emma:one-of disjunction-type="recognition" id="oneOf2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1" timeOffset="-249167.4329">938 2182 67 0,'0'0'124'0,"0"0"-12"16,0-5-8-16,0 5-28 0,9-4 0 0,-9 4-20 15,0 0 20-15,0-6 4 0,0 6-8 0,8-5-4 0,-8 1-8 0,0 4-4 16,8-4-12-16,-8 4 0 0,0-6-8 0,9 6-4 0,-9-4-8 16,0 4-4-16,0 0-4 0,0 0-4 0,9-5-4 0,-9 5-4 15,0 0 0-15,0 0-4 0,0 0-12 0,8 0-8 0,-8 5-16 0,0-5-20 16,0 0-16-16,0 0-20 0,0-5-12 0,0 5-20 0,0 0-56 16,0-5-8-16,8 5 36 0,-8-5 28 0,0 5 24 0</inkml:trace>
          <inkml:trace contextRef="#ctx0" brushRef="#br1" timeOffset="-249713.4872">955 1089 27 0,'0'-5'76'0,"0"5"-8"0,0-5-8 15,0 5-32-15,0 0-4 0,0 0 4 0,0-5 0 0,0 5-8 16,8 0 0-16,-8 0 0 0,0 0 0 0,0 0 4 0,0-5-8 16,0 5 4-16,0 0 0 0,9 0 0 0,-9 0 0 0,0 0 0 0,0 0 0 15,0 0 4-15,0 0-4 0,0 0 0 0,0 0 4 0,0 0 0 16,0 0 0-16,0 0 4 0,0 0 0 0,0 0 4 0,0 0 0 15,0 0 4-15,0 0 0 0,0 0 4 0,0 0-8 0,0 5 0 16,0-5 0-16,0 5-4 0,0 0 4 0,-9 0 4 0,9 3-4 16,0-1-4-16,0 2 4 0,-8 0-4 0,8 1 0 0,-8-1-4 0,8 6 0 15,-9-1 0-15,9 1-4 0,-8-1 4 0,0 5-4 16,8-4 0-16,-10 4 0 0,2 0-4 0,0 0 0 0,8 1 0 0,-10 3 0 16,2 2-4-16,0-2 0 0,0 2 4 0,-1 3-4 0,0-4 4 15,1 5 0-15,-1 0 0 0,1 4 0 0,0-4 0 0,8 5 0 16,-18-2-4-16,10 3 4 0,-2-2-4 0,2 1 4 0,0-1 0 0,0 6-8 15,-1-5 0-15,0-1 0 0,1 5 0 0,-1 1-4 16,-7-6 0-16,6 5 0 0,2-4-16 0,0 5 20 0,0-6-4 0,-2 5 0 16,10-4 0-16,-8 5 0 0,0-6 0 0,-1 1 0 0,1-1 0 15,8 1 0-15,-9-5-4 0,0-1 4 0,1 1-4 0,8-1 0 16,-8 1 0-16,0-4 4 0,8-2-4 0,-10 2 0 0,10-6 0 16,-8 0 0-16,8-1 0 0,-8-3 0 0,8 0 0 0,0-5 0 0,0 3 0 15,0-3-4-15,0-5 0 0,-10 0-4 0,10 0-4 16,0-1 0-16,0-4 0 0,0 0 0 0,0 0-8 0,0-4 0 0,0-1 0 15,10 0-8-15,-10 0-4 0,0-5-4 0,0 1-4 0,0-1-8 16,8 1-4-16,-8-1-4 0,8-5-4 0,-8 7-8 0,10-7-8 16,-10 1-8-16,8-1-8 0,0 1-8 0,-8-1-8 0,8 2-36 15,1-3-48-15,-9 2 24 0,9-5 32 0,-1 4 28 0</inkml:trace>
          <inkml:trace contextRef="#ctx0" brushRef="#br1" timeOffset="-249414.2887">981 1914 103 0,'0'0'112'0,"0"0"-12"0,0 0-8 0,0 0-28 15,0 0 0-15,0 0 0 0,0 0 0 0,0 0 0 0,0 0 8 16,0 0-12-16,0 0-4 0,0 0-4 0,0 0-4 0,0 0-4 16,0 0-8-16,0 0-4 0,8 0-4 0,-8 0-4 0,0 0-4 0,0 0-4 15,0 0-4-15,0 0-4 0,8 0 0 0,-8 0-4 16,0 0 0-16,0 0-4 0,0 0-8 0,0 0-8 0,0 0-12 0,10 0-16 16,-10 0-20-16,0 0-20 0,0 0-16 0,0 0-8 0,-10 0-48 15,10 0-40-15,0 0 40 0,-8 5 24 0,8-5 28 0</inkml:trace>
          <inkml:trace contextRef="#ctx0" brushRef="#br1" timeOffset="-248645.9881">1304 1712 75 0,'0'-4'96'0,"0"-2"-12"0,0 2-8 16,0-1-24-16,0 5-4 0,0 0 0 0,0-5 0 0,0 5-4 16,0 0 0-16,0 0-4 0,0 5 0 0,0-5-8 0,0 5-8 0,0-1 0 15,0 2 0-15,0-2-8 0,0 5 4 0,0 1-4 16,0 0-4-16,0 5-4 0,0-2 4 0,0 2-4 0,0 5-4 16,0-1 0-16,0 4 0 0,0-3 0 0,0 4 0 0,0 0-4 0,0 0 4 15,0 4 0-15,0 1-4 0,-8-5 0 0,8 5 4 0,0 0 0 16,-8-6 0-16,8 2-4 0,0 4 4 0,-9-6 4 0,1-4 0 15,8 6-8-15,-9-6 8 0,9-5-4 0,-9 1 0 0,1-1 0 0,8-5 4 16,-8 1-4-16,8-5-20 0,-10 0 24 0,2-5 0 16,8 0-4-16,-8-5 0 0,8 0 0 0,-8 1 0 0,8-7-4 0,0-3 4 15,0 0-4-15,-10-1 0 0,10-4 0 0,0 0 0 0,0-5 8 16,0 0-4-16,0 0 4 0,0-4-4 0,10-1 4 0,-10 0 0 16,0 0-4-16,8 1 4 0,-8-6 0 0,8 5-4 0,0-5 0 0,2 6 4 15,-10-1-8-15,8 0 4 0,0 0 4 0,1 6 0 0,0-6-4 16,-1 10 4-16,1-6-8 0,-1 6 4 0,0-1 8 0,1 1-12 15,0 6 8-15,7-1 0 0,-6-1-4 0,-2 5 0 0,0 1-4 16,10-1 4-16,-10-1 0 0,0 7 0 0,1 0 0 0,8-1 4 16,-8 0-8-16,7 5 4 0,-6 0-4 0,6 0 0 0,-7 0 0 15,0 5 4-15,7 0-4 0,-7-1 0 0,-1 0 0 0,0 7 0 0,2-7 4 16,-2 6-4-16,-8 0-4 0,0-1 0 0,8 2 8 0,-8-3-4 16,0 8-4-16,-8-7 0 0,8 0-8 0,-8 5-4 0,-2-4-20 15,2 5-20-15,0-6 8 0,-1 1-16 0,-7 0-8 0,7 3-8 16,-8-3 0-16,9 0-48 0,-10-1-52 0,10 1 28 0,-10-1 36 0,10 1 20 15</inkml:trace>
          <inkml:trace contextRef="#ctx0" brushRef="#br1" timeOffset="-248273.9842">1338 2422 63 0,'0'5'128'0,"-8"-5"-16"0,8 4-16 0,0-4-28 0,-8 0-4 15,8 6 0-15,0-12-4 0,8 6-4 0,-8 0-12 16,0-4 4-16,8-1-12 0,2 0 0 0,-2-4-8 0,0-1-4 0,1 5 0 16,0-4-4-16,7-6-4 0,-7 6 0 0,-1-1-4 0,10 0 0 15,-10-4-4-15,10 5 4 0,-10-1 0 0,9 1-4 0,-8-2 4 16,7 2-4-16,-7 4 4 0,-1-5 0 0,0 6 4 0,2-1 0 15,-2 1 0-15,0-2 8 0,2 6-4 0,-10-4 4 0,8 4 8 0,-8 0-4 16,8 0 4-16,-8 0 0 0,0 4 0 0,0 2 0 0,0-2 0 16,8 5 0-16,-16 1-4 0,8 0 0 0,0 5 0 0,0-6-4 15,-8 5-4-15,8 1 0 0,0 4-4 0,-8-5-8 0,-2 5 0 16,10 6 0-16,-8-7-4 0,8 1 0 0,-8 1 4 0,8-1-8 16,-10 0-4-16,2 0 0 0,8 0-12 0,-8-3-12 0,8 2-20 0,-9-4-20 15,9 0-16-15,-8-3-32 0,8-2-36 0,-8 1-32 0,8 0-72 16,-9-6 44-16,0 0 36 0,9-4 40 0,-8 0 20 0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23:08.14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0C5FE6B-F802-4BD7-B17A-62D67945468E}" emma:medium="tactile" emma:mode="ink">
          <msink:context xmlns:msink="http://schemas.microsoft.com/ink/2010/main" type="inkDrawing" rotatedBoundingBox="7488,9631 7646,8611 8104,8682 7946,9702" semanticType="verticalRange" shapeName="Other">
            <msink:sourceLink direction="with" ref="{FF88A409-027E-4F81-838B-1017795AE8D2}"/>
          </msink:context>
        </emma:interpretation>
      </emma:emma>
    </inkml:annotationXML>
    <inkml:trace contextRef="#ctx0" brushRef="#br0">1 85 47 0,'0'-5'72'16,"9"5"-12"-16,-9 0 0 0,0 0-28 0,0-4-4 0,0 4-8 0,0 0 4 15,0-5 0-15,0 5 0 0,0 0 4 0,0 0 0 0,-9 0 0 16,9 0 4-16,0 0 0 0,0 0 4 0,0 0-4 0,0 0 4 16,0 0 4-16,0-5 0 0,0 5 4 0,0 0 4 0,0 0-8 15,0 0 0-15,0 0 4 0,0 0 4 0,0 0 0 0,0 0-4 16,0 0 0-16,0 0 4 0,0 0-4 0,0 0 4 0,0 0-8 15,0 0 0-15,0 0 4 0,0 0-20 0,0 0 16 0,0 0-4 0,0 0 0 16,0 0 0-16,0 0 0 0,0 0 0 0,0 0 0 0,0 0-4 16,0 0 4-16,0 0 4 0,0 0 0 0,0 0 0 0,0 0 0 15,0 0 0-15,0 0-4 0,0 0 0 0,0 0 0 0,0 0-32 16,0 0-4-16,0 0 0 0,0 5 0 0,0-5 0 0,0 5 0 16,0-5 0-16,0 4 0 0,0 1 0 0,0-1 0 0,0 2 0 0,9 4 0 15,-9-6 0-15,0 6 0 0,0-1 0 0,0 1 0 0,9 4 0 16,-9 1 0-16,0-6 0 0,8 11 0 0,-8-6 0 0,0 5 0 15,8 0 0-15,-8 0 0 0,10 0 0 0,-10 1 0 0,8-1 0 0,-8 5 0 16,0-5 0-16,8 5 0 0,1 0 0 0,-9-4 0 16,0 2 0-16,9 4 0 0,-9-3 0 0,8 1 0 0,-8-4 0 0,8 3 0 15,-8 1 0-15,9 0 0 0,-9-4 0 0,8 3 0 0,-8-4 0 16,8 5 0-16,-8-4 0 0,10 4 0 0,-10-5 0 0,8 0 0 16,-8 0 0-16,8 0 0 0,-8 1 0 0,10-1 0 0,-10 0 0 15,8-4 0-15,-8-1 0 0,8 1 0 0,-8-6 0 0,0 1 0 16,8 4 0-16,-8-9 0 0,0 4 0 0,0-3 0 0,0-2 0 0,0 1 0 15,0-5 0-15,0 0 0 0,0 5 0 0,0-5 0 0,0 0 0 16,0 0 0-16,0 0 0 0,0 0 0 0,0 0 0 0,9-5 0 16,-9 0 0-16,0 1 0 0,9-2 0 0,-9 1 0 0,0-4 0 0,8 5 0 15,-8-11 0-15,9 5 0 0,-9-4 0 0,8-5 0 16,-8 4 0-16,8-4 0 0,2-5 0 0,-10 5 0 0,8-5 0 0,0 0 0 16,0 0 0-16,2-5 0 0,-2 0 0 0,0 5 0 0,1-4 0 15,0-1 0-15,-1-5 0 0,1 6 0 0,-1-1 0 0,0 0 0 16,0 0 0-16,10 1 0 0,-18-6 0 0,18 5 0 0,-10 0 0 15,0 5 0-15,1-4 0 0,-1-2 0 0,-8 7 0 0,9 0 0 16,-1-2 0-16,1 1 0 0,-9 5 0 0,8-1 0 0,-8 1 0 16,8-1 0-16,-8 7 0 0,10-2 0 0,-10 6 0 0,0-5 0 0,0 4 0 15,0 5 0-15,0 0 0 0,8-4 0 0,-8 9 0 0,0-5 0 16,0 5 0-16,0 0 0 0,0-5 0 0,0 5 0 0,-8 0 0 16,8 0 0-16,0 5 0 0,0-5 0 0,0 0 0 0,0 0 0 15,0 0 0-15,0 5 0 0,0-5 0 0,0 0 0 0,0 4 0 16,0 1 0-16,0 0-28 0,-10-5-88 0,10 9-24 0,0-3-20 0,-8 3-24 15,8-4-12-15,-8 4-64 0,8 1 0 0,-9-1 56 0,9 6 32 16,-8-5 36-16,8-6 24 0</inkml:trace>
  </inkml:traceGroup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1:18:40.98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F3B2E11-D4A2-4A95-A21F-943885DA48D0}" emma:medium="tactile" emma:mode="ink">
          <msink:context xmlns:msink="http://schemas.microsoft.com/ink/2010/main" type="writingRegion" rotatedBoundingBox="30294,9932 32559,10187 32456,11099 30191,10843"/>
        </emma:interpretation>
      </emma:emma>
    </inkml:annotationXML>
    <inkml:traceGroup>
      <inkml:annotationXML>
        <emma:emma xmlns:emma="http://www.w3.org/2003/04/emma" version="1.0">
          <emma:interpretation id="{F3B6A46C-E9B1-4604-9175-4E7C409B2201}" emma:medium="tactile" emma:mode="ink">
            <msink:context xmlns:msink="http://schemas.microsoft.com/ink/2010/main" type="paragraph" rotatedBoundingBox="30294,9932 32559,10187 32456,11099 30191,108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58C80CB-F97A-40B7-9658-8594A9F6C196}" emma:medium="tactile" emma:mode="ink">
              <msink:context xmlns:msink="http://schemas.microsoft.com/ink/2010/main" type="line" rotatedBoundingBox="30294,9932 32559,10187 32456,11099 30191,10843"/>
            </emma:interpretation>
          </emma:emma>
        </inkml:annotationXML>
        <inkml:traceGroup>
          <inkml:annotationXML>
            <emma:emma xmlns:emma="http://www.w3.org/2003/04/emma" version="1.0">
              <emma:interpretation id="{B240C9E9-43A0-49E4-A7DE-199AC251CBEE}" emma:medium="tactile" emma:mode="ink">
                <msink:context xmlns:msink="http://schemas.microsoft.com/ink/2010/main" type="inkWord" rotatedBoundingBox="30294,9932 32559,10187 32456,11099 30191,10843"/>
              </emma:interpretation>
              <emma:one-of disjunction-type="recognition" id="oneOf0">
                <emma:interpretation id="interp0" emma:lang="" emma:confidence="0">
                  <emma:literal>72,8,</emma:literal>
                </emma:interpretation>
                <emma:interpretation id="interp1" emma:lang="" emma:confidence="0">
                  <emma:literal>72,81</emma:literal>
                </emma:interpretation>
                <emma:interpretation id="interp2" emma:lang="" emma:confidence="0">
                  <emma:literal>72,8/</emma:literal>
                </emma:interpretation>
                <emma:interpretation id="interp3" emma:lang="" emma:confidence="0">
                  <emma:literal>72,84</emma:literal>
                </emma:interpretation>
                <emma:interpretation id="interp4" emma:lang="" emma:confidence="0">
                  <emma:literal>728,</emma:literal>
                </emma:interpretation>
              </emma:one-of>
            </emma:emma>
          </inkml:annotationXML>
          <inkml:trace contextRef="#ctx0" brushRef="#br0">118 298 39 0,'-9'-5'80'15,"0"0"-4"-15,1-4-4 0,-1 4-24 0,1-5 0 0,0 0-4 0,8 1 4 16,-9-1-4-16,0 0 4 0,9 1-4 0,-8 0 0 0,0-2-4 15,8 2 0-15,-10-1 4 0,10 0 0 0,-8 1 0 0,8-1-4 16,-8 1 8-16,8-1-12 0,0 6 0 0,0-6 0 0,-9 5-4 16,9-5-20-16,0 6 20 0,0-1-4 0,0-4-4 0,0 9-4 15,0-11 0-15,0 7 0 0,9 4 0 0,-9-5 0 0,8 5-4 16,-8-5 0-16,8 5 0 0,2 0-4 0,-2 0 0 0,0 0 0 0,10 0-4 16,-10 5 0-16,9-5-4 0,0 5 0 0,0-1 0 15,1 2 0-15,-2-1 0 0,10-1-4 0,-9 1 0 0,9 0 0 0,0-1 4 16,-10 6-4-16,10-5 0 0,-1-1 0 0,1 2 4 0,-10-2-4 15,10-4 0-15,-8 5-4 0,7-5 4 0,-8 5 4 0,0-5-4 16,1 0 4-16,-10-5-4 0,9 5 4 0,-8-5-8 0,-1 1 4 0,0-2 0 16,1 2 4-16,-9-5-4 0,0 3 0 0,8-3 0 0,-8 0 0 15,0 4 0-15,0-5 0 0,-8 0 0 0,8 1 0 0,0 4 4 16,-9-5-4-16,9 6 0 0,-8-6 4 0,8 5-4 0,-8 1 0 16,8-3 0-16,-9 7 0 0,9-3 0 0,-9 3 4 0,1 3-4 15,8-3 0-15,-8 7 4 0,-2-3 0 0,10 5 0 0,-8 1 0 16,0 0 0-16,-1-1 0 0,9 6-4 0,-9 0 4 0,1 3 0 15,0 1 4-15,-1 1 0 0,9 4 4 0,-8 0 0 0,8 0 0 0,-9 0 4 16,9 5 0-16,0-5 4 0,-9 5 0 0,9 0 0 0,0-1-4 16,0 2 0-16,0-7 0 0,0 7 0 0,0-2-4 0,0-4-8 15,9 0 0-15,-9 0 4 0,0 0-4 0,9-4 0 0,-9-1 0 0,0-4-8 16,8-1 4-16,-8 1-4 0,0-2-8 0,9-7-4 16,-9 3-12-16,0-4-8 0,8 1-16 0,-8-6-12 0,0 0-12 0,0-6-20 15,0 1-20-15,0 0-20 0,-8-5-12 0,8 1-64 0,-9-1 4 16,1 1 36-16,-1-5 36 0,0 4 24 0</inkml:trace>
          <inkml:trace contextRef="#ctx0" brushRef="#br0" timeOffset="322.7586">134 489 15 0,'0'0'116'0,"0"0"-12"0,0-5-8 16,10 5-24-16,-10 0-4 0,8-5 0 0,-8 5 4 0,8 0 0 15,1-5 4-15,0 5-8 0,-1-5-4 0,0 5-8 16,9-4-4-16,-9 4-4 0,10-5-4 0,0 5-8 0,-2-5-4 0,1 5-8 15,0-6-4-15,0 6-4 0,1-3-4 0,-2 3 0 0,10-5-4 16,-9 0-4-16,0 5-8 0,8-5-8 0,-7 0-12 16,8 5-20-16,-10-5-28 0,2 1-24 0,-2-1-20 0,1 0-60 15,1 1-32-15,-2-1 36 0,-6 0 32 0,6-5 28 0</inkml:trace>
          <inkml:trace contextRef="#ctx0" brushRef="#br0" timeOffset="682.7944">740 158 79 0,'0'-5'120'0,"0"0"-20"0,0 0-8 0,0 1-32 15,0-2 0-15,0 1 0 0,9 1-4 0,-9-6 4 0,0 6 0 0,8-1-8 16,1 0-4-16,-9 0 8 0,8-4-12 0,0 5-8 0,2 4-4 16,-2-6-4-16,0 6 0 0,10-5-4 0,-10 5 0 0,0 0-4 15,9 5 0-15,-8 1-4 0,0-2-4 0,-1 1 0 0,0 4 0 0,0 1 0 16,2-1-4-16,-2 5 0 0,-8-4 0 0,8 9-4 0,-8-4 4 15,0-1-4-15,-8 5 0 0,8 0 4 0,-8 1 0 0,8 4 0 16,-10-5 0-16,2 1 0 0,0-1 4 0,-9 0 0 0,8 0 0 16,1 0 0-16,-1 0 4 0,1 0 0 0,0-4 0 0,-2-1 0 15,2 0-4-15,0 1 4 0,8-1-4 0,-8-4 4 0,8-1-4 0,0 6 4 16,-10-6-4-16,10-4 0 0,0 5 0 0,0-1-4 0,10 0-4 16,-10-4 0-16,8 1-20 0,-8 3 28 0,8-4-4 0,-8 0 0 15,8 4 0-15,2-4-4 0,-2 0 0 0,0-1-4 0,1 2-4 16,8-6 0-16,-8 4-8 0,-1 1-16 0,8 0-16 0,-6 0-12 15,-2-1-16-15,10-4-24 0,-10 6-28 0,0-2-20 0,9-4-56 0,-8 5-28 16,-1-1 44-16,1-4 36 0,-9 6 28 0,8-6 20 16</inkml:trace>
          <inkml:trace contextRef="#ctx0" brushRef="#br0" timeOffset="1065.7688">1183 479 71 0,'9'0'124'0,"-9"0"-16"0,0 0-8 0,0 5-28 15,0-5 0-15,0 9 4 0,0-4-4 0,0 5-4 0,0-1-4 0,0 6-8 16,0-6-4-16,0 6-8 0,0-1-12 0,0 1-4 0,0-1-4 16,-9 5-4-16,9-4 0 0,0 4-12 0,0 0 8 0,-8 0-8 15,0 1 0-15,8-1-4 0,-10-1-4 0,10 2 0 0,-8-1 0 0,0 1-8 16,8-7 0-16,-8 7-12 0,8-6-24 0,-10 0-12 0,10-4-20 16,0 0-16-16,0-5-20 0,-8 4-68 0,8-9 0 0,0 0 28 15,0-4 32-15</inkml:trace>
          <inkml:trace contextRef="#ctx0" brushRef="#br0" timeOffset="1419.8246">1575 331 19 0,'0'4'136'0,"0"-4"-20"0,-8 5-16 0,0-5-28 0,-1 5-12 0,9-5 0 15,-9 0-8-15,1 0-4 0,8-5-4 0,-9 5-4 0,9-5-24 16,-8 1 16-16,8-6 0 0,0 1-4 0,0-1-8 15,0-5-4-15,0 1 0 0,0-1-8 0,8 1 4 0,-8-1 0 0,0-4-4 16,0 5-4-16,0-5 0 0,9 0 4 0,-9 4 0 0,0-4 0 16,0 5 12-16,-9-5 0 0,9 4 0 0,0 6-4 0,-8-6 0 15,8 6 0-15,-8-1-4 0,-1 5 0 0,0 0 4 0,1 1-4 0,0 4-4 16,-2 0 4-16,2 4 0 0,0 1-4 0,-1 0-4 16,0 0 0-16,1 4 4 0,0 1-4 0,-1 0-4 0,1-1 4 0,8 1-4 15,-8 4 4-15,-2-4-4 0,10 4 4 0,0 1-4 0,0-6 0 16,0 5 4-16,0-4-4 0,0 5 4 0,0-6-4 0,10 5 4 15,-2-4 0-15,0-1 4 0,1 6-4 0,-1-6 0 0,0 1 4 0,1 5 0 16,8-6 4-16,-9 1-4 0,10 5 0 0,-1-6-8 0,-8 1 4 16,7-1-4-16,1 5 4 0,1-4-4 0,-2-1 0 0,2 1 0 15,-10 0 0-15,10 0 0 0,-2 4 0 0,1-5-12 0,-9 1 16 16,10 3 0-16,-2-2 0 0,-6-2-4 0,-2 6 0 0,0-6 4 16,1 6-4-16,0-6 4 0,-1 6-4 0,-8-1 0 0,0-4-4 15,0 4 4-15,0 1 0 0,-8-1 0 0,-1-5 0 0,0 6 0 0,-7-5 4 16,-2 4-4-16,2-5 0 0,-2 1 0 0,1-1 4 0,-9-3 0 15,2 3-4-15,-2-4 0 0,0-5 0 0,1 5 4 0,-1-5 0 16,8 0 0-16,-7 0 4 0,0-5-4 0,8 0 0 0,-1 0 0 16,2-5 0-16,-2 6 0 0,10-5 0 0,-1-6 0 0,1 5 0 0,8-4-4 15,-9-1 0-15,9 1 4 0,0-1-4 0,0-4 0 0,9 5 0 16,-1 0 0-16,1-5 0 0,-1 4 0 0,0 1-4 0,10-5-4 16,-10 3-8-16,10 3-8 0,-1-2-12 0,-1 6-8 0,2-5-24 0,-2-1-20 15,10 11-12-15,-8-6-4 0,-2 1 4 0,1 3-60 16,1-3-28-16,8 4 32 0,-10 0 24 0,2 5 32 0</inkml:trace>
          <inkml:trace contextRef="#ctx0" brushRef="#br0" timeOffset="1781.8531">2267 225 51 0,'0'-5'112'0,"0"5"-12"0,0-5-12 0,8 0-32 15,-8 5-4-15,0 0-4 0,0 0 0 0,0-3 0 0,0 3 8 16,0 0-4-16,0 3 8 0,0-3-8 0,0 0 4 0,0 10-8 16,-8-5-8-16,8-1 4 0,0 6-8 0,-10 0-4 0,2 4-4 0,0 1 0 15,-2-1-4-15,2 1-4 0,-8 3 0 0,7 3 0 0,-8 2-4 16,0-4 0-16,-1 6-4 0,-6-1 0 0,6 0 0 0,1-5-4 16,0 6-4-16,-8-1-16 0,7-6 20 0,2 7-4 0,-2-6 0 15,10 0 0-15,-9-4-4 0,8 4 0 0,0-5-8 0,1-4-12 16,0-1-8-16,0 1-12 0,8-5-20 0,-10 6-24 0,10-11-20 0,0 0-8 15,0 0-60-15,0-6-36 0,0 1 40 0,0-4 32 0,0-1 28 16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09:16:53.17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7E2248A-8560-46A3-86DA-8D4CA293CA8D}" emma:medium="tactile" emma:mode="ink">
          <msink:context xmlns:msink="http://schemas.microsoft.com/ink/2010/main" type="inkDrawing" rotatedBoundingBox="13151,4013 13270,6982 13171,6986 13052,4017" semanticType="callout" shapeName="Other">
            <msink:sourceLink direction="with" ref="{6F93973C-84D5-4E16-B100-85FBA7188EBE}"/>
            <msink:sourceLink direction="with" ref="{49805128-0BE8-4292-8E66-6ACB347AA522}"/>
          </msink:context>
        </emma:interpretation>
      </emma:emma>
    </inkml:annotationXML>
    <inkml:trace contextRef="#ctx0" brushRef="#br0">-99 446 23 0,'0'0'48'0,"0"0"0"0,0 0-8 16,0 0-24-16,0 0-4 0,0 0 0 0,0 0-4 0,0 0 0 15,0 0 0-15,0 0 0 0,0 0-4 0,0 0-4 0,0 0 0 16,0 0 0-16,0 0 4 0,0 0 0 0,0 0 4 0,0 0-8 16,0 0 0-16,0 0 0 0,0 0 4 0,0 0-4 0,0 0 0 15,0 0 0-15,0 0 4 0,0-5 4 0,0 5-8 0,0 0 0 0,0 0 4 16,0-5 0-16,0 5 4 0,0 0-4 0,0-4 4 0,0 4 4 16,0 0-4-16,0 0 4 0,0-7 4 0,0 7-8 0,0 0 4 15,0 0 0-15,0 0 0 0,0 0 0 0,0 0 4 0,0 0 0 16,0 0 0-16,0 0-4 0,0 0 0 0,0 0 4 0,0 0-4 15,0 0 4-15,0 0 0 0,0 0 0 0,0 0 4 0,0 0-4 0,0-3 0 16,0 3 4-16,0 0 0 0,0 0 0 0,0 0 4 0,0 0 0 16,0 0 0-16,0 0 4 0,0 0 4 0,0 0 0 0,0 0-4 15,0 0 0-15,0 0 4 0,0 0 0 0,0 0 4 0,0 0-4 0,0 0-12 16,0 0 8-16,0 0 0 0,0 0-4 0,0 3-8 16,0-3 4-16,0 7-4 0,0-7 4 0,0 4-4 0,0 1 0 0,0 0 0 15,0-1 0-15,0 1 0 0,0 5-4 0,0-5 4 0,0 4-4 16,0 1 4-16,0-1-8 0,0 1 0 0,0-1-4 0,0 1 4 15,0 0-4-15,0 3 0 0,0-2 0 0,0 3 0 0,0-5 0 0,0 6-4 16,0-1 4-16,10 2-4 0,-10-3 4 0,0 2-4 0,0 3 0 16,0-3 0-16,8 0 4 0,-8 4-4 0,0-5 4 0,0 1-4 15,8 4 4-15,-8-5-4 0,8 5 0 0,-8-4 0 0,0-1 4 16,10 5 0-16,-10-4 0 0,0 4-4 0,0-5 4 0,8 5-4 16,-8-4 0-16,0 4 4 0,0-5-4 0,8 6 0 0,-8-6 0 15,0 5 4-15,0 0-4 0,0-4 0 0,0 4 0 0,0-5 4 0,9 5 0 16,-9 0 0-16,0-4 0 0,0 4 0 0,0-5-4 0,0 6 0 15,0-6 0-15,0 6 4 0,0-6 0 0,8 0-16 0,-8 6 16 16,0-6 4-16,0 0 0 0,0-1-4 0,0 3 0 0,0-7 0 16,0 6 0-16,0 0 0 0,0-1 0 0,0-5 0 0,8 5 0 15,-8-4 0-15,0 5 4 0,0-5-4 0,0 3 0 0,0-3 4 16,10 5-4-16,-10-7 4 0,0 7-4 0,0-5 4 0,0 5-4 16,0 0 0-16,8-7 0 0,-8 8 0 0,0-7 0 0,0 4 0 0,0 2-4 15,0-6 4-15,0 6 0 0,0 0 0 0,8-1-4 0,-8-5 4 16,0 6 0-16,0-5-4 0,0 4 0 0,0-5 0 0,0 6 0 15,0-1 4-15,0-4 0 0,0 4-4 0,0-4 0 0,0 4 4 0,0-4 0 16,0 4-4-16,0-4 4 0,0 4 0 0,0-4 0 16,0-1-4-16,0 5 4 0,0-4-4 0,0 5 0 0,0-6 4 0,0 1-4 15,0 0 0-15,0-2 0 0,0 3 4 0,0-2-4 0,0 1 0 16,0 0 0-16,0-1 0 0,0 1 0 0,0-1 4 0,0 1 0 16,0 0-4-16,0-1 4 0,0 1-4 0,0 4-20 0,0-5 24 0,0 1 0 15,0 0 0-15,8-1 0 0,-8 1 0 0,0 5 0 0,0-6 0 16,0 1-4-16,0-1 0 0,0 5 0 0,0-4 4 0,0 5-4 15,0-6 0-15,0 6 0 0,0-6 4 0,0 5 0 0,0-4 0 16,0 5-4-16,0-6-4 0,0 5 4 0,0-4 0 0,0 3 4 16,0-2-4-16,0 3 4 0,0-4 0 0,0-1 0 0,0 6-4 15,0-5 0-15,0 0 4 0,0-1-4 0,0 0 0 0,0 1 4 0,0 4-4 16,0-3 0-16,0-3 0 0,0 2 4 0,0-1 0 0,0 1-4 16,0 1 0-16,10-3 4 0,-10 2-4 0,0-1 0 0,0 1 0 15,0 5 4-15,0-5 0 0,0-2-4 0,0 7 0 0,0-5 0 16,0-1 4-16,0 6-4 0,0-6 0 0,0 1 0 0,0 4 0 15,0-4 0-15,0-1 0 0,0 6 4 0,0-6-4 0,0 1 0 16,0-1-4-16,0 6 4 0,0-5 4 0,0-1 0 0,0 1 0 16,0 4 0-16,0-5-4 0,0 1-20 0,0 0 24 0,0 4 0 0,0-4 0 15,0 0-4-15,0 0 0 0,0-1 0 0,0 1 4 0,0-1-8 16,0 1 4-16,0-2 0 0,0 7 0 0,0-5 4 0,0-1-4 16,0 1 0-16,0-5 0 0,0 5 0 0,0 0 0 0,0-1 0 0,0 1 0 15,0-1 0-15,0 1 0 0,0-6 0 0,0 6 4 16,0-1-4-16,0-3 0 0,0 3 4 0,0-4-4 0,0 4 0 0,0 1 0 15,0-6-4-15,0 6 0 0,0 0 4 0,0-5 0 0,0 4 0 16,0-4 0-16,0 5 0 0,0-1 0 0,0-4 0 0,0 5 0 16,0-1 0-16,0-4 0 0,0 4 0 0,0 1 0 0,0-5 0 15,0 5 4-15,0-1-4 0,0-4-4 0,0 4 4 0,0-3 4 0,0 3-4 16,0-5 0-16,0 6 0 0,0-5 0 0,0 5 0 16,0-6 4-16,0 7-4 0,0-7 0 0,0 0 0 0,0 6 0 15,0-5 0-15,0 0 0 0,0 0-4 0,0-1 4 0,0 2 0 0,0-3 0 16,0 3 0-16,0-2-4 0,0 2 4 0,0-2 4 0,0 2-4 15,0-6 0-15,0 4 0 0,0 1-4 0,0-5 4 16,0 4 0-16,0 2 0 0,0-6 0 0,0 4 0 0,0-4 0 0,0 0 0 0,0 5 0 16,0-5 0-16,0 4 0 0,0-4 0 0,0 0 0 0,0 0 0 15,0 0 0-15,0 0 0 0,0 6 4 0,0-6-4 0,0 0 0 16,0 4 0-16,0-4 0 0,0 4 0 0,0-4 0 0,0 0 0 16,0 0 0-16,0 6 0 0,0-6 0 0,0 0 4 0,0 5-4 0,0-1 0 15,0-4 0-15,0 0 0 0,0 0 0 0,0 0-4 0,0 0 4 16,0 0-4-16,0 6 4 0,0-6 0 0,0 0 0 0,0 0 0 15,0 0-8-15,0 0 4 0,0 0 0 0,0 0-12 0,0 0-4 16,0 0-16-16,-10 0-16 0,10-6-20 0,0 6-20 0,0-4-28 16,-8-1-24-16,8-1-4 0,-8-2-104 0,8-2 40 0,-8 1 44 15,8-6 24-15,-10-5 28 0,2 1 24 0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09:16:44.03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CC5B31C-C06A-4E5B-86BC-D6C37E227D73}" emma:medium="tactile" emma:mode="ink">
          <msink:context xmlns:msink="http://schemas.microsoft.com/ink/2010/main" type="inkDrawing" rotatedBoundingBox="9284,3579 10608,6955 10494,7000 9170,3624" semanticType="callout" shapeName="Other"/>
        </emma:interpretation>
      </emma:emma>
    </inkml:annotationXML>
    <inkml:trace contextRef="#ctx0" brushRef="#br0">1746 96 11 0,'0'0'52'0,"0"0"0"0,-8 5-8 16,8-5-24-16,0 0-4 0,-8 5 0 0,8-5-4 0,0 0 0 16,-8 0 0-16,8 4-4 0,0-4-4 0,-10 0 4 0,10 5 4 15,0-5-8-15,0 0 0 0,0 0 4 0,0 0-8 0,0 0 8 16,0 0-4-16,-8 0 0 0,8 0 8 0,0-5-4 0,0 5 0 15,0 5-4-15,8-5 8 0,-8 0 0 0,0 0-4 0,0 0-4 16,0 0 0-16,0 0 4 0,-8 0 4 0,8 0-4 0,0 0 0 0,0 0 4 16,0 0 0-16,0 0 0 0,0 0-4 0,0 0 0 15,0 0 4-15,0 0 0 0,0 0 0 0,0 0-4 0,0 0 4 0,0 0 0 16,0 0 0-16,0 0 0 0,0 0 4 0,0 5 0 0,0-5 0 0,0 0 0 16,0 5 4-16,0-5-4 0,0 5 8 0,8-5-4 15,-8 4 0-15,0 0-4 0,0 2 0 0,0-1 4 0,10-1-4 0,-10-4 0 16,0 10 0-16,8-5-4 0,-8 0 4 0,8 0 0 0,-8 4-4 15,8-4 4-15,2 4-4 0,-10-4 0 0,8 6-4 0,0-2 4 16,-8 0-4-16,9 1 0 0,0-1 0 0,-9 2 0 0,8 2 0 16,1-3-4-16,-1-1 4 0,-8 5-24 0,8-3 24 0,0-2 4 15,2 1 0-15,-10-1 4 0,8 1-4 0,0 4-4 0,2-5 0 0,-10 1 0 16,8 0 0-16,0 0 4 0,1-1 0 0,-1 1 0 0,-8-1-8 16,9-4 0-16,-1 8 4 0,1-6-4 0,-9 2 0 0,8 5 0 15,0-4 4-15,2-2-8 0,-2 3 4 0,-8-1-4 0,8-1 4 16,2 6 0-16,-10-6 0 0,8 1 4 0,0-1-4 0,1 6 0 15,-9-6 0-15,8 1-4 0,-8 0 0 0,9-2 0 0,-1 7 4 16,-8-5 0-16,9-1 0 0,-9 1 0 0,8-1-4 0,-8 1 0 0,8 0 4 16,2-1-4-16,-10 6 4 0,0-11-4 0,8 6 0 0,-8 0 4 15,8-1 0-15,-8 1 0 0,10 0-4 0,-10-1 4 0,8-4 0 16,-8 5-4-16,0 0 4 0,8-1-4 0,-8 1 0 0,8-1 0 16,-8 1 0-16,0 0 0 0,0-1 0 0,9-4 0 0,-9 4 0 15,0 1 0-15,0 0 4 0,9-1 0 0,-9 1-4 0,0-1 0 0,0-4 0 16,8 5 0-16,-8-1 4 0,0 1 0 0,0-1 0 0,9 1 0 15,-9-5 0-15,0 4-4 0,8 1 0 0,-8 0 0 0,0 0 4 16,8-1 0-16,-8 0-4 0,10-4 0 0,-10 4 4 0,0 1 0 0,8 0 0 16,-8-1 0-16,8 1-4 0,-8-1 4 0,8 1 0 15,-8-1 0-15,10 1 0 0,-10 0-4 0,8-1 4 0,-8 1 4 0,8-1-8 16,-8 1 4-16,9 0-4 0,-9-1 4 0,0 1 0 0,8 0 0 16,-8-1 0-16,9 1 0 0,-9-1 0 0,9 1 4 0,-9 0-4 15,0 4 4-15,0-4 0 0,8 0 0 0,-8-1 0 0,0 1 0 16,8-1 0-16,-8 6-4 0,0-6 0 0,8 5 0 0,-8-4 0 15,0 3 0-15,0-2 0 0,10 3 0 0,-10-4 0 0,0 3-4 0,8-2 8 16,-8 3-4-16,0-4 0 0,8 4 0 0,-8 0 0 0,10-4 0 16,-10 5 0-16,0-6 0 0,8 5 0 0,-8-4 4 0,8 5-4 15,-8-6 4-15,0 1-4 0,9 4 4 0,-9-3 0 0,8 2 0 16,-8-2-24-16,9-2 24 0,-9 4 0 0,8-3 0 0,-8 4-4 16,9-3 4-16,-9 3 0 0,8-5-4 0,-8 6 0 0,8-5 0 0,2 4 0 15,-10-5 0-15,0 6 0 0,8-6 0 0,0 6 0 0,-8-6 4 16,10 6-4-16,-10-6 0 0,0 1 0 0,8 4 0 0,-8-4 0 15,8-2 0-15,-8 8-4 0,8-7 4 0,-8 1 0 0,0 4-4 0,9-4 4 16,-9 0 0-16,8 0 0 0,-8 3-4 0,9-3 4 16,-9-1-4-16,9 1 4 0,-9 5 0 0,8-6-4 0,-8-4 0 15,0 10 4-15,8-6-4 0,-8 1-4 0,10-1 4 0,-10 1 4 0,8-6-4 16,-8 6 0-16,0-1 4 0,8 1 0 0,-8 0-4 0,0-5 4 16,8 5-4-16,-8-1 0 0,0 1 0 0,10-6 0 0,-10 6 0 15,0-1 0-15,8-3 8 0,-8 3-8 0,0 1 0 0,8-6 0 0,-8 6 0 16,0-1 0-16,9-4 4 0,-9 5-4 0,0 0 4 15,8-1-4-15,-8 1 0 0,9-5 0 0,-9 4 4 0,0 1-4 0,9-6 0 16,-9 6 0-16,0-1 0 0,8-3 0 0,-8 3 4 0,0 1-4 16,8-6 0-16,-8 6 0 0,0-5 0 0,10-1 0 0,-10 7 0 15,0-7 0-15,8 0 4 0,-8 2-4 0,0 3-4 0,8-4 8 0,-8 0-12 16,0-1 8-16,8 6 0 0,-8-5 0 0,0-1 0 16,10 6 0-16,-10-4 0 0,0 3 0 0,8-5-4 0,-8 6 4 0,8-5 0 15,-8 5 0-15,9-2 0 0,-9-1 0 0,8 1 0 0,-8 2 0 16,0-1 0-16,8-3-4 0,-8 3 4 0,10 1 0 0,-10-6-4 15,8 6 4-15,-8-5 0 0,0 5 0 0,8-6 4 0,-8 5-4 16,8-3 0-16,-8 4-4 0,10-2 4 0,-10-3 0 0,0 5 0 16,8-5 0-16,-8 5 0 0,0-1 0 0,8-4 4 0,-8 4-4 0,9 1 0 15,-9-5 0-15,0 5 0 0,9-6 0 0,-9 6 0 0,8-5 0 16,-8 4 0-16,0-4 0 0,9 5 0 0,-9-6 0 0,8 6 0 16,-8-1 0-16,8-3 0 0,-8 3 0 0,9 1 0 0,-9-1 0 15,9-4 4-15,-9 4-8 0,8 1 8 0,-8-1-4 0,8-3 4 16,2 3-8-16,-10 1 4 0,8-1 4 0,-8 1-4 0,8 0 4 15,-8-6-8-15,9 6 0 0,-9-1 8 0,9 0-4 0,-9-3 0 0,0 4 0 16,8-2 0-16,-8-2 0 0,8 3 0 0,-8 1 0 0,0-5 0 16,9-1 0-16,-9 6 0 0,0-5 0 0,0 1 0 0,0-2-4 15,8 0 4-15,-8 2 4 0,0-2 0 0,0 1-4 0,8-5 0 0,-8 4 0 16,0 2-4-16,10-2 4 0,-10 1 0 0,0-1 0 16,8 2 0-16,-8-2 0 0,0 1 0 0,8 0 0 0,-8 4 0 0,10-3 0 15,-10-2 0-15,0 1 0 0,8 0 0 0,-8 4-4 0,0-4 4 16,0 0-4-16,8 4 0 0,-8-4 4 0,0 0 0 0,0 0 0 15,8 0 4-15,-8 4-4 0,0-4 4 0,0 0-4 0,0 0 0 16,0-1 0-16,0 1 0 0,0 0 0 0,0 0 0 0,0 5 0 16,10-10 0-16,-10 9-4 0,0-4 4 0,0-5 0 0,0 4 4 0,0 2-8 15,8-2 8-15,-8 5-4 0,0-3 0 0,8-2-4 0,-8 1 4 16,0 0 0-16,0 0-4 0,9 5 8 0,-9-6-4 0,0 1 0 16,0-1 0-16,0 2 0 0,0-2 0 0,0 1 0 0,0 0 4 0,0 0-4 15,0-1 0-15,0 2 0 0,0-6-4 0,0 5 4 16,8-1 0-16,-8 0-4 0,0 2 4 0,0-2 0 0,8 1 4 15,-8 0-4-15,0 0 0 0,0-1 4 0,10 2-8 0,-10-3 4 0,0 3-4 16,0-2 8-16,8 2-4 0,-8-2 0 0,0 6 0 0,0-10-4 16,0 9 0-16,0-3 8 0,0-6-4 0,0 4 0 0,8 1 4 15,-8-1-4-15,0 2 0 0,0-2 0 0,0 0 0 0,0-4 0 16,0 6 0-16,8-6 0 0,-8 5 4 0,0-5-4 0,0 0 0 16,0 4 4-16,0-4-8 0,0 0 4 0,0 0 0 0,0 0 0 0,0 0 4 15,0 0-8-15,0 0 8 0,0 0-4 0,0 0 0 0,0 0 0 16,0 0 0-16,0 0 0 0,0 0 0 0,0 0 0 0,0 0-4 15,0 0 0-15,0 0-8 0,0 0-4 0,0 0-12 0,0 0-12 16,0 0-20-16,0-4-16 0,0-1-32 0,-8 5-28 0,8-10-20 16,-8 6-56-16,8-6-24 0,0 1 52 0,-8-6 36 0,-2 1 28 0,10-5 20 15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09:16:42.24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E5A694F-94A7-4D6B-BFC1-35E670722C49}" emma:medium="tactile" emma:mode="ink">
          <msink:context xmlns:msink="http://schemas.microsoft.com/ink/2010/main" type="inkDrawing" rotatedBoundingBox="9421,3895 9556,4264 9541,4269 9407,3901" semanticType="callout" shapeName="Other">
            <msink:sourceLink direction="with" ref="{BA62F5CE-2B28-43B0-B0FE-507BE9533226}"/>
          </msink:context>
        </emma:interpretation>
      </emma:emma>
    </inkml:annotationXML>
    <inkml:trace contextRef="#ctx0" brushRef="#br0">2071 757 39 0,'0'-14'56'0,"-8"-5"-8"0,8 6 0 0,-10-7-20 16,2 5-28-16,8 1 16 0,-8-5 0 0,-1 4-4 0,9-4 8 0,-8 5-16 16,8-1 8-16,-9-4-4 0,1 5 0 0,8-1-8 15,-9 1 0-15,1-5-4 0,0 5 0 0,8-5 0 0,-10 4-8 0,2 0-12 16,0 1-28-16,-2-5-24 0,2 5-12 0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09:17:02.55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DA6BC0F-3700-4E08-BABF-823188A553A4}" emma:medium="tactile" emma:mode="ink">
          <msink:context xmlns:msink="http://schemas.microsoft.com/ink/2010/main" type="inkDrawing" rotatedBoundingBox="13134,4153 15589,4193 15582,4593 13128,4554" semanticType="callout" shapeName="Other">
            <msink:sourceLink direction="to" ref="{857C7A0A-02B3-4358-879D-DA642868FEDC}"/>
            <msink:sourceLink direction="to" ref="{49805128-0BE8-4292-8E66-6ACB347AA522}"/>
          </msink:context>
        </emma:interpretation>
      </emma:emma>
    </inkml:annotationXML>
    <inkml:trace contextRef="#ctx0" brushRef="#br0">-4 580 43 0,'0'-5'60'15,"0"5"0"-15,0 0-8 0,0 0-24 0,0 0 0 0,0 0-4 16,0-5-4-16,0 5-4 0,0 0-4 0,0 0 4 0,0 0 0 16,0 0-4-16,0 0 4 0,0 0 0 0,0 0-4 0,0 0 0 0,0 0 0 15,0 0 4-15,0 0 0 0,0 0-4 0,0 0 0 0,0 0 0 16,-10 0 0-16,10 0 0 0,0 5 4 0,-8-5 0 0,8 0-4 15,0 5 0-15,-8-5 4 0,8 0-4 0,-9 4 4 0,9-4 0 0,0 6 0 16,-8-6 0-16,8 0 0 0,0 4-4 0,0-4 0 16,0 0 0-16,0 0-4 0,0 0 0 0,0 5 0 0,-8-5 0 0,8 0-4 15,0 0 4-15,8 0 0 0,-8 4 0 0,0-4 0 0,0 0 0 16,8 6 4-16,-8-6 0 0,0 4 0 0,0 1 0 0,9-5 0 16,-1 5 4-16,-8-5 8 0,8 6-4 0,2-3 0 0,-10 3-4 0,8-6 4 15,0 4 0-15,0-4 0 0,2 5-8 0,-2-5 0 0,0 4 4 16,-8-4 0-16,9 6-4 0,0-2-4 0,-1-4 0 15,1 5 0-15,-1 0-4 0,0-1 8 0,2-4-8 0,-2 5 4 0,0 1 0 16,0-2 0-16,2 1-4 0,-2 0 4 0,0 0 0 0,1-1 0 16,0-4 0-16,-1 5 0 0,1 0 0 0,-1 0 0 0,0-1 0 15,1-4 0-15,0 6 0 0,7-2 0 0,-6 1-4 0,-2 0 4 0,0-5-4 16,1 5 0-16,0-1 4 0,-1 1 0 0,0-5-4 0,1 5 0 16,7 0 4-16,-6-1 0 0,-2 2-4 0,0-6 0 0,2 4 0 15,6 1 4-15,-8 0-4 0,1-1 4 0,0-4 0 0,-1 5 0 16,1 0 0-16,7 0 0 0,-6 0 0 0,-2 0 0 0,0-5 0 15,0 5-4-15,2-1 0 0,-2 1 4 0,0 0 0 0,1 0-4 0,-9-5 0 16,9 4 0-16,8 1 0 0,-17 0 0 0,16-5 0 16,-8 5 0-16,2-2 0 0,-2 3-16 0,10-1 20 0,-10-5 0 0,9 5 0 15,-9 0-4-15,9-1 4 0,0 1 8 0,-9 0-4 0,10 0 0 16,0 4 4-16,-2-3-4 0,1-2 4 0,0 1 0 0,0 0 0 16,1-1 0-16,8 2 4 0,-10-2-4 0,1 1 4 0,0-1 0 0,0 1-4 15,1-5 4-15,-2 0-4 0,10 5 0 0,-9-5-4 16,0 0 0-16,0 0 0 0,-1 0 0 0,2 5-4 0,0-5 4 0,-2 0-4 15,1-5 0-15,0 5-4 0,0 0 4 0,1 0 0 0,-10 0 0 16,10 0 0-16,-2 0 0 0,1 0 0 0,0 0 0 0,-8 0 0 16,7 0 0-16,2 0 0 0,-2 0-4 0,-6 0 0 0,6 0 4 0,-7 0-4 15,8 0 0-15,-8 0 0 0,-1 0 0 0,0 0 0 0,2 0-4 16,-2 0 4-16,0 0 0 0,0 0 0 0,2 0-4 0,-2 0 4 16,0 0-4-16,-8 0 0 0,9 0 0 0,-1 0 0 0,-8 0 0 15,8 0 4-15,-8 0-4 0,10 0 0 0,-10 0 0 0,8 0 0 16,-8 0 0-16,8 0 0 0,0 0 4 0,-8 0 0 0,10 0-4 15,-10 0 4-15,8 0-4 0,-8 0 4 0,8 0-4 0,1 0 0 0,-9 0 0 16,9 0 4-16,-9 0-4 0,8 0 4 0,1 0-4 0,-9 0 0 16,8 0 0-16,0 0 0 0,-8 0 4 0,9 0 0 0,0 0-4 15,-1 0 0-15,0 0 0 0,-8 0 4 0,10 0 0 0,-2 0 0 16,0 0-4-16,1 0 4 0,0 0-4 0,-1 0 0 0,0 0 0 16,1-5 4-16,-9 5-4 0,8-5 0 0,0 5 0 0,2-4 0 0,-2-1 0 15,0 5 0-15,2-4 0 0,-2-2 0 0,0 2 0 0,0-1 0 16,1 0 0-16,0 1 0 0,-1 4 0 0,1-6 0 0,-1 2 0 15,0-1 0-15,2 5 0 0,-2-5 0 0,0 5 0 0,0-5 0 16,2 0 0-16,-2 5 0 0,0-4 0 0,1-1 0 0,0 5 0 16,8-5 0-16,-9 0 0 0,0-1 0 0,0 6 0 0,2-3 0 0,6-2 0 15,-6 0 0-15,-2 0 0 0,9 1 0 0,-9-1 0 16,9 0 0-16,-8 0 0 0,-1 1 0 0,10-1 0 0,-10 0 0 0,10 0 0 16,-10 0 0-16,0 0 0 0,9 0 0 0,-8 1 0 0,-1-1 0 15,9 5 0-15,-9-5 0 0,2 1 0 0,-2 4 0 0,0-6 0 16,2 6 0-16,-2-4 0 0,0 4 0 0,0-5 0 0,1 5 0 0,-9-5 0 15,9 0 0-15,-1 1 0 0,1 4 0 0,-1-5 0 0,0 0 0 16,2 0 0-16,-2 1 0 0,0-2 0 0,-8 2 0 0,8-1 0 16,2 0 0-16,-2 0 0 0,0 1 0 0,-8-1 0 0,9 0 0 15,-1 5 0-15,-8-5 0 0,9 1 0 0,0-2 0 0,-9 1 0 16,8 1 0-16,0-1 0 0,-8 0 0 0,0 1 0 0,8-2 0 0,2 6 0 16,-10-4 0-16,0-1 0 0,8 1 0 0,-8 4 0 0,8-6 0 15,-8 3 0-15,0-3 0 0,10 6 0 0,-10-5 0 0,0 5 0 16,8-5 0-16,-8 5 0 0,0-4 0 0,0 4 0 0,0 0 0 15,0 0 0-15,0 0 0 0,0 0 0 0,0 0 0 0,0 0 0 16,0 0 0-16,0 0 0 0,0 0 0 0,0 0 0 0,0-6 0 16,8 6 0-16,-16 0 0 0,16 0 0 0,-8 0 0 0,0 0 0 0,0 0 0 15,0-4 0-15,0 4 0 0,0 0 0 0,0 0 0 0,0 0 0 16,0 0 0-16,0 0 0 0,0 0 0 0,0 0 0 0,0 0 0 16,0 0 0-16,0 0 0 0,0 0 0 0,0 0 0 0,0 0 0 15,0 0 0-15,0 0 0 0,0 0 0 0,0 0 0 0,0 0 0 16,0 0 0-16,0 0 0 0,9 0 0 0,-9 0 0 0,-9 0 0 0,9 0 0 15,0 0 0-15,0 0 0 0,0 0 0 0,0 0 0 16,0 0 0-16,0 0 0 0,0 0-16 0,-8 0-88 0,8 0-28 0,0 0-20 16,-8 0-28-16,-2 0-16 0,2 0-60 0,0 4-8 0,-2-4 48 15,2 0 40-15,0 6 40 0,-9-6 20 0,0 4 24 0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09:17:22.27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9379E5A-FD8C-4354-9AF3-B63C60CEC381}" emma:medium="tactile" emma:mode="ink">
          <msink:context xmlns:msink="http://schemas.microsoft.com/ink/2010/main" type="writingRegion" rotatedBoundingBox="14966,7228 15304,7066 15412,7293 15075,7455">
            <msink:destinationLink direction="with" ref="{6F93973C-84D5-4E16-B100-85FBA7188EBE}"/>
          </msink:context>
        </emma:interpretation>
      </emma:emma>
    </inkml:annotationXML>
    <inkml:traceGroup>
      <inkml:annotationXML>
        <emma:emma xmlns:emma="http://www.w3.org/2003/04/emma" version="1.0">
          <emma:interpretation id="{D611A8FA-BD76-4C34-BB16-3BA1708FF6C6}" emma:medium="tactile" emma:mode="ink">
            <msink:context xmlns:msink="http://schemas.microsoft.com/ink/2010/main" type="paragraph" rotatedBoundingBox="14967,7162 15350,7162 15350,7450 14967,74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8CC23D9-ABF2-468A-8A71-AF2F867A2EE6}" emma:medium="tactile" emma:mode="ink">
              <msink:context xmlns:msink="http://schemas.microsoft.com/ink/2010/main" type="inkBullet" rotatedBoundingBox="14966,7228 15304,7066 15412,7293 15075,7455"/>
            </emma:interpretation>
            <emma:one-of disjunction-type="recognition" id="oneOf0">
              <emma:interpretation id="interp0" emma:lang="" emma:confidence="0">
                <emma:literal>→</emma:literal>
              </emma:interpretation>
            </emma:one-of>
          </emma:emma>
        </inkml:annotationXML>
        <inkml:trace contextRef="#ctx0" brushRef="#br0">1812 3630 31 0,'0'0'60'0,"0"0"-8"0,0 0-4 15,0 0-16-15,-10 0 0 0,10 5-4 0,0-5-8 0,0 0 0 0,-8-5 0 16,8 5 0-16,0 0 4 0,0 0 0 0,-8 0-4 16,8 0 4-16,0 0 4 0,0 0 0 0,0 0-4 0,0 5 4 15,0-5 0-15,-8 0 0 0,8 0 0 0,0 0 0 0,0 0-4 0,0 0 4 16,0 0-4-16,0 0 0 0,0 0-4 0,0 0 4 0,0 0-4 15,0 0 4-15,0 0-8 0,0 0 4 0,0 0-4 0,0 0 4 16,0 0 0-16,0 0-4 0,0 0 4 0,0 0 0 0,0 0 4 16,0 0-4-16,0 0 8 0,0 0-8 0,0 0 4 0,0 0 0 15,0 0 0-15,0 0-4 0,8 0 0 0,-8 4 0 0,0 2-4 0,8-6 0 16,-8 4 0-16,8 1-4 0,-8-1 0 0,10 2 0 0,-10-2-4 16,8 6 0-16,0-5-8 0,-8 5 4 0,9-1 0 0,0 1 0 15,-9-1 0-15,8 1-4 0,1 0 0 0,-9-5 0 0,8 3 4 0,-8 2-4 16,8 0 0-16,-8-1 4 0,8 0-4 0,-8-3 0 15,0 4 0-15,0-2 0 0,10-2 0 0,-10-1-4 0,0-1 4 0,0 2 4 16,0-2-4-16,0 1-4 0,0-5 4 0,0 4 4 0,0-4-4 16,0 0-4-16,0 6 4 0,0-6 0 0,0 0 0 0,0 0-4 15,0 0 4-15,0-6 0 0,0 6 0 0,0 0-4 0,-10-4 8 0,10-1-8 16,0 5 0-16,0-4 0 0,-8-2 4 0,8 2-4 0,0-1 4 16,0-5 0-16,0 6 0 0,0-6 0 0,0 4 0 0,0-3 0 15,-8 0 0-15,8 5 0 0,0-6 0 0,0 0 0 0,0 6 0 16,0-7-16-16,0 7 20 0,8-6-4 0,-16 5 4 0,8-5 0 15,8 6-4-15,-8-5 0 0,0 3 0 0,0-3 0 0,0 4 0 0,8 0 0 16,-8-5 0-16,10 6 0 0,-10-1 0 0,0 1 4 0,8-2-4 16,-8 2-4-16,8-1 4 0,2 5 0 0,-10-5 0 0,8 5 0 15,-8 0 0-15,8-5 0 0,-8 5 4 0,9 0-4 0,-1 0 0 16,-8 0 0-16,9-4-4 0,-1 8 4 0,-8-4-4 0,9 0 4 16,-1 0 4-16,-8 0-8 0,8 0 4 0,2 0 0 0,-2 0 4 15,-8 0-4-15,8 0-4 0,2 5 4 0,-10-5-4 0,8 0 4 16,-8 5 4-16,8-5 0 0,1 0-4 0,-9 5 0 0,8-1 0 15,-8-4 0-15,9 6 0 0,-9-6 4 0,8 4-8 0,-8-4 8 0,9 0-4 16,-9 5 0-16,8-5 0 0,-8 0 4 0,0 0-4 0,8 0 0 16,-8 0 4-16,10 0 0 0,-10 0 0 0,0 0 0 0,8 0 4 15,-8-5-4-15,8 5 4 0,-8-4-4 0,0 4 0 0,10-6 0 16,-10 6 0-16,8-4 0 0,-8-1 0 0,0 0 0 0,0 0-4 16,8 1 4-16,-8 4 0 0,0-10-4 0,0 5 0 0,0 5 4 0,0-5-4 15,0 0 0-15,0 1 0 0,0 4 0 0,0-5 0 0,0 0 0 16,0 5 0-16,0-4-8 0,0 4-8 0,0-5-8 0,0 5-12 15,0 0-8-15,0 0-20 0,-8 0-20 0,8 0-16 0,0 0-20 0,-8 0-4 16,8 0-92-16,-10 0 32 0,10 0 40 0,-8 0 28 0,8 0 16 16</inkml:trace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16:48.728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B09515F-EF99-4844-8463-0EE5F6270842}" emma:medium="tactile" emma:mode="ink">
          <msink:context xmlns:msink="http://schemas.microsoft.com/ink/2010/main" type="writingRegion" rotatedBoundingBox="13328,2867 13518,5986 13045,6014 12856,2896"/>
        </emma:interpretation>
      </emma:emma>
    </inkml:annotationXML>
    <inkml:traceGroup>
      <inkml:annotationXML>
        <emma:emma xmlns:emma="http://www.w3.org/2003/04/emma" version="1.0">
          <emma:interpretation id="{ACCEE593-BCDE-4CF0-ACEE-462A1261A09E}" emma:medium="tactile" emma:mode="ink">
            <msink:context xmlns:msink="http://schemas.microsoft.com/ink/2010/main" type="paragraph" rotatedBoundingBox="13328,2867 13518,5986 13045,6014 12856,28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8331F2B-1CD9-4845-9D7B-416E1526FB6A}" emma:medium="tactile" emma:mode="ink">
              <msink:context xmlns:msink="http://schemas.microsoft.com/ink/2010/main" type="line" rotatedBoundingBox="13328,2867 13518,5986 13045,6014 12856,2896"/>
            </emma:interpretation>
          </emma:emma>
        </inkml:annotationXML>
        <inkml:traceGroup>
          <inkml:annotationXML>
            <emma:emma xmlns:emma="http://www.w3.org/2003/04/emma" version="1.0">
              <emma:interpretation id="{5CAC6298-ABFE-4CD0-B5A9-CF45E43446A6}" emma:medium="tactile" emma:mode="ink">
                <msink:context xmlns:msink="http://schemas.microsoft.com/ink/2010/main" type="inkWord" rotatedBoundingBox="13328,2867 13381,3728 12908,3756 12856,289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101 355 47 0,'0'0'56'0,"0"-5"0"0,0 5-8 0,0-5-16 15,0 5-4-15,0-5-4 0,0 5-4 0,0-5 4 16,-8 5-4-16,8-4-4 0,0 4 8 0,0-5 0 0,0 5-4 0,0 0 4 0,0 0-4 16,0 0 8-16,0-6 0 0,0 6 4 0,0 0-4 0,0 0 0 15,0-4 4-15,0 4 0 0,0 0 8 0,0 0 0 0,0 0 4 16,0-5 0-16,0 5 4 0,0 0 0 0,0 0-4 0,0 0-16 16,0 0 20-16,0-4-4 0,0 4 0 0,0 0 0 0,0 0 0 15,0 0-4-15,0 0 4 0,0 0-8 0,0 0 4 0,-10 0 0 0,10 4 0 16,0-4-4-16,0 5-4 0,0-5 0 0,0 4 0 15,0 2 0-15,0-1-8 0,-8-1 0 0,8 1 0 0,0 5-4 0,0-5-8 16,0 4 0-16,-8 6 4 0,8-6 0 0,0 5-4 0,-9-4-4 16,9 5 4-16,0 3-4 0,0-3 0 0,-9 0 4 0,9 4-8 15,0-5 4-15,0 5-4 0,-8 0 4 0,8 0-4 0,0 6 0 0,-8-6 4 16,8 0-4-16,0 1 0 0,0-1 0 0,0 0-4 0,0 0 0 16,0 0 0-16,0 0 0 0,0-4 0 0,0-1 0 0,-9 0 4 15,9-4-4-15,0 4 0 0,0-4 0 0,0-1 0 0,0 1 0 16,0-4 0-16,9-3 0 0,-18 7 0 0,9-10-4 0,0 5 4 15,0-5 4-15,0 4-4 0,0-4 0 0,0 0 0 0,0 0 0 0,0 0 4 16,0 6-4-16,0-6 0 0,0 0-16 0,0 0 16 16,0 0 4-16,0-6 0 0,0 6-8 0,0 0 0 0,0 0-4 0,0 0-4 15,0 0 0-15,0 0-8 0,0 6-8 0,0-6-8 0,0 0 0 16,0-6-12-16,0 6-8 0,0 0-12 0,0-4-4 0,0 4-4 16,0-5-12-16,0 1-12 0,0-2-12 0,-8 3-4 0,8-3 4 0,0 1-16 15,0-4-52-15,0-1-4 0,0 5 36 0,-8-4 24 16,8-6 28-16</inkml:trace>
          <inkml:trace contextRef="#ctx0" brushRef="#br0" timeOffset="1544.2167">41 302 39 0,'0'0'52'0,"0"0"-4"0,0 0-4 0,0 0-24 0,0 0-4 16,0 0-4-16,0 0 4 0,0 0 0 0,0 0-4 0,0 0-4 16,0 0-4-16,0 0 4 0,0 0 4 0,0 0-4 0,0 0 4 15,0 0 4-15,0 0-4 0,-8 0 0 0,8 0 4 0,0 0-4 16,0 0 4-16,0 0 0 0,0 0 4 0,-9 0-4 0,9 0 4 0,0 0 0 15,-8 0 0-15,8 0 4 0,0 0-4 0,-8 0 4 0,8 0-4 16,0 0 0-16,0-5 0 0,0 5 0 0,0 0 0 0,0-5-4 16,0 5 4-16,-10-4 0 0,10 4 0 0,0-5-4 0,0 5 0 15,0-5-4-15,0 1 8 0,0-1-4 0,0-1 0 0,10 2 4 0,-20-1-8 16,10-5 4-16,0 6 0 0,0-1 4 0,0-5-4 16,0 6 0-16,0-2 0 0,10-3 4 0,-10 5 0 0,0-2-4 0,0 2-4 15,0-6 4-15,0 5 0 0,8-5 0 0,-8 6 0 0,0-5-4 16,8 3 4-16,-8-3 0 0,9 4 0 0,-9 0 0 0,8 0-4 15,0-4 0-15,-8 4 0 0,9-4 0 0,0-1 0 0,-9 5 0 0,8 0 0 16,0-5 0-16,-8 6 0 0,10-1 4 0,-2-5-4 16,-8 6 0-16,8-1 0 0,1 0 0 0,0 0 0 0,-9 1-4 0,8-2 0 15,0 2 0-15,1-1 0 0,-1 5 0 0,-8-4 4 0,9-2-4 16,0 6-4-16,-1 0-4 0,0-5 4 0,-8 5 0 0,10 0-4 16,-2 0 0-16,0 0 4 0,0 0 0 0,2 0 0 0,-2 0-4 15,0 0 4-15,1 0 4 0,-9 0-4 0,8 0-4 0,0 5 4 0,2-5 4 16,-2 0-8-16,0 6 4 0,0-6 0 0,2 0 0 15,-2 4 0-15,-8 1 0 0,8-5 0 0,1 4 0 0,0 2 0 0,-1-2 0 16,-8 1 0-16,9 0 0 0,-1 0 0 0,-8-1 0 0,8 2-4 16,2-2 4-16,-10 1 0 0,8-1 0 0,0 2 0 0,-8 3 0 15,8-4-4-15,-8 5-12 0,10-1 20 0,-10-4-4 0,0 4 0 0,8 1 0 16,-8-5 0-16,0 4 0 0,0 1 0 0,0-1 0 0,0 1 0 16,0 0 0-16,0-1 0 0,0 1 0 0,0-1 4 0,0 1-4 15,-8 5-4-15,8-6 4 0,-10 1 0 0,10 0 0 0,0-1-4 16,-8 5 4-16,0-4 0 0,8-1 0 0,-8 0 0 0,-2 2 0 15,2-2 0-15,0 1 0 0,-1 0 0 0,1-6 0 0,-1 6 0 0,0-5 4 16,1 4 0-16,0-4 0 0,-2 1 0 0,-6-3 0 0,8 3 0 16,-2-2 4-16,2-4-4 0,0 5 0 0,-1-5-4 0,1 4 0 15,0-4 4-15,-2 0-4 0,2 0 0 0,0 6 0 0,-10-6 0 16,18 0 0-16,-8 0-4 0,0 0 4 0,-1 0-4 0,0 0 0 16,1 0 4-16,-1 0 0 0,1 0-4 0,0 0 0 0,8 0 0 0,-9 0-4 15,0 0-4-15,9 0-4 0,-8 0-12 0,0 0-4 16,8 0-12-16,-10 0-16 0,10 0-16 0,-8 0-8 0,8 0-20 0,-8 0-20 15,8 0-20-15,-9 0-8 0,9 0-88 0,0 0 28 0,-9-6 36 16,9 6 36-16,0-4 24 0,0 4 24 0</inkml:trace>
        </inkml:traceGroup>
        <inkml:traceGroup>
          <inkml:annotationXML>
            <emma:emma xmlns:emma="http://www.w3.org/2003/04/emma" version="1.0">
              <emma:interpretation id="{A0653BA7-06AC-4A10-A0A3-328EABC463DC}" emma:medium="tactile" emma:mode="ink">
                <msink:context xmlns:msink="http://schemas.microsoft.com/ink/2010/main" type="inkWord" rotatedBoundingBox="13429,5269 13473,5989 13104,6011 13060,529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22951.9867">246 2408 43 0,'-8'0'80'0,"-2"0"-4"0,10 0 0 0,-8 0-20 0,0 0-4 0,8 0 4 0,-8 0 0 15,-2 0 0-15,10 0 4 0,0 0 0 0,-8 0 0 0,8 0 4 16,0 0 0-16,0 0-12 0,0 0 0 0,0 0-4 0,-8 0-8 16,8 0-4-16,0 0 4 0,0 0 0 0,0 0 4 0,8 0 4 15,-8 0 4-15,0 0 0 0,8 0 0 0,-8 0-4 0,10 0-4 0,-10 0 4 16,8 0-4-16,0 0-4 0,0 0 0 0,2 0-4 16,6 0-4-16,-7 0 0 0,-1 0-8 0,10 0-4 0,-2 0 0 15,-8 0 0-15,10 0-4 0,-1 0 0 0,0 0-8 0,-8 0 0 0,7 0 4 16,2 0-4-16,-2 0 0 0,-6 0-4 0,6 0-4 0,-7 0 4 15,8 0-4-15,-8 0-4 0,-1 0 4 0,0 0-4 0,1 0-4 16,0 0-12-16,-9 0-24 0,8 0 12 0,-8 0-20 0,8 0-12 0,-8 0-16 16,0 0-16-16,0 5-32 0,0-5-20 0,0 0-16 15,-8 5-32-15,0-5-44 0,-1 5 36 0,9-1 40 0,-9 1 40 0,-7 0 20 16</inkml:trace>
          <inkml:trace contextRef="#ctx0" brushRef="#br0" timeOffset="123451.6501">246 2447 79 0,'0'-5'116'0,"-8"10"-4"0,8-5-4 0,0 0-20 15,-10 4-4-15,10-4-4 0,0 0-8 0,0 5 0 0,0 0-4 0,-8 0-4 16,8 0-8-16,0 0-4 0,0-1-4 0,0 6-4 0,0-1-4 16,0-4 0-16,8 9-4 0,-8-4-4 0,0 0 0 15,0-1-16-15,10 6 20 0,-10-6 0 0,0 5-4 0,0-4-4 0,8 0 0 16,-8-1 0-16,0 1-8 0,0-1 0 0,8 1 0 0,-8 0 0 15,0-5-4-15,0-1-4 0,0 1-4 0,0 0 0 0,0 0 0 16,0-5-4-16,0 4 0 0,0-4 0 0,0 0 0 0,0 0 0 16,0 0 0-16,9 0 0 0,-9 0 0 0,0 0-4 0,8-4 4 15,-8-1-4-15,0 5 0 0,8-5 0 0,-8 0 4 0,10 1-4 0,-10 4 0 16,8-5 0-16,-8-1 0 0,8 2 0 0,-8 0 0 0,8-6 0 16,-8 10 0-16,10-5 0 0,-2 0 0 0,-8 0 0 0,8 5 0 15,-8-4 0-15,9 4 0 0,-9 0 0 0,9-5 0 0,-1 5 4 0,-8 0-4 16,9 0 0-16,-1 0 0 0,-8 5-4 0,8-5 4 15,-8 0 0-15,10 4 0 0,-2 1 0 0,-8-5 0 0,8 5 4 0,-8 0-4 16,8-5 0-16,-8 4 0 0,10 2 0 0,-10-2 4 0,0 0-4 16,8 7 4-16,-8-7-4 0,0 6 4 0,8-5-4 0,-8 5-4 15,0-6 4-15,0 7 0 0,0-3 0 0,0 2 0 0,0-1 0 0,0 1 4 16,0-1 0-16,0 6-4 0,0-5 0 0,0 0 0 0,0-1 4 16,0 1-4-16,0-1 4 0,-8 0 0 0,8 2-4 0,0-2 4 15,-8 1 0-15,8-6-4 0,-10 6 4 0,10-5-4 0,-8-1 0 16,0 6 0-16,0-5 4 0,-2 0-4 0,2 0 0 0,0-5 0 15,-1 4 0-15,-8-4 4 0,8 0-4 0,1 5 0 0,0-5-4 16,-2 0-4-16,2 0-8 0,0 0-12 0,0 0-8 0,-2-5-16 0,2 5-16 16,0-4-12-16,-1 4-28 0,9-5-20 0,-8 0-20 15,0 5-32-15,8-5-60 0,-10 0 48 0,10 5 32 0,0-5 32 0,0 1 24 16</inkml:trace>
          <inkml:trace contextRef="#ctx0" brushRef="#br0" timeOffset="209628.5323">297 3123 7 0,'0'0'72'0,"-8"-5"-4"0,8 0-8 15,-10 5-24-15,10-5 0 0,-8 5-12 0,0-4 0 0,8-1 0 16,-9 1-4-16,9-2 4 0,-8 2 0 0,0 4 4 0,8-6 0 16,-10 2 4-16,10 4 0 0,-8-5 0 0,8 0 0 0,-8 5 0 15,8 0 4-15,0-5 0 0,0 5 0 0,-8 0 0 0,8 0-4 0,0 0 0 16,0 0 4-16,0 0-8 0,0 0 0 0,0 0-4 15,0 0 4-15,0 0-4 0,0 0-8 0,0 0 8 0,0 0-4 0,0 0 0 16,0 0 0-16,0 0 4 0,8 0-4 0,-8 0 0 0,0 0 4 16,8 0 0-16,-8 0-4 0,8 0 0 0,2 0 0 0,-10 0-4 15,8 0 4-15,0 0-4 0,1 0 0 0,-1 0 0 0,10 0-4 0,-10 0 0 16,0 0-4-16,0 0 0 0,2 0 0 0,-2 5-4 0,0-5 0 16,1 5 0-16,0-5 4 0,-1 5-8 0,1-5 4 15,-1 0 0-15,0 4-4 0,2 2 0 0,-2-6 0 0,0 4 0 0,-8-4 0 16,8 6 4-16,2-6-4 0,-10 0 0 0,8 0 0 0,-8 0 0 15,0 0 4-15,0 0-4 0,8 0 4 0,-8 0-4 0,0 0 0 16,0 0 0-16,0 0 4 0,0 0-4 0,0 0 0 0,0 0 4 0,0 0-4 16,0 0 4-16,0 0-4 0,0 0 0 0,-8 0 0 0,8 0 4 15,0 0-4-15,0-6 0 0,-8 6 0 0,8-4 0 0,-10 4 0 16,10-6 0-16,-8 6-4 0,8-4 4 0,-8-1 0 0,0 5 0 16,-2-5 0-16,2 0 0 0,0 1 0 0,-1 4 0 0,1-5 0 15,-1 5 0-15,0 0 0 0,9-5-4 0,-8 5 0 0,0 0 4 0,-2 0 0 16,2 0 0-16,0 0 0 0,0 0 0 0,-2 0 0 15,10 0 0-15,-8 0 0 0,0 0 0 0,8 0 0 0,-9 0 0 0,9 0 0 16,0 0 0-16,-8 0 0 0,8 0-4 0,0 0 4 0,0 0 0 16,0 0 0-16,0 0 0 0,0 0-20 0,0 0 24 0,0 0-4 15,0 0 4-15,0 0-4 0,0 0 4 0,8 0-4 0,-8 5 0 0,0-5 0 16,9 5 0-16,-9-5 4 0,8 0-4 0,0 4 0 0,2-4 0 16,-10 5 4-16,8-5-4 0,0 5 0 0,0 0 0 0,2-5 0 15,-2 4 0-15,0 2 0 0,1-6 0 0,0 0 0 0,-1 4 0 16,1-4 0-16,-9 0 0 0,8 0-4 0,-8 0 4 0,8 0 0 15,-8 0 0-15,10 0 0 0,-10 0 0 0,0 0 0 0,0 0 0 16,0 0 0-16,0 0 0 0,0 0 0 0,0 0 0 0,0 0 0 0,0 0 0 16,0 0 0-16,0 0 0 0,0 0 0 0,-10 0 0 15,10 0-4-15,-8 0 0 0,8 0 4 0,-8 0 0 0,-1-4 0 0,1 4-4 16,-1-6 4-16,0 2 0 0,1 4-4 0,0-5 0 0,-2 5 4 16,2-5-4-16,-8 0 0 0,16 5 0 0,-18-4 4 0,10 4 0 15,-1-5-4-15,9 5 4 0,-8 0 0 0,0 0 0 0,-2 0 4 16,10-5-4-16,0 5 0 0,0 0-20 0,-8 0 24 0,8 0-4 0,0 5 0 15,0-5 0-15,0 0 0 0,0 0 0 0,0 0 0 0,8 0 0 16,-8 0 0-16,0 0 4 0,10 0 0 0,-2 0-4 0,-8 0 4 16,8 5 0-16,-8-5-4 0,9 4 4 0,-1-4-4 0,0 0 0 15,2 5 0-15,-2-5 0 0,0 5 4 0,0-5-4 0,2 5 0 0,-2-5-4 16,0 4 0-16,-8-4-4 0,9 6-8 0,0-6-12 16,-1 0-8-16,-8 0-8 0,9 0-20 0,-9 4-20 0,8-4-24 0,-8 0-12 15,0 6-68-15,0-6-16 0,0 4 28 0,0 1 40 0,0-1 24 16,0 1 20-16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09:16:55.85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57C7A0A-02B3-4358-879D-DA642868FEDC}" emma:medium="tactile" emma:mode="ink">
          <msink:context xmlns:msink="http://schemas.microsoft.com/ink/2010/main" type="inkDrawing" rotatedBoundingBox="15031,3013 16990,6677 15131,7671 13172,4007" semanticType="callout" shapeName="Other">
            <msink:sourceLink direction="with" ref="{6F93973C-84D5-4E16-B100-85FBA7188EBE}"/>
            <msink:sourceLink direction="with" ref="{49805128-0BE8-4292-8E66-6ACB347AA522}"/>
            <msink:destinationLink direction="to" ref="{DDA6BC0F-3700-4E08-BABF-823188A553A4}"/>
          </msink:context>
        </emma:interpretation>
      </emma:emma>
    </inkml:annotationXML>
    <inkml:trace contextRef="#ctx0" brushRef="#br0">38 412 15 0,'-8'0'52'0,"8"0"-4"0,-10 0-4 16,10 0-24-16,0 0-4 0,-8 0 0 0,8 0-4 0,-8 0 4 16,8 5-4-16,0-10 0 0,-8 5-4 0,8 0 8 0,0 0 0 15,-10 0-4-15,10 0 0 0,0 0-4 0,0 0 0 0,0 0 0 0,0 0 0 16,0 0 0-16,0 0 4 0,0 0 0 0,0 5-4 0,0-5 4 16,0 0 0-16,0 0-4 0,0 0 0 0,0 0 0 0,0 0 0 15,0 0 0-15,0 0 4 0,0 0-4 0,0 0 4 0,0 0-4 16,0 0 0-16,0 0 4 0,0 0-4 0,0 0 4 0,0 0 0 15,0 0 4-15,0 0 0 0,0 0 0 0,0 0 0 0,0 0 0 0,0 0 0 16,0 0 0-16,0 0 0 0,10 0 0 0,-10 0 0 0,0 0 4 16,8 0 0-16,-8 0 0 0,8 0 0 0,0 0 4 0,-8 0 0 15,10 0 0-15,-2 0 4 0,0 0-4 0,-8 0 4 0,9 0 0 16,0 0 0-16,-1 0-4 0,1 0-4 0,-1 0-4 0,10 0 0 16,-10 0 0-16,0-5 0 0,0 5 0 0,2 0 4 0,6 0-4 15,-7 0 0-15,0 0 0 0,8 0 0 0,-9-5 4 0,0 5-4 16,1 0 0-16,8 0 0 0,-9 0 0 0,2 0 0 0,6-4 0 15,-7 4 0-15,0 0 4 0,7 0-4 0,-7 0 0 0,-1 0 0 0,10-5-4 16,-10 10 4-16,0-10-4 0,2 5 0 0,6 5 0 0,-8-5-4 16,1 0 0-16,0-5 4 0,8 5-8 0,-9 5 4 0,0-10 0 15,2 10 0-15,-2-5 0 0,0 4 0 0,0-4 0 0,2 0 0 0,6 5-16 16,-7-5 24-16,0 5-4 0,-1-5 0 0,1 5 4 16,-1-5 0-16,0 3-4 0,10-3 4 0,-10 0 0 0,0 7 0 0,2-7 0 15,6 0 0-15,-7 0 0 0,8 0-4 0,-9 0 0 0,9 0 0 16,-9 0 0-16,2 0 0 0,6 0-4 0,-6 0 4 0,6 0 0 15,-7 0-8-15,-1 0 4 0,9 0 0 0,-8 0 0 0,-1 0-4 0,10 0 0 16,-10 4 4-16,0-4-4 0,2 0 4 0,-2 5 0 0,8-5 0 16,-7 0 0-16,-1 5 0 0,1-1 0 0,0-4 0 0,-1 5 0 15,0-5 0-15,2 0-4 0,-2 5 4 0,0 0-4 0,0-5 4 16,2 0 0-16,-2 0 0 0,0 0 0 0,1 0 0 0,-1 5 0 16,1-5-4-16,8 0 0 0,-9 0 0 0,0 0 4 0,2 0 4 0,6-5-8 15,-6 10-4-15,-2-5 0 0,9-5 0 0,-9 5 0 0,9 5 0 16,-8-5 0-16,-1 0 0 0,10 0 0 0,-10 0 0 0,10 4 0 15,-10-4 0-15,8 0 0 0,-7 5 0 0,8-5 0 0,-8 0 0 16,7 5 0-16,-6-5 0 0,6 5 0 0,-8-5 0 0,10 0 0 16,-1 0 0-16,-9 5 0 0,10-5 0 0,-2 0 0 0,-6 0 0 15,6 0 0-15,2 0 0 0,-2 0 0 0,1 4 0 0,-9-4 0 0,10 0 0 16,-2 0 0-16,2 0 0 0,-1 0 0 0,0 0 0 16,0 6 0-16,0-6 0 0,0 0 0 0,1 0 0 0,-2 0 0 0,2 0 0 15,-2 4 0-15,1-4 0 0,1 0 0 0,-10 0 0 0,10 0 0 16,-2 0 0-16,1 0 0 0,0 0 0 0,0 0 0 0,1 0 0 15,-2 0 0-15,2 0 0 0,-10 0 0 0,9 0 0 0,0 0 0 0,0 0 0 16,-1 0 0-16,2 0 0 0,-10 0 0 0,10 0 0 16,-1 0 0-16,-9 0 0 0,9 0 0 0,0 0 0 0,-9 0 0 0,10 0 0 15,-10 0 0-15,10 0 0 0,-1 0 0 0,-9 0 0 0,1 0 0 16,8 0 0-16,-9 0 0 0,10 0 0 0,-10 0 0 0,0 0 0 16,10 0 0-16,-10 0 0 0,0 0 0 0,1 0 0 0,0 0 0 0,-1 0 0 15,1 0 0-15,-1 0 0 0,0 0 0 0,2 0 0 0,-10 0 0 16,8 0 0-16,0 0 0 0,-8 0 0 0,8 0 0 0,2 0 0 15,-10 0 0-15,8 0 0 0,-8 0 0 0,8 0 0 0,-8 0 0 16,9 0 0-16,-9 0 0 0,8 0 0 0,-8 0 0 0,9 0 0 16,-9 0 0-16,9 0 0 0,-9 0 0 0,8 0 0 0,-8 0 0 0,8 0 0 15,-8 0 0-15,8 0 0 0,2 0 0 0,-10 0 0 0,8 0 0 16,-8 0 0-16,8 0 0 0,-8 0 0 0,10 0 0 0,-10 0 0 16,8 0 0-16,-8 0 0 0,8 0 0 0,-8 0 0 0,9 0 0 15,-9 0 0-15,8 0 0 0,-8 0 0 0,0 0 0 0,9 0 0 16,-9 0 0-16,0 0 0 0,0 0 0 0,0 0 0 0,0 0 0 0,0 0 0 15,8 0 0-15,-8 0 0 0,0 0 0 0,0 0 0 16,0 0 0-16,0 0 0 0,0 0 0 0,0 0 0 0,0 0 0 0,-8 0 0 16,8 0 0-16,0 0 0 0,0 0 0 0,8 0 0 0,-8 0 0 15,0 0 0-15,0 0 0 0,0 0 0 0,0 0 0 0,0 0 0 16,0 0 0-16,0 0 0 0,0 0 0 0,0 0 0 0,0 0 0 0,0 0 0 16,0 5 0-16,0-5 0 0,0 4 0 0,0-4 0 0,0 5 0 15,0-5 0-15,0 5 0 0,0 0 0 0,-8 0 0 0,8 0 0 16,0-1 0-16,0 0 0 0,0 7 0 0,0-2 0 0,-9-4 0 15,9 4 0-15,0 1 0 0,-8-5 0 0,8 5 0 0,0-1 0 16,-9 5 0-16,9-4 0 0,-8-1 0 0,8 6 0 0,0-1 0 0,0-4 0 16,0 5 0-16,-8-1 0 0,8-5 0 0,0 6 0 0,0-1 0 15,0 1 0-15,0-1 0 0,0 0 0 0,0 1 0 16,0 0 0-16,0-6 0 0,0 5 0 0,-10 1 0 0,10-1 0 0,0 0 0 16,0-4 0-16,0 4 0 0,0 1 0 0,0-6 0 0,0 1 0 15,0 4 0-15,0 0 0 0,0-4 0 0,0 0 0 0,0 4 0 16,0-4 0-16,0 0 0 0,0 3 0 0,0-3 0 0,0 0 0 0,0-1 0 15,0 1 0-15,0-1 0 0,0 1 0 0,0 6 0 0,0-7 0 16,0 0 0-16,0 1 0 0,0 4 0 0,0-5 0 0,0 1 0 16,0 5 0-16,0-6 0 0,0 1 0 0,0 4 0 0,0-4 0 15,0 4 0-15,0-4 0 0,0 4 0 0,0-4 0 0,0 4 0 16,0-4 0-16,0 4 0 0,0-4 0 0,0-1 0 0,0 6 0 0,0-5 0 16,0 4 0-16,0-5 0 0,0 1 0 0,10 4 0 0,-10-5 0 15,0 7 0-15,0-7 0 0,8 5 0 0,-8-5 0 0,0 1 0 16,0 5 0-16,8-6 0 0,-8 5 0 0,0-4 0 0,0 5 0 15,9-6 0-15,-9 5 0 0,0 1 0 0,0-5 0 0,8 4 0 16,-8 1 0-16,0-1 0 0,9-5 0 0,-9 6 0 0,0-1 0 0,0 1 0 16,8-1 0-16,-8 0 0 0,9 1 0 0,-9-6 0 0,0 6 0 15,8-1 0-15,-8 0 0 0,0 1 0 0,0-1 0 0,0 5 0 16,0-4 0-16,0 0 0 0,0-1 0 0,8-4 0 0,-8 3 0 16,0 2 0-16,0-1 0 0,0 1 0 0,0-6 0 0,0 5 0 15,10-4 0-15,-10 5 0 0,8-1 0 0,-8-5 0 0,0 6 0 0,0-1 0 16,8 1 0-16,-8-1 0 0,0 1 0 0,0-1 0 0,0 1 0 15,10-1 0-15,-10 0 0 0,0 0 0 0,0 6 0 0,0-6 0 16,0 1 0-16,0-1 0 0,0 0 0 0,0 0 0 0,0 1 0 16,0-1 0-16,0-4 0 0,0 3 0 0,0 2 0 0,0 0 0 15,0-5 0-15,0 4 0 0,0-5 0 0,0 7 0 0,0-7 0 0,0 5 0 16,0-5 0-16,0 1 0 0,0 1 0 0,0 2 0 0,0-3 0 16,0 0 0-16,0-1 0 0,0 1 0 0,0 0 0 0,0-1 0 15,0 1 0-15,0-1 0 0,0 1 0 0,0 0 0 0,0-2 0 16,0 3 0-16,0-2 0 0,0 1 0 0,0-1 0 0,0 1 0 15,0-1 0-15,0 1 0 0,0 0 0 0,0-1 0 0,0 1 0 16,0-1 0-16,0 1 0 0,0-1 0 0,0-4 0 0,0 5 0 0,0 0 0 16,0-6 0-16,0 6 0 0,0-5 0 0,0 4 0 0,0-4 0 15,0 4 0-15,0-5 0 0,0 7 0 0,0-1 0 0,0-1 0 16,0-4 0-16,0 4 0 0,0 2 0 0,0-3 0 0,0 2 0 16,0 0 0-16,0-5 0 0,0 8 0 0,0-3 0 0,0 0 0 15,0 0 0-15,0-1 0 0,0 6 0 0,0-5 0 0,0-1 0 0,0 5 0 16,0-4 0-16,-10-1 0 0,10 6 0 0,0-5 0 0,0-1 0 15,0 5 0-15,0-4 0 0,0 0 0 0,0 4 0 0,0-5 0 16,0 1 0-16,0 5 0 0,0-6 0 0,0 1 0 0,0-1 0 16,0 6 0-16,0-5 0 0,0-1 0 0,0 6 0 0,0-6 0 15,0 1 0-15,0 4 0 0,0-5 0 0,0 6 0 0,0-5 0 0,0-1 0 16,0 5 0-16,0-3 0 0,0-3 0 0,0 7 0 0,0-5 0 16,0 0 0-16,0-1 0 0,0 1 0 0,0 0 0 0,0-1 0 15,0 1 0-15,0-6 0 0,0 5 0 0,0 1 0 0,0-6 0 0,0 7 0 16,0-7 0-16,0 6 0 0,0-5 0 0,0 5 0 15,0-6 0-15,0 7 0 0,0-7 0 0,0 5 0 0,0-4 0 0,0 4 0 16,0-3 0-16,0 3 0 0,0-5 0 0,0 6 0 0,0-5 0 16,0 4 0-16,0-4 0 0,0 5 0 0,0-5 0 0,0 4 0 15,0-4 0-15,0 5 0 0,0-5 0 0,0 4 0 0,0-4 0 0,0 5 0 16,0-5 0-16,0-1 0 0,0 1 0 0,0 0 0 16,0-1 0-16,0 1 0 0,0 0 0 0,0-5 0 0,0 5 0 0,0-1 0 15,0 2 0-15,0-2 0 0,0 1 0 0,0 0 0 0,0 0 0 16,0-1 0-16,0 6 0 0,0-5 0 0,0-1 0 0,0 6 0 15,0-5 0-15,0 5 0 0,0-6 0 0,0 6 0 0,0-5 0 16,0 5 0-16,0-6 0 0,0 6 0 0,0-5 0 0,0-1 0 16,0 7 0-16,0-7 0 0,0 0 0 0,0 2 0 0,0-2 0 15,0 6 0-15,0-10 0 0,0 5 0 0,0-1 0 0,0 2 0 0,0-6 0 16,0 0 0-16,0 3 0 0,0-3 0 0,0 0 0 0,0 0 0 16,0 0-64-16,0 0-20 0,0-3-24 0,-8-3-24 0,8 2-28 15,0-5-24-15,0-1-16 0,-8 0-80 0,-2-5 48 0,10 1 44 16,-8-1 40-16,0 2 24 0,8-7 28 0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09:16:58.49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F93973C-84D5-4E16-B100-85FBA7188EBE}" emma:medium="tactile" emma:mode="ink">
          <msink:context xmlns:msink="http://schemas.microsoft.com/ink/2010/main" type="inkDrawing" rotatedBoundingBox="13253,7019 15855,7216 15786,8116 13184,7918" hotPoints="15463,7384 15334,8133 13259,7776 13388,7027" semanticType="enclosure" shapeName="Rectangle">
            <msink:sourceLink direction="with" ref="{69379E5A-FD8C-4354-9AF3-B63C60CEC381}"/>
            <msink:sourceLink direction="with" ref="{88BD46FA-0BCE-4384-8A82-D221D30DB992}"/>
            <msink:destinationLink direction="with" ref="{857C7A0A-02B3-4358-879D-DA642868FEDC}"/>
            <msink:destinationLink direction="with" ref="{E7E2248A-8560-46A3-86DA-8D4CA293CA8D}"/>
            <msink:destinationLink direction="with" ref="{BF77DB90-3991-4242-8751-BFA045CF696B}"/>
          </msink:context>
        </emma:interpretation>
      </emma:emma>
    </inkml:annotationXML>
    <inkml:trace contextRef="#ctx0" brushRef="#br0">64 3425 23 0,'0'0'68'0,"0"0"-4"0,0 0-12 0,0 0-24 0,0 0-8 16,0 0 4-16,0 0-4 0,0 0-8 0,0 0 4 0,0 0 0 0,0 0-4 15,0 0 0-15,0 0-4 0,0 0 0 0,0 0-4 0,0 0 0 16,0 0 0-16,0 0 0 0,0 0 4 0,0 0-4 0,0 0 4 16,0 0 0-16,0 0 0 0,0 0 4 0,0 0 0 0,0 0 4 0,0 0 4 15,0 0-4-15,0 0 4 0,0 0 0 0,0 0 0 0,0 0 0 16,0 0 4-16,0 0-4 0,0 0 0 0,0 0-4 0,0 0 0 16,0 0 4-16,0 0-4 0,0 0 0 0,0 4 0 0,0-4 0 15,0 0 4-15,0 4 0 0,0-4-4 0,0 5 0 0,0-5 4 16,0 5-4-16,0-5 4 0,0 5 4 0,0-5-8 0,0 4 4 0,0-4-4 15,0 6 0-15,0-2 0 0,0-4 0 0,0 0-4 0,0 5 8 16,0-5-4-16,0 4 0 0,0-4 0 0,0 0 0 0,0 6-4 16,0-6 4-16,0 4-16 0,0 1 20 0,0-5 0 0,0 5-4 15,0-1 0-15,0 1-4 0,0 0 0 0,0 0 4 0,0 0-8 16,0 0 0-16,0 4 0 0,0-4 0 0,0 5-4 0,0-4 4 0,0 2 0 16,0 2-4-16,0-5-4 0,0 4 4 0,0-4 0 0,0 4-4 15,0 1 0-15,0-6 0 0,0 6-4 0,0 0 4 0,0-5 0 16,0 5 0-16,0-6 0 0,0 5 0 0,0-3-4 0,0 3 4 15,0-4 0-15,0 4 0 0,0-3 0 0,0 3 0 0,0-5 4 16,0 6-4-16,0-5 0 0,0 0-4 0,0 0 4 0,0 5 0 16,0-5 0-16,0-1 0 0,0 0 0 0,0 2 0 0,0-2 4 0,0 2-4 15,0-2-4-15,0 1 4 0,0-1 0 0,0 2 0 16,0-3 0-16,0 3 0 0,0-2 0 0,0-4 0 0,0 6 0 0,0-2 0 16,0-4 0-16,0 4 0 0,0-4 4 0,0 0-4 0,0 6 0 15,0-6 0-15,0 0 0 0,0 0 0 0,0 0 0 0,0 0 0 16,0 0 4-16,0 0-4 0,0 0-4 0,0 5 4 0,0-5 0 0,0 0 4 15,0 0-4-15,0 4 0 0,0-4 0 0,0 6 0 0,0-6 0 16,0 0 0-16,0 4 4 0,0-4-4 0,0 0 0 0,0 5 0 16,0-5 0-16,0 0 0 0,8 0 0 0,-8 0 0 0,0 0 0 15,0 0 0-15,0 0 0 0,0 0 0 0,0 0 0 0,9 0 0 16,-9 0 4-16,0 4-4 0,0-4 0 0,8 0 0 0,-8 0 0 0,0 0 4 16,8 0-4-16,-8 0 0 0,0 0 0 0,10 6 0 0,-10-6 0 15,0 0 0-15,8 0 4 0,-8 0-4 0,8 0 0 0,-8 4 0 16,0-4 0-16,8 0 4 0,-8 0 0 0,10 5-4 0,-10-5 0 15,8 0 4-15,0 0-4 0,-8 0 4 0,9 0 0 0,0 6 0 16,-9-6 0-16,8 0 4 0,1 0 0 0,-9 0-4 0,8 0 0 0,0 0-4 16,1 0 4-16,-9 4 0 0,9-4 0 0,-1 0 0 0,0 0 0 15,2 0 4-15,-10 0-8 0,8 0 4 0,0 0 0 0,1 0-12 16,0 0 16-16,-1 0 0 0,-8 0 0 0,8 0 0 0,1 0 0 16,-1 0 0-16,0 0 4 0,2 0-4 0,-10 0 0 0,8 0 0 15,0 0 4-15,2 0-4 0,-2 0 0 0,0 0 4 0,0 0-4 16,1 0 4-16,0 0-4 0,-1 0 0 0,1 0 0 0,-1 0 4 0,0 0-8 15,2 0 8-15,-2 0 0 0,0 0 0 0,0 0-8 0,10 0 4 16,-10 0-4-16,1 0 4 0,0 0-4 0,8 0 4 0,-9 0 0 16,8 0 0-16,-6 0-4 0,-2 0 0 0,10 0 0 0,-2 0 0 15,-7 0 0-15,8 0 0 0,-9 0 4 0,9 0 0 0,1 0 0 16,-10 0-4-16,10 0 4 0,-2 0-4 0,-7 0 4 0,8 0-4 0,0 0 0 16,-9 0 0-16,10 0 0 0,-10 0 4 0,0 0 0 15,10 0-4-15,-10 0 4 0,0 0-4 0,1 0 0 0,-1 0 0 0,1 0 0 16,0 0 0-16,-1 0 0 0,0 0 0 0,-8 0 0 0,10 4 0 15,-2-4-4-15,0 0 0 0,0 0 0 0,-8 0 0 0,10 0-20 16,-2 0 24-16,0 0 4 0,1 0 0 0,-1 0-4 0,-8 0 0 0,9 0 0 16,0 0-8-16,-1 0 8 0,0 0-4 0,0 0 4 0,2 0 0 15,-10 0-4-15,8 0 4 0,0 0-4 0,2 0 4 0,-2 0-4 16,0 0 0-16,1 5 0 0,-1-5-4 0,0 0 8 0,1 0-4 16,0 0 8-16,-1 0-8 0,0 5 0 0,2-5 0 0,-2 0 4 15,0 5-4-15,2-5 4 0,-2 0 0 0,0 0-4 0,0 4 0 16,1-4 0-16,8 0 4 0,-8 0-4 0,-1 0-4 0,0 0 4 0,2 0 0 15,6 0 4-15,-8 0-4 0,2 0 4 0,-2 0-4 0,9 0 0 16,-9 0 0-16,1 6 0 0,0-6 4 0,7 0 0 0,-6 4 0 16,-2-4-4-16,0 5 4 0,10-5-4 0,-10 4 4 0,0-4-4 15,9 6 0-15,-9-6 0 0,2 4 0 0,6 1 0 0,-8-5 0 16,2 5 0-16,6-5 4 0,-7 0-4 0,0 5 0 0,8-5 4 0,-9 0 0 16,9 5-4-16,-8-5 4 0,-1 0-20 0,10 0 20 0,-10 0 0 15,9 0 0-15,-8 4 0 0,-1-4 0 0,9 0 0 0,-9 0-4 16,0 0 0-16,10 0 4 0,-10 0 0 0,10 5 0 0,-10-5-4 15,0 0 0-15,1 0 0 0,8 0 4 0,-8 0-4 0,-1 0 0 16,10 0 4-16,-10 0-4 0,0 0 0 0,10 0 0 0,-10 0 0 0,0 0 0 16,10 0 4-16,-10 0-4 0,1 0 4 0,-1 0-4 0,0 0 0 15,10 0 0-15,-10 0 0 0,0 0 4 0,2 0-8 0,-2 0 4 16,0 0 4-16,1 5-4 0,-1-5 0 0,9 0 0 0,-8 0 0 0,-1 0 0 16,0 0 0-16,2 0 0 0,-2 0 0 0,0 0 0 15,2 5 0-15,-2-5 0 0,0 0 0 0,1 0 0 0,-1 0 0 0,1 0 0 16,-1 0-4-16,1 0 4 0,-1 0 0 0,-8 0 0 15,8 0 4-15,2 0-4 0,-2 0 0 0,0 0 0 0,2 0 0 0,-2 0 0 16,0 0 0-16,-8 0 0 0,8 0 0 0,1 0 0 0,0 0 0 16,-1 0 0-16,1 0 0 0,-9 0-20 0,8 0 24 0,0 0 0 15,2 0 0-15,-10 0-4 0,8 0 0 0,0 0 0 0,-8 0 4 16,8 0-4-16,2 0 0 0,-2 0 0 0,-8 0 0 0,8 0 4 0,1 0-4 16,-9 0 4-16,8 0-4 0,1 0 0 0,-9 0 0 0,9 0 0 15,-1 0-4-15,0 0 8 0,-8 0 0 0,8 0-4 0,-8 0 0 16,10 0 0-16,-2 0 0 0,-8 0-4 0,8 0 4 0,-8 0 0 15,10 0 0-15,-2-5 4 0,-8 5-4 0,8 0 0 0,-8-5 0 16,9 5 0-16,-1 0 0 0,-8-5 0 0,9 5 0 0,-1 0 0 0,-8 0 0 16,9 0 0-16,-1-4 0 0,-8 4 0 0,8 0-4 0,-8 0 4 15,10 0 0-15,-10 0 0 0,8 4 0 0,-8-4 0 0,8 0 0 16,-8 0 0-16,10 0 0 0,-10 0 0 0,8 0 0 0,-8 0 4 16,0 0-4-16,8 0 0 0,-8 0 0 0,0 0 0 0,8 0 0 15,-8 0 0-15,0 0 0 0,0 0-4 0,9 0 4 0,-9 0 0 0,0 0 0 16,0 0 0-16,0 0 4 0,0 0 0 0,0 0-8 0,0 0 4 15,8 0 0-15,-8 0-4 0,0 0 4 0,0 0 0 0,0 0 0 16,0 0 0-16,0 0 0 0,0 0 0 0,0 0 0 0,0 0 0 0,9 0 0 16,-9 0 0-16,0 0 0 0,0 0 0 0,0 0 0 15,0 0 0-15,0 0 0 0,0 0 0 0,0 0 0 0,0 0 0 0,0 0 4 16,0 0-4-16,0 0 0 0,0 0 0 0,0 0 4 0,0 0 0 16,0 0-4-16,0 0 4 0,0 0-4 0,0 0 0 0,0 0 0 15,0 0 0-15,0 0 0 0,0 0 4 0,0 0 0 0,0 0 0 16,0 0-4-16,0 0 0 0,0 0 0 0,0 0 4 0,0 0-4 15,0 0 0-15,0 0 0 0,0 0 0 0,0 0 0 0,0 0 0 0,0 0 4 16,0 0-4-16,0 0 0 0,0 0 0 0,0 0 0 0,0 0 4 16,0 0-4-16,0 0 0 0,0 0 4 0,0 0-4 0,0 0 0 15,0 0 4-15,0 0-4 0,0 0 0 0,0 0 0 0,0 0 4 16,0 0-20-16,0 0 24 0,0 0-4 0,0 0-4 0,0 0 4 16,0-4-4-16,0 4 8 0,0 0-8 0,0 0 0 0,0 0 0 15,-9 0 0-15,9 0 0 0,0 0 0 0,0 0 0 0,0-5 0 0,0 5 0 16,0 0 0-16,0-5 4 0,-8 5-4 0,8-5 0 15,0 5 0-15,0-5-4 0,0 1 4 0,-9-2-4 0,9 6 0 0,0-4 4 16,0-1 4-16,0 1-8 0,-8-2 0 0,8 2 0 0,0-1 0 16,0 0 0-16,0 0 4 0,0 1-4 0,-8 0 0 0,8-2 0 15,0 1 0-15,0 1 0 0,0-2 4 0,0 2 0 0,0-1 0 0,0 5-4 16,0-4 0-16,0-2 4 0,0 2 0 0,0-1 0 0,0 5 0 16,0-6 0-16,0 6 0 0,0 0 0 0,0 0 0 0,0-4 0 15,0 4 0-15,0 0 0 0,0 0 0 0,0 0 4 0,0 0-8 0,0 0 4 16,0 0-4-16,0 0 4 0,0 0 0 0,0 0 0 15,0 0 0-15,0 0-4 0,0 0 4 0,0 0 0 0,0 0 0 0,0 0 0 16,0 0 0-16,0 0 0 0,0 0 0 0,0 0 4 0,0 0-4 16,0 0 0-16,0 0 0 0,0 0 0 0,0 4-4 0,0-4 4 15,0 0-4-15,0 0 4 0,0 0 0 0,0 6 0 0,0-6-4 16,0 0 0-16,0 0-4 0,0 0 0 0,0 5-4 0,0-5 0 16,0 0-4-16,0 4-16 0,0-4-4 0,0 0-12 0,0 6-20 0,0-6-12 15,-8 0-16-15,8 0-16 0,0 0-24 0,0 0-16 0,-10 0-4 16,10 4-80-16,-8-8 20 0,8 4 40 0,0-6 36 0,-8 2 28 15,8-1 20-15</inkml:trace>
    <inkml:trace contextRef="#ctx0" brushRef="#br0" timeOffset="8414.5762">115 3985 27 0,'0'0'60'0,"0"0"-8"0,0 0 0 0,0 0-28 15,0 0 0-15,0 0 0 0,0 0-4 0,0 0 0 0,0 0 0 16,0 0-8-16,0 0 4 0,0-5-8 0,0 10 4 0,0-5-4 15,0 0 4-15,0 0-4 0,0 0 0 0,0 0 0 0,0 0 0 0,0 0 4 16,0 0 4-16,0 0-4 0,0 0 4 0,0 0 0 16,0 0-4-16,0 0 0 0,0 0 4 0,0 0 0 0,0 0-4 0,0 0 0 15,0 0 4-15,0 0 0 0,8 0 0 0,-8 0 0 0,0 0 0 16,0 0 0-16,0 0 0 0,8 0 0 0,-8 0 4 0,0 0 0 16,0 0-4-16,10 0 0 0,-10 0 4 0,0 0 0 0,8 0 4 0,-8 0-4 15,0 0 8-15,8 4-4 0,-8-4 0 0,0 0-4 0,0 7 4 16,9-7 0-16,-9 3-4 0,0-3 0 0,9 5-4 0,-9 0 8 15,0 0-8-15,8-1-4 0,-8 1 4 0,9 0-4 0,-9 0 4 16,0-1-4-16,8 1-4 0,-8 0 4 0,8 0 0 0,-8-1-4 16,9 2 4-16,-9 3 0 0,9-4 0 0,-9 0 0 0,8-1 0 15,-8 1 4-15,8 5 0 0,2-6 0 0,-10 2 0 0,8-2 0 0,0 1 0 16,-8 5-4-16,9-6 4 0,-9 2-4 0,9-2 0 0,-1 1-4 16,0-5 0-16,-8 4 4 0,9 2 0 0,-1-2-4 0,0 1 0 0,-8 0 0 15,10-5-4-15,-2 5 0 0,0-5-4 0,2 4 4 16,-2 2 0-16,0-6-4 0,0 5 4 0,1-5 0 0,0 4 0 0,-1-4 0 15,1 4 0-15,-1 2-4 0,0-6 0 0,2 4 4 0,-2-4-4 16,8 5 4-16,-6-5 0 0,-2 5 0 0,0-5 0 0,1 5 0 16,0-5-4-16,-1 4 4 0,1-4 0 0,-1 6 0 0,0-6 0 15,0 3 0-15,2-3 0 0,-2 6 0 0,0-2 0 0,2-4 0 16,-2 6 4-16,0-6-4 0,1 4 0 0,-1-4 0 0,1 0 0 0,-1 5 0 16,1-5 0-16,-1 5 0 0,0-5 0 0,-8 5 0 0,10-5 0 15,-2 4 0-15,0-4-4 0,2 0 4 0,-2 6 0 0,0-6 0 16,-8 4 4-16,9-4-4 0,-1 5 0 0,1-5-4 0,-1 5 8 15,1-5-4-15,-1 5-4 0,0-1 4 0,2-4 0 0,-2 0 0 16,0 4-4-16,2-4 0 0,-2 0 0 0,0 6 4 0,0-6 0 16,1 0 0-16,8 0-4 0,-17 0 0 0,9 5 4 0,7-5 0 0,-16 0-4 15,18 0 0-15,-18 0 4 0,8 0 4 0,0 0-4 0,2 4-20 16,-2 1 20-16,0-5 0 0,1 0 0 0,-1 5 0 0,1-5 0 16,-9 0 0-16,9 5 0 0,-1-5-4 0,0 5 4 0,0-5 4 15,2 0-8-15,-10 4 0 0,8-4 0 0,0 0 4 0,2 0 0 16,-10 0-4-16,8 0 4 0,0 0 0 0,1 0-4 0,-1 5 0 0,-8-5 0 15,8 0 0-15,1 5 0 0,0-5 4 0,-9 0-4 0,8 0 4 16,0 6-4-16,-8-6 0 0,10 0 0 0,-10 0 4 0,8 4-8 16,0-4 4-16,-8 4 0 0,10-4 0 0,-2 0 0 0,-8 0 4 0,8 5 0 15,0-5-4-15,-8 0 0 0,9 5 4 0,-9-5 0 16,8 0-4-16,1 5 4 0,0-5 0 0,-9 0 0 0,8 5-4 0,0-5 0 16,2 0 4-16,-10 0-4 0,8 4 4 0,0 1 0 0,0-5 0 15,2 0 0-15,-10 5 0 0,8-5 0 0,0 4-4 16,1-4 4-16,-1 5-4 0,1-5 0 0,0 5 0 0,-1-5 0 0,0 0 0 15,2 0 0-15,-2 5 0 0,0-5 4 0,0 0-4 0,2 0 4 16,-2 5-4-16,0-5 0 0,9 0 4 0,-9 0 0 0,2 0 0 16,-2 0-4-16,8-5 0 0,-6 5 4 0,-2 0 4 0,9 5-4 0,-8-10 0 15,8 10 0-15,-9-5 0 0,9 0 0 0,-8 0 4 0,7 0-4 16,2 0 0-16,-10 0 0 0,10 0-4 0,-2 0 4 0,1 0 4 16,1 0-4-16,-2 0 0 0,2 0 0 0,-2 0 4 0,2 0 0 15,-1 0-4-15,-1 0 0 0,2 0 0 0,-2 0 8 0,2 0-4 16,-1 0-4-16,0 0 0 0,0 0 0 0,-1 0 4 0,2 0-4 0,0 0 4 15,-2 0-4-15,1 0-4 0,0-5 4 0,0 5 4 0,1 0-4 16,-10-5 4-16,10 5-4 0,-2-5 0 0,1 5 0 0,-8-5 0 16,8 5-4-16,-1-4 4 0,-6-1-4 0,6 0 0 0,2 1 0 15,-10-1 0-15,9 0 0 0,-8 0 0 0,8 0 0 0,-9 1 0 16,10-6 0-16,-10 5 0 0,8 0 0 0,-6 1 0 0,6-6 0 0,-7 5 0 16,-1-4 0-16,10 4 0 0,-10-5 0 0,0 6 0 0,10-1 0 15,-10-5 0-15,0 6 0 0,10-6 0 0,-10 5 0 0,1 0 0 16,-1-4 0-16,1 3 0 0,-1-4 0 0,9 7 0 0,-9-7 0 15,2 5 0-15,-2 0 0 0,0-4 0 0,2 3 0 0,-2 2 0 16,0 0 0-16,-8-7 0 0,8 7 0 0,1-1 0 0,-1 0 0 0,1 0 0 16,-9 1 0-16,9-2 0 0,-1 2 0 0,-8-1 0 0,8-5 0 15,-8 6 0-15,10-1 0 0,-10 0 0 0,8 0 0 0,-8 1 0 16,8-2 0-16,-8 2 0 0,0-1 0 0,0 0 0 0,8 0 0 16,-8 1 0-16,0-1 0 0,0 0 0 0,0 5 0 0,0-4 0 15,10-1 0-15,-10-1 0 0,0 2 0 0,0-1 0 0,0 5 0 16,8-5 0-16,-8 0 0 0,0 1 0 0,0-1 0 0,0 0 0 0,8 0 0 15,-8 1 0-15,9-1 0 0,-9 0 0 0,0 0 0 0,8 2 0 16,-8 3 0-16,0-7 0 0,0 3 0 0,0 4 0 0,0-5 0 16,0 5 0-16,0-5 0 0,0 5 0 0,0 0 0 15,0 0 0-15,0 0 0 0,0 0 0 0,0-5 0 0,0 5 0 0,0 0 0 16,0 0 0-16,0 0 0 0,0 5 0 0,0-5 0 0,0 0 0 0,0 0 0 16,0 0 0-16,0 0 0 0,0 0 0 0,0 0 0 0,0 0 0 15,0 0 0-15,0 0 0 0,0 0 0 0,0 0 0 0,0 0 0 16,0 5 0-16,0-5 0 0,-8 5 0 0,8-5-20 0,0 4-8 15,-9-4-12-15,9 7-16 0,0-7-20 0,-8 0-24 0,8 0-20 16,-8 3-32-16,-2-3-20 0,2 0-4 0,8-3-88 0,-8 3 36 0,0-7 40 16,-2 3 36-16,2-1 28 0,0-5 24 0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09:17:08.28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8BD46FA-0BCE-4384-8A82-D221D30DB992}" emma:medium="tactile" emma:mode="ink">
          <msink:context xmlns:msink="http://schemas.microsoft.com/ink/2010/main" type="writingRegion" rotatedBoundingBox="14447,7625 14488,7493 14585,7523 14545,7655">
            <msink:destinationLink direction="with" ref="{6F93973C-84D5-4E16-B100-85FBA7188EBE}"/>
          </msink:context>
        </emma:interpretation>
      </emma:emma>
    </inkml:annotationXML>
    <inkml:traceGroup>
      <inkml:annotationXML>
        <emma:emma xmlns:emma="http://www.w3.org/2003/04/emma" version="1.0">
          <emma:interpretation id="{1412A222-90C1-4D22-B4AF-2A0409161D26}" emma:medium="tactile" emma:mode="ink">
            <msink:context xmlns:msink="http://schemas.microsoft.com/ink/2010/main" type="paragraph" rotatedBoundingBox="14472,7517 14575,7517 14575,7646 14472,76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30A6BFD-6853-45F3-82D7-9E73A2A51F98}" emma:medium="tactile" emma:mode="ink">
              <msink:context xmlns:msink="http://schemas.microsoft.com/ink/2010/main" type="inkBullet" rotatedBoundingBox="14447,7625 14488,7493 14585,7523 14545,7655"/>
            </emma:interpretation>
            <emma:one-of disjunction-type="recognition" id="oneOf0">
              <emma:interpretation id="interp0" emma:lang="" emma:confidence="0">
                <emma:literal>→</emma:literal>
              </emma:interpretation>
            </emma:one-of>
          </emma:emma>
        </inkml:annotationXML>
        <inkml:trace contextRef="#ctx0" brushRef="#br0">1283 3970 19 0,'0'5'68'0,"0"-5"0"0,0 5-8 0,0 0-24 0,0-5-8 16,0 4 4-16,0 3 4 0,0-7-8 0,0 3 4 0,0-3-4 0,0 0 4 16,0 5-4-16,0-5 0 0,0 0 0 0,0 0 0 0,0 0 0 15,0 0 0-15,0 0 0 0,0 0 0 0,0 0 0 0,0 0 0 16,0 0-4-16,0 0 0 0,0 0-4 0,0 0 4 0,0 0-8 16,0 0 0-16,0 0 8 0,0 0-4 0,0 0 4 0,0 0-8 15,0 0 0-15,0 0 0 0,0 0 8 0,8 0-4 0,-8 0-4 16,0 0-4-16,0-5 4 0,9 5 0 0,-9 0-4 0,0-3 4 0,0 3-4 15,8-7 0-15,-8 7-4 0,9 0 0 0,-9-4-4 0,9 4 4 16,-9 0 0-16,8-5 0 0,-8 5-4 0,0 0 0 0,8 0 0 16,-8 0 0-16,10 0-4 0,-10 0 4 0,0 0 0 0,8 0 0 15,-8 0 0-15,0 0-4 0,8 5 0 0,-8-5 0 0,0 0 0 16,0 0 4-16,0 4-4 0,0-4 4 0,0 7-4 0,0-7 0 0,0 3 0 16,0 2 4-16,0 0 0 0,0 0 0 0,0-5 0 0,0 4 4 15,0 1 4-15,-8 0 0 0,8 0 0 0,0-1 0 0,0 1 0 16,-8-5 8-16,8 5-4 0,0-5 0 0,-10 0-4 0,10 5 4 15,-8-5-4-15,8 0 4 0,0 0 0 0,-8 0 0 0,8 0 0 16,0 0 0-16,0 0 0 0,0-5 0 0,-9 5 0 0,9 0-4 0,0-5-4 16,0 0 4-16,0 1-8 0,0 4 4 0,0-5 0 0,0 0 0 15,0 0-4-15,0 1-4 0,0-6 0 0,0 5 0 0,0 2 4 16,0-4-4-16,0-2 4 0,9 4-4 0,-9 0 0 0,0-4 8 16,0 4-8-16,8 0 0 0,-8 1 0 0,0-1 0 0,8 0 0 15,-8 5 0-15,0-5 4 0,10 0-4 0,-10 5 0 0,8 0 0 0,-8-4 0 16,8 4 4-16,-8 0-4 0,0 0 0 0,8 0 0 0,-8 0-4 15,0 0 0-15,10 4 4 0,-10-4 0 0,0 5 4 0,0-5-4 16,0 5 0-16,0 0 4 0,0-5 0 0,0 5-4 0,0-1 0 16,0 1 0-16,0 0-4 0,0-5 4 0,-10 5 0 0,10-1 0 15,0 1 4-15,-8 0-4 0,8 0 0 0,0-1 0 0,-8-4 0 0,8 7 0 16,-8-7 0-16,-2 3 0 0,10-3 0 0,-8 0 0 0,0 0 0 16,8 5 0-16,-9-5 0 0,9-5 4 0,-9 5 0 0,9 0 0 15,-8-3 0-15,8 3 0 0,-9-7 0 0,9 3 0 0,0-1-4 16,0 0 4-16,0 0 0 0,0 1-4 0,0-1 4 0,0 0-4 15,0 0 0-15,0 1 0 0,0-1 4 0,0 0-4 0,0 5 4 16,0-5 0-16,0 0-4 0,0 5 0 0,0 0 0 0,9-4 0 0,-9 4 0 16,0 0 0-16,8 0-4 0,-8 0 4 0,9 0 0 0,-9 0 0 15,9 0 0-15,-9 0 0 0,8 0 0 0,-8 0 4 0,8 0-24 16,-8 0 28-16,10 0-8 0,-10 0 4 0,8 0-4 0,-8 0 0 0,0 0 0 16,0 0 4-16,0 0 0 0,0 0 0 0,8 0 0 15,-8 0 0-15,0 4-4 0,0-4 0 0,-8 5 0 0,8-5 0 0,0 5 0 16,0-5 0-16,0 5 0 0,-8-5 0 0,8 5 0 0,0-5 0 15,0 4-8-15,0-4-4 0,-10 5-12 0,10-5-12 0,0 5-24 16,0-5-24-16,0 0-40 0,-8 0-32 0,8 0-8 0,0 0-88 0,0-5 36 16,0 0 40-16,0 1 36 0,0-6 20 0,0 5 28 0</inkml:trace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24:15.13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5D14C9B-FBCF-44CC-B925-2A86E8F1550A}" emma:medium="tactile" emma:mode="ink">
          <msink:context xmlns:msink="http://schemas.microsoft.com/ink/2010/main" type="inkDrawing" rotatedBoundingBox="10528,2214 11450,2319 11444,2371 10522,2266" shapeName="Other"/>
        </emma:interpretation>
      </emma:emma>
    </inkml:annotationXML>
    <inkml:trace contextRef="#ctx0" brushRef="#br0">89 3 39 0,'0'0'72'0,"-8"-6"-4"16,8 12-8-16,-9-6-24 0,1 0-4 0,-1 0 4 16,9 0 0-16,-9 0 0 0,1 0-4 0,8 0 0 0,-8 0 8 0,8 0-4 15,-10 0 0-15,2 0 4 0,8 0 12 0,-8 0-4 0,8 0 4 16,0 0 4-16,-8 0 0 0,8 0 4 0,0 0-4 0,0 0-4 0,0 0 0 16,0 0 0-16,0 0 0 0,0 0-8 0,0 0 0 15,0 0 0-15,0 0 4 0,0 0 4 0,0 0 8 0,0 0 0 0,8 0-4 16,-8 0-4-16,0 0 0 0,8 4-4 0,0-4 0 0,2 5-8 15,-10-5 0-15,16 4 0 0,-7 2-4 0,0-6-4 0,8 3 0 16,-1 3-32-16,-7-1 0 0,8-5 0 0,1 5 0 0,-2-1 0 0,2-4 0 16,7 5 0-16,-9-5 0 0,2 0 0 0,8 0 0 0,-9 0 0 15,0 0 0-15,8 0 0 0,-7 0 0 0,8 0 0 0,-2 0 0 16,-6 0 0-16,7 0 0 0,-7 0 0 0,6 0 0 0,-6 0 0 16,7 0 0-16,1 0 0 0,-10 0 0 0,2 0 0 0,8 0 0 15,-9 0 0-15,0 0 0 0,0 0 0 0,-1 5 0 0,2-5 0 0,0 5 0 16,-2-5 0-16,1 4 0 0,-9-4 0 0,10 5 0 0,-10 0 0 15,0 0 0-15,10-5 0 0,-10 5 0 0,0 0 0 0,2-1 0 16,-2 7 0-16,0-7 0 0,1 0 0 0,-1-4 0 0,1 5 0 16,0 0 0-16,-1-5 0 0,0 5 0 0,-8-5 0 0,10 0 0 15,-10 0 0-15,8 5 0 0,-8-5 0 0,0 0 0 0,8 0 0 0,-8 0 0 16,0 0 0-16,0 0 0 0,0 0 0 0,0 0 0 16,0 0 0-16,0 0 0 0,0 0 0 0,0 0 0 0,0 0 0 0,0 0 0 15,-8-5 0-15,8 5 0 0,0 0 0 0,0 0 0 0,-8-5 0 16,8 5 0-16,0-5 0 0,-10 5-48 0,2 0-104 0,8 0-40 15,-8-5-36-15,-1 5-76 0,0 0 20 0,1 0 52 0,-1 0 44 0,1 0 36 16,0 0 24-16,-2 0 28 0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09:16:51.17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932FA4A-035B-4330-8B71-AE7FB797A9E0}" emma:medium="tactile" emma:mode="ink">
          <msink:context xmlns:msink="http://schemas.microsoft.com/ink/2010/main" type="inkDrawing" rotatedBoundingBox="9413,3425 10645,7393 7889,8249 6657,4280" hotPoints="8712,4370 10807,7597 7140,7483" semanticType="enclosure" shapeName="Triangle">
            <msink:sourceLink direction="with" ref="{B858C93C-3CBF-4D58-8718-086F5193631D}"/>
            <msink:sourceLink direction="with" ref="{B6313FA9-6194-47D6-B003-3C0A7F87220A}"/>
            <msink:destinationLink direction="to" ref="{3F48FD80-A37E-42C1-80D2-3907241685DA}"/>
            <msink:destinationLink direction="from" ref="{3F48FD80-A37E-42C1-80D2-3907241685DA}"/>
          </msink:context>
        </emma:interpretation>
      </emma:emma>
    </inkml:annotationXML>
    <inkml:trace contextRef="#ctx0" brushRef="#br0">59 3549 27 0,'0'0'56'0,"0"0"-4"0,0 4-4 0,0-4-24 0,0 0 0 15,0 0-4-15,0 0 0 0,0 0-4 0,0 0-4 0,0 0 4 0,0 0-4 16,0 0 0-16,0 0 0 0,0 0-4 0,0 0 4 16,0 0-8-16,0 0 4 0,0 0-4 0,0 0 8 0,0 0 0 0,0 0-4 15,0 0 4-15,0 0-4 0,0 0 4 0,0 0 0 0,0 0 0 16,0 0 0-16,0 0 0 0,0 6 0 0,0-6 0 0,0 0 0 15,0 4 0-15,0-4 0 0,0 0 0 0,0 0 0 0,0 5 0 0,0-5 0 16,0 0 0-16,0 5 4 0,0-5-4 0,0 0 4 0,0 4-4 16,0 1 8-16,0-5-20 0,0 0 20 0,0 5-4 0,0-5 4 15,8 5 4-15,-8 0-4 0,0 0-4 0,0-1 0 0,8 1 4 16,-8 0-4-16,10-5 0 0,-10 10-4 0,8-4 4 0,-8-3-4 16,8 2 0-16,1 0 0 0,-9 0-4 0,9 4 0 0,-9-4 4 15,8 0-4-15,1-1 0 0,-9 6-4 0,8-5 8 0,0-1 0 16,1 2-8-16,0 3 8 0,-1-4-8 0,-8 0 12 0,8-1-4 0,2 2 0 15,-2 3-4-15,0-5 4 0,1 2-8 0,0 3 8 0,7-4-4 16,-7 0 0-16,-1 5-4 0,0-6 8 0,2 1 0 0,-2 5-4 16,0-6-4-16,2 1 0 0,-2 0 4 0,0 4-4 0,9-3-4 15,-8-1 0-15,-1 3 0 0,1-2 4 0,-1-2 0 0,0 6 0 16,2-5-4-16,-2 5 4 0,0-7-4 0,0 7 0 0,10-4 0 0,-10-2 0 16,1 6 0-16,0-5 4 0,-1-1-4 0,1 6 0 0,-1-5 4 15,0-1-4-15,0 2 4 0,2-2-4 0,-2 1 4 0,0 1 0 16,2-2-4-16,-2 0-12 0,0-4 20 0,1 5-4 0,8 0 4 15,-17-5 0-15,17 5-4 0,-9-1 0 0,-8 2 0 0,18-6 4 0,-10 4-4 16,-8-4 0-16,8 5 0 0,2-1 0 0,-2-4 0 16,0 6 0-16,0-2 0 0,1-4 0 0,0 5 0 0,-1 0 4 0,1-5-8 15,-1 5 4-15,0 0 0 0,2-1 0 0,-2-4 0 0,0 5-4 16,2 0 4-16,-2 0 0 0,0-5 0 0,0 4-4 0,1 1 0 16,-1 0 4-16,1 0 0 0,0-5 0 0,-1 4-4 0,0 3 4 15,2-4-4-15,-2-3 4 0,0 5 0 0,0-5-4 0,2 5 4 16,-2 0 0-16,0-5 0 0,1 4 0 0,-1-4 0 0,1 0 0 0,0 5 4 15,-1-5-4-15,0 5 4 0,0-5-4 0,2 5 0 0,-2-5 0 16,0 0 4-16,2 4-4 0,-2-4-4 0,0 5 4 0,1-5 0 16,-1 5 0-16,0-5 0 0,1 0 0 0,0 5 0 0,-1-5 0 15,0 4 0-15,2-4 0 0,-2 0-4 0,0 0 0 0,2 0 4 0,-2 6 0 16,0-6 0-16,0 0 0 0,1 0-4 0,-1 5 4 0,1-5 0 16,0 0-4-16,-1 0 4 0,0 0 0 0,2 0 0 0,-2 0 0 15,0 4 0-15,0-4-4 0,2 0 0 0,-2 0 4 0,0 5 0 16,1-5 0-16,8-5 0 0,-17 5 0 0,17 5 0 0,-9-5 0 15,0 0 0-15,2 0-4 0,-2 5 4 0,0-5 4 0,2 4-4 16,6-4 0-16,-7 5-4 0,-1-5 4 0,0 5-4 0,2-5 0 16,6 5 4-16,-8-5 0 0,2 4 0 0,-2-4 0 0,0 0 0 0,10 0 0 15,-10 0 0-15,1 6 0 0,-1-6 0 0,0 0 0 0,10 0 4 16,-10 0-8-16,0 0 4 0,2 0 0 0,-2 0 0 0,9 0-4 16,-8 0 4-16,-1 0 0 0,0 0 0 0,1 0 0 0,7 4-4 0,-6-4 4 15,-2 0 4-15,0 0-4 0,10 0 0 0,-10 0-8 16,0 5 8-16,1-5 4 0,8 0-4 0,-8 0-4 0,-1 0 0 0,10 0 0 15,-10 5 4-15,0-10 0 0,10 10 0 0,-10-5 0 0,0 0 0 16,10 0-4-16,-10 0 4 0,1 0 0 0,7 0 0 0,-8 0-4 16,2 0 4-16,6 0-4 0,-6 0 4 0,-2 0 0 0,9 0 0 0,-9 0-4 15,1 0 4-15,-1 0 0 0,9 0 0 0,-9-5 0 0,2 5 0 16,-2 0 4-16,10 0 0 0,-10-5-4 0,0 5 4 0,1-4 0 16,-1 4-4-16,9 0 0 0,-8-6 0 0,-1 6-4 0,0 0 4 15,2 0 0-15,6-4-4 0,-6 4 4 0,-2 0 0 0,0 0 0 16,0 0-4-16,1-5 4 0,8 5 0 0,-8 0-4 0,-1 0 0 15,0-5 4-15,2 5-4 0,-2 0 0 0,0 0 4 0,0-5-4 0,2 5 4 16,-2-4 0-16,0 4 0 0,1 0-4 0,-1-5 0 0,10 5 4 16,-18 0 0-16,16-5 0 0,-8 5 0 0,2 0-4 0,-2-4 0 15,0 4-4-15,2-5 8 0,-2 5-4 0,0-6 4 0,1 2 4 16,-1 4-4-16,1-5 0 0,-1 0-4 0,1 0 4 0,7 5 0 16,-6-4-4-16,-2 4 4 0,0-5-4 0,2 0-16 0,-2 0 24 0,8 5-4 15,-7-4 0-15,-1-1 0 0,1 5 0 0,0-5 0 0,-1 0-4 16,0 5 4-16,2-3 0 0,-2 3 0 0,8-7-4 0,-16 7 0 15,18-4 0-15,-10-1 4 0,1 5 0 0,-1-5-4 0,1 0 4 16,0 5 0-16,-1-4 0 0,0-1 0 0,2 0 0 0,-2 0 0 16,0 1-4-16,0 4 4 0,2-10 0 0,6 10 0 0,-7-5 0 0,-1 0 0 15,0-5 0-15,2 10 0 0,6-9-4 0,-8 5 0 16,2-2 0-16,-2 2 0 0,0-1 4 0,1 0-4 0,8 0 0 0,-8 1 0 16,-1 0 0-16,0-2 0 0,1 1 4 0,0 1-4 0,-1-2 0 15,0 2 0-15,2-1 4 0,-10 1-4 0,8-2 4 0,0-3-4 16,1 3 0-16,0 2 0 0,-1 0 0 0,-8-2 4 0,8 6-4 0,1-10 0 15,-1 10 0-15,-8-3 0 0,8-3 0 0,2 2 0 0,-10-1 0 16,8 1 4-16,0-2-4 0,2 2 0 0,-10-2 0 16,8 2 4-16,-8 0 0 0,8 4-4 0,0-5 4 0,-8-1-4 0,10 2-4 15,-10 4 4-15,8-5 0 0,-8 5 0 0,8-5 0 0,-8 5 0 16,9 0-4-16,-9-5 0 0,0 5 4 0,8 0 0 0,-8-4 4 16,0 4 0-16,8 0-4 0,-8 0-4 0,0-6 4 0,10 6 0 0,-10 0 0 15,0-4 4-15,8 4-4 0,-8-5 0 0,0 5 0 0,0-4 4 16,8-2 0-16,-8 2-4 0,0-1 4 0,8 5-8 0,-8-5 4 15,10 0 0-15,-10-5 0 0,0 6 0 0,8-1 4 0,-8 1-4 16,0 4 0-16,8-6 0 0,-8 2 0 0,0-1 0 0,0 0 0 16,0 5 0-16,0-5 0 0,0 5 0 0,0 0 0 0,9-4-4 0,-9 4 8 15,0 0-4-15,0 0 0 0,-9 0 4 0,9 0 0 16,0 0-4-16,0 0-4 0,0 0 4 0,0 0 0 0,0 0 4 0,0 0-4 16,0 0-4-16,0 0 4 0,0 0 0 0,0 0 0 0,0 0 0 15,0 0 4-15,0 0-8 0,0 0 4 0,0 0 0 0,0 0 0 16,0 0 4-16,0 0-8 0,0 0 8 0,0 0-4 0,0-6 0 0,0 6 4 15,0 0-4-15,0 0 0 0,0-4 0 0,9 4 0 0,-9 0 0 16,0 0 0-16,0 0 4 0,0 0 0 0,-9 0-4 0,9 0 0 16,0-5 0-16,0 10 4 0,0-10-4 0,0 5 0 0,0 0 0 15,0 0 0-15,0 0 0 0,0 0 4 0,0 0-4 0,0 0-4 16,0 0 4-16,0 0 0 0,0 0 0 0,0 0 0 0,0 0 0 0,0 0-4 16,0 0 8-16,0 0 0 0,0 0-8 0,0 0 4 0,0 0 0 15,0 0 0-15,0 0 0 0,0 0 4 0,0 0-4 0,0 0 0 16,0 0 0-16,0 0 0 0,0 0 0 0,0 0 0 0,0 0-4 15,0 0 0-15,0 0-4 0,0 0 0 0,0 0 0 0,0 0-16 16,0 0-20-16,0 5-20 0,0-5-32 0,-8 0-28 0,8 0-28 16,-8 0-40-16,8 0-52 0,0 0-36 0,-10 0 56 0,2-5 44 0,8 5 36 15,-8-5 24-15,0 0 24 0</inkml:trace>
    <inkml:trace contextRef="#ctx0" brushRef="#br0" timeOffset="-9294.0674">1670 5 27 0,'0'-5'48'0,"0"5"-4"0,0 0-4 16,0 0-28-16,0 0 4 0,0 0-8 0,0 0-4 0,0 0 4 15,0 0 0-15,0 0-4 0,-9 0-4 0,9 0 0 0,0 0 4 16,0 5-4-16,0-5 4 0,0 0 0 0,0 0 0 0,0 0 0 15,0 0 4-15,0 0 4 0,0 0-4 0,0 0-4 0,0 0 4 0,0 0 0 16,0 0 4-16,0 0 4 0,0 0-4 0,0 0 0 0,0 0 4 16,0 0-4-16,0 0-4 0,0 0-4 0,0 0 0 0,0 0 4 15,0 0 4-15,0 0 0 0,0 0 4 0,0 0 0 0,0 0 0 0,0 5 0 16,0-5 4-16,0 0 0 0,0 0 4 0,0 0 4 16,0 0-4-16,0 0 4 0,0 3-4 0,0-3 0 0,0 7 4 0,0-7 0 15,-8 4 4-15,8-4-4 0,0 5 0 0,0-5-4 0,-8 4 4 16,8-4 0-16,0 6-4 0,0-2-4 0,-8 1 4 0,8 0 0 15,0 0 0-15,-10-1-4 0,10 2 0 0,0-2 0 0,-8 1 0 0,8 5 0 16,-8-5-4-16,8-1 0 0,0 1 4 0,-10 4 0 0,10-4-4 16,0 5 0-16,-8-5 0 0,8 3 0 0,-8-2 0 15,8 3 0-15,-9-4-4 0,9 5 0 0,-8 0 0 0,8-1 0 0,-8-4 0 16,8 4 0-16,-9 1-4 0,9-4 0 0,-9 3-4 0,9 0 0 16,0 1 4-16,-8-6 0 0,8 6-4 0,-8-1-16 0,8-3 16 15,-10 3 4-15,10-4 0 0,0 4-4 0,-8-4 0 0,8 4-4 0,0-4 4 16,-8 5 0-16,8-5 0 0,0-1 0 0,-9 2-4 15,9 3 0-15,0-4 0 0,-9 0 4 0,9-1-4 0,0 6 0 0,0-5 4 16,-8-1-4-16,8 2 4 0,-8 3-4 0,8-4 0 0,0 0 0 16,-9 5 4-16,9-6 0 0,-8 1 0 0,8 4-4 0,0-4 4 15,-9 5 0-15,9-5 0 0,-9 5-4 0,9-1 0 0,0-4 4 16,-8 4 0-16,8-4 0 0,0 5-4 0,-8-7 0 0,8 8 0 16,0-1 0-16,-10-6 0 0,10 6 0 0,0 0 0 0,0-6 0 0,-8 6 0 15,8-5 0-15,0 4 0 0,-8-3 0 0,8 3 0 0,0 0 0 16,0-4 0-16,-8 5 4 0,8-5-4 0,0 3 4 0,-10-2 0 15,10 3-4-15,0 1 0 0,0-5 0 0,-8 5 4 0,8-6 0 0,0 5-4 16,-8-3 0-16,8 3 0 0,0-4 4 0,-9 4-4 16,9-3 0-16,0 3 0 0,-8-5 4 0,8 6-4 0,0-5 0 0,-8 4 0 15,8-4 4-15,0 5-4 0,-10-5-4 0,10 5 8 0,0-6 0 16,0 6 0-16,-8-5-4 0,8 5 0 0,-8-6 0 0,8 6 0 16,-10-1 4-16,10-4-4 0,-8 5 0 0,8 0-4 0,0-1 4 0,-8 0 0 15,8 1 4-15,-8 0-8 0,8 0 8 0,-9-1-4 0,9 1 0 16,-9-1 0-16,9 1 0 0,-8-1 0 0,-1 1 0 0,9-1 0 15,0 1 0-15,-8 0 0 0,0 0 0 0,8 4 0 0,-10-4 0 16,10-1 0-16,-8 0 0 0,8 1 0 0,-8 0 0 0,8-2 4 16,-8-2-4-16,8 3 0 0,-10 1-4 0,10-1 4 0,-8 1 0 0,8-1 0 15,-8 1 0-15,-1 0 4 0,9-1-4 0,0-3 0 0,-9 3 0 16,1 1 0-16,8-1 0 0,-9-4-4 0,9 4 8 0,-8 1-8 16,8 0 4-16,-8-1 0 0,0 1 0 0,8-1 0 0,-10 1 0 15,10 0 4-15,-8-1 0 0,0 1-8 0,8-1 0 0,-10 1 8 16,2 0-4-16,0-1 4 0,8 6-4 0,-9-5 4 0,0-1-8 0,9 0 4 15,-8 1 0-15,0 3 0 0,-1-2 0 0,1-1 0 16,8-1 4-16,-8 1 0 0,-2 5-8 0,2-6 4 0,0 0 4 0,-2 1-4 16,10-1 0-16,-8 1-4 0,0 5 4 0,0-5 0 0,-1-1 0 0,0 0 0 15,1 1 0-15,8 4-4 0,-9-3 4 0,1-3-4 16,0 2 4-16,-2 5-4 0,2-6 4 0,0 1 0 0,8 4 0 16,-8-5 0-16,-2 1 0 0,2 5 4 0,0-6-4 0,-1 0 0 0,0 6-4 15,9-5 8-15,-8 4-4 0,-1-4 0 0,1 0 4 0,0 4-4 16,8-5 0-16,-8 1 0 0,-2-1 0 0,10 6 0 0,-8-6 0 15,0 1 4-15,-2 0-4 0,10-1 0 0,-8 1 0 0,0-1 0 16,8 1 0-16,-9-1 0 0,1 1-4 0,8 0 0 0,-9-1 4 16,9 1 4-16,-9-1-4 0,1 2 0 0,8-3 0 0,-8 2 0 0,8 0 0 15,-8-5 0-15,8 4 4 0,-10 1-4 0,2 0-4 0,8-6 4 16,0 6 0-16,-8-1 0 0,-2-4 0 0,10 5 0 0,-8 0 0 16,8-6 4-16,0 7-8 0,-8-7 4 0,8 5-4 0,-9-4 8 15,9 4-4-15,-8 1 0 0,8-5 0 0,-9 5 0 0,9-6 0 16,-8 6 0-16,8-5 0 0,-9 5 0 0,9-1 0 0,-8-4 0 0,8 0 0 15,0 4-4-15,-8 0 4 0,8-4 0 0,-10 5-4 0,10-5 4 16,-8 0 0-16,8 4 0 0,0-4-4 0,-8 5 4 0,8-6 0 16,-10 6 0-16,10-5 0 0,0 5 0 0,-8-6 0 0,8 1 0 15,0 5 4-15,-8-5-8 0,8 4 8 0,-8-4-4 0,8 0-4 16,0-1 4-16,-9 6 0 0,9-5 0 0,-8-1 0 0,8 6 0 0,0-5-4 16,-9 0 4-16,9 4 0 0,-9-4 0 0,9 0 0 0,0 4-4 15,-8-5 4-15,8 3 0 0,0 1 4 0,-8-2-4 0,8-2 0 16,-10 6 0-16,10-5 0 0,0-1 0 0,-8 6 0 0,8-5 0 15,0-1-4-15,-8 6 4 0,8-4 0 0,-8-2 0 0,8 5-16 16,0-4 20-16,-10 0-4 0,10 0 8 0,-8 5-4 0,8-6 0 0,0 0-4 16,-8 3 4-16,8 1-8 0,-9-3 4 0,9 0 4 0,-8 0-8 15,8 5 4-15,0-6 4 0,-9 1-4 0,9 5 0 0,-9-6 0 16,9 2 0-16,-8 3-4 0,8-5 4 0,0 2 0 0,-8-2 0 16,8 5 0-16,0-3 0 0,-8-2-4 0,8 6 4 0,-10-6 0 15,10 1 0-15,0 1 4 0,-8-2-4 0,8 1 0 0,0 0 0 0,0 0 0 16,-8-1 0-16,8 1 0 0,0 0 0 0,0 0 0 0,-10-5 0 15,10 4 0-15,0 1 0 0,0 0-4 0,0 0 4 0,-8 0-4 16,8 0 8-16,0-1 0 0,0-4-4 0,0 5 0 0,0 0 0 0,-8 0 0 16,8-1 0-16,0 1 0 0,0 0 0 0,0 0-4 15,-9 0 4-15,9-1 0 0,0 1 4 0,0 0-4 0,-8-5 4 0,8 5-4 16,0-1 0-16,0 2-4 0,0-2 4 0,0 1 0 0,-8 0 0 16,8 0 0-16,0-1-4 0,0 1 4 0,0 0-16 0,-9 0 20 15,9-1 4-15,0 0-8 0,0 2 0 0,-9-1 0 0,9-1 0 16,0-4 0-16,-8 6 0 0,8 3 0 0,0-9 4 0,0 10-4 15,-8-6 0-15,8 1 0 0,0 1 0 0,-10-2 0 0,10 0-4 0,0 2 4 16,-8-2 4-16,8 2-4 0,0 3 4 0,0-5-8 16,-8 2 4-16,8-3 0 0,0 7 4 0,-9-4-4 0,9-2 0 0,0 0 0 15,0 2-4-15,0-1 4 0,0-1 0 0,-9 2 0 0,9-6 0 16,0 4-4-16,0 1 4 0,0-1 4 0,0 2 0 0,0-6-8 16,0 4 4-16,0 1 0 0,0-5 0 0,0 6-4 0,0-2 8 15,-8-4-8-15,8 4 4 0,0-4 0 0,0 0 0 0,0 6 0 0,0-2 0 16,0-4-4-16,0 5 8 0,0-5-4 0,-8 0 0 0,8 4 4 15,0-4-4-15,0 6 0 0,0-6 0 0,0 4-4 0,0-4 4 16,-9 5 0-16,9-5 4 0,0 4-4 0,0 2 0 0,0-6-4 16,0 4 4-16,0-4 0 0,-8 5-16 0,8 0 20 0,0-5-4 15,0 5 0-15,0-5 4 0,0 4-4 0,0-4 0 0,0 6 0 0,0-6 0 16,0 4 0-16,0 1 4 0,-9-5-4 0,9 5 0 0,0-5-4 16,0 5 4-16,0-1-4 0,0 1 4 0,0-5 0 0,-9 5 4 15,9-1-4-15,0-4 0 0,0 5 0 0,0 0 0 0,0-5 0 0,0 5 0 16,-8 0 0-16,8-5 0 0,0 5 0 0,0-5-4 15,0 4 4-15,0-4 0 0,0 5-4 0,0-5 4 0,0 5 0 0,0-5 0 16,-8 5 0-16,8-5 0 0,0 5 4 0,0-5-8 0,0 4 4 16,0-4 0-16,-10 5-4 0,10 0 4 0,0-5 0 0,0 5 0 15,0-5 0-15,0 5 4 0,0-5-4 0,0 5 4 0,-8-5-4 0,8 4-4 16,0-4 4-16,0 5-4 0,0-5 4 0,0 0-4 16,0 5 4-16,0-5 4 0,-8 4 0 0,8-4-4 0,0 6 0 0,0-6 0 15,0 0 0-15,0 0-4 0,0 4 0 0,0-4 8 0,-9 0-8 16,9 0 4-16,0 5-16 0,0-5 20 0,0 4-4 0,0-4 0 15,0 0 4-15,0 0-4 0,0 0 4 0,0 6-4 0,-9-6 4 16,9 0-4-16,0 0 0 0,0 4 0 0,0-4-4 0,0 0 4 16,0 5 4-16,0-5-4 0,0 0 4 0,0 0-8 0,0 0 4 0,0 5 0 15,0-5 0-15,0 0-4 0,0 5 4 0,0-5 0 0,-8 4 0 16,8-4 0-16,0 0 0 0,0 6 0 0,0-6 0 0,0 0 0 16,0 0 0-16,0 4 0 0,0-4 4 0,0 0-4 0,0 0 0 0,0 0 0 15,0 0 0-15,0 5-4 0,0-5 4 0,0 0 0 16,0 0 4-16,-8 0-4 0,8 0-4 0,0 0 4 0,0 0 0 0,0 4 0 15,0-4 0-15,0 0 0 0,0 0 0 0,0 0 0 0,0 6 0 16,0-6 0-16,0 0 0 0,0 0 0 0,0 0 0 0,0 0 0 16,0 0 4-16,0 0-4 0,0 0 0 0,0 0 0 0,0 0 0 15,0 0 0-15,0 0 0 0,0 0 0 0,0 0 0 0,0 0 0 0,0 0 0 16,0 0 4-16,0 0-4 0,-9 4 0 0,9-4 0 16,0 0 0-16,0 0 4 0,0 0-8 0,0 5 4 0,0-5 0 0,0 0 0 15,0 5 0-15,0-5-4 0,0 0 4 0,0 0 0 0,0 5 0 16,0-5-4-16,0 0 8 0,0 0-4 0,-8 0 0 0,8 0 0 15,0 0 4-15,0 4-4 0,0-4-4 0,0 0 4 0,0 0 4 0,0 0-4 16,0-4 0-16,0 8-4 0,0-4 4 0,0 0 0 0,0 0 0 16,0 6 0-16,0-6 0 0,0 0 0 0,0 5 4 0,0-5-8 15,0 0 4-15,0 0 0 0,0 4 0 0,0-4 0 0,0 0-4 16,0 0 4-16,0 0 0 0,0 0 0 0,0 0 0 0,0 0 4 16,0 0-8-16,-9 0 4 0,18 0 4 0,-9 0-4 0,0 4 0 15,-9-4 0-15,9 0 0 0,0 0 0 0,0 0 0 0,0 0 0 16,0 0 0-16,0 6 0 0,0-6 0 0,0 0 0 0,0 0 0 0,0 0 0 15,0 0 4-15,0 0-8 0,0 0 4 0,0 0 0 0,0 0-16 16,0 0 16-16,0 0 4 0,0 0 0 0,0 0 0 0,0 0-4 16,0 0 0-16,0 0 4 0,0 0-4 0,0 0 4 0,0 0-4 0,0 0-4 15,0 0 4-15,0 0 0 0,0 0 0 0,0 0-4 16,0 0 8-16,0 0-4 0,0 0 0 0,0 0 0 0,0 0 0 0,0 0 0 16,0 0 0-16,0 0 0 0,9 0 0 0,-9 0 0 0,0 0 0 15,0 0 0-15,8 0 4 0,-8 0-8 0,9 0 4 0,-9 0 0 16,0 0-4-16,8 0 4 0,-8 0 0 0,8 0 0 0,1 0 4 0,-9 0-8 15,9 0 4-15,-9 0 0 0,8 0 0 0,-8 4 4 0,8-4-4 16,-8 0 0-16,10 0 0 0,-10 0 0 0,8 0-4 0,0 0 8 16,-8 0-4-16,9 0 0 0,0 0 0 0,-9 0 0 0,8 0 0 15,1 0 0-15,-9 0 4 0,8 0-4 0,0 0 0 0,1 0 0 16,-9 0-4-16,9 0 4 0,-1 0 0 0,-8 0 0 0,8 0-4 0,2 0 4 16,-2 0 4-16,-8 0 0 0,8 0-20 0,-8 0 20 0,9 0-4 15,0 0 0-15,-9 0 0 0,8 0 0 0,0 0 0 0,1 0 8 16,-9 0-8-16,8 0 0 0,0 0 0 0,2-4 0 0,-10 4 0 15,8-6 0-15,0 6 0 0,2 0 4 0,-2-4-8 0,0 4 4 16,0-4-4-16,10-1 4 0,-10 5 0 0,1-6 0 0,-1 2 0 0,0 4 0 16,2-5 0-16,6 5 0 0,-8-5 4 0,2 5 0 0,-2 0-4 15,0 0 0-15,10-5-4 0,-10 5 4 0,1 0 0 0,-1 0 0 16,0 0 4-16,0 0-4 0,10 0 0 0,-18 0 0 0,18 0 0 16,-10 0 0-16,-8 0 0 0,8 5 0 0,1-5 0 0,-1 0 0 15,1 0 0-15,-1 0 4 0,1 5-4 0,-1-5 0 0,-8 0 0 16,8 0 0-16,2 0 0 0,-2 0 0 0,0 0 0 0,-8 0 0 0,10 0 0 15,-2 0 4-15,0 5-4 0,0-10 0 0,1 5 4 16,-9 0-4-16,9 0 0 0,-1 0 4 0,1 0-4 0,-1 0 0 0,0 0 4 16,2 0 0-16,6 0-4 0,-6 0 0 0,-2 0-4 0,0 0 0 15,0 0 8-15,1 0 0 0,-1 0-4 0,1 0 0 0,0 0 0 16,-1 0 0-16,0 0 0 0,2 0 0 0,-2 0 0 0,0 0 4 0,10 0-4 16,-10 0 0-16,0 0 0 0,1 0 0 0,-9 0 0 0,17 0 0 15,-17 0 0-15,9 0 0 0,-1 0 0 0,0 0 0 0,0 0 0 16,2 0 0-16,-2 0 0 0,0 0 0 0,2 0 0 0,-2 0 0 15,0 0 4-15,1 0-4 0,-1 0 0 0,0 0 0 0,1 0-4 16,0 0 0-16,-1 0 4 0,0 0 0 0,2 0 4 0,-2 0 0 0,0 0-4 16,2 0 0-16,-2 5 0 0,0-5 0 0,0 0 4 0,-8 4-4 15,9-4 4-15,-1 0-4 0,1 6 0 0,0-6 0 0,-1 0 0 16,0 5 0-16,2-5 4 0,-2 0-4 0,-8 0 0 0,8 4 0 16,0-4 4-16,2 0-4 0,-2 0 0 0,0 0 0 0,1 0 0 15,-1 0 0-15,1 0 4 0,-9 0-4 0,9 0 0 0,-1 4 0 0,0-4 4 16,0 0-24-16,2 0 24 0,-2 6 0 0,0-6 0 0,2 0 0 15,-2 0-4-15,0 0 0 0,-8 0 4 0,9 0 0 0,-1 4-4 16,0-4 0-16,2 0 0 0,-2 0 0 0,0 0 0 0,0 0 4 0,2 0-4 16,-2 0 0-16,0-4 0 0,1 8 0 0,0-4 4 15,-1 0-4-15,1 5 0 0,7-5 4 0,-7 0-4 0,0 0 0 0,-1 5 0 16,0-5 0-16,10 0 0 0,-10 0 0 0,1 0 0 0,8 0 0 16,-9 0 0-16,9 5 0 0,-9-5 4 0,2 0 0 0,6 0-4 15,2-5 0-15,-10 5 4 0,9 5-4 0,-8-5 0 0,8 0 0 16,-1 0 0-16,-6 4 0 0,6-4 0 0,2 6 0 0,-10-6 0 15,9 3 4-15,0-3-4 0,-8 6 0 0,7-6 0 0,2 4 4 16,-10-4-4-16,10 6-4 0,-2-6 4 0,-7 4 4 0,8-4-4 0,0 0 0 16,-9 0 4-16,10 6-4 0,-2-6 0 0,-6 4 4 0,6-4-4 15,1 0 4-15,0 0-4 0,-8 0 0 0,7 0 4 0,2 0-4 16,0 0 4-16,-10 0-4 0,8 5 8 0,2-5-4 0,-1 0 0 16,-9 0-4-16,10 0 0 0,-2 4 0 0,-8-4 0 0,10 0 4 15,-10 6-4-15,1-6 0 0,8 0 4 0,-8 4-4 0,7-4 0 0,-8 0 0 16,2 5 0-16,-2-5 0 0,10 4 0 0,-10-4 4 0,0 0-4 15,1 0 0-15,-1 0 4 0,1 6-4 0,-1-6 0 0,1 0 4 16,7 0 0-16,-6 0-4 0,-2 4 0 0,0-4 8 0,2 0-4 16,-2 0 0-16,0 4-4 0,0-4 0 0,1 0 4 0,-1 6 0 15,10-6-4-15,-10 0 4 0,0 5 0 0,2-5 0 0,-2 0 0 0,0 0-4 16,10 4 0-16,-10-4 0 0,0 0 4 0,1 0 0 0,-1 6-4 16,10-6 4-16,-10 0 0 0,0 4-4 0,2-4 0 0,-2 0 4 15,8 5-4-15,-6-5 4 0,-2 0-4 0,0 4 0 0,1-4 0 0,7 6 4 16,-6-2-8-16,-2-4 8 0,0 0-4 0,0 5 4 15,2-5-8-15,-2 6 8 0,0-6-4 0,1 0 4 0,0 0-24 0,-1 0 20 16,1 0 4-16,-1 4 0 0,0-4 0 0,1 0 0 0,0 4-4 16,-9-4 0-16,8 0 0 0,0 0 0 0,2 0 4 0,-2 0-4 15,-8 0 0-15,8 5 0 0,1-5 0 0,-9 0 0 0,9 0 0 16,-1 0 0-16,-8 0 0 0,8 0 4 0,1 0 0 0,-9 0 0 16,8 0 0-16,-8 0 0 0,8 0 0 0,-8 0 0 0,10 0 0 15,-10 0-4-15,8 0-4 0,-8 0 4 0,0 0-4 0,8 0 4 0,-8 0 0 16,10 0 4-16,-10 0-4 0,0 0 4 0,8 0-4 0,-8 0 4 15,0 0 0-15,0 0 0 0,0 0 0 0,0 0-4 0,0 0 0 16,0 0 0-16,0 0 0 0,0 0 0 0,0 0 0 0,0 0 0 16,8 0 0-16,-8 0 4 0,0 0 0 0,0 0 0 0,0 0 0 15,8 0-4-15,-8 0 0 0,0 0 4 0,0 0-4 0,0 0 0 0,10 0 4 16,-10 0-4-16,0 0 4 0,0 0 0 0,0 0 0 0,0 0 0 16,0 0 0-16,0 0 0 0,0 0 0 0,0 0-20 0,0 0 20 15,8 0 0-15,-8 0 0 0,0 0 0 0,0 0-4 0,0 0 4 16,8 0-4-16,-8 0 0 0,0 0 0 0,0 0 4 0,9 0-4 15,-9 0 0-15,0 0 0 0,0 0 4 0,0 0-4 0,0 0 0 0,8 0 0 16,-8 0 0-16,0 0 0 0,0 0 0 0,0 0 0 0,0 0 0 16,0 0 0-16,8 0 0 0,-8 0 4 0,0 0-8 0,0 0 0 15,0 0 8-15,0 0-4 0,0 0 0 0,0 0 0 0,0 0 0 16,10 0 0-16,-10 0 0 0,0 0 4 0,0 0 0 0,0 0-8 16,0 0 8-16,0 0-4 0,0 0 0 0,0 0 4 0,0 0 0 15,0 0-4-15,0 0 4 0,0 0-4 0,0 0 4 0,0 0-4 0,0 0 0 16,0 0 4-16,0 0 0 0,0 0-4 0,0 0 0 0,0 0 4 15,0 0-4-15,0 0 0 0,8 0 4 0,-8 0-4 0,0 0 0 16,0 0 0-16,0 0 0 0,0 0 0 0,0 0 0 0,0 0 0 0,0 0 4 16,0 0-4-16,0 0 0 0,0 0-4 0,0 0 8 15,0 0-4-15,0 0 0 0,0 0 4 0,0 0-4 0,0 0 0 0,0 0 0 16,0 0 4-16,0 0 0 0,0 0 0 0,0 0-4 0,0 0-4 16,0 0 0-16,0 0 0 0,0 0 4 0,0 0-4 0,0 0-8 15,0 0-12-15,0 0-20 0,0 0-16 0,0 0-20 0,0 0-20 0,0 0-28 16,0 0-28-16,-8 0-16 0,8 0-104 0,-10 0 48 15,2-5 44-15,0-3 32 0,-1 2 32 0,1-3 24 0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09:17:04.95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F77DB90-3991-4242-8751-BFA045CF696B}" emma:medium="tactile" emma:mode="ink">
          <msink:context xmlns:msink="http://schemas.microsoft.com/ink/2010/main" type="inkDrawing" rotatedBoundingBox="13350,6898 15584,6916 15579,7483 13345,7465" semanticType="callout" shapeName="Other">
            <msink:sourceLink direction="with" ref="{6F93973C-84D5-4E16-B100-85FBA7188EBE}"/>
          </msink:context>
        </emma:interpretation>
      </emma:emma>
    </inkml:annotationXML>
    <inkml:trace contextRef="#ctx0" brushRef="#br0">157 3871 7 0,'0'0'64'0,"0"0"-8"0,0 0-8 0,0 0-20 16,0 0 0-16,0 0-4 0,0 0-4 0,0 0 0 0,0 0 0 15,0 0 0-15,0 0-8 0,0 0 0 0,0 0 0 0,0 0-4 0,0 0 4 16,0 0 0-16,0 0 0 0,0 0 0 0,0 0 0 0,0 0 0 16,0 0 4-16,0 0 0 0,0 0-4 0,0 0 4 0,0 0 0 15,0 0 0-15,9 0 0 0,-9 0-4 0,0 0 0 0,0 0 4 0,0-6 0 16,0 6 0-16,0 0-4 0,0-5 4 0,0 5 0 16,0 0-4-16,0-4 0 0,9 4 0 0,-9 0 4 0,0-6-4 0,0 6 0 15,0-4 4-15,0 4-4 0,0-5 0 0,8 5 4 0,-8 0 0 16,0-4 0-16,0 4 0 0,0-6-4 0,0 6 4 0,9-4-4 15,-9 4 0-15,0-5 4 0,0-1 0 0,8 6 0 0,-8-4 0 0,0 0 0 16,0 4 4-16,0-6-4 0,8 6 0 0,-8-4 0 0,0 4-4 16,0-6-4-16,9 6-20 0,-9-3 24 0,0 3-4 0,0-6 0 15,0 2-4-15,9 4 4 0,-9-5-4 0,0 5 4 0,0-4-4 16,8 4 0-16,-8-6-4 0,0 6 4 0,8-4 0 0,-8-2 0 16,10 6 8-16,-10-4-4 0,0 0-8 0,8-1 8 0,-8-1-4 15,8 2 0-15,-8 4-4 0,9-5 4 0,0 0 0 0,-9 0 0 0,8 1 0 16,-8-2 0-16,8 2 0 0,1-1 0 0,-9 1 0 15,8-2 0-15,0 2 0 0,-8-1 4 0,10 0-4 0,-2 0 0 0,-8 1 0 16,8-2 0-16,2-3 4 0,-10 5-4 0,8-2 0 0,0 2 4 16,-8-1-4-16,8 0 0 0,1 0 4 0,-9 1 0 0,9 4 0 15,-1-6 0-15,-8 2 0 0,9-1-4 0,-9 0 4 0,8 0 0 16,0 1 0-16,-8-1 0 0,10 5 0 0,-2-5 0 0,-8 1-4 16,8-1 4-16,0-5 0 0,-8 5 0 0,10 2 0 0,-2-3 0 0,-8 1 0 15,8 0 0-15,1 0 0 0,0 0 0 0,-9-4 0 0,8 4 4 16,1 0-4-16,-1 0 0 0,0 0 0 0,0 1 4 0,-8-1 0 15,10-4-4-15,-2 3 0 0,0 2 4 0,2-1-4 0,-2 1 0 0,0-2 0 16,1 2-4-16,-1-1 4 0,1 0 4 0,-1 0-8 16,1 5 4-16,-1-4 0 0,0 0 0 0,2-2 0 0,-2 6 0 0,0-5-4 15,2 5 8-15,6-4-4 0,-7 4 0 0,-1-6 0 0,1 2-4 16,-1 4 4-16,9-5 0 0,-9 5-4 0,2-4 8 0,-2 4-4 16,10-6 0-16,-10 6 0 0,0-4 0 0,9-1 0 0,-9 5 0 0,1-6 0 15,0 6 0-15,7-4 0 0,-6 0 0 0,-2 4 0 0,0-6 0 16,10 6-4-16,-10 0 4 0,0-4 0 0,9-1 0 0,-8 5 0 15,0 0-4-15,7-4 0 0,-8 4 0 0,2 0 0 0,6-6 4 16,-6 6-4-16,-2 0 0 0,9-4 4 0,-9 4 0 0,0 0 0 16,10 0 0-16,-10 0 0 0,0-5-4 0,2 5 4 0,6 0 0 15,-6 0-4-15,-2 0 0 0,0 0 0 0,0 0 0 0,1 0 0 0,8-4 0 16,-8 4 0-16,-1 0 0 0,0 0 0 0,2 0 0 0,-2-6-4 16,0 6 0-16,0 0 4 0,2 0-4 0,-2 0 0 0,0 0 0 15,1 0 4-15,-1 0-4 0,1 0 0 0,0-4 0 0,-1 8 0 16,-8-4 4-16,8 0-4 0,2 0 0 0,-2 0 4 0,0 0 0 15,-8 0-4-15,8 0 0 0,2 0 0 0,-2 0 0 0,-8 0 0 0,8 0 0 16,1 0 0-16,-1 0 0 0,0 0 0 0,-8 0 0 0,10 0 0 16,-2 0 0-16,0 0 0 0,-8 0 0 0,8 0 0 0,2 0 4 15,-2 0-4-15,0 0 4 0,1 0-4 0,-9 0 0 0,9 0 0 16,-1 0 0-16,1 0 0 0,-1 0 0 0,0 0 0 0,1 0 4 16,0 0-4-16,-9 0 0 0,8 0 4 0,0 0-4 0,10 0 0 0,-10 0 0 15,1 0 4-15,0 6 0 0,-1-6-4 0,0 0 0 16,1 4 0-16,-1-4 0 0,0 0 4 0,2 0-4 0,-2 5 4 0,0-5 0 15,10 4-4-15,-18 2 0 0,16-6 0 0,-7 0-20 0,-9 4 24 16,9 1 0-16,-1-1 0 0,1-4 0 0,-1 0 0 0,0 6-4 16,2-2 0-16,-2-4 4 0,-8 4-4 0,8-4 0 0,0 6 0 0,2-6 0 15,-2 5 0-15,0-1 0 0,1-4 4 0,0 6-4 0,-1-6 4 16,1 4-4-16,-1 1 0 0,0-5 0 0,0 4 0 0,2-4 0 16,-2 6 0-16,0-2 0 0,2-4 0 0,-2 5 0 0,0 1 4 15,1-2 4-15,-1-4-8 0,-8 4 0 0,9 1 0 0,-1 0 0 16,1-5 0-16,-1 5-4 0,0-1 8 0,2 2-4 0,-10-6 4 0,8 4-4 15,0 1 0-15,2-1 0 0,-2-4 0 0,-8 6 0 0,8-2 0 16,1 1 0-16,-1 0 0 0,1-1 0 0,-1 1 0 0,1 0 0 16,-1 0 0-16,-8 0 0 0,8 0 0 0,2-1 0 0,-2 1 0 15,0 0 0-15,2 0 0 0,-10 0 0 0,8 1 0 0,0-3 0 16,0 2 0-16,-8 5 0 0,9-5 0 0,-9-5 0 0,9 9 0 16,-1-9 0-16,-8 5 0 0,9-5 0 0,-9 4 0 0,0 1 0 15,8-5 0-15,-8 5 0 0,0-5 0 0,8 0 0 0,-8 0 0 16,0 0 0-16,10 0 0 0,-10 5 0 0,0-5 0 0,0 0 0 0,8 4 0 15,-8 2 0-15,0-6 0 0,8 4 0 0,-8 1 0 0,0-5 0 16,0 5 0-16,8 0 0 0,-8-1 0 0,0 2 0 0,10-2 0 16,-10-4 0-16,0 5 0 0,8-1 0 0,-8 2 0 0,0-6 0 0,0 4 0 15,8 1 0-15,-8 0 0 0,0-5 0 0,9 5 0 16,-9-1 0-16,0-4 0 0,0 6 0 0,8-6 0 0,-8 4 0 0,0 1 0 16,0-5 0-16,0 4 0 0,9-4 0 0,-9 6 0 0,0-6 0 15,9 4 0-15,-9 1 0 0,0-5 0 0,8 5 0 0,-8 0 0 16,0-1 0-16,0 2 0 0,8-6 0 0,-8 5 0 0,0-1 0 0,8 0 0 15,-8 2 0-15,0-2 0 0,0 2 0 0,0-2 0 0,10 1 0 16,-10 5 0-16,0-7 0 0,8 3 0 0,-8-2 0 0,0 2 0 16,0 2 0-16,0-2 0 0,0-1 0 0,8-1 0 0,-8 6 0 15,0-5 0-15,0-1 0 0,0 2 0 0,10-6 0 0,-10 4 0 16,0 1 0-16,0 1 0 0,0-6 0 0,8 4 0 0,-8-4 0 0,0 0 0 16,0 4 0-16,0-4 0 0,0 0 0 0,0 0 0 0,0 0 0 15,0 0 0-15,0 5 0 0,0-5 0 0,0 0 0 0,0 0 0 16,0 0 0-16,0-5 0 0,0 5 0 0,0 0 0 0,0 0 0 15,8 5 0-15,-16-5 0 0,8 0 0 0,0 0 0 0,0 0 0 16,0 0 0-16,0 0 0 0,0 0 0 0,0 0 0 0,0 0 0 16,0 0 0-16,0 5 0 0,0-5 0 0,0 0 0 0,0 0 0 0,0 0 0 15,0-5 0-15,0 5-40 0,0 0-36 0,0 0-28 0,0 0-36 16,-8-5-36-16,8 1-28 0,-10 0-68 0,10-7 4 0,-8 1 48 16,0 1 36-16,-2-5 44 0,2-1 28 0,0-5 20 0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24:16.05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E431D5F-11AA-4628-9A64-6D62A7A6DDC5}" emma:medium="tactile" emma:mode="ink">
          <msink:context xmlns:msink="http://schemas.microsoft.com/ink/2010/main" type="inkDrawing" rotatedBoundingBox="12335,2262 13666,2373 13660,2446 12329,2334" shapeName="Other"/>
        </emma:interpretation>
      </emma:emma>
    </inkml:annotationXML>
    <inkml:trace contextRef="#ctx0" brushRef="#br0">30 9 7 0,'-9'0'80'0,"9"-5"-12"15,0 5 0-15,-8-5-24 0,8 5 0 0,-8 0-4 0,8 0 0 16,0 0-4-16,0 0 4 0,0 0 0 0,0 0 0 0,-10 0-4 15,10 0 0-15,0 0 0 0,0 0 4 0,0 0 0 0,0 0 4 16,0 0 4-16,0 0 0 0,10 0 0 0,-10 0-4 0,0 0 4 0,0 0 0 16,0 0 0-16,8 0 4 0,-8 0 0 0,8 0 8 0,-8 0-4 15,9 0 4-15,8 0 0 0,-8 0 0 0,-1 0-4 0,8 0 0 16,2 5-8-16,0-5 0 0,-2 5-4 0,1-5 0 0,0 0-8 16,8 4 4-16,-7-4 0 0,8 5 0 0,-1-5-8 0,-8 0 4 15,8 6-20-15,1-6-16 0,8 0 0 0,-8 4 0 0,-1-4 0 0,1 0 0 16,8 0 0-16,-8 0 0 0,-1 0 0 0,9 0 0 15,-8 0 0-15,8-4 0 0,-9 4 0 0,1 0 0 0,8 0 0 0,-8 0 0 16,9 0 0-16,-11 0 0 0,2 0 0 0,-1 0 0 0,1-6 0 16,0 6 0-16,0 6 0 0,-9-6 0 0,9 0 0 0,-10 4 0 15,2-4 0-15,7 4 0 0,-8 1 0 0,0 0 0 0,0 0 0 0,0 0 0 16,-9-1 0-16,10 1 0 0,-1 0 0 0,-8 4 0 0,7-4 0 16,-7 0 0-16,7 0 0 0,-6 0 0 0,-2 0 0 15,10-1 0-15,-10 1 0 0,0 0 0 0,0-5 0 0,1 5 0 0,0-5 0 16,-1 0 0-16,1 4 0 0,-1-4 0 0,-8 0 0 0,8 0 0 15,2 0 0-15,-10 0 0 0,8 0 0 0,-8 0 0 0,0 0 0 16,8 0 0-16,-8 0 0 0,0 0 0 0,0 0 0 0,8-4 0 0,-8 4 0 16,0 0 0-16,0 0 0 0,0 0 0 0,0-5 0 15,0 5 0-15,0 0 0 0,0 0 0 0,0 0 0 0,0 0 0 0,0 0 0 16,0 0 0-16,0 0 0 0,0 0 0 0,0 0 0 0,0 0 0 16,0 0 0-16,0 0 0 0,0 0 0 0,0 0 0 0,0 0 0 15,0 0 0-15,0 0 0 0,0 0 0 0,0 0 0 0,0 0 0 0,0 0 0 16,0 0 0-16,0 0 0 0,0 0 0 0,-8 0 0 15,8 0 0-15,0 0 0 0,0 0 0 0,0 0 0 0,-8 0 0 0,8 0 0 16,0 0 0-16,-8 0 0 0,8 0 0 0,-10-5 0 0,10 5 0 16,-8 0 0-16,0 0-68 0,-1-5-124 0,1 5-56 0,-1 0-96 15,0 0 36-15,1 0 60 0,0 0 52 0,-10-4 36 0,2 4 24 0,6 4 32 16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09:17:00.74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18ED938-7B15-4546-8D85-410EE50226E8}" emma:medium="tactile" emma:mode="ink">
          <msink:context xmlns:msink="http://schemas.microsoft.com/ink/2010/main" type="writingRegion" rotatedBoundingBox="13210,3537 15504,3654 15475,4224 13181,4106"/>
        </emma:interpretation>
      </emma:emma>
    </inkml:annotationXML>
    <inkml:traceGroup>
      <inkml:annotationXML>
        <emma:emma xmlns:emma="http://www.w3.org/2003/04/emma" version="1.0">
          <emma:interpretation id="{4FC119B3-2774-4027-9D79-EAE5CE53CEA1}" emma:medium="tactile" emma:mode="ink">
            <msink:context xmlns:msink="http://schemas.microsoft.com/ink/2010/main" type="paragraph" rotatedBoundingBox="13210,3537 15504,3654 15475,4224 13181,41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2FF9D56-14BD-49BB-8A0A-219101826F2B}" emma:medium="tactile" emma:mode="ink">
              <msink:context xmlns:msink="http://schemas.microsoft.com/ink/2010/main" type="line" rotatedBoundingBox="13210,3537 15504,3654 15475,4224 13181,4106"/>
            </emma:interpretation>
          </emma:emma>
        </inkml:annotationXML>
        <inkml:traceGroup>
          <inkml:annotationXML>
            <emma:emma xmlns:emma="http://www.w3.org/2003/04/emma" version="1.0">
              <emma:interpretation id="{49805128-0BE8-4292-8E66-6ACB347AA522}" emma:medium="tactile" emma:mode="ink">
                <msink:context xmlns:msink="http://schemas.microsoft.com/ink/2010/main" type="inkWord" rotatedBoundingBox="13210,3537 15504,3654 15475,4224 13181,4106">
                  <msink:destinationLink direction="to" ref="{DDA6BC0F-3700-4E08-BABF-823188A553A4}"/>
                  <msink:destinationLink direction="with" ref="{857C7A0A-02B3-4358-879D-DA642868FEDC}"/>
                  <msink:destinationLink direction="with" ref="{E7E2248A-8560-46A3-86DA-8D4CA293CA8D}"/>
                </msink:context>
              </emma:interpretation>
            </emma:emma>
          </inkml:annotationXML>
          <inkml:trace contextRef="#ctx0" brushRef="#br0">-4 508 3 0,'0'0'60'0,"0"0"-8"0,0 0 0 15,0 0-28-15,0 0-4 0,0 5 4 0,0-5 0 0,0 0-8 0,0 0 4 16,0 0 0-16,0-5 0 0,0 5-12 0,0 0 4 0,0 0 4 15,0 0-4-15,0 0 0 0,0 5-4 0,0-5 8 0,0 0 0 16,0 0-4-16,0 0 0 0,0 0 0 0,0 0 0 0,0 0 0 0,0-5 0 16,0 5-4-16,0 0 0 0,0 0 4 0,0-4 4 0,0 4-4 15,0 0 0-15,0-6 0 0,0 6 0 0,0-4 0 0,0 4 0 16,0-5 0-16,0 5 0 0,0 0 0 0,0-5-4 0,0 5 0 0,0-5 4 16,0 5 0-16,0 0-4 0,0-5 0 0,0 5 0 15,0 0 0-15,0-4 4 0,0-1-4 0,0 5 4 0,0-5-4 0,0 5 4 16,0-5 0-16,0 0 0 0,0 5 0 0,8-4 0 0,-8-1 0 15,0 0 0-15,8 5 4 0,-8-4 0 0,0-3-4 0,8 4 4 16,-8-2 0-16,10 0 0 0,-10 0 0 0,8 1 4 0,0-1 0 16,-8 0 0-16,9-4-4 0,0 2 0 0,-9 4 0 0,8-7 0 15,1 5-4-15,-1-4 4 0,0 4-8 0,-8-4 0 0,10 4 4 16,-2-5 0-16,0 5-4 0,0 0 0 0,2 1 4 0,-2-6-4 0,0 5 4 16,1 1 0-16,0-2 0 0,-1 2-12 0,1-1 16 0,-9 0 0 15,8 0 0-15,0 1 0 0,1-2 0 0,-9 2 0 0,9 4-4 16,-1-5 4-16,0 1 0 0,-8 4-8 0,10-6 4 0,-2 1-4 15,0 5 0-15,-8-4 0 0,9 4 0 0,0-5 0 0,-9 5 0 16,8-5 0-16,0 5 0 0,-8-4 0 0,9-1 4 0,-1 5 0 0,0-5 0 16,2 0-4-16,-10 1 4 0,8 4 0 0,0-6 0 0,2 3 0 15,-10-3-4-15,8 1 4 0,0 0 4 0,0 1-4 0,1-2 4 16,0 2-4-16,-1-1 0 0,1 1 0 0,-1-2-4 0,0 3 4 16,2-3 0-16,-2 1-4 0,0 0 0 0,0 1 0 0,2-1 4 15,-2 0-4-15,9 0 0 0,-8-4-4 0,-1 4 0 0,1 0 0 0,-1 0 0 16,8 0 0-16,-6 1 0 0,-2-1 4 0,0-1 0 0,2 2 0 15,6 0 0-15,-7-1 0 0,-1 5-4 0,1-5 0 0,-1 0 0 16,1 0-4-16,7 5 4 0,-6-4-4 0,-2-1 4 0,0 5 0 16,2-5 0-16,-2 5 4 0,0-4-20 0,1 4 16 0,-1 0 0 15,1 0 4-15,-1-5 0 0,1 5-8 0,-1 0 4 0,0 0 0 0,2 0 0 16,-10 0 0-16,8 0 0 0,0 0-4 0,2 0 4 0,-2 0 4 16,-8 0-4-16,8 0 4 0,0 0-8 0,1 0 4 0,-1 0-4 15,-8 0 4-15,9 0 0 0,0 0 0 0,-1 0 4 0,0 0-4 16,-8 0 0-16,10 0-4 0,-2 0 4 0,0 0 0 0,0 0 0 15,2 0 0-15,-2 0-4 0,0 0 8 0,-8 0-4 0,9 0-4 16,-1 0 0-16,1 0 0 0,0 0 0 0,-1 0 4 0,0 0-4 0,0 0 0 16,2 0 4-16,-2 0-4 0,0 0 4 0,2 0 0 0,-10 0 0 15,8 0 0-15,0 0-4 0,1 0 0 0,-1 0 4 0,0 0-4 16,1 0 4-16,0 0-4 0,-9 0 4 0,8 0-4 0,0 0 4 16,2 0-4-16,-2 0 0 0,-8 0 0 0,8 0 4 0,2 0-4 15,-2 0 4-15,0 0-4 0,0 0 0 0,1 0 0 0,-9 0 4 0,8 0-4 16,1 0-20-16,0 0 28 0,-1 0-4 0,-8 5 0 0,8-5 0 15,2 0 0-15,-2 0 0 0,0 0 0 0,0 0 0 0,-8 0 0 16,10 4 0-16,-2-4 0 0,0 0 0 0,1 0 0 0,-9 5 0 16,8-5 0-16,1 0-4 0,0 0 0 0,-1 0 0 0,-8 0 0 15,8 0 0-15,2 0 0 0,-2 0 0 0,0 0 0 0,0 5 0 0,2-5 0 16,-2 0 0-16,0 0 0 0,1 0 0 0,-1 4 0 0,-8-4 0 16,8 5 0-16,2-5 0 0,-2 0 0 0,0 0 0 0,0 0 0 15,2 0 0-15,-2 5 0 0,9-5 0 0,-8 0 0 0,-1 0 0 0,1 5 0 16,-1-5 0-16,9 0 0 0,-8 5 0 0,-1-5 0 15,10 0 0-15,-10 4 0 0,0-4 0 0,10 4 0 0,-10-4 0 0,0 6 0 16,9-6 0-16,-9 0 0 0,2 0 0 0,-2 5 0 0,10-5 0 16,-10 0 0-16,0 4 0 0,0-4 0 0,1 0 0 0,0 5 0 15,-1-5 0-15,1 5 0 0,-1-5 0 0,-8 5 0 0,8-5 0 0,2 0 0 16,-2 5 0-16,0 0 0 0,0-1 0 0,2-4 0 0,-2 5 0 16,0-5 0-16,1 5 0 0,0 0 0 0,-9-1 0 0,8-4 0 15,1 5 0-15,-1 0 0 0,0-5 0 0,-8 6 0 0,8-3 0 16,2-3 0-16,-2 6 0 0,-8-2 0 0,8-4 0 0,2 5 0 15,-2-1 0-15,-8-4 0 0,8 6 0 0,-8-6 0 0,9 4 0 16,-1-4 0-16,-8 5 0 0,9 0 0 0,-9-5 0 0,8 6 0 0,-8-6 0 16,9 3 0-16,-9-3 0 0,8 6 0 0,-8-6 0 15,0 4 0-15,8 1 0 0,2-5 0 0,-10 5 0 0,8-5 0 0,-8 5 0 16,0-1 0-16,8 1 0 0,2 0 0 0,-10-1 0 0,8 1 0 16,-8-5 0-16,8 6 0 0,-8 3 0 0,9-9 0 0,-1 10 0 15,-8-6 0-15,9-4 0 0,-9 10 0 0,8-10 0 0,-8 5 0 16,9-5 0-16,-1 4 0 0,-8 2 0 0,8-6 0 0,-8 4 0 15,10 1 0-15,-2-5 0 0,-8 4 0 0,8-4 0 0,-8 6 0 0,10-6 0 16,-10 4 0-16,8 1 0 0,-8-5 0 0,8 5 0 0,-8 0 0 16,8-5 0-16,-8 5 0 0,0 0 0 0,9-1 0 0,-9 1 0 15,9 0 0-15,-9-1 0 0,0 1 0 0,8-5 0 0,-8 5 0 0,0 0 0 16,9 0 0-16,-9-2 0 0,0-3 0 0,8 7 0 16,-8-3 0-16,0 1 0 0,8 0 0 0,-8-5 0 0,0 5 0 0,0-1 0 15,0-4 0-15,10 5 0 0,-10 0 0 0,0-5 0 0,0 5 0 16,0-2 0-16,0-3 0 0,0 7 0 0,8-7 0 0,-8 4 0 15,0 1 0-15,0-5 0 0,0 5 0 0,0-1 0 0,0 1 0 0,8 0 0 16,-8 0 0-16,0-5 0 0,0 5 0 0,0-1 0 0,0 1 0 16,0 0 0-16,0 0 0 0,0 0 0 0,8-1 0 0,-8-4 0 15,0 6 0-15,0-2 0 0,0 1 0 0,0-5 0 0,0 4 0 16,10 1 0-16,-10-5 0 0,0 5 0 0,0-5 0 0,0 5 0 16,8-5 0-16,-8 5 0 0,0-5 0 0,0 5 0 0,0-5 0 0,0 0 0 15,0 4 0-15,0-4 0 0,0 0 0 0,0 0 0 0,8 4 0 16,-8-4 0-16,0 0 0 0,-8 0 0 0,16 0 0 0,-8 0 0 15,0 6 0-15,0-6 0 0,0 0 0 0,0 5 0 0,0-5 0 16,0 4 0-16,0-4 0 0,0 0 0 0,0 5 0 0,9-5 0 16,-9 0 0-16,0 0 0 0,0 0 0 0,0 0 0 0,0 0 0 0,0 0 0 15,0 5 0-15,0-5 0 0,0 0 0 0,0-5 0 16,0 5 0-16,0 5 0 0,0-5 0 0,0 0 0 0,0 0 0 0,0 0 0 16,0 0 0-16,0 0 0 0,0 0 0 0,0-5-28 0,-9 5-96 15,9 0-32-15,0-5-36 0,-8 1-24 0,8-1-76 0,-8-1 28 16,8-2 44-16,-10-2 44 0,2 0 28 0,0 1 32 0,0-6 20 0</inkml:trace>
        </inkml:traceGroup>
      </inkml:traceGroup>
    </inkml:traceGroup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24:17.97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15A4AA3-8CEF-47FD-A0F1-DF555A40BB5D}" emma:medium="tactile" emma:mode="ink">
          <msink:context xmlns:msink="http://schemas.microsoft.com/ink/2010/main" type="inkDrawing" rotatedBoundingBox="19947,2320 21499,2428 21496,2475 19944,2367" shapeName="Other"/>
        </emma:interpretation>
      </emma:emma>
    </inkml:annotationXML>
    <inkml:trace contextRef="#ctx0" brushRef="#br0">14 0 39 0,'0'0'84'0,"-8"0"-12"15,8 4-4-15,0-4-36 0,0 0 16 0,-8 0 0 0,8 0-4 0,0 0 4 16,0 0-4-16,0 0-4 0,0 0 0 0,0 0-4 16,0 0 0-16,0 0 0 0,0 0 4 0,0 0-4 0,0 0 0 0,0 0 0 15,0 0 4-15,0 0 4 0,0 0 8 0,0 0-4 0,0 4-4 16,0-4 0-16,8 0 0 0,-8 0 4 0,0 5-4 0,8-5 0 15,-8 0 4-15,0 0 0 0,8 5 0 0,-8-5-4 0,10 0 0 16,-2 0-4-16,0 5 0 0,2-5 4 0,-2 0-8 0,0 0 0 0,1 0-8 16,-1 0 4-16,1 0-8 0,-1 0 0 0,9 0 0 15,-9 0 0-15,2 0 0 0,6 0 0 0,-6 0-4 0,6 0 0 0,1 0 0 16,-9 0 0-16,10 0 0 0,-2 0-20 0,2 0 0 0,-2 0 0 16,2 0 0-16,-1 0 0 0,0 0 0 0,0 0 0 0,1 0 0 15,6 0 0-15,-6 0 0 0,7 0 0 0,-7 0 0 0,-2 0 0 16,10 0 0-16,-9 0 0 0,9 0 0 0,-10 0 0 0,10 0 0 15,-8 5 0-15,7-5 0 0,-8 0 0 0,8 0 0 0,-7 0 0 0,-2 0 0 16,10 0 0-16,-9 4 0 0,0-4 0 0,0 5 0 0,1-5 0 16,6 5 0-16,-6-5 0 0,-10 4 0 0,10-4 0 0,-1 0 0 15,-1 5 0-15,2 0 0 0,-2-5 0 0,2 5 0 0,-1-5 0 16,-9 5 0-16,10 0 0 0,-2-5 0 0,-8 5 0 0,10-5 0 16,0 4 0-16,-10-4 0 0,9 5 0 0,0-5 0 0,-9 0 0 0,9 5 0 15,1-5 0-15,-10 0 0 0,10 0 0 0,-2 0 0 0,-8 0 0 16,10 0 0-16,-10 0 0 0,9 0 0 0,-9 0 0 0,2 0 0 15,6 0 0-15,-8 0 0 0,10 0 0 0,-10 0 0 0,1 0 0 0,-1 0 0 16,1 0 0-16,0 0 0 0,-1 0 0 0,8 0 0 16,-16 0 0-16,10 0 0 0,-2 0 0 0,0 0 0 0,2 0 0 0,-10 0 0 15,8 0 0-15,0 0 0 0,1 0 0 0,-9 0 0 0,8 0 0 16,-8 0 0-16,9 0 0 0,-1 0 0 0,-8 0 0 0,9 0 0 16,-9 0 0-16,8 5 0 0,0-5 0 0,-8 0 0 0,10 0 0 15,-10 0 0-15,8 4 0 0,0-4 0 0,-8 0 0 0,10 5 0 16,-10-5 0-16,8 0 0 0,-8 5 0 0,8-5 0 0,0 5 0 0,-8-1 0 15,0-4 0-15,9 0 0 0,-9 7 0 0,8-7 0 0,-8 0 0 16,0 3 0-16,0-3 0 0,9 0 0 0,-9 0 0 0,0 0 0 16,0 0 0-16,0 0 0 0,0 0 0 0,0 0 0 0,0 0 0 15,0 0 0-15,0 0 0 0,0 0 0 0,-9 0 0 0,9 0 0 16,0 0 0-16,0 0 0 0,-8 0 0 0,-1 0 0 0,9-3 0 16,-8 3-80-16,-8 0-132 0,6-7-64 0,-6 7-84 0,-2 0 64 0,1 0 56 15,-8 0 48-15,0 0 36 0,-1 0 32 0,0 0 20 0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24:50.40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E10DC41-16FA-4479-93A2-60C9BD328387}" emma:medium="tactile" emma:mode="ink">
          <msink:context xmlns:msink="http://schemas.microsoft.com/ink/2010/main" type="writingRegion" rotatedBoundingBox="27958,1889 30546,4463 29840,5173 27252,2598"/>
        </emma:interpretation>
      </emma:emma>
    </inkml:annotationXML>
    <inkml:traceGroup>
      <inkml:annotationXML>
        <emma:emma xmlns:emma="http://www.w3.org/2003/04/emma" version="1.0">
          <emma:interpretation id="{70E85FAC-5296-4655-81DF-58880725C68C}" emma:medium="tactile" emma:mode="ink">
            <msink:context xmlns:msink="http://schemas.microsoft.com/ink/2010/main" type="paragraph" rotatedBoundingBox="27958,1889 30546,4463 29840,5173 27252,25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873BA0-A751-4254-8AC7-E59624FB15E6}" emma:medium="tactile" emma:mode="ink">
              <msink:context xmlns:msink="http://schemas.microsoft.com/ink/2010/main" type="line" rotatedBoundingBox="27958,1889 30546,4463 29840,5173 27252,2598"/>
            </emma:interpretation>
          </emma:emma>
        </inkml:annotationXML>
        <inkml:traceGroup>
          <inkml:annotationXML>
            <emma:emma xmlns:emma="http://www.w3.org/2003/04/emma" version="1.0">
              <emma:interpretation id="{62745F34-B2F4-4F27-84CC-94665B61E5D9}" emma:medium="tactile" emma:mode="ink">
                <msink:context xmlns:msink="http://schemas.microsoft.com/ink/2010/main" type="inkWord" rotatedBoundingBox="27923,1924 28575,2572 27904,3246 27252,2598"/>
              </emma:interpretation>
              <emma:one-of disjunction-type="recognition" id="oneOf0">
                <emma:interpretation id="interp0" emma:lang="" emma:confidence="0">
                  <emma:literal>1.</emma:literal>
                </emma:interpretation>
                <emma:interpretation id="interp1" emma:lang="" emma:confidence="0">
                  <emma:literal>, -</emma:literal>
                </emma:interpretation>
                <emma:interpretation id="interp2" emma:lang="" emma:confidence="0">
                  <emma:literal>, _</emma:literal>
                </emma:interpretation>
                <emma:interpretation id="interp3" emma:lang="" emma:confidence="0">
                  <emma:literal>, .</emma:literal>
                </emma:interpretation>
                <emma:interpretation id="interp4" emma:lang="" emma:confidence="0">
                  <emma:literal>, °</emma:literal>
                </emma:interpretation>
              </emma:one-of>
            </emma:emma>
          </inkml:annotationXML>
          <inkml:trace contextRef="#ctx0" brushRef="#br0">4527-1569 43 0,'-9'5'84'0,"1"-5"-12"0,8 5-4 0,-8-5-28 0,-2 5 0 15,2-5 0-15,8 4-8 0,-8-4 0 0,8 5 0 0,-8-5 0 16,8 5 0-16,0-5-4 0,-10 5 0 0,10-5 0 0,0 0 4 16,0 0-4-16,0 4 4 0,0-4-4 0,0 0 0 0,0 0 8 0,0 0 4 15,-8 0-4-15,8 0 4 0,8 0 0 0,-8 0-8 16,0 0 4-16,0 0-4 0,0 0 0 0,0 0-4 0,0 0 0 0,0 0-4 15,0 0-4-15,0 0-4 0,0 0 0 0,0 0 0 0,0 0 0 16,10-4 0-16,-10 4 0 0,8-5 4 0,0 5 0 0,0 0 0 16,2-5 0-16,-2 5 0 0,0-5 0 0,9 5 0 0,-9-4 0 0,10 4-8 15,0 0 4-15,-2-5 0 0,1 5-4 0,0 0-4 16,0 0 4-16,1-5-8 0,-2 5 0 0,2 0 0 0,-2 5 0 16,2-5 0-16,-10 5-4 0,9-5 4 0,-1 4 0 0,-6 1 0 0,6 0 0 15,-6-5 0-15,-2 9 0 0,0-3 4 0,1-2-4 0,-1 6 0 16,1-1 4-16,-9 1 4 0,8-1 0 0,-8 6 0 15,0-5 0-15,0 4 0 0,0 1 0 0,-8-1 0 0,8 5-4 0,-9-4 0 16,1 4-4-16,-9 0 4 0,9 0 0 0,-10 0 0 16,10 0 0-16,-10 0 0 0,2 5 0 0,-1-9 0 0,-1 4 4 15,2 0-4-15,-2 0 0 0,2-4-4 0,-2 4 0 0,1-5 0 16,0-4 0-16,8 5 0 0,-7-6-4 0,-2 5 4 0,10-4 0 16,0-5-4-16,-2 5-4 0,2-1-4 0,0-5 0 0,-1 2-8 15,9-2 0-15,-8 1-4 0,8 0-4 0,-8 0-4 0,8-5-8 16,0 4-4-16,0 2-8 0,0-6-8 0,0 4-8 0,0-4-4 15,8 5-16-15,-8-1-12 0,0-4-12 0,0 11-4 0,0-7-4 16,8 1-36-16,-8 4-56 0,0 1 36 0,0-1 32 0,-8 0 28 16</inkml:trace>
          <inkml:trace contextRef="#ctx0" brushRef="#br0" timeOffset="241.3528">4603-432 151 0,'9'5'176'0,"-9"-1"-8"16,9 1-16-16,-9 0-20 0,0-5 4 0,8 0 8 0,-8 5 8 15,0-5 0-15,0 0 0 0,0 0-8 0,0 0-24 0,0 0-20 0,0 0-16 16,0 0-16-16,0 0-52 0,0 0-16 0,0 0 0 0,0 0 0 16,0 0 0-16,0 0 0 0,0 0 0 0,0 0 0 0,0 0 0 15,0 0 0-15,0 0 0 0,0 0 0 0,0 0 0 0,0 0 0 0,0 0 0 16,0 0 0-16,0-5 0 0,0 5-92 0,0-5-140 15,-8 5-116-15,8-5 12 0,-9 1 52 0,0 4 56 0,1-5 44 0,0-1 36 16,-10 2 28-16</inkml:trace>
        </inkml:traceGroup>
        <inkml:traceGroup>
          <inkml:annotationXML>
            <emma:emma xmlns:emma="http://www.w3.org/2003/04/emma" version="1.0">
              <emma:interpretation id="{91D785B2-524E-4A77-A71B-D50D4B629625}" emma:medium="tactile" emma:mode="ink">
                <msink:context xmlns:msink="http://schemas.microsoft.com/ink/2010/main" type="inkWord" rotatedBoundingBox="29375,3299 30546,4463 29926,5086 28756,3921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6793.9127">5661 230 35 0,'0'-5'88'0,"0"-5"-8"0,0 6 0 16,0-6-16-16,0 5-4 0,0-5 0 0,0 1 4 0,0 4 8 15,0-4 0-15,0-1 0 0,0 1 4 0,0-6 0 0,8 5 4 16,-8 0-8-16,0 1 0 0,8 5 0 0,-8-5-4 0,0-2-4 0,10 6 4 16,-10-4-8-16,8 4 4 0,-8 0 0 0,8 5-8 0,1-4 4 15,-9 4 0-15,9 0-8 0,-1 4 4 0,0 1-4 0,-8 5-4 16,9-6-4-16,-1 12-8 0,1-3-36 0,0 2 0 0,-1 5 0 15,0-2 0-15,2 6 0 0,-2 0 0 0,0 0 0 0,1 4 0 16,-9 7 0-16,9-7 0 0,-1 6 0 0,0 0 0 0,1-6 0 16,-1 6 0-16,0-1 0 0,2-4 0 0,-10-1 0 0,8 1 0 15,0 0 0-15,2-5 0 0,-2 5 0 0,0-10 0 0,0 1 0 0,-8-1 0 16,9 0 0-16,0-5 0 0,-9-4 0 0,8 4 0 0,1-9 0 16,-9 5 0-16,8-5 0 0,0-1 0 0,2 1 0 0,-10-5 0 15,8 0 0-15,0-5 0 0,0 1 0 0,2-1 0 0,-10-5 0 16,16 0 0-16,-7-4 0 0,0 5 0 0,-1-11 0 0,1 6 0 0,7-6 0 15,-8-3 0-15,10-2 0 0,-10 2 0 0,10-2 0 16,-1-4 0-16,-9 1 0 0,9-1 0 0,0 0 0 0,1 1 0 0,-10-6 0 16,10 4 0-16,-2 8 0 0,1-7 0 0,-8 0 0 0,8 5 0 15,-1 0 0-15,-6 0 0 0,-2 0 0 0,8 4 0 0,-6 2 0 16,-2 3 0-16,0 2 0 0,1-3 0 0,0 6 0 0,-9 1 0 0,8-1-4 16,-8 1-88-16,0 4-20 0,9 0-20 0,-9 1-20 15,0 4-24-15,0-5-8 0,0 5-52 0,-9 0-16 0,9 0 40 0,0-5 44 16,-8 5 32-16,8 5 24 0</inkml:trace>
          <inkml:trace contextRef="#ctx0" brushRef="#br0" timeOffset="-14883.4227">6607 743 7 0,'0'0'76'15,"-8"0"-8"-15,8 0-4 0,0-5-24 0,-8 1 0 0,8 4 0 16,0-6 0-16,0 6 4 0,0-4 0 0,-10-1 4 0,10 0 0 0,0 5 4 16,0-5 0-16,0 1 0 0,0-1 4 0,0 5-4 15,0-5 4-15,0 5-8 0,0 0 4 0,0 0-4 0,0 0 4 0,0-5-4 16,0 5 0-16,0 0 4 0,0 5 4 0,0-5-4 0,0 0 8 16,0 5-4-16,0 0 0 0,0-1-4 0,0 6-4 0,0-5 0 15,0 5-8-15,0-1-4 0,0-4 0 0,0 9-8 0,0-4-4 16,0 4-4-16,0 1 0 0,0-1 0 0,0 0 0 0,0 5-8 0,0-4-4 15,0 0 4-15,0-1-4 0,0 0 0 0,0 5-4 16,0-4 0-16,0-1-4 0,0 0 4 0,10-4 0 0,-10 4 0 0,0-5-4 16,0 6 0-16,8-10 0 0,-8 4 0 0,8-3 4 0,-8-2-4 15,9 1 0-15,-9-5 0 0,8 0 4 0,1 0-4 0,-1-5 0 16,-8 1 0-16,9-2 0 0,-1 2 0 0,0-6 0 0,2 1 0 0,-10-1 0 16,8 1 0-16,0-1 0 0,2-5 0 0,-2 6 4 15,0-1-4-15,0 0 0 0,-8-4-4 0,9 9 4 0,-1-4 4 0,-8-1 0 16,9 6-4-16,-9-1 4 0,9-4-4 0,-9 9 0 0,0-6 4 15,0 2 0-15,0 4 0 0,0 0-4 0,8-5 0 0,-8 5 0 16,0 0 0-16,0 0 4 0,0 0-4 0,0 0 4 0,8 0 0 0,-8 0-8 16,0 0 8-16,0 5-8 0,10-5 4 0,-10 0 4 15,8 0-8-15,-8 0 4 0,8 4 0 0,0-4 4 0,-8 6 4 0,10-6-4 16,-10 4 4-16,8 6 0 0,-8-6 0 0,8 2-8 0,1-2 0 16,-9 5 0-16,8 1 0 0,-8-1 0 0,9 1 0 0,0 0 0 15,-9-1 0-15,8-4 0 0,-8 5 0 0,8 0 0 0,0-1 0 16,2 1 0-16,-2-6 0 0,0 1 0 0,2 5 0 15,-2-6 0-15,0 2 0 0,1-2 0 0,7-4 0 0,-7 0 0 0,0 0 0 16,7 0 0-16,-6-4 0 0,6-2 0 0,-7 2 0 16,8-6 0-16,-9 1 0 0,1-1 0 0,8 1 0 0,-8-6 0 15,-1 1 0-15,0-1 0 0,2-4 0 0,-2 0 0 0,-8 5 0 16,0-6 0-16,8 1 0 0,-8-5 0 0,0 5 0 0,0 0 0 16,-8 0 0-16,8-1 0 0,-8 2 0 0,8-2 0 0,-10 6 0 15,2-6 0-15,0 6-28 0,-10 5-40 0,10-6-28 0,-1 5-20 16,-7 5-16-16,7-4-32 0,-8 9-28 0,9-5-76 0,-10 1 4 15,1 4 52-15,8 0 40 0,-7 4 28 0,7-4 32 0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16:52.23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90279C7-3824-4729-94AF-019DEB382C72}" emma:medium="tactile" emma:mode="ink">
          <msink:context xmlns:msink="http://schemas.microsoft.com/ink/2010/main" type="writingRegion" rotatedBoundingBox="13157,3065 17279,2690 17374,3744 13253,4119"/>
        </emma:interpretation>
      </emma:emma>
    </inkml:annotationXML>
    <inkml:traceGroup>
      <inkml:annotationXML>
        <emma:emma xmlns:emma="http://www.w3.org/2003/04/emma" version="1.0">
          <emma:interpretation id="{4572A5B1-4384-465A-89FD-E0D2B2A4ACF1}" emma:medium="tactile" emma:mode="ink">
            <msink:context xmlns:msink="http://schemas.microsoft.com/ink/2010/main" type="paragraph" rotatedBoundingBox="13157,3065 17279,2690 17374,3744 13253,41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F17DF3-5151-462D-9976-DF10D37D1C09}" emma:medium="tactile" emma:mode="ink">
              <msink:context xmlns:msink="http://schemas.microsoft.com/ink/2010/main" type="line" rotatedBoundingBox="13157,3065 17279,2690 17374,3744 13253,4119"/>
            </emma:interpretation>
          </emma:emma>
        </inkml:annotationXML>
        <inkml:traceGroup>
          <inkml:annotationXML>
            <emma:emma xmlns:emma="http://www.w3.org/2003/04/emma" version="1.0">
              <emma:interpretation id="{B29B05E8-2324-42E2-8630-2AB0F27AB792}" emma:medium="tactile" emma:mode="ink">
                <msink:context xmlns:msink="http://schemas.microsoft.com/ink/2010/main" type="inkWord" rotatedBoundingBox="13198,3512 13729,3463 13770,3909 13238,3957"/>
              </emma:interpretation>
            </emma:emma>
          </inkml:annotationXML>
          <inkml:trace contextRef="#ctx0" brushRef="#br0">-2689 181 15 0,'0'0'60'16,"0"0"-8"-16,0 0-8 0,0 0-24 0,0 0 0 15,0 0-4-15,0 0 0 0,0-4 0 0,0 4-4 0,0 0 4 0,0-5 0 16,0 5-4-16,0-5 8 0,0 5-4 0,0-4 0 0,0 4-8 0,0 0-4 16,0-5 4-16,0 0 4 0,0 5 0 0,0-5-4 15,0 5 0-15,0 0 4 0,0-5-4 0,0 5 4 0,0 0 0 0,0 0-4 16,0 0 4-16,0 0-4 0,0 0 4 0,0 0-4 0,0 0 0 16,0 0 4-16,0 0-4 0,0 0 0 0,0 0 0 0,0 0 0 15,0 0 0-15,0 0 0 0,0 0 4 0,0 0-4 0,0 0 0 16,0 0 4-16,0 0-4 0,0 0 0 0,0 0 0 0,0 0 0 15,0 0 0-15,0 0-4 0,0 0 4 0,0 0-8 0,0 0 4 0,0 0-4 16,0 0 4-16,0 0-4 0,0 0 0 0,0 0 0 0,0 0 4 16,0 0 0-16,0 0 0 0,0 0-4 0,0 0 0 0,0 0 4 15,0 0-4-15,0 0 0 0,0 0 0 0,0 0 8 0,0 0-4 16,0 0 4-16,0 0-4 0,0 0 0 0,0 0 4 0,0 0 0 0,0 0 0 16,0 0 0-16,0 0 4 0,0 0-4 0,0 0 4 15,0 0-4-15,0 0 0 0,0 0 0 0,0 0 0 0,0 0 4 0,0 0 0 16,0 0 0-16,0 0-4 0,0 0 0 0,0 0 0 0,0 0 0 15,0 0 4-15,0 0-8 0,0-4 4 0,0 4 0 0,0 0 4 16,0 0-4-16,0-6 8 0,0 6-4 0,0 0 4 0,0-4-4 16,-9 4 4-16,9 0 0 0,0 0-4 0,0 0 0 0,-9-5 4 15,9 0-4-15,0 5 0 0,-8 0-4 0,8-5 8 0,-8 5-4 0,8 0-4 16,0-4 0-16,-10 4 4 0,10 0-4 0,-8 0 4 0,8-6-4 16,-8 6 4-16,8 0-4 0,-9 0 4 0,9 0-4 0,0 0 0 15,-9 0 0-15,9 0 0 0,-8 0 4 0,8 0-4 0,-8 0-4 0,8 0 0 16,-9 0 0-16,1 0 4 0,8 0-4 0,-9 0 0 15,9 0 0-15,-9 0 0 0,9 0 4 0,-8 0-4 0,0 6 0 0,8-6 0 16,-10 4 0-16,2-4 0 0,8 5 0 0,-8-5-4 0,0 5 4 16,8 0 0-16,-10-1 0 0,2 6-4 0,8-5 4 0,-8 0-4 15,-1 5 0-15,9-1 4 0,-8-4-4 0,8 4 0 0,-9-4 0 0,9 5 4 16,-9-6-4-16,9 6 4 0,-8-1 0 0,8-4-8 0,0 5 4 16,0 0 0-16,0-1 0 0,0 1 0 0,-8-6 0 0,8 6 4 15,0-1-4-15,0 1-16 0,8-1 16 0,-8 1 0 0,0 6 8 16,0-7-4-16,8 0 0 0,-8 1 0 0,9-1-4 0,-9 0 4 15,9 2 0-15,-1-2-4 0,1 1 8 0,-1-1-8 0,0 1 4 16,2-6-4-16,-2 6 4 0,0-1-4 0,0-3 4 0,2-2 0 0,-2 1-4 16,9 0 4-16,-8 0-4 0,-1 0 4 0,1 0-4 15,-1-5 4-15,9 4 0 0,-8-4 0 0,-1 5 0 0,10-5 0 0,-10 0-4 16,0 0 4-16,10-5 0 0,-10 5 0 0,9-4 0 0,-9-1 4 16,0 5-4-16,10-5 0 0,-10 0 0 0,2 0 0 0,6 0 0 15,-8 1 0-15,1-2-4 0,8-3 0 0,-8 5 4 0,-1-6 0 16,0 5-4-16,2-5 0 0,-2 0 0 0,0 6 0 0,0-5 0 15,2-2 0-15,-2 2 4 0,0 0 0 0,1-1 0 0,0 1-4 0,-9 0 0 16,8-2 0-16,1 2 4 0,-9-1-4 0,8 1 8 0,-8 0-4 16,8-2 0-16,-8 2-4 0,0-1 4 0,0 1 0 0,0-1 0 15,0 5 0-15,8-5 0 0,-8 1-4 0,0-1 4 0,-8 6 0 0,8-6 0 16,0 0 0-16,0 1-4 0,-8 4 4 0,8-4 0 16,-8-1-4-16,8 5 4 0,-9-5-4 0,1 6 4 0,8-6 0 0,-9 5 0 15,0-5 0-15,1 1 0 0,-10 5-8 0,10-3 4 0,0 4 4 16,0-2-4-16,-2 0 0 0,2 0 4 0,0 1-4 0,-9-2 0 15,8 2 4-15,0 4-4 0,1 0 0 0,-8-5 0 0,6 5 0 0,2 0 0 16,0 0 0-16,-10 0 4 0,10 0-4 0,-1 0 0 0,1 0 0 16,0 0 0-16,-1 5 0 0,0-5 0 0,-7 4 4 0,6-4-4 15,2 6-4-15,0-2-4 0,-1 1-8 0,0-5-4 0,1 5-4 16,8 3-8-16,-8-1-4 0,-1-3-8 0,1 1-8 0,-1 5 4 16,9-6-16-16,-9 6-4 0,1-5-8 0,8 5-8 0,-8-1-8 0,8 1-4 15,-10-5 4-15,10 4-48 0,0 0-48 0,-8 1 32 0,8 0 32 16,0-2 28-16</inkml:trace>
        </inkml:traceGroup>
        <inkml:traceGroup>
          <inkml:annotationXML>
            <emma:emma xmlns:emma="http://www.w3.org/2003/04/emma" version="1.0">
              <emma:interpretation id="{1100EEEB-6AAB-4897-8868-91A95259012B}" emma:medium="tactile" emma:mode="ink">
                <msink:context xmlns:msink="http://schemas.microsoft.com/ink/2010/main" type="inkWord" rotatedBoundingBox="14443,3214 14879,3175 14918,3600 14482,364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011.8781">-1684 62 3 0,'0'4'96'15,"-8"1"-16"-15,8-5-4 0,0 5-20 0,0 0 0 0,0-5 0 0,0 3 4 16,8-3-4-16,-8 7 4 0,0-7 0 0,0 4 0 0,9-4 8 16,-9 5 0-16,8-5 0 0,-8 0-8 0,9 4-4 0,0-4 0 15,-1 6-4-15,0-2 0 0,2-4 0 0,-2 5-4 0,0-5 0 16,10 0 0-16,-10 0-4 0,9 5-4 0,-9-5 0 0,10 0-4 15,-10 0-4-15,8 0 4 0,-6 0-8 0,6 0 4 0,2 0-4 0,-10 0-8 16,9 0 0-16,-9 0 0 0,10 0-4 0,-10 5-4 16,10-5-4-16,-10 0 0 0,0 4 0 0,1-4 0 0,0 6-4 0,-1-6-4 15,0 4 0-15,1-4-12 0,-1 0-8 0,-8 5-20 0,8-5-16 16,2 5-16-16,-10-5-20 0,0 0-24 0,0 0-32 0,0 5-24 16,0-5-84-16,0 5 24 0,-10-5 40 0,10 4 36 0,-8-4 32 15,0 0 24-15</inkml:trace>
          <inkml:trace contextRef="#ctx0" brushRef="#br0" timeOffset="695.6852">-1710-226 59 0,'0'0'72'0,"0"0"-4"0,0 0-4 16,0 0-16-16,0 0-4 0,0 0-4 0,0 0 0 0,0 0 0 0,0 0-4 15,0 0 0-15,0 0 0 0,0 0 0 0,0 0 8 0,0 0 0 16,0 0 0-16,0 0 12 0,0 0 0 0,0 0-8 0,10 0 4 15,-10 0 4-15,0 4-4 0,8-4 0 0,0 5 0 0,1-5 0 0,-9 5-4 16,8-5 0-16,10 5-4 0,-10 0 0 0,0-5-8 0,2 5 4 16,6-1 0-16,-8 1-4 0,2 0 0 0,6 0-4 0,-7-1-4 15,7 1-4-15,-6-5 4 0,6 5-4 0,2 1-8 0,-10-6 0 0,9 3 0 16,-8-3 0-16,8 0 0 0,-1 6 0 0,-7-6-4 0,8 0-4 16,-9 0 0-16,10 0 0 0,-1 0 0 0,-8 0-4 0,-1 0 0 15,9 0 4-15,-9 0-8 0,0 0 0 0,2 0 0 0,-2 0 4 16,0 0 0-16,-8 0 0 0,10 0-8 0,-10 0 0 0,8 0 0 15,-8 0 4-15,0 0-4 0,0 0-8 0,0 0-12 0,0 0-8 0,0 0-16 16,0 0-16-16,-8 0-8 0,8 0-16 0,-10 0-4 16,10 4-12-16,-8-4-8 0,0 0-8 0,-2 0-4 0,2 0 0 0,0 0-44 15,-1 0-36-15,-7 0 36 0,7 0 32 0,-8 0 32 0</inkml:trace>
        </inkml:traceGroup>
        <inkml:traceGroup>
          <inkml:annotationXML>
            <emma:emma xmlns:emma="http://www.w3.org/2003/04/emma" version="1.0">
              <emma:interpretation id="{BD9AD021-1889-4F9E-8F53-FD44E1E7B6C9}" emma:medium="tactile" emma:mode="ink">
                <msink:context xmlns:msink="http://schemas.microsoft.com/ink/2010/main" type="inkWord" rotatedBoundingBox="15195,2880 16465,2764 16561,3818 15291,3934"/>
              </emma:interpretation>
            </emma:emma>
          </inkml:annotationXML>
          <inkml:trace contextRef="#ctx0" brushRef="#br0" timeOffset="6681.8765">-414-313 23 0,'0'-4'92'0,"0"-1"-8"0,0 0-8 16,0 0-20-16,0 1-4 0,0-2 0 0,10 2-8 0,-10-1-4 15,0 5-4-15,0-4 4 0,8 4 0 0,-8-6 0 0,0 6 4 0,0 0 0 16,8 0 4-16,-8 0-4 0,8 0 4 0,-8 0 4 15,10 0-4-15,-10 6-4 0,8-2 0 0,-8 1-4 0,0 5 0 0,8-1 4 16,-8 1-4-16,0 4-4 0,0 1 4 0,9-1 0 0,-9 0-8 16,0 5 4-16,0 5-4 0,0 0-8 0,0 0-4 0,0 0 4 15,0 0 0-15,0 5-4 0,0-5 0 0,0 4-4 0,0-3 4 0,0 3-8 16,0-3 0-16,0-1-4 0,0-2 4 0,0 4-4 16,0-3 0-16,0 2-4 0,0-6 0 0,0 0 0 0,0-6 0 0,0 7 0 15,0-5-4-15,0-1-16 0,0 0 20 0,0-4-4 0,0-1 0 16,0 1 0-16,0-5-4 0,0 5-4 0,0-6-4 0,8-4-12 15,-8 5-12-15,0-5-12 0,0 5-8 0,0-5-16 0,0 0 0 0,0 0-16 16,-8-5-12-16,8 0-8 0,-9 1-8 0,9-2-4 0,-8-3-60 16,0 5-12-16,-2-11 36 0,2 5 24 0,0-4 24 0</inkml:trace>
          <inkml:trace contextRef="#ctx0" brushRef="#br0" timeOffset="6343.7819">-618-336 7 0,'0'0'72'0,"8"-6"-8"0,-16 2-4 0,16-1-24 15,-8 1 0-15,0-2-8 0,0 6 4 0,0-4-4 0,0-1 0 0,0 5 4 16,0-5 0-16,0 0 4 0,0 5 4 0,0-4 4 0,0-2-4 16,0 6 8-16,0-4 4 0,0 4 0 0,0-5 8 0,0 5 4 15,0 0 0-15,0-4-4 0,0 4 0 0,0-6 0 0,0 6-4 16,0 0 0-16,0 0 0 0,0 0-4 0,0 0-4 0,0 0 0 15,0 0 0-15,0 0-4 0,0 0-4 0,0 0-8 0,0 6-8 16,0-6 4-16,0 4 0 0,0 1-8 0,0-1 0 0,0 6-4 0,0 0 0 16,0-1-4-16,0 6 0 0,0-1 0 0,0 5 0 15,0 0-4-15,0 1-4 0,0 4 0 0,0 0 0 0,0 5 0 0,0-6 0 16,0 6 4-16,0 0-8 0,0-5 4 0,0 5 0 0,0 0 0 16,0-6 0-16,0 1 4 0,0 6-8 0,0-7 4 0,0-5-8 15,0 8 4-15,0-7 0 0,0 0 4 0,0 0 0 0,0 0-4 0,0-4 0 16,0-1 0-16,0 0 0 0,0-4 0 0,0 4-4 15,0-4 4-15,0-1 0 0,0 1-4 0,0-4-8 0,0 3 4 0,0-5-4 16,0 1-12-16,0-1 0 0,0-4-8 0,0 6-4 0,0-6-8 16,0 0-8-16,0 0-8 0,0 0-4 0,0-6 0 0,0 2-12 15,0-1-8-15,0 1-4 0,0-5-12 0,0 3-4 0,0-4 0 0,0 1 0 16,0-1-28-16,0-4-44 0,0-1 12 0,0 6 36 0,0-10 20 16</inkml:trace>
          <inkml:trace contextRef="#ctx0" brushRef="#br0" timeOffset="7057.953">-941-403 23 0,'0'-15'92'0,"-10"5"-12"0,10 0-4 16,0 1-24-16,-8 0-8 0,8-1-4 0,0 0 0 0,0 6 0 0,0-6-8 16,0 1 4-16,8-1-4 0,-8 5 0 0,0-5 0 0,10 6 0 15,-10-6 4-15,8 5 0 0,0 1 4 0,-8-7-8 0,9 11 8 16,-1-4-4-16,1 4 0 0,-1-5-8 0,9 5 8 0,-9 0 0 15,2 0-4-15,-2 5 4 0,10-1 0 0,-2 1-4 0,-8 1 0 0,10 3 0 16,-1 1 0-16,-9-1 4 0,10 1-4 0,-2 4 4 16,2-5-4-16,-2 6-4 0,1-5-4 0,1 4 4 0,-2 0 0 0,2-4-8 15,8 4 4-15,-10-4 0 0,1-1 0 0,0 1-4 0,0 0 8 16,1-5-8-16,-2 5 4 0,10-6-4 0,-9-4-4 0,0 5 4 16,0-5-4-16,1 4-4 0,-2-8 0 0,2 4-4 0,-10 0 0 15,9-5-4-15,0 5 0 0,0-4 0 0,-9-2 0 0,10-3 0 16,-10 4-4-16,10 0 0 0,-10-5 0 0,0 6-12 0,1-5-8 15,-9 3-28-15,8-3 16 0,0 4-16 0,-8-5-12 0,0 5-12 0,0 1-8 16,10-5-12-16,-10 4-16 0,0 0-8 0,0 0-12 0,-10 0-8 16,10 0-68-16,0 5 0 0,-8 0 44 0,8 0 28 0,0-4 28 15</inkml:trace>
          <inkml:trace contextRef="#ctx0" brushRef="#br0" timeOffset="7724.0711">4 178 19 0,'0'-5'92'0,"0"-4"-4"0,0 4-4 0,-8-5-28 0,8 1 4 15,0-1-4-15,0 5-4 0,0-5 0 0,0 6 0 0,0-6 0 16,0 1 0-16,0 2-4 0,0-1 4 0,0 3-4 0,0-4 4 15,0 3-8-15,0 2 4 0,8-1-4 0,-8 1 0 0,0 4-4 16,0-5-8-16,8 5 4 0,-8-5 4 0,0 5-24 0,10 0 20 16,-2 0 0-16,-8 5-4 0,8-5 0 0,-8 5-4 0,10-1 0 15,-2 1-4-15,-8 5-8 0,8-6-4 0,-8 6 0 0,8-2-4 16,2 3 0-16,-10 4-4 0,8-6 4 0,0 5 0 0,-8 6-4 0,9-6 0 16,-9 0 0-16,8 6-4 0,-8-6 0 0,8 5 0 0,-8-4 0 15,0 4 0-15,10-5 4 0,-10 1-4 0,0-2 0 0,0 2 0 16,0-1 4-16,0-4 0 0,0 0-4 0,0-1 0 0,0 1 0 0,8-6 0 15,-8 1 4-15,-8 1-4 0,8-2 0 0,0 1 0 0,0-5 0 16,0-5 0-16,0 5-4 0,0-4 4 0,0-7 0 16,0 2 0-16,0 0 0 0,0-1 0 0,0-5 0 0,0 6 0 0,0-5 0 15,0-5 0-15,0 4 0 0,0-4 0 0,8 0 0 0,-8-1 0 0,0 5 0 16,0-3 0-16,8-1 0 0,-8 5 0 0,0-1 0 0,8 1 0 16,-8-1-4-16,10 5 4 0,-10-3 0 0,8 3 0 0,-8 0 0 15,8 5 4-15,-8-5-20 0,9 6 20 0,-9-1 4 0,0 1-4 16,9-1 0-16,-1 0 0 0,-8 0-4 0,0 0 4 0,9 5 0 15,-1-5 0-15,-8 5 0 0,8 0 0 0,1 0 0 0,-9-5-4 0,9 5 4 16,-1 0-4-16,0 0 0 0,-8 0 0 0,10 0 4 16,-2 0-4-16,0 0-4 0,1 0 0 0,-9 0 0 0,9 0-16 0,-1 0-8 15,1 0-16-15,-9 0-12 0,8 0-12 0,-8 0-20 0,8 0-20 16,-8 0-12-16,8 0-8 0,-8 0-60 0,0 0-28 0,0-5 40 16,0 5 36-16,0-4 28 0,10-1 12 0</inkml:trace>
        </inkml:traceGroup>
        <inkml:traceGroup>
          <inkml:annotationXML>
            <emma:emma xmlns:emma="http://www.w3.org/2003/04/emma" version="1.0">
              <emma:interpretation id="{81A1B5E2-5529-4A46-9E85-49A2082DF6D9}" emma:medium="tactile" emma:mode="ink">
                <msink:context xmlns:msink="http://schemas.microsoft.com/ink/2010/main" type="inkWord" rotatedBoundingBox="16872,2986 17302,2947 17353,3514 16924,3553"/>
              </emma:interpretation>
              <emma:one-of disjunction-type="recognition" id="oneOf1">
                <emma:interpretation id="interp1" emma:lang="" emma:confidence="0">
                  <emma:literal>z</emma:literal>
                </emma:interpretation>
                <emma:interpretation id="interp2" emma:lang="" emma:confidence="0">
                  <emma:literal>&amp;</emma:literal>
                </emma:interpretation>
                <emma:interpretation id="interp3" emma:lang="" emma:confidence="0">
                  <emma:literal>ż</emma:literal>
                </emma:interpretation>
                <emma:interpretation id="interp4" emma:lang="" emma:confidence="0">
                  <emma:literal>2</emma:literal>
                </emma:interpretation>
                <emma:interpretation id="interp5" emma:lang="" emma:confidence="0">
                  <emma:literal>G</emma:literal>
                </emma:interpretation>
              </emma:one-of>
            </emma:emma>
          </inkml:annotationXML>
          <inkml:trace contextRef="#ctx0" brushRef="#br0" timeOffset="8498.0016">763-245 51 0,'0'-4'76'0,"0"4"-4"0,-8-5 0 0,8 5-28 0,0-5-4 15,-9 5-16-15,9-5 24 0,0 1 0 0,0-1-4 0,0 0 0 0,0-4 4 16,0 3-4-16,0-3 0 0,0-1 0 0,0 6 4 0,0-6 0 16,0 1-4-16,0-1 4 0,9 1-8 0,-1-6 4 0,-8 5-4 15,9 0 0-15,-1 1-8 0,1-1 0 0,-1 1 0 0,0-1 0 0,2 0 0 16,-2 6 0-16,0-1-4 0,10-4-4 0,-10 4 0 16,0 0-4-16,1 5 0 0,8-5 0 0,-8 5-8 0,-1 5 4 0,0-5 0 15,2 5-8-15,-2 0 4 0,0 4-4 0,1 0 0 0,0 1 0 16,-9 0-8-16,8 5 4 0,-8-2-4 0,0 2 4 0,0 5 0 15,0-1 0-15,0 0-4 0,0 0 0 0,-8 5 0 0,-1-5 0 0,9 5-4 16,-9-5 8-16,1 0-4 0,0 5 0 0,-10-4 0 0,10-1 0 16,-1-1 0-16,-8-3 0 0,8 0 0 0,1-1 0 0,-8 1 0 15,6-6 0-15,2-5 0 0,-10 6 0 0,10-5 0 0,0 0 0 16,-1-5-4-16,1 0 4 0,8-5 0 0,-9 5 0 16,1-5 0-16,8-5 0 0,-9 6 0 0,9-5 0 0,0 3 0 0,0-3-4 0,0-1 0 15,0 1 4-15,0-1-4 0,0 0 8 0,0 1 0 16,9 4-8-16,-9-4 8 0,8 3-4 0,-8-3-4 0,9 9 8 0,-9-4-4 15,8 4 0-15,-8-6 0 0,9 6-4 0,-1 0 4 16,0 6-4-16,-8-6 4 0,10 4 4 0,-2 1-4 0,0-1 0 0,-8 2 4 16,10 3-4-16,-2-4 4 0,0 4-4 0,0-3 0 0,1 3 8 0,-1 1 0 15,1-1 4-15,-9 1 4 0,9 4 0 0,7-5 0 0,-6 1 0 16,-2 0 4-16,0-1 0 0,1 1 0 0,0 4 0 16,-1-4 0-16,0 0 0 0,1-5-4 0,-1 4-4 0,1 0 0 0,0-3 0 15,-1 3 4-15,0-4-4 0,2 0 8 0,-2-5-4 0,0 3 0 16,0-3 0-16,-8 0 0 0,10 0 0 0,-2-3 0 0,0 3-4 15,1-5 0-15,-1-5 0 0,-8 6 0 0,9-6-4 0,0 1 0 0,-1-6-4 16,-8 5 4-16,8-4-4 0,0-1-20 0,-8 1 24 16,10-1 0-16,-10-4-4 0,0 5 0 0,8-5-4 0,-8 4 0 0,0-4 0 15,0 5-4-15,0-4 0 0,0 2-4 0,0 2-4 0,0 5-4 16,0-6-16-16,-8 5-8 0,8 1-16 0,-10 3-16 0,10 2-12 16,-8-1-16-16,0 1-16 0,8 4-24 0,-8 0-20 0,-1 4-28 0,0-4-68 15,-8 5 48-15,9-1 40 0,0 2 32 0,-2-1 24 0,-6-1 20 16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24:39.26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0D2A9B1-87F4-42B7-93B3-A47375E8A2EB}" emma:medium="tactile" emma:mode="ink">
          <msink:context xmlns:msink="http://schemas.microsoft.com/ink/2010/main" type="inkDrawing" rotatedBoundingBox="23212,5391 26648,5496 26645,5603 23209,5498" semanticType="underline" shapeName="Other">
            <msink:sourceLink direction="with" ref="{A413D9F6-8F79-4393-82C8-48419773F344}"/>
            <msink:sourceLink direction="with" ref="{A32D9EA3-706C-4A24-92D3-FD2C620D89FA}"/>
          </msink:context>
        </emma:interpretation>
      </emma:emma>
    </inkml:annotationXML>
    <inkml:trace contextRef="#ctx0" brushRef="#br0">31 10 79 0,'0'0'104'0,"-8"5"-8"0,8-5-4 0,-8 4-24 0,-1-4-4 0,9 0-4 16,-9 5-8-16,9-5-8 0,0 0-4 0,0 0 4 0,-8 0 0 16,8 0 12-16,8 0-4 0,-8 0 0 0,0 0 0 0,9 0-8 15,0 6 4-15,-9-6-4 0,8 0 0 0,0 4 0 0,1-4 0 0,8 0-4 16,-8 4 8-16,-1-4-12 0,10 0 0 0,-2 0-4 0,2 0 0 16,-2 0-4-16,1 0-4 0,1 0 0 0,-2 0 0 0,10 0 4 15,-9 0 4-15,9 0 0 0,0 0 0 0,-2 0-4 0,2 0 0 16,0 0 0-16,7 0-4 0,3 0 0 0,-3-4-4 0,1 4 0 15,0 0 0-15,9-4 4 0,-9 4 4 0,8-6-8 0,2 6 0 16,-3-5 0-16,11 1 0 0,-9 4-12 0,-1-5-8 0,10 5 0 0,-9-5 0 16,7 5 0-16,1 0 0 0,-7 0 0 0,7 0 0 15,-1-5 0-15,-7 5 0 0,9 5 0 0,-2-5 0 0,-7 0 0 0,9 5 0 16,-1 0 0-16,-9-5 0 0,9 4 0 0,-9 1 0 0,10 1 0 16,-9 2 0-16,8-2 0 0,-9 4 0 0,2-6 0 0,-2 5 0 15,1-4 0-15,-1 5 0 0,1-6 0 0,-9 2 0 0,0-2 0 0,9 0 0 16,-9 2 0-16,8-1 0 0,-8-5 0 0,1 0 0 15,7 0 0-15,1 0 0 0,-1 0 0 0,1 0 0 0,-1-5 0 0,2-1 0 16,6 6 0-16,-7-4 0 0,8 4 0 0,-9-4 0 0,10 4 0 16,-9-6 0-16,-1 6 0 0,9-4 0 0,-9 4 0 0,-7 0 0 15,7 0 0-15,-8 0 0 0,1-5 0 0,-1 5 0 0,0 0 0 0,-8 5 0 16,-1-5 0-16,1 0 0 0,-10 0 0 0,2 0 0 0,-2 0 0 16,2 0 0-16,-1 0 0 0,-8 0 0 0,-1 0 0 0,1 4 0 15,-1-4 0-15,0 0 0 0,-8 6 0 0,10-6 0 0,-10 0 0 16,0 4 0-16,0-4 0 0,0 0 0 0,0 4 0 0,0-4 0 15,0 0 0-15,0 6 0 0,0-1 0 0,0-5 0 0,0 0 0 0,0 0 0 16,0 4 0-16,0-4 0 0,8 5 0 0,-8 0 0 0,0-5 0 16,0 5 0-16,0-5 0 0,8 4 0 0,-8-4 0 0,0 6 0 15,0-6 0-15,0 0 0 0,0 4 0 0,0-4 0 0,0 0 0 16,0 0 0-16,8 0 0 0,-16 0 0 0,8 0 0 0,0 0 0 16,0 0 0-16,0 0 0 0,0 5 0 0,0-10 0 0,0 5 0 0,0 0 0 15,0 5 0-15,0-5 0 0,0 0 0 0,-8 0 0 0,8 6 0 16,-8-6 0-16,-2 0 0 0,2 4-124 0,0-4-80 0,-9 4-56 15,8-4-92-15,-8 5 60 0,-1-5 52 0,-6 0 48 0,6 0 36 0,-16 0 28 16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22:45.98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358D8D3-514D-434C-9442-E94E2AB0C036}" emma:medium="tactile" emma:mode="ink">
          <msink:context xmlns:msink="http://schemas.microsoft.com/ink/2010/main" type="writingRegion" rotatedBoundingBox="5301,7778 5666,9573 2158,10286 1793,8491"/>
        </emma:interpretation>
      </emma:emma>
    </inkml:annotationXML>
    <inkml:traceGroup>
      <inkml:annotationXML>
        <emma:emma xmlns:emma="http://www.w3.org/2003/04/emma" version="1.0">
          <emma:interpretation id="{A853DD1E-0259-4EE2-837F-EA5BFA991F49}" emma:medium="tactile" emma:mode="ink">
            <msink:context xmlns:msink="http://schemas.microsoft.com/ink/2010/main" type="paragraph" rotatedBoundingBox="5558,8569 4900,9314 4558,9011 5216,826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C8AA376-D391-49C2-B5C1-AEF08188B441}" emma:medium="tactile" emma:mode="ink">
              <msink:context xmlns:msink="http://schemas.microsoft.com/ink/2010/main" type="line" rotatedBoundingBox="5558,8569 4900,9314 4558,9011 5216,8266"/>
            </emma:interpretation>
          </emma:emma>
        </inkml:annotationXML>
        <inkml:traceGroup>
          <inkml:annotationXML>
            <emma:emma xmlns:emma="http://www.w3.org/2003/04/emma" version="1.0">
              <emma:interpretation id="{3A71E127-DB8F-4ACA-AF35-2911C035F470}" emma:medium="tactile" emma:mode="ink">
                <msink:context xmlns:msink="http://schemas.microsoft.com/ink/2010/main" type="inkWord" rotatedBoundingBox="5558,8569 4900,9314 4558,9011 5216,8266"/>
              </emma:interpretation>
              <emma:one-of disjunction-type="recognition" id="oneOf0">
                <emma:interpretation id="interp0" emma:lang="" emma:confidence="0">
                  <emma:literal>"</emma:literal>
                </emma:interpretation>
                <emma:interpretation id="interp1" emma:lang="" emma:confidence="0">
                  <emma:literal>•</emma:literal>
                </emma:interpretation>
                <emma:interpretation id="interp2" emma:lang="" emma:confidence="0">
                  <emma:literal>„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*</emma:literal>
                </emma:interpretation>
              </emma:one-of>
            </emma:emma>
          </inkml:annotationXML>
          <inkml:trace contextRef="#ctx0" brushRef="#br0">15 200 47 0,'0'-5'76'16,"-8"-4"-4"-16,8-1 0 0,0 5-28 0,0-4 4 0,-10-1-8 16,10 5 4-16,0-5 8 0,0 1-4 0,0 4 4 0,0-4-4 0,0-1 8 15,0 5-4-15,0-5 0 0,0 1 4 0,0 4-8 0,0 0 0 16,0-4 0-16,0 4-8 0,0 0-4 0,0 0-4 0,0 0-4 16,0 2 0-16,0 3 0 0,10-6 0 0,-10 6-4 0,8 0 0 15,-8 0 0-15,8 0 0 0,-8 6-8 0,8-3 0 0,1 7 0 16,8-5-4-16,-8 5-4 0,-1-1 0 0,0 5-4 0,10-4 0 15,-10 5 0-15,0-1 0 0,10 0 0 0,-10 6 0 0,10-6 0 0,-10 5 0 16,1 0-4-16,-1 1 0 0,0-6 0 0,1 5 4 0,0 0-4 16,-1-5 4-16,0 6 0 0,-8-6-4 0,10 0 0 0,-10 1 0 15,0-5 4-15,0 4 0 0,0-5 4 0,0 0 4 0,8 2 0 16,-16-7-4-16,8 6 0 0,0-10 0 0,0 5 0 0,0-1 0 0,-10-4-4 16,10 0 0-16,0 0 4 0,0 0 0 0,-8-4-8 15,8 4 4-15,0-5-4 0,-8-5 4 0,8 6 0 0,0-7 0 0,-9 2-4 16,9 0 0-16,0-5-4 0,0 4 8 0,0-5-4 0,0-4 0 15,0 0 0-15,-9 5 4 0,18-5-4 0,-9 0 4 0,0-5-4 16,0 4 0-16,9 1 0 0,-9 0 4 0,8-1 0 0,-8 1 0 16,8 5-4-16,-8-5 0 0,10 4 4 0,-10 1-8 0,8 0 4 0,0 4 4 15,-8 0-4-15,9 1 0 0,0-1 0 0,-9 6-4 16,8-1 0-16,-8 0-4 0,8 0 4 0,1 5-12 0,-9-5-8 0,8 5-8 16,-8 0-8-16,8 0-8 0,-8 0-4 0,10 0-20 0,-10 0-12 15,0 0-12-15,8 5-20 0,-8-5-4 0,0 5-76 0,0-5-8 16,0 5 40-16,0-5 40 0,0 0 20 0</inkml:trace>
          <inkml:trace contextRef="#ctx0" brushRef="#br0" timeOffset="664.7489">492-419 55 0,'0'-5'88'0,"0"1"-12"0,0 4-4 0,0-5-24 15,0 0 0-15,0 0-4 0,0 5-4 0,0-5 0 0,0 1 0 16,9 0 0-16,-9-2-4 0,0 1 0 0,0-4 4 0,8 4 0 0,-8 0-8 16,9 0 4-16,-1 0-8 0,0 1 4 0,-8-7-4 0,10 7-4 15,-2 4-4-15,0-4 0 0,0-1-8 0,2 5 4 0,-2-5 0 16,0 5-4-16,1 0-4 0,-1 0-4 0,1 0 8 0,0 5-4 0,-9-5 0 16,8 5-4-16,0-1 4 0,-8 0 4 0,8 2-4 0,-8 3 0 15,0-4-4-15,10 5 0 0,-10-5-4 0,0 4-4 16,0 6 8-16,0-6-4 0,-10 1 0 0,10-1 0 0,0 1 0 0,0 4 0 15,-8-9 0-15,8 5-4 0,-8-1 8 0,8 1-4 0,0-5 4 16,-8 4-4-16,8-4-4 0,0 0 4 0,0-5 4 0,-9 0-4 16,9 4 0-16,0-4 0 0,0 0 0 0,0 0-4 0,0 0 4 15,0 0 4-15,0 0-4 0,0-4 0 0,0 4-4 0,9-5 4 16,-9 5 0-16,0-5 0 0,0 0 0 0,8 5 0 0,-8-4 0 0,8-1 0 16,-8 5 0-16,8-5 0 0,-8 0 0 0,10 1 0 0,-10 4 0 15,8 0 0-15,0-5 0 0,2 5 0 0,-10 0 0 0,8 0 0 16,0 0 0-16,-8 0 4 0,9 5-8 0,-1-5 8 0,1 4-4 0,-9 1 0 15,8-5 4-15,1 5-4 0,-9 0 0 0,8-1 0 16,0 1 0-16,-8 5 4 0,10-6 4 0,-2 6 4 0,-8-5 4 0,8 5 4 16,-8-6 0-16,10 6 4 0,-10-1 4 0,0 1 4 0,0 0 0 15,0 0 0-15,8-1 8 0,-16 0 0 0,8 1 0 0,0 0 4 16,0 4 0-16,-10-4 0 0,10 0 0 0,-8-1-8 0,0 5 0 0,8-4-4 16,-10-1 0-16,2 6-8 0,0-10 0 0,-1 9-4 0,1-9-4 15,-9 4-4-15,8-4 0 0,1 5 0 0,0-10-8 16,-2 5-4-16,2 0 0 0,0-5-12 0,-2 4-12 0,-6-4-16 0,8 0-20 15,-1-4-20-15,0 4-16 0,1-5-32 0,-1 0-8 0,9-1-16 16,-8 2-32-16,0 4-76 0,-2-5 52 0,2 1 32 0,0-1 40 16,8 5 24-16,-8-5 24 0</inkml:trace>
        </inkml:traceGroup>
      </inkml:traceGroup>
    </inkml:traceGroup>
    <inkml:traceGroup>
      <inkml:annotationXML>
        <emma:emma xmlns:emma="http://www.w3.org/2003/04/emma" version="1.0">
          <emma:interpretation id="{2B65068C-FF4A-497E-933D-56CA48309AF7}" emma:medium="tactile" emma:mode="ink">
            <msink:context xmlns:msink="http://schemas.microsoft.com/ink/2010/main" type="paragraph" rotatedBoundingBox="4412,8478 4628,9262 4175,9387 3959,860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B5D12FA-7B4F-462B-B7D6-179CB62A4A8E}" emma:medium="tactile" emma:mode="ink">
              <msink:context xmlns:msink="http://schemas.microsoft.com/ink/2010/main" type="line" rotatedBoundingBox="4412,8478 4628,9262 4175,9387 3959,8602"/>
            </emma:interpretation>
          </emma:emma>
        </inkml:annotationXML>
        <inkml:traceGroup>
          <inkml:annotationXML>
            <emma:emma xmlns:emma="http://www.w3.org/2003/04/emma" version="1.0">
              <emma:interpretation id="{81269743-37E6-4A43-9DC9-64E0C3E4505B}" emma:medium="tactile" emma:mode="ink">
                <msink:context xmlns:msink="http://schemas.microsoft.com/ink/2010/main" type="inkWord" rotatedBoundingBox="4412,8478 4628,9262 4175,9387 3959,8602"/>
              </emma:interpretation>
              <emma:one-of disjunction-type="recognition" id="oneOf1">
                <emma:interpretation id="interp5" emma:lang="" emma:confidence="0">
                  <emma:literal>ż</emma:literal>
                </emma:interpretation>
                <emma:interpretation id="interp6" emma:lang="" emma:confidence="0">
                  <emma:literal>p</emma:literal>
                </emma:interpretation>
                <emma:interpretation id="interp7" emma:lang="" emma:confidence="0">
                  <emma:literal>;</emma:literal>
                </emma:interpretation>
                <emma:interpretation id="interp8" emma:lang="" emma:confidence="0">
                  <emma:literal>:</emma:literal>
                </emma:interpretation>
                <emma:interpretation id="interp9" emma:lang="" emma:confidence="0">
                  <emma:literal>=</emma:literal>
                </emma:interpretation>
              </emma:one-of>
            </emma:emma>
          </inkml:annotationXML>
          <inkml:trace contextRef="#ctx0" brushRef="#br0" timeOffset="-1742.8542">-701-256 47 0,'0'0'104'0,"0"0"0"0,0 0 0 15,8-4-20-15,-8 4 0 0,8 0 4 0,-8 0 4 0,8 0 0 16,-8-5-8-16,10 5 0 0,-2 0-4 0,0-5-4 0,2 5-8 16,-2-5 0-16,9 5-4 0,0-5-4 0,-9 5-12 0,9-5 0 15,-9 5-8-15,10 0-8 0,0-5-8 0,-10 5 0 0,8 0-4 16,1 0-8-16,-8 0-4 0,8 0 4 0,1 0-4 0,-2 0-4 16,-8 0-4-16,10 5-8 0,-1-5-12 0,-9 0-12 0,10 5-16 15,-10-5-12-15,8 5-12 0,-6-5-20 0,6 5-16 0,-6-5-16 0,6 5-12 16,-7-5-92-16,7 5 16 0,-6-5 40 0,-2 0 32 0,0 4 24 15,10-8 28-15</inkml:trace>
          <inkml:trace contextRef="#ctx0" brushRef="#br0" timeOffset="-2246.5757">-497-59 71 0,'0'-5'116'0,"0"0"-8"0,0 1-8 15,0 4-24-15,0-5 0 0,0 5-8 0,0 0-4 16,0 0-12-16,0 0-4 0,0-5-4 0,0 5 4 0,0 5 0 0,0-5-4 15,0 5-4-15,0-1 0 0,8 1 0 0,-8 0-4 0,9 4-4 0,-9 1-4 16,9-5 0-16,-1 9-8 0,-8-4-4 0,8 4 0 0,2 5-4 16,-10-3-4-16,8 7 0 0,0-4 0 0,0 0-4 0,-8 5 0 15,10 0-4-15,-2-5 4 0,-8 5-4 0,0 0 0 0,8 0 0 16,-8 0-4-16,0 0 0 0,0 0-4 0,0-5 0 0,0 0-4 16,0 1-8-16,9-6 4 0,-9 0-8 0,0 1-8 0,0-6-16 0,-9 1-4 15,9-1-8-15,0-4-12 0,0 0-4 0,0-5-8 0,0 0 4 16,0-5-36-16,0 0-44 0,0-4 4 0,0 4 32 0,0-4 28 15</inkml:trace>
          <inkml:trace contextRef="#ctx0" brushRef="#br0" timeOffset="-1990.7194">-360 114 39 0,'0'0'100'0,"0"-6"-8"0,0 2-12 0,0-1-24 0,0 0 0 15,0 5-4-15,0-5-4 0,0 5 0 0,0 0-8 0,8-5 0 16,-8 5 4-16,0 0 4 0,8 0 0 0,-8 0 4 0,0 0 0 0,8 5-4 15,-8-5 0-15,10 5-8 0,-10 0 4 0,8 4-4 0,-8-3-8 16,8 3-4-16,-8 1-4 0,10-1 0 0,-10 5-4 0,8 1-4 16,-8 0-4-16,8-1-4 0,-8 5 4 0,9-4 0 0,-9 3-8 15,8 2 0-15,-8-1 0 0,0 0 0 0,8 0 0 0,-8-4-4 16,0 4 0-16,0-5 4 0,0 1-4 0,0-2 0 0,0 2 0 16,0-5 0-16,0-1-8 0,0 1-4 0,0-5-8 0,0 0-4 0,0 0-16 15,0-5-12-15,0 0-16 0,-8-5-4 0,8 0-12 16,0 0 0-16,-8 0-4 0,-1-4-24 0,1-6-56 0,8 6 4 0,-18-6 32 15,10-4 28-15,0 5 12 0</inkml:trace>
        </inkml:traceGroup>
      </inkml:traceGroup>
    </inkml:traceGroup>
    <inkml:traceGroup>
      <inkml:annotationXML>
        <emma:emma xmlns:emma="http://www.w3.org/2003/04/emma" version="1.0">
          <emma:interpretation id="{326D4475-8B6D-4201-AA1E-9A3C6C2CE46B}" emma:medium="tactile" emma:mode="ink">
            <msink:context xmlns:msink="http://schemas.microsoft.com/ink/2010/main" type="paragraph" rotatedBoundingBox="3709,8101 4074,9896 3619,9989 3255,81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F88A409-027E-4F81-838B-1017795AE8D2}" emma:medium="tactile" emma:mode="ink">
              <msink:context xmlns:msink="http://schemas.microsoft.com/ink/2010/main" type="line" rotatedBoundingBox="3709,8101 4074,9896 3619,9989 3255,8194">
                <msink:destinationLink direction="with" ref="{40C5FE6B-F802-4BD7-B17A-62D67945468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5C422D12-7520-4509-B5AE-F58075E4A167}" emma:medium="tactile" emma:mode="ink">
                <msink:context xmlns:msink="http://schemas.microsoft.com/ink/2010/main" type="inkWord" rotatedBoundingBox="3709,8101 4074,9896 3619,9989 3255,8194"/>
              </emma:interpretation>
              <emma:one-of disjunction-type="recognition" id="oneOf2">
                <emma:interpretation id="interp10" emma:lang="" emma:confidence="0">
                  <emma:literal>wiem</emma:literal>
                </emma:interpretation>
                <emma:interpretation id="interp11" emma:lang="" emma:confidence="0">
                  <emma:literal>kim</emma:literal>
                </emma:interpretation>
                <emma:interpretation id="interp12" emma:lang="" emma:confidence="0">
                  <emma:literal>wino</emma:literal>
                </emma:interpretation>
                <emma:interpretation id="interp13" emma:lang="" emma:confidence="0">
                  <emma:literal>wio</emma:literal>
                </emma:interpretation>
                <emma:interpretation id="interp14" emma:lang="" emma:confidence="0">
                  <emma:literal>film</emma:literal>
                </emma:interpretation>
              </emma:one-of>
            </emma:emma>
          </inkml:annotationXML>
          <inkml:trace contextRef="#ctx0" brushRef="#br0" timeOffset="-3427.4173">-1188-620 15 0,'0'-10'92'16,"0"0"-4"-16,0 1-8 0,0-2-24 0,0 2 4 0,0 0 4 15,0 5-12-15,0-6 0 0,0 5 0 0,0 0 0 0,0 5 4 16,0-4-4-16,0 4 0 0,0 0 0 0,0-5 0 0,0 5-4 16,0 0 4-16,0 0 4 0,0 0-4 0,0 5 4 0,0-1-4 15,0-4-8-15,0 10 4 0,0-6-8 0,0 6-4 0,-8-1-4 0,8 0-8 16,0 7 4-16,-8-2-8 0,8 5-4 0,0-4-4 15,0 9-4-15,-10-5 0 0,10 5-4 0,0-6 4 0,-8 7-8 0,8-1 4 16,0 0 0-16,0 0 0 0,0-5-4 0,0 5-4 0,-8-5 0 16,8 2 4-16,8-3-4 0,-8 1 4 0,0-5-4 0,0 1-4 15,8-1 0-15,-8-5 0 0,10 6 0 0,-10-5 4 0,8-7-4 0,-8 3 4 16,8-1-4-16,1 0 4 0,0-5-4 0,-1 0 4 0,9 0-4 16,-9-5 4-16,0 0 0 0,10-1-4 0,-10 3 0 0,2-2 4 15,6-5 0-15,-7 0 0 0,8 1-4 0,-9 0 4 0,9-6 0 0,-9 5 0 16,10-4 0-16,-10 4 0 0,2-4 0 0,-2 6 4 15,0-3-4-15,0-4 4 0,1 6 0 0,0-1 0 0,-9 1 0 0,8 4 4 16,-8-5 0-16,9 5 0 0,-9 0 0 0,0 1 0 0,0 4 4 16,0-5 4-16,0 5 4 0,0 0-4 0,0 0 0 0,0 0 0 15,0 0-4-15,0 0-4 0,0 0 0 0,0 5 4 0,0-1 0 16,0 1 0-16,0 0 0 0,0 5 4 0,0 0-4 0,0-1 0 16,0 5 0-16,0 1 0 0,0-1 8 0,0 5-8 0,0-4 8 0,0 4 0 15,0 5 0-15,0-5 4 0,0-1-4 0,0 8-4 16,0-7 4-16,-9 0-4 0,9 0-4 0,0 0-4 0,0 0 0 0,0-4 0 15,0-1 0-15,0 0-4 0,0 1-8 0,-8-6-4 0,8 0-4 16,0 1-8-16,0 0-8 0,0-5-8 0,0 0-8 0,0 0-12 16,0-1-4-16,0-4-8 0,0 0-12 0,0 0-12 0,0 5-8 15,0-5-16-15,0 0 0 0,0 0-72 0,0 0 0 0,0 5 28 0,-9-5 32 16,9 0 28-16,0 0 20 0</inkml:trace>
          <inkml:trace contextRef="#ctx0" brushRef="#br0" timeOffset="-3167.1115">-1222 238 7 0,'0'0'104'0,"0"0"-4"0,0 0 0 0,0 0-16 0,8 0 0 16,-8 0 0-16,0 0 4 0,10 0 0 0,-10 0-4 0,8 0-4 16,0 0-8-16,-8 0 0 0,9 0-4 0,0 0-4 0,8 0-8 0,-9 0-4 15,0 0 0-15,10 0-8 0,-10 0-4 0,10 0-4 0,-2 0-4 16,1 0 0-16,0 0-8 0,0 0-4 0,1 0 0 0,-2 0-8 15,2 0 4-15,-2 0-8 0,2 0 0 0,-1 0 0 0,-1 0-8 16,2 0 8-16,-10-4-4 0,10 4-4 0,-2 0-4 0,2 0 0 16,-10 0-4-16,1-5-20 0,7 5-12 0,-6 0-12 0,-2-5-12 15,0 5-12-15,0 0-12 0,-8 0-16 0,10 0-16 0,-10 0-8 0,0 0-64 16,0 0-20-16,0 0 40 0,0 0 36 0,0 0 28 0,-10 0 20 16</inkml:trace>
          <inkml:trace contextRef="#ctx0" brushRef="#br0" timeOffset="-2623.5674">-1026 656 11 0,'-8'0'104'16,"8"4"-8"-16,-9-4-4 0,9 0-24 0,0 0-4 0,-8-4 0 0,8 4 0 15,0-6-4-15,0 2 4 0,0-1 0 0,0 0-8 0,0-4 0 16,8 4-4-16,-8-5-12 0,0 6 0 0,9-6-8 0,-1 0-4 15,-8 5 0-15,8-4-4 0,2 4-4 0,-2-4-4 0,0 4-4 16,10 0 0-16,-10 5 0 0,0-5 0 0,10 5 0 0,-10 0 0 16,1 0-4-16,7 5 4 0,-6 0-4 0,-2 0 4 0,0 4-4 15,2 1-4-15,-2 4 0 0,0-5 0 0,-8 6 0 0,0 4-4 0,0-5 0 16,8 6 0-16,-8-6 0 0,0 5 4 0,0 1-4 0,0-6 0 16,-8 1 0-16,8 4 4 0,0-9-4 0,0 3 0 0,-8-2 4 15,8-2-4-15,0 0 0 0,0-4 0 0,-8 0 0 0,8 0 4 16,0-5-4-16,0 0-4 0,0 0 4 0,0 0-4 0,0 0 4 15,0 0-4-15,0-5 8 0,0 5 0 0,0-5-8 0,0 0 4 0,8 1 0 16,-8-1 0-16,0 0 0 0,8 1 0 0,-8-2 0 0,8 1 4 16,-8 1-8-16,9-1 0 0,0 1 4 0,-9-2-4 0,8 6 4 15,1-4 0-15,-1 4 4 0,0 0-4 0,10-5 0 0,-10 5 0 16,0 5 0-16,2-5 0 0,-2 0 0 0,0 4 0 0,1 2 0 16,-1-2 0-16,10 1-4 0,-10-1 4 0,0 1 0 0,0 5 0 0,2-5 8 15,-2 4 0-15,-8-4 0 0,8 5 0 0,2-1 0 16,-10 1 0-16,8-1 4 0,-8 6 0 0,0-6 0 0,0 6 0 0,0-6 0 15,-8 6 0-15,8-1 0 0,-10 1 0 0,2-6 0 0,0 5 4 0,-2 1 0 16,2-1 0-16,0-4 0 0,-9-1-4 0,8 1 0 16,1-1 0-16,-9 1 0 0,-1 0 0 0,10-5-4 0,-8-5-4 0,-2 4 4 15,10-4-8-15,-9 0 4 0,-1-4 0 0,2-1-4 0,-2 0 0 16,2 0-4-16,-2-5-4 0,1 1-12 0,9-6-4 0,-10 6-4 16,2-5-4-16,8-1-12 0,-10 1-4 0,10 0-8 0,-10-1-8 15,10-4-20-15,-1 5-8 0,9-1-16 0,-8 1-4 0,8-1-36 16,-9 0-56-16,18 2 40 0,-9-2 24 0,0 1 36 0,8-1 12 0</inkml:trace>
        </inkml:traceGroup>
      </inkml:traceGroup>
    </inkml:traceGroup>
    <inkml:traceGroup>
      <inkml:annotationXML>
        <emma:emma xmlns:emma="http://www.w3.org/2003/04/emma" version="1.0">
          <emma:interpretation id="{DEDD6430-9083-40D9-97DC-B46B5D96BE2E}" emma:medium="tactile" emma:mode="ink">
            <msink:context xmlns:msink="http://schemas.microsoft.com/ink/2010/main" type="paragraph" rotatedBoundingBox="3002,9085 2122,9755 1755,9273 2635,860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5F3A4C1-1E15-4CBE-8D02-4077CD88E98D}" emma:medium="tactile" emma:mode="ink">
              <msink:context xmlns:msink="http://schemas.microsoft.com/ink/2010/main" type="line" rotatedBoundingBox="3002,9085 2122,9755 1755,9273 2635,8603"/>
            </emma:interpretation>
          </emma:emma>
        </inkml:annotationXML>
        <inkml:traceGroup>
          <inkml:annotationXML>
            <emma:emma xmlns:emma="http://www.w3.org/2003/04/emma" version="1.0">
              <emma:interpretation id="{6748A5F2-EAED-4D4E-A031-E0E0692D8034}" emma:medium="tactile" emma:mode="ink">
                <msink:context xmlns:msink="http://schemas.microsoft.com/ink/2010/main" type="inkWord" rotatedBoundingBox="3002,9085 2122,9755 1755,9273 2635,8603"/>
              </emma:interpretation>
              <emma:one-of disjunction-type="recognition" id="oneOf3">
                <emma:interpretation id="interp15" emma:lang="" emma:confidence="0">
                  <emma:literal>„</emma:literal>
                </emma:interpretation>
                <emma:interpretation id="interp16" emma:lang="" emma:confidence="0">
                  <emma:literal>"</emma:literal>
                </emma:interpretation>
                <emma:interpretation id="interp17" emma:lang="" emma:confidence="0">
                  <emma:literal>p</emma:literal>
                </emma:interpretation>
                <emma:interpretation id="interp18" emma:lang="" emma:confidence="0">
                  <emma:literal>,</emma:literal>
                </emma:interpretation>
                <emma:interpretation id="interp19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-6311.0584">-2689 267 67 0,'0'0'76'15,"0"-5"0"-15,0 5-8 0,10-4-24 0,-10 4 0 0,-10 0 0 16,10-6 0-16,0 6 0 0,0 0 0 0,0 0 0 0,0 0 0 15,0 0 4-15,0-4-4 0,0 4 4 0,0 0 0 0,0 0 4 16,0 0 0-16,0 0 0 0,0 0 4 0,0 0 0 0,10 4 4 0,-10-4 0 16,0 6 4-16,0-2-8 0,8 1-4 0,-8 5 0 0,8-1-8 15,-8 1-4-15,0 4-4 0,10 1-8 0,-10-1-4 0,8 6 0 16,-8-2-4-16,0 1-4 0,8 5-4 0,-8-5 0 0,0 6-4 0,0-2 0 16,0 2 0-16,0-2 0 0,0-3-4 0,0 4 0 15,0-5 0-15,0 0 0 0,0 0-4 0,0 1 0 0,0-6 0 0,0 0 0 16,0 0-4-16,0 1 0 0,0-5-4 0,0-1-4 0,0 1-4 15,0-6-8-15,0 2-8 0,0-2-20 0,0 1 20 0,0-5-12 16,0 0-4-16,0 5 0 0,0-5-8 0,0 0-12 0,0-5-8 0,0 5-8 16,0-5-8-16,0 1-4 0,0-2 0 0,0-3-4 0,0 4-44 15,0-4-32-15,-8-1 24 0,8 0 28 0,0 1 24 0</inkml:trace>
          <inkml:trace contextRef="#ctx0" brushRef="#br0" timeOffset="-5925.565">-2475 359 63 0,'8'0'104'0,"0"0"0"0,-8 0-4 0,0-6-16 0,0 6 0 15,10 0 0-15,-10 0-4 0,0 6 0 0,0-6-8 0,0 4-16 16,0 1-4-16,-10 0 0 0,10-1-8 0,0 1-4 0,-8 5 0 16,0-6-8-16,0 5 0 0,8-3-8 0,-9 3 0 0,1 1-4 15,-1-1-4-15,0 1 0 0,-7 0-4 0,6-1 0 0,2 1 0 0,-8-1-4 16,6-4 0-16,2 5-4 0,0-6 0 0,-1 2 0 0,1 3 4 15,-1-4 0-15,0-1 0 0,1 1-4 0,0-5 4 0,0 5-4 16,8-5 0-16,-10 5 0 0,10-5 0 0,0 0 0 0,-8 0 0 0,8 0-4 16,0 0 0-16,0 0 0 0,0 0 0 0,0 5 0 15,0-5 4-15,8 0 0 0,-8 5 0 0,10-5 0 0,-10 5 4 0,8-1 4 16,0 1-4-16,0 0 4 0,-8 4 4 0,18-4 4 0,-10 5 0 16,1 0 0-16,-1-6 0 0,10 6 0 0,-10-1 0 0,8 1 4 15,-6-1-4-15,6 1-4 0,-7 0 0 0,8 0-4 0,-8-6 4 0,7 6 0 16,-8-1-4-16,10-4-4 0,-10 0 4 0,2 5-4 0,-2-10-4 15,9 9 0-15,-9-9 4 0,1 5-4 0,-1-5 0 0,-8 0 0 16,9 5-4-16,-1-5-4 0,-8 0-4 0,8 0-8 0,2 0-12 16,-10 0-16-16,0-5-24 0,0 5-20 0,0-5-20 0,8-1-24 15,-8 3-24-15,-8-7-24 0,8 5-72 0,0 0 44 0,-10-4 36 0,2-1 36 16,8 1 24-16,-8-6 20 0</inkml:trace>
          <inkml:trace contextRef="#ctx0" brushRef="#br0" timeOffset="-5184.2641">-2168 262 23 0,'0'5'124'0,"0"0"-12"0,0 0 0 16,8-2-24-16,-8 3 8 0,9-6 8 0,-9 0 0 15,9 5-4-15,-9-5 0 0,8 0-4 0,0 0 4 0,2 0 0 0,-2 0-8 16,-8 0 0-16,16 0-8 0,-6 0-4 0,-2 0-4 0,0 0-4 16,1 0-4-16,8 0-8 0,-8 0-4 0,7 0-4 0,-8 0-4 15,10 0-40-15,-10 0-8 0,10 0 0 0,-10 0 0 0,9 0 0 0,-9 0 0 16,1 0 0-16,0 0 0 0,7 0 0 0,-6 0 0 15,-2 0 0-15,0 0 0 0,2 0 0 0,-2 0 0 0,0 0 0 0,0 0 0 16,1 0 0-16,-9 0 0 0,8 0 0 0,-8 0-4 0,0 0-104 16,0 0-36-16,9 0-48 0,-18 0-32 0,9 5-92 0,0-5 40 15,-8 4 48-15,-1 2 48 0,1-6 32 0,0 0 28 0,0 0 24 0</inkml:trace>
          <inkml:trace contextRef="#ctx0" brushRef="#br0" timeOffset="-5441.096">-2193-11 63 0,'0'4'100'0,"0"1"-8"15,0-5-8-15,0 5-20 0,0-5 0 0,0 0 0 0,0 0 4 16,0 0 0-16,0 0 0 0,8 0 4 0,-8 0-4 0,0 0 0 0,8 0 0 16,-8 0 0-16,9 0 4 0,-1 0 0 0,1 0-4 0,0 0 0 15,-1 0-4-15,0 0-4 0,2 0-4 0,6 0-4 0,-8 0-4 16,2 0-8-16,6 0 0 0,-7 0-4 0,8 0-4 0,0 0-8 16,-9 0-4-16,10 0 0 0,-10 0-4 0,10 0-4 0,-10 0 4 15,9-5-8-15,-9 5 0 0,9 0 0 0,-8 0 0 0,-1 0-4 16,0 0 0-16,2 0 0 0,-2 0-4 0,0 0 0 0,2 0-4 15,-2 0 4-15,0 0-12 0,-8 0-4 0,8 0-8 0,-8 0-12 0,0 0-12 16,0 0-20-16,9 5-12 0,-9-5-24 0,-9 0-12 0,9 5-20 16,-8 0-16-16,8 0-8 0,-8-5-60 0,0 4 4 0,-2 1 40 15,-6 0 32-15,6 1 24 0,-6-3 24 0</inkml:trace>
        </inkml:traceGroup>
      </inkml:traceGroup>
    </inkml:traceGroup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24:41.39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3E9EDFA-460A-4F81-BC14-5C48FA587E7D}" emma:medium="tactile" emma:mode="ink">
          <msink:context xmlns:msink="http://schemas.microsoft.com/ink/2010/main" type="writingRegion" rotatedBoundingBox="1319,13297 7917,13958 7791,15214 1193,14553"/>
        </emma:interpretation>
      </emma:emma>
    </inkml:annotationXML>
    <inkml:traceGroup>
      <inkml:annotationXML>
        <emma:emma xmlns:emma="http://www.w3.org/2003/04/emma" version="1.0">
          <emma:interpretation id="{CC11744E-89E3-4466-9C2E-775407B21E17}" emma:medium="tactile" emma:mode="ink">
            <msink:context xmlns:msink="http://schemas.microsoft.com/ink/2010/main" type="paragraph" rotatedBoundingBox="1319,13297 7917,13958 7791,15214 1193,145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797EDDA-44B8-4774-9E24-0E7A23A95BBC}" emma:medium="tactile" emma:mode="ink">
              <msink:context xmlns:msink="http://schemas.microsoft.com/ink/2010/main" type="line" rotatedBoundingBox="1319,13297 7917,13958 7791,15214 1193,14553"/>
            </emma:interpretation>
          </emma:emma>
        </inkml:annotationXML>
        <inkml:traceGroup>
          <inkml:annotationXML>
            <emma:emma xmlns:emma="http://www.w3.org/2003/04/emma" version="1.0">
              <emma:interpretation id="{896C7683-33DF-4167-9FF2-4D3D3DE7A68F}" emma:medium="tactile" emma:mode="ink">
                <msink:context xmlns:msink="http://schemas.microsoft.com/ink/2010/main" type="inkWord" rotatedBoundingBox="1301,13474 2620,13607 2515,14655 1196,14523">
                  <msink:destinationLink direction="to" ref="{DFF36C3B-DAA5-4BA0-9048-3B8AA5C42FAF}"/>
                </msink:context>
              </emma:interpretation>
              <emma:one-of disjunction-type="recognition" id="oneOf0">
                <emma:interpretation id="interp0" emma:lang="" emma:confidence="0">
                  <emma:literal>n</emma:literal>
                </emma:interpretation>
                <emma:interpretation id="interp1" emma:lang="" emma:confidence="0">
                  <emma:literal>„</emma:literal>
                </emma:interpretation>
                <emma:interpretation id="interp2" emma:lang="" emma:confidence="0">
                  <emma:literal>H</emma:literal>
                </emma:interpretation>
                <emma:interpretation id="interp3" emma:lang="" emma:confidence="0">
                  <emma:literal>a</emma:literal>
                </emma:interpretation>
                <emma:interpretation id="interp4" emma:lang="" emma:confidence="0">
                  <emma:literal>h</emma:literal>
                </emma:interpretation>
              </emma:one-of>
            </emma:emma>
          </inkml:annotationXML>
          <inkml:trace contextRef="#ctx0" brushRef="#br0">-785 241 67 0,'0'-10'100'0,"0"0"-4"0,0 1-4 0,0-1-16 16,0 1-4-16,0-1-4 0,0 0 4 0,0 6-8 0,0-1-8 15,0-1 0-15,0 2-4 0,0 4-4 0,0-5-4 0,9 5 4 16,-9 0-4-16,0 0 4 0,0 0 4 0,9 0-4 0,-9 9 4 16,0-3-4-16,8-1-4 0,1 4-4 0,-9 0-4 0,0 1-4 15,8 5-8-15,-8-1 4 0,8 1-12 0,-8 4 0 0,8 0-4 16,-8 0 0-16,0 0-8 0,0 0 4 0,0 5 0 0,0-5-4 16,0 5-4-16,0-5-4 0,0 1-4 0,0-1-8 0,0 0-8 15,0-5-8-15,0 0-12 0,0 1-8 0,0-1 0 16,0-4-16-16,0-1-4 0,0-3-8 0,0-2-4 0,0 1-4 15,0 0-4-15,0-5-4 0,0 0-4 0,0-5-32 0,0 0-24 16,0 1 12-16,0-6 24 0,0 0 28 0</inkml:trace>
          <inkml:trace contextRef="#ctx0" brushRef="#br0" timeOffset="342.0842">-648 298 23 0,'8'-9'88'0,"1"-1"-12"0,-1 0 0 15,-8 1-24-15,8-1-8 0,2 5-4 0,-10-5 0 0,8 6 4 16,-8-1 8-16,0 0 8 0,0-1 4 0,8 6 12 0,-8 0 0 15,0-3-8-15,0 3-12 0,0 0 0 0,-8 3-4 0,8-3-8 16,0 11-4-16,-8-6 0 0,-2 9-4 0,2-5-8 0,0 1-4 0,-1 5 0 16,9 4 0-16,-17-5 4 0,9 1 0 0,-1 4 0 0,-7 0 4 15,6 0 0-15,-6-5 0 0,6 7-4 0,2-8 4 0,0 1-4 16,0 1 0-16,-1-6-8 0,1 1 0 0,-1 0-4 0,0-6-4 0,9 1-4 16,0 0 0-16,-8-5-8 0,8 4 4 0,0-4 0 15,8 0 0-15,-8 6-4 0,0-6 4 0,9 0 0 0,0 0 0 0,-9 0 8 16,8 4 0-16,1-4 8 0,7 0 0 0,-8 5 4 0,2-5 0 15,-2 5-16-15,10 0 20 0,-10-1-4 0,9 1 4 0,-9 0 0 16,9 0 0-16,-8-5 0 0,7 10 0 0,-6-6-8 0,6-4-12 16,-6 5-8-16,-2 0 0 0,0 0 0 0,0-1 0 0,10-4 0 0,-10 6 0 15,1-6 0-15,-1 0 0 0,0 4 0 0,2-4 0 16,-2 0 0-16,0 0 0 0,0 0 0 0,2 0 0 0,-10 0 0 0,8 0-20 16,0 0-48-16,1 0-24 0,-9-4-20 0,8 4-20 0,-8 0-32 15,9-6-24-15,-9 6-40 0,0 0-44 0,0-4 48 0,9-1 44 16,-9 0 40-16,0 0 20 0,0 1 28 0</inkml:trace>
          <inkml:trace contextRef="#ctx0" brushRef="#br0" timeOffset="-482.7098">-1620-489 47 0,'0'0'60'0,"0"-5"-8"0,0 1-4 0,0 4-20 0,0-5 4 0,0 0-4 15,0 0-16-15,0 1 20 0,0 4 0 0,0-4 0 16,0-3 4-16,0 3 4 0,0 0 0 0,0-2 8 0,0 6-4 0,0-4 0 16,0 4 8-16,0-5 0 0,0 0 0 0,0 5 4 0,0 0 0 15,0-5-8-15,-8 5-4 0,8 0 4 0,8 0 0 0,-8 0-8 16,0 0 4-16,0 0-8 0,0 0 0 0,0 0-4 0,0 0 4 0,0 0 0 15,-8 0 0-15,8 0 4 0,0 0 4 0,0 0 4 16,0 0 4-16,8 0 0 0,-8 5-4 0,0-5-4 0,8 5-8 16,-8 4-4-16,8-3-4 0,-8 9-4 0,10-7-4 0,-2 7-4 0,0-1 0 15,2 5-8-15,-2 0 0 0,0 1 4 0,1 3-4 0,-1 6-4 16,9-5 0-16,-8 5 0 0,-1-5-4 0,0 5 4 0,2-1-4 16,6 1-4-16,-7 0 8 0,0-1-4 0,-1 2 0 0,0-6 4 15,1 5-4-15,-1-6 0 0,1 6 0 0,0-5 0 0,-1 0 0 16,0 0-4-16,2 0 4 0,-2 0 0 0,0-5 0 0,0 5-4 0,-8 1 4 15,10-7 4-15,-2 1 0 0,0 6-4 0,1-11 0 0,-1 5 0 16,-8 0 0-16,8-4-4 0,2-1 4 0,-10 1 4 0,8-2-8 16,-8 3 4-16,8-7 0 0,-8 1 0 0,8-6-4 0,-8 6 4 0,0-5 4 15,0-5-4-15,0 4 0 0,0-4-4 0,0 5 4 16,0-5 0-16,0 0 0 0,0 0 0 0,0-5 0 0,0 1 4 0,10-1-4 16,-10 0 4-16,0-4-4 0,0-1 4 0,0-5 0 0,8 5-4 15,-8-3 0-15,8-6 4 0,-8 0-4 0,0-1 4 0,9-4 4 16,0-6-4-16,-9 8 4 0,8-7 4 0,1 0-4 0,-9-5-4 15,8 5 4-15,0-4 0 0,1 4 0 0,0-5-8 0,-9 1 0 0,8 4 0 16,0-4 0-16,2-2 0 0,-2 7 0 0,0-5 0 0,1 4 0 16,-9 0 0-16,9 5 0 0,-1-4 0 0,0 3 0 0,-8 1 0 15,9 5 0-15,-9 0 0 0,8 0 0 0,-8 4 0 0,0 1 0 16,9-1 0-16,-9 6 0 0,0-1 0 0,0 6 0 0,0-1 0 0,0 0 0 16,0 5 0-16,0-5 0 0,0 5 0 0,0 0 0 15,0-4 0-15,0 4 0 0,0 0 0 0,0 4 0 0,0-4 0 0,0 0 0 16,0 0 0-16,0 0 0 0,0 0-32 0,0 0-8 0,0 0-12 15,0 0-20-15,0 0-20 0,0 5-16 0,0 0-20 0,0 0-12 16,0-1-20-16,0 1-4 0,-9 5-76 0,9-1 16 0,0 1 40 16,-8 4 32-16,8-4 32 0,-9 4 24 0</inkml:trace>
        </inkml:traceGroup>
        <inkml:traceGroup>
          <inkml:annotationXML>
            <emma:emma xmlns:emma="http://www.w3.org/2003/04/emma" version="1.0">
              <emma:interpretation id="{A27ACEBB-7994-4BBD-ADCA-FA7554DA7C12}" emma:medium="tactile" emma:mode="ink">
                <msink:context xmlns:msink="http://schemas.microsoft.com/ink/2010/main" type="inkWord" rotatedBoundingBox="2964,13753 3413,13798 3365,14275 2916,14230"/>
              </emma:interpretation>
            </emma:emma>
          </inkml:annotationXML>
          <inkml:trace contextRef="#ctx0" brushRef="#br0" timeOffset="1024.2588">0 68 35 0,'0'0'116'0,"0"0"0"0,8 0-4 0,-8 0-12 16,9 0 0-16,-9 0 8 0,8 0-4 0,1 0 4 0,0 0-4 15,-1 0 4-15,0 0-4 0,0 0-4 0,2 0 0 0,-2 0-8 16,10-6-12-16,-2 6-4 0,-7 0-12 0,7-4-4 0,2 4-8 0,-10-5-4 16,10 5-12-16,-2-5-8 0,2 5-4 0,-10-5-8 0,9 5 0 15,0-4-4-15,-8-1-8 0,7 5-12 0,2 0-12 0,-10 0-16 16,10-5-20-16,-10 5-20 0,9 0-20 0,-9 0-12 0,10 0-12 0,-10 0-20 16,0 0-16-16,10-5-12 0,-10 5-88 0,0-5 36 15,1 5 40-15,0-4 32 0,-1-6 24 0,-8 5 28 0</inkml:trace>
          <inkml:trace contextRef="#ctx0" brushRef="#br0" timeOffset="792.8779">204-240 63 0,'0'-9'112'0,"0"5"-4"0,0-2-4 0,0 2-16 16,0-1 0-16,0 0 4 0,0 5-4 0,0-5-4 0,0 5-12 0,0 0 0 15,0 0-4-15,0 0-4 0,0 0-4 0,0 5 4 16,0 0-4-16,0 0-4 0,0 5 0 0,0-1-4 0,0 1-4 0,9-1-4 16,-9 5-4-16,0 1-8 0,9 4 0 0,-9-5-4 0,0 5-8 15,8 6 4-15,-8-6-8 0,9 5 4 0,-9 0-4 0,8-5 0 16,0 5-4-16,-8 0-4 0,9-5-4 0,-9 5 0 0,0-10 0 0,9 5-4 16,-9 0 4-16,0-4-4 0,8-1-4 0,-8 1-8 0,0-5-4 15,0-1-8-15,0 1-8 0,0 0-12 0,8-6-4 0,-8 1-12 16,0-5-12-16,0 4-12 0,0-4-20 0,-8 6-12 0,8-6-12 15,0-6 0-15,-8 6-20 0,8-4-48 0,-9 4 8 0,0-5 36 16,1 1 28-16,8-2 24 0</inkml:trace>
        </inkml:traceGroup>
        <inkml:traceGroup>
          <inkml:annotationXML>
            <emma:emma xmlns:emma="http://www.w3.org/2003/04/emma" version="1.0">
              <emma:interpretation id="{C109F0D9-CA5A-4F55-A17B-38BC0F98A1AA}" emma:medium="tactile" emma:mode="ink">
                <msink:context xmlns:msink="http://schemas.microsoft.com/ink/2010/main" type="inkWord" rotatedBoundingBox="3843,13549 5113,13677 4988,14933 3717,14806">
                  <msink:destinationLink direction="to" ref="{DFF36C3B-DAA5-4BA0-9048-3B8AA5C42FAF}"/>
                </msink:context>
              </emma:interpretation>
              <emma:one-of disjunction-type="recognition" id="oneOf1">
                <emma:interpretation id="interp5" emma:lang="" emma:confidence="0">
                  <emma:literal>by</emma:literal>
                </emma:interpretation>
                <emma:interpretation id="interp6" emma:lang="" emma:confidence="0">
                  <emma:literal>G</emma:literal>
                </emma:interpretation>
                <emma:interpretation id="interp7" emma:lang="" emma:confidence="0">
                  <emma:literal>bo.</emma:literal>
                </emma:interpretation>
                <emma:interpretation id="interp8" emma:lang="" emma:confidence="0">
                  <emma:literal>b</emma:literal>
                </emma:interpretation>
                <emma:interpretation id="interp9" emma:lang="" emma:confidence="0">
                  <emma:literal>b.</emma:literal>
                </emma:interpretation>
              </emma:one-of>
            </emma:emma>
          </inkml:annotationXML>
          <inkml:trace contextRef="#ctx0" brushRef="#br0" timeOffset="2873.8277">1740 331 35 0,'0'-4'104'0,"0"-1"-4"0,0 0-4 15,0 0-24-15,0-5-16 0,0 6 24 0,0-5 4 0,0 3-12 16,0 2 4-16,0-1-8 0,0 0-8 0,0 0-8 0,0 1-4 0,0-2 0 16,0 6-4-16,0-4 0 0,0 4 0 0,0 0 8 0,0 0-4 15,0 4 0-15,8 2-8 0,-8 3 0 0,0 1-8 0,0 0-4 16,8 3-4-16,-8 2-8 0,0-1 0 0,8 5-4 0,-8 1-4 0,0-1 0 15,9-5 0-15,-9 10 0 0,9-5 0 0,-9-4 0 16,0 4-4-16,8-5 0 0,-8 0 0 0,0 1 0 0,0-1 0 16,0-4 0-16,0-1 0 0,9-3-4 0,-9-2 0 0,0 1 0 0,8 0 0 15,-8-5 0-15,0 5 4 0,8-5-4 0,-8 0 0 0,0 0 0 16,10-5 0-16,-10 5 0 0,8-5-4 0,-8 0 0 0,8 1 0 16,-8-6 0-16,8 5 0 0,-8 0-4 0,10 0 0 0,-10-4 4 0,0 4 0 15,0 0 0-15,0-5 0 0,8 6-4 0,-8-1-4 16,0 0 4-16,0 1-4 0,0 4 0 0,0-5 0 0,0 5 0 0,0-5 0 15,0 5-16-15,-8 0 20 0,8 0-4 0,0 0 4 0,8 0-4 16,-8 0 4-16,0 0-4 0,0 0 8 0,0 0-4 0,-8 0 0 16,8 0 4-16,0 0 0 0,0 0 0 0,0 0 0 0,0 0 0 0,0 0 8 15,0 0-8-15,0 0 0 0,-10 0 4 0,10 0-4 16,0 0 0-16,0 0 4 0,0 0 0 0,0 0 0 0,0 0 0 0,0 0 0 16,0 0 0-16,0 0 0 0,0 0 0 0,0 0 0 0,0 0 0 15,0 0 0-15,0 0 0 0,0 0 0 0,0 0 0 0,0 0 0 16,0 0 0-16,0 0 0 0,0 0 0 0,0 0 0 0,0 0 0 0,0 0 0 15,0 0 0-15,0 0 0 0,0 0-4 0,0 0 8 0,0 0-4 16,0 0 0-16,0 0-4 0,0 0 4 0,0 0 4 0,0 0-4 16,-8 0 0-16,8 0 4 0,0 0-4 0,0 0-4 0,0 0 4 15,0 0 0-15,0 0 0 0,0 0 0 0,0 0-4 0,0 0 4 16,0 0 0-16,0 5 0 0,0-5 0 0,0 0 0 0,0 0-16 0,0 0 16 16,0 0 4-16,0 0 0 0,0 0-4 0,0 0 4 0,0 0-4 15,0 0 4-15,0 0-4 0,0 0 0 0,0 0 0 0,0 0 0 16,0 0 0-16,0 0-4 0,0 0 4 0,0 0 0 0,0 0 0 15,0 0 0-15,0 0 0 0,0 0 0 0,0 0 0 0,0 0 0 16,0 0 0-16,0 0 0 0,0 0 0 0,0 0 0 0,0 0 0 0,0 0 0 16,0 0 4-16,0 0-4 0,0 0 0 0,0 0 0 15,0 0 0-15,0 0 0 0,0 0 0 0,0 0 0 0,-8 5 0 0,8-5 0 16,0 0 0-16,0 0 4 0,0 0-4 0,0 0 0 0,0 0-4 16,0 0 4-16,0 0 4 0,-8 4-4 0,8-8 0 0,0 8 0 15,0-4 0-15,0 0 0 0,0 0 0 0,0 0 0 0,0 0 0 16,0 0 0-16,0 0 0 0,0 0 0 0,0 5 0 0,0-5 0 0,0 0 0 15,0 0-4-15,0 0 4 0,0 0 4 0,0 0-4 16,0 0 0-16,0 0 0 0,0 0 0 0,0 0 0 0,0 0 0 0,0 0 0 16,0 0 0-16,0 0 4 0,0 0-4 0,0 5 0 0,0-5 0 15,0-5 0-15,0 5 0 0,0 0 0 0,0 0 0 0,0 0 0 16,0 0 0-16,0 0 0 0,0 0 0 0,0 5 0 0,0-5 0 0,0 0 0 16,0 0 0-16,0 0 4 0,0 0-4 0,0 0 0 0,0 0 0 15,0 0 0-15,0 0 0 0,0 0 0 0,0 0 0 0,0 0 4 16,0 0 0-16,0 0-4 0,0 0 0 0,0 0 4 0,0 0 0 15,0 0-4-15,0 0 4 0,0 0-8 0,0 0 4 0,0 0 4 16,0 0-4-16,0 0 0 0,0 0 0 0,0 0 4 0,0 0-4 0,0 0-4 16,0 0 4-16,0 0 0 0,0 0 0 0,0 0 0 0,0 0 0 15,0 0 0-15,0 0 0 0,0 0 0 0,0 0 0 0,0 0 0 16,0 0-4-16,0 0 4 0,0 0 0 0,0 0 0 0,0 0 0 16,0 0 0-16,0 0 0 0,0 0 0 0,0 0-4 0,0 0 4 15,0 0 0-15,0 0 0 0,0 4-8 0,0-4-4 0,0 0-12 0,0 0-12 16,0 6-12-16,0-6-8 0,0 4-20 0,-10 1-8 15,10 0-8-15,0 0 0 0,0-5-4 0,0 4-64 0,0 1-24 16,-8 0 40-16,8-5 20 0,0 5 28 0</inkml:trace>
          <inkml:trace contextRef="#ctx0" brushRef="#br0" timeOffset="3569.9613">1841 422 15 0,'0'0'84'16,"0"5"-12"-16,0-5-4 0,0 0-28 0,0 0-4 0,0 0 4 0,0-5 0 15,0 5-8-15,0-3 8 0,0 3-4 0,0-7 4 16,0 3 0-16,0 4 0 0,0-5 4 0,0 5 4 0,0-5 0 0,0 1 0 16,0-1 8-16,0 0 0 0,0 0-8 0,0 5 4 0,0-4 0 15,0 4 0-15,0-5 0 0,0 0 0 0,0 5-4 0,0 0 4 16,0-5-4-16,0 5 0 0,0 0-4 0,-8 0-4 0,8 0-4 0,0 0 0 16,-8 0 0-16,8 0-4 0,-10 0-4 0,10 0 0 0,-8 0-4 15,8 0-4-15,-8 0-4 0,-1 0 0 0,9 5-4 0,-8-5 0 16,-1 0-4-16,0 5 0 0,9 0 0 0,-8-5-4 0,0 4 4 15,0 6 0-15,8-5-4 0,-10 4 0 0,2-4-4 0,8 6 4 16,-8-3-4-16,8 7 0 0,0-6 0 0,-10 1 0 0,10 4 0 0,0-4 0 16,0 4 0-16,0-5 0 0,0 6 0 0,10-5 0 15,-10-1 0-15,8 5 0 0,-8-8 0 0,8 3 0 0,-8 1 0 0,10-6 0 16,-2 2-4-16,0-2 4 0,-8 1-4 0,8-1 4 0,1-4-4 16,0 0 4-16,-1 6 0 0,1-6 0 0,-1 0-4 0,0-6 4 15,2 6 0-15,6-4-4 0,-16 4 4 0,18-5 0 0,-10 1 0 16,0 4 0-16,1-6 0 0,0 2-4 0,-1-1 8 0,1 5-4 0,-1-5-8 15,-8 5 8-15,8-5 4 0,1 5-4 0,0 0 0 16,-1-4 0-16,-8 4 0 0,8 0 0 0,2 4 0 0,-2-4 4 0,0 5-4 16,-8 0 0-16,9-5 0 0,0 5-4 0,-1-1 4 0,-8 2 0 15,8-2 0-15,1 1 0 0,-1 5 0 0,-8-5 0 0,8 4 0 16,-8 0 4-16,10 1 0 0,-2-1-4 0,-8 0 4 0,0 2-24 16,8-2 28-16,-8 1-4 0,0 5 0 0,0-6 0 0,0 1 0 0,0 5-4 15,0-7 8-15,0 2 0 0,0 0 0 0,0-1 4 0,-8 2-4 16,0-3 0-16,8 2 8 0,-10 0-4 0,2-5 0 0,0 4-4 15,-1-5 8-15,1 6-4 0,0-5-4 0,-1 0 4 0,-8-1-8 16,9-4 0-16,-10 6 0 0,10-6-4 0,-10 0 4 0,10 4 0 0,-9-4-4 16,0 0 0-16,8-4-4 0,-7 4-4 0,-2-6-4 0,2 2-12 15,-2-1-4-15,1 0-20 0,9-5-4 0,-10 6-20 0,2-5-16 16,-2-1-12-16,10 5-12 0,-10-9-24 0,10 4-16 0,-9 1-12 16,9-1-88-16,0-5 36 0,8 7 40 0,-9-3 24 0,9-3 36 15,0 5 20-15</inkml:trace>
          <inkml:trace contextRef="#ctx0" brushRef="#br0" timeOffset="1505.9702">912-207 51 0,'-8'-8'104'0,"8"-7"-4"15,0 5 0-15,0 1-24 0,0-1-4 0,-9 1 4 0,9-1-4 16,0 0-8-16,0 1-4 0,9-1 0 0,-9 1-4 0,0 4-12 16,0-4 4-16,8 3-8 0,-8 2 4 0,9-1 4 0,-1 0 0 0,-8 5-4 15,8 0 0-15,2 5-4 0,-2 0 0 0,0-1-4 16,10 7-4-16,-10-2-4 0,0 5-8 0,1 0-4 0,8 1 0 0,-8 9 0 16,7-5-8-16,-8 4 4 0,2 2-4 0,6 3-4 0,-6 2 0 15,-2 4 0-15,0-6 0 0,9 7 0 0,-8-8 4 0,-1 2 0 16,1 4 8-16,-1-4 0 0,0 0 0 0,2 0 0 0,-2-5 0 0,-8 0 0 15,8-6-4-15,2 2 0 0,-2-1 0 0,0-4 0 16,-8-5-4-16,8 0 4 0,1-1-4 0,-9-5 0 0,8-4 4 0,1 0 0 16,-9 0 0-16,9-8 0 0,-1 3 0 0,-8-10-4 0,8 1-4 15,2-1 4-15,-2-9 0 0,0 5 0 0,0-5 4 0,2-5 0 16,-2 0 4-16,0 0 0 0,1-4 0 0,-1-1 0 0,1 1-24 0,0-1 20 16,-1 6 0-16,0-1 0 0,-8-5-4 0,8 5-4 0,2 6 0 15,-2-6 4-15,0 10-8 0,2-6-4 0,-10 6 4 0,8 0-8 16,-8 0-4-16,8 5-12 0,1-1-8 0,-9 5-16 0,8 1-24 15,-8-5-16-15,0 4-16 0,8 0-20 0,-8 5-24 0,10-4-20 16,-10-1-44-16,0 6-32 0,0-1 40 0,0 0 40 0,0 0 28 0,0 5 28 16</inkml:trace>
        </inkml:traceGroup>
        <inkml:traceGroup>
          <inkml:annotationXML>
            <emma:emma xmlns:emma="http://www.w3.org/2003/04/emma" version="1.0">
              <emma:interpretation id="{49479B34-2E31-4918-A1F4-2B1D1D8763B5}" emma:medium="tactile" emma:mode="ink">
                <msink:context xmlns:msink="http://schemas.microsoft.com/ink/2010/main" type="inkWord" rotatedBoundingBox="5869,14034 6471,14094 6438,14431 5835,14371"/>
              </emma:interpretation>
            </emma:emma>
          </inkml:annotationXML>
          <inkml:trace contextRef="#ctx0" brushRef="#br0" timeOffset="4004.1537">2941-14 59 0,'0'0'108'15,"0"5"-4"-15,0-5-4 0,8 0-16 0,-8 5 4 0,10-5 4 16,-10 4 8-16,8-4-8 0,0 5-4 0,1 0 0 0,0-5-4 0,-1 5 0 16,0-5 0-16,9 4-4 0,-8 1-4 0,8-5-4 0,1 5 0 15,-2-5-12-15,2 0 0 0,-2 0-8 0,1 0-4 0,1 5-4 16,-2-5-4-16,2 0-8 0,-2 0-4 0,2 0 0 0,-1 0-12 0,-1-5 0 16,2 5 0-16,-2 0-8 0,-6 0 4 0,6 0-4 0,2 0 0 15,-10 5-8-15,9-5-8 0,-9 0-4 0,0 0-4 0,2 0-12 16,-2 0-8-16,0 0-8 0,2 0-8 0,-10 0-20 0,8 0-20 15,-8 0-16-15,0 0-36 0,0 0-24 0,-8 5-8 0,8-5-84 16,-10 4 32-16,2 1 44 0,-10 0 32 0,10 0 32 0,-9 5 20 0</inkml:trace>
          <inkml:trace contextRef="#ctx0" brushRef="#br0" timeOffset="4246.5494">3018 254 35 0,'0'6'176'0,"0"-2"-16"0,0 1-24 15,0 0-36-15,0 0 0 0,0-1-4 0,0 2 16 0,8-1 4 16,-8-5 4-16,9 4 0 0,-9 0-4 0,9-4-8 0,-9 6-8 0,8-2-4 16,10-4-8-16,-10 5-8 0,0-5-8 0,0 5-8 0,10 0-12 15,-1-1-52-15,-1-4 0 0,-6 5 0 0,6-1 0 0,2 2 0 16,-2-6 0-16,2 4 0 0,-1 2 0 0,-1-6 0 0,2 4 0 0,-2-4 0 16,2 0 0-16,-1 5 0 0,8-5 0 0,-16 0 0 15,17 0 0-15,-18 0 0 0,10 0 0 0,-2 0 0 0,1 0 0 0,-8 0 0 16,8 0-40-16,-9 0-96 0,0 0-32 0,2 0-44 0,-2 0-56 15,0 0-40-15,-8 0 60 0,0 0 48 0,0-5 32 0,-8 5 32 16,0 0 24-16</inkml:trace>
        </inkml:traceGroup>
        <inkml:traceGroup>
          <inkml:annotationXML>
            <emma:emma xmlns:emma="http://www.w3.org/2003/04/emma" version="1.0">
              <emma:interpretation id="{BA190E94-1B08-4140-ABB5-239ED4D900BA}" emma:medium="tactile" emma:mode="ink">
                <msink:context xmlns:msink="http://schemas.microsoft.com/ink/2010/main" type="inkWord" rotatedBoundingBox="7136,14231 7882,14306 7800,15124 7054,15049"/>
              </emma:interpretation>
            </emma:emma>
          </inkml:annotationXML>
          <inkml:trace contextRef="#ctx0" brushRef="#br0" timeOffset="11498.1652">4204 231 35 0,'0'4'152'0,"0"6"-20"0,0-5-20 16,0-5-36-16,0 4-4 0,8 2 0 0,-8-6 4 0,0 4 0 0,8-4 4 16,-8 0 0-16,9 0-4 0,-1 5-4 0,-8-5-8 0,8-5 0 15,10 5 0-15,-10-4-8 0,0 4 0 0,10 0-8 0,-10-6-4 16,10 2-4-16,-2 4-4 0,1-5-12 0,1 5-4 0,-2-4-16 0,2 4 12 16,8-6 0-16,-10 6-4 0,1-4 0 0,9 4-4 0,-10 0-4 15,2 0 0-15,8 0-8 0,-9 0-4 0,-1 0-8 0,2 0-16 16,-2 0-20-16,2 0-12 0,-1 0-20 0,-8 0-12 0,8 0-20 15,-9 4-16-15,0-4-12 0,1 0-80 0,-9 6 20 0,9-6 32 16,-9 4 32-16,0 1 28 0,0-5 20 0</inkml:trace>
          <inkml:trace contextRef="#ctx0" brushRef="#br0" timeOffset="11984.381">4442 604 63 0,'0'6'160'0,"-8"-6"-28"0,8 0-16 16,-10 0-32-16,10-6-12 0,0 2 0 0,0 4 4 0,-8-5-4 0,8 1 0 16,0-2-8-16,8 6 0 0,-8-4-4 0,10-1-8 0,-10 0-4 15,8-4-8-15,0 3-4 0,9 6-8 0,-9-9 0 0,2 9-8 16,6-5 0-16,-8 5 0 0,10 0-4 0,-1 0-4 0,0 0 0 0,0 0 0 16,-9 5-4-16,10 0 0 0,-10-1-4 0,10 6 4 15,-10 0 0-15,0-1 0 0,1 1-8 0,-9 5 0 0,9-6 0 0,-9 5 0 16,0 5 0-16,0-4 4 0,0-1-4 0,0 5 4 0,0-4-4 15,-9-1 0-15,9 1-4 0,0-5 4 0,-9 4 4 0,9-5-8 16,-8 2 0-16,8-3 0 0,0-3-4 0,0 0 8 0,0 0-8 0,-8-5 4 16,8 0 0-16,0 0 0 0,0 0 0 0,8-5 0 0,-8 5 4 15,0-5 0-15,8 0-4 0,-8 1 4 0,9 4 0 0,0-4-4 16,-9-2 4-16,8 1 0 0,1 1 4 0,-1-1-4 0,0 0 0 16,1 5 0-16,0-5 0 0,-1 5 0 0,0 0 0 0,2-4-4 15,-2 4 4-15,9 0 4 0,-8 0-20 0,-1 4 20 0,0-4-4 16,9 5 0-16,-9 0 0 0,2 0 4 0,-2-1-4 0,0 7 4 15,2-7-4-15,-2 5 4 0,0-4 0 0,0 5 0 0,1 4-4 16,-9-4 8-16,0-1-8 0,9 6 4 0,-18-1-4 0,9 0 4 16,-9 1 0-16,9-6-4 0,-8 6 4 0,-8-1 4 0,6 0-4 15,-6 1 0-15,-2 0 0 0,1-2 0 0,1-3 0 0,-2 0 0 16,2-1 0-16,-2 1-4 0,-8-5 0 0,10-1 0 0,-10-4 0 16,9 0 4-16,-9 0-8 0,9-4-4 0,0-5-8 15,0 3-8-15,0-8-12 0,0-1-12 0,-1 2-12 0,2-7-24 16,8 1-20-16,-10 0-20 0,10 1-4 0,8-8-84 0,-9 7 8 15,1-5 40-15,8 1 36 0,0-2 24 0</inkml:trace>
        </inkml:traceGroup>
      </inkml:traceGroup>
    </inkml:traceGroup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24:20.67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74543EC-9A08-454E-8A7D-13F68616CCFA}" emma:medium="tactile" emma:mode="ink">
          <msink:context xmlns:msink="http://schemas.microsoft.com/ink/2010/main" type="writingRegion" rotatedBoundingBox="23345,3268 31134,4208 30737,7493 22949,6553"/>
        </emma:interpretation>
      </emma:emma>
    </inkml:annotationXML>
    <inkml:traceGroup>
      <inkml:annotationXML>
        <emma:emma xmlns:emma="http://www.w3.org/2003/04/emma" version="1.0">
          <emma:interpretation id="{4D194605-168C-4856-BF0E-D375641AB3A5}" emma:medium="tactile" emma:mode="ink">
            <msink:context xmlns:msink="http://schemas.microsoft.com/ink/2010/main" type="paragraph" rotatedBoundingBox="23345,3268 31134,4208 30965,5605 23177,46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1AEDC6B-B09D-4DEB-8F62-739E67329834}" emma:medium="tactile" emma:mode="ink">
              <msink:context xmlns:msink="http://schemas.microsoft.com/ink/2010/main" type="line" rotatedBoundingBox="23345,3268 31134,4208 30965,5605 23177,4665"/>
            </emma:interpretation>
          </emma:emma>
        </inkml:annotationXML>
        <inkml:traceGroup>
          <inkml:annotationXML>
            <emma:emma xmlns:emma="http://www.w3.org/2003/04/emma" version="1.0">
              <emma:interpretation id="{A413D9F6-8F79-4393-82C8-48419773F344}" emma:medium="tactile" emma:mode="ink">
                <msink:context xmlns:msink="http://schemas.microsoft.com/ink/2010/main" type="inkWord" rotatedBoundingBox="23307,3583 25000,3788 24870,4869 23177,4665">
                  <msink:destinationLink direction="with" ref="{C0D2A9B1-87F4-42B7-93B3-A47375E8A2EB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8 119 11 0,'0'0'92'0,"0"0"-4"0,0 0-8 15,0 0-24-15,0 0-4 0,0 0 0 0,0 0 0 16,0 0-4-16,0 0-8 0,0 0 0 0,0 0-4 0,-8 0 0 0,8 0 0 16,0 0-4-16,0-4-4 0,0 4 4 0,0 0 0 0,0 0-4 15,0 0 4-15,8 0 4 0,-16 0 0 0,8 0-4 0,0-6 4 16,0 6 4-16,0 0-4 0,0-4 4 0,0 4 0 0,0 0-4 15,0 0 4-15,0 0 4 0,0 0 4 0,0 0 4 0,0 0 0 16,8 0 0-16,-8 4-4 0,0 2-4 0,0-2-8 0,0 6 0 16,8-1-4-16,-8 1-8 0,0 5-4 0,10-1 0 0,-10 5-4 15,8 0 0-15,0 0-8 0,-8 6 0 0,8-1 0 0,2-1-4 16,-2 7-4-16,-8-7 4 0,8 6 0 0,1 0 0 0,-1 0-4 16,-8-1 4-16,8 0-8 0,2-3 4 0,-2 3 0 0,0-2-4 15,-8-4 4-15,10 2-4 0,-2-4 4 0,0 4 0 16,-8-5 4-16,8 0-8 0,-8 0 4 0,9-4 0 0,0-1-4 15,-9 1 8-15,8-5-4 0,-8 4 0 0,9-5 0 0,-9 1 4 16,8-2-4-16,-8 3 4 0,8-1-8 0,-8-6 0 0,0 1 4 16,10 5 0-16,-10-10 4 0,0 5-8 0,8-1 4 0,-8-4-4 15,8 6 0-15,-8-6-12 0,0 0 20 0,8 0 0 0,-8-6 4 16,10 2-4-16,-10-1-4 0,8 0 4 0,-8-5-4 0,8-4 0 16,-8 3 4-16,9-2 0 0,-9-1 0 0,9-5-4 0,-1 4 4 15,-8-4 0-15,9-5-4 0,-1 5 4 0,0-5-4 0,-8 0 0 16,8-1 4-16,2 1 0 0,-2 2 0 0,0-4-4 0,-8 3 0 0,10-1 0 15,-2 0 0-15,0 0 4 0,-8 0-4 0,9-5 0 16,-1 10 0-16,-8-5-4 0,9 5 4 0,-1-5 0 0,-8 5-4 0,9-5 4 16,-9 5 0-16,8 0 4 0,-8-1-4 0,8 1 0 0,-8-1 0 15,0 6 4-15,10-5-4 0,-10 6 0 0,0-3 0 0,8 2 4 16,-8-1-4-16,0 1 0 0,0 5 0 0,0-1 4 0,0 1-4 0,0-1 4 16,0 0-4-16,0 5 4 0,0 1-4 0,0-7 4 0,0 11-8 15,0-4 4-15,0 0-4 0,0 4 4 0,0 0 0 0,0-5 0 16,0 5 4-16,0 0-8 0,0 0 4 0,0 0-8 0,0 0 0 15,0 0-20-15,0 0 16 0,0 0-8 0,0 5-8 0,0-5-8 16,0 4-16-16,0-4-8 0,0 4-16 0,0 2-8 0,0-1-20 0,0-1-24 16,0 1-16-16,-8 5-4 0,8 0-84 0,0-1 20 0,-10 1 40 15,10-1 32-15,0 2 24 0</inkml:trace>
          <inkml:trace contextRef="#ctx0" brushRef="#br0" timeOffset="769.4595">708 666 59 0,'0'-5'88'0,"0"1"-8"0,0 4 0 0,0-5-24 16,0 0 0-16,0 0 0 0,0 5 0 0,0-4-4 0,0-2 4 16,0 1-4-16,0 5 0 0,0-4 0 0,0-1-4 0,0 5 4 0,0-5-8 15,0 5-4-15,0 0-4 0,0 0-4 0,0-4 8 0,0 4 0 16,0 0 0-16,0 4 8 0,8-4 0 0,-8 5 0 0,0 4 0 16,0-4-4-16,8 5 0 0,-8 0-4 0,0 4-4 0,0 0-8 0,9 1-4 15,-9 4-4-15,0 1 0 0,0-2-4 0,8 7 0 16,-8-1-4-16,0-2-4 0,0 3 0 0,0-1-4 0,0 0 0 0,0 0 0 15,0 0 0-15,0-5 0 0,0 6 0 0,0-6 0 0,0 0 0 16,0-5-4-16,0 5 0 0,0-3-8 0,0-7-4 0,0 0-8 16,0 1-16-16,0-1-4 0,0-4-20 0,0-1-12 0,0-4-16 15,0 5-20-15,0-5-12 0,0-5-8 0,0 1-4 0,0-1-56 0,0-4-20 16,0-1 44-16,0 1 32 0,0 0 24 0</inkml:trace>
          <inkml:trace contextRef="#ctx0" brushRef="#br0" timeOffset="1150.476">954 777 35 0,'9'0'112'16,"-1"-5"-4"-16,-8 5-4 0,0 0-24 0,9 0 0 0,-9 0 4 0,0 0 0 15,0 0 4-15,0 5-12 0,0-5 0 0,0 0-8 0,0 0-4 16,0 0-8-16,0 5-8 0,-9-5-8 0,9 4-12 0,-8 1 0 16,8 0-8-16,-9 4-4 0,1-4-4 0,0 5 0 0,0-1 0 15,-10 1-4-15,10-1-4 0,-10 1 0 0,1 4 0 0,9-4-4 16,-9 0 0-16,0 0 4 0,-1-1-4 0,2 0 0 0,6 1 4 0,-6-6-4 15,8 6-16-15,-1-6 20 0,-8 2-4 0,8-1 0 0,9-1 0 16,-8-4 0-16,8 5 0 0,-8-5 0 0,8 0 0 0,0 5 0 16,0-5 0-16,0 0 0 0,0 0 0 0,0 0 0 0,8 0 4 15,-8 0 0-15,8 5 4 0,-8-5 8 0,9 0 0 0,-1 4 4 0,1 2 8 16,0-6 0-16,-1 4 4 0,0 1 4 0,0-1 0 16,2 2 0-16,6 3 0 0,-6-4 4 0,6 4-8 0,-7-3 0 0,-1-2-8 15,9 1-4-15,-8 5 0 0,7-6 0 0,-6 1-4 0,-2 0-4 16,10 4-4-16,-10-3 0 0,8-6 4 0,-7 4-4 0,-1 1 0 15,10 0-4-15,-10-5-4 0,0 0 0 0,2 0-12 0,6 5-20 0,-8-5-20 16,2 0-24-16,-2 0-20 0,0 0-20 0,1-5-32 16,-1 5-28-16,1-5-52 0,-9 0-28 0,9 1 40 0,-9-2 48 0,0-3 28 15,8 4 28-15</inkml:trace>
          <inkml:trace contextRef="#ctx0" brushRef="#br0" timeOffset="5980.6461">1304 426 27 0,'0'0'104'0,"0"0"-12"0,0 0 0 16,0 0-28-16,0 0-4 0,0 0-4 0,0-4 0 0,0 4 4 0,0 0 0 15,0 0 8-15,0 0 4 0,0 0-4 0,-9 0 4 0,18 0-4 16,-9 0 8-16,0 0 0 0,8 0 0 0,-8 0 4 0,9 0-4 15,-9 0 0-15,9 4-4 0,-9-4-4 0,8 0 0 0,0 5-4 16,2-5 0-16,-2 0-4 0,0 5-8 0,1-5 0 0,0 0-4 16,-1 0-28-16,9 0-20 0,-9 5 0 0,0-5 0 0,2 0 0 0,6 0 0 15,-6 0 0-15,6 0 0 0,-8 0 0 0,10 0 0 0,-10 0 0 16,9 0 0-16,-9 0 0 0,2 0 0 0,6-5 0 0,-8 5 0 16,10 0 0-16,-10 0 0 0,1 0 0 0,0-5 0 0,-1 5 0 0,1 0 0 15,-1 0 0-15,0 0 0 0,-8-5 0 0,9 5 0 16,-9 0 0-16,9 0 0 0,-9 0 0 0,0 0 0 0,8 0 0 0,-8 0 0 15,0 0 0-15,0 0 0 0,0 0-76 0,0 0-84 0,-8 0-48 16,8 0-48-16,-9 0-76 0,9 0 60 0,-9 0 56 0,1 0 40 16,0 0 32-16,-1 0 28 0</inkml:trace>
          <inkml:trace contextRef="#ctx0" brushRef="#br0" timeOffset="5690.8832">1457 306 23 0,'0'-4'80'16,"0"-1"-12"-16,0 0-4 0,0 1-24 0,0-1 0 0,0 0 0 16,10 0 0-16,-10 0 4 0,0 0-4 0,0 1 8 0,0-2-4 15,0 2 4-15,0 4 4 0,0-5 4 0,8 1 0 0,-8-2-4 0,0 2 4 16,8-1 0-16,-8 0 0 0,0 0 0 0,8 1 0 0,-8-2 0 15,0 6-4-15,0-4 4 0,9 4-4 0,-9-5 0 0,0 1-4 16,0 4 0-16,0 0 4 0,0 0 0 0,0-6 0 0,0 12 0 16,0-6-4-16,0 4 0 0,0 1 0 0,0-1-8 0,0 2-4 0,0-2-4 15,0 6-4-15,0-1 0 0,0 1 0 0,0 5-12 16,0-6-8-16,0 6-8 0,0-1 0 0,0 5 0 0,0-6 0 0,0 3 0 16,0 3 0-16,0-6 0 0,0 8 0 0,0-2 0 0,0-5 0 15,0 5 0-15,0-4 0 0,0 4 0 0,0-5 0 0,0 1 0 16,0-1 0-16,0-5 0 0,0 6 0 0,0-5 0 0,0 4 0 15,0-5 0-15,0-3 0 0,0 3 0 0,0-5 0 16,0 6 0-16,0-5 0 0,0 0 0 0,0-1 0 0,0-4 0 16,0 5 0-16,0-5 0 0,0 0 0 0,0 0 0 0,0 0-20 15,0 6-12-15,0-6 0 0,0 0-8 0,0 0-12 0,0 0-12 16,0 0-4-16,-9 0-4 0,9 0-4 0,0-6-8 0,-8 6 4 16,8 0-8-16,-8-5-4 0,8 5-8 0,-8-4 0 0,8-1 4 15,-10 0 0-15,2-5 4 0,0 6-12 0,-2-5-32 0,10 0-20 16,-8-2 16-16,0 2 28 0,-1-6 20 0</inkml:trace>
        </inkml:traceGroup>
        <inkml:traceGroup>
          <inkml:annotationXML>
            <emma:emma xmlns:emma="http://www.w3.org/2003/04/emma" version="1.0">
              <emma:interpretation id="{A32D9EA3-706C-4A24-92D3-FD2C620D89FA}" emma:medium="tactile" emma:mode="ink">
                <msink:context xmlns:msink="http://schemas.microsoft.com/ink/2010/main" type="inkWord" rotatedBoundingBox="25585,3539 26806,3686 26658,4906 25438,4759">
                  <msink:destinationLink direction="with" ref="{C0D2A9B1-87F4-42B7-93B3-A47375E8A2EB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0740.5911">3247 801 27 0,'10'0'84'16,"-10"0"-8"-16,0 0-4 0,0 0-24 0,0 0-4 0,8 0 0 15,-8 0-4-15,0-5 0 0,0 5 0 0,0-5 0 0,8 5 0 16,-8-5-4-16,0 1 4 0,0-1-4 0,9 5 4 0,-9-5 4 0,0 0 0 15,0 0 0-15,0 0 4 0,0 0-8 0,0 1 0 0,0-1 8 16,0 5-4-16,0-5 0 0,0 1-4 0,0 4-16 0,0-6 16 16,-9 6 0-16,9 0-4 0,-8-4-4 0,8 4 0 0,-8 0-4 15,8 0-4-15,-10 0 0 0,2 0-4 0,0 4 8 0,0-4-4 16,-2 6 0-16,-6-2 0 0,7 1 0 0,1 0-4 0,-1 4 0 0,-8-4 0 16,9 5-4-16,0 0 0 0,-2-1-4 0,2 1 0 0,0-1 0 15,-2 4-4-15,2-2 0 0,0 3 0 0,8 1 0 0,0-6 0 16,-9 1-4-16,9 4 0 0,0-4 0 0,0-1 0 0,0 1 0 15,9-1 0-15,-9-3 0 0,8 2 0 0,0-2 0 0,2-6 0 16,-2 5 0-16,0-5-4 0,2 4 8 0,6-8-4 0,-8 4-4 16,1 0 0-16,8-5 0 0,0-1 4 0,-9 6 0 0,10-4-4 0,-10 0 4 15,10-2-4-15,-10 2 0 0,0-1 0 0,1 5 0 16,0-5 0-16,8 5 0 0,-9-5 0 0,-8 5 0 0,8 0 0 0,2 0 0 16,-2 0 0-16,0 0 4 0,-8 5-4 0,8-5 4 0,-8 5 4 15,10 0-4-15,-10-1 0 0,8 6-12 0,-8-6 16 0,0 7 0 16,0-2 0-16,8 1 0 0,-8 4 4 0,0-5-4 0,0 1-4 0,0 5 4 15,0-5 0-15,0 3 0 0,0 2 0 0,0-1 0 0,0 1-4 16,0-5 4-16,0 4 0 0,0 1 0 0,0-1 0 0,0-5 0 16,-8 1 0-16,8 5 4 0,0-6 0 0,-8 1-4 0,8-1 0 15,-10 1-8-15,2 0 0 0,8-6 0 0,-8 1 0 0,-10 0 0 16,10-1 0-16,0 1 0 0,-9-5 0 0,8 0 0 0,-8 0 0 0,9 0 0 16,-10-5 0-16,10 1 0 0,-10-1 0 0,10 0 0 0,-9 1 0 15,9-6 0-15,-1 5 0 0,-8-5 0 0,9 6 0 0,8-6 0 16,-8 1 0-16,-2 3 0 0,2-3 0 0,0-1-24 0,8 6-4 15,-10-1-16-15,2-5-12 0,8 6-20 0,0-2-12 0,0 1-20 16,-8 5-12-16,8-4-20 0,0-1-12 0,0 0-4 0,0 1-48 0,0 4-36 16,0-5 52-16,0 0 28 0,0 0 40 0,0 5 16 0</inkml:trace>
          <inkml:trace contextRef="#ctx0" brushRef="#br0" timeOffset="7426.903">2301 100 51 0,'-8'-4'100'16,"8"-2"-8"-16,0 3 0 0,0 3-24 0,0-6 0 0,0 1 4 0,-9 5 0 15,9 0 4-15,0 0 4 0,0 0-4 0,0 0-4 0,0 0-8 0,0 0-4 16,0-5-4-16,0 5-4 0,0 0-8 0,0 5 0 16,-8-5-4-16,8 0-4 0,8 0 0 0,-8 0 4 0,0 0 8 0,0 0 0 15,0 0 4-15,0 0 4 0,9 5-4 0,-9 1-4 0,0-3-8 16,8 3 0-16,-8 3-8 0,9 1 0 0,0 4-4 0,-9-5-24 16,8 6 16-16,0 4 0 0,2 1-4 0,-10 3 0 0,8-4-4 0,0 10-4 15,-8-4 0-15,8 3 0 0,2 1-4 0,-10 0 0 16,8 4 0-16,0-4 0 0,-8 0 0 0,9 4-4 0,-9-4 4 0,8 5-4 15,-8-5 0-15,9-1 0 0,-9-4-4 0,9 5 4 0,-9-5-4 16,8 0 4-16,-8-5 0 0,0 5 0 0,8-9 0 0,0 4 0 16,-8-5 0-16,10-1 0 0,-10-2 0 0,0 3 0 0,8-4 0 15,-8-5 0-15,8 4 0 0,2-3 0 0,-10-6 0 0,8 4 0 16,-8-4 4-16,8 0-4 0,1-4 0 0,-1-2 0 0,1-3 0 0,-1-1 4 16,1 1-4-16,-1-6-4 0,0-4 8 0,2 0 0 0,-2 0-4 15,10-5 0-15,-10 0 0 0,8 0 4 0,-7-5-4 0,8 0 0 16,-8-4 0-16,7 5-4 0,2-7 8 0,-10 2-8 0,10-1 4 0,-10 1 0 15,9-1 0-15,0 6 0 0,-8-6 4 0,7 0 0 16,2 6-4-16,-10-7 4 0,10 7-4 0,-10-1 0 0,9 0 0 0,-9 6-4 16,10-2 4-16,-10 2 4 0,8 3-8 0,-6 1 4 0,-2 0 0 15,0 4-4-15,-8 6 0 0,9-5-4 0,-9 4-4 0,9 5-12 16,-9 0-16-16,0 1-12 0,0 4-16 0,0 0-16 0,0 0-12 0,-9 0-12 16,9 4-20-16,-9 1-16 0,9 0-8 0,-8 0-32 0,0 4-56 15,-2-5 36-15,10 7 40 0,-8-7 28 0,0 6 32 16</inkml:trace>
        </inkml:traceGroup>
        <inkml:traceGroup>
          <inkml:annotationXML>
            <emma:emma xmlns:emma="http://www.w3.org/2003/04/emma" version="1.0">
              <emma:interpretation id="{E9754CFC-4AC9-4CA9-AB5C-8FCCD56762CF}" emma:medium="tactile" emma:mode="ink">
                <msink:context xmlns:msink="http://schemas.microsoft.com/ink/2010/main" type="inkWord" rotatedBoundingBox="27534,4031 28170,4108 28135,4401 27498,432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1427.2374">4236 474 59 0,'0'0'100'0,"0"0"-8"0,0 0 0 15,0 0-20-15,0 0-8 0,0 0 4 0,0 0-4 16,0 0 8-16,0 0 8 0,0 0-4 0,0 0 4 0,0 0 0 0,10 5 0 15,-10-5 0-15,0 0 4 0,0 0-4 0,8 0 4 0,-8 5 0 16,8-5-4-16,1 0-4 0,0 0 0 0,-1 5-4 0,1-5 0 16,-1 0-4-16,0 0-4 0,10 0-16 0,-10 0-48 0,10 5 0 0,-2-10 0 15,-7 5 0-15,8 5 0 0,0-5 0 0,-1 0 0 16,2 0 0-16,0 0 0 0,-2 0 0 0,2 0 0 0,7 0 0 0,-9 0 0 16,2 0 0-16,0 0 0 0,6 0 0 0,-6 0 0 0,-1 0 0 15,-1 0 0-15,2 0 0 0,-2 0 0 0,2 0 0 0,-1 0 0 16,0 0 0-16,-8 0 0 0,7 0 0 0,-8 0 0 0,10 0 0 0,-10 0 0 15,2 0 0-15,-2 0 0 0,0 0 0 0,1 0 0 16,-9 0 0-16,8 0 0 0,-8 0 0 0,0 0 0 0,9 0 0 0,-9 0 0 16,0 0 0-16,0 0 0 0,0 0 0 0,0 0 0 0,0 0 0 15,0 0 0-15,0 0 0 0,0-5 0 0,-9 5 0 0,9 0 0 16,0-5 0-16,-8 5 0 0,8-5-24 0,-9 5-92 0,9-5-12 16,-8 5-16-16,0-5-20 0,-2 1-16 0,2-1-4 0,-10 1-56 15,10 4 0-15,-8-6 44 0,7 6 40 0,-8 0 28 0,8-4 28 16</inkml:trace>
          <inkml:trace contextRef="#ctx0" brushRef="#br0" timeOffset="11856.089">4297 676 11 0,'0'4'116'0,"0"-4"-28"0,0 6 16 0,0-6-16 16,0 4 12-16,8-4 4 0,-8 0 4 0,8 0 0 15,-8 5 4-15,9-5 0 0,0 0 4 0,-1 0 0 0,0 0-8 0,2 0-4 16,6 0 0-16,-7 0-8 0,8 0-4 0,0 0-4 16,-1 5-12-16,2-5-12 0,0 5-32 0,-2-5-32 0,2 4 0 15,-2-4 0-15,1 5 0 0,1-5 0 0,-2 5 0 0,2-5 0 16,-2 5 0-16,10-5 0 0,-9 0 0 0,1 0 0 0,-2 0 0 16,2 0 0-16,-2 4 0 0,2-4 0 0,-1 0 0 0,-9 0 0 15,8 0 0-15,2 0 0 0,-10 0 0 0,10 0 0 0,-10-4 0 16,1 8 0-16,-1-4 0 0,-8 0 0 0,9 0 0 0,-9 0 0 15,0-4-108-15,0 4-84 0,0 0-48 0,-9 0-88 16,9 0 24-16,-8 0 64 0,-1 0 44 0,1 0 36 0,-10 0 32 0,10 0 24 16</inkml:trace>
        </inkml:traceGroup>
        <inkml:traceGroup>
          <inkml:annotationXML>
            <emma:emma xmlns:emma="http://www.w3.org/2003/04/emma" version="1.0">
              <emma:interpretation id="{D2705FCA-E4F6-449D-8AE0-0534FA277620}" emma:medium="tactile" emma:mode="ink">
                <msink:context xmlns:msink="http://schemas.microsoft.com/ink/2010/main" type="inkWord" rotatedBoundingBox="29102,4474 31073,4712 30992,5382 29021,5144"/>
              </emma:interpretation>
              <emma:one-of disjunction-type="recognition" id="oneOf3">
                <emma:interpretation id="interp3" emma:lang="" emma:confidence="0">
                  <emma:literal>w</emma:literal>
                </emma:interpretation>
                <emma:interpretation id="interp4" emma:lang="" emma:confidence="0">
                  <emma:literal>u</emma:literal>
                </emma:interpretation>
                <emma:interpretation id="interp5" emma:lang="" emma:confidence="0">
                  <emma:literal>n</emma:literal>
                </emma:interpretation>
                <emma:interpretation id="interp6" emma:lang="" emma:confidence="0">
                  <emma:literal>_</emma:literal>
                </emma:interpretation>
                <emma:interpretation id="interp7" emma:lang="" emma:confidence="0">
                  <emma:literal>-</emma:literal>
                </emma:interpretation>
              </emma:one-of>
            </emma:emma>
          </inkml:annotationXML>
          <inkml:trace contextRef="#ctx0" brushRef="#br0" timeOffset="115382.3377">5823 834 27 0,'0'0'88'0,"0"0"-8"0,0 0-4 0,0 0-24 0,0 0-4 15,0 0 0-15,0 0-4 0,0 0 0 0,0 0-4 0,0 0 0 16,0 0 0-16,0 0 0 0,0 0-4 0,0 0-4 0,0 0-4 0,-9 0-4 16,9 0-4-16,0 0 0 0,0 0-4 0,0 0 0 0,0 0-20 15,0 0 20-15,0 0 8 0,0 0 0 0,0 0 8 16,0 5-4-16,0 0 0 0,0-1 0 0,0 1 4 0,0 0 0 0,0 5-4 16,0 0-4-16,0 4 0 0,0 0-8 0,0 0 0 0,0 6 0 15,0-6-4-15,0 10 0 0,0-5 0 0,0 5-4 0,0 0 0 16,0-5 0-16,0 10-4 0,-8-5 0 0,8 0 4 0,0 0-8 0,0 5 0 15,-8-5 4-15,8 0 0 0,0 0 0 0,-10-5 0 16,10 5 0-16,-8 0 0 0,8-5 0 0,-8 0-4 0,8 0 4 0,-9 0 0 16,9-4-4-16,0-1 4 0,-9-3-4 0,9 2 0 0,0-3 0 15,0-6 0-15,0 6 0 0,0-5 0 0,0 1 0 0,-8-2 0 16,8-4 0-16,0 0 0 0,0 0-4 0,8 4 4 0,-8-4 0 0,0 0 0 16,0 0 4-16,9 0-4 0,-9-4 0 0,9 4 0 0,-9 0 0 15,8-4 0-15,-8 4 0 0,8-6 4 0,2 6-4 0,-2-5 0 16,0 5 0-16,1-4-4 0,8 4 4 0,-9 0 0 0,1-6 0 15,7 6 0-15,-6-4 0 0,6 4 0 0,-6 0 0 0,6 4 0 16,1-4 4-16,0 6-4 0,0-6 0 0,9 4 4 0,-10 1-4 0,10 1 0 16,0-2 0-16,7 5 4 0,-7-4-4 0,9 1 0 0,-1-3 0 15,0 7 0-15,8-5 0 0,1 5 0 0,-1-6 4 0,-7 1-4 16,17 0 0-16,-10 4 0 0,1-3 0 0,-1-2 0 0,9 1-4 16,-9-5 8-16,2 5-4 0,-2 0 0 0,1-5 0 0,-9 0 0 15,9 4 0-15,-1-4 0 0,-8 0 0 0,9 0 0 0,-9 0 0 0,8 0 0 16,-7 5 0-16,-1-10 4 0,8 5-4 0,-7 0 0 0,-1 0 0 15,0 0-4-15,-9 0 4 0,9 0 0 0,0 0 0 0,-8 0 4 16,-1 5-4-16,1-5-4 0,0 0 4 0,0 5 0 0,-1-5 0 16,-9 0-4-16,2 0 4 0,8 0 0 0,-18 5 0 0,9-5 0 15,0 0-4-15,-8 0 4 0,-1 0 0 0,10 4 4 0,-10-4 0 16,-8 0-4-16,8 0 4 0,0 0-4 0,-8-4 0 0,0 4 4 0,0-5-4 16,10 5 4-16,-10 0-4 0,0-5 4 0,0 0-4 0,0 1 4 15,0-1 0-15,0 0-4 0,0-4 0 0,0 3 8 0,0-3-4 16,0-1 0-16,0 0 0 0,0 1 0 0,0-1 0 0,8 1 0 15,-8-1 0-15,0-4 0 0,8 5 4 0,-8-6-4 0,0 1 0 16,9 3 4-16,-9-3-4 0,9 5 4 0,-9-5 4 0,8 5 0 0,-8-7 4 16,0 2 0-16,9 5 0 0,-9-1 0 0,0 1 0 0,0-1 0 15,0-1 4-15,0 3 0 0,8-2 4 0,-8 1-8 0,0 4 0 16,0-5 0-16,0 1 0 0,0 4-4 0,0-5 4 0,0 5-4 16,-8-4 0-16,8 4 0 0,0-4 0 0,0 4-4 0,0 0 0 15,0 0 0-15,0-4-4 0,0 4 0 0,0 0 0 0,0 0 0 0,0 1 0 16,0 4-4-16,0 0 0 0,0 0 0 0,0-6 0 15,0 6 0-15,0 0 0 0,0 0 0 0,0 0-4 0,0 0 0 0,0 6 0 16,0-6-12-16,0 9-28 0,0-4 12 0,-9 0-16 0,9-1-8 0,0 6-20 16,-8-5-12-16,8 5-28 0,-9-1-24 0,9 5-12 15,-9-4-60-15,1-2-20 0,8 8 36 0,-8-7 44 0,-2 1 32 0,2 3 20 16</inkml:trace>
        </inkml:traceGroup>
      </inkml:traceGroup>
    </inkml:traceGroup>
    <inkml:traceGroup>
      <inkml:annotationXML>
        <emma:emma xmlns:emma="http://www.w3.org/2003/04/emma" version="1.0">
          <emma:interpretation id="{B5FBE525-BBCD-4846-97B3-0D9C3E3DF1DE}" emma:medium="tactile" emma:mode="ink">
            <msink:context xmlns:msink="http://schemas.microsoft.com/ink/2010/main" type="paragraph" rotatedBoundingBox="25147,6095 29013,6151 28999,7094 25134,703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46699C4-DF34-4690-8F18-80FB5FC1E2F7}" emma:medium="tactile" emma:mode="ink">
              <msink:context xmlns:msink="http://schemas.microsoft.com/ink/2010/main" type="inkBullet" rotatedBoundingBox="25147,6095 26032,6108 26022,6833 25137,6820"/>
            </emma:interpretation>
            <emma:one-of disjunction-type="recognition" id="oneOf4">
              <emma:interpretation id="interp8" emma:lang="" emma:confidence="0">
                <emma:literal>↳</emma:literal>
              </emma:interpretation>
            </emma:one-of>
          </emma:emma>
        </inkml:annotationXML>
        <inkml:trace contextRef="#ctx0" brushRef="#br0" timeOffset="125644.9264">1978 2518 31 0,'0'-11'92'0,"0"3"-8"16,0 2-12-16,-9-4-20 0,9 6 0 0,0-1-8 0,0 1-4 0,-8-2 0 16,8 6-4-16,0-4 0 0,0 4 0 0,0 0 0 0,0 0 8 15,0-5 0-15,0 5 4 0,0 5 0 0,8-5 0 0,-8 4-4 16,0 2 0-16,9-2-16 0,-9 5 4 0,0 1-4 0,0 4-8 15,0 1 0-15,8 0-8 0,-8 4 4 0,0 5-4 0,0 0 4 16,0 0-8-16,-8 5 4 0,8-1-4 0,-9 5 0 0,9-4 0 0,-8 6 0 16,-1-3 0-16,0 3 0 0,1-1 0 0,-10-7 0 0,18 7 4 15,-16-5 0-15,8-1 0 0,-2-3 0 0,2-1 0 0,0 0-4 16,8-5 0-16,-9-5-4 0,9 1 4 0,-8-1 0 0,8 1 0 16,8-11-4-16,-8 5 0 0,9-3 4 0,-9-2-4 0,8 1 0 15,10-5 0-15,-10 0 0 0,8-5 0 0,2 5 0 0,-1-4 4 16,0-2 0-16,8 2 0 0,1-1 0 0,0 1 0 0,-1-6 0 15,1 5-4-15,0-5 0 0,8 0-4 0,0 6 0 0,-9-5 4 16,9 3 0-16,0-3-4 0,-8 4 0 0,9 1-12 0,-1-1-8 16,-9 0-8-16,9 5-16 0,0 0-8 0,-8-5-20 0,-1 5-8 15,9 0-16-15,-8 0-12 0,0 0-4 0,-1 0-64 0,1 0-20 16,0 0 36-16,-1 0 28 0,0 0 28 0</inkml:trace>
      </inkml:traceGroup>
      <inkml:traceGroup>
        <inkml:annotationXML>
          <emma:emma xmlns:emma="http://www.w3.org/2003/04/emma" version="1.0">
            <emma:interpretation id="{A5F8FF23-B921-462B-8CE9-E69562A6EE0B}" emma:medium="tactile" emma:mode="ink">
              <msink:context xmlns:msink="http://schemas.microsoft.com/ink/2010/main" type="line" rotatedBoundingBox="26931,6156 29012,6185 28999,7094 26918,7064"/>
            </emma:interpretation>
          </emma:emma>
        </inkml:annotationXML>
        <inkml:traceGroup>
          <inkml:annotationXML>
            <emma:emma xmlns:emma="http://www.w3.org/2003/04/emma" version="1.0">
              <emma:interpretation id="{1EA85335-523C-4E51-B94C-F153B4846F76}" emma:medium="tactile" emma:mode="ink">
                <msink:context xmlns:msink="http://schemas.microsoft.com/ink/2010/main" type="inkWord" rotatedBoundingBox="26928,6425 27588,6434 27583,6741 26923,6732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25960.2987">3640 2791 79 0,'9'0'100'0,"-9"-5"-12"0,0 5 0 0,8 0-28 0,-8 0 0 15,8 0 0-15,2 0 8 0,-2 0-4 0,-8 0 4 0,8 5 4 16,0-5-4-16,2 0-4 0,-2 0-8 0,0-5-8 0,9 5-8 16,-8 0-8-16,8 0-8 0,-1 0-4 0,-6 0-4 0,6 0 0 0,2 0-4 15,-1 0-4-15,0 5-4 0,0-5-8 0,-1 0-8 16,2 0-20-16,0 4-16 0,-2 2-20 0,1-6-20 0,-9 3-32 0,10 3 16 15,-10-2-76-15,0 2-4 0,2-2 40 0,-2 0 28 0,-8 7 20 16</inkml:trace>
          <inkml:trace contextRef="#ctx0" brushRef="#br0" timeOffset="126244.4018">3760 3016 71 0,'0'5'120'0,"0"4"-16"0,0-4-20 16,8 5-24-16,-8-5-8 0,0-1-4 0,0 1 0 0,8 5 0 0,-8-5-8 15,0 0 0-15,0-5 0 0,8 4-4 0,2 1 4 0,-2-5-4 16,0 5-4-16,2-5-4 0,6 0-8 0,1 0-8 16,-8 0 0-16,16 0 0 0,-7 0-4 0,-2 0-8 0,10-5-4 0,-9 5-8 15,9-5-4-15,0 1-16 0,-1-1-12 0,9 0-8 0,-8 0-4 16,8 0-4-16,-8 0-20 0,7 1-64 0,1-6-16 0,0 5 28 16,1 0 16-16</inkml:trace>
        </inkml:traceGroup>
        <inkml:traceGroup>
          <inkml:annotationXML>
            <emma:emma xmlns:emma="http://www.w3.org/2003/04/emma" version="1.0">
              <emma:interpretation id="{7514A813-F644-41A3-BF8F-3ED54F9C2EDD}" emma:medium="tactile" emma:mode="ink">
                <msink:context xmlns:msink="http://schemas.microsoft.com/ink/2010/main" type="inkWord" rotatedBoundingBox="28493,6178 29012,6185 28999,7094 28480,7087"/>
              </emma:interpretation>
              <emma:one-of disjunction-type="recognition" id="oneOf6">
                <emma:interpretation id="interp10" emma:lang="" emma:confidence="0">
                  <emma:literal>p</emma:literal>
                </emma:interpretation>
                <emma:interpretation id="interp11" emma:lang="" emma:confidence="0">
                  <emma:literal>P</emma:literal>
                </emma:interpretation>
                <emma:interpretation id="interp12" emma:lang="" emma:confidence="0">
                  <emma:literal>js</emma:literal>
                </emma:interpretation>
                <emma:interpretation id="interp13" emma:lang="" emma:confidence="0">
                  <emma:literal>D</emma:literal>
                </emma:interpretation>
                <emma:interpretation id="interp14" emma:lang="" emma:confidence="0">
                  <emma:literal>o</emma:literal>
                </emma:interpretation>
              </emma:one-of>
            </emma:emma>
          </inkml:annotationXML>
          <inkml:trace contextRef="#ctx0" brushRef="#br0" timeOffset="126685.6902">5217 2897 55 0,'-8'-6'108'0,"8"2"-16"0,-8 0-12 16,8-2-24-16,0 6-8 0,0-5 0 0,0 1-4 0,0-2 0 15,0 6-4-15,0-4 4 0,8 4 0 0,-8 0 4 0,8 4 4 16,0-4-4-16,2 6-4 0,-2 3 0 0,0 1-8 0,2 4-4 15,-2-5 0-15,0 10-8 0,1-4-4 0,-1 9-4 0,0-5 0 16,1 5 0-16,0 0 0 0,-1 0-20 0,0 5 16 0,2-5-4 0,-2 0 0 16,-8 4-4-16,8 1 0 0,-8-4 0 0,10 4 0 15,-10-6-4-15,0 2 0 0,0-6 4 0,0 4-4 0,0-4 0 0,0 2 0 16,-10-3 0-16,10-3 4 0,0-6 0 0,-8 1-4 0,0-1 0 16,8-4 0-16,-10-1 0 0,10-4-4 0,-8 0 0 0,0-4 4 0,8-1-4 15,-9-10 0-15,0 6 0 0,9-5 0 0,-8-5 0 0,0 0-4 16,8-6 8-16,-9 2-4 0,9-6-4 0,-8 0 0 0,8-5 4 15,-8 1 0-15,8-5-4 0,0 3 0 0,0-2 8 0,0-2 0 16,0-4 0-16,0 10 0 0,0-6 4 0,0 1-4 0,8 0 0 16,-8 3 0-16,8 3 0 0,1 2 4 0,-1 2 8 0,0 3 0 0,1 2 0 15,0-2 4-15,7 6 0 0,-6 5 0 0,6 0 0 0,2-1 0 16,-2 1 4-16,1 4-4 0,1 5 4 0,-2-4 0 0,2 4 4 16,-2 5-4-16,2-5 0 0,-1 5 0 0,0 5 0 0,0 0-4 15,-1 0-4-15,2-1 4 0,0 6-4 0,-2 0-4 0,1 4 4 16,0 0-4-16,-8 1-4 0,7-1 4 0,-6 0-4 0,-2 1-4 15,0 4 4-15,1-5 0 0,-9 5 0 0,9-4-4 0,-9 4 4 16,0-5-4-16,0 2 0 0,0 3 0 0,0-6 4 0,-9-3-4 0,9 0 0 16,-9 5 0-16,-7-6 0 0,6 1 0 0,2-6-4 0,-9 1-4 15,0 5-4-15,0-10-8 0,1 4-8 0,-10-4-12 0,8 6-12 16,-7-6-12-16,8-6-16 0,-8 6-24 0,-1 0-20 0,0-4-32 0,9 0-76 16,-9-2 36-16,10 6 36 0,-2-9 32 0,2 3 24 0</inkml:trace>
        </inkml:traceGroup>
      </inkml:traceGroup>
    </inkml:traceGroup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23:11.13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BB1A7F4-0B74-4736-966B-4D33AE9C4BB6}" emma:medium="tactile" emma:mode="ink">
          <msink:context xmlns:msink="http://schemas.microsoft.com/ink/2010/main" type="writingRegion" rotatedBoundingBox="9938,8450 10025,12412 8093,12455 8006,8492"/>
        </emma:interpretation>
      </emma:emma>
    </inkml:annotationXML>
    <inkml:traceGroup>
      <inkml:annotationXML>
        <emma:emma xmlns:emma="http://www.w3.org/2003/04/emma" version="1.0">
          <emma:interpretation id="{0CE76C3B-41E6-4581-A105-92AEF846C350}" emma:medium="tactile" emma:mode="ink">
            <msink:context xmlns:msink="http://schemas.microsoft.com/ink/2010/main" type="paragraph" rotatedBoundingBox="9938,8450 10025,12412 9499,12424 9412,84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DA5FAB8-E41E-44AD-BED5-926ECC921101}" emma:medium="tactile" emma:mode="ink">
              <msink:context xmlns:msink="http://schemas.microsoft.com/ink/2010/main" type="line" rotatedBoundingBox="9938,8450 10025,12412 9499,12424 9412,8461"/>
            </emma:interpretation>
          </emma:emma>
        </inkml:annotationXML>
        <inkml:traceGroup>
          <inkml:annotationXML>
            <emma:emma xmlns:emma="http://www.w3.org/2003/04/emma" version="1.0">
              <emma:interpretation id="{CDC59EA0-1BC9-485A-B235-06E52D3CDFEC}" emma:medium="tactile" emma:mode="ink">
                <msink:context xmlns:msink="http://schemas.microsoft.com/ink/2010/main" type="inkWord" rotatedBoundingBox="9938,8450 9976,10160 9494,10170 9457,846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-607 241 83 0,'0'0'88'15,"0"6"-4"-15,0-6-8 0,0 3-20 0,0-3-4 0,0 0-4 16,-9 0-4-16,9 5 0 0,0-5-4 0,0-5-4 0,0 5 8 0,0-3 0 15,9-3 0-15,-9 6 4 0,0-5 0 0,0-4-4 0,8 4-4 16,-8-5 4-16,9 5 0 0,-1-10-4 0,-8 6 0 0,9-5-4 16,-1 0 4-16,0-5-8 0,2 3-4 0,-2-2 4 0,0-1-4 15,2-1-4-15,-2 1 0 0,0 0-4 0,0-5-4 0,10 5 0 0,-10 0-8 16,1 0 0-16,-9-1 0 0,8 6 0 0,0 0-4 16,2-4 4-16,-2 7-4 0,-8-4-4 0,8 6 0 0,-8-1 4 0,8 1 0 15,-8 4 0-15,0 0 4 0,10 0-4 0,-10 5 0 0,0 0-4 16,0-5 8-16,0 10 0 0,0-5 0 0,0 5 4 0,0 0-4 15,0 0 0-15,0 0 4 0,0 4-4 0,0 5 0 0,0-4 0 0,8 6 0 16,-8-4 0-16,0 3-4 0,0 4 4 0,0 1 0 16,0 3-4-16,8 2 4 0,-8-2-4 0,0 2 0 0,0-2-4 0,0 2 0 15,0-2 4-15,0 6-4 0,0-5 0 0,0 0 0 0,0 0 4 16,0 0-4-16,0-5 4 0,0 1-4 0,0-2 0 0,0 2 0 16,0-6-4-16,9 1 0 0,-9-6-4 0,0 1-4 0,0 0-4 15,0-1-12-15,0-4-4 0,0-5-8 0,0 5-12 0,0 0 0 16,8-5-8-16,-8-5-16 0,0 5-16 0,0-5-8 0,0 5-16 0,0-5 0 15,0-4-68-15,0 3-16 0,-8 2 40 0,8-1 32 0,0 0 24 16</inkml:trace>
          <inkml:trace contextRef="#ctx0" brushRef="#br0" timeOffset="260.3044">-582 610 63 0,'0'4'104'0,"0"-4"4"0,9 0 0 16,-9 0-24-16,8 0 0 0,-8 0 0 0,8 0 0 0,2 0-4 15,-2 0 0-15,0 0-12 0,2 0 0 0,6 0-4 0,-8 0-12 16,10 0-4-16,-10 0-4 0,9 0-4 0,1 0-12 0,-2 0 0 16,-8 0-8-16,10 0-4 0,-1 0 0 0,0 0 0 0,0 0-4 15,-1 0-4-15,-6 0 0 0,6 0-4 0,2 0-8 0,-10-4-8 16,9 4-12-16,-8 0-12 0,-1 0-8 0,9 0-20 0,-9 0-20 15,2 0-8-15,-2 0-16 0,-8 0-12 0,8-5-84 0,-8 5 16 16,10 0 28-16,-10 0 32 0,0 0 32 0</inkml:trace>
          <inkml:trace contextRef="#ctx0" brushRef="#br0" timeOffset="809.6251">-462 984 71 0,'-9'6'96'0,"9"-2"-12"0,-8 1 0 0,8-5-24 16,0 0 0-16,0 0-4 0,0 0-4 0,-9-5 0 0,18 5 0 15,-9-4 4-15,0-6-4 0,0 5 0 0,8-5-8 0,1 6 0 0,-1-6-8 16,0 0 4-16,2 1-8 0,-2-1-8 0,0 0-4 0,0 5-4 16,10-4 0-16,-10 0-4 0,9 4 0 0,-8 0 0 0,8 0-8 15,-9 5 0-15,10-5 0 0,-10 5 0 0,0 0 0 0,2 5 0 16,6 0-4-16,-16 0 4 0,9 4-4 0,-1 1 0 0,-8-1 0 0,9 6 0 15,-9-7 0-15,0 8 0 0,0-2 4 0,0 1-4 0,0-1 4 16,-9 6-4-16,9-6 4 0,0 0-4 0,-8 0 0 0,8-4 0 16,-9 4-4-16,9-4 0 0,-8-1 4 0,8-4 0 0,-8 5 0 15,8-5 0-15,-10-1 4 0,10-4-4 0,0 5 0 0,0-5 0 16,-8 5 0-16,8-5-4 0,0-5 0 0,0 5 4 0,0-5 0 16,0 5 0-16,8-4-4 0,-8-1 4 0,0-5-4 0,10 5 4 0,-10 0 0 15,0 1 0-15,8-1 0 0,-8 0 4 0,8 0-8 0,1-4 8 16,-9 3-8-16,8 2 8 0,1 4-4 0,-1-5 0 0,-8 5 0 15,9 0 4-15,-1 0 0 0,0 0 0 0,2 5 0 0,-10-5 0 0,8 4 0 16,0 7 4-16,2-7-4 0,-2 6 0 0,0-1 4 16,0 1 0-16,1 5 0 0,-1-6 0 0,-8 5 0 0,9 1 4 0,0-1 0 15,-9 2 4-15,0-3 0 0,8 6 4 0,-8-5 0 0,0 6-4 16,0-1 4-16,0 0 4 0,0-5 0 0,-8 6 4 0,8-1 0 16,-9 0 0-16,0-4 0 0,1 4 4 0,-1-5-4 0,1 1 0 15,0-1 0-15,0 0 0 0,-10 1 0 0,10-6 0 0,-10 1-8 16,1-1 0-16,9-4-4 0,-9 1 0 0,8-2-8 0,-7-4 4 0,6 0-4 15,-6 0-4-15,6-4-4 0,-6-2 4 0,8 1 0 0,-10-4-4 16,10-1 0-16,-9 1-4 0,9-6-4 0,-2 6-8 0,-6-7-8 16,8 3-12-16,-2 4-12 0,2-11-12 0,0 11-16 0,-1-6-8 15,1 1-20-15,-1-1-20 0,9 1-16 0,-9-1-12 0,9 6-96 16,-8-5 36-16,8-1 44 0,0 5 32 0,0 1 24 0,0-6 24 0</inkml:trace>
        </inkml:traceGroup>
        <inkml:traceGroup>
          <inkml:annotationXML>
            <emma:emma xmlns:emma="http://www.w3.org/2003/04/emma" version="1.0">
              <emma:interpretation id="{18673816-5638-4C53-989F-EBE4B43CFFB6}" emma:medium="tactile" emma:mode="ink">
                <msink:context xmlns:msink="http://schemas.microsoft.com/ink/2010/main" type="inkWord" rotatedBoundingBox="9956,10661 9994,12413 9499,12424 9460,10672"/>
              </emma:interpretation>
            </emma:emma>
          </inkml:annotationXML>
          <inkml:trace contextRef="#ctx0" brushRef="#br0" timeOffset="23439.3697">-582 2236 31 0,'0'5'92'0,"0"-1"-8"0,-8 2 0 0,8-2-24 16,-9 1 4-16,9 0-4 0,0 4 0 0,-8-4 0 0,8 0 0 0,0 0-8 16,0-1-4-16,-9 1-4 0,9-5-4 0,0 5 0 0,0 0-8 15,0-5 0-15,0 0 4 0,0 0-4 0,9 5 4 0,-9-5-4 16,8 0 4-16,-8 0-4 0,9 0 8 0,-1-5 0 0,-8 5-4 0,9-5 0 16,-1 5 0-16,0-5 4 0,2 0-4 0,-2 1 0 0,10-1-4 15,-10-5 0-15,0 1-8 0,0 4 0 0,1-10-4 0,0 6-4 16,-1-5 0-16,1 4-4 0,-1-5 0 0,0 2 0 0,2-2-4 15,-10 1 0-15,8 4 4 0,0-5-8 0,-8 1 0 0,8-1 0 16,-8 6 0-16,10-5 0 0,-10 4-4 0,0 1 0 0,0-1 0 0,8 0 4 16,-8 5 0-16,0 1 0 0,0-1 4 0,0 0 0 0,0 5 0 15,0-5 0-15,0 5 0 0,0 0-12 0,0 0 20 0,0 0-4 16,0 0-4-16,0 0 4 0,0 5-8 0,0 0 4 0,0 0-4 16,0-1 0-16,0 6 4 0,0-1-4 0,0 1-4 0,0 0 0 15,0 5 4-15,0-2 0 0,0 2 0 0,0 5 0 0,0-1-4 16,0-1 0-16,0 2-4 0,0-1 4 0,0 1 0 0,0 3 0 0,0-4 4 15,0 0-4-15,0-4 0 0,0 4-4 0,0-5 4 16,0 6-4-16,0-5 0 0,0-6 0 0,0 5-4 0,0-4-8 0,0-1-8 16,0 1-8-16,0-6-4 0,0 2-16 0,0 4-12 0,0-7-12 15,0-3-12-15,-8 6-24 0,8-2-16 0,0-4-12 0,0 0-24 16,-10 0-60-16,10 5 32 0,-8-5 28 0,8 0 32 0,-8 0 28 0</inkml:trace>
          <inkml:trace contextRef="#ctx0" brushRef="#br0" timeOffset="23687.7097">-590 2701 19 0,'0'5'112'16,"0"0"-16"-16,0 0-4 0,0-1-24 0,0-4-4 0,0 5 0 16,0-5-4-16,0 5 4 0,8-5 0 0,-8 0 0 0,9 5 0 15,-9-5-4-15,8 0 0 0,0 0-4 0,2 0-4 0,-2 0 0 16,0 0-8-16,2-5 0 0,-2 5-4 0,8 0-8 0,-7-5-4 0,8 5 0 15,-8 0-8-15,-1 0 0 0,10 0-4 0,-10 0 0 0,8-5-4 16,-6 5-4-16,-2 0-4 0,0 0 0 0,1-4 0 0,-1 4 0 16,1 0-4-16,0 0-4 0,-1 0-8 0,0 0-12 0,0 0-12 15,-8 0-12-15,10 0-24 0,-2 0-12 0,-8 0-16 0,8 4-16 16,-8-4-28-16,10 0-60 0,-10-4 20 0,0 4 36 0,0 0 28 0,0 4 24 16</inkml:trace>
          <inkml:trace contextRef="#ctx0" brushRef="#br0" timeOffset="24217.7628">-394 3109 19 0,'-8'4'120'0,"-2"1"-16"16,10 1 0-16,-8-2-32 0,8-4 0 0,-8 0 0 0,0 0-4 16,8 0 0-16,0 0-12 0,-10 0 4 0,10-4-8 0,0 4-4 15,0-6-4-15,0 1-4 0,0 1-8 0,0-1 0 0,0 0 0 0,10 1-8 16,-10-1-4-16,8 0 0 0,0 0-4 0,0 1-4 0,-8-2 0 15,18 6-4-15,-10-4 0 0,1 4 0 0,-1 0 0 16,1-5-4-16,0 5 0 0,-1 5 0 0,0-5 0 0,0 4 0 0,2 2-4 16,-2-2 0-16,0 1 4 0,2 5-4 0,-2-6 0 0,-8 6 0 15,8-1 0-15,-8 1 0 0,0 0 0 0,9 4 0 0,-9-4 4 16,0 4-4-16,0 1 0 0,0-6 0 0,0 5 0 0,-9-4 0 0,9 4 0 16,0 1 0-16,-8-5 0 0,8-1 0 0,0 1 0 0,0-6 0 15,-8 6 0-15,8-5 0 0,0-1-4 0,0 0 4 0,0-4 0 16,0 7 0-16,0-7 0 0,0 4 0 0,0-8 0 0,0 4 0 15,0 0 0-15,0-7 0 0,8 7 0 0,-8-4 0 0,0 0 0 16,8-1 0-16,-8 5 0 0,9-5 0 0,-9 0 0 0,8 5 0 0,1-4 0 16,-9 4 0-16,8-6 0 0,1 6 0 0,-1-4 0 0,-8 4 0 15,8 4 0-15,2-4 0 0,-2 6 0 0,-8-6 0 0,8 4 0 16,2 1 4-16,-2 5-4 0,0-6 0 0,0 7 0 0,-8-3 0 16,9 2 0-16,-1-1 4 0,1 6-4 0,0-1 0 0,-9 2 0 15,8-3 0-15,0 2 0 0,-8 3 0 0,10-3-16 0,-10 4 20 16,0 2 0-16,0-3 0 0,0 1 0 0,0 0 4 0,-10 0 4 15,10 1 0-15,-8-1 0 0,0-5 4 0,-1 5 0 0,-8 1 0 16,8-6 0-16,-7 1 0 0,8-1 0 0,-10 0 0 0,10 1 0 16,-10-6 0-16,1 1-4 0,0-6 0 0,0 0-8 0,1 2 0 15,6-1 0-15,-6-10-4 0,-2 5 0 0,2-6-8 16,-2-2-8-16,1-2-16 0,1-5-12 0,6 2-8 0,-6-2-12 16,-2-4-16-16,2 0-12 0,7 4-16 0,-8-9-8 0,8 5-28 15,1-5-60-15,0 0 36 0,0 5 28 0,-2-5 28 0,10 6 16 16</inkml:trace>
        </inkml:traceGroup>
      </inkml:traceGroup>
    </inkml:traceGroup>
    <inkml:traceGroup>
      <inkml:annotationXML>
        <emma:emma xmlns:emma="http://www.w3.org/2003/04/emma" version="1.0">
          <emma:interpretation id="{1EB9FA3F-0F61-4E50-A402-7907964FF369}" emma:medium="tactile" emma:mode="ink">
            <msink:context xmlns:msink="http://schemas.microsoft.com/ink/2010/main" type="paragraph" rotatedBoundingBox="8928,8982 9505,11628 8484,11851 7907,920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73A3DF2-D922-49CD-AC7B-784C79B6AB05}" emma:medium="tactile" emma:mode="ink">
              <msink:context xmlns:msink="http://schemas.microsoft.com/ink/2010/main" type="inkBullet" rotatedBoundingBox="8928,8982 9100,9770 8079,9993 7907,9205"/>
            </emma:interpretation>
          </emma:emma>
        </inkml:annotationXML>
        <inkml:trace contextRef="#ctx0" brushRef="#br0" timeOffset="-1824.1843">-1425 390 47 0,'0'0'108'15,"0"0"-8"-15,8 0-4 0,-8 0-24 0,0 0 4 0,8 0 4 16,-8 0-4-16,0 0 4 0,8 0-4 0,-8 0-4 0,10 0-4 16,-10 0-12-16,8 0 0 0,0 0 0 0,1 0-8 0,-1 0 0 0,1 0-8 15,0 0 0-15,-1 0-4 0,0 0 0 0,0 0-4 0,10 5-4 16,-10-5-4-16,2 4-4 0,6-4-4 0,-7 5-8 15,-1-5 4-15,10 5-4 0,-10-1 0 0,0 1-4 0,0 0 0 0,10-5-4 16,-10 5-4-16,1 0-8 0,0 0-8 0,-1 0-12 0,-8-1-8 16,9-4-8-16,-1 0-4 0,-8 0-16 0,0 5-16 0,8-5-24 15,-8 0-12-15,0 0-32 0,-8 0-60 0,8 0 36 0,-8 0 28 0,8 0 24 16,-9 0 24-16</inkml:trace>
        <inkml:trace contextRef="#ctx0" brushRef="#br0" timeOffset="-1602.2661">-1401 620 19 0,'0'9'124'0,"0"-4"-12"16,0 0-4-16,0 0-24 0,0-5 4 0,0 4 4 0,0 1 8 15,0 0-12-15,10-5 4 0,-2 5 0 0,-8-5-4 0,8 0 0 16,1 5 0-16,-9-5-4 0,8 0-4 0,1 5-8 0,8-5-4 16,-9 4-8-16,0-4-4 0,10 0 0 0,-10 5-8 0,10-5-8 0,-10 5-4 15,9-5-8-15,-9 0-4 0,10 6 0 0,-10-6-4 16,0 3-4-16,10 2-4 0,-10-5-8 0,10 5-4 0,-10-5-16 0,1 0-16 15,7 0-20-15,-7 5-28 0,0-5-32 0,-9 0-36 0,8 0-48 16,0 4-76-16,-8-4-4 0,0 0 44 0,0 0 48 0,0 0 32 16,0 0 28-16,-8 0 24 0</inkml:trace>
        <inkml:trace contextRef="#ctx0" brushRef="#br0" timeOffset="-2164.8972">-1766 961 47 0,'0'-6'88'0,"0"2"-4"16,0-1 0-16,0-6-24 0,0 8 8 0,0-7-8 0,-10 0 4 15,10 1 0-15,0-1 4 0,0 1-4 0,-8-1 8 0,8-5-8 0,-8 6 4 16,8-1 0-16,-9 1 0 0,0-1-4 0,1 0 0 0,-1 1 0 16,1 4-4-16,8-4-8 0,-8 4 0 0,0 0-4 0,-2 0-4 15,2 5-4-15,0-4-4 0,-2 4-8 0,2 4-4 0,0-4 0 16,-1 5-8-16,1 5 0 0,-1-6 0 0,0 6-4 0,1-1 0 16,0 1-4-16,0 0 0 0,8 4 0 0,-10 0-4 0,2 1 0 0,8 0-4 15,0-1 4-15,0 0 0 0,-8 1-4 0,8-1 0 0,8 1 0 16,-8-1 0-16,0-5-4 0,0 1 4 0,8 4 0 0,2-8 0 15,-10 3 0-15,8-4 0 0,0-1 0 0,0-4-4 0,1 5 0 16,0-5 4-16,8 0-4 0,-9 0 0 0,0 0 4 0,10 0 0 16,-10 0-4-16,10-5 4 0,-10 5 0 0,9 0 0 0,0 0-4 15,-8 0 4-15,7 0-4 0,-6 0 4 0,6 5 0 0,-8-5 0 0,10 5-4 16,-10 0 4-16,1-1 0 0,-1 1 4 0,1-1-8 0,0 7 4 16,-1-7 0-16,0 11 0 0,-8-6 0 0,8 1 0 0,-8 0 0 15,0 4 4-15,0-5-4 0,0 6 0 0,0-5 0 0,0 4 0 16,0-5 0-16,-8 6 4 0,0-5-4 0,0 4 4 0,-1-5-4 15,0 1 0-15,1-1 4 0,-9 1-4 0,9-5 4 0,-10 5 0 0,2-6-4 16,-2 1 4-16,1 0-4 0,0 0 4 0,0-5-4 0,1 4 0 16,-2-4 0-16,0-4 0 0,10 4 0 0,-9-5 4 0,0 0-8 15,0 0-4-15,9 1-8 0,-10-6-4 0,10 1-12 16,0-1-8-16,-2 0-12 0,2-4-16 0,-9 4-12 0,17-4-8 0,-8-1-20 16,-1 1-20-16,9-1-12 0,0 1-24 0,-8 0-68 0,8 0 48 0,0-1 24 15,0 1 36-15,8-5 24 0</inkml:trace>
      </inkml:traceGroup>
      <inkml:traceGroup>
        <inkml:annotationXML>
          <emma:emma xmlns:emma="http://www.w3.org/2003/04/emma" version="1.0">
            <emma:interpretation id="{944BD181-6EF3-4D7C-9C4B-957D47D80F69}" emma:medium="tactile" emma:mode="ink">
              <msink:context xmlns:msink="http://schemas.microsoft.com/ink/2010/main" type="line" rotatedBoundingBox="9144,11307 9227,11689 8842,11773 8759,11391"/>
            </emma:interpretation>
          </emma:emma>
        </inkml:annotationXML>
        <inkml:traceGroup>
          <inkml:annotationXML>
            <emma:emma xmlns:emma="http://www.w3.org/2003/04/emma" version="1.0">
              <emma:interpretation id="{1FAC73C4-C6F5-4FD3-81FF-175F02EEE9E9}" emma:medium="tactile" emma:mode="ink">
                <msink:context xmlns:msink="http://schemas.microsoft.com/ink/2010/main" type="inkWord" rotatedBoundingBox="9144,11307 9227,11689 8842,11773 8759,11391"/>
              </emma:interpretation>
            </emma:emma>
          </inkml:annotationXML>
          <inkml:trace contextRef="#ctx0" brushRef="#br0" timeOffset="21793.9436">-1195 2711 35 0,'0'0'120'0,"0"0"-12"16,0 5-4-16,0-5-24 0,-10 0-4 0,10 0-4 0,0 0 0 15,0 0-4-15,0 0-8 0,0 0 4 0,0 0 0 0,0 0 4 16,10 0 0-16,-10 0-4 0,8 0 4 0,-8 0 0 0,8 0 0 0,-8 0-4 16,9 0-8-16,0 0 0 0,-1 0-4 0,1 0-4 15,-1 0-4-15,0 0-8 0,1 0 0 0,8 0-12 0,-9 4 0 0,2-4-8 16,-2 0 4-16,9 5-4 0,-8-5-4 0,-1 5 0 0,9-5-8 15,-9 5 0-15,0-1 4 0,2-4-12 0,6 6-4 0,-6-2-8 16,-2 1-4-16,0-5-12 0,0 5-12 0,1-5-20 0,0 5-12 16,-1-5-12-16,-8 0-16 0,9 5-24 0,-9-5-24 0,0 4-12 0,0-4-72 15,-9 0 20-15,9 5 48 0,-8 0 32 0,-1-5 28 0</inkml:trace>
          <inkml:trace contextRef="#ctx0" brushRef="#br0" timeOffset="22027.8395">-1255 2965 71 0,'-9'5'116'0,"9"5"-28"16,0-6 16-16,0 0-28 0,0 1 0 0,0 1 4 0,0-6-4 15,0 4 4-15,0 1-12 0,0 0-4 0,0-5 4 0,9 5-4 16,-9-5 0-16,8 4-4 0,0-4-4 0,2 6 4 0,-2-6-4 0,0 4-4 16,0-4-4-16,2 5 0 0,-2-5-8 0,9 0 0 15,-8 0-4-15,8 4-8 0,-9-4 0 0,9 0 0 0,-8 6-4 0,7-6-4 16,-6 0-4-16,6 0 0 0,-7 4-4 0,8-4-4 0,-9 0-4 15,9 0 0-15,-9 0-12 0,2 0-12 0,6 5-20 0,-6-5-20 16,-2 0-20-16,0 0-28 0,0 0-36 0,-8 0-32 0,9 0-104 0,-9-5 44 16,0 5 48-16,0-4 32 0,0-2 20 0,0 6 28 0</inkml:trace>
        </inkml:traceGroup>
      </inkml:traceGroup>
    </inkml:traceGroup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23:32.04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6FEDC9B-E311-460B-94C7-97AA901302AE}" emma:medium="tactile" emma:mode="ink">
          <msink:context xmlns:msink="http://schemas.microsoft.com/ink/2010/main" type="writingRegion" rotatedBoundingBox="7852,10908 8559,12068 8110,12341 7404,11182"/>
        </emma:interpretation>
      </emma:emma>
    </inkml:annotationXML>
    <inkml:traceGroup>
      <inkml:annotationXML>
        <emma:emma xmlns:emma="http://www.w3.org/2003/04/emma" version="1.0">
          <emma:interpretation id="{7068CCF4-23A7-4BD4-8125-5662B99D6BF1}" emma:medium="tactile" emma:mode="ink">
            <msink:context xmlns:msink="http://schemas.microsoft.com/ink/2010/main" type="paragraph" rotatedBoundingBox="7852,10908 8559,12068 8110,12341 7404,111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D38824C-A9CE-4BBB-A161-D1B3415AB2FC}" emma:medium="tactile" emma:mode="ink">
              <msink:context xmlns:msink="http://schemas.microsoft.com/ink/2010/main" type="line" rotatedBoundingBox="7852,10908 8559,12068 8110,12341 7404,11182"/>
            </emma:interpretation>
          </emma:emma>
        </inkml:annotationXML>
        <inkml:traceGroup>
          <inkml:annotationXML>
            <emma:emma xmlns:emma="http://www.w3.org/2003/04/emma" version="1.0">
              <emma:interpretation id="{6AF9CA3A-BAF1-4272-BD49-E6FA27652DFB}" emma:medium="tactile" emma:mode="ink">
                <msink:context xmlns:msink="http://schemas.microsoft.com/ink/2010/main" type="inkWord" rotatedBoundingBox="7852,10908 8559,12068 8110,12341 7404,1118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-2432 2428 35 0,'0'-5'92'0,"0"0"-4"15,0 0-4-15,0-4-20 0,0 9 0 0,0-5 0 0,0 0 0 16,0 0 4-16,0 5-4 0,0-4-4 0,0 4 4 0,0 0-4 16,0-5-8-16,0 5-4 0,0 0 0 0,0 0 0 0,0 0 0 15,0 0 0-15,0 5 0 0,0-5 4 0,0 4-4 0,8 6-4 0,-8-5-4 16,10 9-4-16,-10-4-8 0,8 4-4 0,0 1 0 0,1 4-8 15,0-1 0-15,-9 7-8 0,16-1 4 0,-7 5-4 0,-1 0-4 16,0 4 0-16,2-4-4 0,-2 9 4 0,0-4 0 0,2 0 0 16,-2 4 0-16,0-5 0 0,-8 1 0 0,8-1-4 0,1 0 4 15,0 1 0-15,-9-5 0 0,8 0 0 0,-8 0 0 0,9 0 0 0,-9-6 0 16,8 2-4-16,-8-6 8 0,8 0-4 0,-8 0-4 0,0-4 4 16,10-1-24-16,-10 0 24 0,0 1 4 0,0-11-8 0,0 6 0 15,0-5 0-15,0 5 0 0,0-10 0 0,0 4 4 0,0-4 0 16,0 0-4-16,0 0 0 0,0-4 4 0,0-2-4 0,0-3 4 15,0-1-4-15,8-4 4 0,-8 0-4 0,0-1 0 0,8-4 0 16,-8 0 4-16,0 0 0 0,8-5-4 0,-8 0 0 0,10-5 0 0,-10 0 0 16,8 0 4-16,0 0 0 0,-8 1 0 0,9-1 4 15,0-4 0-15,-9 4 4 0,8 5 0 0,1-5 0 0,-1 5-4 0,0 0 0 16,-8 0 4-16,8 0 0 0,-8 5-4 0,10 0-4 0,-2 0 8 16,-8 0-4-16,8 4 0 0,-8 0-4 0,0 1 0 0,10 4 0 15,-10 1-8-15,0-1 4 0,0 1 4 0,0 4 0 0,8-4-4 16,-8 3 0-16,0 2 0 0,0-1 0 0,0 1-4 0,0 4-4 15,0 0-8-15,0 0-4 0,0-6-12 0,0 6-4 0,-8 0-16 0,8 0-12 16,8 0-12-16,-8 6-20 0,0-6-12 0,0 0-16 0,0 4-32 16,0 1 4-16,-8-1-68 0,8 2 20 0,0-2 40 0,-10 1 28 15,10 0 28-15</inkml:trace>
          <inkml:trace contextRef="#ctx0" brushRef="#br0" timeOffset="539.5549">-1818 3085 67 0,'0'-5'100'0,"0"-5"-8"0,0 6-4 0,-9-6-24 16,9 1 0-16,0-1 0 0,-8 5-4 0,8-5 0 0,0 1-4 16,-8 4 4-16,8-4-8 0,0-2-4 0,-8 7 0 0,8 0-12 15,-10-6 4-15,2 5-8 0,8 5-4 0,-8-5 0 0,8 5-8 16,-10 0 0-16,10 0 0 0,-8 0-4 0,8 5 0 0,-8 0-4 16,8 5 0-16,-9-6 0 0,9 5-4 0,-8-3 0 0,8 3-4 15,0 1 0-15,0 0 0 0,0-1 0 0,0 1-4 0,0-1 4 16,0 1-4-16,0-6 0 0,0 6 0 0,8 0 0 15,1-5 0-15,-9-1 0 0,8 6 4 0,0-10-4 0,2 4 0 16,-2 1 0-16,0 1 0 0,2-2 0 0,-2-4 4 0,8 5 0 16,-7 0 0-16,-1-5-4 0,10 5 0 0,-10-1 0 15,10 1 0-15,-10 0 0 0,0 0 0 0,10 4-16 0,-10-4 20 0,9 5 0 16,-9-1 0-16,1 1 4 0,8 4-4 0,-9-4 0 0,0 4 0 16,2 0 4-16,-2 1-4 0,0-1 4 0,2 1-4 0,-10 4 4 15,8-5 0-15,-8 5 4 0,0-4 4 0,0-1 4 0,0 5 4 0,0-4-4 16,-8-1 0-16,8 1 4 0,-10-1 4 0,2-5-4 0,0 6 0 15,-2-5 0-15,-6-1 0 0,8 1-4 0,-1-6 0 16,-8 2-4-16,0-2 0 0,9-4-8 0,-10 0 0 0,2 0 0 0,6 0-4 16,-6-4 0-16,-2-2-8 0,10 2 0 0,-9-6-4 0,9 5-12 15,-10-3-8-15,10-7-8 0,-10 5-8 0,10 0-8 0,0-5-12 16,-1 2-4-16,1-2-20 0,-1 5-20 0,0-9-12 0,1 5-8 0,0-1-80 16,8 1-4-16,0-1 48 0,-8-4 24 0,8 5 28 0</inkml:trace>
        </inkml:traceGroup>
      </inkml:traceGroup>
    </inkml:traceGroup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25:14.67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387B9B4-50F2-469F-8489-E221FAD6ED06}" emma:medium="tactile" emma:mode="ink">
          <msink:context xmlns:msink="http://schemas.microsoft.com/ink/2010/main" type="inkDrawing" rotatedBoundingBox="10907,15085 14367,14976 14380,15392 10920,15501" semanticType="callout" shapeName="Other">
            <msink:sourceLink direction="with" ref="{733E42EB-C722-45DB-AEE0-ADCA9BDE8806}"/>
            <msink:sourceLink direction="with" ref="{9B4E0294-DFBE-4F74-845E-6650F34DA3ED}"/>
          </msink:context>
        </emma:interpretation>
      </emma:emma>
    </inkml:annotationXML>
    <inkml:trace contextRef="#ctx0" brushRef="#br0">-3 54 43 0,'0'-5'100'0,"0"5"-12"0,0 0-8 16,0-4-28-16,0 4-4 0,0 0 4 0,0 0 0 0,0 0-4 15,8 0 4-15,-8 0 0 0,0 4 0 0,9-4 0 0,-9 0 4 16,9 5-4-16,-1-1-4 0,1-4 0 0,-1 6 0 0,0-2 0 15,10 1-4-15,-2 0 4 0,2 4 0 0,-1-4-4 0,0 5 0 16,8 0 4-16,-7-1-8 0,8 1 0 0,7 0 0 0,-7 3 0 16,8-4-4-16,-8 2-4 0,7 4 0 0,1-6-4 0,0 1 0 15,9 4 0-15,-9-5-8 0,10 6 0 0,-2-6-4 0,1 1 0 16,-1 0-4-16,1 3 0 0,-1-2-4 0,9-2 0 0,1 1 0 16,-10-6-4-16,9 6 0 0,1-1-4 0,-1-3 4 0,0 3 0 15,-1-5 0-15,11 3 0 0,-11-4-4 0,2 2 4 16,-1 0-4-16,1 0 0 0,-1-1-4 0,-1 2 8 0,2-6 0 15,-1 4-8-15,0-4 4 0,1 0 4 0,-2 5-4 0,1-5 0 16,1-5 4-16,-9 5 0 0,7-4-4 0,-7 4 0 0,9-6 0 16,-2 2-4-16,-7-1 4 0,-1 0 0 0,1 0 0 0,9-5 0 15,-10 6-20-15,-7-1 20 0,7 1 4 0,1-6-4 16,-9 5 0-16,8-5 4 0,-8 1-4 0,1 4 0 0,-9-4 4 0,7-2 0 16,1 2-4-16,0 0 0 0,0-1 4 0,-8 0 0 0,7 2 0 15,-7-3-4-15,9 2 0 0,-10-5-4 0,10 4 4 0,-9 1 0 16,-1-1 0-16,9-6 4 0,-8 7-4 0,0 0-4 0,-2-1 4 0,-7 1 0 15,9 0 0-15,0-2 0 0,-10 7 0 0,2-6 0 16,-1 1 0-16,0 4 0 0,0 0 0 0,-1-4 0 0,-6 3 0 0,-2 2 0 16,10-1 0-16,-10 1 0 0,0 4 0 0,1-6 0 0,-1 6 0 15,-8-4-4-15,8 4 4 0,1-5 0 0,0 5 0 0,-9 0 0 16,8 0 0-16,0-5 0 0,-8 5 4 0,10 0-4 0,-10-5 0 0,8 5 4 16,-8-4-4-16,8 4 0 0,-8 0 4 0,10-6-4 15,-10 6 4-15,8-4 0 0,-8-1 4 0,0 5-4 0,8 0 0 0,-8-4 0 16,0 4-4-16,0 0-4 0,0 0 8 0,8 0 0 0,-8 0-20 15,0 0 20-15,0 0 0 0,0 0-4 0,0 0 4 0,0 0-4 16,0 0-4-16,0 0-8 0,-8 0 0 0,8 0-16 0,0 0-16 0,0 0-28 16,0 0-24-16,-8 0-24 0,8 0-36 0,-8 0-20 0,-2 0-68 15,2 0 0-15,0 0 44 0,-2 0 32 0,-6 0 36 0,-2 0 24 16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25:33.18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AB8C6C6-68F7-4EF5-9620-76F2BAE05B53}" emma:medium="tactile" emma:mode="ink">
          <msink:context xmlns:msink="http://schemas.microsoft.com/ink/2010/main" type="inkDrawing" rotatedBoundingBox="14309,14878 14759,14806 14784,14964 14333,15036" semanticType="callout" shapeName="Other">
            <msink:sourceLink direction="to" ref="{733E42EB-C722-45DB-AEE0-ADCA9BDE8806}"/>
            <msink:sourceLink direction="from" ref="{733E42EB-C722-45DB-AEE0-ADCA9BDE8806}"/>
          </msink:context>
        </emma:interpretation>
      </emma:emma>
    </inkml:annotationXML>
    <inkml:trace contextRef="#ctx0" brushRef="#br0">6489 1151 27 0,'0'0'80'0,"0"0"-12"0,0 0-8 0,0 0-20 0,-10 0 0 16,10 0 4-16,0 0-4 0,0 0 0 0,0 0 4 0,0 0 0 16,0 0-8-16,0 0 0 0,0 0 4 0,0 0-4 0,0 0 4 0,0 0 4 15,0 0 0-15,0 0 12 0,0 0-8 0,0 0 0 16,0 0 4-16,0 0 0 0,0 0 4 0,10 0 0 0,-10 0-4 15,0 4 0-15,8-4 8 0,-8 6-4 0,8-6 0 0,2 4-4 0,-2 1-4 16,-8 0 0-16,8-1-4 0,0 2-4 0,1 3-4 0,-1-4-8 16,1 0 0-16,0 4 0 0,-1 1-4 0,10-5 4 0,-10 1-8 15,0 2 4-15,10-3-4 0,-10 0 0 0,0 0 4 0,9 0-8 0,-8-5 4 16,8 4 0-16,-9-4 0 0,10 5-8 0,-10-5-12 0,10 0 0 16,-10-5 0-16,9 5 0 0,-9-4 0 0,10 4 0 0,-10-5 0 15,8 0 0-15,-6-5 0 0,-2 5 0 0,9 2 0 0,-8-8 0 16,-1 6 0-16,1-5 0 0,-1 1 0 0,0-1 0 0,-8 6 0 15,9-6 0-15,0 0 0 0,-9 0 0 0,8 6 0 0,-8-5 0 16,0 4 0-16,0-5 0 0,8 5 0 0,-8 0 0 0,0 1 0 0,0 0 0 16,0-2 0-16,0 1 0 0,0 5 0 0,0 0 0 0,0-4 0 15,0 4 0-15,0 0 0 0,-8 0-20 0,16 0-64 0,-8 0-32 16,0-5-20-16,0 10-24 0,-8-5-24 0,8 0-20 0,0 4-76 16,0-4 40-16,-8 5 48 0,8 1 32 0,-9-6 36 0,9 4 20 0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23:47.13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DAF2B55-0298-4D22-92D7-8DAFC374C65F}" emma:medium="tactile" emma:mode="ink">
          <msink:context xmlns:msink="http://schemas.microsoft.com/ink/2010/main" type="writingRegion" rotatedBoundingBox="15454,8456 26971,8256 27023,11220 15505,11419"/>
        </emma:interpretation>
      </emma:emma>
    </inkml:annotationXML>
    <inkml:traceGroup>
      <inkml:annotationXML>
        <emma:emma xmlns:emma="http://www.w3.org/2003/04/emma" version="1.0">
          <emma:interpretation id="{95BC3B42-CF5D-4DB1-940B-2FBDED8B6829}" emma:medium="tactile" emma:mode="ink">
            <msink:context xmlns:msink="http://schemas.microsoft.com/ink/2010/main" type="paragraph" rotatedBoundingBox="15447,8695 20350,8233 20452,9321 15549,97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5D24D7E-83BA-4817-98BF-BE9F0C0FC8DC}" emma:medium="tactile" emma:mode="ink">
              <msink:context xmlns:msink="http://schemas.microsoft.com/ink/2010/main" type="inkBullet" rotatedBoundingBox="15451,8735 16421,8643 16513,9615 15542,9706"/>
            </emma:interpretation>
            <emma:one-of disjunction-type="recognition" id="oneOf0">
              <emma:interpretation id="interp0" emma:lang="" emma:confidence="0">
                <emma:literal>↳</emma:literal>
              </emma:interpretation>
            </emma:one-of>
          </emma:emma>
        </inkml:annotationXML>
        <inkml:trace contextRef="#ctx0" brushRef="#br0">7631-4887 15 0,'0'-5'96'0,"0"5"-4"16,0-4-4-16,0-6-20 0,0 10-4 0,0-10 4 15,0 6 0-15,0-1 8 0,0 0-4 0,0 0 0 0,0 1-8 0,0-1 4 0,0 0 0 16,0 5-8-16,0-6 0 0,0 6-4 0,0-4 0 0,0 4 0 16,0 0 0-16,0 0 4 0,0 0 0 0,0-5 0 0,8 5 0 15,-8 5-8-15,0-5 4 0,0 4 0 0,9 2-4 0,-9-1-8 16,8 4 0-16,-8-4-12 0,9 5 0 0,-9-1-8 0,9 6-4 0,-1-2-4 16,0 2-4-16,-8 0 0 0,8 4 0 0,2 5-4 15,-2-5-4-15,-8 5 0 0,8 0 0 0,2 0-4 0,-2 5 0 0,0-5 0 16,1 5 0-16,-1 0 0 0,1-7 0 0,-1 8 0 0,1-6 0 15,-1 5 0-15,-8-5 0 0,8 0 0 0,2 0 0 0,-2 0 0 16,-8-5 0-16,8 0 0 0,2 0 0 0,-10-5 0 0,8 1 0 0,-8 0 0 16,8-1 0-16,-8-5 0 0,0 1 0 0,8-5 0 0,-8-1-8 15,0 2 4-15,0-2 0 0,0-4 4 0,0 0 4 16,0 0-4-16,0-4-4 0,0-2 8 0,0 2-4 0,0-6 0 0,0 1 0 16,0-1 0-16,9-4-4 0,-9-1 4 0,0 1 4 0,8-6-8 15,-8 6 8-15,0-5-4 0,9 0 0 0,0-5 0 0,-9 5 4 16,8-5-8-16,0 5 8 0,2-5 0 0,-2 0 0 0,0 0-4 15,0 0 0-15,2 0 0 0,-2 0 0 0,0 0 0 0,9 0 0 16,-8 0 0-16,8 0 0 0,-9 0 0 0,2 0 0 0,6 0 0 0,-8 0 0 16,2 5 0-16,6-5 0 0,-7 5 0 0,-1-1 0 0,10 1 0 15,-10-1 0-15,0 7 0 0,0-2 0 0,2 1 0 0,-10 5 0 16,8-1 0-16,-8 0 0 0,8 1 0 0,-8 9 0 0,0-5 0 0,9 0 0 16,-9 5 0-16,0 0 0 0,0 0 0 0,0 5 0 0,0 0 0 15,0-5 0-15,0 4 0 0,0 6-12 0,-9-5-68 0,9-1-20 16,0 7-20-16,-8-2-20 0,8 0-24 0,0 1-16 0,-8-1-44 15,8 6-44-15,-10-5 52 0,2-1 40 0,8 5 32 0,-8-4 28 16,8 4 24-16</inkml:trace>
        <inkml:trace contextRef="#ctx0" brushRef="#br0" timeOffset="602.2531">8279-4297 31 0,'0'-5'120'0,"0"-4"0"0,0-1-8 16,0 0-16-16,0 1-4 0,0-1 8 0,0 0-8 0,0 6 0 15,0-6-8-15,0 5 4 0,0-4-12 0,0 9-8 16,0-5-8-16,0 0 0 0,0 1-4 0,0 4-4 0,0 0 0 15,0 0-8-15,0 4-4 0,0 1-4 0,0 0-8 0,0 4-8 16,0 1-4-16,0-1 4 0,0 1-4 0,0 4-4 0,0-4-4 16,8 5 0-16,-8-1-4 0,0 5 4 0,0-5-4 15,9 6 0-15,-9-6 0 0,0 0-4 0,9 1 0 0,-9 0 4 0,8-1-4 16,-8 0 0-16,8-4 0 0,-8-2 0 0,9 3 0 0,-9-6 0 16,8 5 0-16,-8-10-4 0,8 4 4 0,-8-4 0 0,0-4 0 15,10 4-4-15,-10-6 4 0,8-3 0 0,-8-2-4 0,8 3 0 16,-8-2 0-16,10-4 0 0,-10 4 0 0,8-4 0 0,0 0-4 15,-8 4 0-15,0-5 8 0,8 6-4 0,-8-5 4 0,10 4-4 16,-10 5 0-16,0-5 0 0,8 6-4 0,-8-1 8 0,8 0 0 0,-8 5 0 16,0 0-4-16,9 0 4 0,-9 5 4 0,8-5-8 0,-8 5 4 15,8-1 4-15,-8 6-4 0,10-5 0 0,-2 5 0 0,-8-1 4 16,8 1 0-16,0 4 0 0,2-5-4 0,-10 1 4 0,8 5 0 0,0-6 0 16,1 1 0-16,0-1 0 0,-1 1 0 0,1 0 0 0,-1-1 0 15,0 1 4-15,1-6-4 0,0 2 0 0,-1-2 0 0,0-4 0 16,2 5 4-16,-2-10 0 0,0 5-4 0,1-4 0 0,-9-6 0 15,9 0-4-15,-1 1-16 0,-8-6 24 0,0 1-4 0,9 0 0 16,-9-6-4-16,0 1 0 0,0 5 0 0,0-11-4 0,0 6 0 16,0-4 4-16,0 3-4 0,-9-4 4 0,9 5-4 0,0 0 0 0,-8-5-4 15,8 5 0-15,-9 4 0 0,9 0 4 0,-9 2-4 16,9-2-4-16,-8 6 0 0,0-6-8 0,8 10-4 0,-10-4-8 0,10 4-4 16,-8 5-12-16,0 0-8 0,8 0-4 0,-9 0-8 0,0 5-20 15,9 0-12-15,-8-1-16 0,0 1-8 0,8 5-56 0,-9 0-28 16,1-6 40-16,-1 6 32 0,9-1 20 0,-9 0 28 0</inkml:trace>
      </inkml:traceGroup>
      <inkml:traceGroup>
        <inkml:annotationXML>
          <emma:emma xmlns:emma="http://www.w3.org/2003/04/emma" version="1.0">
            <emma:interpretation id="{F27415D2-B384-461E-8561-9507C18CC593}" emma:medium="tactile" emma:mode="ink">
              <msink:context xmlns:msink="http://schemas.microsoft.com/ink/2010/main" type="line" rotatedBoundingBox="16845,8563 20350,8233 20452,9321 16948,9651"/>
            </emma:interpretation>
          </emma:emma>
        </inkml:annotationXML>
        <inkml:traceGroup>
          <inkml:annotationXML>
            <emma:emma xmlns:emma="http://www.w3.org/2003/04/emma" version="1.0">
              <emma:interpretation id="{93650974-7585-4A16-8936-26CE382FBB67}" emma:medium="tactile" emma:mode="ink">
                <msink:context xmlns:msink="http://schemas.microsoft.com/ink/2010/main" type="inkWord" rotatedBoundingBox="16883,8965 17292,8926 17331,9343 16922,938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356.0125">9149-4441 15 0,'0'5'128'0,"0"-5"-12"0,0 5-8 0,0-5-24 16,0 4 8-16,0-4 0 0,0 0 8 0,0 5-8 0,0-5 0 0,8 0 4 15,-8 0-4-15,8 0 4 0,-8 0-4 0,10 0 0 16,-2 0-8-16,0 0-4 0,0 0-4 0,1 0 0 0,-1 0 0 0,1 0-4 15,0 0-8-15,7 0-4 0,-6 0-4 0,6 5-40 0,-7-5-16 16,8 0 0-16,-9 0 0 0,1 5 0 0,8-5 0 0,-8 5 0 16,7-5 0-16,-6 5 0 0,6-5 0 0,-8 4 0 0,2-4 0 15,-2 5 0-15,0-5 0 0,1 5 0 0,-1-5 0 0,1 0 0 0,0 0 0 16,-1 6 0-16,0-6 0 0,-8 0 0 0,8 0 0 0,-8 0 0 16,10 0 0-16,-10 0 0 0,0 0 0 0,0 0 0 0,0 0-108 15,0 0-44-15,0 0-44 0,0 0-36 0,-10 0-92 0,2 0 52 16,0 0 52-16,0 0 44 0,-1 0 32 0,0 0 28 0,-8 0 20 0</inkml:trace>
          <inkml:trace contextRef="#ctx0" brushRef="#br0" timeOffset="1139.125">9064-4762 63 0,'0'0'104'0,"0"0"-4"16,0 0 0-16,0 0-28 0,0 0-4 0,-10 0 4 0,10 0 0 15,0 0 4-15,0 4 0 0,0-4 0 0,10 6-4 0,-10-6 0 16,0 0 4-16,8 4 4 0,0-4 4 0,-8 5 0 0,9 0 0 16,-1-5-4-16,1 5-8 0,-1-1 0 0,1 1 0 0,7 0 0 0,-6-5-4 15,6 5-8-15,-6-5 0 0,6 4-12 0,1-4-36 0,0 6-12 16,-8-6 0-16,7 0 0 0,2 0 0 0,-1 4 0 0,0-4 0 15,-9 0 0-15,9 0 0 0,1 0 0 0,-10 0 0 0,10 0 0 16,-2 0 0-16,-8 0 0 0,10 0 0 0,-10 0 0 0,1 0 0 16,-1 0 0-16,1 0 0 0,0 0 0 0,-1 0 0 0,-8 0 0 0,8 0 0 15,-8 0-56-15,0 0-52 0,0 0-20 0,0 0-16 16,0 0-24-16,0 0-12 0,-8 0-24 0,0-4-56 0,-1 4 36 0,0 0 36 16,-8 0 36-16,9 0 32 0,-10 4 24 0</inkml:trace>
        </inkml:traceGroup>
        <inkml:traceGroup>
          <inkml:annotationXML>
            <emma:emma xmlns:emma="http://www.w3.org/2003/04/emma" version="1.0">
              <emma:interpretation id="{CA76AD8B-9DB3-4EB3-B001-8EAFC6249D45}" emma:medium="tactile" emma:mode="ink">
                <msink:context xmlns:msink="http://schemas.microsoft.com/ink/2010/main" type="inkWord" rotatedBoundingBox="17750,8478 20350,8233 20452,9321 17853,9566"/>
              </emma:interpretation>
              <emma:one-of disjunction-type="recognition" id="oneOf2">
                <emma:interpretation id="interp2" emma:lang="" emma:confidence="0">
                  <emma:literal>./t</emma:literal>
                </emma:interpretation>
                <emma:interpretation id="interp3" emma:lang="" emma:confidence="0">
                  <emma:literal>.It</emma:literal>
                </emma:interpretation>
                <emma:interpretation id="interp4" emma:lang="" emma:confidence="0">
                  <emma:literal>It</emma:literal>
                </emma:interpretation>
                <emma:interpretation id="interp5" emma:lang="" emma:confidence="0">
                  <emma:literal>H</emma:literal>
                </emma:interpretation>
                <emma:interpretation id="interp6" emma:lang="" emma:confidence="0">
                  <emma:literal>Wt</emma:literal>
                </emma:interpretation>
              </emma:one-of>
            </emma:emma>
          </inkml:annotationXML>
          <inkml:trace contextRef="#ctx0" brushRef="#br0" timeOffset="9552.6286">9924-5213 79 0,'0'-5'104'0,"0"5"-8"0,0 0-4 16,0 0-24-16,0-5 0 0,0 5 8 0,0 0 8 0,0 0 0 15,0 0 0-15,8 0-4 0,-8-4 0 0,0 4-4 0,10-5 8 0,-2 5 0 16,-8-5-4-16,8 5-4 0,1-5 0 0,0 1-4 16,8 4-4-16,-9-5-8 0,8 5 0 0,-6-5 0 0,6 5-8 0,-6-5 0 15,6 5-4-15,1 0-8 0,0 0-4 0,0 0-8 0,1 0-28 16,-2 0 0-16,2 0 0 0,-2 0 0 0,-7 0 0 0,8 0 0 15,0 0 0-15,1 0 0 0,-2 0 0 0,2 0 0 0,-2 0 0 0,-7 0 0 16,8 0 0-16,0 0 0 0,-9 0-12 0,10 0-40 0,-10 0-20 16,10 0-20-16,-10 0-16 0,0 0-16 0,1 0-28 0,-1 0-16 15,1 0-12-15,-1 5-88 0,1-5 36 0,-1 5 48 0,0-5 32 0,-8 5 32 16,10-5 16-16</inkml:trace>
          <inkml:trace contextRef="#ctx0" brushRef="#br0" timeOffset="8952.2351">10180-5021 15 0,'0'0'92'0,"0"-5"-4"0,0 0-4 0,0 1-24 16,0 4 4-16,0-5 4 0,0 0-4 0,0 0-4 0,0 5 4 16,0-4 0-16,0 4-8 0,0 0 4 0,0-6-4 0,0 6-8 15,0 0 0-15,0 0 0 0,0 0 4 0,0 0 4 0,0 0 4 0,0 0 4 16,0 6 0-16,0-2 0 0,8 1-4 0,-8 0 0 16,0 4-4-16,0-4-4 0,9 9-8 0,-9-3 0 0,0 3-8 0,0 0-4 15,9 4-8-15,-9 2 0 0,0-1 0 0,8 1-4 0,-8 3-4 16,0 2-4-16,0-2 0 0,0 2-8 0,9-2 0 0,-9 6 4 15,0-5-4-15,0 0 0 0,0 0 0 0,8-5 0 0,-8 6 0 16,0-7-8-16,0 2 4 0,8-1-4 0,-8-4 0 0,0 4-12 16,0-10 4-16,0 5-4 0,10-3-4 0,-10-2-8 0,0-4-4 0,0-1-8 15,0 1-4-15,0 0-12 0,0-5-12 0,0 0-8 0,0 0-12 16,0-5-16-16,0 0-12 0,0 1-12 0,0-1-8 0,0-4-24 16,-10-2-52-16,10 2 32 0,0-1 32 0,0 1 24 0,-8-5 24 15</inkml:trace>
          <inkml:trace contextRef="#ctx0" brushRef="#br0" timeOffset="9255.4235">10350-5040 11 0,'0'-5'140'0,"0"5"-8"0,0-5 0 16,0 5-28-16,0 0-4 0,0 0-4 0,0 0-12 0,0 0-4 0,0 0-8 15,0 0-8-15,0 0-4 0,0 0 0 0,0 0-4 0,0 5-8 16,0-5 0-16,0 5-4 0,0 0-4 0,0-1-4 15,8 1-4-15,-8 5 4 0,0 0-4 0,0-1 0 0,0 5-8 16,0 1 4-16,10-2 0 0,-10 7-4 0,0-5-8 0,0 4-4 16,0-1 0-16,0 2 0 0,0 4-4 0,8-5 0 0,-8 1-4 15,0 3-4-15,0-4 4 0,0 6-4 0,0-6 0 0,0 0 0 16,0 0 4-16,0 0-4 0,0-4 0 0,0 4 0 0,8-4 0 16,-8-1-4-16,0 0-8 0,0-4-4 0,0 4 0 0,0-4-8 15,0-5-12-15,0 4-8 0,0-4-12 0,-8 0-4 0,16-1-8 16,-16-4-16-16,8 0-8 0,0-4-8 0,-8-1 0 0,8 0-8 15,0 0 8-15,-10-4-20 0,2-1-44 0,0 0-4 0,0-4 32 16,-1 0 28-16,1 0 12 0</inkml:trace>
          <inkml:trace contextRef="#ctx0" brushRef="#br0" timeOffset="10055.3246">10590-4690 39 0,'0'-10'100'0,"0"0"-4"0,-10 1 0 0,10 4-28 15,0-9 0-15,0 9 0 0,0-4 4 0,0-1-4 0,0 0-8 16,0 5-4-16,10-4 0 0,-10-1-4 0,0 6-4 16,8-1-8-16,-8 0 0 0,8 0 0 0,-8 0 0 0,10 5-4 0,-2 0 0 15,0 0-4-15,0 0-4 0,-8 5 4 0,9 0 0 0,-1 0-8 16,1 4-4-16,0 1 0 0,-1 4-4 0,0-4 0 0,2 4-4 15,-2 5 0-15,0-4-4 0,0 4 0 0,2 0 0 0,-2 0 0 0,0 1 0 16,-8-1 4-16,9 0-4 0,-1 0 4 0,-8 1 0 0,9-6-16 16,-9 0 20-16,0 0 0 0,0-3 0 0,0 3 4 0,0-5 0 15,0-4-4-15,0 0 0 0,0-1-4 0,0 1 0 0,0-5-4 0,0 0 0 16,0-5-4-16,0 1 0 0,0-1-4 0,0-5 0 16,0 1 4-16,0 0 0 0,0-6-4 0,0 0 0 0,0-4 0 0,0 0 0 15,0 0 0-15,9-1 0 0,-9-3 0 0,0-2 0 0,0 2 0 16,8 4 0-16,-8-6 0 0,8 2-4 0,-8 3 4 0,8 1 0 15,-8 5 0-15,10-6 0 0,-2 6 0 0,-8 0 0 0,8 4 0 0,2 0-4 16,-10 0 4-16,8 6-4 0,-8-1-4 0,8 1 0 0,-8-1-16 16,9 5-12-16,-9 0-16 0,8 0-12 0,-8 0-8 0,8-5-16 15,-8 10-20-15,0-5-12 0,0 0-8 0,9 5-24 0,-9-5-60 0,0 0 20 16,0 0 40-16,0 4 28 0,9-4 28 0</inkml:trace>
          <inkml:trace contextRef="#ctx0" brushRef="#br0" timeOffset="10651.7284">11169-5103 71 0,'0'-5'100'0,"-8"5"-8"0,8-4-8 16,-8-6-28-16,8 6 4 0,0-6-4 0,0 5-4 0,-10-5 0 0,10 1 0 16,0-1-4-16,0-5-4 0,0 6 0 0,0-1 0 0,10-4 4 15,-10 5-4-15,0-6-4 0,8 6-4 0,-8-1 0 0,8 0 0 16,-8-4 0-16,8 9-4 0,1-4 0 0,-9-1 0 0,9 5-4 16,-1 1-4-16,1 0-4 0,-1-2 0 0,-8 1-4 0,8 5 4 15,2 0-4-15,-10 0-8 0,8 0 0 0,0 0 0 0,-8 5 0 16,8 1-4-16,-8 2 0 0,10-3 0 0,-10 5-4 0,0-1 0 0,0 1 4 15,8 4 0-15,-8-4 0 0,0 4-4 0,0 1 0 0,-8 4 0 16,8-5 0-16,-10 1 0 0,10 4 0 0,-8 0 4 0,8-4-8 16,-8 3 4-16,0-3 0 0,-2 4 4 0,10-5-4 0,-8 1-4 15,0-5 4-15,-1 4 4 0,1-5-4 0,8 2-4 0,-9-7 4 0,9 6-4 16,0-6 0-16,-9 1 4 0,9-5 0 0,0 5 4 0,0-10-4 16,0 5 0-16,0-5 0 0,0 1-4 0,0-1 4 0,9 0 0 15,-9 1-4-15,9-7 4 0,-9 7 0 0,0-6 0 0,8 5 0 16,-8 1 0-16,9-6 4 0,-9 5 0 0,8 1-4 0,-8-2 0 15,8 6 0-15,2 0 0 0,-10 0 4 0,8 0 4 0,0 6 4 0,-8-2 4 16,8 1 4-16,2 5 4 0,-10-1 0 0,8-4 8 0,0 4 0 16,1 6 0-16,-9-5 4 0,9-1-4 0,-1 5-4 0,1-5 4 15,-1 7 0-15,-8-7-4 0,8 1 0 0,1-1-4 0,0 1 0 16,-1-5-4-16,0 4 0 0,2-5 0 0,-10 2 0 0,8-2 0 16,0-4 0-16,1 5-4 0,0-5-4 0,-1-5-4 0,-8 5-8 0,8-10 0 15,1 6 0-15,-1-5 0 0,-8 4 0 0,8-10 0 0,-8 6 0 16,10-5 0-16,-10-2 0 0,8-2 0 0,-8 4-24 15,0-5-12-15,0-1-16 0,0 1-16 0,0 0-16 0,0 0-12 0,-8-1-8 16,8 1-20-16,-10 5-16 0,10-1-12 0,-8 1-12 0,0 0-72 16,-1 4 20-16,1 2 36 0,8-3 36 0,-8 6 28 0,-10 0 20 15</inkml:trace>
          <inkml:trace contextRef="#ctx0" brushRef="#br0" timeOffset="11755.936">11843-4671 147 0,'0'5'172'0,"8"-5"0"0,-8 0-8 0,0 0-20 16,0 0 4-16,0 0 4 0,0 4 4 0,0-4-4 0,0 5-4 16,0-5-12-16,0 5-20 0,0-5-24 0,0 0-12 0,0 0-16 0,0 0-60 15,0 0-4-15,0 5 0 0,0-5 0 0,0 0 0 0,0 0 0 16,0 0 0-16,0 0 0 0,0 0 0 0,0 0 0 0,0 0 0 16,0 0 0-16,0 0 0 0,0 0 0 0,0 0 0 0,0 0 0 0,0 0 0 15,0 0 0-15,0 0 0 0,0 0 0 0,0 0 0 16,0 0 0-16,0 0 0 0,0 0 0 0,0 0-40 0,0 0-96 0,0 5-24 15,0-5-36-15,0 5-24 0,0-5-84 0,0 5 44 0,0-5 48 16,0 4 40-16,0-4 32 0,0 0 24 0</inkml:trace>
          <inkml:trace contextRef="#ctx0" brushRef="#br0" timeOffset="12144.4114">12176-5179 15 0,'8'-10'132'16,"-8"5"-8"-16,8-5-8 0,-8 6-28 0,0-1 4 0,9 0 0 0,-9 5 0 15,0-5-4-15,0 5-4 0,0 5-4 0,0-5-4 0,0 10-4 16,0-6-4-16,0 6-4 0,0-1-4 0,0 6 0 0,0-1-8 16,0 1-4-16,0 4-8 0,0 0-4 0,0 4-4 0,0-3 0 15,0 9-8-15,0-4 0 0,0-2-4 0,0 5-4 0,8 2-4 0,-16-1 0 16,8-6 0-16,0 6-4 0,0 0-4 0,0 0 0 16,0-1 0-16,0 1 0 0,0-4 0 0,0 3 0 0,0-4-8 15,0 0 4-15,0 0-4 0,0 0-8 0,0 0-4 0,0-5-4 0,0 0-12 16,0-4-8-16,0-1-8 0,0 1-8 0,0-6-8 15,0 1-8-15,0-1-12 0,0-4-12 0,0-5-12 0,0 5-12 16,0-5-8-16,0-5-24 0,0 0-56 0,0 1 32 0,0-7 36 16,0 2 20-16,0 0 32 0</inkml:trace>
          <inkml:trace contextRef="#ctx0" brushRef="#br0" timeOffset="12717.9344">12277-4791 43 0,'0'5'136'0,"0"-1"-4"0,0 1-8 0,0 0-16 0,0 0-4 16,0 0-8-16,0-1 0 0,0 2 0 0,0-2 0 0,0 6 0 15,0-5 0-15,10-5-4 0,-10 9-4 0,0-9-8 0,8 5-12 16,0 0-8-16,-8-1-4 0,8 2 0 0,1-6-4 0,8 4-8 16,-8-4 0-16,-1 5-4 0,0-5-8 0,10 0-4 0,-2 5-4 15,-6-5-4-15,6 0-4 0,-7 0-4 0,8-5 0 0,-8 5-12 0,7 0 0 16,-6-5 0-16,6 5-4 0,-8-4-28 0,2 4-24 0,-2 0-24 16,0 0-24-16,1 0-24 0,-1 0-32 0,-8 0-32 0,8-6-48 15,-8 6-28-15,0-4 44 0,0 4 40 0,0 0 36 0,0 0 32 16,0 4 16-16</inkml:trace>
          <inkml:trace contextRef="#ctx0" brushRef="#br0" timeOffset="12483.5575">12499-5261 63 0,'0'-5'100'0,"0"0"-12"0,0 5-4 0,8-5-24 0,-8 5-4 16,0 0 4-16,0-4 4 0,0 4 0 0,10 4 0 0,-10-4 4 16,8 5 0-16,-8 0-4 0,0-5-4 0,8 10-4 0,-8-5 0 0,0 4 0 15,9 6 0-15,-9-6 0 0,0 5 0 16,0 1 0-16,8-1 4 0,-8 5-4 0,0 1 0 0,0-1 0 0,0 5-4 0,0 0 0 15,0 5 0-15,0-5-8 0,0 5 0 0,0-1-8 0,0 1 0 16,0 0 0-16,0 4-8 0,0-4-4 0,0 0 0 0,0 4-4 16,0-4-4-16,0 0-16 0,0 0 0 0,0-1 0 0,8 2 0 15,-8-6 0-15,0-2 0 0,0 4 0 0,10-7 0 0,-10 0 0 0,0 0 0 16,8 0 0-16,-8-5 0 0,0 1 0 0,8-6-12 0,-8 1-24 16,0-1 0-16,0 1-16 0,0-5-12 0,0 0-16 0,0 0-16 15,0-5-8-15,-8 0-12 0,8 0-12 0,0-5-12 0,-8 0-12 0,-2 0-28 16,10-5-48-16,-8 1 36 0,0-1 36 0,-1 1 32 15,1-6 20-15</inkml:trace>
        </inkml:traceGroup>
      </inkml:traceGroup>
    </inkml:traceGroup>
    <inkml:traceGroup>
      <inkml:annotationXML>
        <emma:emma xmlns:emma="http://www.w3.org/2003/04/emma" version="1.0">
          <emma:interpretation id="{9F1BF3DE-B34E-403F-B51F-DD5C0DFD9D33}" emma:medium="tactile" emma:mode="ink">
            <msink:context xmlns:msink="http://schemas.microsoft.com/ink/2010/main" type="paragraph" rotatedBoundingBox="15799,10395 27005,10201 27023,11220 15816,114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1F30469-D34C-4B0B-BC77-1FBD987B994B}" emma:medium="tactile" emma:mode="ink">
              <msink:context xmlns:msink="http://schemas.microsoft.com/ink/2010/main" type="line" rotatedBoundingBox="15799,10395 27005,10201 27023,11220 15816,11414"/>
            </emma:interpretation>
          </emma:emma>
        </inkml:annotationXML>
        <inkml:traceGroup>
          <inkml:annotationXML>
            <emma:emma xmlns:emma="http://www.w3.org/2003/04/emma" version="1.0">
              <emma:interpretation id="{45365F87-3383-47EC-9305-E85062CF2B31}" emma:medium="tactile" emma:mode="ink">
                <msink:context xmlns:msink="http://schemas.microsoft.com/ink/2010/main" type="inkWord" rotatedBoundingBox="15800,10455 16916,10435 16933,11374 15816,11393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4726.0951">8568-2561 123 0,'0'-9'124'16,"0"-2"-16"-16,9 3-8 0,-9-2-24 0,0 0 0 0,0-5-8 0,0 6-4 16,0-1 0-16,0 1-4 0,0-1-8 0,0 1-4 0,0 4 0 15,0-5-4-15,0 6-8 0,0-1 0 0,9 1 0 0,-9 4 0 16,0-7 4-16,0 7 0 0,8 7-8 0,-8-7 4 0,0 4-8 0,0 1 0 15,0-1-4-15,0 6-4 0,0 0-4 0,0-1-4 0,0 5 0 16,0 2-4-16,0-3-4 0,0 2 4 0,0 3-4 0,0 2 0 16,0 0-4-16,0-1 4 0,8 0 0 0,-8-5-4 0,0 5 4 15,0 0-4-15,10-4 0 0,-10-1 0 0,0 1-4 0,8-1 4 16,-8 1 0-16,8-6 0 0,-8 1 0 0,0-6 0 0,9 1 0 0,0 0 0 16,-9-5 0-16,8-5 0 0,-8 5-4 0,9 0 4 0,-9-5-4 15,8-4 0-15,0-1 0 0,-8-1 0 0,8 3 4 0,2-2 0 16,-2-4-4-16,-8 0 0 0,8 4 0 0,2-5 4 0,-10 1-4 15,8 4 0-15,0 1 4 0,-8-5-4 0,9 4 0 0,-9 5 4 16,8-5 4-16,1 6-8 0,-9 4 4 0,8-5-4 0,-8 5 4 0,9 0 0 16,-9 0 0-16,8 5 0 0,-8-1 0 0,8 2 0 0,2-2 0 15,-2 6 0-15,0-5 0 0,2 5 0 0,-2-1 0 0,0 1 0 16,0-1 4-16,1 0 0 0,0 6 0 0,8-5 0 0,-9-1-4 0,0 1 0 16,2-5 4-16,6 5-4 0,-8-6 4 0,2 4 0 15,-2-1 0-15,0-7 0 0,9 4 4 0,-8-4-4 0,0 0 0 0,-1-4 4 16,0 4-4-16,0-10 0 0,2 5-4 0,-2-5 0 0,0-4 0 15,-8 0 4-15,10 0-4 0,-2-6 4 0,0 1-4 16,-8-5 0-16,9 4 0 0,-9-3 4 0,0-7-8 0,8 7 4 0,-8 0 4 16,0-7-4-16,0 6-4 0,0-1 0 0,-8 2 4 0,8 0 0 15,-9 3 0-15,9 1-4 0,0 0 4 0,-8 5-4 0,0-1-4 16,8 5 0-16,-10 1-4 0,2-1 0 0,8 6-8 0,-8-2-4 0,-2 6-24 16,10 0 8-16,-8 6-4 0,0-6-12 0,8 4-12 0,-8 1-16 15,8 0-8-15,-9 4-16 0,9-3-4 0,0 3-64 0,-9-5-8 16,9 6 24-16,0-5 36 0,0 5 24 0</inkml:trace>
          <inkml:trace contextRef="#ctx0" brushRef="#br0" timeOffset="14148.6497">7972-3160 19 0,'0'-10'92'0,"0"5"8"0,0 0-4 16,0-4-20-16,0 4 0 0,0-1 4 0,0-2 0 0,0 3-4 15,8 0 4-15,-8 0-8 0,0 0 0 0,0 1-4 16,9-1 0-16,-9 0-8 0,0 1-4 0,8 4 4 0,-8 0 0 0,9-5 4 15,0 5-4-15,-9 0 0 0,8 0 0 0,0 5 0 0,2-1-8 0,-2 1 0 16,-8 0-8-16,8 9-4 0,0-4-8 0,2 4 0 16,-2 0-12-16,0 6 0 0,1-1 0 0,-1 1-8 0,-8 3 0 0,8 0-4 15,2 2 4-15,-2 3-8 0,-8 1 0 0,8-4 0 0,0 8-4 16,-8-4 4-16,10-1-4 0,-10 1 0 0,8 0-4 0,-8-5 4 16,8 5 4-16,-8-5 0 0,0 0-4 0,9 0 0 0,-9-5 0 0,0 0 0 15,9 1 4-15,-9-7-8 0,0-3 4 0,8 5-4 16,-8-5 8-16,0-6-4 0,9 5 0 0,-9-3 0 0,0-6-4 0,0 0 4 15,8 0-4-15,-8-6 4 0,8 1 0 0,-8 1 4 0,9-6-4 16,-9 1 0-16,9-5 0 0,-9-1 4 0,8-4-4 0,0 0 0 16,-8 0 4-16,10-5-4 0,-2 0 0 0,0-5 0 0,-8 5 0 15,9-5 0-15,0 0-4 0,-1 0 4 0,0 1 0 0,1-1 0 0,-1 0 0 16,0 0 0-16,2 0 4 0,-2 1-4 0,0 3 0 0,2 2 0 16,6 0 0-16,-16 3 0 0,8 1 0 0,2-1 0 0,-2 0 0 15,0 7-4-15,-8 3 4 0,9-4-8 0,-9 5-12 0,8-1 20 16,-8 5-12-16,0 0-4 0,0 1-4 0,0-2-16 0,0 6-4 15,0-4-20-15,0 4-8 0,0 0-12 0,0 0-8 0,0 0-20 16,0 0-16-16,0 4-20 0,0 2-4 0,0-2-64 0,0 1-8 0,0 0 40 16,-8 5 32-16,8-1 28 0,-9 0 20 0</inkml:trace>
        </inkml:traceGroup>
        <inkml:traceGroup>
          <inkml:annotationXML>
            <emma:emma xmlns:emma="http://www.w3.org/2003/04/emma" version="1.0">
              <emma:interpretation id="{2E948236-C34C-44A5-80C3-E7BA702DA4AE}" emma:medium="tactile" emma:mode="ink">
                <msink:context xmlns:msink="http://schemas.microsoft.com/ink/2010/main" type="inkWord" rotatedBoundingBox="17405,10367 20326,10317 20341,11235 17421,11286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6903.008">10384-3136 19 0,'0'-5'76'0,"10"-5"-4"0,-10 5-8 0,0 1-24 15,8-1-4-15,-8 0 0 0,0 0 0 0,8 0-4 0,-8 5 0 16,0-4 4-16,0 4-4 0,0-5 4 0,0 5 0 0,0 0 0 15,0 0 4-15,0 0 4 0,0 0 4 0,9 0 4 0,-9 0 4 16,0 0 4-16,0 5 0 0,0-5 0 0,8 4 0 0,-8 6-8 0,0 0 0 16,9-1 0-16,-9 1-8 0,8 4 0 0,-8 1-4 0,0 4-8 15,0-1-4-15,9 2 0 0,-9 4-4 0,0 0-4 0,0 0-4 16,0 0-4-16,0 0 0 0,8 0 0 0,-8 0 0 0,0 0-4 16,0 0 0-16,0 0-4 0,0-5 4 0,0 5-4 0,0-4 0 15,0 3-4-15,0-4 4 0,0 1 0 0,0-1-4 0,8 0 0 0,-16 0 0 16,16-4-4-16,-8-1 0 0,0 1-8 0,0-2 0 15,0 2-12-15,0-5-8 0,0 0-4 0,0-6-12 0,0 5-4 0,0-3-8 16,0-2-16-16,0-4-8 0,0 5-16 0,0-5-16 0,0-5 0 16,0 5-56-16,0-4-28 0,0-2 36 0,0-3 32 0,0-1 24 15</inkml:trace>
          <inkml:trace contextRef="#ctx0" brushRef="#br0" timeOffset="17185.7757">10666-3103 71 0,'0'0'112'0,"0"0"-12"0,0 0-8 0,-9 0-28 0,9-5 0 15,9 5-4-15,-9 0 4 0,0 0 0 0,0 5 0 0,0-5-4 16,0 5-4-16,0 0-4 0,0-1-4 0,0 6-8 0,0-1 0 0,0 1 0 16,9 5-4-16,-9-6-4 0,0 5-4 0,0 6 0 15,8-1 0-15,-8 0-4 0,0 0-4 0,8 6 0 0,-8-2 0 0,0 2-4 16,0-2 0-16,10 6-4 0,-10-5 0 0,0 5 0 15,0-5-4-15,0 5 0 0,0-5 0 0,0 0-4 0,0 5 0 0,0-10 0 16,0 4-4-16,0 2 0 0,0-6 0 0,0 0-4 0,0-5 0 16,0 1-8-16,0-1-8 0,0-5-16 0,0 1-8 0,-10-5-8 15,10 0-16-15,0-5-12 0,-8 0-4 0,8-5-8 0,0 0-8 0,-8-5 0 16,-1 1-48-16,0-1-36 0,1-4 36 0,-1-1 28 0,1 2 28 16</inkml:trace>
          <inkml:trace contextRef="#ctx0" brushRef="#br0" timeOffset="15019.8253">9583-2911 95 0,'0'0'112'0,"0"5"-4"0,8-5 0 0,-8 0-20 16,10 0 8-16,-10 0 0 0,0-5 0 0,8 5 0 0,0-5 0 15,1 5 0-15,0-4 0 0,-1 4-4 0,9-5 0 0,-9 5 0 16,10 0-8-16,-10-5-4 0,10 5-12 0,-2 0-4 0,-8-5-8 0,10 10-4 16,-1-5-4-16,-9 0-12 0,10 5-4 0,-2-5-8 0,-8 5-4 15,10-5-4-15,-10 4-8 0,10 1-8 0,-10-5 0 0,1 5 0 16,-1-1 0-16,0 1 0 0,2 1-12 0,-2-2-20 0,0-4-12 15,0 5-20-15,-8-1-16 0,10-4-28 0,-10 6-20 0,0-6-32 16,0 4-20-16,0 1-32 0,-10-5-44 0,10 0 36 0,-8 0 40 0,0 0 40 16,0 5 24-16,-2-5 20 0</inkml:trace>
          <inkml:trace contextRef="#ctx0" brushRef="#br0" timeOffset="15243.7519">9626-2724 43 0,'-9'10'164'0,"9"-2"-16"0,0-1-12 16,0 2-32-16,0-5 4 0,-8 1-4 0,8 0 0 0,0 0 0 16,8-5 0-16,-8 5 0 0,0-5-12 0,9 4-4 0,-9-4-8 15,9 0-12-15,-1 0-8 0,0 0-8 0,1 0-8 0,8 0-4 16,-8 0-8-16,-1 0-8 0,10 0-4 0,-2 0-4 0,-8 0-4 16,10 0-4-16,-1 0-8 0,-9 0-8 0,10 0-28 0,-10 0-24 15,8 0-24-15,-6 0-36 0,6 0-44 0,-7 0-24 0,0 0-96 16,-1 0 36-16,-8 0 48 0,9 0 36 0,-9 0 32 15,8 0 24-15</inkml:trace>
          <inkml:trace contextRef="#ctx0" brushRef="#br0" timeOffset="17438.6142">10231-3232 11 0,'-8'0'104'0,"8"0"-12"0,0 0-8 0,0 0-24 0,0 0 8 16,0 0-4-16,0 0 4 0,0 0 4 0,8-5-4 0,0 5 8 15,-8 0-4-15,10 0-8 0,-2 0 0 0,0 0 0 0,0 0 0 0,10 0-8 16,-10 0-8-16,10 0 0 0,-10 0-4 0,9 0-8 0,-1 0 0 15,2 0-8-15,0 0-4 0,-2 0 0 0,1 0-8 0,0 5 0 16,0-5-4-16,1 0 0 0,-2 0-4 0,2 4-4 0,-1-4 0 16,-9 0-8-16,18 0 4 0,-18 5-12 0,18-5-4 0,-8 0-20 15,-10 5-8-15,17-5-20 0,-17 0-20 0,18 0-16 0,-8 0-12 0,-2 0-20 16,2 0-52-16,-2 0-32 0,1 0 44 0,1 0 32 0,-2 0 32 16</inkml:trace>
          <inkml:trace contextRef="#ctx0" brushRef="#br0" timeOffset="17933.856">11135-2796 15 0,'0'-5'96'0,"0"-4"-4"0,0 4-8 0,0-4-20 0,8-1-16 16,-8 1 12-16,0-1-4 0,10 5-4 0,-10-5 4 0,8 6-4 15,-8-2 4-15,8 2 0 0,-8 4-4 0,8-5 0 0,1 5 0 16,0 0-8-16,-1 5 0 0,9-5 0 0,-9 4-8 0,2 2 0 15,-2 3-4-15,0 1-4 0,10 0-4 0,-10-1-4 0,0 1-4 0,1 4 0 16,0 0-4-16,-1 0-4 0,1 1 0 0,-1 4 0 0,0 0-4 16,1 0 0-16,-9 1 0 0,9-1 0 0,-9-5 0 15,0 6-4-15,8-1 4 0,-8 0 0 0,0-5 0 0,0 1 0 0,0-1 4 16,-8 1-4-16,8-6 0 0,0-5 0 0,0 6 0 0,-9-5-4 16,9-5 4-16,-9 0-4 0,9-5 0 0,0 1 0 0,-8-2 4 15,8-7-4-15,0 3 0 0,0-5 4 0,0 0-4 0,0 1-4 0,-8-5 8 16,16 0-4-16,-8 0 0 0,0 0 0 0,0-5 0 0,8 0 0 15,-8 0-4-15,0 0 8 0,9 5-4 0,0-5 0 0,-9 4 0 16,8-3 0-16,0 4 4 0,-8 0-8 0,10-1 0 0,-2 1-20 16,0 4 16-16,1 1-4 0,0-1-12 0,-9 6 0 0,8-1-20 15,0 1-12-15,1 4-16 0,-1 0-16 0,-8 1-16 0,8 4-8 0,2 0-68 16,-10-6-16-16,8 6 40 0,-8 0 24 0,8 0 24 0</inkml:trace>
          <inkml:trace contextRef="#ctx0" brushRef="#br0" timeOffset="18413.9953">11817-3223 27 0,'0'-9'100'0,"0"-1"-4"16,0 1-8-16,0-1-28 0,0-5 0 0,0 6-4 0,0-1 0 15,0 1 0-15,8-5-4 0,-8 4 4 0,10 1-4 16,-10-1 4-16,8 0-4 0,0 1-4 0,1-1-4 0,-1 5 0 16,1 0 0-16,-1 0-8 0,1 0 0 0,-1 5-4 0,10-4-4 15,-10 4-4-15,0 0-4 0,2 0-4 0,-2 0-4 0,0 4 4 16,0 1-4-16,1 0-4 0,-9 5-4 0,8 0 0 0,-8-1 0 16,0 5-4-16,0 1 4 0,0-1-4 0,0 5 0 0,-8-4-4 15,-1 9 0-15,1-5 4 0,0 5-4 0,0-5 0 16,-2 0 0-16,2 5 0 0,-10-5 0 0,10 1 0 0,0-1 4 15,-9-5 0-15,8 1-4 0,1-1 0 0,-1-5 0 0,9 1 4 16,-8-5-8-16,0-1 4 0,8-4 4 0,0 0 0 0,0 0 0 16,0-4 0-16,0-1 0 0,8 0 0 0,-8 0 0 0,8 1 0 15,-8-1-4-15,9 0 4 0,-1 0 4 0,1 5 0 0,-1-4 0 16,1-2 0-16,-1 6 4 0,0 0 0 0,2 0 8 0,-2 0-4 0,0 6 0 16,2-2 4-16,-2-4 4 0,0 5 4 0,0 5 0 15,1-6 0-15,-1 1 8 0,1 5-8 0,0-6 0 0,-1 2 4 0,10 3-12 16,-10-4 0-16,0 0 0 0,0 5-4 0,2-6 0 0,6 1-4 15,-7-1 4-15,-1-4-8 0,10 6-4 0,-10-6-4 0,0 0-8 16,10 0-12-16,-10 0-20 0,0-6-16 0,2 6-12 0,-2-9-28 16,0 5-32-16,1-6-20 0,-1 0-76 0,-8-5 4 0,9 6 40 15,-9-5 36-15,0-5 24 0,0 4 24 0</inkml:trace>
          <inkml:trace contextRef="#ctx0" brushRef="#br0" timeOffset="19352.0369">12457-2738 15 0,'0'0'140'16,"8"0"-12"-16,-8 4 0 0,8-4-12 0,-8 0-4 0,0 0 4 0,10 0 4 15,-10 5-4-15,0-5 0 0,0 0 4 0,0 0-4 0,0 0 0 16,0 0-8-16,0 0-4 0,8 0-4 0,-8 0-8 0,0 0-12 16,0 0-12-16,8 0-32 0,-8-5-36 0,0 5 0 0,0 0 0 0,0-4 0 15,8 4 0-15,-8-5 0 0,0 5 0 0,0-5 0 16,0 5 0-16,0-4 0 0,0-1 0 0,0 5 0 0,0-5 0 0,0 0 0 16,0 0 0-16,0 5 0 0,0 0 0 0,0-5 0 0,0 5-64 15,-8 0-104-15,8 0-52 0,0-5-68 0,-8 5-40 0,8 0 64 16,-8-4 52-16,-2 4 40 0,2-5 28 0,8 0 28 0</inkml:trace>
        </inkml:traceGroup>
        <inkml:traceGroup>
          <inkml:annotationXML>
            <emma:emma xmlns:emma="http://www.w3.org/2003/04/emma" version="1.0">
              <emma:interpretation id="{9EB1B2EB-7DA8-4F7D-A55E-1FE4E59F901F}" emma:medium="tactile" emma:mode="ink">
                <msink:context xmlns:msink="http://schemas.microsoft.com/ink/2010/main" type="inkWord" rotatedBoundingBox="20759,10407 21711,10390 21725,11225 20773,11241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1891.4329">13079-2983 55 0,'-9'-4'88'0,"1"-2"-4"15,8 2-4-15,-8 4-20 0,8-5 0 0,-10 0 0 0,10-4-4 16,-8 3 4-16,8-3 0 0,0-1 0 0,-8 1-4 0,8-1 4 0,0 0-8 15,0 1-20-15,0-5 20 0,0 4 0 0,0-4-4 16,0 4 0-16,8-4 0 0,-8-1 0 0,8 1-4 0,2 0 4 0,-10-2 0 16,8 8 0-16,0-7-4 0,1 1 0 0,-1 0-4 0,1-1-4 0,0 5-4 15,-1 1-8-15,0-1-4 0,0 6-4 0,2-6 0 0,-2 5 0 16,10 1 0-16,-10-2-4 0,0 6-4 0,1 0 0 0,-1 6 0 16,1-6-4-16,-1 9 0 0,1 1 0 0,-1 0 0 0,0-1 0 15,2 5-4-15,-2 1 0 0,-8-1 4 0,8 5-8 0,-8-1 4 16,10 7-4-16,-10-1 8 0,0 0-4 0,0 0 0 0,-10 4-4 0,10 2 0 15,-8-1 0-15,0 4 4 0,-2 2 0 0,-6-3-4 16,7-3 0-16,-8 5 4 0,0-1 0 0,1 1 0 0,-2 0 0 16,0-6 0-16,2 1 0 0,-1 0 0 0,0 0 4 0,0-6-4 0,-1-4 0 15,2 0-4-15,-2 1 8 0,10-5-8 0,-9-6 4 16,9 1 0-16,-1-1 0 0,0-4-4 0,9-5 4 0,-8 0-4 0,8 0 4 16,-8-5 0-16,8-4 0 0,0 3 0 0,0-7 0 0,0 3 0 0,8 0 4 15,-8-5-4-15,0 2 0 0,8-2 0 0,-8 5 0 16,9-3 0-16,0-3 4 0,-1 7-4 0,-8-5 0 0,9 9-4 0,-1-5 4 15,0 1 0-15,0 9 0 0,2-5 4 0,-2 1-4 0,0 4 4 16,2 0-4-16,-2 4 0 0,0 1 4 0,1-1-4 0,-1-4 4 16,1 10-4-16,0-5 4 0,-1 4 0 0,8 1-4 0,-6-5 4 0,-2 5 0 15,10 0 0-15,-10-1-4 0,0 0 8 0,1 1 0 0,8 0 0 16,-9-2-4-16,9 3 0 0,-9-7 0 0,2 6-4 0,6-5 4 16,-6-1-4-16,-2 2 4 0,8-2-4 0,-7 1 4 0,0-5 4 15,-1 4-4-15,1-4 4 0,7-4-12 0,-6 4 8 0,-2-5-8 16,0 1 0-16,0-2-12 0,2 2-12 0,-2-1-8 0,0-5-16 15,1 0-16-15,-9 5-16 0,8-3-12 0,-8-2-16 0,9 0-16 16,-9 1-12-16,0 0-4 0,0-1-68 0,0 0-4 0,9 0 28 0,-9 1 56 16,0 4 24-16</inkml:trace>
          <inkml:trace contextRef="#ctx0" brushRef="#br0" timeOffset="22244.5212">13496-2843 47 0,'10'-6'116'0,"-10"2"-4"0,0-1 0 16,8 0-20-16,-8 5-4 0,0-9 0 0,8 9 4 0,-8-6-8 16,9 2-4-16,-1-1-4 0,-8 5-4 0,9-4-4 0,-1 4 0 0,1-6-4 15,-1 6-8-15,0 0-4 0,2 0 0 0,-2 0-4 16,0 6-4-16,2-2 0 0,-2 1-4 0,0-1-4 0,0 6 0 0,-8 0-8 16,9 5 0-16,-1-6-4 0,1 5 0 0,0 5-8 0,-1-4 0 15,-8 4-4-15,8 0-4 0,2 0 8 0,-10 0-4 0,8 1 0 16,-8-1 8-16,0 0-8 0,8 0 4 0,-8 0 4 0,0 0-4 0,0-5-4 15,0 1 0-15,0 0 0 0,9-5 0 0,-9 3-8 0,0-3 4 16,0-5-4-16,0 0 4 0,0 0 0 0,0-1 0 0,0-4 0 16,9 0-4-16,-9-4-4 0,8-1 0 0,-8-5 0 0,8 0 0 15,-8-3 0-15,9 3 0 0,-9-5 0 0,8-4 0 0,1 5 0 16,0-5 0-16,-9 0 0 0,8-1 0 0,0-4 0 0,2 6 0 0,-2-2 0 16,-8 1 0-16,8 0 0 0,0-1 0 0,2 1 0 0,-2 5-12 15,-8-6-20-15,8 7-8 0,1-2-24 0,-9 5-20 0,8-4-28 16,-8 5-24-16,0-2-28 0,0 2-24 0,8 0-96 0,-8 4 36 15,0-5 44-15,0 6 36 0,-8-2 32 0,8 6 28 0</inkml:trace>
        </inkml:traceGroup>
        <inkml:traceGroup>
          <inkml:annotationXML>
            <emma:emma xmlns:emma="http://www.w3.org/2003/04/emma" version="1.0">
              <emma:interpretation id="{9A900601-A91E-4CF4-9DAB-DADB68260F07}" emma:medium="tactile" emma:mode="ink">
                <msink:context xmlns:msink="http://schemas.microsoft.com/ink/2010/main" type="inkWord" rotatedBoundingBox="22673,10668 23371,10655 23378,11080 22680,11092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51155.9842">14844-3007 31 0,'0'0'88'0,"0"0"-8"0,0-5 0 16,0 5-28-16,0 0 0 0,0-4-4 0,0-2 0 0,0 6 4 0,0-4 0 15,0 4 4-15,0-5 0 0,0 5 0 0,8-5 4 16,-8 0 0-16,9 5 0 0,-9-4 4 0,8-1 4 0,1 5-4 0,-1-5 0 15,1 5 4-15,-1-5 0 0,0 5-4 0,10 0 4 0,-10 0 0 16,10 0-4-16,-10 0-4 0,9 0 0 0,0 0 0 0,0 0-8 16,1 0 4-16,-2 0-4 0,10 5 0 0,-9-5-4 0,9 5-32 0,-10-5-16 15,10 5 0-15,0-5 0 0,-1 4 0 0,-7 1 0 0,6-5 0 16,2 5 0-16,0 0 0 0,-1-1 0 0,1 2 0 0,-8-2 0 16,7 1 0-16,-8 0 0 0,0-5 0 0,0 5 0 0,0-1 0 15,1-4 0-15,-10 6 0 0,8-2 0 0,-6-4 0 0,-2 0 0 16,-8 5 0-16,8-5 0 0,1 0 0 0,-9 0 0 0,0 0 0 0,0 4 0 15,0-4 0-15,0 0 0 0,0 0-28 0,-9 0-68 0,9-4-16 16,-8 4-12-16,0 0-20 0,-2 0-12 0,2 0-16 0,-8 0-8 16,-2 0-60-16,10 0 12 0,-10 0 44 0,-7 4 36 0,8-4 32 15,-8 0 16-15</inkml:trace>
          <inkml:trace contextRef="#ctx0" brushRef="#br0" timeOffset="151427.7318">14963-2752 7 0,'0'4'120'0,"0"1"-8"0,0 0-12 16,0-1-28-16,0 1-4 0,0 0 0 0,0 0 4 0,0 0 8 0,0-5-20 15,0 4 24-15,0 0-4 0,0-4 0 0,9 7-4 0,-9-7 4 16,8 0-4-16,-8 4 4 0,8-4-4 0,1 5 0 0,0-1-4 16,-1-4-4-16,0 0-8 0,2 5-4 0,-2-5 0 0,9 5-4 15,-8-5 0-15,7 0-4 0,-7 0-4 0,8 5-4 0,-8-5-8 16,7 0-32-16,2 0 0 0,-2 0 0 0,-6 0 0 0,6 0 0 0,1 0 0 15,1 0 0-15,-10 0 0 0,8 0 0 0,2 0 0 16,-10 0 0-16,10 0 0 0,-10 0 0 0,1 0 0 0,7 0 0 0,-7 5 0 16,0-5-52-16,-1 0-68 0,-8 4-32 0,8 1-52 0,-8-5-44 15,10 5-72-15,-10-5 60 0,0 5 52 0,-10-5 36 0,10 4 32 16,-8-4 28-16</inkml:trace>
        </inkml:traceGroup>
        <inkml:traceGroup>
          <inkml:annotationXML>
            <emma:emma xmlns:emma="http://www.w3.org/2003/04/emma" version="1.0">
              <emma:interpretation id="{99D96D01-765E-4187-AA8C-6289FBB8E329}" emma:medium="tactile" emma:mode="ink">
                <msink:context xmlns:msink="http://schemas.microsoft.com/ink/2010/main" type="inkWord" rotatedBoundingBox="24303,10289 26184,10256 26201,11234 24320,11266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53719.8303">16634-3103 15 0,'0'0'80'0,"0"5"-4"0,0-10-12 0,0 5-28 0,0 5 4 16,-8-5 0-16,8 0-4 0,-8 0-4 0,8 0 4 0,-10 0-4 15,10 5 4-15,0-5-4 0,-8 0 0 0,0 0 0 0,8 0 0 16,-10 0 0-16,2 0 0 0,0 0 0 0,8 4 0 0,-8-8-4 15,8 4 0-15,-9 0-4 0,9-5 4 0,0 0-4 0,0 5 8 16,0-5-4-16,-9-4 0 0,9 5 0 0,0-2-4 0,0-3-4 16,0 4 0-16,0-5 0 0,0 1 0 0,0-1-4 0,9 0 0 15,-9 1 0-15,0 4 0 0,9-4 0 0,-9-1 0 0,8 5 0 16,-8-5 0-16,8 6 0 0,0-1-4 0,-8 0 0 0,10 1 0 16,-2-1 4-16,0 0-4 0,10 0 0 0,-10 0 0 0,1 5 0 15,-1 0-4-15,0-4 4 0,1 4-4 0,0 0 0 0,-1-6-4 16,0 12 0-16,10-6 4 0,-10 4 0 0,1 1 0 0,0 0 0 15,-1 5 0-15,0-6 8 0,1 6-4 0,-1 4 0 0,1 1 0 16,-9-6 0-16,9 10-8 0,-1-4 4 0,-8 4 0 0,8 1-4 16,-8-2 0-16,0 6 0 0,0-5 0 0,0 5 0 0,0 0 0 0,0-5-4 15,-8 6 0-15,0-2 0 0,-1 2 0 0,9-2 0 0,-9 2 4 16,-8-2-4-16,9 2 0 0,0-2-4 0,-1-4 4 0,-8 6 4 16,-1-2-4-16,10-3 0 0,-9-1 0 0,8 0 0 0,-7 0 0 0,-1 1 0 15,9-7 0-15,-10 7-4 0,10-11 4 0,-10 5 0 0,10-3 0 16,0 3 0-16,-10-9 0 0,10 5 0 0,-1-6-4 0,1 1 0 15,0-5 0-15,8 4 0 0,-10-4 0 0,10 0 4 0,-8-4-4 16,8-1 4-16,0 1-4 0,0-2 4 0,0-3-4 0,0 4 0 16,0-4 0-16,8-2 4 0,-8 3 0 0,0-2 0 0,10 5-4 0,-2-5 0 15,0 0 8-15,-8 1-8 0,9-1 4 0,-1 6 0 16,1-1 0-16,0 0 0 0,-1 5 0 0,0-5 0 0,0 5 0 0,2 0 0 16,-2 0 4-16,0 0-4 0,2 0 0 0,-2 5-4 0,0 0 8 15,1-5 0-15,-1 5-4 0,0-1 4 0,1 2 0 0,0-2-4 16,7 2 4-16,-6-3 0 0,-2 7 0 0,9 0 0 0,-8-5 0 15,7 5 4-15,-7-2-4 0,8-3 0 0,-8 5 4 0,7 0-4 0,2-1 8 16,-1-3-4-16,-8 3 0 0,7-5-4 0,1 2 4 0,1 3-4 16,-10-9 0-16,10 5 0 0,-10-5 0 0,8 5 0 0,-7-5-4 15,8-5 4-15,-8 5-4 0,-1-5 4 0,10 0-4 0,-10-5 0 16,0 1-4-16,0-1-4 0,2 1-8 0,-2-1-12 0,0-5-12 0,-8 1-12 16,9 5-8-16,-9-11-20 0,9 7-24 0,-9-2-24 0,0-4-16 15,0 4-60-15,-9 2-16 0,9-2 40 0,-9 0 36 0,9 1 28 16,-8 5 20-16</inkml:trace>
          <inkml:trace contextRef="#ctx0" brushRef="#br0" timeOffset="154591.5514">17230-3439 95 0,'0'0'116'16,"0"0"-8"-16,0 5-4 0,0-5-16 0,0 0-4 0,0 0 0 0,0 0 0 16,10 0-12-16,-10 0 0 0,8 0-8 0,0 0-8 0,2 0-4 15,-2 0-4-15,0 0-4 0,0 0-4 0,10 0 0 0,-1 0-8 16,-1 0-4-16,10-5-4 0,-8 5-4 0,7 0-4 0,-8 0-4 15,8-3 0-15,1 3-4 0,0-6 4 0,-1 6-8 0,1-5 0 16,0 5-4-16,0 0-4 0,-1-5-12 0,0 5-16 0,0 0-20 16,1 0-28-16,0 5-28 0,-9 0-24 0,9 1-36 0,-10-3-60 0,2 2 40 15,-10 5 36-15,10 0 24 0,-10-6 28 0</inkml:trace>
          <inkml:trace contextRef="#ctx0" brushRef="#br0" timeOffset="154041.9698">17351-3141 35 0,'0'-4'92'0,"8"-7"-4"0,-8 7-8 0,8-6-28 15,-8 5-4-15,8 0 0 0,-8 1 4 0,10-1-4 0,-10 5 4 16,8 0 4-16,-8 0 4 0,0 0-4 0,8 5 0 0,-8 4 0 0,9-4-4 16,-9 5-8-16,9 5 0 0,-9-2-4 0,0 2 0 0,8-1-8 15,-8 5-4-15,9 1 0 0,-9-1-4 0,0 0 0 16,0 5-4-16,0-5-4 0,8 5 0 0,-8 0-4 0,0 0-4 0,0 0 0 15,0 0 0-15,0-4-4 0,0 3 0 0,0 1-4 0,0 0 0 16,0-4-4-16,0-2-8 0,8 2-4 0,-8-1-16 0,0 0-16 16,0-5-12-16,0 1-16 0,0-5-16 0,0 0-16 0,0-1-20 0,0-5-68 15,0 1 16-15,0-5 32 0,0 0 32 0,8-5 20 0</inkml:trace>
          <inkml:trace contextRef="#ctx0" brushRef="#br0" timeOffset="154316.7528">17547-3141 55 0,'0'-4'120'0,"-9"-2"-16"0,9 1-4 0,0 1-28 0,0-1-8 15,9 5-4-15,-9 0 4 0,0-5-4 0,8 5 0 0,-8 0 4 16,0 5-12-16,8-5 4 0,-8 5-4 0,8 4 0 0,-8 1-4 16,10-1 0-16,-10 6 0 0,0-1 0 0,8 0-4 0,-8 5 0 0,0 1 0 15,0 4 0-15,8 0-4 0,-8 0 0 0,0 6-4 0,0-7-4 16,0 5-4-16,0 6-8 0,0-5 0 0,0 0-4 0,0-1 0 0,0 1-4 15,0 0-4-15,0 0 0 0,0-5 0 0,10 5-4 16,-10-6-4-16,0 2 0 0,8-6-4 0,-8 0-8 0,8 0-16 16,-8-5-12-16,9 1-12 0,-9-5-20 0,0-1-16 0,0-5-16 0,8-4-32 15,-8 0 4-15,0-4-20 0,0-1-68 0,-8-5 20 16,8 1 40-16,-9-11 32 0,1 7 20 0</inkml:trace>
          <inkml:trace contextRef="#ctx0" brushRef="#br0" timeOffset="154964.2241">18100-2872 23 0,'0'-6'112'0,"9"2"-12"0,-9-1-8 16,0 5-28-16,0-4-4 0,0 4-4 0,9-6 4 0,-9 6 0 15,0 0 4-15,0 0 0 0,0 6 4 0,8-2-8 0,-8-4-4 16,0 9-4-16,8-3 0 0,-8 3-4 0,0 1-8 0,10 0-4 16,-2 3-4-16,-8 2-4 0,8-1-4 0,1 1-4 0,0 4 0 0,-9 0-4 15,8-5 0-15,0 6-4 0,1-1 0 0,-1 0-4 0,1 0-4 16,0 1 4-16,-1-7 0 0,-8 7-4 0,8-5 0 0,2-2 4 16,-2-3-4-16,-8 0 0 0,8 5 4 0,-8-11-4 0,0 5 0 15,0-3 0-15,8-2-4 0,-8-4 4 0,0 0 0 0,0-4 0 16,0-2-4-16,0 2 0 0,0-5 4 0,0-1-4 0,-8-5 0 0,8 0 0 15,0 1 0-15,0-5 0 0,0 6 0 0,0-7 0 0,8-4 0 16,-8 5 0-16,0-1 0 0,0 1 0 0,0 0 0 0,10 0 0 16,-10 0 0-16,0 0 0 0,8 4 0 0,-8 1 0 0,8-1 0 15,-8 1-4-15,0 5 0 0,9-1 0 0,-9 1 0 0,8-2-8 16,-8 7 0-16,8-6-12 0,-8 10-8 0,0-4-12 0,10-1-12 0,-10 5-16 16,0 0-12-16,8 0-16 0,-8 0-12 0,0 0-12 15,8-5-68-15,-8 5 12 0,0 0 32 0,0 0 32 0,8 0 20 0</inkml:trace>
        </inkml:traceGroup>
        <inkml:traceGroup>
          <inkml:annotationXML>
            <emma:emma xmlns:emma="http://www.w3.org/2003/04/emma" version="1.0">
              <emma:interpretation id="{522E1148-D6AE-4B14-A205-1C61155942C4}" emma:medium="tactile" emma:mode="ink">
                <msink:context xmlns:msink="http://schemas.microsoft.com/ink/2010/main" type="inkWord" rotatedBoundingBox="26592,10276 27006,10269 27016,10844 26602,10851"/>
              </emma:interpretation>
              <emma:one-of disjunction-type="recognition" id="oneOf8">
                <emma:interpretation id="interp12" emma:lang="" emma:confidence="0">
                  <emma:literal>3</emma:literal>
                </emma:interpretation>
                <emma:interpretation id="interp13" emma:lang="" emma:confidence="0">
                  <emma:literal>zs</emma:literal>
                </emma:interpretation>
                <emma:interpretation id="interp14" emma:lang="" emma:confidence="0">
                  <emma:literal>b</emma:literal>
                </emma:interpretation>
                <emma:interpretation id="interp15" emma:lang="" emma:confidence="0">
                  <emma:literal>B</emma:literal>
                </emma:interpretation>
                <emma:interpretation id="interp16" emma:lang="" emma:confidence="0">
                  <emma:literal>ze</emma:literal>
                </emma:interpretation>
              </emma:one-of>
            </emma:emma>
          </inkml:annotationXML>
          <inkml:trace contextRef="#ctx0" brushRef="#br0" timeOffset="155577.5093">18766-3266 15 0,'0'-14'92'0,"0"5"-4"0,8-6-8 0,-8 5-24 0,0-4 0 16,0 5-4-16,8-6 0 0,-8 5 0 0,10-4 4 0,-2 4-4 16,-8 0 4-16,8 1-8 0,0 0 4 0,2-1-4 0,-2 5-8 0,9-5 4 15,-9 7-8-15,1-3-8 0,0 6 0 0,7-5-4 0,-8 5 0 16,2 0-4-16,-2 5-4 0,0-5 0 0,2 6 0 0,-2-3 0 16,0 7-4-16,-8-1-4 0,9 1 0 0,-9 0-4 0,0 4 0 15,-9 1 0-15,9-1 0 0,-8 6 0 0,8-7-4 0,-8 7 4 16,-2-5 0-16,2 4-4 0,0-5 0 0,-2 5 4 0,2-5-4 0,0 1 0 15,0-1 0-15,-1-4 0 0,0-1 0 0,9-4 0 0,0 0 0 16,-8 0 0-16,8-5 0 0,8 0 0 0,-8 0 0 0,9-5 0 16,0 5 0-16,-1-10 0 0,0 5 0 0,0 1 0 0,2-1 0 15,-2-6 0-15,10 8 0 0,-10-7-4 0,0 5 4 0,9 0 0 16,0 0 0-16,-8 1 0 0,-1 4 4 0,10-5 0 0,-10 5-4 0,0 0 8 16,10 0 0-16,-10 0 0 0,0 5 0 0,1-5 0 0,0 4 4 15,-1 1-4-15,1 0 0 0,-1 5 4 0,0-5 4 0,2 4-4 16,-2 1 4-16,0-1-4 0,0 1 4 0,2-1 4 0,-10 6 0 15,8-6 4-15,-8 6 4 0,8-1 4 0,-8 0 0 0,0-4 4 16,0 5 4-16,-8-1-4 0,8 0 0 0,-8 0-4 0,-2 1 0 0,2-1-8 16,0 1 0-16,-10-1-8 0,2 2 0 0,-1-3-4 0,-1-3-4 15,2-1 0-15,-2 1-4 0,-8-1-4 0,10 1-4 0,-1-5-16 16,-9-5-24-16,10 4-32 0,-2-4-28 0,0 0-44 0,2 0-36 0,-10-9-64 16,18 5-28-16,-9-7 56 0,-1 7 36 0,2-6 36 15,8-4 32-15</inkml:trace>
        </inkml:traceGroup>
      </inkml:traceGroup>
    </inkml:traceGroup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25:10.13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C68CC82-32FF-4008-B59F-73F6D12FB852}" emma:medium="tactile" emma:mode="ink">
          <msink:context xmlns:msink="http://schemas.microsoft.com/ink/2010/main" type="writingRegion" rotatedBoundingBox="7328,12535 19573,14589 19269,16400 7025,14347"/>
        </emma:interpretation>
      </emma:emma>
    </inkml:annotationXML>
    <inkml:traceGroup>
      <inkml:annotationXML>
        <emma:emma xmlns:emma="http://www.w3.org/2003/04/emma" version="1.0">
          <emma:interpretation id="{3BE93A7B-E2FA-4AF0-B0FA-CC2BA6E8DD9F}" emma:medium="tactile" emma:mode="ink">
            <msink:context xmlns:msink="http://schemas.microsoft.com/ink/2010/main" type="paragraph" rotatedBoundingBox="11322,13205 19573,14589 19395,15653 11144,1426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01B00CF-AB0E-43A3-BED8-EF361F23C768}" emma:medium="tactile" emma:mode="ink">
              <msink:context xmlns:msink="http://schemas.microsoft.com/ink/2010/main" type="line" rotatedBoundingBox="11322,13205 19573,14589 19395,15653 11144,14269"/>
            </emma:interpretation>
          </emma:emma>
        </inkml:annotationXML>
        <inkml:traceGroup>
          <inkml:annotationXML>
            <emma:emma xmlns:emma="http://www.w3.org/2003/04/emma" version="1.0">
              <emma:interpretation id="{733E42EB-C722-45DB-AEE0-ADCA9BDE8806}" emma:medium="tactile" emma:mode="ink">
                <msink:context xmlns:msink="http://schemas.microsoft.com/ink/2010/main" type="inkWord" rotatedBoundingBox="11314,13254 14704,13822 14534,14838 11144,14269">
                  <msink:destinationLink direction="to" ref="{DAB8C6C6-68F7-4EF5-9620-76F2BAE05B53}"/>
                  <msink:destinationLink direction="from" ref="{DAB8C6C6-68F7-4EF5-9620-76F2BAE05B53}"/>
                  <msink:destinationLink direction="with" ref="{8387B9B4-50F2-469F-8489-E221FAD6ED06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3956-91 23 0,'0'0'124'0,"8"-5"0"0,-8 5-16 0,10 0 8 0,-10-5 0 16,8 1-4-16,0 4 0 0,1-5-4 0,-9 0-12 0,8 0-4 15,10 0-8-15,-10 1-4 0,0-6-12 0,10 5-8 0,-2-5-4 16,2 6-12-16,-1-1-4 0,-1-5-8 0,2 6-4 0,-2-6-8 16,2 5-4-16,8 1-4 0,-9 0-4 0,7-3-4 0,-6 3-4 15,8 4-4-15,-9-4-12 0,0 4-12 0,8-6-20 0,-7 6-12 0,-2 0-20 16,10 6-20-16,-9-6-28 0,0 4-16 0,0 0-4 15,-9 3-88-15,10-3 28 0,-2 5 36 0,-6 1 40 0,6-1 28 0</inkml:trace>
          <inkml:trace contextRef="#ctx0" brushRef="#br0" timeOffset="-451.1945">4041 211 51 0,'8'-5'100'0,"-8"1"-8"0,0 4-12 0,10 0-20 0,-10-5 4 15,8 5 0-15,-8 0 0 0,8 0 8 0,-8 0 0 0,9 0 0 0,-9 0-4 16,0 5-8-16,9-5-4 0,-9 4 4 0,8 5-8 0,1-3-4 16,-1 4-4-16,-8-2-4 0,8 3-4 0,1 3-4 0,-9-5-4 15,9 12-8-15,-1-8 0 0,-8 6-4 0,0 0 0 0,8 0-4 0,-8 0-4 16,10 6 0-16,-10-6-4 0,0 5 0 0,0-5-4 0,0 5-4 15,0-4-8-15,0-1-8 0,0 0-8 0,0 0 0 0,0 0-8 16,0-5-8-16,0 1-12 0,0-1-16 0,0 1-8 0,0-6-8 16,0 1-8-16,0 0 0 0,0-6-32 0,0-4-48 0,0 5 12 15,8-5 36-15,-8-5 24 0</inkml:trace>
          <inkml:trace contextRef="#ctx0" brushRef="#br0" timeOffset="-216.0723">4306 326 75 0,'0'-5'120'0,"8"1"-8"0,-8-1-4 0,0 0-28 16,0 5 0-16,0-5-8 0,0 5 0 0,0 0 0 0,0 0-8 15,0-5-8-15,9 5 0 0,-9 5 0 0,0-5-4 0,0 5-4 16,8 0 0-16,-8 0-4 0,9 4-8 0,-9-4 4 0,8 9-28 0,0-4 16 16,-8-1 0-16,10 6-4 0,-10-1-8 0,8 1 0 0,-8 4-4 15,0 5-4-15,8-5-4 0,-8 1 0 0,0-2-4 0,0 1 0 16,0 1 0-16,0-1-4 0,0 0-4 0,0-4-4 0,0 0-4 15,0-1 0-15,0-5-12 0,0 1-4 0,0-1-12 0,0-5-12 0,0 2-12 16,-8-6-20-16,8 0-8 0,-8-6-8 0,8 2-24 0,-10-1-56 16,2-4 8-16,0-5 32 0,8 4 28 0,-17-9 20 0</inkml:trace>
          <inkml:trace contextRef="#ctx0" brushRef="#br0" timeOffset="348.2524">4672 408 67 0,'0'-5'140'0,"0"0"-16"0,9 0-12 16,-9 5-24-16,0-4 0 0,0 4-8 0,0-6 0 0,0 6-4 15,0-4-4-15,8 4-4 0,-8 0-4 0,0 0-4 0,0 0-4 0,8 4-4 16,-8-4-8-16,0 10-8 0,10-5-4 0,-2 5 0 0,-8-6-8 16,8 11 0-16,2-5-8 0,-10 4 4 0,8 0-4 0,0 6 0 15,-8-6 0-15,8 5 0 0,1-1 4 0,-9 2 0 0,9-1 4 0,-9 1-4 16,8 0 4-16,-8-6-4 0,0 0-4 0,9 0 0 15,-9 0 0-15,0-4 0 0,8 0 0 0,-8-5 0 0,0-1 0 0,0 1 0 16,8-5-4-16,-8-5-4 0,0 1 0 0,10-1 0 0,-10-5-4 16,0 0-4-16,8-4 4 0,-8 0 0 0,8 0-4 0,-8-5 0 15,10-1 0-15,-2-4 0 0,-8 5 0 0,8-5-8 0,-8 0-4 0,8 0 0 16,-8 5-16-16,9-6 0 0,-9 6-8 0,8 0-16 16,-8 0-12-16,0 5-12 0,9-1-8 0,-9 6-28 0,0-6-16 0,0 11-16 15,0-6-32-15,0 5-56 0,0 0 36 0,0 5 36 0,-9-3 32 16,9 3 28-16</inkml:trace>
          <inkml:trace contextRef="#ctx0" brushRef="#br0" timeOffset="861.657">5115-24 95 0,'0'-5'140'0,"0"-4"-16"16,-8-1-12-16,8 5-24 0,0 1 0 0,0-6 0 0,0 5-8 15,0 0 0-15,0-4-4 0,8 4-8 0,-8 0-4 0,9 0-8 0,-9 1 0 16,9-1-4-16,-1 0-4 0,0 0-8 0,2 5-4 16,-2-5-4-16,0 1-4 0,10 4-4 0,-10 0-4 0,9-5-4 0,-9 5-4 15,10 0 0-15,-10 5-4 0,0-5 0 0,10 4-4 0,-10 1 0 16,0 0-4-16,2 5-4 0,-2-1 0 0,-8 1-4 0,8-1 0 15,-8 6 0-15,0-1 0 0,-8 0 0 0,8 1 0 0,-8 4 0 0,-2-5 4 16,2 5 4-16,0-4-4 0,0 5 0 0,-2-7 0 16,-6 2 4-16,7-1-4 0,0-3 0 0,1 3 4 0,-1-5 4 0,1 1-4 15,8-1 4-15,-8-5 0 0,8 2 4 0,-9-2 0 0,9 6 0 16,0-5 4-16,0 0 0 0,0 0 0 0,0-5-16 0,0 4 28 16,9 1 0-16,-9-1-4 0,8 2 4 0,0-2-4 0,1 2-4 15,-1-2 4-15,1 6-8 0,0-5 0 0,-1-1 0 0,0 1 0 0,10 0-4 16,-10 0-8-16,0-1 0 0,10 1-8 0,-1 0-12 15,-9 0-16-15,10 1-20 0,-2-6-20 0,-8 0-24 0,10 3-32 0,-10-3-28 16,10 0-40-16,-10 0-56 0,1 0 52 0,7 0 40 0,-6 0 28 16,-10 0 24-16</inkml:trace>
          <inkml:trace contextRef="#ctx0" brushRef="#br0" timeOffset="1082.0661">5712 408 123 0,'0'4'188'0,"0"-4"-20"0,0 0-20 0,0 0-28 0,0 0-4 15,0 0-4-15,0 0-8 0,0-4 0 0,0 4-8 0,0 0-12 16,0 0-12-16,0 0-12 0,-8 0-8 0,8 0-8 0,0 0-8 16,0 0-8-16,0 0-8 0,0 0-4 0,0 0-8 0,0 0-4 15,0 0-16-15,0 0-12 0,8 4-12 0,-8-4-20 0,0 0-16 16,10 5-20-16,-10-5-32 0,0 5-20 0,8-5-20 0,-8 0-76 15,0 5 24-15,8-5 44 0,-8 0 32 0,0 4 28 0,8-4 16 0</inkml:trace>
          <inkml:trace contextRef="#ctx0" brushRef="#br0" timeOffset="1499.9426">6096 294 27 0,'-8'-6'132'16,"-1"6"-16"-16,1-5-8 0,0 0-24 0,-2-4 0 0,10 4 4 15,-8-9 0-15,0 3-8 0,8-3-8 0,0 0-4 0,0 0-4 16,-10 0 0-16,10-6 0 0,10 6 0 0,-10 0-8 0,0-7 4 16,8 8-4-16,0-7-4 0,2 7 0 0,-10-2 4 0,8 1-4 15,0 4-4-15,9 0-4 0,-8 1-12 0,-1-1 4 16,1 6-8-16,7-1-8 0,-6-1-4 0,6 2 0 0,-6 4 0 15,6 0 0-15,-8 4-4 0,9 2-4 0,-8 3-4 0,8 1 0 16,-9-1-8-16,10 5-4 0,-10 1 4 0,0 5 4 0,-8-1-8 16,10 0 0-16,-10 4-4 0,0 2-4 0,-10 4 4 0,10-1-4 15,-8 0-16-15,-8 2 20 0,-2 3 4 0,1-4 0 0,0 4 4 16,0-4 0-16,-9 0 4 0,0 0 0 0,1-5 0 0,8 0 0 16,-8 0 0-16,-1-5 0 0,8 1 0 0,-7-7 0 0,8-3-4 15,0 5 4-15,1-11 0 0,6 2 0 0,2-1 0 0,-10-1-4 16,18-4 4-16,-8-4 0 0,8 4-4 0,-8-5 4 0,8-1 0 0,0 2 0 15,8-1 0-15,-8-5 4 0,8 6-4 0,-8-2 4 0,10-3 4 16,-2 5 0-16,0-2 4 0,2 2 4 0,6-1 0 0,-7 5-4 16,8-5 0-16,-9 5 0 0,9 0 4 0,1 0 0 0,-10 0 0 15,10 5 0-15,-2 0 4 0,1-1 0 0,0 2 4 0,0-2-4 0,1 5-4 16,-10-3-4-16,10 3 0 0,-2 1-4 0,1-6 0 0,0 7 0 16,0-3-8-16,1 2 4 0,-2 0-4 0,2-1-4 0,-2 0-12 15,-7 1-8-15,8-4-8 0,0 3-20 0,-9-4-12 0,10 0-20 0,-10-1-24 16,10 1-20-16,-10-5-36 0,0 5-20 0,1-5-80 15,-9-5 0-15,8 0 68 0,-8 1 40 0,0-1 20 0,0 0 28 0</inkml:trace>
          <inkml:trace contextRef="#ctx0" brushRef="#br0" timeOffset="-1681.6566">3403 177 83 0,'0'0'116'15,"-10"0"-4"-15,10 6-8 0,-8-6-20 0,8 0 0 0,0 0 0 0,0 0-4 16,-8 0-8-16,8 0-8 0,0 0-16 0,0 0 0 16,0-6 0-16,0 6 4 0,0-4-4 0,0-2-4 0,8 2 4 0,-8-5-4 15,8-1 0-15,2 1-16 0,-2-1 16 0,0-5 4 0,0-4-4 16,1 5-4-16,8-5 0 0,-8 0-4 0,-1-1-4 15,10-3 0-15,-10 3-4 0,8 1-4 0,2-5 0 0,-10 5-4 0,1 0 0 16,-1-1 0-16,1 1 0 0,0 5-8 0,-1-1 0 16,0 1 0-16,2 5-8 0,-10-2 4 0,8 3 0 0,-8 2-4 15,0-3 0-15,0 9 0 0,8-5 0 0,-8 5 4 0,0-5 0 16,0 5 0-16,0 5 0 0,0 0 0 0,0 0 4 0,0 5-4 16,0-2 0-16,0 3 0 0,0 3-4 0,0 0 4 15,0 0-4-15,0 6 0 0,0-6 0 0,8 10 4 0,-8-5 0 16,0 5-4-16,0 0 0 0,0 1 0 0,0-2 0 0,0 1 0 15,0 1 0-15,0-2-4 0,0-4 0 0,0 6 0 0,0-6-4 16,0-6-4-16,0 7 0 0,0-5-12 0,0-2-4 0,0-3 0 16,0 0-12-16,0 0-8 0,0-1-4 0,0-4-16 0,0 0-12 15,0 0-16-15,0-1-4 0,0 1-20 0,0-5-12 0,-8 0-8 16,8 0 0-16,-8 0-24 0,8 5-52 0,-8-5 28 0,-2 0 36 16,2 0 32-16,0 0 24 0</inkml:trace>
          <inkml:trace contextRef="#ctx0" brushRef="#br0" timeOffset="1816.0964">6497 398 111 0,'0'0'124'0,"8"0"-12"0,-8 0-4 0,0 0-20 16,10 0 4-16,-10 0 4 0,8 0-12 0,-8 0-4 15,8 5-8-15,0-5-4 0,-8 5-12 0,9-5-4 0,-1 4-4 0,1 6-8 16,0-5-4-16,-9 5-8 0,8-1-4 0,0 1-4 0,2 4-4 16,-2 1-4-16,0-1-4 0,-8 5 0 0,8-1 0 0,-8 2-4 15,0 5 0-15,10-6 0 0,-10 4 0 0,0 2 0 0,0-6 0 0,0 0 0 16,0 0 0-16,0 0 4 0,0-3 0 0,0-3-12 0,0-3 20 16,0-1 4-16,0 1-4 0,8-10 0 0,-8 0 0 0,8 0 0 15,-8-10-4-15,9 5-4 0,-9-9 0 0,8 1 0 0,1-3 0 16,0 2-4-16,-1-5 0 0,0-5 0 0,2 5 0 0,-2 0 0 15,-8-6-4-15,8 2 0 0,0 4 4 0,2-7 0 0,-2 8-8 0,0-6 4 16,1 9 0-16,-1-4-4 0,0 5-8 0,2-5-16 0,-2 9-20 16,-8-4-24-16,8 4-24 0,-8 0-44 0,8 1-32 0,-8 4-88 15,0 0 44-15,10 5 32 0,-10-4 36 0,0 4 32 0,0-5 20 0</inkml:trace>
        </inkml:traceGroup>
        <inkml:traceGroup>
          <inkml:annotationXML>
            <emma:emma xmlns:emma="http://www.w3.org/2003/04/emma" version="1.0">
              <emma:interpretation id="{E73C14C5-D04E-4646-8611-B4FABCFB833E}" emma:medium="tactile" emma:mode="ink">
                <msink:context xmlns:msink="http://schemas.microsoft.com/ink/2010/main" type="inkWord" rotatedBoundingBox="15869,14272 17879,14609 17754,15352 15744,1501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5974.1893">9276 1405 43 0,'0'0'72'16,"-8"-5"-8"-16,8 5-12 0,0 0-20 0,0 0 4 0,0-4-4 0,0 4 4 16,0-5-4-16,8 5 0 0,-8 0 0 0,0 0 4 0,0-5-4 15,-8 5 4-15,8 0 0 0,0 0-4 0,0 0 0 0,0 0 4 16,0 0 0-16,0 0-4 0,0 0 4 0,0 0-4 0,0 0 4 15,0 0-4-15,0 0 4 0,0 0-4 0,0 0 0 0,0 0-8 0,0 0 0 16,0 0 4-16,0 0 0 0,0 0-4 0,0 0 0 16,0 0 4-16,8 0-4 0,-8 0 0 0,0 0 0 0,0 0 4 0,9 5 0 15,-9-5-4-15,0 0 0 0,9 5 0 0,-1-1 0 0,-8-4-4 16,8 5-4-16,1 0 0 0,-1 4 0 0,1-3-24 0,0-1 24 16,-1 4 0-16,0 0-8 0,2-3 0 0,-2 3 4 0,8 1-4 0,-6-1-4 15,-2 1 4-15,0-6 0 0,1 6-4 0,8-1 0 16,-8-3-4-16,-1 3 4 0,0-4 0 0,10 0 0 0,-10-1 0 0,10 1 0 15,-10 1-4-15,9-2 4 0,-9 0-4 0,9-4 4 0,-8 0 0 16,7 5 0-16,2-5-4 0,-1 0 4 0,-8 0 0 0,7-5-4 16,1 5 4-16,1 0-4 0,-2-4 4 0,-6 4 0 0,6-4-4 0,2-2 0 15,-2 1 0-15,-7 5 4 0,7-4 0 0,2-1-4 0,-10 0 4 16,10 5-4-16,-10-9-4 0,0 9 8 0,1-6 0 0,8 2 0 16,-8-1-4-16,-1 5 0 0,-8-4 0 0,8-2 0 0,2 6 0 15,-2-4 0-15,-8 4 4 0,8-5 0 0,0 5-4 0,-8-5 4 16,10 5 0-16,-10-6 0 0,0 6 0 0,0-3 4 0,8 3 0 0,-8-6 0 15,0 6-4-15,0-4 4 0,0 4 0 0,0-5 0 16,0 5 0-16,0-4 0 0,0 4-4 0,0-6 4 0,0 6-4 0,0-4 0 16,0-1-4-16,0 0 4 0,0 5 0 0,0-4-4 0,0 4 0 15,0-5 4-15,0-1-4 0,0 6 0 0,0-4-4 0,0 4 0 16,0-5 0-16,0 5-4 0,0 0 0 0,0-5-12 0,0 5-12 16,0 0-12-16,0 0-20 0,0 0-16 0,0 0-20 0,0 0-24 0,0 0-28 15,0 0-56-15,0 0-32 0,0 0 40 0,0 5 32 0,0-10 32 16,0 5 32-16</inkml:trace>
          <inkml:trace contextRef="#ctx0" brushRef="#br0" timeOffset="2559.1825">8049 547 119 0,'0'19'204'0,"-8"-4"-20"0,-2-1-16 15,10 1-32-15,0-2 4 0,0-3 0 0,0 5 4 0,0-6-4 0,10 1-8 16,-10 0-4-16,8-1-8 0,0-4-16 0,0 0-20 0,2-1-16 16,6 1-32-16,1-5-36 0,-9 0 0 0,18 0 0 0,-8 0 0 15,-2-5 0-15,2 1 0 0,7 4 0 0,-8-5 0 0,0 0 0 16,9 0 0-16,-9 1 0 0,0-2 0 0,0 6 0 0,-1-4 0 15,-6 4 0-15,6-6-40 0,-6 6-120 0,-2 0-48 0,0 0-40 0,-8 6-92 16,0-6 68-16,0 4 48 0,-8 2 44 0,0-2 32 0,-2 6 28 16,2-5 24-16</inkml:trace>
        </inkml:traceGroup>
        <inkml:traceGroup>
          <inkml:annotationXML>
            <emma:emma xmlns:emma="http://www.w3.org/2003/04/emma" version="1.0">
              <emma:interpretation id="{496C02F5-C0E8-408A-B559-5B8609F816DD}" emma:medium="tactile" emma:mode="ink">
                <msink:context xmlns:msink="http://schemas.microsoft.com/ink/2010/main" type="inkWord" rotatedBoundingBox="15801,13956 19573,14589 19457,15284 15685,14652"/>
              </emma:interpretation>
            </emma:emma>
          </inkml:annotationXML>
          <inkml:trace contextRef="#ctx0" brushRef="#br0" timeOffset="33830.3859">10128 1031 51 0,'0'0'76'0,"0"0"-4"16,0-4-16-16,0 4-24 0,0 0 8 0,0 0-24 0,0 0 16 16,0 0 0-16,0-6 0 0,0 6-4 0,0 0 0 0,0-4 4 15,0 4-8-15,0 0 8 0,0-5-8 0,0 5 0 0,0-4 8 0,0 4 0 16,0 0-4-16,0 0 4 0,0 0-4 0,0-6 0 0,0 6 8 15,0 0-4-15,0-4 0 0,0 4 4 0,0-5-4 0,0 5 0 16,0 0 0-16,0 0 4 0,0 0-12 0,0 0 4 0,0-5-4 16,0 5 4-16,0-6 0 0,0 6-8 0,0 0 0 0,0 0 0 15,0 0 0-15,0 0-4 0,0 0 0 0,0 0 0 0,0 0 0 0,0-3-4 16,0 3 4-16,0 0-4 0,0 0 0 0,0 0-4 16,0 0 0-16,0 0 4 0,0 0-4 0,0-6 12 0,0 6-4 0,0 6 4 15,10-6 4-15,-10 3-4 0,0-3 8 0,0 6-4 0,8-1-4 16,-8 0 0-16,0 5 0 0,0-6-4 0,8 5 0 0,-8 1 0 15,10 0-8-15,-10 5 4 0,0-2-4 0,8 2-4 0,-8-1 4 16,0 1-4-16,0-1 0 0,0 1-4 0,0-2 4 0,0 2 0 16,0 0-4-16,0-1 4 0,0 0-4 0,0-4 0 0,0 4 0 0,0-4 4 15,0 0-4-15,0-1 0 0,0 0 0 0,0-4 0 0,0 0 4 16,0 0-4-16,0 0 0 0,0 0-4 0,0-1 4 0,0-4 0 16,0 0 0-16,0 0 0 0,0 6 0 0,0-6 0 0,0 0 0 15,0 0 0-15,0 0 0 0,0 0 0 0,0 0 0 0,0 0 0 0,0 0 0 16,0 0 0-16,0-6 0 0,0 12 0 0,0-6 0 15,0 0 4-15,8 0-4 0,-8 0 0 0,0 0 0 0,8 0 4 0,-8 0-4 16,0 0 0-16,9-6 0 0,-9 6 0 0,9 0 0 0,-9-4 0 16,8 4 0-16,1 0 0 0,-9 0-4 0,8 0 8 0,-8 0-4 15,8 0 0-15,2-5 0 0,-2 5 0 0,-8 0 0 0,8 0 0 0,0 0 0 16,2 0 4-16,-2 0-4 0,0 0 0 0,1 0-4 0,0 5 4 16,-1-5 0-16,1-5 4 0,-1 10-4 0,8-5 0 0,-6 0 0 15,-2 0-4-15,10 4 4 0,-10-4 4 0,0 0-4 0,9 6 0 16,-8-6-4-16,-1 0 4 0,9 0 0 0,-9 0 0 0,2 4 0 15,6-4 0-15,-6 0 0 0,6 0 0 0,-7 0 0 0,-1 0 0 0,9 0 0 16,-8 0 0-16,7 0-4 0,2 0 0 0,-10 0 4 16,10 0 0-16,-2 0 4 0,-7 0-4 0,8 0 0 0,0 5 0 0,1-5 0 15,-2 4 0-15,2-4 0 0,-2 6 0 0,1-6 0 0,1 4 0 16,-2-4 0-16,2 5 0 0,-2 0 0 0,2-5 0 0,-1 5 0 16,-1-5 0-16,2 0 0 0,-2 4 4 0,2-4-4 0,-10 0 0 15,10 0 0-15,-10 0 4 0,9 0-4 0,-9 0 0 0,10 0 0 16,-10 0 0-16,0 0 0 0,2 0 0 0,-2 6 4 0,0-6 0 15,0 0-4-15,2 4 4 0,-2 1 0 0,0-5-4 0,1 4 4 0,-1-4 0 16,0 6-4-16,2-2 4 0,-2 1 0 0,0-5 0 16,2 5 0-16,-2-5 0 0,0 5 0 0,0-1 0 0,1-4-4 0,0 0 4 15,-9 5-4-15,8-5-4 0,1 0 8 0,-1 0 0 0,0 0-4 0,-8 5 0 16,10-5 4-16,-2 0-4 0,0 0 8 0,-8 0 0 16,8 0-8-16,2-5 4 0,-10 5 4 0,8 0-4 0,0 0-4 0,1 0 4 15,-9 0 0-15,9 5-4 0,-1-5 0 0,1 0 0 0,-9 0 0 16,8 0 4-16,0 0-4 0,1 0 0 0,0 0 0 0,-9 5 0 15,8-5 0-15,0 0 4 0,2 4-4 0,-2-4 0 0,-8 6 4 16,8-1-8-16,1-5 4 0,0 4 0 0,-9-4 4 0,8 0-8 0,0 5 4 16,1-5 0-16,-9 0 0 0,8 0 0 0,0 5 0 0,-8-5 0 15,10 0 4-15,-2 0-4 0,-8 0-4 0,8 0 4 0,2 0 4 16,-2 0-4-16,-8 0 0 0,8 0 0 0,0 0 0 0,-8 4 0 16,9-4 0-16,0 0 4 0,-9 6-4 0,8-6 0 0,1 0 0 0,-9 4 0 15,8-4 0-15,-8 5 0 0,8-5 0 0,-8 0 0 0,10 0 0 16,-10 4 0-16,8-4 0 0,-8 0 0 0,8 0-4 15,-8 0 8-15,0 0-4 0,8 0 0 0,-8 0 4 0,0 0-8 0,10 0 8 16,-10 0-4-16,0 0 4 0,0 0 0 0,0 0-4 16,8 0 0-16,-8 0 0 0,0 0 0 0,0-4 0 0,0 4 4 0,8-5-4 15,-8 5 0-15,0-4 0 0,0-2 0 0,9 6 4 0,-9-4 0 16,0-6 0-16,9 6 0 0,-9-1-4 0,0-1 4 0,0-3-4 16,0-1 8-16,8 1-4 0,-8 4 0 0,0-4-4 0,0-1 4 0,0 1-4 15,0-6 4-15,0 5 0 0,0 0 0 0,0 1 4 0,0-5 0 16,0 4-4-16,0-5 4 0,0 2 0 0,0-2 0 0,0 2-4 15,0 2 4-15,0-4 0 0,0 1 0 0,9-1 0 0,-9 1-8 0,0 0 0 16,0 5 0-16,0-6 0 0,0 1 0 0,0 4 0 16,0 1 0-16,0-1 0 0,0 1 0 0,0-1 0 0,0 6 0 0,0-7 0 15,0 7 0-15,0-1 0 0,0 0 0 0,0 0 0 0,0 1 0 16,0-2 0-16,0 6 0 0,0-4 0 0,0 4 0 0,0 0 0 16,0 0 0-16,0-5 0 0,0 5 0 0,0 0 0 0,0 0 0 0,0 0 0 15,0 0 0-15,0 0 0 0,0 0 0 0,0 0 0 0,0 0 0 16,0 5 0-16,0-10 0 0,0 5 0 0,0 0 0 0,0 0 0 15,0 0 0-15,0 0 0 0,0 0 0 0,0 0 0 0,0 0 0 16,0 0 0-16,0 0 0 0,0 0 0 0,0 0 0 0,0 0 0 16,0 0 0-16,0 0 0 0,0 0 0 0,0 0 0 0,0 0 0 15,0 5 0-15,0-5 0 0,0 4 0 0,0-4 0 0,0 6 0 16,0-2-20-16,-9-4-112 0,9 5-28 0,0 0-56 0,-8 4-84 0,8-3-8 16,0-1 60-16,-9 3 40 0,0-2 40 0,9 3 36 0,-8-4 20 15</inkml:trace>
          <inkml:trace contextRef="#ctx0" brushRef="#br0" timeOffset="7513.5621">9557 743 143 0,'-8'10'160'0,"8"-5"-24"15,0 0-12-15,0-1-24 0,0-4-4 0,0 5-4 0,0-5-4 16,0-5-4-16,0 5-8 0,8 0-4 0,-8-4-8 0,0 4-8 16,9-5-4-16,-9 0-4 0,9 0-8 0,-1 5-12 0,0-5 4 15,2 5-8-15,-2-3-4 0,0 3 0 0,1 0-4 0,0 0 0 16,-1 0 0-16,0 3-8 0,1 2 8 0,-9 0-4 0,8 0 0 15,-8 4-4-15,0-4-4 0,0 5 0 0,0-1 0 0,0 6 0 16,-8-6 0-16,8 5-4 0,-9 1 4 0,1-1 0 0,8 1 0 16,-8-1 0-16,-1-4-4 0,0 5 4 0,9-6-4 0,-8 1-4 15,0-1-8-15,8 1 4 0,0-6 0 0,-10 1 0 16,10 0 0-16,0 0 0 0,0-5 0 0,0 0-4 0,10-5 4 0,-10 0 4 16,0 5-4-16,8-5 0 0,0 1 4 0,1-1-4 0,-9 0 4 15,9 1 0-15,-1-1 4 0,0-1-4 0,1 2 4 0,8-1-4 16,-8 1 4-16,-1-2 0 0,10 6 0 0,-10 0 0 0,0-4 0 0,0 4-4 15,10 0 4-15,-10 4 0 0,9-4-4 0,-9 0 0 16,2 6 0-16,6-2 0 0,-8 1-4 0,2-1 8 0,6 7-4 16,-7-2 0-16,0 0 0 0,-1 1 8 0,-8-1 0 0,9 0-4 0,-9 7 0 15,0-2 4-15,0 1 0 0,0-1 0 0,0 1 0 16,-9-2 0-16,1 7 0 0,-1-6 4 0,-8 0 0 0,-1 1 4 0,10-1-4 16,-8 1 0-16,-2-1-4 0,-7-4 0 0,7-1 4 0,2 1-4 0,-2-1 0 15,2-4-8-15,-2-5 0 0,1 5-8 0,1-5 0 16,-2-5-12-16,2 5-12 0,-2-10-12 0,10 6-16 0,-10-6-4 0,10 1-20 15,0-6-16-15,-1 6-16 0,1-10-12 0,0 4-44 0,-2-3-32 16,2 3 36-16,8-10 32 0,-8 6 28 0,8 0 20 0</inkml:trace>
          <inkml:trace contextRef="#ctx0" brushRef="#br0" timeOffset="2323.2884">7954 336 123 0,'0'0'160'0,"0"0"-12"16,0 0-4-16,0 0-20 0,10 0 0 0,-10 0 4 0,8 0 8 15,-8 0-8-15,8 0-4 0,1 0-8 0,-1 0 0 0,1-5-12 16,8 0 0-16,1 5-12 0,-2-5-12 0,2 5-12 0,-2-4-40 15,1-1-28-15,9 5 0 0,-10-5 0 0,10 0 0 0,0 5 0 0,-9-5 0 16,9 5 0-16,-10 0 0 0,10 0 0 0,0 0 0 0,-9 0 0 16,-1 0 0-16,10 0 0 0,-16 5 0 0,6-5 0 0,2 5 0 15,-10 0-56-15,0 0-72 0,1-1-20 0,-1 1-36 0,0 0-16 16,-8 0-28-16,0-1-48 0,-8 6 44 0,8-5 44 0,-8 0 36 16,-1-1 32-16,-7 1 20 0</inkml:trace>
        </inkml:traceGroup>
      </inkml:traceGroup>
    </inkml:traceGroup>
    <inkml:traceGroup>
      <inkml:annotationXML>
        <emma:emma xmlns:emma="http://www.w3.org/2003/04/emma" version="1.0">
          <emma:interpretation id="{4FDCDEA5-40FA-46E0-90CF-D235CC9D4552}" emma:medium="tactile" emma:mode="ink">
            <msink:context xmlns:msink="http://schemas.microsoft.com/ink/2010/main" type="paragraph" rotatedBoundingBox="7230,13134 13112,14184 12898,15381 7017,143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DB32701-74E8-4613-9725-F00C8182D708}" emma:medium="tactile" emma:mode="ink">
              <msink:context xmlns:msink="http://schemas.microsoft.com/ink/2010/main" type="line" rotatedBoundingBox="7230,13134 13112,14184 12898,15381 7017,14331"/>
            </emma:interpretation>
          </emma:emma>
        </inkml:annotationXML>
        <inkml:traceGroup>
          <inkml:annotationXML>
            <emma:emma xmlns:emma="http://www.w3.org/2003/04/emma" version="1.0">
              <emma:interpretation id="{184F002B-E792-47BD-8C80-9D6ECBF50FD8}" emma:medium="tactile" emma:mode="ink">
                <msink:context xmlns:msink="http://schemas.microsoft.com/ink/2010/main" type="inkWord" rotatedBoundingBox="7852,13670 8311,13752 8288,13876 7829,1379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15856.7864">0 68 19 0,'0'0'120'0,"9"-6"0"15,-9 6-4-15,8 0-16 0,-8-4 0 0,8 4 8 0,-8-5-8 16,10 0-4-16,-2 5-4 0,0-5 0 0,0 5-8 0,2-4-4 0,6-2-4 16,-7 2-12-16,8-1 0 0,0 0-12 0,-9 5-8 0,10-5-8 15,-2 1-4-15,2 4-4 0,-1-5-4 0,0 5-8 0,-9 0-4 16,9-5 0-16,1 5-8 0,-2 0 0 0,2 0-4 0,-10 0-16 15,9 0-20-15,0 5-12 0,-8-5-20 0,7 0-16 0,2 5-24 16,-10-1-20-16,10 1-24 0,-10 0-44 0,9 0-40 0,-9-1 44 0,1 2 36 16,8-2 32-16,-9 1 24 0</inkml:trace>
        </inkml:traceGroup>
        <inkml:traceGroup>
          <inkml:annotationXML>
            <emma:emma xmlns:emma="http://www.w3.org/2003/04/emma" version="1.0">
              <emma:interpretation id="{AE2D7585-4010-4756-A33C-E36AE1BF9C31}" emma:medium="tactile" emma:mode="ink">
                <msink:context xmlns:msink="http://schemas.microsoft.com/ink/2010/main" type="inkWord" rotatedBoundingBox="8108,13500 10392,13908 10214,14902 7931,1449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-16272.7488">188 302 35 0,'0'-5'112'16,"0"-4"-8"-16,0 4-4 0,8 0-24 0,-8 0 0 0,0 1 4 15,0 4 0-15,0-5-4 0,0 5 4 0,0 0-8 0,0 0 4 16,0 0-4-16,0 5-8 0,0-1-4 0,0 1-8 0,0 0-4 0,9 6 0 16,-9-3-8-16,0 2-4 0,8-1-4 0,-8 6-4 0,0-1-4 15,9 0-4-15,-9 5-4 0,8 1-4 0,-8-1-4 0,9 0 4 16,-9 0-4-16,0 0-4 0,8 6-4 0,-8-6 0 0,8 0-4 15,-8 5-12-15,0-5-12 0,10 0-8 0,-10 0-8 0,8 1-16 16,-8-2-4-16,0-2-16 0,0-2-16 0,8 0-12 0,-8 0-8 0,0-4-40 16,0 1-52-16,0-8 32 0,10 2 36 0,-10 0 32 0,0-5 16 15</inkml:trace>
          <inkml:trace contextRef="#ctx0" brushRef="#br0" timeOffset="-16051.8168">392 307 3 0,'0'-5'144'0,"0"0"-12"0,0 2-4 0,0 3-24 0,0 0 4 0,0-6-12 16,0 6-8-16,0 0-4 0,0 0 0 0,0-5-4 0,10 5-4 15,-10 5 0-15,8-5-4 0,-8 6-4 0,8-3-4 0,-8 2-4 16,8 0-8-16,-8 5 0 0,9-1-4 0,-1 1-4 0,-8-1-4 0,9 6-8 16,0-1-4-16,-9 5-4 0,8 0-8 0,0 0 0 0,-8 6-4 15,0-2-4-15,10 2 0 0,-10-2 0 0,0 2 0 0,0 4-4 16,0-6 0-16,0 6-4 0,0-5 4 0,0 0 0 0,0 0-4 15,0 0-4-15,0-5 0 0,0 0 0 0,0-4-8 0,0-1-12 16,0 1-12-16,0-6-16 0,0-4-12 0,0-1-20 0,-10 2-12 0,10-6-20 16,-8-6-20-16,8 2-16 0,-8-6-12 0,-1 1-60 0,0-6 12 15,1 1 48-15,-1-5 28 0,1 1 24 0</inkml:trace>
          <inkml:trace contextRef="#ctx0" brushRef="#br0" timeOffset="-15587.4276">810 494 31 0,'-8'-9'112'0,"8"-6"-4"0,0 5-4 0,0 1-24 0,0-5 4 16,0 4 0-16,-9 0-4 0,9 5-4 0,9-4-8 15,-9 4-4-15,0 0 0 0,0 5-12 0,8-4 0 0,-8 4 0 0,8-6 0 16,-8 6-4-16,10 6-4 0,-10-6-8 0,8 4-4 0,0 1-4 15,0 5-4-15,2-1-4 0,-2 1-4 0,0 4 0 0,-8 1-4 16,9-1-4-16,-1 1 0 0,1 4 0 0,0 0-4 0,-1 0 0 0,0 1 0 16,-8-1 0-16,8 4 4 0,-8-4 0 0,10 1 8 15,-10-6-4-15,8 6 0 0,-8-6 4 0,0 0 4 0,0-4-4 0,0-1 4 16,8 0 0-16,-8-2 0 0,0-4-4 0,0-3 0 0,0 0-8 16,-8 0-4-16,8-3 4 0,0-4-4 0,0-2 0 0,0 0 4 15,0-1-8-15,0-4 4 0,0 0-4 0,0-6 0 0,0 1 4 0,0 0-8 16,0 0 4-16,0-6-4 0,0 2 4 0,0 4-4 0,0-6-4 15,0 2-8-15,8 3-4 0,-8-4-8 0,0 5-12 0,0 0-8 16,0 5-8-16,10-6-12 0,-10 11-8 0,0-6-20 0,8 6-12 16,-8-1-12-16,0 5-8 0,8 1-72 0,-8 4 0 0,0-5 36 15,0 5 28-15,0 0 28 0</inkml:trace>
          <inkml:trace contextRef="#ctx0" brushRef="#br0" timeOffset="-14485.378">2029 422 63 0,'-8'0'128'0,"8"5"-8"0,0-5-4 0,0 4-20 16,0-4 8-16,8 0 8 0,-8 0 0 0,0 6-4 0,8-6 4 0,-8 0-4 16,10 0-4-16,-10 0 4 0,8 0-12 0,0 0 0 15,2 0-4-15,6 0-8 0,-8 0 0 0,9-6-4 0,1 6-12 0,-2 0-12 16,2-4-56-16,-2 4 0 0,2-5 0 0,-1 5 0 0,9-5 0 16,-10 0 0-16,10 1 0 0,-8 4 0 0,7 0 0 0,-9-5 0 15,2 5 0-15,8-5 0 0,-10 5 0 0,2 0 0 0,-1 0 0 16,-1 5 0-16,-7-5 0 0,8 5 0 0,-9-5 0 0,2 4-56 15,-2 1-128-15,-8 0-36 0,8 0-56 0,-8-1-48 0,0 6 56 0,0-5 56 16,-8 0 40-16,0 0 32 0,8-1 24 0</inkml:trace>
          <inkml:trace contextRef="#ctx0" brushRef="#br0" timeOffset="-14721.7465">2251 197 47 0,'0'-10'120'0,"0"0"-8"0,0 6-8 0,0-6-16 0,8 5-4 15,-8 1 8-15,0-6-4 0,0 5-8 0,0 5-4 0,0-4-4 16,0 4 0-16,0-6-4 0,0 6 4 0,0 0 0 0,0 0 0 16,10 0 0-16,-10 6-4 0,0-2-8 0,0 1 0 0,0 5-8 15,0-1-4-15,0 1 0 0,8 4-4 0,-8 1-4 0,0 4-4 0,0-1 0 16,0 2-12-16,0 4 0 0,0 0-4 0,0 5-4 0,0-5-4 16,0 5-4-16,0-1 0 0,0-4-4 0,0 5 0 0,0 0 4 15,0-5-8-15,0 0 4 0,0 0-8 0,0-5-4 0,0 1 0 16,0-1-4-16,8 0-12 0,-8-10-4 0,0 5-16 0,0-4-12 15,0 0-12-15,8-5-12 0,-8-1-4 0,0 1-16 0,0-5-16 16,0-5-16-16,0 5-12 0,0-4-4 0,-8-6-52 0,8 5-20 0,-8-5 48 16,0 0 32-16,8-3 24 0,-10 3 28 0</inkml:trace>
        </inkml:traceGroup>
        <inkml:traceGroup>
          <inkml:annotationXML>
            <emma:emma xmlns:emma="http://www.w3.org/2003/04/emma" version="1.0">
              <emma:interpretation id="{0E1B50A6-18A1-4EC8-8009-B68C9A60A223}" emma:medium="tactile" emma:mode="ink">
                <msink:context xmlns:msink="http://schemas.microsoft.com/ink/2010/main" type="inkWord" rotatedBoundingBox="7191,13358 11603,14145 11475,14862 7063,14074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-1432.3266">3282 460 131 0,'0'5'136'0,"0"-5"-12"0,0 5-8 0,10-5-20 16,-10 5 8-16,0-5-4 0,8 0 0 0,-8 0 0 0,8 4 0 15,1-4-8-15,-1 0-4 0,9-4-4 0,-8 4-4 0,7 0-12 16,2-5-4-16,0 5-4 0,-2-5-12 0,1 5-8 0,9-5-4 15,-10 5-24-15,2-4 16 0,8 4-4 0,-10-5-8 0,1 5 0 0,9-5-4 16,-8 5-4-16,-2 0-4 0,2-5 0 0,-2 5-4 0,1 0 0 16,1 0-12-16,-10 0-12 0,8 0-12 0,-6 0-16 0,-2 0-12 15,0 5-16-15,2-5-12 0,-2 0-20 0,0 0-16 0,-8 0-8 16,0 0-12-16,9 0-64 0,-9 0-4 0,0 0 28 0,-9 5 40 16,9-5 28-16,-8 5 24 0</inkml:trace>
          <inkml:trace contextRef="#ctx0" brushRef="#br0" timeOffset="-17488.015">-639-292 3 0,'0'-5'88'0,"0"-5"-4"0,0 6-4 0,0-2-24 0,0-2 0 16,0 2 0-16,0 1 0 0,0 1-4 0,0-1 8 0,0 5 0 16,0-5 4-16,0 0-4 0,0 1 4 0,0 4-8 0,0-6 0 15,0 6 0-15,0 0 0 0,0-4 0 0,0 4 0 0,0 0 0 16,0 0 0-16,0 0-4 0,0 0 4 0,0 0-4 0,0 0-4 0,0 4-4 16,0 2-4-16,0-2-8 0,0 6-8 0,0-1-4 0,0 2-4 15,0 3-4-15,-9 0-4 0,9 0 4 0,0 6-4 16,0-1-4-16,-9 0 0 0,9 6 0 0,0-2 0 0,0-4-4 0,0 5 0 15,0 0 0-15,-8-5 0 0,8 5 0 0,0-5 0 0,0 0-4 16,0 1 4-16,0-6-4 0,0 0 4 0,0 0 0 0,0 1-4 16,8-5 0-16,-8 0 0 0,0-1-4 0,9-5 0 0,-9 6 0 0,0-5 4 15,9-5-24-15,-9 5 28 0,8-5 0 0,0 0 0 16,2 0 0-16,-2-5 0 0,-8 0-4 0,8 1 0 0,1-2 0 0,0 2 4 16,-1-1-4-16,0-5 4 0,1 6-8 0,-1-6 8 0,1 1 0 15,0-1 0-15,-9 0 0 0,8 1 0 0,0-1 0 0,2 1 0 16,-10 3-4-16,8-3 0 0,-8 4 4 0,8 0 4 0,-8 1 0 0,8-1-8 15,-8 0 4-15,0 5-8 0,0-5 8 0,10 5 4 0,-10 0 0 16,0 0 0-16,0 0 0 0,0 0 4 0,0 5-8 0,0 0 4 16,0 0 4-16,0 4-4 0,0-4 0 0,0 10-4 0,0-6 8 15,0 1 0-15,0 4-4 0,0 1 4 0,0 4 0 0,0-5-4 16,0 5 4-16,0 0 0 0,0 6 4 0,0-6 0 0,0 0-4 0,0 0-4 16,0 0 0-16,0 1 0 0,0-6-4 0,0 5 0 0,0-5-4 15,0 2 0-15,0-8 0 0,0 7-8 0,0-6-8 0,0 1-16 16,0-6-12-16,0 6-8 0,0-5-8 0,0 0-12 0,-10-1-16 15,10 1-40-15,0 0 8 0,0 0-12 0,-8-5-32 0,8 4-52 16,-8 2 36-16,8-6 44 0,-8 4 24 0,-2-4 20 0</inkml:trace>
        </inkml:traceGroup>
        <inkml:traceGroup>
          <inkml:annotationXML>
            <emma:emma xmlns:emma="http://www.w3.org/2003/04/emma" version="1.0">
              <emma:interpretation id="{9B4E0294-DFBE-4F74-845E-6650F34DA3ED}" emma:medium="tactile" emma:mode="ink">
                <msink:context xmlns:msink="http://schemas.microsoft.com/ink/2010/main" type="inkWord" rotatedBoundingBox="9063,13462 11869,13963 11675,15048 8869,14547">
                  <msink:destinationLink direction="with" ref="{8387B9B4-50F2-469F-8489-E221FAD6ED06}"/>
                </msink:context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938.0074">3478 796 143 0,'-8'5'132'0,"8"0"0"16,-8-5-16-16,8 0-32 0,-9 0 4 0,9-5-4 0,0 0 0 15,0 0-8-15,0 0-4 0,0 1-12 0,0-1-8 0,9-5-8 16,-9 6-8-16,8-6-4 0,0 0-4 0,2 7-8 0,-2-8 0 15,0 6-4-15,10 0 0 0,-10 1-4 0,9-1-4 0,-9 0-4 0,10 5 4 16,-2 0-4-16,2 0 0 0,-10 0 0 0,10 5 4 0,-10 0-4 16,0-1-4-16,1 6 0 0,-1-6 4 0,1 6 0 0,0 5-4 15,-9-1 4-15,8-4-4 0,-8 4 0 0,0 5 4 0,0-5-8 0,-8 6 8 16,8-6 0-16,-9 0-4 0,0 6 4 0,9-5-4 16,-8-2 0-16,8 2 4 0,-9-1-4 0,1-4 0 0,8-5-4 0,-8 5 0 15,8-7-4-15,0 3 0 0,-10-6 0 0,10 5 0 0,0-5 4 16,0 0 0-16,0-5 0 0,0 5 0 0,10-6 4 0,-10 3-4 15,0-3 4-15,8 2 0 0,-8-1-4 0,8 0 4 0,1 0 0 16,-9 1 0-16,8-1 0 0,1 0 0 0,0 1-20 0,-1-1 24 16,0 5 0-16,10 0 0 0,-10-6 0 0,0 6 0 0,2 0 0 15,-2 0 0-15,9 0 0 0,-9 6 8 0,0-6-8 0,10 5 4 0,-10-1 0 16,0 1-4-16,10 4 0 0,-10-4 0 0,1 5 0 0,0-6 4 16,-1 5 4-16,-8 7 0 0,8-6 4 0,1 3 4 0,-9 2 4 15,0-1 8-15,0 1 0 0,0 4 0 0,-9-5 0 0,9 1 4 16,-8 4-4-16,0 0 0 0,-1-5-4 0,-8 0 0 0,9 6-4 15,-10-6-4-15,10 1-4 0,-10-6 0 0,2 6 0 0,7-10-4 0,-7 9 0 16,-2-10-4-16,10 1-4 0,-10 0-4 0,2-5-8 0,7 5-4 16,-8-10-4-16,0 5-16 0,9-5-16 0,-10-4-12 0,2 0-20 15,6-1-16-15,-6 0-16 0,7-4-28 0,-8-1-20 0,0 1-40 0,9-6-56 16,-10 2 56-16,10-1 32 0,0-6 36 0,-2 2 20 16</inkml:trace>
          <inkml:trace contextRef="#ctx0" brushRef="#br0" timeOffset="-8788.4331">1288-149 3 0,'-8'0'64'0,"8"0"-4"0,0 0-4 0,-10 0-24 0,10 5-8 0,0-5 0 16,-8 0 4-16,8 5-4 0,0-5-8 0,-8 0 4 0,8 0 0 15,-10 5 4-15,10-5 0 0,0 5 0 0,-8-5 4 0,8 0 0 16,-8 4 4-16,8-4 4 0,0 0 0 0,-9 0 4 0,9 0-12 0,0 0 20 16,-8 0-4-16,8 0 4 0,0 0 4 0,0 0 0 0,0 0-12 15,0 0 4-15,0 0 0 0,0 0-4 0,0 0 4 0,0 0 0 16,0 0 0-16,0 0 4 0,0-4-4 0,0 4 0 0,0-5-4 0,0 0 0 15,0 5-4-15,8-5 0 0,-8 0 0 0,0 0 0 16,9-4-4-16,-9 4-4 0,8-4 0 0,-8 4 0 0,8-5-4 0,2 6 0 16,-2-7-4-16,0 7 0 0,2 0-4 0,-2-6 0 0,0 5-4 15,0 0-4-15,1 5 0 0,8-5-4 0,-8 5 4 0,-1 0 0 16,0 0-4-16,2 0 4 0,-2 0 0 0,0 5 0 0,0 0 0 16,2 0-4-16,-2-1 4 0,0 6 0 0,1-6 0 0,-9 7-4 15,9-2 4-15,-9 1-4 0,0-1-4 0,0 5 4 0,0-4-4 0,0 5 4 16,0-6-4-16,-9 6 4 0,9-1 0 0,-9-5-4 15,1 6 0-15,0-1 4 0,-2-4-4 0,10 4 0 0,-8-4 0 0,0 5 0 16,0-6 4-16,-2 5 0 0,2-9-4 0,0 4 4 0,-1 1-4 16,1 0-4-16,-1-5 4 0,9 5 0 0,-9-6 0 0,9 1 0 15,-8-1 0-15,8-4-4 0,0 6 4 0,0-6-4 0,-8 0 0 0,8 0 0 16,0 4 4-16,0-4 0 0,0 0 0 0,0 0 0 0,8 0 4 16,-8-4-4-16,0 4-4 0,8 0 4 0,-8-6 4 0,0 6-4 15,9-4-4-15,-9 4 0 0,9-5 4 0,-1 5 0 0,-8 0-4 0,9-4 4 16,-1 4 4-16,0-6-4 0,2 6-4 0,-2 0 0 15,0-4 8-15,0 4 0 0,2 0 0 0,-2 0-4 0,0 0 0 0,1 0 0 16,0 0-4-16,-1 4 4 0,1-4 0 0,-1 6 4 0,0-6-4 16,0 4 0-16,2-4 4 0,-2 5-4 0,0-1 0 0,-8 2 0 15,10-2 4-15,-2 1-4 0,-8 5 0 0,8-6 0 0,-8 7 0 0,0-3 0 16,0 2 0-16,9 0 0 0,-9-5 4 0,0 4-4 0,-9 1-4 16,9 0 4-16,0-1 0 0,-8 1 4 0,8-6 0 15,0 5-4-15,-8 1 4 0,-2-4-4 0,10 2-4 0,0-2 0 0,-8-1 0 16,0-1 4-16,-2 6 0 0,10-10 0 0,-8 5 0 15,0-1 0-15,0 1 0 0,8-5 4 0,-9 5-4 0,1-5 0 0,-10 5 0 16,18-5 0-16,-16 0 4 0,6 0-4 0,2 6 4 0,0-6-4 16,0 0 0-16,-2 0 4 0,2 0-4 0,-9 0 0 0,9 0-4 15,-1-6-4-15,0 6 0 0,1-5-16 0,0 5-16 0,0 0-24 0,8-5-24 16,-10 0-28-16,2 5-32 0,8-4-36 0,-8-1-44 0,-2-5-48 16,10 6 52-16,-8-1 44 0,8-5 36 0,0 6 20 0,0-6 28 15</inkml:trace>
        </inkml:traceGroup>
        <inkml:traceGroup>
          <inkml:annotationXML>
            <emma:emma xmlns:emma="http://www.w3.org/2003/04/emma" version="1.0">
              <emma:interpretation id="{CDD50D4C-7F2E-4F01-8CAA-CCB7E669DA23}" emma:medium="tactile" emma:mode="ink">
                <msink:context xmlns:msink="http://schemas.microsoft.com/ink/2010/main" type="inkWord" rotatedBoundingBox="12597,14546 13033,14624 13000,14807 12565,14729"/>
              </emma:interpretation>
            </emma:emma>
          </inkml:annotationXML>
          <inkml:trace contextRef="#ctx0" brushRef="#br0" timeOffset="21865.9389">4757 979 31 0,'0'0'96'0,"-8"-6"-12"0,8 6-4 0,0-4-16 0,0 4-4 16,-8 0 0-16,8 0 0 0,0 0-4 0,0 0 4 0,0 0-8 0,0 0 0 15,0 0 0-15,0 0-8 0,0 0 4 0,0 0-12 16,0 0 0-16,0 0-4 0,0 0 4 0,0 0 0 0,0 0 0 0,0 0 4 16,0 0 0-16,0 0 0 0,0 0 0 0,8 0 4 0,-8 0 4 15,8 0-4-15,-8 0 0 0,9 0 0 0,0 0-4 0,-1 4 0 16,-8-4 0-16,9 6-4 0,7-3-4 0,-6-3-4 0,-2 6-4 0,0-1-8 16,10 0 4-16,-10-1 0 0,0 2-4 0,9-2-4 0,-8 1 0 15,8 5 0-15,-9-6-4 0,10 1 0 0,-2 0 0 0,-6-5 0 16,6 5 0-16,-7-5-4 0,8 0 4 0,0 0 0 15,-9 0-8-15,10 0 4 0,-10-5 4 0,0 0-4 0,10 0 4 0,-10 1-4 16,1-6 0-16,7 1 4 0,-7 3-8 0,0-3 0 0,-1-2 4 0,0 2-4 16,2 5 0-16,-2-11 0 0,0 11 0 0,-8-6 0 0,9 1 0 15,0 3 0-15,-9 2 4 0,8-5-4 0,-8 3 4 0,0 6-8 16,0-4 8-16,0 4-4 0,0-5 0 0,0 5 0 0,0 0 4 16,0 0-8-16,0 0-4 0,0 0-12 0,0 0-12 0,0 0-16 15,0 0-12-15,0 0-24 0,0 0-16 0,0 0-20 0,0 0-28 0,-8 0-16 16,8 5-36-16,-9-5-56 0,9 4 44 0,-9-4 44 0,9 6 32 15,-8-6 24-15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15:52.345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DF60399-F2B8-46F9-A721-E3F8E88FB59C}" emma:medium="tactile" emma:mode="ink">
          <msink:context xmlns:msink="http://schemas.microsoft.com/ink/2010/main" type="writingRegion" rotatedBoundingBox="6452,9950 6753,3819 8703,3914 8402,10046">
            <msink:destinationLink direction="with" ref="{04FD1E1A-B780-4B95-AAED-C79D1933E656}"/>
          </msink:context>
        </emma:interpretation>
      </emma:emma>
    </inkml:annotationXML>
    <inkml:traceGroup>
      <inkml:annotationXML>
        <emma:emma xmlns:emma="http://www.w3.org/2003/04/emma" version="1.0">
          <emma:interpretation id="{13B5B51C-4D92-4521-967D-340A6212E49E}" emma:medium="tactile" emma:mode="ink">
            <msink:context xmlns:msink="http://schemas.microsoft.com/ink/2010/main" type="paragraph" rotatedBoundingBox="6452,9950 6753,3819 8090,3884 7790,100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CB49845-8375-4008-AE70-8CC98FC65A76}" emma:medium="tactile" emma:mode="ink">
              <msink:context xmlns:msink="http://schemas.microsoft.com/ink/2010/main" type="line" rotatedBoundingBox="6452,9950 6753,3819 8090,3884 7790,10015">
                <msink:destinationLink direction="with" ref="{AE74FC27-63F7-47AF-B134-D66793C089C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F8E3E7F-69A4-4812-9190-1116544E3800}" emma:medium="tactile" emma:mode="ink">
                <msink:context xmlns:msink="http://schemas.microsoft.com/ink/2010/main" type="inkWord" rotatedBoundingBox="7375,9995 7523,6984 7713,6993 7566,10005"/>
              </emma:interpretation>
            </emma:emma>
          </inkml:annotationXML>
          <inkml:trace contextRef="#ctx0" brushRef="#br0">1526 116 43 0,'0'0'64'0,"0"0"-4"0,0 0-8 0,0 0-20 0,0 0-12 0,0 0 4 15,0 0-8-15,0 0 0 0,0 0 0 0,0 0-4 0,0 0-4 16,0-4 0-16,0 4-4 0,0 0 0 0,0 0 0 0,0 0 4 16,0 0 4-16,0 0-4 0,0 0 0 0,0 0 4 0,0 0 0 15,0 0 0-15,0 0 0 0,0 0 0 0,0 0 0 0,0 0 0 16,0 0 4-16,0 0 0 0,0 0-4 0,0 0 4 0,0 0 4 0,0 0 4 16,0 0-4-16,0 0 0 0,0 0-4 0,0 0 4 0,0 0-4 15,0 0 4-15,0 4-4 0,0-4 0 0,0 5 0 0,0-5 4 16,0 4 0-16,0-4-4 0,0 6 0 0,0-2-4 0,0-4 4 15,0 5 0-15,0 1 0 0,0-2-4 0,0 0 4 0,0 1 0 16,0 0-4-16,0 0 4 0,0-1 0 0,0 2-4 0,0-6 0 16,0 4 0-16,0 1-4 0,0-1 4 0,0 2-4 0,0-2-4 0,0 1 4 15,0 0-8-15,0-1 0 0,0 1 4 0,0 0 4 0,0 5 0 16,0-5-4-16,0-1 0 0,0 1 0 0,0 5 0 0,0-5 0 16,0 1-4-16,0 2 4 0,-8-3 0 0,8 0 0 0,0 0-4 15,0 4 4-15,-9-4 0 0,9-1-4 0,0 1-12 0,0 0 16 16,0 4 0-16,0-3 0 0,-9-2 0 0,9 1 8 0,0 0-8 0,0 4 4 15,0-3 0-15,0 3-4 0,0-5-4 0,0 6 0 0,0 0 4 16,0-5-4-16,0 5 0 0,0-1 4 0,0 1-4 0,0-6 4 16,0 6 0-16,0-5 0 0,-8 5 0 0,8-5-4 0,0 3 4 15,0 2-4-15,0-4 0 0,0 3 4 0,0-5 0 0,0 5 0 16,0-3-4-16,0 4 0 0,0-6 0 0,0 0-4 0,0 7 4 0,0-7 0 16,0 6 0-16,0-5 4 0,0 5-4 0,0-6 4 15,0 7-4-15,0-7 4 0,0 0 0 0,0 6-4 0,0-5 0 0,0 5 4 16,0-6-4-16,0 5 4 0,0-3-4 0,0 3 4 0,0-4-4 15,0 0 4-15,0 4 0 0,0-4 0 0,0 5-4 0,0-6 4 16,0 6-4-16,0-5 4 0,0-1-4 0,8 6 0 0,-8-5 4 0,0 5-4 16,0-6 4-16,0 1 0 0,0 5-8 0,0-6 8 15,-8 1-4-15,8 5 0 0,0-6 0 0,0 2 0 0,0 3 0 0,0-4 4 16,0 4-4-16,0-4 4 0,0 5-4 0,0-6 0 0,0 6 0 16,0-5 0-16,0 5 4 0,0-6-4 0,0 6 4 0,0-5-4 15,0 5 4-15,0-6 0 0,0 6-4 0,0-5 4 0,0 5-4 0,0-1 0 16,0-5 4-16,0 6-4 0,0-5 0 0,0 5 0 0,0 0 4 15,0-7-4-15,0 7 0 0,0-4 0 0,0 3 4 0,0-4 0 16,0 4-4-16,0-3 8 0,0 3-4 0,0-4 0 0,0 4 0 16,0 1 0-16,0-5 0 0,0 4 0 0,0 1 0 0,0-5 0 15,0 4 0-15,0 2 0 0,0-3 0 0,0-3 0 0,0 5 0 16,0-1 0-16,0-4 0 0,0 4 0 0,0 1 0 0,0-5 0 0,0 0-4 16,0 5 0-16,0-6 4 0,0 6 0 0,0-5 0 15,0-1-4-15,0 6 0 0,0-5 4 0,0-1 0 0,0 6 0 0,0-5 0 16,0-1-4-16,0 7 4 0,0-7 0 0,0 6 0 0,0-6 0 15,0 1 0-15,0 5-12 0,0-6 16 0,0 7 0 0,0-7 0 16,0 6-4-16,0-6 0 0,0 2 0 0,0 3 0 0,0-5 0 16,0 5 0-16,0 2-4 0,0-6 0 0,0 5 4 0,0-6-4 0,0 1 4 15,0 5 0-15,0-6-4 0,0 6 4 0,0-5 0 0,0 5-4 16,0-5 4-16,0 4-4 0,0-4 0 0,0 4 0 0,0-4 0 16,8 4 0-16,-8-3 4 0,0 3 0 0,0-4 0 0,0 4-8 15,0 1 4-15,0-5 0 0,0 4 4 0,0 1-8 0,0-5 4 0,0 4 0 16,9 2 4-16,-9-3-4 0,0 2 0 0,0-5 0 0,0 4 0 15,0 1 0-15,9-1 0 0,-9 1 0 0,0 0 4 0,0-5-4 16,0 4 0-16,0 1 4 0,0-1 0 0,0 1-4 0,8-6 0 16,-8 6 0-16,0-1 4 0,0 1 0 0,0-5-4 0,0 5 4 15,0-1 0-15,0-4-4 0,0 5 0 0,0-5 0 0,-8 4 0 0,8 1 0 16,0-6 4-16,0 6-4 0,0-5 4 0,0 5-4 16,0-7 0-16,0 8 0 0,0-6 0 0,0 5 0 0,8-1 4 0,-8-4-4 15,0 4 0-15,0 1 4 0,0-5-8 0,0 5 4 0,0-1 4 0,0-4-4 16,0 4 0-16,0 1 0 0,0-1 4 0,0-4 0 15,0 5 0-15,0 0-4 0,0-1 0 0,0 1 0 0,0-6 0 0,0 6 0 16,0-5 0-16,0 4 0 0,0 0 0 0,0-3 0 0,0 3 0 16,0-4 4-16,0 5-4 0,0-5 0 0,0-1 0 0,0 6-4 15,0-4 0-15,0-3 8 0,0 2-4 0,0 5 0 0,0-5 0 16,0 0 0-16,0 4 0 0,0-4 0 0,0-1 0 0,0 6 0 16,0-5 0-16,0 0 0 0,0 5 0 0,0-6 0 0,0 1 0 15,0 5 0-15,0-6 0 0,0 1 0 0,8 5 0 0,-8-6 0 0,0 6 0 16,0-5 0-16,0 5 0 0,0-5 0 0,0 4 0 0,0-4 0 15,0 4 0-15,0 1 0 0,0-5 0 0,-8 5 0 0,8-6 4 16,0 6-4-16,0 0 0 0,0-6 0 0,0 6 0 0,8-5-16 0,-8 4 20 16,0 1 0-16,0 0-4 0,0-6 0 0,0 6 0 15,0-5 4-15,0 4 0 0,0 1-4 0,0-1 0 0,0-3 0 0,0 3-4 16,0 0 4-16,0 1 0 0,0-5 0 0,0 4 0 0,0 1 0 16,0-1 0-16,0-4 0 0,0 5 0 0,0-1 0 0,0-4 4 15,0 5-4-15,0-5 0 0,0 4-4 0,0-4 0 0,0 4 4 16,10-4 0-16,-20 5 0 0,20-6 0 0,-10 6 4 0,0-5-4 15,0 4 0-15,0-4 0 0,8 5 0 0,-8-5 0 0,0 5 0 16,0-6 0-16,0 6-4 0,0-1 4 0,0-4 4 0,0 5-4 16,0 0 0-16,0-6 0 0,0 6-4 0,0-5 4 0,0 4 4 0,0 1-4 15,0-6 0-15,0 6 0 0,0-5 0 0,0 5 0 0,0-1 0 16,0-4 0-16,0 4 0 0,0-4 0 0,0 5-4 0,0 0 4 16,0-7 0-16,0 8 0 0,0-6 4 0,0 5-8 0,0-1 4 0,0 1 0 15,0-6 0-15,0 6-4 0,0-5 8 0,0 4-4 0,0-3 0 16,0 3 0-16,0-4 4 0,0 4-4 0,0-4 4 0,0 0-8 15,0 4 8-15,0-5-4 0,0 2 0 0,0 3-4 0,0-9 4 0,0 10 4 16,0-5-4-16,0-1 0 0,0 6 0 0,0-5 0 16,0 0 0-16,0 4 0 0,0-4-4 0,0 0 4 0,0 0 0 0,0-1 0 15,0 6 0-15,0-5 0 0,0-1 0 0,0 2 0 0,0-2 0 16,0 6 0-16,0-4 0 0,0-3 0 0,0 2 0 0,0 0 0 16,0 0 0-16,0 0-4 0,0 0 4 0,0-1 4 0,0 1-4 0,0 0 4 15,0-1-4-15,0-4-4 0,0 5 0 0,0 0 8 16,0 0-4-16,0-5 0 0,0 5 0 0,0-5 0 0,0 4 0 0,0 2 4 15,0-6-4-15,0 4 0 0,0 1-4 0,0-5 4 0,0 5 0 16,0 0 0-16,0-5 4 0,0 4-4 0,0 1-4 0,0 0 0 16,0 0 8-16,0-1-4 0,0-4-4 0,0 6 4 0,0-2 0 0,0 1 0 15,0 0 4-15,0-5-4 0,0 5 0 0,0-1 4 0,0-4-4 16,0 5 0-16,0 0-4 0,0-5 8 0,0 5-4 0,0-5 0 16,0 0 0-16,0 0 0 0,0 0 0 0,0 4 0 0,0-4 0 15,0 0 0-15,0 0 4 0,0 0-4 0,0 0 4 0,0 0 0 16,0 0 0-16,0 0-4 0,0 0 8 0,0 0-4 0,0 0 0 15,0 0 0-15,0 0 0 0,0 0 0 0,0 0-4 0,0 0 0 0,0 0 4 16,0 0 0-16,0 0 0 0,0 0 0 0,0 0-4 16,0 0 4-16,0 0 0 0,0 0 0 0,0 0-4 0,0 0 0 0,0 0 0 15,0 0 0-15,0 0 0 0,0 0 4 0,0 0 0 0,0 0-4 16,0 0 0-16,0 0 0 0,0 0 0 0,0 0 0 0,0 0-4 16,0 0 4-16,0 0 0 0,0 0 0 0,0-4-4 0,0 4 4 0,0 0 0 15,0 0 0-15,0 0 0 0,0-5 0 0,0 5 0 16,0 0-4-16,0 0 0 0,0 0 4 0,0-5 0 0,0 5 0 0,0 0 0 15,0 0-4-15,0 0 0 0,0 0 4 0,0 0-4 0,0 0 0 16,0 0 0-16,0 0 0 0,0 0 0 0,0 0 0 0,0 0 0 16,0 0-4-16,0 0 0 0,0 0 0 0,0 0-8 0,0 0 4 0,0 0-4 15,0 0-4-15,0 0 0 0,0 0-4 0,0 0-4 0,0 0-4 16,0 0 0-16,0 0-8 0,0 0-4 0,0-5-12 0,0 5-12 16,-8 0-20-16,8 0-20 0,0-4-4 0,-10 4-88 0,10-5 4 15,-8 5 40-15,8-5 28 0,-8 0 28 0</inkml:trace>
          <inkml:trace contextRef="#ctx0" brushRef="#br0" timeOffset="-4151.2015">1560 245 7 0,'0'5'52'0,"0"-5"-4"15,0 0-4-15,0 0-24 0,0 0-4 0,0 0 0 0,0 0-4 16,-8 0-4-16,8 0 0 0,0 0-4 0,0 0 0 0,0 0 0 16,0 0 0-16,0 0-4 0,0 0 0 0,0 0 0 0,0 0-4 15,0 0 4-15,0 0 0 0,0 0-4 0,0 0 4 0,0 0-4 16,0 0-8-16,0 0-16 0,0 0-12 0,0 0-20 0,0 0-20 16</inkml:trace>
        </inkml:traceGroup>
        <inkml:traceGroup>
          <inkml:annotationXML>
            <emma:emma xmlns:emma="http://www.w3.org/2003/04/emma" version="1.0">
              <emma:interpretation id="{C7B87108-512F-41A6-8B73-7D5BE304C9AA}" emma:medium="tactile" emma:mode="ink">
                <msink:context xmlns:msink="http://schemas.microsoft.com/ink/2010/main" type="inkWord" rotatedBoundingBox="6599,6947 6753,3819 8090,3884 7937,701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1" timeOffset="81692.8">1595-2704 39 0,'0'0'64'0,"0"0"-4"0,0 0-8 0,0 0-32 15,0 0 8-15,0 0-8 0,0 0 0 0,0 0-4 0,0 0 0 16,0 0-4-16,0 0-4 0,0 0 0 0,0 0 0 0,0 0 0 0,0 0-4 16,0 0-4-16,0 0 12 0,0 0-4 0,0 0 0 0,0 0 8 15,0 0-4-15,0 0 4 0,0 0 0 0,0 0 4 0,0 0 0 16,0 0 0-16,0 0 0 0,0 0 0 0,0 0 0 0,0 0 4 15,0 0 0-15,0 0 0 0,0 0 4 0,0 0 0 0,0 0 4 16,0 0-4-16,0 0 4 0,0 0-4 0,0 0 0 0,0 0-4 0,0 0-4 16,0 0 4-16,0 0 4 0,0 0-4 0,0 0 0 0,0 0 0 15,0 0-8-15,0 5 4 0,0-5 0 0,0 4 0 0,0-4 0 16,0 6 0-16,0-2-4 0,0 1 0 0,0-1-4 0,0 2 4 16,0 3-4-16,0-4 0 0,0 4 4 0,0 1-4 0,0-1-4 15,0 1 4-15,0-5-4 0,0 9 0 0,0-8 0 0,0 3 0 0,0 1-4 16,0-1 4-16,0 1 0 0,0 0 0 0,0-1 4 0,0 1-8 15,0-1 4-15,0 1 0 0,0 0-4 0,0-1 0 0,-9-4 0 16,9 4 4-16,0 1-4 0,0 0 4 0,0-1-4 0,0-4-4 0,-8 5 0 16,8-1 0-16,0 1 4 0,0-1 0 0,0 1-4 0,0-5 0 15,0 4 0-15,0 1 0 0,-9-1 0 0,9 1 0 0,0 0 0 16,0-6 0-16,0 6 0 0,0-1 0 0,0 1 0 0,0-1 4 16,0 1-4-16,0 0 0 0,0-1 0 0,0 1 0 0,0 5 4 15,0-6 0-15,0 1 0 0,0-1 0 0,0 1 0 0,0 0 0 16,0-1 0-16,0 1-4 0,0-1 4 0,0-4 0 0,-9 4 0 15,9 1-4-15,9-5 0 0,-9 5 8 0,0-1-8 0,0-4 4 16,0 4 0-16,0-3-8 0,0 3 4 0,0-4 0 0,0 4 0 0,0-4 0 16,0 5 4-16,0-6-4 0,0 6 0 0,0-5 0 0,0 5 4 15,0-6-4-15,0 6 0 0,0-5-4 0,0 5 4 0,0-1 0 16,0-4 4-16,0 4-4 0,0-4 0 0,0 5 4 0,0-7-4 16,0 8 4-16,0-6 0 0,0 4-4 0,0-4 0 0,0 5 0 15,0-5 0-15,0 5 0 0,0-6 4 0,0 6-4 0,0-6 4 0,0 1-4 16,0 5 0-16,0-6 0 0,0 6 4 0,0-5 0 0,0-1-4 15,0 6 0-15,0-4-4 0,0-2 4 0,9 5 4 0,-9-4-4 16,0 0-4-16,0 4 4 0,0-3 0 0,0-2 0 0,8 7 0 0,-8-7 4 16,0 0-8-16,0 6 4 0,0-5 0 0,0-1 0 15,0 2 4-15,9-2-4 0,-9 7 0 0,0-7 0 0,0 0 0 0,8 1 0 16,-8 0 0-16,0 1 4 0,0-3 0 0,0 3-4 0,0 3 0 16,0-5 0-16,8 2 0 0,-8-2 0 0,0 1 0 0,0 0 4 15,0-1-4-15,0 1-4 0,0 1 8 0,0-2-4 0,0 1 0 0,0 5 0 16,0-10 0-16,0 4 0 0,0 6-4 0,0-10 4 15,9 5 0-15,-9 5 0 0,0-10 0 0,0 9 0 0,0-4-4 0,0 0 4 16,0-1 0-16,0 1 0 0,0 0 0 0,0 0 0 0,0-1 4 16,0 1-4-16,0 0 0 0,0 0 4 0,0 0-4 0,9-1 0 15,-9 1-4-15,0 0 4 0,0 0 0 0,0 0 0 0,0-5 0 16,0 5 0-16,0-1-4 0,0 1 4 0,0 0 0 0,0 0 0 16,0-1 0-16,0 1 0 0,0 0 0 0,0 0 4 0,0-1-4 0,0 0 0 15,0 2 0-15,0-1 0 0,0 0 0 0,0 4 0 0,0-4 0 16,0 0 0-16,0 4 0 0,0-4 0 0,0 1 0 0,0 2 0 15,0-2 0-15,0 4-4 0,0-6 8 0,0 5-4 0,0-4 0 16,0 0 4-16,0 4-8 0,0-3 4 0,0-2 4 0,0 0-4 0,0 7-4 16,0-7 4-16,0 1 0 0,0 0 0 0,0 4 0 15,0-3 0-15,0-2 0 0,0 1 0 0,0 5-4 0,0-6 4 0,0 1 4 16,0 0-8-16,0 4 4 0,0-3 0 0,0 3 4 0,0-5-4 16,0 6-4-16,0-5 4 0,0 5-4 0,0 0 4 0,0-6 4 15,0 6 0-15,0-5-4 0,0 4 4 0,0 0-4 0,0 2 0 16,0-2-4-16,0 1 8 0,0-1-4 0,0 1 0 0,0-6-4 0,0 6 8 15,0 0-8-15,0-1 4 0,0-4 0 0,0 5 0 0,0-1 0 16,-9-4 0-16,9 5 0 0,0-6 4 0,0 6-4 0,0-1-4 16,0-3 0-16,0 3 4 0,-9-4 4 0,9 4-4 0,0 1 0 15,0-5 0-15,0 3 0 0,0-1-4 0,-8 1 4 0,8-2 0 16,0 3 0-16,0-4 0 0,0 4 0 0,-8-4 0 0,8 5 4 16,0-6-4-16,0 6 0 0,0-4 0 0,-9 3 0 0,9-5 0 0,0 6 0 15,0-1 0-15,-8-3 0 0,8 2 0 0,0-1-4 0,0 1 8 16,0-3-4-16,0 5 0 0,0 0 0 0,0-6 0 0,0 7 0 15,0-3 0-15,0-2 0 0,0 3 0 0,0 1 0 0,0-6-4 0,0 5 4 16,0 1 0-16,0-4 0 0,0 2 0 0,0 3 4 16,0-2-4-16,0 1 0 0,0-6 0 0,0 6 0 0,0-1 0 0,0 1 0 15,0 0 0-15,0-5 0 0,0 4 4 0,0 1-4 0,0-6 0 16,0 6 0-16,0 0 0 0,0-1-4 0,0-4 4 0,0 4 0 16,0 1 0-16,-9-5 0 0,9 5-4 0,0-1 8 0,0-4 0 0,0 4-8 15,0-5 0-15,0 7 4 0,0-7 0 0,0 6 0 0,0-5 4 16,0 5-4-16,-9-1 4 0,9 1-8 0,0-6 4 0,0 6-12 15,0 0 12-15,9-5 4 0,-9 5-4 0,0-1 4 0,0-5-4 16,0 6 0-16,0 0 4 0,-9-1-4 0,9-3 0 0,0 3 0 16,0-5 0-16,0 6-4 0,0-5 0 0,0 5 4 0,0-6 4 15,0 6-4-15,0-5 0 0,0-1 0 0,0 6 4 0,0-5-8 16,0 5 4-16,0-6 4 0,0 1-4 0,0 0-4 0,0 4 4 0,0-3-4 16,0-2 8-16,0 6-4 0,0-5 0 0,0-1 0 0,0 1 0 15,0 0 0-15,0-1 4 0,0 1-4 0,0 0 0 0,0 5 0 16,0-5 0-16,0-1 0 0,0 1 0 0,0 0 0 0,0 0 0 15,0 0 4-15,0-5-4 0,0 4 4 0,0 1-8 0,0 0 4 16,0 0-4-16,0 0 4 0,0 0 0 0,0-1 0 0,0 1 4 0,0 0 0 16,0-5-4-16,0 4-4 0,0 2 0 0,0-2 8 0,0 1-8 15,-8-1 4-15,8-4 0 0,0 6 0 0,0-2 0 0,0-4 0 16,0 5-4-16,0 0 8 0,0-5-8 0,0 5 8 0,0-5-4 16,0 4 0-16,0 2 0 0,0-6 0 0,0 0 0 0,0 4-4 0,0-4 4 15,0 5 0-15,0-5 0 0,0 4 4 0,0-4-4 16,0 0-4-16,0 6 8 0,0-6-8 0,0 4 4 0,0-4 0 0,0 5 0 15,0-5 0-15,0 5 0 0,0-5 0 0,0 5 0 0,0-5 0 16,0 4 0-16,0-4 0 0,0 6-4 0,0-6 8 0,0 5-4 16,0-5 0-16,0 4 0 0,0-4-4 0,-8 4 4 0,8-4 0 0,0 0-4 15,0 6 8-15,0-6-4 0,0 4 0 0,0-4 0 0,0 0 4 16,0 0-4-16,0 5 0 0,0-5 0 0,0 0 0 0,0 0 0 16,0 0 0-16,0 5 0 0,0-5 0 0,0 0 0 0,0 0 0 15,0 5 0-15,0-5 0 0,0 4 0 0,0-4 4 0,0 0-4 16,0 6 0-16,0-6 0 0,0 3 0 0,0 3-4 0,0-6 4 0,0 4 0 15,0 2 0-15,0-6 0 0,0 0 0 0,0 4 0 0,0 2 0 16,0-6 0-16,0 4 4 0,0-4 0 0,0 0-8 0,0 0 4 16,0 5-4-16,0-5 4 0,0 4 0 0,0-4 0 0,0 0 0 15,0 6 0-15,0-6 4 0,0 0-4 0,0 0 0 0,0 0 0 16,0 4 0-16,0-4 0 0,0 5 0 0,0-5 0 0,0 0 0 16,0 0 0-16,0 0 0 0,0 4 0 0,0-4-4 0,0 0 4 15,0 0 0-15,0 0 0 0,0 0-4 0,0 6 8 0,0-6-4 0,0 0 0 16,0 0 0-16,0 0 4 0,0 0-8 0,0 4 4 0,0-4 0 15,0 4 0-15,0-4 0 0,0 0 4 0,0 0-4 0,0 6 0 16,0-6 0-16,0 0 0 0,0 5-4 0,0-5 8 0,0 0-8 16,0 4 4-16,0-4 0 0,0 0 0 0,0 0 0 0,0 0 0 0,0 0 4 15,0 0-4-15,0 0 0 0,0 6 0 0,0-6 0 16,0 0-4-16,0 0 4 0,0 0 4 0,0 0 0 0,0 0-8 0,0 0 4 16,0 4 0-16,0-4 0 0,0 0 0 0,0 0 0 0,-10 0-4 15,10 0 4-15,0 5 0 0,0-5 0 0,0 0 0 0,0 0 0 16,0 0 0-16,0 0 0 0,0 0 0 0,0 0 4 0,0 0-8 0,0 0 8 15,0 0-4-15,0 0 0 0,0 0 0 0,0 0 0 0,0 0 0 16,0 0 4-16,0 0-4 0,0 0-4 0,0 0 4 0,0 0 0 16,0 0 4-16,0 0-8 0,0 0 4 0,0 0 0 0,0 0 0 15,0 0 0-15,0 0 4 0,0 0-4 0,0 0 4 0,0 0-4 16,0 0 0-16,0 0 4 0,0 0-4 0,0 0 0 0,0 0 0 0,0 0 4 16,0 0 0-16,0 0-4 0,0 0 4 0,0 0 0 0,0 0-4 15,0 0 0-15,0 0 4 0,0 0 0 0,0 0-4 0,0 0-4 16,0 0 4-16,0 0-4 0,0 0 4 0,0 0 0 0,0 0-4 15,0 0 0-15,0 0-8 0,0 0-4 0,0 0-8 0,0 0-12 16,0 0-16-16,0 0-24 0,0 0-28 0,-8 0-32 0,8-5-8 0,0 5-100 16,-8-4 36-16,8-2 40 0,-9 2 36 0,0-7 24 0</inkml:trace>
          <inkml:trace contextRef="#ctx0" brushRef="#br0" timeOffset="9643.2345">1578 77 7 0,'0'6'56'0,"0"-6"-8"0,0 0-4 0,0 0-40 16,0 0 12-16,0 0 0 0,0 4-4 0,0-4 0 0,0 0-4 15,0 0 0-15,0 0 0 0,0 0 0 0,0 0 0 0,0 0 0 16,0 0 4-16,0 0 0 0,0 0-4 0,0 0 0 0,0 0 4 0,0 0-4 15,0 0 4-15,0 0 0 0,0 0 0 0,0 0-4 16,0 0-4-16,0 0 4 0,0 0-8 0,0 0 0 0,0 0 4 0,0 0 8 16,0 0-4-16,0 0 4 0,0 0-4 0,0 0 0 15,0 0 4-15,0 0-4 0,0 0 4 0,0 0 0 0,0 0 0 0,0 0 0 16,0 0 0-16,0 0 0 0,0-4 0 0,0 4 4 0,0 0 0 16,0-6 0-16,0 6 0 0,0 0 0 0,0-4 0 0,0 4 0 15,0 0 0-15,0-5 4 0,0 5-4 0,0-4-4 0,0 4 4 0,0 0-4 16,0 0-4-16,0-6 0 0,0 6 0 0,0 0 0 0,0 0 0 15,0 0-4-15,0 0 0 0,0 0 4 0,0 0 0 0,0 0-4 16,0 0 4-16,0 0 0 0,0 0-4 0,0 0 4 0,0 0 4 16,0 0 0-16,0 0 0 0,0 0 0 0,0 0 4 0,0 0 0 15,0 0 0-15,0 0 0 0,0 0 0 0,0 0 0 0,0 0 0 16,0 0 4-16,0 0-4 0,0 0 0 0,0 0-4 0,0 0 4 0,0 0-4 16,0 0 0-16,0 0-12 0,0 0 0 0,0-4 0 0,0 4 0 15,0-5 4-15,0 5-4 0,0-4 0 0,0-2 4 0,0 6-4 16,0-4 0-16,0-2 0 0,0 2 0 0,0 4 0 0,0-6 0 15,0 3 4-15,0 3-4 0,0 0 0 0,0-6 8 0,0 6-12 16,0 0 8-16,0 0-8 0,0 0 12 0,0 0-12 0,0 0 8 0,0 0 4 16,0 0-4-16,0 0 4 0,0 0-8 0,0 0 4 0,0 6 0 15,0-6 0-15,0 0-4 0,8 0 4 0,-8 3 4 0,0-3-4 16,0 6 0-16,0-6 4 0,0 0 0 0,0 0 0 0,0 0 0 16,0 4 4-16,0-4 0 0,0 0 0 0,0 0 4 0,0 0 0 15,0 0 0-15,0 0-4 0,0 0-4 0,0 0-16 0,0 0 16 0,0 0 4 16,0 0-4-16,0 0 4 0,0 0 0 0,0 0-4 0,0 0 0 15,0 0 0-15,0 0 0 0,0 0-4 0,0 0 4 0,0 0 0 16,0 0 4-16,0 0-4 0,0 0-4 0,0 0 4 0,0 0 4 0,0 0 0 16,0 0-4-16,0 0 4 0,0 0-8 0,0 0 4 15,0 0-4-15,0 0 0 0,0 0-4 0,0 0 4 0,0 0 0 16,0 0-4-16,0 0-4 0,0 0-8 0,0 0-4 0,0 0 0 0,0 0-8 16,0 0-4-16,0 0-8 0,0 0-8 0,0 0-8 0,0-4-16 15,0 4-12-15,0 0-20 0,0-6-8 0,0 6 0 0,0-3-80 16,0-3 4-16,0 2 32 0,0-1 32 0,0 0 16 0</inkml:trace>
          <inkml:trace contextRef="#ctx0" brushRef="#br1" timeOffset="83520.0957">1714-1697 15 0,'0'0'56'0,"0"0"-4"0,0-4-4 16,0 4-16-16,0 0-4 0,0 0-12 0,0 0 0 0,0 0 8 16,0 0-8-16,0-6 0 0,0 6 0 0,0 0-4 0,0-3 4 15,0 3-8-15,0 0-4 0,0-6 0 0,0 6 4 0,0 0 0 16,0 0 0-16,0 0 4 0,0 0 4 0,0 0-4 0,0 0 4 15,0-5-4-15,0 5 0 0,0 0-4 0,0 0 0 0,0 0 0 0,0 5 0 16,0-10 0-16,0 10-4 0,0-5 0 0,0 0 0 16,0-5-4-16,0 5 0 0,0 0 0 0,0 5 0 0,0-5 4 0,0 0 0 15,0 0-4-15,0 0-4 0,0 0 4 0,8 0 0 0,-8 0 0 0,0 0 0 16,0 0-4-16,0 0 0 0,0 0 0 0,0 0-4 16,0 0 0-16,0 0-4 0,0 0 4 0,0 0 0 0,0 0-4 15,0 0 0-15,0 0 4 0,0 0-20 0,0 0 20 0,0 0-4 0,0 0-12 16,0 0-8-16,0 0-36 0,0 0-28 0,0 0-8 0</inkml:trace>
          <inkml:trace contextRef="#ctx0" brushRef="#br1" timeOffset="84869.8206">1722-1716 15 0,'0'0'80'0,"0"0"-12"16,0 0 0-16,0 0-24 0,0 0-8 0,0 0 0 0,0 0 0 15,0 0 0-15,0 0 0 0,0 0 0 0,0 0 0 0,0 0-4 0,0 0 4 16,0 0 4-16,0 0 4 0,0-5 0 0,0 5 0 0,0 0 4 15,0 0 0-15,0 0 4 0,0 0 0 0,0 0-8 0,0 0 0 16,0 0 0-16,0 0-4 0,0 0 0 0,0 0 4 0,0-5 0 0,0 5-4 16,0 0 4-16,0 0-4 0,0 5 0 0,0-5 0 15,0 0-4-15,0 0-4 0,0 5 0 0,0-5-4 0,0 6-4 0,8-3-8 16,-8 3 0-16,0 3 0 0,10-5-4 0,-10 6 0 0,0-5-4 16,8 4-4-16,-8 6 0 0,8-5-4 0,2 4 4 0,-10-4 4 15,8 4-8-15,-8-4 0 0,8 4 0 0,-8 0 0 16,0-4 4-16,8 4-4 0,-8 1 0 0,9-5 4 0,-9 4 0 0,0-5-4 15,9 6 0-15,-9-7 0 0,0 8 0 0,0-7 0 0,0 1 0 16,0-1 0-16,0-4-4 0,0 5 4 0,0-6 4 0,0 6 0 0,0-4-8 16,0-2 4-16,0 1 0 0,0-1 0 0,0 1 4 0,0-5-4 15,0 5 0-15,0-5 0 0,0 0 0 0,-9 0 0 0,9 5 0 16,0-5 0-16,0 0 0 0,-9 0 0 0,9 0-4 0,-8 0 4 16,8-5 0-16,0 5 0 0,-8-5 0 0,8 0 4 0,-8 5-4 15,8-4 4-15,0-1-4 0,-10 1-16 0,10-6 24 0,0 4-8 0,0-2 4 16,0-3 0-16,0 2 0 0,0-1-4 0,0-4 4 0,0 3 0 15,-8 3-4-15,8-7 4 0,0 6 0 0,8-5 0 0,-8-1-4 16,0 5 4-16,0-4 0 0,0 4 0 0,0-4 0 0,0 5 0 0,0-1-4 16,0 1 0-16,10-6 4 0,-10 10-4 0,0-4 0 0,0-1-4 15,8 5 4-15,-8-5 0 0,8 5 0 0,-8 1 0 0,0-1 0 16,8 0 0-16,-8 1 4 0,9-2 0 0,-9 2-4 0,9 4 0 16,-9 0 0-16,0 0 0 0,8-5 0 0,-8 5 0 0,9 0 0 15,-9 0 4-15,8 0-4 0,-8 0 0 0,8 0-4 0,-8 0 4 16,10 0 0-16,-10 0 0 0,8 0 0 0,0 0 4 0,-8 0-4 15,8 0 0-15,-8 0 0 0,10 0 0 0,-2 0 0 0,-8 0 0 16,8 5 0-16,-8-5 0 0,9 0 0 0,0 4 0 0,-9-4 0 0,8 6 0 16,-8-2 0-16,9-4 0 0,-9 5 0 0,8 0 0 0,0-5-4 15,-8 4-16-15,0 1 24 0,8 1-4 0,-8-6 4 0,10 4 0 16,-10-4-4-16,8 0 4 0,-8 0 0 0,0 5 0 0,8-5-4 16,-8 0 0-16,10 0 4 0,-10 0-4 0,0 0 4 0,8 0 0 15,-8-5-4-15,0 5 4 0,0-4 0 0,0 4-4 0,0-6 0 0,8 1 0 16,-8 5 4-16,0-4 4 0,0-1-4 0,0 0 4 0,0-5-4 15,0 6 0-15,0-5 0 0,0 3-4 0,0-3 4 0,0 4-4 16,0-4 0-16,0 5 4 0,0-7-8 0,0 7 4 0,-8-6 0 0,8 5 0 16,0 0 0-16,0 0 0 0,0 1 4 0,0 0-4 15,-8-3-4-15,8 3-4 0,-10 4-8 0,10 0-12 0,-8 0-20 0,8-4-20 16,0 8-20-16,-8-4-20 0,-2 0-24 0,2 4-32 0,8 3-40 16,-8-3-56-16,0 0 52 0,-1 1 32 0,1 5 40 0,-1-6 20 15,0 2 24-15</inkml:trace>
          <inkml:trace contextRef="#ctx0" brushRef="#br2" timeOffset="-33717.8361">622-306 19 0,'0'0'80'16,"-8"0"-4"-16,8 0-8 0,0 0-20 0,0 0-4 0,0-5 0 0,0 5 4 15,0 5-4-15,0-5-4 0,0-5 0 0,0 5 0 0,0 0 0 16,-8 0-4-16,8 0 0 0,0 0 0 0,0 0 0 0,0 0-4 16,0-4-4-16,0 4-4 0,0 0-4 0,0 0 4 0,0-6-4 15,0 6 0-15,0-4-8 0,0 4 4 0,0 0 0 0,0-5-4 16,0 5 4-16,0-4 0 0,0-2-4 0,0 6 0 0,0-4 0 0,8 0-4 16,-8-2 0-16,0 6-4 0,8-5 4 0,-8 5-8 15,8-4 4-15,-8 4 4 0,10-6-4 0,-10 6 0 0,8 0-4 0,0 0 4 16,2 0 0-16,-2 0 0 0,-8 0 0 0,8 0 0 0,1 0 0 15,-9 0-8-15,8 0-12 0,1 0 16 0,-9 6 4 0,8-6 0 16,-8 4 8-16,9 1-4 0,-9 1 0 0,0-2-4 0,0 0 0 0,0 2 0 16,8 3-4-16,-8 1 4 0,0-1-4 0,-8 1 0 0,8-1-4 15,0-4 4-15,0 4 0 0,-9 1 8 0,9 0-8 0,-8-1 4 16,8-4-4-16,-9 4 0 0,9-4 0 0,-8 0 0 0,8 0 4 16,-9 0-4-16,9 0-4 0,0-5 4 0,-8 0 4 0,8 4-4 15,0-4 0-15,0 0 0 0,0 0-4 0,0 0 4 0,0 0-4 0,0 0 0 16,0 0 4-16,0 0 0 0,0 0 0 0,0 0-4 0,0 0 8 15,8-4-8-15,-8 4 0 0,0 0 8 0,0-5-4 0,9 5 0 16,-9 0-4-16,8-5 4 0,-8 5 4 0,9-5-8 0,-1 0 4 16,-8 5 0-16,9 0 0 0,-1-5 0 0,-8 5 0 0,8 0 0 15,2 0 0-15,-10-4 0 0,8 4 4 0,-8 0-4 0,8 0 0 0,2 0 0 16,-10 4 0-16,8-4 0 0,-8 5 0 0,8-5 4 0,0 5 0 16,-8-5-20-16,9 5 20 0,-9 0 0 0,9 0 0 0,-9-1-4 15,0 1 4-15,0 0 0 0,8 0 4 0,-8 0-4 0,0-1 4 16,0 1 0-16,0 0-4 0,0 0 4 0,0 5 0 0,0-6 0 15,0 1 0-15,-8 0 4 0,8-1 0 0,-9 2 0 0,9-2 0 16,0 1 0-16,-9-1 4 0,1 6 4 0,0-5-4 0,8 0-4 0,-8 0 0 16,-2-1 0-16,2 2 0 0,0-2 0 0,-2 1 0 0,2-1 0 15,0-4-4-15,-1 6 4 0,1-6-8 0,-1 0 4 0,1 0-4 16,-1 4 0-16,1-4 0 0,8 0 0 0,-8 0-4 0,8 0 0 16,-10 0 4-16,2 0-8 0,8 0 4 0,-8 0-8 0,8 0-4 15,0 0-8-15,-10 0-8 0,10 0-12 0,0 0-12 0,-8 0-12 0,8 0-24 16,0 0-20-16,0 0-12 0,-8 0-32 0,8 0-64 0,0 0 36 15,-8-4 32-15,8 4 28 0,0 0 24 0</inkml:trace>
          <inkml:trace contextRef="#ctx0" brushRef="#br0" timeOffset="212333.3786">1705-2997 43 0,'-8'0'72'16,"8"0"-8"-16,0 0-4 0,-8 0-24 0,8 0-4 0,0 0 0 0,-9 0 0 16,9 0-4-16,-9 0 0 0,9 0 0 0,0 0 0 15,-8 0-4-15,8 0-4 0,-8 0 0 0,8 0 0 0,0 0-4 16,0 0 0-16,0 0-4 0,0 0-4 0,0 0 0 0,0 0-4 15,0 0 4-15,0 0-4 0,0 0 0 0,0 0 0 0,0 0 0 16,0 0 0-16,0 0 0 0,0 0 4 0,0 0-4 0,0-4-4 16,0 4 4-16,8 0 0 0,-8 0 0 0,0 0 0 15,0 0 0-15,8-5 0 0,-8 5 0 0,9 0 0 0,0 0 4 16,-9 0-4-16,8 0-16 0,0 0 24 0,-8 0-4 0,9 0-4 16,-1 5 0-16,0-5 0 0,-8 4 0 0,10-4 0 0,-2 6 4 0,-8-2-4 15,8-4 0-15,2 5 4 0,-10-1 0 0,0-4 4 0,8 6 0 16,-8-2 0-16,0 1 0 0,0 0 4 0,0 0-4 0,0 0 4 15,0 0-8-15,0-1 0 0,-8 1 4 0,8 0 0 0,0-1 0 16,-10 1 0-16,2 0 0 0,8-5-4 0,-8 0 4 0,-2 5 0 16,10-5-4-16,-8 0-4 0,0 0 4 0,-1-5-4 0,9 5 4 0,-8-5-8 15,0 5 4-15,8-5 0 0,-9 1-4 0,9-1 0 0,-9 0 0 16,9 1 4-16,0-1-4 0,0 0 4 0,-8 0-4 0,8 0-4 16,0 0 4-16,0 5 0 0,0-4 0 0,0 4 4 0,0-6-4 15,0 6-4-15,8 0 4 0,-8-4 0 0,0 4 0 0,9 0 0 16,-9 0 0-16,9 4 0 0,-9-4 0 0,8 0-4 0,-8 0 8 15,8 0-4-15,1 0 4 0,-1 6-4 0,-8-6 0 0,8 4 0 0,2 1 0 16,-2-5 0-16,-8 5 0 0,8 0 0 0,2 0 0 0,-10 0 0 16,0 4 8-16,8-4-4 0,-8-1 4 0,0 6 0 0,0-5 0 15,0 3 0-15,0-1 0 0,0 2 0 0,0-4 0 0,-8 0 0 16,8-1-4-16,-10 6 0 0,10-5 4 0,-8-2-4 0,0 4 4 16,8-3 4-16,-10 1-4 0,2-5 4 0,0 5-8 0,8-5 0 0,-9 0 0 15,1 0 4-15,0 0-8 0,-1 0 8 0,9-5-8 0,-9 0 0 16,1 5 4-16,8-4 0 0,-8-3 0 0,-2 4-8 0,10-7 4 15,0 5-4-15,-8 1 8 0,8-1-4 0,0 0-4 0,0-4 0 16,0 2 0-16,0 4 4 0,0-2 4 0,0 0-4 0,0 0 0 16,8 0 4-16,-8 1-4 0,10-1 4 0,-10 5 0 0,8-5-4 0,-8 5-4 15,8 0 4-15,-8 0-4 0,9-4-4 0,0 4 4 0,-1 0 8 16,-8 0-4-16,8 0 0 0,1 4 4 0,-1-4-4 0,0 0 4 16,-8 5 0-16,10-5-4 0,-2 5 0 0,-8-1 0 0,8-4-4 15,-8 5 8-15,10-5-4 0,-10 5-4 0,8 0 0 0,-8 0 8 16,0-2-8-16,0 4 4 0,0-3 0 0,0-4-4 0,0 5 8 15,0 0-4-15,-8 0 4 0,8-5-4 0,-10 4 4 0,10 1-4 0,-8-5 4 16,0 0-4-16,8 5 0 0,-10-5 0 0,2 0 4 0,0 0-4 16,-1 0 4-16,9-5-4 0,-8 0 8 0,0 5-8 0,-1-4 0 15,9-1 0-15,-9 0 0 0,1 0 0 0,8-6 0 0,-8 8 4 16,8-2-4-16,0 0 4 0,0-5-4 0,-10 6 0 0,10-6 0 16,0 6-4-16,0-1 4 0,0 0 0 0,10 0-4 0,-10 0 4 0,0 0 0 15,8 1 0-15,-8 4 0 0,8-6 0 0,-8 6 4 0,9-4-4 16,0 4 0-16,-9 0 0 0,8 0 0 0,0 0 0 0,1 0 0 15,-1 0 0-15,-8 0 0 0,8 0 4 0,2 0-8 0,-2 4 4 16,-8-4 0-16,8 6 0 0,2-6 0 0,-10 4 0 0,8 1 0 16,-8 0 4-16,8 0-4 0,-8 0 0 0,0-5 0 0,0 5 0 0,0 4 0 15,0-4 4-15,0-1-4 0,0 1 0 0,0 5 0 0,0-5 4 16,-8-2 0-16,8 4 0 0,-8-3 0 0,8 1-4 0,-10-5 4 16,2 5-4-16,0 0 4 0,8-5 0 0,-10 4 0 0,2-4 0 0,0 0-4 15,8 0 0-15,-9 0 0 0,1-4 4 0,0-1-4 16,8 0 0-16,-9 0 0 0,0 1 4 0,9-3-8 0,0 4 4 0,-8-2-4 15,8-5 4-15,0 5 0 0,0 1-4 0,0-1 4 0,0-4 0 16,0 4 0-16,0 0 0 0,0 0-4 0,0 0 8 0,0 0-8 16,8 5 4-16,-8-4 0 0,9 4 0 0,-9 0 0 0,9-6 0 0,-1 6-4 15,-8 0 4-15,8 0 0 0,1 0 0 0,-1 0 0 16,0 0 0-16,-8 0 0 0,10 0 0 0,-2 0 0 0,0 0 0 0,-8 0 0 16,10 6 4-16,-2-6-4 0,-8 4 0 0,8-4 0 0,-8 5 0 15,8-5 4-15,-8 5 0 0,0 0-4 0,0-5 0 0,0 5 4 16,9 0 0-16,-18 4-4 0,9-4 0 0,0-1 0 0,0 1 4 15,-8 0 0-15,8 0-4 0,-8 0 0 0,0-2 0 0,8 4 0 16,-10-3 4-16,2 1 0 0,8-5 0 0,-8 5 0 0,-2-5-4 16,2 5 4-16,0-5-4 0,8 0 0 0,-9 0 4 0,1 0-4 0,8-5 0 15,-8 5 0-15,8-5-4 0,-9 5 4 0,9-5 0 0,0 1 0 16,0-3 0-16,0 4 0 0,0-2 0 0,-9 0 0 0,9 0 0 16,0 0 0-16,9 1-4 0,-9-1 0 0,0 5 4 0,0-5 0 15,9 1 0-15,-9-1 0 0,0 5 0 0,8-5 0 0,-8 5 0 16,0-5 0-16,8 5 0 0,-8 0-4 0,9 0 4 0,-1 0 0 0,-8 0 0 15,8 0 0-15,-8 0 0 0,10 0 0 0,-10 0 4 0,8 0-4 16,-8 0 4-16,8 0-4 0,-8 0 0 0,0 0 4 0,0 0 0 16,10 0 0-16,-10 0 4 0,0 0 0 0,0 0 8 0,0 0 0 0,0 0 0 15,0 0 4-15,0 0 0 0,0 0 0 0,0 0 0 16,0 0 0-16,0 0 0 0,0 0-8 0,0 0 0 0,0 0 0 0,0 0 0 16,0 0-4-16,0 0 4 0,0 0-4 0,0 0 0 0,0 0 0 15,0 0 0-15,0 0 0 0,0 0 0 0,0 0 0 0,0 0-4 16,0 0 4-16,0 0 0 0,0 0 0 0,0 0-4 0,0 0 0 0,0 0 4 15,0 0-4-15,0 0 4 0,0 0-4 0,0 0 0 16,0 0 4-16,0 0 0 0,0 0 0 0,0 0 0 0,0 0 0 0,0 0 4 16,0 0 0-16,0 0 0 0,0 0 0 0,0 0 0 0,0 0-4 15,0 0 0-15,0 0 0 0,0 0 0 0,0 0 0 0,0 0 0 16,0 0 0-16,0 0-12 0,0 0 12 0,0 0 0 0,0 0-4 0,0 0 4 16,0 0-4-16,0 0 0 0,0 0 0 0,0 0 4 15,0 0-4-15,0 0-4 0,0 0-4 0,0 0 4 0,0 0-4 0,0 0 4 16,-10 0 0-16,10 5-4 0,0-5 0 0,-8 0-4 0,8 5-8 15,0 0-8-15,-8-1-8 0,8 1-8 0,-10 0-8 0,2 4-4 16,0-4-28-16,8 5 12 0,-9 0-4 0,1-1-4 0,0 5-8 16,-1-4-12-16,-8-2-4 0,17 8 0 0,-18-2 0 0,10-4 4 0,0 4-60 15,-1 1-28-15,0-1 32 0,1 0 28 0,-9 6 28 16</inkml:trace>
        </inkml:traceGroup>
      </inkml:traceGroup>
    </inkml:traceGroup>
    <inkml:traceGroup>
      <inkml:annotationXML>
        <emma:emma xmlns:emma="http://www.w3.org/2003/04/emma" version="1.0">
          <emma:interpretation id="{6B6B3441-C137-480A-BA2B-DED13CA10141}" emma:medium="tactile" emma:mode="ink">
            <msink:context xmlns:msink="http://schemas.microsoft.com/ink/2010/main" type="paragraph" rotatedBoundingBox="8570,3960 8554,9988 7541,9985 7558,395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33D45B9-1322-484F-BE7D-8A74C2E4276F}" emma:medium="tactile" emma:mode="ink">
              <msink:context xmlns:msink="http://schemas.microsoft.com/ink/2010/main" type="line" rotatedBoundingBox="8570,3960 8554,9988 7541,9985 7558,3958"/>
            </emma:interpretation>
          </emma:emma>
        </inkml:annotationXML>
        <inkml:traceGroup>
          <inkml:annotationXML>
            <emma:emma xmlns:emma="http://www.w3.org/2003/04/emma" version="1.0">
              <emma:interpretation id="{9708ED10-840D-44AA-90D5-993B6491A368}" emma:medium="tactile" emma:mode="ink">
                <msink:context xmlns:msink="http://schemas.microsoft.com/ink/2010/main" type="inkWord" rotatedBoundingBox="8570,3960 8554,9988 7541,9985 7558,3958"/>
              </emma:interpretation>
            </emma:emma>
          </inkml:annotationXML>
          <inkml:trace contextRef="#ctx0" brushRef="#br2" timeOffset="-35316.361">1867-484 51 0,'0'0'96'0,"0"-4"-4"0,-8 4 4 0,8 0-28 0,-8 0-4 15,8 0-4-15,-10 0-4 0,10 0-4 0,0 4 0 0,-8-4 0 16,8 0 0-16,0 5-8 0,0 1-4 0,0-2 4 0,0 0-4 16,0 6 0-16,-8-4-4 0,8-2 0 0,0 5-4 0,0 0 0 15,0 1 0-15,0 0 0 0,0 0-8 0,0-1 0 0,8 1 0 16,-8-1 0-16,0 1 0 0,0-5 0 0,0 5-4 0,0 0-4 0,8-1 0 15,-8-5 0-15,0 2-4 0,10 3 0 0,-10-5 0 0,8 2-4 16,-8-6 4-16,0 0-4 0,8 4-4 0,-8-4 4 0,8 0 0 16,-8 0 0-16,10 5 0 0,-10-5 0 0,8-5-4 0,-8 5 0 15,8 0 0-15,-8-4-4 0,9 4 4 0,0-6 0 0,-9 2-4 0,8 4 4 16,1 0-4-16,-1-5 4 0,-8 5-4 0,8-4 0 16,0 4 0-16,2-6 0 0,-2 6 0 0,-8 0 0 0,8-4 0 0,2 4 4 15,-2 0-4-15,0 4 0 0,1-4 4 0,-1 6-20 0,1-6 20 16,-9 4 0-16,8 1 0 0,1-1 0 0,-1 2 0 0,-8-6-4 15,8 4 4-15,2 1 0 0,-10 5 0 0,8-6-4 0,-8 2 4 16,8-2 0-16,-8 1 4 0,0 0 0 0,10 4 0 0,-10-4 4 16,0 0 0-16,0-1 4 0,0 1-4 0,0 5 0 0,0-5 4 0,0 0 0 15,0-1 4-15,-10 6-4 0,10-5-4 0,-8 0 0 0,8-1 0 16,-8 6 0-16,8-5 4 0,-10 5-4 0,2-6 0 0,0 1 4 16,8 0-12-16,-17-1 8 0,17 2-8 0,-17-2 4 0,8 1 0 0,1-1-8 15,0-4 0-15,8 6-4 0,-10-6 4 0,2 0-4 0,0 4 0 16,-2-4-8-16,2 0-8 0,8 0-12 0,-8 0-16 0,8 0-16 15,-8-4-16-15,-1 4-12 0,9-6-24 0,-8 6-16 0,8-4-20 16,0 4-12-16,-9-5-76 0,9 1 32 0,0-2 44 0,-9 2 28 16,9-1 28-16</inkml:trace>
          <inkml:trace contextRef="#ctx0" brushRef="#br2" timeOffset="-35768.6507">1841-532 51 0,'0'-4'84'0,"0"4"-12"0,0 0-8 0,-8 0-16 0,8-5-8 16,0 5 0-16,0 0 0 0,0 0-4 0,0 0 0 0,0 0 0 15,0 0 0-15,0 0-8 0,8 0 0 0,-16 5-4 0,8-5 0 0,0 0 0 16,0 0 4-16,0 0 0 0,0 0 0 0,0 0 0 16,0 0 4-16,8 0 8 0,-8 0 4 0,0 0-8 0,0 0 4 15,10 0 0-15,-10 0 0 0,8 0 0 0,-8 0-4 0,8 0 0 0,-8 0 0 16,8 0 0-16,2 0 0 0,-2 0 0 0,0 0 0 0,1 0-4 16,0 0-20-16,-1 0 16 0,1 0-4 0,-1 0 0 0,0 0 0 15,10-5-4-15,-10 5-4 0,0 0 0 0,2-5-4 0,-2 5 0 0,0 0-4 16,9-5 0-16,-8 5 0 0,-1-4-4 0,-8 4-4 15,9-5 4-15,-1 5 0 0,0-5 0 0,-8 5 0 0,10 0-4 0,-2 0 0 16,-8-5-4-16,0 5-4 0,0 0-4 0,8 0-8 0,-8 0 0 16,0 0-4-16,0 0-8 0,0 0-12 0,0 0-4 0,0 0-8 15,0 5-16-15,0-5-16 0,-8 5-12 0,8-5-4 0,-8 5-4 16,8-1 0-16,-10 1-36 0,2 0-36 0,0 4 24 0,8-5 24 16,-9 2 28-16,1-1 20 0</inkml:trace>
          <inkml:trace contextRef="#ctx0" brushRef="#br0" timeOffset="4031.0934">1544-2915 43 0,'0'0'52'0,"0"0"-8"0,0 0-4 0,0 5-20 0,0-5-8 16,0 0 4-16,0 0-4 0,0 0 4 0,0 0-8 0,0 5 4 15,0-5-4-15,0 0 0 0,0 0 0 0,0 0-8 0,0 0 8 0,0 0-4 16,0 3-4-16,0-3 0 0,0 0 8 0,0 0-4 15,0 7 8-15,0-7-24 0,0 0 20 0,0 4 0 0,0-4 4 0,0 0-8 16,0 5 0-16,0-5 4 0,0 0-4 0,0 0 0 0,0 0 0 16,0 0 4-16,0 0 0 0,0 0 4 0,0 0 0 0,8 0 0 15,-8 0-4-15,0 0 0 0,0 0 4 0,0 0 0 0,0 0 0 16,0 0-8-16,0 5 4 0,0-5 0 0,0 0 4 0,0 5-4 0,0-5 0 16,8 4 0-16,-8-4 0 0,0 0 4 0,0 5 0 0,9 0 0 15,-9-5 0-15,0 5 0 0,9-2 0 0,-9-3 0 0,0 7 0 16,8-3 0-16,-8 1 0 0,9-5 4 0,-9 5-8 0,8-1 0 15,-8 1 0-15,0 0 4 0,8 0 0 0,-8 0-4 0,9-1 4 0,-9-4 0 16,0 5 0-16,9 0 0 0,-9 0 4 0,8 0-4 16,-8-5 0-16,8 4 0 0,-8 2 4 0,10-2-4 0,-10-4 4 15,8 5-4-15,-8-1 0 0,8 1 0 0,-8 0 0 0,9 0 0 0,0 0 0 16,-9-5 0-16,8 5-8 0,-8-1 4 0,8 0 4 0,1 2 0 16,-9-1-4-16,8-1 0 0,0 1 4 0,2 0 0 0,-10 0 0 15,8-1 0-15,0-4 0 0,-8 10 0 0,10-5-4 0,-2-5 0 0,-8 10-4 16,8-6 4-16,0 1-4 0,-8 0 8 0,9 1-4 15,0-3 0-15,-9 3-4 0,8-2 0 0,-8 5 0 0,9-3-4 0,-9-2 0 16,8 1 4-16,-8 0-4 0,8-1 12 0,-8 1-8 0,10 1-4 16,-10-2 4-16,8 1 0 0,-8 0 0 0,8 0-4 0,-8 4 8 15,0-9-4-15,8 10 0 0,-8-6 0 0,10 2 4 0,-10-2 0 0,0 1 0 16,8 0 0-16,-8 0 0 0,0-1-4 0,8 6 4 0,-8-5 0 16,9-1-4-16,-9 2 0 0,0 3 0 0,9-4 0 0,-9 4 4 15,0-4-4-15,0 5 0 0,8-5 0 0,-8 4 0 0,9-4 0 16,-9 5 0-16,0-6 0 0,8 6-4 0,-8-5 4 0,0-2 0 15,8 8 0-15,-8-6 0 0,0 4 4 0,8-4-4 0,-8 0 0 16,0 5 0-16,10-6 0 0,-10 2 0 0,0 3 0 0,8-4-16 16,-8-1 20-16,0 6 0 0,8-5-4 0,-8 4 0 0,0-4 0 0,10 4 0 15,-10-3 0-15,0 2 4 0,8-2-4 0,-8 3-4 0,0 1 4 16,0-5-4-16,8 5 4 0,-8-1-4 0,0 1 0 0,9-1 0 16,-9-4 4-16,0 4-4 0,8-3 0 0,-8 3 0 0,9 1-4 0,-9-1 8 15,0-4-4-15,0 4 4 0,8-3-4 0,-8 3 4 16,9 1-4-16,-9-6 0 0,0 6 0 0,8-1 4 0,-8-3-4 0,0 3 0 15,8 1 0-15,-8-1 0 0,0-4 0 0,10 4 0 0,-10 1 0 16,8 0 4-16,-8-1 0 0,0-4-4 0,8 5 0 16,-8 0 0-16,0-1 0 0,10-4 4 0,-10 4-4 0,8 1 0 0,-8-5 0 15,8 4 4-15,-8 1-4 0,0-1 4 0,8 1 0 0,-8-5-4 0,9 3 0 16,-9 3-4-16,9-1 4 0,-9-1 0 0,0 1 0 16,8-1 0-16,-8 1 0 0,9 0 0 0,-1 0 4 0,-8-1-4 0,0 0 0 15,8 1 0-15,-8 0 0 0,10-2 4 0,-10 3-4 0,8-2 0 16,-8-4 4-16,8 10 0 0,-8-11 0 0,10 7 0 0,-10-3 0 15,8 2 0-15,-8-4-4 0,8 3 0 0,-8 0 0 0,0 1 0 0,8-6 0 16,-8 6 0-16,9-1 0 0,-9-3 0 0,0 3 4 16,8 1-4-16,-8-6 4 0,0 6-4 0,9-1 0 0,-9-3 4 0,9 3-4 15,-9-4 0-15,8 4 0 0,-8 1 4 0,8-5-4 0,-8 4 0 16,10 1 0-16,-10-5 0 0,8 4 0 0,-8 1 4 0,8-5-4 16,-8 4 4-16,8 1-4 0,-8-1-4 0,10-4 8 0,-10 5-8 0,8-2 4 15,-8-2 0-15,8 4 4 0,-8-1-4 0,9 1 0 0,-9-1 0 16,0 2 0-16,8-3 4 0,-8 2-4 0,9 0 0 0,-9-1 0 15,0 1 0-15,9-1 0 0,-9 1 4 0,8 0-4 0,-8-1 4 16,0 1-4-16,8 5 0 0,-8-6 0 0,8 1 0 0,-8-1 0 16,0 1-4-16,10 0 0 0,-10-1 8 0,8 1-4 0,-8 4 0 15,8-5 0-15,-8 1 0 0,10 5-12 0,-10-6 20 0,8 0-8 0,-8 2 4 16,8 3-4-16,-8-5 0 0,9 1 4 0,-9-1 0 0,8 6-4 16,-8-5 4-16,8 4 0 0,-8-4 0 0,0 4 0 0,9-5 0 15,-9 6-4-15,9-1 4 0,-9-4 0 0,8 4-4 0,-8 0 4 16,0-3 0-16,8 3 0 0,-8 0-4 0,0-5 4 0,0 6-4 0,10-1 0 15,-10 1 0-15,0-1 0 0,0 1 0 0,8-7 0 0,-8 7 0 16,0 0 0-16,0-5 0 0,0 5 0 0,0-1 0 0,0-5 0 16,8 5 4-16,-8 1-4 0,0-5 0 0,0 3 4 0,0-3 0 0,0 5-4 15,0-1 4-15,0-5-4 0,0 6 0 0,0-1 0 16,0-4 4-16,0 4-4 0,0 1 0 0,0-1 0 0,0 1 0 16,0-6 4-16,0 5-4 0,0 1 4 0,0-1-4 0,0 1 0 0,0-1 0 15,0 0 4-15,0 0-4 0,0 2 0 0,0-3 0 16,0 2 4-16,0-1-4 0,0 5 4 0,0-4 0 0,0-1-4 0,0 1 0 15,0 4 0-15,0-5 0 0,0 1 0 0,0-1 0 0,0 1 0 16,0-1 0-16,0 5 0 0,0-5 0 0,0 1-4 0,0-1 4 16,0 0 0-16,0 1 4 0,0-1-4 0,0 0-4 0,0 1 4 0,0-1 4 15,0-4-4-15,-8 5-4 0,8-2 4 0,0 2 4 16,0-1-4-16,0 1 0 0,-8-1 0 0,8 1 0 0,0-5 4 0,-10 3-4 16,10 3 4-16,0-3-4 0,0 2 0 0,-8-1 0 0,8 1 0 15,0-1 0-15,0 1 0 0,-8 0 4 0,8-2-4 0,0 1 0 16,0 1 0-16,-9-1 0 0,9 0 0 0,0 6 0 0,-9-6 0 0,9 1 0 15,0-1 4-15,0 1-4 0,0-1 0 0,-8 0 0 0,8 1 4 16,0-1-4-16,-8 1 4 0,8 4-4 0,0-5 4 0,0 1 0 16,-9-2 0-16,9 2 0 0,0 5 0 0,0-7-4 0,-8 3 4 15,8-3-4-15,0 6 0 0,-8-5 0 0,8 1 4 0,-10 0-4 16,10-1 4-16,0 5 0 0,0-4 0 0,-8-1-4 0,8 1 4 0,0-1 0 16,-8 0 0-16,8 1-4 0,-10 4 4 0,10-5 0 0,0 1-4 15,-8 4 4-15,8-5-4 0,0 1 4 0,-8-1-4 16,8 0 4-16,-8 6-4 0,8-6 0 0,0 1 4 0,-9-2-4 0,9 7 4 15,-9-5 0-15,9-2-4 0,0 2 0 0,-8-1 0 16,8 5 0-16,-9-4 0 0,9-1 4 0,0 1 0 0,-8-1 0 0,8 1-4 16,0-1 0-16,-8 0 0 0,8 2 4 0,-10-3-4 0,10 6 0 15,0-5 4-15,-8 1-4 0,8 0 4 0,0-1-4 0,-8 0 0 16,8 0 0-16,0 1 0 0,-8 0 0 0,8-1-4 0,0 0 8 0,-10 1-4 16,10-1 0-16,0 1 0 0,-8-2-4 0,8-4 4 0,0 7 4 15,-8-2-4-15,8-4 0 0,-9 4 0 0,9-4 0 0,0 5 0 16,-9-6 0-16,9 5 4 0,0-4-4 0,0 0 0 0,-8-1 0 0,8 5 0 15,0-4 0-15,0-1 0 0,-9 6 0 0,9-6 0 0,0 1 0 16,-8 0 4-16,8 4-8 0,0-4 4 0,0-1-24 0,-8 5 28 16,8-4-4-16,0 0 4 0,-8-1 0 0,8 1 0 0,-10 4 0 15,10-4-4-15,0 1 0 0,0-3 0 0,-8 2 0 0,8-1 4 16,-8 5-4-16,8-4 0 0,0 0 0 0,-10 0 0 0,10-1 0 16,-8 0-4-16,8 1 4 0,0 0-4 0,-8-2 4 0,8 3 0 0,0-2 0 15,-9 1 4-15,9 0-4 0,0-1 0 0,-8 1 0 0,8-1 0 16,0 2-4-16,0-2 8 0,-9 0 0 0,9 6-4 0,0-6 0 15,-9 1 0-15,9 0 0 0,0-1-4 0,-8 5 4 0,8-4 0 16,0 0 0-16,-8-1 0 0,8 1 0 0,-8 4 0 0,8-4 0 16,0-1 0-16,-10 1 0 0,10 4 0 0,0-4 0 0,-8 0 0 15,8-1 4-15,-8 5-4 0,8-4 0 0,0 5 4 0,-10-6-4 16,10 5 0-16,0-4-4 0,-8 5 8 0,8-1-4 0,0-4 0 0,-8 4 0 16,8-5 0-16,-9 1 0 0,9 5 0 0,0-6 0 0,-8 6 4 15,8-6-4-15,0 1-4 0,-9-1 4 0,9 5-4 0,-8-4 4 16,8 0 0-16,0-1-4 0,-9 1 4 0,9-1 0 0,-8 2 0 0,8-2 0 15,0 0 0-15,-8 6 0 0,8-6 0 0,-10 1 0 0,10-1 0 16,-8 1 0-16,8-1 0 0,0 1 0 0,-8 0 0 0,8-1 0 16,0 1 0-16,-10-1 0 0,10 1 0 0,0 5 0 0,-8-6 0 15,8 0 0-15,0 1 0 0,0 0 0 0,-8 0 0 0,8-1 0 16,0 1 0-16,-8-1 0 0,8 1 0 0,0 0 0 0,0-1 0 16,-9 1 0-16,9-1 4 0,0 1-4 0,0 0 0 0,-8-1 0 0,8 1 0 15,0-1 0-15,0-4-4 0,0 4 4 0,-9 1 4 16,9 0-4-16,0-2 0 0,-9 3 0 0,9-2 0 0,0 1 0 0,-8 0-4 15,8-1 8-15,-8 1-8 0,8-1 4 0,0-4 0 0,-10 5 0 16,10 0 0-16,-8-6-4 0,8 6 8 0,-8-1-4 0,8-4 4 16,-8 5-4-16,8-5 0 0,-10 4 0 0,10-4 0 0,-8 4 0 15,8-4-4-15,0 5 4 0,-8-5 0 0,8 4 0 0,-9-4 0 0,9 5 0 16,-8-6 0-16,8 1 0 0,0 0-4 0,-9 4 4 0,9-3 0 16,0-2 0-16,-9 1 0 0,9 0 0 0,-8 1-4 0,8-3 4 15,0 2 0-15,0 0 0 0,0 0 0 0,-8 0-4 0,8 0 8 16,0-1-4-16,0-4 0 0,0 5 0 0,-8 0 0 0,8-1 0 0,0-4 0 15,0 5 0-15,0-5 4 0,0 5-4 0,0-5 0 0,0 5 0 16,0-5 4-16,-10 0-4 0,10 0 4 0,0 0-4 0,0 0 0 16,0 0 0-16,0 0 4 0,0 0-4 0,0 5 0 0,0-5 0 15,0 0 4-15,-8 0-4 0,8 4 0 0,0-4 0 0,0 6 4 16,0-6 0-16,-8 4 0 0,8-4 0 0,0 5 4 0,0 0-8 0,-10-5 8 16,10 5 0-16,-8-1 0 0,8-4-4 0,0 5 4 0,-8-5 0 15,8 5 0-15,0 0 0 0,-9-5 0 0,9 4 0 16,-8 2-4-16,8-6 0 0,0 4 0 0,0-4 0 0,-8 5 0 0,8-5 0 15,0 5 0-15,-9-5 0 0,9 5-4 0,0-5 0 0,0 0 4 16,0 0-4-16,0 0 4 0,0 4 0 0,0-4-8 16,0 0 4-16,0 0 4 0,-9 0 0 0,18 0-4 0,-9 0 0 15,0 0 0-15,0 0 0 0,0-4 0 0,0 8 4 0,0-4-8 16,0 0 4-16,0 0 0 0,0 0-4 0,0 0 0 0,0 0 4 16,0 0-8-16,0 0-4 0,0 0-8 0,0 0-8 0,-9 0-12 15,9 0-16-15,0 0-20 0,0-4-24 0,0 4-28 0,0-5-36 16,-8 0-24-16,8 0-88 0,-8 1 52 0,8-6 40 0,-10-5 36 15,2 6 28-15,8-11 20 0</inkml:trace>
          <inkml:trace contextRef="#ctx0" brushRef="#br1" timeOffset="113307.0193">1655-273 11 0,'0'0'68'0,"0"0"-4"0,0-4-8 0,-10 4-28 0,10 0 0 16,0 0-8-16,-8 0 0 0,8 0-4 0,0 0 4 0,0 0-4 16,0 0-4-16,-8-5 0 0,8 5 0 0,0 0-4 0,0 0 8 15,0 0-8-15,0 0 4 0,0 0 0 0,0 0 0 0,0 0 0 0,-9 0 0 16,9 0 0-16,0 5 0 0,0-5 0 0,0 0 0 15,0-5 0-15,0 5 4 0,0 0-4 0,0 0 4 0,0 5-4 0,-9-5 4 16,9 0-4-16,0 0 4 0,0 0 0 0,0 0-4 0,0 0 0 16,0 0 0-16,0 0 0 0,0 0 0 0,0 0 0 0,0 0 4 15,0 0 0-15,0 0-4 0,0-5 0 0,0 5 0 0,0 0 4 0,0 0-4 16,0 0 4-16,0 0 4 0,0 0 0 0,0-5 0 0,0 5 4 16,0 0-8-16,0 0 8 0,0 0 0 0,0 0 0 0,0 0-8 15,0 0 8-15,0 0-4 0,9 0-4 0,-9 0 4 0,0 0 0 16,0 0-4-16,9 0 0 0,-9 0 0 0,0 0 0 0,8 0 0 15,-8 0 0-15,8 0 0 0,-8 0 4 0,10 0-4 0,-10 0 4 0,8 0 0 16,-8 0 0-16,8 0 0 0,-8 0-4 0,9 5 0 16,0-5 0-16,-9 0 4 0,8 5-4 0,0-5 0 0,1 4-4 0,-1-4 4 15,-8 6-4-15,18-2 4 0,-10 1-4 0,-8 0 0 0,18 0-4 16,-10 4 0-16,0-4 0 0,0 4-4 0,1-4 0 0,0 5 4 16,-1-5-4-16,1 4 0 0,-1 1 4 0,0-5-4 0,-8 4 0 0,10 1 0 15,-2-5 0-15,0 4 0 0,-8-4 4 0,8 4-4 0,2-3-4 16,-10 3 4-16,8-5 0 0,-8 2 0 0,0 3 0 0,8-4 0 15,-8 4 0-15,0-3 0 0,9-2-4 0,-9 5 4 0,0-3-4 16,0 3 0-16,0-4 4 0,0 4-4 0,0-3 4 0,0 3-8 16,0-5 4-16,0 6 4 0,0-5-4 0,0 0 0 0,0 0 0 0,0 5-4 15,0-7 4-15,0 3 0 0,0-2 4 0,0 2 0 0,0-2-4 16,0 2 0-16,0-2 0 0,0-4 0 0,0 5-4 0,0-1 4 16,0 2 0-16,0-6 0 0,0 4 0 0,0 1 0 0,0-5 0 15,0 0-4-15,0 4 0 0,0-4 4 0,0 0-8 0,0 0-4 16,-9 0-8-16,9 0-8 0,0 6-4 0,0-6-12 0,0 0-8 15,0 0-8-15,0-6-12 0,0 6-12 0,0 0-16 0,0 0-12 0,-8-4-8 16,8-1-32-16,0 1-72 0,0 4 56 0,-8-6 28 0,8-3 32 16,-10 5 16-16</inkml:trace>
          <inkml:trace contextRef="#ctx0" brushRef="#br1" timeOffset="113630.1641">1714-71 47 0,'0'0'92'0,"0"0"0"0,0 0-4 16,0-5-28-16,0 5 0 0,0-4 0 0,0 4 4 0,0 0 8 16,0-6 4-16,0 6 0 0,0-4-8 0,8 4 4 0,-8-5 0 15,0 5 4-15,8 0-20 0,-8 0 24 0,0 0 0 0,10 0 0 16,-10 0 0-16,8 0-4 0,0 0-4 0,-8 0-8 0,10 0 0 15,-2 0-8-15,-8 5 0 0,8-5 0 0,-8 4-4 0,8-4 0 0,1 6-8 16,-9-6-40-16,9 4-4 0,-9-4 0 0,0 5 0 16,8-1 0-16,-8-4 0 0,0 6 0 0,0-2 0 0,0-4 0 0,0 0 0 15,0 5 0-15,9-5 0 0,-9 0 0 0,0 0 0 0,0 0 0 0,-9 0 0 16,9 0 0-16,0 0 0 0,0 0 0 0,-8 0-100 16,8 0-68-16,0 0-48 0,-9 0-56 0,0 0-44 0,1 0 60 0,8 0 44 15,-8 0 44-15,0 0 28 0,-10 0 28 0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25:16.91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4E0663F-C33A-4A46-B4B1-E5AE4B31079B}" emma:medium="tactile" emma:mode="ink">
          <msink:context xmlns:msink="http://schemas.microsoft.com/ink/2010/main" type="writingRegion" rotatedBoundingBox="17088,13218 33156,13491 33125,15299 17058,15027"/>
        </emma:interpretation>
      </emma:emma>
    </inkml:annotationXML>
    <inkml:traceGroup>
      <inkml:annotationXML>
        <emma:emma xmlns:emma="http://www.w3.org/2003/04/emma" version="1.0">
          <emma:interpretation id="{472D1EB3-A4BE-426B-9725-80F78310FB97}" emma:medium="tactile" emma:mode="ink">
            <msink:context xmlns:msink="http://schemas.microsoft.com/ink/2010/main" type="paragraph" rotatedBoundingBox="17088,13218 33156,13491 33125,15299 17058,150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865AE0F-7FDE-4688-AABF-3506993F214D}" emma:medium="tactile" emma:mode="ink">
              <msink:context xmlns:msink="http://schemas.microsoft.com/ink/2010/main" type="line" rotatedBoundingBox="17088,13218 33156,13491 33133,14836 17066,14563"/>
            </emma:interpretation>
          </emma:emma>
        </inkml:annotationXML>
        <inkml:traceGroup>
          <inkml:annotationXML>
            <emma:emma xmlns:emma="http://www.w3.org/2003/04/emma" version="1.0">
              <emma:interpretation id="{99336522-5587-4214-8470-CE402A851276}" emma:medium="tactile" emma:mode="ink">
                <msink:context xmlns:msink="http://schemas.microsoft.com/ink/2010/main" type="inkWord" rotatedBoundingBox="17085,13436 18423,13459 18404,14586 17066,1456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9336-134 39 0,'0'-5'76'0,"0"0"-4"0,0-5-4 0,0 10-20 15,0-9 0-15,0 4 0 0,0 0 0 0,0 1 0 0,0-6 0 0,0 5 4 16,9 1 4-16,-9-7 0 0,0 7 0 0,0-6 4 16,8 6-4-16,-8-1 4 0,0-5 0 0,8 6 0 0,-8-1 0 0,0 0 0 15,10-4 4-15,-10 3-4 0,0 6 0 0,0-4-4 0,0-2 4 16,8 2-8-16,-8 4 0 0,0 0-4 0,0 0 0 0,0-5-8 16,0 5-4-16,0 0 0 0,0 5-4 0,0-5-4 0,0 4-4 0,0 2-4 15,0-2-4-15,-8 2 0 0,8 3 0 0,0 1-8 0,0-1 0 16,0 1 0-16,-10 0-4 0,10 5-4 0,-8-2 4 0,8 1-20 15,0 5 24-15,-8-4-4 0,8 4 0 0,0-4-8 0,-9 4 4 16,9 0-4-16,0-5 4 0,0 5-4 0,0-4-8 0,-9 4 0 16,9-5 0-16,0 1 0 0,0-1 0 0,9-4 4 0,-9-1-8 0,0 6 4 15,0-5 4-15,9-6-4 0,-9 6 0 0,8-5-4 0,-8-1 0 16,8 0 4-16,2-4 4 0,-2 7-4 0,0-7 8 0,0 0 0 16,2 0-4-16,-2 0 4 0,0 0-4 0,1 0 4 0,-1-7 0 15,1 3 0-15,0 4 4 0,-1-4 0 0,0-1-4 0,0-5 0 16,2 6 4-16,-10-2 0 0,8 2 4 0,0-5-4 0,-8 3 0 0,10-3 0 15,-10 4 0-15,0-4 4 0,8 3-4 0,-8-3 0 16,0 4 0-16,0-4 0 0,0 9 0 0,8-5 4 0,-8 0-4 0,0 5 0 16,0-4 4-16,0 4 4 0,0 0 0 0,0 0 0 15,0 4 0-15,9 1 0 0,-9 0 4 0,0-1-4 0,0 6 0 0,0-1-4 16,0 1 4-16,0 5 0 0,0-5 4 0,0 3-4 0,0 2 4 16,0-1-4-16,0 1 0 0,0-1 0 0,0 5 0 0,0-4 4 15,0-1-4-15,0 1-4 0,0-2 0 0,0 3 0 0,0-2 4 16,0-5-4-16,0 6 0 0,0-6-8 0,0 1 0 0,0-1 0 0,0-4-12 15,0 5-4-15,0-5-12 0,0-1-16 0,0-4-12 0,0 5-20 16,0-5-16-16,0 5-12 0,0-5-16 0,0-5-16 0,0 5-8 16,0-5-12-16,0 1-60 0,0-1 16 0,0 0 40 0,0 0 36 0,0 0 20 15</inkml:trace>
          <inkml:trace contextRef="#ctx0" brushRef="#br0" timeOffset="256.3938">9242 490 11 0,'0'4'128'0,"0"-4"-16"0,8 5-4 0,-8 0-28 0,0-1 4 16,10-4 4-16,-10 6 0 0,8-6-4 0,0 0 0 0,1 4-8 16,0-4 0-16,-1 0-4 0,0 0-4 0,1 0-8 0,8-4 0 0,0 4-8 15,-9-6 0-15,10 6 0 0,-2-4-12 0,2-1-4 16,-1 0-8-16,0 1 0 0,8 4-8 0,-7-11-8 0,-2 11 0 0,2-9-4 15,-1 4-4-15,-1 5 0 0,2-5 0 0,-2 1-12 0,-6-1-16 16,6 5-12-16,2 0-24 0,-10-5-12 0,0 5-16 0,1 0-24 16,-1 0-16-16,1 0-12 0,0 0-52 0,-9 5-28 0,0-5 44 0,0 5 32 15,0-5 28-15,0 4 20 0</inkml:trace>
          <inkml:trace contextRef="#ctx0" brushRef="#br0" timeOffset="1505.8157">10043-8 11 0,'0'-6'132'15,"0"6"-8"-15,0-4-4 0,0-1-20 0,10 0 8 0,-10 0-4 16,0 1-4-16,8 4-8 0,0-5-8 0,1 0-4 0,-1 5-4 16,1-5-12-16,-1 5-8 0,1 0 0 0,-1-4-8 0,10 4-8 0,-10 0-4 15,10 0-8-15,-10 0-4 0,8 0-8 0,-7 0 0 16,8 0-4-16,0 0 0 0,1 0-4 0,-10 0-4 0,8 0-4 0,2 0-8 15,-1 0-16-15,0-6-16 0,8 6-12 0,-7 0-20 0,-2 0-16 16,10 0-28-16,-9 0-20 0,9 0-48 0,0-4-44 0,0 4 40 16,-1 0 40-16,9 0 20 0,-8 0 32 0</inkml:trace>
          <inkml:trace contextRef="#ctx0" brushRef="#br0" timeOffset="1024.3158">10128 326 7 0,'10'-5'116'0,"-10"1"-8"0,8-1-4 15,-8 0-24-15,8-5-4 0,-8 10 0 0,10-3-8 0,-10 3-4 16,8 0 0-16,-8-6-4 0,0 6 0 0,8 0-8 0,-8 0-4 16,8 6 4-16,-8-6-4 0,0 3-4 0,9 7-4 0,-9-5 0 0,0 4-4 15,9 6 0-15,-9-6-4 0,0 6 0 0,8-1-4 0,-8 5 4 16,0 0-4-16,9 0-4 0,-9 6-4 0,0-2-4 0,0 2-4 15,0-2 0-15,8 2 0 0,-8 4-8 0,0-6 0 0,0 6-4 16,8-5 0-16,-8 0-4 0,0 0-8 0,10-5-4 0,-10 5-16 16,0-5-8-16,8 0-8 0,-8-4-12 0,0-1-12 0,8 0-16 0,-8-4-16 15,0 0-12-15,8-5 0 0,-8-5-68 0,0 0-8 0,0 0 32 16,10-5 32-16,-10-5 20 0</inkml:trace>
          <inkml:trace contextRef="#ctx0" brushRef="#br0" timeOffset="1255.6988">10342 431 103 0,'0'-9'120'0,"0"9"-12"16,0-5-12-16,0 0-24 0,8 1 0 0,-8 4 4 0,0 0 0 15,0 0-4-15,8 0 0 0,-8 4-4 0,0 1 0 0,10 0-4 16,-10 4-4-16,0 1-4 0,8 0 0 0,0-1-4 0,-8 6 0 16,10 0 0-16,-10-1-4 0,0 5-8 0,8-6-4 0,-8 13-4 0,8-7-4 15,-8 0-8-15,9 0 0 0,-9 0-4 0,0 4-8 16,8-3 0-16,-8-1 0 0,0 0-4 0,0-5-4 0,0 6 4 0,9-6-4 15,-9-4-4-15,0 4-4 0,0-4-8 0,0 0-16 0,0-6-12 16,0 1-20-16,0 0-16 0,0-5-20 0,0-5-20 0,-9 0-16 16,9 1-8-16,-8-6-68 0,8-5 4 0,-9 6 40 0,1-5 32 0,0-6 28 15</inkml:trace>
        </inkml:traceGroup>
        <inkml:traceGroup>
          <inkml:annotationXML>
            <emma:emma xmlns:emma="http://www.w3.org/2003/04/emma" version="1.0">
              <emma:interpretation id="{47643FAE-AD58-4362-806D-2D589226DBDE}" emma:medium="tactile" emma:mode="ink">
                <msink:context xmlns:msink="http://schemas.microsoft.com/ink/2010/main" type="inkWord" rotatedBoundingBox="21659,14134 22180,14143 22179,14195 21658,14186"/>
              </emma:interpretation>
            </emma:emma>
          </inkml:annotationXML>
          <inkml:trace contextRef="#ctx0" brushRef="#br0" timeOffset="12259.9087">13837 408 39 0,'0'4'120'0,"-8"6"-12"0,8-5-4 0,0 5-20 0,0-6 0 0,0-4 0 15,8 5 0-15,-8 0 8 0,10 0-8 0,-10-5 0 0,8 4 0 16,0-4-4-16,1 0 4 0,-1 0-4 0,10 0 4 0,-10 0-4 16,8 0-4-16,2 0-4 0,-1 0-4 0,0-4-8 0,0 4 0 0,0 0-12 15,0-5-4-15,9 0-4 0,-9 5-12 0,8-5-4 16,-8 5-4-16,1-4-4 0,8 4 0 0,-10 0-4 0,2-6-8 0,-2 6-4 15,1 0 0-15,1-4 0 0,-10 4 0 0,8 0-16 0,-6 0-20 16,6 0-16-16,-7 0-24 0,0 0-20 0,-1 0-16 0,1 4-20 16,-1-4-16-16,-8 0-24 0,8 0-28 0,-8 0-60 0,10 0 44 15,-10 0 40-15,0 0 36 0,0 0 24 0,0-4 24 0</inkml:trace>
        </inkml:traceGroup>
        <inkml:traceGroup>
          <inkml:annotationXML>
            <emma:emma xmlns:emma="http://www.w3.org/2003/04/emma" version="1.0">
              <emma:interpretation id="{FC221187-8E56-4775-96A8-44E41CB91808}" emma:medium="tactile" emma:mode="ink">
                <msink:context xmlns:msink="http://schemas.microsoft.com/ink/2010/main" type="inkWord" rotatedBoundingBox="20658,14001 21015,14007 21007,14477 20650,14471"/>
              </emma:interpretation>
            </emma:emma>
          </inkml:annotationXML>
          <inkml:trace contextRef="#ctx0" brushRef="#br0" timeOffset="6575.6072">12824 527 95 0,'0'0'108'0,"0"0"-4"0,0 0-4 0,0 0-24 15,0 0 4-15,0 0 4 0,0 0 4 0,8 0 0 0,-8 0-8 16,8 0-4-16,0 0 0 0,-8 0-4 0,9 0 4 0,0 0 0 15,-1 0-4-15,1 0 0 0,7 0-4 0,-6 0-8 0,6 0-4 16,2 0-4-16,-10 0 0 0,9 0 0 0,0 0-4 0,-8 0 0 16,7 0-4-16,-8 0-4 0,10 0-4 0,-10 0-8 0,10 0 0 15,-10 0-28-15,1 0 12 0,8 0-12 0,-8 0 0 0,-1 0 0 0,0 0 0 16,0 0 0-16,2 0 0 0,-2 0 0 0,0 6 0 16,-8-6 0-16,10 0 0 0,-10 0 0 0,8 0-52 0,-8 0-28 0,0 0-28 15,8 0-24-15,-8 0-32 0,0 0-32 0,0 0-56 0,0 0-20 16,-8 0 48-16,8 0 40 0,0 0 32 0,-8 0 32 0,-2 0 24 15</inkml:trace>
          <inkml:trace contextRef="#ctx0" brushRef="#br0" timeOffset="6305.317">12943 355 55 0,'0'-5'80'0,"0"0"-4"0,8 0 0 0,-8 1-24 16,0-1 0-16,8 0 0 0,-8 0 0 0,0 1 0 0,0-1 0 16,9 0 0-16,-9 0 0 0,0 0-4 0,9 2 0 0,-9-3 8 15,8 6-8-15,-8-5 0 0,0 0 4 0,9 5 0 0,-9 0 4 0,8 0 4 16,-8 0 4-16,8 0 4 0,-8 0 0 0,0 5-4 16,8 0 0-16,-8 1-4 0,0-3-4 0,0 7-4 0,0 0-4 0,0 4-4 15,0-5-8-15,0 6-4 0,10-1-4 0,-10 0 0 0,0 6-4 0,0-1-8 16,-10-4 0-16,10 4-4 0,0 0-4 0,0 0 0 15,0 1 0-15,0-1 0 0,0 0-4 0,0 0-4 0,0-5 0 0,0 5-4 16,0-4 4-16,0 4-4 0,0-5 0 0,0 1 0 0,0-1 0 16,0-4-4-16,0-1-4 0,0 1-4 0,0-1-4 0,0-4-8 15,0 4-12-15,0-2 0 0,-8-7-8 0,16 3-8 0,-8-3-12 0,-8 5-4 16,8-5-8-16,0 0-8 0,0 0-12 0,0-5-8 0,-8 5-4 16,8-3-4-16,0-4 0 0,-8 3-8 0,8-1-48 0,-9-4 0 15,9 4 24-15,-8-5 16 0,8 1 48 0</inkml:trace>
        </inkml:traceGroup>
        <inkml:traceGroup>
          <inkml:annotationXML>
            <emma:emma xmlns:emma="http://www.w3.org/2003/04/emma" version="1.0">
              <emma:interpretation id="{86A122D7-7F09-4FBB-BFDA-AA2186F77B82}" emma:medium="tactile" emma:mode="ink">
                <msink:context xmlns:msink="http://schemas.microsoft.com/ink/2010/main" type="inkWord" rotatedBoundingBox="19446,13411 22134,13457 22124,14064 19436,1401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1998.5752">14017-158 59 0,'-9'0'76'0,"9"4"0"0,-9-4 0 0,1 5-24 0,8-5 4 15,0 0 0-15,-8 5 4 0,-1-5 4 0,9 0 4 0,-8 0-4 0,8 0 4 16,0 0 0-16,-9 0-4 0,9 0 0 0,0 0 0 16,0-5-4-16,-9 5 0 0,9-5 0 0,0 5-4 0,0-4 0 0,0-1-4 15,0 0 0-15,0 5-4 0,9-5 0 0,-9-4-4 0,0 4 0 16,9 0-8-16,-9-3-4 0,8 1 0 0,-8-1-4 0,9 2-4 15,-1 2-4-15,-8-1 0 0,8-5-4 0,1 6 0 0,0-1 0 0,-1 0-4 16,0 0-4-16,2 1 0 0,-2 4 4 0,0-6-8 0,1 6 0 16,0 0 0-16,-9-4 0 0,8 4 0 0,0 0-4 0,1 4 0 15,-9-4 4-15,8 6 0 0,-8-2-4 0,8 1 4 0,-8 5 0 0,0-1-4 16,0 1 0-16,0 0 0 0,0-2 0 0,0 7-4 16,-8 0 4-16,8-1 0 0,-8 0-4 0,8 1 0 0,-9-1 0 0,1 1 4 15,0-1-4-15,-1 5 4 0,9-4 0 0,-9-1 0 0,1-5 0 16,0 6 0-16,-2 0 0 0,10-6-4 0,-8 5 4 0,0-4 0 15,8 0 0-15,0-1 0 0,-9 1 0 0,9 0-4 0,0-6 4 0,0 5 0 16,0-3 4-16,-9-2-4 0,9 1 0 0,9 0-4 16,-9 0 8-16,0-1-4 0,0 0 4 0,9-4-4 0,-9 7 4 0,8-7 0 15,-8 0 4-15,8 0 0 0,2 4 0 0,-2-4 4 0,0 0 0 16,1 0 4-16,0 0 0 0,-1 0 0 0,0 0-20 0,1 4 24 16,7-4-4-16,-6 0-16 0,-2 0 0 0,0 0 0 0,10 0 0 0,-10 6 0 15,0-6 0-15,2 0 0 0,-2 0 0 0,9 0 0 0,-9 0 0 16,0 0 0-16,2 4 0 0,-2-4 0 0,0 0 0 0,0 0-32 15,2 0-20-15,-10 0-16 0,8 0-20 0,0 0-12 0,-8 0-12 16,0 0-24-16,9 0-16 0,-9 0-8 0,0 0-24 0,0 0-60 16,0 0 28-16,-9 0 44 0,9 0 28 0,-8 0 32 0</inkml:trace>
          <inkml:trace contextRef="#ctx0" brushRef="#br0" timeOffset="2405.8287">11629-34 31 0,'-8'-9'132'15,"8"4"-20"-15,0 0-8 0,-8-4-24 0,8-1 0 0,0 0 0 16,0 6 0-16,0-6 4 0,0 1-8 0,0 4-4 0,8-5-4 0,-8 5-4 15,8-4 0-15,1-1-4 0,0 0 0 0,-1 6-4 16,1-6-8-16,7 1 4 0,-8 4-8 0,10-5-20 0,-10 6 20 0,10 0-8 16,-10-3 0-16,9 7-4 0,1-4-8 0,-2 4-4 0,-8 0-4 15,10 0-4-15,0 0 0 0,-10 4-4 0,9 3-4 0,-9-3 4 16,1 5-4-16,-1 1 0 0,1-1-4 0,-1 5 0 0,-8 1 0 16,0-1 0-16,0 1-4 0,0-1 4 0,0 5 0 0,0-4 0 0,-8-1 0 15,8 0 0-15,-9 1-4 0,9 0 0 0,-8-6 0 0,8 0 0 16,-9 1 4-16,9-1 0 0,0-3-4 0,0-6 0 0,0 0-4 15,0 0 0-15,9-6 4 0,-9 2 0 0,8-6-4 0,1 5 0 16,-1-4 4-16,-8 4 0 0,8-4 0 0,2-1 0 0,-2 0 4 16,0 1 0-16,10-1-4 0,-10 1 4 0,0 4 0 0,1-5 0 0,-1 5 0 15,10 5 0-15,-10-5 0 0,0 5 4 0,2 0 0 16,-2 0 4-16,0 0 0 0,0 0 0 0,2 5 0 0,-2 0 0 0,0 0 0 16,1 5 0-16,-1-6 4 0,1 6-4 0,0-1 4 0,-1 1 0 15,0-1 0-15,0 2-20 0,2 3 20 0,-2-5 4 0,0 1 0 16,-8 4-4-16,10-4 4 0,-10 5 4 0,8-2 0 0,-8-3 4 0,0 5 4 15,0 0 4-15,-8-1-12 0,8 0 4 0,-10 0-8 0,2 0 0 16,0 1-4-16,-10-5-4 0,2 3-8 0,7 3 0 0,-17-2 0 16,10-5 0-16,-2 1-16 0,2-1-16 0,-2 1-16 0,-8-5-20 15,9 1-32-15,1-3-28 0,-2-3-36 0,-8 0-32 0,10 0-72 16,-1-3 0-16,8-8 48 0,-8 6 48 0,1-4 28 0,6-1 24 16,-6-4 24-16</inkml:trace>
        </inkml:traceGroup>
        <inkml:traceGroup>
          <inkml:annotationXML>
            <emma:emma xmlns:emma="http://www.w3.org/2003/04/emma" version="1.0">
              <emma:interpretation id="{CB38B19B-0B80-4658-B14F-4E72D292BA51}" emma:medium="tactile" emma:mode="ink">
                <msink:context xmlns:msink="http://schemas.microsoft.com/ink/2010/main" type="inkWord" rotatedBoundingBox="22656,13506 24436,13536 24419,14548 22639,1451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7603.6524">15032 197 55 0,'0'-5'96'0,"0"-4"-4"16,0 3 0-16,8 2-24 0,-8-6 4 0,-8 5 4 0,8 1 4 0,0 4 0 15,0-5-4-15,0 5-8 0,0 0 0 0,0-5-4 0,0 5-4 16,0 0-4-16,0 0-4 0,0 0 4 0,0 0 4 0,0 0 4 16,0 5 0-16,0-5 0 0,0 5 4 0,8 4-8 0,-8-5 0 0,0 6 0 15,0-4-8-15,0 8-4 0,8-5-4 0,-8 6-4 16,0 3 0-16,0 2-4 0,9-1-4 0,-9 0-8 0,0 5-4 0,0 0-20 15,0 0 0-15,0 0 0 0,9 5 0 0,-9-5 0 0,0 0 0 16,0 5 0-16,0-5 0 0,0 0 0 0,0 0 0 0,0 0 0 16,0-4 0-16,0 3 0 0,0-4 0 0,8 1 0 0,-8-1 0 0,0-5 0 15,0 5 0-15,0-8 0 0,0 2-12 0,0-3-32 0,0-1-16 16,0 1-16-16,0-6-16 0,0 1-20 0,0-5-12 0,0 5-20 16,0-5-12-16,0-5-8 0,0 0-28 0,0 1-36 0,-8-6 32 15,8 1 36-15,0-1 28 0,0-3 24 0</inkml:trace>
          <inkml:trace contextRef="#ctx0" brushRef="#br0" timeOffset="17849.675">15193 264 87 0,'9'-10'136'0,"-9"6"-4"0,0-1-8 0,0-1-24 0,0 6-8 16,0-4-4-16,0 4-12 0,0 0-4 0,0 0-8 0,0-4-4 15,0 4 0-15,0 4-8 0,0-4 4 0,0 4-8 0,8 2-4 0,-8-1 4 16,0-1-4-16,9 6 0 0,-9-1 4 0,0 1-8 0,9 1-16 15,-9 2 24-15,8 1-4 0,-8 1-4 0,8 4-4 0,-8 0-4 16,8 0-4-16,-8 0-4 0,0 0-8 0,0 6 4 0,0-2-4 16,0-3-4-16,10 4 0 0,-10 0-4 0,0-5 0 0,0 5-4 0,0-4 0 15,0-1-4-15,-10 0 0 0,10 0 0 0,0 0 0 0,0-5 0 16,0 1-4-16,0-6-4 0,0 7-4 0,0-13-12 0,0 7-8 16,0-5-12-16,0 0-12 0,0-1-16 0,0-4-12 0,0 0-4 15,0-4-12-15,0 4-20 0,-8-10-12 0,8 5-4 0,-8-3-32 16,8-8-48-16,-8 7 24 0,-1-6 40 0,0-4 32 0,1 5 20 15</inkml:trace>
          <inkml:trace contextRef="#ctx0" brushRef="#br0" timeOffset="18117.7541">14826-158 43 0,'0'-5'104'0,"0"0"-4"15,0 5 0-15,0-5-24 0,10 5 4 0,-10-4 0 0,0 4 0 16,8-5 4-16,-8 5-8 0,8-5 0 0,1 5 0 0,-1 0-4 16,1-5-4-16,-1 5 0 0,1-4 0 0,7 0 0 0,2 4-4 0,-10 0-4 15,10-7-4-15,-1 7-8 0,-1 0-4 0,2-4-8 16,-2 4-4-16,2 0-8 0,-1 0-4 0,0 0 0 0,8 0-4 0,-7 0-8 16,-2 0 0-16,2 0 0 0,-2 0-4 0,2 0-8 0,7 4-12 15,-7-4-4-15,-2 0-16 0,10 7-16 0,-8-7-16 0,7 4-16 16,-9-4-16-16,10 4-16 0,-8 1-16 0,7-5-12 0,-8 5-48 0,8 0-32 15,-7-1 36-15,8 1 36 0,-10-5 32 0,10 5 16 16</inkml:trace>
          <inkml:trace contextRef="#ctx0" brushRef="#br0" timeOffset="18533.6685">15680 446 11 0,'0'-9'116'0,"0"-1"-8"0,0 0-4 0,0 1-24 0,0-1 4 0,-10 5 0 15,10 1-4-15,0-2-4 0,0 2-4 0,0-1-8 0,0 5-4 16,0 0 0-16,0 0 0 0,0 0-4 0,0 0-4 15,10 0 0-15,-10 5-4 0,0-1 0 0,8 6-8 0,-8-5 0 16,8 5-4-16,-8-1-4 0,8 1-4 0,-8 4-4 0,10-4-8 16,-2 9 0-16,-8-4 0 0,8 4-4 0,1 0 8 0,0 5 0 15,-9-5 0-15,0 0 0 0,8 6-4 0,-8-6 0 0,9 4 4 16,-9-4-4-16,0 1-4 0,8-1 0 0,-8-5 0 16,0 2-4-16,0-3 0 0,8-3 0 0,-8-6 0 0,0 6 0 15,8-10 0-15,-8 0-4 0,10-5 4 0,-10-4-8 0,8-1 4 16,0-3 0-16,-8-3-4 0,10-3 0 0,6-5 4 0,-7 4-4 15,-1-8 4-15,1 5-4 0,-1-6 0 0,9 0 0 0,-9-5 0 16,2 6 0-16,6 3 4 0,-6-3-4 0,-2 3 0 0,0 2 0 16,0-2-8-16,10 6 0 0,-10 0-12 0,-8 5-8 0,9-1-24 15,-1 6-32-15,-8-1-4 0,0 5-28 0,8 1-32 0,-8-1-24 16,0 5-88-16,0 0 20 0,0 0 44 0,-8 0 40 0,8 5 24 16,0-1 32-16</inkml:trace>
          <inkml:trace contextRef="#ctx0" brushRef="#br0" timeOffset="20152.8253">16344-96 39 0,'0'-5'88'0,"-8"5"-8"0,8-4 0 0,0-1-28 15,-9 5 0-15,9-5 0 0,0 0 0 0,0 5 4 0,-8-5-8 0,8 5 0 16,0-4 0-16,0-1 0 0,0 0-4 0,0 5 0 0,0-5 0 16,8 0 4-16,-8 0-8 0,0 5 0 0,9-4-4 0,-9-1 4 15,8 0-4-15,0 5 0 0,-8-5-4 0,10 1-4 0,-2-1 4 0,0 5 0 16,2-5-4-16,6 5-4 0,-8 0 4 0,1-5-4 0,-1 5 0 16,10 0-4-16,-10 0-4 0,0 0-4 0,2 0 4 0,6 0-8 15,-8 5 0-15,2-5 4 0,-2 5-4 0,-8 0 0 0,8-1 0 16,-8 1-4-16,9 0 0 0,-9 4-4 0,0 1 4 0,0-5-4 15,0 9 4-15,-9-4 0 0,9 0 0 0,-8-1 0 0,0 5-4 16,-2-4 0-16,2 0 0 0,0-1 0 0,0 6 0 0,-2-6 0 16,2 1 0-16,0-6 0 0,-1 7 4 0,0-7-4 0,1 1 4 0,-1 0-4 15,9-1-4-15,-8 1 4 0,8-5 0 0,0 0 0 0,-8 0 0 16,8 5 0-16,0-5 0 0,0 0 0 0,0 0-16 0,0 0 16 16,0 0 0-16,0 0 0 0,8-5 0 0,-8 5 0 0,8 0 0 0,-8 0 4 15,9 0-4-15,-9 5 0 0,8-5 4 0,-8 0-4 16,9 0 4-16,0 0-8 0,-1 0 4 0,0 0 4 0,2 0-4 0,-2 0 4 15,0 0-8-15,0 0 8 0,2 0 0 0,-10 0 0 0,8 0 0 16,0 0 0-16,1 5 0 0,-1-5 0 0,1 4 4 0,-9-4-4 16,9 6 0-16,-1-6 4 0,-8 4-4 0,8 1 4 0,0 5-4 0,-8-6 0 15,10 2 4-15,-10-2 0 0,0 5 0 0,8-3 0 0,-8-2-4 16,0 6 8-16,0-5 0 0,0 3-4 0,0-1 4 0,0 1 4 16,0-2 0-16,0 3 0 0,0 1 0 0,0-1 0 0,0-5 0 15,0 6 0-15,0 0-4 0,-8 0 0 0,8-1 0 0,-10-4 0 16,10 5-4-16,-8 0 8 0,8-6-8 0,-8 6 4 0,0-5-8 0,-1-1 4 15,0 6-4-15,-8-10 0 0,9 5-4 0,0-1 4 16,-10 1-4-16,10-5 4 0,0 0-4 0,-10 0 0 0,10 5-4 0,-1-5-4 16,0 0 0-16,-8 0-16 0,9-5-20 0,0 5-24 0,0 0-24 15,-2-5-20-15,2 1-36 0,0-1-32 0,-2 0-68 0,10 5-16 16,-8-5 48-16,0 1 40 0,-1-1 36 0,9-5 28 0</inkml:trace>
        </inkml:traceGroup>
        <inkml:traceGroup>
          <inkml:annotationXML>
            <emma:emma xmlns:emma="http://www.w3.org/2003/04/emma" version="1.0">
              <emma:interpretation id="{B9A9BA46-C055-4881-BC00-C19F90409CFC}" emma:medium="tactile" emma:mode="ink">
                <msink:context xmlns:msink="http://schemas.microsoft.com/ink/2010/main" type="inkWord" rotatedBoundingBox="27273,13391 27913,13402 27899,14202 27259,1419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48069.9767">19763-297 11 0,'0'0'64'0,"0"0"-8"0,0 0-4 0,0 0-24 0,0-4 0 15,0 4-4-15,0 0-4 0,-8-6 4 0,8 6-4 0,0-4-4 16,0 4 0-16,0 0 0 0,0 0 4 0,0-6 0 0,0 6 0 0,0 0 4 16,0 0 0-16,0 0 4 0,-9-4 0 0,9 4 4 15,0 0 4-15,0 0 0 0,0 0 4 0,-8 0 4 0,8 0 0 0,0 0 4 16,-9 0-4-16,9 0 8 0,0-4-12 0,-9 4 4 0,9 0 0 16,0 0-4-16,-8 0 0 0,8 0-4 0,0-6 4 0,-8 6-8 15,8 0 4-15,-10 0-8 0,10 0 0 0,-8 0-4 0,8 0 0 16,-8 0 4-16,0 6-4 0,-2-6 0 0,10 4 0 0,-8 0-4 15,0 2 4-15,-1-2-4 0,1 6 4 0,0-5 0 0,-2 4 0 0,2-5 0 16,0 6-4-16,0 0 0 0,-2 0-4 0,2 4 0 0,0-4 4 16,-1 4-4-16,0-3-4 0,9 2 0 0,-8-3-4 0,-1-1 0 15,9 5 0-15,-8 1 0 0,8-5-4 0,-8 4 0 0,8-4 0 16,0 4 0-16,0 0-4 0,0 1 4 0,0-6-4 0,-9 6 4 16,18-1-4-16,-9-5 0 0,0 6 4 0,0-5-4 0,8 4 0 0,-8-5 4 15,8 1 0-15,-8 0 0 0,9-1 0 0,-1 1-4 0,-8-1 0 16,9 1 0-16,0 0 0 0,-1-5 0 0,0 3 0 15,2-1 0-15,-2 1 4 0,0-2 0 0,10-2-4 0,-10 1 0 0,0 0 0 16,1 0 0-16,7-5 0 0,-6 0 0 0,6 4 0 0,-8-4-4 16,2 0 4-16,6 0 4 0,-7 0-4 0,8-4 0 0,-8 4 0 15,-1-5 4-15,0 0-4 0,1 0 4 0,0 1-8 0,-1-2 8 0,0 2-4 16,2 0 0-16,-10 4 0 0,0-11-16 0,8 7 20 0,-8-6 0 16,0 5 0-16,0-5 0 0,0 6-4 0,0-1 8 0,-8-5-8 15,8 6 0-15,-10-6 4 0,10 1-4 0,-8 3 0 0,0-3 0 16,-1-1 0-16,0 6 4 0,1-6 0 0,0 1 0 0,-1 3-4 0,-8 2-4 15,8-1 4-15,-7 0 4 0,6-4-4 0,2 9 0 0,-8-5-4 16,6 5 4-16,2-5 0 0,-9 5 0 0,9 0-4 0,0 0 4 16,-2 0 4-16,2 5-4 0,0-5-4 0,0 5 0 0,-2 4 0 15,2-4 0-15,8 0 4 0,-8 5 0 0,-1-1-4 0,9 1-4 16,-9-1-4-16,9 1-4 0,0 0-8 0,-8-1-8 0,8 5-8 16,0-4-12-16,0-1-12 0,0 6-4 0,0-5-12 0,0-2-8 0,0 7-8 15,0-5-16-15,0 0-12 0,8-1-8 0,-8 0-60 0,0 1-16 16,0-4 36-16,9 3 36 0,-9 1 20 0</inkml:trace>
          <inkml:trace contextRef="#ctx0" brushRef="#br0" timeOffset="48432.007">19430 456 87 0,'0'0'108'0,"0"0"-12"15,0 0-12-15,0 0-24 0,0 0-4 0,0 0 4 0,0 0 8 16,0 0 4-16,0 0-4 0,0 0 4 0,9 0-4 0,-9 0 0 0,9 0 0 16,-1 0 0-16,0 0 0 0,2 0 0 0,6 0 0 0,2 0 0 15,-10 0-12-15,17 0 16 0,-7 0-4 0,8-5-4 16,-2 5-12-16,2-5-4 0,-1 5 0 0,1-5-8 0,0 5 0 0,8 0-8 15,-9-4 0-15,9 4-8 0,-8 0-4 0,8 0-4 0,-9-6 0 16,1 6-4-16,0 0-4 0,-8 6-4 0,7-6 4 16,-9 4 0-16,2-4-4 0,-10 5-4 0,10 0 0 0,-10 0 0 15,0-1-4-15,-8-4-4 0,9 5-4 0,-9-5-12 0,0 5-12 16,0-5-20-16,0 5-24 0,0-5-24 0,0 0-16 0,-9 0-28 16,9 0-20-16,-8 0-12 0,0-5-64 0,8 5 4 0,-8-5 48 15,-2 0 32-15,2 5 32 0,0-4 24 0</inkml:trace>
        </inkml:traceGroup>
        <inkml:traceGroup>
          <inkml:annotationXML>
            <emma:emma xmlns:emma="http://www.w3.org/2003/04/emma" version="1.0">
              <emma:interpretation id="{64C4CC11-F135-4751-8273-C203BCC3B4E7}" emma:medium="tactile" emma:mode="ink">
                <msink:context xmlns:msink="http://schemas.microsoft.com/ink/2010/main" type="inkWord" rotatedBoundingBox="28394,13492 30575,13529 30557,14605 28375,14568"/>
              </emma:interpretation>
              <emma:one-of disjunction-type="recognition" id="oneOf4">
                <emma:interpretation id="interp4" emma:lang="" emma:confidence="0">
                  <emma:literal>TrzyZimną</emma:literal>
                </emma:interpretation>
                <emma:interpretation id="interp5" emma:lang="" emma:confidence="0">
                  <emma:literal>TrzyZimni</emma:literal>
                </emma:interpretation>
                <emma:interpretation id="interp6" emma:lang="" emma:confidence="0">
                  <emma:literal>TrzyZimna</emma:literal>
                </emma:interpretation>
                <emma:interpretation id="interp7" emma:lang="" emma:confidence="0">
                  <emma:literal>TrzyZimny</emma:literal>
                </emma:interpretation>
                <emma:interpretation id="interp8" emma:lang="" emma:confidence="0">
                  <emma:literal>TrzyZimne</emma:literal>
                </emma:interpretation>
              </emma:one-of>
            </emma:emma>
          </inkml:annotationXML>
          <inkml:trace contextRef="#ctx0" brushRef="#br0" timeOffset="50630.2568">20572-200 55 0,'0'-11'104'0,"0"7"-12"0,-8-2-8 0,8 2-24 0,0 4 0 15,0 0 0-15,0-5-4 0,0 5 4 0,0 0 4 0,0 0 0 0,8 0-4 16,-8 0 0-16,10 0-4 0,-2 0 0 0,0 0 0 0,2 0-4 16,-2 0-4-16,0 0-4 0,9 0-4 0,1 0-4 0,-2 0-20 15,2 0 12-15,-2 0-8 0,2 0 0 0,-1 0-4 0,-1 0 0 16,10 0-4-16,-8 0-4 0,8 5 0 0,-2-5-4 0,-7 0-4 16,9 4-4-16,0 2-16 0,-10-2-12 0,10 0-20 0,-9 3-16 15,9 1-24-15,-10 2-20 0,10-1-12 0,-8 6-68 0,-1-6-20 0,-1 6 40 16,-7-1 36-16,8 5 20 0</inkml:trace>
          <inkml:trace contextRef="#ctx0" brushRef="#br0" timeOffset="50100.6762">20667 68 79 0,'0'-6'96'0,"0"2"-4"0,0-1 0 0,0 0-20 15,0 0 0-15,0 1 0 0,0-2 4 0,0 2-4 0,0-1-4 0,0 0 0 16,0 5-12-16,0 0-4 0,0-5-16 0,0 5 20 0,0 5 0 16,0 0 0-16,0 0-4 0,0-1 4 0,0 6 0 0,0 5 0 15,0-5 0-15,0 9-4 0,0-5-4 0,0 6-4 0,0 3-4 16,0 0-4-16,0 7 0 0,0-2-8 0,0 1-8 0,0 5 0 15,0-1-4-15,0-4-4 0,0 4 0 0,0 6-4 0,0-5 0 16,0 0-4-16,0-6 0 0,0 6 0 0,8-1-4 0,-8-3 0 0,0-2 4 16,0-4-4-16,0 5 0 0,0-6-4 0,0-2 0 0,0 2-4 15,0-9-8-15,0 5-12 0,0-4-8 0,0-6-8 0,0 0-12 16,0-3-20-16,0-2-8 0,0 1-12 0,0-5-8 0,0 0-8 16,0-5-4-16,0-5-4 0,0 6-4 0,0-10-40 0,0-1-28 15,0 1 28-15,0-1 32 0,0-4 28 0</inkml:trace>
          <inkml:trace contextRef="#ctx0" brushRef="#br0" timeOffset="50331.0581">20846 235 23 0,'8'-4'124'0,"-8"-2"-8"0,0 2-8 16,9-2-24-16,-9 2 0 0,0 4 0 0,0-5-12 0,0 5-8 16,0 0-8-16,0 0 0 0,0 0-4 0,0 0-8 0,8 0 4 15,-8 5 0-15,0-1-4 0,9-4 0 0,-9 6-4 0,0 4 0 0,9-6 0 16,-1 6-4-16,-8-5 0 0,8 9-4 0,-8-5 0 15,10 6-4-15,-2-1 0 0,-8 5 0 0,0-4 0 0,0 9 0 0,8-5-4 16,-8 0 0-16,0 5-4 0,0 0 0 0,0 0 0 0,0 0-4 16,0 0-4-16,-8 0-4 0,8 5 0 0,0-5 0 0,-8-4 0 15,8 3-4-15,0 0 4 0,0-3-4 0,-10-1-4 0,10-4 0 16,0 3 0-16,0-3-8 0,0 0-4 0,-8-6-8 0,8 1-12 0,0-1-12 16,0-4-8-16,0 0-16 0,0 0-8 0,0-5-12 15,0-5-8-15,0 0-28 0,0 0 12 0,0-4-4 0,-8-6-40 0,8 1-48 16,0 1 28-16,-9-8 36 0,9-2 28 0</inkml:trace>
          <inkml:trace contextRef="#ctx0" brushRef="#br0" timeOffset="50926.9793">21170 465 27 0,'0'0'132'0,"0"-5"-16"0,0 5-16 0,0-4-24 0,0 4 8 16,0-5 4-16,0 5-4 0,0-5-4 0,9 0-8 0,-9 5-4 15,8 0-12-15,-8 0-4 0,8 0-4 0,-8 0-4 0,9 5 0 0,-1 0-4 16,1 0 0-16,0-1 0 0,-1 6-8 0,0-1-4 16,2 6 0-16,-10-1 0 0,8 1-8 0,0 4-4 0,1-5 0 0,0 5 0 15,-9 1 0-15,8 4-4 0,-8-5 4 0,8 0 0 0,-8 1 4 16,0-1 4-16,0 0 0 0,0-1 0 0,9 2 4 0,-18-6-4 16,9 1 0-16,0-1 4 0,0 1-4 0,0-6-4 0,-8-4 4 15,8 5-8-15,0-6 0 0,0 1-8 0,0-5 0 0,0 0 4 0,0-5-8 16,0 1 0-16,-8-6-4 0,8 0 0 0,8-4 4 15,-8-1 0-15,0-4-4 0,8 5 0 0,-8-10-4 0,9 5 0 0,-9-5 0 16,8-1 0-16,0 2-12 0,2 0-4 0,-2-7-4 0,0 7-12 0,2-3-12 16,-2 4-12-16,0-2-12 0,0-1-12 0,1 1-8 15,8 5-24-15,-8-5-16 0,-1 5-8 0,10 0-52 0,-10 4-36 0,0-4 36 16,0 5 40-16,10-1 28 0,-10 6 8 0</inkml:trace>
          <inkml:trace contextRef="#ctx0" brushRef="#br0" timeOffset="51363.8102">21716-67 55 0,'-8'-15'92'0,"-2"6"-12"16,2-1-4-16,8 1-20 0,0-1 0 0,-8 1 0 0,8-1 0 15,0 0 0-15,8 5-4 0,-8-4 0 0,0 4 0 0,8-4-4 0,2 4-4 16,-2 0 4-16,0 0 0 0,0 1-8 0,1 0-4 0,8 4 0 15,-8 0 0-15,7 0-12 0,-6 0 0 0,6 0-4 0,-8 4-4 16,2 0 0-16,6 1 0 0,-7 0-4 0,0 4 0 0,-1 1-8 0,-8-1 4 16,9 6 0-16,-9-1-4 0,0-4 0 0,-9 4 0 15,9 5 0-15,-8-4-4 0,-1-1 4 0,9 1 0 0,-9-1 0 0,1 1 0 16,0-1-4-16,-2 0 0 0,2-4 4 0,0 0-4 0,8-1 0 16,-8 1 0-16,8-6 0 0,-10 2-4 0,10-2 4 0,0-4 0 15,10 0 0-15,-10 0-4 0,8 0 4 0,-8-4 0 0,8-2-4 0,0 2 4 16,2 4-4-16,6-5 4 0,-7 0 0 0,0 0 0 0,-1 1 0 15,9-2 0-15,-9 6 0 0,10-4 0 0,-10-1 0 0,10 5 0 16,-10 0 0-16,9 5 0 0,-9-5 0 0,1 4 0 16,8 2 0-16,-9-2 0 0,10 6 0 0,-10-5-4 0,0 5 4 0,2-1 4 15,-2 1-4-15,0-1 0 0,1 5 0 0,-9-3 0 0,8-3 4 16,-8 7 4-16,0-5 4 0,0 3 0 0,0-3 8 0,-8 5 0 16,-1-5 4-16,1 3 0 0,0-3 0 0,-10 0-4 0,10 5 0 0,-10-6-4 15,2-4 0-15,-10 4-8 0,9 1 4 0,-1-5-8 16,-6 1 0-16,6-3 0 0,-7 2-4 0,7-5-8 0,2 5-12 0,-2-5-8 15,10-5-24-15,-10 5-8 0,10-5-20 0,0 5-20 0,8-3-16 16,0 3-12-16,0-6-76 0,0 1 0 0,0 5 32 16,8-5 36-16,0 5 20 0</inkml:trace>
          <inkml:trace contextRef="#ctx0" brushRef="#br0" timeOffset="51613.691">22279 427 71 0,'0'4'116'0,"0"2"-12"0,-10-6-4 0,10 0-20 16,10 0 8-16,-10 4 4 0,8-4 0 0,0 0-8 0,1 0-4 0,-1 0-8 16,1 5-4-16,0-5-4 0,7 0-8 0,-8 5-4 15,10-5-8-15,0 5-8 0,-2-5-4 0,1 4-8 0,0 1-4 0,0 0-4 16,1 0-4-16,-2-1 0 0,2 2-4 0,-2-6-4 15,-7 5-4-15,8-1-12 0,0 1-20 0,-9 0-20 0,10-5-20 0,-10 4-32 16,1-4-32-16,0 6-48 0,-1-6-52 0,-8 0 44 0,0 4 40 16,8-4 28-16,-8 0 24 0</inkml:trace>
          <inkml:trace contextRef="#ctx0" brushRef="#br0" timeOffset="51911.4103">22380 652 51 0,'-8'9'156'0,"0"1"-28"16,8 0-16-16,-10 0-36 0,10-5 4 0,-8 4 4 16,8 1 4-16,0-6-8 0,0 1 0 0,8 0-8 0,-8-1-8 0,10-4-8 15,-2 7-4-15,0-7-8 0,2 3-8 0,-2-3-4 0,9 5-4 0,-9-5-8 16,9 5-4-16,-8-5-4 0,7 0 0 0,2 0-4 16,-1 0 0-16,0 5-4 0,0-5-8 0,0 0-12 0,0 0-16 15,9 0-20-15,-9 0-24 0,0-5-32 0,0 5-24 0,-1-5-56 0,-6 0-40 16,6 2 52-16,2-4 28 0,-10 3 28 0,9-6 20 0</inkml:trace>
        </inkml:traceGroup>
        <inkml:traceGroup>
          <inkml:annotationXML>
            <emma:emma xmlns:emma="http://www.w3.org/2003/04/emma" version="1.0">
              <emma:interpretation id="{F0004222-CA08-49A6-BC7A-8BE40E0B8F90}" emma:medium="tactile" emma:mode="ink">
                <msink:context xmlns:msink="http://schemas.microsoft.com/ink/2010/main" type="inkWord" rotatedBoundingBox="30942,13650 33153,13688 33136,14694 30925,14656"/>
              </emma:interpretation>
            </emma:emma>
          </inkml:annotationXML>
          <inkml:trace contextRef="#ctx0" brushRef="#br0" timeOffset="52296.3878">23157 278 67 0,'0'-14'100'0,"0"4"-4"0,0 1-8 0,0-5-16 16,8 4-4-16,-8 0 8 0,0-4-4 0,8 4-4 0,-8 0 0 16,9 0-4-16,0 1-4 0,-1 0-4 0,1-1 0 0,-1 0-4 15,0 6 0-15,10 0 0 0,-2-3 0 0,-6 3-4 0,6 0 0 0,1 4-4 16,1-5-8-16,-2 5-4 0,2 0-4 0,-2 5-4 15,10-1-8-15,-9 0 0 0,0 3 0 0,0 1-8 0,-9 7 0 0,10-1 0 16,-10 1-4-16,10-1-4 0,-10 5 4 0,-8 0-4 0,8 6 0 16,-8-2 4-16,-8 1-4 0,8 5 0 0,-8-5 0 0,0 5 0 15,-10 0 0-15,0 4 4 0,2-4-4 0,-1 0 0 0,-9-5 0 0,10 5 0 16,-10 0 0-16,0 0 0 0,9-6 4 0,-9 1-4 0,0 0-4 16,2-5 8-16,6 0 0 0,-7 2-4 0,7-8 4 0,10 1-8 15,-10 1 4-15,2-6 0 0,8 1 0 0,-2-5 4 0,2 4-4 0,0-4 4 16,8 0 0-16,0-5 0 0,0 4 4 0,0 2 0 15,8-6-4-15,-8 4 4 0,8-4 4 0,2 5 0 0,-2-5 4 0,8 5 0 16,-6 0-4-16,6-5-4 0,2 4 0 0,-1 1-4 16,-1-5 4-16,2 5-8 0,-2 0 4 0,2-1 0 0,7 2 0 0,-7-6-4 15,6 4-4-15,2 1 0 0,-8 0-12 0,7 0-16 0,-8-1-16 16,0-4-20-16,9 0-20 0,-8 6-20 0,-2-6-28 0,1-6-20 16,0 6-60-16,0-4-20 0,-9-6 40 0,10 5 40 0,-10-5 28 0,10-4 24 15</inkml:trace>
          <inkml:trace contextRef="#ctx0" brushRef="#br0" timeOffset="52856.9914">24120 412 23 0,'0'-14'112'0,"0"-1"-12"0,0 1-8 15,0 5-24-15,0-1-4 0,0 0 0 0,0 6 8 0,0-1 0 0,0 0 0 16,0 5-8-16,0 0-4 0,8 5-8 0,-8 0-4 0,0-1 4 16,0 6-8-16,0 0 0 0,0 4 4 0,0 1-4 0,0-1 0 15,0 5-4-15,0 0 0 0,0 0-4 0,0 0-4 0,-8 6 0 0,8-2-4 16,0 2-4-16,-8-6 0 0,8 5-8 0,0 0-12 15,-10 0 12-15,10 0 0 0,0-5-4 0,-8 5-4 0,8-5 0 0,0 0 0 16,0 0-4-16,0-4-4 0,-8-1-8 0,8 1 0 0,0-6-4 16,8 0-16-16,-8 1-16 0,0-5-24 0,0 5-20 0,0-10-24 15,8 0-24-15,-8 0-16 0,0-5-84 0,0-5 28 0,0 6 40 16,0-6 32-16,0-4 24 0</inkml:trace>
          <inkml:trace contextRef="#ctx0" brushRef="#br0" timeOffset="53140.2282">23795-3 95 0,'-8'0'160'0,"0"0"-24"0,-1-5-20 0,1 5-28 0,8 0-4 16,0-6 0-16,0 6 4 0,0-4-24 0,8 0 20 0,1 4-16 16,7-10-8-16,-6 5-8 0,6 1-12 0,2-1-8 0,-1 0-4 15,8 5-8-15,-8-4-4 0,9 4 0 0,0-6-8 0,-1 6 0 0,-8 0-4 16,8 0-4-16,1 6-8 0,-8-2-12 0,7-4-16 15,-9 10-12-15,10-6-24 0,-8 1-24 0,-2 5-20 0,2-2-20 0,-1-2-80 16,-9 3 20-16,9 0 44 0,-8 5 24 0,7-5 32 0</inkml:trace>
          <inkml:trace contextRef="#ctx0" brushRef="#br0" timeOffset="52576.7353">23950 302 75 0,'0'-8'144'0,"8"2"-16"0,-8 1-16 0,0 5-28 16,0-5-4-16,0 5 4 0,8 0 0 0,-8 0-4 0,0 5-12 15,0 0-8-15,0 4-8 0,0-4-4 0,0 5 0 0,0 4-8 16,0 0-4-16,9 1-4 0,-9-1 0 0,0 6-4 0,0-1 0 15,0 4 0-15,-9 2 0 0,9-2-4 0,0 2 0 0,-8-2-4 0,0 6 0 16,8-4-4-16,-9 4-4 0,0-6 0 0,9 5 0 0,-8-3-4 16,0 4 0-16,-2-4-4 0,10 2-4 0,-8-3 0 0,8-4-4 15,-8-2-12-15,8 7-12 0,0-11-8 0,0 1-16 0,0-1-12 16,0 1-24-16,0-11-16 0,0 5-12 0,8-9-16 0,0 0-36 16,-8 0-44-16,10-9 32 0,-2-1 40 0,0 1 20 0</inkml:trace>
          <inkml:trace contextRef="#ctx0" brushRef="#br0" timeOffset="53399.5336">24392 571 27 0,'0'-5'120'0,"0"1"-16"15,0-2-8-15,0 2-24 0,9 4 4 0,-9-5 4 0,9 0 4 16,-9 5 4-16,8-6-8 0,-8 6-4 0,0 6 0 0,9-1-4 16,-9 0 0-16,8-1 0 0,0 6 0 0,-8 5-4 0,10-6 0 15,-2 5-8-15,0 1-8 0,-8 4 0 0,10-5 0 0,-10 11-8 16,8-6-4-16,0 0-8 0,-8 6-4 0,8-7-8 0,-8 6-4 15,9-5-4-15,0 5 4 0,-9-10-8 0,8 5 0 0,-8 0 4 0,9-4-8 16,-9 5 0-16,8-11-4 0,-8 6 4 0,0-11 4 0,0 6 0 16,0-6-8-16,0-4 0 0,-8 0 4 0,8 0-8 0,0-4 8 15,-9-6-8-15,9 6 4 0,0-11-4 0,0 6 4 0,-8-11-4 0,8 5 4 16,0-4 0-16,0 0 0 0,0 0-4 0,8 0-4 16,-8 0 0-16,9 0-8 0,-9-1-4 0,8-4-12 0,0 5-16 0,2 0-8 15,-2 5-28-15,0-5 8 0,0 4-8 0,2-3 0 0,6 3-20 16,-7 0-12-16,8 1-12 0,0-1-8 0,-1 1-72 0,2 5 8 15,0-6 44-15,-2 5 28 0,1-4 20 0</inkml:trace>
          <inkml:trace contextRef="#ctx0" brushRef="#br0" timeOffset="53766.552">24998 235 75 0,'-8'-10'116'0,"8"6"-20"0,0-2-12 16,0-3-24-16,8 5 4 0,-8-1 8 0,8-5 4 0,0 6 0 16,2-2-8-16,-2 2-8 0,10-2-4 0,-10 2-8 0,9 4-4 15,-9 0 0-15,10 0-12 0,-10 0 0 0,8 4-4 0,-6-4-4 16,-2 10-4-16,0-4-4 0,2 3 0 0,-2 1-4 0,-8-1 4 16,8 1-8-16,-8 4 0 0,0 1 4 0,-8-6-8 0,8 5 4 0,-8-4-4 15,8 1 0-15,-10 2 4 0,2-3-4 0,0-1 0 0,-2 1 0 16,2-1 0-16,0-4-4 0,0 0 0 0,8 0 0 0,-9-1 0 15,0 1 0-15,9-5 0 0,-8 0 0 0,8 0 0 0,0 0 0 16,0 0 0-16,0-5 0 0,0 5-4 0,8 0 4 0,-8-4 0 16,9-1-4-16,-9 5 0 0,9-5 4 0,-1 5 0 0,-8 0 0 0,8 0-4 15,0-5 4-15,2 5 0 0,-2 0 0 0,0 0 4 0,2 0-4 16,-10 5 0-16,8 0 4 0,0 0-4 0,1-1 0 0,-1 1 4 16,0 0 0-16,10 4 4 0,-18 1 0 0,16 0 0 0,-6-1 4 0,-2 1 0 15,0 5 0-15,1-1 0 0,0 0 4 0,-1 0 0 0,0 1 4 16,1-1 0-16,-9 1 4 0,8-2 4 0,-8 3-16 0,0-2 20 15,-8-5 0-15,8 6-4 0,-9-1 0 0,1 1-8 0,-9-5-4 16,0-1 0-16,9 1-8 0,-18-6-4 0,8 5-8 0,-7-3-12 16,9-2-20-16,-10-4-32 0,0 0-24 0,9-4-44 0,-9 4-40 0,10-10-108 15,-10 5 36-15,8-4 48 0,2-1 40 0,-2 0 32 0,1-3 20 16</inkml:trace>
        </inkml:traceGroup>
      </inkml:traceGroup>
      <inkml:traceGroup>
        <inkml:annotationXML>
          <emma:emma xmlns:emma="http://www.w3.org/2003/04/emma" version="1.0">
            <emma:interpretation id="{525BA1C2-2A28-42F2-B29F-BEEC37FD060B}" emma:medium="tactile" emma:mode="ink">
              <msink:context xmlns:msink="http://schemas.microsoft.com/ink/2010/main" type="line" rotatedBoundingBox="18676,14005 22375,14005 22375,15113 18676,15113"/>
            </emma:interpretation>
          </emma:emma>
        </inkml:annotationXML>
        <inkml:traceGroup>
          <inkml:annotationXML>
            <emma:emma xmlns:emma="http://www.w3.org/2003/04/emma" version="1.0">
              <emma:interpretation id="{4A2C7CBA-2740-448D-AB45-F29099DC7179}" emma:medium="tactile" emma:mode="ink">
                <msink:context xmlns:msink="http://schemas.microsoft.com/ink/2010/main" type="inkWord" rotatedBoundingBox="18676,14005 18983,14005 18983,14490 18676,14490"/>
              </emma:interpretation>
            </emma:emma>
          </inkml:annotationXML>
          <inkml:trace contextRef="#ctx0" brushRef="#br0" timeOffset="1888.2165">10854 527 3 0,'-8'-9'128'0,"8"-1"-12"0,0 1-8 0,0 0-28 15,0-2 4-15,0 2 0 0,0-1-4 0,0 6 4 0,0-6-8 0,0 5-12 16,8 1-4-16,-8 4-4 0,0-6-4 0,8 6 0 0,1-4-24 15,-1 4 12-15,0 4-4 0,1-4 0 0,0 6-8 0,-1-2-4 16,0 1-4-16,2 0 0 0,-2 4-8 0,0 1 0 0,1-1-4 16,0 6 0-16,-1-1-4 0,0 1 0 0,1-2 4 0,-1 7-4 0,1-1 4 15,-9 1-8-15,9-5 4 0,-9 4 0 0,8 0 0 0,-8 0 4 16,0-5 4-16,0 5 0 0,0-4 0 0,0-6 0 0,0 7 0 16,0-8-4-16,0-3 4 0,0 5-4 0,0-10 0 0,0 0-4 15,0 0 0-15,0-5-4 0,0 0 4 0,0-5-4 0,0-4 0 16,0 4 0-16,0-4-4 0,0 0 4 0,0-6-4 0,8 1 0 0,-8 0-8 15,10-4 4-15,-10-2-12 0,8 2 4 0,-8-3-4 16,8 4-4-16,0-2-8 0,2-1-4 0,-2 1-16 0,0 5 0 0,1-5-20 16,-1 5-8-16,-8 0-4 0,8 4-12 0,2-4-12 0,-2 5-56 15,-8 4-32-15,8 2 36 0,-8-3 32 0,10 6 20 0</inkml:trace>
        </inkml:traceGroup>
        <inkml:traceGroup>
          <inkml:annotationXML>
            <emma:emma xmlns:emma="http://www.w3.org/2003/04/emma" version="1.0">
              <emma:interpretation id="{E50D71ED-1913-4A97-94FE-C8BC6E6B322E}" emma:medium="tactile" emma:mode="ink">
                <msink:context xmlns:msink="http://schemas.microsoft.com/ink/2010/main" type="inkWord" rotatedBoundingBox="21898,14467 22375,14467 22375,15113 21898,15113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2905.7297">14188 782 19 0,'0'0'124'0,"-10"4"-12"16,2-4-4-16,8 0-24 0,-8 0 0 0,8 0-4 0,-8 0 0 15,8 0 0-15,0 0-8 0,0 0-4 0,-10 0-4 0,20 0-4 16,-10-4-4-16,0 4-4 0,8-5 0 0,-8 0-4 0,8 5 4 16,0-5 0-16,2 1 0 0,-2-1-4 0,9 0 0 0,-9 5-4 15,10-5-20-15,-2 0 20 0,2 5-8 0,-2-3-8 0,2 3-4 0,-1 0-4 16,-1 0 0-16,2 0-4 0,-2 3-8 0,2-3 4 16,-1 5-4-16,-8 0 0 0,8 0 0 0,-9 0-4 0,8-1 0 15,-6 6 0-15,-2-1 0 0,-8-4-4 0,8 5 4 0,-8 0 0 0,0 4 0 16,0 0 0-16,0-4-4 0,0-1 0 0,-8 6 0 0,8-1 0 15,-8 1 4-15,-2-5-4 0,2 3 0 0,0 2 0 0,0-1 0 16,-1-4 0-16,1 5-4 0,8-6 4 0,-9 1 0 0,-8 0-4 0,9-1 4 16,8-5 0-16,-10 6-4 0,2-5 4 0,8 0-4 15,0 0 0-15,-8-1 0 0,8-4 4 0,0 0 0 0,0 6-4 0,0-6 4 16,0 0 0-16,8 0 0 0,-8 0 0 0,8-6 0 0,-8 6 0 16,10-4 0-16,-2 4 0 0,0-5 0 0,1 0 0 0,0 5 0 15,-9-5 0-15,8 1 0 0,9 4 0 0,-17-6 0 0,16 6 0 16,-6-4 0-16,-10 4 0 0,8 0 0 0,0-5 0 0,2 5 0 15,-2 0 4-15,-8 5-4 0,8-5 0 0,1 4 0 0,-9 2 4 0,8-2-4 16,-8 1 0-16,0 5 0 0,9-6 0 0,-9 7 0 0,0-3 0 16,8 2 0-16,-8 0 4 0,0-1 0 0,0 6-4 0,0-6 0 15,0 6 0-15,0-6 0 0,0 6 0 0,0-6-4 0,0 6 4 16,0-6 4-16,-8 5 0 0,8 1 0 0,-9-4 4 0,9 2 4 16,-8-3 4-16,-1 4 4 0,1 0 0 0,0-4 4 0,-2-1 4 15,2 6 0-15,-10-5 0 0,10-1-4 0,-8 1-12 0,-1 0-12 0,8-6 0 16,-8 5 0-16,-1-3 0 0,2-6 0 0,8 4 0 0,-10-4 0 15,1 5 0-15,0-5 0 0,8 0 0 0,-7-5 0 0,-2 5 0 16,10-4 0-16,-10-2 0 0,10 2 0 0,-9-1 0 0,9 1 0 16,-10-2 0-16,10 2-8 0,0-1-40 0,0 0-12 0,-2 0-16 15,2 1-20-15,0-2-20 0,-2 2-24 0,2-1-28 0,0 1-24 0,-1 4-72 16,9-6 28-16,-8 2 40 0,0-1 36 0,8 5 16 0,-9-5 44 16</inkml:trace>
        </inkml:traceGroup>
      </inkml:traceGroup>
    </inkml:traceGroup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26:13.26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FF36C3B-DAA5-4BA0-9048-3B8AA5C42FAF}" emma:medium="tactile" emma:mode="ink">
          <msink:context xmlns:msink="http://schemas.microsoft.com/ink/2010/main" type="inkDrawing" rotatedBoundingBox="1324,14681 5150,14866 5109,15725 1282,15540" semanticType="callout" shapeName="Other">
            <msink:sourceLink direction="to" ref="{C109F0D9-CA5A-4F55-A17B-38BC0F98A1AA}"/>
            <msink:sourceLink direction="to" ref="{896C7683-33DF-4167-9FF2-4D3D3DE7A68F}"/>
          </msink:context>
        </emma:interpretation>
      </emma:emma>
    </inkml:annotationXML>
    <inkml:trace contextRef="#ctx0" brushRef="#br0">36 110 23 0,'0'-4'72'0,"-10"0"-4"0,10-1-12 15,0-5-16-15,0 5-8 0,-8-5-4 0,8 6-8 0,0-2 4 16,0-3 4-16,-8 5-4 0,8-2 0 0,0 2 4 0,0-6-4 16,0 4 4-16,0 6 8 0,-10-3-4 0,10-3 0 0,0 2 0 15,0-1 4-15,0 5 0 0,0-5-4 0,0 5 0 0,0 0-4 0,0 0 0 16,0 0 0-16,0-5-4 0,0 5-4 0,0 0 0 0,0 0-4 15,0 0 0-15,0 0 8 0,0 5 4 0,0-5-8 0,0 5 0 16,0 0 8-16,10 5-12 0,-10-7-4 0,0 8 0 0,0 4-4 0,8-6 4 16,-8 5-4-16,0 5 0 0,8-4 0 0,-8 9 0 15,0 0 0-15,10 0 0 0,-10 0 0 0,0 4-4 0,8 1-4 16,-8 0 4-16,0-1 0 0,0 1 0 0,0 0-4 0,0 5 8 0,0-5-12 16,0 0 4-16,0 4 0 0,0-4-4 0,0-1 4 0,8-3 0 15,-8-2 0-15,0 2 0 0,0-1 0 0,0-5-4 0,0-5 4 16,9 5 0-16,-9-3-4 0,0-3-4 0,8-4 8 0,-8 1-4 0,0-1 0 15,8-4 4-15,-8 0-4 0,9 0 4 0,-9 0-8 16,9 0 4-16,-9-5 0 0,8 0 0 0,-8 5 0 0,8-5 0 0,2 5 4 16,-10-5 0-16,8 0 0 0,0 0 0 0,1 0 4 0,0 0-4 15,7 0 0-15,-7 4 0 0,-1-4 0 0,10 5-4 0,-10-5 4 16,10 4 0-16,-2 2 0 0,-8-6 4 0,10 4 0 0,-1 1-4 16,9 0 0-16,-10 0 0 0,2 5 0 0,7-6 0 0,1 5-4 15,-1-9 0-15,0 10 4 0,1-5 0 0,0-5 0 0,8 5 0 0,-9 0 4 16,10-5 0-16,-1 4-8 0,0-4 0 0,0 0 8 0,0 0-4 15,9 0 4-15,-9 0-4 0,9-4 0 0,-9-1 0 0,8 0 0 16,-8 5 0-16,9-5 0 0,-9-5-4 0,9 6 4 0,-1-1 0 16,-8 1 0-16,9-2 4 0,-1 2-4 0,-7-1 4 0,7 0-4 15,2 0 0-15,-11 1 0 0,9 4 4 0,2-6-8 0,-11 6 12 0,11 0-8 16,-10 0-4-16,8-4 0 0,1 4-12 0,-9 0 16 0,-1 0 0 16,11 0 4-16,-10 0-4 0,8 4 0 0,-7-4 0 0,-1 0 8 15,7 0-8-15,-5 0 0 0,6-4 0 0,-9 4-4 0,11 0 0 0,-10-5 4 16,7 5 4-16,3 0 0 0,-10-4-8 0,9 4 4 15,-1-5 0-15,1 5 0 0,-9-5 0 0,8 0 0 0,1 0 0 0,-1 0-4 16,1 5 0-16,-9-5 4 0,10 5 0 0,-11 0 0 0,1-5 4 16,10 5-4-16,-11 0 0 0,1 0 0 0,0 0 0 0,-8 0 0 15,8 0 0-15,-9 0 0 0,9 0 0 0,-8 0 4 0,9 5-4 0,-11-5 4 16,2 0-8-16,9 0 0 0,-10-5 8 0,0 5-4 0,10 0 0 16,-10-4 0-16,0 4 0 0,1-5 0 0,0 1 4 0,8-2-8 15,-9 6 8-15,1-4-4 0,0-1 0 0,0 0 0 0,-9 0 0 16,8 2 0-16,0-4-4 0,-7 7 8 0,-1 0-4 0,0-4 0 15,8 4 0-15,-17 0-4 0,10 0 4 0,0 0 4 0,-2 0 0 16,-7 0-8-16,-1 0 4 0,9 4-20 0,-8-4 24 0,-1 0 0 16,0 0-4-16,-8 0 4 0,10 0 0 0,-10 0 0 0,8 0-4 0,-8 0 0 15,0 0 4-15,8 7-4 0,-8-14 0 0,0 7 0 0,0 0 0 16,0 0 4-16,0-4-4 0,0-1 4 0,0 5 0 0,0-4-4 16,0 4 0-16,0 0 4 0,0-6 0 0,0 2 0 0,0 4 0 0,0-5 4 15,0 5 0-15,10-5 4 0,-10 5 0 0,0-5 4 16,0 5 0-16,0-4 0 0,0 4 0 0,0-5 4 0,0 0 0 0,0 0 0 15,8 1 0-15,-8-7 8 0,0 7-4 0,0-1-4 0,0-4 8 16,0-1-8-16,-8 0 4 0,8 2 0 0,0-3 0 0,0-3 4 16,0 5-4-16,0-1 4 0,0-5-4 0,0 6 0 0,0-2 0 0,0 2 0 15,0 0-4-15,0-1-4 0,0 1-4 0,0 0 4 0,0-2-8 16,0 7 4-16,0-1 0 0,0 0-4 0,0 0 0 0,0 1 0 16,0-1-4-16,0 0 0 0,0 5-4 0,0 0 0 0,0 0 4 15,0-5-24-15,0 5 24 0,0 0-8 0,0 0-4 0,0 0-20 16,0 0-12-16,0 0-24 0,0 0-24 0,0 0-20 0,-10 0-36 15,10 0-24-15,0 0-28 0,0 5-60 0,0-5 36 0,-8 0 36 0,8 5 40 16,0 0 28-16,0-1 24 0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23:43.07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1034D7F-766B-431B-863B-36D020ED1CC6}" emma:medium="tactile" emma:mode="ink">
          <msink:context xmlns:msink="http://schemas.microsoft.com/ink/2010/main" type="writingRegion" rotatedBoundingBox="10090,10631 16834,11228 16746,12225 10002,11628"/>
        </emma:interpretation>
      </emma:emma>
    </inkml:annotationXML>
    <inkml:traceGroup>
      <inkml:annotationXML>
        <emma:emma xmlns:emma="http://www.w3.org/2003/04/emma" version="1.0">
          <emma:interpretation id="{60BF4C52-3583-4F53-BE96-286BA89C16EE}" emma:medium="tactile" emma:mode="ink">
            <msink:context xmlns:msink="http://schemas.microsoft.com/ink/2010/main" type="paragraph" rotatedBoundingBox="10090,10631 16834,11228 16746,12225 10002,116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E3EA799-BDA7-4EB0-893B-77D89621D178}" emma:medium="tactile" emma:mode="ink">
              <msink:context xmlns:msink="http://schemas.microsoft.com/ink/2010/main" type="line" rotatedBoundingBox="10090,10631 16834,11228 16746,12225 10002,11628"/>
            </emma:interpretation>
          </emma:emma>
        </inkml:annotationXML>
        <inkml:traceGroup>
          <inkml:annotationXML>
            <emma:emma xmlns:emma="http://www.w3.org/2003/04/emma" version="1.0">
              <emma:interpretation id="{50983895-9899-40DE-BADF-07B377D79328}" emma:medium="tactile" emma:mode="ink">
                <msink:context xmlns:msink="http://schemas.microsoft.com/ink/2010/main" type="inkWord" rotatedBoundingBox="10090,10631 13044,10893 12955,11890 10002,1162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4049-2385 11 0,'-8'11'84'15,"8"-6"0"-15,-8 0-4 0,8 0-20 0,-8-1-4 0,8-4 0 16,0 5 4-16,0-5-4 0,0 0 0 0,-10 0 12 0,10 5-4 16,0-5 8-16,0 0-4 0,0 0 0 0,0 0 4 0,0 0 0 0,0 0 8 15,0 0 0-15,0 0 4 0,0 0 4 0,0 0-4 0,0 0 0 16,0 0 4-16,0 0-4 0,0 0 0 0,0 0-4 0,0 0-12 15,0 0-12-15,0 0-56 0,0 0 0 0,0 0 0 0,0 0 0 16,0 0 0-16,0 0 0 0,0 0 0 0,0 0 0 0,0 0 0 16,0 0 0-16,0 0 0 0,0 0 0 0,0 0 0 0,0 5 0 0,0-5 0 15,0 0 0-15,0 4 0 0,0-4-64 0,10 6-76 0,-10-6-32 16,0 4-44-16,0-4-52 0,8 0-24 0,-8 0 44 0,8 5 44 16,-8-5 44-16,8-5 32 0,-8 1 20 0</inkml:trace>
          <inkml:trace contextRef="#ctx0" brushRef="#br0" timeOffset="1049.1935">4903-2412 35 0,'0'-5'104'16,"0"0"-8"-16,0-4 0 0,0 4-24 0,0-4-4 0,0 3 0 0,0 1-8 15,8 1 0-15,-8-6 0 0,0 6-4 0,8-2-4 0,-8 6 4 16,0-4-4-16,0-1-8 0,10 5-4 0,-2 0 0 0,-8-4 0 16,8 4 0-16,-8 4 0 0,8-4-4 0,2 5-4 0,-10-1 0 0,8 2-4 15,0 3-4-15,-8-4-4 0,9 4 0 0,-1 1-4 16,1 5 0-16,-9-6 0 0,9 5 0 0,-1 1 4 0,0 4 0 0,-8-5-4 16,8 5 8-16,2 1 0 0,-10-6 0 0,8 5-4 0,-8 0 4 15,8 0 0-15,-8 1-4 0,0-6 0 0,10 6-4 0,-10-7-4 16,0 2 0-16,0-1 0 0,0 0 4 0,0-3-4 0,0-2 0 15,0 1 0-15,0-6 0 0,0 2-4 0,0-2 0 0,0-4-4 16,0 0 0-16,0-4 0 0,0-2-4 0,0 2 4 0,0-6-24 16,0 1 28-16,0-6-4 0,0 1 0 0,0-1-4 0,0 2 0 0,0-7 4 15,0 1-4-15,0 0 0 0,0-2 4 0,8 3-4 0,-8-1 4 16,0 5-4-16,8-5 4 0,-8 4-4 0,9-4 4 0,-9 5 0 16,8-1 0-16,0 5-4 0,1-4 0 0,-9 5 0 0,9-6-4 0,-1 11 0 15,0-7-8-15,-8 7-8 0,10-6-20 0,-2 0-24 16,-8 6-20-16,8-1-24 0,-8 5-40 0,0-4-32 0,9 4-84 0,-9 0 16 15,0 0 44-15,0 0 44 0,0-6 28 0,0 6 24 0</inkml:trace>
          <inkml:trace contextRef="#ctx0" brushRef="#br0" timeOffset="-6806.1691">2234-2772 27 0,'0'-5'104'0,"0"5"-8"0,0-5-8 0,0 1-24 0,0 4-4 16,0-5 0-16,9 5 4 0,-9-5-4 0,0 0 0 0,8 5 8 16,0 0-4-16,-8 0 0 0,10-4-4 0,-2 4-4 0,0 0 0 15,0 0-4-15,2 0-4 0,6 0 0 0,-7 0-4 0,7 0 0 16,2 0 0-16,-10 0-4 0,10 0 0 0,-2 4 0 0,-7-4-8 0,8 5-4 16,0-5-4-16,0 5 0 0,0 0 0 0,1-5-4 0,-2 4-4 15,2 1-8-15,-10-5 4 0,9 5-4 0,-1 0-20 0,2-5 20 16,0 5-4-16,-10-5-12 0,8 0-12 0,2 5-20 0,-10-5-16 0,1-5-16 15,7 5-28-15,-6-5-24 0,-2 5-24 0,0-5-20 16,0 0-72-16,-8 0 40 0,10 1 40 0,-10-1 28 0,0-5 28 0</inkml:trace>
          <inkml:trace contextRef="#ctx0" brushRef="#br0" timeOffset="-7362.766">2422-2561 47 0,'0'0'100'0,"0"-5"-4"0,0 5-8 16,0 0-20-16,0-4-8 0,0 4 0 0,0 0 0 0,0 0-8 15,8 0 0-15,-8 4 0 0,0-4 0 0,9 5-8 0,-9 0 0 16,0 0 0-16,8-1-8 0,-8 2-4 0,8 3-4 0,1-5-8 0,-9 6 0 15,9 5 0-15,-1-5-16 0,-8 3 20 0,8 2-8 0,-8-1 0 16,10 6-4-16,-2-1 0 0,-8-4-4 0,0 4 0 0,8 0 0 16,-8 4-4-16,0-3-4 0,9-1 4 0,-9 5 0 0,0-5 0 15,0 0-4-15,0 5-4 0,0-4 0 0,0-1-4 0,0-6-4 0,0 7-12 16,0-5-8-16,0-1-16 0,0-5-4 0,0 1-12 0,0-1-16 16,0-3-12-16,0-2-16 0,0 1-52 0,0-5-4 0,0 0 32 15,-9-5 24-15,9 5 20 0</inkml:trace>
          <inkml:trace contextRef="#ctx0" brushRef="#br0" timeOffset="-7066.4723">2618-2551 55 0,'0'-5'100'0,"8"0"-12"0,-8 5-4 16,0-5-24-16,0 5 0 0,0 0 0 0,8 0 4 0,-8-4-4 0,0 8 4 15,10-4-8-15,-10 5 8 0,0 0-4 0,0-5-4 0,8 9-4 16,-8-3 0-16,0 3 0 0,8 1-8 0,-8-1 0 0,9 5-4 16,-9-4 0-16,8 5-4 0,-8 3-8 0,8 2 0 0,-8-1-4 0,0 1 4 15,10-1-8-15,-10 4 0 0,0-4-4 0,0 6-4 16,0-6 0-16,8 5 0 0,-8-5-4 0,0 5 0 0,0-4-4 0,0-2 0 16,0 1-4-16,0-4 0 0,0 3 0 0,0-3-8 0,-8-5 0 15,8 5-4-15,0-7-16 0,0-3-8 0,0 1-8 0,0-2-12 16,-10 1-16-16,10-5-20 0,-8 0-12 0,0-5-12 0,8-5-8 15,-9 5-56-15,1-3-12 0,0-7 36 0,-2 5 28 0,-6-9 28 16</inkml:trace>
          <inkml:trace contextRef="#ctx0" brushRef="#br0" timeOffset="-2588.6941">3036-2441 11 0,'0'0'100'0,"0"-4"-8"0,0-7-4 0,0 7-20 0,0-1 0 0,0 0-4 15,0 1 0-15,0-6 4 0,0 5-4 0,0 1 0 0,0-2-4 16,0-3 4-16,0 4-12 0,0 0 0 0,0 1 0 0,0-2 0 16,0 6-4-16,0-4 0 0,0 4 4 0,0-5-4 0,0 5 8 0,0 0-4 15,0-4 8-15,8 8 0 0,-8-4-8 0,0 5-20 0,0-1 16 16,8 2-8-16,-8 3 0 0,10 1-8 0,-10 0-8 0,8-1-8 15,0 5 4-15,0 0-8 0,-8 6 4 0,9-1-8 0,0 1-8 16,-1 3 4-16,1 1 4 0,-9 0-8 0,8 0 0 0,0-5 4 16,2 4-4-16,-10 2-4 0,8-6 4 0,-8 0-4 0,8 0 4 15,-8 0 0-15,8-3 0 0,-8-3 4 0,0-3 0 0,0 0-4 0,0-1 4 16,0-3-4-16,0-6 0 0,0 4-4 0,0-4 4 0,0 0 0 16,-8-4 0-16,8-2 4 0,0-3-8 0,-8 4 8 0,8-4-8 0,0-2 8 15,0-3-4-15,-8 4 4 0,8-3-4 0,0-2 0 16,0 5 0-16,-10-4-4 0,10-5 8 0,0 4-4 0,0 0-4 0,0 2 4 15,0-1 4-15,0-1-8 0,0 1 4 0,0 4 0 0,0 0 0 16,0-4 0-16,0 5 0 0,0-1 4 0,0 1-4 0,10 2 0 16,-10-1 0-16,0 4 0 0,0-2 0 0,8 2 0 0,-8-1 0 0,0 0 0 15,8 0 0-15,-8 5-20 0,8-4 24 0,-8 4 0 0,10 0 0 16,-10 0-12-16,8-5-4 0,-8 5-12 0,0 0-4 0,8 0-12 16,-8 0-12-16,0 0-8 0,0 0-8 0,9 0-16 0,-9 0-8 15,0 0-20-15,0 0-16 0,0 0-12 0,0 0-48 0,0 0-40 16,0 0 40-16,0 0 36 0,0 0 28 0,0-5 24 0</inkml:trace>
          <inkml:trace contextRef="#ctx0" brushRef="#br0" timeOffset="-2088.506">3377-2710 27 0,'0'-4'100'0,"0"-6"-12"0,0 5-8 0,0 0-20 0,0-4-4 0,0 0 0 16,0 4 0-16,0-5-4 0,0 5 0 0,8-5 0 16,-8 6-4-16,0-6-4 0,8 5 0 0,-8 1-4 0,0-6 4 0,10 5-8 15,-2 1-8-15,-8-2 8 0,8 6-8 0,0-4-4 0,1 4 0 16,-1-5-8-16,1 5 0 0,0 5-4 0,-1-5 0 0,0 4 4 15,2 2-4-15,-2-2-4 0,0 1-4 0,0 5-4 0,-8-1 0 16,10 1 4-16,-10 4 0 0,8-4-4 0,-8 4 0 0,0 0 0 16,0 6 4-16,0-5-4 0,0-2-4 0,-8 7 4 0,8-1-4 0,-10-5 12 15,2 5-8-15,0-4 0 0,0-1-4 0,-2 1 0 0,2-1 0 16,0-5 8-16,-10 1-4 0,10-1-4 0,-1-3 4 0,1 3-4 16,0-9-16-16,0 5 20 0,-2-5-4 0,2 0 0 0,8 0 0 0,-8 0 0 15,8-5 4-15,0 0 0 0,0 1-4 0,-10-2 0 16,10-3 4-16,10 5 0 0,-10-2 0 0,0-3 4 0,8 4 0 0,-8 0-4 15,8-5 4-15,2 5-4 0,-2 1 0 0,0 4 4 0,0-4 0 16,1 4 0-16,8 0 0 0,-8 0 0 0,7 0 4 0,-6 4 0 16,6 0 8-16,2 1 0 0,-10 5 4 0,9-5 4 0,0 5 4 0,-8 0 0 15,7-1-4-15,2 1 0 0,-10-1 0 0,10 1-4 0,-10 0 0 16,0-1-4-16,9-5-4 0,-8 6 0 0,0-5-4 0,-1 0 4 16,0-5-8-16,0 4-4 0,-8-4-8 0,10-4-12 0,-2 4-12 15,-8-10-28-15,0 6-20 0,0-6-28 0,8 1-24 0,-8-6-32 16,-8 1-72-16,8-1 44 0,0-4 32 0,-8-1 40 0,8 1 12 0</inkml:trace>
          <inkml:trace contextRef="#ctx0" brushRef="#br0" timeOffset="649.2627">4544-2614 39 0,'-8'0'92'0,"-1"0"-4"0,9 0 0 0,-8-4-24 0,0-2 0 15,-2 3 0-15,2 3-4 0,0-10 4 0,8 4-8 16,-8 2 0-16,-2-1 8 0,10-5 0 0,0 6-12 0,-8-6 4 0,8 0-8 16,0 1 0-16,0-2 0 0,0 3 0 0,0-2-4 0,0 0-4 15,0 1 4-15,0-5-4 0,8 4 0 0,-8 0-4 0,10 1 0 16,-10-1 0-16,8 1 0 0,0-1-8 0,-8 1 4 0,8-1-8 0,2 1 0 15,-2-1 0-15,0 5 0 0,1 0-8 0,-1-4 0 0,1 3 0 16,0 2-4-16,-1 4 0 0,0-5 0 0,10 5-4 0,-10 0 0 16,0 0 0-16,2 5-4 0,6-1 0 0,-7 6-4 0,-1-5 4 15,1 5 0-15,-1 4 0 0,1 1-16 0,-1-1 16 0,0 0-4 16,-8 5 0-16,0 1-4 0,10 3 0 0,-10-3 0 0,0 8 0 16,-10-4-4-16,10 1 0 0,0 8 0 0,-8-5 0 0,0 1 0 0,-9 5-4 15,8-5 4-15,1 4 0 0,-9 1 4 0,-1-2-4 0,10 3 0 16,-10-1 4-16,2-1 4 0,-1-4 0 0,-9 0 0 0,10-1-4 15,-2 1 4-15,2-4 0 0,-2-6 0 0,1 0 0 0,9-5 4 16,-10 1-4-16,2-1 0 0,8-9 0 0,-2-1 0 0,2 2 0 16,0-6 0-16,-2 0 0 0,2-6-4 0,8 2 4 0,-8-6 0 0,8 5 0 15,0-5 0-15,0-3 0 0,0 3 0 0,0-5 0 0,8 0 0 16,-8 1 0-16,8 4 0 0,-8-3 0 0,10-2 0 0,-2 5 0 16,0 2 0-16,2-3 0 0,-10 2 0 0,8 4 0 0,0 0 4 0,0 1-4 15,1 4 4-15,0 0 0 0,-1 0 0 0,1 4 0 16,7 1 0-16,-6 0 4 0,-2 0-8 0,0 4 4 0,0-3 0 0,10 2 4 15,-10-2-4-15,1 4 4 0,-1-1-4 0,10-5 4 0,-10 5-4 16,0 1 4-16,10-4 0 0,-10-2 0 0,0 5-4 0,2-3 4 16,6-6-4-16,-7 4 0 0,-1 1 0 0,1-5 4 0,-1 5-4 0,9-5-4 15,-9 0 0-15,2 0 4 0,-2 0-4 0,0 0 0 16,2-5-4-16,-2 0 0 0,0 1-16 0,0 4-8 0,-8-11-16 16,9 7-20-16,0 0-16 0,-1-6-12 0,1 4-24 0,-9-3-24 0,8-1-16 15,-8 1-48-15,8-1-36 0,-8 2 48 0,0-7 36 0,0 5 36 16,0 1 12-16</inkml:trace>
        </inkml:traceGroup>
        <inkml:traceGroup>
          <inkml:annotationXML>
            <emma:emma xmlns:emma="http://www.w3.org/2003/04/emma" version="1.0">
              <emma:interpretation id="{4C70858A-A93C-4843-B30B-2B7998E76E1F}" emma:medium="tactile" emma:mode="ink">
                <msink:context xmlns:msink="http://schemas.microsoft.com/ink/2010/main" type="inkWord" rotatedBoundingBox="15394,11210 16824,11336 16763,12033 15332,11907"/>
              </emma:interpretation>
              <emma:one-of disjunction-type="recognition" id="oneOf1">
                <emma:interpretation id="interp1" emma:lang="" emma:confidence="0">
                  <emma:literal>w</emma:literal>
                </emma:interpretation>
                <emma:interpretation id="interp2" emma:lang="" emma:confidence="0">
                  <emma:literal>n</emma:literal>
                </emma:interpretation>
                <emma:interpretation id="interp3" emma:lang="" emma:confidence="0">
                  <emma:literal>u</emma:literal>
                </emma:interpretation>
                <emma:interpretation id="interp4" emma:lang="" emma:confidence="0">
                  <emma:literal>z</emma:literal>
                </emma:interpretation>
                <emma:interpretation id="interp5" emma:lang="" emma:confidence="0">
                  <emma:literal>m</emma:literal>
                </emma:interpretation>
              </emma:one-of>
            </emma:emma>
          </inkml:annotationXML>
          <inkml:trace contextRef="#ctx0" brushRef="#br0" timeOffset="154391.8833">7563-2484 7 0,'0'-5'92'0,"0"1"-4"0,0 4-8 0,0-6-20 15,8 2-4-15,-8-1 0 0,8 0-4 0,-8 5 0 0,10 0 4 16,-10 0 0-16,8 0-16 0,0 0 16 0,0 5-4 0,2-5 0 16,-2 9-8-16,0-3 0 0,1 3-8 0,-1 1-4 0,1 4 0 15,-9-5-4-15,9 11 0 0,-1-6 0 0,-8 6-4 0,8-1 0 16,-8 4-4-16,0 2-4 0,0-1 0 0,0-1-4 0,0 0 0 0,0 7 0 16,-8-5-4-16,8 2 0 0,-8 2 0 0,8-4-4 0,-9 4 0 15,9-1 0-15,-9 1 0 0,9-5 0 0,0 0 0 0,-8 0-4 16,8 0 0-16,0-5 0 0,0 5 0 0,0-9 0 0,0 4 0 15,0-5 0-15,0-4 0 0,8-1-4 0,-8 1 4 0,9 0 0 16,0-6 0-16,-1-4 0 0,0 5 0 0,0-5 0 0,2 0 0 0,6 0 0 16,2-5 0-16,-1 1 0 0,0-2 0 0,0 2 0 0,-1-1 0 15,10 0 0-15,-8 0 0 0,7-4 0 0,1 4 0 0,0-5 0 16,-2 6 0-16,2-1 0 0,0 0 0 0,-1 0 0 0,1 1 8 16,0 4-8-16,7 0-4 0,-7-5 4 0,0 5 0 0,0 0 0 15,-1 0 4-15,-8 5-4 0,8-5 0 0,1 4-4 0,0 1 0 16,-1 0 4-16,-7 0 0 0,8-1 0 0,-2 1 0 0,2 0-4 15,-9 0 4-15,9 0 0 0,-10-1 0 0,10 6 0 0,0-5 0 16,-9-1 0-16,0 2 0 0,0-2 0 0,9 1 4 0,-9-5-4 16,0 4 0-16,0-4 0 0,-1 6 0 0,2-6 0 0,0 0 4 15,-10 0 0-15,9 0-4 0,0 0 0 0,0 0 0 0,-9 0 4 16,10 0-4-16,-2-6-4 0,-6 6 4 0,-2-4 0 0,8 4 0 16,-7-5 0-16,0 1 0 0,-1-6 4 0,1 5 0 0,-1-5 0 15,0 1 4-15,2-1 0 0,-10 1 0 0,8-6 4 16,-8 1-4-16,8-1 8 0,-8 1 0 0,8 0 0 0,-8 0 0 15,0-1 4-15,10 1 0 0,-10-1 0 0,8 1 0 0,-8-1 4 16,0 1-4-16,0 5 0 0,0-6-4 0,0 1 4 0,0 3-4 16,0 3 0-16,0-7-4 0,0 5-4 0,-8 0 0 0,8 5-20 15,0-3 20-15,-10-2 0 0,10 4-4 0,-8 2-8 0,8-1-4 16,-8 1-12-16,8-2-24 0,-8 6-16 0,8-3-24 0,-10 3-24 16,2 0-28-16,8 0-20 0,-8 0-96 0,-1 0 24 0,9 3 44 15,-8 3 32-15,-1-6 36 0,9 4 16 0</inkml:trace>
        </inkml:traceGroup>
      </inkml:traceGroup>
    </inkml:traceGroup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25:45.86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4D97B3A-17CE-4002-9D96-0910A1CEC098}" emma:medium="tactile" emma:mode="ink">
          <msink:context xmlns:msink="http://schemas.microsoft.com/ink/2010/main" type="writingRegion" rotatedBoundingBox="21479,14485 27762,13989 27846,15046 21563,15542"/>
        </emma:interpretation>
      </emma:emma>
    </inkml:annotationXML>
    <inkml:traceGroup>
      <inkml:annotationXML>
        <emma:emma xmlns:emma="http://www.w3.org/2003/04/emma" version="1.0">
          <emma:interpretation id="{2A6E6B1B-592D-4FCB-A8D5-2DB6905D9D87}" emma:medium="tactile" emma:mode="ink">
            <msink:context xmlns:msink="http://schemas.microsoft.com/ink/2010/main" type="paragraph" rotatedBoundingBox="21479,14485 27762,13989 27846,15046 21563,155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4DE2E88-836D-4786-9955-322FB9A3412A}" emma:medium="tactile" emma:mode="ink">
              <msink:context xmlns:msink="http://schemas.microsoft.com/ink/2010/main" type="line" rotatedBoundingBox="21479,14485 27762,13989 27846,15046 21563,15542"/>
            </emma:interpretation>
          </emma:emma>
        </inkml:annotationXML>
        <inkml:traceGroup>
          <inkml:annotationXML>
            <emma:emma xmlns:emma="http://www.w3.org/2003/04/emma" version="1.0">
              <emma:interpretation id="{86C5839B-CE19-43E9-986E-3B69DD31027C}" emma:medium="tactile" emma:mode="ink">
                <msink:context xmlns:msink="http://schemas.microsoft.com/ink/2010/main" type="inkWord" rotatedBoundingBox="22656,14392 25920,14134 25972,14789 22708,1504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14861 729 43 0,'0'-5'80'0,"0"5"-12"0,0-5-4 16,0 5-24-16,0 0-4 0,0-4 0 0,0 4 0 0,0-5-4 16,0 5 4-16,0-5 0 0,0 0 4 0,0 1-4 0,0 4 0 15,0-5-4-15,0 0 4 0,0 5 0 0,0-5-4 0,0 5 0 0,0-4 4 16,0 4-8-16,0-6 0 0,0 6 0 0,0 0-8 0,0-4 4 16,0 4-8-16,0 0 4 0,0 0-4 0,0 0 0 0,0 0 0 15,0 0 0-15,0 0 0 0,0 0 0 0,0 4 4 0,0-4-4 16,0 0 8-16,0 0-4 0,0 6 0 0,0-6 0 0,0 4 0 15,0 1-4-15,0 0 0 0,0 0 0 0,0-1 0 0,0 1-4 16,0 5 0-16,0-1 0 0,0-4 0 0,0 6-4 0,0 2 4 16,8-3-4-16,-8-1 0 0,0 1-4 0,0-1 4 0,0 6 0 0,0-6-4 15,0 5 0-15,0-4 4 0,0 5-8 0,-8-6 0 0,16 5 4 16,-8-4 0-16,0 5-4 0,0-1 0 0,0-5 4 0,0 6-4 16,0-1 0-16,0-4 4 0,0-1-4 0,0 0 0 0,0 7 0 15,0-6 0-15,0-1 0 0,-8 1 0 0,8-1 0 0,0 1 0 0,0-6 0 16,0 7 0-16,0-7 0 0,0 6 0 0,0-6 0 0,0 1 0 15,0 0 4-15,0 0-4 0,0-1 0 0,0 1 0 0,0-5 0 16,8 6 0-16,-8-6 4 0,0 0-24 0,0 0 20 0,0 4 4 16,0-4-4-16,0 0 4 0,9 0-4 0,-9 0 0 0,0 0 0 15,8 0 0-15,-8 0 0 0,0-4 4 0,9 4-4 0,-9 0 0 0,8 0 0 16,-8-6 4-16,8 6-4 0,2 0 0 0,-10 0 0 0,8-5 0 16,-8 5 0-16,8 0 4 0,2 0-4 0,-10 0 0 0,8 0 0 15,-8-4 4-15,8 4-4 0,1 0 0 0,-1 0 4 0,-8 0-4 16,8 4 4-16,-8-4-4 0,9 0 0 0,0 0 0 0,-9 0 4 15,8 0-4-15,0 0 4 0,-8 0-4 0,10 0 0 0,-2 0 4 0,-8 0-4 16,8 0 0-16,1 0 0 0,0 0 4 0,-1 0 0 0,-8 0-4 16,8 0 0-16,1 5 4 0,-1-5 0 0,1 6 0 0,0-6 0 15,-1 4 0-15,0-4-4 0,10 0 4 0,-10 4-4 0,0 1 8 16,2-5-4-16,6 5 0 0,-7 0 4 0,8-5-8 0,0 0 0 16,-9 0 0-16,10 0 0 0,-2 5 4 0,-6-5-4 0,6 0 0 0,1 0 4 15,0 0 0-15,0 0-4 0,1 0 0 0,-2 0 4 0,2 0-4 16,-10 0 4-16,9 0-4 0,0 0 4 0,0 0-4 0,1 0 0 15,-10 0 0-15,8 0 0 0,2 0 0 0,-10 0 0 0,9 0 0 16,1 0 0-16,-2 0 0 0,-6 0 0 0,6 0 0 0,-8 0-4 16,10 0 4-16,-1 0 0 0,-9 0 0 0,10 0 0 0,-10 0 4 0,8 0-4 15,-6 0 4-15,6 0-4 0,-7 0 0 0,8 0 4 0,-8 0-4 16,7 0 0-16,-8 0 0 0,2 0 0 0,6 0 0 0,-6 5 0 16,-2-10 0-16,9 5 0 0,-9 0-4 0,1 0 4 0,-1 0-4 15,1 0 4-15,-1 0 0 0,0 0 0 0,2 0 4 0,6 0-8 16,-16 5 4-16,18-5 0 0,-10 0 0 0,0 0 0 0,1 0 0 15,0 0 0-15,-1 0 0 0,1 0 0 0,-1 4 0 0,0-4 0 0,2 0-4 16,-2 5 4-16,0-5 0 0,0 4 0 0,2-4 0 16,-2 6 0-16,0-6 0 0,1 4 0 0,0-4 0 0,-1 5 0 0,1-5 0 15,-1 5 0-15,0-5 0 0,0 0 0 0,10 4 0 0,-10-4-4 0,2 0 4 16,-2 6 0-16,0-6 4 0,1 0-4 0,-1 0 0 16,1 0 4-16,0 0-4 0,-1 0 0 0,0 0-4 0,0 0 4 0,2 0 0 15,-2 0 0-15,0 0 0 0,2 0 0 0,-2 0 0 0,0 0 0 16,-8 0 0-16,9 0-4 0,-1 0 4 0,1 0 4 0,-1 0-4 15,1 0 0-15,-1 0 0 0,-8 0 0 0,8 0-4 0,-8 0 4 16,10 0 0-16,-2 0 4 0,-8 0-4 0,8 0 0 0,-8 0 0 0,0 0 0 16,0 0 0-16,10 0 0 0,-10 0 0 0,8 4 0 0,-8-4 4 15,0 0-4-15,0 0-4 0,8 0 4 0,-8 5 4 0,0-5-4 16,0 0 0-16,0 0 0 0,0 0 0 0,0 0 0 0,0 0 0 16,0 0 0-16,8 5 0 0,-8-5-4 0,0 0 4 0,0 0 0 0,0 0 0 15,0 0 0-15,0 0 4 0,-8-5-4 0,8 5 0 0,0 5 0 16,0-5 4-16,8 0-4 0,-8 0 8 0,0 0-4 0,0 0 0 15,0 0 8-15,0 0 0 0,0 0 0 0,0 0 4 0,0 0 0 16,9-5-4-16,-9 5 4 0,0 0 0 0,0-5 0 0,8 5 0 16,-8-4 0-16,0-2 0 0,0 6 0 0,9-4-4 0,-9-6 0 15,0 6-4-15,0-2 0 0,0-3 0 0,9 0 0 0,-9-1-4 0,0 0 4 16,0 6-8-16,0-11 4 0,0 6-4 0,0-1 4 0,0 0-4 16,0 2 4-16,0-3 0 0,0 2 0 0,0-1 0 0,0 0 4 15,0 6 0-15,0-5 0 0,0-1 0 0,0 5 4 0,0-6-8 16,0 8 4-16,0-3 0 0,0 2-4 0,0-1 4 0,0 0-4 0,0 0 4 15,0 1 0-15,0 4 0 0,0 0 0 0,0-5-4 0,0 5 4 16,0 0-4-16,0-5-4 0,0 5 4 0,0 0 0 0,0 0 0 16,0 0-4-16,0 0 0 0,0 0 0 0,0 0 0 0,0 5 4 15,0-5 0-15,0 0-4 0,0 0-4 0,0 0 4 0,0 0 0 16,0 0 0-16,0 0 0 0,0 0-4 0,0 0-20 0,0 0 20 16,0 0-4-16,0 0-8 0,0 0-16 0,0 0-20 0,0 0-32 0,-9 0-28 15,9 5-40-15,-9-5-48 0,9 4-88 0,-8-4 20 0,-1 5 52 16,-7 0 36-16,8 0 36 0,-10-1 28 0</inkml:trace>
          <inkml:trace contextRef="#ctx0" brushRef="#br0" timeOffset="-8002.8943">17607 446 3 0,'0'5'108'0,"0"-5"-4"0,0 0 0 0,8 0-16 0,-8 0 4 16,8 0 0-16,-8 0 8 0,9 0-4 0,-9 0-4 0,8 0-4 0,1 0 0 15,-1 0-4-15,-8 5 0 0,17-5 0 0,-9 0-8 0,2 4 0 16,6-4-4-16,-6 5-8 0,-2-5 0 0,8 5-8 0,1-5-4 15,-8 5 0-15,8-5-8 0,1 4 0 0,-2-4-8 0,2 0-4 0,-2 6 0 16,1-6-4-16,1 0-16 0,-2 0-12 0,2 5 0 16,-2-5 0-16,2 0 0 0,-10 4 0 0,9-4 0 0,0 5 0 0,-8-5 0 15,7 5 0-15,-6-5 0 0,-2 4 0 0,10-4 0 0,-10 6 0 16,-8-2 0-16,8-4 0 0,0 5 0 0,1-5-4 0,-9 0-44 16,0 0-16-16,0 0-20 0,8 4-20 0,-8-4-24 0,0 0-28 0,-8 0-20 15,8 0-16-15,0 0-76 0,-9 0 32 0,1 0 44 0,0 0 40 16,0 0 32-16,-2 0 20 0</inkml:trace>
        </inkml:traceGroup>
        <inkml:traceGroup>
          <inkml:annotationXML>
            <emma:emma xmlns:emma="http://www.w3.org/2003/04/emma" version="1.0">
              <emma:interpretation id="{53821A57-5524-4278-8916-50ACCF24F337}" emma:medium="tactile" emma:mode="ink">
                <msink:context xmlns:msink="http://schemas.microsoft.com/ink/2010/main" type="inkWord" rotatedBoundingBox="25546,14427 27783,14250 27846,15046 25609,1522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7747.0549">17718 700 103 0,'0'5'132'0,"0"0"-16"0,0 0-4 0,8-1-12 0,-8 1 8 16,0 0 0-16,0-1-4 0,8-4 0 0,-8 7-4 0,0-4-8 15,8-3-4-15,1 5-4 0,-1 0-4 0,1-5-4 0,0 5-8 16,-1 0-4-16,10-1-4 0,-10 1-24 0,0 0 16 0,10 0 0 16,-10-1-4-16,9 1-8 0,0 0 0 0,-8 0-12 0,7 0 4 0,-8 0-12 15,10-1-20-15,-10 1 0 0,10 0 0 0,-10-1 0 0,9 2 0 16,-8-2 0-16,8 1 0 0,-9-5 0 0,0 5 0 0,2-5-40 16,-2 5-44-16,0-5-32 0,2 0-32 0,-10 0-40 0,8 0-48 0,-8 4-76 15,0-4 56-15,0 0 52 0,0 0 36 0,0-4 32 0,0 4 24 16</inkml:trace>
          <inkml:trace contextRef="#ctx0" brushRef="#br0" timeOffset="20133.2411">19619 732 51 0,'0'6'104'0,"-9"-2"-16"0,9-4-4 15,0 5-28-15,-8-5 0 0,8 0-4 0,0-5 4 0,0 5-8 16,0-4 0-16,0 4-4 0,0-6 0 0,0 2 0 0,8-6-8 16,-8 5 0-16,9 1 4 0,-1-6-4 0,-8 5 4 0,18 1-8 15,-10-1 0-15,0-5 4 0,2 5 0 0,-2 1 0 0,8 4-4 0,2-6-4 16,-10 6-4-16,1-4-4 0,7 4-4 0,-6 0 0 0,6 0 0 16,-8 0-4-16,10 4 4 0,-10-4-4 0,1 6 0 0,-1-2 0 15,0 6 0-15,2-5 0 0,-10 4 0 0,8 1-4 0,-8-1 0 16,0 1 0-16,0-1-4 0,0 6 0 0,-8-1 0 0,8 1 0 15,-10-1 4-15,2 6-4 0,0-7 0 0,-1 2-4 0,1-1 0 0,-1 1 4 16,0-1-4-16,1 1 4 0,0-6 0 0,0 5-4 0,-2-4 0 16,10-1 0-16,-8-4 0 0,8 4 0 0,-8-4-4 0,8-5 4 15,0 5 0-15,0-5 0 0,-9 5 0 0,9-5 0 0,0 0 0 16,9 0 4-16,-9-5-4 0,0 5 0 0,8-5 0 0,-8 0 0 16,8 5 0-16,-8-4 0 0,10-1 4 0,-2 0-4 0,0 5 0 0,-8-4 0 15,8 4 4-15,1-5-4 0,8 5 0 0,-8-5 4 0,-1 5 0 16,0 0-4-16,2 0 8 0,-2-5-4 0,0 10 0 0,0-5 8 15,2 0-8-15,-2 0 4 0,0 0 0 0,1 0 0 0,-1 5 0 0,0-5-4 16,2 5 0-16,-2-1 4 0,0-4-4 0,0 10-4 16,2-6 4-16,-10 1 4 0,8 5-4 0,0-6 0 0,-8 6 4 0,9 5 0 15,-9-11-4-15,0 11 4 0,8-5-4 0,-8 4 0 0,0-5 0 16,0 5 4-16,0 1 0 0,0-5 0 0,0 4 4 0,0-5 0 16,-8 6 0-16,8-5 4 0,0 4 4 0,-9-5 4 0,9 6-4 15,-8-1-4-15,0-4 4 0,8 3 0 0,-10-3 0 0,2 5 0 16,-8-5 0-16,6-1-4 0,-6 5 4 0,7-5 0 0,-7 1-4 15,-2 0 8-15,2 0-8 0,-2-1 0 0,1-5-4 0,0 6 0 0,0-5 0 16,1 0-4-16,-2-5-4 0,1 0-4 0,0 0 0 0,0 0 0 16,9-5 0-16,-10 0 0 0,2-5 0 0,7 1 0 0,0-5-20 15,-8 4-12-15,9-9-4 0,0 5-16 0,0-1-20 0,-2-4-28 16,2 0-16-16,8 0-28 0,-8 0-28 0,-1 0-36 0,9 0-72 16,-9 0 52-16,9 4 40 0,0-4 36 0,0 6 28 0,0-3 28 0</inkml:trace>
        </inkml:traceGroup>
        <inkml:traceGroup>
          <inkml:annotationXML>
            <emma:emma xmlns:emma="http://www.w3.org/2003/04/emma" version="1.0">
              <emma:interpretation id="{12180281-BF38-4B88-AC5B-32BF399F6117}" emma:medium="tactile" emma:mode="ink">
                <msink:context xmlns:msink="http://schemas.microsoft.com/ink/2010/main" type="inkWord" rotatedBoundingBox="21531,15142 22514,15064 22539,15380 21556,15458"/>
              </emma:interpretation>
              <emma:one-of disjunction-type="recognition" id="oneOf2">
                <emma:interpretation id="interp2" emma:lang="" emma:confidence="0">
                  <emma:literal>3</emma:literal>
                </emma:interpretation>
                <emma:interpretation id="interp3" emma:lang="" emma:confidence="0">
                  <emma:literal>y</emma:literal>
                </emma:interpretation>
                <emma:interpretation id="interp4" emma:lang="" emma:confidence="0">
                  <emma:literal>I</emma:literal>
                </emma:interpretation>
                <emma:interpretation id="interp5" emma:lang="" emma:confidence="0">
                  <emma:literal>J</emma:literal>
                </emma:interpretation>
                <emma:interpretation id="interp6" emma:lang="" emma:confidence="0">
                  <emma:literal>s</emma:literal>
                </emma:interpretation>
              </emma:one-of>
            </emma:emma>
          </inkml:annotationXML>
          <inkml:trace contextRef="#ctx0" brushRef="#br0" timeOffset="11420.061">13702 1419 15 0,'0'-4'84'0,"0"4"-4"16,0 0-8-16,0 0-28 0,0 0-4 0,0 0-8 0,0 0 0 16,0 0-8-16,0 0 0 0,0 0 0 0,0 0 0 0,0 0 0 15,0 0 4-15,0 0 4 0,0 0 0 0,0 0 0 0,0 0 8 16,0 0 4-16,0 0 0 0,8 0 0 0,-8 0 8 0,0 4-4 15,8-4 4-15,-8 6-8 0,9-6 4 0,-9 5-4 0,9-1 0 0,-9-4 0 16,8 10-4-16,0-6 0 0,1 2 0 0,-9-2-4 0,8 5 4 16,1-3-4-16,0 3-4 0,-1 1 0 0,0 0-4 0,2-1 0 15,-2-5-4-15,0 11 0 0,0-5 0 0,2-1 4 0,6 1-8 0,-7-1 4 16,7 1 0-16,-6 0-4 0,-2-1 0 0,8 1-4 16,2-1 0-16,-10-4 0 0,10 5 0 0,-1-6 0 0,-9 6 0 0,9-5 0 15,0-1 0-15,1 2-4 0,-2-2 0 0,2-4 0 0,-2 5 0 16,-7-1-4-16,7-4 0 0,2 0 0 0,0 0 0 0,-2 7-4 15,2-7 4-15,-2 0-4 0,1 0 0 0,1 0 0 0,-2 0-4 16,2 0 0-16,-2 0 8 0,-7 0-24 0,8 0 20 0,0 0 0 0,1 0 0 16,-10 0 0-16,8 0 0 0,2-7 0 0,-10 7 0 0,10 0-4 15,-1-4 0-15,-9-1 0 0,8 1 4 0,-6-2-4 0,6 2 0 16,-6-1 0-16,6 0 0 0,-7-4 0 0,8 4 0 0,-9-5 0 16,1 1 0-16,7 3 4 0,-6-3 0 0,-2 5-4 0,0-1 0 15,2 0 0-15,-2-5 4 0,0 5 0 0,0 5-4 0,1-4 0 16,0 0-4-16,-9-2 0 0,8 6 4 0,-8-5 4 0,9 5-4 15,-9 0 0-15,8 0-4 0,-8 0 4 0,0 0 0 0,0 0 4 0,8-4-4 16,-8 4 0-16,0 0 4 0,10 0 0 0,-10 0-4 0,0-5-4 16,0 5 4-16,0 0 0 0,0-5 0 0,8 5-4 0,-8 0 4 15,0 0 0-15,0-5 0 0,0 5 0 0,0 0-4 0,0 0-4 16,0 0-8-16,0 0-12 0,0 0-16 0,0 0-28 0,0 0-32 16,0-4-28-16,-8 4-40 0,8 0-32 0,-10 0-92 0,10 0 44 0,-8 0 48 15,0 0 36-15,-1 0 32 0,-8 0 24 0</inkml:trace>
        </inkml:traceGroup>
      </inkml:traceGroup>
    </inkml:traceGroup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23:30.44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7F6BBF1-1333-4FE2-ADAE-54DB5CA28A01}" emma:medium="tactile" emma:mode="ink">
          <msink:context xmlns:msink="http://schemas.microsoft.com/ink/2010/main" type="writingRegion" rotatedBoundingBox="10139,8472 12481,8850 12321,9841 9978,9462"/>
        </emma:interpretation>
      </emma:emma>
    </inkml:annotationXML>
    <inkml:traceGroup>
      <inkml:annotationXML>
        <emma:emma xmlns:emma="http://www.w3.org/2003/04/emma" version="1.0">
          <emma:interpretation id="{CCDD1B7D-8F87-4119-ADBF-E65A9573EFC7}" emma:medium="tactile" emma:mode="ink">
            <msink:context xmlns:msink="http://schemas.microsoft.com/ink/2010/main" type="paragraph" rotatedBoundingBox="10139,8472 12481,8850 12321,9841 9978,94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9D2ABA2-85BC-43E9-A4C9-B43344DAA448}" emma:medium="tactile" emma:mode="ink">
              <msink:context xmlns:msink="http://schemas.microsoft.com/ink/2010/main" type="line" rotatedBoundingBox="10139,8472 12481,8850 12321,9841 9978,9462"/>
            </emma:interpretation>
          </emma:emma>
        </inkml:annotationXML>
        <inkml:traceGroup>
          <inkml:annotationXML>
            <emma:emma xmlns:emma="http://www.w3.org/2003/04/emma" version="1.0">
              <emma:interpretation id="{DBE1143D-48BD-43C5-95EF-8241367755AB}" emma:medium="tactile" emma:mode="ink">
                <msink:context xmlns:msink="http://schemas.microsoft.com/ink/2010/main" type="inkWord" rotatedBoundingBox="10139,8472 12481,8850 12321,9841 9978,946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4152-4901 51 0,'0'-5'72'0,"0"0"-8"0,0 5-8 0,0-5-20 0,0 5 0 0,0-4 0 16,0 4 0-16,-8 0 4 0,8 0 4 0,8 0 0 0,-16 0 0 15,8 0 4-15,0 0 0 0,0 0 4 0,0 0 0 0,0 0-4 16,0 0 0-16,0 0 0 0,0 0-4 0,0 0 4 0,0 4 4 16,0 1-8-16,0 0 0 0,0 0-4 0,0 4 0 0,0 0-8 15,0 1 0-15,0 5 0 0,0 4-8 0,0-5-4 0,0 6-4 0,8 3 0 16,-8 1-4-16,0 5 0 0,0 0-4 0,8 0 4 0,-8 0-4 16,0 5 0-16,10-1-4 0,-10 1 4 0,8 0-4 0,-8-1-4 15,8 0 4-15,-8 6 0 0,9-6 0 0,-9 0 4 0,9 1-4 16,-9 0 0-16,0-1-4 0,8-4 4 0,-8 0 0 0,0 0-4 15,0-5 0-15,0 0 4 0,9 0-8 0,-9-5 8 0,0 0-4 16,0-5-4-16,0 1-4 0,0-1-4 0,0-4-4 0,0-1-12 0,0-4-4 16,0 0-4-16,0 0-12 0,0-5-8 0,0 0-16 0,0 0-12 15,0-10-12-15,0 5-8 0,0 0-20 0,0-4-24 0,0-5-40 16,0-1 36-16,0 1 28 0,0 0 28 0</inkml:trace>
          <inkml:trace contextRef="#ctx0" brushRef="#br0" timeOffset="637.4454">4160-4326 27 0,'0'5'112'0,"-8"-5"-4"16,8 0-4-16,0 0-20 0,0 0 4 0,0-5 12 16,0 5-4-16,8 0 0 0,-8 0 0 0,10 0 4 0,-2 5-4 15,-8-5-4-15,8 0 0 0,1 0-8 0,0-5-4 0,-1 5 0 0,9 0-12 16,-9-5-12-16,10 5-4 0,-2 0-8 0,2-5-8 0,-10 5-8 16,9-4-8-16,0 4 0 0,0-5-4 0,1 5 0 0,-2-5-4 15,2 5-8-15,-2 0-4 0,-7-4-8 0,8 4-16 0,0 0-16 0,-9 0-24 16,10 0-20-16,-10 0-12 0,10 0-20 0,-10 0-20 0,0 0-28 15,1 0-32-15,-1 0-60 0,1 0 40 0,-9 0 48 0,0 0 32 16,0 4 20-16</inkml:trace>
          <inkml:trace contextRef="#ctx0" brushRef="#br0" timeOffset="331.1282">4459-4906 35 0,'0'0'104'0,"0"0"-4"0,0 0-4 15,0 0-24-15,0 0-4 0,8 0 0 0,-8 0 0 0,0 5-4 16,0-5-8-16,0 5-4 0,0-1 4 0,0-4 0 0,0 9-8 15,10-3 0-15,-10 3-4 0,0 1-12 0,0 0 0 0,0 4 0 16,0 0-4-16,0 6 4 0,8-6-4 0,-8 5 0 0,0 0 0 0,0 5 4 16,0 0-4-16,0 0 0 0,0 0 4 0,0 0 0 0,0 5-8 15,8-5 0-15,-8 5-4 0,0-1 0 0,0-3-4 0,0 3 0 16,8 1-4-16,-8 0 0 0,0-4-4 0,0 3 0 0,10-5-4 16,-10 6 0-16,0-5 0 0,0 0 0 0,0 0-4 0,8-4 0 15,-8-1 0-15,0 0-4 0,0 0 0 0,0 0-4 0,0-5-4 0,0 1-8 16,0-5-8-16,0 0-8 0,0-1-8 0,0 0-12 0,0-3-12 15,0-2-12-15,0-4-16 0,-8 5-12 0,8-5-8 0,-10 0-4 16,10 0-52-16,-8-5-24 0,8 1 40 0,-8-2 28 0,0 1 28 16</inkml:trace>
          <inkml:trace contextRef="#ctx0" brushRef="#br0" timeOffset="-1768.6773">3589-4853 67 0,'-8'-10'84'0,"8"5"-8"0,0 0-4 0,0-5-20 15,0 6-4-15,0-1 4 0,0 1-8 0,0-6 0 0,0 5 0 0,0 0 0 16,0-4 0-16,0 4 0 0,8-4-4 0,-8 4 4 0,10-6-4 16,-10 7 0-16,8-1 4 0,-8 1-8 0,8-1-4 0,-8 0-4 15,8 5-4-15,2 0-4 0,-2-5 0 0,0 5 0 0,1 0-4 0,-1 0-4 16,1 5 0-16,0-5 0 0,-1 5-4 0,0 0-4 0,0 4 4 16,2-5 0-16,-2 7 0 0,-8-2 0 0,8 1-4 0,-8-1 0 15,10 1-4-15,-10 4 4 0,0 1 0 0,0-1-4 0,0 1 0 16,0-1 4-16,-10 5 0 0,2 0-4 0,8-5 4 0,-8 6-4 15,-2-1 0-15,-6 0 0 0,8 1-4 0,-1-1 0 0,0-5 0 0,1 5 4 16,-9-4 4-16,9-1-4 0,-10 1 0 0,10-6-4 0,0 1 4 16,-2-7 0-16,2 3-4 0,0-1 4 0,-1 0 0 0,9-5 0 15,-9 0 0-15,9-5 0 0,-8 5-20 0,8-5 24 0,0-1-4 16,0 3 0-16,-9-7 4 0,9 5 0 0,9-5 0 0,-9 6 0 16,0-6-4-16,8 6 0 0,-8-6 0 0,0 0 0 0,9 5 0 0,0 0 0 15,-1-4 0-15,-8 4 0 0,8 5 4 0,2-4 0 0,6 4-4 16,-8 0 0-16,2 0 4 0,-2 0-4 0,0 0 4 0,1 4 0 15,-1 1 0-15,10 0 0 0,-10 4 8 0,0-4 0 0,0 5 4 16,2 0 4-16,-2-1 0 0,10-4 4 0,-10 9 0 0,0-4 4 16,1-2 8-16,-9 3-4 0,8-2 4 0,0 1-4 0,1 0-4 15,0-1 0-15,-1-4 0 0,-8 5-4 0,8-6 0 0,2 7-4 0,-10-7 0 16,8-4 0-16,-8 5-4 0,8-5 0 0,-8 5 0 0,9-5-4 16,0 0-4-16,-9-5 0 0,8 5 0 0,-8-5 0 0,0 1 0 15,8-7 0-15,-8 7-4 0,9-6 0 0,-9 1 0 0,0-6 0 16,0 5-4-16,0-4 0 0,0 5 0 0,8-6-4 0,-8 1 0 15,0 0 4-15,-8-6-8 0,8 6-8 0,0 0-12 0,0-1-8 0,-9 0-8 16,9 6-12-16,-8-5-8 0,8 4-12 0,0 1-8 0,-8-1-16 16,-1 5-20-16,9 0-20 0,-9 0-24 0,1 5-68 0,8-5 36 15,-8 5 36-15,-2 5 28 0,2-5 24 0</inkml:trace>
          <inkml:trace contextRef="#ctx0" brushRef="#br0" timeOffset="-3125.443">2328-4695 3 0,'0'-5'84'0,"-9"1"-8"15,1-6-8-15,0 5-24 0,-2-5 0 0,2 1-4 0,0-5 0 0,8 4 0 16,-8-5-4-16,8 6 4 0,-10-5 0 0,10 4-8 0,0-5 4 16,0 6-4-16,-8-5 4 0,8 4-4 0,0-5 0 0,0 5 4 15,0-3 0-15,8 3-4 0,-8-4 4 0,10 4-8 0,-10 1 4 16,0-1-4-16,8-5 0 0,0 6-4 0,0-1-8 0,-8 1 0 15,10 0 0-15,-2-2 0 0,0 2 0 0,1-1 0 0,7 1 0 0,-6 4-4 16,-2 0 0-16,8-5 0 0,-6 6-4 0,6-1-4 0,-7 5 0 16,8-5 4-16,0 5 0 0,-9 0-4 0,10 0 4 0,-2 0 4 15,2 0 0-15,-1 5 0 0,-8 0 4 0,16-1 0 0,-17 2 4 16,10 3 0-16,-2-4 0 0,2 4 0 0,-2 1 0 0,-6-1 0 16,6 2 0-16,1-2-4 0,-9 0 8 0,10 1-4 0,-10-1-4 0,10 0 0 15,-10-3 0-15,0 4 0 0,10-1-4 0,-10-4-4 0,1 4 0 16,7-4 0-16,-7 0 0 0,0-5-4 0,-1 5 4 0,0-5 0 15,2 0-4-15,6 0 4 0,-7-5-8 0,0 0 0 0,-1 0 4 16,0 1 0-16,1-6-4 0,-1 5-4 0,0-4-8 0,-8-2-4 16,10 2-12-16,-2-5-8 0,-8 5-12 0,8-1-8 0,-8 1-8 15,0-1-24-15,0 0-12 0,10 1-12 0,-20 4-12 0,10-5-24 0,0 6-64 16,0-2 24-16,-8 6 36 0,8-4 32 0,-8 4 24 0</inkml:trace>
          <inkml:trace contextRef="#ctx0" brushRef="#br0" timeOffset="-15985.0459">2489-4858 55 0,'0'-5'80'16,"0"5"-4"-16,0-5-8 0,0 5-20 0,0-5 0 15,0 5-4-15,0 0 4 0,0-4 0 0,0 4-4 0,0-6 0 0,0 6-4 16,0 0 0-16,0 0-4 0,0-4 0 0,0 4 0 0,0 0-4 16,0 0 4-16,0 0-4 0,0 0 0 0,0 0 4 0,0 0-4 0,0 0-4 15,0 4 8-15,0-4 0 0,0 0 0 0,0 0-4 16,0 0 0-16,0-4 0 0,0 8 0 0,10-4-4 0,-10 0 0 0,0 0-8 15,0 0 0-15,0 6-12 0,0-6 12 0,0 0 4 0,0 0-8 16,0 0-4-16,0 0 0 0,0 0-4 0,0 0 0 0,0 0-4 16,0 0 4-16,0 0-4 0,0 0 0 0,0 0 0 0,0 0 0 15,0 0-4-15,0 0 0 0,0 0 4 0,0 0-4 0,0 0 0 16,0 4 4-16,0-4-4 0,0 0 0 0,0 0 0 0,0 0 0 0,0 0 0 16,0 0-4-16,0 0 4 0,0 0 0 0,0 0-4 0,0 0 4 15,0 0 0-15,0 0 0 0,0 0 0 0,0 0 0 0,0 0 4 16,0 0-4-16,0 0-4 0,0 0 4 0,0 0 0 0,0 0 4 0,0 0-8 15,0 0 4-15,0 0 0 0,0 0 0 0,0 0 0 16,0 0 4-16,0 0-4 0,0 0 0 0,0 0 0 0,0 0 0 0,0 0 0 16,0 0 4-16,0 0-4 0,0 0 0 0,0 0 0 0,0 0 4 15,0 0-4-15,0 0 4 0,0 0-8 0,0 0 4 0,0 0 4 16,0 0-4-16,0 0 0 0,0 0 0 0,0 0 0 0,0 0 0 0,0 0 0 16,0 0-20-16,0 0 28 0,0 0-4 0,0 0-4 0,0 0 4 15,0 0-4-15,0 0 0 0,0-4 0 0,0 4 4 0,0 0-4 16,0 0 4-16,0 0-4 0,0 0 0 0,0 0 4 0,0 0-4 15,0 4 0-15,0-4 0 0,0 0 0 0,0 0 0 0,0 0 0 16,0 0-4-16,0 0 4 0,0 0 0 0,0 0-4 0,0 0 8 0,0 0-4 16,0 0 0-16,0-4 0 0,0 4-4 0,0 0 4 0,0 0 0 15,0 0 0-15,0 0-4 0,0 0 4 0,0-6 4 0,0 6 0 16,0 0-8-16,0-4 4 0,0 4 0 0,0 0 0 0,0-5 0 16,0 5 4-16,0 0-4 0,0 0-4 0,0-4 4 0,0 4 0 15,-10 0 0-15,10 0 4 0,0 0-4 0,0 0 0 0,0-5 0 0,0 5 0 16,0 0 0-16,0 0 0 0,0 0 0 0,0 0 0 0,0 0 0 15,0 0 0-15,0 0 0 0,0 0 0 0,0-5 0 0,0 5 0 16,0 0 0-16,0 0 0 0,0 0 0 0,0 0 0 0,0 0-16 0,0 0 20 16,0 0 0-16,0 0-4 0,0 0 4 0,0 0 0 15,0 0-4-15,0 0 0 0,0 0 0 0,0 0 0 0,0 0 0 0,0 0 0 16,0 0 0-16,0 0 4 0,0 0-4 0,0 0 4 0,0 0-4 16,0 0 0-16,0 0 0 0,0 0 0 0,0 0 0 0,0 0 0 15,0 0 0-15,0 0 4 0,0 0 0 0,0 0-4 0,0 0 4 16,0 0-4-16,0 0 0 0,0 0 0 0,0 0 4 0,0 0-4 15,0 0 4-15,0 0-4 0,0 0 4 0,0 0 0 0,0 0-4 0,0 0 0 16,0 0 0-16,0 0 4 0,0 0 0 0,0 0 0 0,0 0 0 16,0 0-4-16,0 0 0 0,0 0 4 0,0 0 0 0,0 0-4 15,0 0 4-15,0 0 0 0,0 0-4 0,0 0-4 0,0 0 8 16,0 0-4-16,0 0-4 0,0 0 4 0,0 0 0 0,0 0 0 16,0 0-4-16,0 0 8 0,0 0-4 0,0 0 0 0,0 0 0 15,0 0 0-15,0 0 0 0,0 0 0 0,0 0 0 0,0 0-16 0,0 0 20 16,0 0 0-16,0-5 0 0,0 5-4 0,0 0 4 0,0 0-4 15,0 0 0-15,0-5 4 0,0 5 0 0,0 0 0 16,0 0 0-16,0 0 0 0,0 0 4 0,0 0 0 0,0-4 0 16,0 4 4-16,0 4-4 0,0-4 4 0,0 0-4 0,0 0-4 15,0 0 0-15,0 0 4 0,0 0-4 0,0 0 4 0,0 0-4 16,0 0 0-16,0 0 0 0,0 0 0 0,0 0-4 0,0 0 0 16,0 0 0-16,0 0 0 0,0 0 0 0,0 0 0 0,0 0 4 15,0 5 0-15,0-5-4 0,0 0 0 0,0 5-4 16,0-5 4-16,-8 0 0 0,8 0 0 0,0 5 0 0,0-5 0 15,0 0 0-15,0 0 0 0,0 0 0 0,0 5 0 0,0-5-4 16,0 0 4-16,0 0-4 0,0 0 4 0,0 0-8 0,0 0 4 16,0 0-4-16,0 0 0 0,0-5-8 0,0 10-4 0,0-5-12 15,0 0-8-15,0 0-12 0,0 0-24 0,0 0 12 0,0 4-20 16,0-4-20-16,0 0-12 0,0 0-8 0,-8 5-44 0,8-5-52 16,0 4 40-16,-9-4 40 0,9 0 24 0,-9 0 28 0</inkml:trace>
          <inkml:trace contextRef="#ctx0" brushRef="#br0" timeOffset="-3894.9892">2507-4901 27 0,'0'0'52'0,"0"0"0"0,0 0-4 0,0 0-24 0,0 0-8 15,0 0 4-15,0 0-4 0,0 0 0 0,0 0 0 0,0 0 0 16,0 0 0-16,0 0-4 0,0 0 4 0,0 0-4 0,0 0-20 16,0 0 20-16,0 0-4 0,0-5 4 0,0 5 0 0,0 0 4 15,0 0 0-15,0 0 4 0,0 0 0 0,0 0 0 0,0 0-4 0,0 0 4 16,0 0 4-16,0 0 0 0,0 0 0 0,0-5 0 0,0 5 0 16,0 0 0-16,0 0 0 0,0 5 0 0,0-5-4 0,0 0 0 15,0 0 0-15,0 0 4 0,0 0 0 0,0 0 0 0,0 0 0 16,0 0 0-16,0 0 4 0,0 0-4 0,0 0 4 0,0 0 0 15,0 0-4-15,0 0-4 0,0 0 4 0,0 0-8 0,8 0 4 0,-8 5 0 16,0-5-4-16,0 0 4 0,0 0-4 0,0 5 4 16,0-5 0-16,0 0 0 0,0 0-4 0,0 4 0 0,0-4 0 0,0 0 0 15,0 0 0-15,0 0 0 0,0 0-4 0,0 0 0 0,0 0 0 0,0 0 0 16,0 0 0-16,0 0-4 0,0 0 0 0,0 0 0 16,0 0 0-16,0 0-4 0,0 0 8 0,0 0-4 0,0 0 4 0,0 0-4 15,0 0 4-15,0 0 0 0,0 0 4 0,0 0-24 0,0 0 24 16,0 0 0-16,0 0 0 0,0 0 0 0,0 0 0 15,0 5 0-15,0-5 0 0,0 4 0 0,0 2-4 0,0-2 4 0,0 1-4 16,0 5 0-16,0-5-4 0,0 4 0 0,0 1 0 16,9-1 0-16,-9 1-4 0,0 5 4 0,0-1-4 0,0 0-4 15,0-4 0-15,0 4 4 0,0 1-4 0,0 4 4 0,9-5-4 16,-9 1 0-16,0-1 4 0,0 5-4 0,0-4 0 0,0-1 0 16,0 5 4-16,-9-4-4 0,18-1 4 0,-9 1 0 15,0-1-4-15,0 0 0 0,0 0 4 0,0 1 0 0,0-1-4 16,0 1 0-16,0-2 0 0,0-2 4 0,0 3-4 0,0 0 0 15,8-4 0-15,-8 4-4 0,0 2 4 0,0-8 0 0,0 6 0 16,0 1 0-16,0-6 0 0,0 6 0 0,0-5 4 0,0 4-8 16,0-4 8-16,0-1-4 0,0 1 0 0,0 0 0 0,8-1 0 15,-16-4 0-15,8 4 0 0,8-4 0 0,-8 0 0 0,0 0 0 16,0-1 0-16,0 2 0 0,0-6 0 0,0 4 0 0,0-4 0 16,0 0 0-16,0 5 0 0,-8-5 0 0,16 0 0 0,-8 0 0 15,0 0-4-15,0 0 0 0,0 0 4 0,0 0 0 0,0 0-4 0,0 0-4 16,0 0 4-16,0 0 0 0,0 0-12 0,0 0 8 0,0 0-4 15,0 0-4-15,0 0-4 0,0 0-8 0,0 0-4 0,0-5-12 16,9 5-8-16,-9-4-8 0,0-2-8 0,0 2-20 0,8-1-12 16,-8 0-12-16,0-4-8 0,0 4-4 0,8-9-60 0,-8 4-12 15,0 0 40-15,0-4 28 0,0 0 24 0</inkml:trace>
          <inkml:trace contextRef="#ctx0" brushRef="#br0" timeOffset="-3530.9642">2814-4925 47 0,'0'0'104'0,"0"-5"-4"0,0 5 0 0,0 0-24 0,0-5-4 15,0 5 0-15,0 0-4 0,0 0-4 0,0 0 0 0,0 0-4 0,0 5-4 16,0-5-8-16,0 5 4 0,0 0-8 0,0-1-4 0,0 1-4 15,0 0-4-15,0 5 0 0,0-1-8 0,0 1 4 0,0-1 0 16,0 1-8-16,0 4 0 0,0 2 0 0,0-3-4 0,0 2 0 16,8-1 0-16,-8 0 0 0,0 6 0 0,8-6-4 0,-8 5 0 15,10 0 0-15,-10 1 0 0,0-2 4 0,8 2 0 0,-8 4 0 0,8-5 0 16,-8 5-4-16,9 0 0 0,-9-5 0 0,9 10-4 0,-9-10 8 16,0 4-8-16,8 2 0 0,-8-1 0 0,0 0-4 0,8-5 4 15,-8 0-8-15,0 0 4 0,0 1-4 0,0-6 0 0,0 0 0 16,0 1 0-16,0-1 0 0,0-4-8 0,0-5-4 0,0 4-8 15,0-4-8-15,0 0-16 0,0-1-8 0,0-4-8 0,-8 0-8 0,8-4-16 16,0-1-12-16,-8 5-8 0,8-10-4 0,-9 1 0 16,0-1-32-16,1 0-44 0,0-4 20 0,-2 0 32 0,2 0 32 0</inkml:trace>
          <inkml:trace contextRef="#ctx0" brushRef="#br0" timeOffset="-2565.0883">3104-4350 23 0,'0'-10'104'16,"0"-4"-8"-16,0 0-8 0,0 4-20 0,0 1-4 0,0-1-8 16,0 0-4-16,0 1 0 0,0 4-4 0,0-4 0 0,0 4-8 15,0-1 0-15,0 2 0 0,0-1 0 0,8 5-4 0,-8-4-4 16,0 4 0-16,0 0 4 0,9 0-8 0,-9 0 0 0,8 4 4 15,-8 1-12-15,8-5 0 0,-8 10-4 0,10-5 0 0,-2 4-4 0,0 1 0 16,-8-1-4-16,8 1 0 0,2 0 0 0,-2 4 0 0,-8 0-4 16,8 6 0-16,1-6 4 0,-1 0-4 0,-8 6 0 0,9-1 4 15,-9-5 0-15,9 5-4 0,-9-4 0 0,8 4 4 0,-8-5 4 16,0 1 0-16,0-1 4 0,0 0 0 0,0-4 4 0,8 0-4 16,-8-1 4-16,0 1-4 0,0-6 0 0,0 2-4 0,-8-6-4 0,8 0 0 15,0 0-4-15,0-6 4 0,0 2-4 0,-8-6 0 0,8 1 0 16,0-1 0-16,0-5-4 0,0 6 0 0,0-10 0 0,-9 5 0 15,9-1 0-15,0-4 0 0,0-1 0 0,0 6 0 0,0-5 0 16,0 0 0-16,0 4 0 0,0 1 0 0,0-1 0 0,0 1 4 16,0 0-4-16,0 4 4 0,0 1 0 0,9-1-4 0,-9 0 0 15,0 6 4-15,8-6-4 0,-8 5 0 0,0 1 4 0,8-1-4 0,0-1 4 16,-8 2-4-16,10 4-4 0,-10-5 4 0,8 1 0 0,0 4 0 16,-8-5 0-16,10 0-4 0,-10 5 0 0,8 0 0 0,-8-5-4 15,0 5-16-15,8 0-8 0,-8 0-8 0,0 0-12 0,0 0-20 16,0 0-20-16,0 0-20 0,0 0-12 0,0-4-68 0,0 4-16 15,0 0 40-15,0-5 32 0,0 5 28 0,0-5 20 0</inkml:trace>
        </inkml:traceGroup>
      </inkml:traceGroup>
    </inkml:traceGroup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27:06.92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4519A3D-FCCC-48C6-8504-1736AE7D560F}" emma:medium="tactile" emma:mode="ink">
          <msink:context xmlns:msink="http://schemas.microsoft.com/ink/2010/main" type="inkDrawing" rotatedBoundingBox="763,6177 3788,2460 7349,5358 4324,9075" semanticType="enclosure" shapeName="Other">
            <msink:sourceLink direction="with" ref="{C51E2C33-E227-4CEF-885E-E31A2893AA94}"/>
            <msink:destinationLink direction="to" ref="{1ADF1BE2-2BFC-480E-B6CB-1327188EFE4A}"/>
          </msink:context>
        </emma:interpretation>
      </emma:emma>
    </inkml:annotationXML>
    <inkml:trace contextRef="#ctx0" brushRef="#br0">3307 141 19 0,'0'-5'80'0,"0"0"-8"0,0 0-8 15,0 1-28-15,0-2 0 0,-9 2 4 0,9-1-4 0,0 1-4 16,0-6 0-16,0 10-4 0,-8-5 4 0,8 0 0 0,-8 0 0 0,8 0 0 16,-9 0-4-16,1 1 0 0,8 4 4 0,-9-5 0 0,0 5 0 15,1-4 4-15,0-2-4 0,-2 6 4 0,2-4 0 0,8 4 4 16,-16-5-4-16,6 5-8 0,2-5 4 0,0 5-4 0,-1-5 0 16,-8 1-4-16,8 4 0 0,-7-6 0 0,-2 6 0 0,10-4 0 15,-10-1 0-15,2 5 0 0,7-4 0 0,-7 4-4 0,-2-6 4 16,2 6-4-16,-2 0 0 0,1 0 0 0,0 0-4 0,0 0 4 0,0 0 4 15,0-4-4-15,-1 4 4 0,2 0 0 0,-2 4 4 0,-7-4-4 16,9 0 0-16,-2 0 0 0,0 0 4 0,2 0-4 0,-1 0 0 16,0 0 0-16,0 0-4 0,-1 0 0 0,2 0-4 0,-2 0 0 15,2 0-4-15,-2 6 0 0,1-6 0 0,1 4 4 0,-2-4-4 0,2 5 4 16,-2-5-4-16,1 4-4 0,0 2 4 0,0-2-4 16,1 1-4-16,-2 0 4 0,0 0 0 0,2-1-4 0,-10 2 0 0,9-2 0 15,1 1 0-15,-2-1 4 0,-8 1-8 0,10 0 4 0,-1 0 0 16,-9 0-4-16,10 0 4 0,-10 0 0 0,8 0-4 0,-7-1 4 15,-1 1 0-15,10 5-4 0,-10-6 4 0,0 1-4 0,9 5 0 16,-9-7 4-16,0 8 0 0,0-2-4 0,10 1 0 0,-9 0 0 0,-1 5 0 16,0-6 4-16,0 6-4 0,1-1-4 0,-1 0 4 15,-8 4 0-15,8 2 0 0,-7-5 0 0,7 9 4 0,-8-4-4 0,0-2 0 16,0 6-4-16,-1 0 4 0,1 0 0 0,-7 0 0 0,5 0 0 16,-6 0 4-16,9 5-8 0,-11-5 8 0,10 0-4 0,1 5 0 15,-11-7 0-15,10 3 0 0,1-1 0 0,-1 6 0 0,0-7 0 0,-1 0 0 16,1 2 0-16,8-1 0 0,-8 0 4 0,9 0 0 0,-9 4-4 15,8-3 0-15,1-1 0 0,-9 0 4 0,8 0-4 0,0 4 0 16,-8-3 0-16,9 3 0 0,-1-4 0 0,-8 0 0 0,9 5 0 16,-1 0 0-16,-8-6 0 0,8 6-4 0,1-4 4 0,-1 3 0 15,0 1 0-15,0-5 0 0,1 5 0 0,0-6 0 0,0 7 0 0,-1-7 0 16,8 6-4-16,-7-4 0 0,8-2 4 0,0 6 0 16,-1-5-4-16,-7 5 4 0,16-1 0 0,-7 1 0 0,-1 0 4 0,8 1-4 15,-8-3 0-15,9 7 0 0,-10-5-4 0,10 4 4 0,0 1-4 16,-2 0 4-16,2-1 0 0,0 1-4 0,-1-1 4 0,1-4 4 15,0 5-4-15,-2-1 0 0,10 1 4 0,-8-1-4 0,8 1 0 0,-8-1-4 16,8-4 4-16,0 5 0 0,0-1 0 0,-8 1 4 16,8-5-8-16,0 5 4 0,0-1-4 0,0 1 4 0,8-7 0 0,-8 13 0 15,0-7 0-15,0 1 0 0,8-1 0 0,-8 7-4 0,0-7 4 16,8 4 0-16,-8-3 4 0,10 5 0 0,-10-1-4 0,8-5 0 16,0 6 0-16,1-5 4 0,-1 4-8 0,0-5 8 0,2 0-4 0,-2 7-4 15,0-7 0-15,0 1 0 0,2-1 8 0,6 0-8 16,-7 1 4-16,8-5 0 0,-8 4 0 0,7 1 4 0,2-5-4 0,-2 4 0 15,2-4 0-15,-1 5 0 0,8-5 4 0,-8 0-4 0,1 0 0 16,8 5-4-16,-10-7 4 0,10-2 4 0,-1 3 0 0,-7 1-4 16,8-5 0-16,-2 5-4 0,2-6 4 0,-1 2 0 0,-7-2 0 0,8 2 0 15,-1-2 0-15,1 2 0 0,-2-2 4 0,12-3-4 0,-11 4 0 16,0-6 0-16,0 7 0 0,1-6 0 0,0 0 0 0,8 6 0 16,-9-6-4-16,1 0 0 0,8 0 0 0,-8 5 8 0,9-5-4 15,-1-5 0-15,-9 10 0 0,9-10 0 0,0 6 4 0,0-1-4 16,0-4-4-16,1 4 4 0,-1-5 0 0,8 1-4 0,-7-1 8 0,-1 1-4 15,8-2 0-15,-9-3 0 0,3 5-4 0,5-5 4 0,-7-1 0 16,1 1-24-16,-1-1 28 0,8-4 0 0,-7 4 0 16,-1-3-4-16,0 3 0 0,0-4 4 0,9 4 0 0,-9-5-4 0,0 2 4 15,0-1 0-15,9-1-4 0,-9 1 0 0,8 0 0 0,-7 0 4 16,-1 0 0-16,8-1-8 0,-7 1 0 0,7 0 4 0,-8-5 0 16,9 6 0-16,-9-6 0 0,0 0 0 0,-1 0-4 0,11 0 4 0,-10 0-4 15,-1 0 4-15,3 0 0 0,-12-6 0 0,11 1 0 0,-1 0-4 16,0 1 8-16,0-1-8 0,-1 0 8 0,3-5-4 0,5 6 0 15,-7-7 0-15,1 3 0 0,7-2 0 0,-8 1 0 0,10-6 0 16,-3 5 0-16,-5 0-4 0,6-3 4 0,1-2 0 0,-9 5 0 16,8-4 4-16,1-1-4 0,-9 6 0 0,0-5 0 0,9-1 0 0,-9 1-4 15,0-1 8-15,-1 1-4 0,3-1 0 0,-12 1 0 0,11-1 0 16,-9 1 0-16,8-5 0 0,-9 5-4 0,1-6 0 0,8 6 4 16,-8-5 0-16,-1 0 0 0,9-1 0 0,-8 1 0 0,0 0 0 15,7 0 0-15,-7 0 0 0,0 0 0 0,8-1-4 0,-9 1 4 16,9-4 0-16,-8 4 0 0,8-1 0 0,-9-4-4 0,1 5 4 0,8-5 4 15,-8 0-4-15,-1 0-4 0,1 0 4 0,0 0-4 0,-1-5 8 16,-8 5-4-16,8-4 4 0,1-1-12 0,-8 0 8 0,-2 1 0 16,10-1 0-16,-9-5 0 0,-1 1 0 0,2-2 0 0,-2 2 0 15,-6-1-4-15,6 1 4 0,2 0 4 0,-1-6-4 0,-9 5 0 16,9-4-4-16,0 5 4 0,-9-5 4 0,2 3-4 0,6-3 0 0,-7 5 0 16,8-6 4-16,-9 1-4 0,1 0 0 0,7 4-4 0,-6-4 4 15,-2-1 0-15,0 1 0 0,2 0 4 0,-2 0 0 0,0 3 0 16,1-7-4-16,-1 4-4 0,1-1 8 0,-1-1-4 0,1-2-4 15,-1 4 4-15,0 0-4 0,2-1 0 0,-2 0 4 0,0 2 0 16,-8-2 4-16,10 5-4 0,-2-4 0 0,-8 5 0 0,8-5 0 0,-8 3 4 16,0 2 0-16,0-1-4 0,0 1 4 0,0-1-20 0,0 6 20 15,0-6-4-15,0 5 0 0,0 0 0 0,-8 0 4 0,8 2-4 16,-8-3 0-16,8 1 4 0,-10 5-4 0,10-4 0 0,-8 3 4 16,0 2-4-16,8-6 0 0,-10 5 4 0,2-5-8 0,0 5 4 15,-1 0 0-15,1 5-4 0,-1-5 4 0,1 0 4 0,-1 0-8 16,1 0 4-16,0 6 4 0,-2-8 0 0,2 7-4 0,-10-4 0 0,10 4-4 15,0-1 4-15,-1 0 0 0,-7 2 4 0,7 3 0 16,0-4-4-16,-7 1 4 0,6 3-4 0,-6-4 0 0,7 4 0 0,0-4 4 16,-7 5-4-16,7 0 4 0,-8-1-8 0,8 0 4 0,-7 1 0 15,6 0 4-15,-6-1-4 0,-2 1 4 0,10-1-4 0,-9 1 0 16,1 0 0-16,-2 0 0 0,10-1 0 0,-10 1 0 0,2 4 0 0,-2-5 0 16,1 1 0-16,1-1 0 0,-2 6-4 0,2-5 4 0,-2-1 0 15,1 0 0-15,0 2 0 0,0 3 0 0,1-4-4 0,-2 5 4 16,0-6 0-16,2 5 0 0,-1-4 0 0,0-1 0 0,-8 6 0 0,7 0 0 15,0-6 0-15,2 5 4 0,-1 1-4 0,0-5 0 16,0 4 0-16,-1 0 4 0,2 0-4 0,-2 1 0 0,2 0 0 0,-2-1 4 16,1 0-8-16,1 1 4 0,-2-1 0 0,2 1 0 0,-2-1 0 15,1 5 4-15,0-5-4 0,9 0 0 0,-9 6 0 0,-1-5-4 16,2-2 4-16,6 2 4 0,-6 4-4 0,-1-4 0 0,8 4 4 16,-8-4 0-16,1 3-4 0,6 3 0 0,-6-3 0 0,8-4 0 15,-10 6 0-15,1-2 0 0,9 2 0 0,-1-1-4 0,-8 1 4 0,9-2 0 16,-10 3 0-16,10 3 0 0,-10-6 0 0,10-4 4 0,-9 10-4 15,9-9-4-15,-1 4 0 0,-8 0 4 0,9 1 4 0,0-1-4 16,-10 0-4-16,10-5 4 0,-2 5 4 0,2 1-4 0,-9-7 0 16,9 7 0-16,0-5 0 0,-1 4 0 0,0-5 0 0,1 6 0 15,0-6 4-15,-2 6-8 0,2-1 8 0,8-5-8 0,-8 5 8 0,-1 1 0 16,0-2-4-16,9 2-4 0,-8-1 4 0,0 0 0 0,8 0 0 16,-9 1 0-16,9 4 4 0,-8-6 0 0,8 2 0 0,-9 4-4 15,9 0 0-15,-9 0 0 0,9-5 0 0,0 5 0 0,0 0-4 0,-8 0 4 16,8 0-4-16,0 0 8 0,0 0-4 0,0 0 0 15,0 0-8-15,0 0 0 0,0 0 0 0,0 0 0 0,0 0-8 0,0 0-4 16,0 0-12-16,0 0-12 0,0 0-20 0,0 0-16 0,0 5-16 16,0-5-20-16,0 4-40 0,0 2-28 0,-8-2-100 0,8 1 40 15,-10 5 44-15,10 0 40 0,-8-6 32 0,8 11 20 0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27:08.87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4945B61-4CC6-4E90-A132-E4C43E0CEA3F}" emma:medium="tactile" emma:mode="ink">
          <msink:context xmlns:msink="http://schemas.microsoft.com/ink/2010/main" type="inkDrawing" rotatedBoundingBox="1513,5033 6381,4845 6441,6394 1573,6582" semanticType="enclosure" shapeName="Other"/>
        </emma:interpretation>
      </emma:emma>
    </inkml:annotationXML>
    <inkml:trace contextRef="#ctx0" brushRef="#br0">59 193 19 0,'-8'0'64'0,"0"-4"-4"0,8 4-8 0,-10-5-24 16,10 5-8-16,-8-5 4 0,8 5-24 0,-8-5 24 0,8 5-4 0,-8 0-4 16,8 0 4-16,0-4-8 0,-10 4 4 0,10 0-4 0,0 0 4 15,0 0 0-15,0 0 0 0,0 0-4 0,0 0 0 0,0 0 0 16,0 0 0-16,0 0-4 0,0 0 0 0,0 0 0 0,0 0 0 0,0 0 4 15,0 0 0-15,0 0 4 0,0 0 0 0,0 0-4 16,0 0 4-16,10-5 4 0,-10 5-4 0,0 0 4 0,8 0 4 0,0-5 0 16,-8 5 4-16,8 0 0 0,2 0 0 0,-2 0-4 0,0-5 0 15,1 5 4-15,7 0-4 0,-6 0 0 0,6 0 0 0,-8-4 0 16,10 4 0-16,-1 0 0 0,0-6 0 0,0 6-4 0,0 0 0 0,8-4-4 16,-7 4-8-16,8 0 8 0,-1-5-4 0,1 5 0 15,0 0-4-15,-1-5 0 0,9 5 0 0,-8 0 4 0,0 0-4 0,7 0 4 16,-7-5-4-16,8 5 4 0,-8 0 0 0,8 0-4 0,-1-4 0 15,-7 4-4-15,8-5 0 0,-8 0 4 0,-1 5 0 0,9-5-4 16,-8 5 0-16,8-4 0 0,-9-1 4 0,1 5-4 0,8-5 0 16,-8 0 0-16,9 5 0 0,-11 0 0 0,11-5 0 0,-9 5 4 15,-2 0-8-15,12 0 8 0,-3 0-8 0,-7 0 4 0,0 0 4 0,8 0-4 16,-9 0 0-16,9 0 4 0,-8 0 0 0,0 0-4 0,7 0 0 16,-7-4 0-16,0 4 0 0,0 0 4 0,-1 0-4 0,0 0 4 15,0-5-4-15,1 5 0 0,0 0 4 0,-1 0-4 0,-7 0 4 16,8 0-4-16,-1 0-4 0,0 0 4 0,-8 0 0 0,9 5 4 15,0-5-4-15,-10 4 4 0,10-4-4 0,-1 5 0 0,-7-5 0 16,8 5 0-16,-10-5-4 0,10 5 4 0,-9-5 0 0,9 5 4 0,-10-5 0 16,10 4 0-16,-9-4-4 0,9 0 4 0,0 0-4 0,-10 5 4 15,10-5 0-15,0 0 0 0,-9 0 4 0,9-5 0 0,0 5 0 16,-10 0 0-16,10-4 0 0,-1-1 0 0,1 5 0 0,0 0-4 16,-1-5-4-16,1 0 4 0,-2 0 0 0,2 5-4 0,9-4 0 15,-10-1-16-15,0 0 20 0,1 0-4 0,0 0 0 0,-1 0 0 0,1 1 0 16,0-1 4-16,0 0-4 0,-1 0-4 0,1 1 4 0,-2 4 0 15,2-5 0-15,0 0-4 0,-1 0 4 0,1 1-4 0,-8 4 0 16,7 0 0-16,1-6 0 0,-1 6 0 0,-8 0 0 0,9 0 0 16,0-5 4-16,-1 5-4 0,-9 0 4 0,10 0-4 0,0 0 0 15,-9 0-4-15,9 5 8 0,-10-5-4 0,10 6 0 0,0-6 0 0,-9 0 0 16,9 4 0-16,-10-4 0 0,2 0 0 0,-2 5 4 0,10-5-4 16,-8 5 0-16,-2 0 0 0,1-5 0 0,1 4 0 0,-2-4 0 15,2 0 0-15,-10 5 0 0,9-5 0 0,0 0 0 0,0 0 0 0,-9 0 0 16,10 0 0-16,-10 0-4 0,10 0 4 0,-10 0 0 15,9 0 0-15,-8 0 0 0,8 0 0 0,-9 0-4 0,10 0 4 0,-10 0 0 16,0 0 0-16,10 5 4 0,-10-5-4 0,0 0 0 0,9 0 4 16,-8 0-4-16,8 0 0 0,-9 5 0 0,0-5-20 0,10 0 20 15,-10 0 4-15,10 0 0 0,-10 0-4 0,1 0 0 0,8 0 4 16,-9 0-4-16,9 0 4 0,-9 0-4 0,2 0 0 0,6 0 4 16,-6 0-4-16,6 0 0 0,-8 0 0 0,9 0-4 0,-8 0 4 15,8 0 0-15,1 0 0 0,-10 0 0 0,8 0-4 0,2-5 8 0,-10 5-4 16,9 0 4-16,1-5-4 0,-10 5 0 0,8-5 0 0,2 5 0 15,-10-4 0-15,10 4 0 0,-10-5 0 0,9 5 0 0,1-5 0 16,-10 5 0-16,8-5 0 0,-6 5 0 0,6 0 0 0,-6-4 0 16,6 4 0-16,-7 0 0 0,-1 0 0 0,9 0 0 0,-8-6 0 15,7 6 0-15,-6 0 0 0,6 0-4 0,-7 0 4 0,0 0 0 0,-1 0 0 16,0 0 0-16,9 0 0 0,-8 0 0 0,0 0 4 0,-1 0-4 16,0 0 0-16,2 0 0 0,-10 0 0 0,8 0 0 0,0 0 4 15,0 0-4-15,2 0-4 0,-10 0 8 0,8 0-4 0,0 0-4 16,1 0 4-16,-9 0 4 0,8 0-8 0,0 0-12 0,2 0 20 15,-2 0-4-15,-8 0 0 0,8 0 4 0,0 0-4 0,2 0 0 0,-2 0 4 16,0 0 0-16,1 0-4 0,-9 0 0 0,9 0-4 0,-1 0 4 16,1 0 4-16,-9 0 0 0,8 0-4 0,0 0 0 0,1 0 4 15,-9 0-4-15,9 0 0 0,-9 0 4 0,8 0-4 0,-8 0 4 0,8 0 0 16,-8 0-8-16,10 0 8 0,-10 0-4 0,8 0 0 16,-8 0 0-16,8 0 4 0,-8 6-4 0,9-6 4 0,-9 0-4 15,9 4 4-15,-9-4-4 0,8 0 0 0,0 5 8 0,-8-5-4 0,9 5 4 16,-1 0-4-16,-8-5 4 0,8 4-4 0,2 1 4 15,-10 0 0-15,8 0-4 0,0-5 0 0,-8 4 0 0,10-4 0 0,-10 5 0 16,8 0 0-16,-8-5 4 0,8 0-8 0,-8 0 4 0,9 5 4 16,-9-5-4-16,0 0-4 0,0 0 0 0,0 0 8 0,0 0-4 15,0 0-4-15,0 0 4 0,0 0-4 0,0 0 4 0,0 0-8 0,0 0 4 16,0 0 0-16,0 0-16 0,0 0 24 0,0 0-8 0,0 0 4 16,0 0-4-16,0 0 0 0,0 0-12 0,0 0-12 0,0 0-28 15,0 0-24-15,0 0-28 0,0-5-24 0,-9 5-44 0,1 0-48 0,0-5-60 16,8 5 60-16,-18 0 36 0,10 0 32 0,-10-5 32 0,1 5 24 15</inkml:trace>
    <inkml:trace contextRef="#ctx0" brushRef="#br0" timeOffset="1706.9115">76 126 7 0,'0'0'68'0,"0"5"-8"0,0-5-8 0,0 0-24 0,-8-5-4 16,8 5 4-16,0 0-4 0,-9 0-4 0,9 0-4 0,0 0 0 15,0 0-4-15,0 0 4 0,0 0-4 0,-8 0 8 0,8 0-4 16,0 0 0-16,0 0 0 0,0 0 0 0,0 0 0 0,0 0 4 0,0 0 0 15,0 0 0-15,0 0 0 0,0 0-4 0,0 0 0 0,0 0-4 16,0 0 0-16,0 0 4 0,0 0-8 0,0 0 0 0,0 0-4 16,0 0 0-16,0 0 0 0,0 0 0 0,0 0 4 0,0 0-4 15,0 0 4-15,0 0 0 0,0 0 0 0,0 0 0 0,0 0 4 16,0 0 4-16,0 0 8 0,8 0 0 0,-8-4 0 0,0 4 8 0,9-5-4 16,-1 0 4-16,-8-4-4 0,8 4-4 0,2-5 4 0,-2 1 4 15,0-1-8-15,10 0-4 0,-10 1-4 0,0-6 4 0,10 1 0 16,-1-1-4-16,-9 1-4 0,9 0-4 0,0 0 4 0,1-6 4 0,-2 5-8 15,10 2-4-15,-9 3 0 0,0-9 4 0,8 4-4 16,-7 1 4-16,8 4-4 0,-10-4 4 0,9 0-4 0,1-1 0 0,-8 1 0 16,7-1 4-16,1 1-4 0,-10 4-4 0,10-4 8 0,-8 0-4 15,7-1 0-15,1 1 0 0,-10 4 0 0,10-4 0 0,-8 4 0 16,7-4-4-16,-8 4 4 0,8-4 0 0,-7 4 0 0,8 1 0 16,-2-1 0-16,-6 1 0 0,-1-1-4 0,9 1 0 0,-2-6 4 15,-6 10-4-15,7-4 0 0,-7-1 4 0,8 5-4 0,-10-5 4 0,10 1-4 16,-1 4 4-16,-7-4-4 0,6 3 4 0,2-3 0 0,-8 5-4 15,7-2 0-15,1-3 4 0,-10 4-8 0,10-4 4 0,-8 5 8 16,7-2-8-16,1-3-4 0,-10 3 4 0,10 2 4 0,-8-1 0 16,7 0-4-16,-8 0-4 0,8 1 4 0,-7 4 0 0,-2-4 0 15,10-3 0-15,-9 7 4 0,0 0-8 0,0-4 4 0,9 4 0 0,-9 0 4 16,0 0 0-16,0 0-20 0,9 0 16 0,-10 0 4 0,2 0 0 16,-1-4-4-16,0 4 4 0,0 0 0 0,-1-6-4 0,2 6 8 15,0-4-8-15,-2-1 0 0,10 0 0 0,-9 0 0 0,-1 1 0 0,2-1 0 16,-2 5 0-16,2-4 4 0,8-2 0 0,-9 2 0 15,-1-2 0-15,10 2 0 0,-8-1 0 0,-2 0 0 0,10 5 4 0,-1-5 0 16,-7 1 0-16,8-1 0 0,-10 5-4 0,10-5 0 0,-1 0 4 16,1 5 0-16,-8-4 0 0,6 4 0 0,2-5-4 0,-9 0 4 15,9 5 4-15,0-4-4 0,-1 4 0 0,-8-7 0 0,8 4 4 16,1 3-4-16,-8-5 0 0,7 5 4 0,-8-5-4 0,8 5 4 0,1-5-4 16,-8 5 0-16,6-5 4 0,-7 5-4 0,9 0 4 15,-8-4 0-15,-2 4-4 0,10 0-4 0,-9-5 4 0,9 5-4 0,-10 0 4 16,10 0 0-16,-8 0 0 0,-2 0 0 0,9 0-4 0,-7 0 0 15,-2 0 0-15,10 0 0 0,-8 0-4 0,7 0 4 0,-8 0 0 16,8 0-4-16,-7 0 0 0,8 0 0 0,-10 0 4 0,9-5-4 0,1 5 4 16,-8 0 0-16,7 0-4 0,-8 0 4 0,8 0 0 15,-7 0 0-15,8 0 0 0,-10 0-4 0,10 0 0 0,-9 0 0 0,0 0 0 16,8 0 0-16,-7 0 0 0,-1 0 0 0,0 0 4 0,0 0 0 16,-1 0-4-16,2 0 4 0,0 0 0 0,-2 0-8 0,1 0 8 15,0 5 0-15,0-5-4 0,1 5 0 0,-10-5 4 0,10 4 0 16,-2-4 0-16,-8 5 0 0,10 0 0 0,-10 0 0 0,9 0 0 15,-9-2 4-15,10 4-4 0,-10-3 4 0,10 1-4 0,-10 0 0 0,9-1 0 16,-9 1-4-16,1 0 4 0,8 0-4 0,-9-1 0 0,0 1 0 16,10-5 0-16,-10 5 0 0,2 0 4 0,6-1-4 0,-7 2 0 15,-1-2 0-15,9 2 0 0,-8-2 4 0,7 1-4 0,-6-1 0 16,6 6 4-16,-6-5 0 0,6-1 0 0,-8 2-4 0,9-2 0 0,-8 0 4 16,8 7 0-16,1-7 0 0,-10 1 0 0,8 0-4 15,-6 0-16-15,6 5 24 0,-7-6-4 0,8 1-4 0,-8 1 0 0,7-2 4 16,-8 0 0-16,2 1-4 0,6 0 0 0,-6 4 4 0,6-3 0 15,-7-2 0-15,-1 1-4 0,10-1 4 0,-10 2-8 0,8-2 4 16,-6 6 4-16,6-6-4 0,-6 1 4 0,-2 1-4 0,9 3 4 16,-9-4 0-16,9 0 0 0,-8 4-4 0,-1-4-4 0,10 4 8 15,-10-3 0-15,9 3-4 0,-8-4 4 0,-1 4-8 0,0-4 8 0,9 5 0 16,-8-6-4-16,0 6 0 0,7-5 4 0,-6 4 0 0,-2-4-4 16,0 5 0-16,0-5 4 0,2 0-4 0,-2 4 0 0,9-4-4 15,-9 0 8-15,0-1-4 0,2 6 4 0,-2-5-4 0,0-1 8 16,0 6-8-16,2-5 4 0,-2 5-4 0,0-6 0 0,1 6 0 15,0-5 4-15,-1 4 0 0,1 1-8 0,-1-6 4 0,0 6 0 0,1 0 0 16,0-1 0-16,-1-4 0 0,0 5 4 0,2 0-4 0,-2-6 4 16,0 6-4-16,-8-1 4 0,9-4-4 0,0 5-4 0,-1-6 4 15,-8 6 0-15,8-5 0 0,1 1 0 0,-9-2 0 0,8 5 0 0,0-4 0 16,-8 0 0-16,10-1 0 0,-2 2 4 0,-8-2 0 16,8 1-4-16,2-5 0 0,-10 4 0 0,8 2 4 0,-8-2-4 0,8 1 0 15,1-5 0-15,-9 5 4 0,8 0 0 0,-8-5-4 0,9 4 0 16,-9 2 4-16,8-6 0 0,-8 0-4 0,9 4 0 0,-9-4 0 15,0 0 4-15,0 0-4 0,0 5 0 0,8-5 4 0,-8 0-4 16,0 5 0-16,0-5 0 0,0 0 4 0,8 0-4 0,-8 5 0 0,0-5 4 16,0 0 0-16,0 0-8 0,0 4 0 0,0-4 0 0,0 0-4 15,0 0-16-15,0 0-16 0,0 0-20 0,0 0-36 0,-8 0-28 16,0 0-48-16,8 0-36 0,-17-4-96 0,8 4 52 0,-8-5 48 16,1 0 40-16,-2 0 28 0,-8 5 24 0</inkml:trace>
    <inkml:trace contextRef="#ctx0" brushRef="#br0" timeOffset="3190.5402">128 256 39 0,'0'0'80'16,"0"0"-12"-16,0 0-4 0,0 0-28 0,0 0-8 0,0 0-4 16,0 0-4-16,-10 0 0 0,10 0 0 0,0 0-4 0,0 0 0 15,0 0 0-15,0 0 0 0,-8 0 4 0,8 0 0 0,0 0 0 16,0 0 0-16,0 0 0 0,-8 0 0 0,8 0 0 0,0 0-4 15,0 0 0-15,0 0 0 0,0 0-4 0,0 0 4 0,0 0-4 0,0 0-4 16,0 0 4-16,0 0-4 0,0 0 4 0,0 0 0 0,0 0 8 16,0 0 0-16,0 0 0 0,8 4 4 0,-8 2 4 0,8-6-4 15,-8 4-4-15,10 2 8 0,-2-2 0 0,0 1-4 0,-8 4 0 16,18-4 0-16,-10 4-4 0,9-3 0 0,-9 2 0 0,10 3 0 16,-2-2-4-16,2 1 4 0,-1 4-4 0,0-3 4 0,0-3-4 15,0 7-24-15,8-5 24 0,-7-1 0 0,8 5 0 0,-10-4-4 0,9 5-4 16,-7-6 0-16,8 5 0 0,-1-4 0 0,-8-1 4 15,8 6-4-15,1-5 0 0,-8-1 0 0,7 1 0 0,1 4 0 0,-2-4 0 16,2-1 0-16,0 1 0 0,0 0 4 0,-1-6-4 0,1 6-4 0,-8-5 4 16,6 4-4-16,11-4 4 0,-9 4-8 0,-2-5 0 15,2 2 8-15,0-1-8 0,-1-1 4 0,1-4-4 0,0 6 4 0,-1-2-4 16,9-4 0-16,-8 0 0 0,0 5 0 0,-1-5 4 0,1 0 0 16,8 5-4-16,-8-5 0 0,-1 0 0 0,1 5 0 0,8-5 0 15,-8 4 4-15,-1-4-4 0,1 5 4 0,-2-5 0 0,2 6-4 16,0-2-4-16,-1 0 0 0,1-4 4 0,0 6 0 0,0-2 0 15,-9 2 0-15,8-2 4 0,0-4-4 0,-7 5-4 0,8-1 4 0,-10-4 0 16,9 6 0-16,-7-3 0 0,8-3 0 0,-10 6 0 0,10-6 4 16,-9 4-8-16,9-4 4 0,-10 0 0 0,2 0 0 0,8 0 0 15,-9 0 0-15,-1 0 4 0,10 0-4 0,-8 6 0 0,7-12 0 0,-8 6 4 16,8 0-4-16,1 0 0 0,-8 0 0 0,6 0 0 16,2 0 0-16,-1 0 4 0,1 6-4 0,0-6 0 0,0 0 0 0,-1 0 0 15,1 0 0-15,0 0 0 0,-1 0 0 0,1 0 4 0,-2 0-4 16,2 0 4-16,0 0-8 0,0 0 4 0,-1 0-4 0,1 0 8 15,0 0-4-15,-1 0 0 0,1 0 0 0,0 0 0 0,-10 0 4 16,10 0-4-16,-1 0 0 0,-7 0 0 0,-2 0 0 0,10 0 0 0,-8 0 0 16,7 0 4-16,-9 0-4 0,2 0 0 0,8 0 0 0,-10 0 4 15,2 0 0-15,7 0 0 0,-8 0-4 0,0 0-4 0,1 0 4 16,7 0 0-16,-8 0 4 0,0 0-4 0,-1 0 0 0,10 0-4 16,-8 0 4-16,-2 0 0 0,10-6 0 0,-9 6 0 0,1 0 0 0,-2-4 0 15,2 4 0-15,-2-6 0 0,2 6 0 0,-1-3 0 16,-1-3 0-16,2 6 4 0,-2-4-4 0,2-1-12 0,-1 1 16 0,0 4 0 15,0-6-4-15,-9 6 0 0,10-4 0 0,-2 4 4 0,2-6-4 16,-10 2 0-16,9 4-4 0,0-4 4 0,0 4 0 0,-9-6 0 16,10 6 0-16,0-5 0 0,-2 5 0 0,-8 0 0 0,10-4 0 15,-10 4 0-15,9 0 0 0,1-5 0 0,-10 0 0 0,8 5 0 16,-6-5 0-16,6 5 0 0,1-4 0 0,-8-2 4 0,8 2-4 16,-9-1 0-16,10-5 0 0,-2 6 0 0,-6-1 0 0,6-5 0 0,-7 6 0 15,8-6 4-15,-9 1-4 0,9-1 0 0,1 0 4 0,-2 1 0 16,-6-1-4-16,6 0 4 0,1 1-4 0,0-1 0 0,0 1 4 15,1-1-4-15,-2 0 0 0,2-4 0 0,-2 5-4 0,1-1 4 0,1 1 0 16,-2-2 4-16,2 3 0 0,-2-2 4 0,-6 0 0 16,6 1 4-16,1-1 0 0,1 1 0 0,-2-1 4 0,-8 0 0 0,10 1 0 15,0-1 0-15,-2 0-4 0,-7 1 0 0,7-2 0 0,-7 3-4 16,8-2 0-16,-9 0 0 0,2 1 0 0,6 0-4 0,-7 3 4 16,8-4-4-16,-9 1 4 0,1-1 0 0,8 1-4 0,-8 4 4 0,-1-4 0 15,0 3 0-15,10-2 0 0,-10 1 0 0,0 3 0 0,2-5 0 16,-2 4 0-16,9 0 0 0,-9 1 0 0,0-1 0 0,2 0 0 15,-2 0 0-15,0-5-4 0,0 6 0 0,2-1 4 0,-2 0-8 16,0 0 4-16,1 1 0 0,0-1 4 0,-1 0-4 0,1 0 0 16,-1 1 0-16,0-1 0 0,1 0-4 0,0 0 4 0,-1 5 4 15,0-5 0-15,2 1-4 0,-2 4 0 0,0-5 0 0,1 5 0 0,0-5 0 16,-1 5-4-16,0 0 8 0,-8 0 0 0,9-5 0 0,-1 5 0 16,0 0 0-16,2 0 4 0,-10 0 0 0,8-5 0 0,0 5 4 15,-8 0 0-15,10 0 0 0,-10 0 4 0,0 0-16 0,8-5-4 16,-8 5 0-16,0 0 0 0,0 0 0 0,0 0 0 0,0-4 0 0,0 4 0 15,0 0 0-15,0 0 0 0,0 0 0 0,0 0 0 16,0 0 0-16,0 0 0 0,0 0 0 0,0 0 0 0,0 4 0 16,0-4 0-16,0 0 0 0,0-4 0 0,0 4 0 0,-8 0-80 0,8 0-108 15,-10 0-60-15,2 0-104 0,0 0 56 0,-2 0 44 0,-6 4 52 16,7-4 36-16,-16 5 32 0,8 0 28 0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27:16.97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C20E496-542F-402E-BA22-8BB3F2C5FAEB}" emma:medium="tactile" emma:mode="ink">
          <msink:context xmlns:msink="http://schemas.microsoft.com/ink/2010/main" type="inkDrawing" rotatedBoundingBox="7894,6662 12356,6837 12317,7836 7854,7661" semanticType="callout" shapeName="Other">
            <msink:sourceLink direction="with" ref="{F873B98A-56C1-46EE-A383-6DAFE3240EBC}"/>
            <msink:sourceLink direction="with" ref="{DBA6F322-FC91-438E-AEFD-C41CB64C9542}"/>
          </msink:context>
        </emma:interpretation>
      </emma:emma>
    </inkml:annotationXML>
    <inkml:trace contextRef="#ctx0" brushRef="#br0">39 916 39 0,'-10'0'84'0,"10"0"-12"0,-8 0-12 0,8 0-20 16,-8 0-8-16,8 0 0 0,0 0 0 0,-8 0 4 0,8 0-4 15,0 0 0-15,0 0 0 0,0 0 0 0,0 0-4 0,0 0 0 16,-10 0-4-16,10 0-4 0,0 0 0 0,0 0-4 0,0 0 8 0,0 0-4 16,0 0 4-16,10 0 0 0,-10 0 4 0,0 0 8 0,0 0 0 15,0 0 0-15,8 0 8 0,-8 0-8 0,8 0-4 0,-8-5 4 16,8 5 0-16,2-6-4 0,-2-3 4 0,0 4 0 0,1-4 0 0,0 4-4 16,8-9 4-16,-9 4-4 0,8-5 4 0,2 1-8 15,-10-5-16-15,10 5 16 0,-1-5-8 0,8 0 4 0,-8-6-4 0,1 6-8 16,8-4 4-16,-2 2-4 0,-6-3 0 0,7 2-8 0,1-2 4 15,8 4 0-15,-9 0-4 0,1-3 0 0,0 4 0 0,8 0 0 16,-9-1 0-16,1 1-4 0,8 4 0 0,-8-3 0 0,-1 3 0 16,1-4 0-16,8 4 4 0,-8 1-4 0,-1 4 0 0,1-4 0 15,0-1 4-15,-10 2-4 0,10 3 8 0,-1-5-4 0,1 7 0 0,0-7 4 16,-10 5 0-16,10-5-4 0,-1 6 4 0,1-5-4 0,-8 4-4 16,7 1 8-16,1-6-4 0,-1 5 0 0,0 0-4 0,1-3 4 15,0 3 0-15,-1 0-4 0,1 1 4 0,0-1-4 0,-1 1 0 16,9 3 0-16,-8-3 0 0,0-1 0 0,8 6 0 0,-1-2 0 15,-7-3 0-15,8 5 0 0,-8-2 0 0,7 2 0 0,-7-1 0 0,9 5 0 16,-10-5 4-16,10 0-4 0,-9 1 0 0,7 4 0 0,-7-6 0 16,0 2 0-16,8 4 4 0,-9-5-4 0,1 5-20 0,-2-4 28 15,2 4-4-15,9 0 0 0,-10 0-4 0,0 0 4 0,1 0-4 16,0 0 0-16,-1 0 4 0,1 0-4 0,0 0 0 0,0 4 0 16,-1-4 0-16,1 5 0 0,0-1 0 0,-2 2 0 0,2-2-4 15,-1 1 8-15,1 0-4 0,-8 0 0 0,7 5 0 0,1-6 0 0,-1 5 0 16,0 1 0-16,-7-5 0 0,8 0 0 0,-1 4 0 0,1-3 4 15,-10-1-4-15,10 3 4 0,0-2-4 0,-9-2 0 0,9 1 0 16,-2 0 0-16,-6 0 0 0,8-1 4 0,-1 2 0 0,1-3-4 0,-10 3 4 16,10-2-8-16,-8 2 4 0,7-2 4 0,1 6-4 15,-10-5 0-15,10-1 4 0,-9 2-4 0,9-2 0 0,-10 1 0 0,10-1 4 16,-8 2-4-16,7-2 0 0,-8 0 4 0,8 2 0 0,-7-1-4 16,8-5 0-16,-10 4 0 0,10 2 4 0,-9-6 0 0,9 4 0 15,0-4-4-15,-10 0 0 0,10 0 0 0,-9 5 0 0,9-5 4 0,0 0-4 16,-10 4 4-16,9-4 0 0,1 6 0 0,-8-6 0 0,-2 4 0 15,10 1-4-15,-9 1 4 0,9-2 0 0,-10 0 0 0,2 1 4 16,-2 0 0-16,2 4 0 0,7-3 0 0,-7 3-4 0,-10-5 0 16,8 6 4-16,2-5 0 0,0 4 4 0,-2-4-4 0,-7 5 4 15,7-5-4-15,2 4-4 0,-10-4 0 0,10 5 4 0,-2-5 0 16,-7 1 0-16,8 2 0 0,0-3-4 0,-9 0 4 0,10 4-4 16,-2-4 0-16,2 0 0 0,-10-1 0 0,10 1 0 0,-10 0 0 15,9 4 0-15,-1-3 0 0,-6-2 0 0,6 6 0 0,2-5 0 0,-10 5 0 16,0-6 4-16,10 5-4 0,-10-3 0 0,9 3 0 0,-9 1 0 15,10 0 0-15,-10-6-4 0,0 5 0 0,2 1 0 0,6 0 0 16,-7-5 4-16,0 5 0 0,-1-5-4 0,1 3 0 0,7 2 0 16,-8 0 0-16,2-5 0 0,-2 5 4 0,0-7 0 0,2 7 0 15,-2 0-4-15,0-6 4 0,9 7 0 0,-8-1 0 0,-1-1 0 0,1 1-4 16,-1-1 4-16,10 1-20 0,-10-1 20 0,0-4 0 0,2 10 0 16,-2-6 0-16,0 1-4 0,0-1 0 0,1 1 0 0,0-1 0 15,-1 1 0-15,1-1 0 0,-1-4 0 0,0 5 0 0,-8 1 0 0,10-3 0 16,-10-3 0-16,8 4 0 0,-8-4 0 0,0 5 0 15,0-6 0-15,0 1 0 0,8 0 0 0,-8 0 0 0,0-1 0 0,0-4 0 16,0 6 0-16,0-1 0 0,0-5 0 0,0 4 0 0,0 1 0 16,0-5 0-16,0 5 0 0,0-5 0 0,0 4 0 0,0 1 0 15,0-5 0-15,0 0 0 0,0 5 0 0,0-5 0 0,0 0 0 0,0 0-4 16,0 0-36-16,0 0-20 0,0 0-24 0,0 0-28 0,0 0-20 16,-8-5-32-16,0 0-24 0,-2 1-56 0,2 4-24 0,0-10 52 15,-9 6 36-15,-1-1 36 0,-6-1 28 0,-2-3 24 0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27:21.11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E72CC83-58C8-42CF-A168-47643E754B53}" emma:medium="tactile" emma:mode="ink">
          <msink:context xmlns:msink="http://schemas.microsoft.com/ink/2010/main" type="inkDrawing" rotatedBoundingBox="9935,7681 10169,2703 10303,2710 10068,7687" semanticType="verticalRange" shapeName="Other">
            <msink:sourceLink direction="with" ref="{C3ACBD87-0146-4D2C-B3C6-A24529FE3323}"/>
          </msink:context>
        </emma:interpretation>
      </emma:emma>
    </inkml:annotationXML>
    <inkml:trace contextRef="#ctx0" brushRef="#br0">341 0 39 0,'0'0'72'0,"0"0"-8"0,-9 0-4 0,9 0-28 0,0 0-8 0,0 0-4 16,0 6 4-16,0-6-4 0,0 0 0 0,0 0 4 0,0 0 0 15,0 0 0-15,0 0 0 0,-9 0 0 0,9 0 4 0,0 0-4 16,0 0 0-16,0 0 4 0,-8 5 0 0,8-5-4 0,0 5 4 16,0-5 0-16,-8 9 4 0,8-9 4 0,-9 10-4 0,9-6 0 15,0 6-4-15,-8 0 4 0,8-1-4 0,0 2 0 0,-9-3 0 16,9 7-8-16,-9-1 4 0,9 0-4 0,0 1-4 0,-8-1 0 0,0 5 4 15,8 0-4-15,0-4 0 0,-10 5 0 0,10-1 0 0,-8 0-8 16,8 4-12-16,-8-3 20 0,8-1-8 0,0 5 4 0,0 0 0 16,-8-5-4-16,8 5 4 0,0 1-4 0,0-7-4 0,0 6 0 15,0 0 0-15,0-4 0 0,0 3 0 0,0 2 0 0,0-2 0 16,0 2 0-16,0-2 0 0,0 2 0 0,0-2-4 0,0 2 0 0,0-2 4 16,0 6 0-16,0-5-4 0,0 0 0 0,0 0 4 0,0 0 0 15,0 5-4-15,0-5 0 0,0 0 4 0,0 0-4 0,0 4 4 16,0-3-4-16,0-2 4 0,0 2-4 0,0 3 0 0,0-4 4 15,0 5-4-15,-10-5 0 0,10 5 0 0,0-1 0 0,-8 2 0 16,8-2 0-16,0 1 4 0,-8 0-4 0,8-1 0 0,-9 1 0 0,9 5 0 16,-8-5 4-16,8-1 0 0,-8 5-4 0,8-4 0 0,-10 0 0 15,10 0 0-15,-8 5 0 0,8-6 0 0,-8 2 0 0,8-2 0 16,-8 1 4-16,8 0-4 0,-10-1 4 0,10 1-4 0,0-6 0 0,-8 7 0 16,8-1 0-16,0-6 0 0,0 6 0 0,0-4 0 15,-8 3 0-15,8-4 0 0,0 0 0 0,0 5 0 0,0-5 0 0,0 0 0 16,0 5 0-16,8-5 0 0,-8 0 4 0,0 0-4 0,0 4 0 15,0-4 0-15,0 0 0 0,0 0 0 0,0 5 0 0,0-5 0 16,0 0 0-16,0 0 0 0,0 0 0 0,0 0 0 0,0 0 0 16,0 0 0-16,0-5 0 0,0 5 0 0,0-5 0 0,0 5 0 15,0-5 0-15,0 4 0 0,0-2 0 0,0-2 0 0,0 0 0 0,0 1 0 16,0-2 0-16,0 2 0 0,0-1 0 0,0 0 0 0,0 0 0 16,0 0 0-16,0-5 0 0,0 5 0 0,0 1 0 0,0-1 0 15,0-4 0-15,0 8 0 0,0-3 0 0,-8-6 0 0,8 5 4 16,0 1-4-16,0-1 0 0,0 0 0 0,0 0 0 0,0 0 0 15,-9-4 0-15,9 4 0 0,0 0 0 0,-9-5 0 0,9 5 0 16,0-4 0-16,0-1 0 0,0 5 0 0,-8-4 0 0,8-1 0 0,0 1 0 16,0-1 0-16,0 1 0 0,0 0-4 0,0-1-12 0,0-1 20 15,0 2-4-15,0-1 0 0,0 0 0 0,0 1 0 0,0 0 0 16,0-1 0-16,0-5 4 0,0 6-4 0,0-1 0 0,0 1 0 16,0-1 4-16,0-4-4 0,0 4 0 0,0 1 0 0,0-6 0 15,0 5 0-15,0 1 0 0,-9-7 4 0,9 7-4 0,9 0 0 0,-18-1 0 16,9 1 0-16,0-1 0 0,0 1 0 0,0-2 0 0,0 3 0 15,0-2 0-15,-8 1 0 0,8 4 0 0,0-4 0 0,0 3 0 16,-8 1 0-16,8-4 0 0,0-1 0 0,0 5 0 0,0-4 0 16,0 3 0-16,0-3 0 0,0-1 0 0,0 6 0 0,0-6-4 15,0 1 8-15,0-6-4 0,0 6 0 0,0-2 0 0,0-3-4 0,0 5 4 16,0-5 0-16,0 3 0 0,0-3 4 0,0 0-8 0,0-1 4 16,0 2 0-16,0-3 0 0,0 2 0 0,0 0 0 0,0-1 0 15,0 0 0-15,-10 1 0 0,10 0 0 0,0 0 0 0,0-1-4 0,0 1 4 16,0-1 0-16,0 5 0 0,0-3 0 0,0-1-4 0,-8 3 4 15,8-3 0-15,0 1 4 0,0-3-4 0,0 2 0 0,0 5-4 16,0-6 4-16,0 1 0 0,0-1 0 0,0 0 0 0,0 1 0 16,0 0 0-16,0-1 0 0,0-4 0 0,0 5 4 0,0 1-8 15,0-3 4-15,0-3 0 0,0 5 0 0,0-1 0 0,0-4-4 0,0 4 4 16,0 1 0-16,0 0 0 0,0-6 0 0,0 6 0 16,0-1 0-16,0 1 0 0,0-1 0 0,0 1 0 0,0 0 0 0,0-1 0 15,0 1 0-15,0-1 0 0,0 1 0 0,0 0 0 0,0-1 0 16,0 2 0-16,0-7 0 0,0 6 0 0,0 0 0 0,0-6 0 15,0 5 0-15,0-3 0 0,0 3 0 0,0-5 0 0,0 2 0 16,8 2 0-16,-8-2 0 0,0 3 4 0,0-3-4 0,0-2 0 16,0 1 0-16,0 5 0 0,0-6 0 0,0 1-4 0,0 5 4 15,0-6 0-15,0 6 0 0,0-5 0 0,0-1 0 0,0 2 0 0,0 3 0 16,0-5 0-16,0 2-16 0,0 3 20 0,0-4-4 0,0 0 4 16,0 0-4-16,0-1 0 0,0 1 4 0,0 0 0 0,0-5-4 15,0 5 0-15,0-5 0 0,0 4 0 0,0-4 0 0,0 0 0 0,0 0 0 16,0 5 0-16,0-5 0 0,0 0 0 0,0 0 0 15,0 0 0-15,0 0 0 0,0 0 0 0,0 0 0 0,0 0 0 0,0 0 0 16,0 5 0-16,0-5 0 0,0 5 0 0,0-5 0 0,0 4 0 16,0-4 0-16,0 7 0 0,0-4 0 0,0-3 0 0,0 5 0 15,0 0 0-15,0 0 0 0,0-5 0 0,0 4 0 0,0 1 0 0,0 0 0 16,0 0 0-16,0-5 0 0,0 4 0 0,0 1 0 0,0 0 0 16,0 0 0-16,0-1 0 0,0 2 4 0,0-6-4 0,0 5 0 15,0-1 0-15,0-4 0 0,0 0 0 0,0 5 0 0,0-5 0 16,0 0 0-16,0 0 0 0,0 0 0 0,0 0 0 0,0 0 0 15,0 0 0-15,0 0 4 0,0 0-4 0,0 0 0 0,0 0 0 0,0 0 0 16,0 0 0-16,0 0 0 0,0 0 4 0,0 0-4 0,0 0 0 16,0 0 4-16,0 0-4 0,0 0 0 0,0 0 0 0,0 0 0 15,0 0 0-15,0 0 0 0,0 0 0 0,-8 0 0 0,8 5 0 16,0-5 0-16,0 0 0 0,0 0 4 0,0 4-8 0,-8-4 0 16,8 0 4-16,0 0-8 0,0 5-8 0,0-5-12 0,-8 0-12 0,8 0-20 15,0 0-20-15,0 0-20 0,-10-5-20 0,10 1-60 16,-8-1-24-16,8 0 40 0,-8 1 28 0,8-7 20 0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27:22.69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07A7CFD-916D-4168-8AAA-FD6E7B495F25}" emma:medium="tactile" emma:mode="ink">
          <msink:context xmlns:msink="http://schemas.microsoft.com/ink/2010/main" type="inkDrawing" rotatedBoundingBox="14327,3146 14484,7817 14365,7821 14207,3151" semanticType="callout" shapeName="Other"/>
        </emma:interpretation>
      </emma:emma>
    </inkml:annotationXML>
    <inkml:trace contextRef="#ctx0" brushRef="#br0">-117 99 43 0,'0'-5'76'0,"0"5"-12"0,0-6-4 0,0 6-24 0,0 0-4 16,-8 6 0-16,8-6-4 0,0 0 0 0,0 5-4 0,0-5 0 15,-10 4 0-15,10-4 0 0,0 5 4 0,0-5-4 0,-8 5 0 16,8-5 4-16,0 0-4 0,0 4 4 0,0 1 0 0,0-5-4 16,0 0 4-16,0 0 0 0,0 5 4 0,0-5 0 0,0 0 0 0,0 5 0 15,0-5 8-15,0 4 0 0,0 1-8 0,0-1 12 0,0 2-12 16,0 3 0-16,-8 1-4 0,8 0 0 0,0 4 0 0,0 0 0 16,0 2 0-16,0-3-4 0,-9 6-4 0,9 0 4 0,0 1-16 15,0 4 16-15,0-5 4 0,0 5 0 0,0 0-4 0,0 0 0 16,0 0 0-16,-9 5 0 0,9-6-4 0,9 6 0 0,-9 1-4 15,0-2-4-15,0 5 4 0,0 1-4 0,0-4 0 0,0 7-4 0,0-3-4 16,0 9 4-16,0-4 0 0,0-1-4 0,0 10-4 0,0-5 4 16,0 0 0-16,9 5 0 0,-9 0-4 0,0-1 0 0,0 1 0 15,8 6 4-15,-8-6-4 0,0 4 0 0,8 1 0 0,-8-5 0 16,0 5 0-16,10-5 0 0,-10 4 0 0,0-4 0 0,0 5 0 16,0-5 4-16,0 0-4 0,0 5 0 0,0-5 4 0,0 0-4 0,0 4 0 15,0-4 0-15,0 0 4 0,0 0-4 0,0 5 4 0,0-5-8 16,0 0 4-16,0 5 0 0,0-5 0 0,0 4 4 0,0-4-8 15,0 5 4-15,0-5 0 0,0 0 0 0,0 5-4 0,0-5 8 16,0 0-4-16,0 0 0 0,0 0 0 0,0-5 4 0,0 6-4 16,0-7 0-16,0 1 0 0,0 1 0 0,0-2 0 0,8 2-16 0,-8-6 20 15,0 0 0-15,8 0 0 0,-8 6 0 0,0-11-4 0,10 6 0 16,-10-5 4-16,8 4-4 0,-8-5-4 0,8 1 4 0,-8-1 4 16,8 1-4-16,-8 0 0 0,9-5 0 0,-9 4 0 0,8-5 0 15,-8 7-4-15,9-7 4 0,-9 1 0 0,9 4 0 0,-9-4 0 16,8 0-4-16,-8 1 4 0,8-3 4 0,2-2-4 0,-10 3 0 0,8 1 0 15,-8-5 0-15,0 5 0 0,8-6 0 0,-8 2 0 16,8 4 0-16,-8-10-4 0,0 4 4 0,0 2-4 0,0-6 0 0,0 5 0 16,10-6 4-16,-10 2 0 0,0-1 0 0,0 0 0 0,0-4-4 15,0 4 4-15,-10-5 0 0,10 5-4 0,0-4 4 0,0 0 0 16,0-1-4-16,0 0 4 0,0 0 0 0,0 1 0 0,0-1 0 0,0 1-8 16,0-6 4-16,0 5 4 0,0 1 0 0,0-1-4 0,0-4 0 15,0 5 4-15,0-6 0 0,0 5 0 0,0 1 0 16,0-5 0-16,0-1-4 0,-8 1 4 0,8 0-16 0,0-1 16 0,0-5-4 15,0 2-4-15,0 3-4 0,-8-9 0 0,8 5-4 0,0-5 4 16,0 5 0-16,0-5-4 0,-8 0 0 0,8 0 0 0,0-5-4 16,0 5-4-16,-10-5-4 0,10 0-8 0,0 1-8 0,-8-2-8 0,8 2-16 15,-8 0-12-15,8-7-8 0,-9 7-12 0,9-6-4 0,-9 1-48 16,1-6-48-16,8 1 32 0,-9 4 36 0,1-9 28 0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15:49.96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E74FC27-63F7-47AF-B134-D66793C089CA}" emma:medium="tactile" emma:mode="ink">
          <msink:context xmlns:msink="http://schemas.microsoft.com/ink/2010/main" type="inkDrawing" rotatedBoundingBox="7539,7127 7552,3970 7609,3971 7595,7128" semanticType="strikethrough" shapeName="Other">
            <msink:sourceLink direction="with" ref="{ECB49845-8375-4008-AE70-8CC98FC65A76}"/>
          </msink:context>
        </emma:interpretation>
      </emma:emma>
    </inkml:annotationXML>
    <inkml:trace contextRef="#ctx0" brushRef="#br0">42 136 35 0,'0'0'64'0,"0"0"-4"16,0 0-4-16,0 0-28 0,0 0 4 0,0 0-4 16,0 0-4-16,0 0-4 0,0 0 0 0,0 0 0 0,0 0 0 0,0 0 0 15,0 0-4-15,0 0 0 0,0 0 0 0,0 0 0 0,0 0 0 16,0 0 0-16,0 0 4 0,0 0-4 0,0 0 0 0,0-5 0 16,0 5 0-16,0-5 0 0,0 5-4 0,0-4 0 0,0-1 4 15,0 5-4-15,0-5 0 0,0 0 0 0,0 0-4 0,0 0 4 16,0 1 4-16,-8-1-4 0,16-4 0 0,-8 3 0 0,0 2 4 0,0-1-4 15,0 1-4-15,0-6 8 0,0 5-4 0,0 0 4 16,0-4-4-16,0 5 4 0,-8-2 0 0,8-3 0 0,0 3-4 0,0 2 0 16,0-5 0-16,0 3-4 0,0-3 0 0,0 3 0 0,0-2 0 0,0 2 0 15,0-3 0-15,0 5 0 0,0-6-4 0,0 5 0 16,0-5 0-16,0 0 0 0,8 6 0 0,-8-5-4 0,0-1-4 0,0 5 8 16,0-5 4-16,0 0-4 0,0 6 0 0,10-5-8 0,-10-1 4 15,0 5 0-15,8-5 4 0,-8 0-4 0,0 6 4 0,0-5-8 16,0-1 4-16,0 5 0 0,8-5 0 0,-8 6 0 0,0-6 8 0,0 5-4 15,0-5 0-15,0 6-4 0,0-6 8 0,0 6 0 16,0-6-4-16,0 5 0 0,0-5 4 0,0 6-4 0,0-6 0 0,0 0 0 16,0 6-4-16,0-6 0 0,0 0 4 0,0 5-4 0,0-4 4 15,0 4 0-15,0-4 4 0,0-1-4 0,0 6 0 0,0-6 0 16,0 5 0-16,0-5-4 0,0 0 0 0,0 6 4 0,0-5-4 16,0 3 0-16,0-3 0 0,0 5 0 0,0-6 4 0,0 6-4 15,0-7 0-15,0 7 0 0,0-6-4 0,0 5 4 0,0-5 4 0,0 6-4 16,0-7-4-16,0 7 4 0,0-6 0 0,0 6 0 0,0-5 0 15,9-1 0-15,-9 5 0 0,0-5-4 0,0 0 4 16,0 6-4-16,0-6 0 0,9 1 8 0,-9 4-4 0,0-5 0 0,0 0 0 16,0 1 4-16,0-1-4 0,0 1 4 0,0-1 0 0,0 1 0 0,0-1 0 15,0 0 4-15,0 1-4 0,0-1 0 0,0-4-4 0,0 4 4 16,0-4 0-16,0 5-4 0,0-1 4 0,0-5-4 0,0 6 4 16,0-1-4-16,0-4 0 0,8 5 0 0,-8-2 4 0,0-3-4 15,0 4 0-15,0 1 8 0,0-1-4 0,0-3-20 0,0 3 24 16,0 0-4-16,0 1 4 0,0-6 0 0,0 5-8 0,0 2 4 0,0-7 0 15,0 5 0-15,0 0-4 0,0-4 0 0,0 4 4 0,0-4 0 16,0 4 0-16,0 1-4 0,0-6 0 0,0 1 0 0,0 3 0 16,0-2 0-16,0 3 0 0,0 1 0 0,0-5 0 0,0 4 0 15,0-5 0-15,0 6 0 0,0-1 4 0,0 1-4 0,0-6 0 16,0 6 0-16,0-1 0 0,0 0 0 0,0-4 0 0,0 5 4 0,0-1 0 16,0 1 0-16,0-2-4 0,0 2 0 0,0-5 0 0,0 4 0 15,0 0 0-15,0 1 0 0,0-5 0 0,0 4 0 0,0 1 0 16,0-1-4-16,0 0 0 0,0 1 8 0,0-1 0 0,0 1 0 15,0-1-4-15,0 0 4 0,0 1-4 0,0-2 0 0,0 3 0 16,0-2 0-16,0 5 0 0,0-5 0 0,0 1 4 0,0-1-4 16,0 0-4-16,0 2 4 0,0-3 0 0,0 2-4 0,0-1 4 0,0 1 4 15,0-1-4-15,0-4-16 0,0 4 16 0,0 1 0 16,0-1 4-16,0 1-4 0,0-6 4 0,0 5-4 0,0 1 0 0,0-1 0 16,0-4 0-16,0 4 0 0,0 1 0 0,0-1 0 0,0 0 0 15,0 1 0-15,0-1 0 0,0 1 0 0,0-1 0 0,0 0 0 16,0 1 0-16,0-1 0 0,0 0 4 0,0 1-4 0,-8-1-4 0,8 1 8 15,0 4-4-15,0-4 0 0,0-1 0 0,0 1 0 0,0-1 0 16,0 0 0-16,0 1-4 0,0-2 4 0,0 3 0 0,0-2 0 16,0 0 0-16,0 1 0 0,0 0 0 0,0-1 0 0,0 4 0 15,0-3 0-15,0-1 0 0,0 1 0 0,0 4 0 0,0-4 4 16,0-1-8-16,0 6 8 0,-9-6-4 0,9 5 0 0,0-5 4 0,0 5-4 16,0 1 0-16,0-6 0 0,0 5-4 0,0-4 4 15,0 4 0-15,0-5-4 0,0 5 4 0,0-4 4 0,0 4-4 0,0-4 0 16,0-1 0-16,0 5 0 0,0-4 0 0,0-1 0 0,0 1 0 15,0-1 4-15,0 0-20 0,0 1 20 0,0 4-4 0,0-5 0 16,0 0 0-16,0 1 0 0,0-1 4 0,0 6-4 0,0-6 0 0,0 5 4 16,0-5-4-16,0 7 4 0,0-8-4 0,0 6 0 15,0 1 0-15,0-2 4 0,0 2-4 0,0-1 0 0,0 1 0 0,0-6 0 16,0 5 0-16,0 0 0 0,0-4 0 0,0 3 0 0,0 2 0 16,0-1 0-16,0-5 0 0,0 6 0 0,0-6-4 0,0 5 4 15,0-4 0-15,0 3 0 0,0-2 0 0,0 2 0 0,0-3-4 16,0 4 0-16,0-4 4 0,0 4 0 0,0-5-4 0,0 6 4 0,0-6 0 15,0 6 0-15,0-6 0 0,0 5 0 0,0 0 0 0,0-5 0 16,0 6 0-16,0-1-4 0,0 0 4 0,0-6 0 0,0 8 0 16,0-2 0-16,0 0 0 0,0 0 0 0,0 1-4 0,0-1 8 0,0 0-4 15,0 5 0-15,0-5 0 0,0 1 0 0,0-1 0 16,0 0 0-16,0 0 0 0,0 0 0 0,0 0 0 0,0 0 0 0,0 1-16 16,0-1 16-16,-9 0 4 0,9 1 0 0,0-2-4 0,0-3 0 15,0 4 0-15,0 0 0 0,0 1 0 0,0-1 0 0,0 0 0 16,0 0 0-16,0 1 0 0,0-6 4 0,0 5-4 0,0 0 0 15,0 0 0-15,0 1 0 0,0-1 0 0,0 0-4 0,0-4 4 16,0 3 0-16,0 1 0 0,0 1 0 0,0-1 0 0,0 0 0 0,0-5 4 16,0 6-4-16,0-1 0 0,0 1 0 0,0-2 0 0,0-3 0 15,0 4 0-15,0 0 0 0,0 1 0 0,0-2 0 0,0 2 0 16,0-1 0-16,0-5 0 0,0 10 0 0,0-4 0 0,0-1 0 16,0 0 0-16,0 0 0 0,0 1 0 0,0 4 0 0,0-5 4 15,0-1-4-15,0 6 0 0,0-4 0 0,0 4 0 0,0 0 0 0,0 0 0 16,0-4 0-16,0 4-4 0,0 0 4 0,0 0 0 0,0 0 0 15,0 0 0-15,0 0 0 0,0 0 4 0,0-5-4 0,0 5 0 16,0 0 0-16,0 0 0 0,0-5 0 0,0 5 0 0,0-5-16 0,0 0 20 16,0 5-4-16,0-5 0 0,0 1 4 0,0 4 0 15,0-5-4-15,0 1 0 0,0-2 0 0,0 6 4 0,0-4-4 0,0-1 0 16,0 0 0-16,0 5 0 0,0-5 0 0,0 0 0 0,0 1 4 16,0 4-4-16,0-5 4 0,0 0-4 0,0 0 0 0,0 0 0 15,0 5-4-15,0-4 4 0,0-1 4 0,0 0-4 0,0 5 4 0,0-4-8 16,0-3 8-16,0 7-4 0,0-3 4 0,0-2-8 0,0 5 4 15,0-5 4-15,0 0-4 0,0 5 0 0,0-4 0 0,0 4 4 16,0 0-4-16,0-5-4 0,0 5 4 0,0 0 0 16,0-5 0-16,0 5 0 0,0 0 0 0,0 0 4 0,0 0-4 0,0 0 0 15,0 0 0-15,0 0 4 0,0 0 0 0,0 0-4 0,0 0 4 16,0 0 0-16,0 0 0 0,0 0 0 0,0-5 0 0,0 5 0 16,0 0 0-16,0 0 4 0,0-4 0 0,0 4 0 0,0 0-4 15,0 0 0-15,0 0 0 0,0 0 0 0,0 0-12 0,0-7 24 0,0 7-8 16,0 0 0-16,0 0 4 0,0 0 0 0,0 0 0 0,0 0 0 15,0 0 0-15,0 0 0 0,0 0-4 0,0 0 8 0,0 0 0 16,0 0-4-16,0 0 0 0,0 0 0 0,0 0 0 0,0 0 0 16,0 0-4-16,0 0-4 0,0 0 0 0,0 0 0 0,0 0 0 15,0 0-4-15,0 0-4 0,0 0-8 0,0 0-8 0,0 0-8 0,0 0-12 16,0 0-8-16,0 0-8 0,0 7-16 0,0-7-16 0,0 4-16 16,0 1-16-16,0 0 0 0,-8 0-96 0,8-1 24 0,0 6 40 15,-8-2 28-15,8 3 20 0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27:24.26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8AA589F-21E7-468E-9280-7EBBED8C5557}" emma:medium="tactile" emma:mode="ink">
          <msink:context xmlns:msink="http://schemas.microsoft.com/ink/2010/main" type="inkDrawing" rotatedBoundingBox="17436,2271 18890,7794 15888,8585 14434,3061" semanticType="verticalRange" shapeName="Other">
            <msink:sourceLink direction="with" ref="{C3ACBD87-0146-4D2C-B3C6-A24529FE3323}"/>
            <msink:sourceLink direction="with" ref="{CBC98D44-08AC-457F-A52C-EEA633C829B4}"/>
            <msink:destinationLink direction="with" ref="{EB95CB1F-8008-4B5E-ACEB-FBAA00887787}"/>
          </msink:context>
        </emma:interpretation>
      </emma:emma>
    </inkml:annotationXML>
    <inkml:trace contextRef="#ctx0" brushRef="#br0">-77-4340 3 0,'0'0'84'16,"0"5"-8"-16,0-5-4 0,0 0-28 0,0 0-4 0,0 0 0 0,0 0 0 15,0 0-4-15,0 0-4 0,0 0 0 0,0 0 0 0,0 0-4 16,0 0-4-16,0 0 0 0,0 0 0 0,0 0 4 0,0 0 4 15,0 0 4-15,0 5 4 0,0-5 0 0,0 5-4 0,8-1 0 16,-8 2-4-16,8-2 0 0,-8 5 0 0,10 1-8 0,-2-5 0 16,0 5 0-16,1-1 0 0,8 1 0 0,0 0 0 0,1-1-4 0,-2 1 0 15,10-1 4-15,-9-4-4 0,9 0 0 0,-2-1 4 0,11 1-4 16,-9-1-4-16,8 2 0 0,0-6 0 0,0 5-4 0,9-5-4 16,-9 4 4-16,8-4-4 0,-7 5 0 0,7-5 0 0,-8 5-16 15,9-5 16-15,-1 5 4 0,-8-5 4 0,9 5 0 0,0-5 4 16,-1 0-4-16,-8 0 0 0,9 5 0 0,-1-5-4 0,2 0-4 15,-2 0 0-15,9-5-4 0,-8 5-4 0,-1 0 4 0,10 0 0 0,-1 0-4 16,-9-5 0-16,9 5 4 0,-7 0-4 0,6 0 4 0,-7 0-4 16,-1 0 0-16,1 0 0 0,-1-5 0 0,2 10 4 0,-3-5 0 15,-5 0-4-15,6 0 0 0,-9 5 4 0,11-5-4 0,-10 0 0 16,-1 5 4-16,1-5-4 0,1 4 0 0,-1 1 0 0,8-5 4 0,-16 5-4 16,8 0 4-16,1-1-4 0,-1 1 0 0,0 0 0 0,-1 1 0 15,1-3 0-15,-8 3 0 0,9-2 4 0,-11 1-4 0,12-1 0 16,-11 2 0-16,0-2-4 0,0 1 4 0,1 0-4 0,0-5 8 15,-1 4-4-15,-7 1 0 0,8 1 0 0,-10-2 0 0,10-4 0 16,-9 5 0-16,0 0 0 0,0-5 0 0,1 5 0 0,-2-1 0 16,2-4 0-16,-2 5 0 0,-7-5 0 0,8 5 0 0,0-5 0 0,-1 0 0 15,-6 0-4-15,6 5 4 0,2-5-4 0,-1 0 8 0,-9 0-4 16,9 0 0-16,0 0 0 0,1 0-4 0,-2 0 4 0,-7 0 0 16,8 0-4-16,0 0 4 0,0 0 0 0,-8 0 4 0,7 0-8 15,-6 0 4-15,6 0 0 0,2 0 0 0,-10 0 0 0,9 0 0 16,-9 0 0-16,0 0 4 0,2 0-4 0,6-5 4 0,-8 5-4 0,2 0 0 15,-2 0 0-15,0 0 0 0,1 5 0 0,-9-5 0 16,9 0 0-16,-1 0-4 0,1 0 4 0,-9 0 0 0,8 0 0 0,-8 0 0 16,8 0 0-16,-8 0 0 0,0 0 4 0,0 0-4 0,0 0 0 15,0 0 0-15,0 0 0 0,0 0 0 0,0 0 4 0,0 0 0 16,0 4 0-16,0-4-4 0,0 0 0 0,0 6 0 0,0-6 4 0,0 4 0 16,0 1 0-16,0-5 0 0,0 4 0 0,0 2 0 0,0-2 0 15,0 6 0-15,-8-5 0 0,8-1 4 0,0 6 0 0,-8-1 0 16,8 1-4-16,0 0 4 0,-9 0-20 0,1-1 24 0,8 0 4 15,-9 6-4-15,9-2 0 0,-9 3 0 0,1-2 0 0,8 5 0 16,-8-4 0-16,-2 4 0 0,10 0 0 0,-8 4 0 0,8-3-4 0,-8 4 0 16,8 0 4-16,-8 0-4 0,8 5 0 0,0 0-4 0,-10-1 4 15,10 1-4-15,-8 5-4 0,8 0 4 0,-8-1 0 0,8 1 0 16,0 4 0-16,0-4-4 0,-9 0 0 0,9 4 0 0,0-5 4 16,-8 1-4-16,8 4 0 0,0-5 0 0,0 1 4 0,0 0-4 15,0 0 0-15,0-1 4 0,0 1-4 0,0-1 0 0,0 1 0 16,0-6 4-16,0 6-8 0,0-1 8 0,0 1-4 0,0-5 0 15,0 4-4-15,0 1 4 0,0-6 0 0,0 6 0 0,0 0 4 0,0 0-4 16,0-6 0-16,0 6 0 0,0-5 0 0,0 4-4 0,-8 0 8 16,8-4-8-16,0 4 4 0,0-3 4 0,-10 3-4 0,10-4-4 15,0 4 4-15,-8-3 0 0,8 3-4 0,-8-4 4 0,8 4-4 16,-8 1 4-16,8-5 4 0,-10 4-4 0,10-3 0 0,-8 3 0 0,8 0 0 16,-8-4 0-16,8 5 0 0,-9-1 0 0,9-4 0 0,0 5 0 15,-9-5 0-15,9-1 0 0,-8 1 0 0,8 0 0 0,0 4 0 16,-9-4-4-16,9 0 4 0,0 0 0 0,0-1 0 0,0-4 0 15,0 5-4-15,-8 1 4 0,8-3 4 0,0-2-4 0,0 4 0 16,0-6-4-16,0 6 0 0,0-5 4 0,0 5 0 0,0-5 0 0,0 0 0 16,0 4 4-16,0-3-4 0,0-2 0 0,-8 2 0 0,8-2 4 15,0 6-4-15,0-4 0 0,-9-2 0 0,9 2 0 0,0-2 0 16,0 2 0-16,-9-2 0 0,9 1 4 0,0 0-8 0,-8 0 4 16,8 0-4-16,0 0 4 0,0 0 0 0,0 0-4 0,-8 0 4 15,8 0 0-15,0 0 0 0,0 0 0 0,0 0-4 0,-10-5 4 16,10 4 0-16,0 3 0 0,0-3 0 0,0 0-4 0,0 2 0 0,-8-1 0 15,8 0 4-15,0 0-4 0,0 0 0 0,0 0 0 16,0 0 0-16,0 0 0 0,0 0 0 0,0-1 4 0,0 2-4 0,0 4 0 16,0-6 0-16,0 2 0 0,0-2 4 0,0 2-8 0,0-2 8 15,0 2-4-15,0-2 0 0,0 2 4 0,0-6-4 0,0 4 0 16,0 2 4-16,0-6-4 0,0 5 4 0,0-5-4 0,0 0 4 0,0 5 0 16,0-5-4-16,0 5 4 0,8-5-4 0,-8 1 0 0,0-1-4 15,0 4 4-15,0-3 0 0,10 0 4 0,-10-2-4 0,0 1 4 16,0 0-4-16,8 1 4 0,-8-1 0 0,8-4 0 0,-8 4-4 0,0-5 4 15,0 0-4-15,0 2 4 0,0-3 0 0,9-3 4 16,-9 4-4-16,0-5 0 0,0 1 0 0,0-5 4 0,0 4-4 0,0-3 0 16,0 3 0-16,0-4 0 0,0 4 0 0,-9-4 0 0,9 0 0 15,9 0 0-15,-9-1 0 0,0 3 0 0,0 1 0 16,0-4 0-16,0 2 4 0,0 3-4 0,0-4 0 0,0 0 0 0,-9 4 0 16,9-4 0-16,0 0 0 0,0 5 0 0,0-5 0 0,-8-1-24 15,8 1 24-15,0 0-8 0,0-5-8 0,0 4 0 0,0-4-8 16,-8 6-8-16,8-6-12 0,0 0-12 0,0 0-8 0,0 0-12 0,0-6-24 15,-10 6-24-15,10-4-12 0,0-6-64 0,-8 1-24 0,8-1 44 16,-8 0 28-16,8-4 36 0,-9 5 16 0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27:30.00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9D0A578-DAAF-47F2-9655-6306342E8590}" emma:medium="tactile" emma:mode="ink">
          <msink:context xmlns:msink="http://schemas.microsoft.com/ink/2010/main" type="inkDrawing" rotatedBoundingBox="14506,2529 17693,2959 17518,4258 14331,3828" hotPoints="17041,3672 15611,4044 14514,3055 15943,2683" semanticType="enclosure" shapeName="Ellipse"/>
        </emma:interpretation>
      </emma:emma>
    </inkml:annotationXML>
    <inkml:trace contextRef="#ctx0" brushRef="#br0">51-1 51 0,'0'0'72'0,"-10"0"-8"0,2 0-12 16,8 0-24-16,-8 0 0 0,8 0-4 0,-8 0-4 0,8 0 8 0,-10 0-4 15,10 0 4-15,0 0 0 0,-8 0-4 0,8 0-4 0,0 0 0 16,0 0-4-16,0 0 0 0,0 0 0 0,0 0-4 0,0 0 0 16,0 0 4-16,0 0 4 0,0 0 4 0,0 0-16 0,0 0 28 15,8 5 4-15,-8-5 4 0,10 5-4 0,-10 0 8 0,8-1 0 16,-8 1-8-16,8 5 0 0,0-1 0 0,2 2-4 0,6-2 4 16,-7 0 0-16,8 5-4 0,-8 0 0 0,7 1-4 0,2-5 0 15,-10 4 0-15,10 0-8 0,7 1 4 0,-9 4-8 0,2-5 4 0,8 1-4 16,-10 4 4-16,10-4-4 0,-9-1-4 0,9 5 0 0,0-6 0 15,-1 7 0-15,0 0-4 0,10-1 0 0,-9 1 0 0,-2-6-4 16,2 5 4-16,-1 0-4 0,9 5 0 0,-8-5 0 0,0 0 0 0,-1 1-4 16,9-1 0-16,-8 1 0 0,0-7 4 0,-1 6 0 15,1-5 0-15,0 6-4 0,-1-6 4 0,1 1 0 0,0-1 0 0,0 1-4 16,-2-6 4-16,2 1 0 0,9 4 0 0,-11-4 0 0,2-1 4 16,0 1-4-16,7-5 0 0,3 5 0 0,-11-1 0 0,9-4 0 15,0 4 0-15,0-4 0 0,0 0-4 0,1 0 4 0,-1-2-4 16,-1 8 0-16,1-6 0 0,0-5-20 0,1 9 24 0,-1-9-4 15,0 5 0-15,0 0 0 0,0 0 0 0,-9 0-4 0,10-1 4 16,-10-4-4-16,10 5 4 0,-9-5-4 0,-2 5 0 0,2-5 0 0,-1 0 0 16,1 0 0-16,0 5 0 0,0-5 0 0,-1 0-4 0,1 0 8 15,-10 0-4-15,10-5 0 0,0 5 0 0,-1-5 0 0,1 0 0 16,0 5 0-16,-1-4 0 0,-8-1 0 0,8 0 0 0,1 0 0 16,0 0 0-16,0 1 0 0,-1-1 0 0,1 0 0 0,-10 1 0 15,10-3 0-15,0-1 0 0,-1 3 0 0,-7 0 0 0,8 1 0 16,-10-6-4-16,10 5 4 0,-9 1 0 0,9-6 0 0,-10 0 4 15,10 5-8-15,-9-4 0 0,0-1 0 0,0 1 4 0,1-1 0 0,-2 0 0 16,2-4 0-16,-2 5 0 0,10-6 0 0,-17 1 4 0,17 4-4 16,-18-5 0-16,8 1 0 0,2 0 0 0,-1 0 0 0,0 5 0 15,-8-7 0-15,7 2 0 0,2 5 0 0,-10 0 0 0,10-7 0 16,-10 7 4-16,0-1-4 0,9 1 8 0,-9 4-8 0,1-5 4 0,0 1 0 16,-1 4 0-16,0-1-4 0,2-2 4 0,-2 3 4 0,0 0-4 15,1-5 0-15,0 6 4 0,-1-1 0 0,0 0 0 0,1 1 0 16,-1-1 0-16,-8 0 0 0,9 0 4 0,0 0 4 0,-1 1 0 15,0-2-8-15,-8 2 8 0,10-1-4 0,-2 0 4 0,-8 5 0 16,8-5-4-16,-8 5-4 0,8-4-8 0,-8-2 0 0,0 6 0 0,10 0 0 16,-10-4 0-16,0 4 0 0,8 0 0 0,-8 0 0 0,0-5 0 15,8 5 0-15,-8 0 0 0,0 0 0 0,9-4 0 0,-9 4 0 16,0 0 0-16,8 0 0 0,-8-7 0 0,8 7 0 0,-8 0 0 0,0 0 0 16,0 0 0-16,0-3 0 0,0 3 0 0,0 0 0 15,0 0 0-15,0 0-24 0,0 0-16 0,0 0-28 0,0 0-28 0,0 0-24 16,0 0-36-16,-8 3-32 0,0-3-64 0,8 0-36 0,-9-3 56 15,-7 3 44-15,6 0 40 0,-6 0 28 0,-2 0 16 0</inkml:trace>
    <inkml:trace contextRef="#ctx0" brushRef="#br0" timeOffset="-1166.5667">33-77 23 0,'0'5'76'0,"0"-1"-8"0,-8-4-4 0,8 0-28 0,0 5 0 0,0-5-4 16,0 0-4-16,8 0-4 0,-8 0-8 0,0 0 4 0,0 0 4 0,0 0 0 16,0 0 0-16,0 0 4 0,0 0-4 0,0 0 4 15,0 0 0-15,0-5-4 0,0 5 0 0,8-4 4 0,-8-1-4 0,0-1 0 16,10 2 8-16,-2-1 0 0,-8-5-4 0,8 6 0 0,1-6 0 15,-1 1 0-15,1-1-4 0,8 1-4 0,-9-1 8 0,2 0-4 16,6-5 0-16,-8 6 0 0,10-1-8 0,-10 1 4 0,9-1-4 16,1 0 4-16,-2 1-4 0,2 0 0 0,-2-1 0 0,2 0 0 15,-1 0-4-15,8 1 0 0,-8-1 0 0,9 1 0 0,-9-1 0 0,8 0-4 16,0 1 0-16,1 5 0 0,0-7 0 0,0 7 0 0,-1-6 0 16,9 1 8-16,-8-1-8 0,0 5 8 0,7-3-8 0,-7 2 4 15,8-4 0-15,-8 1 0 0,7 4 0 0,-7-5 0 0,9 6 4 16,-10-6-4-16,10 5 4 0,-9-4-4 0,7 4 0 0,-7 0 0 15,0 0 0-15,8 0 0 0,-9 1-4 0,9-1 8 0,-8 5 0 0,0-5-4 16,7 5-4-16,-7 0 0 0,8 0 4 0,-8 0-4 0,7 0 0 16,-7-5 0-16,8 5-4 0,0 0 4 0,-8 0-16 0,9 0 16 15,-1 5 0-15,-9-5 4 0,9 0-4 0,-8 5 0 0,8-5-4 16,-9 5 0-16,1-5-4 0,8 4 0 0,-8-4 4 0,-1 5 0 16,1 0-4-16,0 0 4 0,-2 0 0 0,2 0 0 0,-9-1-4 15,9 1 0-15,0 1 4 0,-10-2-4 0,10 0 0 0,-9 1 0 0,0 0 4 16,0 0-4-16,9 0 0 0,-9-1 4 0,0 1 0 0,0 0 0 15,-1 1-4-15,2-3 4 0,0 2-4 0,7 0 0 0,-8 0-4 16,0 0 4-16,-1 0 4 0,10-1-4 0,-8 6 0 0,7-6 0 16,-8 1 0-16,0 5 0 0,1-5 0 0,6 5 4 0,-6-6-4 15,-1 6 4-15,0-1 0 0,8 1-4 0,-7-5-4 0,-2 5 8 0,-6-1 0 16,6 1 0-16,1 0 0 0,0-1-8 0,-8 0 4 0,7 6 0 16,-6-6 4-16,-2 1 4 0,10 5-4 0,-10-1-4 0,0-5 0 15,0 6 0-15,9-1 4 0,-8 1 0 0,0-1 0 0,-1 6 0 16,10-6-4-16,-10 5 4 0,0-6-4 0,1 7 4 0,0-5-4 15,-1-1 4-15,0 0 0 0,9 5 0 0,-8-4 0 0,0-5 0 0,-1 4 0 16,0 1 0-16,10-1 0 0,-10-5 0 0,0 6 0 0,2-5 4 16,6-1-4-16,-7 1 0 0,-1-1 0 0,10 1 0 0,-10 0 0 15,8-1 0-15,-6 0 0 0,-2 1 0 0,10-5 0 0,-10 5 0 0,9-1 4 16,-9-4 0-16,0 5 0 0,10-1 0 0,-10-4 0 16,0 3 4-16,2-1 0 0,6 2-4 0,-7-5 4 0,0 6 0 15,-1-5 4-15,0 5-4 0,1-6 0 0,-1 2 0 0,-8-2-4 0,9 6 4 16,0-5-4-16,-1 0-4 0,-8 4 0 0,8-4 4 15,-8-1-8-15,10 1 0 0,-10 0 0 0,8-5 0 0,-8 5 0 0,0-5 0 16,0 5 0-16,8-5 0 0,-8 0 0 0,0 0 0 0,0 0 0 0,0 0 0 16,0 0 0-16,0 0 0 0,0 0 0 0,0 0 0 15,0 0 0-15,0-5 0 0,0 5-12 0,-8-5-16 0,8 5-12 0,0-5-20 16,0 0-24-16,-8 1-28 0,8-1-28 0,-10-4-32 0,2 4-20 16,0-5-84-16,-10 1 24 0,1-1 44 0,9-5 44 0,-9 1 28 15,-8 5 32-15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27:14.27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873B98A-56C1-46EE-A383-6DAFE3240EBC}" emma:medium="tactile" emma:mode="ink">
          <msink:context xmlns:msink="http://schemas.microsoft.com/ink/2010/main" type="inkDrawing" rotatedBoundingBox="12236,2758 12238,8556 7837,8557 7835,2759" hotPoints="7589,8179 10260,2724 12383,8175" semanticType="enclosure" shapeName="Triangle">
            <msink:sourceLink direction="with" ref="{C3ACBD87-0146-4D2C-B3C6-A24529FE3323}"/>
            <msink:sourceLink direction="with" ref="{8006D6E1-D125-4211-938E-C0A8DF15FAC0}"/>
            <msink:destinationLink direction="with" ref="{5C20E496-542F-402E-BA22-8BB3F2C5FAEB}"/>
          </msink:context>
        </emma:interpretation>
      </emma:emma>
    </inkml:annotationXML>
    <inkml:trace contextRef="#ctx0" brushRef="#br0">17 4968 63 0,'0'0'88'0,"-10"6"-8"16,10-2-8-16,0 1-24 0,0-1 4 0,0-4-8 0,0 6-4 15,0-6-4-15,0 0-8 0,0 0 0 0,0 4 0 0,-8-8 0 16,8 4 4-16,0 0 0 0,0-6 4 0,8 2-4 0,-8-5 8 0,0 3-4 16,0-3 4-16,10-1 0 0,-10 0 4 0,8-4 0 0,-8 0-12 15,8 0 0-15,-8-6 4 0,8 1 0 0,2 0-4 0,-2-5 0 16,0-5 4-16,1 5 0 0,8-5-4 0,-8-4 4 0,-1 5-4 15,9-7 0-15,0-3-4 0,-9 0 0 0,10-5-4 0,-1 5 0 16,8-11 0-16,-8 3-4 0,9-4-4 0,-8 2 0 0,6-4 0 0,2-5-4 16,9 3 0-16,-9-3-4 0,8 4 0 0,-9-9 0 0,9 4 0 15,0 1-4-15,0 0 4 0,-8-6-4 0,7 5 0 0,3 0 0 16,-3-3 0-16,-7-2 0 0,8 6 0 0,0-6 0 0,-8 1 0 16,-1 4 0-16,9-4 4 0,-8 4-4 0,-1 1 4 0,1-1-4 15,0 0 4-15,-10 1 0 0,10 4-4 0,0 1 4 0,-9-1-8 16,9 5 0-16,-10 0 0 0,10 5 4 0,-9-5-4 0,0 5 0 15,0 5 0-15,1-6 0 0,-2 7 0 0,2-7 4 0,-2 5 0 0,10-4-4 16,-9 5 0-16,0-5 0 0,0 4 0 0,1-4 0 0,-2 0-4 16,10-1 4-16,-9 1 0 0,9-5 0 0,-10 6 0 0,10-6 0 15,0 0 0-15,-9 0 4 0,9 5 0 0,-2-6-8 0,2 2 4 16,0-1 0-16,0 4 0 0,-9-4 0 0,9 5-4 0,0-5 0 0,-1 10 4 16,-8-5 0-16,8 5-4 0,-7-1 0 0,-2 1 0 0,10 4-4 15,-9-5 4-15,0 6 0 0,0-1-4 0,1 5 4 0,-2-4-4 16,2 0 8-16,-2 4-4 0,-7 0-4 0,8 1 0 0,0-1 0 15,0 0 4-15,-8 0 0 0,7 1 4 0,-6-2-4 0,-2 2 4 16,9 3-4-16,-8 2 4 0,7-1 0 0,-7-5 0 0,-1 5-8 0,10 6 4 16,-10-7 4-16,0 1-4 0,2 5 0 0,6-1-4 0,-8 1 0 15,2 1 0-15,-2 3-4 0,9-4 0 0,-9 4 0 0,1 1 4 16,0 5 0-16,-1-6 0 0,10 5 0 0,-18-4 4 0,16 5 0 16,-8-1-4-16,2 0 8 0,-2 0 0 0,0 1-4 0,1 0 0 15,-9-1 4-15,8 0 0 0,0 1-4 0,2-6 0 0,-10 5 4 0,8 1-4 16,0-1 4-16,-8 0 4 0,8 1-4 0,2-1 0 0,-10 1 0 15,8-1 0-15,-8 1-4 0,8-1 0 0,2 0 4 0,-10 1 0 16,8 4 0-16,-8-4 0 0,8-1 0 0,1 5 0 0,-9-4 0 16,8 5 0-16,0-2 0 0,-8 1 0 0,9 1 4 0,-9-1 0 15,0 5-4-15,9-5 0 0,-9 5 4 0,0 0 0 0,0 0 0 16,0-5-4-16,0 5 0 0,0 0 4 0,0 0 0 0,0 0 0 0,0 0-4 16,0 5 4-16,0-5-4 0,0 0 4 0,0 0-4 0,0 0 0 15,0 0 0-15,0 0 4 0,0 0-4 0,0 0 4 0,0 5-4 16,0-5 4-16,0 5 0 0,8-1-4 0,-8 1 4 0,0 5 0 0,0-6 0 15,8 6 0-15,-8 0-4 0,10-1 4 0,-10 2-4 16,0 2 4-16,8 2 0 0,-8-1-4 0,8 1 0 0,2-2 0 0,-10 7 8 16,8-5-4-16,-8 4 0 0,8 0 0 0,0 0 0 0,1 0 0 15,-9 5 0-15,8-5 0 0,1 6 0 0,0-2 0 0,-1 1 0 16,0 1-4-16,2-2 4 0,-2 6-4 0,0-5 4 0,0 5 0 16,2-6-4-16,-2 6 4 0,9 5-4 0,-9-5 4 0,1 0-4 15,8 4 0-15,-9-4 4 0,0 5 0 0,10-1 0 0,-10 1 0 0,10-5-4 16,-10 4 4-16,9 5-4 0,-8-9 4 0,8 10 0 0,-9-6 4 15,10 1 0-15,-10-1 0 0,10 1-4 0,-10-1 4 0,8 1 0 16,-7-2 0-16,8 3 0 0,0-1 0 0,-9-6 0 0,10 6 0 16,-10 0-4-16,10-1 0 0,-10 1 0 0,9-1-4 0,-8 0 4 15,-1 1 0-15,9 0 0 0,-9-1 0 0,10 1-4 0,-10 5 4 16,10-6-4-16,-10 5 0 0,9-4-16 0,-8 4 20 0,8-4 0 0,-9 4 4 16,9-5-4-16,0 2 0 0,1-2 0 0,-10 1 0 0,9-1-8 15,0 1 8-15,0-1 4 0,0 1-8 0,0-5 8 0,1 4-4 16,-2-4 0-16,2 0 4 0,-2 0-4 0,1 4 0 0,1-3 0 15,-2-3 4-15,2 2-8 0,-10 5 0 0,10-5 0 0,-10 4 4 16,9 1 0-16,-9-5 0 0,9 4-4 0,-8 1 0 0,7-1-4 0,-6 1 4 16,-2 0 0-16,0-1 0 0,10 1 0 0,-10-1 4 0,1 1 0 15,8-1 0-15,-9 1 0 0,1-5-4 0,-1 4 4 0,10-4 0 16,-10 4-4-16,0-4 0 0,10 1-4 0,-10-2 4 0,0 0 0 16,1 1 0-16,8-4 0 0,-8 3-4 0,-1 1 4 0,0-5-4 15,2 4 4-15,6-4 0 0,-8 6 0 0,2-7 0 0,-2 6 4 0,0-5 0 16,1 5-4-16,0-5 0 0,-1 5 0 0,1-6 4 0,-1 6-4 15,0-4-4-15,-8 4 8 0,8-6-8 0,2 6 0 0,-2-5 4 16,0 0-4-16,10 4 8 0,-18-3-4 0,17-1 0 0,-8-1 4 0,-1 2-4 16,0 3 0-16,1-3 0 0,-1-1 0 0,0-5 0 15,2 4 0-15,-2 2 0 0,10-2 4 0,-10 2-4 0,0-6 0 0,0 4-4 16,2 2 4-16,-2-6 4 0,0 5-8 0,1-5 4 0,-1 5 0 16,0-5 0-16,-8 1 0 0,10 3-4 0,-2-4 0 0,0 1 4 15,0-1 4-15,2 0-4 0,-10 0-4 0,8 0 4 0,0 1 4 0,2-6-4 16,-2 5 0-16,-8 0 0 0,8 0 0 0,1-4 0 15,-1 4 4-15,0-5-4 0,2 5 4 0,-2-3-4 0,0 3 4 0,-8-6-4 16,8 1 0-16,2 1 0 0,-2 4 4 0,0-4-4 0,2-1-4 16,-2 1 4-16,0-1 4 0,-8 1 0 0,9-1-4 0,-1 0 4 15,0 1-4-15,1-1 4 0,-9 2 0 0,9-8-4 0,-1 6 0 0,0 1 4 16,-8-1-4-16,10-5 0 0,-10 6 0 0,8-5 0 16,0-1 0-16,-8 5 0 0,0-8 4 0,10 3-4 0,-10 1-4 0,0-6-16 15,8 6 24-15,-8-5-4 0,0-5 0 0,0 4-8 0,0 2 0 16,8-6-8-16,-8 0-8 0,0 0-12 0,0 0-8 15,0 0-16-15,0-6-12 0,0 6-12 0,0-4-20 0,0-1-28 0,-8 1-32 16,8-6-28-16,0 5-68 0,-8-5 48 0,8 0 36 0,-10 1 36 0,2-5 28 16</inkml:trace>
    <inkml:trace contextRef="#ctx0" brushRef="#br0" timeOffset="4157.4015">-9 5064 7 0,'8'0'80'0,"-8"0"-16"16,0 0-4-16,0 0-28 0,8 0-4 0,-8 0 0 0,10 0-4 15,-10 0 0-15,0 0 0 0,8-4-4 0,-8 4 0 0,0 0 4 16,8 0 0-16,-8 0 0 0,0-5-4 0,0 5 4 0,0 0 4 15,8 0 0-15,-8 0 0 0,0 0 0 0,10 0 4 0,-10 0 0 16,0 0 0-16,8 0 0 0,-8 0 4 0,0 5-4 0,8-5 0 0,-8 0 0 16,9 4 0-16,-9 2 0 0,9-6-4 0,-9 3-4 0,0 3 0 15,8-2 4-15,1 6-4 0,-9-5 0 0,8 5 4 0,0-6-8 16,-8 6 4-16,9 0-4 0,0-1 0 0,-1 1 0 0,-8-5 0 0,8 9 4 16,2-4-4-16,-2-1 4 0,0 2-4 0,10-3 0 15,-10 2 0-15,0 4 4 0,1-4 0 0,8-1 0 0,-8 6-4 0,7-5 0 16,-6-1-4-16,6 5 0 0,2 1 0 0,-2-4-4 0,1 1 0 15,1-1 0-15,-2 3-4 0,10-5 0 0,-8 5 0 0,7 1 0 16,-8-5-4-16,8 4-4 0,1 1 8 0,0-6-8 0,-1 1 4 0,9 4 0 16,-8-4 0-16,0-1 0 0,8 6 0 0,-1-5 0 0,-7-1-4 15,8 1-4-15,-8-1 4 0,7-4 4 0,3 4 0 0,-11 0 0 16,9 2-4-16,0-6 4 0,-8 3 0 0,8 3-4 0,-9-7 4 16,9 6-4-16,0-5 4 0,-8 4 0 0,9 1-8 0,-1-4 4 15,-9 2 4-15,9-3-4 0,0 5 4 0,0-5-4 0,0-1 4 16,1 6 0-16,-1-6 0 0,0 1 0 0,9 0 0 0,-9 0 0 15,0 0-4-15,0 0 0 0,-1 0 0 0,3-1 0 0,-3 1 4 16,1 0 0-16,0 0-4 0,0-1 0 0,1-4 4 0,-1 5-4 0,-8 0 0 16,8 0 0-16,-1-1 0 0,-7 3 0 0,8-4 0 0,0-3 0 15,-8 5 0-15,9-1 0 0,-11-4-4 0,11 6 4 0,-9-6 0 16,8 4 0-16,-8-4 0 0,7 0 0 0,-7 0 0 0,8 5 4 16,-8-5-8-16,7 0 4 0,-7 0 0 0,0 0-4 0,8-5 4 15,-9 5 4-15,1 0-4 0,0 0 0 0,8-4 4 0,-9 4-4 0,1 0 4 16,0-6-4-16,0 6-4 0,-1-4 4 0,0 4 0 0,-8-5 4 15,9 2-4-15,0-4 0 0,-1 3 0 0,1 4 0 0,-10-5 0 16,10 0 0-16,-8 0 0 0,7 1 0 0,1-1 0 0,-10 0-4 0,10 0 4 16,-8 1 0-16,7-1 4 0,-8-5 0 0,8 5 0 15,1-5-4-15,-8 1 0 0,7 0-4 0,-8 4 4 0,0-5-4 0,9-3 0 16,-10 2 8-16,10 2-4 0,-8-1 0 0,7-4 0 0,-8-1 0 16,8 6 0-16,-7-5 0 0,8 4 0 0,-10-5 0 0,10 1 0 15,-1 5 0-15,-7-6 0 0,8 1 0 0,-10 4 0 0,10-5-4 16,-9 6 4-16,9-5-4 0,-10 4 4 0,2-5 0 0,7 6-4 15,-8-5 4-15,0 4 4 0,1 0-4 0,-2-4 0 0,2 5 0 16,-2-2 0-16,2-1 0 0,-1 1 0 0,-9 1 0 0,8 1 0 0,-6-1 0 16,6-5 0-16,-6 6 0 0,6-1 0 0,-7 1 0 0,8-5-4 15,-9 4 4-15,1 0 0 0,-1 2 0 0,10-3 0 0,-10-3 0 16,0 4 0-16,2 1 0 0,6-6 4 0,-8 6-8 0,2-5 4 16,-2 4 0-16,0 0 0 0,9-5 0 0,-9 5 0 0,2 1 0 15,6 0-16-15,-8-5 24 0,2 4-4 0,-2 1 0 0,10-1-4 0,-10 0 4 16,0 1-4-16,9-1 0 0,-9 1-4 0,10-1 4 0,-10 0 4 15,0 5 0-15,10-5-4 0,-10 6 0 0,2-6 0 0,-2 5 4 16,0 1-4-16,1-1 4 0,-1 0-4 0,0-4 4 0,1 9 0 16,0-6 0-16,-1 2 0 0,0-1-4 0,-8 5 0 0,10 0 0 15,-10-5 0-15,8 5 4 0,0 0 0 0,-8 0 0 0,0 0-4 0,10 0 4 16,-10 0 0-16,0 0 4 0,0 0 0 0,0 0 4 0,0 0 0 16,0 0-4-16,0 0 0 0,0 0 4 0,8 0 0 15,-8 0 0-15,0 0 0 0,0 0 0 0,0 0-4 0,0 0 4 0,0 0 0 16,0 0 0-16,0 0-4 0,0 0 0 0,0 0-4 0,0 0 4 15,0 0-4-15,0 0-4 0,0 0 8 0,0 0-4 0,0 0-8 16,0 0 0-16,0 0-4 0,0 0-4 0,0 0-12 0,0 0-24 0,0 0-24 16,0 0-24-16,-8 0-24 0,8 0-32 0,-10 0-40 0,10 0-28 15,-8 0-48-15,0-5 52 0,-2 5 40 0,2 0 32 0,0 0 28 16,-10 0 20-16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28:12.92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F9E5F34-3955-4D4C-BD9B-56DE601D3F05}" emma:medium="tactile" emma:mode="ink">
          <msink:context xmlns:msink="http://schemas.microsoft.com/ink/2010/main" type="inkDrawing" rotatedBoundingBox="11590,1076 12494,1098 12493,1130 11589,1107" shapeName="Other"/>
        </emma:interpretation>
      </emma:emma>
    </inkml:annotationXML>
    <inkml:trace contextRef="#ctx0" brushRef="#br0">24-1 47 0,'0'0'68'16,"0"5"0"-16,0 0-8 0,0-5-24 0,0 0-8 0,0 0 0 0,0 5 4 15,-8-5 0-15,8 0 0 0,0 0-4 0,0 0 4 0,-8 0 0 16,8 0 4-16,0 0 0 0,0 0 0 0,0 0 4 0,-9 0-4 16,9 0 4-16,0 0 0 0,0 0 4 0,0 0 0 0,0 0 0 0,0 0-8 15,0 0 0-15,0 0-8 0,0 0 0 0,9 0-4 0,-18 0-4 16,9 0 8-16,0 0-12 0,0 0 20 0,9 0 0 0,-9-5 4 15,0 5 0-15,8 0 0 0,-8 0-4 0,8-5 0 0,-8 5 0 16,9 0 0-16,8 0 0 0,-9 0 4 0,2 0 0 0,6-5-4 16,-7 5-4-16,8 0 0 0,0 0-8 0,0 0 4 0,8 0-4 15,-7 0-4-15,8 0 4 0,-10 0-4 0,9 5-4 0,1-10 0 16,-8 5 0-16,7 0-4 0,1 0 4 0,-1 0 0 0,0 0-4 0,1 0 0 16,0 0-8-16,-9 0 4 0,9 0 0 0,0 0-4 0,-10 0 4 15,10 0-4-15,-9 5 4 0,9-5 0 0,-10 0 4 0,2 0-4 16,-2 0 0-16,2 0-4 0,-1 0 4 0,-1 0 0 0,2 0-4 15,-2 5-4-15,2-5 0 0,-10 0 0 0,10 5 0 0,-10-5 0 0,9 4 0 16,-9-4 0-16,0 5 0 0,10-5 0 0,-10 0 0 16,-8 5 0-16,10-5 0 0,-2 0 0 0,0 0 0 0,-8 0 0 0,9 0 0 15,-9 0 0-15,8 4 0 0,-8-4 0 0,0 0 0 0,9 0 0 16,-9-4 0-16,0 4 0 0,0 0 0 0,0 0 0 0,0 0 0 16,0 0 0-16,0 0 0 0,0 4 0 0,0-4 0 0,0 0 0 0,0 0 0 15,0 0 0-15,0 0 0 0,0 0 0 0,0 0 0 16,-9 0 0-16,9 0 0 0,0 0 0 0,0 0 0 0,-8 0 0 0,8 0 0 15,-9 0 0-15,9 0 0 0,0 0 0 0,-8 0 0 0,8 0 0 16,-8 0 0-16,8 0 0 0,-10 0-28 0,10 0-116 0,-8 0-36 16,8 0-40-16,-8 0-84 0,-2 0 8 0,10 0 48 0,-8 0 52 15,8 0 40-15,0 5 24 0,0-5 24 0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28:15.87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ADF1BE2-2BFC-480E-B6CB-1327188EFE4A}" emma:medium="tactile" emma:mode="ink">
          <msink:context xmlns:msink="http://schemas.microsoft.com/ink/2010/main" type="inkDrawing" rotatedBoundingBox="4958,1188 6529,1278 6524,1370 4953,1281" semanticType="callout" shapeName="Other">
            <msink:sourceLink direction="to" ref="{04519A3D-FCCC-48C6-8504-1736AE7D560F}"/>
          </msink:context>
        </emma:interpretation>
      </emma:emma>
    </inkml:annotationXML>
    <inkml:trace contextRef="#ctx0" brushRef="#br0">6-1 3 0,'0'0'72'16,"0"0"-4"-16,-8 0-12 0,8 0-24 0,0 0 0 0,0 0-4 15,0 0-4-15,0 4-4 0,0-4 8 0,8 0-4 0,-8 0-4 16,0 6 0-16,0-6 4 0,0 0 0 0,-8 4 0 0,8-4 0 0,0 0 0 15,0 5 0-15,0 0 4 0,0-5-8 0,8 5 4 16,-8-5 4-16,0 4 0 0,0-4 0 0,8 5 0 0,-8 0 4 0,0-5 4 16,10 0-4-16,-2 5 8 0,-8-5-20 0,8 0 20 0,2 0 0 15,-2 0-8-15,0 0 4 0,1 0-4 0,-1 0 0 16,1 0 0-16,-1 0 4 0,1 0-8 0,7-5 4 0,-6 5 0 0,-2-5-4 16,10 5-4-16,-2 0 4 0,-8 0-4 0,10-5 0 0,-1 5 0 15,-1 0-4-15,2-4 0 0,-2 4-4 0,10 0 4 0,-9 0 0 16,1 0 0-16,6-5-4 0,-6 5 0 0,8 5-4 0,-9-5 4 0,8-5-8 15,0 10 4-15,-7-5-4 0,8 4 0 0,-1-4 0 0,1 0 0 16,0 5 0-16,-10-5 4 0,10 0 0 0,-1 5 0 0,1-5 0 16,-10 5-4-16,10-5 4 0,0 0 0 0,-9 4 0 0,9-4 0 15,-10 0 0-15,10 0 0 0,0 0 0 0,-9 0 0 0,0 0-4 16,8 0-4-16,-7 0 0 0,8 0 4 0,-10 0-4 0,1 0 4 0,9 0 0 16,-8 0-4-16,-2 0 0 0,10 0 4 0,-9 0-4 0,-1 0 4 15,2 0-4-15,-2 0 0 0,2 0 0 0,-1 0 0 0,0 0 0 16,0 0 0-16,0 0 0 0,-8 0-4 0,7-4 4 0,2 4 0 15,-10 0 0-15,10 0-4 0,-10 4 0 0,9-4 0 0,-9 0 4 16,0 6 0-16,10-6 0 0,-10 5 0 0,2-5 0 0,-2 4 0 0,9 1 0 16,-9 0 0-16,1-5 0 0,-1 4 0 0,1 2-4 0,-1 3 4 15,0-9 4-15,2 4-4 0,-2 2-8 0,0-3 4 0,2 3 0 16,-2-1 4-16,0-5 0 0,0 5-4 0,1-5 4 0,0 4 0 16,-9-4 0-16,8 4 4 0,1-4 0 0,-9 0 0 0,8 0 0 15,-8 0-4-15,0 0-4 0,0 6 0 0,8-6 0 0,-8 0 0 0,0 0 0 16,0 0 0-16,0 0 0 0,0-6 0 0,0 12 0 0,0-12 0 15,0 6 0-15,0 6 0 0,0-6 0 0,0 0 0 0,0 0 0 16,0 0 0-16,0 0 0 0,0 0 0 0,0 0 0 0,0 0 0 16,0 0 0-16,0 0 0 0,-8 0 0 0,8 0 0 0,0 0 0 15,-8 0 0-15,8 0 0 0,0 0 0 0,-9 0 0 0,9 0 0 0,0 0 0 16,-8-6 0-16,8 6 0 0,-9 0 0 0,9 0 0 0,-9 0 0 16,9 0 0-16,0 0 0 0,-8 0 0 0,8 0 0 0,-8-4 0 15,8 4-36-15,0 0-112 0,-8 0-40 0,-2 0-44 0,10 0-100 16,-8 4 44-16,0-4 52 0,-2 6 48 0,2-1 32 0,0-1 28 0,-1-4 28 15</inkml:trace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28:21.59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72EEB85-7BB1-4DE5-8B2B-514AD39280D4}" emma:medium="tactile" emma:mode="ink">
          <msink:context xmlns:msink="http://schemas.microsoft.com/ink/2010/main" type="inkDrawing" rotatedBoundingBox="13049,1056 14140,1105 14138,1148 13047,1099" shapeName="Other"/>
        </emma:interpretation>
      </emma:emma>
    </inkml:annotationXML>
    <inkml:trace contextRef="#ctx0" brushRef="#br0">-6-1 63 0,'-8'0'88'0,"8"0"-4"0,0 0-8 0,0 0-24 0,0 0-4 16,0 0-4-16,0 0 0 0,0 0-4 0,0 0-4 0,0 0 0 0,0 0 4 15,0 0 0-15,0 0 4 0,0 0-8 0,0 0 8 16,8 0-4-16,-8 0 4 0,0 0-4 0,9 0 4 0,-9 0-4 0,9 0 0 16,-1 0 0-16,0 0-4 0,2 0 4 0,-2 0-4 0,0 0 4 0,0 0-4 15,10 0-4-15,-1 0 0 0,-9 0 0 0,10 0-4 16,-2 0 0-16,2 0 0 0,-2 0 4 0,2 0 0 0,-1 0-4 0,-1 0 0 16,2 0 0-16,8 5 0 0,-10-5-4 0,2 0-4 15,7 5 4-15,-8-5-4 0,0 5-4 0,9-5 4 0,-9 0-8 0,0 5 4 16,0-5 0-16,-1 4 0 0,2 1 0 0,0-5 0 0,-2 5 0 15,1-5-4-15,0 0-4 0,0 0 4 0,1 4 0 0,-2-4-4 16,-8 0 0-16,10 0 0 0,-1 0 0 0,-8 5 0 0,8-5 0 0,-1 0-4 16,-8 0 0-16,10 0 0 0,0 0 0 0,-10 0 0 15,9 0 0-15,0 0 0 0,-9 0-4 0,9 0 8 0,-9 0-4 0,10 0 0 16,0 0-4-16,-10 0 0 0,9 0 4 0,-9 0 0 0,1 0-4 16,8 0 4-16,-9 0-4 0,10 0 4 0,-10 0-4 0,0 0 4 15,2 0-4-15,6 0 0 0,-8 0 4 0,1 0 0 0,-1 0-4 0,1 5 0 16,0-5 0-16,-1 0 0 0,0 0 0 0,2 5 4 0,-10-5-8 15,8 0 8-15,0 0-4 0,-8 5 0 0,8-5 0 0,2 0 0 16,-10 0 0-16,8 0 0 0,-8 5 0 0,0-5 0 0,8 0 0 16,-8-5 0-16,0 5 0 0,0-5 0 0,0 5 0 0,0 0 0 15,0-5 0-15,0 5 0 0,0 0 0 0,0-5 0 0,0 0 0 16,0 5 0-16,0-4-32 0,0 4-16 0,0-5-32 0,0 0-28 0,-8 5-24 16,8-4-40-16,-8 4-32 0,8 0-84 0,-10 0 28 0,2 0 48 15,0 0 36-15,0 0 36 0,-2 4 28 0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27:37.98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3ACBD87-0146-4D2C-B3C6-A24529FE3323}" emma:medium="tactile" emma:mode="ink">
          <msink:context xmlns:msink="http://schemas.microsoft.com/ink/2010/main" type="writingRegion" rotatedBoundingBox="10734,5064 11147,7378 10487,7496 10074,5182">
            <msink:destinationLink direction="with" ref="{AE72CC83-58C8-42CF-A168-47643E754B53}"/>
            <msink:destinationLink direction="with" ref="{F873B98A-56C1-46EE-A383-6DAFE3240EBC}"/>
            <msink:destinationLink direction="with" ref="{28AA589F-21E7-468E-9280-7EBBED8C5557}"/>
            <msink:destinationLink direction="with" ref="{876502E9-FC95-4BB3-A115-8004A84EA634}"/>
          </msink:context>
        </emma:interpretation>
      </emma:emma>
    </inkml:annotationXML>
    <inkml:traceGroup>
      <inkml:annotationXML>
        <emma:emma xmlns:emma="http://www.w3.org/2003/04/emma" version="1.0">
          <emma:interpretation id="{7BF80839-9C6F-49CF-8EC3-9E0D2992635F}" emma:medium="tactile" emma:mode="ink">
            <msink:context xmlns:msink="http://schemas.microsoft.com/ink/2010/main" type="paragraph" rotatedBoundingBox="10734,5064 11147,7378 10487,7496 10074,51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FA0A021-7986-4080-A809-A6EAD17D6BEB}" emma:medium="tactile" emma:mode="ink">
              <msink:context xmlns:msink="http://schemas.microsoft.com/ink/2010/main" type="line" rotatedBoundingBox="10734,5064 11147,7378 10487,7496 10074,5182"/>
            </emma:interpretation>
          </emma:emma>
        </inkml:annotationXML>
        <inkml:traceGroup>
          <inkml:annotationXML>
            <emma:emma xmlns:emma="http://www.w3.org/2003/04/emma" version="1.0">
              <emma:interpretation id="{C6956C67-C3F4-439B-9ABD-623BBE4FE0B5}" emma:medium="tactile" emma:mode="ink">
                <msink:context xmlns:msink="http://schemas.microsoft.com/ink/2010/main" type="inkWord" rotatedBoundingBox="10734,5064 10833,5616 10173,5734 10074,518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136 200 67 0,'0'0'96'0,"-8"5"0"0,0-5-4 0,-1 0-40 0,1-5 20 0,-1 0-12 15,0 5 0-15,9-5 0 0,-8 5-4 0,0-4-4 0,8-1 0 16,-10-5-4-16,10 5 0 0,-8-4-4 0,8 4-4 0,0-4-4 16,0-1 4-16,0-5 0 0,0 6 0 0,8-1 0 0,-8 1-4 0,10-5 0 15,-10 3 0-15,8 2-8 0,0 0 0 0,-8-1 4 0,9 1-4 16,8 3-4-16,-8-3 0 0,-1 4-4 0,0 0 0 0,1 1-4 16,8 4 0-16,-9 0-4 0,2 0-4 0,6 4 0 0,-7 1-4 15,0 0 0-15,7 4 0 0,-7-3 0 0,-1 3-4 0,0 1 8 16,2 4-4-16,-2-5-4 0,0 6 0 0,2-5 0 0,-10 9 0 0,8-5 0 15,-8 5 0-15,0 0 0 0,0-4 0 0,-8 4 0 0,-2 5-4 16,2-5 0-16,0-1 0 0,-2 7 0 0,2-6-4 0,-9 0 4 16,1 1 0-16,-2-1-4 0,2 0 4 0,-2 0 0 0,1-4 4 0,0-1-4 15,0-3 0-15,9 2-4 0,-10-8 8 0,2 0-8 16,6-1 4-16,-6 2-16 0,8-6 20 0,-2 0-4 0,2-6 0 0,0 2 4 16,8-1 0-16,-9 0 0 0,9-4 0 0,0 5 0 0,0-7 4 15,0 1-8-15,0 1 4 0,9-1 0 0,-9 1 0 0,8-1 0 16,0 0 0-16,-8 6 8 0,10-6-4 0,-2 5-4 0,0 1 0 15,0-5 4-15,2 9 0 0,-2-6 0 0,9 2 0 0,-8 4 4 16,-1 0 0-16,1 0 0 0,-1 0-4 0,0 4 4 0,10 2-4 0,-10-6-4 16,0 4 4-16,2 5-4 0,-2-4 0 0,9 0 4 0,-8 0 0 15,-1-1-4-15,0 6-4 0,1-6 8 0,7 2-4 0,-6-1-4 16,-2-1 0-16,0 6-4 0,2-10-8 0,-2 9-12 0,8-9-12 16,-6 6-16-16,-10-2-4 0,8-4-20 0,0 0-16 0,1 5-12 15,-1-5-12-15,0-5-16 0,-8 5-76 0,10 0 28 0,-10-4 36 16,8-2 24-16,-8 2 24 0</inkml:trace>
          <inkml:trace contextRef="#ctx0" brushRef="#br0" timeOffset="303.4711">418 248 75 0,'-8'0'116'0,"8"-5"-12"0,0 10 0 0,0-5-32 0,0 0-8 16,0 0 0-16,8 0 0 0,-16 5-4 0,8-5 4 0,8 0-4 15,-8 4-4-15,0-4-12 0,0 4-4 0,8-4 0 0,-8 6-8 16,9-1 0-16,-9 0-4 0,9 0-4 0,-9-1-8 0,8 6 0 15,1-1-4-15,-1-4 0 0,0 5-4 0,-8 4 0 0,9-4-4 16,0-1 4-16,-9 6-4 0,8-1-4 0,0 1 4 0,-8-6-4 0,0 5 4 16,10 1 0-16,-10-5 0 0,0 4 0 0,0-5 0 0,0 1 4 15,0-5-4-15,0 5 0 0,0-6 0 0,0 1 0 0,0-5 0 16,0 0 0-16,0-5-4 0,0 1 0 0,0-2 0 0,0-3 0 16,0-1 4-16,0 1-4 0,0-5 0 0,0 4 0 0,0-5-16 15,8-4 16-15,-8 4 0 0,8 1 4 0,-8-5-4 0,9 6 4 16,-9-3-4-16,9 2 0 0,-9 0 0 0,8 0 0 0,0 4 0 15,1-1 0-15,-9 3-4 0,8-2 0 0,0 5-8 0,2 1-8 16,-10-1-4-16,8 0-28 0,0 5-16 0,-8 0-24 0,10-5-24 16,-10 5-68-16,0 0-20 0,8 5 32 0,-8-5 40 0,0 0 16 15</inkml:trace>
        </inkml:traceGroup>
        <inkml:traceGroup>
          <inkml:annotationXML>
            <emma:emma xmlns:emma="http://www.w3.org/2003/04/emma" version="1.0">
              <emma:interpretation id="{2E1BC5EA-51D2-4D84-AEBC-1EC1B19B57BE}" emma:medium="tactile" emma:mode="ink">
                <msink:context xmlns:msink="http://schemas.microsoft.com/ink/2010/main" type="inkWord" rotatedBoundingBox="10908,7041 10973,7409 10637,7469 10571,7101">
                  <msink:destinationLink direction="with" ref="{DBA6F322-FC91-438E-AEFD-C41CB64C9542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077.4134">444 2000 27 0,'-9'-6'104'16,"9"1"-8"-16,0 0-8 0,0 5-24 0,0-5 4 0,0 5-8 16,-9-5-4-16,9 5 0 0,0-4 0 0,0 4-4 0,0-5 4 0,0 5-4 15,0-5 4-15,0 5-8 0,0 0-4 0,9-5-4 0,-9 5 0 16,0 0 0-16,9 0-24 0,-1 5 20 0,-8-5-4 0,9 5-8 16,-1 0 0-16,0-1-4 0,1 6-4 0,0-5-4 0,-1 6-4 0,0 2 0 15,2-3 0-15,-2 4-4 0,-8 0 0 0,8 5 0 16,1 0-4-16,0 0 4 0,-9 1-4 0,0 4 8 0,0-5-8 0,8 1 4 15,-8-1-4-15,0-5 0 0,0 4 0 0,0-2 0 0,0-2 4 0,-8 1 0 16,8-6 0-16,0 1-4 0,0-6 0 0,-9 1 0 16,9-5 0-16,0 0 4 0,0 0 0 0,0-5-4 0,0-5 0 0,0 6 0 15,0-11-4-15,-9 6 4 0,9-5 0 0,9-2 0 0,-9 3 0 16,0-2 0-16,0 1 0 0,9-1 0 0,-9-4 0 0,8 5 0 16,-8-1 0-16,8 1 0 0,-8 5 8 0,9-1-8 0,-1 1 0 15,-8-1 4-15,8 5 0 0,2 0 0 0,-2 0 0 0,0 1 4 16,-8 4-8-16,10 0 4 0,-2 0-4 0,0 0 8 0,1 0-4 0,-1 0 0 15,1 0-4-15,-9 0 0 0,8 0 4 0,1 0 0 16,-1 4-4-16,0-4 0 0,2 0-4 0,-2 0 8 0,0 0-8 0,2 0 4 16,-10 0 0-16,8 0-4 0,0-4-4 0,0 4-12 0,-8 0-12 0,9 0-20 15,-9-6-32-15,0 6-36 0,9-4-28 0,-9-1-96 16,0 0 36-16,0 0 40 0,-9 1 32 0,9-6 28 0</inkml:trace>
        </inkml:traceGroup>
      </inkml:traceGroup>
    </inkml:traceGroup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28:31.29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9F1FA6D-1F6B-4443-9988-7CDC6EAD230C}" emma:medium="tactile" emma:mode="ink">
          <msink:context xmlns:msink="http://schemas.microsoft.com/ink/2010/main" type="inkDrawing" rotatedBoundingBox="18641,1880 19947,1952 19945,1986 18639,1913" shapeName="Other"/>
        </emma:interpretation>
      </emma:emma>
    </inkml:annotationXML>
    <inkml:trace contextRef="#ctx0" brushRef="#br0">52-1 19 0,'-8'0'88'0,"8"0"-4"0,-8 5-4 0,-2-5-28 15,10 4 0-15,-8-4 0 0,8 6-8 0,-8-6 0 0,8 0-4 16,0 0-4-16,0 4 0 0,0-4 0 0,-10 0 0 0,10 0 4 16,0 0 0-16,0 0 0 0,10 5 0 0,-10-5 4 0,8 0-4 15,-8 0 0-15,8 0-8 0,2 0 0 0,-2 0 0 0,0 0 0 16,1 5 0-16,-1-5 0 0,9 0 0 0,0 0 0 0,1 0 4 0,-2 0-4 15,2 5-4-15,7-10 0 0,1 5 0 0,-10 0-4 16,10 0-16-16,0 0 16 0,-1 0-4 0,9 5-4 0,-8-5 0 0,0 0-4 16,-1 0 4-16,9 0-4 0,-8 0 4 0,8 0-4 0,-9 0-4 15,1 0 0-15,8 0 0 0,-8 0-4 0,-1 0 0 0,1 0 4 16,0 0 4-16,-1 0-4 0,-8 5 4 0,8-5-4 0,1 4 0 16,-8-4 0-16,-2 0 0 0,10 5 0 0,-9-5 0 0,-1 5 0 0,2-1 0 15,0-4-4-15,-2 5 4 0,1 0-4 0,-8-5 0 0,8 5 0 16,-1-5 0-16,2 5 0 0,0-5 0 0,-2 4 0 0,1-4 0 15,-8 6 0-15,8-6 0 0,-1 0 0 0,2 0 0 0,0 4 0 16,-10-4 0-16,8 0 4 0,1 0-4 0,-8 0 0 0,8 0 0 16,-9 0 0-16,10 0 4 0,-10 0 0 0,0 0 0 0,2 0 0 0,-2-4-4 15,0 4 0-15,1 0 4 0,-1 0 0 0,-8 0 0 0,9 0 0 16,-9 0 0-16,0 0 0 0,9 0 0 0,-9-6 0 0,0 6 0 16,0 0 0-16,0 0 4 0,0 0 0 0,0 0-24 0,0 0 24 15,0 0-4-15,0 0 4 0,0 0-4 0,0 0 0 0,0 0-4 16,0 0 4-16,0 0-4 0,0 0 0 0,0 0 0 0,0 0 0 15,0 0 0-15,0 0 0 0,0 0-8 0,0 0-4 0,0 0-12 0,0 0-16 16,0 0-24-16,0 0-36 0,0-4-24 0,-9 4-40 0,9 0-36 16,0 0-60-16,-9 0-16 0,1 0 48 0,-1 0 40 0,1-5 32 15,0 5 32-15,-10 0 24 0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28:38.20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0AA254D-A802-4FFC-8C0F-CDEB88F26A23}" emma:medium="tactile" emma:mode="ink">
          <msink:context xmlns:msink="http://schemas.microsoft.com/ink/2010/main" type="inkDrawing" rotatedBoundingBox="21667,4616 25742,4649 25741,4775 21666,4742" semanticType="strikethrough" shapeName="Other"/>
        </emma:interpretation>
      </emma:emma>
    </inkml:annotationXML>
    <inkml:trace contextRef="#ctx0" brushRef="#br0">-5 14 67 0,'0'0'84'0,"0"0"-4"15,0 0-4-15,0 0-28 0,0 0-4 0,0 0 0 0,0 0-4 16,0 0-4-16,-10 0-8 0,10 0 8 0,0 0-12 0,0 0 8 0,0 0 4 16,0 0-4-16,10 0 4 0,-10 0 0 0,0 0 4 0,8 0-4 15,-8 0 8-15,8 0-4 0,-8 0 0 0,9 0-4 0,-1 0 0 16,0 0-4-16,10 0 0 0,-10 5 0 0,10-5-4 0,-2 0 0 0,2 4 4 16,-1-4 0-16,-1 0 0 0,2 6 0 0,8-6-4 15,-10 0 0-15,10 0-4 0,-1 0 0 0,1 0 0 0,0 4-4 0,0-4 4 16,-1 0-4-16,9 0 0 0,-8 5-4 0,8-5 4 0,-9 4-4 15,9-4 0-15,0 6-4 0,1-6 0 0,-1 0-4 0,0 4 4 16,0 1 4-16,-1-5-8 0,3 5 0 0,-3-5 0 0,1 6 0 16,8-6-4-16,-7 0 0 0,-1 3 4 0,0-3-4 0,0 0-4 15,0 0 4-15,9 0-4 0,-9 0 4 0,0 0-4 0,9 0 0 16,-9 0 0-16,9-3 0 0,-9 3 0 0,8-6 0 0,-7 6 0 0,7-5 0 16,1 5 0-16,-9 0 0 0,0 0 0 0,8-5 0 0,-7 5 0 15,7 0 0-15,-8 0 4 0,1-4-4 0,-1 8 0 0,0-4 0 16,-1 0 4-16,-7 0-4 0,8 0 4 0,1 5 0 0,-1-5 4 15,0 5 0-15,0-5 0 0,-1 0 0 0,3 0 0 0,-3 0 0 16,9 0-4-16,-8 6 4 0,10-6-4 0,-3 0 0 0,3-6 0 0,-1 6 0 16,-1-5-4-16,1 5 4 0,-1-5-4 0,2 5 0 0,-3-4 0 15,3-2 4-15,-2 2 0 0,1-1-4 0,-1 1 0 0,1 4 4 16,-9-10-4-16,8 5 0 0,-8 5 0 0,9-5 0 0,-9 0 0 0,9 5 0 16,-9-4-4-16,0 4 4 0,9 0 0 0,-9 0 0 15,0 0 0-15,0 0 4 0,0-6-4 0,1 6 0 0,-10 6-4 16,9-6 4-16,0 0 0 0,-8 4 0 0,-1-4 4 0,1 5-4 0,0-5 0 15,-2 0 0-15,2 5 0 0,-8 0-4 0,7-5 0 16,-9 4-16-16,2 2 28 0,8-2 0 0,-9 1-4 0,0-1 0 0,0 2 0 16,-1-6 0-16,2 4-4 0,0 1 0 0,-2 0 0 0,1-5 4 15,0 6-4-15,0-3 4 0,-9-3 0 0,10 6-8 0,0-2 4 16,-10-4 4-16,8 0-8 0,-7 0 0 0,8 5 4 0,-8-5 0 0,7 0 4 16,-6 0-4-16,-2 0 0 0,8 0 0 0,-6 0 4 0,-2 0 0 15,0 0 4-15,1 0-8 0,-1 0-4 0,1 0 8 0,0 0 0 16,-1 0 0-16,-8 0 4 0,8 0 4 0,-8 0 0 0,0 0 4 15,0 0 0-15,8 0 0 0,-8 0-4 0,0 0 4 0,0 0 0 16,-8 0-8-16,8 0 0 0,0 0-4 0,-8 0 0 0,8 0 0 0,0 0 0 16,-8 0-4-16,-1 0-4 0,9 0-8 0,-9 5-8 0,1-5-16 15,8 0-16-15,-9 5-28 0,-7-5-28 0,6 4-28 0,2 1-40 16,0 0-24-16,-10-5-84 0,10 4 32 0,0 1 48 0,-10 1 40 16,1-6 28-16,1 0 24 0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28:46.15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EF76F11-44BC-4194-849D-0C4FBC0B7707}" emma:medium="tactile" emma:mode="ink">
          <msink:context xmlns:msink="http://schemas.microsoft.com/ink/2010/main" type="writingRegion" rotatedBoundingBox="1476,8977 1632,10148 1241,10200 1086,9029"/>
        </emma:interpretation>
      </emma:emma>
    </inkml:annotationXML>
    <inkml:traceGroup>
      <inkml:annotationXML>
        <emma:emma xmlns:emma="http://www.w3.org/2003/04/emma" version="1.0">
          <emma:interpretation id="{E69EF5CC-CD65-467A-AB8C-1C1C27E6BEC6}" emma:medium="tactile" emma:mode="ink">
            <msink:context xmlns:msink="http://schemas.microsoft.com/ink/2010/main" type="paragraph" rotatedBoundingBox="1476,8977 1632,10148 1241,10200 1086,90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0082019-56E4-4773-9BB9-5A77A98B0E3C}" emma:medium="tactile" emma:mode="ink">
              <msink:context xmlns:msink="http://schemas.microsoft.com/ink/2010/main" type="line" rotatedBoundingBox="1476,8977 1632,10148 1241,10200 1086,9029"/>
            </emma:interpretation>
          </emma:emma>
        </inkml:annotationXML>
        <inkml:traceGroup>
          <inkml:annotationXML>
            <emma:emma xmlns:emma="http://www.w3.org/2003/04/emma" version="1.0">
              <emma:interpretation id="{E8186394-D855-4166-8F26-848FBA172210}" emma:medium="tactile" emma:mode="ink">
                <msink:context xmlns:msink="http://schemas.microsoft.com/ink/2010/main" type="inkWord" rotatedBoundingBox="1476,8977 1632,10148 1241,10200 1086,9029">
                  <msink:destinationLink direction="from" ref="{3EFDB1FD-0690-49E1-BA88-741F16F760E8}"/>
                  <msink:destinationLink direction="to" ref="{3EFDB1FD-0690-49E1-BA88-741F16F760E8}"/>
                </msink:context>
              </emma:interpretation>
              <emma:one-of disjunction-type="recognition" id="oneOf0">
                <emma:interpretation id="interp0" emma:lang="" emma:confidence="0">
                  <emma:literal>na</emma:literal>
                </emma:interpretation>
                <emma:interpretation id="interp1" emma:lang="" emma:confidence="0">
                  <emma:literal>m</emma:literal>
                </emma:interpretation>
                <emma:interpretation id="interp2" emma:lang="" emma:confidence="0">
                  <emma:literal>no</emma:literal>
                </emma:interpretation>
                <emma:interpretation id="interp3" emma:lang="" emma:confidence="0">
                  <emma:literal>ma</emma:literal>
                </emma:interpretation>
                <emma:interpretation id="interp4" emma:lang="" emma:confidence="0">
                  <emma:literal>n</emma:literal>
                </emma:interpretation>
              </emma:one-of>
            </emma:emma>
          </inkml:annotationXML>
          <inkml:trace contextRef="#ctx0" brushRef="#br0">348 715 63 0,'0'-4'96'0,"0"-1"-4"0,0 1-8 0,0-1-24 0,0 5 0 0,0 0-4 16,0-5 4-16,0 5-4 0,0 0 0 0,0-5 0 15,0 5-4-15,0 5 0 0,0-10 4 0,0 5 0 0,0 5-8 0,9-5-16 16,-9 0 16-16,0 5 4 0,0-5-4 0,8 5-4 0,-8-1-4 16,8 1-8-16,-8 5-4 0,0-1-4 0,9 1-4 0,-9-1-4 15,8 1 4-15,-8 9-4 0,0-4-4 0,9-1 0 0,-9 5-4 0,0 0 0 16,0 1-4-16,0-1 0 0,9 0 0 0,-9 0 0 0,0 5 0 16,0-4-4-16,0-1 0 0,0 0 0 0,0-5 0 0,0 6 0 15,0-2-4-15,0-3 4 0,0-2-4 0,8-2 0 0,-8 3-12 0,0-4 0 16,0-1-4-16,0 1-8 0,0-5-8 0,0 0-4 0,8-1 0 15,-8 1-20-15,0-5-4 0,0 6-16 0,0-6-4 0,0 0-12 16,0 0-8-16,0-6-40 0,0 6-44 0,-8-5 32 0,8 1 28 16,0-1 24-16</inkml:trace>
          <inkml:trace contextRef="#ctx0" brushRef="#br0" timeOffset="-529.6178">6 284 3 0,'0'0'84'0,"-8"0"-12"0,8-4-12 16,0 4-20-16,0-5-12 0,0 5 0 0,0-6 4 0,0 2-4 15,0-1 0-15,0 1 0 0,0-1-4 0,0-5 4 0,0 6-4 16,0-6 0-16,8 6-4 0,-8-7 4 0,0 2 4 0,10-1-8 0,-10 1 4 15,8-1 0-15,-8-4-4 0,8 4 4 0,1 1-4 16,-1-1 4-16,1-5-4 0,0 6-4 0,-1 0 4 0,0-1 0 0,10-5-4 16,-10 6-4-16,0-1 0 0,2 6-4 0,6-6 8 0,-7 0 0 15,-1 6-4-15,1-6 0 0,0 5 0 0,-1 0 0 0,0 5-4 16,0-5 0-16,10 5-4 0,-10 0 4 0,2 0 4 0,-2 0-4 16,0 5 0-16,1 0 4 0,-1 0 0 0,0-1 0 0,1 2 0 15,0 3 0-15,-1 1 0 0,0-1 0 0,2-4-4 0,-2 4 0 0,0 6 4 16,-8-5 4-16,9-1-4 0,0 1 0 0,-1 4 0 0,-8-4 0 15,8-2 0-15,-8 8 0 0,0-6 0 0,9 4-4 0,-9-5 0 16,0 1 0-16,0-1 4 0,0 6-4 0,0-5 0 0,0-1 0 0,0 1 0 16,-9-1-4-16,9 1 0 0,0-1 4 0,-8-4-4 15,0 5-4-15,-1-6 4 0,0 6 0 0,1-5-4 0,0 0 0 0,-2 0 0 16,2 4 0-16,-9-4 0 0,8-5 0 0,1 6-4 0,-9-3 4 16,9-3-4-16,0 0 0 0,-2 5-4 0,2-5 0 0,0 0-16 15,-2 0-4-15,2 0-16 0,0 0-8 0,0 0-20 0,-1 0-4 16,0 0-12-16,1 0-20 0,8 0 20 0,-9 0-60 0,9 0-24 0,-8 0 24 15,8 0 28-15,0-5 24 0</inkml:trace>
          <inkml:trace contextRef="#ctx0" brushRef="#br0" timeOffset="-1067.1781">67 54 35 0,'0'0'76'0,"0"0"-4"16,0 0-16-16,0 0-28 0,0 0 4 0,0 0 0 0,0 0-8 0,0 0 4 16,0 0-4-16,0 0 0 0,0 0 0 0,0 0 4 15,0 0 0-15,0 0 0 0,0 0 0 0,0 0-4 0,0 0 4 0,0 0-4 16,0 0 0-16,0 0-4 0,0 0 4 0,0 0 0 0,0 0 4 16,0 0 0-16,0 0 0 0,0 0-4 0,0 0 0 0,0 0 4 15,0 0 0-15,0 0 4 0,0 0 0 0,0 0-4 0,0 0 0 0,0 0 0 16,0 0 4-16,0 0-8 0,0 0 0 0,0 0 0 0,0 0 4 15,0 0-4-15,0 0 0 0,0 0 0 0,0 0 4 0,0 0-4 16,0 0 0-16,0 0 0 0,0 0 0 0,0 0 4 0,0 0 0 0,0 0-4 16,0 0 0-16,0 0-4 0,0 5 0 0,0 0-4 15,0-1 0-15,0 1 0 0,0 0-4 0,0 5 0 0,0 0 4 0,0-1-4 16,0 0 0-16,0 6 0 0,0-2 0 0,0 3 0 0,0 3-8 16,8 0 8-16,-8 0-4 0,0 1 0 0,8-1-4 0,-8 0 4 15,0 0 4-15,8 0-4 0,-8 5 0 0,10-5 0 0,-10 1 0 16,8 3-4-16,-8-3 4 0,8-1 0 0,-8 0-4 0,10 5 0 0,-10-5 0 15,0 1 0-15,0-1 0 0,8 0 4 0,-8 0-4 16,0 0 0-16,0 1 0 0,0-1 0 0,0 0 0 0,0 0-4 0,0 0 4 16,0 0-4-16,0 0 0 0,0-4 0 0,0 4 0 0,0 0 0 15,0 0 0-15,0-5 0 0,0 6 0 0,0-1 0 0,0-4 0 16,0 3 0-16,0-3 0 0,0 0 0 0,-8-1 0 0,8-5 0 0,0 6 4 16,-10-5-4-16,10-1 4 0,0 1-4 0,0-1 0 0,0-4 0 15,-8 4 0-15,8-4-4 0,0 0 4 0,0-5 0 0,0 5 0 16,0-5 0-16,0 5 0 0,0-5 0 0,0 0 0 0,0 0 0 15,0 0-4-15,0 0 0 0,0 0 4 0,0 0 0 0,0 0-20 16,0 0 20-16,0 0 0 0,0 0-4 0,0 0-4 0,0 0 0 16,0 0 0-16,0 0-8 0,0 0 0 0,0 0-4 0,0 0-4 15,0 0-12-15,0 0-8 0,0 0-8 0,0-5-8 0,0 5-4 16,0-5-12-16,0 0-12 0,0 0-12 0,0 1-12 0,-8-1-4 0,8-5-4 16,0 1-60-16,0-1-24 0,-10-4 44 0,10 4 36 0,-8-9 16 15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18:21.40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523CF40-9FA8-4B1F-B864-E5FA2F232BEC}" emma:medium="tactile" emma:mode="ink">
          <msink:context xmlns:msink="http://schemas.microsoft.com/ink/2010/main" type="writingRegion" rotatedBoundingBox="6600,4773 6640,5274 6339,5298 6300,4797">
            <msink:destinationLink direction="with" ref="{04FD1E1A-B780-4B95-AAED-C79D1933E656}"/>
          </msink:context>
        </emma:interpretation>
      </emma:emma>
    </inkml:annotationXML>
    <inkml:traceGroup>
      <inkml:annotationXML>
        <emma:emma xmlns:emma="http://www.w3.org/2003/04/emma" version="1.0">
          <emma:interpretation id="{AF0ED957-8FE1-44B6-AAAC-F4C0F879484F}" emma:medium="tactile" emma:mode="ink">
            <msink:context xmlns:msink="http://schemas.microsoft.com/ink/2010/main" type="paragraph" rotatedBoundingBox="6600,4773 6640,5274 6339,5298 6300,47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A08262D-D8CF-4DF5-AA31-09ABFF1003B1}" emma:medium="tactile" emma:mode="ink">
              <msink:context xmlns:msink="http://schemas.microsoft.com/ink/2010/main" type="line" rotatedBoundingBox="6600,4773 6640,5274 6339,5298 6300,4797"/>
            </emma:interpretation>
          </emma:emma>
        </inkml:annotationXML>
        <inkml:traceGroup>
          <inkml:annotationXML>
            <emma:emma xmlns:emma="http://www.w3.org/2003/04/emma" version="1.0">
              <emma:interpretation id="{67A1EE99-7FBA-4758-BADF-5470EA337779}" emma:medium="tactile" emma:mode="ink">
                <msink:context xmlns:msink="http://schemas.microsoft.com/ink/2010/main" type="inkWord" rotatedBoundingBox="6600,4773 6640,5274 6339,5298 6300,4797"/>
              </emma:interpretation>
              <emma:one-of disjunction-type="recognition" id="oneOf0">
                <emma:interpretation id="interp0" emma:lang="" emma:confidence="0">
                  <emma:literal>n</emma:literal>
                </emma:interpretation>
                <emma:interpretation id="interp1" emma:lang="" emma:confidence="0">
                  <emma:literal>„</emma:literal>
                </emma:interpretation>
                <emma:interpretation id="interp2" emma:lang="" emma:confidence="0">
                  <emma:literal>"</emma:literal>
                </emma:interpretation>
                <emma:interpretation id="interp3" emma:lang="" emma:confidence="0">
                  <emma:literal>•</emma:literal>
                </emma:interpretation>
                <emma:interpretation id="interp4" emma:lang="" emma:confidence="0">
                  <emma:literal>°</emma:literal>
                </emma:interpretation>
              </emma:one-of>
            </emma:emma>
          </inkml:annotationXML>
          <inkml:trace contextRef="#ctx0" brushRef="#br0">9 62 67 0,'0'0'80'0,"0"5"-4"0,0-5-4 0,0 0-24 0,0 5-4 16,0 0 0-16,0-5 0 0,0 5 0 0,0-1-4 0,0 1 0 16,0 0-4-16,0-1 0 0,0 1 0 0,0 5 0 0,0-5-4 15,0 4 0-15,0-4 4 0,0 5-4 0,0-1-4 0,0 1 0 16,0-2-4-16,8-1 0 0,-8 2-4 0,0 0 4 0,0 1-8 15,0-5 4-15,0 4-8 0,0 1 0 0,0-6 4 0,8 6-8 0,-8-4 4 16,0 3 0-16,0-5-4 0,0 1-4 0,0 0 0 0,0 0 0 16,0-1-4-16,0 2 4 0,0-6 0 0,0 4 0 0,0-4-16 15,0 0 16-15,0 4 4 0,0-4-4 0,0 0 0 0,0 0 0 16,0 0-4-16,0 0 4 0,10 0-4 0,-10-4 4 0,0 4-4 16,0 0 4-16,8-4-4 0,-8 4 4 0,0-6-4 0,0 2 0 0,8 4 0 15,-8-5 0-15,9 0-4 0,-9 0 8 0,0 1-4 0,8-1 0 16,-8 1 4-16,9 4-8 0,-9-6 4 0,8 2 0 0,-8 4 0 15,9-6 0-15,-9 6 0 0,8 0 0 0,0 0 0 0,-8 0 0 16,10 0-4-16,-2 0 4 0,-8 0 0 0,8 0 0 0,-8 0 0 16,10 0 0-16,-2 0 4 0,-8 0-4 0,8 6-4 0,0-6 4 15,-8 0 0-15,9 0 0 0,-9 4 0 0,9 2 0 0,-9-6 0 0,8 4 4 16,-8 1 0-16,9-1-4 0,-9 1 0 0,8 0 0 0,-8 0 0 16,0-1 0-16,8 2 0 0,-8-2-4 0,0 0 4 0,0 7 0 15,10-11 0-15,-10 9 0 0,0-4 0 0,0 0 4 0,0-1-4 0,0 2 4 16,0 3-4-16,0-3 0 0,0-2 0 0,0 0-12 15,0 1 16-15,0 6 0 0,0-8-4 0,0 3 0 0,0-2 4 0,0 1-4 16,0-1 4-16,0 6 0 0,0-5 0 0,0 0 0 0,0-1-4 16,0 1 4-16,-10 1 0 0,10-2 4 0,0 1-4 0,-8 0 4 15,8 0 0-15,0-1 0 0,-8 1 4 0,8 0 0 0,-9-5 4 16,9 5 0-16,-8-1 0 0,8 2 0 0,-9-2 0 0,0-4 0 16,9 5-4-16,-8 0 0 0,0-5 0 0,8 5 0 0,-8-5-4 0,-2 0 0 15,10 0-4-15,-8 4 0 0,0-4 0 0,8 0 0 0,-10 0-4 16,2 0 0-16,8 0-4 0,-8 0-8 0,-1 0-4 0,9 0-12 15,-8-4-4-15,8 4-8 0,-9-5-16 0,1 5-20 0,8-5-16 0,0 5-20 16,-9-5-12-16,9 1-92 0,-8 4 20 0,8-6 40 0,-8 2 28 16,8-1 24-16</inkml:trace>
          <inkml:trace contextRef="#ctx0" brushRef="#br0" timeOffset="-614.8896">43 34 19 0,'0'0'72'15,"-8"-6"0"-15,8 6-8 0,0 0-32 0,0-4 0 0,0 4 4 16,-10-5 0-16,10 5-4 0,0 0 4 0,0 0 0 0,-8-5 0 15,8 5 8-15,-8 0-4 0,8 0 4 0,0 0-4 0,0 0 4 16,0 0-4-16,-10 0 4 0,10 0 0 0,0 0-8 0,0 0 0 0,0 0 0 16,0-5-4-16,0 10 0 0,0-5-8 0,0 0-4 0,0 0-4 15,0 0 4-15,0 0-8 0,0 0 0 0,0 0 4 0,0 0-8 16,0 0 4-16,0 0 0 0,0 0 0 0,0 0 4 0,0 0 0 16,10 0 4-16,-10 0-4 0,8 0 0 0,-8 0 4 0,8 0 0 15,2 0-4-15,-10 0 0 0,8 0 0 0,0 0 0 0,1 0 0 0,8 0-4 16,-9 0-4-16,1-5 0 0,-1 5 0 0,10 0-4 0,-10 0 0 15,0 0 0-15,10 0 0 0,-10-4 4 0,0 4 0 0,1 0-4 16,0 0 0-16,-1 0-16 0,1 0 20 0,-1 0-4 0,0-5 0 0,2 5 0 16,-2 0 4-16,-8 0-4 0,8 0-4 0,-8 0 4 0,8 0 0 15,2 0 4-15,-10 0-4 0,0 5-4 0,8-10 0 0,-8 5 4 16,8 0 0-16,-8 0-4 0,0 0 0 0,9 0 0 0,-9 0 0 16,0 0 4-16,0 0-4 0,0 0 0 0,0 0 0 0,8 0-4 15,-8 0 4-15,0 0 0 0,0 0-4 0,0 0 8 0,0 0-8 0,0 0 0 16,0 0 0-16,0 0 0 0,0 0-8 0,0 0-4 0,-8 0-4 15,8 0-4-15,8 0-4 0,-8 0-4 0,0 0-8 0,0 0-8 16,0 0-16-16,-8 0-16 0,8 0-16 0,0 0-12 0,-9 0 0 16,9 0-52-16,-8 0-36 0,0 0 36 0,8 0 36 0,-10 0 20 15</inkml:trace>
        </inkml:traceGroup>
      </inkml:traceGroup>
    </inkml:traceGroup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27:33.30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51E2C33-E227-4CEF-885E-E31A2893AA94}" emma:medium="tactile" emma:mode="ink">
          <msink:context xmlns:msink="http://schemas.microsoft.com/ink/2010/main" type="writingRegion" rotatedBoundingBox="3911,5656 5017,5172 5170,5521 4063,6005">
            <msink:destinationLink direction="with" ref="{04519A3D-FCCC-48C6-8504-1736AE7D560F}"/>
          </msink:context>
        </emma:interpretation>
      </emma:emma>
    </inkml:annotationXML>
    <inkml:traceGroup>
      <inkml:annotationXML>
        <emma:emma xmlns:emma="http://www.w3.org/2003/04/emma" version="1.0">
          <emma:interpretation id="{9B9FFDB2-ACFA-4BC7-BEBF-1C5A60CE4FE2}" emma:medium="tactile" emma:mode="ink">
            <msink:context xmlns:msink="http://schemas.microsoft.com/ink/2010/main" type="paragraph" rotatedBoundingBox="3911,5656 5017,5172 5170,5521 4063,60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AE32C87-518D-4AC7-8BF4-BED626E55D9C}" emma:medium="tactile" emma:mode="ink">
              <msink:context xmlns:msink="http://schemas.microsoft.com/ink/2010/main" type="line" rotatedBoundingBox="3911,5656 5017,5172 5170,5521 4063,6005"/>
            </emma:interpretation>
          </emma:emma>
        </inkml:annotationXML>
        <inkml:traceGroup>
          <inkml:annotationXML>
            <emma:emma xmlns:emma="http://www.w3.org/2003/04/emma" version="1.0">
              <emma:interpretation id="{93AABC9D-6CC3-4DC5-8D39-15F8464DE34D}" emma:medium="tactile" emma:mode="ink">
                <msink:context xmlns:msink="http://schemas.microsoft.com/ink/2010/main" type="inkWord" rotatedBoundingBox="3923,5685 4038,5635 4121,5824 4006,5874"/>
              </emma:interpretation>
            </emma:emma>
          </inkml:annotationXML>
          <inkml:trace contextRef="#ctx0" brushRef="#br0">129 187 3 0,'0'0'72'0,"0"0"0"0,-8 0-12 16,8-4-24-16,0 4-4 0,0 0 0 0,0 0-12 0,0-5 8 15,0 5-4-15,0 0 4 0,-9-5 0 0,9 5-4 0,0-5 0 16,0 5 0-16,-8-4 0 0,8-1 0 0,-9 5 0 0,9 0 4 0,-8-5 0 15,8 5-4-15,0 0 4 0,-8 0 0 0,8-5 0 0,0 5 0 16,0 0 0-16,-10 0 0 0,10-4 0 0,0 4-4 0,0 0-4 16,0 0 4-16,0 0-4 0,0-5 0 0,0 5 0 0,0 0-4 0,0-5 4 15,0 5-4-15,0 0-4 0,0-5 0 0,0 5 0 16,0-5 0-16,0 5-28 0,0-4 28 0,0 4 0 0,0-5-4 16,10 5-4-16,-10 0 4 0,0-5-4 0,8 5 0 0,-8 0 4 0,0 0-8 15,8 0-4-15,-8 0 4 0,9 0 0 0,-1 0 0 0,-8 0 0 16,9 0 4-16,-9 0 4 0,0 0-4 0,0 0 0 0,0 0 4 15,8 5-4-15,-8-5 0 0,0 0 4 0,-8 5 0 0,8-5 0 16,0 4 4-16,-9-4-4 0,9 5 0 0,-8 0 0 0,-1-5 0 16,9 0 4-16,-8 5-8 0,0-5 0 0,8 0 4 0,-10 0-4 0,2 0 0 15,0-5 0-15,-2 0 0 0,10 0-4 0,-8 1 4 0,0-1-4 16,8-5 0-16,-8 5 0 0,8-4 0 0,-9 4 0 0,9-5 0 16,0 6 0-16,0-6 0 0,0 1 0 0,-9 3 0 0,9-3 0 15,0 4 0-15,9 0 0 0,-9 1-4 0,0-6 4 0,9 10 0 16,-9-5 0-16,8 5 4 0,-8-4-8 0,8 4 4 0,-8 0 0 0,8-6 0 15,-8 6 0-15,10 0 0 0,-2 0 4 0,0 0-4 16,2 0 0-16,-2 6-16 0,0-6 20 0,-8 4-4 0,9 1 0 0,-1 0 4 16,-8 0 0-16,9-1-4 0,-9 1 4 0,0 4-4 0,8-4 4 15,-8 5-4-15,0 0 4 0,0-1-4 0,-8 1 4 0,8-1-4 16,0 1 4-16,-9-5 4 0,1 5-4 0,8-6 0 0,-9 1 0 0,1 5 0 16,8-10-4-16,-8 5 4 0,-2-5 0 0,10 0 0 15,-8 0-4-15,8 0 4 0,-8-5 0 0,8 5 0 0,-10-5-4 0,10 0-4 16,0 0 0-16,0 1 8 0,0-6-4 0,-8 5 0 0,8 0-4 0,0 0 8 15,0 1-4-15,0-1-4 0,0 0 0 0,0 0 4 16,8 5 0-16,-8-4 0 0,0 4 4 0,10 0-4 0,-10 0 0 0,0-5 0 16,8 5 0-16,-8 0 0 0,8 0-4 0,2 5 8 0,-10-5-8 15,8 4 4-15,0-4 4 0,1 5 0 0,-9 0-4 0,8 0 0 16,1-1 0-16,-9-4 0 0,0 10 4 0,8-5 0 0,-8 0 4 16,0 0 0-16,0-1 4 0,0 6 0 0,0-5 4 0,0 0 0 0,-8-1 0 15,8 1 0-15,0-5 0 0,-9 5 0 0,9-5-4 16,-8 0 0-16,8 5-4 0,0-5 4 0,-9 0-8 0,9 0 0 0,-8-5 0 15,8 5 0-15,-8-5 0 0,8 5-4 0,0-5-4 0,0 1-8 16,0-1-8-16,-10 5-16 0,10-5-12 0,0 0-12 0,0 5-20 16,0-5-20-16,0 1-20 0,0 4-12 0,10-5-100 0,-10 5 28 15,0 0 40-15,8 0 28 0,-8-5 32 0,8 5 16 0</inkml:trace>
        </inkml:traceGroup>
        <inkml:traceGroup>
          <inkml:annotationXML>
            <emma:emma xmlns:emma="http://www.w3.org/2003/04/emma" version="1.0">
              <emma:interpretation id="{DCC8FBEB-90EB-4996-B963-254A127F5303}" emma:medium="tactile" emma:mode="ink">
                <msink:context xmlns:msink="http://schemas.microsoft.com/ink/2010/main" type="inkWord" rotatedBoundingBox="4694,5313 5017,5172 5170,5521 4847,5662"/>
              </emma:interpretation>
            </emma:emma>
          </inkml:annotationXML>
          <inkml:trace contextRef="#ctx0" brushRef="#br1" timeOffset="3683.9294">854-326 47 0,'-8'0'92'16,"-2"0"0"-16,10 0-8 0,-8 0-16 0,8 0-4 0,-8 0-4 15,0 0 8-15,-2 0-4 0,10 0 4 0,-8 0 0 0,8-4 4 16,-8 4-8-16,8-5 0 0,-9 5-24 0,9 0 20 0,0-5-4 15,0 5-4-15,-8 0 0 0,8-5-8 0,0 5-4 0,0 0-8 0,0 0 4 16,0-5-8-16,0 5 0 0,0 0 0 0,0 0 0 0,0 5 0 16,0-5-4-16,8 5 0 0,-8-5 0 0,0 5-4 0,9 0-4 15,-9-1 0-15,8 6-4 0,0-5-4 0,-8 5 0 0,10-1 0 0,-2 1-4 16,0 4 0-16,0-1 0 0,2 3 0 0,-2-2-4 16,0 0 4-16,1 5 0 0,0-3 0 0,-1-3 0 0,-8 6-4 0,9-5 0 15,-1 6 0-15,-8-6 4 0,8 1-4 0,-8-1 4 0,0 1-4 16,0-5 0-16,0-1 4 0,0 1 0 0,0-6 0 0,0 6-4 15,0-5 4-15,0-5-4 0,0 4 0 0,0-4 0 0,-8-4 0 16,8 4 0-16,0-10-4 0,-8 5 4 0,8-5 0 0,0 1 0 16,-9-1 0-16,9 1 0 0,0-5-4 0,0-1 4 0,-8 1 0 15,8-5 0-15,0 4 0 0,0-4 4 0,0 5-8 0,-9-1 4 0,18-3-4 16,-9 3 4-16,0 0-16 0,0 6 16 0,8-7 0 0,-8 8 4 16,0-2-4-16,9 1 0 0,-9 4 0 0,8 0 0 0,-8 0 4 15,8 1-4-15,-8-1 0 0,9 0 0 0,0 5 4 0,-1 0-4 0,0 0 0 16,-8 0 0-16,10-5 0 0,-2 5 0 0,0 0 0 0,1 0 0 15,0 0-4-15,-1 0 4 0,0 0 0 0,1 0 0 0,-1 0 0 16,0 5 0-16,-8-5 0 0,10 0 0 0,-2-5 0 0,0 5 4 16,-8 0-4-16,10-5 0 0,-2 5 4 0,-8 0 0 0,8-5 0 15,-8 5 4-15,9 0 0 0,-9-4-4 0,0-1 0 0,8 5 0 16,-8-5 0-16,0 0 0 0,0 0 0 0,0 1-8 0,0-1 0 16,0-5-8-16,0 6-12 0,0-6-12 0,0 1-20 0,0 3-28 0,0-3-28 15,0-1-36-15,0 1-36 0,-8-5-100 0,8 3 52 0,-9 2 44 16,9 0 36-16,-8 3 28 0,0-3 24 0</inkml:trace>
        </inkml:traceGroup>
      </inkml:traceGroup>
    </inkml:traceGroup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28:49.24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41FE962-5DD3-4E0A-AD1D-B22B4BC931EC}" emma:medium="tactile" emma:mode="ink">
          <msink:context xmlns:msink="http://schemas.microsoft.com/ink/2010/main" type="writingRegion" rotatedBoundingBox="3153,9098 5629,9040 5653,10059 3177,10117"/>
        </emma:interpretation>
      </emma:emma>
    </inkml:annotationXML>
    <inkml:traceGroup>
      <inkml:annotationXML>
        <emma:emma xmlns:emma="http://www.w3.org/2003/04/emma" version="1.0">
          <emma:interpretation id="{A805261E-1473-4906-ADC5-75C84B803904}" emma:medium="tactile" emma:mode="ink">
            <msink:context xmlns:msink="http://schemas.microsoft.com/ink/2010/main" type="paragraph" rotatedBoundingBox="3153,9098 5629,9040 5653,10059 3177,101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146793A-CCE9-4B3B-8622-1FC43B369F52}" emma:medium="tactile" emma:mode="ink">
              <msink:context xmlns:msink="http://schemas.microsoft.com/ink/2010/main" type="line" rotatedBoundingBox="3153,9098 5629,9040 5653,10059 3177,10117"/>
            </emma:interpretation>
          </emma:emma>
        </inkml:annotationXML>
        <inkml:traceGroup>
          <inkml:annotationXML>
            <emma:emma xmlns:emma="http://www.w3.org/2003/04/emma" version="1.0">
              <emma:interpretation id="{F038A0AF-C17C-4A8D-A266-26D2352A75C4}" emma:medium="tactile" emma:mode="ink">
                <msink:context xmlns:msink="http://schemas.microsoft.com/ink/2010/main" type="inkWord" rotatedBoundingBox="3153,9098 5629,9040 5653,10059 3177,10117"/>
              </emma:interpretation>
              <emma:one-of disjunction-type="recognition" id="oneOf0">
                <emma:interpretation id="interp0" emma:lang="" emma:confidence="0">
                  <emma:literal>=</emma:literal>
                </emma:interpretation>
                <emma:interpretation id="interp1" emma:lang="" emma:confidence="0">
                  <emma:literal>E</emma:literal>
                </emma:interpretation>
                <emma:interpretation id="interp2" emma:lang="" emma:confidence="0">
                  <emma:literal>x</emma:literal>
                </emma:interpretation>
                <emma:interpretation id="interp3" emma:lang="" emma:confidence="0">
                  <emma:literal>&lt;</emma:literal>
                </emma:interpretation>
                <emma:interpretation id="interp4" emma:lang="" emma:confidence="0">
                  <emma:literal>ź</emma:literal>
                </emma:interpretation>
              </emma:one-of>
            </emma:emma>
          </inkml:annotationXML>
          <inkml:trace contextRef="#ctx0" brushRef="#br0">-2 12 87 0,'0'-4'104'0,"0"4"-4"0,0-5-4 0,8-1-28 15,-8 6 0-15,0 0 0 0,0-4 4 0,0 4-4 0,0 4-4 16,0 2 0-16,0-1-8 0,0-1 0 0,0 1-4 0,8 5-8 15,-8 4 0-15,0-4-8 0,9 9 0 0,-9-5 0 0,8 6-4 16,-8-2-4-16,9 7 0 0,-9-1-4 0,8-1 0 0,-8 6-4 0,0 0 4 16,9 0 0-16,-9 0-4 0,0-1 0 0,0 1 4 0,0 1-4 15,8-2-4-15,-8-4-4 0,0 4 0 0,0-3 0 0,0-2 0 16,0 2-8-16,0-5 0 0,0-2 0 0,0 1-8 0,0 0 0 16,0-5-4-16,0-4-12 0,0 5-12 0,0-6-36 0,0 1 16 15,0-6-24-15,0 2-28 0,0-2-16 0,0-4-12 0,0 0-24 0,0-4-56 16,0 4 36-16,0-10 20 0,0 5 28 0,0-5 32 0</inkml:trace>
          <inkml:trace contextRef="#ctx0" brushRef="#br0" timeOffset="278.2675">194 98 103 0,'8'-4'112'0,"-8"-1"-8"0,0 5-8 16,8-5-20-16,-8 5 4 0,0 0 4 0,0-5 0 0,0 5-8 15,8 5-4-15,-8-5-4 0,0 5-4 0,0-5-12 0,10 9 0 16,-10-3-8-16,0 3-4 0,0-4 0 0,8 4-4 0,-8 6-4 0,8-5 0 16,-8 4-4-16,9 5 0 0,-9-4 0 0,8 4 0 0,-8 0-4 15,0 5 0-15,0-5-8 0,9 5 0 0,-9 0 0 0,0 5 0 16,9-5 0-16,-9 5 0 0,0-6 0 0,0 6-4 0,0-5-4 16,0 5 0-16,0-5 0 0,0 6 0 0,8-12-4 0,-8 6 0 15,0-5-4-15,0 0 0 0,0 0 0 0,0-4-8 0,0-5-8 0,0-1-4 16,8 1-16-16,-8-6-12 0,0 1-16 0,0-5-8 0,0 0-20 15,0-5-20-15,0 1-16 0,-8-6-8 0,8 1-64 0,-8-6-12 16,8 1 40-16,-9-5 36 0,0-1 24 0,1 1 20 0</inkml:trace>
          <inkml:trace contextRef="#ctx0" brushRef="#br0" timeOffset="-591.4639">-855-102 35 0,'8'-6'84'0,"-8"2"-12"0,0 4 0 0,0-5-24 15,8 5 0-15,-8 0 0 0,0 0 0 0,0-5 0 0,9 5 0 16,-9 0 0-16,0 0 4 0,0 0 0 0,9 5 4 0,-9-5-4 16,0 5 0-16,0-1 0 0,0 2-24 0,0-6 20 0,0 9 0 0,0-4-8 15,8 4-4-15,-8 1-4 0,0-1 0 0,0 2-4 0,0 3 4 16,0 0-8-16,0 0 0 0,0 1-8 0,0-1 0 0,-8 5 0 16,8-4-4-16,0 5 0 0,0-2 4 0,0 1-12 0,-9 0 4 15,9 1-4-15,0-1 4 0,-9 4-8 0,9-3 4 0,-8-1 0 16,8 0 0-16,0 1-4 0,0-2 0 0,0 2 0 0,0-1-4 0,0-4 4 15,-8-1 0-15,8 1-4 0,0-6 4 0,0 6 4 0,8-6 0 16,-8-4-4-16,0 4 0 0,0-4-4 0,8 4 4 0,-8-4-4 16,0-5 0-16,9 4 8 0,-9-4-4 0,9 6 0 0,-9-6 4 15,8 0 0-15,0 5-8 0,2-5 0 0,-2 0 8 0,0 0 0 16,1-5-4-16,0 5 0 0,-1-6 0 0,0 2 0 0,1 4-4 0,-1-5 4 16,10 1 0-16,-10-1 0 0,10 0-4 0,-10 0 0 0,0-4 4 15,9 4-4-15,-8 1-8 0,8-7-4 0,-9 7-4 0,0-5-4 16,10 3-8-16,-10-3-8 0,0 4-8 0,2 0-8 0,-2-5-8 0,0 6-4 15,1-1-4-15,0-6 0 0,-9 8-4 0,8-2-4 16,-8-5-12-16,0 5-40 0,9 0-32 0,-9-4 32 0,0 4 28 0,0 1 20 16</inkml:trace>
          <inkml:trace contextRef="#ctx0" brushRef="#br0" timeOffset="-363.0276">-523 127 47 0,'0'0'100'0,"0"0"-8"0,0 0-8 0,0 5-24 0,0 0 0 0,0 0 0 16,0 0 8-16,0 0-4 0,0-1 4 0,0 6-8 0,0-1 0 15,0 1 0-15,0-1-8 0,0 6 0 0,0-1 0 0,0 1-4 16,0-1 0-16,0 6-4 0,0-6-4 0,0 5 0 0,0 0-4 0,0 1-4 16,9-1 0-16,-9 0 0 0,0 5 0 0,0-5-4 15,8 5-4-15,-8-5-4 0,0 0 0 0,0 5-4 0,0-5 0 0,8 1-4 16,-8 0 0-16,0-2-4 0,0-4 0 0,0 5-4 0,0-4 0 16,0-1-4-16,0 1 0 0,0-1-4 0,0-5-12 0,0 1-12 15,0 0-12-15,0-5-12 0,0-1-8 0,0 1-20 0,0 0-20 0,0 0-24 16,0-5-16-16,0 0-60 0,0 0-12 0,0 0 36 15,0 0 32-15,0-5 32 0,0 0 20 0</inkml:trace>
          <inkml:trace contextRef="#ctx0" brushRef="#br0" timeOffset="532.1495">-190-79 11 0,'0'0'116'0,"0"-4"-4"16,0-1-4-16,0 5-24 0,8-5 0 0,-8 5 8 0,9-5-4 15,-9 1 0-15,8-2-4 0,0 2-4 0,2-1 0 0,-2 0-4 16,0-1-8-16,10 3-4 0,-10-2 0 0,9-5-8 0,0 6-4 0,0-2-4 16,-1 2-8-16,2-6-4 0,0 6-8 0,7-1-4 15,-8 5-4-15,0-5-4 0,9 0-4 0,-10 5-4 0,10 0 0 0,-9-5-4 16,0 5-8-16,0 0-12 0,1 5-20 0,-2-5-16 0,10 5-24 15,-18 0-16-15,9 0-8 0,1-5-12 0,-2 4-20 0,2 6-12 16,-10-6-80-16,0 2 24 0,10-2 44 0,-10 1 20 0,1 0 32 16</inkml:trace>
          <inkml:trace contextRef="#ctx0" brushRef="#br0" timeOffset="1045.7742">654 540 91 0,'-8'-10'100'0,"-2"1"-4"0,2-1-8 0,8-4-16 15,-8 4-4-15,8 0 4 0,-10 1 0 0,10 4-4 16,0-4 0-16,0-2-4 0,0 7-8 0,0-1-4 0,-8 1 0 0,8-1 0 0,8-5-8 16,-8 10-4-16,0-4-4 0,0-1-4 0,10 5-4 15,-10 0 0-15,8 0 0 0,0 0-4 0,-8 0-4 0,10 0 0 0,-2 5-4 16,0-1-4-16,0 1 0 0,10 5-4 0,-10-1 0 0,1 1 0 16,-1 4-4-16,10 0 0 0,-10 6 0 0,0-1-4 0,10 0 4 15,-10 0-4-15,0 5 0 0,1 0 0 0,0 0 4 0,-1 0 0 16,1-5 4-16,-9 6-4 0,8-6 4 0,0 0 4 0,-8-5 4 15,0 1 0-15,0-1 4 0,0-5-4 0,0 1 4 0,0 0 0 16,9-5-8-16,-18-5 4 0,9 0-8 0,0 0 0 0,0-5 0 0,0-5-4 16,-8 0 0-16,8-4 0 0,0 0-4 0,0-1 0 0,0-4 0 15,0 0 0-15,0-5 0 0,0 0 0 0,-8 0 0 0,8 0 4 16,0 0-8-16,8 0 8 0,-8 0-4 0,0 5 4 0,8-5-4 16,-8 5 0-16,0 4 0 0,9-4 4 0,0 5-20 0,-9 0 20 15,8 0 0-15,0 3 0 0,-8 2 0 0,10-1 0 0,-2 1-4 0,0 4-4 16,1-4 4-16,0 3 0 0,-9 2 0 0,8-1-8 15,0 0 0-15,1 5-8 0,-1-6-12 0,0 6-12 0,2 0-16 0,-2 0-16 16,0 0-12-16,-8 6-16 0,10-6-28 0,-2 5-12 0,0-5-48 0,-8 5-40 16,9-5 40-16,-1 4 44 0,-8-4 24 0,0 0 28 15</inkml:trace>
          <inkml:trace contextRef="#ctx0" brushRef="#br0" timeOffset="1610.2654">1242 79 67 0,'0'-3'100'0,"-9"-3"-8"0,1-4-8 0,8 1-20 0,-8 4-4 15,8-5-4-15,-10 1 0 0,10 4-4 0,0-5 0 0,0 6 0 16,-8-7-4-16,8 7-4 0,0-5-4 0,0-1 0 0,0 5 0 16,8-4 0-16,-8 4-8 0,0-5 4 0,10 5-8 0,-10-4 0 15,8 4-4-15,0 0-4 0,1 1-4 0,-9-1-4 0,8 5-4 0,1-5 0 16,0 5 0-16,-1-5-4 0,0 5 0 0,0 5 0 16,2-5 0-16,-2 5 0 0,0 0 0 0,2 4 0 0,-10 1 0 0,8-1-4 15,-8 1 4-15,8 4-4 0,-8 1 0 0,0 4 4 0,-8-5-4 0,8 5 0 16,0 1 0-16,-8 3 0 0,-2-4 0 0,2 1 4 15,0-1-4-15,-2 0 0 0,2-4 0 0,0-1 0 0,8 1 4 0,-8-1-4 16,-1-5 4-16,0 1-4 0,1-1 0 0,-1-3 0 0,9-6-4 16,-8 4 4-16,8-8 0 0,0 4-4 0,-8-6 4 0,8 2 0 15,0-6 0-15,0 5 0 0,0-4 0 0,8-1 0 0,-8 0 0 16,0 1 0-16,8-1 0 0,-8 1-4 0,9-1 4 0,-1 1 0 0,1 4 0 16,-9 0 0-16,9 0 4 0,-1 0 0 0,0 5 0 15,0 5 0-15,10 0 4 0,-10 0 8 0,2 0 12 0,-2 4 4 0,9 6 0 16,-9-6 0-16,9 5 0 0,-8 1-4 0,-1-1 4 0,10 1-4 15,-10-5 0-15,10 4-4 0,-10 0 4 0,8 0-8 0,-7-4 4 16,8 5 0-16,-8-12 0 0,7 8 0 0,-6-6-4 0,-2-1 0 0,0-4-4 16,0 0 0-16,10 0-4 0,-10-4 0 0,1-1-4 0,-1-6 0 15,-8 3 0-15,9-2-8 0,0-4 0 0,-9 0 0 0,8-6-8 16,-8 6-12-16,0-5-12 0,0 0-20 0,0-1-16 0,0 1-16 16,-8-5-12-16,8 5-20 0,-9-1-28 0,0 6-20 0,1-5-68 15,-1 5-4-15,1 4 48 0,0-4 36 0,-10 9 28 0,10-5 28 16</inkml:trace>
        </inkml:traceGroup>
      </inkml:traceGroup>
    </inkml:traceGroup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28:47.48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700C29D-273F-40EE-9651-121E4108EBB4}" emma:medium="tactile" emma:mode="ink">
          <msink:context xmlns:msink="http://schemas.microsoft.com/ink/2010/main" type="writingRegion" rotatedBoundingBox="2178,9511 2654,9511 2654,9867 2178,9867"/>
        </emma:interpretation>
      </emma:emma>
    </inkml:annotationXML>
    <inkml:traceGroup>
      <inkml:annotationXML>
        <emma:emma xmlns:emma="http://www.w3.org/2003/04/emma" version="1.0">
          <emma:interpretation id="{77667E10-4A16-42C0-B011-72D62B3AFC05}" emma:medium="tactile" emma:mode="ink">
            <msink:context xmlns:msink="http://schemas.microsoft.com/ink/2010/main" type="paragraph" rotatedBoundingBox="2178,9511 2654,9511 2654,9867 2178,98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18C3763-0B36-46F6-B5CF-98D532DE291A}" emma:medium="tactile" emma:mode="ink">
              <msink:context xmlns:msink="http://schemas.microsoft.com/ink/2010/main" type="line" rotatedBoundingBox="2178,9511 2654,9511 2654,9867 2178,9867"/>
            </emma:interpretation>
          </emma:emma>
        </inkml:annotationXML>
        <inkml:traceGroup>
          <inkml:annotationXML>
            <emma:emma xmlns:emma="http://www.w3.org/2003/04/emma" version="1.0">
              <emma:interpretation id="{8B4D2AC8-B17A-4E1E-95EA-7B4D91D0A738}" emma:medium="tactile" emma:mode="ink">
                <msink:context xmlns:msink="http://schemas.microsoft.com/ink/2010/main" type="inkWord" rotatedBoundingBox="2178,9511 2654,9511 2654,9867 2178,9867"/>
              </emma:interpretation>
            </emma:emma>
          </inkml:annotationXML>
          <inkml:trace contextRef="#ctx0" brushRef="#br0">-5 53 23 0,'0'6'112'0,"0"-6"-12"0,8 3-4 0,-8 2-20 16,8-5-4-16,-8 5 4 0,10 0-4 0,-2-5 4 0,-8 5-8 16,8-5 0-16,1 0-8 0,-1 0-24 0,9 5 16 0,-8-5-4 15,-1 0-8-15,10 0-4 0,-10-5-8 0,10 5-4 0,-2-5-4 16,1 5-4-16,0-5-4 0,0 0 0 0,1 0 0 0,-2 2-8 16,2 3-8-16,-2-6-4 0,1 1-16 0,1 0-24 0,-2 1-24 15,2-6-20-15,-2 10-12 0,2-5-44 0,-1 0-64 0,-9 0 40 0,10 1 32 16,-10-1 24-16,8 0 28 0</inkml:trace>
          <inkml:trace contextRef="#ctx0" brushRef="#br0" timeOffset="-208.4861">-39-269 95 0,'0'0'104'0,"8"0"0"0,-8 0-4 0,0 0-16 16,0 0 0-16,8 0 4 0,-8 6-4 0,8-6 0 0,-8 4-12 15,0-4-8-15,10 5-4 0,-2-5 0 0,0 5-4 0,2 0-8 16,-2-5 4-16,0 5-4 0,1-5-4 0,8 4-4 0,-9-4-8 0,1 0-4 16,7 0 0-16,-6 5-8 0,6-5 0 0,-6 0-4 15,6 0-4-15,1 0 0 0,-8-5-4 0,8 5-4 0,-1 0 0 0,-6 0 0 16,6 0-8-16,-8 0-8 0,2 0-8 0,-2 0-16 0,9 0-12 15,-17 0-12-15,8 0-16 0,1 0-12 0,0 5-20 0,-9-5-12 16,0 5-8-16,0-5-84 0,0 4 12 0,0 1 44 0,-9 0 28 16,0 5 28-16</inkml:trace>
        </inkml:traceGroup>
      </inkml:traceGroup>
    </inkml:traceGroup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28:46.54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EFDB1FD-0690-49E1-BA88-741F16F760E8}" emma:medium="tactile" emma:mode="ink">
          <msink:context xmlns:msink="http://schemas.microsoft.com/ink/2010/main" type="inkDrawing" rotatedBoundingBox="1698,9785 1998,10169 1762,10353 1462,9969" semanticType="callout" shapeName="Other">
            <msink:sourceLink direction="from" ref="{E8186394-D855-4166-8F26-848FBA172210}"/>
            <msink:sourceLink direction="to" ref="{E8186394-D855-4166-8F26-848FBA172210}"/>
          </msink:context>
        </emma:interpretation>
      </emma:emma>
    </inkml:annotationXML>
    <inkml:trace contextRef="#ctx0" brushRef="#br0">553 812 51 0,'0'-5'88'0,"8"5"-8"16,0 0-4-16,-8 0-20 0,9-5 4 0,-9 5 4 0,0 0 0 15,9 0-4-15,-9 0-4 0,0 5-4 0,0-5-8 0,0 5-4 0,0-1-8 16,-9 2-4-16,9 3-4 0,-9 2-4 0,9-3 0 0,-8 2-4 16,0 0 0-16,-2 4 0 0,2-5-4 0,0 6 4 0,0-1 0 15,-2 1 0-15,-6-1 4 0,7-5-4 0,1 6 0 0,0-5-4 0,-2-1 4 16,2 1 0-16,0-1 0 0,0-4 4 0,-2 0-4 15,10 0 0-15,-8 0-4 0,0 0 0 0,8-5 0 0,0 4-4 0,-9-4 0 16,9 0-4-16,0 0 0 0,0 5 0 0,0-5 0 0,9 0 0 16,-9 5 4-16,0-5 0 0,8 4 0 0,0 2 8 0,-8-2 0 15,10 1 4-15,-2 0 0 0,0 3 4 0,0 3 8 0,2-6 0 0,-2 4 4 16,0 1 4-16,1-1-4 0,7 1 4 0,-6 0-4 16,6-1 0-16,-8-3 4 0,10 3-4 0,-10 0-8 0,10 1 0 0,-10-1 0 15,9-4 0-15,-9 4-12 0,10-3 0 0,-2-2 0 0,-6 1-4 16,6 0 0-16,-7 0-4 0,8-5 0 0,-9 4-4 0,9-4-4 15,-8 0 0-15,0 5 0 0,7-5-8 0,-6-5-12 0,-2 5-24 16,0-4-24-16,-8-1-32 0,9 0-24 0,-9 0-32 0,9-5-24 16,-9 1-52-16,0-1-36 0,-9 1 52 0,9-1 40 0,-9-3 32 15,1-2 28-15,0-5 24 0</inkml:trace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28:57.31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5F34A68-8F83-4243-9570-E32C95734F15}" emma:medium="tactile" emma:mode="ink">
          <msink:context xmlns:msink="http://schemas.microsoft.com/ink/2010/main" type="writingRegion" rotatedBoundingBox="8353,9330 9278,11658 8762,11863 7838,9535"/>
        </emma:interpretation>
      </emma:emma>
    </inkml:annotationXML>
    <inkml:traceGroup>
      <inkml:annotationXML>
        <emma:emma xmlns:emma="http://www.w3.org/2003/04/emma" version="1.0">
          <emma:interpretation id="{F47928C1-8B5A-4A97-B03A-639B0309CEFF}" emma:medium="tactile" emma:mode="ink">
            <msink:context xmlns:msink="http://schemas.microsoft.com/ink/2010/main" type="paragraph" rotatedBoundingBox="8353,9330 9278,11658 8762,11863 7838,95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3C13099-FD7D-4DAC-9277-9FBA5F74F52E}" emma:medium="tactile" emma:mode="ink">
              <msink:context xmlns:msink="http://schemas.microsoft.com/ink/2010/main" type="line" rotatedBoundingBox="8353,9330 9278,11658 8762,11863 7838,9535"/>
            </emma:interpretation>
          </emma:emma>
        </inkml:annotationXML>
        <inkml:traceGroup>
          <inkml:annotationXML>
            <emma:emma xmlns:emma="http://www.w3.org/2003/04/emma" version="1.0">
              <emma:interpretation id="{73E3F497-7B66-4F48-A3BE-9D5887F99163}" emma:medium="tactile" emma:mode="ink">
                <msink:context xmlns:msink="http://schemas.microsoft.com/ink/2010/main" type="inkWord" rotatedBoundingBox="8353,9330 8691,10181 8176,10386 7838,953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103 30 7 0,'0'-4'72'0,"0"4"0"0,0-5-8 16,0 5-28-16,-10 0-8 0,10-5 4 0,0 5-4 0,0 0 0 0,0-5 0 16,0 5 4-16,0 0 0 0,0 0 4 0,0-5 0 15,-8 5 8-15,8 0 0 0,0 0 4 0,0 0 4 0,0 0 4 0,0 0 0 16,0-5 4-16,0 5-8 0,0 0 4 0,0 0-4 0,0 0-4 16,0 0-4-16,0 0-4 0,0 5 0 0,0-10 0 0,0 10-4 15,0-5 8-15,0 0 0 0,0 0 4 0,0 5 0 0,0 0-4 0,0 0-4 16,0 0-4-16,0 4-4 0,0 5 0 0,0-4-4 15,0 9-4-15,0-4-4 0,8 4 0 0,-8 0 4 0,0 5 0 0,0 0-8 16,0 5 0-16,10 0 4 0,-10-1-4 0,0 1-4 0,0 0 0 16,0 4 8-16,0-4-4 0,0 4-4 0,0-4-4 0,8 5 4 15,-8-1 0-15,0-4 0 0,-8 5-4 0,8-5 0 0,0 5 0 0,0-6 4 16,0 1-4-16,0-5 0 0,0 5-8 0,0-5 4 0,0-1-4 16,0 2 0-16,0-6 0 0,0 0-16 0,0-5 20 0,0 5 0 15,0-4 0-15,0-5 0 0,0 4-4 0,0-5 0 0,0 1 0 16,0-5 0-16,0 5 0 0,0-6 0 0,0-4 0 0,0 5 0 15,0-5 0-15,0 5-4 0,0-5-4 0,0 0-8 0,-10 0-4 0,10 0-4 16,0-5-4-16,-8 5-12 0,8-5 0 0,0 1-8 16,-8-1-12-16,-1 0-4 0,9 0-4 0,-8 0-4 0,8 0-8 0,-9-4-8 15,9-1-8-15,-9 0-8 0,9 1-8 0,-8-4-8 0,8 2 0 16,-8-4-72-16,0 1 4 0,8 0 36 0,-10 0 20 0,2-1 28 16</inkml:trace>
          <inkml:trace contextRef="#ctx0" brushRef="#br0" timeOffset="484.7097">-68 232 7 0,'0'-5'92'0,"0"0"-8"0,-9 1-8 15,9-2-24-15,0 2-4 0,0-1-4 0,0 0-4 0,0-1 0 0,0 3-4 16,0-2 0-16,9 0-8 0,-9 0 0 0,0 0 4 16,0 0-4-16,0-4 4 0,8 4 4 0,-8 1 0 0,9-6 4 0,-9 5-8 15,8-4 0-15,1-1 4 0,-1 5 0 0,-8-5 0 0,8 6-12 16,10-6 4-16,-18 5-4 0,18-5-4 0,-10 6 4 0,0-1-8 16,0 0 0-16,1 5 0 0,0-5 4 0,-1 5-4 0,1-4 0 15,-1 4 0-15,0 0 0 0,2 0-4 0,6 0 0 0,-6 0 0 16,-2 0 0-16,0 4 0 0,0-4 0 0,9 5 4 0,-8 0 0 0,0-5 0 15,7 5 0-15,-6-1 0 0,-2 2-4 0,0-2 8 0,10 1 0 16,-10 5-4-16,0-1 0 0,9-4 0 0,-8 4 0 0,0 1 0 16,-1 0 4-16,0 0-4 0,0-1 0 0,2 5 4 0,-2-4-4 0,0 0 0 15,-8-1 0-15,10 1 0 0,-10 0 0 0,8 4 0 0,-8-5-4 16,0 1 4-16,0-1-4 0,0-4 0 0,0 5 0 0,0 0 0 16,0-1-4-16,-8 1 0 0,8-6-4 0,-10 5 4 0,10 2-4 15,-8-7 0-15,0 6 0 0,-2-5-4 0,2 4 4 0,0-4-4 16,0 0 0-16,-10 5 0 0,10-6-8 0,-9 6-4 0,9-5-4 15,-10-1-12-15,2 1-12 0,6 0-8 0,-6 0-8 0,-2 5-4 0,10-10-12 16,-9 4-4-16,9 1-12 0,-10 0-16 0,10-5-12 16,0 0-4-16,-2 6-20 0,2-6-68 0,0 0 16 0,-1 0 36 0,1 0 36 15,-1-6 24-15</inkml:trace>
        </inkml:traceGroup>
        <inkml:traceGroup>
          <inkml:annotationXML>
            <emma:emma xmlns:emma="http://www.w3.org/2003/04/emma" version="1.0">
              <emma:interpretation id="{B567C565-C406-4976-94B7-7F9A02A2446F}" emma:medium="tactile" emma:mode="ink">
                <msink:context xmlns:msink="http://schemas.microsoft.com/ink/2010/main" type="inkWord" rotatedBoundingBox="9024,11255 9197,11690 8908,11805 8735,11369"/>
              </emma:interpretation>
              <emma:one-of disjunction-type="recognition" id="oneOf1">
                <emma:interpretation id="interp1" emma:lang="" emma:confidence="0">
                  <emma:literal>•</emma:literal>
                </emma:interpretation>
                <emma:interpretation id="interp2" emma:lang="" emma:confidence="0">
                  <emma:literal>r</emma:literal>
                </emma:interpretation>
                <emma:interpretation id="interp3" emma:lang="" emma:confidence="0">
                  <emma:literal>w</emma:literal>
                </emma:interpretation>
                <emma:interpretation id="interp4" emma:lang="" emma:confidence="0">
                  <emma:literal>m</emma:literal>
                </emma:interpretation>
                <emma:interpretation id="interp5" emma:lang="" emma:confidence="0">
                  <emma:literal>.</emma:literal>
                </emma:interpretation>
              </emma:one-of>
            </emma:emma>
          </inkml:annotationXML>
          <inkml:trace contextRef="#ctx0" brushRef="#br1" timeOffset="95232.0901">793 2040 3 0,'0'0'68'15,"0"0"-12"-15,0 0 0 0,0 0-40 0,0 0 16 0,0 0-4 16,0 0-8-16,0 0 8 0,0 0-8 0,0 0-4 0,0 0 0 16,0 0 4-16,0 0-4 0,0 0 4 0,0 0 0 0,0 0 0 15,0 0 0-15,-8 0 4 0,8 0 0 0,0 0 0 0,0 0 0 16,0 0 4-16,0 0 0 0,-10 0 0 0,10 0 0 0,0 0 4 0,0 0-4 16,0 0 0-16,0 0 0 0,0 0-4 0,-8 0 4 0,8 0-4 15,0-5 4-15,0 5-8 0,0-5 4 0,0 1 0 0,0 4-4 16,0-5-4-16,0 0 0 0,0-5 4 0,0 6 0 0,0-2-8 15,0 2 4-15,0-6-4 0,0 5 0 0,0-4 0 0,8 4 0 16,-8-4 4-16,0 2-4 0,0 4 0 0,10-2 0 0,-10 1-4 0,0-6 4 16,8 5-4-16,-8 5 4 0,8-5-4 0,-8 0 0 0,9 1-4 15,0 4 4-15,-9-5 0 0,8 5-4 0,1 0 4 0,-9 0-4 16,8-5 4-16,0 10-4 0,-8-5 0 0,9 0 0 0,0 5 0 16,-9-1 0-16,8 1 0 0,-8 0 0 0,8-5 0 0,-8 9-4 15,10-3 4-15,-10-2 0 0,8 4 0 0,-8 3-4 0,0-1 0 16,0-1 0-16,0 1 4 0,0-1-4 0,0 6 0 0,0-5 4 15,0 4-4-15,-8-4 0 0,8 9 0 0,-10-11-4 0,10 7 4 16,-8 0 0-16,0-1 0 0,-1 1 0 0,0-1 0 0,1-5 0 16,0 6 0-16,-1-5 0 0,1 0 0 0,-10-2 0 15,10 3 0-15,0-7 0 0,-2 1 0 0,10 0 0 0,-8-5 0 16,0 5 0-16,0-5 0 0,-2 0 0 0,10 4 0 0,0-8-4 16,0 4 4-16,-8 0-4 0,8-5 4 0,0 5 0 0,0-5-4 15,0 0 0-15,0 1 4 0,0 4 0 0,0-6 0 0,8 1 0 16,-8 1 0-16,0 4 0 0,0-10 0 0,10 6 0 0,-10 4-4 15,8-6 4-15,-8 2 0 0,8 4 0 0,-8 0 0 0,8-5 4 16,-8 5-4-16,10 0 0 0,-2 0 0 0,0 0 0 0,-8 0 4 16,9 5-4-16,0-1 0 0,-1 2 0 0,1-2 4 0,-9 2 4 15,8-2-4-15,0 5 8 0,1-3-4 0,0 3 4 0,-1-4 0 16,0 4 0-16,2 1 4 0,-2-1 0 0,-8 1 4 0,8 0-4 16,1-1 0-16,0-3 0 0,-1 3 0 0,0-5 0 0,-8 2 0 15,9-2-4-15,-1 6 4 0,0-10-8 0,-8 5 0 0,10-5 0 16,-2 4 4-16,0-4-4 0,-8 0 0 0,10 0-4 0,-2 0 4 0,-8-4-8 15,8 4 0-15,0-5 4 0,-8 0 0 0,9-4-4 16,-9 3-8-16,9-3-4 0,-9-1-16 0,8 6-16 0,-8-6-16 0,0 1-16 16,0-6-20-16,0 5-24 0,0 1-24 0,0-1-32 0,0 0-64 0,-8 1 44 15,8-1 40-15,-9 6 24 0,9-6 28 0</inkml:trace>
        </inkml:traceGroup>
      </inkml:traceGroup>
    </inkml:traceGroup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29:13.71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8A3509F-ADF4-491B-8D29-5BCAF4E50AAC}" emma:medium="tactile" emma:mode="ink">
          <msink:context xmlns:msink="http://schemas.microsoft.com/ink/2010/main" type="writingRegion" rotatedBoundingBox="11394,4299 11659,4299 11659,5018 11394,5018"/>
        </emma:interpretation>
      </emma:emma>
    </inkml:annotationXML>
    <inkml:traceGroup>
      <inkml:annotationXML>
        <emma:emma xmlns:emma="http://www.w3.org/2003/04/emma" version="1.0">
          <emma:interpretation id="{D893656C-90D5-4A9D-B94C-ECDD9CAC5290}" emma:medium="tactile" emma:mode="ink">
            <msink:context xmlns:msink="http://schemas.microsoft.com/ink/2010/main" type="paragraph" rotatedBoundingBox="11394,4299 11659,4299 11659,5018 11394,50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0E8142E-3788-439F-A38E-C420EB7D8AE0}" emma:medium="tactile" emma:mode="ink">
              <msink:context xmlns:msink="http://schemas.microsoft.com/ink/2010/main" type="line" rotatedBoundingBox="11394,4299 11659,4299 11659,5018 11394,5018"/>
            </emma:interpretation>
          </emma:emma>
        </inkml:annotationXML>
        <inkml:traceGroup>
          <inkml:annotationXML>
            <emma:emma xmlns:emma="http://www.w3.org/2003/04/emma" version="1.0">
              <emma:interpretation id="{B301F02F-0AD4-4B41-99F3-0197058F573E}" emma:medium="tactile" emma:mode="ink">
                <msink:context xmlns:msink="http://schemas.microsoft.com/ink/2010/main" type="inkWord" rotatedBoundingBox="11394,4299 11659,4299 11659,5018 11394,5018"/>
              </emma:interpretation>
              <emma:one-of disjunction-type="recognition" id="oneOf0">
                <emma:interpretation id="interp0" emma:lang="" emma:confidence="0">
                  <emma:literal>'</emma:literal>
                </emma:interpretation>
                <emma:interpretation id="interp1" emma:lang="" emma:confidence="0">
                  <emma:literal>R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I</emma:literal>
                </emma:interpretation>
                <emma:interpretation id="interp4" emma:lang="" emma:confidence="0">
                  <emma:literal>&amp;</emma:literal>
                </emma:interpretation>
              </emma:one-of>
            </emma:emma>
          </inkml:annotationXML>
          <inkml:trace contextRef="#ctx0" brushRef="#br0">77 6 51 0,'0'0'80'0,"8"-5"-16"0,-8 5 0 0,0 0-24 0,0 0 0 16,0 0-4-16,0 0 0 0,9 0 0 0,-9 0 0 16,0-4 0-16,0 4 4 0,0 4-8 0,0-4 0 0,0 5 0 0,0-5 8 15,0 5-8-15,8-5 0 0,-8 5 0 0,0-5-4 0,0 4 4 16,0 2 4-16,9-2-4 0,-9 1 4 0,0 0 0 0,0 0-4 16,0-1-4-16,9 1-4 0,-9 0 0 0,0 4 0 0,0-3 0 0,0-2-4 15,0 6 0-15,0-6 0 0,0 6-4 0,-9-5 0 16,9 5-4-16,0-1-12 0,0 1 16 0,0-1-4 0,0 6 0 0,0-6-4 15,0 6 0-15,-9-1-4 0,9-4 0 0,0 4 0 0,-8 0 0 16,8 1 0-16,-9-1 0 0,9 1-4 0,0 4 0 0,-8-5 4 16,8 1-4-16,-8-2 0 0,8 2 0 0,0-1 0 0,0 5 0 0,0-4 4 15,0-1-4-15,0 1 0 0,0-1 4 0,0 0 0 0,0 1 4 16,0-5 0-16,0 4 0 0,0 0-4 0,0 1 0 0,8-5 4 16,-8 4-4-16,0-4 0 0,0 4 0 0,8-5 0 0,-8 1 0 15,9 0 0-15,-9-1 0 0,8-4 0 0,1 5 0 0,-9-6 0 16,9 1 4-16,-1 0-4 0,-8-5 0 0,8 5 0 0,-8-5 4 0,8 0-4 15,2 5 0-15,-2-5 4 0,-8-5 0 0,8 5-4 0,2 0 0 16,-10-5 4-16,8 0-4 0,0 0 0 0,-8 5 0 0,9-4-4 16,-1-1 0-16,-8 0 0 0,8 0 0 0,-8-4 4 0,9 4-4 0,0-5 0 15,-9 5 0-15,8-4 0 0,-8 4 4 0,0-4-4 16,8-1-20-16,-8 5 24 0,10-4 0 0,-10-1 0 0,0 5-4 0,0-5 4 16,0 1-4-16,0 4 0 0,0-4 0 0,0 4 4 0,0 0-4 15,0 0 0-15,0 1 4 0,0-2-4 0,0 6 0 0,0-5 0 16,0 5 4-16,0 0-4 0,0-4 0 0,0 4 0 0,0 0 0 15,0 0 0-15,0 0 0 0,0 4 4 0,0-4-4 0,0 0 0 16,0 5 0-16,0 1 0 0,0-6 0 0,0 4 0 0,0-4 0 16,0 5 4-16,0 0-4 0,0 0 0 0,0-1 0 0,0 1 0 0,0 0 0 15,0 0 0-15,0-1 0 0,0 2 0 0,0-2 0 0,0 6 0 16,0-5 0-16,0-1 0 0,0 1 0 0,0 0 0 0,-10 5 0 16,10-5 0-16,0-1 4 0,0 1-4 0,-8 0 0 0,8-1 0 15,0 1 0-15,0 0-4 0,-8 5 4 0,8-10 4 0,-9 3-4 16,9 3 4-16,-9-1-4 0,9 0-4 0,-8 0 4 0,8-5 0 0,-8 4-4 15,8 1 4-15,-9 0 0 0,1-5 0 0,8 5-20 16,-8-5 28-16,8 5-8 0,-10-5 0 0,10 0 0 0,-8 0 4 0,8 0-4 16,-8 3 0-16,-2-3 0 0,10 0 4 0,-8 0 0 0,8 0-8 15,-8 0 4-15,8 0 0 0,-8-3-4 0,8 3 4 0,-9 0 0 16,9 0 0-16,-9-5-4 0,9 5 8 0,-8-5-4 0,-1 5 4 0,1-5-4 16,8 0-4-16,-8 1 4 0,8-1 0 0,-10 0 0 0,2 0-4 15,8-1 0-15,-8 3 0 0,0-7 0 0,8 5 4 0,-10-4 4 16,10 4-8-16,-8-4 0 0,8 4 8 0,-8-5-8 0,8 0 4 0,0 1-4 15,0-5 4-15,-9-1 0 0,9 5 0 0,0-4 4 16,0 5 0-16,0-6-8 0,0 1 4 0,0-1-4 0,0 2 0 16,0-7 0-16,0 5 0 0,0 1 4 0,0-1 4 0,0 1-8 0,0 5 4 15,0-6 0-15,9 1 0 0,-9-1 0 0,0 1 0 0,0-1-4 16,8 6 4-16,-8-5 0 0,0 0-4 0,8 4 4 0,-8-5 0 16,0 6 0-16,10-6 0 0,-10 6-4 0,8-6-16 0,-8 6 20 15,0-1 0-15,8 1 0 0,-8-6 4 0,0 5-4 0,0 1 0 0,0 0 4 16,0 3-4-16,8-3 0 0,-8 4 4 0,0-4-4 0,0 4-4 15,0 0 4-15,0 0 0 0,0 1 0 0,0-2 0 0,10 6 0 16,-10 0 0-16,0-4 0 0,0 4 0 0,0 0 0 0,0 0 0 16,0 0 0-16,0 0-4 0,0 0 4 0,0 0 0 0,0 0 0 15,0 0 0-15,0 0 0 0,0 0-4 0,0 0 4 0,0 0 0 16,0 0 0-16,0 0 0 0,0 0 4 0,0 0-4 0,0 0 0 0,0 0 0 16,0 0 0-16,0 0 0 0,0 0 4 0,0 0-4 0,0 0 0 15,0 0 0-15,0 0 0 0,0 0 0 0,0 0 0 0,0 0 0 16,0 0 0-16,0 4 0 0,0-4 0 0,0 0 0 0,0 6-4 15,0-6 4-15,0 4 4 0,0-4-4 0,0 5 0 0,0 0 0 16,0 0 0-16,0-1 0 0,0 1 0 0,0 0 0 0,0 4 0 0,0-3 0 16,0 3 0-16,0-4-16 0,0 4 20 0,0-4 0 15,0 5-4-15,0 0 4 0,0-1-4 0,0 1 0 0,0 4 4 0,0-6-4 16,0 8 4-16,0-7-4 0,0 6 0 0,0 0 0 0,0-1 0 16,0 0 0-16,0 5-4 0,0-4 8 0,0 4-4 0,0-5 0 15,0 5 0-15,0-4 0 0,0 4 0 0,0 0 0 0,0-5 0 0,0 2-4 16,0 2 0-16,0-4 4 0,0 0-4 0,0 1 4 0,0-5 0 15,0 4 0-15,0-4 0 0,0 0 0 0,0 4 0 0,0-5 0 16,0 1 0-16,0 0 0 0,0-1 0 0,0 1 0 0,0-6-4 0,0 6 4 16,0 0 0-16,0-7 0 0,0 8 0 0,0-1 0 15,8-6 0-15,-8 6 0 0,0-5 0 0,0 3 0 0,0-1 0 0,8-3 4 16,-8 6-4-16,9-6 0 0,-9 1 8 0,8 0-8 0,-8 0 4 16,0-1 0-16,9-4 0 0,-9 5-4 0,9 0 0 0,-9-5 8 15,8 0 0-15,-8 5-4 0,8-5 8 0,-8 0-4 0,8 0 4 16,-8 0 4-16,10 0-4 0,-10 0 4 0,8 0 0 0,-8 0 0 0,8-5 0 15,-8 5 0-15,10-5 0 0,-10 5 0 0,8-5 0 16,-8 5-8-16,8-4 0 0,-8-1 0 0,9 0 0 0,-1 0-4 0,-8 1 4 16,8-1-4-16,-8 0-4 0,9 1 0 0,-9-6 0 0,9 5 0 15,-1 0 0-15,-8 0-4 0,0 0-8 0,8 1-8 0,-8-1-16 16,0 0-20-16,0 0-24 0,10-1-20 0,-10 3-32 0,0-2-28 0,0 0-80 16,-10 0-4-16,10 5 48 0,0-5 36 0,-8 1 32 0,8 4 24 15</inkml:trace>
        </inkml:traceGroup>
      </inkml:traceGroup>
    </inkml:traceGroup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27:40.48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C05B8DC-1C04-43A6-AE91-15EE5E7750EF}" emma:medium="tactile" emma:mode="ink">
          <msink:context xmlns:msink="http://schemas.microsoft.com/ink/2010/main" type="writingRegion" rotatedBoundingBox="17881,5045 18651,5267 18489,5826 17720,5604"/>
        </emma:interpretation>
      </emma:emma>
    </inkml:annotationXML>
    <inkml:traceGroup>
      <inkml:annotationXML>
        <emma:emma xmlns:emma="http://www.w3.org/2003/04/emma" version="1.0">
          <emma:interpretation id="{0462C4A0-49FC-42A0-90E7-C5CD9920F88A}" emma:medium="tactile" emma:mode="ink">
            <msink:context xmlns:msink="http://schemas.microsoft.com/ink/2010/main" type="paragraph" rotatedBoundingBox="17881,5045 18651,5267 18489,5826 17720,56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912EF4-E9A3-4D8F-8B0C-FAFF39C3AA9F}" emma:medium="tactile" emma:mode="ink">
              <msink:context xmlns:msink="http://schemas.microsoft.com/ink/2010/main" type="line" rotatedBoundingBox="17881,5045 18651,5267 18489,5826 17720,5604"/>
            </emma:interpretation>
          </emma:emma>
        </inkml:annotationXML>
        <inkml:traceGroup>
          <inkml:annotationXML>
            <emma:emma xmlns:emma="http://www.w3.org/2003/04/emma" version="1.0">
              <emma:interpretation id="{EC7B625D-FA3D-45A3-96E0-F97AED7C9298}" emma:medium="tactile" emma:mode="ink">
                <msink:context xmlns:msink="http://schemas.microsoft.com/ink/2010/main" type="inkWord" rotatedBoundingBox="17881,5045 18651,5267 18489,5826 17720,5604"/>
              </emma:interpretation>
            </emma:emma>
          </inkml:annotationXML>
          <inkml:trace contextRef="#ctx0" brushRef="#br0">1910-4851 63 0,'-9'0'92'16,"9"-4"-4"-16,-8 4-8 0,0-5-24 0,-2 0 0 0,10 0 0 0,-8 1-4 16,8-6-4-16,-8 5-4 0,8-5 0 0,0 1 0 0,-10 4 0 15,10-4 0-15,0-6 0 0,0 5 4 0,10 1-4 0,-10-1-4 16,0 2-4-16,8-3-8 0,0 1 4 0,-8 1-4 0,10-1 0 16,-2 6-4-16,0-7 0 0,1 7-4 0,-1 0-4 0,1-2 0 15,-1 6-4-15,1 0 0 0,-1 0-4 0,10 0 0 0,-10 6 0 16,0-2-4-16,2 0 0 0,-2 7 0 0,0-2-4 0,0 1 0 0,-8 0 4 15,9 9-4-15,-9-5 0 0,0 5-4 0,0 0 0 0,0 0 0 16,0 6 0-16,-9-2-4 0,1 2 4 0,0-2-4 0,-10 6-4 16,10 0 8-16,-10-5-4 0,2 5 4 0,-1-5 0 0,0-1-4 0,0 2 8 15,-1-2 0-15,2-3 4 0,-2-6-4 0,2 6-4 16,-1-11 8-16,8 5-4 0,-8-9 0 0,9 5 0 0,-2-10 0 0,2 4 0 16,0-4-4-16,0-4 4 0,8 4 0 0,-10-10 4 0,10 5-4 15,0 1 0-15,10-6-4 0,-10 1 4 0,0-1-4 0,8 0 0 16,0 1 4-16,0-6-4 0,2 5 4 0,-2 1 0 0,0-1 0 15,1 6 0-15,0-5 0 0,-1 3 0 0,1 2 0 0,-1-2 0 16,0 6 4-16,0 0-4 0,2 0 4 0,-10 0 0 0,8 6 0 0,0-2 4 16,2 2-4-16,-2-2 4 0,0 1 0 0,1 4-20 0,8 1 24 15,-9 0-4-15,1-6 0 0,-1 6 0 0,10-1-4 0,-10 1 0 16,10-1 0-16,-10 1 0 0,8 1-4 0,-7-7 0 0,8 5 0 16,0-4-4-16,-9 0-12 0,10-1-16 0,-2 2-20 0,-6-2-32 15,6 1-24-15,-7-5-16 0,0 0-100 0,8 0 28 0,-9 0 36 0,-8 0 32 16,8-5 24-16</inkml:trace>
          <inkml:trace contextRef="#ctx0" brushRef="#br0" timeOffset="286.2333">2311-4750 19 0,'0'0'124'16,"0"0"-12"-16,8 0-8 0,-8 5-24 0,0-5 0 15,8 5-4-15,-8 0-4 0,10-1 4 0,-10-4-8 0,0 10-12 0,8-5-4 16,-8-1 0-16,0 0-8 0,8 2-4 0,1 4-8 0,-9-1-4 0,8 1-4 15,1-1-8-15,-9 2 0 0,8 3 0 0,1-4-4 16,-9 3-4-16,8 2-4 0,-8-1 0 0,8 1 0 0,-8-1 0 0,0 5 0 16,10-4 0-16,-10-1 12 0,0 5 4 0,0-10 0 0,-10 6 8 15,10-5 0-15,0 0-8 0,0-1 0 0,0-4-4 0,0 0 0 16,-8-1-8-16,8-8 0 0,0 4 0 0,0-10-4 0,8 1 0 16,-8-1-4-16,10-5 4 0,-10 1 0 0,8-5 0 0,0 0-4 15,10 0-4-15,-10-1 0 0,0-4-4 0,9 5 4 0,-8-4-8 0,8 3-4 16,1 1-8-16,-10 0-12 0,8-2-8 0,2 8-16 15,-10 3-16-15,9-4-16 0,-8 0-20 0,0 9-8 0,-1-5-92 0,-8 5 20 16,8 5 36-16,-8 0 28 0,0 0 24 0</inkml:trace>
        </inkml:traceGroup>
      </inkml:traceGroup>
    </inkml:traceGroup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27:41.66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BC98D44-08AC-457F-A52C-EEA633C829B4}" emma:medium="tactile" emma:mode="ink">
          <msink:context xmlns:msink="http://schemas.microsoft.com/ink/2010/main" type="writingRegion" rotatedBoundingBox="15794,8039 16634,7502 16767,7710 15927,8247">
            <msink:destinationLink direction="with" ref="{28AA589F-21E7-468E-9280-7EBBED8C5557}"/>
            <msink:destinationLink direction="with" ref="{8BBD5B6E-5154-484D-972E-B83D6FC2ED94}"/>
          </msink:context>
        </emma:interpretation>
      </emma:emma>
    </inkml:annotationXML>
    <inkml:traceGroup>
      <inkml:annotationXML>
        <emma:emma xmlns:emma="http://www.w3.org/2003/04/emma" version="1.0">
          <emma:interpretation id="{E9CA80CD-886B-4BFD-91C4-CA5C0B124276}" emma:medium="tactile" emma:mode="ink">
            <msink:context xmlns:msink="http://schemas.microsoft.com/ink/2010/main" type="paragraph" rotatedBoundingBox="15794,8039 16634,7502 16767,7710 15927,82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E656ABA-57C2-4F3E-BE83-A64F77C1B3EC}" emma:medium="tactile" emma:mode="ink">
              <msink:context xmlns:msink="http://schemas.microsoft.com/ink/2010/main" type="line" rotatedBoundingBox="15794,8039 16634,7502 16767,7710 15927,8247"/>
            </emma:interpretation>
          </emma:emma>
        </inkml:annotationXML>
        <inkml:traceGroup>
          <inkml:annotationXML>
            <emma:emma xmlns:emma="http://www.w3.org/2003/04/emma" version="1.0">
              <emma:interpretation id="{DE581DB9-C9AB-4333-A541-AC8D65B5BC13}" emma:medium="tactile" emma:mode="ink">
                <msink:context xmlns:msink="http://schemas.microsoft.com/ink/2010/main" type="inkWord" rotatedBoundingBox="15820,8079 15956,7992 16036,8118 15900,8205"/>
              </emma:interpretation>
            </emma:emma>
          </inkml:annotationXML>
          <inkml:trace contextRef="#ctx0" brushRef="#br0">-127-1963 19 0,'0'0'96'0,"0"5"-8"0,0-1-8 0,0-4-32 16,0 0-4-16,0 0-4 0,0 0 0 0,0 0-4 0,0-4-4 15,0-1 0-15,0-1-4 0,0 2 0 0,0-1-4 0,0-5-4 16,0 6 0-16,0-6 0 0,0 6 0 0,0-7 0 0,0 2 0 15,8-1 4-15,-8 6-4 0,0-6 0 0,8 5-8 0,-8-4 4 16,0 4 0-16,8 0-4 0,-8 1 0 0,10-2 4 16,-10 2-4-16,8 4-4 0,0 0 4 0,-8-5-24 0,9 5 28 0,-1 0-4 15,0 5-4-15,-8-5 0 0,10 4 0 0,-2 2-4 0,-8-2 0 16,8 1 0-16,0 0 4 0,-8 4-4 0,10-4 4 0,-10 5-4 16,8-6 0-16,-8 6 8 0,0-5 0 0,0 5 0 0,0-1 4 15,0-4-4-15,0 4 4 0,0-4-4 0,-8 5 8 0,8-6-4 16,-10 2 0-16,10-1 0 0,-8-1 0 0,8-4 0 0,-8 5-4 15,0-5 0-15,8 0 0 0,-10 0-4 0,2-5 0 0,8 5 0 16,-8-4-4-16,8 4 0 0,0-5 0 0,-9-5 4 0,9 5-4 16,0 0 0-16,0 0-4 0,0 1 0 0,0-6 0 0,0 6 0 0,0-1 4 15,0-5-8-15,9 5 4 0,-9 2 0 0,0-4 0 0,8 3 4 16,-8-1 0-16,8 5-4 0,-8-5 4 0,10 0-4 0,-10 5 0 16,8 0 0-16,-8 0 0 0,8-4 0 0,0 4 0 0,-8 0 0 0,10 0 0 15,-10 4 4-15,8-4 0 0,-8 5 0 0,0-5 0 0,0 5 0 16,0 0 0-16,0-1-4 0,8 3 4 0,-16-4-4 0,8 2 4 15,0-1-8-15,0 2-4 0,0-1-8 0,-8-1-12 0,8 1-12 16,0-5-24-16,-10 5-20 0,10-5-16 0,0 4-12 0,0-8-40 16,0 4-60-16,-8-5 40 0,8 0 36 0,0-4 24 0,0 3 24 0</inkml:trace>
        </inkml:traceGroup>
        <inkml:traceGroup>
          <inkml:annotationXML>
            <emma:emma xmlns:emma="http://www.w3.org/2003/04/emma" version="1.0">
              <emma:interpretation id="{6E1D4D39-7261-4E1F-A53F-A900B1C06B95}" emma:medium="tactile" emma:mode="ink">
                <msink:context xmlns:msink="http://schemas.microsoft.com/ink/2010/main" type="inkWord" rotatedBoundingBox="16296,7718 16634,7502 16767,7710 16428,7926"/>
              </emma:interpretation>
            </emma:emma>
          </inkml:annotationXML>
          <inkml:trace contextRef="#ctx0" brushRef="#br0" timeOffset="463.1575">341-2327 75 0,'0'0'88'0,"0"-11"-8"0,0 7-4 0,0-1-24 0,0-5 0 15,0 6 0-15,0-6-4 0,0 1-4 0,0 3 8 0,8-3-8 0,-8-1 8 16,0 6-4-16,9-2 0 0,-9-3 4 0,0 4 0 0,9 0-8 15,-1 1 0-15,-8-1 0 0,9 5-4 0,-9 0-4 0,8-5-4 16,0 5 0-16,1 5-4 0,0-5-4 0,-9 5-4 0,8-1-4 16,0 1-4-16,2 5 0 0,-2-6-4 0,0 6 4 0,-8 5-8 0,9-5 4 15,0-1-4-15,-1 1 0 0,-8 4 0 0,9-5 0 0,-1 6-4 16,-8-5 0-16,0 4 4 0,8-5-4 0,-8 0 0 0,0 1 8 16,0 0-8-16,0 0 0 0,0-5 0 0,0-1 4 0,-8 2-4 15,8-2 4-15,0-4 0 0,-8 5 0 0,8-10-4 0,0 5 0 16,0-4 4-16,0-2 0 0,0-3 0 0,0-1-4 0,-9 0 0 0,9 0 0 15,0-3 4-15,0 3 0 0,9-5-4 0,-9 2 0 16,8-2-4-16,-8 1 4 0,8-1 0 0,0 1 4 0,-8-1-4 0,10 5 0 16,-2 1-4-16,-8-1 4 0,8 1 0 0,2 0 4 0,-2 4-4 15,0-1 4-15,1 6 0 0,-1-4 0 0,1 4 0 0,-1-5 0 16,1 5 4-16,-1 5-4 0,0-5 4 0,2 0-4 0,-2 4 0 16,0 2 0-16,2-6-4 0,-2 0 4 0,-8 5-4 0,8-5-4 0,0 0 0 15,1 4-4-15,-9-4-12 0,9 0-12 0,-9 0-20 16,8 0-24-16,-8 0-40 0,0 0-32 0,0-4-96 0,0-1 32 0,0-1 40 15,0-3 24-15,0 4 32 0,0-4 20 0</inkml:trace>
        </inkml:traceGroup>
      </inkml:traceGroup>
    </inkml:traceGroup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28:25.42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C852AA7-86B0-4757-A734-3DA7A1109764}" emma:medium="tactile" emma:mode="ink">
          <msink:context xmlns:msink="http://schemas.microsoft.com/ink/2010/main" type="writingRegion" rotatedBoundingBox="21811,2441 33364,3097 32981,9853 21427,9197"/>
        </emma:interpretation>
      </emma:emma>
    </inkml:annotationXML>
    <inkml:traceGroup>
      <inkml:annotationXML>
        <emma:emma xmlns:emma="http://www.w3.org/2003/04/emma" version="1.0">
          <emma:interpretation id="{CAEF686F-D576-4959-8E01-684F0F9FE163}" emma:medium="tactile" emma:mode="ink">
            <msink:context xmlns:msink="http://schemas.microsoft.com/ink/2010/main" type="paragraph" rotatedBoundingBox="21890,2419 30575,2944 30487,4406 21801,38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81A97A7-1317-4EFE-A92C-063C92D8A169}" emma:medium="tactile" emma:mode="ink">
              <msink:context xmlns:msink="http://schemas.microsoft.com/ink/2010/main" type="line" rotatedBoundingBox="21890,2419 30575,2944 30487,4406 21801,3881"/>
            </emma:interpretation>
          </emma:emma>
        </inkml:annotationXML>
        <inkml:traceGroup>
          <inkml:annotationXML>
            <emma:emma xmlns:emma="http://www.w3.org/2003/04/emma" version="1.0">
              <emma:interpretation id="{5F2946EC-F972-4F2C-A31C-0613B49C9050}" emma:medium="tactile" emma:mode="ink">
                <msink:context xmlns:msink="http://schemas.microsoft.com/ink/2010/main" type="inkWord" rotatedBoundingBox="23396,2653 25306,2768 25242,3833 23332,3718"/>
              </emma:interpretation>
            </emma:emma>
          </inkml:annotationXML>
          <inkml:trace contextRef="#ctx0" brushRef="#br0">17240-8426 27 0,'0'-6'104'0,"8"2"0"0,-8-1-8 0,0 0-28 0,8 0 0 15,-8 1-8-15,10 4 4 0,-10-6-4 0,8 2 0 0,-8-1-12 16,8 1 20-16,-8 4-8 0,9-6-4 0,-9 2 0 0,0 4-4 0,9 0 0 16,-9 0 0-16,8-5 0 0,-8 5 0 0,8 0 0 15,-8 0-4-15,0 0-4 0,9 5-4 0,-9-5-4 0,0 4 0 0,8 2-8 16,-8 3-4-16,0-5 0 0,0 6-8 0,0 0 0 0,0-1-4 16,8 6 0-16,-8-1-4 0,0 1 0 0,0-1-8 0,0 5 4 15,-8-4 0-15,8 4 0 0,0 0 0 0,0 1-4 0,-8-6 4 16,8 5-4-16,0-5 0 0,0 5 0 0,0-4 0 0,0-1 0 15,0-4 0-15,0 4-4 0,-9-4 0 0,9-1 4 0,0 2-4 16,0-8 4-16,0-3 0 0,0 6-4 0,0-2 4 0,0-4 0 0,9 0 0 16,-18-4-4-16,9 4 0 0,0-6 0 0,0 3-4 0,0-8 4 15,9 2-4-15,-9-1 0 0,0 5 0 0,0-9-4 0,8 4 4 16,-8 1 0-16,8-6 4 0,-8 1 0 0,10 4 0 0,-10-4 0 16,8 5-4-16,-8-6 8 0,8 5-4 0,2 6 4 0,-10-6-20 15,8 1 20-15,0 3 0 0,-8 2 0 0,8-1 0 0,-8 1 0 0,0 4 4 16,9 0-4-16,-9-7 0 0,9 14-4 0,-9-7 4 15,8 0 0-15,-8 4 0 0,9-4 0 0,-9 5 4 0,0-1-4 0,8 2 0 16,-8-2 4-16,8 1-4 0,2 0 0 0,-10 0 4 0,8-1-4 16,-8 6 0-16,8 0 4 0,0 0-4 0,-8-6 0 0,10 6 4 15,-2-1 0-15,-8 6-4 0,8-7 4 0,-8 3 0 0,9 3-4 0,-9-4 4 16,0 4-4-16,0-4 4 0,9 4 0 0,-18-5-4 0,9 6 4 16,0-5 0-16,0-1-4 0,-9 2 0 0,1 2 0 0,0-8 4 15,-2 5 0-15,2-6-4 0,0 1 4 0,0 0-4 0,-2-1 0 16,-6-4 0-16,7 5-4 0,-8-10 4 0,8 5-4 0,1-4 0 15,0-1 0-15,-10 0-4 0,10-4 0 0,0-1-4 0,-2 0-4 0,2 1-8 16,0-5-16-16,8 4-8 0,-9-5-8 0,1 1-8 0,8 5-16 16,0-6-12-16,-8 1-16 0,8 4-28 0,0-4 4 0,-9 4-56 15,9 1 4-15,0-1 36 0,0 5 28 0,0-4 24 0</inkml:trace>
          <inkml:trace contextRef="#ctx0" brushRef="#br0" timeOffset="-6047.5729">15637-8533 3 0,'0'0'120'16,"0"0"-8"-16,0 0-12 0,0 0-20 0,0 0 4 0,0 0 0 0,0 0 8 16,0 0-4-16,8 0 0 0,-8 0 0 0,9 0-4 0,-1 0-16 15,-8 0 20-15,8 0 0 0,10 0 0 0,-10 0-4 0,2 0-4 0,6 0-12 16,1 0 0-16,-8 0-4 0,8 0-4 0,-1 0-4 15,2 0 4-15,-2 0-4 0,2 0 0 0,8 0-16 0,-9 0-40 0,-1 0 0 16,2 0 0-16,8 0 0 0,-10 0 0 0,1 0 0 0,0 0 0 0,0 0 0 16,1 0 0-16,-2 0 0 0,-6 0 0 0,6 0 0 15,-8 0 0-15,1 0 0 0,8 0 0 0,-17 0 0 0,9 0 0 0,-1 0 0 16,0 0 0-16,-8 0 0 0,0 0 0 0,0 0 0 0,0 0 0 16,10 0 0-16,-10 0 0 0,0 0 0 0,-10 0 0 0,10 0 0 15,0 0 0-15,0 0 0 0,-8 0 0 0,8 0-52 0,-8 0-92 0,-1 0-40 16,9 0-40-16,-8 0-80 0,-10 0 12 0,10 0 52 0,0 0 44 15,-10 0 40-15,2 0 28 0,6 0 28 0</inkml:trace>
          <inkml:trace contextRef="#ctx0" brushRef="#br0" timeOffset="-711.0979">16915-8849 59 0,'0'-5'84'0,"0"0"-8"0,0 1 0 0,0-1-28 16,0 1 0-16,0-1 0 0,0 0-4 0,-8 0 0 0,16-5-4 16,-8 6 4-16,0-2-4 0,0-3 0 0,10 5 4 0,-10-6 0 15,8 0-4-15,-8 1 0 0,8 3 0 0,-8-3 8 0,9-1-8 0,0 1-4 16,-1-5 4-16,0 4-4 0,1 0 4 0,-1 2-4 0,10-3 0 15,-10 2-4-15,0-1 0 0,2 0 0 0,-2 2-4 0,8 2-4 16,-7-3 0-16,0 4-4 0,8 0 4 0,-9 0-4 0,0 0 0 0,2 0-4 16,6 5 4-16,-8-4 0 0,2 4-4 0,-2 0 4 0,0 0 0 15,10 0-4-15,-10 0 0 0,1 4 0 0,-1 1 0 0,0 0 0 16,10 0 4-16,-10 5-4 0,0-1 0 0,2 1 0 0,-2-1 0 16,0 6 0-16,1-6 0 0,8 5-4 0,-9 1 0 0,1-1-4 15,-1 0 0-15,0 1 4 0,2-6-4 0,-10 6 4 0,8-1-4 0,0 1-4 16,-8-5 0-16,0 4 4 0,10-4 0 0,-10-1-4 15,0 5 0-15,0-4-4 0,-10-5 4 0,10 4 0 0,-8 1 0 0,0-5 0 16,-2 5-4-16,2-6 0 0,0 1 0 0,-9 0-4 0,0 4 0 16,8-9 0-16,-7 6-8 0,-2-2 0 0,1-4-12 0,0 5-4 15,0-5-12-15,0 0-12 0,0 0-8 0,-1 4-12 0,2-4-8 16,8 0-4-16,-10 0-12 0,10 0-12 0,-1 0-12 0,-8 0-12 0,17 0-20 16,-9 0-64-16,1 0 24 0,8 0 36 0,-8 0 36 15,8 0 24-15</inkml:trace>
          <inkml:trace contextRef="#ctx0" brushRef="#br0" timeOffset="-1197.8888">16941-8907 31 0,'0'0'72'0,"0"0"-8"0,0 0-12 0,0 0-20 0,0-4-8 15,0 4 4-15,0 0-4 0,9-5 0 0,-9 5 0 0,0 0 4 16,0-4 0-16,0 4 0 0,0-6 8 0,0 6 0 0,0-4 0 0,0-1-4 16,0 5 0-16,0 0 0 0,0 0 4 0,0 0-4 0,0-5 4 15,0 5 0-15,0 0 0 0,0 0 0 0,0 0 0 0,0 0 0 16,0 0-4-16,0 0 0 0,0 0 4 0,0 0 0 0,0 5 4 16,0-10-4-16,0 5 4 0,0 0 4 0,0 5-4 0,9-5 0 15,-9 0 4-15,0 0 0 0,0 5 0 0,0-1-4 0,0-4 0 0,0 6-4 16,0-2-4-16,0 1 0 0,0 5 4 0,0-1-4 0,0 1-8 15,0 4-4-15,0 0 0 0,0-4-4 0,0 10 0 0,0-7-16 16,0 7 16-16,0-1-4 0,0 0 0 0,0 5 0 0,0-4-4 0,0 3 4 16,0 1-4-16,0 0 0 0,0 0 0 0,0 0-4 15,0 0 4-15,0 0 0 0,0 0-4 0,0-5 4 0,0 6-4 0,0-6 4 16,0 0 0-16,0 4-4 0,0-3 0 0,0-5 0 0,0 4 0 16,0-5 4-16,0 5-8 0,0-4 4 0,0-1 0 0,0-5-4 15,0 6 4-15,0-5 0 0,0 4 0 0,0-5-4 0,0 1 0 0,0 0 0 16,0-6 0-16,0 6 0 0,0-5 0 0,0-1 0 0,0 1 0 15,0 0 0-15,0 0 4 0,0 0-4 0,0 0 0 0,0-5 0 16,0 4 0-16,0-4 0 0,0 0 0 0,0 5-4 0,0-5 0 16,0 0 0-16,0 0 0 0,0 0 0 0,0 0 0 0,0 0-4 15,0 0-4-15,0 0-4 0,0 0-4 0,0 0-8 0,0 0-4 16,0 0-12-16,0 0-8 0,-9-5-8 0,9 5-12 0,0 0-8 0,0-4-4 16,0 4-20-16,-9-5-8 0,9 0-12 0,0 0-24 0,-8 0 8 15,8-4-52-15,0 4-8 0,-8-5 44 0,8 1 28 16,-10-1 20-16</inkml:trace>
        </inkml:traceGroup>
        <inkml:traceGroup>
          <inkml:annotationXML>
            <emma:emma xmlns:emma="http://www.w3.org/2003/04/emma" version="1.0">
              <emma:interpretation id="{27089141-2676-4C85-A41E-21E8CFA5C636}" emma:medium="tactile" emma:mode="ink">
                <msink:context xmlns:msink="http://schemas.microsoft.com/ink/2010/main" type="inkWord" rotatedBoundingBox="22347,3369 25687,3571 25656,4082 22316,3880"/>
              </emma:interpretation>
            </emma:emma>
          </inkml:annotationXML>
          <inkml:trace contextRef="#ctx0" brushRef="#br0" timeOffset="518.1653">17853-8201 35 0,'0'-5'104'0,"0"5"-8"0,9-6-4 0,-9 2-24 15,0 4-8-15,0-4 0 0,8-1 0 0,-8-5 0 0,0 5 0 16,0 1-4-16,0-1 0 0,0-4 0 0,0 4-4 0,0 0 0 16,0 0-4-16,0 0 0 0,0 1 0 0,0-2 0 0,-8 2 0 15,8 4-4-15,0 0-4 0,0-5-8 0,-9 5-4 0,9 0 0 16,0 0 0-16,-8 5-4 0,0-5-4 0,8 4 0 0,-8 2-4 16,-2 3 4-16,2-4-4 0,0 5 0 0,-2-1 0 0,10-4-4 15,-8 4 0-15,0 1 0 0,8-1 0 0,-9 1-4 0,9-1 0 0,-8 1 0 16,8 0-4-16,0-1-4 0,0-4 4 0,0 0 0 15,8 4 0-15,-8-4 0 0,9-5-4 0,-9 5 4 0,8-5-4 0,0 6 0 16,2-6 4-16,-2 0 0 0,0 0-4 0,2 0 0 0,-2 0 0 0,8 0 0 16,-7 0 4-16,-1 0-4 0,1 0 4 0,0 0 0 15,-1 0 0-15,0 3 4 0,2 3 4 0,-10-2-4 0,8 1 0 0,0-1 8 16,-8 2-20-16,8-2 24 0,-8 6-4 0,10-1-4 0,-10 1 0 16,0 0 0-16,0-1 0 0,0 1 0 0,0 5 0 0,0-6 4 15,0 1 0-15,0 4 0 0,0-5 0 0,0 6 0 0,0-1 0 0,0-4 4 16,-10 5 4-16,10-6 0 0,-8 5 0 0,8-4 0 0,-8-2-20 15,0 8-4-15,-2-6 0 0,2-1 0 0,-9 1 0 0,8 0 0 16,-8-6 0-16,9 6 0 0,-8-6 0 0,-2 1 0 0,0-5 0 16,2 5 0-16,-1-5 0 0,0 0-48 0,0 0-40 0,-1-5-20 15,2 0-20-15,-2 1-32 0,2-1-28 0,-2-4-40 0,1-1-52 0,9 0 48 16,-10 1 48-16,2-1 32 0,6 1 28 0,2-6 28 16</inkml:trace>
          <inkml:trace contextRef="#ctx0" brushRef="#br0" timeOffset="-11657.8403">14622-8374 63 0,'0'-4'96'16,"0"4"-4"-16,0 0-8 0,0 0-24 0,0-5 0 0,0 5-4 15,0 0-4-15,0 0 0 0,0 0 4 0,0 0 4 0,9 5 4 16,-9-5-4-16,0 0 4 0,8 4-8 0,-8 1 0 0,0-1-8 16,9 2 0-16,-9-2-8 0,8 6-4 0,-8-2 0 0,0 3-8 0,9-2 4 15,-9 1-8-15,8 5-4 0,-8-1 0 0,8-4-4 16,-8 9 0-16,0-5-4 0,0 1 0 0,0-1-4 0,0 0 4 0,0 6-4 16,10-6 0-16,-10 5-8 0,0-4 0 0,0 4 4 0,0-5-4 15,0 1 0-15,0-1-4 0,0 0 0 0,-10 0-8 0,10-4-4 16,0-1-12-16,0 1-12 0,0 0-12 0,0-5-12 0,0-1-16 0,0 2-12 15,0-6-16-15,0 4 0 0,0-4-24 0,0-4-44 0,0 4 0 16,0-6 32-16,0 2 28 0,0-6 24 0</inkml:trace>
        </inkml:traceGroup>
        <inkml:traceGroup>
          <inkml:annotationXML>
            <emma:emma xmlns:emma="http://www.w3.org/2003/04/emma" version="1.0">
              <emma:interpretation id="{B249257E-221C-42A9-9A4E-49BDCC1A6B74}" emma:medium="tactile" emma:mode="ink">
                <msink:context xmlns:msink="http://schemas.microsoft.com/ink/2010/main" type="inkWord" rotatedBoundingBox="21874,2678 23628,2784 23555,3987 21801,3881"/>
              </emma:interpretation>
            </emma:emma>
          </inkml:annotationXML>
          <inkml:trace contextRef="#ctx0" brushRef="#br0" timeOffset="-11293.8151">14861-8273 23 0,'8'0'112'0,"1"0"-8"0,-9-5 0 15,9 5-24-15,-1 0-12 0,-8 0 0 0,8 0-4 0,-8 0 0 16,8 0 4-16,-8 0 0 0,0 0-4 0,0 0-4 0,0 5-8 16,10-5-8-16,-10 5-4 0,-10-5-8 0,10 5-4 0,0 0-4 0,-8-1-4 15,8 1 0-15,-8 4-4 0,8-4 0 0,-8 5-4 0,-1-1 0 16,0 1-4-16,1-1 0 0,-1 1 0 0,1 0-4 0,0-1 0 16,-2-4 4-16,2 5 0 0,0-6 0 0,0 6 4 0,-2-4 0 15,2-3 4-15,8 3 0 0,-8-2-4 0,8-4 4 0,0 5 0 16,-9-5-4-16,9 0 4 0,0 4 0 0,0-4 8 0,0 6-4 0,0-6 0 15,0 4 4-15,9-4 0 0,-9 5 0 0,8 0 4 16,-8 1 4-16,8-3 0 0,2 3 0 0,-2-2 4 0,-8 6 0 0,8-1 0 16,10-4 4-16,-10 4 4 0,0-4 0 0,1 5 0 0,-1-1-4 15,10-3-36-15,-10 3-4 0,0 1 0 0,10-6 0 0,-10 6 0 16,0-5 0-16,2 5 0 0,6-6 0 0,-7 1 0 0,-1 0 0 0,1 0 0 16,8 5 0-16,-9-10 0 0,0 4 0 0,2 1 0 0,-2-5 0 15,0 0 0-15,2 0 0 0,-2 0 0 0,-8 0 0 0,8-5-56 16,-8 1-68-16,0-1-24 0,0 0-44 0,0 0-32 0,0-5-92 0,0 0 56 15,-8 1 44-15,8-5 40 0,-8-1 40 0,-10 5 20 16</inkml:trace>
          <inkml:trace contextRef="#ctx0" brushRef="#br0" timeOffset="-13713.0075">14162-8901 15 0,'0'-6'88'16,"-8"2"-4"-16,8-1-8 0,0 5-20 0,0-4-4 16,-10-2 0-16,10-3 0 0,0 4-4 0,0 0-20 0,0-5 20 0,0 6-4 15,0-1 4-15,0-5-4 0,0 1 0 0,0-1 4 0,10 6-4 16,-10-6-4-16,8 0 0 0,-8 2-4 0,8-3 4 0,1 2-8 16,0-1 4-16,-9 0-4 0,8 2 0 0,0-3 4 0,1 2-4 15,8 4 0-15,-8-5-8 0,-1 1 4 0,0-1-8 0,2 5 4 0,-2-4-4 16,8 4-4-16,-6-1-4 0,-2 3 0 0,9-3 0 0,-9 6 0 15,0-4 0-15,10 4-4 0,-10-5 4 0,10 5 0 0,-10 5-4 16,9-5 4-16,-8 4 0 0,8 2 0 0,-1-3 0 0,2 3-4 0,-10-1 4 16,10 4 0-16,-2 1 4 0,-7-1 0 0,8-4-4 15,-8 5 0-15,7 4 4 0,-8-3 0 0,2-3 0 0,-2 7-4 0,0-6 0 16,2 1 0-16,-2 4 0 0,0-4 0 0,-8 0-4 0,9 4-4 16,-9-5 0-16,0 1 0 0,0 5 0 0,0-6 0 0,8 1 0 15,-16 0 0-15,8 3-4 0,0-3 4 0,-9 0-4 0,9 0 4 0,-8-1-4 16,0 0 4-16,-2 1-24 0,2 0 24 0,0-1 4 0,-2 1-4 15,-6-5 0-15,8 5-4 0,-9-6 0 0,-1 1 0 16,10 5 0-16,-10-6-4 0,2-4 8 0,-2 6-4 0,10-6 0 0,-9 0 0 16,0 4-4-16,8-4-4 0,-7 0 0 0,6-4-8 0,2 4-4 15,0-6-16-15,0 6-16 0,-2 0-12 0,2-4-12 0,8-1-20 16,-8 5-8-16,8 0-16 0,0 0-20 0,0-5-16 0,0 0-72 16,0 5 32-16,-9-4 32 0,9-2 36 0,0 6 24 0</inkml:trace>
          <inkml:trace contextRef="#ctx0" brushRef="#br0" timeOffset="-14243.5858">14239-8945 63 0,'0'-4'92'0,"0"-6"-8"0,0 5-4 16,0 1-36-16,0-2 12 0,0 1 0 0,0 1 0 0,0-1-4 16,0 0 0-16,0 1-8 0,0 4 0 0,0-5-4 0,0 5 4 15,0 0 0-15,0 0 0 0,0-5 0 0,0 5-4 0,0 0 4 0,0 0 4 16,0 0 0-16,0 0 0 0,0 0 0 0,0 0 0 0,0 5 0 15,0-5 0-15,0 0 0 0,0 0 0 0,0 0-4 0,0 0-8 16,0 0 0-16,0 0 0 0,0 0 0 0,0 5 0 16,0-5-4-16,0 4 0 0,0 1 0 0,0 4-4 0,0-4-4 0,8 5 0 15,-8-1-4-15,0 6 0 0,0-5-4 0,0 4 0 0,8 5-4 16,-8-4 0-16,0 4-4 0,0 0 0 0,0 1 0 0,0-1 4 16,10 0-4-16,-10 4-4 0,0-3 0 0,0 4 0 0,0 0 4 15,0-5-4-15,0 5 0 0,0-5 0 0,0 0 0 0,0 5 4 0,0-4-4 16,0-1 0-16,0-1 0 0,0 2-4 0,0-6 0 0,0 5 0 15,0-4 0-15,0-1 0 0,0 5 0 0,0-4 0 0,0-1 0 16,0-4 0-16,0 5 0 0,0-2 0 0,0-3 0 0,0 5 0 16,0-5 0-16,0-1 0 0,0 5 0 0,0-4 0 0,0-5 0 15,0 5 0-15,0-6 0 0,0 1 0 0,0 5 0 0,0-10 0 0,0 5 0 16,0-5 0-16,0 4 0 0,0-4 0 0,0 0 0 0,0 5 0 16,0-5 0-16,0 0 0 0,0 0 0 0,0 0 0 0,0-5 0 15,0 5 0-15,0 0 0 0,0 0 0 0,0 0 0 0,0 0 0 0,0 0 0 16,0 0 0-16,0 5 0 0,0-5 0 0,0 0 0 15,0 0-12-15,0 0-16 0,0 0 0 0,0 0-4 0,0 0-8 0,0 0-12 16,0-5-8-16,0 5-12 0,0 0-12 0,0-4-4 0,0 4 0 16,0-5-12-16,0 0-8 0,0 5-4 0,0-5-4 0,0 0-4 15,-10 1-8-15,10-6-40 0,0 5-16 0,0 0 28 0,-8-4 36 16,8-1 20-16</inkml:trace>
          <inkml:trace contextRef="#ctx0" brushRef="#br0" timeOffset="-6354.7774">15825-8805 39 0,'0'-6'108'0,"0"2"-8"0,0-1-8 0,0 1-28 15,0-2 4-15,0 6-4 0,0 0-8 0,0-4 8 0,0 4-4 0,0 0-4 16,0 0-4-16,0-5 0 0,0 5 0 0,0 5-8 0,0-5 0 15,0 0-4-15,0 4 0 0,0 2-4 0,0-2 0 0,0 1 0 16,0-1 4-16,0 6 0 0,0-5 0 0,0 5 4 0,0 0-4 16,0 3 4-16,0-3-4 0,0 5 0 0,0-1-4 0,0 1-4 15,0 4 0-15,0-5 0 0,0 0-4 0,8 5-4 0,-8 1-4 16,0-1 0-16,0-5 0 0,0 6-4 0,0-1 0 0,0-1 0 16,8 2-4-16,-8-1 0 0,0 1-8 0,9-1 4 0,-9 0-4 15,0-5 0-15,0 5 4 0,9-4-4 0,-9 4 0 0,0-5 4 0,0 1-8 16,0-1 4-16,0-5-4 0,0 6 0 0,0-5 0 0,0 0 0 15,0-1 0-15,0-4 0 0,0 5-8 0,0-6 4 0,0 1 4 16,0-5-8-16,0 5-4 0,0-5-12 0,0 0-16 0,0 0-8 16,0 0-12-16,0 0-8 0,-9-5-8 0,9 5-4 0,0-5-12 15,-9 1-12-15,9-1-8 0,-8 0-8 0,8 0-4 0,-8 0-36 0,8-5-40 16,-10 6 20-16,2-6 36 0,8 1 28 0,-8-1 16 0</inkml:trace>
        </inkml:traceGroup>
        <inkml:traceGroup>
          <inkml:annotationXML>
            <emma:emma xmlns:emma="http://www.w3.org/2003/04/emma" version="1.0">
              <emma:interpretation id="{DCABB0E4-E168-4DA1-A8D3-92336C3C9394}" emma:medium="tactile" emma:mode="ink">
                <msink:context xmlns:msink="http://schemas.microsoft.com/ink/2010/main" type="inkWord" rotatedBoundingBox="26835,2761 27671,2812 27605,3903 26769,3852"/>
              </emma:interpretation>
            </emma:emma>
          </inkml:annotationXML>
          <inkml:trace contextRef="#ctx0" brushRef="#br0" timeOffset="3438.705">19234-9093 63 0,'-8'0'92'0,"0"0"-8"0,-1 0 0 0,1 0-24 16,-1 0-4-16,9 0 4 0,-9 0-4 0,1 0 4 0,0 0 0 16,0 0 0-16,-2 0-4 0,10 0 4 0,-8 0-8 0,8 5 0 0,-8-5-8 15,8 0 0-15,-10 4-4 0,10-4-4 0,0 0 0 0,0 5 4 16,0-5 0-16,-8 6 4 0,16-6 8 0,-8 4-4 0,0-4 4 16,10 4 0-16,-10 1 0 0,8 0-4 0,-8 0 0 0,8 0 0 15,2-1-4-15,-2 6 0 0,8-4-4 0,-7 2 0 0,0-3 0 16,8 5 0-16,-1-1-4 0,2 1-8 0,-2 5 0 0,2-2-4 15,7-3-20-15,-7 5-4 0,-2-1 0 0,10 1 0 0,-8-1 0 0,7 1 0 16,-8-2 0-16,8 7 0 0,-7-5 0 0,8-2 0 0,-10 2 0 16,1-1 0-16,9 1 0 0,-10-1 0 0,2 1 0 0,-1-1 0 15,0 1 0-15,8-1 0 0,-16 0 0 0,8 0 0 0,1 1 0 16,-2-6 0-16,2 6 0 0,-10-5 0 0,9 4 0 0,-1-5 0 0,-6 7 0 16,6-7 0-16,-8 0 0 0,10 1 0 0,-10-1 0 0,1 0 0 15,8 2 0-15,-17-2 0 0,17 1 0 0,-9-1 0 0,-8-4 0 16,9 0 0-16,0 5 0 0,-9-6 0 0,8 1 0 0,-8-5 0 0,0 4 0 15,0 2 0-15,8-2 0 0,-8-4 0 0,0 0 0 16,0 5 0-16,0-5 0 0,-8 5 0 0,8-5 0 0,0 5 0 0,-8-5 0 16,-1 4 0-16,9 2 0 0,-9-6 0 0,9 4 0 0,-8 1 0 15,0-1 0-15,-1 1 0 0,1 0 0 0,-10 5 0 0,10-5 0 16,0 5 0-16,-10-6 0 0,10 5 0 0,0 1 0 0,-10 0 0 0,10-2 0 16,-9 3 0-16,9-2 0 0,-10 6 0 0,10-5 0 15,-10 4 0-15,10-4 0 0,-9 4 0 0,8 0 0 0,-8 1 0 0,9-2 0 16,-9 2 0-16,8-5 0 0,-7 5 0 0,6-1 0 0,2 0 0 15,-9-3 0-15,8 2 0 0,1-4 0 0,0 6 0 0,-1-4 0 16,1-2 0-16,0 0 0 0,-2 1 0 0,10-1 0 0,-8-4 0 16,8 4 0-16,-8-3 0 0,-2 3 0 0,10-5 0 0,0 2 0 15,0-2 0-15,0 1 0 0,0 0 0 0,-8 0 0 0,8-5 0 16,0 0 0-16,0 4 0 0,0-4 0 0,0 0 0 0,0 0 0 0,0 0 0 16,0 0-20-16,0 0-40 0,0 0-20 0,0 0-20 0,-8 0-20 15,8 0-20-15,0 0-36 0,-9 0-44 0,1-4-64 0,8 4 48 16,-9-5 44-16,1 0 36 0,-1 0 32 0,1-5 20 0</inkml:trace>
        </inkml:traceGroup>
        <inkml:traceGroup>
          <inkml:annotationXML>
            <emma:emma xmlns:emma="http://www.w3.org/2003/04/emma" version="1.0">
              <emma:interpretation id="{2343D9C3-9CA8-4FDF-B60A-1DA09932D5FB}" emma:medium="tactile" emma:mode="ink">
                <msink:context xmlns:msink="http://schemas.microsoft.com/ink/2010/main" type="inkWord" rotatedBoundingBox="28796,2836 30575,2944 30497,4241 28717,4133">
                  <msink:destinationLink direction="with" ref="{9ABAC8A5-2A56-459E-A584-5E829D710C68}"/>
                </msink:context>
              </emma:interpretation>
              <emma:one-of disjunction-type="recognition" id="oneOf0">
                <emma:interpretation id="interp0" emma:lang="" emma:confidence="0">
                  <emma:literal>w</emma:literal>
                </emma:interpretation>
                <emma:interpretation id="interp1" emma:lang="" emma:confidence="0">
                  <emma:literal>W</emma:literal>
                </emma:interpretation>
                <emma:interpretation id="interp2" emma:lang="" emma:confidence="0">
                  <emma:literal>ń</emma:literal>
                </emma:interpretation>
                <emma:interpretation id="interp3" emma:lang="" emma:confidence="0">
                  <emma:literal>co</emma:literal>
                </emma:interpretation>
                <emma:interpretation id="interp4" emma:lang="" emma:confidence="0">
                  <emma:literal>Wy</emma:literal>
                </emma:interpretation>
              </emma:one-of>
            </emma:emma>
          </inkml:annotationXML>
          <inkml:trace contextRef="#ctx0" brushRef="#br0" timeOffset="7272.4413">21060-8729 19 0,'0'-9'88'0,"8"-6"-8"0,-8 1-4 0,0 5-24 0,8-6-4 15,-8 1-4-15,9-1 4 0,-1 5-4 0,1-4 0 0,0-1 0 16,-1 2-4-16,0 3 0 0,10-5 0 0,-2 1 0 0,-6 5 0 16,6-6 4-16,1 5 0 0,0 0-4 0,0 1 4 0,1-1-12 0,-2 1 4 15,2 4-4-15,-2-4 0 0,1 4 0 0,1 5 0 0,-2-5-8 16,2 5 0-16,-1 5 0 0,-8-5 0 0,7 5 0 0,-7 4-4 16,7 0 0-16,-6 2 0 0,-2 2-4 0,10-3 4 0,-10 9-4 15,0-4 0-15,0-1 4 0,1 6-4 0,0-6 0 0,-1 5 0 0,1 1-4 16,-9-1-20-16,8 0 24 0,-8-5-4 0,8 5-4 15,-8-4 0-15,0 4 0 0,0-4-4 0,0-1 4 0,-8 0-4 0,8 0-4 16,-8-4 4-16,-1 4-4 0,1-4-8 0,-1 0 0 0,0-1-4 16,-7 1-12-16,8-6-8 0,-10 6-8 0,10-4-12 0,-10-6 0 15,1 3-20-15,9-3-8 0,-9 0-12 0,8 6-8 0,-7-6-4 0,6-6-20 16,2 6-60-16,0-3 0 0,-1 3 40 0,0-6 24 0,9 1 28 16</inkml:trace>
          <inkml:trace contextRef="#ctx0" brushRef="#br0" timeOffset="6958.2531">21230-8872 7 0,'0'-5'92'0,"0"5"-4"0,0-5-4 0,0 5-24 0,0 0-4 0,0 0 0 16,0 0-4-16,0-5 0 0,0 5 0 0,0 0 8 0,0 0-4 16,0 0 4-16,0 5 0 0,0-5 0 0,0 0 0 0,0 5-4 15,0 0 0-15,0-1 4 0,0 1 0 0,0-1 4 0,0 6 0 16,0 0-4-16,0-1 4 0,0 1-8 0,0 5 0 0,0 4 0 16,0 0-8-16,0 0 0 0,0 5-4 0,0 0-4 0,0 0-20 0,0 0 16 15,0 5-4-15,0-1-4 0,0 1 4 0,0 0-8 0,0 5 0 16,0-5-8-16,-9-1 0 0,9 5 0 0,0-3 0 15,0-2-16-15,0 6 0 0,0-5 0 0,-9 0 0 0,9-6 0 16,0 5 0-16,0-3 0 0,0-1 0 0,0 6 0 0,0-8 0 16,0-2 0-16,-8 4 0 0,8-5 0 0,0 1 0 0,0-7 0 15,0 2 0-15,0-1 0 0,8 1 0 0,-8-5 0 0,0-1 0 16,0 1 0-16,0-5 0 0,0 0 0 0,-8-1 0 0,8-4-28 16,0 0-8-16,0-4-4 0,0-1-8 0,0 0-12 0,0-5-12 15,0 1-4-15,0-6-12 0,0 1-4 0,0-1-12 0,0 1-4 16,0-1-8-16,0-4-4 0,0 0-4 0,-8 0 0 0,8-1-40 15,0-2-28-15,-9 2 32 0,1-4 24 0,8 4 32 16</inkml:trace>
          <inkml:trace contextRef="#ctx0" brushRef="#br0" timeOffset="7854.8835">21775-7986 67 0,'0'-4'96'0,"0"4"-4"16,0-5-4-16,0 5-24 0,0-5-4 0,0 0 0 0,0 1-4 0,0-2 4 16,0 2-8-16,0 4 4 0,0-5 4 0,-8 1 0 0,8-2-8 15,0 6 0-15,0-5 0 0,-9 1-4 0,9 4-4 0,-8-5 0 16,8 5-4-16,-9-5 4 0,9 5-4 0,-8 0-4 0,-1 0 0 0,9 0 0 15,-8 0 0-15,0 0-8 0,-2 0 0 0,10 5 0 16,-8 0 0-16,0-1-4 0,-2 1 0 0,2 1-4 0,0-2 0 0,0 5 0 16,-1-3 0-16,1-2-4 0,-1 6 0 0,9-1-4 0,-9 1 4 15,1 5-8-15,0-6 4 0,8 1-4 0,0 0 0 0,-10 4 0 16,10-5 0-16,0 6 0 0,0-5 0 0,0-1-4 0,0 5-4 0,0-4 4 16,10 5 0-16,-10-6 0 0,0 0-4 0,8 6 4 15,0-6 0-15,1-4-4 0,0 5 0 0,-1-1 0 0,1-3 0 0,-1-2-4 16,0 1-4-16,10-1-4 0,-10-4-8 0,10 5-4 0,-10-5-16 15,9-5-20-15,-9 5-12 0,9-4-16 0,0-1-16 0,1-5-24 16,-2 6-16-16,-6-6-16 0,6 0-80 0,1 1 28 0,-8-1 40 16,8 1 36-16,-9-1 24 0</inkml:trace>
          <inkml:trace contextRef="#ctx0" brushRef="#br0" timeOffset="8490.7241">22253-7957 47 0,'0'-4'100'0,"0"-2"-4"16,0 2-8-16,0 4-24 0,0-5-4 0,0 1-8 0,0-2 0 15,0 2 0-15,0 4-4 0,0-5 0 0,0 0 0 0,0 0-4 16,0 5 0-16,0-4-8 0,0-2 4 0,0 6 4 0,0-4-4 0,0 4 4 16,0 0-4-16,0 0 0 0,0 0 0 0,8 4 0 0,-8 2-8 15,0-6 4-15,0 4-4 0,0 6-8 0,0-5 4 0,0 5-8 16,0 3 0-16,-8-3-8 0,8 5 0 0,0-1 0 0,-8 0 0 0,8 6 0 16,0-6-4-16,0 5 0 0,-10-1 0 0,10-2 0 0,0 3 0 15,0 0-4-15,0 0 0 0,0-4 0 0,0 4 0 0,0-5-4 16,0 1 4-16,10-6 0 0,-10 5 0 0,8-4-4 0,0-5 0 15,2 5 4-15,-2-6-4 0,0-4 4 0,0 5-4 0,9-5 0 16,-8-5 0-16,8 1 0 0,-9 4 0 0,10-10 0 0,-10 5 0 0,10-5-4 16,-10 1 4-16,9-1 0 0,-9 1 0 0,1-1 0 0,8 1 0 15,-9-1 0-15,0 0 0 0,2 1 0 0,-10 5 0 0,8-2 0 16,-8-3 0-16,8 4 0 0,-8 5 0 0,0-5 0 0,0 5 0 0,0 0 0 16,0-5 0-16,0 5 4 0,0 0-4 0,0 5 4 15,0-5-4-15,0 5 8 0,0 0-4 0,0 0 4 0,10-1-4 0,-10 2 4 16,0-2 0-16,0 1 4 0,8 4 0 0,-8-4 0 0,0 5 4 15,8-5-4-15,-8 3 0 0,9 3 0 0,-1-2 0 0,-8-4 4 16,8 4-4-16,1 1 4 0,-9-5-4 0,9-1 0 0,-1 6 0 16,0-5 0-16,2 0-4 0,-2 1 0 0,0-6 0 0,1 3 0 15,0-3 0-15,-1 0-8 0,9 0 8 0,-9 0-4 0,1-3 0 16,0-3 0-16,7 1 0 0,-6 0-4 0,-2-5 4 0,9 6 0 0,-8-11 0 16,-1 6-4-16,0-5 4 0,1-1 0 0,-1 1-4 0,0-5 0 15,2 0 4-15,-10-1-4 0,8 1-4 0,-8-4 4 0,0 3 4 16,0-4-4-16,0 0-4 0,0 0-4 0,0 0 4 0,-8 0-4 15,8 5-4-15,-10-5-8 0,2 4-8 0,0 2-8 0,-1 3-16 16,-7 2-16-16,7 2-16 0,0 2-20 0,1-1-24 0,-10 5-24 0,2 5-36 16,7 0-68-16,-8 5 44 0,0-1 44 0,9 2 32 0,-10 3 24 15</inkml:trace>
        </inkml:traceGroup>
      </inkml:traceGroup>
    </inkml:traceGroup>
    <inkml:traceGroup>
      <inkml:annotationXML>
        <emma:emma xmlns:emma="http://www.w3.org/2003/04/emma" version="1.0">
          <emma:interpretation id="{0DB40969-B986-48DA-87DF-0E623F44F800}" emma:medium="tactile" emma:mode="ink">
            <msink:context xmlns:msink="http://schemas.microsoft.com/ink/2010/main" type="paragraph" rotatedBoundingBox="21710,4223 25837,4223 25837,5032 21710,50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9A68FDC-7896-47E8-8169-9836716BB587}" emma:medium="tactile" emma:mode="ink">
              <msink:context xmlns:msink="http://schemas.microsoft.com/ink/2010/main" type="inkBullet" rotatedBoundingBox="21717,4060 25837,4255 25796,5136 21676,4941"/>
            </emma:interpretation>
            <emma:one-of disjunction-type="recognition" id="oneOf1">
              <emma:interpretation id="interp5" emma:lang="" emma:confidence="0">
                <emma:literal>↳</emma:literal>
              </emma:interpretation>
            </emma:one-of>
          </emma:emma>
        </inkml:annotationXML>
        <inkml:trace contextRef="#ctx0" brushRef="#br0" timeOffset="230969.5179">14085-7607 47 0,'0'-4'84'0,"0"-2"-8"0,0 6 0 0,0 0-24 15,0-4-4-15,0 4 0 0,0 0-4 0,0 0 4 0,0 0-4 16,0 0-4-16,0 0 4 0,0 0-8 0,0 0 0 0,0 0 4 0,0 0-24 16,0 0 24-16,0 0-8 0,0 0 0 0,0 0 0 15,0 4 0-15,0-4 0 0,0 6 0 0,0 3-8 0,0 0-4 16,0 2-4-16,0-2-4 0,0 5 0 0,0 1-4 0,9 4-4 15,-9 0 8-15,8 1-4 0,-8-2-4 0,0 7 0 0,8-1 0 16,1-2-4-16,-9-1 4 0,9 3-4 0,-1-5 4 16,-8 0 0-16,8 0-4 0,2-4 0 0,-10 4 4 0,0-10 0 0,8 5 4 15,-8-4 4-15,0-1 0 0,0-3 0 0,0-6 0 16,0 4-4-16,0-4-4 0,0 0 0 0,-8-4 0 0,8-2 0 16,0-3 0-16,-10 5 0 0,2-11 0 0,8 5-4 0,-8-5 0 15,8 7 4-15,-9-12-4 0,0 6 0 0,1 0 0 0,8-6 0 16,-8 1 0-16,-1 0 0 0,9 0 0 0,-8 5 0 0,-1-5 0 15,9-1 0-15,-9 6 0 0,9 0 0 0,-8-1 0 0,8 1 4 16,-8 4-4-16,8 1-4 0,0-1 4 0,-10 5 0 0,10 0-4 16,0 0 4-16,0 5 0 0,0 0 0 0,0 0 0 0,0 5 0 15,0 5 0-15,0-6 0 0,0 6 0 0,0 0-4 0,0-1 4 16,10 6 0-16,-10-1 0 0,0 0 4 0,8 1-4 0,-8 4-4 0,0-4 4 16,8-1-4-16,-8 0 4 0,9 1 0 0,-9-1 0 15,9 0 4-15,-9-4-4 0,0 0 4 0,8 0-4 0,-8-6 4 0,0 5 0 16,0-4-4-16,0-5 0 0,0 5 0 0,0-5 0 0,0 0 4 15,0 0-4-15,0-5 0 0,-8 5 0 0,8-5 0 0,0 1 0 16,-9-5 0-16,9 3 0 0,-9-3 0 0,9 0 0 0,-8-6 0 0,8 5 0 16,-8-4 0-16,-2-2 0 0,10 3 0 0,-8-6 0 0,8 5 0 15,-8-6 0-15,8 6 0 0,-8-5 0 0,8 0 4 0,-10 4-4 16,10 1-4-16,0-5 4 0,0 9 0 0,0-5 0 0,0 1 0 16,-8 5-4-16,8-1 4 0,0 5 0 0,0-5 4 0,0 10-4 15,0-3 0-15,0 3 4 0,8 0-4 0,-8 0 4 0,0 3-4 16,0 3 4-16,10 3 0 0,-10-5 0 0,0 11 0 0,8-6-4 0,-8 2 0 15,8-2 0-15,-8 5 4 0,8 1-4 0,2-1 0 0,-10 1 0 16,8-1 4-16,0 1 0 0,-8-1-4 0,9 0 4 0,0 1-4 16,-9-6 0-16,8 6 4 0,1-1 0 0,-9-6 0 0,8 8-4 15,0-2 0-15,-8-4 4 0,9-1-4 0,0 6 4 0,-1-6-4 16,-8 1 0-16,8 4 0 0,2-4 0 0,-10 0 0 0,8-2 0 16,0 3 0-16,1-2 4 0,0 1-4 0,-9 0 4 0,8-1-8 15,0-5 8-15,1 6-4 0,-1 0 0 0,-8-5 0 0,9 5 0 0,0-6 0 16,-1 1 0-16,10 5 0 0,-10-6 0 0,0 1 4 15,0 0-4-15,2 4 4 0,6-3-4 0,-7-2 4 0,7 6 0 0,-6-5 0 16,6-1 0-16,2 6 0 0,-10-6 0 0,9 1 0 0,0 5 0 0,0-5 0 16,1 0 0-16,6 0-4 0,-6-1 4 0,-1 6-4 15,9-10 8-15,-10 5-8 0,10-1-12 0,-8 2 16 0,7-2 0 0,0-4 4 16,0 0-4-16,1 5 0 0,0-5 0 0,-9 0 0 0,17 0 0 16,-8 0 0-16,0 0 0 0,-1 0 0 0,1 0 0 0,-2 0 0 15,2 0 0-15,9 0 0 0,-10 0-4 0,0 0 4 0,11 0 0 0,-11 0-4 16,9 0 4-16,-8 0 0 0,8 5-4 0,-9-5 0 0,9 0 0 15,0 0 4-15,-8 5 0 0,8-5 0 0,-1 0-4 0,3 4 0 16,-3-4 4-16,1 0 0 0,-8 0-4 0,8 5 4 0,0-5-4 16,1 0 0-16,-1 0 0 0,-9 0 0 0,9 0-4 0,0 0 4 15,-8 0 0-15,7-5 0 0,1 5 0 0,-8-4 0 0,9-1 0 0,-11 5 0 16,12-5 0-16,-11 0 0 0,9 5 0 0,-8-4 4 0,8 4-4 16,-9-6 0-16,9 2 0 0,-8-1 0 0,8 5 4 0,-8 0-4 15,7 0 0-15,-7 0 4 0,8-5-4 0,-8 5 0 0,-1 0 0 16,9 5 0-16,-8-5 0 0,0 0 0 0,-1 0 0 0,1 0 0 15,0 0 0-15,-1 0 0 0,1 0 0 0,0 0 0 0,-2 0 0 16,-6 0 0-16,7 0 4 0,-7 0-4 0,6 0 4 0,-6 0-4 0,8 0 0 16,-9 0 0-16,-1-5 0 0,10 5 4 0,-8 0-4 15,-2 0 0-15,2-5 0 0,-2 5 4 0,1 0-4 0,1 0 0 0,-2 0-4 16,2 0 4-16,-1 0 0 0,0 0 0 0,-9 0 0 0,9 0 4 16,1 0-8-16,-2 0 4 0,-6 0 0 0,6 5 0 0,1-5 4 15,-8 0-4-15,8 0 0 0,-1 0 0 0,2 0 0 0,-2 0 4 0,2 0 0 16,-1 5-4-16,0-10 4 0,-8 5 0 0,16 0 0 15,-8-5 0-15,1 5 0 0,-2-4 0 0,2-1 0 0,-2 0 4 0,9 0 0 16,-7 1 0-16,0-2 0 0,-2 1-4 0,1 1 4 0,9-6-4 16,-10 6 0-16,-6-1 4 0,14 0-4 0,-14 0-4 0,6 5 4 15,2-4 0-15,-10 4 0 0,9-6 0 0,-9 6 0 0,0 0 0 0,10 0-4 16,-10-3 0-16,2 6 0 0,-2-6 4 0,0 3 0 0,1 0-20 16,-1 0 20-16,1 0-4 0,0 0 4 0,-9 0 0 0,8 0 0 15,0 0 0-15,0 0-4 0,2-6 0 0,-2 1 4 0,-8 5-4 16,8-5 8-16,2 1-4 0,-2-2 4 0,0-3-4 0,1 5 0 15,-1-6 0-15,9 0-4 0,-8 1 0 0,-1-1 4 0,10 1 0 0,-10-6-4 16,0 1 0-16,10 3 4 0,-10 3-4 0,0-7 0 0,9 5 0 16,-8 1 0-16,0-5 4 0,7 4-4 0,-6 0 0 0,-2 1 0 15,0 4 8-15,10-5-4 0,-18 1-4 0,16-1 8 0,-7 1-4 16,-9 4 0-16,8-5 0 0,1 1 0 0,0-1 0 0,-1 1 0 16,0-1 0-16,0 0 0 0,2 1-4 0,-10-1 4 0,8-4-4 0,0 4 4 15,2 1 0-15,-2-1-4 0,0 1 0 0,-8-1 4 0,9 0 0 16,-1 1-4-16,-8-1 0 0,9 5 0 0,-9-5 4 0,8 5 0 15,-8 1-4-15,9 4 0 0,-9-5 4 0,0 5 0 0,0 0 0 16,0-5 0-16,0 5 0 0,0 0-4 0,0 0 4 0,0 0-4 16,0 5 4-16,0-5 0 0,0 5 0 0,0-5-4 0,0 4 4 15,0 1-4-15,0-5 0 0,-9 6 0 0,9-2 4 0,0 1 0 0,-8 0-4 16,8 4 4-16,-9-4-4 0,9 5 4 0,-8 0-4 16,8-6 0-16,-9 6 0 0,1-1 0 0,0 1 0 0,8-1 0 0,-10 1 0 15,2 0 0-15,0 4 4 0,-2-4-4 0,2 0 4 0,0-1-8 16,0 5 4-16,-10-4 0 0,10-2 0 0,-9 8 0 0,9-7 4 15,-2 1-4-15,-6 0 0 0,-2 4 0 0,2-4 0 0,7 0 0 0,-8-1 0 16,0 0 0-16,1 5 0 0,-2-4 0 0,0 0 0 0,2-1 4 16,-1-4-4-16,0 5 0 0,0 0 0 0,-1-1 0 0,2 1 0 15,6-1-4-15,-6-4 4 0,-1 4 0 0,8 1 0 0,-8-5 0 16,9 5 0-16,-10-6 0 0,10 1 0 0,0 6 4 0,-10-8-4 16,10 3 4-16,0 3-4 0,-9-4-4 0,8 0 4 0,-8-1 0 0,9 6 0 15,-10-6 0-15,10 7 0 0,-10-7 0 0,2 6 0 0,7-5 4 16,-8 4 0-16,0 1-4 0,1 0 0 0,-2-1 0 0,0-4 0 15,-7 4 0-15,9 1 0 0,-2 0-4 0,2-1 0 0,-2 1 0 16,-8-1 4-16,10-4 0 0,-1 5-4 0,-1-1 0 0,-8-4 4 16,10 5-4-16,-2-6 4 0,2 6-4 0,-10-5 0 0,9 3 4 15,1-1 0-15,-2-3-4 0,0 1 4 0,-7 0-4 0,9-1 4 0,-2 1 0 16,2 0 0-16,-2 0 0 0,1-1-4 0,0-4 0 0,0 5 4 16,0-5 0-16,0 0 0 0,-1 5 0 0,2-5 0 0,-2 0 0 15,-7 0 0-15,9 0 0 0,-2 0-4 0,0 0 4 0,2 0-4 16,-1 0 0-16,0 0 0 0,-8 0 4 0,7 0 0 0,2 0 0 15,-2 5 0-15,1-5 0 0,0 0-4 0,-8 4 4 0,7-4 0 0,2 0 0 16,-2 0 0-16,1 6 0 0,-8-6 0 0,8 0 0 16,-1 0 0-16,2 0 0 0,-2 4 0 0,2-4 0 0,-2 0 0 0,1 0 0 15,-9 0 0-15,10 0-20 0,-2-4 24 0,2 4 0 0,-1 0 0 16,-1 0-4-16,2 0 0 0,-2 0 4 0,-8 0-8 0,10 0 8 16,-1 4-4-16,-1-4 0 0,2 0 0 0,-2 0 0 0,2 0 4 15,-2 0-8-15,1 0 4 0,0 0 0 0,0 0 0 0,9 0 0 0,-10 0 0 16,2 0 0-16,-2 0 0 0,10 0 0 0,-9 0 0 15,9-4 0-15,-10 4 0 0,2 0 0 0,6 0 0 0,-6-6-4 0,8 6 4 16,-10-4 0-16,10 4 0 0,-9-5 4 0,8 5-4 0,-8-5 0 16,9 0 4-16,-10 1-4 0,2-1 0 0,6 0 0 0,-6 0 0 15,7 1 0-15,-7-1 0 0,-2-4 0 0,10 2 0 0,-10 4 0 0,2-7 0 16,-2 5 0-16,1-4 0 0,1 4 0 0,-2-5 0 0,2 4-4 16,-2-2 4-16,1 3 0 0,0 0 0 0,-8-4 0 0,7 4-4 15,2-4 4-15,-2 4 0 0,2 0 0 0,-10 0 0 0,9 0 0 16,-1 0 0-16,2 1 0 0,-2-1 0 0,10 0 0 0,-9 0 0 15,0 1 0-15,0-2 0 0,9-3 0 0,-10 4 0 0,2 0 0 16,6 1 0-16,-6-1 0 0,7-5 0 0,-8 6 4 0,9-7-4 0,-9 7 0 16,9-1 0-16,-10 0 4 0,10-4-4 0,-10 4-4 0,1 0 0 15,9 1 8-15,-9-2-4 0,0 3 0 0,9 3 0 0,-10-6 0 16,0 1 0-16,10 5 0 0,-8-5-4 0,-2 1 4 0,10 4 0 16,-9-6 0-16,9 6-4 0,-10-4 4 0,10-1 0 0,-10 1 0 15,10 4 0-15,-9-6 0 0,9 2 0 0,-10-1-4 0,10 0 4 0,-8 0 0 16,6 1 4-16,-6-2-4 0,6 2 0 0,-6-5 0 0,7 3 0 15,-8 2 0-15,9-6-4 0,-9 5 0 0,9 1 4 0,-10-7 0 16,0 7-4-16,10-6 0 0,-8 6 4 0,-1-6-4 0,-1 5 0 16,2-4 0-16,-2 5 4 0,10-2 0 0,-10 2 0 0,2-1-4 15,-1-4 0-15,-1 3 4 0,2 2 0 0,-2-1 0 0,10 0 0 0,-10 0 0 16,2-4 0-16,-1 4 0 0,9 0 0 0,-10 0 0 0,10-4 0 16,-10 4 0-16,10-5 0 0,0 1 0 0,-10 4-4 0,10-4 4 15,-1 4 0-15,1-5 0 0,0 0 0 0,-1 1 0 0,0-1 0 16,9 6 4-16,-8-6-8 0,0 0 4 0,8 1 4 0,-10 4-4 15,10-5 0-15,-8 0 0 0,8 6 4 0,-8-1-4 0,8-5 4 0,0 6-4 16,0-6 0-16,-9 5 4 0,9 1-4 0,0-2 0 0,0 1 0 16,0 5 4-16,0-4 0 0,0-1-4 0,0 5 0 0,0 0 0 15,0 0 0-15,0-5 0 0,0 5 0 0,0 0 0 0,0 0 0 0,0 0 0 16,0 0 0-16,0 0 0 0,0 0 0 0,0 0 0 16,0 5 0-16,0-5 0 0,0 0 0 0,0 0-4 0,0-5 4 15,0 5 0-15,0 0-4 0,0 0 4 0,0 0-4 0,0 0-4 0,9 5-12 16,-9-5-12-16,0 0-16 0,0 5-8 0,0-1-24 15,8 1-12-15,-8-5-20 0,0 10-28 0,0-5-4 0,8 5-104 0,-8-6 28 16,0 6 36-16,0-1 36 0,0 6 32 0,0-5 24 0</inkml:trace>
      </inkml:traceGroup>
    </inkml:traceGroup>
    <inkml:traceGroup>
      <inkml:annotationXML>
        <emma:emma xmlns:emma="http://www.w3.org/2003/04/emma" version="1.0">
          <emma:interpretation id="{A51E94A6-3F4F-4FA0-9050-8B1DD7FB93A6}" emma:medium="tactile" emma:mode="ink">
            <msink:context xmlns:msink="http://schemas.microsoft.com/ink/2010/main" type="paragraph" rotatedBoundingBox="22244,6303 33142,6002 33177,7301 22280,760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44D1E67-90D9-41A9-BD3D-7A6971B4BBAF}" emma:medium="tactile" emma:mode="ink">
              <msink:context xmlns:msink="http://schemas.microsoft.com/ink/2010/main" type="line" rotatedBoundingBox="22244,6303 33142,6002 33177,7277 22279,7578"/>
            </emma:interpretation>
          </emma:emma>
        </inkml:annotationXML>
        <inkml:traceGroup>
          <inkml:annotationXML>
            <emma:emma xmlns:emma="http://www.w3.org/2003/04/emma" version="1.0">
              <emma:interpretation id="{417E2DB7-22E3-4607-9527-8017686F9D6A}" emma:medium="tactile" emma:mode="ink">
                <msink:context xmlns:msink="http://schemas.microsoft.com/ink/2010/main" type="inkWord" rotatedBoundingBox="22244,6303 24177,6250 24213,7525 22279,7578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39118.218">14537-5146 55 0,'0'0'100'0,"0"-5"-8"0,0 5-8 16,0 0-20-16,0-5-4 0,0 5-8 0,0 0 4 0,0-5 0 15,0 5 0-15,0-5 0 0,0 5 0 0,0 0 4 0,0-4 0 16,0 4-8-16,9-5 8 0,-9 5-4 0,8-5 4 0,-8 5 0 15,8 0 4-15,0-5 0 0,2 5 0 0,-2-5 0 0,0 5 0 0,10 0 0 16,-10-4-12-16,9 4 0 0,-8-5-4 0,8 5-24 0,-9 0 20 16,10 0-4-16,-10-5-4 0,10 5 0 0,-2 0 0 0,1 0-8 15,-8 0 4-15,8 0-8 0,-9 0-8 0,10-5-16 0,-2 5 0 0,-8 0 0 16,10 0 0-16,-10-5 0 0,9 5 0 0,-8 0 0 0,8 0 0 16,-9 0 0-16,0 0 0 0,2 0 0 0,-2 0 0 0,0 0 0 15,2-5 0-15,-10 5 0 0,8 0 0 0,-8 0 0 0,8 0 0 16,-8 0 0-16,0 5 0 0,0-5 0 0,0-5 0 0,0 5 0 15,0 0 0-15,0 0 0 0,0 0 0 0,0 0-8 0,0 0-88 0,0 0-24 16,0 0-20-16,0 0-28 0,-8 0-28 0,8 0-36 0,0 0-44 16,-8 0 52-16,-2 0 40 0,10 0 36 0,-8 0 28 0,0 0 16 15</inkml:trace>
          <inkml:trace contextRef="#ctx0" brushRef="#br0" timeOffset="238768.5848">14707-5343 47 0,'0'0'76'0,"0"-5"-12"0,10 1-4 16,-10-2-20-16,0 2-8 0,0-5 8 0,0 3-4 0,0 2 4 0,0-1 0 16,0-1-4-16,0-2 4 0,8 2 4 0,-16 2 4 0,16-2 4 15,-8 3-8-15,0-3 4 0,0 2 0 0,0-1 0 0,0 1 0 16,0 4-8-16,0-6 8 0,0 6-4 0,8 0 4 0,-8 0 4 15,0 0 4-15,0 6 0 0,8-6 0 0,-8 9 0 0,0-5-4 0,9 2-8 16,-9 3-4-16,0 1 0 0,0-2-4 0,9 7 0 16,-9 0-8-16,0-5 0 0,0 9-4 0,8-5-4 0,-8 1 0 0,0 4-4 15,9 0 0-15,-9-5-4 0,0 5 0 0,0 0-4 0,8-4-4 16,-8 4 0-16,0 0 4 0,0-4 0 0,0 4-4 0,0-5-4 16,0 5 4-16,8-4 0 0,-8-1-4 0,0 1 4 0,0-1 0 15,0 1-4-15,0-6-4 0,0 1 4 0,0-1 0 0,0 1 4 0,0 0 0 16,0-7-4-16,0 7 0 0,0-4 0 0,0-2 0 0,0 2 0 15,0-2-4-15,0-4-4 0,0 5 0 0,0-5-8 0,0 0-4 16,0 0-8-16,0 0-4 0,0 4-12 0,0-4-8 0,0-4-8 16,0 4-8-16,0-5-4 0,0 5-4 0,0-4-8 0,-8-2-8 15,8 2 0-15,0-2-4 0,-8 2 0 0,8-5-4 0,-9 3 0 0,9-3-36 16,-8-1-36-16,8 0 24 0,-9 6 28 0,0-5 24 0</inkml:trace>
          <inkml:trace contextRef="#ctx0" brushRef="#br0" timeOffset="239994.9205">15202-5237 67 0,'0'-15'88'0,"0"1"-4"0,0-1-8 15,0 1-20-15,0-1-4 0,0 2-4 0,0-1 4 0,8-1-8 0,-8 0 0 16,0 1 0-16,9-1 4 0,-9 1 0 0,9-1-8 0,-1 2 4 15,0-3-4-15,2-3 0 0,-2 5-4 0,0 5-4 0,10-6 0 16,-10 1 0-16,9 4-4 0,0 1 0 0,-8-1-4 0,7 1-4 16,2 3 0-16,-10 2-4 0,10-1 0 0,-2 0 0 0,-7 5 0 15,7 5 0-15,2-5 0 0,-10 9-4 0,0-3 0 0,10 3-4 0,-10 1 0 16,1-1 0-16,0 5 0 0,-1 1 0 0,0-1 0 0,1 1 0 16,-1 4 0-16,-8-5 0 0,0 1 0 0,0 4-4 0,0-5 4 15,0 5-4-15,0-4 0 0,-8-1 0 0,8 1-4 0,-9-1-4 0,1 1 0 16,0-2-8-16,-1 2-8 0,-8-5-16 0,9 4-16 15,-10-4-12-15,10-1-24 0,-10-4-20 0,10 4-8 0,-9-4-32 0,9 0-56 16,0 0 28-16,-10-5 36 0,10 5 24 0</inkml:trace>
          <inkml:trace contextRef="#ctx0" brushRef="#br0" timeOffset="239699.966">15296-5352 63 0,'0'-6'92'0,"0"-3"-12"16,0 5-4-16,8-2-24 0,-8-3 0 0,0 3 0 0,0 6 0 0,0-4-4 16,0 0-4-16,0 4 4 0,0 0 0 0,0 0 4 0,0 0 4 15,0 0 0-15,0 4 0 0,9 0-8 0,-9 2 4 0,0-1-4 16,8 5-4-16,-8-1 0 0,9 1-4 0,-9 5-4 0,0-1 0 15,9-1-8-15,-9 6 0 0,8 1-8 0,-8 4 0 0,8-5-4 16,-8 10 0-16,8-5-4 0,-8 0 0 0,0 0 0 0,10 5 0 0,-10-6 0 16,0 6-4-16,8-4 0 0,-8-2 0 0,0 2-4 0,0-2 0 15,0 2 0-15,0-6 0 0,0 0 0 0,0 0-4 0,0 0 4 16,0-5-4-16,0 1 0 0,0-1-4 0,0-5 0 0,0 1-4 16,0 0-4-16,0-1-8 0,0-4-12 0,0 0-8 0,0 0-12 15,0-5-4-15,0 5-16 0,0-5-12 0,-8-5-4 0,8 5 0 16,-10-5-4-16,10 0 8 0,-8-5-4 0,8 1-32 0,-8 4-20 0,8-5-16 15,-8-3 28-15,-1-2 28 0</inkml:trace>
          <inkml:trace contextRef="#ctx0" brushRef="#br0" timeOffset="240613.3705">15629-4988 27 0,'0'-5'104'0,"0"0"-4"0,0-5-8 0,0 6-28 0,0 0-8 0,0-1-4 16,0 5 0-16,0-6 0 0,0 6 0 0,0 0 0 0,0-4 4 15,0 4-4-15,8 0-8 0,-8 4 4 0,0-4-4 0,8 6-8 16,-8-1 0-16,9 3-8 0,-1 2 0 0,-8 0-4 0,8-1-8 0,2 0 0 16,-2 7 0-16,-8-2-4 0,8 1-4 0,-8-2 0 0,10 7 4 15,-2-1-4-15,-8 0 0 0,0 0-4 0,0 0 0 0,8 0 0 16,-8 1 0-16,0-1 0 0,0 0-4 0,0-4 0 0,0 4 4 15,0-5 0-15,0 0 0 0,0 1-4 0,0-5 0 0,0 4 0 16,0-9 0-16,0 5 0 0,0-6 0 0,0-4 4 0,0 5-4 0,0-5 0 16,0 0 0-16,0-5 0 0,0 1 0 0,0-2 0 0,0 2 0 15,0-6 0-15,0 1-20 0,0-1 20 0,8-5 0 0,-8 1 4 16,0 5 0-16,9-6 0 0,-9-4-4 0,9 5 0 0,-9-1 0 16,0 1 0-16,8 0 0 0,1-1 0 0,-9 1 0 0,8 4 0 15,-8-3-4-15,8 2 4 0,-8 1 0 0,10 6 0 0,-10-5 4 16,8 3-4-16,-8 2 0 0,8 4 0 0,-8-5 0 0,8 5 0 0,-8 0 4 15,10 0-4-15,-10 5 0 0,8-1 4 0,-8 2-4 16,8-2 4-16,-8 1-4 0,9-1 4 0,-9 2-4 0,9 3 0 0,-9 1 4 16,8-6 0-16,-8 6 0 0,9-1-4 0,-9 1 0 0,8-1 4 15,-8 1 0-15,8 0 0 0,-8 4 0 0,0-4 0 0,0 4 4 16,0-4 4-16,0 4-4 0,8-4 4 0,-8 4-4 0,0-4 0 0,-8 4 4 16,8-5 0-16,0 6 0 0,-8-5-4 0,0 0 4 15,8-1-8-15,-9 1 4 0,1-1 0 0,-1 1-4 0,0-6 0 0,1 2-4 16,0-2 4-16,-2 1-4 0,2-1 0 0,0-4 0 0,-10 0 0 15,10 0-20-15,0 0 16 0,-1-4-8 0,1-1-16 0,-1 1-8 16,-8-6-16-16,9 5-24 0,0-5-20 0,-2 0-16 0,2 1-12 0,0-5-92 16,-2 4 20-16,2 1 36 0,0-6 28 0,-1 5 28 15</inkml:trace>
          <inkml:trace contextRef="#ctx0" brushRef="#br0" timeOffset="241366.4782">16319-4652 43 0,'0'0'84'16,"0"-10"-8"-16,9 5 0 0,-9 0-24 0,0-4-4 0,0 4 0 16,0 0 0-16,0 1 4 0,0-6-4 0,0 0-4 0,0 7 4 0,0-3-4 15,0-4 4-15,0 5-4 0,-9-4 4 0,9 4 0 16,0 0-8-16,-9 5 0 0,9-5-4 0,-8 5-4 0,8-5 0 0,-9 5-4 15,1 0 0-15,0 5-4 0,-2 0-4 0,10 0 0 0,-8 0-4 16,0-1-4-16,-2 6 4 0,2 0-8 0,0-4 0 0,8 2 0 16,-8 2-4-16,-1-5 4 0,9 4 0 0,0 0-4 0,-8 1 0 0,8-5 0 15,0 5 0-15,0-6 0 0,0-4 0 0,0 5 0 16,0 0 4-16,8-5-4 0,-8 0 0 0,9 0 0 0,-1 0-4 0,-8 0 4 16,8 0 0-16,0 0 0 0,2 0 0 0,-2 0 0 0,0 0 0 15,10 0 0-15,-10 0-4 0,9 5 0 0,-8-5 0 16,0 4 0-16,7-4 4 0,-8 6-4 0,2-2 0 0,6-4 0 0,-6 5 4 15,-2-1-4-15,0 2 0 0,9 3 0 0,-8-4 0 0,-1 4 0 0,1-3 0 16,-1 3 0-16,-8-5 0 0,8 6 4 0,2-5 0 16,-2 5-4-16,-8 0 4 0,8-5 4 0,-8 3 0 0,0 2 4 0,0 0 4 15,0-1 0-15,0 0 4 0,0 1 0 0,0 0 0 0,-8 0 0 16,8-1-4-16,-8 1 0 0,-2-1 4 0,2 1 0 0,0 1-4 16,-9-3 0-16,8 2 0 0,-8-5 0 0,9 5 0 0,-10-1 0 15,2-5-4-15,6 2-4 0,-6-2 0 0,-1 1 0 0,0-5 0 0,8 5-4 16,-7-5 0-16,6 0 0 0,-6 0-4 0,6 0 0 0,2-5 0 15,0 0-4-15,-9 1-4 0,17-2-12 0,-8-3-16 0,-1-1-16 16,0 1-16-16,9 4-16 0,-8-4-16 0,8-1-20 0,0-5-16 16,-8 6-20-16,8-5-84 0,0 3 28 0,0-3 40 0,0 4 28 15,0-3 32-15</inkml:trace>
        </inkml:traceGroup>
        <inkml:traceGroup>
          <inkml:annotationXML>
            <emma:emma xmlns:emma="http://www.w3.org/2003/04/emma" version="1.0">
              <emma:interpretation id="{214E8A67-3369-4271-B8FF-5DA0CDC1FBB8}" emma:medium="tactile" emma:mode="ink">
                <msink:context xmlns:msink="http://schemas.microsoft.com/ink/2010/main" type="inkWord" rotatedBoundingBox="24754,6833 25230,6819 25240,7164 24764,7177"/>
              </emma:interpretation>
            </emma:emma>
          </inkml:annotationXML>
          <inkml:trace contextRef="#ctx0" brushRef="#br0" timeOffset="241907.0331">17036-5029 95 0,'0'0'116'16,"0"0"-8"-16,0 0-8 0,0 0-16 0,0 0-4 0,0 0 4 16,0 0 12-16,0 0-4 0,0 6-4 0,0-6 4 0,0 0 0 0,8 0 4 15,-8 0-4-15,8 5-4 0,0-5-4 0,1 4 4 0,0-4-4 16,-1 4 0-16,1-4-4 0,-1 6-4 0,10-6-8 0,-2 0-4 16,2 4-48-16,-2-4-16 0,2 0 0 0,-1 0 0 0,-1 0 0 15,2 0 0-15,8 0 0 0,-10 0 0 0,2 0 0 0,-2 0 0 16,9 0 0-16,-7 0 0 0,0 0 0 0,-2 0 0 0,1 0 0 15,0 0 0-15,-8 0 0 0,7 0 0 0,-6 5 0 0,-2-5 0 0,0 0 0 16,0 5 0-16,2-5 0 0,-2 5 0 0,-8-5 0 0,0 4 0 16,8-4 0-16,-8 6 0 0,0-6 0 0,0 3 0 0,0 3-20 15,0-6-80-15,-8 4-16 0,8-4-12 0,-8 0-16 0,8 0-16 16,-10 0-8-16,2 0-8 0,0 6-60 0,0-6 8 0,-2 0 44 16,2 0 36-16,0 0 28 0,-9 0 24 0</inkml:trace>
          <inkml:trace contextRef="#ctx0" brushRef="#br0" timeOffset="242187.2826">17078-4751 55 0,'0'5'112'0,"0"-1"-8"16,0-4 4-16,8 0-20 0,-8 6 8 0,0-6 0 0,9 4 0 16,-9-4 0-16,0 5 0 0,8 1 0 0,-8-6 0 0,8 0-4 15,2 4 4-15,-2 0-4 0,0-4-8 0,0 5-4 0,2-5 0 16,6 5-8-16,-7 0 0 0,0-5-4 0,8 0-4 0,-9 4-4 15,9-4-12-15,-8 0-48 0,7 0 0 0,2 0 0 0,-10 0 0 16,10 0 0-16,-2 0 0 0,-7 0 0 0,7 0 0 0,2 0 0 0,0 0 0 16,-10 0 0-16,8 0 0 0,2-4 0 0,-1 4 0 0,-9 0 0 15,0 0 0-15,10 0 0 0,-10 0 0 0,0 0 0 0,2-5 0 16,-2 5 0-16,0 0 0 0,-8 0 0 0,0 0 0 0,9 0-112 16,-9 0-44-16,-9 0-40 0,9 0-32 0,-8 0-92 0,0 5 48 0,-2-5 48 15,2 0 40-15,0 0 40 0,-10 0 24 0</inkml:trace>
        </inkml:traceGroup>
        <inkml:traceGroup>
          <inkml:annotationXML>
            <emma:emma xmlns:emma="http://www.w3.org/2003/04/emma" version="1.0">
              <emma:interpretation id="{0C6A3925-AE74-4E00-80DC-F8445EECFE79}" emma:medium="tactile" emma:mode="ink">
                <msink:context xmlns:msink="http://schemas.microsoft.com/ink/2010/main" type="inkWord" rotatedBoundingBox="25882,6283 27848,6229 27874,7158 25907,7212"/>
              </emma:interpretation>
            </emma:emma>
          </inkml:annotationXML>
          <inkml:trace contextRef="#ctx0" brushRef="#br0" timeOffset="247333.3153">18638-5544 79 0,'-8'-6'120'0,"8"6"-12"0,0 6-4 0,0-6-36 15,0 0 4-15,-9 0 0 0,9 0 0 0,0 0 4 0,0 0 4 16,0 0 0-16,9 0-4 0,-9 0-4 0,8 0 0 0,0-6 0 16,1 6 0-16,-9 0-8 0,16-4-4 0,-6 4-8 0,-2-5-4 15,0 1-8-15,10 4-4 0,-2-6-8 0,-7 2-8 0,8-1-4 0,0 0 4 16,1 5-8-16,-10-5 0 0,8 1-8 0,-6 4 0 15,6 0-4-15,2-5-12 0,-10 5-16 0,9 0-16 0,-9 5-12 0,10-5-20 16,-10 4-8-16,10 1-20 0,-10 0-20 0,9 0-28 0,-9-1-44 0,10 6-40 16,-2-5 44-16,-8-1 40 0,10 5 28 0,-10-3 24 15</inkml:trace>
          <inkml:trace contextRef="#ctx0" brushRef="#br0" timeOffset="247668.4203">19278-5038 95 0,'0'0'116'0,"0"0"-12"15,0-5-4-15,0 1-44 0,0-1 24 0,0 0 0 0,0 5-8 16,0-9 0-16,0 4-4 0,8 0 0 0,-8 0-12 0,0 1 0 16,8-2-8-16,1 1 4 0,-9 5 0 0,8-4-4 0,1 4-4 15,0 4 0-15,-1 1 0 0,0 1-4 0,0 3-8 0,2 1 0 0,-2-1-4 16,0 5-4-16,2 0 0 0,-2 5-4 0,0 1-4 15,1-2-4-15,-1 2 0 0,-8 4-4 0,9 0-4 0,-9 0 0 0,8 0 0 16,-8 0 0-16,0-5 0 0,9 4 0 0,-9-4 4 0,0 1 0 16,0-5-4-16,0 0 4 0,0-7-4 0,0 7 4 0,0-11 0 15,0 1 0-15,0 0-4 0,0-5 0 0,0-5 0 0,0 0 0 0,0-4-4 16,8-1 4-16,-8-4 0 0,0-1 0 0,0-4 0 16,0 0 0-16,8 0 0 0,-8-9-4 0,0 3 0 0,0-3 0 0,10-1 0 15,-10 1 4-15,8-1-4 0,-8 0 4 0,0 1-4 0,0 4 0 16,8 0 0-16,-8-1 0 0,0 2 0 0,0 4 0 0,0 4 0 15,10 1-20-15,-10 0 16 0,0 4-4 0,0 0-8 0,0 6-16 16,0 4-20-16,0-5-20 0,0 5-16 0,0 0-32 0,0 5-24 0,0-1-12 16,0-4-80-16,0 6 16 0,0-2 36 0,0 1 32 15,0 0 32-15,0 0 24 0</inkml:trace>
          <inkml:trace contextRef="#ctx0" brushRef="#br0" timeOffset="246464.079">18178-5468 31 0,'0'-5'84'0,"0"0"-8"16,0 1 0-16,0 4-24 0,0-5 0 0,0 5 0 0,0 0 0 15,0 0 4-15,0 0 4 0,0-5-4 0,0 5 0 0,0 0 0 16,0 0 0-16,0 0 0 0,0 5-4 0,0-5 0 0,0 0-4 0,0 0 0 15,0 0 0-15,0 0 4 0,0 0 0 0,0 0 0 0,0 0 0 16,0 0 0-16,0 5-4 0,0-1 0 0,0 1-8 0,0 6-4 16,0-3-4-16,0 2 0 0,0 0-8 0,0 4-4 0,0 0 4 15,0-1-8-15,0 8 0 0,0-2-4 0,0 0-4 0,0 0 0 0,0 0 0 16,0 0 0-16,0 0-4 0,0 5 0 0,0-5 0 16,0-5 0-16,0 6-4 0,0-1 4 0,0-5 0 0,0 5 0 0,0-4 0 15,0-6 0-15,0 5-4 0,0-4-16 0,0 0 20 0,0-1 0 16,0 1 0-16,0-5 0 0,8 4 0 0,-8-4-4 0,8-5 0 15,1 4 0-15,-1-4 0 0,1 0 0 0,0 0 0 0,-1 0 0 16,0 0 4-16,10-4-4 0,-10-1 0 0,10 0 0 0,-2 1 0 0,-7-1 0 16,8 0 0-16,0-4 0 0,1 4 0 0,-10 0 0 0,8-4 0 15,-6-2 0-15,-2 7 0 0,9-6 0 0,-9 6 0 0,0-6 0 16,2 5 0-16,-2-4 0 0,-8 5 0 0,8-2 0 0,-8-3 0 16,8 4 0-16,-8 0 0 0,0 0 4 0,0 1-4 0,0-1 4 15,0 0-4-15,0 0 4 0,0 5-4 0,0-4 4 0,0-2-4 16,0 6 0-16,0 0 0 0,0 0 0 0,0 0 0 0,0-4 4 15,0 8 0-15,0-4 0 0,0 0 0 0,0 6 0 0,0 3 0 0,0-4 0 16,0 4 0-16,0 1 4 0,0-1-4 0,0 2 4 0,0 2-4 16,0 2 4-16,0-1-4 0,0 1 0 0,0 4 4 0,0 0 0 15,0-1 0-15,10 1-28 0,-10 1 32 0,0-2 0 0,0 7-4 16,0-6 0-16,0-5-4 0,0 6 0 0,0-1 0 0,8 0 0 16,-8-5-4-16,0 1 4 0,0-1-4 0,0 0-4 0,0 1 0 0,8-7-4 15,-8 3-4-15,0-2-12 0,0 1-12 0,0-6-12 0,0 2-16 16,0-6-12-16,0 4-16 0,0 1-12 0,0-5-20 0,0 0-20 15,0 0-12-15,0-5-28 0,0 1-48 0,0 4 32 0,0-6 40 16,0-3 32-16,0 4 24 0</inkml:trace>
          <inkml:trace contextRef="#ctx0" brushRef="#br0" timeOffset="246747.3626">18707-5243 51 0,'0'-5'140'0,"8"0"-8"15,-8 0-8-15,0 5-28 0,0-5-8 0,0 5-8 0,0-4-4 0,0 4-8 16,0 0-4-16,0 0 0 0,0-5-8 0,0 5-4 0,0 0-4 16,0 0-4-16,8 0 0 0,-8 5 0 0,0-5 0 0,8 4-4 15,-8 1 0-15,9 0 0 0,-9 5-4 0,9-1 0 0,-9-4 0 16,8 9-8-16,-8-4 0 0,0 4-4 0,9 1 0 0,-9 4-4 16,0 0-8-16,0 0 4 0,0 4-4 0,0 2-4 0,0-6 0 0,0 10-4 15,0-6 0-15,0 2 0 0,0-2 4 0,0 1-8 0,0 4 0 16,0-3 0-16,0-2 0 0,0-3-8 0,0 3-8 0,0-4-4 15,0 0-16-15,8 1-12 0,-8-5-8 0,0 0-8 0,0-7-4 16,8 2-16-16,-8-5-12 0,0-1-12 0,10 1-8 0,-10-5-4 16,8 0-36-16,-8-5-44 0,8-4 24 0,0-1 28 0,-8 2 28 0,10-7 28 15</inkml:trace>
          <inkml:trace contextRef="#ctx0" brushRef="#br0" timeOffset="247062.0424">18945-5258 55 0,'0'-5'132'0,"0"-4"-12"16,0 4-8-16,0 0-24 0,0 1 0 0,0-2-4 0,0 2-12 16,0 4 4-16,0-5-12 0,0 5-4 0,0 0 0 0,8-4 0 15,-8 4 0-15,0 0 0 0,9 4 0 0,-9-4 0 0,8 5 0 16,-8-1 0-16,9 6-4 0,-9 0 0 0,9 4-8 0,-9-4 0 16,8 9-8-16,-8-5 0 0,8 6-12 0,-8 3-4 0,0-4 0 15,0 10-4-15,0-5-4 0,0 5 0 0,0-1-8 0,0 1 4 16,0-5-8-16,0 4 0 0,0 1-4 0,0-5 0 15,8 5 0-15,-8-5 0 0,0-5 0 0,0 0-8 0,10 0-4 16,-10-4-4-16,8-7-12 0,-8 3-12 0,0-2-12 0,0-4-16 16,8 0-12-16,-8-5-8 0,0-5-16 0,0 0-20 0,10-4-16 15,-10-2-8-15,-10-3-60 0,10-5-12 0,-8 6 40 0,8-7 32 0,-8-4 32 16</inkml:trace>
          <inkml:trace contextRef="#ctx0" brushRef="#br0" timeOffset="248122.267">19763-5454 43 0,'0'-8'108'0,"0"-3"-4"0,0 2-8 0,0-1-24 0,0 0-4 0,0 1 0 16,0-1 8-16,8 1-8 0,-8 4 0 0,10-4-4 0,-10-1 0 15,8 1 0-15,0-1-8 0,0 0 0 0,2 1-8 0,-2-1-4 16,0 5-4-16,10-4-4 0,-10 4-4 0,1 5-4 0,7-5-4 0,-7 5-4 16,0 5-4-16,7 0-4 0,-6-1 0 0,-2 1-4 15,0 5 0-15,-8 4 0 0,9-4-4 0,-9 4 0 0,0 1-4 0,0 4 4 16,0 0 0-16,0-5 0 0,-9 5-8 0,1 6 8 0,0-6 0 16,-2 0-8-16,2-1 4 0,0 3 0 0,-10-2 0 0,10 0 0 15,0-5 0-15,-1 1 0 0,-8-2 4 0,8-3 0 0,1 0-4 0,0-1 0 16,-2-3 0-16,2-2 0 0,8-4-4 0,0 0 4 15,-8 0 0-15,8-4 0 0,0 4 0 0,0-6 0 0,8 2 0 0,-8-1 0 16,0-5 0-16,8 6 0 0,-8-2 0 0,10 2 0 0,-2-1 4 16,-8 1 0-16,8-2 4 0,1 6 0 0,-9-4 8 0,9 4 4 15,-1 0 12-15,1 4 0 0,-1 2 4 0,0-2 4 0,1 1 0 0,0-1-4 16,-1 6 0-16,0-5 4 0,2 5 0 0,-2 0 0 0,0-1-4 16,1 5-4-16,0-9 4 0,-1 9-8 0,0-9 0 0,1 5-8 15,8-1-20-15,-8-4 0 0,-1 0 0 0,0 0 0 0,2 0 0 16,-2-1 0-16,0-4 0 0,0-4 0 0,2 4 0 0,6-5 0 15,-16-5 0-15,17 5 0 0,-9-4 0 0,-8-6 0 0,10 6 0 0,-2-5 0 16,-8-1-72-16,8 1-28 0,-8-5-24 0,0 4-24 0,0-4-32 16,0 5-16-16,-8-5-88 0,8 0 24 0,-8 4 56 0,-2 1 36 15,-6-2 32-15,7 7 24 0</inkml:trace>
        </inkml:traceGroup>
        <inkml:traceGroup>
          <inkml:annotationXML>
            <emma:emma xmlns:emma="http://www.w3.org/2003/04/emma" version="1.0">
              <emma:interpretation id="{69837F81-9803-4C55-858B-39781106B27B}" emma:medium="tactile" emma:mode="ink">
                <msink:context xmlns:msink="http://schemas.microsoft.com/ink/2010/main" type="inkWord" rotatedBoundingBox="28259,6575 28685,6563 28700,7102 28274,7113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49090.7323">20548-5050 19 0,'0'4'144'0,"0"-4"-8"0,0 5-4 16,0 0-20-16,0-5 4 0,0 5 0 0,0-5 4 0,8 4 4 15,-8-4-4-15,8 0 0 0,-8 6-8 0,10-6 0 0,-2 0-8 16,0 0-8-16,0 0-4 0,2 0-8 0,-2 0-8 0,9 0-12 0,0 0-16 16,0 0-48-16,-1 0 0 0,2 0 0 0,0 0 0 15,-2 0 0-15,1 0 0 0,1 0 0 0,6 0 0 0,-6 0 0 0,0 0 0 16,7 0 0-16,-9 0 0 0,2 0 0 0,-2 0 0 0,2 0 0 16,-10 0 0-16,10 0-56 0,-10 0-96 0,0 0-48 0,-8 0-44 15,9 0-84-15,-9 0 52 0,-9 0 48 0,9 5 40 0,-8-5 36 16,0 0 28-16</inkml:trace>
          <inkml:trace contextRef="#ctx0" brushRef="#br0" timeOffset="248794.5241">20693-5262 55 0,'0'-4'108'0,"0"-1"-4"0,0 5-8 15,0-5-20-15,0 0 0 0,0 1 0 0,8 4 8 0,-8 0 0 16,0-6 4-16,0 6-4 0,8 0-4 0,-8 6 4 0,0-6-4 15,0 4-20-15,10 1 20 0,-10 0-4 0,8 4-4 0,-8 1-4 16,0 0-8-16,0 4-8 0,0-5 4 0,8 6-4 0,-8-1-8 0,0 6-4 16,0-1-4-16,0 0-4 0,0 0 0 0,0 0-4 0,0 0-8 15,0 0 4-15,0 6-4 0,0-6-4 0,0 5-12 16,0-6-4-16,0 2 0 0,0 5 0 0,0-6 0 0,0 0 0 0,0-5 0 16,0 5 0-16,0-4 0 0,0 4 0 0,0-9 0 0,0 3-16 15,0-3-16-15,0 0-12 0,0-1-16 0,0-4-20 0,0 0-12 16,0 0-20-16,0-5-4 0,0 0-16 0,-8 0-8 0,8-5-4 0,0-5 4 15,-8 5-44-15,8-4-28 0,0 0 28 0,-10-1 40 16,10-5 28-16,-8 1 20 0</inkml:trace>
        </inkml:traceGroup>
        <inkml:traceGroup>
          <inkml:annotationXML>
            <emma:emma xmlns:emma="http://www.w3.org/2003/04/emma" version="1.0">
              <emma:interpretation id="{A3BF44FE-6E15-42BD-86EE-378F44E25E3F}" emma:medium="tactile" emma:mode="ink">
                <msink:context xmlns:msink="http://schemas.microsoft.com/ink/2010/main" type="inkWord" rotatedBoundingBox="29080,6277 30285,6244 30313,7229 29107,7262"/>
              </emma:interpretation>
            </emma:emma>
          </inkml:annotationXML>
          <inkml:trace contextRef="#ctx0" brushRef="#br0" timeOffset="258693.3516">21417-5012 11 0,'0'-4'104'0,"-8"-1"-4"0,8-5-12 0,-8 5-20 0,8-5 0 0,-9 6 0 15,9-6 4-15,-9 5 0 0,9-5 0 0,0 6 4 0,0-1-12 16,-8 0 4-16,8 0-8 0,0 1-4 0,0-2-4 0,0 6-4 0,0-4 0 16,0 4 0-16,0 0 4 0,0-5-4 0,0 5 4 15,0 5-4-15,8-5 0 0,-8 4 0 0,0 2-4 0,9-2 0 0,-9 1-4 16,0 5-8-16,9 0-4 0,-1 3 0 0,-8-3 0 0,8 5-8 16,1 0-8-16,-1-1 0 0,0 5 0 0,2 0-4 0,-2 1 0 15,0-1-4-15,2 4 4 0,-2-4-24 0,-8 6 24 0,8-2-4 0,0-4 0 16,1 6 0-16,0-7-4 0,-1 2 4 0,1-1 0 0,-9 0 0 15,8-4-4-15,-8-1 0 0,8 0 0 0,-8-4 0 0,0 0 0 16,0-1 4-16,0-4 0 0,0-5-4 0,0 0 0 0,0 0 0 16,0-5-4-16,0 0 4 0,0-5 0 0,0-4-4 0,0 5 0 15,0-10-4-15,0 1 0 0,0-3 4 0,-8-3-4 0,8 0 0 0,0-5-8 16,-8 2 0-16,8-3 0 0,-9-3-8 0,9-1 8 16,-8-5 0-16,-1 6 0 0,9-5 4 0,-9 4 0 0,9 1 4 0,-8-1 0 15,8 0 4-15,-8 0 0 0,8 1 0 0,0 4 4 0,0 0 0 16,0 6-4-16,0-2 4 0,-8 6 0 0,8-4 0 0,0 7 0 15,8-2 0-15,-8 4 4 0,0 4-4 0,8-5 0 0,-8 1 0 0,8 5 4 16,-8-1-4-16,9-1 0 0,-9 7-4 0,9-5 4 16,-1 4 0-16,1 0 0 0,-1 1 4 0,0-1-4 0,10 5 0 0,-10-5 0 15,10 5 0-15,-10-5-16 0,9 5 20 0,0 0 0 0,0 0-8 16,9 0 8-16,-10 0-4 0,10 0 0 0,-9 0 0 0,9 0 0 16,0 0 0-16,8 5 0 0,-9-5-4 0,1-5 0 0,8 5 4 15,0-4-4-15,-8 4-8 0,7-6 0 0,-7 6-4 0,8-4 0 0,-8 4 4 16,-1-5 0-16,1 5 0 0,0-5 0 0,-1 0 4 15,1 1 0-15,-10-1 4 0,10 5 0 0,-8-5 0 0,-2 5 0 0,-7-5 0 16,8 5 4-16,0 0-4 0,-9 0 4 0,10-5 0 0,-10 5 0 16,0 0 4-16,2 0 0 0,-2 0 0 0,-8 0-4 0,8 0 4 15,1 5 0-15,-9-5 0 0,8 5 0 0,-8-5 4 0,9 0 0 0,-9 5 4 16,9 0 0-16,-9-1 4 0,8 1-4 0,-8 5 4 0,0-6 0 16,8 6-4-16,-8 0 8 0,8-5-4 0,-8 9 4 0,10-5 0 15,-10 1 0-15,8-1 0 0,-8 6-4 0,8-5 0 0,2 5 0 16,-10-1 0-16,8-4-4 0,-8 3 0 0,8-4-4 0,1 7-4 15,-9-2-20-15,8-5 28 0,-8 6 0 0,8-5-4 0,-8-1-4 16,9 5 0-16,0-8-4 0,-9 3 4 0,0-5-12 0,8 6 0 0,-8-5-4 16,0-5-8-16,0 4-20 0,0-4-16 0,8 6-16 0,-8-6-16 15,0-6-16-15,-8 6-24 0,8-4-20 0,0-1-12 0,-8 1-64 16,8-6-4-16,-9 5 36 0,0-5 40 0,1 2 28 0,0 2 24 16</inkml:trace>
          <inkml:trace contextRef="#ctx0" brushRef="#br0" timeOffset="258975.1143">21819-5247 7 0,'0'0'96'0,"0"-5"0"0,8 1-8 0,-8 4-20 15,0 0 4-15,0-6 0 0,8 6 8 0,0 0 0 0,-8-4 4 16,9 4 0-16,0 0-4 0,-1 0 4 0,1 0-4 0,-1-5 0 16,10 5-4-16,-10 0 4 0,8 0-12 0,2 0 0 0,-1 5-8 15,0-5-8-15,0 0-4 0,1 0-8 0,-2 0-8 0,2 0-8 16,7 0-4-16,-8 0-4 0,0 0-4 0,9 0-4 0,-10 0 0 16,2 0-8-16,-1 0-8 0,-9 0-8 0,9 0-16 15,-8 0-20-15,7 0-16 0,-6 0-20 0,-2 0-12 0,-8 0-24 16,8 4-16-16,-8-4-12 0,0 0-60 0,0 0-8 0,-8 0 40 15,8 6 28-15,-8-6 36 0,-10 0 24 0</inkml:trace>
          <inkml:trace contextRef="#ctx0" brushRef="#br0" timeOffset="259326.1715">21972-5247 107 0,'-9'5'136'0,"9"0"-16"0,-9-1-12 0,1 1-20 0,8 4-8 15,-8-4 4-15,8 5 0 0,-10 0-4 0,10-1-4 0,0 1-8 16,0-1-8-16,-8 1-4 0,8 0-8 0,0 4-4 0,0-5-8 15,0 1-4-15,8-1-8 0,-8 6-4 0,10-5-4 0,-10 0 0 16,0 3-4-16,8-3 0 0,0 0-4 0,-8-1 0 0,9 2 0 16,0-3-4-16,-1 2 0 0,1 0 0 0,-1-5-4 0,-8-1 4 15,8 2 0-15,2-3-4 0,-2 3 4 0,0-6-4 0,0 4 0 0,2-4 0 16,-2 0 0-16,0 0 0 0,1 0 0 0,-1-4 0 0,1 4 0 16,0-6 4-16,-1 6 0 0,0 0-8 0,0 0 4 0,2 0 0 15,-10-3 0-15,8 3 0 0,0 0-12 0,2 0 16 0,-2 3 0 0,0-3 0 16,-8 6 0-16,9-2 0 0,-1-4 0 0,1 10 4 15,-1-4 0-15,1-2-4 0,-9 5 4 0,8-3-4 0,0 3 4 0,2 1-4 16,-10-2 0-16,8 7 0 0,0-5 4 0,-8-1 0 0,10 6 4 16,-10-5 4-16,8 4-4 0,-8 1 4 0,0-2 4 0,0 2 0 15,0-6 0-15,0 6 4 0,0-1-4 0,0-4 0 0,-8 6 0 16,8-8-4-16,-10 7-4 0,2-6-4 0,0 0 4 0,-10 1-4 0,10 5-4 16,-9-11 0-16,8 6-4 0,-8-5 0 0,1-1-4 15,-10 2-12-15,8-6-16 0,10 4-20 0,-18-4-24 0,18-4-20 0,-9 4-28 16,-1-6-36-16,10-3-24 0,-8-1-84 0,6-4 40 0,2-1 44 15,0-3 36-15,8-2 32 0,-9 1 16 0</inkml:trace>
        </inkml:traceGroup>
        <inkml:traceGroup>
          <inkml:annotationXML>
            <emma:emma xmlns:emma="http://www.w3.org/2003/04/emma" version="1.0">
              <emma:interpretation id="{4FF6B37D-B8E2-4C28-A489-DA8188FD63A0}" emma:medium="tactile" emma:mode="ink">
                <msink:context xmlns:msink="http://schemas.microsoft.com/ink/2010/main" type="inkWord" rotatedBoundingBox="30668,6220 31714,6191 31741,7155 30695,7184"/>
              </emma:interpretation>
            </emma:emma>
          </inkml:annotationXML>
          <inkml:trace contextRef="#ctx0" brushRef="#br0" timeOffset="260788.2603">23063-5444 3 0,'-9'0'84'0,"9"0"-8"0,-8-4-8 0,8 4-20 15,0 0-8-15,0-6 4 0,0 6 0 0,0 0 4 0,0 6 0 0,0-6 0 16,0 0 8-16,0 0 0 0,0 4 4 0,0 2 0 0,0-2 8 16,0 1-8-16,8-1 0 0,-8 5-4 0,0 1-4 0,0 0 4 15,9 0-4-15,-9 5-4 0,0 4 0 0,9 0-8 0,-9 0-4 0,8 0-4 16,-8 5-4-16,8 0-4 0,-8 4-4 0,0-3 0 15,0 3-4-15,9 1-4 0,-9 0 0 0,0 0 0 0,0 0-4 0,0 5 0 16,0-6-4-16,0 0 0 0,0 1 0 0,0 0 0 0,0 0 0 16,0-5-4-16,0 5 0 0,0-6 0 0,0-3-8 0,0-1 0 15,0 0-8-15,0-4-4 0,0-1-8 0,8-4-12 0,-8-1-12 0,0 1-12 16,0-10-12-16,0 0-24 0,0 0-12 0,8-5-28 0,-8-4 4 16,0-1-56-16,0-3 8 0,0-3 36 0,10 2 28 15,-10-6 24-15</inkml:trace>
          <inkml:trace contextRef="#ctx0" brushRef="#br0" timeOffset="261081.5119">23199-5319 3 0,'0'-10'124'16,"0"6"-12"-16,9 0-8 0,-9-2-28 0,0 1-4 0,8 1-4 16,-8-2 8-16,0 6-8 0,8-4-4 0,-8 4 0 0,0 0-4 15,10 0-12-15,-10 0 0 0,8 4 0 0,-8 2-4 0,8-2-4 0,-8 1-4 16,0 5 0-16,8 0-4 0,-8 3 0 0,10-3-4 0,-10 5 0 15,0-1-4-15,0 5 0 0,8 0 4 0,-8 0-8 0,0 5 0 16,0 0 0-16,0-4-4 0,0 3 0 0,0 2 0 0,0-2-4 16,0 2 0-16,0-2-4 0,0 2 0 0,8-2-4 0,-8 2 0 15,0-6 0-15,0 0 0 0,9-1-4 0,-9 3 0 0,9-8-4 16,-9 2 0-16,0-5-4 0,8 4-8 0,-8-9-8 0,0 5-12 16,0-6-12-16,0 1-12 0,0-5-16 0,0 0-12 0,0-5-16 0,0 1-16 15,0-2-4-15,0-3-72 0,0-5-4 0,-8 4 44 0,8-5 24 16,-9 2 24-16</inkml:trace>
          <inkml:trace contextRef="#ctx0" brushRef="#br0" timeOffset="261754.1925">23625-5094 23 0,'0'-4'116'15,"0"-6"-12"-15,0 5-12 0,0-5-24 0,0 1-4 0,0 0 0 16,0-1-4-16,0 5 4 0,0-5 0 0,9 6-8 0,-9-6 0 0,8 5-8 16,-8 5 4-16,0-5-12 0,9 1 4 0,0 4-4 0,-9 0 0 15,8 4-4-15,0 1-4 0,2 0 0 0,-2 5-4 0,0 4-4 16,-8-4 0-16,8 4-8 0,2 5 4 0,-2-4-8 0,0 4 0 15,-8 0-20-15,9 5 20 0,-1 0-4 0,1 0 0 0,0 0-4 16,-1 0 0-16,0 0 0 0,-8-6 0 0,8 7-4 0,2-6 0 0,-2 5 4 16,0-4 0-16,-8-7-4 0,10 2 4 0,-10-1 0 0,8 1 4 15,-8-6 4-15,0-4 0 0,8 0-4 0,-8 0 0 0,0-5-4 16,0-5 4-16,0 0 0 0,0 0-8 0,0-4 4 0,0-6-4 16,0 1 4-16,0-1-4 0,0 2 4 0,0-7-4 0,0-4 0 15,0 5 0-15,0-6 0 0,9 7 0 0,-9-6 0 0,8 0 0 16,-8 0 0-16,9 0 0 0,-1 5 0 0,1 0 0 0,-9 0 4 0,8-1-4 15,0 5 4-15,2 2-8 0,-2-2 4 0,0 6-8 16,-8-1-4-16,10 0-8 0,-2 1-16 0,0 4-12 0,-8 0-20 0,9 0-16 16,-9 0-24-16,8 5-16 0,-8-4-28 0,8 4-64 0,1 0 32 15,-9 0 32-15,9-5 24 0,-1 5 28 0</inkml:trace>
          <inkml:trace contextRef="#ctx0" brushRef="#br0" timeOffset="261394.2686">22961-5563 3 0,'-9'0'116'0,"9"-6"-12"16,0 6 0-16,0-4-28 0,0-1 0 0,0 5 8 15,0-5 0-15,9 0 4 0,-9 5-4 0,8-4 0 0,1-1-4 0,-1 0 0 16,9 0-4-16,-8 0 0 0,7 1-8 0,2 4 0 0,-1-5-12 0,0 0 0 16,0 0-4-16,-1 5-8 0,2-4-8 0,8-1-4 15,-10 0-4-15,2 5-4 0,7 0-8 0,-7 0 0 0,-2-5-4 16,10 5-4-16,-9 0 0 0,0 0-8 0,0 0-4 0,1 0-12 0,-2 0-16 16,10 5-24-16,-9-5-24 0,0 0-20 0,0 5-32 15,-1-5-32-15,2 0-44 0,8 5-48 0,-9-5 48 0,8 0 36 0,-8 4 32 16,1-4 28-16</inkml:trace>
        </inkml:traceGroup>
        <inkml:traceGroup>
          <inkml:annotationXML>
            <emma:emma xmlns:emma="http://www.w3.org/2003/04/emma" version="1.0">
              <emma:interpretation id="{468E9019-EDC0-4D3A-B8A2-E0E69F1CDFCA}" emma:medium="tactile" emma:mode="ink">
                <msink:context xmlns:msink="http://schemas.microsoft.com/ink/2010/main" type="inkWord" rotatedBoundingBox="32076,6144 33145,6114 33168,6966 32100,6996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62555.8803">25058-5199 27 0,'8'0'132'0,"-8"0"-8"0,0 0-4 0,9 0-24 0,-9 0 8 0,8 0-8 16,1 0 8-16,0 0-8 0,-9 0 0 0,8 5-4 0,0-5 0 0,0 0-4 15,10 4-12-15,-10-4 0 0,2 5-12 0,6-5-4 0,-7 0-8 16,8 0-8-16,0 5-8 0,-1-5-8 0,2 0-8 16,0 0 0-16,-2 0-4 0,1 5-8 0,0-5 0 0,0 0-12 0,1 0-12 15,-2 0-20-15,2-5-20 0,-2 5-28 0,-7 0-12 0,-1 0-32 16,1 5-24-16,0-5-20 0,-9 0-72 0,0 0 16 0,0 0 44 16,-9 0 32-16,9 0 28 0</inkml:trace>
          <inkml:trace contextRef="#ctx0" brushRef="#br0" timeOffset="262173.9813">24368-5626 7 0,'8'-5'116'0,"-8"-4"-12"0,8-1-4 16,-8 0-20-16,9 6-8 0,0-6 8 0,-9 5-4 0,8 1 4 15,0-6 0-15,1 5-8 0,-9 1-4 0,8-2-8 0,0 1-4 16,2 1-4-16,-2 4-8 0,0-4-4 0,10 4-8 0,-10 0-8 16,0 4-4-16,1-4-4 0,0 4 0 0,-1 1-4 15,1 5-4-15,-1-5 0 0,-8 5 0 0,8 4-8 0,-8-5 4 0,0 6-4 16,0 4 4-16,-8-5-4 0,8 1 0 0,-8 4-4 0,-1 0 0 0,1-4 4 16,-10 4 0-16,10 0 0 0,-8-5-4 0,6 5 4 15,-6-4 0-15,6-1 0 0,-6 1 0 0,7-5 0 0,1-1 0 0,0 1 4 16,-1-2-4-16,0-2 0 0,1 3 0 0,8-3 0 0,0-2 4 15,-8 1 0-15,8-1 4 0,0 2 4 0,8-2 4 0,-8 1 4 16,0-5 4-16,8 6 4 0,-8 2 0 0,9-8 4 0,0 10 0 16,-1-5 0-16,0-1 0 0,1 6 0 0,7-5-4 0,-6-1-4 0,-2 6-8 15,10-5 0-15,-10 0 0 0,8 0-8 0,2-1 0 16,-10 2-4-16,9-2 0 0,1 1-12 0,-10-5-20 0,10 0-28 0,-2 5-24 16,-8-5-28-16,10-5-40 0,-10 5-32 0,1-5-84 0,7 1 24 15,-6-2 40-15,-10-3 40 0,8 4 24 0,-8-4 32 0</inkml:trace>
          <inkml:trace contextRef="#ctx0" brushRef="#br0" timeOffset="262805.4772">25058-5008 139 0,'0'10'152'0,"0"0"-8"0,8-1-16 0,-8-3-28 0,9 3 0 16,-9 1 4-16,8-6 8 0,-8 6 4 0,9-5 4 0,0-1 4 16,-1 2-8-16,0-6 0 0,0 4-16 0,2 1-12 0,6-1-8 15,-6-4-12-15,6 6-12 0,-7-6-8 0,8 4-12 0,-8-4-36 16,7 4 0-16,-8-4 0 0,10 6 0 0,-10-6 0 0,2 0 0 0,6 0 0 15,-7 0 0-15,-1 0-32 0,0 0-76 0,1 0-36 0,0 0-56 16,-9 0-52-16,0 0-76 0,0 0 68 0,0 0 36 16,0 0 48-16,-9 0 36 0,0-6 24 0</inkml:trace>
        </inkml:traceGroup>
      </inkml:traceGroup>
      <inkml:traceGroup>
        <inkml:annotationXML>
          <emma:emma xmlns:emma="http://www.w3.org/2003/04/emma" version="1.0">
            <emma:interpretation id="{122152CC-7E3B-4753-A593-8481176BA634}" emma:medium="tactile" emma:mode="ink">
              <msink:context xmlns:msink="http://schemas.microsoft.com/ink/2010/main" type="line" rotatedBoundingBox="26382,7065 27690,7151 27668,7481 26360,7394"/>
            </emma:interpretation>
          </emma:emma>
        </inkml:annotationXML>
        <inkml:traceGroup>
          <inkml:annotationXML>
            <emma:emma xmlns:emma="http://www.w3.org/2003/04/emma" version="1.0">
              <emma:interpretation id="{C26CC328-A67C-42F3-922E-F90F369C2A4E}" emma:medium="tactile" emma:mode="ink">
                <msink:context xmlns:msink="http://schemas.microsoft.com/ink/2010/main" type="inkWord" rotatedBoundingBox="26382,7065 27690,7151 27668,7481 26360,7394"/>
              </emma:interpretation>
            </emma:emma>
          </inkml:annotationXML>
          <inkml:trace contextRef="#ctx0" brushRef="#br0" timeOffset="265539.6194">18663-4768 27 0,'0'0'72'0,"0"-5"-4"0,0 1-8 0,0 4-24 0,0-5-12 15,0 5 4-15,0-5 0 0,0 5 0 0,0-4-4 0,0 4 4 16,0 0 8-16,0 0-4 0,0-6 4 0,0 6 4 0,0 0 0 0,0 0 4 15,0 0 0-15,0 0 0 0,0 0 4 0,0 0 4 0,0 0 0 16,0 0-4-16,0 6-4 0,0-6 4 0,0-6 0 0,0 6-8 16,0 0 0-16,0 0 0 0,0 0-4 0,0 0 0 0,0 0-4 15,0 0-4-15,0 0-4 0,0 0 0 0,0 0 0 0,0 6 4 16,0-6-8-16,0 0 0 0,0 4-4 0,0 1 0 0,0-5-20 16,0 5 20-16,0-1-4 0,0 1 0 0,0 5 0 0,0 0-4 15,0-6 0-15,0 11-4 0,0-4 0 0,0 2 0 0,0 1 0 16,0-4 0-16,0 4 0 0,0 1-4 0,0-1 4 15,0 1-4-15,0 4 0 0,0-5 0 0,0 1 0 0,0-2 0 0,0-3 0 16,0 5 4-16,0-5-4 0,0-1 4 0,0 1-4 0,0 0 0 16,0-6 0-16,0 5 4 0,0-3-4 0,0-3 0 15,0 3 0-15,0-6 0 0,0 0-4 0,0 4 4 0,0-4 0 16,0 0 0-16,0 0 0 0,0 0 0 0,0 0 0 0,0 0 0 16,0 0 4-16,0 0-8 0,0 0 4 0,0 0 0 0,0 0 0 15,0 0 0-15,0 0 4 0,0 0-4 0,0 0 0 0,0 0 0 16,8 0 0-16,-8 0 0 0,0 0 0 0,10 0-4 0,-10 0 8 15,8 0-4-15,-8-4 0 0,8 4 0 0,2 0 4 0,-2 0-4 16,0-6 0-16,0 6 0 0,1 0 0 0,0 0 4 0,-1-3 0 16,1 3-4-16,-1 0 0 0,0 0 0 0,2 0-4 0,-2 0 4 15,8 0 0-15,-6 0 0 0,-2 0 0 0,0 0 0 0,10 0 0 16,-10 0 0-16,1 0 0 0,-1 0 0 0,10 0 0 0,-10 0 4 0,8 0 0 16,-6 0-4-16,6 0 4 0,-7 0-4 0,8 0-4 0,0 0 4 15,-9 0 0-15,10 0 0 0,-2 0 0 0,2 0 0 0,-10 3 0 16,9-3 0-16,0 0-4 0,0 6 4 0,1-6 0 0,-2 0 0 15,2 0 4-15,-10 0-8 0,18 4 8 0,-18-4-4 0,9 0 0 16,1 0 0-16,-2 0 0 0,2 0 0 0,-2 0 0 0,1 0 0 0,1 0 0 16,-2 0 4-16,-8 0-4 0,10 0 4 0,0 0-4 0,-2 0 0 15,-7 6 0-15,8-6 0 0,0 0 0 0,-9 4 0 0,10-4 0 16,-10 4-4-16,10-4 4 0,-2 6 0 0,-7-6 0 0,7 0 4 16,-7 0-4-16,8 5 0 0,-9-5 0 0,10 0 0 0,-10 0-4 15,1 4 4-15,8-4 0 0,-9 0 0 0,9 0 4 0,-8 0-4 0,0 0 0 16,7-4 0-16,-6 4 0 0,-2 0 0 0,8 0 0 15,-6 0 0-15,-2 0 0 0,0 0 0 0,9 4 0 0,-9-4 0 0,2 0 0 16,-2 0 0-16,0 0 0 0,0 0 0 0,2 0 0 0,-2 0 0 16,0 0 0-16,1 0 0 0,0 0 0 0,-1 6 0 0,-8-6-4 15,9 4 0-15,-1-4 4 0,0 0 0 0,-8 5 0 0,9-5 0 16,-9 4 0-16,9-4 0 0,-1 6 0 0,-8-6 0 0,8 0 0 0,-8 0 0 16,10 0 0-16,-10 4 0 0,8-4 0 0,-8 0 0 15,0 0 0-15,8 0 0 0,-8 0 0 0,0 0 4 0,0 0 0 0,0 0 4 16,0-4-8-16,0 4 4 0,9 4 0 0,-9-8-4 0,0 4 4 15,0 0 0-15,0-6-4 0,0 6 4 0,0-4 0 0,0 4 0 16,-9-5 0-16,18 1 0 0,-18-2 4 0,9 2 0 0,0-1 0 0,0-1 0 16,0-2 0-16,0 2 0 0,0-4 4 0,0 7 0 0,0-7-4 15,0 5 0-15,0-5 0 0,0 6 0 0,0-6-8 0,0 1 8 16,0-1 0-16,0 0 0 0,0 5-4 0,0-5 4 0,0 1-8 16,0 5 4-16,0-6-4 0,0 0 8 0,0 5-4 0,0 1-4 15,0-6 4-15,0 5 0 0,0 1 0 0,0-2 4 0,-8 2-4 0,8-1 0 16,0 0 0-16,0 0-4 0,0 5 0 0,0-4 0 15,0 4 4-15,0 0-4 0,0-6 0 0,0 6 4 0,0 0-4 0,0 0 0 16,0 0 0-16,0 0 4 0,0 0-4 0,0-4 0 0,0 8 0 16,0-4 4-16,0 0-4 0,0 0 4 0,0 0-4 0,0 0 0 15,0 6-4-15,0-6 0 0,0 0-4 0,0 4-12 0,0 1-12 0,0 0-20 16,0 0-20-16,0-1-20 0,-8 2-20 0,8 3-36 16,-10-5-24-16,10 2-60 0,-8 3-20 0,0 1 48 0,-1 0 36 0,0-6 36 15,9 5 20-15</inkml:trace>
        </inkml:traceGroup>
      </inkml:traceGroup>
    </inkml:traceGroup>
    <inkml:traceGroup>
      <inkml:annotationXML>
        <emma:emma xmlns:emma="http://www.w3.org/2003/04/emma" version="1.0">
          <emma:interpretation id="{1B2F7132-47EE-4B09-A97C-2A18645D7653}" emma:medium="tactile" emma:mode="ink">
            <msink:context xmlns:msink="http://schemas.microsoft.com/ink/2010/main" type="paragraph" rotatedBoundingBox="22778,7558 32219,8094 32122,9804 22681,926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4C1BDBC-E866-433D-84E2-55A078B1910F}" emma:medium="tactile" emma:mode="ink">
              <msink:context xmlns:msink="http://schemas.microsoft.com/ink/2010/main" type="inkBullet" rotatedBoundingBox="22778,7558 24583,7661 24566,7960 22761,7858"/>
            </emma:interpretation>
            <emma:one-of disjunction-type="recognition" id="oneOf5">
              <emma:interpretation id="interp9" emma:lang="" emma:confidence="0">
                <emma:literal>-</emma:literal>
              </emma:interpretation>
            </emma:one-of>
          </emma:emma>
        </inkml:annotationXML>
        <inkml:trace contextRef="#ctx0" brushRef="#br0" timeOffset="257456.6385">15066-4254 19 0,'0'-5'80'0,"0"0"-8"0,0 5-4 15,0-5-28-15,0 5 0 0,-8 0 0 0,8 0-4 0,0 0 0 0,0 0-4 16,0-3-4-16,0 3-4 0,0 0-4 0,0 0 0 0,0 0 0 16,0 3 0-16,0-3 0 0,0 0 0 0,0 0 4 0,0 0 0 15,0 0 4-15,8 0 0 0,-8 5 0 0,0-5 0 0,8 5 4 16,-8 0-4-16,9-1 0 0,-1 1 0 0,0 0 4 0,1 4 4 16,0-4-12-16,-1 5-4 0,10 0 4 0,-10 4-4 0,9-5 0 15,0 1 4-15,0 5-4 0,0-6-20 0,8 5 16 0,-7 1 0 0,8-5 0 16,-10 4 0-16,10 1-4 0,-1-6 0 0,1 5-4 0,0 1 0 15,7-5-4-15,-7-1 4 0,0 1-4 0,8-1 4 0,-9 1-4 16,9 0 4-16,0-6-4 0,-8 1 0 0,9 0 0 0,-1 0 0 16,0-5-4-16,-1 4 4 0,1-4 0 0,1 0-4 0,-1-4 4 15,0 4 0-15,0-5 0 0,0 0 0 0,1 0 0 0,-1 1 0 0,0-2 4 16,-1 2-4-16,-7 4 0 0,8-5-4 0,1 0 4 0,-1 0-4 16,-8 1 0-16,7-2 4 0,1 2 4 0,-8 4-4 0,8-6 0 15,-8 6-4-15,-1-3 0 0,1 3 4 0,0 0 0 0,-1 0-4 16,1 0 4-16,-10 0-8 0,10-6 4 0,-8 6 4 0,7 0-4 15,-8-4 0-15,0 4 4 0,-1-5 4 0,-6 0-4 0,6 0 4 0,2 1-8 16,-10-2 0-16,9-2 4 0,-9-3 4 0,1 7-4 16,0-6 0-16,7 1 0 0,-16-1 0 0,10 1-4 0,-2-1 0 0,0 0 4 15,1 5 0-15,0-5-16 0,-9 6 16 0,8-6 0 0,-8 5 0 16,8 1-4-16,-8-1 4 0,0 5 0 0,0-5-4 0,0 5 4 16,0 0-4-16,0 0 0 0,0-4 0 0,0 4-4 0,0 0-4 0,0 4-8 15,0-4-16-15,0 0-12 0,0 0-16 0,0 0-28 0,-8 5-20 16,8-5-24-16,0 5-28 0,-8-5-68 0,8 4 44 0,-9-4 40 15,0 0 24-15,9 5 24 0</inkml:trace>
      </inkml:traceGroup>
      <inkml:traceGroup>
        <inkml:annotationXML>
          <emma:emma xmlns:emma="http://www.w3.org/2003/04/emma" version="1.0">
            <emma:interpretation id="{C2C10D45-CE9F-4016-AC9A-012A94B2534E}" emma:medium="tactile" emma:mode="ink">
              <msink:context xmlns:msink="http://schemas.microsoft.com/ink/2010/main" type="line" rotatedBoundingBox="25020,7734 32216,8142 32144,9416 24948,9007"/>
            </emma:interpretation>
          </emma:emma>
        </inkml:annotationXML>
        <inkml:traceGroup>
          <inkml:annotationXML>
            <emma:emma xmlns:emma="http://www.w3.org/2003/04/emma" version="1.0">
              <emma:interpretation id="{45D8CBE0-182B-404E-B26A-B00765F3E377}" emma:medium="tactile" emma:mode="ink">
                <msink:context xmlns:msink="http://schemas.microsoft.com/ink/2010/main" type="inkWord" rotatedBoundingBox="24996,8159 25427,8183 25404,8589 24973,8565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263830.6523">17256-3320 27 0,'0'6'124'16,"0"-2"-8"-16,10 1-4 0,-10 0-20 0,0-5 0 0,8 0 4 16,-8 0 0-16,8 5-4 0,1-5-8 0,0 0 0 0,-1 0-4 15,0 0-4-15,1 0-4 0,-1-5-4 0,10 5-4 0,-2-5-8 0,-6 5 0 16,6-5-8-16,1 5-12 0,0-4-4 0,-8-2-8 15,7 2-4-15,2 4 0 0,-2-5-4 0,2 2-8 0,-1-4-8 16,0 3-4-16,-8 4-20 0,7-5-20 0,2 5-28 0,-10 0-16 0,10-5-36 16,-10 10-36-16,0-5-36 0,1 0-68 0,-9 5 48 0,8-1 44 15,-8-4 32-15,9 10 24 0</inkml:trace>
          <inkml:trace contextRef="#ctx0" brushRef="#br0" timeOffset="263534.7267">17308-3655 55 0,'0'0'132'16,"0"-6"-12"-16,0 6-8 0,8-3-16 0,-8-3-4 0,0 6 8 15,9 0-8-15,-9-4-4 0,8 4-4 0,0 0-4 0,2 0-4 0,-2 0-4 16,0 0 0-16,2 4 0 0,6-4-4 0,-8 0-8 0,10 0-4 15,-10 0-4-15,9 0-8 0,1 0-8 0,-2 0-4 0,2-4-4 16,-2 4-8-16,-7 0-4 0,8 0 0 0,0 0-8 0,-1 0 0 16,2 0-4-16,0 0 0 0,-2-5-8 0,-7 5-4 0,8 0-16 15,-8 0-16-15,7 0-12 0,-8 0-16 0,2 0-12 0,-2 0-12 16,-8 0-24-16,8 5-24 0,-8-1-8 0,0-4-60 0,0 6-16 0,-8-3 36 16,0 3 36-16,-2 4 32 0,2-6 16 0</inkml:trace>
        </inkml:traceGroup>
        <inkml:traceGroup>
          <inkml:annotationXML>
            <emma:emma xmlns:emma="http://www.w3.org/2003/04/emma" version="1.0">
              <emma:interpretation id="{07834A6F-0EC8-431F-85D5-479679F12C6A}" emma:medium="tactile" emma:mode="ink">
                <msink:context xmlns:msink="http://schemas.microsoft.com/ink/2010/main" type="inkWord" rotatedBoundingBox="25873,7885 26137,7900 26074,8994 25811,8979"/>
              </emma:interpretation>
            </emma:emma>
          </inkml:annotationXML>
          <inkml:trace contextRef="#ctx0" brushRef="#br0" timeOffset="273984.8926">18382-3914 47 0,'8'-5'80'0,"-8"1"-12"16,0-1-8-16,10 0-24 0,-10 5-4 0,0-5 8 0,8 0-4 0,-8 1 4 16,0 4 0-16,0 0 0 0,0-5 4 0,0 5-4 0,0 0 4 15,0-6 8-15,0 6-4 0,0 0 4 0,0 0 4 0,0 0 0 16,0-4 0-16,0 4 0 0,0 0 0 0,0 0-4 0,0 0 0 0,0 4 0 15,0-4-4-15,0-4-4 0,0 4-4 0,0 0-4 16,0 0-8-16,0 4-4 0,0-4 0 0,-8 0 0 0,8 0-8 0,0 6 4 16,0-1-4-16,-10-5 4 0,2 9 0 0,8-4 0 0,-8 0 4 15,0 4 0-15,-2 1-4 0,2 0 4 0,0-1-4 0,-1 1 0 16,0 4 0-16,1-5-4 0,-9 6-4 0,9 0 0 0,-1-6-20 0,0 5 24 16,1 1-8-16,-10-1 4 0,10 1-4 0,0-1 0 15,-1 0 0-15,0 0-4 0,1 6 0 0,-9-5 0 0,9 4 0 16,8-5 0-16,-8 5-4 0,-2 0 0 0,2-4 4 0,0 4-4 15,8 0 0-15,-10 1 0 0,10-1 0 0,0 0 0 0,-8 0 0 16,8 0 0-16,0 0 0 0,0 0 0 0,0 0 0 0,0 1 0 16,0-1 0-16,0 0-4 0,8 0 8 0,-8 0-4 15,0 0 4-15,10 1 0 0,-2 4-4 0,-8-5-4 0,8 0 4 16,2 5 0-16,-2-5 0 0,-8 6-4 0,16-6 8 0,-7 0-4 16,-1 0 0-16,1 5 4 0,0-5 0 0,-1 0-8 0,0-5 4 15,2 6 0-15,-2-6 0 0,9 5 4 0,-8-4-8 0,-1-6 4 16,0 1 0-16,1 4-4 0,-9-4 4 0,8-6 0 0,1 6-12 15,0-5-12-15,-9 0-20 0,8 0-24 0,-8-5-20 0,0 0-24 16,8 0-40-16,-8-5-28 0,0 0-100 0,0 0 32 0,-8-5 44 16,8 1 40-16,0-1 28 0,-8 1 24 0</inkml:trace>
        </inkml:traceGroup>
        <inkml:traceGroup>
          <inkml:annotationXML>
            <emma:emma xmlns:emma="http://www.w3.org/2003/04/emma" version="1.0">
              <emma:interpretation id="{A8533DC0-92F5-4C7D-B80F-08FDC4F1E413}" emma:medium="tactile" emma:mode="ink">
                <msink:context xmlns:msink="http://schemas.microsoft.com/ink/2010/main" type="inkWord" rotatedBoundingBox="26659,8034 27556,8085 27517,8769 26620,8718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280116.3024">19004-3818 55 0,'0'0'108'0,"0"-5"-8"16,8 5-12-16,-8 0-28 0,0 0 0 0,0 0-8 0,0 0 0 15,0 0 0-15,0 5-4 0,0 0 4 0,0 0-8 0,-8-1 0 16,8 6-8-16,0-1-4 0,0 1-4 0,0 5-8 0,-8-6-16 0,8 10 16 16,-8-5-4-16,-1 6-4 0,9-1 4 0,-9-1-4 15,9 8 0-15,-8-7-8 0,-1 0 4 0,1 5-4 0,8-5 4 16,-8-1 4-16,8 2-4 0,-10-1 4 0,10-4 0 0,0-1-4 15,-8 5 0-15,8-4 0 0,0-6-4 0,0 5 0 0,0-4-4 16,0 0 4-16,0 0-4 0,8-1 4 0,-8-4 0 0,0 4 0 16,10-4 0-16,-2 0 4 0,-8 0 0 0,8-5-4 0,1 0 4 15,-1 4-4-15,10-4 4 0,-10 0 0 0,8-4 0 0,-6 4-4 16,6-5 0-16,2 0 0 0,-10 0-4 0,9 1 0 0,0-6 0 16,0 5 0-16,1-4 0 0,-10-1 0 0,10 5 0 0,-2-9 0 15,-8 9 0-15,1-4 0 0,0-1 0 0,8 0-4 0,-9 2 4 16,-8-3 0-16,8 6 4 0,2 1-4 0,-10-6 0 15,8 5 0-15,-8 0 4 0,0 5 0 0,0 0 0 0,8-4-4 16,-8 4 4-16,0 0 4 0,0 0-4 0,0 0 4 0,0 0 0 16,0 0 0-16,0 0 0 0,0 0-4 0,0 0 8 0,0 4-4 15,0-4 4-15,0 5 0 0,0 0 4 0,0 0-4 0,0 0 4 0,0 4-4 16,0 2 0-16,0-3 4 0,0 2-4 0,0 4 0 0,0 0 0 16,0 1 0-16,0 0 0 0,0 4-8 0,0-5 4 0,0 2 0 15,0 2-4-15,0-4 0 0,0 0 0 0,0 1 0 0,0-1 0 16,0 0-4-16,0 1-4 0,0-2 0 0,0 3 0 0,0-6-4 15,0-1-4-15,0 1-12 0,0-1-12 0,0 1-12 0,0 0-8 0,8-5-16 16,-8-1-12-16,0 1-12 0,10-5-12 0,-10 5 0 0,0-5-60 16,8 0-36-16,-8-5 40 0,8 5 32 0,-8-5 24 0</inkml:trace>
          <inkml:trace contextRef="#ctx0" brushRef="#br0" timeOffset="280710.2398">19516-3401 43 0,'0'5'136'0,"0"-5"-12"0,0 5-8 0,0-5-24 15,0 0-4-15,0 0 4 0,0 0-4 0,0 0 0 0,0 5 0 0,0-5-4 16,0 0-4-16,9 5 0 0,-9-5-4 0,8 0-8 16,0 0-4-16,-8 0-4 0,9 0-4 0,8 0-4 0,-9 0-4 0,2 0-12 15,6 0-4-15,-7 0-8 0,8 0 0 0,-9 0-4 0,9 0-4 16,1 0-4-16,-10 0-4 0,10-5-4 0,-2 5-8 0,-8 0-16 15,10 0-24-15,-10 0-28 0,9 0-28 0,-9 0-24 0,2 0-36 16,-2 0-24-16,0 0-92 0,0 0 40 0,-8 0 52 0,0 0 32 0,10 0 32 16,-10 0 16-16</inkml:trace>
          <inkml:trace contextRef="#ctx0" brushRef="#br0" timeOffset="280389.5716">19644-3582 11 0,'8'-5'132'0,"-8"-1"-8"16,0 2-16-16,0-1-28 0,0 0-4 0,0 0 0 0,9 5-4 15,-9-4-8-15,0 4 0 0,0 0 0 0,0 0-4 0,9 0-8 0,-9 0 0 16,0 0-8-16,8 4-4 0,-8 1 0 0,0 0-4 0,8 4 0 16,-8 2 0-16,0-2-4 0,0 0 0 0,0 6-4 0,0-2-4 15,0 3 0-15,10 3 0 0,-10 0-4 0,0 0 0 0,0 0-8 0,0 5 4 16,-10-5-4-16,10 5-8 0,0-5 4 0,0 7 0 15,0-8 0-15,0 1-8 0,0 0 0 0,0 0 0 0,0 0 0 0,0 1-4 16,0-6-4-16,0 1-8 0,0-1-8 0,0 0-12 0,0-4-12 16,10 0 0-16,-10-5-12 0,0 4-8 0,0-4-16 0,0-5-12 15,0 0-12-15,0 0 0 0,0-5-36 0,0 0-44 0,8-4 12 16,-16 3 44-16,8-8 24 0</inkml:trace>
        </inkml:traceGroup>
        <inkml:traceGroup>
          <inkml:annotationXML>
            <emma:emma xmlns:emma="http://www.w3.org/2003/04/emma" version="1.0">
              <emma:interpretation id="{024715A7-1419-4AFF-B9E8-1EC5ABD043F4}" emma:medium="tactile" emma:mode="ink">
                <msink:context xmlns:msink="http://schemas.microsoft.com/ink/2010/main" type="inkWord" rotatedBoundingBox="27901,7897 29119,7967 29047,9240 27829,9171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285382.9253">20172-3310 47 0,'0'-4'92'0,"0"4"-4"0,-8-6-12 16,8 2-16-16,-8 4-8 0,8-5 4 0,0 2-4 0,-8 3 0 16,8-7 0-16,0 7 0 0,0-4-8 0,0 4 0 0,0 0-8 15,0 0-4-15,0-5 4 0,0 5 0 0,0 0 4 0,0 0-4 16,0 0 0-16,8 0 0 0,-8 5-4 0,0-5-4 0,8 4 0 0,-8 3-4 15,0-4 0-15,8 2-4 0,-8 5-4 0,9-6 0 0,0 6-4 16,-1-1 0-16,-8 6-4 0,9-5-4 0,-1 4 0 0,0 0 0 16,-8-4 0-16,10 9 0 0,-2-9 0 0,0 4 4 0,-8 1-4 0,8-1-4 15,-8 1 4-15,10-6 0 0,-2 5 0 0,-8-4-4 0,8-1 4 16,-8 0 0-16,0 2 0 0,0-2 4 0,0-4 4 0,0 0 4 16,9-5 0-16,-9 5-4 0,0-5 0 0,0 0-4 0,0 0 0 15,0 0 0-15,0-5-4 0,0 0 0 0,0 0 0 0,-9-4-4 16,9-2 0-16,0 2 0 0,0 0 0 0,0-5 0 0,0 4 0 0,0-5 4 15,0 1-4-15,0-5 0 0,0 4 0 0,-8-5 0 16,8 7 0-16,0-6 0 0,0 0 4 0,-8-1-20 0,8 1 20 0,0-5 0 16,0 5-4-16,0-5 0 0,-10 5 0 0,10-5 0 0,0 5 4 15,0-4-4-15,0 3 0 0,0-4 0 0,0 5 0 0,0 0 0 16,0-1 0-16,0 1 0 0,0 0 0 0,0 0 0 0,0 0-4 16,0 4 4-16,0 1 0 0,0-1 0 0,0 1 0 0,0 0 0 15,0-1 0-15,0 5 0 0,0 1 0 0,0-1 0 0,0 1 0 16,0-1 0-16,10 5 0 0,-10-5 0 0,0 6-4 0,8-1 4 0,-8 0 0 15,8 0 4-15,-8 1-8 0,9 4 4 0,0-5 0 16,-1 0 0-16,-8 5 0 0,9 0 0 0,7-5 0 0,-8 5 0 0,2-4 0 16,-2 4 0-16,10 0 0 0,-2 0 0 0,-7 0 0 0,8 0 0 0,0 0 0 15,9 0 0-15,-10 0 0 0,2 0 0 0,7 0-4 16,-8 4 4-16,8-4 0 0,-7 0 4 0,8 5-4 0,-10-5 0 0,10 0 0 16,-9 5 0-16,9 0 0 0,-10-5 0 0,2 4 0 0,7-4 0 15,-7 0 0-15,-2 0 0 0,-8 5 0 0,10-5 0 16,0 0 0-16,-10 0 0 0,9 0 0 0,-9 0 0 0,0 0 0 0,1 0-4 0,0 0 4 15,-1-5 0-15,0 5 0 0,2 0 0 0,-10 0 0 0,8 0 0 16,-8 0 0-16,8 0 0 0,-8 0 0 0,9 0 0 0,-9 0 0 16,0 0 0-16,9 5 4 0,-9-5-4 0,8 5 4 0,-8 0 0 15,0-1-4-15,8 3 4 0,-8 1 4 0,0 2 0 0,9-5 0 16,-9 9 0-16,0-5 8 0,8 5-4 0,-8 1 0 0,0-1 4 0,0 1 0 16,0-2 0-16,0 3 0 0,0 3 0 0,0-5 0 15,0 1 0-15,0 0 0 0,0-1 0 0,0-5-4 0,0 5 0 0,0-5-4 16,0 2 4-16,0-2-8 0,0 1 4 0,0-5-4 15,0-1-4-15,0 1 0 0,0 0 4 0,0 0-8 0,0-5 0 0,0 0-8 16,0 0-8-16,0 0-16 0,0 0-4 0,0 0-12 0,0-5-16 16,0 0-8-16,0 0-16 0,0 1-12 0,0-1-12 0,0-1-8 0,-8 2 0 15,8 0-48-15,-9-6-28 0,9 4 28 0,-8-3 32 0,0 5 32 16</inkml:trace>
          <inkml:trace contextRef="#ctx0" brushRef="#br0" timeOffset="285722.0187">20531-3492 11 0,'0'0'112'0,"0"0"-8"0,0 0-8 0,0 0-20 0,8-5-4 0,-8 5 0 16,0 0 4-16,9 0 0 0,-9 0 4 0,8 0-8 0,0 0 4 0,-8 0-4 15,10 0-4-15,-2 0-8 0,0 0-4 0,0 5-4 16,10-5-8-16,-10 0-4 0,1 0-4 0,-1 0-4 0,10 0-8 0,-10 0-4 16,0 5 0-16,10-5-4 0,-10 0-4 0,0 0-4 0,10 0-4 15,-10 5 4-15,1-5-8 0,-1 0-4 0,10 0-4 0,-18 0-8 16,8 0-8-16,0 0-12 0,0 0-4 0,2 0-12 0,-10 0-20 0,0 0-12 15,8 0-12-15,-8 0-8 0,0 0-4 0,-8 0-16 0,8 0-52 16,-10 0-4-16,10 0 28 0,-8 0 32 0,0 0 28 0</inkml:trace>
          <inkml:trace contextRef="#ctx0" brushRef="#br0" timeOffset="286073.1545">20624-3482 79 0,'0'5'100'15,"-8"4"-4"-15,8-4-4 0,-8 5-24 0,8-6-4 0,-10 6-4 16,10 0-4-16,0 4 0 0,0-5-4 0,0 1-4 0,0 0-4 15,-8 4-12-15,8-4 4 0,0-1-4 0,0 1 0 0,8 1 0 16,-8-3-4-16,0 2 0 0,0-1-8 0,10-4 4 0,-10 4-4 16,8-4 0-16,0 0 0 0,-8 0 0 0,9-5-4 15,-9 5 0-15,8-5 0 0,1 0 0 0,0 5-4 0,-1-5 4 16,-8 0-4-16,8 0-4 0,0 0 4 0,2 0-4 0,-10 0 0 16,8-5 0-16,0 5-4 0,-8 0 4 0,10 0-4 0,-2 0 4 15,-8 0-4-15,8 0 0 0,1 0 4 0,-9 5 4 0,8-5 0 16,1 0 8-16,-9 5 0 0,9-1 4 0,-1 1 0 0,0 0 0 15,-8-1 4-15,8 6-4 0,2-5 4 0,-10 5-4 16,8-1 0-16,-8 5-4 0,8-4 0 0,-8 5-20 0,10-6 20 0,-10 5 4 16,0 1-8-16,0-1 4 0,8-4 0 0,-8 4-4 0,0-4 0 15,0 4 0-15,0-4-4 0,-8-1 4 0,8 1-4 0,0 0 0 16,-10-1-4-16,2 1 0 0,0-6 0 0,-2 6-4 0,2-5 0 16,-8 0 0-16,7 0-4 0,-8-1-4 0,8 1-4 0,-7-5-16 15,-2 5-24-15,0-5-24 0,2 0-28 0,-1 0-24 0,0 0-32 16,0-5-24-16,-1 0-84 0,2 1 12 0,-2-1 52 0,10 0 40 0,-9 0 28 15,9-5 24-15</inkml:trace>
          <inkml:trace contextRef="#ctx0" brushRef="#br0" timeOffset="275002.1674">21135-3895 19 0,'0'0'80'0,"0"0"-4"0,0 0 0 15,0-4-24-15,0 4-4 0,0 0 0 0,0-4-4 0,0 4 0 16,0 0 0-16,0 0-4 0,0 0-4 0,0 0 4 0,0 0 0 16,0 0 4-16,0 0 0 0,0-6 4 0,0 6 8 0,10 0-4 15,-10 0 4-15,0 6 0 0,8-12-4 0,0 12 4 0,-8-6-4 0,10 0 4 16,-10 0-4-16,8 0 4 0,0 4-4 0,1 0-16 0,-1 1 20 16,0-5-4-16,1 10-4 0,-9-5-4 0,9-1-4 0,-1 6 0 15,0-1-8-15,2 1 0 0,-10-1 0 0,8 1 0 0,0 5 0 16,-8-6-4-16,9 5-4 0,-9 1 4 0,9 0 0 0,-9-1 0 15,8 0-12-15,0 6-16 0,-8-6 0 0,0 5 0 0,9-6 0 0,-9 13 0 16,8-7 0-16,-8 0 0 0,9 0 0 0,-9 0 0 0,9 4 0 16,-9-3 0-16,8 4 0 0,-8 0 0 0,0 0 0 0,8 0 0 15,-8 0 0-15,0 0 0 0,0 0 0 0,0 4 0 0,0-3 0 16,0-1 0-16,0 4 0 0,0 0 0 0,0-2 0 0,0 2 0 16,0 1 0-16,-8-5 0 0,8 5 0 0,0-5 0 0,-8 4 0 0,8-4 0 15,0 0 0-15,-9 0 0 0,9 0 0 0,-9 0 0 0,9 0 0 16,-8-5 0-16,-1 0 0 0,9 1 0 0,-8-1 0 0,8 0 0 15,-8 1 0-15,-1-6 0 0,9 0 0 0,-9 1 0 0,1-1 0 16,0 1 0-16,8-6 0 0,-18 1 0 0,10-1 0 0,-1 1-32 16,0-1-92-16,-7-3-28 0,7-2-40 0,-7-4-32 0,6 5-80 0,-6-5 36 15,-2 0 48-15,2-5 44 0,-2 1 28 0,1-2 28 16</inkml:trace>
        </inkml:traceGroup>
        <inkml:traceGroup>
          <inkml:annotationXML>
            <emma:emma xmlns:emma="http://www.w3.org/2003/04/emma" version="1.0">
              <emma:interpretation id="{B94D85ED-FA91-4F26-B0A6-32967A0E4666}" emma:medium="tactile" emma:mode="ink">
                <msink:context xmlns:msink="http://schemas.microsoft.com/ink/2010/main" type="inkWord" rotatedBoundingBox="29573,8007 30952,8085 30907,8874 29528,8796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276904.7286">21852-3804 43 0,'0'0'124'15,"0"-4"-12"-15,0 4-8 0,0 0-28 0,0-5 0 0,0 5 0 16,0-5-4-16,9 5 4 0,-9 0 4 0,0 0-12 0,8-5 4 0,1 5-4 15,-9 0 0-15,8 0-4 0,0-4-4 0,2 4-4 16,-2-6-4-16,8 6-4 0,-6 0 0 0,6 0-8 0,-7 0-8 0,8 0-4 16,0 0 0-16,1 0-8 0,-2 0-4 0,2 0-4 0,-2 0 0 15,1 0-4-15,1 0-4 0,-2 0-4 0,2 0-4 0,-2 0-8 16,2 0-16-16,-1 0-8 0,0 0-16 0,-9 0-4 0,9 0-32 0,-9 0 4 16,10 6-20-16,-10-6-12 0,2 4-8 0,-2 1-12 0,0-5-80 15,0 5 32-15,1 0 32 0,-1-1 32 0,1 6 24 16</inkml:trace>
          <inkml:trace contextRef="#ctx0" brushRef="#br0" timeOffset="276254.4371">21938-3545 11 0,'0'-4'92'0,"0"-1"0"0,0 0-4 0,0 0-24 15,0-4 0-15,0 4-4 0,0 1 4 0,0-1-4 0,0-1 4 16,0 2-4-16,0-1 4 0,0 0 0 0,0 0-8 0,0 5 8 0,0-4-4 16,0 4 0-16,0 0 0 0,0 0 4 0,8 0 0 0,-8 4 4 15,0 1 0-15,0 0-4 0,8 4 0 0,-8 2-4 0,0-2-8 16,9 0-4-16,-9 6-8 0,0-2 0 0,9 3-8 0,-9 3-4 16,8 0-4-16,-8 0-4 0,0 0-4 0,9 5 0 0,-9-5-4 15,0 5-4-15,8 0 0 0,-8-3-16 0,0 1 20 0,0-3-4 16,8 6-4-16,-8-6 0 0,0 0 0 0,10 0 0 0,-10 1 0 15,8-1-4-15,-8-5-4 0,0 1 0 0,0-6-4 0,8 5-8 16,-8-4-8-16,0-1-8 0,0-4-16 0,8 5-16 0,-8-10-16 0,0 5-20 16,0 0-12-16,0-10-20 0,0 5-20 0,0-5 0 0,0-1-44 15,0 2-36-15,-8-5 32 0,8-1 44 0,0 1 32 0,0-1 20 16</inkml:trace>
          <inkml:trace contextRef="#ctx0" brushRef="#br0" timeOffset="276600.5098">22108-3516 27 0,'0'0'120'0,"0"0"-12"15,0-4-8-15,8 4-40 0,-8 0 16 0,0 0 0 0,0 0 0 0,0 0 4 16,8 0-4-16,-8 4-8 0,0-4-4 0,10 0-8 0,-10 4-4 16,0 2-8-16,8-1 0 0,-8-1-4 0,8 6 0 0,2-5-4 15,-2 4 0-15,-8 1-4 0,8 4-4 0,-8 1-4 0,9-1-4 16,-9 0 0-16,8 1 0 0,-8 4 0 0,0-5-8 0,0 5 0 0,0 0 0 15,0 1 0-15,0-6-4 0,0 6 0 0,0-1-4 0,0 0 4 16,0-6-4-16,0 7 0 0,0-5 0 0,0-1-4 0,0 1 0 16,0-5 0-16,0 4 4 0,0-5-4 0,0 1-8 0,0-1-8 15,0-4-8-15,0-1-20 0,0 2-12 0,0-6-12 0,0 0-20 16,0 0-16-16,0 0-12 0,0-6-8 0,0-3-16 0,0 5-60 16,-8-6 20-16,8 1 36 0,-9-1 28 0,9-5 24 0</inkml:trace>
          <inkml:trace contextRef="#ctx0" brushRef="#br0" timeOffset="277267.833">22372-3367 87 0,'8'0'124'0,"-8"0"-12"16,0-5 0-16,10 5-24 0,-10-5 0 0,8 5-4 0,-8-4 0 15,8-1-4-15,-8 5-8 0,9 0 0 0,-1-5-8 16,-8 5 0-16,9 0-12 0,0 5 0 0,-1-5-12 0,0 5-4 0,0-1 0 16,2 6-4-16,-2-1-8 0,0 1 0 0,2-1-4 15,-2 6-8-15,-8-1 0 0,8 1-4 0,1 4 0 0,-1-4-4 0,-8 3 8 16,8 2-8-16,-8-1 4 0,9 0-4 0,-9 0 0 0,9-4 0 0,-9 4 0 16,8-5 4-16,-8 5 0 0,0-4-4 0,8-5 0 15,-8 4 0-15,0-5 0 0,0 1 0 0,0-5 0 0,0 4 0 16,0-9 0-16,0 5-4 0,0-5 0 0,0 0 0 0,0 0 4 0,0-5 0 15,0 1-4-15,0-6 4 0,0 0-4 0,0 1 0 0,0-1 0 16,0-4 0-16,10-1 0 0,-10 1-4 0,0 0 4 0,0 0 0 16,8-6 0-16,-8 1 0 0,0 4 0 0,8-5 0 0,-8 2 0 0,9 4-4 15,-9-5 0-15,9 4 0 0,-9-4-4 0,8 5 0 16,-8-1-8-16,8 1-8 0,1 4-8 0,-9-4-12 0,8 0-12 0,-8 4-16 16,9 0-20-16,-9 0-20 0,9 1-16 0,-9 0-40 0,8-1-60 15,-8 0 44-15,8 6 28 0,-8-6 36 0,10 5 24 0</inkml:trace>
          <inkml:trace contextRef="#ctx0" brushRef="#br0" timeOffset="277612.9163">22969-3568 55 0,'-8'-5'108'16,"-1"5"-12"-16,0-5-8 0,9 1-24 0,-8-1 0 0,8-1-4 0,-8 2-4 15,8-6 0-15,0 5 0 0,8-4-4 0,-8-1 0 0,8 0 0 16,-8 6 0-16,9-6-8 0,0 1 0 0,-1-1-4 0,1 5 0 16,-1-5 0-16,9 6-4 0,-8-1-4 0,-1 0 0 0,0 1-4 15,10 4-4-15,-10-5-4 0,1 5-4 0,0 0 0 0,-1 5-4 16,0-5 0-16,1 4-4 0,-1 1 0 0,-8 4 0 0,8-3 0 0,-8 3-4 16,0 1 4-16,0-1-8 0,0 5 0 0,-8-4 0 0,8 5 4 15,-8-6 0-15,-1 5 0 0,1 1-4 0,0-5 0 0,-1 4 0 16,0-5 0-16,1 6 4 0,0-5-4 0,-2-2 0 0,2 7 0 0,0-5 4 15,-1 0-4-15,0-6 4 0,9 6 0 0,-8 0 4 16,8-1 4-16,0 1 4 0,0-5 0 0,0 4 4 0,0-4 4 0,0 4 0 16,0 1 0-16,8 0 0 0,-8-5 0 0,9 4 4 0,0-4-4 15,-1 4-4-15,-8-4 0 0,8 0-4 0,2 0 0 0,-2 6-4 16,9-8 0-16,-8-3-8 0,7 5 0 0,-7-1-12 0,7-4-8 16,-6 0-32-16,6 6-32 0,-6-6-36 0,6 0-44 0,-8 0-40 0,1-6-88 15,0 6 44-15,-1-4 48 0,1-1 36 0,-9 5 32 0,0-10 24 16</inkml:trace>
        </inkml:traceGroup>
        <inkml:traceGroup>
          <inkml:annotationXML>
            <emma:emma xmlns:emma="http://www.w3.org/2003/04/emma" version="1.0">
              <emma:interpretation id="{10D5BCAC-5F57-416F-BCDA-F76EB70323DA}" emma:medium="tactile" emma:mode="ink">
                <msink:context xmlns:msink="http://schemas.microsoft.com/ink/2010/main" type="inkWord" rotatedBoundingBox="31504,8200 32211,8240 32177,8841 31470,8801"/>
              </emma:interpretation>
              <emma:one-of disjunction-type="recognition" id="oneOf10">
                <emma:interpretation id="interp14" emma:lang="" emma:confidence="0">
                  <emma:literal>To</emma:literal>
                </emma:interpretation>
                <emma:interpretation id="interp15" emma:lang="" emma:confidence="0">
                  <emma:literal>z</emma:literal>
                </emma:interpretation>
                <emma:interpretation id="interp16" emma:lang="" emma:confidence="0">
                  <emma:literal>w</emma:literal>
                </emma:interpretation>
                <emma:interpretation id="interp17" emma:lang="" emma:confidence="0">
                  <emma:literal>€</emma:literal>
                </emma:interpretation>
                <emma:interpretation id="interp18" emma:lang="" emma:confidence="0">
                  <emma:literal>za</emma:literal>
                </emma:interpretation>
              </emma:one-of>
            </emma:emma>
          </inkml:annotationXML>
          <inkml:trace contextRef="#ctx0" brushRef="#br0" timeOffset="294093.9024">23856-3343 7 0,'-9'4'88'0,"9"-4"-12"16,-8 7-4-16,0-7-20 0,8 0 0 0,-10 3 0 0,10-3 8 15,0 0 0-15,-8 0 8 0,8 0 4 0,0 0 4 0,-8 0-4 16,8 0-4-16,-10-3 0 0,10 3-4 0,0-7 0 0,-8 7 0 0,8-4-4 16,0 4 0-16,0-5-4 0,-8 0 0 0,8 0-8 0,0-4-4 15,0 4 0-15,0-4-4 0,0 4-4 0,0-5-4 0,-8 0 0 16,16 1-4-16,-8-1-4 0,0 1-4 0,0-1 4 0,8-3-8 15,-8 2 0-15,8 2-4 0,-8-6 4 0,10 6 0 0,-2-2-4 16,-8 3 0-16,8-2 4 0,2 1-4 0,-2-1 0 0,0 5 0 0,1-5-4 16,-1 6 0-16,1-1 0 0,-1 0 0 0,1 5-4 15,7-4 4-15,-6 4 0 0,-2-5-4 0,0 5 4 0,2 0-4 0,-2 5 0 16,0-5 0-16,1 4 4 0,-1 1-8 0,9 0 4 0,-17-1 0 16,17 1 0-16,-9 5-4 0,2-6 0 0,-2 5 0 0,0-3 0 15,1 4 4-15,0-2 0 0,-1 3 0 0,0-2 0 0,1 1-4 0,-1-1 0 16,1-4 4-16,0 6 0 0,-1-3 0 0,0-3 8 0,2 5-8 15,-2-5 4-15,0 4 0 0,10-4-8 0,-10-1 0 0,0-4 0 16,9 5 0-16,-9-5 0 0,2 0 0 0,6 0 0 0,-8 0 0 16,10-5 0-16,-1 1 0 0,-8-1 0 0,8 0 0 0,-9-4 0 15,9 4 0-15,0-5 0 0,-9 2 0 0,10-8 0 0,-10 7 0 0,1-1 0 16,0-4 0-16,-1 4 0 0,0-4 0 0,1 5 0 0,-1-6 0 16,-8 5 0-16,0 1 0 0,8 0 0 0,-8-2 0 0,0 2-16 15,0 4-16-15,0 0-8 0,-8 1-8 0,8-1-16 0,-8 5-8 16,-1-5-12-16,9 5-8 0,-8 0 0 0,0 5-12 0,-1 0-8 15,0-1-4-15,1 1-4 0,0 0-4 0,-10 4 0 0,10 2-48 16,-1-7-20-16,-8 6 28 0,0-1 32 0,9 1 28 0</inkml:trace>
          <inkml:trace contextRef="#ctx0" brushRef="#br0" timeOffset="294527.7834">23890-3065 19 0,'-9'5'120'0,"1"-5"-16"0,8 5-8 16,-9-5-24-16,1 0-8 0,8 0-4 0,-9 0 4 0,9 0 0 15,-8-5-4-15,8 0 4 0,0 0-4 0,0 1-4 0,-8-1-8 0,8 0-4 16,0-5-4-16,0 5-4 0,0-4-4 0,0 4 0 0,0-4-4 16,0-1 0-16,8 6-4 0,-8-1 4 0,0-5-4 0,0 5 0 15,8 0 0-15,-8-4 4 0,0 4-4 0,9 0 0 0,-9 0 0 16,8 1 4-16,1-2-4 0,-9 2 4 0,8-1-4 15,1 0 0-15,-1-1 0 0,0 6-4 0,2-3-4 0,6-2 4 0,-6 5-8 16,-2-5 0-16,0 5 4 0,1 0-4 0,-1 0-4 0,0 0-4 0,1 0 4 16,8 0-4-16,-9 0 4 0,2 0-4 0,-2 5 4 15,0 0 0-15,1-5 0 0,0 3 0 0,-1 3 0 0,0-1 0 0,1 0 0 16,8-5 4-16,-8 4-4 0,-1 2 0 0,0 3 4 0,2-4 0 16,-2 0-4-16,0-1 4 0,0 1-4 0,2 0 4 0,-2 4 0 15,0-3-4-15,1-1 0 0,-1-1 4 0,0 1-4 0,2 4 0 0,-2-4 4 16,0 0 0-16,0 0 0 0,2-1 4 0,-2-4-4 0,9 5 4 15,-8-5 0-15,-1 0-4 0,9 0-4 0,-9 0 4 0,1 0-8 16,8-5-4-16,-9 1 0 0,10-1 0 0,-10 0 0 0,1 0 0 16,8-4 0-16,-9 0 0 0,1 4 0 0,-1-5 0 0,0 0-16 15,2 1-28-15,-2-6-24 0,-8 5-28 0,8-4-28 0,-8 5-28 0,0-1-32 16,-8-5-32-16,8 1-72 0,-8 5 48 0,-2-6 44 0,-6 5 36 16,7-4 36-16,-7 5 24 0</inkml:trace>
        </inkml:traceGroup>
      </inkml:traceGroup>
      <inkml:traceGroup>
        <inkml:annotationXML>
          <emma:emma xmlns:emma="http://www.w3.org/2003/04/emma" version="1.0">
            <emma:interpretation id="{DAD340F4-2834-404D-ACC2-B88BC32C6795}" emma:medium="tactile" emma:mode="ink">
              <msink:context xmlns:msink="http://schemas.microsoft.com/ink/2010/main" type="line" rotatedBoundingBox="27997,8894 30859,8579 30939,9314 28078,9629"/>
            </emma:interpretation>
          </emma:emma>
        </inkml:annotationXML>
        <inkml:traceGroup>
          <inkml:annotationXML>
            <emma:emma xmlns:emma="http://www.w3.org/2003/04/emma" version="1.0">
              <emma:interpretation id="{C29759C3-99F0-4B7F-8A13-0952A06333DC}" emma:medium="tactile" emma:mode="ink">
                <msink:context xmlns:msink="http://schemas.microsoft.com/ink/2010/main" type="inkWord" rotatedBoundingBox="28029,9180 29030,9070 29079,9519 28078,9629"/>
              </emma:interpretation>
              <emma:one-of disjunction-type="recognition" id="oneOf11">
                <emma:interpretation id="interp19" emma:lang="" emma:confidence="0">
                  <emma:literal>2,23</emma:literal>
                </emma:interpretation>
                <emma:interpretation id="interp20" emma:lang="" emma:confidence="0">
                  <emma:literal>2,29</emma:literal>
                </emma:interpretation>
                <emma:interpretation id="interp21" emma:lang="" emma:confidence="0">
                  <emma:literal>2,2}</emma:literal>
                </emma:interpretation>
                <emma:interpretation id="interp22" emma:lang="" emma:confidence="0">
                  <emma:literal>2,25</emma:literal>
                </emma:interpretation>
                <emma:interpretation id="interp23" emma:lang="" emma:confidence="0">
                  <emma:literal>Z,23</emma:literal>
                </emma:interpretation>
              </emma:one-of>
            </emma:emma>
          </inkml:annotationXML>
          <inkml:trace contextRef="#ctx0" brushRef="#br0" timeOffset="328394.2758">20411-2571 31 0,'-8'0'92'0,"8"0"-12"16,-9 0-4-16,1 0-24 0,8 0-4 0,-8 0 4 0,8 0 0 15,-10 0 0-15,10 0 0 0,-8 0 0 0,8 0-8 0,-8 0 4 0,-2-5-8 16,10 5-4-16,0-5 0 0,0 5-4 0,-8-4 0 0,8 4 0 16,0-5 0-16,0-1-4 0,0 2 0 0,8-1-4 0,-8-4-4 15,0 4 8-15,10-4-4 0,-10 4 0 0,8-4-4 0,0 3 4 0,-8-3 0 16,10 4-4-16,-2 0 0 0,0-4 0 0,1 4-4 16,-1 0 4-16,1 0 0 0,-1 5-4 0,1-4 4 0,-1 4-4 0,0 0 0 15,2 0 0-15,-2 0-4 0,0 4 0 0,2 1 0 0,-2 0 0 16,0 0-4-16,-8-1 4 0,8 1-4 0,-8 5 0 0,0-1-4 15,9 1 4-15,-9 0-4 0,-9 4 0 0,9-5 0 0,0 6 0 0,-8-1-4 16,0-4 0-16,0 4 4 0,-2 1-4 0,2-1 0 0,0 0 0 16,-2 0 0-16,2 1 0 0,0-6 0 0,-9 6 0 0,8-5 0 15,1-1 0-15,-1 1 0 0,1-5 0 0,0 4 0 0,-2-4-4 16,2 0 4-16,8-1 0 0,-8-4 0 0,8 6 0 0,0-6 0 16,0 0 0-16,0 0 0 0,-10 0 0 0,20 0 4 0,-10 0-4 0,0 0 0 15,8 0 4-15,-8 0 0 0,8 0-4 0,-8 0 4 0,10 0 0 16,-2 0 0-16,0 0 0 0,1 0 0 0,-1 0 0 0,1 0-4 15,8 0 0-15,-9 0 4 0,0 0-4 0,10 0 4 0,-10 0-8 16,2 0 4-16,6 0 0 0,-8 0-4 0,1 0-4 0,0 0-4 16,8 0-8-16,-9 0-12 0,0 0-12 0,-8 0-12 0,10 0-8 15,-2 0-32-15,0 0 4 0,-8 0-20 0,8 0-8 0,-8 0-44 16,0-6-44-16,0 6 28 0,0-4 36 0,0-1 28 0,10 5 24 16</inkml:trace>
          <inkml:trace contextRef="#ctx0" brushRef="#br0" timeOffset="328747.2914">20650-2461 91 0,'0'0'108'0,"0"0"-12"0,0 0 0 0,0 0-28 0,0 0-4 15,0 0 4-15,0 5-8 0,0-5-4 0,0 5-4 0,9-5-12 16,-9 5-4-16,0 0-4 0,0-1-4 0,8 1-8 0,-8 0-4 16,0 4-4-16,0-4 0 0,0 5 0 0,8 0 0 0,-8-6-8 15,0 6-4-15,0-1 4 0,0 1-4 0,0-1-8 0,0 1-4 16,0 0-8-16,0 0-12 0,0-1-16 0,0 0-8 0,0 1-4 0,0-5-8 15,0 5-8-15,0-10-48 0,0 3-32 0,0 3 16 0,0-6 28 16</inkml:trace>
          <inkml:trace contextRef="#ctx0" brushRef="#br0" timeOffset="329093.8851">20804-2596 59 0,'0'0'96'0,"0"-4"-4"16,8-5-12-16,-8 4-20 0,0 0-8 0,8 0-4 0,-8 1-8 16,10-1 0-16,-10 0-4 0,8-5-4 0,0 5-4 0,1 1 0 0,-9-1-4 15,8 0 0-15,0 0-4 0,1 1 0 0,0 4 0 0,-1-5 0 16,0 5-4-16,2 0 0 0,-2 0 0 0,0 0-20 0,1 0 20 16,0 5 0-16,-1-1-4 0,-8 1-4 0,8-5 0 0,1 10 0 0,-9-6-4 15,0 7 4-15,0-7 0 0,8 6-4 0,-8-1 0 16,-8 1 0-16,8-1-4 0,0 6 0 0,-9-6 4 0,9 1 0 0,-8 4-4 15,0-4-4-15,8-1 8 0,-9 1-4 0,0 4 4 0,1-4-4 16,8 0 0-16,-8-1-4 0,-2-4 4 0,2 4 4 0,8-4-4 16,-8 5 0-16,8-5 0 0,-9 0 0 0,9-1 0 0,0 6 0 0,0-5 4 15,-9-1 0-15,9 1-4 0,0 0 0 0,9 0 0 0,-9 5 0 16,0-10 0-16,9 9 4 0,-9-4-8 0,8 0 4 16,-8-1 0-16,8 1 0 0,2 0 0 0,-2 0 0 0,-8-5-4 0,8 4 4 15,1 2-4-15,0-6-8 0,-1 0-8 0,0 4-16 0,1-4-12 16,-1 0-16-16,-8 0-12 0,9 0-8 0,0 0-64 0,-1-4-20 15,-8 4 32-15,8-6 28 0</inkml:trace>
          <inkml:trace contextRef="#ctx0" brushRef="#br0" timeOffset="329409.7316">21161-2585 11 0,'0'0'120'0,"0"-5"-12"0,0-1-8 0,0 6-28 0,0-4-8 16,10-1-4-16,-10 5-8 0,0-4-4 0,0-1-4 0,8 5-4 0,-8-5-8 15,8 0-4-15,-8 5-4 0,9-4-8 0,-9 4 0 0,8-5-8 16,-8 5 4-16,8 0 0 0,-8 0-8 0,9 0 0 0,-9 0-4 16,0 0 8-16,9 0-4 0,-9 5 0 0,0-1-4 0,0-4 4 0,8 5-4 15,-8 0 0-15,0 4 0 0,0-4 0 0,0-1 0 16,0 7 4-16,0-7-4 0,0 6 0 0,0-5 0 0,0 4 0 0,0-4 0 16,-8 5 0-16,16-5 0 0,-8-1 0 0,0 1 0 0,0-5 0 15,0 5 0-15,0-5-4 0,0 0 8 0,0 0-4 0,0 0 0 16,8 0 0-16,-8 0 0 0,10 0 4 0,-10-5-4 0,0 5 0 15,8 0 0-15,-8-5-4 0,8 5 4 0,1 0 0 0,-9 0 0 0,9 0 0 16,-1-4 0-16,-8 4 0 0,8 0 0 0,-8 0 0 16,9 0 4-16,-9 4-4 0,8-4 4 0,-8 5-4 0,9 0 0 0,-9 1 4 15,0-3 4-15,9 2 0 0,-9 5 0 0,0-6 0 0,0 6 8 16,0 0 4-16,0-6 4 0,0 6-4 0,8 0 8 0,-8 0 0 16,0-1 8-16,0 1 0 0,0-6 0 0,-8 6 4 0,8-1 0 0,0-3 0 15,0 3-4-15,0-4 0 0,-9 0-4 0,9-1-8 0,0 6 0 16,-9-5-8-16,1-1 0 0,-1-4-8 0,9 6-4 0,-8-2 0 15,0 1-8-15,-1-5-12 0,0 0-16 0,1 0-16 0,0 5-16 16,-2-5-28-16,2 0-24 0,0-5-28 0,-1 5-64 0,0-5-16 16,1 1 40-16,0-2 36 0,-1 2 32 0,1-1 20 0</inkml:trace>
        </inkml:traceGroup>
        <inkml:traceGroup>
          <inkml:annotationXML>
            <emma:emma xmlns:emma="http://www.w3.org/2003/04/emma" version="1.0">
              <emma:interpretation id="{9A241FDF-19BF-4F68-8AA7-DF60AC5BA5BF}" emma:medium="tactile" emma:mode="ink">
                <msink:context xmlns:msink="http://schemas.microsoft.com/ink/2010/main" type="inkWord" rotatedBoundingBox="29380,8742 30859,8579 30931,9242 29453,9404"/>
              </emma:interpretation>
              <emma:one-of disjunction-type="recognition" id="oneOf12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300542.001">21672-3090 35 0,'-8'-4'80'0,"8"-1"-8"15,0 5-4-15,0-4-24 0,0 4 0 0,0-5-4 16,0 5 0-16,0-5 0 0,0 5-8 0,0 0 0 0,0-5 0 0,8 5 0 16,-8 0 0-16,0 0 0 0,10 0-4 0,-10 0 4 0,0-4 4 15,0 4 8-15,8 4-4 0,-8-4 0 0,8 0 0 0,-8 5-4 16,10-5 0-16,-10 5 4 0,8 4-8 0,-8-4-4 0,0 5 0 0,0-5-4 15,0 4 0-15,8 6-4 0,-8-6-4 0,0 6 0 0,0-2-4 16,0 2 0-16,0 5-4 0,0-6-16 0,0 5 20 0,0 0-4 16,-8 0-4-16,8-4 0 0,0 4 0 0,0 0 0 0,0-5 0 15,0 6 0-15,0-6-4 0,0 5 4 0,0-4-4 0,0-5 0 16,0 4 0-16,0 0 4 0,0-4-4 0,0-2 0 0,0 3 0 0,0-6 0 16,8 5 0-16,-8-6 0 0,9 1 0 0,-9 0 0 0,8 0 4 15,1-5-4-15,-1 4 0 0,1-4 4 0,-1 0 0 0,10 5-4 16,-10-5 4-16,10 0-4 0,-10-5 0 0,8 5 0 0,2 0 0 15,-1-4 0-15,-1 4 0 0,2 0 0 0,-2-5 0 0,2 5 0 16,-1 0 0-16,0 0 0 0,0 0-4 0,1 0 4 0,-2 0 0 0,2 0 0 16,-2 0 0-16,1 0 0 0,9 0-4 0,-10 0 4 15,2 0 0-15,0 0 0 0,-2 0 0 0,1 0 0 0,0 0 0 0,-8 5 4 16,7-5-4-16,2 4 0 0,0-4 0 0,-2 5 0 0,1-5 0 16,0 5 0-16,0 0 0 0,-9-1 0 0,10-4 0 0,-2 5-4 15,2 1 4-15,-1-2 0 0,0-4 0 0,0 5 0 0,-1-5 0 0,2 0 0 16,0 0 0-16,-2 0 4 0,1 5-4 0,0-5 0 0,0 0 0 15,9 0 0-15,-9 0 0 0,0 0 0 0,0 0 0 0,0 0 0 16,0 0-4-16,1-5 4 0,-2 10 0 0,2-5 0 0,-2 0 0 16,1 0 0-16,1 0 0 0,-10 0 0 0,10 0 0 0,-2 0 0 15,-8 0-4-15,10 0 4 0,-1 0-4 0,-9 0 4 0,0 0 0 0,10 0 0 16,-10 0 0-16,10 0 0 0,-10 0 0 0,0 0 0 0,10 0 0 16,-10 0 0-16,1 0 0 0,-1 0 0 0,0 0 0 0,1 0 0 15,0 4 0-15,-1-4 0 0,0 0-4 0,2 0 4 0,-2 5 0 16,-8-5 0-16,8 0 0 0,1 0 4 0,0 5-4 0,-9-5 4 15,8 0-4-15,0 0 0 0,-8 5 0 0,9-5 0 0,-9 0 0 16,8 0 0-16,-8 0 0 0,0 0 0 0,8 0 0 0,-8-5 0 0,10 5 0 16,-10-5 0-16,8 5 0 0,-8-5 4 0,0 1-4 0,8-1 0 15,-8 0-16-15,0 1 20 0,10-7 0 0,-10 7 0 0,0-6 0 16,0 1 0-16,8-1 0 0,-8 1 0 0,0-6 0 0,0 4 0 16,0 3-4-16,0-2 4 0,0-4 0 0,0 4 4 0,0 1 0 15,0-6-4-15,0 5 4 0,0 1 4 0,0-5-8 0,0 4 4 0,0 1 0 16,8-1 0-16,-8 0 0 0,0-4 0 0,0 4 0 0,0 0 0 15,0 1 0-15,0-1 0 0,0 1 0 0,0-1-4 0,0 1 4 16,0 4-4-16,0-5-4 0,0 5 4 0,0-4-4 0,8 9 4 16,-8-5 0-16,0 0-8 0,0 1 4 0,0 4 0 0,0 0-4 15,0 0 0-15,0 0-4 0,0 0-4 0,0 0-8 0,0 0-8 0,0 4-12 16,0 1-12-16,-8 0-16 0,8-5-16 0,0 9-24 0,0-4-20 16,-8-5-28-16,8 5-60 0,-8 5 40 0,-2-5 28 0,2-1 32 15,0 6 20-15</inkml:trace>
        </inkml:traceGroup>
      </inkml:traceGroup>
    </inkml:traceGroup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30:40.87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76502E9-FC95-4BB3-A115-8004A84EA634}" emma:medium="tactile" emma:mode="ink">
          <msink:context xmlns:msink="http://schemas.microsoft.com/ink/2010/main" type="inkDrawing" rotatedBoundingBox="9796,7634 10077,2957 10327,2972 10047,7650" semanticType="verticalRange" shapeName="Other">
            <msink:sourceLink direction="with" ref="{C3ACBD87-0146-4D2C-B3C6-A24529FE3323}"/>
          </msink:context>
        </emma:interpretation>
      </emma:emma>
    </inkml:annotationXML>
    <inkml:trace contextRef="#ctx0" brushRef="#br0">343-3 3 0,'0'0'68'0,"-9"0"-4"0,9 0-12 0,-8 5-20 0,8-5-4 16,0 5-4-16,0-5-4 0,0 0-4 0,0 5 4 0,0-5-8 15,0 5 0-15,0-5 0 0,0 4 0 0,0-4 0 0,0 5-4 16,0-1 8-16,0 1-4 0,0 0-4 0,0-5 4 0,0 5 0 0,0 0 4 16,0-5 0-16,-8 5 0 0,8-1 0 0,0-4 0 0,0 6 4 15,0-2-4-15,0-4 0 0,0 5 4 0,0-5-4 0,0 4 0 16,0-4 4-16,0 6-4 0,0-6 4 0,0 0 0 0,0 4 4 16,0-4-4-16,0 5 4 0,-9 0-4 0,9 0 0 0,0-1 4 15,0 2-4-15,0-2 0 0,0 5 0 0,0-3 4 0,0 3-16 0,0 1 16 16,0-1-4-16,0 1 0 0,0 0 0 0,0 4 0 0,0-5 4 15,0 1-12-15,0 4 0 0,0-4 4 0,0 4-4 0,0 1 4 16,0-6-4-16,0 6-4 0,0-6 4 0,0 5 0 0,0-4 0 16,0 5 4-16,0-1-4 0,0-5 4 0,0 6-4 0,0-5 0 15,0-1 0-15,0 5 0 0,0-4 0 0,0-1 0 0,0 1 0 16,0 5 0-16,0-5 0 0,0-1 0 0,0 0 0 0,0 1-4 16,0 0 0-16,0 0 0 0,-8-1-4 0,8 1 4 0,0-1 0 15,0 1-4-15,0 4 4 0,0-5-4 0,0 1 0 0,-9 5-4 0,9-1 0 16,0-4 4-16,0 4 0 0,0-4-4 0,-9 4 0 0,9 0 4 15,0 1 0-15,0-6-4 0,0 6 4 0,-8-1-4 0,8 0 0 16,0-4 0-16,0 5 0 0,0-6 4 0,0 5 0 0,0-4-4 0,0 5 0 16,0-6 4-16,0 5 0 0,0-4-4 0,0-1 4 15,-8 1-4-15,8-1 0 0,0 1 4 0,0 5-4 0,0-5-20 0,-10-1 24 16,10 1 4-16,0-1-4 0,-8 1-4 0,8 0 4 0,0-1-4 16,0 5 0-16,-8-4 0 0,8-2 0 0,0 8 0 0,-8-6 0 15,8-1 0-15,0 4 4 0,0 3-4 0,-10-7 0 0,10 6 0 0,-8-6 0 16,8 6 0-16,0-6 0 0,-8 1 0 0,8 4 0 0,0-4 0 15,0 0 0-15,0-2 0 0,0 7 0 0,-9-5 0 0,9-1 0 16,0 1 0-16,0-1 4 0,0 1-8 0,0 0 4 0,-8-1 0 16,8 1 0-16,0-1 0 0,0 1 0 0,0-5 0 0,0 9 0 15,0-8 0-15,0 3 0 0,0 5 0 0,0-4 0 0,0-1 0 16,0 1 0-16,0 5 0 0,0-6 0 0,0 1 0 0,0 4 0 16,-8-4-4-16,8 4 8 0,0 1-4 0,0-1 0 0,0-4 4 0,0 4-4 15,0-6 0-15,0 8 0 0,-10-7 0 0,10 6 0 0,0-6 0 16,0 1 0-16,0 4 0 0,0-4 0 0,0-1 0 0,0 1 0 15,0-1 0-15,0 1 4 0,0 0-4 0,0-1 0 0,0 1 4 16,0-1-4-16,0 1-4 0,0-1 4 0,0 1 0 0,0 0 0 16,0 5-4-16,0-11 4 0,0 5 0 0,0 6 0 0,0-4 0 15,0-2 0-15,0 0 0 0,0 5 0 0,0-4 0 0,0-1 0 0,0 1 0 16,0 5 4-16,0-6-8 0,0 1 4 0,0 0 0 0,0 4 0 16,0-5 0-16,0 1 0 0,0 0 0 0,0-1 4 0,0 1-8 15,0-1 8-15,0 1-8 0,0-2 4 0,0 3 0 0,0-1 0 0,0-6 0 16,0 6 0-16,0-5 0 0,0 3 0 0,0 3 4 15,0-1-4-15,0-6 0 0,0 6 0 0,0-1 0 0,-8 1 0 0,8-1 0 16,0 1 0-16,0 0 0 0,0-1-4 0,0 1 4 0,0 5 0 16,0-7 0-16,0 3 4 0,0 3-4 0,0 1-4 0,0-6 4 15,-8 5 0-15,8-4 0 0,0 5 0 0,0-2 0 0,0-3 0 16,-8 4 0-16,8 1 0 0,0-5 4 0,0 4-4 0,-10 0-4 16,10-4 4-16,0 5 0 0,-8-1-20 0,8 0 24 0,0 1 0 15,0-6 0-15,-8 6-4 0,8-1 0 0,0 0 0 0,0 1 0 16,0-7 0-16,0 8 0 0,-9-2 0 0,9 0 0 0,0-3 4 15,0 3-8-15,-9 0 4 0,9 0 0 0,0-4 4 0,0 4-4 16,-8 1 0-16,8-1 0 0,0 1 0 0,0-6 0 0,-9 5 0 16,9 1 0-16,0-5 0 0,-8 3 0 0,8-3 0 0,0 5 0 15,-8-1 0-15,8-4 0 0,0-1 0 0,0 5 0 0,0-3 4 16,-10 3-4-16,10-5-4 0,0 6 4 0,0-6-4 0,0 6 4 16,-8-6 0-16,8 6 0 0,0-6 0 0,0 6 0 0,0-6 0 15,-8 5 0-15,8 1 0 0,0-5 0 0,0 4 0 0,-8-1 0 16,8-2 0-16,0 3 0 0,0 1 0 0,0-6 0 15,0 5 4-15,0 2-4 0,0-7 0 0,0 5 0 0,0 1 0 16,0 0 4-16,0-7-4 0,0 7 0 0,0-1 0 0,0-3 0 16,0 3 0-16,0-1 0 0,0-3 0 0,0 5 0 0,0-1 0 15,0 1 0-15,0-1 0 0,0-5 0 0,0 6 0 0,0-6 0 0,0 6 0 16,0-6 0-16,0 6 0 0,0-6 4 0,0 6-4 16,0-6-4-16,0 1 4 0,0 0 0 0,0 4 0 0,0-9 0 0,0 9 0 15,0-5 0-15,0-5 0 0,0 11 0 0,0-9 0 0,0 3-4 16,0 5 4-16,0-3 0 0,0-3 0 0,0 2 0 0,0 5 0 15,0-5-4-15,0-1 4 0,0 1 0 0,0 4 0 0,0 1 0 0,0-6 0 16,0 5 0-16,0-3 0 0,0 3 0 0,0-1 0 0,0-3-4 16,0-1 0-16,0 6 4 0,0-5 0 0,0 4 0 0,0-4 0 15,0-1 0-15,0 1-4 0,0-1 4 0,0 1 0 0,0 0 0 16,0-1 0-16,0 1 0 0,0-1 0 0,0 1-4 0,0 0 4 16,0-1-4-16,0 1 0 0,0 0 0 0,0-6 0 0,0 5 0 15,0 1 0-15,0 0 0 0,0-1 0 0,0 1 0 0,0-1 4 0,0 1-4 16,0 0-4-16,0-1 0 0,0 2 8 0,0-3-4 0,0 2-4 15,0 0 4-15,0-1-4 0,0-3 4 0,0 3 4 0,0 1-4 16,0 0-4-16,0-6 4 0,0 5-4 0,0 1 0 0,0-1 4 16,0-3-4-16,0 2 0 0,0 3 0 0,0-7 0 0,0 6 0 15,0-1 0-15,0 1 0 0,0-5 0 0,0 5 0 0,0-1 4 16,0-4 0-16,0 4 0 0,0 1 0 0,0-1 0 0,0-3 0 16,0 3 0-16,0 0 4 0,0-4 0 0,0 5-4 0,0 0 0 0,0-6 0 15,0 6 4-15,0 0 0 0,0-1-4 0,0-4 4 0,0 5-4 16,0-5 4-16,0 4-4 0,0 0 4 0,0-4-4 0,0 5 0 15,0 0 4-15,0-6-4 0,0 6 4 0,0-1-4 0,0-3 4 0,0 3 0 16,0-5 0-16,0 6 0 0,0-5-8 0,0 5 12 0,0-6-4 16,0 6 0-16,0-5 0 0,0 5-4 0,0-6 0 0,0 1 4 15,0 0 0-15,0 0 0 0,0-1 0 0,0 2 4 0,0-1 0 16,0-1-8-16,0 0 0 0,0 2 4 0,0-2 0 0,0 2 4 16,0-2-8-16,0 1 0 0,0-1 0 0,0 2 4 0,0-3-4 0,0 7 4 15,0-4-4-15,0-2 4 0,0 0-4 0,0 7 0 0,0-7 4 16,0 2 0-16,0-2 0 0,0 1 0 0,0-1 4 0,0 2-4 15,0-2-4-15,0 1 4 0,0-5 0 0,0 6 0 0,0-2 0 16,0-4 0-16,0 0-4 0,0 0 4 0,0 4 4 0,0-4-4 16,0 0 0-16,0 0 0 0,0 0 4 0,0 0-8 0,0 0 4 0,0 5-4 15,0-5 4-15,0 0 8 0,0 0-8 0,0 5 0 0,0-5-4 16,0 0 8-16,0 5-4 0,0-5 0 0,0 0 0 0,0 4 4 16,0-4-4-16,0 0-4 0,0 0 4 0,0 0 0 0,0 0 0 15,0 0 4-15,0 0-4 0,0 0 0 0,0 0 0 0,0 0 0 16,0-4 0-16,0-1 0 0,0 5 0 0,0-5 4 0,0 5 0 15,0-9 0-15,0 5-4 0,0-2 0 0,0 1 4 0,0-5-4 0,0 1 0 16,0-1 4-16,0 1 0 0,0-1 4 0,0 0-4 16,0 0 4-16,0 1-4 0,0-4 0 0,0 3 0 0,0-4 0 0,0 3 4 15,0 2-4-15,0-5 0 0,0 4 0 0,0-5 0 0,0 6 4 16,0-5-4-16,0-1 0 0,8 5 0 0,-16-4 0 0,8-1 0 16,0-4-4-16,0 5 4 0,0 0-4 0,0-5 4 0,0 4-4 0,0-4 0 15,0 0 4-15,0-1-4 0,0-3 4 0,0 4 0 0,0 0-4 16,0-6 0-16,0 2 0 0,0 4 0 0,0-6 4 0,0 2-4 15,0 3 0-15,0-3 0 0,0-2 0 0,0 1 0 0,0 5 0 16,0-5 0-16,0 0 0 0,0 5 0 0,0-5 0 0,0 0 0 16,0 4 4-16,0-3-8 0,0 3 4 0,0-3 0 0,0-2 0 0,0 2 0 15,0 4-4-15,0-6 4 0,0 6 0 0,0-4-4 16,-10-2 4-16,10 7 0 0,0-7-4 0,0 6 4 0,0-5-4 0,0 5 0 16,0-5 4-16,0 5-20 0,-8-1 20 0,8 1 4 0,0 0-4 15,0 0 0-15,0 0 0 0,0 5 0 0,0-5 0 0,0-1 0 16,0 5 0-16,0-4 0 0,0 5 0 0,0-5 0 0,0 4 0 0,0-4 0 15,0 0 0-15,-8 0 0 0,8-1 0 0,0 1 0 0,0 0 0 16,0 1 0-16,0-2 0 0,0-4 0 0,0 5 4 0,0-5-4 16,0 5 0-16,0 0 0 0,0-1 0 0,0-4 0 0,0 5 0 0,0 0 0 15,0 0 0-15,0-1 0 0,0 6 0 0,0-5 0 16,0 4 0-16,0 1 0 0,0 1 0 0,0-2 0 0,0 0 0 0,0 1 0 16,0-1 0-16,0 1 0 0,0 4 0 0,0-4 0 0,0 0 0 15,0 0 0-15,-9 3 0 0,9-8 0 0,0 10 0 0,0-11 0 16,0 6 0-16,0 0 0 0,0-5 0 0,0 4 0 0,0-4 0 15,0 5 0-15,0-5 0 0,0 4 0 0,0-4 0 0,0 5 0 16,0-5 0-16,0 4 0 0,0 1 0 0,0-5 0 0,0 4 0 16,0-3 0-16,0 3 4 0,0 0-4 0,0 1 0 0,0-5 0 0,0 4 0 15,0 1 0-15,0-1 0 0,9 1 0 0,-9-1 0 0,0 1 0 16,0-5 0-16,0 5 0 0,8-1 0 0,-8 1 0 0,0-2 0 16,8-2 0-16,-8 4-4 0,0 0 4 0,10-6 0 0,-10 6 0 15,0-1 0-15,8-4 0 0,-8 5 0 0,0-1 0 0,0-4 0 16,8 5 0-16,-8-1 0 0,0 1-4 0,0-1 4 0,8 2 0 0,-8-7 0 15,0 5 0-15,0 6 0 0,0-5 0 0,0-1 0 16,10 0 0-16,-10 7 0 0,0-7 0 0,0 1 0 0,0 5 0 0,0-6 0 16,8 0 0-16,-8 6 0 0,0-6 0 0,0 1 0 0,8 0 0 15,-8-1 0-15,0 1 0 0,9 0 0 0,-9-1 0 0,0 1 0 16,0 0 0-16,8-1 0 0,-8-4 0 0,9 5 0 0,-9-1 0 0,0-4 0 16,9 5 0-16,-9-1 0 0,0-5 0 0,0 7 0 0,8-2 0 15,-8 1 0-15,0-1 0 0,0 1 0 0,0-1 0 0,8 0 0 16,-8 2 0-16,0-2 0 0,0-3 4 0,0 3-4 0,10 0 0 0,-10 1 0 15,0 0 0-15,0 0 0 0,0-1 4 0,8 1-4 16,-8-1 0-16,8 1 0 0,-8-1 0 0,8 1 0 0,-8 0 0 0,10-1 0 16,-10 0 0-16,8 6 0 0,-8-5 0 0,8-1 0 0,-8 1 0 15,0 5 0-15,9-6 0 0,-9 1 0 0,0 4 0 0,8-5 0 16,-8 1 0-16,0 5 0 0,0-6 0 0,8 5 0 0,-8-4 0 0,0 5 0 16,0-6 0-16,0 6 0 0,0-1 0 0,0-4 0 15,0 3 0-15,0 3 0 0,0-2-4 0,0-4 4 0,0 4-4 0,0 1 0 16,0-1 0-16,0-5 0 0,10 6 0 0,-10-1 0 0,0 0 0 15,0 1 0-15,0-2 4 0,8-2-4 0,-8 4 0 0,0-1-4 16,8 1 8-16,-8-1-4 0,8 0 4 0,-8 5-4 0,0-5 4 16,0 1 0-16,0 5 0 0,0-6-4 0,10 5 0 0,-10-5 0 15,0 6 0-15,0-2 0 0,0 2 8 0,0-1-8 0,0-5 0 0,0 6 0 16,0-1 4-16,-10 0-4 0,20 0-4 0,-20 1 4 0,10-6-4 16,0 5 8-16,10-5-4 0,-10 5-4 0,0-4 8 0,0 0 0 15,0 3-4-15,0-3 4 0,0-1-4 0,8 1-4 0,-8-1 8 0,0 1 0 16,0-1 0-16,8 1 0 0,-8-1 0 0,0 0 0 15,0 1 0-15,0-1 0 0,0 5 4 0,0-4-4 0,0-1 0 16,0 6 0-16,0-1 0 0,0 0 0 0,0 1 0 0,0-1 0 0,0 5 0 16,0 0 0-16,0 0 0 0,0-6 0 0,0 6-4 15,0 0 4-15,0 0 0 0,0 0 0 0,0 0 0 0,0 0-4 0,0 0 0 16,0 6 4-16,0-6 0 0,0 0 0 0,0 0-4 0,0 0 4 16,0 0 0-16,0 0 0 0,0 0-4 0,0 0 4 0,0 0 0 15,0 0 0-15,0 0 0 0,0 0 0 0,0 5-4 0,9-5 4 0,-9 4 0 16,0 1 0-16,0-5 4 0,0 5 0 0,0 4-4 0,0-4 0 15,0 0 0-15,0 4 0 0,0 1-12 0,0-1 12 0,9 1 4 16,-18 0-8-16,9-1 8 0,0 6 0 0,0-1-4 0,0-5-4 16,0 6 8-16,0-1-8 0,0 0 8 0,0 6 0 0,0-6-4 15,0 5 4-15,0-4 0 0,0 4-12 0,0 1 4 0,0-2 4 16,0 2 4-16,0-1-4 0,0 0-4 0,0 1 4 0,0 3 0 0,0 2 0 16,0-1 0-16,-9-1-4 0,9 0-4 0,0 2-4 0,0-1 0 15,0 0 0-15,-8 0-4 0,8 6 4 0,0-7 4 0,-8 5-4 16,8 1 4-16,0-4 0 0,0 3 4 0,-10 1 0 0,10-5 0 15,0 5 8-15,0-2-4 0,0-2 0 0,-8 4 0 0,8-4 0 16,0-2 0-16,0 6-4 0,0-5 8 0,0 5-8 0,-8-6 4 0,8 2 0 16,0-2 0-16,0 2 0 0,0 4 0 0,0-6 0 0,0 2 0 15,-8-2 4-15,8 6-8 0,0-5 4 0,0 0-4 0,0 5 4 16,-10 0 0-16,10-6 0 0,0 2 0 0,0 3 4 0,0-4-4 0,0 0-4 16,0 5-16-16,0-5 24 0,0 0-4 0,0 0 4 15,0 0 0-15,0 0 0 0,0 0-4 0,0-5 0 0,0 5 0 0,0-5 0 16,0 5 4-16,-8-5 0 0,8 1-4 0,0-1 0 0,0 0 0 15,-8-5 0-15,8 6 0 0,0-6 0 0,0 5 4 0,0-4-4 16,-9 0 0-16,9 3 4 0,0-3 0 0,-8 0-8 0,8-2 4 16,0 1 0-16,0 1 0 0,-8-1-4 0,8 0 8 0,0-3-8 0,0 3 4 15,-10 0 0-15,10 0-4 0,0 1 8 0,-8-1-4 16,8 1 0-16,0-1 0 0,0-4 0 0,-8 4 0 0,8 1 0 0,0-1-4 16,-8 0 4-16,8 0-4 0,0-4 4 0,0 5-4 0,-10-1 4 15,10 0 0-15,0 0 0 0,0 2 4 0,0-3-4 0,-8 2 4 16,8 3-4-16,0-3 0 0,0 0 0 0,0-1 0 0,0 5 0 15,0-4 4-15,-8 4 0 0,8-5-4 0,0 5 0 0,0-4 4 0,0 4-4 16,0 1 0-16,0-1 0 0,0 0 0 0,0-5-4 0,0 5 4 16,0 1 0-16,0-1 4 0,0 0-4 0,-9 0-4 0,9 0 4 15,0 6 4-15,0-7-4 0,-9 1 0 0,9 0 0 0,-8 1 0 16,8 4 0-16,0-6 4 0,-9 2-4 0,9 0 0 0,-8-1 0 16,8 0 0-16,0 0 4 0,-8 1-4 0,8-1 0 0,-10 0 4 15,10-5-4-15,0 5 0 0,0-4 0 0,0-1 0 0,0 0 0 16,0 1 4-16,-8-1-8 0,8 1 4 0,0-6-4 0,0 5 4 0,0-4-4 15,0 3 8-15,0 2-8 0,0-5 4 0,0 5 0 0,8-6 0 16,-16 5 0-16,8 2 0 0,0-3 0 0,0 2 4 0,0-1-8 16,0 1 4-16,0-1 0 0,0 5 0 0,0 0 0 0,0-4 0 15,0 4 0-15,0-5-4 0,0 5 4 0,0-4 4 0,0 4-4 16,0-5 0-16,0 1 0 0,0 4 0 0,0-5-4 0,0 1 4 0,0 4 0 16,0-4 0-16,0-2 0 0,0 2 4 0,0-1-4 0,0-4 0 15,0 5 0-15,8-1-4 0,-8 1 4 0,0-2 0 0,0-3 0 16,0 5 0-16,0-2 0 0,0 3 4 0,0-2 0 0,0 1-4 0,0-2 4 15,0 1-4-15,0 1 4 0,0 0-4 0,0-1-4 16,10 1 4-16,-20-1 0 0,10 1 0 0,0-2-4 0,0 2 4 16,0-1 0-16,0 1-4 0,0-1 4 0,0 1 0 0,0-1-4 0,0 1 4 15,0-6-4-15,0 5 4 0,0 0 0 0,0 1 0 16,0-1 0-16,0 1 0 0,0-5-4 0,0 4 8 0,0 1-4 0,0-2 0 16,0 2 0-16,0-1 0 0,10 1 0 0,-10-1 0 0,0 1 4 15,0-2-4-15,0-3 0 0,8 4 0 0,-8 1 0 0,0-5 0 16,0 5 0-16,8-6-4 0,-8 1 4 0,0 4 0 0,0-5 0 0,9-3 0 15,-9 3 0-15,0 1 0 0,0-1 0 0,0-4 0 0,0 5 0 16,0-6 0-16,0 1 0 0,0 0 0 0,0 4 0 0,0-4 4 16,0 0 0-16,0 0-4 0,0-1 8 0,0 6-4 0,0-5 0 15,0 0 0-15,0 0 4 0,0-1 0 0,0 6-24 0,0-5 28 16,0-1 0-16,0 1-4 0,0 0 0 0,0-5 0 0,0 5-4 0,0-5 0 16,0 0 0-16,0 4 0 0,0-4-4 0,0 0 0 0,0 0-4 15,0 0-4-15,0-4-12 0,0 4-16 0,0-5-16 0,0 0-24 16,0 0-24-16,0 1-36 0,-9-6-64 0,9 1 36 0,0 4 32 15,-8-5 28-15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18:46.76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92414FF-3FB7-4D5A-A571-586573C4B547}" emma:medium="tactile" emma:mode="ink">
          <msink:context xmlns:msink="http://schemas.microsoft.com/ink/2010/main" type="inkDrawing" rotatedBoundingBox="12704,7414 13510,4359 14988,4748 14182,7803" hotPoints="12711,7352 14136,4803 0,0" semanticType="enclosure" shapeName="RightTriangle">
            <msink:sourceLink direction="with" ref="{8C672FED-B78D-44DE-9C50-278C233BAA97}"/>
          </msink:context>
        </emma:interpretation>
      </emma:emma>
    </inkml:annotationXML>
    <inkml:trace contextRef="#ctx0" brushRef="#br0">21 143 31 0,'0'0'80'0,"0"0"-16"0,0 0-4 0,0 0-20 0,-8 0-4 15,8 0 4-15,0 0-4 0,0 0 0 0,0 0 4 0,0 0-4 0,0 0 0 16,0 0 0-16,0 0 0 0,0 0 0 0,0 0 0 0,0 0 0 16,0 0-4-16,-10 0 0 0,20 0 4 0,-10 0 0 0,0 0-4 15,0 0-4-15,0 0-4 0,0 0 4 0,0 0 0 0,0 0 4 16,0 0-8-16,0 0 0 0,0 0 8 0,0 0-4 0,0 0 0 0,0 0 4 16,8 0 0-16,-8 0 4 0,0 0-4 0,8 0 0 0,-8 0 0 15,9 0 4-15,-1 0 0 0,-8-4-8 0,9 4 4 0,0 0 0 16,-1-6 0-16,0 6-8 0,0-4 0 0,2 4-4 0,-2-5 4 15,0 5-4-15,2 0-4 0,-2-6 4 0,9 6 0 0,-9 0-4 16,9 0 0-16,-8-4 0 0,7 4-4 0,-6 0 0 0,6 0 0 16,2 0-4-16,-2-4 0 0,-7 4-4 0,8 0 0 0,0-6 4 0,1 6-8 15,-2-4 4-15,2 4 0 0,-2-6 0 0,1 6 0 0,1 0 4 16,-2 0-4-16,2-3 0 0,-2 3 0 0,2 0 4 0,-10 0-4 16,9 0 0-16,1 0 8 0,-2 0-4 0,-8 0 0 0,10 0 0 15,-1 0-4-15,0 0 4 0,-8 0-4 0,7 0 4 0,-7-6-4 16,8 6 4-16,1 0 0 0,-10 0 0 0,9-4-4 0,-8 4 0 0,7-5 8 15,1 5-4-15,-9 0-4 0,2-4 4 0,6 4 0 0,2-6 0 16,-10 6 0-16,9-4 0 0,-8-2-8 0,8 6 0 0,-9-4 0 16,10 4 0-16,-10-4 0 0,8 4 0 0,-6 0 0 0,6-5 0 15,-7 5 0-15,8 0 0 0,-8 0 0 0,7-6 0 0,-8 6 0 16,2 0 0-16,6 0 0 0,-6 0 0 0,-2 0 0 0,9 0 0 0,-9 0 0 16,1 0 0-16,8 0 0 0,-9 0 0 0,10 0 0 0,-10 0 0 15,0 0 0-15,10 0 0 0,-10 0 0 0,1 0 0 0,8 0 0 16,-9 0 0-16,1 0 0 0,-1 0 0 0,10 0 0 0,-10 0 0 0,0 0 0 15,2 0 0-15,-2 0 0 0,0 0 0 0,0 0 0 16,1 0 0-16,-1 0 0 0,1 0 0 0,0 0 0 0,-1 0 0 0,-8 0 0 16,8 0 0-16,2 0 0 0,-2 0 0 0,0 0 0 0,0-4 0 15,2 4 0-15,-10 0 0 0,8 0 0 0,0 0 0 0,1 0 0 16,-1 0 0-16,1 0 0 0,0 0 0 0,-1 0 0 0,-8 0 0 16,8 0 0-16,0 0 0 0,2 0 0 0,-2 0 0 0,0 0 0 15,-8 0 0-15,10 0 0 0,-2 0 0 0,0 0 0 0,-8 0 0 0,9 0 0 16,-1 0 0-16,-8 0 0 0,8 0 0 0,-8 0 0 0,9 0 0 15,0 0 0-15,-9 0 0 0,0 0 0 0,8 0 0 0,-8 0 0 16,0 0 0-16,0 0 0 0,8 0 0 0,-8 0 0 0,0 0 0 16,0 0 0-16,0 0 0 0,0 0 0 0,0 0 0 0,0 0 0 15,0 0 0-15,0 0 0 0,0 0 0 0,0 0 0 0,0 0 0 16,0 0 0-16,0 0 0 0,0 0 0 0,0 0 0 0,0 0 0 0,0 0 0 16,0 0 0-16,0 0 0 0,0 0 0 0,0 0 0 0,0 0 0 15,0 0 0-15,0 0 0 0,0 0 0 0,0 0 0 0,0 0 0 16,0 0 0-16,-8 0 0 0,8 0 0 0,-8 0-76 0,8 0-60 15,-9 0-36-15,0 0-32 0,1 0-12 0,-9 0-76 0,9-5 32 16,0 0 56-16,-10 0 40 0,0-5 28 0,2 1 24 0</inkml:trace>
    <inkml:trace contextRef="#ctx0" brushRef="#br0" timeOffset="2920.1055">-31-15 31 0,'0'0'68'0,"0"0"-4"0,-8 0-12 0,8 0-24 16,0 0-4-16,0 0 0 0,0 0-4 0,0 0 0 0,0 0 8 15,0 0-8-15,0 0-4 0,0 0 4 0,0 0 0 0,0 0 0 0,0 0 0 16,0 0 0-16,0 0 0 0,0 0-4 0,0 0 4 0,0 0 4 16,0 0-4-16,0 0-4 0,0 0 0 0,0 0 0 0,0 0 0 15,0 0 0-15,0 0-4 0,0 0 0 0,0 0 0 0,0 0 4 16,0 0 0-16,0 0 0 0,0 0 4 0,0 0 0 0,0 0 0 16,0 0 8-16,0 0-4 0,0 0 0 0,8-5 0 0,-8 5 0 0,0-5 4 15,10 0-4-15,-10 1-4 0,8-1 0 0,0 0 0 0,-8-4-4 16,8 4 8-16,2-5-4 0,-2 0-4 0,0 1 0 0,1 0 4 15,-1-1 0-15,1-5 0 0,0 6-4 0,-1-5 0 0,0 4 0 16,10-5 0-16,-10 1 0 0,0-1-4 0,2 2 4 0,-2-3-4 16,9 3-4-16,-9-2 4 0,0 1 0 0,1-5 4 0,8 4-4 0,-9-4-4 15,2 5 0-15,6-5 0 0,-7 4 0 0,0-4-4 0,7 0 4 16,-7 0-4-16,-1 0 4 0,10 0-4 0,-10-1 0 0,0 6 4 16,10-6-4-16,-10-3 0 0,10 8 4 0,-10-4 0 0,0 0-4 15,9 0 4-15,-9 0-8 0,2-5 4 0,6 10 0 0,-8-6 0 16,2 1 0-16,6 0 0 0,-7 0-4 0,0 0 4 0,8-1-4 0,-9 6 0 15,0-6 0-15,2 6 4 0,-2-5 0 0,8 5 0 0,-6-1-4 16,-2-4 4-16,0 5 0 0,1-1-4 0,0 0 0 0,-1 2-4 16,1-1 0-16,-1-1 4 0,9 1 0 0,-8-2 4 0,-1 3-4 15,0-2 0-15,2 1 0 0,-2-1 0 0,0 1 0 0,1 0 0 16,0 0 0-16,-1-1 0 0,0 1 0 0,1 0 0 0,-1-1 0 0,0 1 0 16,2-1 0-16,-2 7 0 0,10-7 0 0,-18 0-4 0,8 5 4 15,0-5 0-15,0 1 0 0,1 5 0 0,0-5 0 0,-1 5 0 16,1-7 0-16,-9 7 0 0,8-5 0 0,0 4-16 0,2-4 16 15,-10-2 4-15,8 8 0 0,0-7-4 0,0 6 0 0,-8-5 4 16,10-1-4-16,-2 5 0 0,-8-4 0 0,8 0 0 0,1-1 0 0,0 1-4 16,-9-1 4-16,8 2-4 0,1-2 0 0,-1 1 4 0,0-1 0 15,-8-4 4-15,8 5-4 0,2-1 4 0,-2 1-4 0,0-1-4 16,2 1 4-16,-2 0 0 0,0-1 0 0,1 1 0 0,-1-1 0 16,1 2 0-16,-1 3 0 0,1-5 0 0,-1 1 0 0,0 0 0 15,2 4 0-15,-2-4 0 0,0 4-4 0,2-5 4 0,-2 1 0 0,0 5 0 16,1-6-4-16,-9 1 4 0,8-1 0 0,1 6 0 0,-1-6 0 15,1 5-4-15,-1-3 8 0,0-2-4 0,2 5 0 0,-2-3 0 16,0-2 0-16,2 1 0 0,-10 4 0 0,8-5-4 0,0 1 0 16,0 5 4-16,1-6 0 0,-1 1 4 0,1 0 0 0,-9 3-8 0,9-1 4 15,-1-4 0-15,0 2 0 0,2-1 4 0,-2 5-4 16,-8-4 0-16,8 0-4 0,0 0-16 0,2-1 20 0,-2 6 4 0,0-6 0 16,1 5 0-16,-1-3 0 0,-8-1-4 0,9 3 0 0,0-3 0 15,-1 5 0-15,-8-1 0 0,8-1 0 0,0-3 0 16,-8 5 0-16,10-1 0 0,-10 1-4 0,8-1 8 0,-8 1-4 0,8 0 0 15,-8-1-4-15,10 0 8 0,-10-4-4 0,8 4-4 0,-8 1 0 16,8-1 4-16,-8-5-4 0,9 6 0 0,-1-5 0 0,-8 4 0 0,8 0 0 16,-8-4 0-16,9 5 0 0,0-1 4 0,-9 1 0 0,8-1 0 15,-8 0 0-15,8 1-4 0,2 3 4 0,-10-3 0 0,0 5-4 16,8-6 4-16,-8 5 0 0,8 0 0 0,-8 0 0 0,0 1 0 0,0-2 0 16,10 1 0-16,-10 5 0 0,0-4 0 0,0 4 0 15,0 0-4-15,0 0 4 0,0-4 0 0,0 4 4 0,0 0-4 0,0 0 0 16,0 0 0-16,0 0 4 0,0 0 0 0,0 0-4 0,0 4 0 15,0-4 4-15,0 0 0 0,0 0 0 0,0 0-4 0,0 0 0 16,0 0-4-16,0 0-16 0,0 0 16 0,0 0-8 0,0 0 0 0,0 4-12 16,0-4-4-16,0 0-8 0,0 5-12 0,0-5-24 15,-10 6-12-15,10-2-16 0,0 1-16 0,-8 0-8 0,8 0-88 0,-8-1 28 16,8 2 36-16,-10 3 32 0,2-5 16 0</inkml:trace>
    <inkml:trace contextRef="#ctx0" brushRef="#br0" timeOffset="1643.4533">1504-2729 23 0,'0'0'80'0,"-9"0"-8"0,9 0 0 15,0 0-28-15,0 0 0 0,0 0 0 0,0 0 0 0,0 5 0 16,0-5 0-16,0 0 4 0,0 0-4 0,0 0 0 0,0 0 0 16,0 5 0-16,0-5-4 0,0 4 0 0,0-4-4 0,0 0 8 0,0 6 0 15,0-6-8-15,0 4 0 0,0 0 0 0,0-4-8 0,0 5 4 16,0 1-4-16,0-2 4 0,0 1-8 0,0 0-4 0,0 0 4 15,0-1-4-15,0 2-4 0,0-2 0 0,0 5 0 0,0 1 4 16,0 0-8-16,0-1 0 0,0 1 0 0,0-1-4 0,0 1 4 16,0 5-4-16,0-5-4 0,0 4 4 0,0 0 0 0,0 0-4 0,0 1 4 15,0-1 0-15,0 0-4 0,0 1 4 0,0 0-8 0,0-1 4 16,0 0 4-16,0 1-8 0,0 4 4 0,0-5-4 0,0 1 0 16,0 4 0-16,0-4 0 0,0-1 0 0,0 5 4 0,0-6-4 15,0 7 0-15,0-6 0 0,0 6 0 0,0-6 0 0,0 0 0 16,0 5-4-16,0-4 0 0,0 4 0 0,0-4 0 0,0-1 4 15,0 5 0-15,0-6-4 0,0 3 4 0,0-2 0 0,0 5 0 16,0-4 0-16,-8 0-16 0,8 3 16 0,0-3 4 0,0-2-4 16,0 2 0-16,-8 4 0 0,8-4 0 0,0-1 0 0,0 1 4 0,-9 4-4 15,9-5 0-15,0 1 4 0,0-1-4 0,0 1-4 0,0-2 4 16,0 2 0-16,-8-2 0 0,8 3 0 0,0-2 0 0,0 1 0 16,0-1 0-16,0 0 0 0,0 1 0 0,0-1 0 0,0 0 0 0,0 0 0 15,0 1 0-15,-8-1 0 0,8 0 0 0,0 6 0 16,0-6-4-16,0 1 4 0,0-1 0 0,0 1 0 0,0-1 4 0,0-4-4 15,0 4 0-15,0 0 0 0,0 1 0 0,0-1 0 0,0 0 0 16,0-4-4-16,0 3 4 0,0 3 4 0,0-7-8 0,0 6 4 16,0-6 0-16,0 5 0 0,0-4 0 0,0 5 0 0,0-6 0 0,0 1 4 15,0 4-4-15,0-3 0 0,0-3 0 0,0 7 0 0,0-5 4 16,0-1-4-16,0 5 0 0,0-4 0 0,0 5 4 0,0-6-4 16,0 5 0-16,0-4-4 0,0 4 0 0,0 1 4 0,0-6 4 15,0 5-20-15,0-4 20 0,-10 5-4 0,10-1 0 0,0-5 4 16,0 6-4-16,0-2 4 0,0-2-4 0,10 4 0 0,-10-6-4 15,0 1 4-15,-10 4 0 0,10-5 4 0,0 1-4 0,0-1 0 16,0 1 0-16,0 0 0 0,0-1 4 0,0 2-4 0,0-3 0 0,0 2 0 16,0 0 0-16,0-1 0 0,0 0 0 0,0 1 0 0,0 0 0 15,-8 0 0-15,8-1 0 0,0 1 0 0,0-1 0 0,0 1 0 16,0 0 0-16,8-1 0 0,-8 1 0 0,0-1 0 0,-8 1 0 16,8-1 4-16,0 1-4 0,0 5 0 0,0-6 0 0,0 0 0 0,0 1 0 15,0 0 0-15,0-2 4 0,0 3-4 0,0-2 0 0,0 1 0 16,0 0 0-16,0-1 0 0,0 1 0 0,0-1 0 0,0 2 0 15,0-2 4-15,0-5-4 0,0 6 0 0,0-5 0 0,0 4 0 16,0-4 0-16,0 4 0 0,0-3 0 0,0 3 0 0,0-4 0 16,0 4 0-16,0-4 0 0,0 5 0 0,0 0 0 0,0-6-16 0,0 6 20 15,0-5 0-15,0 4 0 0,0 1-4 0,0 0 0 0,0-6 0 16,0 6 4-16,0-1-4 0,0-4 0 0,0 5 4 0,0-1 0 16,0 1-4-16,0-5 0 0,0 4 0 0,0-4 0 0,0 5 4 15,0-1-8-15,0-4 4 0,0 5 0 0,0-6 4 0,0 6-4 16,0-5 0-16,0 4 0 0,0-3 0 0,0 2 0 0,0-2 4 0,0-2-4 15,0 5 0-15,0-3 0 0,8 3 0 0,-8-5 0 0,0 6 0 16,0-4 0-16,0 2 4 0,10-3-4 0,-10 5 0 0,0-5 0 16,0 5 0-16,0-6 0 0,0 6 0 0,8 1 4 0,-8-7-4 15,0 5 4-15,0-4-4 0,0 4 0 0,0-3 0 0,0-2 0 16,0 1 4-16,0-1 0 0,0 2 0 0,0-6-4 0,0 4 4 16,0 1-4-16,0 0 4 0,0-5-4 0,0 4 0 0,0-4 0 0,0 5 4 15,0-5-4-15,0 5 0 0,0-5 4 0,0 5-4 16,0-5 4-16,0 5 0 0,0 0 0 0,0-5 0 0,0 4-20 0,0-4 20 15,0 5 0-15,0-5 0 0,0 5 0 0,0-5 0 0,0 0 0 16,0 5-4-16,0-5 4 0,0 4-4 0,0-4 0 0,0 0 4 16,0 5 0-16,0-5 0 0,0 0-4 0,0 0 0 0,0 5 0 0,0-5 4 15,0 5 0-15,0-5 0 0,0 4 0 0,0-4 0 0,0 6-4 16,0-6 4-16,0 4-4 0,0-4 4 0,0 5-4 0,0-5 0 16,0 0 8-16,0 4-4 0,0-4 0 0,0 6-4 0,0-6 0 15,0 0 0-15,0 0 0 0,0 0 0 0,0 0 4 0,0 0 0 16,0 0-4-16,0 0-4 0,0 0 4 0,0 0-4 0,0 4-4 0,0-4-8 15,0-4-12-15,0 8-12 0,-8-8-12 0,8 4-8 0,0 0-20 16,-10 0-24-16,10-6-16 0,-8 6-16 0,8-4-88 0,-8-1 20 16,-2 1 36-16,2-6 36 0,0 5 20 0,0-5 20 0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30:18.84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006D6E1-D125-4211-938E-C0A8DF15FAC0}" emma:medium="tactile" emma:mode="ink">
          <msink:context xmlns:msink="http://schemas.microsoft.com/ink/2010/main" type="writingRegion" rotatedBoundingBox="10119,6891 10614,7467 10404,7647 9909,7071">
            <msink:destinationLink direction="with" ref="{F873B98A-56C1-46EE-A383-6DAFE3240EBC}"/>
          </msink:context>
        </emma:interpretation>
      </emma:emma>
    </inkml:annotationXML>
    <inkml:traceGroup>
      <inkml:annotationXML>
        <emma:emma xmlns:emma="http://www.w3.org/2003/04/emma" version="1.0">
          <emma:interpretation id="{D78AB9F0-D444-4539-AD02-5BB1BCEE4A27}" emma:medium="tactile" emma:mode="ink">
            <msink:context xmlns:msink="http://schemas.microsoft.com/ink/2010/main" type="paragraph" rotatedBoundingBox="10119,6891 10614,7467 10404,7647 9909,70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503DB92-3030-4A03-A7D0-CF7B29AC3704}" emma:medium="tactile" emma:mode="ink">
              <msink:context xmlns:msink="http://schemas.microsoft.com/ink/2010/main" type="line" rotatedBoundingBox="10119,6891 10614,7467 10404,7647 9909,7071"/>
            </emma:interpretation>
          </emma:emma>
        </inkml:annotationXML>
        <inkml:traceGroup>
          <inkml:annotationXML>
            <emma:emma xmlns:emma="http://www.w3.org/2003/04/emma" version="1.0">
              <emma:interpretation id="{F6C838D8-2D6A-4446-AF50-4334FB184B5B}" emma:medium="tactile" emma:mode="ink">
                <msink:context xmlns:msink="http://schemas.microsoft.com/ink/2010/main" type="inkWord" rotatedBoundingBox="10119,6891 10614,7467 10404,7647 9909,7071"/>
              </emma:interpretation>
              <emma:one-of disjunction-type="recognition" id="oneOf0">
                <emma:interpretation id="interp0" emma:lang="" emma:confidence="0">
                  <emma:literal>r</emma:literal>
                </emma:interpretation>
                <emma:interpretation id="interp1" emma:lang="" emma:confidence="0">
                  <emma:literal>ń</emma:literal>
                </emma:interpretation>
                <emma:interpretation id="interp2" emma:lang="" emma:confidence="0">
                  <emma:literal>•</emma:literal>
                </emma:interpretation>
                <emma:interpretation id="interp3" emma:lang="" emma:confidence="0">
                  <emma:literal>n</emma:literal>
                </emma:interpretation>
                <emma:interpretation id="interp4" emma:lang="" emma:confidence="0">
                  <emma:literal>.</emma:literal>
                </emma:interpretation>
              </emma:one-of>
            </emma:emma>
          </inkml:annotationXML>
          <inkml:trace contextRef="#ctx0" brushRef="#br0">-171 1883 31 0,'0'0'76'0,"-8"0"-8"0,8 0-4 15,0 5-24-15,-8-5 0 0,8 0 0 0,0 5-4 0,0-5 0 16,-9 0 0-16,9 0 0 0,0 0 4 0,0 0-8 0,0 0 4 0,-9 5 0 16,9-5 4-16,0 0 4 0,0 0-4 0,0 0-4 0,0 0 0 15,0 0 0-15,0 0-4 0,0 0 0 0,0 0-4 0,0 4 0 16,0-8-4-16,0 4-4 0,0 0 8 0,0 0-4 0,0 0 0 0,0 4 4 16,0-4 0-16,9 0 0 0,-9-4-4 0,9 4 4 15,-9 0 0-15,8 0-4 0,0 4-4 0,2-4 0 0,-2 0 0 0,0 0-4 16,10 0 0-16,-2 0 0 0,-7 0-4 0,8 0 0 0,0 6 0 0,1-6 4 15,6 4-8-15,-6 1 0 0,-1-1-4 0,-1 2 4 16,2-2-4-16,8 1 0 0,-10 4 4 0,2 1-4 0,-1 0 0 0,-1-1 4 16,2 1-4-16,-10 0 4 0,10-1-4 0,-2 1 0 0,-7 0 4 15,0 4 0-15,-1-5 0 0,9 5 0 0,-17-4-4 0,8 0 4 16,0 5-8-16,2-2 8 0,-2-3-8 0,-8 5 4 0,8-1 0 16,-8 1 0-16,10-1 0 0,-10 1-4 0,8-2 0 0,-8 3 0 15,0-3 4-15,8 2 0 0,-8-1-4 0,0 5 0 0,0-4 0 0,0-1 0 16,0 1 0-16,0-1 0 0,8 1-4 0,-8-2 4 15,0-3-4-15,0 5 8 0,0-6-4 0,0 1 0 0,-8-1 0 0,8 1 0 16,0-5-4-16,0-1 8 0,0 6-4 0,0-10 4 0,0 5-4 16,0-5 0-16,0 5 0 0,0-5 4 0,0 0-8 0,0 0 0 15,0 0-4-15,0 0-4 0,0-5-4 0,-8 5-8 0,8-5-12 16,0 2-12-16,-8-4-12 0,8 3-4 0,0-1-24 0,-10 0-8 0,10 0-16 16,-8 1-8-16,0-1-12 0,8-5-56 0,-10 6 0 0,2-6 40 15,8 5 28-15,-8-4 24 0</inkml:trace>
          <inkml:trace contextRef="#ctx0" brushRef="#br0" timeOffset="273.9213">43 2229 31 0,'0'0'140'0,"0"-5"-8"0,-8 5 4 0,8 0-16 16,0 0 0-16,8 0 8 0,-8 0 0 0,0 0 4 0,0 0-4 0,0 0 0 15,0 0-8-15,0 0-4 0,0 5-32 0,8-5 28 0,-8 0-8 16,0 0-20-16,0 0-16 0,8 0-32 0,-8 0-36 0,10 0 0 16,-10 0 0-16,0 0 0 0,8 0 0 0,0 0 0 0,-8 4 0 15,0-4 0-15,9 0 0 0,-9-4 0 0,0 4 0 0,0 0 0 16,0 0 0-16,9 0 0 0,-9 0 0 0,0 0 0 0,0-5 0 16,0 5 0-16,0 0 0 0,0 0 0 0,0 0 0 0,0 0 0 0,0 0 0 15,0 0 0-15,0 0 0 0,0 0-124 0,-9 0-124 0,9 0-96 16,-9 5 12-16,9-1 64 0,-8 5 52 0,0 1 40 0,-2-4 32 15,2 2 28-15</inkml:trace>
        </inkml:traceGroup>
      </inkml:traceGroup>
    </inkml:traceGroup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27:27.42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B95CB1F-8008-4B5E-ACEB-FBAA00887787}" emma:medium="tactile" emma:mode="ink">
          <msink:context xmlns:msink="http://schemas.microsoft.com/ink/2010/main" type="inkDrawing" rotatedBoundingBox="14428,8027 17472,8000 17478,8707 14435,8734" semanticType="callout" shapeName="Other">
            <msink:sourceLink direction="with" ref="{28AA589F-21E7-468E-9280-7EBBED8C5557}"/>
            <msink:sourceLink direction="with" ref="{8BBD5B6E-5154-484D-972E-B83D6FC2ED94}"/>
          </msink:context>
        </emma:interpretation>
      </emma:emma>
    </inkml:annotationXML>
    <inkml:trace contextRef="#ctx0" brushRef="#br0">-77 683 55 0,'0'3'72'0,"0"2"-4"0,-8-1-8 0,8 2-24 0,0-6 4 16,0 5-4-16,0-5-4 0,0 0 0 0,0 4 0 0,0-4-4 15,0 0 4-15,0 0-4 0,0 0 4 0,0 0 0 0,0 0 4 0,0 0 0 16,0 0 8-16,0 0 0 0,0 5 4 0,0-5 4 0,0 5-4 16,0-5-4-16,0 4 0 0,0 1-4 0,0-5-4 0,0 5 4 15,0 0 0-15,0-1 0 0,8 7-4 0,-8-7 0 0,0 1 4 0,8 4 0 16,0-3-4-16,-8 3 0 0,10 1-8 0,-2-7 4 0,0 13 0 16,1-6 0-16,-1-1 0 0,1 1-4 0,8-1-4 0,-9 1 4 15,10 5 0-15,-10-6-8 0,10 5 4 0,-2-4-4 0,1 3-8 16,9-2 4-16,-10 2 0 0,10 2-4 0,0-5 4 0,-9 4-8 15,17-4 0-15,-8 4-4 0,0 1 0 0,-1-1 4 0,9-5-4 0,-8 6 4 16,8 0 0-16,-1-1-4 0,1-5 0 0,-8 6 0 16,9-1 0-16,-1 1 0 0,0-6-4 0,0 5 4 0,-1-4 0 0,3 5-4 15,-3-6 0-15,1 1 0 0,10-1 4 0,-11 1 0 0,1 0-4 16,0-1 0-16,0 1 0 0,9-6 0 0,-9 2 4 0,9-2 0 16,-9 6 0-16,8-5-4 0,-8-1 0 0,9 1 0 0,-9-5 4 0,9 5-4 15,-9-5 0-15,8 5 0 0,-7-5 0 0,7 0 0 0,-8 4-4 16,1-4 4-16,-1 0 0 0,0 0 0 0,0 0 0 0,-1 0 0 15,3 0 0-15,-2 0 0 0,-1 0 0 0,-7 0 0 0,8 0-4 16,-8 0 4-16,-1 0 0 0,9 0 0 0,-8 0-4 0,0 0 4 16,-1 0-4-16,1 0 4 0,0 0 0 0,-1 0 0 0,0 0 0 0,-8-4 0 15,9 4-4-15,0-5 0 0,-1 0 8 0,-8 0-4 0,8-4-4 16,1 4 4-16,-8-4 0 0,7-1-4 0,-8 0 4 16,8-4 0-16,1 4-4 0,-8-4 0 0,7 0 0 0,0 4 4 0,-8-5-4 15,9 1 0-15,-8 0 4 0,6-1-4 0,-7 1 0 0,9 4 0 16,-8-4 4-16,-2 4 0 0,2-4 0 0,-2 4 0 0,1 0 0 15,1 1-4-15,-10 0 4 0,10-1-4 0,-10 0 4 0,8 2 4 0,-6-3-4 16,-2 2-4-16,0-1 4 0,1 0-4 0,-1 6 4 16,1-7-4-16,0 3 4 0,-1-2 0 0,0-5 0 0,0 6 0 0,2-1 0 15,-2-4 4-15,0 5-4 0,2-6-4 0,-10 1 8 0,8 4-8 16,0-5 4-16,1 1 4 0,-1 5-8 0,0-6 4 0,1 1 0 16,0 4-4-16,-9-5 0 0,8 6 4 0,0-1 0 0,2 1 0 0,-2 0 4 15,-8 4 0-15,8-1 0 0,1-3-4 0,-9 6 0 0,0-4 0 16,9 3 0-16,-9 4-4 0,0-5 4 0,0 0 0 0,8 5 0 15,-8-5-4-15,0 5 4 0,0 0-4 0,0 0-4 0,0-4-8 16,0-1-16-16,0 5-20 0,-8 0-20 0,8-5-20 0,0 5-20 16,-9-5-24-16,9 1-24 0,-9 4-32 0,9-6-64 0,-8 2 40 0,0-6 44 15,-2 0 28-15,2 6 32 0</inkml:trace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27:15.61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BA6F322-FC91-438E-AEFD-C41CB64C9542}" emma:medium="tactile" emma:mode="ink">
          <msink:context xmlns:msink="http://schemas.microsoft.com/ink/2010/main" type="inkDrawing" rotatedBoundingBox="7852,7588 12441,7578 12442,7727 7853,7736" semanticType="underline" shapeName="Other">
            <msink:sourceLink direction="with" ref="{2E1BC5EA-51D2-4D84-AEBC-1EC1B19B57BE}"/>
            <msink:destinationLink direction="with" ref="{5C20E496-542F-402E-BA22-8BB3F2C5FAEB}"/>
          </msink:context>
        </emma:interpretation>
      </emma:emma>
    </inkml:annotationXML>
    <inkml:trace contextRef="#ctx0" brushRef="#br0">7 4925 39 0,'0'0'80'0,"0"0"-8"0,0 0-4 0,0 0-24 16,0 0-4-16,0 0-4 0,0 0 4 0,0 0-4 0,0 0-4 16,0 0 0-16,0 0 8 0,0 0 0 0,0 0 0 0,0 0 8 15,0 0 0-15,10 0-4 0,-10 0-4 0,0 0 4 0,0 0 0 16,8 0-4-16,-8 0-4 0,8 0-16 0,-8 0 20 0,8 0 0 0,2 0-8 16,-2 0 0-16,-8 0-4 0,8 0 4 0,1 0-4 0,0 0 0 15,8 5 8-15,-9-5-8 0,0 0 0 0,10 0 0 0,-10 0-4 16,10 0 4-16,-2 0-4 0,2 0 0 0,-2 0-4 0,1 5-4 15,1-5 0-15,8 0 0 0,-10 0 0 0,10 0-4 0,-9 0-4 16,9 0 0-16,0 0 4 0,-2 0-4 0,2 0 0 0,9 0 0 0,-11 0 0 16,2 0 0-16,9 0-4 0,-10 0 0 0,10 0 0 0,-1 0 0 15,-9 0 0-15,9 0 4 0,-8 0-4 0,8 0 0 0,0 0 0 16,-9 0 0-16,9 0 0 0,-8-5 8 0,8 5-4 0,-9 0-4 16,11 0 0-16,-11 0 4 0,9-5 4 0,-8 5-4 0,8 0 0 15,-9 0-4-15,9-5 4 0,-8 5 4 0,8 0 0 0,-8 0-4 0,7 0 4 16,-7 0 0-16,8 0 0 0,-8 0 0 0,8-4 0 15,-9 8 0-15,9-4-4 0,-8 0 0 0,9 0 4 0,-11 0-4 16,2 0 0-16,9 0-20 0,-1 0 24 0,-8 0-4 0,8-4 0 0,-9 4-4 16,9 0 0-16,-8 0 0 0,8-5 0 0,-8 5 0 0,-1-5 0 15,1 5 0-15,8-4-4 0,-8-1 0 0,-1 5 0 0,1-6 4 16,8 2-4-16,-8-1 0 0,-1 0 0 0,1 5 0 0,0-5 0 0,-2 1 4 16,2-1 0-16,0 5-4 0,-1-5 0 0,1 0 0 0,-8 1-4 15,7 4 8-15,1-5-4 0,-2 0 0 0,2 5 0 0,-8-5 0 16,7 5 0-16,1-3 4 0,-10 3-4 0,10 0 0 0,-8-7 0 0,7 7 4 15,-8 0 0-15,8 0-4 0,-7 0 4 0,8 0-4 16,-10 0 4-16,1 0-4 0,9 0 0 0,-10 0 0 0,2 0 0 0,0 0 0 16,7 0 0-16,-8 0 0 0,0 0 0 0,-1 0 0 0,2 0 0 15,0 7 0-15,-2-7 0 0,10 0 0 0,-9 0 0 0,-1 3 0 16,2-3 4-16,0 0-4 0,-2 0 0 0,1 0-4 0,0 0 8 16,8 5 0-16,-7-5-4 0,-2 0 0 0,2 0-4 0,8 0 4 15,-9 0 0-15,-1 0 0 0,10 0 4 0,-8 0-4 0,7 0 0 0,-8 0 0 16,0 0 0-16,9 0 0 0,-10 0 0 0,2 0 0 0,8 0 0 15,-10 0 0-15,10 0 0 0,-9 0 0 0,-1 0 0 0,2 0 0 16,8 0 0-16,-9 0 4 0,0 0-4 0,0 0 0 0,-1 0 0 16,2 0-4-16,0 0 4 0,-2 5 0 0,1-5 0 0,0 0 0 15,0 0 0-15,1 0 0 0,-2 0 0 0,2 0 4 0,-2 0-4 0,2 5 0 16,-1-5 0-16,-9 0 0 0,10 0-4 0,-2 4 4 0,2-4-4 16,-10 5 4-16,9-5 0 0,0 5 0 0,0 0 0 0,-9-5 4 15,10 4 0-15,-2 1-8 0,-6 0 4 0,6-5 0 0,-7 5 0 0,8-1 0 16,0 2 0-16,-9-6 0 0,10 5 0 0,-10-5-4 15,10 4 4-15,-10-4 4 0,8 5-8 0,-6-5 4 0,6 0 0 0,-7 5 0 16,7-5 0-16,-6 0 0 0,6 0 0 0,-8 0 0 0,2 0 0 16,6 0 4-16,-6 4-4 0,6-4 0 0,-7 0 0 0,7 0-4 15,-6 0 4-15,6 0 4 0,2 0 0 0,-10 0-4 0,10 5 0 0,-10-5 0 16,9 0 0-16,-9 0 0 0,9 0 0 0,0 0 0 0,-9 0 0 16,10 0 0-16,-10 0 0 0,10 0-4 0,-10 5 8 15,9-5-4-15,-9 0 0 0,1 5 0 0,8-5 0 0,-9 4-4 0,2-4 4 16,-2 0 0-16,0 6 0 0,0-6 0 0,2 4 4 0,-2 1-4 15,0-5 0-15,1 5 0 0,-9-5 0 0,8 0 0 0,1 5 0 16,-9-5 4-16,9 0-4 0,-1 0 0 0,0 0 0 0,-8 4 4 0,8-4-4 16,-8 0 0-16,10 0 0 0,-10 0 0 0,8 0-4 15,-8 0 0-15,0 0 0 0,8 0 4 0,-8 0 4 0,0 0 0 0,0 0 4 16,0 0-8-16,0 0 0 0,0 0 0 0,0 0 0 0,0 0 0 16,-8 0-8-16,8 0-8 0,-8 0-4 0,-2 0-20 0,2 0-24 15,0 0-36-15,0 0-28 0,-1 0-32 0,-8-4-32 0,0 4-64 16,-1 0-8-16,2-5 48 0,-10 5 32 0,0-5 40 0,1 0 28 15,-9 1 20-15</inkml:trace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31:08.74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BE35779-F4F5-4EDC-898F-65F2B91C272B}" emma:medium="tactile" emma:mode="ink">
          <msink:context xmlns:msink="http://schemas.microsoft.com/ink/2010/main" type="writingRegion" rotatedBoundingBox="12117,15114 15045,14030 15452,15130 12524,16213"/>
        </emma:interpretation>
      </emma:emma>
    </inkml:annotationXML>
    <inkml:traceGroup>
      <inkml:annotationXML>
        <emma:emma xmlns:emma="http://www.w3.org/2003/04/emma" version="1.0">
          <emma:interpretation id="{C72F0ED9-525F-4548-B0B2-75B3E5489EC1}" emma:medium="tactile" emma:mode="ink">
            <msink:context xmlns:msink="http://schemas.microsoft.com/ink/2010/main" type="paragraph" rotatedBoundingBox="12117,15114 15045,14030 15452,15130 12524,162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42F7A43-156C-4FC3-BB13-B53BB6EF55D6}" emma:medium="tactile" emma:mode="ink">
              <msink:context xmlns:msink="http://schemas.microsoft.com/ink/2010/main" type="line" rotatedBoundingBox="12117,15114 15045,14030 15452,15130 12524,16213"/>
            </emma:interpretation>
          </emma:emma>
        </inkml:annotationXML>
        <inkml:traceGroup>
          <inkml:annotationXML>
            <emma:emma xmlns:emma="http://www.w3.org/2003/04/emma" version="1.0">
              <emma:interpretation id="{41048D6C-11EC-4C08-82E8-7C31C3421E0E}" emma:medium="tactile" emma:mode="ink">
                <msink:context xmlns:msink="http://schemas.microsoft.com/ink/2010/main" type="inkWord" rotatedBoundingBox="12267,15517 12787,15325 12880,15575 12359,1576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4578 3688 11 0,'-8'-6'92'0,"0"2"-4"0,8-1 0 16,0 1-24-16,-9 4-4 0,9-6 4 0,0 2 0 0,0 4 0 16,0 0 0-16,0-5 4 0,0 5 0 0,0 0 0 0,0 0 0 15,0 0 0-15,0 0 0 0,0 0 4 0,9 0-4 0,-1 0 0 0,-8 0 4 16,8 0-4-16,2 5 0 0,-2-5-4 0,0 0-4 15,0 4-8-15,10 2 0 0,-1-6-8 0,0 4-8 0,0-4-4 0,-1 5 0 16,2-1-8-16,0 2 0 0,7-2-8 0,-8 1 4 0,8 0-4 16,-7-5-4-16,8 5 0 0,-10-5 0 0,10 4 0 0,-1-4 0 15,-7 0-4-15,8 0 0 0,-10 0-4 0,9 0 4 0,-7 6-4 16,-2-6-4-16,2 0 0 0,-2-6 0 0,2 6 0 0,-10 0 0 0,9 0 0 16,-8 0-4-16,0 0 8 0,-1 0-4 0,0 0 0 15,0 0 0-15,-8 0 0 0,10 0 0 0,-10-4 0 0,0 4 0 16,0 0 0-16,-10 0 0 0,10 0 0 0,-8 0 0 0,0 0 0 15,0 0-8-15,-10 0 0 0,10 0 0 0,-1 0-4 0,-7 0-4 16,-2 0-4-16,2 0 4 0,-2 0 0 0,1 0-4 0,-9 0 4 16,10 0-4-16,-2-5 4 0,-8 5 0 0,10 0 0 0,-1-5 4 15,-9 5 0-15,10-5 0 0,-2 5 0 0,0-4 4 0,2 4 4 16,7-6 0-16,-8 6 0 0,9 0 0 0,-1 0 4 16,-7 0-4-16,6-4 4 0,10 4 0 0,-8 0 0 0,0 0 0 0,8 0 4 15,-10 4-4-15,10-4 0 0,0 0 0 0,0 6 4 0,0-2 0 16,0-4-4-16,0 5 4 0,0-5 0 0,10 5 0 15,-10-5 4-15,8 5 0 0,0-1 0 0,-8-4 0 0,10 6 4 16,-2-2-4-16,0-4 8 0,9 0-4 0,-8 0 0 0,-1 5-24 16,9-5 24-16,1 0 0 0,-2 0-4 0,-6 0 0 0,6 0-4 15,1-5 4-15,0 5 0 0,-8-4-4 0,7 4-4 0,2-6 0 16,-10 6 4-16,10 0-4 0,-10-4 0 0,9 4 0 0,-9-5 0 0,1 5 0 16,-9 0 0-16,9-5 0 0,-9 5 4 0,8 0-4 15,-8 0 0-15,0 0-4 0,-8 0-4 0,8 0 4 0,-9 0 0 0,0 0-4 16,1 0 0-16,-1 0-4 0,-7 0 0 0,-2 0 4 0,10 0-4 15,-10 0 4-15,2 0 0 0,-1 0 0 0,-1 0 0 0,2 0 0 16,-2 0 0-16,2 0 0 0,-2 0 8 0,1 0-4 0,0 0 4 0,9 0 0 16,-1 0 4-16,-7 0-8 0,6 0 4 0,10 0-4 0,-8 0 4 15,8 5 0-15,-8-5 0 0,8 0 4 0,8 5 0 0,-8-5 0 16,0 4 0-16,8 2 0 0,2-6 0 0,-10 4 0 0,8 1 4 16,0-1-4-16,9-4 4 0,-8 6-4 0,-1-1 4 0,9 4-4 15,-9-9 4-15,10 5-4 0,-10-5 0 0,10 0 0 0,-2 4-20 0,-7-4 20 16,8 0-4-16,0 0-4 0,1 0-12 0,-10 5-20 15,10-5-24-15,-10 0-28 0,8 0-28 0,-7-5-36 0,8 5-32 0,-8 0-76 16,-1 0 4-16,0 0 52 0,-8 0 36 0,10 0 32 0,-10 0 24 16</inkml:trace>
        </inkml:traceGroup>
        <inkml:traceGroup>
          <inkml:annotationXML>
            <emma:emma xmlns:emma="http://www.w3.org/2003/04/emma" version="1.0">
              <emma:interpretation id="{A00EB957-194E-4866-ACE3-827C4ABF1D71}" emma:medium="tactile" emma:mode="ink">
                <msink:context xmlns:msink="http://schemas.microsoft.com/ink/2010/main" type="inkWord" rotatedBoundingBox="13454,14619 15045,14030 15452,15130 13861,1571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656.9094">6429 2561 43 0,'8'0'72'0,"-8"-5"-8"0,0 0 0 0,0 0-24 0,0 1-8 16,0-2-4-16,9 2 0 0,-9 4 4 0,0-6-4 0,0 2 0 0,0-1 4 15,9 1-4-15,-9 4 4 0,0-5 4 0,0 0 4 0,8 5 4 16,-8-5 4-16,0 5 0 0,0-4 0 0,0 4 4 0,0 0 0 16,0-6-12-16,0 6 4 0,0 0 0 0,0 0 4 0,0 0 4 15,0 0 0-15,0 0 4 0,0 0-4 0,0 6 4 0,0-2-4 16,0 1 0-16,0 5-4 0,0-1-8 0,0 1 4 0,0 0-4 16,-8 4-8-16,8 5 4 0,0-5-8 0,-9 5 0 0,0 5-4 15,9 0-4-15,-8 5 0 0,-1 0 0 0,1-1 0 0,0 7 4 16,-2-2-8-16,2 4 4 0,0-2-4 0,-10 4 4 15,10 3 0-15,0-3-4 0,-10 3 4 0,10 2-4 0,-9-1-4 0,9-5-12 16,-10 6 0-16,10-1 0 0,0 0 0 0,-10-4 0 0,10-1 0 16,-1 0 0-16,-8 1 0 0,9-1 0 0,-1-4 0 15,1-1 0-15,0-5 0 0,8 7 0 0,-10-7 0 0,10-4 0 16,-8 0 0-16,8 0 0 0,0 0 0 0,-8-5 0 0,8-5 0 16,0 6 0-16,0-11 0 0,0 6 0 0,0-5 0 0,0-1 0 15,0-4 0-15,0 0 0 0,0-1 0 0,0-4-56 0,0 0-12 16,0 0-16-16,0-4-8 0,-10-1-16 0,10-5 0 0,0 0-20 15,0 1-12-15,0-5-8 0,0-2-8 0,-8-2-56 0,8-1-8 16,0-1 48-16,0-3 32 0,0-2 28 0,0 2 20 0</inkml:trace>
          <inkml:trace contextRef="#ctx0" brushRef="#br0" timeOffset="3401.9164">6412 3261 39 0,'8'0'108'0,"-8"0"-4"0,9-5-8 0,-9 5-16 16,8 0 0-16,-8-5-8 0,9 5 0 0,-9 0 0 0,9 0 0 15,-1 0-4-15,-8 0 0 0,8 0-12 0,0 0-4 0,2 5-4 0,-2-5-4 16,0 5-4-16,2-1-4 0,-2 1 0 0,0 5 0 0,1 0-4 16,-1-1-4-16,-8 1 0 0,8 4-4 0,1 1 4 0,0-1-4 15,-9 1 0-15,8-2 0 0,0 2-4 0,-8 4-16 0,10-5 20 16,-10 6-4-16,8-6-4 0,-8 1-4 0,8-1 0 0,-8 5-4 15,0-10 0-15,0 6 0 0,0-4 0 0,10 2-4 0,-10-4 0 16,0-3 0-16,0 3 0 0,0-5 0 0,0 1-4 0,0 0 4 16,0-5-4-16,0 0 0 0,0-5 0 0,0 0 0 0,0-4 0 0,0-1-4 15,0 1 4-15,0-4 0 0,0-3-4 0,0-3 0 0,0 0 0 16,0 0 0-16,0-5 0 0,0 0-4 0,0 0 0 0,0-5 4 16,0 5-4-16,0-4 0 0,0-1 0 0,0 0 4 0,0 0 0 15,0 0 0-15,0 5 0 0,0-5 4 0,0 1-4 0,0 5 4 16,0-3 0-16,8 3-4 0,-8-1 0 0,0 0 4 0,8 4-4 0,-8 1 4 15,0 0 0-15,8 1 0 0,-8-2 4 0,9 6-4 0,-9-1 0 16,8 1-4-16,-8-2 8 0,0 7-8 0,9 0 4 0,-9-1 0 16,9 1 0-16,-9 0 0 0,0 4 4 0,8-5-4 0,-8 5-4 0,8 1 4 15,-8-2 0-15,10-3 4 0,-2 9-24 0,-8-5 24 16,8 0 0-16,0 1-4 0,-8 4 0 0,10-6 0 0,-2 6 0 0,0-4 0 16,1 4 4-16,-1 0-4 0,1 0 0 0,0 0 0 0,-1 0 0 15,10 0 0-15,-10 0 0 0,0 0 4 0,10 0-4 0,-10 0 0 16,9 0 0-16,-1 0 0 0,2 0 4 0,-2 0-4 0,-6 0 0 0,15 0 0 15,-8 0 0-15,0 0 0 0,0 4 0 0,0-4 0 16,9 6 0-16,-9-6-4 0,0 4 0 0,8-4 4 0,-7 5-4 0,-2-5 4 16,10 5-4-16,-9-5 0 0,0 5 4 0,0-1 0 0,9-4-4 15,-18 0 0-15,10 0 4 0,-2 0-4 0,2 6 0 0,-1-6 0 16,-1 0 0-16,-8 0-4 0,10 0 4 0,0-6-4 0,-10 6 0 16,0-4 4-16,9 4 4 0,-8-5-4 0,-1 0 4 0,1 5 0 15,-1-5-4-15,0 1 4 0,2-2 0 0,-2 6 0 0,0-4 4 0,2-1-4 16,-10 5 0-16,8 0 0 0,-8-5 4 0,8 5 0 0,-8 0-4 15,0 0 4-15,9 0 0 0,-9 0 4 0,0 5 0 0,0-5 8 16,8 5 0-16,-8-1 0 0,0 6 4 0,0-5-4 0,0 0 4 0,0 4 4 16,0-3 4-16,0 3 0 0,0 1-4 0,0-1 12 15,0 5-4-15,0 1 0 0,0-5 0 0,0 4 4 0,0-5-4 0,0 6 0 16,0-5 0-16,9 4 0 0,-18 1-4 0,9-6-24 0,0 5-4 16,0-4 0-16,0-1 0 0,0 6 0 0,0-6 0 0,0 1 0 15,0-5 0-15,0 4 0 0,0-4 0 0,0-1 0 0,0 2 0 0,0-2 0 16,0 1-28-16,0-5-44 0,0 0-24 0,0 5-28 0,-8-10-20 15,8 5-40-15,-9 0-32 0,1-5-72 0,0 1 36 0,-2-2 56 16,2 2 36-16,0-5 32 0,-10 4 20 0</inkml:trace>
        </inkml:traceGroup>
      </inkml:traceGroup>
    </inkml:traceGroup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31:45.22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825B02E-CD9E-4876-AA88-CA684ACED3CD}" emma:medium="tactile" emma:mode="ink">
          <msink:context xmlns:msink="http://schemas.microsoft.com/ink/2010/main" type="inkDrawing" rotatedBoundingBox="10118,7607 11971,7773 11961,7891 10108,7725" shapeName="Other"/>
        </emma:interpretation>
      </emma:emma>
    </inkml:annotationXML>
    <inkml:trace contextRef="#ctx0" brushRef="#br0">5-2 27 0,'0'0'84'0,"0"0"-12"0,0 0-4 16,-8 0-24-16,8 0-4 0,0 6-4 0,0-6 0 0,0 0 0 15,0 0-4-15,0 0 0 0,0 0-4 0,0 0 0 0,0 0 0 0,0 0 0 16,0 0 0-16,0 0 0 0,0 0 0 0,0 0 8 16,0 0 0-16,0 0 4 0,0 0 0 0,0 0 4 0,0 0 0 0,0 0-4 15,0 0 4-15,0 0 0 0,8 0 0 0,-8 0-4 0,0 0 0 16,10 0 0-16,-10 5 0 0,8-5-4 0,0 4 4 0,1 1-4 16,-1-5-4-16,0 5 0 0,2-1 0 0,6-4-4 0,-8 5 0 15,10 0 0-15,-10 0-4 0,10-1 8 0,-10 2-4 0,9-6 0 16,0 4 0-16,0 1-4 0,1-5 0 0,-2 0 4 0,2 0-4 15,-2 5 0-15,1-5 0 0,1 0-4 0,8 0 0 0,-10 0 0 0,2 0-4 16,7 0 0-16,-9-5-4 0,2 5 0 0,-2-5 0 0,2 5-4 16,8-4 4-16,-9 4 0 0,-1 0 0 0,2-6-8 0,8 6 4 15,-10 0 0-15,2 0-8 0,-2-4 0 0,1 4 0 0,1 0 0 16,8 0 0-16,-10 0 0 0,1 0 0 0,0 4 0 0,0-4 0 16,1 6 0-16,-2-6 0 0,2 4 0 0,-2-4 0 0,2 5 0 0,-1-5 0 15,-1 0 0-15,2 5 0 0,-2 0 0 0,2-5 0 0,-1 4 0 16,0-4 0-16,0 0 0 0,-1 6 0 0,-6-6 0 0,6 0 0 15,2 0 0-15,-1 0 0 0,0 0 0 0,0 0 0 0,-1 0 0 16,-6 0 0-16,6 0 0 0,2 0 0 0,-2 0 0 0,-7 0 0 16,8 0 0-16,-8 0 0 0,7 0 0 0,-6 0 0 0,6 0 0 0,-8 0 0 15,2 0 0-15,6 0 0 0,-7 0 0 0,-1 0 0 0,1 0 0 16,0 0 0-16,-1 0 0 0,10 0 0 0,-10 0 0 0,0 0 0 16,0 0 0-16,2 0 0 0,-2 0 0 0,9 0 0 0,-9 0 0 0,1 0 0 15,8 0 0-15,-9 4 0 0,0-4 0 0,10 0 0 16,-10 5 0-16,10-5 0 0,-10 4 0 0,9 2 0 0,-9-2 0 0,10 1 0 15,-10 0 0-15,10 0 0 0,-10-1 0 0,9 2 0 0,-8 3 0 16,-1-5 0-16,9 2 0 0,-9-2 0 0,1 1 0 0,8 0 0 16,-9 0 0-16,2-1 0 0,-2 2 0 0,0-3 0 0,0-3 0 15,2 6 0-15,-2-2 0 0,0-4 0 0,1 0 0 0,-1 6 0 16,0-6 0-16,2 0 0 0,-2 0 0 0,0 0 0 0,0 0 0 0,2 0 0 16,-2 0 0-16,-8 0 0 0,8 0 0 0,1 0 0 0,0 0 0 15,-9 0 0-15,8 0 0 0,1 0 0 0,-9 0 0 0,8 0 0 16,-8 0 0-16,8 0 0 0,-8 0 0 0,0 0 0 0,0 0 0 15,0 0 0-15,0 0 0 0,9 0 0 0,-9 0 0 0,0 0 0 16,0 0 0-16,0 0 0 0,0 0 0 0,0 0 0 0,0 0 0 16,-9 0 0-16,9 0 0 0,0 0 0 0,0 0 0 0,0 0 0 0,0 0 0 15,0 0 0-15,0 0 0 0,0 0 0 0,0 0 0 16,0 0 0-16,0 0 0 0,0 0 0 0,0 0 0 0,0 0 0 0,-8 0 0 16,8 0-136-16,-8 0-24 0,8 4-40 0,-9-4-28 0,1 0-88 15,-10 5 52-15,10 0 48 0,-10 0 44 0,2-1 28 0,-2 6 24 16</inkml:trace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31:39.11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B408C11-DEBE-45ED-B0D8-3908D5ADBD70}" emma:medium="tactile" emma:mode="ink">
          <msink:context xmlns:msink="http://schemas.microsoft.com/ink/2010/main" type="writingRegion" rotatedBoundingBox="7038,17169 10067,14989 10516,15613 7487,17793"/>
        </emma:interpretation>
      </emma:emma>
    </inkml:annotationXML>
    <inkml:traceGroup>
      <inkml:annotationXML>
        <emma:emma xmlns:emma="http://www.w3.org/2003/04/emma" version="1.0">
          <emma:interpretation id="{B03167F4-F389-4974-9756-ED0BEF848BCA}" emma:medium="tactile" emma:mode="ink">
            <msink:context xmlns:msink="http://schemas.microsoft.com/ink/2010/main" type="paragraph" rotatedBoundingBox="7038,17169 10067,14989 10516,15613 7487,177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BEED3AD-CA86-4659-8CFB-CF24DAB51A48}" emma:medium="tactile" emma:mode="ink">
              <msink:context xmlns:msink="http://schemas.microsoft.com/ink/2010/main" type="line" rotatedBoundingBox="7038,17169 10067,14989 10516,15613 7487,17793"/>
            </emma:interpretation>
          </emma:emma>
        </inkml:annotationXML>
        <inkml:traceGroup>
          <inkml:annotationXML>
            <emma:emma xmlns:emma="http://www.w3.org/2003/04/emma" version="1.0">
              <emma:interpretation id="{75B7EE16-78B9-4E53-A007-DB8A08D94BF5}" emma:medium="tactile" emma:mode="ink">
                <msink:context xmlns:msink="http://schemas.microsoft.com/ink/2010/main" type="inkWord" rotatedBoundingBox="7181,17367 7528,17118 7746,17422 7400,17671"/>
              </emma:interpretation>
            </emma:emma>
          </inkml:annotationXML>
          <inkml:trace contextRef="#ctx0" brushRef="#br0">-468 5601 59 0,'0'-4'96'16,"-9"-2"-4"-16,9-3-8 0,0 4-24 0,0 0-4 0,0-4-4 0,0-1 0 15,0-1-4-15,9 3-4 0,-9-2 0 0,0 1-4 16,8-5 0-16,0 4-8 0,1-5 0 0,-1 1-8 0,1 5 4 0,0-6 0 16,-1 1-4-16,0 4-4 0,10-5-4 0,-10 6 4 0,10-1-4 15,-10 1 4-15,9 4-4 0,-1-4 4 0,2 3-4 0,-10 6 4 16,10-5 0-16,-2 5-4 0,2 5 4 0,-1-5-8 0,-1 6 8 0,2-2-4 15,-2 1-4-15,2 0-16 0,-1 4 20 0,0 1 0 0,-8-1 0 16,7 1 0-16,-7 0 4 0,8-1-4 0,-9 6 0 0,2-5 0 16,-2 4 0-16,0 0 0 0,-8 1 0 0,9-6-8 0,-9 6 0 15,0-1 0-15,0 1 0 0,-9-6 0 0,9 5-4 0,-8 1 0 16,8-5-4-16,-8 4 4 0,-2-4-4 0,2-1-4 0,-9 0-4 0,8 1-8 16,1-5-8-16,0 0-12 0,-9-1-4 0,8-4-16 0,0 4-8 15,1-4-12-15,-10 6-12 0,10-12-16 0,0 6 0 0,8 0-16 16,-9-4-52-16,0 4-4 0,1-4 36 0,8 4 28 0,0-5 16 15</inkml:trace>
        </inkml:traceGroup>
        <inkml:traceGroup>
          <inkml:annotationXML>
            <emma:emma xmlns:emma="http://www.w3.org/2003/04/emma" version="1.0">
              <emma:interpretation id="{662352F5-0BE7-4260-9AB3-BF37A855C02A}" emma:medium="tactile" emma:mode="ink">
                <msink:context xmlns:msink="http://schemas.microsoft.com/ink/2010/main" type="inkWord" rotatedBoundingBox="8383,16200 9306,15536 9755,16161 8833,16824"/>
              </emma:interpretation>
            </emma:emma>
          </inkml:annotationXML>
          <inkml:trace contextRef="#ctx0" brushRef="#br1" timeOffset="-19948.2318">1314 4485 43 0,'0'0'108'0,"0"0"-8"0,0 3-8 0,0-6-20 0,0 6-4 16,0-6 4-16,0 6 0 0,0-6 0 0,0 6 0 0,8-6 0 0,-8 3-4 15,8 0 0-15,-8 3-8 0,9-3 0 0,-1 0-4 16,0 0 0-16,-8 0-4 0,18 0 0 0,-10 0-8 0,2 0 0 16,6 0-8-16,-8-3 0 0,1 3-4 0,8 0-12 0,-8 0 0 0,7-7-4 15,2 7-4-15,-10-4 0 0,10 4 0 0,-10-5-4 0,9 5-4 16,-8 0-4-16,8-4 4 0,-9 4-4 0,0 0-4 0,0-6-12 0,2 6-4 15,-2 0-12-15,0 0-8 0,-8 0-4 0,0 0-16 16,10 0-16-16,-10 0-12 0,0 0-16 0,0 6-12 0,0-12-8 0,0 6-44 16,-10 6-40-16,10-12 40 0,-8 6 32 0,0 0 24 0,-2 0 20 15</inkml:trace>
          <inkml:trace contextRef="#ctx0" brushRef="#br1" timeOffset="-20291.4893">828 4466 31 0,'0'0'60'0,"0"0"-12"0,0 0-4 0,0 0-24 0,0 0-4 0,0 0 0 16,0 0-4-16,0 0-4 0,0 0 4 0,0 0-8 15,0 0 4-15,0 0-4 0,0 0-4 0,0 0 8 0,0 0-4 16,0 0-4-16,0 0 0 0,0 0 4 0,0 0 4 0,0 0 0 0,0 0-8 16,0 0 0-16,0 0 8 0,0 0 0 0,0 0 0 15,0 0 0-15,0 0-4 0,0 0 4 0,0 0-8 0,0 0 4 0,0 0 4 16,0 0-4-16,0 0 0 0,0 0 0 0,0 0 0 0,0 0 8 15,0-6-4-15,0 6 0 0,0 0 0 0,0 0 0 0,0 0 4 16,0 0-4-16,0-4 8 0,0 4-4 0,0 0 4 0,0 0-4 0,0 0-12 16,0 0 20-16,0-5 0 0,0 5 0 0,0 0 0 0,0 0-4 15,0 0 0-15,0 0 0 0,0-5 0 0,0 10 0 0,0-10 0 16,0 10-4-16,0-10 4 0,0 10 0 0,0-10 0 0,0 5-4 0,0 0-4 16,0 0 4-16,0 0 0 0,0 0-4 0,0 5 4 0,0-5-8 15,0 0 4-15,0 0-4 0,0 0 4 0,0 0 0 0,0 0-4 16,0 0 4-16,0 0 0 0,0 0 0 0,0 0 0 0,0 0-4 15,0 0 0-15,0 0 0 0,0 0 0 0,0 0 0 0,0 0 4 16,0 0 0-16,0 0-4 0,0 0-4 0,0 0 4 0,0 0 0 0,0 0 4 16,0 0-4-16,0 0 0 0,0 0 0 0,0-5 0 15,0 5 0-15,0 0 0 0,0 0 0 0,0 0 0 0,0 0 0 0,0 0 0 16,0 0 0-16,8 0 0 0,-8 0 0 0,0 0 0 0,0 0 0 16,0 0 0-16,0 0 0 0,0 0 0 0,0 0-4 0,0 0 0 15,0 0 0-15,0 0 4 0,-8 0 0 0,8 0 4 0,0 0-8 16,0 0 4-16,0 0-4 0,8 0 4 0,-8 0 0 0,0 0-4 15,0 0 4-15,0 0 0 0,0 0 0 0,0 0-4 0,0 0 4 16,0 0 0-16,0 0 0 0,0 0 0 0,0 0 0 0,0 0 0 0,0 0-4 16,0 0 4-16,0-5 0 0,0 5 0 0,0 0-4 0,0 0 4 15,0 0 0-15,0 0-4 0,0 0 4 0,0 0-4 0,0 0 4 16,0 0-4-16,0 0 0 0,0 0 0 0,0 0-4 0,0-4 8 0,0 4 0 16,0 4-4-16,0-8 4 0,0 4-4 0,0 0 0 15,0 0-4-15,0 0 4 0,0-5 0 0,0 5 0 0,0 0 4 0,0-5-4 16,0 5 0-16,0 0 0 0,0 0 0 0,0 0 0 0,8 0 0 15,-8 0 4-15,0 0-4 0,0 0 0 0,0 0 0 0,0 0 4 16,0 0-8-16,0 0 4 0,0-5 0 0,0 5 4 0,0 0-4 0,0 0 0 16,0 0 0-16,0 0 0 0,0 0 0 0,0-4 0 15,0 4 0-15,0 0 0 0,0 0 0 0,0 0 0 0,0 0 0 0,0 0 0 16,0 0 0-16,0 0 0 0,0 0 0 0,0 0 0 0,0 0 0 16,0 0 0-16,0 0-4 0,0 0 4 0,0 0 4 0,0 0-4 15,0 0 0-15,0 0 4 0,0 0 0 0,0 0-4 0,0 0 4 16,0 0-4-16,0 0 0 0,0 0 0 0,0 0 0 0,0 0 0 15,0 0 4-15,0 0-4 0,0 0 0 0,0 0 0 0,0-6 0 16,0 6 0-16,0 0 0 0,0 0 0 0,0 0 4 0,0 0-4 0,0 0 4 16,10 0-4-16,-10 0 0 0,0 0 0 0,0 0 0 0,0 0 0 15,0 0 0-15,0 0 0 0,0 0 0 0,0 0 4 0,0 0-4 16,0 0 0-16,-10 0 0 0,10 0 0 0,0 0 4 0,0 0-4 0,0-5 0 16,10 5 0-16,-10 5 4 0,0-5-8 0,0 0 4 15,0-5 0-15,0 5 4 0,0 0 0 0,0 0-4 0,0 0 0 0,0 0 4 16,0 0-4-16,0 0-4 0,0 0 4 0,0 0 0 0,0 5 4 15,0-5 0-15,0 0-24 0,0 0 24 0,0 0-4 0,0 0 0 16,0 0 0-16,0 0 4 0,0 0-4 0,0 0 0 0,0 0 0 0,0 0 0 16,0 0 0-16,0 0 0 0,0 0 4 0,0 0-4 15,0 0 0-15,0 0 0 0,0 0 0 0,0 0 0 0,0 0 0 0,0 0 0 16,0 0 0-16,0 0 0 0,0 0 0 0,0 0 4 0,0 0 0 16,0 0-4-16,0 0-4 0,0 0 4 0,0 0 0 0,0 0 0 15,0 0 0-15,0 0 0 0,0 0 0 0,0 0 0 0,0 0 0 0,0 0 0 16,0 0 0-16,0 0 0 0,0 0 0 0,0 0 0 15,0 0 0-15,0 0 0 0,0 0-4 0,0 0 8 0,0 0 0 0,0 0-4 16,0 0 0-16,0 0 0 0,0 0 0 0,0 0 0 0,0 0 0 16,0 0 0-16,0 0 0 0,0 0 0 0,0 0 0 0,0 0 0 15,0 0-4-15,0 0 8 0,0 0-4 0,0 0 0 0,0 0 0 16,0 0 0-16,0 0 0 0,0 0 0 0,0 0 0 0,0 0 0 0,0 0 0 16,0 0-16-16,0-5 20 0,0 5 0 0,0 0-4 15,0-4-4-15,0 4 4 0,0 0 4 0,0 0-4 0,0-5 0 16,0 5 0-16,0 0 4 0,0 0 0 0,0 0-4 0,0-5 0 15,0 5 4-15,0 0-4 0,0 0 0 0,0 0 0 0,0 0 4 16,0 0-4-16,0 0-4 0,0 5 4 0,0-5 4 0,0 0-4 16,0 0 0-16,0 0-4 0,0-5 4 0,0 5-4 0,0 0 8 15,0 0-4-15,0 0 0 0,0 0-4 0,0 5 4 0,0-5 0 16,0 0 0-16,0 0 0 0,0 0 0 0,0 0 4 0,0 0-4 16,0 0 0-16,0 0-4 0,0 0 4 0,0 0 0 0,0 0 4 15,0 0-4-15,0 0 0 0,0 0 0 0,0 0 4 16,0 0-4-16,0 0 0 0,0 0 0 0,0 0 0 0,0 0 0 15,0 0 0-15,0 0 0 0,0 0 0 0,0 0 4 0,0 0-4 16,0 0 0-16,0 0 0 0,0 0-4 0,0 0 4 0,0 0-12 16,0 0 20-16,0 0-4 0,0 0 0 0,0 0 0 0,0 0-4 15,0 0 0-15,0 0 4 0,0 0 0 0,0 0 0 0,0 0-4 16,0 0 0-16,0 0 0 0,0 0 0 0,0 0 0 0,0 0 0 16,0 0 0-16,0 0 0 0,0 0 4 0,0 0-4 0,0 0 4 15,0 0 0-15,0 0-8 0,0 0 4 0,0 0 4 0,0 0-4 0,0 0 0 16,0 0 0-16,0 0 0 0,0 0 4 0,0 0-8 0,0 0 8 15,0 0-8-15,0 0 0 0,0 0 8 0,0 0 0 0,0 0 0 16,0 0-4-16,0 0 0 0,0 0 4 0,0 0 0 0,0 0-4 0,0 0 0 16,0 0 0-16,0 0 0 0,0 0 0 0,0 0 4 15,0 0-4-15,0 0 0 0,0 0 0 0,0 0-4 0,0 0 4 0,0 0 0 16,0 0 4-16,0 0 0 0,0 0 0 0,0 0-4 0,0 0-4 16,0 0 0-16,0 0 8 0,0 0 0 0,0 0 0 0,0 0-4 15,0 0 0-15,0 0-4 0,0 0 4 0,0 0 4 0,0 0-20 0,0 0 24 16,0 0-8-16,0 0 4 0,0 0-4 0,0 0 4 15,0 0-4-15,0 0 4 0,0 0 0 0,0 0-4 0,0 0 0 0,0 0 4 16,0 0 0-16,0 0 0 0,0 0-4 0,0 0 4 0,0 0-8 16,0 0 4-16,0 0 4 0,0 0 0 0,0 0-4 0,0 0 0 15,0 0 0-15,0 0 0 0,0 0 0 0,0 0 0 0,0 0 0 0,0 0 0 16,0 0 0-16,0 0 0 0,0 0 4 0,0 0 0 0,0 0 0 16,0 0 0-16,0 0-4 0,0 0 0 0,0 0 0 0,0 0 0 15,0 0 0-15,0 0 0 0,0 0 0 0,0 0 0 0,0 0 4 16,0 0-4-16,0 0 0 0,0 0 0 0,0 0 0 0,0 0 0 15,0 0 0-15,0 0 0 0,0 0 4 0,0 0 0 0,0 0 0 0,0 0-4 16,0 0 0-16,0 0 0 0,0 0 4 0,0 0 0 16,0 0-4-16,0 0 0 0,0 0 4 0,0 0-4 0,0 0 4 0,0 0 0 15,0 0-4-15,0 0 0 0,0 0-12 0,0 0 16 0,0 0 0 16,0 0 0-16,0 0 0 0,0 0-4 0,0 0 4 0,0 0-4 16,0 0 4-16,0 0 0 0,0 0-4 0,0 0 0 0,0 0-4 0,0 0 4 15,0 0 0-15,0 0 0 0,0 0 4 0,0 0-4 16,0 0-4-16,0 0 4 0,0 0 0 0,0 0 0 0,0 0 4 0,0 0 0 15,0 0 0-15,0 0-4 0,0 0 0 0,0 0 0 0,0 0 4 16,0 0-4-16,0 0 0 0,0 0 4 0,0 0-4 0,0 0 0 16,0 0 0-16,0 0 0 0,0 0 0 0,0 0 0 0,0 0 0 15,0 0 0-15,0 0 0 0,0 0 0 0,0 0 4 0,0 0 0 0,0 0 0 16,0 0-4-16,0 0 0 0,0 0 0 0,0 0 0 0,0 0 0 16,0 0 4-16,0 0-4 0,0 0 8 0,0 0-8 0,8 0 0 15,-8 0 0-15,0 0 4 0,0 0 0 0,0 0-4 0,8 0 4 16,-8 0 0-16,0 0 0 0,0 0-4 0,0 0 4 0,8 0 0 15,-8 0 0-15,0 0-4 0,0 0 4 0,0 0 0 0,9-5 0 0,-9 5-4 16,0 0 4-16,0 0 0 0,8 0 4 0,-8 0-8 0,0 0 0 16,9 0 0-16,-9 0 4 0,0 0-4 0,9-4 4 0,-9 4-4 15,8 0 4-15,-8 0 4 0,8 0-8 0,-8 0 0 0,0 0 0 16,10 0 4-16,-10 0 4 0,0 0-4 0,8 0 0 0,-8 0 4 16,8 0-8-16,-8 0 4 0,0 0 0 0,8 0 4 0,-8 0 0 0,10 0 4 15,-10 4 0-15,8-4 0 0,-8 5 4 0,0 0 0 16,8-1 0-16,-8 1 0 0,9 1-4 0,-9-2 0 0,0 6 0 0,8-5 4 15,-8 4-4-15,0 1 0 0,9 4-8 0,-9-5 4 0,0 1 0 0,0 5 0 16,0-5-4-16,0 3 4 0,0-3-4 0,0 5-4 16,0-1 4-16,0 1 0 0,0-1-4 0,0 1 0 0,0-1 4 0,0 0 0 15,0 0 0-15,0 1 0 0,9 0-8 0,-9-1 4 0,0-5 0 16,0 6-4-16,8-1 8 0,-8 0 0 0,0 1-4 0,8-6 0 16,-8 6-12-16,0-6 12 0,8 6 4 0,-8-6 0 0,0 1 0 15,10-1 0-15,-10 1-4 0,0-1 0 0,0-3 4 0,8 3-8 16,-8-4 8-16,0 0-4 0,0-1-4 0,0-4 8 0,0 5 0 0,0-5-4 15,0 0-4-15,0 0 8 0,0 5 0 0,0-5-4 0,0-5 4 16,0 5-4-16,0-5 4 0,0 1-4 0,0-1 4 0,0 0-4 16,0-4 0-16,8 0 0 0,-8-2 0 0,0 2 0 0,0-6 0 15,0 2 0-15,0-3 0 0,0-3 0 0,0-5 0 0,0 4-4 16,0-3 8-16,0 4-4 0,0-5-4 0,0-5 0 0,0 6 8 16,0-2-4-16,0 2 0 0,0-7 4 0,0 6-8 0,0 2 4 0,0-4 0 15,0 3 0-15,0 4 4 0,0-6-4 0,0 6 4 16,0 6-4-16,0-7 0 0,0 5 0 0,0 1-4 0,0 0 0 0,0 4 4 15,0-4 0-15,0 4 0 0,0 0 0 0,0 1-4 0,0 0 8 16,0-1-4-16,0 0 0 0,10 0 0 0,-10 6 4 0,0-6-4 16,-10 1-16-16,20 3 20 0,-20-3 0 0,10-1-4 0,0 6 4 0,0-6-4 15,0 1 0-15,0 3 0 0,0-3 0 0,0-1 0 0,0 1 0 16,0 4 0-16,10-5 0 0,-10 1 0 0,0 4-4 0,0-4 4 16,0 4 0-16,8 0-4 0,-8-5 4 0,0 7 0 0,8-4 0 0,-8 3-4 15,0 4 4-15,9-5 0 0,-9 1 0 0,8 4 0 16,0 0 0-16,-8 0 4 0,0 0-4 0,10-6 0 0,-2 6 0 0,-8 0-4 15,8 0 4-15,0 0 0 0,2 6 0 0,-10-6-4 0,8 0 4 16,0 0-4-16,1 0 4 0,0 0 0 0,-1 0 0 0,9 0 4 16,-9 0-4-16,1 0 0 0,8 0 0 0,-9 0-4 0,10 0 4 0,-1 0 0 15,0 0 0-15,0 0 0 0,-1 4 4 0,2-4-4 16,0 0 4-16,-2 5-4 0,10-5 0 0,-9 0-4 0,9 4 4 16,-10-4 0-16,10 0 0 0,-9 7 0 0,9-7 0 0,-10 0 0 0,2 0 0 15,8 3 4-15,-10-3 0 0,1 0-4 0,0 5 0 16,0-5 4-16,1 0 0 0,-2 5-4 0,2-5 0 0,-10 5 0 0,9-5 0 15,0 5 0-15,-8 0 4 0,-1-1 0 0,10 1-4 0,-10-1 4 16,10 1 0-16,-10-5 0 0,0 5 0 0,0 5 0 0,1-5 4 16,0-1 0-16,-1 2 4 0,1-2 0 0,-1 5 4 0,-8-3 0 0,8 3 0 15,2-4 4-15,-10 0 0 0,8 5 4 0,-8-6 0 0,8 1 0 16,-8 5 0-16,8-6 0 0,-8 6-20 0,0-5-4 0,0-1 0 16,0 6 0-16,0-5 0 0,0 5 0 0,0-5 0 0,0 4 0 15,0-4 0-15,0 4 0 0,0-4 0 0,0 5 0 0,0-2 0 16,0 3 0-16,0-6 0 0,0 4 0 0,0-4 0 0,0 5 0 0,0-6 0 15,0 6 0-15,0-5 0 0,0-1 0 0,0-4 0 0,0 5 0 16,0 0 0-16,0 1 0 0,0-6 0 0,0 0 0 0,0 0 0 16,0 0 0-16,0 0 0 0,0 0 0 0,0 0 0 0,-8 0 0 0,8-6-92 15,0 6-24-15,-8-5-12 0,8 0-20 0,-8 1-24 16,-2-1-12-16,2 0-64 0,0 0-12 0,-1-4 52 0,1 4 40 0,-1-5 32 16,0 1 28-16</inkml:trace>
        </inkml:traceGroup>
        <inkml:traceGroup>
          <inkml:annotationXML>
            <emma:emma xmlns:emma="http://www.w3.org/2003/04/emma" version="1.0">
              <emma:interpretation id="{19388BDA-DDD8-47B1-8020-FE6D18EF5A9D}" emma:medium="tactile" emma:mode="ink">
                <msink:context xmlns:msink="http://schemas.microsoft.com/ink/2010/main" type="inkWord" rotatedBoundingBox="9632,15385 10106,15044 10338,15366 9864,15707"/>
              </emma:interpretation>
            </emma:emma>
          </inkml:annotationXML>
          <inkml:trace contextRef="#ctx0" brushRef="#br1" timeOffset="-17057.3708">1952 3497 11 0,'0'0'88'0,"0"0"-12"0,0 4-4 16,0 1-20-16,0 0 0 0,0-5-4 0,0 5-4 15,0-1 0-15,0 2 0 0,0-2-4 0,0 5 0 0,0-2-4 0,0 1 0 16,0 2 0-16,0-6 0 0,10 6 0 0,-10-1-4 0,8 1 0 15,-8-5-8-15,8 5 8 0,1 0-4 0,-9-6 4 0,8 5 0 16,10-3-4-16,-10 3-4 0,0-4 4 0,0 0-4 0,10-1 4 0,-10 2-8 16,10-2 0-16,-1 1 4 0,0-1-8 0,-9-4 0 0,9 6 0 15,1-6 0-15,-2 0-4 0,10 0 0 0,-9 0 0 0,0 0-4 16,0-6 0-16,1 2 0 0,6-1 0 0,-6 1 0 0,-1-2 0 0,9 2 0 16,-10-6 0-16,2 5-4 0,8-5 0 0,-10 1 0 0,1 5 0 15,1-6 4-15,-2 0-4 0,2 0-4 0,-10 1 0 16,9 0 4-16,-8-1-4 0,8 0 0 0,-9 2 4 0,0 1-4 0,1-2 0 15,0 5 0-15,-1-6-16 0,-8 5 20 0,8 0-4 16,-8 0 0-16,10 1 0 0,-10 4-4 0,0-5 0 0,0 5-4 0,0 0-8 16,0 0-8-16,0 0-12 0,0 0-24 0,0 0-20 0,0 0-16 0,0 0-20 15,-10 0 0-15,10 5-72 0,-8-5-8 0,0 4 40 16,8 1 28-16,-9 0 24 0</inkml:trace>
        </inkml:traceGroup>
      </inkml:traceGroup>
    </inkml:traceGroup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32:12.25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D17ABCD-1515-41A2-8C41-786C1656C5C3}" emma:medium="tactile" emma:mode="ink">
          <msink:context xmlns:msink="http://schemas.microsoft.com/ink/2010/main" type="inkDrawing" rotatedBoundingBox="24117,14070 27007,13886 27040,14408 24151,14591" semanticType="callout" shapeName="Other">
            <msink:sourceLink direction="to" ref="{2D9C7E01-F772-4E2E-926D-14AEDCEBBC78}"/>
            <msink:sourceLink direction="to" ref="{C2BBC724-F0CB-403F-A035-2D964BE4B28C}"/>
          </msink:context>
        </emma:interpretation>
      </emma:emma>
    </inkml:annotationXML>
    <inkml:trace contextRef="#ctx0" brushRef="#br0">-2 171 3 0,'0'-5'124'0,"9"-4"-16"15,-9-1-16-15,8 5-28 0,1 1-4 0,-9-6-4 16,8 5 0-16,-8 0 0 0,0 0 0 0,0 1-4 0,0-1-8 0,0 0 4 16,9 0-8-16,-9 5 4 0,0 0-4 0,0-5 0 0,0 5 4 15,8 0 0-15,-8 0 0 0,0 0 0 0,8 5 4 0,-8 0 0 0,0 0 4 16,0 0-4-16,10 4 0 0,-10-4-4 0,8 4 0 0,-8 1-8 16,0 5 0-16,0-1-4 0,0 1-4 0,0-1-4 0,0 0-4 15,0 6-4-15,0-1 0 0,0 0-24 0,0 0 20 0,0 1 0 16,0-1-4-16,0 0 0 0,0 0 0 0,0 0-4 0,0 4 0 0,0-3-8 15,0-5 4-15,0 4 4 0,0-1-4 0,0-3 4 0,0 0-4 16,0-1 0-16,0 0 0 0,0-4 0 0,0 0 0 0,0 4 4 16,0-10-4-16,0 6 0 0,0-5 0 0,0 0-4 0,0 0 4 15,0-5 0-15,8 0 0 0,-8 4 0 0,0-4 0 0,10 0 0 16,-2 0 0-16,-8 0 4 0,8 0-4 0,0 0 4 0,1 0-4 16,-1-4 4-16,1 4-4 0,8-5 0 0,-9 5 0 0,10-5 0 15,-10 0 0-15,10 5 0 0,-2-4 0 0,1 4 0 0,1-6 0 16,-2 2 0-16,2-1 0 0,-2 0 4 0,10 1-4 0,-9 4 0 0,9 0 0 15,0 0 0-15,-10-5 0 0,10 5 0 0,-1 0-4 0,1 0 4 16,0-5 0-16,8 5 0 0,-9 0 0 0,9-5 4 0,0 5-4 16,1-5 0-16,7 5 0 0,-8-5 0 0,9 5 0 0,-1-4 4 15,2-1-4-15,-3 0 0 0,11 0-20 0,-1 5 24 0,-9-4-4 16,10-1 4-16,-1 0 0 0,0 0-4 0,1 0-4 0,-1 2 4 0,-1-4 0 16,2 3-4-16,-1 4 0 0,1-5 4 0,-10 0 0 0,9 1-4 15,-8 4 0-15,-1-5 0 0,2 0 0 0,-3 0 0 0,3 5 0 16,-10-4 0-16,-1 4-4 0,11-5 4 0,-10 0 0 0,-1 5 0 0,-7-5 4 15,8 5-4-15,0-4 0 0,-9 4 4 0,9-6 0 16,-8 6-4-16,8 0 4 0,-9 0 0 0,11 0 0 0,-12 0 0 0,11-4-4 16,-9 4 4-16,8 0 0 0,-9 0 0 0,9 0 0 0,-8 0 0 15,8-6 0-15,-9 6 0 0,1 0 4 0,8-4-4 0,-8 4 0 16,-1 0 0-16,-8-5 0 0,8 5 4 0,1 0-4 0,-8 0 0 0,-2-4 4 16,2 4-4-16,-1 0 0 0,-9 0 0 0,10 0 0 0,-10 4 0 15,0-4 0-15,0 0 0 0,2 0 0 0,-10 0-4 16,8 0 8-16,-8 0-4 0,0-4 4 0,0 4-4 0,0 0 0 0,0 0 4 15,-8-5-16-15,8 5 20 0,0 0-4 0,-10-5 4 0,2 5-4 16,8-5 0-16,-8 5 0 0,8-4 0 0,-8-2 0 0,8 2-4 16,-10 0 4-16,10-1 0 0,0-1 0 0,-8-3-4 0,8 4 0 0,0-4 4 15,0-1-4-15,0 1 0 0,0-1 4 0,0 0-4 0,0-5 0 16,8 6 0-16,-8-5 4 0,0 4-4 0,10-5 0 0,-10 1 0 16,8 0 0-16,-8 0 0 0,0-1 0 0,8 1 0 0,-8 4 0 15,8-5 8-15,-8 1-4 0,0 5 4 0,0-6 4 0,10 6 0 16,-10-6 0-16,0 6 0 0,0-1 4 0,0 5 0 0,0-4 0 15,0 4 4-15,0-5 0 0,0 6 0 0,0-1 4 0,0 5-4 16,0-5-4-16,0 0 4 0,0 5 0 0,0 0-8 0,8 0-12 0,-8-4 0 16,0 4 0-16,0 0 0 0,0 0 0 0,0 0 0 0,0 0 0 15,0 0 0-15,0 0 0 0,0 0 0 0,8 0 0 0,-16 0 0 16,16 0 0-16,-8 0 0 0,-8 0 0 0,8 0 0 0,0 4 0 0,0-4 0 16,0 5 0-16,0-5 0 0,0 5 0 0,0-5 0 15,0 5 0-15,0-1 0 0,0 1 0 0,0 0 0 0,0 6-76 0,0-8-44 16,-8 2-32-16,8 5-52 0,-10-5-60 0,2-1-40 15,8 1 52-15,-8 5 44 0,-10-6 40 0,10-4 32 0,0 5 24 0</inkml:trace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27:26.46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BBD5B6E-5154-484D-972E-B83D6FC2ED94}" emma:medium="tactile" emma:mode="ink">
          <msink:context xmlns:msink="http://schemas.microsoft.com/ink/2010/main" type="inkDrawing" rotatedBoundingBox="14434,7428 17547,7376 17560,8140 14447,8192" hotPoints="17974,7651 16337,8074 14674,7771 16311,7347" semanticType="enclosure" shapeName="Ellipse">
            <msink:sourceLink direction="with" ref="{CBC98D44-08AC-457F-A52C-EEA633C829B4}"/>
            <msink:destinationLink direction="with" ref="{EB95CB1F-8008-4B5E-ACEB-FBAA00887787}"/>
          </msink:context>
        </emma:interpretation>
      </emma:emma>
    </inkml:annotationXML>
    <inkml:trace contextRef="#ctx0" brushRef="#br0">34 542 59 0,'0'0'80'0,"0"0"-8"15,0 0-8-15,-8 0-20 0,8 5 0 0,0-5-4 16,0 0 0-16,0 0 0 0,0 0-4 0,-10-5 0 0,10 5 0 0,0 0 0 15,0 0-8-15,-8 0 4 0,8 0 0 0,0 5 0 0,0-5 0 16,0 0-4-16,0 0 0 0,0 0-4 0,0 0 0 0,0 0-4 16,-8 0 4-16,8 0-8 0,0 0 12 0,0 0-4 0,8 0 4 0,-8 0-12 15,0 0 4-15,0-5 8 0,0 5 0 0,0-4-4 16,0 4-4-16,0-5 4 0,8 0-4 0,-8 0 8 0,10-4-8 16,-2 4 4-16,0-5 0 0,0 1-4 0,2-1 4 0,-2-4-4 0,9-1-4 15,-1 5 4-15,2-3-4 0,-2-2 0 0,2 1 0 0,8 0 0 16,-9-1 0-16,8 0-4 0,0 1 0 0,1-5-4 0,8 4 0 15,-9 1 0-15,11-1-4 0,-12 6 0 0,11-5 0 0,-1-1 0 16,0 1 0-16,0-1-16 0,-1 1 20 0,3 6-4 0,-3-8 0 16,1 6-4-16,0-4 4 0,1 0-4 0,-1 4 4 0,0-5-4 0,8 6 4 15,-7-1-4-15,-1-4 0 0,0 5 0 0,9-1 0 0,-9 1 0 16,8-1 0-16,-8 5 0 0,9-5 0 0,-9 6 4 0,9-1-4 16,-9-1 0-16,8 6 0 0,-7-4 0 0,7 4 0 0,-8 0 8 0,9 0-8 15,-9-4 0-15,9 4 4 0,-9 0-4 0,0 0 0 0,8 4 0 16,-7-4 0-16,-1 0-4 0,8 0 8 0,-7 0-4 0,-1 0 0 15,0 0 0-15,-1 0 0 0,1-4 4 0,1 4-4 0,-1 0 0 16,0 0 0-16,0 0 0 0,0 0 0 0,-9 0 0 0,11 4 4 16,-12-4 0-16,2 4 0 0,-1-4 4 0,9 6 0 0,-16-1 0 0,7-1 8 15,1 2 0-15,-10-2 4 0,10 5-4 0,-8-3 0 0,-1 3 0 16,0 1 0-16,8-1 0 0,-7-4-4 0,-2 4 0 0,2 1 0 16,-2-1-4-16,10 1 0 0,-9 0 0 0,1-5-4 0,-2 4-20 15,10 1 20-15,-9-5 0 0,0 4 0 0,0 1 0 0,1-6 0 16,6 6 0-16,-14 0-4 0,6-1 4 0,1 1 0 0,1-1-4 15,-2 1 0-15,-8-1 0 0,10 2 4 0,-10-2-4 0,2 0-4 16,6 6 4-16,-7-5 0 0,-1-1-4 0,0 5 4 0,1-4 0 16,-9-1 0-16,9 1 4 0,-1 5-8 0,0-5 4 0,2-1 4 0,-10 1 0 15,8-1-4-15,0 1 0 0,1 0 0 0,-9-1 4 0,9 1-8 16,-1-1 4-16,0 1 0 0,-8 0 0 0,9-6 0 0,-1 6 0 16,-8-1 4-16,9-5 0 0,0 7 0 0,-9-7 0 0,8 6-4 0,-8-5 8 15,8 0 0-15,-8 4-4 0,0-4 4 0,10 1 4 16,-10-2 0-16,0 5-4 0,8-4 0 0,-8 0 0 0,0 0 0 0,0-1-4 15,0 1 4-15,0 0-4 0,0-1 4 0,0 1-4 0,8 0-4 16,-8-5 4-16,0 5-4 0,0-5 4 0,0 5-4 0,0-5 4 16,0 0-8-16,-8 0 4 0,8 0-4 0,0 4-4 0,0-8-4 0,0 4-12 15,0 0-8-15,0 0-8 0,0 0-12 0,0 0-20 0,0-5-12 16,0 0-16-16,-8 0-24 0,8 5-28 0,-10-9-16 0,2 4-64 16,0-4-12-16,8 4 52 0,-18-5 32 0,10 1 28 0,-9-1 32 15</inkml:trace>
    <inkml:trace contextRef="#ctx0" brushRef="#br0" timeOffset="-1030.2898">-9 288 63 0,'0'0'84'0,"-9"0"-12"15,9 0 0-15,0 5-24 0,0-5-4 0,0 4-4 0,-8-4-4 16,8 0 0-16,0 6-4 0,0-2 0 0,-9-4 0 0,9 5-8 0,-8 0 0 16,8 0-4-16,0 5 0 0,0-6 0 0,-8 5-4 0,8-3 4 15,0 3 0-15,0 1 0 0,0 0 8 0,-10-1-8 0,10 5 0 16,0-4 4-16,0 5-12 0,0-6 8 0,-8 5 0 0,8-4-4 16,0 5 4-16,0-6 0 0,0 5-4 0,0 1 0 0,0-6 0 0,0 6 0 15,0-1 0-15,0-4 0 0,0-1-4 0,0 6-4 0,0-6 4 16,0 5-8-16,0 1 8 0,0-5-12 0,0-1 8 0,0 5 4 15,0-4-4-15,0-1-4 0,0 1 0 0,0-1 4 0,0 2-4 16,0-2 0-16,0-4-4 0,0 4 4 0,8-4 0 0,-8 0 0 16,0-1-4-16,10 2 0 0,-10-6 0 0,0 5 8 0,8-5 0 0,0 0 0 15,-8 0 4-15,9 0 0 0,-1 0-4 0,1 0 0 0,0 0 4 16,-1 0-4-16,0 0 4 0,2 0 0 0,6 0 4 0,-8 0 0 16,10 0-4-16,-1 0 4 0,-1 0 0 0,2 0-4 0,8-5 0 15,-10 5 0-15,10-6-4 0,-1 6 8 0,1 0-8 0,8 0 4 16,-8-4-8-16,7 4 4 0,3 0-4 0,-12 0 0 0,11-5 0 15,-1 5-4-15,0 0 4 0,0 0 0 0,-1 0-4 0,3 0 0 16,-11 0 4-16,9 5-24 0,0-5 24 0,-8 0 4 0,8 4-8 0,-9-4 4 16,1 6 0-16,0-6-4 0,-1 5 4 0,1-5-4 0,0 4 4 15,-2 1-4-15,2-5 4 0,9 5 0 0,-11-5 4 0,2 0-4 16,9 4 0-16,-10-8 0 0,10 4 0 0,-1 0 0 0,-1-5 0 16,1 0 0-16,0 1 0 0,9-1 0 0,-9-5 4 0,10 0-8 0,-11 1 0 15,9 4 0-15,2-4-4 0,-11-2 8 0,11 2-4 16,-10-1 0-16,-1 6 0 0,11-6 0 0,-10 5 0 0,-1 1 4 0,1-6 0 15,-8 10-4-15,8-5 4 0,0 1 0 0,-9 4-4 0,10-6 4 16,-9 6 0-16,8 0 0 0,-8 0 0 0,7 0-4 0,-7 0 0 16,8 0 0-16,-8 0 0 0,-1 0 4 0,9 0-4 0,-8 0 0 0,0 0 0 15,7 0-4-15,-7 0 4 0,0 0 0 0,0 0 0 0,-1 0 0 16,0-4 0-16,-8 4 0 0,9 0 4 0,-8 0 0 0,6 0-4 16,-7 0 4-16,1 0 0 0,-2 0 0 0,2 0 4 0,-1 0-24 15,-8 4 28-15,7-4-4 0,-7 0 0 0,8 0 0 0,-8 0 0 16,-1 0 0-16,10 0 0 0,-10 0 0 0,0 0 0 0,0 0-4 15,2 0 0-15,-2 0 4 0,0 0 0 0,1-4 0 0,-1 4 0 0,1 0-4 16,0 0 4-16,-1 0-4 0,0 0 0 0,0 0 0 0,2 0-4 16,-2 0 0-16,0 0 8 0,2 0-4 0,-2 0 0 0,0 0-4 15,-8 0 8-15,9 0 0 0,-1 0 4 0,0 0 0 0,-8 0 0 16,9 0 0-16,0 0-8 0,-9 0 0 0,8 0 4 0,-8 0 0 16,8 0 0-16,2 0 0 0,-10 0 0 0,0 0 4 0,8 0-4 0,0 0-4 15,-8 0 4-15,9 0 0 0,-9 0-4 0,9 0 0 16,-9 0 0-16,8 0 4 0,-8 0 0 0,8 0-12 0,-8 0 8 0,0 0-4 15,0 0 4-15,0 0 0 0,0 0 0 0,0 0-8 0,9 0 0 16,-18 0-4-16,9 0-8 0,0 0-4 0,-8 0-16 0,8 0-20 16,-8 0-24-16,-1 0-24 0,0 0-24 0,1 0-28 0,0 0-40 0,-10-5-56 15,1 5 8-15,0-5 44 0,0 5 44 0,-9-5 32 0,10 0 20 16</inkml:trace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32:10.71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D729162-C5A9-463F-BFD6-520F830F2311}" emma:medium="tactile" emma:mode="ink">
          <msink:context xmlns:msink="http://schemas.microsoft.com/ink/2010/main" type="inkDrawing" rotatedBoundingBox="28702,4647 31199,4735 31175,5432 28678,5344" shapeName="Other"/>
        </emma:interpretation>
      </emma:emma>
    </inkml:annotationXML>
    <inkml:trace contextRef="#ctx0" brushRef="#br0">4475 2296 3 0,'0'-6'84'16,"-9"6"-8"-16,1-5-4 0,8 5-20 0,-8 0 0 0,-2 0-4 0,10 0 0 16,-8-4-4-16,0 8 0 0,8-4 4 0,-9 0 4 15,9 0 0-15,-9 0 0 0,1 0 0 0,8 0 0 0,-9 0-4 16,9 0-4-16,0 0-4 0,0-4-8 0,0 4 0 0,0 0-4 0,0 0-4 15,0 0 4-15,-8 0 4 0,16 0 4 0,-8 0 0 0,0 0 8 16,9 0-4-16,-9 0-4 0,8 0 4 0,1 0 0 0,0-5-4 16,-1 5 4-16,10-5 0 0,-10 5 0 0,9-4-8 0,0-2 0 15,8 6-4-15,-7-4 4 0,8-1-4 0,-2 1-8 0,2-2-4 16,9 3 0-16,-1-3 0 0,0 1 0 0,-1 0-4 0,1 1 0 0,9 4 0 16,-1-4-4-16,2 4-4 0,-2-6 4 0,1 6-4 0,-1-5 0 15,9 5-4-15,-7 0 0 0,-2 0 4 0,1 0 0 0,-1 0 0 16,1 0-4-16,-9 0 0 0,8 0 0 0,-7 0 0 0,-1 0 4 0,0 0-4 15,0 0 4-15,-1 0-8 0,3 0 0 0,-3 0 8 0,1-4-4 16,-8 4 4-16,8 0-4 0,0-6 4 0,-9 2 0 0,10-1-8 16,-10 5 8-16,10-5-4 0,-9-4 0 0,7 9-4 0,-7-11 8 15,0 7-4-15,-2 0-4 0,2-6 8 0,-8 5-4 0,7 0 0 16,-8 0 4-16,0 1-8 0,1 4 8 0,-2-5 0 0,-7 1-8 16,8 4 4-16,-9-6 4 0,1 6-4 0,-1 0 0 0,0-4-4 15,2 4 0-15,-2 0 4 0,-8 0 0 0,8 0 0 0,-8 0 0 0,10 0 0 16,-10 0 4-16,0 0-4 0,0 0-4 0,0 0 8 0,8 0-4 15,-8 0 4-15,0 0-8 0,0 0 4 0,0 0 0 0,0 0 0 16,0 0 4-16,0-6-4 0,-8 6 0 0,8 0 0 0,0-4-4 0,-10-1 4 16,10 5 0-16,-8-5-4 0,8 5 4 0,-8-5-4 15,-2 1 0-15,2-1 0 0,0 5 4 0,-9-5 0 0,9 0-4 0,-10 5 0 16,2-4 0-16,-2 4 0 0,-8-5 0 0,1 0 0 0,-1 5 0 16,0 0 0-16,-8-4 0 0,9 4-4 0,-9 0 0 0,0 0 0 15,-9 0 4-15,9 0-4 0,-8 0 0 0,7 0-4 0,-7 0-4 0,-1 0 4 16,1 4 0-16,-2-4 0 0,-6 5 4 0,7-5 0 15,1 5 0-15,-1-5 0 0,1 4 0 0,-10 1 0 0,9-5 4 16,1 5-4-16,-1 0 8 0,1-1 0 0,-1 1 0 0,1-5 0 0,-2 5-4 16,11-5 4-16,-9 5 0 0,6-5 0 0,3 0-4 0,-1 4 4 15,0-4 0-15,0 0 0 0,-1 6 0 0,9-6 0 0,2 0 0 16,-2 0 0-16,0 4 0 0,1-4 0 0,7 0 0 0,2 0 0 0,-2 0 0 16,1 0 0-16,1 0 0 0,7 6 4 0,0-6-4 15,1 0 0-15,0-6 0 0,8 6-8 0,-10 0 4 0,10 0 0 16,0 0 4-16,0 0-4 0,0 0 4 0,0 0 0 0,10 0 0 15,-10 0 0-15,8 0 0 0,0-4-4 0,10 4 4 0,-10 0 0 16,9-6 0-16,9 2 0 0,-10 4 0 0,10-5 0 16,8 0 4-16,1 0 0 0,-1 1-4 0,8-1 4 0,9 0 0 0,-8 0 0 15,17 1 4-15,-10-1-4 0,11 0 4 0,-2 1 0 16,1 4 0-16,-1-7 0 0,9 7-4 0,1 0 0 0,-9-3 0 16,-1 3 0-16,9 0 4 0,-9 0 0 0,2 0-4 0,-1 0 0 15,-1 0 0-15,-7 0 0 0,-2 0 0 0,1 0-4 0,-8 3 4 16,-1-3-4-16,2 7 0 0,-10-7 0 0,-1 0 0 0,-7 4 0 15,0-4 4-15,0 5 0 0,-10-5 0 0,1 5 4 0,-9-5 4 16,2 4-4-16,-2-4 4 0,-8 0 0 0,0 5-20 0,0-5 16 16,0 0 0-16,0 0-4 0,-8 0 0 0,-2 0-4 0,2 0 4 15,0 0-4-15,-9 0 0 0,0 0 0 0,0 0-8 0,-1 0 0 16,-7 0 0-16,0 0 0 0,-1 0-4 0,-9 0 0 0,1 0 4 0,1 0-8 16,-9 0 8-16,6 0-4 0,-5 0 4 0,-3 0 0 15,2 0 0-15,-1 0 4 0,1 0-4 0,-9 0-4 0,7 0 8 0,-6 0-4 16,-1 0 4-16,8 5-4 0,-7-5 4 0,-2 0 4 0,1 5 0 15,-9-5 0-15,9 4-4 0,-1 1 4 0,1-5 0 0,-9 5 0 16,9 0 0-16,1-1 4 0,-2 2-4 0,1-2 0 0,0 6 0 0,9-10 0 16,-2 5 0-16,2-1-4 0,-1 1 4 0,9 0 0 0,1 0 0 15,7-1 0-15,0-4 0 0,9 6 0 0,-9-6 0 0,10 0 0 16,7 0 0-16,0 4 0 0,1-4-4 0,0 0 4 0,8 0 0 16,0 0 0-16,0 0 0 0,8 0 0 0,0 0 0 0,1 0 4 15,0 0-4-15,7 0 4 0,1 0 0 0,1 0-4 0,8 0 0 16,-1 0 4-16,0 0-4 0,10 0 0 0,-9 0 4 0,16 0 0 0,1 0 0 15,-1 0 0-15,1 0 4 0,7 0-4 0,2 0 4 16,-1 0 4-16,0 0-4 0,9 0 0 0,-9 0 0 0,1 0 0 0,7 0 0 16,-9 0 0-16,2 0-4 0,-1 0 0 0,1 0 4 0,-10 0-4 15,1 0-4-15,-1 0 4 0,1 4 0 0,-9-4 0 0,9 7-4 16,-9-7 4-16,-8 4 0 0,8-4-4 0,-9 4 0 0,-8-4 0 16,8 5-4-16,-7 0 4 0,-1-5 0 0,0 5 0 0,-9-5 8 15,1 4 0-15,-1-4 0 0,0 0-4 0,-8 0 4 0,0 0-4 0,0 6 0 16,-8-6 0-16,8 0-4 0,-8 0 4 0,-9 0-4 0,0 0-4 15,0-6 4-15,-1 6 0 0,2 0-4 0,-10 0 0 0,1 0 4 16,-9 0-8-16,-1 0 4 0,1 0 0 0,0 0-4 0,0-4 4 0,-9 4-4 16,1 0 0-16,-1 0 0 0,1 0 0 0,-2-5-4 15,-6 5 0-15,-1 0 4 0,8 0-20 0,-9 0 20 0,2 0 4 16,-1 0 0-16,-1 0 0 0,1 0 0 0,9 0 0 0,-10 0 0 0,1 0 0 16,9 0 4-16,-1 0-4 0,1 0 0 0,7 0 0 0,-7 0 4 15,8 0 4-15,8 0-4 0,1 0 0 0,-1 0 0 0,8 0-4 16,2 0 4-16,7 0-4 0,0 0 4 0,1 0 0 0,8 0 0 0,0 0 4 15,8 0-4-15,1 0 4 0,8 0 0 0,1 0-4 16,7 0 4-16,0 0-4 0,0 0 4 0,11 0 0 0,6 0 0 0,1 0 0 16,-1 0 0-16,9 0 0 0,1 0 0 0,7 0 0 0,1 0 0 15,-1 0 0-15,9 0 0 0,-7 5 0 0,6-5 0 0,-7 0 0 16,8 4 0-16,1-4-4 0,-2 0 0 0,-7 6 0 0,9-6 0 0,-10 4 4 16,1-4-8-16,-1 5 8 0,-7 1-4 0,-1-6 4 15,-9 4-4-15,10 0 0 0,-19-4 4 0,11 5-4 0,-10 0 0 0,-9-5 0 16,1 6 4-16,-10-6-4 0,2 3 4 0,-1-3 4 0,-8 0-4 15,-1 6-20-15,-8-6 24 0,0 0-4 0,0 0 0 0,-8 0 0 16,-10 0-4-16,10 0 4 0,-10 0-4 0,-7 0 0 0,0 0 0 0,-1 0 4 16,-9-6 0-16,1 6-4 0,1 0 0 0,-1-3 0 15,-10 3 0-15,11-6-4 0,-9 1-4 0,-2 5 0 0,11-5-12 16,-11 1-8-16,2 0-4 0,9-2-12 0,-11 1-12 0,10 1-8 0,1-2-4 16,-11 2 4-16,10-1 0 0,1 5-4 0,-1-5 4 0,8 0 0 15,-8 5 4-15,-1-4 8 0,1 4 4 0,0 0 4 0,1 0 8 16,7 0 4-16,-8-4 8 0,8 4-4 0,-9 0 8 0,11 0 0 15,-2 4 0-15,-9-4 4 0,11 0 4 0,-2 0 4 0,0 0 0 16,0-4 0-16,1 4 4 0,7 0 4 0,-8 0-4 0,10 0 0 0,-9 0 0 16,7 0 4-16,2 0 0 0,-10 0 0 0,8 0 0 0,2 0 4 15,-1 0 0-15,-1 0 0 0,2 0 0 0,8 0 0 0,-10 0 4 16,0 0 4-16,2 0 0 0,7 0 4 0,-7 0 0 0,7 0 0 0,0 0-16 16,-7 0 20-16,6 0 0 0,2 0 0 0,0 0-4 0,-1 0 0 15,0 0 0-15,1 0 4 0,-1 0-4 0,9 0 0 0,-8 0-4 16,0 0 4-16,8 0-4 0,-9 0-4 0,9-7 4 0,-9 7 0 15,9-4-4-15,-8 4 4 0,8-4-4 0,0 4 0 0,-8-6 0 16,8 2 0-16,-10-1 0 0,10 5-4 0,-8-5 0 0,0 0 0 16,8-4 0-16,-9 5-4 0,9 4 4 0,-9-10 8 0,1 10-12 15,0-6 4-15,-1-3 0 0,1 4 4 0,8 0-4 0,-8 1 0 0,-2-1 8 16,2 5-4-16,0-5-4 0,-2 0 4 0,10 1 0 0,-8-1-4 16,0 0 4-16,8 1-8 0,-8 4 4 0,8-7-4 0,-9 7 0 15,9-3 0-15,-9-2 4 0,9 5 0 0,0-5 0 0,-8 0 0 16,8 0 0-16,0 5 0 0,0-4 0 0,-9-1-4 0,9 0 4 0,0 0 0 15,-8-1-4-15,8 3 4 0,-8-2 0 0,8-5 0 16,0 5 0-16,-10 1-4 0,10-6 0 0,-8 6 0 0,8-6-12 0,-8 0 16 16,8 5 0-16,0-4 0 0,-8 4-4 0,8-4 4 0,0-1-4 15,-10 5 4-15,10-5-4 0,0 1 4 0,0-1-4 0,0 6 0 16,0-7 4-16,0 7 0 0,0-6 0 0,0 6-4 0,0-1 4 16,0 0-4-16,0 0 4 0,0 1-4 0,0-2 4 0,0 3-4 0,0 3 0 15,0-6 4-15,10 6 0 0,-10-5 0 0,0 5-4 0,0 0 4 16,8-5 0-16,-8 5 0 0,8 0-4 0,-8 0 4 0,0 0-4 15,8-4 4-15,-8 4 0 0,10 0 4 0,-10 4 4 0,8-4 4 16,-8 5 0-16,0 0 0 0,8 4 0 0,-8 1 4 0,0 0-4 16,0 4-4-16,0 0 0 0,0 6-4 0,0-1 4 0,9 0-4 15,-9 5 0-15,0 0-4 0,0 0 4 0,0 0-4 0,0 5-4 0,0 0 0 16,0-6 4-16,8 6 0 0,-8-5 0 0,0 0-4 0,9 5 4 16,-9-10-4-16,0 5 0 0,9-4 0 0,-9-7 0 0,0 7 4 15,0-5 0-15,0-6 0 0,0 1 0 0,0-1 0 0,0-4 4 0,0 0 0 16,0-1 0-16,0-4-4 0,0 0 0 0,0 0 0 15,0-4 0-15,0-1 0 0,0-5-4 0,0 1 4 0,0-1-4 0,0 0 0 16,0 1 4-16,0-5 0 0,0-1-4 0,0-4 0 0,0 5 0 16,0-5 0-16,-9 4 0 0,9-3 0 0,0-3 0 0,-9 7 0 15,9-4 4-15,-8 2-4 0,8 2 0 0,-9 0 0 0,9 0 0 0,-8 0 0 16,0 4 0-16,8 0 0 0,-10 0 0 0,10 6 0 0,-8-6-4 16,8 5 8-16,-8-1-4 0,8 6 0 0,-8-3 0 0,8 3 0 15,-10 0 0-15,10 0-4 0,-8 0 4 0,0 0 0 0,8 3 0 16,0-3 4-16,-9 0-4 0,9 6 0 0,-9-6 0 0,9 5-4 15,0-5 4-15,-8 0-4 0,8 0 8 0,0 0-4 0,0 5 0 16,0-5 0-16,0 5 0 0,0-5 0 0,0 0 0 0,0 0 0 0,0 0-4 16,0 0 4-16,0 0 0 0,0 0 4 0,0 0-4 15,0 0 0-15,0 4-4 0,0-4-16 0,0 0 24 0,0 5 0 0,8-5 0 16,-8 0-4-16,0 0 0 0,9 5 0 0,-9-5 0 0,9 5 0 16,-1 0 0-16,-8-2 0 0,8 4 0 0,2-7 0 0,-2 4 4 15,0 1-4-15,0 0 0 0,10 4 4 0,-10-4-4 0,1 0 0 0,-1 4 0 16,10-4 4-16,-10 4-4 0,8-3 0 0,2 4 0 15,-10-1 0-15,10 5 0 0,-1-5-4 0,-1 1 8 0,2 5-4 0,-2-6 0 16,2 5 4-16,-1-4-8 0,8 5 4 0,-8-1 0 0,9-5 0 16,-8 6 0-16,7-1 4 0,0-4-4 0,-8 5 0 0,9-6 0 15,0 1-4-15,-1 4 8 0,9-9-4 0,-8 5 0 0,8-1 0 0,0-4 0 16,-1 4-4-16,3-4 4 0,-3 0 0 0,1 0 0 0,10-1 0 16,-2 1 0-16,-9-5 0 0,11 5 0 0,-2-5 0 0,-7 5 0 15,7-5-4-15,-8 5 0 0,9-1 4 0,-9-4 0 0,0 5 0 16,-9 0 0-16,9 0 0 0,-8-5 0 0,8 5-4 0,-9 0 4 15,-7-1 0-15,8 1-16 0,-10 0 20 0,10 0-4 0,-9-1 4 0,-1 1-4 16,2 0 4-16,0-5-4 0,-2 5 0 0,1-5 0 0,-9 0 0 16,10 4 0-16,-10-4 0 0,10 0 0 0,-2 0 0 0,-7 0 0 15,8 0 0-15,0 0 0 0,0 0 0 0,-8 0 0 0,7 0 0 0,2 0 0 16,-1 0 0-16,0 0 0 0,0 0 0 0,-1 0 4 16,2 0 0-16,8 0-4 0,-10 0 0 0,2 0 0 0,-1 0 0 0,-1 0 4 15,2 0-4-15,-2 0 0 0,2 0 0 0,-1 0 0 0,0 0 4 16,-8-4-4-16,7 4 4 0,-7 0-4 0,8-5 0 0,-9 5-4 15,2-5 4-15,-2 5 4 0,0-5-4 0,1 1 0 0,0 4 0 16,-1-5 0-16,-8 0 0 0,8 0 0 0,1 1 0 0,-1-1 0 16,0 0 4-16,2 5 0 0,-2-5-4 0,0 0-8 0,2 0 8 15,-2 1 0-15,0-1 4 0,0 0-4 0,1 0-4 0,0 5 4 0,-1-5 4 16,1 1 0-16,-1-1-4 0,10 0 0 0,-10 0 0 16,0 1-16-16,0-1 20 0,2 0 0 0,-2 0 0 0,0 1 0 0,1-2-4 15,0 2 0-15,-1-1 0 0,1 0 0 0,-1 0 0 0,0 1 0 16,2-1 4-16,-2 0 0 0,0 0-4 0,0 1 0 0,2-7 0 15,-10 7-4-15,8-1 4 0,0-4 4 0,1 3 0 0,-1-3 0 0,-8-1-4 16,9 1 0-16,-9-1 0 0,9 2 0 0,-9-3 4 16,8-3-4-16,-8 4 0 0,0-3 0 0,8-2-4 0,-8 0 4 0,0 1-4 15,0-1 4-15,0 1 4 0,0-1-8 0,0-4 4 0,0 5-4 16,0 0 4-16,0-6 4 0,0 6-4 0,0 0 4 0,0-1-4 16,0 1 0-16,0 0 4 0,0-1-4 0,0 1 0 0,0 4 0 0,0 0 4 15,0-4 0-15,0 5-4 0,0 4 0 0,0-5 4 0,0 0 0 16,8 5-4-16,-8-4 0 0,0 4 0 0,10 5 0 0,-10-4 0 15,0-1 0-15,8 5 4 0,-8-5-4 0,0 5 0 0,0 0 4 16,0 0 0-16,8 0 0 0,-8 5-4 0,0-5 8 0,0 9-24 16,0-4 20-16,0 4 4 0,-8 2-4 0,8-2 0 0,0 5 0 0,-8-4 0 15,-2 5-4-15,2 4 4 0,8-5-4 0,-8 5 0 0,0 0 0 16,-1-1 0-16,-8 3 0 0,8-2 0 0,1 5 4 0,-10-5-8 16,10 0 4-16,-8 0 0 0,6 0 0 0,-6 0 0 0,7 2 0 15,1-3 0-15,-10-3-4 0,10 4 4 0,0-5 4 0,-2 1 0 16,2-2-4-16,0 2 0 0,0-6 0 0,-2 2 4 0,2-2-4 15,8 1 4-15,-8-6-4 0,8 6 0 0,0-10 0 0,0 5 0 0,-9-5 0 16,18 4 0-16,-9-4 0 0,0-4 0 0,8 4 0 0,-8-5 0 16,8 0 0-16,2 0 0 0,-2-4 4 0,0-1-8 0,0 6 4 15,2-11 0-15,-2 5 0 0,9 0 0 0,-8-3 0 0,8-2 0 16,-9 1-4-16,0-1 4 0,10 1 0 0,-10-1 0 0,0 0 0 16,2 1 0-16,-2 0 4 0,0 0-4 0,1 4 0 0,-1-4 4 0,1 4-4 15,-9 1 0-15,9-1 0 0,-9 1-20 0,0 4 28 0,8-4 0 16,-8 9 0-16,0-7 4 0,0 4 0 0,0 3 4 0,0 0 4 15,0 0 0-15,0 0 4 0,0 3-8 0,0 4 8 0,0-3-4 16,-8 1-4-16,8 4 0 0,-9 1 0 0,9-5-4 0,0 9 0 16,-9-5-4-16,1 1 0 0,8 0-4 0,-9 4-4 0,1-4 4 0,0 4-4 15,-2-3-4-15,2 2-8 0,0-3-4 0,0 0-20 0,-2-1-20 16,2 1-24-16,-9 4-28 0,9-5-36 0,-10-3-36 0,10 3-48 16,-10 1-60-16,2-1 52 0,-2-4 44 0,2 4 36 0,-1-3 32 15,-9 3 24-15</inkml:trace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6T10:28:38.99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ABAC8A5-2A56-459E-A584-5E829D710C68}" emma:medium="tactile" emma:mode="ink">
          <msink:context xmlns:msink="http://schemas.microsoft.com/ink/2010/main" type="inkDrawing" rotatedBoundingBox="29066,5076 30661,5008 30662,5050 29068,5118" semanticType="underline" shapeName="Other">
            <msink:sourceLink direction="with" ref="{2343D9C3-9CA8-4FDF-B60A-1DA09932D5FB}"/>
          </msink:context>
        </emma:interpretation>
      </emma:emma>
    </inkml:annotationXML>
    <inkml:trace contextRef="#ctx0" brushRef="#br0">4440 2194 51 0,'0'0'72'0,"0"-4"0"16,0-1-8-16,-8 5-20 0,8 0-4 0,0-5 4 0,0 0 0 15,0 5 0-15,0-4 0 0,0 4 4 0,0-4-4 0,0 4 4 16,0-7-4-16,0 7-4 0,0-4 4 0,0 4 0 0,0 0 4 15,0 0-4-15,0 0 0 0,8 0 0 0,-8 0 0 0,10 0 8 0,-10 0 0 16,8 0-4-16,0 0 4 0,10 0-4 0,-10 0 0 0,9 0 0 16,-1 0 0-16,10 0-4 0,-8 0-4 0,16 0-4 0,-9-4-4 15,9 4 0-15,0 0 0 0,9-6-4 0,-9 6-4 0,9 0-4 16,-1-4-16-16,10 4 20 0,-10-5-4 0,9 0-4 0,1 5 0 16,-9-5-4-16,7 5 0 0,1-4-4 0,-7-1-4 0,-2 5 0 0,9 0 4 15,-9 0 0-15,-7 0 0 0,7 0 0 0,-8-4 0 0,9 4 0 16,-9 0 0-16,0 0 0 0,0 0 0 0,-9 0 4 0,10 0-4 15,-10 0 4-15,1 0-4 0,-1-6 0 0,1 6 0 0,0 0 0 16,-1-4 4-16,-7 4 0 0,-2 0 4 0,2 0-4 0,-2 0-12 16,2 0 0-16,-10 0 0 0,9 0 0 0,-9 0 0 0,2 0 0 0,-2-6 0 15,0 12 0-15,0-6 0 0,-8 0 0 0,10 0 0 0,-10 0 0 16,8 0 0-16,-8 0 0 0,0 0 0 0,0 0 0 0,8 0 0 16,-8 0 0-16,0 0 0 0,0 0 0 0,0 0 0 0,0 0 0 15,0 0-8-15,0 0-76 0,-8 0-28 0,8 0-24 0,0 0-36 16,-8 0-24-16,-2-6-44 0,2 6-40 0,0 0 48 0,-10-4 44 0,10 4 32 15,-17-5 32-15,7 5 20 0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8BD7-D581-4DB5-9805-CECA8AACCDBB}" type="datetimeFigureOut">
              <a:rPr lang="pl-PL" smtClean="0"/>
              <a:t>16.03.2020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5C68-C7F9-44AF-B1C1-68AE2C1172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573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8BD7-D581-4DB5-9805-CECA8AACCDBB}" type="datetimeFigureOut">
              <a:rPr lang="pl-PL" smtClean="0"/>
              <a:t>16.03.2020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5C68-C7F9-44AF-B1C1-68AE2C1172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7281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8BD7-D581-4DB5-9805-CECA8AACCDBB}" type="datetimeFigureOut">
              <a:rPr lang="pl-PL" smtClean="0"/>
              <a:t>16.03.2020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5C68-C7F9-44AF-B1C1-68AE2C1172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1694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8BD7-D581-4DB5-9805-CECA8AACCDBB}" type="datetimeFigureOut">
              <a:rPr lang="pl-PL" smtClean="0"/>
              <a:t>16.03.2020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5C68-C7F9-44AF-B1C1-68AE2C1172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336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8BD7-D581-4DB5-9805-CECA8AACCDBB}" type="datetimeFigureOut">
              <a:rPr lang="pl-PL" smtClean="0"/>
              <a:t>16.03.2020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5C68-C7F9-44AF-B1C1-68AE2C1172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6971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8BD7-D581-4DB5-9805-CECA8AACCDBB}" type="datetimeFigureOut">
              <a:rPr lang="pl-PL" smtClean="0"/>
              <a:t>16.03.2020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5C68-C7F9-44AF-B1C1-68AE2C1172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2205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8BD7-D581-4DB5-9805-CECA8AACCDBB}" type="datetimeFigureOut">
              <a:rPr lang="pl-PL" smtClean="0"/>
              <a:t>16.03.2020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5C68-C7F9-44AF-B1C1-68AE2C1172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7886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8BD7-D581-4DB5-9805-CECA8AACCDBB}" type="datetimeFigureOut">
              <a:rPr lang="pl-PL" smtClean="0"/>
              <a:t>16.03.2020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5C68-C7F9-44AF-B1C1-68AE2C1172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1089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8BD7-D581-4DB5-9805-CECA8AACCDBB}" type="datetimeFigureOut">
              <a:rPr lang="pl-PL" smtClean="0"/>
              <a:t>16.03.2020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5C68-C7F9-44AF-B1C1-68AE2C1172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3347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8BD7-D581-4DB5-9805-CECA8AACCDBB}" type="datetimeFigureOut">
              <a:rPr lang="pl-PL" smtClean="0"/>
              <a:t>16.03.2020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5C68-C7F9-44AF-B1C1-68AE2C1172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0812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8BD7-D581-4DB5-9805-CECA8AACCDBB}" type="datetimeFigureOut">
              <a:rPr lang="pl-PL" smtClean="0"/>
              <a:t>16.03.2020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5C68-C7F9-44AF-B1C1-68AE2C1172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0575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98BD7-D581-4DB5-9805-CECA8AACCDBB}" type="datetimeFigureOut">
              <a:rPr lang="pl-PL" smtClean="0"/>
              <a:t>16.03.2020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B5C68-C7F9-44AF-B1C1-68AE2C1172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19560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9.xml"/><Relationship Id="rId18" Type="http://schemas.openxmlformats.org/officeDocument/2006/relationships/image" Target="../media/image25.emf"/><Relationship Id="rId26" Type="http://schemas.openxmlformats.org/officeDocument/2006/relationships/image" Target="../media/image29.emf"/><Relationship Id="rId39" Type="http://schemas.openxmlformats.org/officeDocument/2006/relationships/customXml" Target="../ink/ink22.xml"/><Relationship Id="rId21" Type="http://schemas.openxmlformats.org/officeDocument/2006/relationships/customXml" Target="../ink/ink13.xml"/><Relationship Id="rId34" Type="http://schemas.openxmlformats.org/officeDocument/2006/relationships/image" Target="../media/image33.emf"/><Relationship Id="rId42" Type="http://schemas.openxmlformats.org/officeDocument/2006/relationships/image" Target="../media/image37.emf"/><Relationship Id="rId7" Type="http://schemas.openxmlformats.org/officeDocument/2006/relationships/image" Target="../media/image21.emf"/><Relationship Id="rId2" Type="http://schemas.openxmlformats.org/officeDocument/2006/relationships/customXml" Target="../ink/ink1.xml"/><Relationship Id="rId16" Type="http://schemas.openxmlformats.org/officeDocument/2006/relationships/image" Target="../media/image24.emf"/><Relationship Id="rId20" Type="http://schemas.openxmlformats.org/officeDocument/2006/relationships/image" Target="../media/image26.emf"/><Relationship Id="rId29" Type="http://schemas.openxmlformats.org/officeDocument/2006/relationships/customXml" Target="../ink/ink17.xml"/><Relationship Id="rId41" Type="http://schemas.openxmlformats.org/officeDocument/2006/relationships/customXml" Target="../ink/ink23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.xml"/><Relationship Id="rId11" Type="http://schemas.openxmlformats.org/officeDocument/2006/relationships/customXml" Target="../ink/ink7.xml"/><Relationship Id="rId24" Type="http://schemas.openxmlformats.org/officeDocument/2006/relationships/image" Target="../media/image28.emf"/><Relationship Id="rId32" Type="http://schemas.openxmlformats.org/officeDocument/2006/relationships/image" Target="../media/image32.emf"/><Relationship Id="rId37" Type="http://schemas.openxmlformats.org/officeDocument/2006/relationships/customXml" Target="../ink/ink21.xml"/><Relationship Id="rId40" Type="http://schemas.openxmlformats.org/officeDocument/2006/relationships/image" Target="../media/image36.emf"/><Relationship Id="rId5" Type="http://schemas.openxmlformats.org/officeDocument/2006/relationships/customXml" Target="../ink/ink3.xml"/><Relationship Id="rId15" Type="http://schemas.openxmlformats.org/officeDocument/2006/relationships/customXml" Target="../ink/ink10.xml"/><Relationship Id="rId23" Type="http://schemas.openxmlformats.org/officeDocument/2006/relationships/customXml" Target="../ink/ink14.xml"/><Relationship Id="rId28" Type="http://schemas.openxmlformats.org/officeDocument/2006/relationships/image" Target="../media/image30.emf"/><Relationship Id="rId36" Type="http://schemas.openxmlformats.org/officeDocument/2006/relationships/image" Target="../media/image34.emf"/><Relationship Id="rId10" Type="http://schemas.openxmlformats.org/officeDocument/2006/relationships/customXml" Target="../ink/ink6.xml"/><Relationship Id="rId19" Type="http://schemas.openxmlformats.org/officeDocument/2006/relationships/customXml" Target="../ink/ink12.xml"/><Relationship Id="rId31" Type="http://schemas.openxmlformats.org/officeDocument/2006/relationships/customXml" Target="../ink/ink18.xml"/><Relationship Id="rId44" Type="http://schemas.openxmlformats.org/officeDocument/2006/relationships/image" Target="../media/image38.emf"/><Relationship Id="rId4" Type="http://schemas.openxmlformats.org/officeDocument/2006/relationships/image" Target="../media/image20.emf"/><Relationship Id="rId9" Type="http://schemas.openxmlformats.org/officeDocument/2006/relationships/image" Target="../media/image22.emf"/><Relationship Id="rId14" Type="http://schemas.openxmlformats.org/officeDocument/2006/relationships/image" Target="../media/image23.emf"/><Relationship Id="rId22" Type="http://schemas.openxmlformats.org/officeDocument/2006/relationships/image" Target="../media/image27.emf"/><Relationship Id="rId27" Type="http://schemas.openxmlformats.org/officeDocument/2006/relationships/customXml" Target="../ink/ink16.xml"/><Relationship Id="rId30" Type="http://schemas.openxmlformats.org/officeDocument/2006/relationships/image" Target="../media/image31.emf"/><Relationship Id="rId35" Type="http://schemas.openxmlformats.org/officeDocument/2006/relationships/customXml" Target="../ink/ink20.xml"/><Relationship Id="rId43" Type="http://schemas.openxmlformats.org/officeDocument/2006/relationships/customXml" Target="../ink/ink24.xml"/><Relationship Id="rId8" Type="http://schemas.openxmlformats.org/officeDocument/2006/relationships/customXml" Target="../ink/ink5.xml"/><Relationship Id="rId3" Type="http://schemas.openxmlformats.org/officeDocument/2006/relationships/customXml" Target="../ink/ink2.xml"/><Relationship Id="rId12" Type="http://schemas.openxmlformats.org/officeDocument/2006/relationships/customXml" Target="../ink/ink8.xml"/><Relationship Id="rId17" Type="http://schemas.openxmlformats.org/officeDocument/2006/relationships/customXml" Target="../ink/ink11.xml"/><Relationship Id="rId25" Type="http://schemas.openxmlformats.org/officeDocument/2006/relationships/customXml" Target="../ink/ink15.xml"/><Relationship Id="rId33" Type="http://schemas.openxmlformats.org/officeDocument/2006/relationships/customXml" Target="../ink/ink19.xml"/><Relationship Id="rId38" Type="http://schemas.openxmlformats.org/officeDocument/2006/relationships/image" Target="../media/image35.emf"/></Relationships>
</file>

<file path=ppt/slides/_rels/slide2.xml.rels><?xml version="1.0" encoding="UTF-8" standalone="yes"?>
<Relationships xmlns="http://schemas.openxmlformats.org/package/2006/relationships"><Relationship Id="rId42" Type="http://schemas.openxmlformats.org/officeDocument/2006/relationships/customXml" Target="../ink/ink27.xml"/><Relationship Id="rId47" Type="http://schemas.openxmlformats.org/officeDocument/2006/relationships/customXml" Target="../ink/ink30.xml"/><Relationship Id="rId21" Type="http://schemas.openxmlformats.org/officeDocument/2006/relationships/image" Target="../media/image10.emf"/><Relationship Id="rId63" Type="http://schemas.openxmlformats.org/officeDocument/2006/relationships/image" Target="../media/image46.emf"/><Relationship Id="rId68" Type="http://schemas.openxmlformats.org/officeDocument/2006/relationships/image" Target="../media/image48.emf"/><Relationship Id="rId84" Type="http://schemas.openxmlformats.org/officeDocument/2006/relationships/image" Target="../media/image55.emf"/><Relationship Id="rId89" Type="http://schemas.openxmlformats.org/officeDocument/2006/relationships/customXml" Target="../ink/ink56.xml"/><Relationship Id="rId2" Type="http://schemas.openxmlformats.org/officeDocument/2006/relationships/customXml" Target="../ink/ink25.xml"/><Relationship Id="rId29" Type="http://schemas.openxmlformats.org/officeDocument/2006/relationships/image" Target="../media/image14.emf"/><Relationship Id="rId40" Type="http://schemas.openxmlformats.org/officeDocument/2006/relationships/image" Target="../media/image39.emf"/><Relationship Id="rId45" Type="http://schemas.openxmlformats.org/officeDocument/2006/relationships/image" Target="../media/image41.emf"/><Relationship Id="rId53" Type="http://schemas.openxmlformats.org/officeDocument/2006/relationships/image" Target="../media/image43.emf"/><Relationship Id="rId58" Type="http://schemas.openxmlformats.org/officeDocument/2006/relationships/customXml" Target="../ink/ink38.xml"/><Relationship Id="rId37" Type="http://schemas.openxmlformats.org/officeDocument/2006/relationships/image" Target="../media/image18.emf"/><Relationship Id="rId66" Type="http://schemas.openxmlformats.org/officeDocument/2006/relationships/image" Target="../media/image47.emf"/><Relationship Id="rId74" Type="http://schemas.openxmlformats.org/officeDocument/2006/relationships/image" Target="../media/image50.emf"/><Relationship Id="rId79" Type="http://schemas.openxmlformats.org/officeDocument/2006/relationships/customXml" Target="../ink/ink51.xml"/><Relationship Id="rId87" Type="http://schemas.openxmlformats.org/officeDocument/2006/relationships/customXml" Target="../ink/ink55.xml"/><Relationship Id="rId102" Type="http://schemas.openxmlformats.org/officeDocument/2006/relationships/customXml" Target="../ink/ink63.xml"/><Relationship Id="rId61" Type="http://schemas.openxmlformats.org/officeDocument/2006/relationships/image" Target="../media/image45.emf"/><Relationship Id="rId82" Type="http://schemas.openxmlformats.org/officeDocument/2006/relationships/image" Target="../media/image54.emf"/><Relationship Id="rId90" Type="http://schemas.openxmlformats.org/officeDocument/2006/relationships/image" Target="../media/image58.emf"/><Relationship Id="rId95" Type="http://schemas.openxmlformats.org/officeDocument/2006/relationships/customXml" Target="../ink/ink59.xml"/><Relationship Id="rId19" Type="http://schemas.openxmlformats.org/officeDocument/2006/relationships/image" Target="../media/image9.emf"/><Relationship Id="rId43" Type="http://schemas.openxmlformats.org/officeDocument/2006/relationships/image" Target="../media/image40.emf"/><Relationship Id="rId27" Type="http://schemas.openxmlformats.org/officeDocument/2006/relationships/image" Target="../media/image13.emf"/><Relationship Id="rId48" Type="http://schemas.openxmlformats.org/officeDocument/2006/relationships/customXml" Target="../ink/ink31.xml"/><Relationship Id="rId56" Type="http://schemas.openxmlformats.org/officeDocument/2006/relationships/customXml" Target="../ink/ink37.xml"/><Relationship Id="rId64" Type="http://schemas.openxmlformats.org/officeDocument/2006/relationships/customXml" Target="../ink/ink42.xml"/><Relationship Id="rId69" Type="http://schemas.openxmlformats.org/officeDocument/2006/relationships/customXml" Target="../ink/ink45.xml"/><Relationship Id="rId35" Type="http://schemas.openxmlformats.org/officeDocument/2006/relationships/image" Target="../media/image17.emf"/><Relationship Id="rId77" Type="http://schemas.openxmlformats.org/officeDocument/2006/relationships/customXml" Target="../ink/ink50.xml"/><Relationship Id="rId100" Type="http://schemas.openxmlformats.org/officeDocument/2006/relationships/image" Target="../media/image63.emf"/><Relationship Id="rId105" Type="http://schemas.openxmlformats.org/officeDocument/2006/relationships/image" Target="../media/image65.emf"/><Relationship Id="rId51" Type="http://schemas.openxmlformats.org/officeDocument/2006/relationships/customXml" Target="../ink/ink33.xml"/><Relationship Id="rId72" Type="http://schemas.openxmlformats.org/officeDocument/2006/relationships/customXml" Target="../ink/ink47.xml"/><Relationship Id="rId80" Type="http://schemas.openxmlformats.org/officeDocument/2006/relationships/image" Target="../media/image53.emf"/><Relationship Id="rId85" Type="http://schemas.openxmlformats.org/officeDocument/2006/relationships/customXml" Target="../ink/ink54.xml"/><Relationship Id="rId93" Type="http://schemas.openxmlformats.org/officeDocument/2006/relationships/customXml" Target="../ink/ink58.xml"/><Relationship Id="rId98" Type="http://schemas.openxmlformats.org/officeDocument/2006/relationships/image" Target="../media/image62.emf"/><Relationship Id="rId46" Type="http://schemas.openxmlformats.org/officeDocument/2006/relationships/customXml" Target="../ink/ink29.xml"/><Relationship Id="rId33" Type="http://schemas.openxmlformats.org/officeDocument/2006/relationships/image" Target="../media/image16.emf"/><Relationship Id="rId59" Type="http://schemas.openxmlformats.org/officeDocument/2006/relationships/customXml" Target="../ink/ink39.xml"/><Relationship Id="rId67" Type="http://schemas.openxmlformats.org/officeDocument/2006/relationships/customXml" Target="../ink/ink44.xml"/><Relationship Id="rId103" Type="http://schemas.openxmlformats.org/officeDocument/2006/relationships/image" Target="../media/image64.emf"/><Relationship Id="rId41" Type="http://schemas.openxmlformats.org/officeDocument/2006/relationships/customXml" Target="../ink/ink26.xml"/><Relationship Id="rId54" Type="http://schemas.openxmlformats.org/officeDocument/2006/relationships/customXml" Target="../ink/ink35.xml"/><Relationship Id="rId62" Type="http://schemas.openxmlformats.org/officeDocument/2006/relationships/customXml" Target="../ink/ink41.xml"/><Relationship Id="rId70" Type="http://schemas.openxmlformats.org/officeDocument/2006/relationships/customXml" Target="../ink/ink46.xml"/><Relationship Id="rId75" Type="http://schemas.openxmlformats.org/officeDocument/2006/relationships/customXml" Target="../ink/ink49.xml"/><Relationship Id="rId83" Type="http://schemas.openxmlformats.org/officeDocument/2006/relationships/customXml" Target="../ink/ink53.xml"/><Relationship Id="rId88" Type="http://schemas.openxmlformats.org/officeDocument/2006/relationships/image" Target="../media/image57.emf"/><Relationship Id="rId91" Type="http://schemas.openxmlformats.org/officeDocument/2006/relationships/customXml" Target="../ink/ink57.xml"/><Relationship Id="rId96" Type="http://schemas.openxmlformats.org/officeDocument/2006/relationships/image" Target="../media/image61.emf"/><Relationship Id="rId1" Type="http://schemas.openxmlformats.org/officeDocument/2006/relationships/slideLayout" Target="../slideLayouts/slideLayout1.xml"/><Relationship Id="rId49" Type="http://schemas.openxmlformats.org/officeDocument/2006/relationships/image" Target="../media/image42.emf"/><Relationship Id="rId57" Type="http://schemas.openxmlformats.org/officeDocument/2006/relationships/image" Target="../media/image44.emf"/><Relationship Id="rId44" Type="http://schemas.openxmlformats.org/officeDocument/2006/relationships/customXml" Target="../ink/ink28.xml"/><Relationship Id="rId52" Type="http://schemas.openxmlformats.org/officeDocument/2006/relationships/customXml" Target="../ink/ink34.xml"/><Relationship Id="rId60" Type="http://schemas.openxmlformats.org/officeDocument/2006/relationships/customXml" Target="../ink/ink40.xml"/><Relationship Id="rId65" Type="http://schemas.openxmlformats.org/officeDocument/2006/relationships/customXml" Target="../ink/ink43.xml"/><Relationship Id="rId31" Type="http://schemas.openxmlformats.org/officeDocument/2006/relationships/image" Target="../media/image15.emf"/><Relationship Id="rId73" Type="http://schemas.openxmlformats.org/officeDocument/2006/relationships/customXml" Target="../ink/ink48.xml"/><Relationship Id="rId78" Type="http://schemas.openxmlformats.org/officeDocument/2006/relationships/image" Target="../media/image52.emf"/><Relationship Id="rId81" Type="http://schemas.openxmlformats.org/officeDocument/2006/relationships/customXml" Target="../ink/ink52.xml"/><Relationship Id="rId86" Type="http://schemas.openxmlformats.org/officeDocument/2006/relationships/image" Target="../media/image56.emf"/><Relationship Id="rId94" Type="http://schemas.openxmlformats.org/officeDocument/2006/relationships/image" Target="../media/image60.emf"/><Relationship Id="rId99" Type="http://schemas.openxmlformats.org/officeDocument/2006/relationships/customXml" Target="../ink/ink61.xml"/><Relationship Id="rId101" Type="http://schemas.openxmlformats.org/officeDocument/2006/relationships/customXml" Target="../ink/ink62.xml"/><Relationship Id="rId50" Type="http://schemas.openxmlformats.org/officeDocument/2006/relationships/customXml" Target="../ink/ink32.xml"/><Relationship Id="rId55" Type="http://schemas.openxmlformats.org/officeDocument/2006/relationships/customXml" Target="../ink/ink36.xml"/><Relationship Id="rId76" Type="http://schemas.openxmlformats.org/officeDocument/2006/relationships/image" Target="../media/image51.emf"/><Relationship Id="rId97" Type="http://schemas.openxmlformats.org/officeDocument/2006/relationships/customXml" Target="../ink/ink60.xml"/><Relationship Id="rId104" Type="http://schemas.openxmlformats.org/officeDocument/2006/relationships/customXml" Target="../ink/ink64.xml"/><Relationship Id="rId71" Type="http://schemas.openxmlformats.org/officeDocument/2006/relationships/image" Target="../media/image49.emf"/><Relationship Id="rId92" Type="http://schemas.openxmlformats.org/officeDocument/2006/relationships/image" Target="../media/image59.emf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0.emf"/><Relationship Id="rId84" Type="http://schemas.openxmlformats.org/officeDocument/2006/relationships/customXml" Target="../ink/ink72.xml"/><Relationship Id="rId21" Type="http://schemas.openxmlformats.org/officeDocument/2006/relationships/image" Target="../media/image75.emf"/><Relationship Id="rId89" Type="http://schemas.openxmlformats.org/officeDocument/2006/relationships/image" Target="../media/image103.emf"/><Relationship Id="rId68" Type="http://schemas.openxmlformats.org/officeDocument/2006/relationships/image" Target="../media/image98.emf"/><Relationship Id="rId112" Type="http://schemas.openxmlformats.org/officeDocument/2006/relationships/image" Target="../media/image108.emf"/><Relationship Id="rId107" Type="http://schemas.openxmlformats.org/officeDocument/2006/relationships/image" Target="../media/image106.emf"/><Relationship Id="rId11" Type="http://schemas.openxmlformats.org/officeDocument/2006/relationships/image" Target="../media/image70.emf"/><Relationship Id="rId87" Type="http://schemas.openxmlformats.org/officeDocument/2006/relationships/customXml" Target="../ink/ink75.xml"/><Relationship Id="rId40" Type="http://schemas.openxmlformats.org/officeDocument/2006/relationships/image" Target="../media/image84.emf"/><Relationship Id="rId58" Type="http://schemas.openxmlformats.org/officeDocument/2006/relationships/image" Target="../media/image93.emf"/><Relationship Id="rId102" Type="http://schemas.openxmlformats.org/officeDocument/2006/relationships/customXml" Target="../ink/ink88.xml"/><Relationship Id="rId66" Type="http://schemas.openxmlformats.org/officeDocument/2006/relationships/image" Target="../media/image97.emf"/><Relationship Id="rId110" Type="http://schemas.openxmlformats.org/officeDocument/2006/relationships/image" Target="../media/image107.emf"/><Relationship Id="rId115" Type="http://schemas.openxmlformats.org/officeDocument/2006/relationships/image" Target="../media/image109.emf"/><Relationship Id="rId123" Type="http://schemas.openxmlformats.org/officeDocument/2006/relationships/customXml" Target="../ink/ink101.xml"/><Relationship Id="rId128" Type="http://schemas.openxmlformats.org/officeDocument/2006/relationships/image" Target="../media/image114.emf"/><Relationship Id="rId5" Type="http://schemas.openxmlformats.org/officeDocument/2006/relationships/image" Target="../media/image67.emf"/><Relationship Id="rId82" Type="http://schemas.openxmlformats.org/officeDocument/2006/relationships/image" Target="../media/image102.emf"/><Relationship Id="rId90" Type="http://schemas.openxmlformats.org/officeDocument/2006/relationships/customXml" Target="../ink/ink77.xml"/><Relationship Id="rId95" Type="http://schemas.openxmlformats.org/officeDocument/2006/relationships/customXml" Target="../ink/ink81.xml"/><Relationship Id="rId48" Type="http://schemas.openxmlformats.org/officeDocument/2006/relationships/image" Target="../media/image88.emf"/><Relationship Id="rId56" Type="http://schemas.openxmlformats.org/officeDocument/2006/relationships/image" Target="../media/image92.emf"/><Relationship Id="rId100" Type="http://schemas.openxmlformats.org/officeDocument/2006/relationships/customXml" Target="../ink/ink86.xml"/><Relationship Id="rId105" Type="http://schemas.openxmlformats.org/officeDocument/2006/relationships/customXml" Target="../ink/ink90.xml"/><Relationship Id="rId113" Type="http://schemas.openxmlformats.org/officeDocument/2006/relationships/customXml" Target="../ink/ink95.xml"/><Relationship Id="rId118" Type="http://schemas.openxmlformats.org/officeDocument/2006/relationships/customXml" Target="../ink/ink98.xml"/><Relationship Id="rId126" Type="http://schemas.openxmlformats.org/officeDocument/2006/relationships/customXml" Target="../ink/ink103.xml"/><Relationship Id="rId8" Type="http://schemas.openxmlformats.org/officeDocument/2006/relationships/customXml" Target="../ink/ink68.xml"/><Relationship Id="rId85" Type="http://schemas.openxmlformats.org/officeDocument/2006/relationships/customXml" Target="../ink/ink73.xml"/><Relationship Id="rId93" Type="http://schemas.openxmlformats.org/officeDocument/2006/relationships/customXml" Target="../ink/ink79.xml"/><Relationship Id="rId98" Type="http://schemas.openxmlformats.org/officeDocument/2006/relationships/customXml" Target="../ink/ink84.xml"/><Relationship Id="rId121" Type="http://schemas.openxmlformats.org/officeDocument/2006/relationships/customXml" Target="../ink/ink100.xml"/><Relationship Id="rId3" Type="http://schemas.openxmlformats.org/officeDocument/2006/relationships/image" Target="../media/image66.emf"/><Relationship Id="rId12" Type="http://schemas.openxmlformats.org/officeDocument/2006/relationships/customXml" Target="../ink/ink70.xml"/><Relationship Id="rId17" Type="http://schemas.openxmlformats.org/officeDocument/2006/relationships/image" Target="../media/image73.emf"/><Relationship Id="rId25" Type="http://schemas.openxmlformats.org/officeDocument/2006/relationships/image" Target="../media/image77.emf"/><Relationship Id="rId46" Type="http://schemas.openxmlformats.org/officeDocument/2006/relationships/image" Target="../media/image87.emf"/><Relationship Id="rId103" Type="http://schemas.openxmlformats.org/officeDocument/2006/relationships/image" Target="../media/image105.emf"/><Relationship Id="rId108" Type="http://schemas.openxmlformats.org/officeDocument/2006/relationships/customXml" Target="../ink/ink92.xml"/><Relationship Id="rId116" Type="http://schemas.openxmlformats.org/officeDocument/2006/relationships/customXml" Target="../ink/ink97.xml"/><Relationship Id="rId124" Type="http://schemas.openxmlformats.org/officeDocument/2006/relationships/image" Target="../media/image113.emf"/><Relationship Id="rId83" Type="http://schemas.openxmlformats.org/officeDocument/2006/relationships/customXml" Target="../ink/ink71.xml"/><Relationship Id="rId88" Type="http://schemas.openxmlformats.org/officeDocument/2006/relationships/customXml" Target="../ink/ink76.xml"/><Relationship Id="rId91" Type="http://schemas.openxmlformats.org/officeDocument/2006/relationships/image" Target="../media/image104.emf"/><Relationship Id="rId96" Type="http://schemas.openxmlformats.org/officeDocument/2006/relationships/customXml" Target="../ink/ink82.xml"/><Relationship Id="rId54" Type="http://schemas.openxmlformats.org/officeDocument/2006/relationships/image" Target="../media/image91.emf"/><Relationship Id="rId62" Type="http://schemas.openxmlformats.org/officeDocument/2006/relationships/image" Target="../media/image95.emf"/><Relationship Id="rId111" Type="http://schemas.openxmlformats.org/officeDocument/2006/relationships/customXml" Target="../ink/ink94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67.xml"/><Relationship Id="rId23" Type="http://schemas.openxmlformats.org/officeDocument/2006/relationships/image" Target="../media/image76.emf"/><Relationship Id="rId106" Type="http://schemas.openxmlformats.org/officeDocument/2006/relationships/customXml" Target="../ink/ink91.xml"/><Relationship Id="rId114" Type="http://schemas.openxmlformats.org/officeDocument/2006/relationships/customXml" Target="../ink/ink96.xml"/><Relationship Id="rId119" Type="http://schemas.openxmlformats.org/officeDocument/2006/relationships/image" Target="../media/image111.emf"/><Relationship Id="rId127" Type="http://schemas.openxmlformats.org/officeDocument/2006/relationships/customXml" Target="../ink/ink104.xml"/><Relationship Id="rId10" Type="http://schemas.openxmlformats.org/officeDocument/2006/relationships/customXml" Target="../ink/ink69.xml"/><Relationship Id="rId86" Type="http://schemas.openxmlformats.org/officeDocument/2006/relationships/customXml" Target="../ink/ink74.xml"/><Relationship Id="rId94" Type="http://schemas.openxmlformats.org/officeDocument/2006/relationships/customXml" Target="../ink/ink80.xml"/><Relationship Id="rId52" Type="http://schemas.openxmlformats.org/officeDocument/2006/relationships/image" Target="../media/image90.emf"/><Relationship Id="rId99" Type="http://schemas.openxmlformats.org/officeDocument/2006/relationships/customXml" Target="../ink/ink85.xml"/><Relationship Id="rId60" Type="http://schemas.openxmlformats.org/officeDocument/2006/relationships/image" Target="../media/image94.emf"/><Relationship Id="rId101" Type="http://schemas.openxmlformats.org/officeDocument/2006/relationships/customXml" Target="../ink/ink87.xml"/><Relationship Id="rId73" Type="http://schemas.openxmlformats.org/officeDocument/2006/relationships/image" Target="../media/image100.emf"/><Relationship Id="rId44" Type="http://schemas.openxmlformats.org/officeDocument/2006/relationships/image" Target="../media/image86.emf"/><Relationship Id="rId122" Type="http://schemas.openxmlformats.org/officeDocument/2006/relationships/image" Target="../media/image112.emf"/><Relationship Id="rId4" Type="http://schemas.openxmlformats.org/officeDocument/2006/relationships/customXml" Target="../ink/ink66.xml"/><Relationship Id="rId9" Type="http://schemas.openxmlformats.org/officeDocument/2006/relationships/image" Target="../media/image69.emf"/><Relationship Id="rId109" Type="http://schemas.openxmlformats.org/officeDocument/2006/relationships/customXml" Target="../ink/ink93.xml"/><Relationship Id="rId50" Type="http://schemas.openxmlformats.org/officeDocument/2006/relationships/image" Target="../media/image89.emf"/><Relationship Id="rId97" Type="http://schemas.openxmlformats.org/officeDocument/2006/relationships/customXml" Target="../ink/ink83.xml"/><Relationship Id="rId104" Type="http://schemas.openxmlformats.org/officeDocument/2006/relationships/customXml" Target="../ink/ink89.xml"/><Relationship Id="rId120" Type="http://schemas.openxmlformats.org/officeDocument/2006/relationships/customXml" Target="../ink/ink99.xml"/><Relationship Id="rId125" Type="http://schemas.openxmlformats.org/officeDocument/2006/relationships/customXml" Target="../ink/ink102.xml"/><Relationship Id="rId7" Type="http://schemas.openxmlformats.org/officeDocument/2006/relationships/image" Target="../media/image68.emf"/><Relationship Id="rId92" Type="http://schemas.openxmlformats.org/officeDocument/2006/relationships/customXml" Target="../ink/ink78.xml"/><Relationship Id="rId2" Type="http://schemas.openxmlformats.org/officeDocument/2006/relationships/customXml" Target="../ink/ink65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9.emf"/><Relationship Id="rId18" Type="http://schemas.openxmlformats.org/officeDocument/2006/relationships/image" Target="../media/image120.emf"/><Relationship Id="rId47" Type="http://schemas.openxmlformats.org/officeDocument/2006/relationships/customXml" Target="../ink/ink110.xml"/><Relationship Id="rId50" Type="http://schemas.openxmlformats.org/officeDocument/2006/relationships/image" Target="../media/image132.emf"/><Relationship Id="rId55" Type="http://schemas.openxmlformats.org/officeDocument/2006/relationships/customXml" Target="../ink/ink115.xml"/><Relationship Id="rId21" Type="http://schemas.openxmlformats.org/officeDocument/2006/relationships/image" Target="../media/image121.emf"/><Relationship Id="rId34" Type="http://schemas.openxmlformats.org/officeDocument/2006/relationships/image" Target="../media/image127.emf"/><Relationship Id="rId63" Type="http://schemas.openxmlformats.org/officeDocument/2006/relationships/customXml" Target="../ink/ink122.xml"/><Relationship Id="rId46" Type="http://schemas.openxmlformats.org/officeDocument/2006/relationships/customXml" Target="../ink/ink109.xml"/><Relationship Id="rId59" Type="http://schemas.openxmlformats.org/officeDocument/2006/relationships/customXml" Target="../ink/ink118.xml"/><Relationship Id="rId2" Type="http://schemas.openxmlformats.org/officeDocument/2006/relationships/customXml" Target="../ink/ink105.xml"/><Relationship Id="rId54" Type="http://schemas.openxmlformats.org/officeDocument/2006/relationships/image" Target="../media/image134.emf"/><Relationship Id="rId62" Type="http://schemas.openxmlformats.org/officeDocument/2006/relationships/customXml" Target="../ink/ink12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07.xml"/><Relationship Id="rId45" Type="http://schemas.openxmlformats.org/officeDocument/2006/relationships/image" Target="../media/image131.emf"/><Relationship Id="rId11" Type="http://schemas.openxmlformats.org/officeDocument/2006/relationships/image" Target="../media/image118.emf"/><Relationship Id="rId53" Type="http://schemas.openxmlformats.org/officeDocument/2006/relationships/customXml" Target="../ink/ink114.xml"/><Relationship Id="rId58" Type="http://schemas.openxmlformats.org/officeDocument/2006/relationships/customXml" Target="../ink/ink117.xml"/><Relationship Id="rId32" Type="http://schemas.openxmlformats.org/officeDocument/2006/relationships/image" Target="../media/image126.emf"/><Relationship Id="rId66" Type="http://schemas.openxmlformats.org/officeDocument/2006/relationships/image" Target="../media/image137.emf"/><Relationship Id="rId5" Type="http://schemas.openxmlformats.org/officeDocument/2006/relationships/image" Target="../media/image116.emf"/><Relationship Id="rId49" Type="http://schemas.openxmlformats.org/officeDocument/2006/relationships/customXml" Target="../ink/ink112.xml"/><Relationship Id="rId57" Type="http://schemas.openxmlformats.org/officeDocument/2006/relationships/image" Target="../media/image135.emf"/><Relationship Id="rId61" Type="http://schemas.openxmlformats.org/officeDocument/2006/relationships/customXml" Target="../ink/ink120.xml"/><Relationship Id="rId44" Type="http://schemas.openxmlformats.org/officeDocument/2006/relationships/customXml" Target="../ink/ink108.xml"/><Relationship Id="rId52" Type="http://schemas.openxmlformats.org/officeDocument/2006/relationships/image" Target="../media/image133.emf"/><Relationship Id="rId60" Type="http://schemas.openxmlformats.org/officeDocument/2006/relationships/customXml" Target="../ink/ink119.xml"/><Relationship Id="rId65" Type="http://schemas.openxmlformats.org/officeDocument/2006/relationships/customXml" Target="../ink/ink123.xml"/><Relationship Id="rId4" Type="http://schemas.openxmlformats.org/officeDocument/2006/relationships/customXml" Target="../ink/ink106.xml"/><Relationship Id="rId43" Type="http://schemas.openxmlformats.org/officeDocument/2006/relationships/image" Target="../media/image130.emf"/><Relationship Id="rId9" Type="http://schemas.openxmlformats.org/officeDocument/2006/relationships/image" Target="../media/image117.emf"/><Relationship Id="rId48" Type="http://schemas.openxmlformats.org/officeDocument/2006/relationships/customXml" Target="../ink/ink111.xml"/><Relationship Id="rId56" Type="http://schemas.openxmlformats.org/officeDocument/2006/relationships/customXml" Target="../ink/ink116.xml"/><Relationship Id="rId30" Type="http://schemas.openxmlformats.org/officeDocument/2006/relationships/image" Target="../media/image125.emf"/><Relationship Id="rId64" Type="http://schemas.openxmlformats.org/officeDocument/2006/relationships/image" Target="../media/image136.emf"/><Relationship Id="rId51" Type="http://schemas.openxmlformats.org/officeDocument/2006/relationships/customXml" Target="../ink/ink113.xml"/><Relationship Id="rId3" Type="http://schemas.openxmlformats.org/officeDocument/2006/relationships/image" Target="../media/image115.emf"/></Relationships>
</file>

<file path=ppt/slides/_rels/slide5.xml.rels><?xml version="1.0" encoding="UTF-8" standalone="yes"?>
<Relationships xmlns="http://schemas.openxmlformats.org/package/2006/relationships"><Relationship Id="rId39" Type="http://schemas.openxmlformats.org/officeDocument/2006/relationships/customXml" Target="../ink/ink127.xml"/><Relationship Id="rId18" Type="http://schemas.openxmlformats.org/officeDocument/2006/relationships/image" Target="../media/image145.emf"/><Relationship Id="rId26" Type="http://schemas.openxmlformats.org/officeDocument/2006/relationships/image" Target="../media/image149.emf"/><Relationship Id="rId42" Type="http://schemas.openxmlformats.org/officeDocument/2006/relationships/customXml" Target="../ink/ink129.xml"/><Relationship Id="rId47" Type="http://schemas.openxmlformats.org/officeDocument/2006/relationships/customXml" Target="../ink/ink134.xml"/><Relationship Id="rId50" Type="http://schemas.openxmlformats.org/officeDocument/2006/relationships/customXml" Target="../ink/ink137.xml"/><Relationship Id="rId55" Type="http://schemas.openxmlformats.org/officeDocument/2006/relationships/image" Target="../media/image158.emf"/><Relationship Id="rId63" Type="http://schemas.openxmlformats.org/officeDocument/2006/relationships/image" Target="../media/image162.emf"/><Relationship Id="rId68" Type="http://schemas.openxmlformats.org/officeDocument/2006/relationships/customXml" Target="../ink/ink146.xml"/><Relationship Id="rId76" Type="http://schemas.openxmlformats.org/officeDocument/2006/relationships/customXml" Target="../ink/ink150.xml"/><Relationship Id="rId71" Type="http://schemas.openxmlformats.org/officeDocument/2006/relationships/image" Target="../media/image166.emf"/><Relationship Id="rId2" Type="http://schemas.openxmlformats.org/officeDocument/2006/relationships/customXml" Target="../ink/ink124.xml"/><Relationship Id="rId16" Type="http://schemas.openxmlformats.org/officeDocument/2006/relationships/image" Target="../media/image144.emf"/><Relationship Id="rId37" Type="http://schemas.openxmlformats.org/officeDocument/2006/relationships/image" Target="../media/image154.emf"/><Relationship Id="rId40" Type="http://schemas.openxmlformats.org/officeDocument/2006/relationships/image" Target="../media/image155.emf"/><Relationship Id="rId45" Type="http://schemas.openxmlformats.org/officeDocument/2006/relationships/customXml" Target="../ink/ink132.xml"/><Relationship Id="rId24" Type="http://schemas.openxmlformats.org/officeDocument/2006/relationships/image" Target="../media/image148.emf"/><Relationship Id="rId53" Type="http://schemas.openxmlformats.org/officeDocument/2006/relationships/image" Target="../media/image157.emf"/><Relationship Id="rId58" Type="http://schemas.openxmlformats.org/officeDocument/2006/relationships/customXml" Target="../ink/ink141.xml"/><Relationship Id="rId66" Type="http://schemas.openxmlformats.org/officeDocument/2006/relationships/customXml" Target="../ink/ink145.xml"/><Relationship Id="rId74" Type="http://schemas.openxmlformats.org/officeDocument/2006/relationships/customXml" Target="../ink/ink149.xml"/><Relationship Id="rId79" Type="http://schemas.openxmlformats.org/officeDocument/2006/relationships/image" Target="../media/image170.emf"/><Relationship Id="rId61" Type="http://schemas.openxmlformats.org/officeDocument/2006/relationships/image" Target="../media/image161.emf"/><Relationship Id="rId44" Type="http://schemas.openxmlformats.org/officeDocument/2006/relationships/customXml" Target="../ink/ink131.xml"/><Relationship Id="rId52" Type="http://schemas.openxmlformats.org/officeDocument/2006/relationships/customXml" Target="../ink/ink138.xml"/><Relationship Id="rId60" Type="http://schemas.openxmlformats.org/officeDocument/2006/relationships/customXml" Target="../ink/ink142.xml"/><Relationship Id="rId65" Type="http://schemas.openxmlformats.org/officeDocument/2006/relationships/image" Target="../media/image163.emf"/><Relationship Id="rId73" Type="http://schemas.openxmlformats.org/officeDocument/2006/relationships/image" Target="../media/image167.emf"/><Relationship Id="rId78" Type="http://schemas.openxmlformats.org/officeDocument/2006/relationships/customXml" Target="../ink/ink151.xml"/><Relationship Id="rId81" Type="http://schemas.openxmlformats.org/officeDocument/2006/relationships/image" Target="../media/image171.emf"/><Relationship Id="rId43" Type="http://schemas.openxmlformats.org/officeDocument/2006/relationships/customXml" Target="../ink/ink130.xml"/><Relationship Id="rId14" Type="http://schemas.openxmlformats.org/officeDocument/2006/relationships/image" Target="../media/image143.emf"/><Relationship Id="rId48" Type="http://schemas.openxmlformats.org/officeDocument/2006/relationships/customXml" Target="../ink/ink135.xml"/><Relationship Id="rId56" Type="http://schemas.openxmlformats.org/officeDocument/2006/relationships/customXml" Target="../ink/ink140.xml"/><Relationship Id="rId64" Type="http://schemas.openxmlformats.org/officeDocument/2006/relationships/customXml" Target="../ink/ink144.xml"/><Relationship Id="rId69" Type="http://schemas.openxmlformats.org/officeDocument/2006/relationships/image" Target="../media/image165.emf"/><Relationship Id="rId77" Type="http://schemas.openxmlformats.org/officeDocument/2006/relationships/image" Target="../media/image169.emf"/><Relationship Id="rId51" Type="http://schemas.openxmlformats.org/officeDocument/2006/relationships/image" Target="../media/image156.emf"/><Relationship Id="rId72" Type="http://schemas.openxmlformats.org/officeDocument/2006/relationships/customXml" Target="../ink/ink148.xml"/><Relationship Id="rId80" Type="http://schemas.openxmlformats.org/officeDocument/2006/relationships/customXml" Target="../ink/ink152.xml"/><Relationship Id="rId3" Type="http://schemas.openxmlformats.org/officeDocument/2006/relationships/customXml" Target="../ink/ink125.xml"/><Relationship Id="rId38" Type="http://schemas.openxmlformats.org/officeDocument/2006/relationships/customXml" Target="../ink/ink126.xml"/><Relationship Id="rId46" Type="http://schemas.openxmlformats.org/officeDocument/2006/relationships/customXml" Target="../ink/ink133.xml"/><Relationship Id="rId59" Type="http://schemas.openxmlformats.org/officeDocument/2006/relationships/image" Target="../media/image160.emf"/><Relationship Id="rId67" Type="http://schemas.openxmlformats.org/officeDocument/2006/relationships/image" Target="../media/image164.emf"/><Relationship Id="rId41" Type="http://schemas.openxmlformats.org/officeDocument/2006/relationships/customXml" Target="../ink/ink128.xml"/><Relationship Id="rId20" Type="http://schemas.openxmlformats.org/officeDocument/2006/relationships/image" Target="../media/image146.emf"/><Relationship Id="rId54" Type="http://schemas.openxmlformats.org/officeDocument/2006/relationships/customXml" Target="../ink/ink139.xml"/><Relationship Id="rId62" Type="http://schemas.openxmlformats.org/officeDocument/2006/relationships/customXml" Target="../ink/ink143.xml"/><Relationship Id="rId70" Type="http://schemas.openxmlformats.org/officeDocument/2006/relationships/customXml" Target="../ink/ink147.xml"/><Relationship Id="rId75" Type="http://schemas.openxmlformats.org/officeDocument/2006/relationships/image" Target="../media/image168.emf"/><Relationship Id="rId1" Type="http://schemas.openxmlformats.org/officeDocument/2006/relationships/slideLayout" Target="../slideLayouts/slideLayout1.xml"/><Relationship Id="rId49" Type="http://schemas.openxmlformats.org/officeDocument/2006/relationships/customXml" Target="../ink/ink136.xml"/><Relationship Id="rId28" Type="http://schemas.openxmlformats.org/officeDocument/2006/relationships/image" Target="../media/image150.emf"/><Relationship Id="rId57" Type="http://schemas.openxmlformats.org/officeDocument/2006/relationships/image" Target="../media/image159.emf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65.xml"/><Relationship Id="rId21" Type="http://schemas.openxmlformats.org/officeDocument/2006/relationships/image" Target="../media/image175.emf"/><Relationship Id="rId42" Type="http://schemas.openxmlformats.org/officeDocument/2006/relationships/customXml" Target="../ink/ink174.xml"/><Relationship Id="rId47" Type="http://schemas.openxmlformats.org/officeDocument/2006/relationships/customXml" Target="../ink/ink177.xml"/><Relationship Id="rId63" Type="http://schemas.openxmlformats.org/officeDocument/2006/relationships/image" Target="../media/image188.emf"/><Relationship Id="rId68" Type="http://schemas.openxmlformats.org/officeDocument/2006/relationships/image" Target="../media/image190.emf"/><Relationship Id="rId7" Type="http://schemas.openxmlformats.org/officeDocument/2006/relationships/image" Target="../media/image146.emf"/><Relationship Id="rId71" Type="http://schemas.openxmlformats.org/officeDocument/2006/relationships/image" Target="../media/image191.emf"/><Relationship Id="rId2" Type="http://schemas.openxmlformats.org/officeDocument/2006/relationships/customXml" Target="../ink/ink153.xml"/><Relationship Id="rId16" Type="http://schemas.openxmlformats.org/officeDocument/2006/relationships/customXml" Target="../ink/ink160.xml"/><Relationship Id="rId29" Type="http://schemas.openxmlformats.org/officeDocument/2006/relationships/image" Target="../media/image149.emf"/><Relationship Id="rId11" Type="http://schemas.openxmlformats.org/officeDocument/2006/relationships/image" Target="../media/image158.emf"/><Relationship Id="rId24" Type="http://schemas.openxmlformats.org/officeDocument/2006/relationships/customXml" Target="../ink/ink164.xml"/><Relationship Id="rId32" Type="http://schemas.openxmlformats.org/officeDocument/2006/relationships/customXml" Target="../ink/ink168.xml"/><Relationship Id="rId37" Type="http://schemas.openxmlformats.org/officeDocument/2006/relationships/image" Target="../media/image181.emf"/><Relationship Id="rId40" Type="http://schemas.openxmlformats.org/officeDocument/2006/relationships/customXml" Target="../ink/ink173.xml"/><Relationship Id="rId45" Type="http://schemas.openxmlformats.org/officeDocument/2006/relationships/customXml" Target="../ink/ink176.xml"/><Relationship Id="rId53" Type="http://schemas.openxmlformats.org/officeDocument/2006/relationships/customXml" Target="../ink/ink182.xml"/><Relationship Id="rId58" Type="http://schemas.openxmlformats.org/officeDocument/2006/relationships/customXml" Target="../ink/ink185.xml"/><Relationship Id="rId66" Type="http://schemas.openxmlformats.org/officeDocument/2006/relationships/customXml" Target="../ink/ink190.xml"/><Relationship Id="rId5" Type="http://schemas.openxmlformats.org/officeDocument/2006/relationships/image" Target="../media/image145.emf"/><Relationship Id="rId61" Type="http://schemas.openxmlformats.org/officeDocument/2006/relationships/customXml" Target="../ink/ink187.xml"/><Relationship Id="rId19" Type="http://schemas.openxmlformats.org/officeDocument/2006/relationships/image" Target="../media/image174.emf"/><Relationship Id="rId14" Type="http://schemas.openxmlformats.org/officeDocument/2006/relationships/customXml" Target="../ink/ink159.xml"/><Relationship Id="rId22" Type="http://schemas.openxmlformats.org/officeDocument/2006/relationships/customXml" Target="../ink/ink163.xml"/><Relationship Id="rId27" Type="http://schemas.openxmlformats.org/officeDocument/2006/relationships/image" Target="../media/image162.emf"/><Relationship Id="rId30" Type="http://schemas.openxmlformats.org/officeDocument/2006/relationships/customXml" Target="../ink/ink167.xml"/><Relationship Id="rId35" Type="http://schemas.openxmlformats.org/officeDocument/2006/relationships/image" Target="../media/image180.emf"/><Relationship Id="rId43" Type="http://schemas.openxmlformats.org/officeDocument/2006/relationships/customXml" Target="../ink/ink175.xml"/><Relationship Id="rId48" Type="http://schemas.openxmlformats.org/officeDocument/2006/relationships/customXml" Target="../ink/ink178.xml"/><Relationship Id="rId56" Type="http://schemas.openxmlformats.org/officeDocument/2006/relationships/image" Target="../media/image186.emf"/><Relationship Id="rId64" Type="http://schemas.openxmlformats.org/officeDocument/2006/relationships/customXml" Target="../ink/ink189.xml"/><Relationship Id="rId69" Type="http://schemas.openxmlformats.org/officeDocument/2006/relationships/customXml" Target="../ink/ink192.xml"/><Relationship Id="rId8" Type="http://schemas.openxmlformats.org/officeDocument/2006/relationships/customXml" Target="../ink/ink156.xml"/><Relationship Id="rId51" Type="http://schemas.openxmlformats.org/officeDocument/2006/relationships/customXml" Target="../ink/ink180.xml"/><Relationship Id="rId3" Type="http://schemas.openxmlformats.org/officeDocument/2006/relationships/image" Target="../media/image141.emf"/><Relationship Id="rId12" Type="http://schemas.openxmlformats.org/officeDocument/2006/relationships/customXml" Target="../ink/ink158.xml"/><Relationship Id="rId17" Type="http://schemas.openxmlformats.org/officeDocument/2006/relationships/image" Target="../media/image173.emf"/><Relationship Id="rId25" Type="http://schemas.openxmlformats.org/officeDocument/2006/relationships/image" Target="../media/image177.emf"/><Relationship Id="rId33" Type="http://schemas.openxmlformats.org/officeDocument/2006/relationships/image" Target="../media/image179.emf"/><Relationship Id="rId38" Type="http://schemas.openxmlformats.org/officeDocument/2006/relationships/customXml" Target="../ink/ink171.xml"/><Relationship Id="rId46" Type="http://schemas.openxmlformats.org/officeDocument/2006/relationships/image" Target="../media/image184.emf"/><Relationship Id="rId59" Type="http://schemas.openxmlformats.org/officeDocument/2006/relationships/image" Target="../media/image187.emf"/><Relationship Id="rId67" Type="http://schemas.openxmlformats.org/officeDocument/2006/relationships/customXml" Target="../ink/ink191.xml"/><Relationship Id="rId20" Type="http://schemas.openxmlformats.org/officeDocument/2006/relationships/customXml" Target="../ink/ink162.xml"/><Relationship Id="rId41" Type="http://schemas.openxmlformats.org/officeDocument/2006/relationships/image" Target="../media/image182.emf"/><Relationship Id="rId54" Type="http://schemas.openxmlformats.org/officeDocument/2006/relationships/image" Target="../media/image185.emf"/><Relationship Id="rId62" Type="http://schemas.openxmlformats.org/officeDocument/2006/relationships/customXml" Target="../ink/ink188.xml"/><Relationship Id="rId70" Type="http://schemas.openxmlformats.org/officeDocument/2006/relationships/customXml" Target="../ink/ink193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55.xml"/><Relationship Id="rId15" Type="http://schemas.openxmlformats.org/officeDocument/2006/relationships/image" Target="../media/image170.emf"/><Relationship Id="rId23" Type="http://schemas.openxmlformats.org/officeDocument/2006/relationships/image" Target="../media/image176.emf"/><Relationship Id="rId28" Type="http://schemas.openxmlformats.org/officeDocument/2006/relationships/customXml" Target="../ink/ink166.xml"/><Relationship Id="rId36" Type="http://schemas.openxmlformats.org/officeDocument/2006/relationships/customXml" Target="../ink/ink170.xml"/><Relationship Id="rId49" Type="http://schemas.openxmlformats.org/officeDocument/2006/relationships/customXml" Target="../ink/ink179.xml"/><Relationship Id="rId57" Type="http://schemas.openxmlformats.org/officeDocument/2006/relationships/customXml" Target="../ink/ink184.xml"/><Relationship Id="rId10" Type="http://schemas.openxmlformats.org/officeDocument/2006/relationships/customXml" Target="../ink/ink157.xml"/><Relationship Id="rId31" Type="http://schemas.openxmlformats.org/officeDocument/2006/relationships/image" Target="../media/image178.emf"/><Relationship Id="rId44" Type="http://schemas.openxmlformats.org/officeDocument/2006/relationships/image" Target="../media/image183.emf"/><Relationship Id="rId52" Type="http://schemas.openxmlformats.org/officeDocument/2006/relationships/customXml" Target="../ink/ink181.xml"/><Relationship Id="rId60" Type="http://schemas.openxmlformats.org/officeDocument/2006/relationships/customXml" Target="../ink/ink186.xml"/><Relationship Id="rId65" Type="http://schemas.openxmlformats.org/officeDocument/2006/relationships/image" Target="../media/image189.emf"/><Relationship Id="rId4" Type="http://schemas.openxmlformats.org/officeDocument/2006/relationships/customXml" Target="../ink/ink154.xml"/><Relationship Id="rId9" Type="http://schemas.openxmlformats.org/officeDocument/2006/relationships/image" Target="../media/image172.emf"/><Relationship Id="rId13" Type="http://schemas.openxmlformats.org/officeDocument/2006/relationships/image" Target="../media/image168.emf"/><Relationship Id="rId18" Type="http://schemas.openxmlformats.org/officeDocument/2006/relationships/customXml" Target="../ink/ink161.xml"/><Relationship Id="rId39" Type="http://schemas.openxmlformats.org/officeDocument/2006/relationships/customXml" Target="../ink/ink172.xml"/><Relationship Id="rId34" Type="http://schemas.openxmlformats.org/officeDocument/2006/relationships/customXml" Target="../ink/ink169.xml"/><Relationship Id="rId50" Type="http://schemas.openxmlformats.org/officeDocument/2006/relationships/image" Target="../media/image166.emf"/><Relationship Id="rId55" Type="http://schemas.openxmlformats.org/officeDocument/2006/relationships/customXml" Target="../ink/ink183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46.emf"/><Relationship Id="rId21" Type="http://schemas.openxmlformats.org/officeDocument/2006/relationships/image" Target="../media/image199.emf"/><Relationship Id="rId42" Type="http://schemas.openxmlformats.org/officeDocument/2006/relationships/customXml" Target="../ink/ink214.xml"/><Relationship Id="rId63" Type="http://schemas.openxmlformats.org/officeDocument/2006/relationships/image" Target="../media/image219.emf"/><Relationship Id="rId84" Type="http://schemas.openxmlformats.org/officeDocument/2006/relationships/customXml" Target="../ink/ink235.xml"/><Relationship Id="rId138" Type="http://schemas.openxmlformats.org/officeDocument/2006/relationships/customXml" Target="../ink/ink262.xml"/><Relationship Id="rId159" Type="http://schemas.openxmlformats.org/officeDocument/2006/relationships/image" Target="../media/image267.emf"/><Relationship Id="rId170" Type="http://schemas.openxmlformats.org/officeDocument/2006/relationships/customXml" Target="../ink/ink278.xml"/><Relationship Id="rId191" Type="http://schemas.openxmlformats.org/officeDocument/2006/relationships/image" Target="../media/image280.emf"/><Relationship Id="rId107" Type="http://schemas.openxmlformats.org/officeDocument/2006/relationships/image" Target="../media/image241.emf"/><Relationship Id="rId11" Type="http://schemas.openxmlformats.org/officeDocument/2006/relationships/image" Target="../media/image194.emf"/><Relationship Id="rId32" Type="http://schemas.openxmlformats.org/officeDocument/2006/relationships/image" Target="../media/image204.emf"/><Relationship Id="rId53" Type="http://schemas.openxmlformats.org/officeDocument/2006/relationships/image" Target="../media/image214.emf"/><Relationship Id="rId74" Type="http://schemas.openxmlformats.org/officeDocument/2006/relationships/customXml" Target="../ink/ink230.xml"/><Relationship Id="rId128" Type="http://schemas.openxmlformats.org/officeDocument/2006/relationships/customXml" Target="../ink/ink257.xml"/><Relationship Id="rId149" Type="http://schemas.openxmlformats.org/officeDocument/2006/relationships/image" Target="../media/image262.emf"/><Relationship Id="rId95" Type="http://schemas.openxmlformats.org/officeDocument/2006/relationships/image" Target="../media/image235.emf"/><Relationship Id="rId160" Type="http://schemas.openxmlformats.org/officeDocument/2006/relationships/customXml" Target="../ink/ink273.xml"/><Relationship Id="rId181" Type="http://schemas.openxmlformats.org/officeDocument/2006/relationships/customXml" Target="../ink/ink285.xml"/><Relationship Id="rId22" Type="http://schemas.openxmlformats.org/officeDocument/2006/relationships/customXml" Target="../ink/ink203.xml"/><Relationship Id="rId43" Type="http://schemas.openxmlformats.org/officeDocument/2006/relationships/image" Target="../media/image209.emf"/><Relationship Id="rId64" Type="http://schemas.openxmlformats.org/officeDocument/2006/relationships/customXml" Target="../ink/ink225.xml"/><Relationship Id="rId118" Type="http://schemas.openxmlformats.org/officeDocument/2006/relationships/customXml" Target="../ink/ink252.xml"/><Relationship Id="rId139" Type="http://schemas.openxmlformats.org/officeDocument/2006/relationships/image" Target="../media/image257.emf"/><Relationship Id="rId85" Type="http://schemas.openxmlformats.org/officeDocument/2006/relationships/image" Target="../media/image230.emf"/><Relationship Id="rId150" Type="http://schemas.openxmlformats.org/officeDocument/2006/relationships/customXml" Target="../ink/ink268.xml"/><Relationship Id="rId171" Type="http://schemas.openxmlformats.org/officeDocument/2006/relationships/customXml" Target="../ink/ink279.xml"/><Relationship Id="rId12" Type="http://schemas.openxmlformats.org/officeDocument/2006/relationships/customXml" Target="../ink/ink198.xml"/><Relationship Id="rId33" Type="http://schemas.openxmlformats.org/officeDocument/2006/relationships/customXml" Target="../ink/ink209.xml"/><Relationship Id="rId108" Type="http://schemas.openxmlformats.org/officeDocument/2006/relationships/customXml" Target="../ink/ink247.xml"/><Relationship Id="rId129" Type="http://schemas.openxmlformats.org/officeDocument/2006/relationships/image" Target="../media/image252.emf"/><Relationship Id="rId54" Type="http://schemas.openxmlformats.org/officeDocument/2006/relationships/customXml" Target="../ink/ink220.xml"/><Relationship Id="rId75" Type="http://schemas.openxmlformats.org/officeDocument/2006/relationships/image" Target="../media/image225.emf"/><Relationship Id="rId96" Type="http://schemas.openxmlformats.org/officeDocument/2006/relationships/customXml" Target="../ink/ink241.xml"/><Relationship Id="rId140" Type="http://schemas.openxmlformats.org/officeDocument/2006/relationships/customXml" Target="../ink/ink263.xml"/><Relationship Id="rId161" Type="http://schemas.openxmlformats.org/officeDocument/2006/relationships/image" Target="../media/image268.emf"/><Relationship Id="rId182" Type="http://schemas.openxmlformats.org/officeDocument/2006/relationships/customXml" Target="../ink/ink286.xml"/><Relationship Id="rId6" Type="http://schemas.openxmlformats.org/officeDocument/2006/relationships/image" Target="../media/image192.emf"/><Relationship Id="rId23" Type="http://schemas.openxmlformats.org/officeDocument/2006/relationships/image" Target="../media/image200.emf"/><Relationship Id="rId119" Type="http://schemas.openxmlformats.org/officeDocument/2006/relationships/image" Target="../media/image247.emf"/><Relationship Id="rId44" Type="http://schemas.openxmlformats.org/officeDocument/2006/relationships/customXml" Target="../ink/ink215.xml"/><Relationship Id="rId65" Type="http://schemas.openxmlformats.org/officeDocument/2006/relationships/image" Target="../media/image220.emf"/><Relationship Id="rId86" Type="http://schemas.openxmlformats.org/officeDocument/2006/relationships/customXml" Target="../ink/ink236.xml"/><Relationship Id="rId130" Type="http://schemas.openxmlformats.org/officeDocument/2006/relationships/customXml" Target="../ink/ink258.xml"/><Relationship Id="rId151" Type="http://schemas.openxmlformats.org/officeDocument/2006/relationships/image" Target="../media/image263.emf"/><Relationship Id="rId172" Type="http://schemas.openxmlformats.org/officeDocument/2006/relationships/image" Target="../media/image273.emf"/><Relationship Id="rId13" Type="http://schemas.openxmlformats.org/officeDocument/2006/relationships/image" Target="../media/image195.emf"/><Relationship Id="rId18" Type="http://schemas.openxmlformats.org/officeDocument/2006/relationships/customXml" Target="../ink/ink201.xml"/><Relationship Id="rId39" Type="http://schemas.openxmlformats.org/officeDocument/2006/relationships/image" Target="../media/image207.emf"/><Relationship Id="rId109" Type="http://schemas.openxmlformats.org/officeDocument/2006/relationships/image" Target="../media/image242.emf"/><Relationship Id="rId34" Type="http://schemas.openxmlformats.org/officeDocument/2006/relationships/image" Target="../media/image205.emf"/><Relationship Id="rId50" Type="http://schemas.openxmlformats.org/officeDocument/2006/relationships/customXml" Target="../ink/ink218.xml"/><Relationship Id="rId55" Type="http://schemas.openxmlformats.org/officeDocument/2006/relationships/image" Target="../media/image215.emf"/><Relationship Id="rId76" Type="http://schemas.openxmlformats.org/officeDocument/2006/relationships/customXml" Target="../ink/ink231.xml"/><Relationship Id="rId97" Type="http://schemas.openxmlformats.org/officeDocument/2006/relationships/image" Target="../media/image236.emf"/><Relationship Id="rId104" Type="http://schemas.openxmlformats.org/officeDocument/2006/relationships/customXml" Target="../ink/ink245.xml"/><Relationship Id="rId120" Type="http://schemas.openxmlformats.org/officeDocument/2006/relationships/customXml" Target="../ink/ink253.xml"/><Relationship Id="rId125" Type="http://schemas.openxmlformats.org/officeDocument/2006/relationships/image" Target="../media/image250.emf"/><Relationship Id="rId141" Type="http://schemas.openxmlformats.org/officeDocument/2006/relationships/image" Target="../media/image258.emf"/><Relationship Id="rId146" Type="http://schemas.openxmlformats.org/officeDocument/2006/relationships/customXml" Target="../ink/ink266.xml"/><Relationship Id="rId167" Type="http://schemas.openxmlformats.org/officeDocument/2006/relationships/image" Target="../media/image271.emf"/><Relationship Id="rId188" Type="http://schemas.openxmlformats.org/officeDocument/2006/relationships/image" Target="../media/image279.emf"/><Relationship Id="rId7" Type="http://schemas.openxmlformats.org/officeDocument/2006/relationships/customXml" Target="../ink/ink195.xml"/><Relationship Id="rId71" Type="http://schemas.openxmlformats.org/officeDocument/2006/relationships/image" Target="../media/image223.emf"/><Relationship Id="rId92" Type="http://schemas.openxmlformats.org/officeDocument/2006/relationships/customXml" Target="../ink/ink239.xml"/><Relationship Id="rId162" Type="http://schemas.openxmlformats.org/officeDocument/2006/relationships/customXml" Target="../ink/ink274.xml"/><Relationship Id="rId183" Type="http://schemas.openxmlformats.org/officeDocument/2006/relationships/customXml" Target="../ink/ink287.xml"/><Relationship Id="rId2" Type="http://schemas.openxmlformats.org/officeDocument/2006/relationships/customXml" Target="../ink/ink194.xml"/><Relationship Id="rId29" Type="http://schemas.openxmlformats.org/officeDocument/2006/relationships/image" Target="../media/image203.emf"/><Relationship Id="rId24" Type="http://schemas.openxmlformats.org/officeDocument/2006/relationships/customXml" Target="../ink/ink204.xml"/><Relationship Id="rId40" Type="http://schemas.openxmlformats.org/officeDocument/2006/relationships/customXml" Target="../ink/ink213.xml"/><Relationship Id="rId45" Type="http://schemas.openxmlformats.org/officeDocument/2006/relationships/image" Target="../media/image210.emf"/><Relationship Id="rId66" Type="http://schemas.openxmlformats.org/officeDocument/2006/relationships/customXml" Target="../ink/ink226.xml"/><Relationship Id="rId87" Type="http://schemas.openxmlformats.org/officeDocument/2006/relationships/image" Target="../media/image231.emf"/><Relationship Id="rId110" Type="http://schemas.openxmlformats.org/officeDocument/2006/relationships/customXml" Target="../ink/ink248.xml"/><Relationship Id="rId115" Type="http://schemas.openxmlformats.org/officeDocument/2006/relationships/image" Target="../media/image245.emf"/><Relationship Id="rId131" Type="http://schemas.openxmlformats.org/officeDocument/2006/relationships/image" Target="../media/image253.emf"/><Relationship Id="rId136" Type="http://schemas.openxmlformats.org/officeDocument/2006/relationships/customXml" Target="../ink/ink261.xml"/><Relationship Id="rId157" Type="http://schemas.openxmlformats.org/officeDocument/2006/relationships/image" Target="../media/image266.emf"/><Relationship Id="rId178" Type="http://schemas.openxmlformats.org/officeDocument/2006/relationships/customXml" Target="../ink/ink283.xml"/><Relationship Id="rId61" Type="http://schemas.openxmlformats.org/officeDocument/2006/relationships/image" Target="../media/image218.emf"/><Relationship Id="rId82" Type="http://schemas.openxmlformats.org/officeDocument/2006/relationships/customXml" Target="../ink/ink234.xml"/><Relationship Id="rId152" Type="http://schemas.openxmlformats.org/officeDocument/2006/relationships/customXml" Target="../ink/ink269.xml"/><Relationship Id="rId173" Type="http://schemas.openxmlformats.org/officeDocument/2006/relationships/customXml" Target="../ink/ink280.xml"/><Relationship Id="rId19" Type="http://schemas.openxmlformats.org/officeDocument/2006/relationships/image" Target="../media/image198.emf"/><Relationship Id="rId14" Type="http://schemas.openxmlformats.org/officeDocument/2006/relationships/customXml" Target="../ink/ink199.xml"/><Relationship Id="rId30" Type="http://schemas.openxmlformats.org/officeDocument/2006/relationships/customXml" Target="../ink/ink207.xml"/><Relationship Id="rId35" Type="http://schemas.openxmlformats.org/officeDocument/2006/relationships/customXml" Target="../ink/ink210.xml"/><Relationship Id="rId56" Type="http://schemas.openxmlformats.org/officeDocument/2006/relationships/customXml" Target="../ink/ink221.xml"/><Relationship Id="rId77" Type="http://schemas.openxmlformats.org/officeDocument/2006/relationships/image" Target="../media/image226.emf"/><Relationship Id="rId100" Type="http://schemas.openxmlformats.org/officeDocument/2006/relationships/customXml" Target="../ink/ink243.xml"/><Relationship Id="rId105" Type="http://schemas.openxmlformats.org/officeDocument/2006/relationships/image" Target="../media/image240.emf"/><Relationship Id="rId126" Type="http://schemas.openxmlformats.org/officeDocument/2006/relationships/customXml" Target="../ink/ink256.xml"/><Relationship Id="rId147" Type="http://schemas.openxmlformats.org/officeDocument/2006/relationships/image" Target="../media/image261.emf"/><Relationship Id="rId168" Type="http://schemas.openxmlformats.org/officeDocument/2006/relationships/customXml" Target="../ink/ink277.xml"/><Relationship Id="rId8" Type="http://schemas.openxmlformats.org/officeDocument/2006/relationships/customXml" Target="../ink/ink196.xml"/><Relationship Id="rId51" Type="http://schemas.openxmlformats.org/officeDocument/2006/relationships/image" Target="../media/image213.emf"/><Relationship Id="rId72" Type="http://schemas.openxmlformats.org/officeDocument/2006/relationships/customXml" Target="../ink/ink229.xml"/><Relationship Id="rId93" Type="http://schemas.openxmlformats.org/officeDocument/2006/relationships/image" Target="../media/image234.emf"/><Relationship Id="rId98" Type="http://schemas.openxmlformats.org/officeDocument/2006/relationships/customXml" Target="../ink/ink242.xml"/><Relationship Id="rId121" Type="http://schemas.openxmlformats.org/officeDocument/2006/relationships/image" Target="../media/image248.emf"/><Relationship Id="rId142" Type="http://schemas.openxmlformats.org/officeDocument/2006/relationships/customXml" Target="../ink/ink264.xml"/><Relationship Id="rId163" Type="http://schemas.openxmlformats.org/officeDocument/2006/relationships/image" Target="../media/image269.emf"/><Relationship Id="rId184" Type="http://schemas.openxmlformats.org/officeDocument/2006/relationships/image" Target="../media/image277.emf"/><Relationship Id="rId189" Type="http://schemas.openxmlformats.org/officeDocument/2006/relationships/customXml" Target="../ink/ink290.xml"/><Relationship Id="rId25" Type="http://schemas.openxmlformats.org/officeDocument/2006/relationships/image" Target="../media/image201.emf"/><Relationship Id="rId46" Type="http://schemas.openxmlformats.org/officeDocument/2006/relationships/customXml" Target="../ink/ink216.xml"/><Relationship Id="rId67" Type="http://schemas.openxmlformats.org/officeDocument/2006/relationships/image" Target="../media/image221.emf"/><Relationship Id="rId116" Type="http://schemas.openxmlformats.org/officeDocument/2006/relationships/customXml" Target="../ink/ink251.xml"/><Relationship Id="rId137" Type="http://schemas.openxmlformats.org/officeDocument/2006/relationships/image" Target="../media/image256.emf"/><Relationship Id="rId158" Type="http://schemas.openxmlformats.org/officeDocument/2006/relationships/customXml" Target="../ink/ink272.xml"/><Relationship Id="rId20" Type="http://schemas.openxmlformats.org/officeDocument/2006/relationships/customXml" Target="../ink/ink202.xml"/><Relationship Id="rId41" Type="http://schemas.openxmlformats.org/officeDocument/2006/relationships/image" Target="../media/image208.emf"/><Relationship Id="rId62" Type="http://schemas.openxmlformats.org/officeDocument/2006/relationships/customXml" Target="../ink/ink224.xml"/><Relationship Id="rId83" Type="http://schemas.openxmlformats.org/officeDocument/2006/relationships/image" Target="../media/image229.emf"/><Relationship Id="rId88" Type="http://schemas.openxmlformats.org/officeDocument/2006/relationships/customXml" Target="../ink/ink237.xml"/><Relationship Id="rId111" Type="http://schemas.openxmlformats.org/officeDocument/2006/relationships/image" Target="../media/image243.emf"/><Relationship Id="rId132" Type="http://schemas.openxmlformats.org/officeDocument/2006/relationships/customXml" Target="../ink/ink259.xml"/><Relationship Id="rId153" Type="http://schemas.openxmlformats.org/officeDocument/2006/relationships/image" Target="../media/image264.emf"/><Relationship Id="rId174" Type="http://schemas.openxmlformats.org/officeDocument/2006/relationships/image" Target="../media/image274.emf"/><Relationship Id="rId179" Type="http://schemas.openxmlformats.org/officeDocument/2006/relationships/image" Target="../media/image276.emf"/><Relationship Id="rId190" Type="http://schemas.openxmlformats.org/officeDocument/2006/relationships/customXml" Target="../ink/ink291.xml"/><Relationship Id="rId15" Type="http://schemas.openxmlformats.org/officeDocument/2006/relationships/image" Target="../media/image196.emf"/><Relationship Id="rId36" Type="http://schemas.openxmlformats.org/officeDocument/2006/relationships/customXml" Target="../ink/ink211.xml"/><Relationship Id="rId57" Type="http://schemas.openxmlformats.org/officeDocument/2006/relationships/image" Target="../media/image216.emf"/><Relationship Id="rId106" Type="http://schemas.openxmlformats.org/officeDocument/2006/relationships/customXml" Target="../ink/ink246.xml"/><Relationship Id="rId127" Type="http://schemas.openxmlformats.org/officeDocument/2006/relationships/image" Target="../media/image251.emf"/><Relationship Id="rId10" Type="http://schemas.openxmlformats.org/officeDocument/2006/relationships/customXml" Target="../ink/ink197.xml"/><Relationship Id="rId31" Type="http://schemas.openxmlformats.org/officeDocument/2006/relationships/customXml" Target="../ink/ink208.xml"/><Relationship Id="rId52" Type="http://schemas.openxmlformats.org/officeDocument/2006/relationships/customXml" Target="../ink/ink219.xml"/><Relationship Id="rId73" Type="http://schemas.openxmlformats.org/officeDocument/2006/relationships/image" Target="../media/image224.emf"/><Relationship Id="rId78" Type="http://schemas.openxmlformats.org/officeDocument/2006/relationships/customXml" Target="../ink/ink232.xml"/><Relationship Id="rId94" Type="http://schemas.openxmlformats.org/officeDocument/2006/relationships/customXml" Target="../ink/ink240.xml"/><Relationship Id="rId99" Type="http://schemas.openxmlformats.org/officeDocument/2006/relationships/image" Target="../media/image237.emf"/><Relationship Id="rId101" Type="http://schemas.openxmlformats.org/officeDocument/2006/relationships/image" Target="../media/image238.emf"/><Relationship Id="rId122" Type="http://schemas.openxmlformats.org/officeDocument/2006/relationships/customXml" Target="../ink/ink254.xml"/><Relationship Id="rId143" Type="http://schemas.openxmlformats.org/officeDocument/2006/relationships/image" Target="../media/image259.emf"/><Relationship Id="rId148" Type="http://schemas.openxmlformats.org/officeDocument/2006/relationships/customXml" Target="../ink/ink267.xml"/><Relationship Id="rId164" Type="http://schemas.openxmlformats.org/officeDocument/2006/relationships/customXml" Target="../ink/ink275.xml"/><Relationship Id="rId169" Type="http://schemas.openxmlformats.org/officeDocument/2006/relationships/image" Target="../media/image272.emf"/><Relationship Id="rId185" Type="http://schemas.openxmlformats.org/officeDocument/2006/relationships/customXml" Target="../ink/ink288.xml"/><Relationship Id="rId9" Type="http://schemas.openxmlformats.org/officeDocument/2006/relationships/image" Target="../media/image193.emf"/><Relationship Id="rId180" Type="http://schemas.openxmlformats.org/officeDocument/2006/relationships/customXml" Target="../ink/ink284.xml"/><Relationship Id="rId26" Type="http://schemas.openxmlformats.org/officeDocument/2006/relationships/customXml" Target="../ink/ink205.xml"/><Relationship Id="rId47" Type="http://schemas.openxmlformats.org/officeDocument/2006/relationships/image" Target="../media/image211.emf"/><Relationship Id="rId68" Type="http://schemas.openxmlformats.org/officeDocument/2006/relationships/customXml" Target="../ink/ink227.xml"/><Relationship Id="rId89" Type="http://schemas.openxmlformats.org/officeDocument/2006/relationships/image" Target="../media/image232.emf"/><Relationship Id="rId112" Type="http://schemas.openxmlformats.org/officeDocument/2006/relationships/customXml" Target="../ink/ink249.xml"/><Relationship Id="rId133" Type="http://schemas.openxmlformats.org/officeDocument/2006/relationships/image" Target="../media/image254.emf"/><Relationship Id="rId154" Type="http://schemas.openxmlformats.org/officeDocument/2006/relationships/customXml" Target="../ink/ink270.xml"/><Relationship Id="rId175" Type="http://schemas.openxmlformats.org/officeDocument/2006/relationships/customXml" Target="../ink/ink281.xml"/><Relationship Id="rId16" Type="http://schemas.openxmlformats.org/officeDocument/2006/relationships/customXml" Target="../ink/ink200.xml"/><Relationship Id="rId37" Type="http://schemas.openxmlformats.org/officeDocument/2006/relationships/image" Target="../media/image206.emf"/><Relationship Id="rId58" Type="http://schemas.openxmlformats.org/officeDocument/2006/relationships/customXml" Target="../ink/ink222.xml"/><Relationship Id="rId79" Type="http://schemas.openxmlformats.org/officeDocument/2006/relationships/image" Target="../media/image227.emf"/><Relationship Id="rId102" Type="http://schemas.openxmlformats.org/officeDocument/2006/relationships/customXml" Target="../ink/ink244.xml"/><Relationship Id="rId123" Type="http://schemas.openxmlformats.org/officeDocument/2006/relationships/image" Target="../media/image249.emf"/><Relationship Id="rId144" Type="http://schemas.openxmlformats.org/officeDocument/2006/relationships/customXml" Target="../ink/ink265.xml"/><Relationship Id="rId90" Type="http://schemas.openxmlformats.org/officeDocument/2006/relationships/customXml" Target="../ink/ink238.xml"/><Relationship Id="rId165" Type="http://schemas.openxmlformats.org/officeDocument/2006/relationships/image" Target="../media/image270.emf"/><Relationship Id="rId186" Type="http://schemas.openxmlformats.org/officeDocument/2006/relationships/image" Target="../media/image278.emf"/><Relationship Id="rId27" Type="http://schemas.openxmlformats.org/officeDocument/2006/relationships/image" Target="../media/image202.emf"/><Relationship Id="rId48" Type="http://schemas.openxmlformats.org/officeDocument/2006/relationships/customXml" Target="../ink/ink217.xml"/><Relationship Id="rId69" Type="http://schemas.openxmlformats.org/officeDocument/2006/relationships/image" Target="../media/image222.emf"/><Relationship Id="rId113" Type="http://schemas.openxmlformats.org/officeDocument/2006/relationships/image" Target="../media/image244.emf"/><Relationship Id="rId134" Type="http://schemas.openxmlformats.org/officeDocument/2006/relationships/customXml" Target="../ink/ink260.xml"/><Relationship Id="rId80" Type="http://schemas.openxmlformats.org/officeDocument/2006/relationships/customXml" Target="../ink/ink233.xml"/><Relationship Id="rId155" Type="http://schemas.openxmlformats.org/officeDocument/2006/relationships/image" Target="../media/image265.emf"/><Relationship Id="rId176" Type="http://schemas.openxmlformats.org/officeDocument/2006/relationships/image" Target="../media/image275.emf"/><Relationship Id="rId17" Type="http://schemas.openxmlformats.org/officeDocument/2006/relationships/image" Target="../media/image197.emf"/><Relationship Id="rId38" Type="http://schemas.openxmlformats.org/officeDocument/2006/relationships/customXml" Target="../ink/ink212.xml"/><Relationship Id="rId59" Type="http://schemas.openxmlformats.org/officeDocument/2006/relationships/image" Target="../media/image217.emf"/><Relationship Id="rId103" Type="http://schemas.openxmlformats.org/officeDocument/2006/relationships/image" Target="../media/image239.emf"/><Relationship Id="rId124" Type="http://schemas.openxmlformats.org/officeDocument/2006/relationships/customXml" Target="../ink/ink255.xml"/><Relationship Id="rId70" Type="http://schemas.openxmlformats.org/officeDocument/2006/relationships/customXml" Target="../ink/ink228.xml"/><Relationship Id="rId91" Type="http://schemas.openxmlformats.org/officeDocument/2006/relationships/image" Target="../media/image233.emf"/><Relationship Id="rId145" Type="http://schemas.openxmlformats.org/officeDocument/2006/relationships/image" Target="../media/image260.emf"/><Relationship Id="rId166" Type="http://schemas.openxmlformats.org/officeDocument/2006/relationships/customXml" Target="../ink/ink276.xml"/><Relationship Id="rId187" Type="http://schemas.openxmlformats.org/officeDocument/2006/relationships/customXml" Target="../ink/ink289.xml"/><Relationship Id="rId1" Type="http://schemas.openxmlformats.org/officeDocument/2006/relationships/slideLayout" Target="../slideLayouts/slideLayout1.xml"/><Relationship Id="rId28" Type="http://schemas.openxmlformats.org/officeDocument/2006/relationships/customXml" Target="../ink/ink206.xml"/><Relationship Id="rId49" Type="http://schemas.openxmlformats.org/officeDocument/2006/relationships/image" Target="../media/image212.emf"/><Relationship Id="rId114" Type="http://schemas.openxmlformats.org/officeDocument/2006/relationships/customXml" Target="../ink/ink250.xml"/><Relationship Id="rId60" Type="http://schemas.openxmlformats.org/officeDocument/2006/relationships/customXml" Target="../ink/ink223.xml"/><Relationship Id="rId81" Type="http://schemas.openxmlformats.org/officeDocument/2006/relationships/image" Target="../media/image228.emf"/><Relationship Id="rId135" Type="http://schemas.openxmlformats.org/officeDocument/2006/relationships/image" Target="../media/image255.emf"/><Relationship Id="rId156" Type="http://schemas.openxmlformats.org/officeDocument/2006/relationships/customXml" Target="../ink/ink271.xml"/><Relationship Id="rId177" Type="http://schemas.openxmlformats.org/officeDocument/2006/relationships/customXml" Target="../ink/ink282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90.emf"/><Relationship Id="rId21" Type="http://schemas.openxmlformats.org/officeDocument/2006/relationships/customXml" Target="../ink/ink294.xml"/><Relationship Id="rId42" Type="http://schemas.openxmlformats.org/officeDocument/2006/relationships/image" Target="../media/image297.emf"/><Relationship Id="rId47" Type="http://schemas.openxmlformats.org/officeDocument/2006/relationships/customXml" Target="../ink/ink308.xml"/><Relationship Id="rId63" Type="http://schemas.openxmlformats.org/officeDocument/2006/relationships/image" Target="../media/image307.emf"/><Relationship Id="rId68" Type="http://schemas.openxmlformats.org/officeDocument/2006/relationships/customXml" Target="../ink/ink319.xml"/><Relationship Id="rId84" Type="http://schemas.openxmlformats.org/officeDocument/2006/relationships/customXml" Target="../ink/ink327.xml"/><Relationship Id="rId89" Type="http://schemas.openxmlformats.org/officeDocument/2006/relationships/image" Target="../media/image320.emf"/><Relationship Id="rId154" Type="http://schemas.openxmlformats.org/officeDocument/2006/relationships/customXml" Target="../ink/ink332.xml"/><Relationship Id="rId159" Type="http://schemas.openxmlformats.org/officeDocument/2006/relationships/customXml" Target="../ink/ink336.xml"/><Relationship Id="rId16" Type="http://schemas.openxmlformats.org/officeDocument/2006/relationships/image" Target="../media/image285.emf"/><Relationship Id="rId32" Type="http://schemas.openxmlformats.org/officeDocument/2006/relationships/image" Target="../media/image293.emf"/><Relationship Id="rId37" Type="http://schemas.openxmlformats.org/officeDocument/2006/relationships/customXml" Target="../ink/ink302.xml"/><Relationship Id="rId53" Type="http://schemas.openxmlformats.org/officeDocument/2006/relationships/image" Target="../media/image302.emf"/><Relationship Id="rId58" Type="http://schemas.openxmlformats.org/officeDocument/2006/relationships/customXml" Target="../ink/ink314.xml"/><Relationship Id="rId74" Type="http://schemas.openxmlformats.org/officeDocument/2006/relationships/customXml" Target="../ink/ink322.xml"/><Relationship Id="rId79" Type="http://schemas.openxmlformats.org/officeDocument/2006/relationships/image" Target="../media/image315.emf"/><Relationship Id="rId149" Type="http://schemas.openxmlformats.org/officeDocument/2006/relationships/customXml" Target="../ink/ink328.xml"/><Relationship Id="rId95" Type="http://schemas.openxmlformats.org/officeDocument/2006/relationships/image" Target="../media/image323.emf"/><Relationship Id="rId160" Type="http://schemas.openxmlformats.org/officeDocument/2006/relationships/customXml" Target="../ink/ink337.xml"/><Relationship Id="rId165" Type="http://schemas.openxmlformats.org/officeDocument/2006/relationships/image" Target="../media/image337.emf"/><Relationship Id="rId22" Type="http://schemas.openxmlformats.org/officeDocument/2006/relationships/image" Target="../media/image288.emf"/><Relationship Id="rId27" Type="http://schemas.openxmlformats.org/officeDocument/2006/relationships/customXml" Target="../ink/ink297.xml"/><Relationship Id="rId43" Type="http://schemas.openxmlformats.org/officeDocument/2006/relationships/customXml" Target="../ink/ink306.xml"/><Relationship Id="rId48" Type="http://schemas.openxmlformats.org/officeDocument/2006/relationships/image" Target="../media/image300.emf"/><Relationship Id="rId64" Type="http://schemas.openxmlformats.org/officeDocument/2006/relationships/customXml" Target="../ink/ink317.xml"/><Relationship Id="rId69" Type="http://schemas.openxmlformats.org/officeDocument/2006/relationships/image" Target="../media/image310.emf"/><Relationship Id="rId80" Type="http://schemas.openxmlformats.org/officeDocument/2006/relationships/customXml" Target="../ink/ink325.xml"/><Relationship Id="rId150" Type="http://schemas.openxmlformats.org/officeDocument/2006/relationships/image" Target="../media/image333.emf"/><Relationship Id="rId155" Type="http://schemas.openxmlformats.org/officeDocument/2006/relationships/customXml" Target="../ink/ink333.xml"/><Relationship Id="rId3" Type="http://schemas.openxmlformats.org/officeDocument/2006/relationships/image" Target="../media/image281.emf"/><Relationship Id="rId25" Type="http://schemas.openxmlformats.org/officeDocument/2006/relationships/customXml" Target="../ink/ink296.xml"/><Relationship Id="rId33" Type="http://schemas.openxmlformats.org/officeDocument/2006/relationships/customXml" Target="../ink/ink300.xml"/><Relationship Id="rId38" Type="http://schemas.openxmlformats.org/officeDocument/2006/relationships/image" Target="../media/image296.emf"/><Relationship Id="rId46" Type="http://schemas.openxmlformats.org/officeDocument/2006/relationships/image" Target="../media/image299.emf"/><Relationship Id="rId59" Type="http://schemas.openxmlformats.org/officeDocument/2006/relationships/image" Target="../media/image305.emf"/><Relationship Id="rId67" Type="http://schemas.openxmlformats.org/officeDocument/2006/relationships/image" Target="../media/image309.emf"/><Relationship Id="rId158" Type="http://schemas.openxmlformats.org/officeDocument/2006/relationships/customXml" Target="../ink/ink335.xml"/><Relationship Id="rId103" Type="http://schemas.openxmlformats.org/officeDocument/2006/relationships/image" Target="../media/image327.emf"/><Relationship Id="rId20" Type="http://schemas.openxmlformats.org/officeDocument/2006/relationships/image" Target="../media/image287.emf"/><Relationship Id="rId41" Type="http://schemas.openxmlformats.org/officeDocument/2006/relationships/customXml" Target="../ink/ink305.xml"/><Relationship Id="rId54" Type="http://schemas.openxmlformats.org/officeDocument/2006/relationships/customXml" Target="../ink/ink312.xml"/><Relationship Id="rId62" Type="http://schemas.openxmlformats.org/officeDocument/2006/relationships/customXml" Target="../ink/ink316.xml"/><Relationship Id="rId70" Type="http://schemas.openxmlformats.org/officeDocument/2006/relationships/customXml" Target="../ink/ink320.xml"/><Relationship Id="rId75" Type="http://schemas.openxmlformats.org/officeDocument/2006/relationships/image" Target="../media/image313.emf"/><Relationship Id="rId83" Type="http://schemas.openxmlformats.org/officeDocument/2006/relationships/image" Target="../media/image317.emf"/><Relationship Id="rId91" Type="http://schemas.openxmlformats.org/officeDocument/2006/relationships/image" Target="../media/image321.emf"/><Relationship Id="rId153" Type="http://schemas.openxmlformats.org/officeDocument/2006/relationships/customXml" Target="../ink/ink331.xml"/><Relationship Id="rId161" Type="http://schemas.openxmlformats.org/officeDocument/2006/relationships/image" Target="../media/image335.emf"/><Relationship Id="rId166" Type="http://schemas.openxmlformats.org/officeDocument/2006/relationships/customXml" Target="../ink/ink340.xml"/><Relationship Id="rId1" Type="http://schemas.openxmlformats.org/officeDocument/2006/relationships/slideLayout" Target="../slideLayouts/slideLayout1.xml"/><Relationship Id="rId23" Type="http://schemas.openxmlformats.org/officeDocument/2006/relationships/customXml" Target="../ink/ink295.xml"/><Relationship Id="rId28" Type="http://schemas.openxmlformats.org/officeDocument/2006/relationships/image" Target="../media/image291.emf"/><Relationship Id="rId36" Type="http://schemas.openxmlformats.org/officeDocument/2006/relationships/image" Target="../media/image295.emf"/><Relationship Id="rId49" Type="http://schemas.openxmlformats.org/officeDocument/2006/relationships/customXml" Target="../ink/ink309.xml"/><Relationship Id="rId57" Type="http://schemas.openxmlformats.org/officeDocument/2006/relationships/image" Target="../media/image304.emf"/><Relationship Id="rId31" Type="http://schemas.openxmlformats.org/officeDocument/2006/relationships/customXml" Target="../ink/ink299.xml"/><Relationship Id="rId44" Type="http://schemas.openxmlformats.org/officeDocument/2006/relationships/image" Target="../media/image298.emf"/><Relationship Id="rId52" Type="http://schemas.openxmlformats.org/officeDocument/2006/relationships/customXml" Target="../ink/ink311.xml"/><Relationship Id="rId60" Type="http://schemas.openxmlformats.org/officeDocument/2006/relationships/customXml" Target="../ink/ink315.xml"/><Relationship Id="rId65" Type="http://schemas.openxmlformats.org/officeDocument/2006/relationships/image" Target="../media/image308.emf"/><Relationship Id="rId73" Type="http://schemas.openxmlformats.org/officeDocument/2006/relationships/image" Target="../media/image312.emf"/><Relationship Id="rId78" Type="http://schemas.openxmlformats.org/officeDocument/2006/relationships/customXml" Target="../ink/ink324.xml"/><Relationship Id="rId81" Type="http://schemas.openxmlformats.org/officeDocument/2006/relationships/image" Target="../media/image316.emf"/><Relationship Id="rId148" Type="http://schemas.openxmlformats.org/officeDocument/2006/relationships/image" Target="../media/image332.emf"/><Relationship Id="rId151" Type="http://schemas.openxmlformats.org/officeDocument/2006/relationships/customXml" Target="../ink/ink329.xml"/><Relationship Id="rId156" Type="http://schemas.openxmlformats.org/officeDocument/2006/relationships/customXml" Target="../ink/ink334.xml"/><Relationship Id="rId164" Type="http://schemas.openxmlformats.org/officeDocument/2006/relationships/customXml" Target="../ink/ink339.xml"/><Relationship Id="rId18" Type="http://schemas.openxmlformats.org/officeDocument/2006/relationships/image" Target="../media/image286.emf"/><Relationship Id="rId39" Type="http://schemas.openxmlformats.org/officeDocument/2006/relationships/customXml" Target="../ink/ink303.xml"/><Relationship Id="rId34" Type="http://schemas.openxmlformats.org/officeDocument/2006/relationships/image" Target="../media/image294.emf"/><Relationship Id="rId50" Type="http://schemas.openxmlformats.org/officeDocument/2006/relationships/customXml" Target="../ink/ink310.xml"/><Relationship Id="rId55" Type="http://schemas.openxmlformats.org/officeDocument/2006/relationships/image" Target="../media/image303.emf"/><Relationship Id="rId76" Type="http://schemas.openxmlformats.org/officeDocument/2006/relationships/customXml" Target="../ink/ink323.xml"/><Relationship Id="rId97" Type="http://schemas.openxmlformats.org/officeDocument/2006/relationships/image" Target="../media/image324.emf"/><Relationship Id="rId167" Type="http://schemas.openxmlformats.org/officeDocument/2006/relationships/image" Target="../media/image338.emf"/><Relationship Id="rId71" Type="http://schemas.openxmlformats.org/officeDocument/2006/relationships/image" Target="../media/image311.emf"/><Relationship Id="rId162" Type="http://schemas.openxmlformats.org/officeDocument/2006/relationships/customXml" Target="../ink/ink338.xml"/><Relationship Id="rId2" Type="http://schemas.openxmlformats.org/officeDocument/2006/relationships/customXml" Target="../ink/ink292.xml"/><Relationship Id="rId29" Type="http://schemas.openxmlformats.org/officeDocument/2006/relationships/customXml" Target="../ink/ink298.xml"/><Relationship Id="rId24" Type="http://schemas.openxmlformats.org/officeDocument/2006/relationships/image" Target="../media/image289.emf"/><Relationship Id="rId40" Type="http://schemas.openxmlformats.org/officeDocument/2006/relationships/customXml" Target="../ink/ink304.xml"/><Relationship Id="rId45" Type="http://schemas.openxmlformats.org/officeDocument/2006/relationships/customXml" Target="../ink/ink307.xml"/><Relationship Id="rId66" Type="http://schemas.openxmlformats.org/officeDocument/2006/relationships/customXml" Target="../ink/ink318.xml"/><Relationship Id="rId157" Type="http://schemas.openxmlformats.org/officeDocument/2006/relationships/image" Target="../media/image334.emf"/><Relationship Id="rId61" Type="http://schemas.openxmlformats.org/officeDocument/2006/relationships/image" Target="../media/image306.emf"/><Relationship Id="rId82" Type="http://schemas.openxmlformats.org/officeDocument/2006/relationships/customXml" Target="../ink/ink326.xml"/><Relationship Id="rId152" Type="http://schemas.openxmlformats.org/officeDocument/2006/relationships/customXml" Target="../ink/ink330.xml"/><Relationship Id="rId19" Type="http://schemas.openxmlformats.org/officeDocument/2006/relationships/customXml" Target="../ink/ink293.xml"/><Relationship Id="rId30" Type="http://schemas.openxmlformats.org/officeDocument/2006/relationships/image" Target="../media/image292.emf"/><Relationship Id="rId35" Type="http://schemas.openxmlformats.org/officeDocument/2006/relationships/customXml" Target="../ink/ink301.xml"/><Relationship Id="rId56" Type="http://schemas.openxmlformats.org/officeDocument/2006/relationships/customXml" Target="../ink/ink313.xml"/><Relationship Id="rId77" Type="http://schemas.openxmlformats.org/officeDocument/2006/relationships/image" Target="../media/image314.emf"/><Relationship Id="rId105" Type="http://schemas.openxmlformats.org/officeDocument/2006/relationships/image" Target="../media/image328.emf"/><Relationship Id="rId8" Type="http://schemas.openxmlformats.org/officeDocument/2006/relationships/image" Target="../media/image282.emf"/><Relationship Id="rId51" Type="http://schemas.openxmlformats.org/officeDocument/2006/relationships/image" Target="../media/image301.emf"/><Relationship Id="rId72" Type="http://schemas.openxmlformats.org/officeDocument/2006/relationships/customXml" Target="../ink/ink321.xml"/><Relationship Id="rId93" Type="http://schemas.openxmlformats.org/officeDocument/2006/relationships/image" Target="../media/image322.emf"/><Relationship Id="rId163" Type="http://schemas.openxmlformats.org/officeDocument/2006/relationships/image" Target="../media/image33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16429" y="85756"/>
            <a:ext cx="9806247" cy="1655762"/>
          </a:xfrm>
        </p:spPr>
        <p:txBody>
          <a:bodyPr>
            <a:normAutofit/>
          </a:bodyPr>
          <a:lstStyle/>
          <a:p>
            <a:r>
              <a:rPr lang="pl-PL" sz="2000" dirty="0"/>
              <a:t>2. Dane są dwie kule o promieniach 3 cm i 5 cm oraz wspólnym środku. Oblicz pole przekroju utworzonego przez przecięcie większej kuli płaszczyzną styczną do mniejszej kuli.</a:t>
            </a:r>
          </a:p>
          <a:p>
            <a:endParaRPr lang="pl-PL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Pismo odręczne 4"/>
              <p14:cNvContentPartPr/>
              <p14:nvPr/>
            </p14:nvContentPartPr>
            <p14:xfrm>
              <a:off x="1067695" y="1386458"/>
              <a:ext cx="2304720" cy="2303640"/>
            </p14:xfrm>
          </p:contentPart>
        </mc:Choice>
        <mc:Fallback xmlns="">
          <p:pic>
            <p:nvPicPr>
              <p:cNvPr id="5" name="Pismo odręczne 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46455" y="1365218"/>
                <a:ext cx="2346840" cy="234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Pismo odręczne 6"/>
              <p14:cNvContentPartPr/>
              <p14:nvPr/>
            </p14:nvContentPartPr>
            <p14:xfrm>
              <a:off x="1092535" y="2442338"/>
              <a:ext cx="2270520" cy="70920"/>
            </p14:xfrm>
          </p:contentPart>
        </mc:Choice>
        <mc:Fallback xmlns="">
          <p:pic>
            <p:nvPicPr>
              <p:cNvPr id="7" name="Pismo odręczne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7775" y="2421818"/>
                <a:ext cx="230616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Pismo odręczne 12"/>
              <p14:cNvContentPartPr/>
              <p14:nvPr/>
            </p14:nvContentPartPr>
            <p14:xfrm>
              <a:off x="1126015" y="2097818"/>
              <a:ext cx="2252160" cy="355680"/>
            </p14:xfrm>
          </p:contentPart>
        </mc:Choice>
        <mc:Fallback xmlns="">
          <p:pic>
            <p:nvPicPr>
              <p:cNvPr id="13" name="Pismo odręczne 1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13775" y="2076938"/>
                <a:ext cx="2285280" cy="3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4" name="Pismo odręczne 63"/>
              <p14:cNvContentPartPr/>
              <p14:nvPr/>
            </p14:nvContentPartPr>
            <p14:xfrm>
              <a:off x="4642855" y="1037978"/>
              <a:ext cx="191520" cy="1124640"/>
            </p14:xfrm>
          </p:contentPart>
        </mc:Choice>
        <mc:Fallback xmlns="">
          <p:pic>
            <p:nvPicPr>
              <p:cNvPr id="64" name="Pismo odręczne 6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30975" y="1021778"/>
                <a:ext cx="221400" cy="11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4" name="Pismo odręczne 73"/>
              <p14:cNvContentPartPr/>
              <p14:nvPr/>
            </p14:nvContentPartPr>
            <p14:xfrm>
              <a:off x="4759135" y="1034378"/>
              <a:ext cx="1479600" cy="383760"/>
            </p14:xfrm>
          </p:contentPart>
        </mc:Choice>
        <mc:Fallback xmlns="">
          <p:pic>
            <p:nvPicPr>
              <p:cNvPr id="74" name="Pismo odręczne 7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44015" y="1022138"/>
                <a:ext cx="151560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9" name="Pismo odręczne 78"/>
              <p14:cNvContentPartPr/>
              <p14:nvPr/>
            </p14:nvContentPartPr>
            <p14:xfrm>
              <a:off x="2383495" y="1392218"/>
              <a:ext cx="701640" cy="2208240"/>
            </p14:xfrm>
          </p:contentPart>
        </mc:Choice>
        <mc:Fallback xmlns="">
          <p:pic>
            <p:nvPicPr>
              <p:cNvPr id="79" name="Pismo odręczne 7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371255" y="1382858"/>
                <a:ext cx="731160" cy="22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2" name="Pismo odręczne 81"/>
              <p14:cNvContentPartPr/>
              <p14:nvPr/>
            </p14:nvContentPartPr>
            <p14:xfrm>
              <a:off x="2713975" y="1430738"/>
              <a:ext cx="24120" cy="1135800"/>
            </p14:xfrm>
          </p:contentPart>
        </mc:Choice>
        <mc:Fallback xmlns="">
          <p:pic>
            <p:nvPicPr>
              <p:cNvPr id="82" name="Pismo odręczne 8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702095" y="1414178"/>
                <a:ext cx="50040" cy="11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8" name="Pismo odręczne 97"/>
              <p14:cNvContentPartPr/>
              <p14:nvPr/>
            </p14:nvContentPartPr>
            <p14:xfrm>
              <a:off x="2269735" y="1723778"/>
              <a:ext cx="108360" cy="181800"/>
            </p14:xfrm>
          </p:contentPart>
        </mc:Choice>
        <mc:Fallback xmlns="">
          <p:pic>
            <p:nvPicPr>
              <p:cNvPr id="98" name="Pismo odręczne 9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256055" y="1707578"/>
                <a:ext cx="13824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4" name="Pismo odręczne 103"/>
              <p14:cNvContentPartPr/>
              <p14:nvPr/>
            </p14:nvContentPartPr>
            <p14:xfrm>
              <a:off x="4591375" y="1642778"/>
              <a:ext cx="573480" cy="1033200"/>
            </p14:xfrm>
          </p:contentPart>
        </mc:Choice>
        <mc:Fallback xmlns="">
          <p:pic>
            <p:nvPicPr>
              <p:cNvPr id="104" name="Pismo odręczne 10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580575" y="1634498"/>
                <a:ext cx="600120" cy="10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7" name="Pismo odręczne 126"/>
              <p14:cNvContentPartPr/>
              <p14:nvPr/>
            </p14:nvContentPartPr>
            <p14:xfrm>
              <a:off x="2183695" y="1360898"/>
              <a:ext cx="618120" cy="1152000"/>
            </p14:xfrm>
          </p:contentPart>
        </mc:Choice>
        <mc:Fallback xmlns="">
          <p:pic>
            <p:nvPicPr>
              <p:cNvPr id="127" name="Pismo odręczne 126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73255" y="1346498"/>
                <a:ext cx="642600" cy="11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6" name="Pismo odręczne 145"/>
              <p14:cNvContentPartPr/>
              <p14:nvPr/>
            </p14:nvContentPartPr>
            <p14:xfrm>
              <a:off x="6126415" y="1501658"/>
              <a:ext cx="2217960" cy="1153080"/>
            </p14:xfrm>
          </p:contentPart>
        </mc:Choice>
        <mc:Fallback xmlns="">
          <p:pic>
            <p:nvPicPr>
              <p:cNvPr id="146" name="Pismo odręczne 145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111655" y="1487258"/>
                <a:ext cx="2235600" cy="11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9" name="Pismo odręczne 158"/>
              <p14:cNvContentPartPr/>
              <p14:nvPr/>
            </p14:nvContentPartPr>
            <p14:xfrm>
              <a:off x="5223175" y="2071178"/>
              <a:ext cx="180720" cy="262800"/>
            </p14:xfrm>
          </p:contentPart>
        </mc:Choice>
        <mc:Fallback xmlns="">
          <p:pic>
            <p:nvPicPr>
              <p:cNvPr id="159" name="Pismo odręczne 158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208775" y="2057858"/>
                <a:ext cx="21312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4" name="Pismo odręczne 163"/>
              <p14:cNvContentPartPr/>
              <p14:nvPr/>
            </p14:nvContentPartPr>
            <p14:xfrm>
              <a:off x="1079935" y="2441978"/>
              <a:ext cx="2258280" cy="456840"/>
            </p14:xfrm>
          </p:contentPart>
        </mc:Choice>
        <mc:Fallback xmlns="">
          <p:pic>
            <p:nvPicPr>
              <p:cNvPr id="164" name="Pismo odręczne 163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71295" y="2421098"/>
                <a:ext cx="2287800" cy="49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5" name="Pismo odręczne 164"/>
              <p14:cNvContentPartPr/>
              <p14:nvPr/>
            </p14:nvContentPartPr>
            <p14:xfrm>
              <a:off x="1681855" y="2245058"/>
              <a:ext cx="962640" cy="243360"/>
            </p14:xfrm>
          </p:contentPart>
        </mc:Choice>
        <mc:Fallback xmlns="">
          <p:pic>
            <p:nvPicPr>
              <p:cNvPr id="165" name="Pismo odręczne 164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671055" y="2224178"/>
                <a:ext cx="99432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6" name="Pismo odręczne 165"/>
              <p14:cNvContentPartPr/>
              <p14:nvPr/>
            </p14:nvContentPartPr>
            <p14:xfrm>
              <a:off x="1659175" y="2509298"/>
              <a:ext cx="1018800" cy="224640"/>
            </p14:xfrm>
          </p:contentPart>
        </mc:Choice>
        <mc:Fallback xmlns="">
          <p:pic>
            <p:nvPicPr>
              <p:cNvPr id="166" name="Pismo odręczne 165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648015" y="2498498"/>
                <a:ext cx="105084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7" name="Pismo odręczne 166"/>
              <p14:cNvContentPartPr/>
              <p14:nvPr/>
            </p14:nvContentPartPr>
            <p14:xfrm>
              <a:off x="1645495" y="1972538"/>
              <a:ext cx="1088280" cy="1139760"/>
            </p14:xfrm>
          </p:contentPart>
        </mc:Choice>
        <mc:Fallback xmlns="">
          <p:pic>
            <p:nvPicPr>
              <p:cNvPr id="167" name="Pismo odręczne 166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624615" y="1954178"/>
                <a:ext cx="1130040" cy="11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68" name="Pismo odręczne 167"/>
              <p14:cNvContentPartPr/>
              <p14:nvPr/>
            </p14:nvContentPartPr>
            <p14:xfrm>
              <a:off x="2508775" y="1409498"/>
              <a:ext cx="245880" cy="2154600"/>
            </p14:xfrm>
          </p:contentPart>
        </mc:Choice>
        <mc:Fallback xmlns="">
          <p:pic>
            <p:nvPicPr>
              <p:cNvPr id="168" name="Pismo odręczne 167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491135" y="1399418"/>
                <a:ext cx="281880" cy="21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1" name="Pismo odręczne 180"/>
              <p14:cNvContentPartPr/>
              <p14:nvPr/>
            </p14:nvContentPartPr>
            <p14:xfrm>
              <a:off x="4488775" y="2735018"/>
              <a:ext cx="556200" cy="1069560"/>
            </p14:xfrm>
          </p:contentPart>
        </mc:Choice>
        <mc:Fallback xmlns="">
          <p:pic>
            <p:nvPicPr>
              <p:cNvPr id="181" name="Pismo odręczne 180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480135" y="2718098"/>
                <a:ext cx="581760" cy="11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7" name="Pismo odręczne 186"/>
              <p14:cNvContentPartPr/>
              <p14:nvPr/>
            </p14:nvContentPartPr>
            <p14:xfrm>
              <a:off x="4973695" y="2401298"/>
              <a:ext cx="111600" cy="190800"/>
            </p14:xfrm>
          </p:contentPart>
        </mc:Choice>
        <mc:Fallback xmlns="">
          <p:pic>
            <p:nvPicPr>
              <p:cNvPr id="187" name="Pismo odręczne 186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954615" y="2385818"/>
                <a:ext cx="14400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92" name="Pismo odręczne 191"/>
              <p14:cNvContentPartPr/>
              <p14:nvPr/>
            </p14:nvContentPartPr>
            <p14:xfrm>
              <a:off x="6171415" y="3227858"/>
              <a:ext cx="493560" cy="540000"/>
            </p14:xfrm>
          </p:contentPart>
        </mc:Choice>
        <mc:Fallback xmlns="">
          <p:pic>
            <p:nvPicPr>
              <p:cNvPr id="192" name="Pismo odręczne 191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161695" y="3213098"/>
                <a:ext cx="514800" cy="57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93" name="Pismo odręczne 192"/>
              <p14:cNvContentPartPr/>
              <p14:nvPr/>
            </p14:nvContentPartPr>
            <p14:xfrm>
              <a:off x="4695415" y="3419018"/>
              <a:ext cx="1365480" cy="446760"/>
            </p14:xfrm>
          </p:contentPart>
        </mc:Choice>
        <mc:Fallback xmlns="">
          <p:pic>
            <p:nvPicPr>
              <p:cNvPr id="193" name="Pismo odręczne 192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683895" y="3403178"/>
                <a:ext cx="1397520" cy="48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98" name="Pismo odręczne 197"/>
              <p14:cNvContentPartPr/>
              <p14:nvPr/>
            </p14:nvContentPartPr>
            <p14:xfrm>
              <a:off x="6944335" y="3437738"/>
              <a:ext cx="82800" cy="321840"/>
            </p14:xfrm>
          </p:contentPart>
        </mc:Choice>
        <mc:Fallback xmlns="">
          <p:pic>
            <p:nvPicPr>
              <p:cNvPr id="198" name="Pismo odręczne 197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933535" y="3416858"/>
                <a:ext cx="11484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00" name="Pismo odręczne 199"/>
              <p14:cNvContentPartPr/>
              <p14:nvPr/>
            </p14:nvContentPartPr>
            <p14:xfrm>
              <a:off x="7119655" y="3352418"/>
              <a:ext cx="474120" cy="419400"/>
            </p14:xfrm>
          </p:contentPart>
        </mc:Choice>
        <mc:Fallback xmlns="">
          <p:pic>
            <p:nvPicPr>
              <p:cNvPr id="200" name="Pismo odręczne 199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106335" y="3331898"/>
                <a:ext cx="502920" cy="46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02" name="Pismo odręczne 201"/>
              <p14:cNvContentPartPr/>
              <p14:nvPr/>
            </p14:nvContentPartPr>
            <p14:xfrm>
              <a:off x="10964455" y="1379978"/>
              <a:ext cx="360" cy="360"/>
            </p14:xfrm>
          </p:contentPart>
        </mc:Choice>
        <mc:Fallback xmlns="">
          <p:pic>
            <p:nvPicPr>
              <p:cNvPr id="202" name="Pismo odręczne 201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0952575" y="1368098"/>
                <a:ext cx="2412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0095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24742" y="210446"/>
            <a:ext cx="9144000" cy="1655762"/>
          </a:xfrm>
        </p:spPr>
        <p:txBody>
          <a:bodyPr>
            <a:normAutofit/>
          </a:bodyPr>
          <a:lstStyle/>
          <a:p>
            <a:r>
              <a:rPr lang="pl-PL" sz="2000" dirty="0"/>
              <a:t>3. Dane są: kula, stożek i walec takie jak na rysunku obok. Pokaż, że: a) suma objętości kuli i stożka równa jest objętości walca</a:t>
            </a:r>
            <a:r>
              <a:rPr lang="pl-PL" sz="2000" dirty="0" smtClean="0"/>
              <a:t>,</a:t>
            </a:r>
            <a:endParaRPr lang="pl-PL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Pismo odręczne 9"/>
              <p14:cNvContentPartPr/>
              <p14:nvPr/>
            </p14:nvContentPartPr>
            <p14:xfrm>
              <a:off x="753415" y="1485098"/>
              <a:ext cx="1214280" cy="1019880"/>
            </p14:xfrm>
          </p:contentPart>
        </mc:Choice>
        <mc:Fallback xmlns="">
          <p:pic>
            <p:nvPicPr>
              <p:cNvPr id="10" name="Pismo odręczne 9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33255" y="1464218"/>
                <a:ext cx="1252800" cy="10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4" name="Pismo odręczne 23"/>
              <p14:cNvContentPartPr/>
              <p14:nvPr/>
            </p14:nvContentPartPr>
            <p14:xfrm>
              <a:off x="2740255" y="2345138"/>
              <a:ext cx="1036800" cy="173520"/>
            </p14:xfrm>
          </p:contentPart>
        </mc:Choice>
        <mc:Fallback xmlns="">
          <p:pic>
            <p:nvPicPr>
              <p:cNvPr id="24" name="Pismo odręczne 2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730535" y="2324618"/>
                <a:ext cx="106740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5" name="Pismo odręczne 24"/>
              <p14:cNvContentPartPr/>
              <p14:nvPr/>
            </p14:nvContentPartPr>
            <p14:xfrm>
              <a:off x="3245695" y="1349738"/>
              <a:ext cx="80280" cy="1086480"/>
            </p14:xfrm>
          </p:contentPart>
        </mc:Choice>
        <mc:Fallback xmlns="">
          <p:pic>
            <p:nvPicPr>
              <p:cNvPr id="25" name="Pismo odręczne 24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238135" y="1340378"/>
                <a:ext cx="93600" cy="11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6" name="Pismo odręczne 45"/>
              <p14:cNvContentPartPr/>
              <p14:nvPr/>
            </p14:nvContentPartPr>
            <p14:xfrm>
              <a:off x="3276295" y="1274858"/>
              <a:ext cx="6840" cy="9000"/>
            </p14:xfrm>
          </p:contentPart>
        </mc:Choice>
        <mc:Fallback xmlns="">
          <p:pic>
            <p:nvPicPr>
              <p:cNvPr id="46" name="Pismo odręczne 45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272335" y="1271258"/>
                <a:ext cx="1512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1" name="Pismo odręczne 50"/>
              <p14:cNvContentPartPr/>
              <p14:nvPr/>
            </p14:nvContentPartPr>
            <p14:xfrm>
              <a:off x="1502575" y="1884338"/>
              <a:ext cx="131760" cy="133200"/>
            </p14:xfrm>
          </p:contentPart>
        </mc:Choice>
        <mc:Fallback xmlns="">
          <p:pic>
            <p:nvPicPr>
              <p:cNvPr id="51" name="Pismo odręczne 5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488895" y="1873898"/>
                <a:ext cx="16128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8" name="Pismo odręczne 57"/>
              <p14:cNvContentPartPr/>
              <p14:nvPr/>
            </p14:nvContentPartPr>
            <p14:xfrm>
              <a:off x="5713855" y="2008538"/>
              <a:ext cx="362160" cy="169560"/>
            </p14:xfrm>
          </p:contentPart>
        </mc:Choice>
        <mc:Fallback xmlns="">
          <p:pic>
            <p:nvPicPr>
              <p:cNvPr id="58" name="Pismo odręczne 5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701255" y="1999557"/>
                <a:ext cx="389520" cy="1939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8" name="Pismo odręczne 67"/>
              <p14:cNvContentPartPr/>
              <p14:nvPr/>
            </p14:nvContentPartPr>
            <p14:xfrm>
              <a:off x="529495" y="3034178"/>
              <a:ext cx="163440" cy="347040"/>
            </p14:xfrm>
          </p:contentPart>
        </mc:Choice>
        <mc:Fallback xmlns="">
          <p:pic>
            <p:nvPicPr>
              <p:cNvPr id="68" name="Pismo odręczne 67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08615" y="3013298"/>
                <a:ext cx="205560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4" name="Pismo odręczne 93"/>
              <p14:cNvContentPartPr/>
              <p14:nvPr/>
            </p14:nvContentPartPr>
            <p14:xfrm>
              <a:off x="3292135" y="1919618"/>
              <a:ext cx="224280" cy="195120"/>
            </p14:xfrm>
          </p:contentPart>
        </mc:Choice>
        <mc:Fallback xmlns="">
          <p:pic>
            <p:nvPicPr>
              <p:cNvPr id="94" name="Pismo odręczne 9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279175" y="1906298"/>
                <a:ext cx="24876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96" name="Pismo odręczne 95"/>
              <p14:cNvContentPartPr/>
              <p14:nvPr/>
            </p14:nvContentPartPr>
            <p14:xfrm>
              <a:off x="3436855" y="2345138"/>
              <a:ext cx="153360" cy="183960"/>
            </p14:xfrm>
          </p:contentPart>
        </mc:Choice>
        <mc:Fallback xmlns="">
          <p:pic>
            <p:nvPicPr>
              <p:cNvPr id="96" name="Pismo odręczne 9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422815" y="2341898"/>
                <a:ext cx="18288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00" name="Pismo odręczne 99"/>
              <p14:cNvContentPartPr/>
              <p14:nvPr/>
            </p14:nvContentPartPr>
            <p14:xfrm>
              <a:off x="2744935" y="3125978"/>
              <a:ext cx="172800" cy="359280"/>
            </p14:xfrm>
          </p:contentPart>
        </mc:Choice>
        <mc:Fallback xmlns="">
          <p:pic>
            <p:nvPicPr>
              <p:cNvPr id="100" name="Pismo odręczne 99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724055" y="3104738"/>
                <a:ext cx="21456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19" name="Pismo odręczne 118"/>
              <p14:cNvContentPartPr/>
              <p14:nvPr/>
            </p14:nvContentPartPr>
            <p14:xfrm>
              <a:off x="4713055" y="1448018"/>
              <a:ext cx="49320" cy="1066680"/>
            </p14:xfrm>
          </p:contentPart>
        </mc:Choice>
        <mc:Fallback xmlns="">
          <p:pic>
            <p:nvPicPr>
              <p:cNvPr id="119" name="Pismo odręczne 11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697935" y="1435418"/>
                <a:ext cx="82440" cy="10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21" name="Pismo odręczne 120"/>
              <p14:cNvContentPartPr/>
              <p14:nvPr/>
            </p14:nvContentPartPr>
            <p14:xfrm>
              <a:off x="3304015" y="1298978"/>
              <a:ext cx="493920" cy="1213560"/>
            </p14:xfrm>
          </p:contentPart>
        </mc:Choice>
        <mc:Fallback xmlns="">
          <p:pic>
            <p:nvPicPr>
              <p:cNvPr id="121" name="Pismo odręczne 12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295015" y="1295018"/>
                <a:ext cx="520920" cy="12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22" name="Pismo odręczne 121"/>
              <p14:cNvContentPartPr/>
              <p14:nvPr/>
            </p14:nvContentPartPr>
            <p14:xfrm>
              <a:off x="3386815" y="1404458"/>
              <a:ext cx="48960" cy="132840"/>
            </p14:xfrm>
          </p:contentPart>
        </mc:Choice>
        <mc:Fallback xmlns="">
          <p:pic>
            <p:nvPicPr>
              <p:cNvPr id="122" name="Pismo odręczne 121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383215" y="1400858"/>
                <a:ext cx="5652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37" name="Pismo odręczne 136"/>
              <p14:cNvContentPartPr/>
              <p14:nvPr/>
            </p14:nvContentPartPr>
            <p14:xfrm>
              <a:off x="4728535" y="1499138"/>
              <a:ext cx="884160" cy="150840"/>
            </p14:xfrm>
          </p:contentPart>
        </mc:Choice>
        <mc:Fallback xmlns="">
          <p:pic>
            <p:nvPicPr>
              <p:cNvPr id="137" name="Pismo odręczne 136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718455" y="1488698"/>
                <a:ext cx="91512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42" name="Pismo odręczne 141"/>
              <p14:cNvContentPartPr/>
              <p14:nvPr/>
            </p14:nvContentPartPr>
            <p14:xfrm>
              <a:off x="5390575" y="2578778"/>
              <a:ext cx="136080" cy="101520"/>
            </p14:xfrm>
          </p:contentPart>
        </mc:Choice>
        <mc:Fallback xmlns="">
          <p:pic>
            <p:nvPicPr>
              <p:cNvPr id="142" name="Pismo odręczne 141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376895" y="2563658"/>
                <a:ext cx="16524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59" name="Pismo odręczne 158"/>
              <p14:cNvContentPartPr/>
              <p14:nvPr/>
            </p14:nvContentPartPr>
            <p14:xfrm>
              <a:off x="4744375" y="1437218"/>
              <a:ext cx="901800" cy="1221840"/>
            </p14:xfrm>
          </p:contentPart>
        </mc:Choice>
        <mc:Fallback xmlns="">
          <p:pic>
            <p:nvPicPr>
              <p:cNvPr id="159" name="Pismo odręczne 158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735375" y="1420658"/>
                <a:ext cx="931680" cy="12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61" name="Pismo odręczne 160"/>
              <p14:cNvContentPartPr/>
              <p14:nvPr/>
            </p14:nvContentPartPr>
            <p14:xfrm>
              <a:off x="4771375" y="2526938"/>
              <a:ext cx="927720" cy="362880"/>
            </p14:xfrm>
          </p:contentPart>
        </mc:Choice>
        <mc:Fallback xmlns="">
          <p:pic>
            <p:nvPicPr>
              <p:cNvPr id="161" name="Pismo odręczne 160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756615" y="2517578"/>
                <a:ext cx="96372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62" name="Pismo odręczne 161"/>
              <p14:cNvContentPartPr/>
              <p14:nvPr/>
            </p14:nvContentPartPr>
            <p14:xfrm>
              <a:off x="5209855" y="2705858"/>
              <a:ext cx="37800" cy="46800"/>
            </p14:xfrm>
          </p:contentPart>
        </mc:Choice>
        <mc:Fallback xmlns="">
          <p:pic>
            <p:nvPicPr>
              <p:cNvPr id="162" name="Pismo odręczne 16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195095" y="2687858"/>
                <a:ext cx="6984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76" name="Pismo odręczne 175"/>
              <p14:cNvContentPartPr/>
              <p14:nvPr/>
            </p14:nvContentPartPr>
            <p14:xfrm>
              <a:off x="3790735" y="806138"/>
              <a:ext cx="330120" cy="47880"/>
            </p14:xfrm>
          </p:contentPart>
        </mc:Choice>
        <mc:Fallback xmlns="">
          <p:pic>
            <p:nvPicPr>
              <p:cNvPr id="176" name="Pismo odręczne 175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773815" y="789938"/>
                <a:ext cx="36792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77" name="Pismo odręczne 176"/>
              <p14:cNvContentPartPr/>
              <p14:nvPr/>
            </p14:nvContentPartPr>
            <p14:xfrm>
              <a:off x="2690575" y="1264418"/>
              <a:ext cx="1120320" cy="1514520"/>
            </p14:xfrm>
          </p:contentPart>
        </mc:Choice>
        <mc:Fallback xmlns="">
          <p:pic>
            <p:nvPicPr>
              <p:cNvPr id="177" name="Pismo odręczne 176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674375" y="1259018"/>
                <a:ext cx="1157400" cy="153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78" name="Pismo odręczne 177"/>
              <p14:cNvContentPartPr/>
              <p14:nvPr/>
            </p14:nvContentPartPr>
            <p14:xfrm>
              <a:off x="4804855" y="2488058"/>
              <a:ext cx="804600" cy="204840"/>
            </p14:xfrm>
          </p:contentPart>
        </mc:Choice>
        <mc:Fallback xmlns="">
          <p:pic>
            <p:nvPicPr>
              <p:cNvPr id="178" name="Pismo odręczne 177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796935" y="2467898"/>
                <a:ext cx="83340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79" name="Pismo odręczne 178"/>
              <p14:cNvContentPartPr/>
              <p14:nvPr/>
            </p14:nvContentPartPr>
            <p14:xfrm>
              <a:off x="4441255" y="834938"/>
              <a:ext cx="477000" cy="44640"/>
            </p14:xfrm>
          </p:contentPart>
        </mc:Choice>
        <mc:Fallback xmlns="">
          <p:pic>
            <p:nvPicPr>
              <p:cNvPr id="179" name="Pismo odręczne 178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430455" y="817658"/>
                <a:ext cx="50904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80" name="Pismo odręczne 179"/>
              <p14:cNvContentPartPr/>
              <p14:nvPr/>
            </p14:nvContentPartPr>
            <p14:xfrm>
              <a:off x="4748335" y="1293938"/>
              <a:ext cx="824040" cy="207720"/>
            </p14:xfrm>
          </p:contentPart>
        </mc:Choice>
        <mc:Fallback xmlns="">
          <p:pic>
            <p:nvPicPr>
              <p:cNvPr id="180" name="Pismo odręczne 179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738255" y="1273058"/>
                <a:ext cx="85536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82" name="Pismo odręczne 181"/>
              <p14:cNvContentPartPr/>
              <p14:nvPr/>
            </p14:nvContentPartPr>
            <p14:xfrm>
              <a:off x="7181575" y="843578"/>
              <a:ext cx="557640" cy="46440"/>
            </p14:xfrm>
          </p:contentPart>
        </mc:Choice>
        <mc:Fallback xmlns="">
          <p:pic>
            <p:nvPicPr>
              <p:cNvPr id="182" name="Pismo odręczne 181"/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7168615" y="830618"/>
                <a:ext cx="59148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92" name="Pismo odręczne 191"/>
              <p14:cNvContentPartPr/>
              <p14:nvPr/>
            </p14:nvContentPartPr>
            <p14:xfrm>
              <a:off x="9985975" y="746018"/>
              <a:ext cx="970920" cy="942120"/>
            </p14:xfrm>
          </p:contentPart>
        </mc:Choice>
        <mc:Fallback xmlns="">
          <p:pic>
            <p:nvPicPr>
              <p:cNvPr id="192" name="Pismo odręczne 191"/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9974815" y="731258"/>
                <a:ext cx="1002960" cy="9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97" name="Pismo odręczne 196"/>
              <p14:cNvContentPartPr/>
              <p14:nvPr/>
            </p14:nvContentPartPr>
            <p14:xfrm>
              <a:off x="8360215" y="1954898"/>
              <a:ext cx="1230480" cy="60840"/>
            </p14:xfrm>
          </p:contentPart>
        </mc:Choice>
        <mc:Fallback xmlns="">
          <p:pic>
            <p:nvPicPr>
              <p:cNvPr id="197" name="Pismo odręczne 196"/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8349775" y="1934018"/>
                <a:ext cx="126180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201" name="Pismo odręczne 200"/>
              <p14:cNvContentPartPr/>
              <p14:nvPr/>
            </p14:nvContentPartPr>
            <p14:xfrm>
              <a:off x="710935" y="2937338"/>
              <a:ext cx="1258560" cy="641160"/>
            </p14:xfrm>
          </p:contentPart>
        </mc:Choice>
        <mc:Fallback xmlns="">
          <p:pic>
            <p:nvPicPr>
              <p:cNvPr id="201" name="Pismo odręczne 200"/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98335" y="2924378"/>
                <a:ext cx="1286280" cy="67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208" name="Pismo odręczne 207"/>
              <p14:cNvContentPartPr/>
              <p14:nvPr/>
            </p14:nvContentPartPr>
            <p14:xfrm>
              <a:off x="472255" y="4856498"/>
              <a:ext cx="2342520" cy="579600"/>
            </p14:xfrm>
          </p:contentPart>
        </mc:Choice>
        <mc:Fallback xmlns="">
          <p:pic>
            <p:nvPicPr>
              <p:cNvPr id="208" name="Pismo odręczne 207"/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55335" y="4839218"/>
                <a:ext cx="2375280" cy="61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215" name="Pismo odręczne 214"/>
              <p14:cNvContentPartPr/>
              <p14:nvPr/>
            </p14:nvContentPartPr>
            <p14:xfrm>
              <a:off x="8383975" y="1303298"/>
              <a:ext cx="2792880" cy="1248840"/>
            </p14:xfrm>
          </p:contentPart>
        </mc:Choice>
        <mc:Fallback xmlns="">
          <p:pic>
            <p:nvPicPr>
              <p:cNvPr id="215" name="Pismo odręczne 214"/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8368135" y="1283858"/>
                <a:ext cx="2827080" cy="12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232" name="Pismo odręczne 231"/>
              <p14:cNvContentPartPr/>
              <p14:nvPr/>
            </p14:nvContentPartPr>
            <p14:xfrm>
              <a:off x="2892895" y="3046058"/>
              <a:ext cx="703440" cy="1423080"/>
            </p14:xfrm>
          </p:contentPart>
        </mc:Choice>
        <mc:Fallback xmlns="">
          <p:pic>
            <p:nvPicPr>
              <p:cNvPr id="232" name="Pismo odręczne 231"/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882455" y="3029858"/>
                <a:ext cx="727920" cy="145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235" name="Pismo odręczne 234"/>
              <p14:cNvContentPartPr/>
              <p14:nvPr/>
            </p14:nvContentPartPr>
            <p14:xfrm>
              <a:off x="2755735" y="3971978"/>
              <a:ext cx="293760" cy="412200"/>
            </p14:xfrm>
          </p:contentPart>
        </mc:Choice>
        <mc:Fallback xmlns="">
          <p:pic>
            <p:nvPicPr>
              <p:cNvPr id="235" name="Pismo odręczne 234"/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741335" y="3958658"/>
                <a:ext cx="32364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253" name="Pismo odręczne 252"/>
              <p14:cNvContentPartPr/>
              <p14:nvPr/>
            </p14:nvContentPartPr>
            <p14:xfrm>
              <a:off x="3928255" y="5414498"/>
              <a:ext cx="1242720" cy="145800"/>
            </p14:xfrm>
          </p:contentPart>
        </mc:Choice>
        <mc:Fallback xmlns="">
          <p:pic>
            <p:nvPicPr>
              <p:cNvPr id="253" name="Pismo odręczne 252"/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920335" y="5394698"/>
                <a:ext cx="127044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278" name="Pismo odręczne 277"/>
              <p14:cNvContentPartPr/>
              <p14:nvPr/>
            </p14:nvContentPartPr>
            <p14:xfrm>
              <a:off x="5153335" y="5334578"/>
              <a:ext cx="161280" cy="65520"/>
            </p14:xfrm>
          </p:contentPart>
        </mc:Choice>
        <mc:Fallback xmlns="">
          <p:pic>
            <p:nvPicPr>
              <p:cNvPr id="278" name="Pismo odręczne 277"/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140375" y="5315138"/>
                <a:ext cx="19548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287" name="Pismo odręczne 286"/>
              <p14:cNvContentPartPr/>
              <p14:nvPr/>
            </p14:nvContentPartPr>
            <p14:xfrm>
              <a:off x="5566255" y="3021938"/>
              <a:ext cx="4158720" cy="1075320"/>
            </p14:xfrm>
          </p:contentPart>
        </mc:Choice>
        <mc:Fallback xmlns="">
          <p:pic>
            <p:nvPicPr>
              <p:cNvPr id="287" name="Pismo odręczne 286"/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550055" y="3006818"/>
                <a:ext cx="4192200" cy="11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298" name="Pismo odręczne 297"/>
              <p14:cNvContentPartPr/>
              <p14:nvPr/>
            </p14:nvContentPartPr>
            <p14:xfrm>
              <a:off x="2578975" y="4810058"/>
              <a:ext cx="4440960" cy="696960"/>
            </p14:xfrm>
          </p:contentPart>
        </mc:Choice>
        <mc:Fallback xmlns="">
          <p:pic>
            <p:nvPicPr>
              <p:cNvPr id="298" name="Pismo odręczne 297"/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560615" y="4793858"/>
                <a:ext cx="4480200" cy="73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317" name="Pismo odręczne 316"/>
              <p14:cNvContentPartPr/>
              <p14:nvPr/>
            </p14:nvContentPartPr>
            <p14:xfrm>
              <a:off x="6146575" y="4823378"/>
              <a:ext cx="5784120" cy="618120"/>
            </p14:xfrm>
          </p:contentPart>
        </mc:Choice>
        <mc:Fallback xmlns="">
          <p:pic>
            <p:nvPicPr>
              <p:cNvPr id="317" name="Pismo odręczne 316"/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141535" y="4807898"/>
                <a:ext cx="5805720" cy="65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318" name="Pismo odręczne 317"/>
              <p14:cNvContentPartPr/>
              <p14:nvPr/>
            </p14:nvContentPartPr>
            <p14:xfrm>
              <a:off x="476935" y="5287058"/>
              <a:ext cx="1369080" cy="320040"/>
            </p14:xfrm>
          </p:contentPart>
        </mc:Choice>
        <mc:Fallback xmlns="">
          <p:pic>
            <p:nvPicPr>
              <p:cNvPr id="318" name="Pismo odręczne 317"/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64335" y="5275178"/>
                <a:ext cx="1398240" cy="3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323" name="Pismo odręczne 322"/>
              <p14:cNvContentPartPr/>
              <p14:nvPr/>
            </p14:nvContentPartPr>
            <p14:xfrm>
              <a:off x="3623335" y="3902498"/>
              <a:ext cx="2422440" cy="394560"/>
            </p14:xfrm>
          </p:contentPart>
        </mc:Choice>
        <mc:Fallback xmlns="">
          <p:pic>
            <p:nvPicPr>
              <p:cNvPr id="323" name="Pismo odręczne 32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615775" y="3883778"/>
                <a:ext cx="2447640" cy="42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324" name="Pismo odręczne 323"/>
              <p14:cNvContentPartPr/>
              <p14:nvPr/>
            </p14:nvContentPartPr>
            <p14:xfrm>
              <a:off x="7753975" y="5102378"/>
              <a:ext cx="2262600" cy="445320"/>
            </p14:xfrm>
          </p:contentPart>
        </mc:Choice>
        <mc:Fallback xmlns="">
          <p:pic>
            <p:nvPicPr>
              <p:cNvPr id="324" name="Pismo odręczne 323"/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744255" y="5090858"/>
                <a:ext cx="2289960" cy="47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331" name="Pismo odręczne 330"/>
              <p14:cNvContentPartPr/>
              <p14:nvPr/>
            </p14:nvContentPartPr>
            <p14:xfrm>
              <a:off x="3630175" y="3114818"/>
              <a:ext cx="826920" cy="399960"/>
            </p14:xfrm>
          </p:contentPart>
        </mc:Choice>
        <mc:Fallback xmlns="">
          <p:pic>
            <p:nvPicPr>
              <p:cNvPr id="331" name="Pismo odręczne 330"/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619735" y="3100778"/>
                <a:ext cx="844920" cy="42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5982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24742" y="85755"/>
            <a:ext cx="9144000" cy="1655762"/>
          </a:xfrm>
        </p:spPr>
        <p:txBody>
          <a:bodyPr>
            <a:normAutofit/>
          </a:bodyPr>
          <a:lstStyle/>
          <a:p>
            <a:r>
              <a:rPr lang="pl-PL" sz="2000" dirty="0"/>
              <a:t>b) suma pola powierzchni kuli i pola powierzchni bocznej stożka jest większa od pola powierzchni całkowitej walca. </a:t>
            </a:r>
          </a:p>
          <a:p>
            <a:endParaRPr lang="pl-PL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Pismo odręczne 3"/>
              <p14:cNvContentPartPr/>
              <p14:nvPr/>
            </p14:nvContentPartPr>
            <p14:xfrm>
              <a:off x="560455" y="1217258"/>
              <a:ext cx="1768320" cy="1649520"/>
            </p14:xfrm>
          </p:contentPart>
        </mc:Choice>
        <mc:Fallback xmlns="">
          <p:pic>
            <p:nvPicPr>
              <p:cNvPr id="4" name="Pismo odręczne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9935" y="1199978"/>
                <a:ext cx="1809000" cy="168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Pismo odręczne 5"/>
              <p14:cNvContentPartPr/>
              <p14:nvPr/>
            </p14:nvContentPartPr>
            <p14:xfrm>
              <a:off x="557215" y="1770938"/>
              <a:ext cx="1752480" cy="558360"/>
            </p14:xfrm>
          </p:contentPart>
        </mc:Choice>
        <mc:Fallback xmlns="">
          <p:pic>
            <p:nvPicPr>
              <p:cNvPr id="6" name="Pismo odręczne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8935" y="1752578"/>
                <a:ext cx="1781280" cy="59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Pismo odręczne 14"/>
              <p14:cNvContentPartPr/>
              <p14:nvPr/>
            </p14:nvContentPartPr>
            <p14:xfrm>
              <a:off x="2829895" y="2428298"/>
              <a:ext cx="1607760" cy="339120"/>
            </p14:xfrm>
          </p:contentPart>
        </mc:Choice>
        <mc:Fallback xmlns="">
          <p:pic>
            <p:nvPicPr>
              <p:cNvPr id="15" name="Pismo odręczne 1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20175" y="2410298"/>
                <a:ext cx="1638360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Pismo odręczne 18"/>
              <p14:cNvContentPartPr/>
              <p14:nvPr/>
            </p14:nvContentPartPr>
            <p14:xfrm>
              <a:off x="3586615" y="975698"/>
              <a:ext cx="123120" cy="1789920"/>
            </p14:xfrm>
          </p:contentPart>
        </mc:Choice>
        <mc:Fallback xmlns="">
          <p:pic>
            <p:nvPicPr>
              <p:cNvPr id="19" name="Pismo odręczne 1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81575" y="969578"/>
                <a:ext cx="132840" cy="181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" name="Pismo odręczne 22"/>
              <p14:cNvContentPartPr/>
              <p14:nvPr/>
            </p14:nvContentPartPr>
            <p14:xfrm>
              <a:off x="5141455" y="1133018"/>
              <a:ext cx="66240" cy="1682280"/>
            </p14:xfrm>
          </p:contentPart>
        </mc:Choice>
        <mc:Fallback xmlns="">
          <p:pic>
            <p:nvPicPr>
              <p:cNvPr id="23" name="Pismo odręczne 2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25255" y="1127258"/>
                <a:ext cx="100080" cy="170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7" name="Pismo odręczne 26"/>
              <p14:cNvContentPartPr/>
              <p14:nvPr/>
            </p14:nvContentPartPr>
            <p14:xfrm>
              <a:off x="5200135" y="1101338"/>
              <a:ext cx="1181880" cy="1842840"/>
            </p14:xfrm>
          </p:contentPart>
        </mc:Choice>
        <mc:Fallback xmlns="">
          <p:pic>
            <p:nvPicPr>
              <p:cNvPr id="27" name="Pismo odręczne 26"/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189695" y="1093778"/>
                <a:ext cx="1209600" cy="18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32" name="Pismo odręczne 31"/>
              <p14:cNvContentPartPr/>
              <p14:nvPr/>
            </p14:nvContentPartPr>
            <p14:xfrm>
              <a:off x="5188975" y="982898"/>
              <a:ext cx="1151280" cy="487440"/>
            </p14:xfrm>
          </p:contentPart>
        </mc:Choice>
        <mc:Fallback xmlns="">
          <p:pic>
            <p:nvPicPr>
              <p:cNvPr id="32" name="Pismo odręczne 3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179975" y="965618"/>
                <a:ext cx="1181520" cy="52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7" name="Pismo odręczne 36"/>
              <p14:cNvContentPartPr/>
              <p14:nvPr/>
            </p14:nvContentPartPr>
            <p14:xfrm>
              <a:off x="2821975" y="993338"/>
              <a:ext cx="1584360" cy="2086920"/>
            </p14:xfrm>
          </p:contentPart>
        </mc:Choice>
        <mc:Fallback xmlns="">
          <p:pic>
            <p:nvPicPr>
              <p:cNvPr id="37" name="Pismo odręczne 3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815494" y="976778"/>
                <a:ext cx="1610646" cy="21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1" name="Pismo odręczne 60"/>
              <p14:cNvContentPartPr/>
              <p14:nvPr/>
            </p14:nvContentPartPr>
            <p14:xfrm>
              <a:off x="4173055" y="392858"/>
              <a:ext cx="325440" cy="13680"/>
            </p14:xfrm>
          </p:contentPart>
        </mc:Choice>
        <mc:Fallback xmlns="">
          <p:pic>
            <p:nvPicPr>
              <p:cNvPr id="61" name="Pismo odręczne 6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159735" y="372338"/>
                <a:ext cx="35964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4" name="Pismo odręczne 63"/>
              <p14:cNvContentPartPr/>
              <p14:nvPr/>
            </p14:nvContentPartPr>
            <p14:xfrm>
              <a:off x="1785535" y="437858"/>
              <a:ext cx="563760" cy="54360"/>
            </p14:xfrm>
          </p:contentPart>
        </mc:Choice>
        <mc:Fallback xmlns="">
          <p:pic>
            <p:nvPicPr>
              <p:cNvPr id="64" name="Pismo odręczne 6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777255" y="429218"/>
                <a:ext cx="59328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69" name="Pismo odręczne 68"/>
              <p14:cNvContentPartPr/>
              <p14:nvPr/>
            </p14:nvContentPartPr>
            <p14:xfrm>
              <a:off x="4702615" y="391058"/>
              <a:ext cx="388440" cy="22680"/>
            </p14:xfrm>
          </p:contentPart>
        </mc:Choice>
        <mc:Fallback xmlns="">
          <p:pic>
            <p:nvPicPr>
              <p:cNvPr id="69" name="Pismo odręczne 6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692535" y="373778"/>
                <a:ext cx="41940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70" name="Pismo odręczne 69"/>
              <p14:cNvContentPartPr/>
              <p14:nvPr/>
            </p14:nvContentPartPr>
            <p14:xfrm>
              <a:off x="3653935" y="1851938"/>
              <a:ext cx="282960" cy="833760"/>
            </p14:xfrm>
          </p:contentPart>
        </mc:Choice>
        <mc:Fallback xmlns="">
          <p:pic>
            <p:nvPicPr>
              <p:cNvPr id="70" name="Pismo odręczne 69"/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637735" y="1835018"/>
                <a:ext cx="310320" cy="86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86" name="Pismo odręczne 85"/>
              <p14:cNvContentPartPr/>
              <p14:nvPr/>
            </p14:nvContentPartPr>
            <p14:xfrm>
              <a:off x="6710695" y="679418"/>
              <a:ext cx="469800" cy="32400"/>
            </p14:xfrm>
          </p:contentPart>
        </mc:Choice>
        <mc:Fallback xmlns="">
          <p:pic>
            <p:nvPicPr>
              <p:cNvPr id="86" name="Pismo odręczne 85"/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700615" y="674018"/>
                <a:ext cx="5004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01" name="Pismo odręczne 100"/>
              <p14:cNvContentPartPr/>
              <p14:nvPr/>
            </p14:nvContentPartPr>
            <p14:xfrm>
              <a:off x="7805815" y="1673738"/>
              <a:ext cx="1458720" cy="45720"/>
            </p14:xfrm>
          </p:contentPart>
        </mc:Choice>
        <mc:Fallback xmlns="">
          <p:pic>
            <p:nvPicPr>
              <p:cNvPr id="101" name="Pismo odręczne 100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796455" y="1654658"/>
                <a:ext cx="14886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12" name="Pismo odręczne 111"/>
              <p14:cNvContentPartPr/>
              <p14:nvPr/>
            </p14:nvContentPartPr>
            <p14:xfrm>
              <a:off x="404215" y="3239018"/>
              <a:ext cx="153000" cy="418320"/>
            </p14:xfrm>
          </p:contentPart>
        </mc:Choice>
        <mc:Fallback xmlns="">
          <p:pic>
            <p:nvPicPr>
              <p:cNvPr id="112" name="Pismo odręczne 111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96655" y="3227138"/>
                <a:ext cx="174600" cy="4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18" name="Pismo odręczne 117"/>
              <p14:cNvContentPartPr/>
              <p14:nvPr/>
            </p14:nvContentPartPr>
            <p14:xfrm>
              <a:off x="1419055" y="1863458"/>
              <a:ext cx="397440" cy="241920"/>
            </p14:xfrm>
          </p:contentPart>
        </mc:Choice>
        <mc:Fallback xmlns="">
          <p:pic>
            <p:nvPicPr>
              <p:cNvPr id="118" name="Pismo odręczne 117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405015" y="1860218"/>
                <a:ext cx="43020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27" name="Pismo odręczne 126"/>
              <p14:cNvContentPartPr/>
              <p14:nvPr/>
            </p14:nvContentPartPr>
            <p14:xfrm>
              <a:off x="1140415" y="3268178"/>
              <a:ext cx="890280" cy="360360"/>
            </p14:xfrm>
          </p:contentPart>
        </mc:Choice>
        <mc:Fallback xmlns="">
          <p:pic>
            <p:nvPicPr>
              <p:cNvPr id="127" name="Pismo odręczne 126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124935" y="3250538"/>
                <a:ext cx="924840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28" name="Pismo odręczne 127"/>
              <p14:cNvContentPartPr/>
              <p14:nvPr/>
            </p14:nvContentPartPr>
            <p14:xfrm>
              <a:off x="784735" y="3424058"/>
              <a:ext cx="171360" cy="128520"/>
            </p14:xfrm>
          </p:contentPart>
        </mc:Choice>
        <mc:Fallback xmlns="">
          <p:pic>
            <p:nvPicPr>
              <p:cNvPr id="128" name="Pismo odręczne 127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79695" y="3415418"/>
                <a:ext cx="17964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29" name="Pismo odręczne 128"/>
              <p14:cNvContentPartPr/>
              <p14:nvPr/>
            </p14:nvContentPartPr>
            <p14:xfrm>
              <a:off x="547855" y="3527738"/>
              <a:ext cx="147600" cy="159840"/>
            </p14:xfrm>
          </p:contentPart>
        </mc:Choice>
        <mc:Fallback xmlns="">
          <p:pic>
            <p:nvPicPr>
              <p:cNvPr id="129" name="Pismo odręczne 128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33815" y="3519098"/>
                <a:ext cx="17568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32" name="Pismo odręczne 131"/>
              <p14:cNvContentPartPr/>
              <p14:nvPr/>
            </p14:nvContentPartPr>
            <p14:xfrm>
              <a:off x="2890735" y="3382298"/>
              <a:ext cx="407880" cy="837720"/>
            </p14:xfrm>
          </p:contentPart>
        </mc:Choice>
        <mc:Fallback xmlns="">
          <p:pic>
            <p:nvPicPr>
              <p:cNvPr id="132" name="Pismo odręczne 131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882815" y="3368258"/>
                <a:ext cx="432360" cy="86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52" name="Pismo odręczne 151"/>
              <p14:cNvContentPartPr/>
              <p14:nvPr/>
            </p14:nvContentPartPr>
            <p14:xfrm>
              <a:off x="4102135" y="1548818"/>
              <a:ext cx="96120" cy="258120"/>
            </p14:xfrm>
          </p:contentPart>
        </mc:Choice>
        <mc:Fallback xmlns="">
          <p:pic>
            <p:nvPicPr>
              <p:cNvPr id="152" name="Pismo odręczne 151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085575" y="1539818"/>
                <a:ext cx="12924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70" name="Pismo odręczne 169"/>
              <p14:cNvContentPartPr/>
              <p14:nvPr/>
            </p14:nvContentPartPr>
            <p14:xfrm>
              <a:off x="6382375" y="1825658"/>
              <a:ext cx="325440" cy="222840"/>
            </p14:xfrm>
          </p:contentPart>
        </mc:Choice>
        <mc:Fallback xmlns="">
          <p:pic>
            <p:nvPicPr>
              <p:cNvPr id="170" name="Pismo odręczne 169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368695" y="1811258"/>
                <a:ext cx="34488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210" name="Pismo odręczne 209"/>
              <p14:cNvContentPartPr/>
              <p14:nvPr/>
            </p14:nvContentPartPr>
            <p14:xfrm>
              <a:off x="5714935" y="2746898"/>
              <a:ext cx="302040" cy="192600"/>
            </p14:xfrm>
          </p:contentPart>
        </mc:Choice>
        <mc:Fallback xmlns="">
          <p:pic>
            <p:nvPicPr>
              <p:cNvPr id="210" name="Pismo odręczne 209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705215" y="2736458"/>
                <a:ext cx="32580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235" name="Pismo odręczne 234"/>
              <p14:cNvContentPartPr/>
              <p14:nvPr/>
            </p14:nvContentPartPr>
            <p14:xfrm>
              <a:off x="7815895" y="969578"/>
              <a:ext cx="4124520" cy="2484000"/>
            </p14:xfrm>
          </p:contentPart>
        </mc:Choice>
        <mc:Fallback xmlns="">
          <p:pic>
            <p:nvPicPr>
              <p:cNvPr id="235" name="Pismo odręczne 234"/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801855" y="953378"/>
                <a:ext cx="4150800" cy="250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264" name="Pismo odręczne 263"/>
              <p14:cNvContentPartPr/>
              <p14:nvPr/>
            </p14:nvContentPartPr>
            <p14:xfrm>
              <a:off x="3582655" y="1070378"/>
              <a:ext cx="124200" cy="1681200"/>
            </p14:xfrm>
          </p:contentPart>
        </mc:Choice>
        <mc:Fallback xmlns="">
          <p:pic>
            <p:nvPicPr>
              <p:cNvPr id="264" name="Pismo odręczne 263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568255" y="1065698"/>
                <a:ext cx="142200" cy="169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265" name="Pismo odręczne 264"/>
              <p14:cNvContentPartPr/>
              <p14:nvPr/>
            </p14:nvContentPartPr>
            <p14:xfrm>
              <a:off x="3581575" y="2530178"/>
              <a:ext cx="186480" cy="207360"/>
            </p14:xfrm>
          </p:contentPart>
        </mc:Choice>
        <mc:Fallback xmlns="">
          <p:pic>
            <p:nvPicPr>
              <p:cNvPr id="265" name="Pismo odręczne 264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568255" y="2521178"/>
                <a:ext cx="21708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281" name="Pismo odręczne 280"/>
              <p14:cNvContentPartPr/>
              <p14:nvPr/>
            </p14:nvContentPartPr>
            <p14:xfrm>
              <a:off x="5197255" y="2880458"/>
              <a:ext cx="1093320" cy="261360"/>
            </p14:xfrm>
          </p:contentPart>
        </mc:Choice>
        <mc:Fallback xmlns="">
          <p:pic>
            <p:nvPicPr>
              <p:cNvPr id="281" name="Pismo odręczne 280"/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183575" y="2876858"/>
                <a:ext cx="112644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282" name="Pismo odręczne 281"/>
              <p14:cNvContentPartPr/>
              <p14:nvPr/>
            </p14:nvContentPartPr>
            <p14:xfrm>
              <a:off x="2827375" y="2728898"/>
              <a:ext cx="1652040" cy="53280"/>
            </p14:xfrm>
          </p:contentPart>
        </mc:Choice>
        <mc:Fallback xmlns="">
          <p:pic>
            <p:nvPicPr>
              <p:cNvPr id="282" name="Pismo odręczne 281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818013" y="2708378"/>
                <a:ext cx="1682287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305" name="Pismo odręczne 304"/>
              <p14:cNvContentPartPr/>
              <p14:nvPr/>
            </p14:nvContentPartPr>
            <p14:xfrm>
              <a:off x="4418935" y="5167178"/>
              <a:ext cx="1076400" cy="491040"/>
            </p14:xfrm>
          </p:contentPart>
        </mc:Choice>
        <mc:Fallback xmlns="">
          <p:pic>
            <p:nvPicPr>
              <p:cNvPr id="305" name="Pismo odręczne 304"/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4405975" y="5152778"/>
                <a:ext cx="1110240" cy="52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320" name="Pismo odręczne 319"/>
              <p14:cNvContentPartPr/>
              <p14:nvPr/>
            </p14:nvContentPartPr>
            <p14:xfrm>
              <a:off x="3642775" y="2754818"/>
              <a:ext cx="662040" cy="83160"/>
            </p14:xfrm>
          </p:contentPart>
        </mc:Choice>
        <mc:Fallback xmlns="">
          <p:pic>
            <p:nvPicPr>
              <p:cNvPr id="320" name="Pismo odręczne 319"/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630535" y="2743298"/>
                <a:ext cx="69516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326" name="Pismo odręczne 325"/>
              <p14:cNvContentPartPr/>
              <p14:nvPr/>
            </p14:nvContentPartPr>
            <p14:xfrm>
              <a:off x="2608495" y="5528258"/>
              <a:ext cx="1110600" cy="783000"/>
            </p14:xfrm>
          </p:contentPart>
        </mc:Choice>
        <mc:Fallback xmlns="">
          <p:pic>
            <p:nvPicPr>
              <p:cNvPr id="326" name="Pismo odręczne 32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600215" y="5513138"/>
                <a:ext cx="1134000" cy="81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340" name="Pismo odręczne 339"/>
              <p14:cNvContentPartPr/>
              <p14:nvPr/>
            </p14:nvContentPartPr>
            <p14:xfrm>
              <a:off x="8685295" y="5032178"/>
              <a:ext cx="1037160" cy="219240"/>
            </p14:xfrm>
          </p:contentPart>
        </mc:Choice>
        <mc:Fallback xmlns="">
          <p:pic>
            <p:nvPicPr>
              <p:cNvPr id="340" name="Pismo odręczne 339"/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8681335" y="5010938"/>
                <a:ext cx="106200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347" name="Pismo odręczne 346"/>
              <p14:cNvContentPartPr/>
              <p14:nvPr/>
            </p14:nvContentPartPr>
            <p14:xfrm>
              <a:off x="5197615" y="2664458"/>
              <a:ext cx="1123920" cy="277920"/>
            </p14:xfrm>
          </p:contentPart>
        </mc:Choice>
        <mc:Fallback xmlns="">
          <p:pic>
            <p:nvPicPr>
              <p:cNvPr id="347" name="Pismo odręczne 346"/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184295" y="2647538"/>
                <a:ext cx="115776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393" name="Pismo odręczne 392"/>
              <p14:cNvContentPartPr/>
              <p14:nvPr/>
            </p14:nvContentPartPr>
            <p14:xfrm>
              <a:off x="10329775" y="1691378"/>
              <a:ext cx="902160" cy="255600"/>
            </p14:xfrm>
          </p:contentPart>
        </mc:Choice>
        <mc:Fallback xmlns="">
          <p:pic>
            <p:nvPicPr>
              <p:cNvPr id="393" name="Pismo odręczne 392"/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0312495" y="1676618"/>
                <a:ext cx="93744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394" name="Pismo odręczne 393"/>
              <p14:cNvContentPartPr/>
              <p14:nvPr/>
            </p14:nvContentPartPr>
            <p14:xfrm>
              <a:off x="10465135" y="1804418"/>
              <a:ext cx="570960" cy="38520"/>
            </p14:xfrm>
          </p:contentPart>
        </mc:Choice>
        <mc:Fallback xmlns="">
          <p:pic>
            <p:nvPicPr>
              <p:cNvPr id="394" name="Pismo odręczne 393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0453615" y="1786778"/>
                <a:ext cx="6033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406" name="Pismo odręczne 405"/>
              <p14:cNvContentPartPr/>
              <p14:nvPr/>
            </p14:nvContentPartPr>
            <p14:xfrm>
              <a:off x="11001535" y="2549618"/>
              <a:ext cx="467640" cy="162000"/>
            </p14:xfrm>
          </p:contentPart>
        </mc:Choice>
        <mc:Fallback xmlns="">
          <p:pic>
            <p:nvPicPr>
              <p:cNvPr id="406" name="Pismo odręczne 405"/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0983895" y="2535938"/>
                <a:ext cx="50436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423" name="Pismo odręczne 422"/>
              <p14:cNvContentPartPr/>
              <p14:nvPr/>
            </p14:nvContentPartPr>
            <p14:xfrm>
              <a:off x="2643055" y="3324698"/>
              <a:ext cx="8627760" cy="3314520"/>
            </p14:xfrm>
          </p:contentPart>
        </mc:Choice>
        <mc:Fallback xmlns="">
          <p:pic>
            <p:nvPicPr>
              <p:cNvPr id="423" name="Pismo odręczne 422"/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2623255" y="3317498"/>
                <a:ext cx="8661960" cy="333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441" name="Pismo odręczne 440"/>
              <p14:cNvContentPartPr/>
              <p14:nvPr/>
            </p14:nvContentPartPr>
            <p14:xfrm>
              <a:off x="7023535" y="2192138"/>
              <a:ext cx="921240" cy="419040"/>
            </p14:xfrm>
          </p:contentPart>
        </mc:Choice>
        <mc:Fallback xmlns="">
          <p:pic>
            <p:nvPicPr>
              <p:cNvPr id="441" name="Pismo odręczne 44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004095" y="2175218"/>
                <a:ext cx="947520" cy="45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446" name="Pismo odręczne 445"/>
              <p14:cNvContentPartPr/>
              <p14:nvPr/>
            </p14:nvContentPartPr>
            <p14:xfrm>
              <a:off x="9657655" y="3964778"/>
              <a:ext cx="1363320" cy="318240"/>
            </p14:xfrm>
          </p:contentPart>
        </mc:Choice>
        <mc:Fallback xmlns="">
          <p:pic>
            <p:nvPicPr>
              <p:cNvPr id="446" name="Pismo odręczne 44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636775" y="3946058"/>
                <a:ext cx="1405080" cy="3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453" name="Pismo odręczne 452"/>
              <p14:cNvContentPartPr/>
              <p14:nvPr/>
            </p14:nvContentPartPr>
            <p14:xfrm>
              <a:off x="11060215" y="4534658"/>
              <a:ext cx="861840" cy="271800"/>
            </p14:xfrm>
          </p:contentPart>
        </mc:Choice>
        <mc:Fallback xmlns="">
          <p:pic>
            <p:nvPicPr>
              <p:cNvPr id="453" name="Pismo odręczne 452"/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1042215" y="4520978"/>
                <a:ext cx="898200" cy="30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017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08116" y="77442"/>
            <a:ext cx="9144000" cy="1655762"/>
          </a:xfrm>
        </p:spPr>
        <p:txBody>
          <a:bodyPr>
            <a:normAutofit/>
          </a:bodyPr>
          <a:lstStyle/>
          <a:p>
            <a:r>
              <a:rPr lang="pl-PL" sz="2000" dirty="0"/>
              <a:t>4. a) Kulisty balon ma promień równy 20 cm. Po dopompowaniu powietrza promień balonu zwiększył się o 25%. O ile wzrosło jego pole powierzchni?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Pismo odręczne 5"/>
              <p14:cNvContentPartPr/>
              <p14:nvPr/>
            </p14:nvContentPartPr>
            <p14:xfrm>
              <a:off x="928735" y="1411298"/>
              <a:ext cx="1865880" cy="1478160"/>
            </p14:xfrm>
          </p:contentPart>
        </mc:Choice>
        <mc:Fallback xmlns="">
          <p:pic>
            <p:nvPicPr>
              <p:cNvPr id="6" name="Pismo odręczne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7495" y="1390418"/>
                <a:ext cx="1908000" cy="151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Pismo odręczne 9"/>
              <p14:cNvContentPartPr/>
              <p14:nvPr/>
            </p14:nvContentPartPr>
            <p14:xfrm>
              <a:off x="913255" y="2065058"/>
              <a:ext cx="1863000" cy="112680"/>
            </p14:xfrm>
          </p:contentPart>
        </mc:Choice>
        <mc:Fallback xmlns="">
          <p:pic>
            <p:nvPicPr>
              <p:cNvPr id="10" name="Pismo odręczne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4255" y="2053178"/>
                <a:ext cx="189000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Pismo odręczne 16"/>
              <p14:cNvContentPartPr/>
              <p14:nvPr/>
            </p14:nvContentPartPr>
            <p14:xfrm>
              <a:off x="962575" y="1828538"/>
              <a:ext cx="1804680" cy="317880"/>
            </p14:xfrm>
          </p:contentPart>
        </mc:Choice>
        <mc:Fallback xmlns="">
          <p:pic>
            <p:nvPicPr>
              <p:cNvPr id="17" name="Pismo odręczne 16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54295" y="1813058"/>
                <a:ext cx="1833840" cy="3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9" name="Pismo odręczne 18"/>
              <p14:cNvContentPartPr/>
              <p14:nvPr/>
            </p14:nvContentPartPr>
            <p14:xfrm>
              <a:off x="944935" y="2111138"/>
              <a:ext cx="1798560" cy="322920"/>
            </p14:xfrm>
          </p:contentPart>
        </mc:Choice>
        <mc:Fallback xmlns="">
          <p:pic>
            <p:nvPicPr>
              <p:cNvPr id="19" name="Pismo odręczne 18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37015" y="2103578"/>
                <a:ext cx="1827360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2" name="Pismo odręczne 21"/>
              <p14:cNvContentPartPr/>
              <p14:nvPr/>
            </p14:nvContentPartPr>
            <p14:xfrm>
              <a:off x="4607935" y="714698"/>
              <a:ext cx="173160" cy="21960"/>
            </p14:xfrm>
          </p:contentPart>
        </mc:Choice>
        <mc:Fallback xmlns="">
          <p:pic>
            <p:nvPicPr>
              <p:cNvPr id="22" name="Pismo odręczne 2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93895" y="693818"/>
                <a:ext cx="20808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3" name="Pismo odręczne 22"/>
              <p14:cNvContentPartPr/>
              <p14:nvPr/>
            </p14:nvContentPartPr>
            <p14:xfrm>
              <a:off x="3719095" y="1165418"/>
              <a:ext cx="2162520" cy="2143800"/>
            </p14:xfrm>
          </p:contentPart>
        </mc:Choice>
        <mc:Fallback xmlns="">
          <p:pic>
            <p:nvPicPr>
              <p:cNvPr id="23" name="Pismo odręczne 2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98935" y="1147058"/>
                <a:ext cx="2203560" cy="21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6" name="Pismo odręczne 25"/>
              <p14:cNvContentPartPr/>
              <p14:nvPr/>
            </p14:nvContentPartPr>
            <p14:xfrm>
              <a:off x="3792535" y="2204018"/>
              <a:ext cx="2059920" cy="65160"/>
            </p14:xfrm>
          </p:contentPart>
        </mc:Choice>
        <mc:Fallback xmlns="">
          <p:pic>
            <p:nvPicPr>
              <p:cNvPr id="26" name="Pismo odręczne 2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83535" y="2188178"/>
                <a:ext cx="208980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8" name="Pismo odręczne 27"/>
              <p14:cNvContentPartPr/>
              <p14:nvPr/>
            </p14:nvContentPartPr>
            <p14:xfrm>
              <a:off x="3756175" y="1941578"/>
              <a:ext cx="2095920" cy="338400"/>
            </p14:xfrm>
          </p:contentPart>
        </mc:Choice>
        <mc:Fallback xmlns="">
          <p:pic>
            <p:nvPicPr>
              <p:cNvPr id="28" name="Pismo odręczne 27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748615" y="1925738"/>
                <a:ext cx="2124360" cy="37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0" name="Pismo odręczne 29"/>
              <p14:cNvContentPartPr/>
              <p14:nvPr/>
            </p14:nvContentPartPr>
            <p14:xfrm>
              <a:off x="3752215" y="2247938"/>
              <a:ext cx="2063520" cy="347400"/>
            </p14:xfrm>
          </p:contentPart>
        </mc:Choice>
        <mc:Fallback xmlns="">
          <p:pic>
            <p:nvPicPr>
              <p:cNvPr id="30" name="Pismo odręczne 29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743935" y="2238578"/>
                <a:ext cx="2092680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4" name="Pismo odręczne 33"/>
              <p14:cNvContentPartPr/>
              <p14:nvPr/>
            </p14:nvContentPartPr>
            <p14:xfrm>
              <a:off x="4765255" y="2062178"/>
              <a:ext cx="557640" cy="216000"/>
            </p14:xfrm>
          </p:contentPart>
        </mc:Choice>
        <mc:Fallback xmlns="">
          <p:pic>
            <p:nvPicPr>
              <p:cNvPr id="34" name="Pismo odręczne 33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753375" y="2048498"/>
                <a:ext cx="58680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9" name="Pismo odręczne 38"/>
              <p14:cNvContentPartPr/>
              <p14:nvPr/>
            </p14:nvContentPartPr>
            <p14:xfrm>
              <a:off x="1051135" y="3246938"/>
              <a:ext cx="1774800" cy="2180520"/>
            </p14:xfrm>
          </p:contentPart>
        </mc:Choice>
        <mc:Fallback xmlns="">
          <p:pic>
            <p:nvPicPr>
              <p:cNvPr id="39" name="Pismo odręczne 38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37455" y="3230738"/>
                <a:ext cx="1800360" cy="221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6" name="Pismo odręczne 45"/>
              <p14:cNvContentPartPr/>
              <p14:nvPr/>
            </p14:nvContentPartPr>
            <p14:xfrm>
              <a:off x="1743775" y="2057138"/>
              <a:ext cx="65160" cy="120600"/>
            </p14:xfrm>
          </p:contentPart>
        </mc:Choice>
        <mc:Fallback xmlns="">
          <p:pic>
            <p:nvPicPr>
              <p:cNvPr id="46" name="Pismo odręczne 45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729735" y="2042738"/>
                <a:ext cx="9324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3" name="Pismo odręczne 62"/>
              <p14:cNvContentPartPr/>
              <p14:nvPr/>
            </p14:nvContentPartPr>
            <p14:xfrm>
              <a:off x="2077495" y="1983338"/>
              <a:ext cx="149400" cy="112680"/>
            </p14:xfrm>
          </p:contentPart>
        </mc:Choice>
        <mc:Fallback xmlns="">
          <p:pic>
            <p:nvPicPr>
              <p:cNvPr id="63" name="Pismo odręczne 6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062375" y="1966778"/>
                <a:ext cx="18324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81" name="Pismo odręczne 80"/>
              <p14:cNvContentPartPr/>
              <p14:nvPr/>
            </p14:nvContentPartPr>
            <p14:xfrm>
              <a:off x="4082335" y="3737618"/>
              <a:ext cx="2383200" cy="1495440"/>
            </p14:xfrm>
          </p:contentPart>
        </mc:Choice>
        <mc:Fallback xmlns="">
          <p:pic>
            <p:nvPicPr>
              <p:cNvPr id="81" name="Pismo odręczne 8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078735" y="3725738"/>
                <a:ext cx="2406960" cy="152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09" name="Pismo odręczne 108"/>
              <p14:cNvContentPartPr/>
              <p14:nvPr/>
            </p14:nvContentPartPr>
            <p14:xfrm>
              <a:off x="773935" y="4474178"/>
              <a:ext cx="299160" cy="1694880"/>
            </p14:xfrm>
          </p:contentPart>
        </mc:Choice>
        <mc:Fallback xmlns="">
          <p:pic>
            <p:nvPicPr>
              <p:cNvPr id="109" name="Pismo odręczne 108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66375" y="4459418"/>
                <a:ext cx="319320" cy="172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29" name="Pismo odręczne 128"/>
              <p14:cNvContentPartPr/>
              <p14:nvPr/>
            </p14:nvContentPartPr>
            <p14:xfrm>
              <a:off x="2007655" y="5344658"/>
              <a:ext cx="0" cy="0"/>
            </p14:xfrm>
          </p:contentPart>
        </mc:Choice>
        <mc:Fallback xmlns="">
          <p:pic>
            <p:nvPicPr>
              <p:cNvPr id="129" name="Pismo odręczne 128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48" name="Pismo odręczne 147"/>
              <p14:cNvContentPartPr/>
              <p14:nvPr/>
            </p14:nvContentPartPr>
            <p14:xfrm>
              <a:off x="2504455" y="5069618"/>
              <a:ext cx="232200" cy="758160"/>
            </p14:xfrm>
          </p:contentPart>
        </mc:Choice>
        <mc:Fallback xmlns="">
          <p:pic>
            <p:nvPicPr>
              <p:cNvPr id="148" name="Pismo odręczne 147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496175" y="5055218"/>
                <a:ext cx="250920" cy="79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49" name="Pismo odręczne 148"/>
              <p14:cNvContentPartPr/>
              <p14:nvPr/>
            </p14:nvContentPartPr>
            <p14:xfrm>
              <a:off x="1266775" y="5579738"/>
              <a:ext cx="7979040" cy="1052640"/>
            </p14:xfrm>
          </p:contentPart>
        </mc:Choice>
        <mc:Fallback xmlns="">
          <p:pic>
            <p:nvPicPr>
              <p:cNvPr id="149" name="Pismo odręczne 148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261735" y="5567498"/>
                <a:ext cx="8004240" cy="10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230" name="Pismo odręczne 229"/>
              <p14:cNvContentPartPr/>
              <p14:nvPr/>
            </p14:nvContentPartPr>
            <p14:xfrm>
              <a:off x="6951175" y="1856258"/>
              <a:ext cx="4888440" cy="1028880"/>
            </p14:xfrm>
          </p:contentPart>
        </mc:Choice>
        <mc:Fallback xmlns="">
          <p:pic>
            <p:nvPicPr>
              <p:cNvPr id="230" name="Pismo odręczne 229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943975" y="1841498"/>
                <a:ext cx="4904280" cy="105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6385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4692" y="135632"/>
            <a:ext cx="11829010" cy="1655762"/>
          </a:xfrm>
        </p:spPr>
        <p:txBody>
          <a:bodyPr>
            <a:normAutofit/>
          </a:bodyPr>
          <a:lstStyle/>
          <a:p>
            <a:r>
              <a:rPr lang="pl-PL" sz="2000" dirty="0"/>
              <a:t>5. Środki dwóch sfer są oddalone od siebie o 20 cm, a ich promienie są równe odpowiednio r1 i r2. Oblicz długość okręgu będącego częścią wspólną obu tych sfer, jeśli: a) r1 = r2 = 12 cm, b)r1 = 16 cm,r2 = 12 cm.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Pismo odręczne 9"/>
              <p14:cNvContentPartPr/>
              <p14:nvPr/>
            </p14:nvContentPartPr>
            <p14:xfrm>
              <a:off x="5690815" y="2505698"/>
              <a:ext cx="102600" cy="114840"/>
            </p14:xfrm>
          </p:contentPart>
        </mc:Choice>
        <mc:Fallback xmlns="">
          <p:pic>
            <p:nvPicPr>
              <p:cNvPr id="10" name="Pismo odręczne 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677495" y="2491658"/>
                <a:ext cx="12960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Pismo odręczne 11"/>
              <p14:cNvContentPartPr/>
              <p14:nvPr/>
            </p14:nvContentPartPr>
            <p14:xfrm>
              <a:off x="5731855" y="2848418"/>
              <a:ext cx="395640" cy="318960"/>
            </p14:xfrm>
          </p:contentPart>
        </mc:Choice>
        <mc:Fallback xmlns="">
          <p:pic>
            <p:nvPicPr>
              <p:cNvPr id="12" name="Pismo odręczne 11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720335" y="2837618"/>
                <a:ext cx="416520" cy="34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2" name="Pismo odręczne 21"/>
              <p14:cNvContentPartPr/>
              <p14:nvPr/>
            </p14:nvContentPartPr>
            <p14:xfrm>
              <a:off x="8880775" y="1216178"/>
              <a:ext cx="1941840" cy="820800"/>
            </p14:xfrm>
          </p:contentPart>
        </mc:Choice>
        <mc:Fallback xmlns="">
          <p:pic>
            <p:nvPicPr>
              <p:cNvPr id="22" name="Pismo odręczne 2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864935" y="1201058"/>
                <a:ext cx="1977840" cy="84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6" name="Pismo odręczne 35"/>
              <p14:cNvContentPartPr/>
              <p14:nvPr/>
            </p14:nvContentPartPr>
            <p14:xfrm>
              <a:off x="3142015" y="2585258"/>
              <a:ext cx="801000" cy="569880"/>
            </p14:xfrm>
          </p:contentPart>
        </mc:Choice>
        <mc:Fallback xmlns="">
          <p:pic>
            <p:nvPicPr>
              <p:cNvPr id="36" name="Pismo odręczne 35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127255" y="2570498"/>
                <a:ext cx="830520" cy="58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" name="Pismo odręczne 40"/>
              <p14:cNvContentPartPr/>
              <p14:nvPr/>
            </p14:nvContentPartPr>
            <p14:xfrm>
              <a:off x="3219775" y="2595698"/>
              <a:ext cx="2521080" cy="72360"/>
            </p14:xfrm>
          </p:contentPart>
        </mc:Choice>
        <mc:Fallback xmlns="">
          <p:pic>
            <p:nvPicPr>
              <p:cNvPr id="41" name="Pismo odręczne 4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210055" y="2578418"/>
                <a:ext cx="255168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3" name="Pismo odręczne 42"/>
              <p14:cNvContentPartPr/>
              <p14:nvPr/>
            </p14:nvContentPartPr>
            <p14:xfrm>
              <a:off x="1784815" y="1511018"/>
              <a:ext cx="3133440" cy="2547360"/>
            </p14:xfrm>
          </p:contentPart>
        </mc:Choice>
        <mc:Fallback xmlns="">
          <p:pic>
            <p:nvPicPr>
              <p:cNvPr id="43" name="Pismo odręczne 4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763935" y="1490138"/>
                <a:ext cx="3175560" cy="258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5" name="Pismo odręczne 44"/>
              <p14:cNvContentPartPr/>
              <p14:nvPr/>
            </p14:nvContentPartPr>
            <p14:xfrm>
              <a:off x="3938695" y="1259018"/>
              <a:ext cx="3098160" cy="2863080"/>
            </p14:xfrm>
          </p:contentPart>
        </mc:Choice>
        <mc:Fallback xmlns="">
          <p:pic>
            <p:nvPicPr>
              <p:cNvPr id="45" name="Pismo odręczne 4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917815" y="1238138"/>
                <a:ext cx="3139560" cy="29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7" name="Pismo odręczne 46"/>
              <p14:cNvContentPartPr/>
              <p14:nvPr/>
            </p14:nvContentPartPr>
            <p14:xfrm>
              <a:off x="5084575" y="1310858"/>
              <a:ext cx="86400" cy="50400"/>
            </p14:xfrm>
          </p:contentPart>
        </mc:Choice>
        <mc:Fallback xmlns="">
          <p:pic>
            <p:nvPicPr>
              <p:cNvPr id="47" name="Pismo odręczne 46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074495" y="1297178"/>
                <a:ext cx="11052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9" name="Pismo odręczne 48"/>
              <p14:cNvContentPartPr/>
              <p14:nvPr/>
            </p14:nvContentPartPr>
            <p14:xfrm>
              <a:off x="11119615" y="456938"/>
              <a:ext cx="849240" cy="51480"/>
            </p14:xfrm>
          </p:contentPart>
        </mc:Choice>
        <mc:Fallback xmlns="">
          <p:pic>
            <p:nvPicPr>
              <p:cNvPr id="49" name="Pismo odręczne 48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105575" y="439658"/>
                <a:ext cx="88416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1" name="Pismo odręczne 50"/>
              <p14:cNvContentPartPr/>
              <p14:nvPr/>
            </p14:nvContentPartPr>
            <p14:xfrm>
              <a:off x="1112695" y="712538"/>
              <a:ext cx="601560" cy="86760"/>
            </p14:xfrm>
          </p:contentPart>
        </mc:Choice>
        <mc:Fallback xmlns="">
          <p:pic>
            <p:nvPicPr>
              <p:cNvPr id="51" name="Pismo odręczne 50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03335" y="691658"/>
                <a:ext cx="63180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6" name="Pismo odręczne 55"/>
              <p14:cNvContentPartPr/>
              <p14:nvPr/>
            </p14:nvContentPartPr>
            <p14:xfrm>
              <a:off x="4370695" y="1866338"/>
              <a:ext cx="43200" cy="1749600"/>
            </p14:xfrm>
          </p:contentPart>
        </mc:Choice>
        <mc:Fallback xmlns="">
          <p:pic>
            <p:nvPicPr>
              <p:cNvPr id="56" name="Pismo odręczne 55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363135" y="1852298"/>
                <a:ext cx="70200" cy="178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7" name="Pismo odręczne 56"/>
              <p14:cNvContentPartPr/>
              <p14:nvPr/>
            </p14:nvContentPartPr>
            <p14:xfrm>
              <a:off x="4503895" y="2740418"/>
              <a:ext cx="314280" cy="71280"/>
            </p14:xfrm>
          </p:contentPart>
        </mc:Choice>
        <mc:Fallback xmlns="">
          <p:pic>
            <p:nvPicPr>
              <p:cNvPr id="57" name="Pismo odręczne 56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490215" y="2727098"/>
                <a:ext cx="34380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61" name="Pismo odręczne 60"/>
              <p14:cNvContentPartPr/>
              <p14:nvPr/>
            </p14:nvContentPartPr>
            <p14:xfrm>
              <a:off x="4412455" y="1903418"/>
              <a:ext cx="193320" cy="1728360"/>
            </p14:xfrm>
          </p:contentPart>
        </mc:Choice>
        <mc:Fallback xmlns="">
          <p:pic>
            <p:nvPicPr>
              <p:cNvPr id="61" name="Pismo odręczne 60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402735" y="1899818"/>
                <a:ext cx="221040" cy="174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83" name="Pismo odręczne 82"/>
              <p14:cNvContentPartPr/>
              <p14:nvPr/>
            </p14:nvContentPartPr>
            <p14:xfrm>
              <a:off x="4313815" y="1821338"/>
              <a:ext cx="246960" cy="584640"/>
            </p14:xfrm>
          </p:contentPart>
        </mc:Choice>
        <mc:Fallback xmlns="">
          <p:pic>
            <p:nvPicPr>
              <p:cNvPr id="83" name="Pismo odręczne 82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301575" y="1808018"/>
                <a:ext cx="274320" cy="61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93" name="Pismo odręczne 92"/>
              <p14:cNvContentPartPr/>
              <p14:nvPr/>
            </p14:nvContentPartPr>
            <p14:xfrm>
              <a:off x="5123815" y="1954898"/>
              <a:ext cx="281160" cy="177840"/>
            </p14:xfrm>
          </p:contentPart>
        </mc:Choice>
        <mc:Fallback xmlns="">
          <p:pic>
            <p:nvPicPr>
              <p:cNvPr id="93" name="Pismo odręczne 92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112295" y="1938698"/>
                <a:ext cx="31356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95" name="Pismo odręczne 94"/>
              <p14:cNvContentPartPr/>
              <p14:nvPr/>
            </p14:nvContentPartPr>
            <p14:xfrm>
              <a:off x="3165775" y="1853018"/>
              <a:ext cx="1212840" cy="772200"/>
            </p14:xfrm>
          </p:contentPart>
        </mc:Choice>
        <mc:Fallback xmlns="">
          <p:pic>
            <p:nvPicPr>
              <p:cNvPr id="95" name="Pismo odręczne 94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153895" y="1832138"/>
                <a:ext cx="1245600" cy="80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01" name="Pismo odręczne 100"/>
              <p14:cNvContentPartPr/>
              <p14:nvPr/>
            </p14:nvContentPartPr>
            <p14:xfrm>
              <a:off x="3596695" y="1903778"/>
              <a:ext cx="263520" cy="191520"/>
            </p14:xfrm>
          </p:contentPart>
        </mc:Choice>
        <mc:Fallback xmlns="">
          <p:pic>
            <p:nvPicPr>
              <p:cNvPr id="101" name="Pismo odręczne 100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588415" y="1888658"/>
                <a:ext cx="29052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05" name="Pismo odręczne 104"/>
              <p14:cNvContentPartPr/>
              <p14:nvPr/>
            </p14:nvContentPartPr>
            <p14:xfrm>
              <a:off x="426175" y="4235138"/>
              <a:ext cx="297720" cy="529920"/>
            </p14:xfrm>
          </p:contentPart>
        </mc:Choice>
        <mc:Fallback xmlns="">
          <p:pic>
            <p:nvPicPr>
              <p:cNvPr id="105" name="Pismo odręczne 104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15735" y="4214258"/>
                <a:ext cx="329040" cy="56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11" name="Pismo odręczne 110"/>
              <p14:cNvContentPartPr/>
              <p14:nvPr/>
            </p14:nvContentPartPr>
            <p14:xfrm>
              <a:off x="3230575" y="1887218"/>
              <a:ext cx="1191240" cy="727560"/>
            </p14:xfrm>
          </p:contentPart>
        </mc:Choice>
        <mc:Fallback xmlns="">
          <p:pic>
            <p:nvPicPr>
              <p:cNvPr id="111" name="Pismo odręczne 110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223375" y="1876058"/>
                <a:ext cx="1211760" cy="75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12" name="Pismo odręczne 111"/>
              <p14:cNvContentPartPr/>
              <p14:nvPr/>
            </p14:nvContentPartPr>
            <p14:xfrm>
              <a:off x="4135615" y="2655818"/>
              <a:ext cx="147960" cy="123120"/>
            </p14:xfrm>
          </p:contentPart>
        </mc:Choice>
        <mc:Fallback xmlns="">
          <p:pic>
            <p:nvPicPr>
              <p:cNvPr id="112" name="Pismo odręczne 111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123015" y="2643218"/>
                <a:ext cx="16380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46" name="Pismo odręczne 145"/>
              <p14:cNvContentPartPr/>
              <p14:nvPr/>
            </p14:nvContentPartPr>
            <p14:xfrm>
              <a:off x="1137175" y="4272218"/>
              <a:ext cx="4935960" cy="2410200"/>
            </p14:xfrm>
          </p:contentPart>
        </mc:Choice>
        <mc:Fallback xmlns="">
          <p:pic>
            <p:nvPicPr>
              <p:cNvPr id="146" name="Pismo odręczne 145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120255" y="4259258"/>
                <a:ext cx="4971600" cy="243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77" name="Pismo odręczne 176"/>
              <p14:cNvContentPartPr/>
              <p14:nvPr/>
            </p14:nvContentPartPr>
            <p14:xfrm>
              <a:off x="2824495" y="6380738"/>
              <a:ext cx="0" cy="0"/>
            </p14:xfrm>
          </p:contentPart>
        </mc:Choice>
        <mc:Fallback xmlns="">
          <p:pic>
            <p:nvPicPr>
              <p:cNvPr id="177" name="Pismo odręczne 176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96" name="Pismo odręczne 195"/>
              <p14:cNvContentPartPr/>
              <p14:nvPr/>
            </p14:nvContentPartPr>
            <p14:xfrm>
              <a:off x="4268095" y="1918898"/>
              <a:ext cx="165960" cy="1639440"/>
            </p14:xfrm>
          </p:contentPart>
        </mc:Choice>
        <mc:Fallback xmlns="">
          <p:pic>
            <p:nvPicPr>
              <p:cNvPr id="196" name="Pismo odręczne 195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251535" y="1908818"/>
                <a:ext cx="200160" cy="166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97" name="Pismo odręczne 196"/>
              <p14:cNvContentPartPr/>
              <p14:nvPr/>
            </p14:nvContentPartPr>
            <p14:xfrm>
              <a:off x="4355575" y="1811258"/>
              <a:ext cx="1390320" cy="767160"/>
            </p14:xfrm>
          </p:contentPart>
        </mc:Choice>
        <mc:Fallback xmlns="">
          <p:pic>
            <p:nvPicPr>
              <p:cNvPr id="197" name="Pismo odręczne 196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342615" y="1798658"/>
                <a:ext cx="1415160" cy="78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98" name="Pismo odręczne 197"/>
              <p14:cNvContentPartPr/>
              <p14:nvPr/>
            </p14:nvContentPartPr>
            <p14:xfrm>
              <a:off x="4413895" y="1998098"/>
              <a:ext cx="12600" cy="597600"/>
            </p14:xfrm>
          </p:contentPart>
        </mc:Choice>
        <mc:Fallback xmlns="">
          <p:pic>
            <p:nvPicPr>
              <p:cNvPr id="198" name="Pismo odręczne 197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401295" y="1990178"/>
                <a:ext cx="39960" cy="61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99" name="Pismo odręczne 198"/>
              <p14:cNvContentPartPr/>
              <p14:nvPr/>
            </p14:nvContentPartPr>
            <p14:xfrm>
              <a:off x="3212215" y="2589578"/>
              <a:ext cx="1184760" cy="48600"/>
            </p14:xfrm>
          </p:contentPart>
        </mc:Choice>
        <mc:Fallback xmlns="">
          <p:pic>
            <p:nvPicPr>
              <p:cNvPr id="199" name="Pismo odręczne 198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202855" y="2579498"/>
                <a:ext cx="121284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00" name="Pismo odręczne 199"/>
              <p14:cNvContentPartPr/>
              <p14:nvPr/>
            </p14:nvContentPartPr>
            <p14:xfrm>
              <a:off x="4323895" y="2601098"/>
              <a:ext cx="126000" cy="194760"/>
            </p14:xfrm>
          </p:contentPart>
        </mc:Choice>
        <mc:Fallback xmlns="">
          <p:pic>
            <p:nvPicPr>
              <p:cNvPr id="200" name="Pismo odręczne 199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313815" y="2587778"/>
                <a:ext cx="14976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03" name="Pismo odręczne 202"/>
              <p14:cNvContentPartPr/>
              <p14:nvPr/>
            </p14:nvContentPartPr>
            <p14:xfrm>
              <a:off x="8546695" y="760778"/>
              <a:ext cx="2591280" cy="86040"/>
            </p14:xfrm>
          </p:contentPart>
        </mc:Choice>
        <mc:Fallback xmlns="">
          <p:pic>
            <p:nvPicPr>
              <p:cNvPr id="203" name="Pismo odręczne 202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534455" y="742058"/>
                <a:ext cx="262440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04" name="Pismo odręczne 203"/>
              <p14:cNvContentPartPr/>
              <p14:nvPr/>
            </p14:nvContentPartPr>
            <p14:xfrm>
              <a:off x="8322415" y="2493458"/>
              <a:ext cx="1674720" cy="436320"/>
            </p14:xfrm>
          </p:contentPart>
        </mc:Choice>
        <mc:Fallback xmlns="">
          <p:pic>
            <p:nvPicPr>
              <p:cNvPr id="204" name="Pismo odręczne 203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306935" y="2483738"/>
                <a:ext cx="1696320" cy="45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258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4692" y="135632"/>
            <a:ext cx="11829010" cy="1655762"/>
          </a:xfrm>
        </p:spPr>
        <p:txBody>
          <a:bodyPr>
            <a:normAutofit/>
          </a:bodyPr>
          <a:lstStyle/>
          <a:p>
            <a:r>
              <a:rPr lang="pl-PL" sz="2000" dirty="0"/>
              <a:t>5. Środki dwóch sfer są oddalone od siebie o 20 cm, a ich promienie są równe odpowiednio r1 i r2. Oblicz długość okręgu będącego częścią wspólną obu tych sfer, jeśli: a) r1 = r2 = 12 cm, b)r1 = 16 cm,r2 = 12 cm.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1" name="Pismo odręczne 40"/>
              <p14:cNvContentPartPr/>
              <p14:nvPr/>
            </p14:nvContentPartPr>
            <p14:xfrm>
              <a:off x="3219775" y="2595698"/>
              <a:ext cx="2521080" cy="72360"/>
            </p14:xfrm>
          </p:contentPart>
        </mc:Choice>
        <mc:Fallback xmlns="">
          <p:pic>
            <p:nvPicPr>
              <p:cNvPr id="41" name="Pismo odręczne 4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10055" y="2578418"/>
                <a:ext cx="255168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9" name="Pismo odręczne 48"/>
              <p14:cNvContentPartPr/>
              <p14:nvPr/>
            </p14:nvContentPartPr>
            <p14:xfrm>
              <a:off x="11119615" y="456938"/>
              <a:ext cx="849240" cy="51480"/>
            </p14:xfrm>
          </p:contentPart>
        </mc:Choice>
        <mc:Fallback xmlns="">
          <p:pic>
            <p:nvPicPr>
              <p:cNvPr id="49" name="Pismo odręczne 4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105575" y="439658"/>
                <a:ext cx="88416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1" name="Pismo odręczne 50"/>
              <p14:cNvContentPartPr/>
              <p14:nvPr/>
            </p14:nvContentPartPr>
            <p14:xfrm>
              <a:off x="1112695" y="712538"/>
              <a:ext cx="601560" cy="86760"/>
            </p14:xfrm>
          </p:contentPart>
        </mc:Choice>
        <mc:Fallback xmlns="">
          <p:pic>
            <p:nvPicPr>
              <p:cNvPr id="51" name="Pismo odręczne 5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03335" y="691658"/>
                <a:ext cx="63180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6" name="Pismo odręczne 55"/>
              <p14:cNvContentPartPr/>
              <p14:nvPr/>
            </p14:nvContentPartPr>
            <p14:xfrm>
              <a:off x="4370695" y="1866338"/>
              <a:ext cx="235080" cy="1765440"/>
            </p14:xfrm>
          </p:contentPart>
        </mc:Choice>
        <mc:Fallback xmlns="">
          <p:pic>
            <p:nvPicPr>
              <p:cNvPr id="56" name="Pismo odręczne 5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63135" y="1852298"/>
                <a:ext cx="260640" cy="179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5" name="Pismo odręczne 94"/>
              <p14:cNvContentPartPr/>
              <p14:nvPr/>
            </p14:nvContentPartPr>
            <p14:xfrm>
              <a:off x="3165775" y="1853018"/>
              <a:ext cx="1212840" cy="772200"/>
            </p14:xfrm>
          </p:contentPart>
        </mc:Choice>
        <mc:Fallback xmlns="">
          <p:pic>
            <p:nvPicPr>
              <p:cNvPr id="95" name="Pismo odręczne 9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53895" y="1832138"/>
                <a:ext cx="1245600" cy="80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9" name="Pismo odręczne 198"/>
              <p14:cNvContentPartPr/>
              <p14:nvPr/>
            </p14:nvContentPartPr>
            <p14:xfrm>
              <a:off x="3212215" y="2589578"/>
              <a:ext cx="1184760" cy="48600"/>
            </p14:xfrm>
          </p:contentPart>
        </mc:Choice>
        <mc:Fallback xmlns="">
          <p:pic>
            <p:nvPicPr>
              <p:cNvPr id="199" name="Pismo odręczne 19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02855" y="2579498"/>
                <a:ext cx="121284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3" name="Pismo odręczne 202"/>
              <p14:cNvContentPartPr/>
              <p14:nvPr/>
            </p14:nvContentPartPr>
            <p14:xfrm>
              <a:off x="8546695" y="760778"/>
              <a:ext cx="2591280" cy="86040"/>
            </p14:xfrm>
          </p:contentPart>
        </mc:Choice>
        <mc:Fallback xmlns="">
          <p:pic>
            <p:nvPicPr>
              <p:cNvPr id="203" name="Pismo odręczne 20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534455" y="742058"/>
                <a:ext cx="262440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" name="Pismo odręczne 4"/>
              <p14:cNvContentPartPr/>
              <p14:nvPr/>
            </p14:nvContentPartPr>
            <p14:xfrm>
              <a:off x="354895" y="1036538"/>
              <a:ext cx="254520" cy="519840"/>
            </p14:xfrm>
          </p:contentPart>
        </mc:Choice>
        <mc:Fallback xmlns="">
          <p:pic>
            <p:nvPicPr>
              <p:cNvPr id="5" name="Pismo odręczne 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37975" y="1025378"/>
                <a:ext cx="290880" cy="53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Pismo odręczne 16"/>
              <p14:cNvContentPartPr/>
              <p14:nvPr/>
            </p14:nvContentPartPr>
            <p14:xfrm>
              <a:off x="5084575" y="1310858"/>
              <a:ext cx="378000" cy="893520"/>
            </p14:xfrm>
          </p:contentPart>
        </mc:Choice>
        <mc:Fallback xmlns="">
          <p:pic>
            <p:nvPicPr>
              <p:cNvPr id="17" name="Pismo odręczne 1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074495" y="1297178"/>
                <a:ext cx="403560" cy="9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" name="Pismo odręczne 17"/>
              <p14:cNvContentPartPr/>
              <p14:nvPr/>
            </p14:nvContentPartPr>
            <p14:xfrm>
              <a:off x="4293295" y="1497338"/>
              <a:ext cx="140040" cy="358200"/>
            </p14:xfrm>
          </p:contentPart>
        </mc:Choice>
        <mc:Fallback xmlns="">
          <p:pic>
            <p:nvPicPr>
              <p:cNvPr id="18" name="Pismo odręczne 1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283575" y="1480058"/>
                <a:ext cx="163800" cy="38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Pismo odręczne 19"/>
              <p14:cNvContentPartPr/>
              <p14:nvPr/>
            </p14:nvContentPartPr>
            <p14:xfrm>
              <a:off x="5690815" y="2505698"/>
              <a:ext cx="146160" cy="114840"/>
            </p14:xfrm>
          </p:contentPart>
        </mc:Choice>
        <mc:Fallback xmlns="">
          <p:pic>
            <p:nvPicPr>
              <p:cNvPr id="20" name="Pismo odręczne 1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677495" y="2491658"/>
                <a:ext cx="17064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Pismo odręczne 20"/>
              <p14:cNvContentPartPr/>
              <p14:nvPr/>
            </p14:nvContentPartPr>
            <p14:xfrm>
              <a:off x="3142015" y="2585258"/>
              <a:ext cx="91800" cy="394560"/>
            </p14:xfrm>
          </p:contentPart>
        </mc:Choice>
        <mc:Fallback xmlns="">
          <p:pic>
            <p:nvPicPr>
              <p:cNvPr id="21" name="Pismo odręczne 2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127255" y="2570498"/>
                <a:ext cx="122400" cy="4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Pismo odręczne 24"/>
              <p14:cNvContentPartPr/>
              <p14:nvPr/>
            </p14:nvContentPartPr>
            <p14:xfrm>
              <a:off x="4135615" y="2655818"/>
              <a:ext cx="147960" cy="123120"/>
            </p14:xfrm>
          </p:contentPart>
        </mc:Choice>
        <mc:Fallback xmlns="">
          <p:pic>
            <p:nvPicPr>
              <p:cNvPr id="25" name="Pismo odręczne 2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123015" y="2643218"/>
                <a:ext cx="16380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Pismo odręczne 26"/>
              <p14:cNvContentPartPr/>
              <p14:nvPr/>
            </p14:nvContentPartPr>
            <p14:xfrm>
              <a:off x="4503895" y="2740418"/>
              <a:ext cx="314280" cy="71280"/>
            </p14:xfrm>
          </p:contentPart>
        </mc:Choice>
        <mc:Fallback xmlns="">
          <p:pic>
            <p:nvPicPr>
              <p:cNvPr id="27" name="Pismo odręczne 2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490215" y="2727098"/>
                <a:ext cx="34380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4" name="Pismo odręczne 33"/>
              <p14:cNvContentPartPr/>
              <p14:nvPr/>
            </p14:nvContentPartPr>
            <p14:xfrm>
              <a:off x="4372135" y="1967138"/>
              <a:ext cx="188640" cy="691200"/>
            </p14:xfrm>
          </p:contentPart>
        </mc:Choice>
        <mc:Fallback xmlns="">
          <p:pic>
            <p:nvPicPr>
              <p:cNvPr id="34" name="Pismo odręczne 3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357015" y="1961738"/>
                <a:ext cx="218880" cy="71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8" name="Pismo odręczne 37"/>
              <p14:cNvContentPartPr/>
              <p14:nvPr/>
            </p14:nvContentPartPr>
            <p14:xfrm>
              <a:off x="3558895" y="1954898"/>
              <a:ext cx="269280" cy="263160"/>
            </p14:xfrm>
          </p:contentPart>
        </mc:Choice>
        <mc:Fallback xmlns="">
          <p:pic>
            <p:nvPicPr>
              <p:cNvPr id="38" name="Pismo odręczne 37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546295" y="1940138"/>
                <a:ext cx="29772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8" name="Pismo odręczne 47"/>
              <p14:cNvContentPartPr/>
              <p14:nvPr/>
            </p14:nvContentPartPr>
            <p14:xfrm>
              <a:off x="5731855" y="2848418"/>
              <a:ext cx="395640" cy="318960"/>
            </p14:xfrm>
          </p:contentPart>
        </mc:Choice>
        <mc:Fallback xmlns="">
          <p:pic>
            <p:nvPicPr>
              <p:cNvPr id="48" name="Pismo odręczne 47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720335" y="2837618"/>
                <a:ext cx="416520" cy="34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5" name="Pismo odręczne 54"/>
              <p14:cNvContentPartPr/>
              <p14:nvPr/>
            </p14:nvContentPartPr>
            <p14:xfrm>
              <a:off x="4313815" y="1821338"/>
              <a:ext cx="105120" cy="75600"/>
            </p14:xfrm>
          </p:contentPart>
        </mc:Choice>
        <mc:Fallback xmlns="">
          <p:pic>
            <p:nvPicPr>
              <p:cNvPr id="55" name="Pismo odręczne 54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301575" y="1808018"/>
                <a:ext cx="13032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3" name="Pismo odręczne 62"/>
              <p14:cNvContentPartPr/>
              <p14:nvPr/>
            </p14:nvContentPartPr>
            <p14:xfrm>
              <a:off x="1155895" y="4405418"/>
              <a:ext cx="3807360" cy="410760"/>
            </p14:xfrm>
          </p:contentPart>
        </mc:Choice>
        <mc:Fallback xmlns="">
          <p:pic>
            <p:nvPicPr>
              <p:cNvPr id="63" name="Pismo odręczne 6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46895" y="4387778"/>
                <a:ext cx="3837240" cy="44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74" name="Pismo odręczne 73"/>
              <p14:cNvContentPartPr/>
              <p14:nvPr/>
            </p14:nvContentPartPr>
            <p14:xfrm>
              <a:off x="1784815" y="1511018"/>
              <a:ext cx="3133440" cy="2547360"/>
            </p14:xfrm>
          </p:contentPart>
        </mc:Choice>
        <mc:Fallback xmlns="">
          <p:pic>
            <p:nvPicPr>
              <p:cNvPr id="74" name="Pismo odręczne 7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763935" y="1490138"/>
                <a:ext cx="3175560" cy="258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04" name="Pismo odręczne 103"/>
              <p14:cNvContentPartPr/>
              <p14:nvPr/>
            </p14:nvContentPartPr>
            <p14:xfrm>
              <a:off x="1097575" y="5391458"/>
              <a:ext cx="1132920" cy="34560"/>
            </p14:xfrm>
          </p:contentPart>
        </mc:Choice>
        <mc:Fallback xmlns="">
          <p:pic>
            <p:nvPicPr>
              <p:cNvPr id="104" name="Pismo odręczne 103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085335" y="5372018"/>
                <a:ext cx="116460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10" name="Pismo odręczne 109"/>
              <p14:cNvContentPartPr/>
              <p14:nvPr/>
            </p14:nvContentPartPr>
            <p14:xfrm>
              <a:off x="428335" y="4399658"/>
              <a:ext cx="433800" cy="310320"/>
            </p14:xfrm>
          </p:contentPart>
        </mc:Choice>
        <mc:Fallback xmlns="">
          <p:pic>
            <p:nvPicPr>
              <p:cNvPr id="110" name="Pismo odręczne 10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18607" y="4385258"/>
                <a:ext cx="455418" cy="3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29" name="Pismo odręczne 128"/>
              <p14:cNvContentPartPr/>
              <p14:nvPr/>
            </p14:nvContentPartPr>
            <p14:xfrm>
              <a:off x="3035455" y="5148458"/>
              <a:ext cx="870840" cy="260640"/>
            </p14:xfrm>
          </p:contentPart>
        </mc:Choice>
        <mc:Fallback xmlns="">
          <p:pic>
            <p:nvPicPr>
              <p:cNvPr id="129" name="Pismo odręczne 128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026455" y="5135138"/>
                <a:ext cx="893160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31" name="Pismo odręczne 130"/>
              <p14:cNvContentPartPr/>
              <p14:nvPr/>
            </p14:nvContentPartPr>
            <p14:xfrm>
              <a:off x="1790215" y="5592698"/>
              <a:ext cx="184320" cy="180360"/>
            </p14:xfrm>
          </p:contentPart>
        </mc:Choice>
        <mc:Fallback xmlns="">
          <p:pic>
            <p:nvPicPr>
              <p:cNvPr id="131" name="Pismo odręczne 130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772575" y="5575058"/>
                <a:ext cx="2224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51" name="Pismo odręczne 150"/>
              <p14:cNvContentPartPr/>
              <p14:nvPr/>
            </p14:nvContentPartPr>
            <p14:xfrm>
              <a:off x="5747695" y="4407218"/>
              <a:ext cx="3734280" cy="571320"/>
            </p14:xfrm>
          </p:contentPart>
        </mc:Choice>
        <mc:Fallback xmlns="">
          <p:pic>
            <p:nvPicPr>
              <p:cNvPr id="151" name="Pismo odręczne 15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739055" y="4388858"/>
                <a:ext cx="3764160" cy="60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55" name="Pismo odręczne 154"/>
              <p14:cNvContentPartPr/>
              <p14:nvPr/>
            </p14:nvContentPartPr>
            <p14:xfrm>
              <a:off x="3230575" y="1887218"/>
              <a:ext cx="1191240" cy="727560"/>
            </p14:xfrm>
          </p:contentPart>
        </mc:Choice>
        <mc:Fallback xmlns="">
          <p:pic>
            <p:nvPicPr>
              <p:cNvPr id="155" name="Pismo odręczne 15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223375" y="1876058"/>
                <a:ext cx="1211760" cy="75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56" name="Pismo odręczne 155"/>
              <p14:cNvContentPartPr/>
              <p14:nvPr/>
            </p14:nvContentPartPr>
            <p14:xfrm>
              <a:off x="4355575" y="1811258"/>
              <a:ext cx="1390320" cy="767160"/>
            </p14:xfrm>
          </p:contentPart>
        </mc:Choice>
        <mc:Fallback xmlns="">
          <p:pic>
            <p:nvPicPr>
              <p:cNvPr id="156" name="Pismo odręczne 155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342615" y="1798658"/>
                <a:ext cx="1415160" cy="78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57" name="Pismo odręczne 156"/>
              <p14:cNvContentPartPr/>
              <p14:nvPr/>
            </p14:nvContentPartPr>
            <p14:xfrm>
              <a:off x="4268095" y="1918898"/>
              <a:ext cx="165960" cy="1639440"/>
            </p14:xfrm>
          </p:contentPart>
        </mc:Choice>
        <mc:Fallback xmlns="">
          <p:pic>
            <p:nvPicPr>
              <p:cNvPr id="157" name="Pismo odręczne 15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251535" y="1908818"/>
                <a:ext cx="200160" cy="166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58" name="Pismo odręczne 157"/>
              <p14:cNvContentPartPr/>
              <p14:nvPr/>
            </p14:nvContentPartPr>
            <p14:xfrm>
              <a:off x="4323895" y="2673098"/>
              <a:ext cx="126000" cy="122760"/>
            </p14:xfrm>
          </p:contentPart>
        </mc:Choice>
        <mc:Fallback xmlns="">
          <p:pic>
            <p:nvPicPr>
              <p:cNvPr id="158" name="Pismo odręczne 15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313815" y="2659418"/>
                <a:ext cx="14976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59" name="Pismo odręczne 158"/>
              <p14:cNvContentPartPr/>
              <p14:nvPr/>
            </p14:nvContentPartPr>
            <p14:xfrm>
              <a:off x="402415" y="4583258"/>
              <a:ext cx="8657640" cy="2019960"/>
            </p14:xfrm>
          </p:contentPart>
        </mc:Choice>
        <mc:Fallback xmlns="">
          <p:pic>
            <p:nvPicPr>
              <p:cNvPr id="159" name="Pismo odręczne 158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95935" y="4571378"/>
                <a:ext cx="8682840" cy="20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69" name="Pismo odręczne 168"/>
              <p14:cNvContentPartPr/>
              <p14:nvPr/>
            </p14:nvContentPartPr>
            <p14:xfrm>
              <a:off x="8429695" y="2514698"/>
              <a:ext cx="3960" cy="360"/>
            </p14:xfrm>
          </p:contentPart>
        </mc:Choice>
        <mc:Fallback xmlns="">
          <p:pic>
            <p:nvPicPr>
              <p:cNvPr id="169" name="Pismo odręczne 168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424295" y="2509298"/>
                <a:ext cx="14760" cy="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94" name="Pismo odręczne 193"/>
              <p14:cNvContentPartPr/>
              <p14:nvPr/>
            </p14:nvContentPartPr>
            <p14:xfrm>
              <a:off x="3288175" y="2982338"/>
              <a:ext cx="91440" cy="172800"/>
            </p14:xfrm>
          </p:contentPart>
        </mc:Choice>
        <mc:Fallback xmlns="">
          <p:pic>
            <p:nvPicPr>
              <p:cNvPr id="194" name="Pismo odręczne 19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282055" y="2968658"/>
                <a:ext cx="11376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20" name="Pismo odręczne 219"/>
              <p14:cNvContentPartPr/>
              <p14:nvPr/>
            </p14:nvContentPartPr>
            <p14:xfrm>
              <a:off x="8242495" y="5538698"/>
              <a:ext cx="0" cy="2880"/>
            </p14:xfrm>
          </p:contentPart>
        </mc:Choice>
        <mc:Fallback xmlns="">
          <p:pic>
            <p:nvPicPr>
              <p:cNvPr id="220" name="Pismo odręczne 219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0" y="0"/>
                <a:ext cx="0" cy="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24" name="Pismo odręczne 223"/>
              <p14:cNvContentPartPr/>
              <p14:nvPr/>
            </p14:nvContentPartPr>
            <p14:xfrm>
              <a:off x="5284375" y="4774778"/>
              <a:ext cx="220320" cy="135360"/>
            </p14:xfrm>
          </p:contentPart>
        </mc:Choice>
        <mc:Fallback xmlns="">
          <p:pic>
            <p:nvPicPr>
              <p:cNvPr id="224" name="Pismo odręczne 22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270335" y="4757138"/>
                <a:ext cx="25560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25" name="Pismo odręczne 224"/>
              <p14:cNvContentPartPr/>
              <p14:nvPr/>
            </p14:nvContentPartPr>
            <p14:xfrm>
              <a:off x="6389215" y="5220818"/>
              <a:ext cx="2325960" cy="493200"/>
            </p14:xfrm>
          </p:contentPart>
        </mc:Choice>
        <mc:Fallback xmlns="">
          <p:pic>
            <p:nvPicPr>
              <p:cNvPr id="225" name="Pismo odręczne 22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380575" y="5204618"/>
                <a:ext cx="2351160" cy="52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34" name="Pismo odręczne 233"/>
              <p14:cNvContentPartPr/>
              <p14:nvPr/>
            </p14:nvContentPartPr>
            <p14:xfrm>
              <a:off x="9229975" y="5227298"/>
              <a:ext cx="2345760" cy="483120"/>
            </p14:xfrm>
          </p:contentPart>
        </mc:Choice>
        <mc:Fallback xmlns="">
          <p:pic>
            <p:nvPicPr>
              <p:cNvPr id="234" name="Pismo odręczne 233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215215" y="5211818"/>
                <a:ext cx="2381760" cy="51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56" name="Pismo odręczne 255"/>
              <p14:cNvContentPartPr/>
              <p14:nvPr/>
            </p14:nvContentPartPr>
            <p14:xfrm>
              <a:off x="9379015" y="5420258"/>
              <a:ext cx="2482200" cy="388800"/>
            </p14:xfrm>
          </p:contentPart>
        </mc:Choice>
        <mc:Fallback xmlns="">
          <p:pic>
            <p:nvPicPr>
              <p:cNvPr id="256" name="Pismo odręczne 255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370735" y="5404418"/>
                <a:ext cx="2500920" cy="42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61" name="Pismo odręczne 260"/>
              <p14:cNvContentPartPr/>
              <p14:nvPr/>
            </p14:nvContentPartPr>
            <p14:xfrm>
              <a:off x="3938695" y="1259018"/>
              <a:ext cx="3098160" cy="2863080"/>
            </p14:xfrm>
          </p:contentPart>
        </mc:Choice>
        <mc:Fallback xmlns="">
          <p:pic>
            <p:nvPicPr>
              <p:cNvPr id="261" name="Pismo odręczne 26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917815" y="1238138"/>
                <a:ext cx="3139560" cy="29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262" name="Pismo odręczne 261"/>
              <p14:cNvContentPartPr/>
              <p14:nvPr/>
            </p14:nvContentPartPr>
            <p14:xfrm>
              <a:off x="8322415" y="2493458"/>
              <a:ext cx="236880" cy="368280"/>
            </p14:xfrm>
          </p:contentPart>
        </mc:Choice>
        <mc:Fallback xmlns="">
          <p:pic>
            <p:nvPicPr>
              <p:cNvPr id="262" name="Pismo odręczne 261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8306935" y="2483738"/>
                <a:ext cx="26928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295" name="Pismo odręczne 294"/>
              <p14:cNvContentPartPr/>
              <p14:nvPr/>
            </p14:nvContentPartPr>
            <p14:xfrm>
              <a:off x="8049895" y="1195298"/>
              <a:ext cx="3418560" cy="3185280"/>
            </p14:xfrm>
          </p:contentPart>
        </mc:Choice>
        <mc:Fallback xmlns="">
          <p:pic>
            <p:nvPicPr>
              <p:cNvPr id="295" name="Pismo odręczne 29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040895" y="1175858"/>
                <a:ext cx="3446640" cy="321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23" name="Pismo odręczne 322"/>
              <p14:cNvContentPartPr/>
              <p14:nvPr/>
            </p14:nvContentPartPr>
            <p14:xfrm>
              <a:off x="5931655" y="4667138"/>
              <a:ext cx="4536360" cy="430200"/>
            </p14:xfrm>
          </p:contentPart>
        </mc:Choice>
        <mc:Fallback xmlns="">
          <p:pic>
            <p:nvPicPr>
              <p:cNvPr id="323" name="Pismo odręczne 322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916895" y="4657778"/>
                <a:ext cx="4563360" cy="44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0277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4568" y="143945"/>
            <a:ext cx="10185862" cy="1655762"/>
          </a:xfrm>
        </p:spPr>
        <p:txBody>
          <a:bodyPr>
            <a:normAutofit/>
          </a:bodyPr>
          <a:lstStyle/>
          <a:p>
            <a:pPr algn="l"/>
            <a:r>
              <a:rPr lang="pl-PL" sz="2000" dirty="0"/>
              <a:t>7. Oblicz objętość kuli opisanej nierównością: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6" name="Pismo odręczne 135"/>
              <p14:cNvContentPartPr/>
              <p14:nvPr/>
            </p14:nvContentPartPr>
            <p14:xfrm>
              <a:off x="1234735" y="2650778"/>
              <a:ext cx="1142280" cy="432000"/>
            </p14:xfrm>
          </p:contentPart>
        </mc:Choice>
        <mc:Fallback xmlns="">
          <p:pic>
            <p:nvPicPr>
              <p:cNvPr id="136" name="Pismo odręczne 13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19615" y="2639258"/>
                <a:ext cx="1175400" cy="44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8" name="Pismo odręczne 137"/>
              <p14:cNvContentPartPr/>
              <p14:nvPr/>
            </p14:nvContentPartPr>
            <p14:xfrm>
              <a:off x="649735" y="2117258"/>
              <a:ext cx="677520" cy="281880"/>
            </p14:xfrm>
          </p:contentPart>
        </mc:Choice>
        <mc:Fallback xmlns="">
          <p:pic>
            <p:nvPicPr>
              <p:cNvPr id="138" name="Pismo odręczne 13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37855" y="2104658"/>
                <a:ext cx="70956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6" name="Pismo odręczne 145"/>
              <p14:cNvContentPartPr/>
              <p14:nvPr/>
            </p14:nvContentPartPr>
            <p14:xfrm>
              <a:off x="2045815" y="1958138"/>
              <a:ext cx="95400" cy="375480"/>
            </p14:xfrm>
          </p:contentPart>
        </mc:Choice>
        <mc:Fallback xmlns="">
          <p:pic>
            <p:nvPicPr>
              <p:cNvPr id="146" name="Pismo odręczne 14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33215" y="1951658"/>
                <a:ext cx="110880" cy="3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6" name="Pismo odręczne 155"/>
              <p14:cNvContentPartPr/>
              <p14:nvPr/>
            </p14:nvContentPartPr>
            <p14:xfrm>
              <a:off x="514015" y="2023298"/>
              <a:ext cx="169560" cy="398160"/>
            </p14:xfrm>
          </p:contentPart>
        </mc:Choice>
        <mc:Fallback xmlns="">
          <p:pic>
            <p:nvPicPr>
              <p:cNvPr id="156" name="Pismo odręczne 15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2855" y="2018618"/>
                <a:ext cx="184320" cy="40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7" name="Pismo odręczne 156"/>
              <p14:cNvContentPartPr/>
              <p14:nvPr/>
            </p14:nvContentPartPr>
            <p14:xfrm>
              <a:off x="1382695" y="1974338"/>
              <a:ext cx="96840" cy="407520"/>
            </p14:xfrm>
          </p:contentPart>
        </mc:Choice>
        <mc:Fallback xmlns="">
          <p:pic>
            <p:nvPicPr>
              <p:cNvPr id="157" name="Pismo odręczne 15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79095" y="1970738"/>
                <a:ext cx="111960" cy="4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9" name="Pismo odręczne 158"/>
              <p14:cNvContentPartPr/>
              <p14:nvPr/>
            </p14:nvContentPartPr>
            <p14:xfrm>
              <a:off x="2662495" y="2331458"/>
              <a:ext cx="226800" cy="48960"/>
            </p14:xfrm>
          </p:contentPart>
        </mc:Choice>
        <mc:Fallback xmlns="">
          <p:pic>
            <p:nvPicPr>
              <p:cNvPr id="159" name="Pismo odręczne 15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50615" y="2319578"/>
                <a:ext cx="25956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1" name="Pismo odręczne 180"/>
              <p14:cNvContentPartPr/>
              <p14:nvPr/>
            </p14:nvContentPartPr>
            <p14:xfrm>
              <a:off x="1057615" y="3494618"/>
              <a:ext cx="2652480" cy="2478240"/>
            </p14:xfrm>
          </p:contentPart>
        </mc:Choice>
        <mc:Fallback xmlns="">
          <p:pic>
            <p:nvPicPr>
              <p:cNvPr id="181" name="Pismo odręczne 18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41775" y="3473738"/>
                <a:ext cx="2684160" cy="251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3" name="Pismo odręczne 182"/>
              <p14:cNvContentPartPr/>
              <p14:nvPr/>
            </p14:nvContentPartPr>
            <p14:xfrm>
              <a:off x="2168215" y="4683338"/>
              <a:ext cx="590040" cy="317520"/>
            </p14:xfrm>
          </p:contentPart>
        </mc:Choice>
        <mc:Fallback xmlns="">
          <p:pic>
            <p:nvPicPr>
              <p:cNvPr id="183" name="Pismo odręczne 18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53455" y="4677578"/>
                <a:ext cx="62028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6" name="Pismo odręczne 185"/>
              <p14:cNvContentPartPr/>
              <p14:nvPr/>
            </p14:nvContentPartPr>
            <p14:xfrm>
              <a:off x="2000815" y="3499298"/>
              <a:ext cx="394560" cy="992160"/>
            </p14:xfrm>
          </p:contentPart>
        </mc:Choice>
        <mc:Fallback xmlns="">
          <p:pic>
            <p:nvPicPr>
              <p:cNvPr id="186" name="Pismo odręczne 18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991095" y="3482018"/>
                <a:ext cx="420840" cy="10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5" name="Pismo odręczne 204"/>
              <p14:cNvContentPartPr/>
              <p14:nvPr/>
            </p14:nvContentPartPr>
            <p14:xfrm>
              <a:off x="2226535" y="5523938"/>
              <a:ext cx="19800" cy="12960"/>
            </p14:xfrm>
          </p:contentPart>
        </mc:Choice>
        <mc:Fallback xmlns="">
          <p:pic>
            <p:nvPicPr>
              <p:cNvPr id="205" name="Pismo odręczne 20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222935" y="5519258"/>
                <a:ext cx="3312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7" name="Pismo odręczne 216"/>
              <p14:cNvContentPartPr/>
              <p14:nvPr/>
            </p14:nvContentPartPr>
            <p14:xfrm>
              <a:off x="811735" y="758618"/>
              <a:ext cx="107640" cy="173160"/>
            </p14:xfrm>
          </p:contentPart>
        </mc:Choice>
        <mc:Fallback xmlns="">
          <p:pic>
            <p:nvPicPr>
              <p:cNvPr id="217" name="Pismo odręczne 21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00215" y="747818"/>
                <a:ext cx="12996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18" name="Pismo odręczne 217"/>
              <p14:cNvContentPartPr/>
              <p14:nvPr/>
            </p14:nvContentPartPr>
            <p14:xfrm>
              <a:off x="147895" y="805778"/>
              <a:ext cx="609120" cy="369360"/>
            </p14:xfrm>
          </p:contentPart>
        </mc:Choice>
        <mc:Fallback xmlns="">
          <p:pic>
            <p:nvPicPr>
              <p:cNvPr id="218" name="Pismo odręczne 21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38535" y="801818"/>
                <a:ext cx="633240" cy="37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20" name="Pismo odręczne 219"/>
              <p14:cNvContentPartPr/>
              <p14:nvPr/>
            </p14:nvContentPartPr>
            <p14:xfrm>
              <a:off x="592495" y="1104578"/>
              <a:ext cx="315000" cy="82080"/>
            </p14:xfrm>
          </p:contentPart>
        </mc:Choice>
        <mc:Fallback xmlns="">
          <p:pic>
            <p:nvPicPr>
              <p:cNvPr id="220" name="Pismo odręczne 219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81695" y="1089098"/>
                <a:ext cx="34128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21" name="Pismo odręczne 220"/>
              <p14:cNvContentPartPr/>
              <p14:nvPr/>
            </p14:nvContentPartPr>
            <p14:xfrm>
              <a:off x="702655" y="774818"/>
              <a:ext cx="3463560" cy="1729800"/>
            </p14:xfrm>
          </p:contentPart>
        </mc:Choice>
        <mc:Fallback xmlns="">
          <p:pic>
            <p:nvPicPr>
              <p:cNvPr id="221" name="Pismo odręczne 22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90415" y="764018"/>
                <a:ext cx="3479760" cy="175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35" name="Pismo odręczne 234"/>
              <p14:cNvContentPartPr/>
              <p14:nvPr/>
            </p14:nvContentPartPr>
            <p14:xfrm>
              <a:off x="5541775" y="221498"/>
              <a:ext cx="5929560" cy="3135600"/>
            </p14:xfrm>
          </p:contentPart>
        </mc:Choice>
        <mc:Fallback xmlns="">
          <p:pic>
            <p:nvPicPr>
              <p:cNvPr id="235" name="Pismo odręczne 234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528095" y="207458"/>
                <a:ext cx="5962320" cy="316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36" name="Pismo odręczne 235"/>
              <p14:cNvContentPartPr/>
              <p14:nvPr/>
            </p14:nvContentPartPr>
            <p14:xfrm>
              <a:off x="6757495" y="1941578"/>
              <a:ext cx="629280" cy="1184400"/>
            </p14:xfrm>
          </p:contentPart>
        </mc:Choice>
        <mc:Fallback xmlns="">
          <p:pic>
            <p:nvPicPr>
              <p:cNvPr id="236" name="Pismo odręczne 235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745615" y="1930418"/>
                <a:ext cx="645120" cy="12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48" name="Pismo odręczne 247"/>
              <p14:cNvContentPartPr/>
              <p14:nvPr/>
            </p14:nvContentPartPr>
            <p14:xfrm>
              <a:off x="5296255" y="2923658"/>
              <a:ext cx="235800" cy="120960"/>
            </p14:xfrm>
          </p:contentPart>
        </mc:Choice>
        <mc:Fallback xmlns="">
          <p:pic>
            <p:nvPicPr>
              <p:cNvPr id="248" name="Pismo odręczne 24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279695" y="2907818"/>
                <a:ext cx="26244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52" name="Pismo odręczne 251"/>
              <p14:cNvContentPartPr/>
              <p14:nvPr/>
            </p14:nvContentPartPr>
            <p14:xfrm>
              <a:off x="1959055" y="3881618"/>
              <a:ext cx="160920" cy="103320"/>
            </p14:xfrm>
          </p:contentPart>
        </mc:Choice>
        <mc:Fallback xmlns="">
          <p:pic>
            <p:nvPicPr>
              <p:cNvPr id="252" name="Pismo odręczne 251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946095" y="3875138"/>
                <a:ext cx="18828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97" name="Pismo odręczne 296"/>
              <p14:cNvContentPartPr/>
              <p14:nvPr/>
            </p14:nvContentPartPr>
            <p14:xfrm>
              <a:off x="5639695" y="1995578"/>
              <a:ext cx="1286280" cy="1320120"/>
            </p14:xfrm>
          </p:contentPart>
        </mc:Choice>
        <mc:Fallback xmlns="">
          <p:pic>
            <p:nvPicPr>
              <p:cNvPr id="297" name="Pismo odręczne 296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624575" y="1984418"/>
                <a:ext cx="1320480" cy="13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09" name="Pismo odręczne 308"/>
              <p14:cNvContentPartPr/>
              <p14:nvPr/>
            </p14:nvContentPartPr>
            <p14:xfrm>
              <a:off x="10871215" y="2405618"/>
              <a:ext cx="430920" cy="90360"/>
            </p14:xfrm>
          </p:contentPart>
        </mc:Choice>
        <mc:Fallback xmlns="">
          <p:pic>
            <p:nvPicPr>
              <p:cNvPr id="309" name="Pismo odręczne 308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0859335" y="2395178"/>
                <a:ext cx="46332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17" name="Pismo odręczne 316"/>
              <p14:cNvContentPartPr/>
              <p14:nvPr/>
            </p14:nvContentPartPr>
            <p14:xfrm>
              <a:off x="9824335" y="3640058"/>
              <a:ext cx="1120320" cy="973800"/>
            </p14:xfrm>
          </p:contentPart>
        </mc:Choice>
        <mc:Fallback xmlns="">
          <p:pic>
            <p:nvPicPr>
              <p:cNvPr id="317" name="Pismo odręczne 316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811735" y="3620978"/>
                <a:ext cx="1153800" cy="10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19" name="Pismo odręczne 318"/>
              <p14:cNvContentPartPr/>
              <p14:nvPr/>
            </p14:nvContentPartPr>
            <p14:xfrm>
              <a:off x="6902935" y="3557258"/>
              <a:ext cx="1763280" cy="588960"/>
            </p14:xfrm>
          </p:contentPart>
        </mc:Choice>
        <mc:Fallback xmlns="">
          <p:pic>
            <p:nvPicPr>
              <p:cNvPr id="319" name="Pismo odręczne 318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887455" y="3547898"/>
                <a:ext cx="1800000" cy="60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20" name="Pismo odręczne 319"/>
              <p14:cNvContentPartPr/>
              <p14:nvPr/>
            </p14:nvContentPartPr>
            <p14:xfrm>
              <a:off x="9516535" y="3898898"/>
              <a:ext cx="282960" cy="629640"/>
            </p14:xfrm>
          </p:contentPart>
        </mc:Choice>
        <mc:Fallback xmlns="">
          <p:pic>
            <p:nvPicPr>
              <p:cNvPr id="320" name="Pismo odręczne 319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502855" y="3886658"/>
                <a:ext cx="309960" cy="65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30" name="Pismo odręczne 329"/>
              <p14:cNvContentPartPr/>
              <p14:nvPr/>
            </p14:nvContentPartPr>
            <p14:xfrm>
              <a:off x="5597935" y="4924538"/>
              <a:ext cx="774720" cy="357840"/>
            </p14:xfrm>
          </p:contentPart>
        </mc:Choice>
        <mc:Fallback xmlns="">
          <p:pic>
            <p:nvPicPr>
              <p:cNvPr id="330" name="Pismo odręczne 329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577055" y="4903658"/>
                <a:ext cx="80820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31" name="Pismo odręczne 330"/>
              <p14:cNvContentPartPr/>
              <p14:nvPr/>
            </p14:nvContentPartPr>
            <p14:xfrm>
              <a:off x="6726175" y="4793498"/>
              <a:ext cx="88200" cy="294840"/>
            </p14:xfrm>
          </p:contentPart>
        </mc:Choice>
        <mc:Fallback xmlns="">
          <p:pic>
            <p:nvPicPr>
              <p:cNvPr id="331" name="Pismo odręczne 330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706735" y="4780538"/>
                <a:ext cx="128520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32" name="Pismo odręczne 331"/>
              <p14:cNvContentPartPr/>
              <p14:nvPr/>
            </p14:nvContentPartPr>
            <p14:xfrm>
              <a:off x="6665335" y="5175098"/>
              <a:ext cx="187200" cy="32760"/>
            </p14:xfrm>
          </p:contentPart>
        </mc:Choice>
        <mc:Fallback xmlns="">
          <p:pic>
            <p:nvPicPr>
              <p:cNvPr id="332" name="Pismo odręczne 331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656695" y="5171498"/>
                <a:ext cx="2052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33" name="Pismo odręczne 332"/>
              <p14:cNvContentPartPr/>
              <p14:nvPr/>
            </p14:nvContentPartPr>
            <p14:xfrm>
              <a:off x="6730135" y="5301098"/>
              <a:ext cx="153000" cy="203760"/>
            </p14:xfrm>
          </p:contentPart>
        </mc:Choice>
        <mc:Fallback xmlns="">
          <p:pic>
            <p:nvPicPr>
              <p:cNvPr id="333" name="Pismo odręczne 332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725815" y="5285258"/>
                <a:ext cx="17496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34" name="Pismo odręczne 333"/>
              <p14:cNvContentPartPr/>
              <p14:nvPr/>
            </p14:nvContentPartPr>
            <p14:xfrm>
              <a:off x="7060975" y="4977458"/>
              <a:ext cx="26280" cy="234000"/>
            </p14:xfrm>
          </p:contentPart>
        </mc:Choice>
        <mc:Fallback xmlns="">
          <p:pic>
            <p:nvPicPr>
              <p:cNvPr id="334" name="Pismo odręczne 333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051255" y="4965218"/>
                <a:ext cx="4716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35" name="Pismo odręczne 334"/>
              <p14:cNvContentPartPr/>
              <p14:nvPr/>
            </p14:nvContentPartPr>
            <p14:xfrm>
              <a:off x="7168975" y="5029298"/>
              <a:ext cx="12240" cy="178920"/>
            </p14:xfrm>
          </p:contentPart>
        </mc:Choice>
        <mc:Fallback xmlns="">
          <p:pic>
            <p:nvPicPr>
              <p:cNvPr id="335" name="Pismo odręczne 334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159255" y="5016698"/>
                <a:ext cx="4068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36" name="Pismo odręczne 335"/>
              <p14:cNvContentPartPr/>
              <p14:nvPr/>
            </p14:nvContentPartPr>
            <p14:xfrm>
              <a:off x="7018135" y="4898258"/>
              <a:ext cx="233280" cy="26280"/>
            </p14:xfrm>
          </p:contentPart>
        </mc:Choice>
        <mc:Fallback xmlns="">
          <p:pic>
            <p:nvPicPr>
              <p:cNvPr id="336" name="Pismo odręczne 335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008117" y="4881212"/>
                <a:ext cx="246518" cy="486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37" name="Pismo odręczne 336"/>
              <p14:cNvContentPartPr/>
              <p14:nvPr/>
            </p14:nvContentPartPr>
            <p14:xfrm>
              <a:off x="7330975" y="5125058"/>
              <a:ext cx="73800" cy="146880"/>
            </p14:xfrm>
          </p:contentPart>
        </mc:Choice>
        <mc:Fallback xmlns="">
          <p:pic>
            <p:nvPicPr>
              <p:cNvPr id="337" name="Pismo odręczne 336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319455" y="5115338"/>
                <a:ext cx="10044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38" name="Pismo odręczne 337"/>
              <p14:cNvContentPartPr/>
              <p14:nvPr/>
            </p14:nvContentPartPr>
            <p14:xfrm>
              <a:off x="7515655" y="4962698"/>
              <a:ext cx="152280" cy="164520"/>
            </p14:xfrm>
          </p:contentPart>
        </mc:Choice>
        <mc:Fallback xmlns="">
          <p:pic>
            <p:nvPicPr>
              <p:cNvPr id="338" name="Pismo odręczne 337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507375" y="4947938"/>
                <a:ext cx="18036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39" name="Pismo odręczne 338"/>
              <p14:cNvContentPartPr/>
              <p14:nvPr/>
            </p14:nvContentPartPr>
            <p14:xfrm>
              <a:off x="7955215" y="5162858"/>
              <a:ext cx="165240" cy="15840"/>
            </p14:xfrm>
          </p:contentPart>
        </mc:Choice>
        <mc:Fallback xmlns="">
          <p:pic>
            <p:nvPicPr>
              <p:cNvPr id="339" name="Pismo odręczne 338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939375" y="5141978"/>
                <a:ext cx="20196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40" name="Pismo odręczne 339"/>
              <p14:cNvContentPartPr/>
              <p14:nvPr/>
            </p14:nvContentPartPr>
            <p14:xfrm>
              <a:off x="7941535" y="5261138"/>
              <a:ext cx="173520" cy="13680"/>
            </p14:xfrm>
          </p:contentPart>
        </mc:Choice>
        <mc:Fallback xmlns="">
          <p:pic>
            <p:nvPicPr>
              <p:cNvPr id="340" name="Pismo odręczne 339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937935" y="5242058"/>
                <a:ext cx="1980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41" name="Pismo odręczne 340"/>
              <p14:cNvContentPartPr/>
              <p14:nvPr/>
            </p14:nvContentPartPr>
            <p14:xfrm>
              <a:off x="8539855" y="4895378"/>
              <a:ext cx="100800" cy="139320"/>
            </p14:xfrm>
          </p:contentPart>
        </mc:Choice>
        <mc:Fallback xmlns="">
          <p:pic>
            <p:nvPicPr>
              <p:cNvPr id="341" name="Pismo odręczne 340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522935" y="4881338"/>
                <a:ext cx="13500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42" name="Pismo odręczne 341"/>
              <p14:cNvContentPartPr/>
              <p14:nvPr/>
            </p14:nvContentPartPr>
            <p14:xfrm>
              <a:off x="8632375" y="4964858"/>
              <a:ext cx="8280" cy="176040"/>
            </p14:xfrm>
          </p:contentPart>
        </mc:Choice>
        <mc:Fallback xmlns="">
          <p:pic>
            <p:nvPicPr>
              <p:cNvPr id="342" name="Pismo odręczne 341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614735" y="4955138"/>
                <a:ext cx="4104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55" name="Pismo odręczne 354"/>
              <p14:cNvContentPartPr/>
              <p14:nvPr/>
            </p14:nvContentPartPr>
            <p14:xfrm>
              <a:off x="10545415" y="5445818"/>
              <a:ext cx="163080" cy="209520"/>
            </p14:xfrm>
          </p:contentPart>
        </mc:Choice>
        <mc:Fallback xmlns="">
          <p:pic>
            <p:nvPicPr>
              <p:cNvPr id="355" name="Pismo odręczne 354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0535335" y="5433218"/>
                <a:ext cx="18720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56" name="Pismo odręczne 355"/>
              <p14:cNvContentPartPr/>
              <p14:nvPr/>
            </p14:nvContentPartPr>
            <p14:xfrm>
              <a:off x="10785535" y="5204978"/>
              <a:ext cx="65880" cy="162000"/>
            </p14:xfrm>
          </p:contentPart>
        </mc:Choice>
        <mc:Fallback xmlns="">
          <p:pic>
            <p:nvPicPr>
              <p:cNvPr id="356" name="Pismo odręczne 355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0778695" y="5195258"/>
                <a:ext cx="7704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57" name="Pismo odręczne 356"/>
              <p14:cNvContentPartPr/>
              <p14:nvPr/>
            </p14:nvContentPartPr>
            <p14:xfrm>
              <a:off x="10876255" y="5195978"/>
              <a:ext cx="39240" cy="137880"/>
            </p14:xfrm>
          </p:contentPart>
        </mc:Choice>
        <mc:Fallback xmlns="">
          <p:pic>
            <p:nvPicPr>
              <p:cNvPr id="357" name="Pismo odręczne 356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0865455" y="5185178"/>
                <a:ext cx="6156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358" name="Pismo odręczne 357"/>
              <p14:cNvContentPartPr/>
              <p14:nvPr/>
            </p14:nvContentPartPr>
            <p14:xfrm>
              <a:off x="10775095" y="5141978"/>
              <a:ext cx="181080" cy="11520"/>
            </p14:xfrm>
          </p:contentPart>
        </mc:Choice>
        <mc:Fallback xmlns="">
          <p:pic>
            <p:nvPicPr>
              <p:cNvPr id="358" name="Pismo odręczne 357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0767535" y="5128658"/>
                <a:ext cx="19188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59" name="Pismo odręczne 358"/>
              <p14:cNvContentPartPr/>
              <p14:nvPr/>
            </p14:nvContentPartPr>
            <p14:xfrm>
              <a:off x="11143735" y="5234138"/>
              <a:ext cx="27360" cy="7920"/>
            </p14:xfrm>
          </p:contentPart>
        </mc:Choice>
        <mc:Fallback xmlns="">
          <p:pic>
            <p:nvPicPr>
              <p:cNvPr id="359" name="Pismo odręczne 358"/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1131135" y="5224058"/>
                <a:ext cx="4320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60" name="Pismo odręczne 359"/>
              <p14:cNvContentPartPr/>
              <p14:nvPr/>
            </p14:nvContentPartPr>
            <p14:xfrm>
              <a:off x="11241655" y="5135138"/>
              <a:ext cx="141120" cy="230040"/>
            </p14:xfrm>
          </p:contentPart>
        </mc:Choice>
        <mc:Fallback xmlns="">
          <p:pic>
            <p:nvPicPr>
              <p:cNvPr id="360" name="Pismo odręczne 359"/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1234815" y="5122178"/>
                <a:ext cx="15120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361" name="Pismo odręczne 360"/>
              <p14:cNvContentPartPr/>
              <p14:nvPr/>
            </p14:nvContentPartPr>
            <p14:xfrm>
              <a:off x="11453695" y="5125418"/>
              <a:ext cx="87840" cy="249840"/>
            </p14:xfrm>
          </p:contentPart>
        </mc:Choice>
        <mc:Fallback xmlns="">
          <p:pic>
            <p:nvPicPr>
              <p:cNvPr id="361" name="Pismo odręczne 360"/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1449735" y="5106698"/>
                <a:ext cx="11268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362" name="Pismo odręczne 361"/>
              <p14:cNvContentPartPr/>
              <p14:nvPr/>
            </p14:nvContentPartPr>
            <p14:xfrm>
              <a:off x="11456215" y="5273378"/>
              <a:ext cx="150840" cy="18720"/>
            </p14:xfrm>
          </p:contentPart>
        </mc:Choice>
        <mc:Fallback xmlns="">
          <p:pic>
            <p:nvPicPr>
              <p:cNvPr id="362" name="Pismo odręczne 361"/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1441095" y="5264738"/>
                <a:ext cx="1695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363" name="Pismo odręczne 362"/>
              <p14:cNvContentPartPr/>
              <p14:nvPr/>
            </p14:nvContentPartPr>
            <p14:xfrm>
              <a:off x="11788495" y="5200658"/>
              <a:ext cx="73080" cy="38880"/>
            </p14:xfrm>
          </p:contentPart>
        </mc:Choice>
        <mc:Fallback xmlns="">
          <p:pic>
            <p:nvPicPr>
              <p:cNvPr id="363" name="Pismo odręczne 362"/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1778415" y="5195978"/>
                <a:ext cx="889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364" name="Pismo odręczne 363"/>
              <p14:cNvContentPartPr/>
              <p14:nvPr/>
            </p14:nvContentPartPr>
            <p14:xfrm>
              <a:off x="11757535" y="5287058"/>
              <a:ext cx="76320" cy="53280"/>
            </p14:xfrm>
          </p:contentPart>
        </mc:Choice>
        <mc:Fallback xmlns="">
          <p:pic>
            <p:nvPicPr>
              <p:cNvPr id="364" name="Pismo odręczne 363"/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1746735" y="5283098"/>
                <a:ext cx="100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365" name="Pismo odręczne 364"/>
              <p14:cNvContentPartPr/>
              <p14:nvPr/>
            </p14:nvContentPartPr>
            <p14:xfrm>
              <a:off x="8885815" y="4889258"/>
              <a:ext cx="1739160" cy="481320"/>
            </p14:xfrm>
          </p:contentPart>
        </mc:Choice>
        <mc:Fallback xmlns="">
          <p:pic>
            <p:nvPicPr>
              <p:cNvPr id="365" name="Pismo odręczne 364"/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8873935" y="4875578"/>
                <a:ext cx="1756080" cy="50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366" name="Pismo odręczne 365"/>
              <p14:cNvContentPartPr/>
              <p14:nvPr/>
            </p14:nvContentPartPr>
            <p14:xfrm>
              <a:off x="8535895" y="5230178"/>
              <a:ext cx="259560" cy="321840"/>
            </p14:xfrm>
          </p:contentPart>
        </mc:Choice>
        <mc:Fallback xmlns="">
          <p:pic>
            <p:nvPicPr>
              <p:cNvPr id="366" name="Pismo odręczne 365"/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8526535" y="5216138"/>
                <a:ext cx="286200" cy="3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367" name="Pismo odręczne 366"/>
              <p14:cNvContentPartPr/>
              <p14:nvPr/>
            </p14:nvContentPartPr>
            <p14:xfrm>
              <a:off x="6838855" y="5946218"/>
              <a:ext cx="120960" cy="25920"/>
            </p14:xfrm>
          </p:contentPart>
        </mc:Choice>
        <mc:Fallback xmlns="">
          <p:pic>
            <p:nvPicPr>
              <p:cNvPr id="367" name="Pismo odręczne 366"/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825895" y="5930018"/>
                <a:ext cx="14400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368" name="Pismo odręczne 367"/>
              <p14:cNvContentPartPr/>
              <p14:nvPr/>
            </p14:nvContentPartPr>
            <p14:xfrm>
              <a:off x="6846775" y="6057098"/>
              <a:ext cx="149760" cy="17280"/>
            </p14:xfrm>
          </p:contentPart>
        </mc:Choice>
        <mc:Fallback xmlns="">
          <p:pic>
            <p:nvPicPr>
              <p:cNvPr id="368" name="Pismo odręczne 367"/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841015" y="6053498"/>
                <a:ext cx="15876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369" name="Pismo odręczne 368"/>
              <p14:cNvContentPartPr/>
              <p14:nvPr/>
            </p14:nvContentPartPr>
            <p14:xfrm>
              <a:off x="7386055" y="5827778"/>
              <a:ext cx="111240" cy="266040"/>
            </p14:xfrm>
          </p:contentPart>
        </mc:Choice>
        <mc:Fallback xmlns="">
          <p:pic>
            <p:nvPicPr>
              <p:cNvPr id="369" name="Pismo odręczne 368"/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369495" y="5813738"/>
                <a:ext cx="13320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370" name="Pismo odręczne 369"/>
              <p14:cNvContentPartPr/>
              <p14:nvPr/>
            </p14:nvContentPartPr>
            <p14:xfrm>
              <a:off x="7616455" y="5922818"/>
              <a:ext cx="52200" cy="150480"/>
            </p14:xfrm>
          </p:contentPart>
        </mc:Choice>
        <mc:Fallback xmlns="">
          <p:pic>
            <p:nvPicPr>
              <p:cNvPr id="370" name="Pismo odręczne 369"/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7613215" y="5913098"/>
                <a:ext cx="5976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371" name="Pismo odręczne 370"/>
              <p14:cNvContentPartPr/>
              <p14:nvPr/>
            </p14:nvContentPartPr>
            <p14:xfrm>
              <a:off x="7725175" y="5959178"/>
              <a:ext cx="20160" cy="141480"/>
            </p14:xfrm>
          </p:contentPart>
        </mc:Choice>
        <mc:Fallback xmlns="">
          <p:pic>
            <p:nvPicPr>
              <p:cNvPr id="371" name="Pismo odręczne 370"/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717615" y="5949458"/>
                <a:ext cx="4140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372" name="Pismo odręczne 371"/>
              <p14:cNvContentPartPr/>
              <p14:nvPr/>
            </p14:nvContentPartPr>
            <p14:xfrm>
              <a:off x="7626175" y="5858018"/>
              <a:ext cx="171720" cy="21240"/>
            </p14:xfrm>
          </p:contentPart>
        </mc:Choice>
        <mc:Fallback xmlns="">
          <p:pic>
            <p:nvPicPr>
              <p:cNvPr id="372" name="Pismo odręczne 371"/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616095" y="5853698"/>
                <a:ext cx="18504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373" name="Pismo odręczne 372"/>
              <p14:cNvContentPartPr/>
              <p14:nvPr/>
            </p14:nvContentPartPr>
            <p14:xfrm>
              <a:off x="7923175" y="6018938"/>
              <a:ext cx="18360" cy="5400"/>
            </p14:xfrm>
          </p:contentPart>
        </mc:Choice>
        <mc:Fallback xmlns="">
          <p:pic>
            <p:nvPicPr>
              <p:cNvPr id="373" name="Pismo odręczne 372"/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910575" y="6009578"/>
                <a:ext cx="3780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374" name="Pismo odręczne 373"/>
              <p14:cNvContentPartPr/>
              <p14:nvPr/>
            </p14:nvContentPartPr>
            <p14:xfrm>
              <a:off x="8100295" y="5879978"/>
              <a:ext cx="173880" cy="284760"/>
            </p14:xfrm>
          </p:contentPart>
        </mc:Choice>
        <mc:Fallback xmlns="">
          <p:pic>
            <p:nvPicPr>
              <p:cNvPr id="374" name="Pismo odręczne 373"/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8086255" y="5867018"/>
                <a:ext cx="20304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375" name="Pismo odręczne 374"/>
              <p14:cNvContentPartPr/>
              <p14:nvPr/>
            </p14:nvContentPartPr>
            <p14:xfrm>
              <a:off x="8494495" y="5957018"/>
              <a:ext cx="125640" cy="7560"/>
            </p14:xfrm>
          </p:contentPart>
        </mc:Choice>
        <mc:Fallback xmlns="">
          <p:pic>
            <p:nvPicPr>
              <p:cNvPr id="375" name="Pismo odręczne 374"/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8490895" y="5944058"/>
                <a:ext cx="13500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376" name="Pismo odręczne 375"/>
              <p14:cNvContentPartPr/>
              <p14:nvPr/>
            </p14:nvContentPartPr>
            <p14:xfrm>
              <a:off x="8510335" y="6036218"/>
              <a:ext cx="107280" cy="33120"/>
            </p14:xfrm>
          </p:contentPart>
        </mc:Choice>
        <mc:Fallback xmlns="">
          <p:pic>
            <p:nvPicPr>
              <p:cNvPr id="376" name="Pismo odręczne 375"/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8500255" y="6032258"/>
                <a:ext cx="12060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377" name="Pismo odręczne 376"/>
              <p14:cNvContentPartPr/>
              <p14:nvPr/>
            </p14:nvContentPartPr>
            <p14:xfrm>
              <a:off x="9004615" y="5888258"/>
              <a:ext cx="180000" cy="272160"/>
            </p14:xfrm>
          </p:contentPart>
        </mc:Choice>
        <mc:Fallback xmlns="">
          <p:pic>
            <p:nvPicPr>
              <p:cNvPr id="377" name="Pismo odręczne 376"/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8994175" y="5874938"/>
                <a:ext cx="20628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378" name="Pismo odręczne 377"/>
              <p14:cNvContentPartPr/>
              <p14:nvPr/>
            </p14:nvContentPartPr>
            <p14:xfrm>
              <a:off x="9271375" y="5907698"/>
              <a:ext cx="127440" cy="247680"/>
            </p14:xfrm>
          </p:contentPart>
        </mc:Choice>
        <mc:Fallback xmlns="">
          <p:pic>
            <p:nvPicPr>
              <p:cNvPr id="378" name="Pismo odręczne 377"/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9258415" y="5896898"/>
                <a:ext cx="15660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379" name="Pismo odręczne 378"/>
              <p14:cNvContentPartPr/>
              <p14:nvPr/>
            </p14:nvContentPartPr>
            <p14:xfrm>
              <a:off x="9515455" y="5966378"/>
              <a:ext cx="15840" cy="135000"/>
            </p14:xfrm>
          </p:contentPart>
        </mc:Choice>
        <mc:Fallback xmlns="">
          <p:pic>
            <p:nvPicPr>
              <p:cNvPr id="379" name="Pismo odręczne 378"/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9498895" y="5955218"/>
                <a:ext cx="3708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380" name="Pismo odręczne 379"/>
              <p14:cNvContentPartPr/>
              <p14:nvPr/>
            </p14:nvContentPartPr>
            <p14:xfrm>
              <a:off x="9598255" y="5931458"/>
              <a:ext cx="22320" cy="198360"/>
            </p14:xfrm>
          </p:contentPart>
        </mc:Choice>
        <mc:Fallback xmlns="">
          <p:pic>
            <p:nvPicPr>
              <p:cNvPr id="380" name="Pismo odręczne 379"/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9589255" y="5923898"/>
                <a:ext cx="4932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381" name="Pismo odręczne 380"/>
              <p14:cNvContentPartPr/>
              <p14:nvPr/>
            </p14:nvContentPartPr>
            <p14:xfrm>
              <a:off x="9417895" y="5829938"/>
              <a:ext cx="249480" cy="11160"/>
            </p14:xfrm>
          </p:contentPart>
        </mc:Choice>
        <mc:Fallback xmlns="">
          <p:pic>
            <p:nvPicPr>
              <p:cNvPr id="381" name="Pismo odręczne 380"/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9404935" y="5816618"/>
                <a:ext cx="26604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384" name="Pismo odręczne 383"/>
              <p14:cNvContentPartPr/>
              <p14:nvPr/>
            </p14:nvContentPartPr>
            <p14:xfrm>
              <a:off x="1966615" y="3957578"/>
              <a:ext cx="386280" cy="583920"/>
            </p14:xfrm>
          </p:contentPart>
        </mc:Choice>
        <mc:Fallback xmlns="">
          <p:pic>
            <p:nvPicPr>
              <p:cNvPr id="384" name="Pismo odręczne 383"/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959775" y="3944258"/>
                <a:ext cx="406440" cy="60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385" name="Pismo odręczne 384"/>
              <p14:cNvContentPartPr/>
              <p14:nvPr/>
            </p14:nvContentPartPr>
            <p14:xfrm>
              <a:off x="2330935" y="3930218"/>
              <a:ext cx="43920" cy="34920"/>
            </p14:xfrm>
          </p:contentPart>
        </mc:Choice>
        <mc:Fallback xmlns="">
          <p:pic>
            <p:nvPicPr>
              <p:cNvPr id="385" name="Pismo odręczne 384"/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316895" y="3920498"/>
                <a:ext cx="7452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390" name="Pismo odręczne 389"/>
              <p14:cNvContentPartPr/>
              <p14:nvPr/>
            </p14:nvContentPartPr>
            <p14:xfrm>
              <a:off x="533095" y="6057458"/>
              <a:ext cx="113400" cy="216360"/>
            </p14:xfrm>
          </p:contentPart>
        </mc:Choice>
        <mc:Fallback xmlns="">
          <p:pic>
            <p:nvPicPr>
              <p:cNvPr id="390" name="Pismo odręczne 389"/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14015" y="6039458"/>
                <a:ext cx="15156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391" name="Pismo odręczne 390"/>
              <p14:cNvContentPartPr/>
              <p14:nvPr/>
            </p14:nvContentPartPr>
            <p14:xfrm>
              <a:off x="665215" y="5999498"/>
              <a:ext cx="162000" cy="518760"/>
            </p14:xfrm>
          </p:contentPart>
        </mc:Choice>
        <mc:Fallback xmlns="">
          <p:pic>
            <p:nvPicPr>
              <p:cNvPr id="391" name="Pismo odręczne 390"/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661255" y="5987618"/>
                <a:ext cx="187200" cy="53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393" name="Pismo odręczne 392"/>
              <p14:cNvContentPartPr/>
              <p14:nvPr/>
            </p14:nvContentPartPr>
            <p14:xfrm>
              <a:off x="7233415" y="2022578"/>
              <a:ext cx="113400" cy="389160"/>
            </p14:xfrm>
          </p:contentPart>
        </mc:Choice>
        <mc:Fallback xmlns="">
          <p:pic>
            <p:nvPicPr>
              <p:cNvPr id="393" name="Pismo odręczne 392"/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7216135" y="2011058"/>
                <a:ext cx="13824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401" name="Pismo odręczne 400"/>
              <p14:cNvContentPartPr/>
              <p14:nvPr/>
            </p14:nvContentPartPr>
            <p14:xfrm>
              <a:off x="1954015" y="4458338"/>
              <a:ext cx="147240" cy="390960"/>
            </p14:xfrm>
          </p:contentPart>
        </mc:Choice>
        <mc:Fallback xmlns="">
          <p:pic>
            <p:nvPicPr>
              <p:cNvPr id="401" name="Pismo odręczne 400"/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941415" y="4444658"/>
                <a:ext cx="176040" cy="42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402" name="Pismo odręczne 401"/>
              <p14:cNvContentPartPr/>
              <p14:nvPr/>
            </p14:nvContentPartPr>
            <p14:xfrm>
              <a:off x="2432455" y="5112818"/>
              <a:ext cx="11520" cy="12960"/>
            </p14:xfrm>
          </p:contentPart>
        </mc:Choice>
        <mc:Fallback xmlns="">
          <p:pic>
            <p:nvPicPr>
              <p:cNvPr id="402" name="Pismo odręczne 401"/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427415" y="5108498"/>
                <a:ext cx="2952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403" name="Pismo odręczne 402"/>
              <p14:cNvContentPartPr/>
              <p14:nvPr/>
            </p14:nvContentPartPr>
            <p14:xfrm>
              <a:off x="1226095" y="6045218"/>
              <a:ext cx="1040400" cy="286920"/>
            </p14:xfrm>
          </p:contentPart>
        </mc:Choice>
        <mc:Fallback xmlns="">
          <p:pic>
            <p:nvPicPr>
              <p:cNvPr id="403" name="Pismo odręczne 402"/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1208815" y="6034778"/>
                <a:ext cx="107316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411" name="Pismo odręczne 410"/>
              <p14:cNvContentPartPr/>
              <p14:nvPr/>
            </p14:nvContentPartPr>
            <p14:xfrm>
              <a:off x="3147775" y="5905178"/>
              <a:ext cx="1222200" cy="381960"/>
            </p14:xfrm>
          </p:contentPart>
        </mc:Choice>
        <mc:Fallback xmlns="">
          <p:pic>
            <p:nvPicPr>
              <p:cNvPr id="411" name="Pismo odręczne 410"/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135175" y="5892218"/>
                <a:ext cx="1249560" cy="41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427" name="Pismo odręczne 426"/>
              <p14:cNvContentPartPr/>
              <p14:nvPr/>
            </p14:nvContentPartPr>
            <p14:xfrm>
              <a:off x="7270135" y="5301458"/>
              <a:ext cx="513000" cy="105480"/>
            </p14:xfrm>
          </p:contentPart>
        </mc:Choice>
        <mc:Fallback xmlns="">
          <p:pic>
            <p:nvPicPr>
              <p:cNvPr id="427" name="Pismo odręczne 426"/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7262575" y="5289938"/>
                <a:ext cx="53964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431" name="Pismo odręczne 430"/>
              <p14:cNvContentPartPr/>
              <p14:nvPr/>
            </p14:nvContentPartPr>
            <p14:xfrm>
              <a:off x="1113055" y="6386858"/>
              <a:ext cx="2498400" cy="410760"/>
            </p14:xfrm>
          </p:contentPart>
        </mc:Choice>
        <mc:Fallback xmlns="">
          <p:pic>
            <p:nvPicPr>
              <p:cNvPr id="431" name="Pismo odręczne 430"/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1098655" y="6374258"/>
                <a:ext cx="2517480" cy="44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435" name="Pismo odręczne 434"/>
              <p14:cNvContentPartPr/>
              <p14:nvPr/>
            </p14:nvContentPartPr>
            <p14:xfrm>
              <a:off x="3957415" y="6405578"/>
              <a:ext cx="97200" cy="149760"/>
            </p14:xfrm>
          </p:contentPart>
        </mc:Choice>
        <mc:Fallback xmlns="">
          <p:pic>
            <p:nvPicPr>
              <p:cNvPr id="435" name="Pismo odręczne 434"/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943015" y="6392258"/>
                <a:ext cx="12672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436" name="Pismo odręczne 435"/>
              <p14:cNvContentPartPr/>
              <p14:nvPr/>
            </p14:nvContentPartPr>
            <p14:xfrm>
              <a:off x="3967495" y="6596378"/>
              <a:ext cx="113760" cy="25560"/>
            </p14:xfrm>
          </p:contentPart>
        </mc:Choice>
        <mc:Fallback xmlns="">
          <p:pic>
            <p:nvPicPr>
              <p:cNvPr id="436" name="Pismo odręczne 435"/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3960655" y="6583778"/>
                <a:ext cx="12708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437" name="Pismo odręczne 436"/>
              <p14:cNvContentPartPr/>
              <p14:nvPr/>
            </p14:nvContentPartPr>
            <p14:xfrm>
              <a:off x="4038415" y="6652898"/>
              <a:ext cx="120600" cy="122760"/>
            </p14:xfrm>
          </p:contentPart>
        </mc:Choice>
        <mc:Fallback xmlns="">
          <p:pic>
            <p:nvPicPr>
              <p:cNvPr id="437" name="Pismo odręczne 436"/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027615" y="6639938"/>
                <a:ext cx="14436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438" name="Pismo odręczne 437"/>
              <p14:cNvContentPartPr/>
              <p14:nvPr/>
            </p14:nvContentPartPr>
            <p14:xfrm>
              <a:off x="4272055" y="6493778"/>
              <a:ext cx="51480" cy="149040"/>
            </p14:xfrm>
          </p:contentPart>
        </mc:Choice>
        <mc:Fallback xmlns="">
          <p:pic>
            <p:nvPicPr>
              <p:cNvPr id="438" name="Pismo odręczne 437"/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4262335" y="6490898"/>
                <a:ext cx="6912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439" name="Pismo odręczne 438"/>
              <p14:cNvContentPartPr/>
              <p14:nvPr/>
            </p14:nvContentPartPr>
            <p14:xfrm>
              <a:off x="4349815" y="6547778"/>
              <a:ext cx="20160" cy="122040"/>
            </p14:xfrm>
          </p:contentPart>
        </mc:Choice>
        <mc:Fallback xmlns="">
          <p:pic>
            <p:nvPicPr>
              <p:cNvPr id="439" name="Pismo odręczne 438"/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4339735" y="6539138"/>
                <a:ext cx="4428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440" name="Pismo odręczne 439"/>
              <p14:cNvContentPartPr/>
              <p14:nvPr/>
            </p14:nvContentPartPr>
            <p14:xfrm>
              <a:off x="4226695" y="6410978"/>
              <a:ext cx="204480" cy="37800"/>
            </p14:xfrm>
          </p:contentPart>
        </mc:Choice>
        <mc:Fallback xmlns="">
          <p:pic>
            <p:nvPicPr>
              <p:cNvPr id="440" name="Pismo odręczne 439"/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4215175" y="6396938"/>
                <a:ext cx="21924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441" name="Pismo odręczne 440"/>
              <p14:cNvContentPartPr/>
              <p14:nvPr/>
            </p14:nvContentPartPr>
            <p14:xfrm>
              <a:off x="4553575" y="6554258"/>
              <a:ext cx="11520" cy="2160"/>
            </p14:xfrm>
          </p:contentPart>
        </mc:Choice>
        <mc:Fallback xmlns="">
          <p:pic>
            <p:nvPicPr>
              <p:cNvPr id="441" name="Pismo odręczne 440"/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4532695" y="6540578"/>
                <a:ext cx="3744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442" name="Pismo odręczne 441"/>
              <p14:cNvContentPartPr/>
              <p14:nvPr/>
            </p14:nvContentPartPr>
            <p14:xfrm>
              <a:off x="4692535" y="6435818"/>
              <a:ext cx="159480" cy="238320"/>
            </p14:xfrm>
          </p:contentPart>
        </mc:Choice>
        <mc:Fallback xmlns="">
          <p:pic>
            <p:nvPicPr>
              <p:cNvPr id="442" name="Pismo odręczne 441"/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4682455" y="6421418"/>
                <a:ext cx="18540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443" name="Pismo odręczne 442"/>
              <p14:cNvContentPartPr/>
              <p14:nvPr/>
            </p14:nvContentPartPr>
            <p14:xfrm>
              <a:off x="4909615" y="6401978"/>
              <a:ext cx="400320" cy="282240"/>
            </p14:xfrm>
          </p:contentPart>
        </mc:Choice>
        <mc:Fallback xmlns="">
          <p:pic>
            <p:nvPicPr>
              <p:cNvPr id="443" name="Pismo odręczne 442"/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4906375" y="6390458"/>
                <a:ext cx="41760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444" name="Pismo odręczne 443"/>
              <p14:cNvContentPartPr/>
              <p14:nvPr/>
            </p14:nvContentPartPr>
            <p14:xfrm>
              <a:off x="5094295" y="6509618"/>
              <a:ext cx="116280" cy="182880"/>
            </p14:xfrm>
          </p:contentPart>
        </mc:Choice>
        <mc:Fallback xmlns="">
          <p:pic>
            <p:nvPicPr>
              <p:cNvPr id="444" name="Pismo odręczne 443"/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5090335" y="6494498"/>
                <a:ext cx="13572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445" name="Pismo odręczne 444"/>
              <p14:cNvContentPartPr/>
              <p14:nvPr/>
            </p14:nvContentPartPr>
            <p14:xfrm>
              <a:off x="5483455" y="6549938"/>
              <a:ext cx="142560" cy="5040"/>
            </p14:xfrm>
          </p:contentPart>
        </mc:Choice>
        <mc:Fallback xmlns="">
          <p:pic>
            <p:nvPicPr>
              <p:cNvPr id="445" name="Pismo odręczne 44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479135" y="6538778"/>
                <a:ext cx="15696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446" name="Pismo odręczne 445"/>
              <p14:cNvContentPartPr/>
              <p14:nvPr/>
            </p14:nvContentPartPr>
            <p14:xfrm>
              <a:off x="5511895" y="6607898"/>
              <a:ext cx="165240" cy="28800"/>
            </p14:xfrm>
          </p:contentPart>
        </mc:Choice>
        <mc:Fallback xmlns="">
          <p:pic>
            <p:nvPicPr>
              <p:cNvPr id="446" name="Pismo odręczne 445"/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5502895" y="6603938"/>
                <a:ext cx="17784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454" name="Pismo odręczne 453"/>
              <p14:cNvContentPartPr/>
              <p14:nvPr/>
            </p14:nvContentPartPr>
            <p14:xfrm>
              <a:off x="5526295" y="2770298"/>
              <a:ext cx="139320" cy="519840"/>
            </p14:xfrm>
          </p:contentPart>
        </mc:Choice>
        <mc:Fallback xmlns="">
          <p:pic>
            <p:nvPicPr>
              <p:cNvPr id="454" name="Pismo odręczne 453"/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5521975" y="2761298"/>
                <a:ext cx="164520" cy="53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466" name="Pismo odręczne 465"/>
              <p14:cNvContentPartPr/>
              <p14:nvPr/>
            </p14:nvContentPartPr>
            <p14:xfrm>
              <a:off x="8912095" y="385658"/>
              <a:ext cx="189360" cy="193680"/>
            </p14:xfrm>
          </p:contentPart>
        </mc:Choice>
        <mc:Fallback xmlns="">
          <p:pic>
            <p:nvPicPr>
              <p:cNvPr id="466" name="Pismo odręczne 465"/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8908495" y="371258"/>
                <a:ext cx="21024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467" name="Pismo odręczne 466"/>
              <p14:cNvContentPartPr/>
              <p14:nvPr/>
            </p14:nvContentPartPr>
            <p14:xfrm>
              <a:off x="8850175" y="901898"/>
              <a:ext cx="160200" cy="134640"/>
            </p14:xfrm>
          </p:contentPart>
        </mc:Choice>
        <mc:Fallback xmlns="">
          <p:pic>
            <p:nvPicPr>
              <p:cNvPr id="467" name="Pismo odręczne 46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836495" y="888578"/>
                <a:ext cx="17712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468" name="Pismo odręczne 467"/>
              <p14:cNvContentPartPr/>
              <p14:nvPr/>
            </p14:nvContentPartPr>
            <p14:xfrm>
              <a:off x="9218815" y="1011338"/>
              <a:ext cx="236520" cy="263880"/>
            </p14:xfrm>
          </p:contentPart>
        </mc:Choice>
        <mc:Fallback xmlns="">
          <p:pic>
            <p:nvPicPr>
              <p:cNvPr id="468" name="Pismo odręczne 467"/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9206215" y="1003058"/>
                <a:ext cx="25524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469" name="Pismo odręczne 468"/>
              <p14:cNvContentPartPr/>
              <p14:nvPr/>
            </p14:nvContentPartPr>
            <p14:xfrm>
              <a:off x="9216655" y="1248938"/>
              <a:ext cx="195840" cy="55800"/>
            </p14:xfrm>
          </p:contentPart>
        </mc:Choice>
        <mc:Fallback xmlns="">
          <p:pic>
            <p:nvPicPr>
              <p:cNvPr id="469" name="Pismo odręczne 46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207295" y="1240298"/>
                <a:ext cx="21240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470" name="Pismo odręczne 469"/>
              <p14:cNvContentPartPr/>
              <p14:nvPr/>
            </p14:nvContentPartPr>
            <p14:xfrm>
              <a:off x="9598615" y="991538"/>
              <a:ext cx="493920" cy="491400"/>
            </p14:xfrm>
          </p:contentPart>
        </mc:Choice>
        <mc:Fallback xmlns="">
          <p:pic>
            <p:nvPicPr>
              <p:cNvPr id="470" name="Pismo odręczne 46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583135" y="978218"/>
                <a:ext cx="528480" cy="52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471" name="Pismo odręczne 470"/>
              <p14:cNvContentPartPr/>
              <p14:nvPr/>
            </p14:nvContentPartPr>
            <p14:xfrm>
              <a:off x="5875495" y="6430418"/>
              <a:ext cx="116280" cy="278280"/>
            </p14:xfrm>
          </p:contentPart>
        </mc:Choice>
        <mc:Fallback xmlns="">
          <p:pic>
            <p:nvPicPr>
              <p:cNvPr id="471" name="Pismo odręczne 47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859655" y="6418178"/>
                <a:ext cx="14292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472" name="Pismo odręczne 471"/>
              <p14:cNvContentPartPr/>
              <p14:nvPr/>
            </p14:nvContentPartPr>
            <p14:xfrm>
              <a:off x="6048295" y="6368498"/>
              <a:ext cx="412560" cy="327960"/>
            </p14:xfrm>
          </p:contentPart>
        </mc:Choice>
        <mc:Fallback xmlns="">
          <p:pic>
            <p:nvPicPr>
              <p:cNvPr id="472" name="Pismo odręczne 471"/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6043975" y="6353018"/>
                <a:ext cx="435600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473" name="Pismo odręczne 472"/>
              <p14:cNvContentPartPr/>
              <p14:nvPr/>
            </p14:nvContentPartPr>
            <p14:xfrm>
              <a:off x="6251335" y="6517178"/>
              <a:ext cx="162360" cy="219240"/>
            </p14:xfrm>
          </p:contentPart>
        </mc:Choice>
        <mc:Fallback xmlns="">
          <p:pic>
            <p:nvPicPr>
              <p:cNvPr id="473" name="Pismo odręczne 472"/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6238375" y="6502418"/>
                <a:ext cx="19116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474" name="Pismo odręczne 473"/>
              <p14:cNvContentPartPr/>
              <p14:nvPr/>
            </p14:nvContentPartPr>
            <p14:xfrm>
              <a:off x="6576055" y="6471818"/>
              <a:ext cx="61560" cy="170280"/>
            </p14:xfrm>
          </p:contentPart>
        </mc:Choice>
        <mc:Fallback xmlns="">
          <p:pic>
            <p:nvPicPr>
              <p:cNvPr id="474" name="Pismo odręczne 473"/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6572095" y="6460298"/>
                <a:ext cx="6876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475" name="Pismo odręczne 474"/>
              <p14:cNvContentPartPr/>
              <p14:nvPr/>
            </p14:nvContentPartPr>
            <p14:xfrm>
              <a:off x="6680095" y="6457778"/>
              <a:ext cx="44640" cy="189360"/>
            </p14:xfrm>
          </p:contentPart>
        </mc:Choice>
        <mc:Fallback xmlns="">
          <p:pic>
            <p:nvPicPr>
              <p:cNvPr id="475" name="Pismo odręczne 47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668575" y="6446258"/>
                <a:ext cx="7560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476" name="Pismo odręczne 475"/>
              <p14:cNvContentPartPr/>
              <p14:nvPr/>
            </p14:nvContentPartPr>
            <p14:xfrm>
              <a:off x="6528175" y="6364898"/>
              <a:ext cx="229320" cy="32760"/>
            </p14:xfrm>
          </p:contentPart>
        </mc:Choice>
        <mc:Fallback xmlns="">
          <p:pic>
            <p:nvPicPr>
              <p:cNvPr id="476" name="Pismo odręczne 475"/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6516295" y="6344018"/>
                <a:ext cx="251280" cy="7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5006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1796" y="0"/>
            <a:ext cx="11258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2. Powierzchnia kulistego balonu po dopompowaniu zwiększyła się o 44%. O ile procent wzrosła objętość balonu? </a:t>
            </a:r>
            <a:endParaRPr lang="pl-PL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0" name="Pismo odręczne 29"/>
              <p14:cNvContentPartPr/>
              <p14:nvPr/>
            </p14:nvContentPartPr>
            <p14:xfrm>
              <a:off x="1032775" y="1365218"/>
              <a:ext cx="248040" cy="262800"/>
            </p14:xfrm>
          </p:contentPart>
        </mc:Choice>
        <mc:Fallback xmlns="">
          <p:pic>
            <p:nvPicPr>
              <p:cNvPr id="30" name="Pismo odręczne 2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15855" y="1351898"/>
                <a:ext cx="28188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0" name="Pismo odręczne 49"/>
              <p14:cNvContentPartPr/>
              <p14:nvPr/>
            </p14:nvContentPartPr>
            <p14:xfrm>
              <a:off x="757375" y="1003058"/>
              <a:ext cx="18000" cy="871560"/>
            </p14:xfrm>
          </p:contentPart>
        </mc:Choice>
        <mc:Fallback xmlns="">
          <p:pic>
            <p:nvPicPr>
              <p:cNvPr id="50" name="Pismo odręczne 49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43335" y="991538"/>
                <a:ext cx="45360" cy="89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4" name="Pismo odręczne 73"/>
              <p14:cNvContentPartPr/>
              <p14:nvPr/>
            </p14:nvContentPartPr>
            <p14:xfrm>
              <a:off x="745135" y="995498"/>
              <a:ext cx="1153080" cy="405000"/>
            </p14:xfrm>
          </p:contentPart>
        </mc:Choice>
        <mc:Fallback xmlns="">
          <p:pic>
            <p:nvPicPr>
              <p:cNvPr id="74" name="Pismo odręczne 73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37575" y="986498"/>
                <a:ext cx="1179000" cy="43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77" name="Pismo odręczne 76"/>
              <p14:cNvContentPartPr/>
              <p14:nvPr/>
            </p14:nvContentPartPr>
            <p14:xfrm>
              <a:off x="1287655" y="2181338"/>
              <a:ext cx="546840" cy="983520"/>
            </p14:xfrm>
          </p:contentPart>
        </mc:Choice>
        <mc:Fallback xmlns="">
          <p:pic>
            <p:nvPicPr>
              <p:cNvPr id="77" name="Pismo odręczne 76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281895" y="2169458"/>
                <a:ext cx="556200" cy="10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81" name="Pismo odręczne 80"/>
              <p14:cNvContentPartPr/>
              <p14:nvPr/>
            </p14:nvContentPartPr>
            <p14:xfrm>
              <a:off x="832975" y="993338"/>
              <a:ext cx="1026000" cy="1170000"/>
            </p14:xfrm>
          </p:contentPart>
        </mc:Choice>
        <mc:Fallback xmlns="">
          <p:pic>
            <p:nvPicPr>
              <p:cNvPr id="81" name="Pismo odręczne 80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25415" y="986138"/>
                <a:ext cx="1054440" cy="11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2" name="Pismo odręczne 81"/>
              <p14:cNvContentPartPr/>
              <p14:nvPr/>
            </p14:nvContentPartPr>
            <p14:xfrm>
              <a:off x="658735" y="1943018"/>
              <a:ext cx="447480" cy="3565440"/>
            </p14:xfrm>
          </p:contentPart>
        </mc:Choice>
        <mc:Fallback xmlns="">
          <p:pic>
            <p:nvPicPr>
              <p:cNvPr id="82" name="Pismo odręczne 81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50455" y="1930778"/>
                <a:ext cx="477000" cy="359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1" name="Pismo odręczne 90"/>
              <p14:cNvContentPartPr/>
              <p14:nvPr/>
            </p14:nvContentPartPr>
            <p14:xfrm>
              <a:off x="1594375" y="3685418"/>
              <a:ext cx="403200" cy="372600"/>
            </p14:xfrm>
          </p:contentPart>
        </mc:Choice>
        <mc:Fallback xmlns="">
          <p:pic>
            <p:nvPicPr>
              <p:cNvPr id="91" name="Pismo odręczne 90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582855" y="3671738"/>
                <a:ext cx="433080" cy="4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2" name="Pismo odręczne 91"/>
              <p14:cNvContentPartPr/>
              <p14:nvPr/>
            </p14:nvContentPartPr>
            <p14:xfrm>
              <a:off x="1557655" y="1071098"/>
              <a:ext cx="1503000" cy="1134360"/>
            </p14:xfrm>
          </p:contentPart>
        </mc:Choice>
        <mc:Fallback xmlns="">
          <p:pic>
            <p:nvPicPr>
              <p:cNvPr id="92" name="Pismo odręczne 91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549015" y="1062818"/>
                <a:ext cx="1528920" cy="11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00" name="Pismo odręczne 99"/>
              <p14:cNvContentPartPr/>
              <p14:nvPr/>
            </p14:nvContentPartPr>
            <p14:xfrm>
              <a:off x="990295" y="4808978"/>
              <a:ext cx="1089360" cy="822240"/>
            </p14:xfrm>
          </p:contentPart>
        </mc:Choice>
        <mc:Fallback xmlns="">
          <p:pic>
            <p:nvPicPr>
              <p:cNvPr id="100" name="Pismo odręczne 99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80215" y="4794938"/>
                <a:ext cx="1117800" cy="84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08" name="Pismo odręczne 107"/>
              <p14:cNvContentPartPr/>
              <p14:nvPr/>
            </p14:nvContentPartPr>
            <p14:xfrm>
              <a:off x="1495375" y="964538"/>
              <a:ext cx="1502280" cy="310320"/>
            </p14:xfrm>
          </p:contentPart>
        </mc:Choice>
        <mc:Fallback xmlns="">
          <p:pic>
            <p:nvPicPr>
              <p:cNvPr id="108" name="Pismo odręczne 107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489255" y="958418"/>
                <a:ext cx="152784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09" name="Pismo odręczne 108"/>
              <p14:cNvContentPartPr/>
              <p14:nvPr/>
            </p14:nvContentPartPr>
            <p14:xfrm>
              <a:off x="5634655" y="964538"/>
              <a:ext cx="36000" cy="14400"/>
            </p14:xfrm>
          </p:contentPart>
        </mc:Choice>
        <mc:Fallback xmlns="">
          <p:pic>
            <p:nvPicPr>
              <p:cNvPr id="109" name="Pismo odręczne 108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627815" y="951938"/>
                <a:ext cx="4716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10" name="Pismo odręczne 109"/>
              <p14:cNvContentPartPr/>
              <p14:nvPr/>
            </p14:nvContentPartPr>
            <p14:xfrm>
              <a:off x="1852855" y="1364858"/>
              <a:ext cx="36360" cy="62280"/>
            </p14:xfrm>
          </p:contentPart>
        </mc:Choice>
        <mc:Fallback xmlns="">
          <p:pic>
            <p:nvPicPr>
              <p:cNvPr id="110" name="Pismo odręczne 10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43135" y="1351538"/>
                <a:ext cx="5832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11" name="Pismo odręczne 110"/>
              <p14:cNvContentPartPr/>
              <p14:nvPr/>
            </p14:nvContentPartPr>
            <p14:xfrm>
              <a:off x="3003055" y="1257578"/>
              <a:ext cx="81720" cy="100440"/>
            </p14:xfrm>
          </p:contentPart>
        </mc:Choice>
        <mc:Fallback xmlns="">
          <p:pic>
            <p:nvPicPr>
              <p:cNvPr id="111" name="Pismo odręczne 11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96575" y="1248938"/>
                <a:ext cx="10260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12" name="Pismo odręczne 111"/>
              <p14:cNvContentPartPr/>
              <p14:nvPr/>
            </p14:nvContentPartPr>
            <p14:xfrm>
              <a:off x="3781015" y="779138"/>
              <a:ext cx="2292480" cy="2169000"/>
            </p14:xfrm>
          </p:contentPart>
        </mc:Choice>
        <mc:Fallback xmlns="">
          <p:pic>
            <p:nvPicPr>
              <p:cNvPr id="112" name="Pismo odręczne 111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764095" y="761498"/>
                <a:ext cx="2327040" cy="220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13" name="Pismo odręczne 112"/>
              <p14:cNvContentPartPr/>
              <p14:nvPr/>
            </p14:nvContentPartPr>
            <p14:xfrm>
              <a:off x="1290535" y="3930218"/>
              <a:ext cx="126360" cy="10800"/>
            </p14:xfrm>
          </p:contentPart>
        </mc:Choice>
        <mc:Fallback xmlns="">
          <p:pic>
            <p:nvPicPr>
              <p:cNvPr id="113" name="Pismo odręczne 112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286935" y="3918338"/>
                <a:ext cx="13572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14" name="Pismo odręczne 113"/>
              <p14:cNvContentPartPr/>
              <p14:nvPr/>
            </p14:nvContentPartPr>
            <p14:xfrm>
              <a:off x="1290535" y="4027418"/>
              <a:ext cx="135720" cy="35280"/>
            </p14:xfrm>
          </p:contentPart>
        </mc:Choice>
        <mc:Fallback xmlns="">
          <p:pic>
            <p:nvPicPr>
              <p:cNvPr id="114" name="Pismo odręczne 113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281895" y="4021658"/>
                <a:ext cx="1497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15" name="Pismo odręczne 114"/>
              <p14:cNvContentPartPr/>
              <p14:nvPr/>
            </p14:nvContentPartPr>
            <p14:xfrm>
              <a:off x="2392495" y="1361258"/>
              <a:ext cx="34200" cy="38520"/>
            </p14:xfrm>
          </p:contentPart>
        </mc:Choice>
        <mc:Fallback xmlns="">
          <p:pic>
            <p:nvPicPr>
              <p:cNvPr id="115" name="Pismo odręczne 114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379175" y="1343978"/>
                <a:ext cx="5868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16" name="Pismo odręczne 115"/>
              <p14:cNvContentPartPr/>
              <p14:nvPr/>
            </p14:nvContentPartPr>
            <p14:xfrm>
              <a:off x="2190535" y="1451258"/>
              <a:ext cx="100800" cy="176040"/>
            </p14:xfrm>
          </p:contentPart>
        </mc:Choice>
        <mc:Fallback xmlns="">
          <p:pic>
            <p:nvPicPr>
              <p:cNvPr id="116" name="Pismo odręczne 115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82255" y="1440098"/>
                <a:ext cx="12348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17" name="Pismo odręczne 116"/>
              <p14:cNvContentPartPr/>
              <p14:nvPr/>
            </p14:nvContentPartPr>
            <p14:xfrm>
              <a:off x="2223655" y="1463498"/>
              <a:ext cx="79560" cy="110160"/>
            </p14:xfrm>
          </p:contentPart>
        </mc:Choice>
        <mc:Fallback xmlns="">
          <p:pic>
            <p:nvPicPr>
              <p:cNvPr id="117" name="Pismo odręczne 116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210335" y="1450898"/>
                <a:ext cx="10224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21" name="Pismo odręczne 120"/>
              <p14:cNvContentPartPr/>
              <p14:nvPr/>
            </p14:nvContentPartPr>
            <p14:xfrm>
              <a:off x="1754215" y="1341458"/>
              <a:ext cx="670320" cy="821880"/>
            </p14:xfrm>
          </p:contentPart>
        </mc:Choice>
        <mc:Fallback xmlns="">
          <p:pic>
            <p:nvPicPr>
              <p:cNvPr id="121" name="Pismo odręczne 120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750975" y="1329938"/>
                <a:ext cx="685080" cy="83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22" name="Pismo odręczne 121"/>
              <p14:cNvContentPartPr/>
              <p14:nvPr/>
            </p14:nvContentPartPr>
            <p14:xfrm>
              <a:off x="3824215" y="1803338"/>
              <a:ext cx="2280960" cy="26280"/>
            </p14:xfrm>
          </p:contentPart>
        </mc:Choice>
        <mc:Fallback xmlns="">
          <p:pic>
            <p:nvPicPr>
              <p:cNvPr id="122" name="Pismo odręczne 121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815935" y="1786058"/>
                <a:ext cx="230976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24" name="Pismo odręczne 123"/>
              <p14:cNvContentPartPr/>
              <p14:nvPr/>
            </p14:nvContentPartPr>
            <p14:xfrm>
              <a:off x="3791095" y="1437218"/>
              <a:ext cx="2300400" cy="414360"/>
            </p14:xfrm>
          </p:contentPart>
        </mc:Choice>
        <mc:Fallback xmlns="">
          <p:pic>
            <p:nvPicPr>
              <p:cNvPr id="124" name="Pismo odręczne 123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783895" y="1419218"/>
                <a:ext cx="2328480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26" name="Pismo odręczne 125"/>
              <p14:cNvContentPartPr/>
              <p14:nvPr/>
            </p14:nvContentPartPr>
            <p14:xfrm>
              <a:off x="3815575" y="1828898"/>
              <a:ext cx="2238480" cy="398880"/>
            </p14:xfrm>
          </p:contentPart>
        </mc:Choice>
        <mc:Fallback xmlns="">
          <p:pic>
            <p:nvPicPr>
              <p:cNvPr id="126" name="Pismo odręczne 125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804775" y="1825298"/>
                <a:ext cx="226980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28" name="Pismo odręczne 127"/>
              <p14:cNvContentPartPr/>
              <p14:nvPr/>
            </p14:nvContentPartPr>
            <p14:xfrm>
              <a:off x="4793335" y="1590578"/>
              <a:ext cx="647280" cy="275400"/>
            </p14:xfrm>
          </p:contentPart>
        </mc:Choice>
        <mc:Fallback xmlns="">
          <p:pic>
            <p:nvPicPr>
              <p:cNvPr id="128" name="Pismo odręczne 127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777495" y="1586258"/>
                <a:ext cx="68004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33" name="Pismo odręczne 132"/>
              <p14:cNvContentPartPr/>
              <p14:nvPr/>
            </p14:nvContentPartPr>
            <p14:xfrm>
              <a:off x="6895015" y="444698"/>
              <a:ext cx="2553840" cy="2709000"/>
            </p14:xfrm>
          </p:contentPart>
        </mc:Choice>
        <mc:Fallback xmlns="">
          <p:pic>
            <p:nvPicPr>
              <p:cNvPr id="133" name="Pismo odręczne 132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878455" y="428498"/>
                <a:ext cx="2588760" cy="27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36" name="Pismo odręczne 135"/>
              <p14:cNvContentPartPr/>
              <p14:nvPr/>
            </p14:nvContentPartPr>
            <p14:xfrm>
              <a:off x="6927775" y="1636298"/>
              <a:ext cx="2463480" cy="74160"/>
            </p14:xfrm>
          </p:contentPart>
        </mc:Choice>
        <mc:Fallback xmlns="">
          <p:pic>
            <p:nvPicPr>
              <p:cNvPr id="136" name="Pismo odręczne 135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921295" y="1623338"/>
                <a:ext cx="248868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38" name="Pismo odręczne 137"/>
              <p14:cNvContentPartPr/>
              <p14:nvPr/>
            </p14:nvContentPartPr>
            <p14:xfrm>
              <a:off x="6872695" y="1351898"/>
              <a:ext cx="2521440" cy="387720"/>
            </p14:xfrm>
          </p:contentPart>
        </mc:Choice>
        <mc:Fallback xmlns="">
          <p:pic>
            <p:nvPicPr>
              <p:cNvPr id="138" name="Pismo odręczne 137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863335" y="1335338"/>
                <a:ext cx="2551680" cy="41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41" name="Pismo odręczne 140"/>
              <p14:cNvContentPartPr/>
              <p14:nvPr/>
            </p14:nvContentPartPr>
            <p14:xfrm>
              <a:off x="6918415" y="1685978"/>
              <a:ext cx="2511720" cy="344520"/>
            </p14:xfrm>
          </p:contentPart>
        </mc:Choice>
        <mc:Fallback xmlns="">
          <p:pic>
            <p:nvPicPr>
              <p:cNvPr id="141" name="Pismo odręczne 140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907615" y="1670138"/>
                <a:ext cx="2543760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43" name="Pismo odręczne 142"/>
              <p14:cNvContentPartPr/>
              <p14:nvPr/>
            </p14:nvContentPartPr>
            <p14:xfrm>
              <a:off x="8085895" y="1433978"/>
              <a:ext cx="637920" cy="307800"/>
            </p14:xfrm>
          </p:contentPart>
        </mc:Choice>
        <mc:Fallback xmlns="">
          <p:pic>
            <p:nvPicPr>
              <p:cNvPr id="143" name="Pismo odręczne 142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070415" y="1417078"/>
                <a:ext cx="662400" cy="3401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48" name="Pismo odręczne 147"/>
              <p14:cNvContentPartPr/>
              <p14:nvPr/>
            </p14:nvContentPartPr>
            <p14:xfrm>
              <a:off x="3851575" y="3264938"/>
              <a:ext cx="2363400" cy="3231360"/>
            </p14:xfrm>
          </p:contentPart>
        </mc:Choice>
        <mc:Fallback xmlns="">
          <p:pic>
            <p:nvPicPr>
              <p:cNvPr id="148" name="Pismo odręczne 147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841855" y="3249458"/>
                <a:ext cx="2386080" cy="326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59" name="Pismo odręczne 158"/>
              <p14:cNvContentPartPr/>
              <p14:nvPr/>
            </p14:nvContentPartPr>
            <p14:xfrm>
              <a:off x="3896935" y="3275378"/>
              <a:ext cx="0" cy="339480"/>
            </p14:xfrm>
          </p:contentPart>
        </mc:Choice>
        <mc:Fallback xmlns="">
          <p:pic>
            <p:nvPicPr>
              <p:cNvPr id="159" name="Pismo odręczne 158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0" y="0"/>
                <a:ext cx="0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97" name="Pismo odręczne 196"/>
              <p14:cNvContentPartPr/>
              <p14:nvPr/>
            </p14:nvContentPartPr>
            <p14:xfrm>
              <a:off x="5136415" y="382418"/>
              <a:ext cx="954720" cy="28080"/>
            </p14:xfrm>
          </p:contentPart>
        </mc:Choice>
        <mc:Fallback xmlns="">
          <p:pic>
            <p:nvPicPr>
              <p:cNvPr id="197" name="Pismo odręczne 196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125615" y="361538"/>
                <a:ext cx="98676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99" name="Pismo odręczne 198"/>
              <p14:cNvContentPartPr/>
              <p14:nvPr/>
            </p14:nvContentPartPr>
            <p14:xfrm>
              <a:off x="5033815" y="4499018"/>
              <a:ext cx="1002240" cy="51120"/>
            </p14:xfrm>
          </p:contentPart>
        </mc:Choice>
        <mc:Fallback xmlns="">
          <p:pic>
            <p:nvPicPr>
              <p:cNvPr id="199" name="Pismo odręczne 198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021575" y="4478138"/>
                <a:ext cx="103536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18" name="Pismo odręczne 217"/>
              <p14:cNvContentPartPr/>
              <p14:nvPr/>
            </p14:nvContentPartPr>
            <p14:xfrm>
              <a:off x="4605775" y="5153138"/>
              <a:ext cx="1602360" cy="104040"/>
            </p14:xfrm>
          </p:contentPart>
        </mc:Choice>
        <mc:Fallback xmlns="">
          <p:pic>
            <p:nvPicPr>
              <p:cNvPr id="218" name="Pismo odręczne 217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597495" y="5138378"/>
                <a:ext cx="163080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43" name="Pismo odręczne 242"/>
              <p14:cNvContentPartPr/>
              <p14:nvPr/>
            </p14:nvContentPartPr>
            <p14:xfrm>
              <a:off x="7476415" y="3348458"/>
              <a:ext cx="432720" cy="3104640"/>
            </p14:xfrm>
          </p:contentPart>
        </mc:Choice>
        <mc:Fallback xmlns="">
          <p:pic>
            <p:nvPicPr>
              <p:cNvPr id="243" name="Pismo odręczne 242"/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469575" y="3335138"/>
                <a:ext cx="460440" cy="31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67" name="Pismo odręczne 266"/>
              <p14:cNvContentPartPr/>
              <p14:nvPr/>
            </p14:nvContentPartPr>
            <p14:xfrm>
              <a:off x="11508055" y="5027858"/>
              <a:ext cx="461880" cy="326880"/>
            </p14:xfrm>
          </p:contentPart>
        </mc:Choice>
        <mc:Fallback xmlns="">
          <p:pic>
            <p:nvPicPr>
              <p:cNvPr id="267" name="Pismo odręczne 266"/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11491855" y="5009858"/>
                <a:ext cx="49752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279" name="Pismo odręczne 278"/>
              <p14:cNvContentPartPr/>
              <p14:nvPr/>
            </p14:nvContentPartPr>
            <p14:xfrm>
              <a:off x="6490015" y="275498"/>
              <a:ext cx="1132200" cy="162000"/>
            </p14:xfrm>
          </p:contentPart>
        </mc:Choice>
        <mc:Fallback xmlns="">
          <p:pic>
            <p:nvPicPr>
              <p:cNvPr id="279" name="Pismo odręczne 278"/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6470575" y="269738"/>
                <a:ext cx="116820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291" name="Pismo odręczne 290"/>
              <p14:cNvContentPartPr/>
              <p14:nvPr/>
            </p14:nvContentPartPr>
            <p14:xfrm>
              <a:off x="6223255" y="1688138"/>
              <a:ext cx="205920" cy="365400"/>
            </p14:xfrm>
          </p:contentPart>
        </mc:Choice>
        <mc:Fallback xmlns="">
          <p:pic>
            <p:nvPicPr>
              <p:cNvPr id="291" name="Pismo odręczne 290"/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211375" y="1674458"/>
                <a:ext cx="234360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312" name="Pismo odręczne 311"/>
              <p14:cNvContentPartPr/>
              <p14:nvPr/>
            </p14:nvContentPartPr>
            <p14:xfrm>
              <a:off x="10165255" y="4596218"/>
              <a:ext cx="829800" cy="16200"/>
            </p14:xfrm>
          </p:contentPart>
        </mc:Choice>
        <mc:Fallback xmlns="">
          <p:pic>
            <p:nvPicPr>
              <p:cNvPr id="312" name="Pismo odręczne 311"/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0156255" y="4576418"/>
                <a:ext cx="85932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314" name="Pismo odręczne 313"/>
              <p14:cNvContentPartPr/>
              <p14:nvPr/>
            </p14:nvContentPartPr>
            <p14:xfrm>
              <a:off x="11206735" y="4977458"/>
              <a:ext cx="253080" cy="601560"/>
            </p14:xfrm>
          </p:contentPart>
        </mc:Choice>
        <mc:Fallback xmlns="">
          <p:pic>
            <p:nvPicPr>
              <p:cNvPr id="314" name="Pismo odręczne 313"/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1191615" y="4967738"/>
                <a:ext cx="281520" cy="62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324" name="Pismo odręczne 323"/>
              <p14:cNvContentPartPr/>
              <p14:nvPr/>
            </p14:nvContentPartPr>
            <p14:xfrm>
              <a:off x="5919415" y="5942618"/>
              <a:ext cx="685800" cy="518400"/>
            </p14:xfrm>
          </p:contentPart>
        </mc:Choice>
        <mc:Fallback xmlns="">
          <p:pic>
            <p:nvPicPr>
              <p:cNvPr id="324" name="Pismo odręczne 323"/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902135" y="5932178"/>
                <a:ext cx="723960" cy="54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325" name="Pismo odręczne 324"/>
              <p14:cNvContentPartPr/>
              <p14:nvPr/>
            </p14:nvContentPartPr>
            <p14:xfrm>
              <a:off x="5168455" y="6478298"/>
              <a:ext cx="480960" cy="231840"/>
            </p14:xfrm>
          </p:contentPart>
        </mc:Choice>
        <mc:Fallback xmlns="">
          <p:pic>
            <p:nvPicPr>
              <p:cNvPr id="325" name="Pismo odręczne 324"/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150815" y="6461018"/>
                <a:ext cx="50184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328" name="Pismo odręczne 327"/>
              <p14:cNvContentPartPr/>
              <p14:nvPr/>
            </p14:nvContentPartPr>
            <p14:xfrm>
              <a:off x="6027415" y="3209858"/>
              <a:ext cx="5491080" cy="3583800"/>
            </p14:xfrm>
          </p:contentPart>
        </mc:Choice>
        <mc:Fallback xmlns="">
          <p:pic>
            <p:nvPicPr>
              <p:cNvPr id="328" name="Pismo odręczne 327"/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6014815" y="3194738"/>
                <a:ext cx="5519520" cy="360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352" name="Pismo odręczne 351"/>
              <p14:cNvContentPartPr/>
              <p14:nvPr/>
            </p14:nvContentPartPr>
            <p14:xfrm>
              <a:off x="10204495" y="646658"/>
              <a:ext cx="423360" cy="1763640"/>
            </p14:xfrm>
          </p:contentPart>
        </mc:Choice>
        <mc:Fallback xmlns="">
          <p:pic>
            <p:nvPicPr>
              <p:cNvPr id="352" name="Pismo odręczne 351"/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0193335" y="628658"/>
                <a:ext cx="438120" cy="179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362" name="Pismo odręczne 361"/>
              <p14:cNvContentPartPr/>
              <p14:nvPr/>
            </p14:nvContentPartPr>
            <p14:xfrm>
              <a:off x="10793815" y="892178"/>
              <a:ext cx="1083960" cy="414720"/>
            </p14:xfrm>
          </p:contentPart>
        </mc:Choice>
        <mc:Fallback xmlns="">
          <p:pic>
            <p:nvPicPr>
              <p:cNvPr id="362" name="Pismo odręczne 361"/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0786255" y="875978"/>
                <a:ext cx="1108800" cy="43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376" name="Pismo odręczne 375"/>
              <p14:cNvContentPartPr/>
              <p14:nvPr/>
            </p14:nvContentPartPr>
            <p14:xfrm>
              <a:off x="10631095" y="1972538"/>
              <a:ext cx="1494720" cy="1145160"/>
            </p14:xfrm>
          </p:contentPart>
        </mc:Choice>
        <mc:Fallback xmlns="">
          <p:pic>
            <p:nvPicPr>
              <p:cNvPr id="376" name="Pismo odręczne 375"/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10618855" y="1959938"/>
                <a:ext cx="1527840" cy="11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388" name="Pismo odręczne 387"/>
              <p14:cNvContentPartPr/>
              <p14:nvPr/>
            </p14:nvContentPartPr>
            <p14:xfrm>
              <a:off x="9561175" y="1873538"/>
              <a:ext cx="1029600" cy="1167840"/>
            </p14:xfrm>
          </p:contentPart>
        </mc:Choice>
        <mc:Fallback xmlns="">
          <p:pic>
            <p:nvPicPr>
              <p:cNvPr id="388" name="Pismo odręczne 387"/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9555415" y="1860218"/>
                <a:ext cx="1038600" cy="12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416" name="Pismo odręczne 415"/>
              <p14:cNvContentPartPr/>
              <p14:nvPr/>
            </p14:nvContentPartPr>
            <p14:xfrm>
              <a:off x="11545135" y="3572738"/>
              <a:ext cx="574200" cy="985320"/>
            </p14:xfrm>
          </p:contentPart>
        </mc:Choice>
        <mc:Fallback xmlns="">
          <p:pic>
            <p:nvPicPr>
              <p:cNvPr id="416" name="Pismo odręczne 415"/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11533975" y="3560498"/>
                <a:ext cx="601200" cy="10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417" name="Pismo odręczne 416"/>
              <p14:cNvContentPartPr/>
              <p14:nvPr/>
            </p14:nvContentPartPr>
            <p14:xfrm>
              <a:off x="10898215" y="3628178"/>
              <a:ext cx="817920" cy="322200"/>
            </p14:xfrm>
          </p:contentPart>
        </mc:Choice>
        <mc:Fallback xmlns="">
          <p:pic>
            <p:nvPicPr>
              <p:cNvPr id="417" name="Pismo odręczne 416"/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10884175" y="3612698"/>
                <a:ext cx="843120" cy="34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1523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</TotalTime>
  <Words>242</Words>
  <Application>Microsoft Office PowerPoint</Application>
  <PresentationFormat>Panoramiczny</PresentationFormat>
  <Paragraphs>8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HP</dc:creator>
  <cp:lastModifiedBy>HP</cp:lastModifiedBy>
  <cp:revision>12</cp:revision>
  <dcterms:created xsi:type="dcterms:W3CDTF">2020-03-16T08:19:18Z</dcterms:created>
  <dcterms:modified xsi:type="dcterms:W3CDTF">2020-03-16T13:11:17Z</dcterms:modified>
</cp:coreProperties>
</file>