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64" r:id="rId8"/>
    <p:sldId id="260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46:38.8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B93D522-D9FB-4C46-A515-5E0632E79545}" emma:medium="tactile" emma:mode="ink">
          <msink:context xmlns:msink="http://schemas.microsoft.com/ink/2010/main" type="inkDrawing" rotatedBoundingBox="14553,2159 20964,2094 20969,2566 14558,2630" semanticType="callout" shapeName="Other">
            <msink:sourceLink direction="from" ref="{D45A4B54-B3B8-4EC3-9BF6-B44CE43206EB}"/>
          </msink:context>
        </emma:interpretation>
      </emma:emma>
    </inkml:annotationXML>
    <inkml:trace contextRef="#ctx0" brushRef="#br0">0 34 19 0,'0'0'60'0,"0"0"-8"0,0 0-4 0,0 0-20 15,0 0-4-15,0 0-4 0,0 0 0 0,0 0 0 0,0 0 0 16,0 0 4-16,0-6-4 0,0 6-4 0,0 0 4 0,0 0 0 16,0 0-4-16,0 0 4 0,0 0 4 0,0 0 0 0,0 0 4 15,0 0 0-15,0 0 4 0,0 0-4 0,0 0 0 0,0 0 4 16,0 0 0-16,0 0 0 0,0 0-4 0,0 0-4 0,0 0 0 15,0 0-4-15,0 0 4 0,0 0-8 0,0 0 0 0,0 0 0 16,0 0-4-16,0 0 8 0,0 0 0 0,0 0 0 0,0 6 4 0,0-6 0 16,0 4-20-16,0 1 20 0,0 5-8 0,0-6 0 0,0 6 0 15,8-1-4-15,-8 2 4 0,0 3-4 0,0 0-8 0,0 1 4 16,0-1 0-16,0 0-4 0,0 0 4 0,0 6-4 0,0-6 4 16,0 5-4-16,0-4 0 0,0-1 0 0,0 0-4 0,0 1 4 0,0-1-4 15,0 0 0-15,0-4 0 0,0 6 0 0,0-8 0 16,0 6 4-16,0-4-4 0,0-5 4 0,0 4-4 0,0 1 0 0,0-5 0 15,0 0 0-15,0 0 4 0,0 0-4 0,0-1 0 0,0 1 0 16,0-5 0-16,0 0 0 0,0 4-4 0,0-4 4 0,0 0 0 16,0 0 0-16,0 0 0 0,0 0 0 0,0 0-4 0,0 0 4 0,0 0 0 15,0 0 0-15,0 0 0 0,0 0 0 0,0 0 4 0,0 0 0 16,10 0-4-16,-10 0 0 0,0 0 4 0,8 0-4 0,-8-4 0 16,0 4 0-16,8-5 0 0,1 5 0 0,-9-4 0 0,8 4 0 0,-8-5 4 15,9 5-4-15,0-5 0 0,-1 5 0 0,0-5 0 16,0 5 0-16,2 0 0 0,-2-5 4 0,0 5-4 0,2 0 0 0,-2 0 0 15,0 0 0-15,9 0 0 0,-9 0 4 0,1 0-4 0,8 0 0 16,1 0 0-16,-10 0 0 0,9 0 0 0,-8 0 0 0,8 0 0 16,-9 0 0-16,9 0 4 0,0 0-4 0,-9 0 0 0,10 0 0 15,-1 0-4-15,-8 0 4 0,7 0 0 0,1 0 0 0,1 0 0 16,-10 0 0-16,10 0 4 0,-2 0-4 0,1 0 0 0,0 0 0 0,-8 0 4 16,7 0-4-16,2 0 0 0,-2 0 0 0,2 0 0 0,-10 0 0 15,10 0 4-15,-1 0 0 0,-9 0-4 0,8 0 4 0,2 5-4 16,-10-5 0-16,10 0 4 0,-1 0 0 0,-9 5 0 0,1-5 0 15,8 0 4-15,-9 5-4 0,10-5 4 0,-10 5 0 0,10-5 0 16,-10 0 0-16,8 4 0 0,-7-4-4 0,8 0 0 0,-8 5 0 0,7-5 4 16,2 0 0-16,-10 0-4 0,10 0 4 0,-2 0-4 0,2 0 0 15,-1 0-4-15,-1 0 0 0,2 0 4 0,-2 0-20 0,2 0 24 16,7 0 0-16,-7 0-4 0,-2 0 0 0,2 0 0 0,8 0 4 16,-10 0-4-16,10 0 0 0,-9 0 0 0,-1 0 0 0,10 0 0 15,-8 0 0-15,7 0-4 0,-8 0 0 0,0 0 8 0,9 0-4 16,-10 0-4-16,10 0 4 0,-9 0-4 0,9 0 4 0,-10 0 0 0,2 0-4 15,8 0 0-15,-9 0 4 0,-1 0-4 0,2 0 4 16,8 0-4-16,-10 0 0 0,2 0 0 0,-1 0 0 0,-1 0 0 0,2 0 0 16,-2 0 4-16,2 0-4 0,-1 0 0 0,0 0 0 0,0 0 0 15,-1 0 4-15,2 0 0 0,0 0-4 0,-2 0 4 0,2 0-4 16,-2 4 0-16,1-4 0 0,1 0 0 0,-2 6 4 0,2-6-4 0,-2 4 0 16,2-4 0-16,-1 5 0 0,-1-5-4 0,2 5 4 0,-2-5 0 15,2 5 0-15,8-5 0 0,-10 4 0 0,1-4 4 0,1 0-4 16,8 0 0-16,-10 6 0 0,10-6 4 0,-9 0-4 0,-1 0 0 15,10 0 0-15,-8 0 0 0,7 0-16 0,-8 0 20 0,8 0 0 16,-7 0-4-16,8 0 0 0,-10 0 4 0,10 0-4 0,-9 0 0 0,-1 0 0 16,10 0 0-16,-8 0 4 0,-1 0-4 0,8 0 0 0,-8 0 0 15,1-6 4-15,-2 6-4 0,10 0 0 0,-9-4 0 0,0 4 4 16,0 0-4-16,9 0 0 0,-10-5 0 0,2 5 0 0,-1 0 0 16,0-5 0-16,8 5 0 0,-7 0 4 0,-2 0-4 0,2 0 0 15,7 0 0-15,-7 0 0 0,6 0 0 0,-6 0 0 0,8-5-4 16,-9 5 4-16,8 0 0 0,-8 5 4 0,9-5-8 0,-9 0 8 0,8 0-4 15,1 0 0-15,-9 0 0 0,9 0 0 0,-10 0 0 16,10 0 0-16,-1 0-4 0,-7 0 12 0,8 0-8 0,-10 0 0 0,10 0 0 16,-9 0 0-16,0 0-4 0,8 0 4 0,-7 0 0 0,8 0 0 15,-10 0 0-15,1 0 0 0,1 0 0 0,8 0 0 0,-10 0 0 16,1 0 0-16,0 0 0 0,8 5 0 0,-7-5 0 0,0 0 0 0,-2 0 0 16,1 5 4-16,0-5-4 0,8 0 0 0,-7 0 0 0,-2 0 0 15,2 0 0-15,8 4 0 0,-9-4 0 0,-1 0 0 0,2 0 0 16,8 0 4-16,-10 0-4 0,10 0 0 0,-9 0 4 0,9-4-4 0,-10 8 0 15,10-4 0-15,-9 0 4 0,9 0-8 0,-10 0 4 16,10 0 0-16,-8 0 0 0,7 0 0 0,-8 0 0 0,0 0 0 0,1 0 0 16,6 0 0-16,-6 0 0 0,-1 0 0 0,9 0 4 0,-10 0-4 15,2 0-4-15,-2 0 4 0,10 0 0 0,-9 0 0 0,0 0 0 16,0 0 0-16,9 0 0 0,-9 0 0 0,8 0 0 0,-8 0 0 16,9 0 0-16,-8 0 0 0,6-4-4 0,-6 4 4 0,7 0 0 15,1-5 0-15,0 5 0 0,-1 0 0 0,1-5 0 0,-1 5 0 0,0 0 0 16,1-5 0-16,0 5 0 0,-1 0 0 0,1 0 0 0,8-4 0 15,-8 4 0-15,-1 0 0 0,1 0 0 0,8 0 0 0,-8 0 0 16,-1 0 4-16,9 0-4 0,-8 0 0 0,0 0 0 0,-1 4 0 16,1-8-16-16,0 4 20 0,7 0 0 0,-7 0-4 0,0 0 4 15,0 0-8-15,-2 0 4 0,2 0 0 0,-1 0 0 0,1 0 0 0,0 0 0 16,-1 0 0-16,1 0 0 0,0 4 0 0,-10-4 4 0,10 0-4 16,0 0 0-16,-1 0 0 0,1 0 0 0,0 0 0 0,-1 0 0 15,-8 0 0-15,8 0 0 0,1 0 0 0,0 0 0 0,-9 0 0 0,9 0 0 16,-10 0 0-16,10 0 0 0,-8 0 4 0,-2 0-4 15,1 0 0-15,9 0 0 0,-10 0 0 0,2 0 0 0,0 0 0 0,-2 0 0 16,-7 0 0-16,7 0 0 0,2 0 0 0,-2 0 0 0,-6 0 4 16,6 0-4-16,2 0-4 0,-10 0 4 0,9 0 0 0,-9 0-4 15,10 0 4-15,-10 0 4 0,0 0-8 0,10 0 4 0,-10-4 4 0,10 4-8 16,-10 0 8-16,0 0-4 0,1-6-4 0,7 6 4 0,-6 0 0 16,-2-4 0-16,0 4-4 0,10-5 4 0,-10 5 0 15,0-4-4-15,1 4 4 0,0-5 0 0,-1 5 0 0,1 0 0 0,-1-5 0 16,0 5 0-16,-8 0 0 0,10 0 0 0,-2 0-4 0,0 0 4 15,-8 0 0-15,8 0 0 0,2 0 4 0,-10-5-4 0,8 5 0 16,-8 0 0-16,8 0 0 0,-8 0 0 0,0 0 0 0,9 0 0 16,-9-5 0-16,0 5 0 0,0 0 0 0,0 0 4 0,9 0-4 0,-9 0 0 15,0 0 0-15,0 0 0 0,0 0 0 0,0 0 0 0,0 0 0 16,0 0 4-16,0 0 0 0,-9 0-4 0,9-5 0 0,9 5-4 16,-9-5 4-16,0 0 0 0,0 5 0 0,0-4 4 0,8-1 0 15,-8 0-4-15,0 0 0 0,0-4-4 0,0 4 4 0,9 0 0 16,-9-5 0-16,8 1 0 0,-8 4 0 0,0-4 0 0,8-1 4 15,-8 1-4-15,0-1 0 0,0 0 0 0,8-4 0 0,-8 4 0 0,0-4 0 16,0 4 0-16,0-4 0 0,0 0 0 0,0-1 0 0,10 6 0 16,-10-6 0-16,0 1 0 0,0-1 0 0,0 6 0 0,0-5 0 15,-10 0 0-15,10 3 4 0,0 2-4 0,0-1-16 0,0-4 20 0,0 9 8 16,0-5 0-16,0 6-4 0,0-6 0 0,0 5 0 16,0 1 0-16,0 4 0 0,0-5-4 0,0 5 4 0,0-5 0 0,0 5-4 15,0 0 0-15,0 0-4 0,0 0 4 0,0 0-4 0,0 0 0 16,0 0 4-16,0 0 0 0,0 5 0 0,0-5-4 0,0 5 4 15,0-5-4-15,0 4 4 0,0-4 0 0,0 5-4 0,0 0 4 0,0 0-4 16,0-1 0-16,0 2-4 0,0-2-4 0,0 1-12 0,0 0-16 16,0 0-20-16,0-1-16 0,0 1-40 0,-8 0-36 0,8 0-40 15,-8-1-64-15,8 7 40 0,-8-7 48 0,-1 1 24 0,1 0 24 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46:49.5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16D395B-E244-4640-A2DD-B2DC9CDC5889}" emma:medium="tactile" emma:mode="ink">
          <msink:context xmlns:msink="http://schemas.microsoft.com/ink/2010/main" type="inkDrawing" rotatedBoundingBox="15568,5390 15642,7136 15262,7152 15187,5406" semanticType="verticalRange" shapeName="Other">
            <msink:sourceLink direction="with" ref="{DDC987BC-2B57-40B1-A257-D088A90722B4}"/>
          </msink:context>
        </emma:interpretation>
      </emma:emma>
    </inkml:annotationXML>
    <inkml:trace contextRef="#ctx0" brushRef="#br0">13200 1972 3 0,'0'0'80'0,"0"-6"-8"0,0 6 0 15,0 0-28-15,0 0-4 0,0 0 0 0,0 0-4 0,0 0 0 16,0 0 0-16,0 0 4 0,0 0 0 0,0 0 4 0,0 0 4 0,0 0 0 15,8 0 0-15,-8 0 0 0,0 0 4 0,9 0 0 16,-9 6-8-16,8-6 4 0,-8 5-4 0,9 0 0 0,-1 0 0 0,1-1 0 16,-1 6-4-16,0-1 0 0,10 2 0 0,-10 3 0 0,2-4 0 15,6 8-4-15,-8-4 0 0,1 11-4 0,8-11 0 0,-8 10-4 16,7-5 0-16,2 5 0 0,-10 0-4 0,10 0-8 0,-10 0 0 16,9 0 0-16,-8 5 0 0,8-5-4 0,-9 5 0 0,0-5-8 15,10 5 4-15,-10-1 0 0,0 1 0 0,2 0-4 0,-2 0-20 0,0-1 24 16,1 7 0-16,-9-2-4 0,8 0 0 0,-8 1-4 0,0-1 4 15,9 5-4-15,-9 1 0 0,0-6 4 0,0 6 0 0,-9-1 0 16,9 0 0-16,0 6-4 0,-8-7 0 0,-1 3-4 0,1-2 4 0,0 0 0 16,-2 1 4-16,2-1-4 0,0 0 4 0,0-4-8 15,-10 4 4-15,10-5 0 0,-9-4 0 0,8 5-4 0,-8-5 0 0,9 0-4 16,-10 0-4-16,10-6-4 0,-10 6-12 0,10-10-20 0,0 6-20 16,-9-6-12-16,8-5-32 0,-8 5-32 0,9-9-28 0,-10 4-80 15,10-4 28-15,-10-4 40 0,10-3 44 0,-9 2 16 0,9-5 32 0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31.6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EF9E85C-6D3D-427E-AE69-5E947FE05490}" emma:medium="tactile" emma:mode="ink">
          <msink:context xmlns:msink="http://schemas.microsoft.com/ink/2010/main" type="inkDrawing" rotatedBoundingBox="2836,9677 3112,5401 6096,5594 5820,9870" hotPoints="5994,5586 5861,9733 3000,9642 3133,5494" semanticType="enclosure" shapeName="Rectangle">
            <msink:destinationLink direction="with" ref="{BF481810-B24B-43AF-8AC0-02FB71737084}"/>
            <msink:destinationLink direction="with" ref="{7AE0F448-F1A9-407F-BF1E-96D64727B8DF}"/>
            <msink:destinationLink direction="with" ref="{6CD1B98B-19EE-4D49-B897-941E45F73660}"/>
          </msink:context>
        </emma:interpretation>
      </emma:emma>
    </inkml:annotationXML>
    <inkml:trace contextRef="#ctx0" brushRef="#br0">-938 1620 39 0,'0'0'76'0,"0"0"-8"0,0 0-4 16,0 0-24-16,0 0-12 0,0 0 0 0,0 0 0 0,0 0-4 0,0 0 4 16,0 0-4-16,0 0-4 0,0 0 4 0,0 0-4 15,0 0-4-15,0 0 4 0,0 0-4 0,0 0 0 0,0 0 4 0,0 0 4 16,0 0 0-16,0 0 0 0,0 0-4 0,0 0 4 0,0 0 0 16,0 0 0-16,8 0 4 0,-8 0 0 0,0 0 0 0,9 0-4 15,-9 0-4-15,9 0 0 0,-9 0 4 0,8 0 0 0,-8 0 0 16,8 0 0-16,2 0-4 0,-10 0-4 0,8 0 0 0,0 0 0 15,1 0-8-15,0 0 4 0,-1 0 0 0,0 0-4 0,1 0 4 0,-1-4-4 16,1 4 0-16,0 0 0 0,-1-6 0 0,0 6-4 0,2 0 0 16,6-5 0-16,-8 5 4 0,2 0 0 0,6 0-4 0,-7-4 0 15,-1 4 0-15,10-6 0 0,-10 6 0 0,10 0 0 0,-10-4 0 16,8 4-4-16,-7 0 4 0,8-5 0 0,0 5-4 0,1 0 4 16,-10-5 0-16,8 5 0 0,2-5 0 0,-1 1 0 0,0 4-4 0,0 0 0 15,-1-5 4-15,-6-1 0 0,16 6 0 0,-18-4-4 0,17 4 0 16,-16 0 0-16,8 0 0 0,-1 0 4 0,2 0-4 0,0-4 0 15,-2 4 0-15,1 0 0 0,-8 0 0 0,8 0 0 0,-1 0 0 0,2 0 0 16,-10 4 0-16,10-4 0 0,-10 0 0 0,9 0 0 16,-8 0 0-16,8 0 0 0,-9 0 4 0,0 0-4 0,10 0 0 0,-10 0 0 15,10 0-20-15,-10 0 24 0,0 0 0 0,9 0 0 0,-8 0-4 16,8 0 0-16,-9 0-4 0,0 0 4 0,2 0 4 0,6 0-4 16,-6 0 4-16,6 0-4 0,-7 0 0 0,-1 0 0 0,9 0 4 15,-8 0-4-15,-1 0 0 0,10 0 0 0,-10 0 0 0,0 0 0 0,10 0 4 16,-10 0-4-16,0 0 0 0,9 0 0 0,-8 0 0 15,8 0 0-15,-9 0 0 0,2 0 0 0,6 0 0 0,-8 0 0 0,10 0 0 16,-10 0 0-16,9 0 0 0,-8 0 0 0,8 0 0 0,-9 0 0 16,10 0 0-16,-10 0 0 0,10 0 0 0,-2 0 0 0,-7 0 0 15,7 0 0-15,2 0 0 0,-10 0 4 0,10 0-4 0,-10 0 0 16,9 0-4-16,0 0 4 0,-9 0 0 0,9 0 0 0,1 0-4 16,-10 0 8-16,10 0-4 0,-10 0 0 0,9 0 0 0,0 0 0 0,-9 0-4 15,9 0 4-15,-9 0 4 0,2 0-4 0,6 0-4 0,-6 0 4 16,-2 0-4-16,0 0 4 0,10 0 0 0,-10 0 0 0,0 0 0 15,1 0 0-15,-1 0 0 0,0 0 4 0,10 0 0 0,-10 0-4 16,0 0-4-16,2 0 4 0,-2 0 0 0,0 0 0 0,1 0 4 16,0 4-8-16,-1-4 0 0,1 0 4 0,-1 0 0 0,0 0 0 0,1 6 0 15,0-6 0-15,-1 0 0 0,0 0 0 0,2 5 0 0,-2-5 0 16,-8 0 0-16,8 0 0 0,1 0 0 0,0 0 4 0,-1 0-4 16,0 0 0-16,-8 0 0 0,9 0 0 0,-1 4 0 0,0-4 0 0,2 0-4 15,-10 0 4-15,8 0 0 0,0 0 0 0,2 0 0 16,-2 0 0-16,-8 0 0 0,8 0 4 0,0 0-4 0,1 0 0 0,0 0 0 15,-9 0 0-15,8 0 0 0,1 0 0 0,-1 5 0 0,-8-5 0 16,8 0 0-16,2 0 0 0,-2 0-4 0,0 0 4 0,-8 5 0 16,8-5 4-16,2 0-4 0,-2 0 0 0,0 0 0 0,1 0 0 0,0 0 0 15,-9 0 0-15,8 0 0 0,1 0 0 0,-1 0 0 0,0 0 0 16,2 0 0-16,-2 0 0 0,0 0 0 0,0 0-16 0,2 0 20 16,-2 0 0-16,0 0 0 0,-8 0-4 0,9 0 0 0,-1 0 0 15,1 0 4-15,0 0-4 0,-1 0 0 0,0 0 0 0,0 0 4 16,2 0-4-16,-2 0 0 0,0 0 0 0,2 0 0 0,6 0 0 15,-7 0 0-15,-1 0 0 0,1 5-4 0,-1-5 4 0,1 0 0 16,7 0 4-16,-6 0-4 0,-2 0 0 0,0 0 0 0,10 4 4 16,-10-4-4-16,0 0 0 0,9 6 0 0,-8-6-4 0,0 0 4 0,-1 0 0 15,10 0 0-15,-10 4 0 0,0-4 0 0,10 0-4 0,-10 5 4 16,0-5 0-16,1 6 0 0,8-6 0 0,-8 0 4 0,-1 0-4 16,0 4 0-16,0-4 0 0,2 0-4 0,6 0 4 0,-6 4 0 15,-2-4 0-15,0 5 0 0,1-5 0 0,-1 0 0 0,1 0 0 16,-1 0 0-16,1 0 0 0,-1 0 0 0,0 0 0 0,-8 0 0 0,10 0 0 15,-2 0 0-15,0 0 0 0,-8 5 0 0,10-10 0 0,-10 10-4 16,8-5 4-16,0 0 4 0,-8 0-4 0,0 0 4 0,9 0-4 16,-9 0 0-16,0 0 0 0,8 0-4 0,-8 0 4 0,0 0 0 0,0 0 4 15,0 0-4-15,0 0 0 0,8 0 0 0,-8 0 0 16,0 0-4-16,0 0 4 0,0 0-4 0,0 0 4 0,0 0 0 0,0 0 0 16,0 0-4-16,9 0 4 0,-9 0 0 0,0 0 0 0,0 0 0 15,0 0 0-15,0 0 0 0,0 0 0 0,0 0 0 0,9 0 0 16,-9 0 0-16,0 0 0 0,0 0 0 0,0 0 0 0,0 0 0 0,8 0 0 15,-8 0 0-15,0 0 0 0,8 0 0 0,-8 0 0 0,0 0 0 16,0 0 4-16,10 0-4 0,-10 0 0 0,0 0 0 0,8 0-4 16,-8 0 4-16,8 0 0 0,-8 0 0 0,0 0 0 0,0 0 0 15,9 0 0-15,-9 0 0 0,9 0 0 0,-9 0 0 0,0 0 0 16,8 0 0-16,-8 0 0 0,0 0 0 0,0 0-4 0,8 0 4 0,-8 0 4 16,0 0-4-16,0 0 0 0,0 0 0 0,0 0 0 15,0 0 0-15,0 0 0 0,0 0-16 0,0 0 20 0,0 0 0 0,0 0 0 16,0 0 0-16,0 0-4 0,0 0 4 0,0 0-4 0,0 0 0 15,0 0 0-15,0 0 4 0,0 0-4 0,0 0 4 0,0 0-4 16,0 5 4-16,0-5 0 0,0 0-4 0,0 4 0 0,0-4 4 16,0 6 0-16,0-6 4 0,0 4-4 0,0 1 0 0,0-1 0 15,0 2 4-15,0-2 0 0,0 1 0 0,0 5 4 0,0-6 0 16,0 6 0-16,0-5 0 0,0 5-4 0,0-1 0 0,0 0 0 0,0 2 0 16,0-2 0-16,0 1 0 0,0-1-4 0,0 5 0 0,0-4 0 15,0 0 0-15,0 4 0 0,0-4 0 0,0 4 0 0,0 0 0 16,0-4 0-16,0 5-4 0,0-1 0 0,0-5 4 0,0 6-4 0,0 0 0 15,0-7 4-15,0 7-4 0,0-1 0 0,0 1 0 16,0-1 8-16,0 1-8 0,0-6-4 0,0 5 4 0,0 0 4 0,0 1-8 16,0 0 4-16,0-1 0 0,0 5 0 0,0-4 0 0,0-1 0 15,0 1 4-15,0 3 0 0,0-3-4 0,0 0 0 0,0 4 0 16,-8-5 0-16,8 1 0 0,0 4 0 0,0-5 4 0,0 0-4 0,0 1 0 16,0 4 0-16,0-5 0 0,0 5 0 0,0-4 0 0,-8-1 0 15,8 5 4-15,0-4-4 0,0 5 0 0,0-7 0 0,0 6 4 16,0-5-8-16,-9 7 0 0,9-8 0 0,0 8 4 0,0-7 0 15,0 5 0-15,-9 0 0 0,9-5 0 0,0 5 0 0,0 0 0 16,0 0 0-16,0 1-4 0,0-1 4 0,0 0 0 0,0 0 0 0,0 1 0 16,0-1 0-16,-8 0 0 0,8 0 0 0,0 0-4 0,0 6 4 15,0-7 4-15,0 1 0 0,-8 0-8 0,8 6 4 0,0-6-4 16,0-1 4-16,0 7 0 0,-10-6 0 0,10 0 0 0,0 6-4 16,0-6 4-16,0 4 0 0,-8-3-4 0,8 4 4 0,0-5 0 15,0 5 0-15,0-1-4 0,-8-3 0 0,8 4 4 0,0 0 0 16,-9-5 0-16,9 5 0 0,0 1 0 0,0-1 0 0,-9-5 0 0,9 4 4 15,0 2-8-15,0-6 4 0,-8 4 0 0,8-4-4 0,0 6 4 16,-8-1 0-16,8-5-4 0,0 4 4 0,-9-3-4 0,9 4 4 16,0-1 0-16,0-3 0 0,0 4 0 0,0 0 0 0,-8-5 0 15,8 5 4-15,0 1-8 0,0-7 4 0,-8 7 0 0,8-2-4 16,0 2 4-16,0-2-4 0,0-4 4 0,0 5 0 0,0 0 0 0,-10 0 4 16,10 0-4-16,0 0 0 0,0 0-4 0,0 0 4 15,0 0-4-15,-8 0 4 0,8 0 0 0,0 0 0 0,0 0 0 0,-8 0 0 16,8-5 0-16,0 6 0 0,-10-2-4 0,10-4 4 0,0 6-4 15,0-2 0-15,-8-3 4 0,8 4 0 0,0-5 0 0,0 0 0 16,-8 5 0-16,8-5-4 0,0 0 0 0,0 5 4 0,0-5 0 0,-9 0 0 16,9 1-4-16,0-1 4 0,0 0-4 0,-8-1 4 0,8 2 0 15,0 5 0-15,0-6 0 0,0 0 4 0,0 0-8 0,0 0 0 16,-9 1 0-16,9-1 0 0,0 0 4 0,0-1-16 0,0 2 20 16,0 4 0-16,0-5 0 0,0 1-4 0,0-6 0 0,0 5 4 15,0 0-4-15,0 0 0 0,-8 0 0 0,8-4 0 0,0 4 4 0,0-5-4 16,-9 1 4-16,9 4-8 0,0-5 4 0,0 1 0 0,0-2 0 15,0 3 0-15,-8-2 0 0,8 1 0 0,0-1 4 0,0 0-8 16,0 1 0-16,-8-1 4 0,8 0 4 0,0 1-4 0,0-6 0 16,0 6-4-16,0-1 8 0,-10 1 0 0,10-1-8 0,0 0 4 15,0 0 0-15,-8 1 0 0,8-6-4 0,0 6 4 0,0 0 0 16,0-1 0-16,0 0 0 0,-8-4 0 0,8 4 0 0,0 1 4 0,0-6-4 16,0 1 0-16,0 4 0 0,0-4 4 0,0 4-4 0,0-4-4 15,0-1 4-15,0 1 0 0,0 0 0 0,-10 4-4 0,10-5 8 16,0-3-4-16,0 3 0 0,0 1 0 0,0 0 0 0,0-1 0 15,0 0 0-15,0 1 0 0,0 0 0 0,0-6 0 0,0 6 0 16,-8-5 0-16,8 4-4 0,0-5 4 0,0 7-16 0,0-7 20 0,0 1 0 16,0 0 0-16,0 0 0 0,0-5-4 0,0 4 0 15,0-4 4-15,0 5-4 0,0-5 4 0,0 0 0 0,0 0-4 0,0 0 0 16,0 0 0-16,0 0-4 0,0 0 8 0,0 0-8 0,0 0 4 16,0 0-4-16,0 0 4 0,0 0-4 0,-8 0-4 0,8 0 0 15,0 0-8-15,0 0-8 0,-8 0-8 0,8 0-12 0,0 0-12 0,-9 0-20 16,9 0-20-16,-9-5-20 0,9 5-44 0,-8-4-40 0,-1-1 20 15,1 0 36-15,0 0 32 0,-2 1 20 0</inkml:trace>
    <inkml:trace contextRef="#ctx0" brushRef="#br0" timeOffset="-2843.3928">-1007 1586 59 0,'0'0'76'0,"0"0"-12"16,0 0-4-16,0 0-24 0,0 0-8 0,0 0 4 15,0 0-8-15,0 0 4 0,0 0-4 0,0 0 0 0,0 0 4 0,0 0-4 16,10 0 4-16,-10 0 0 0,0 0 0 0,0 0 4 0,0 0 0 16,0 0-4-16,8 5 4 0,-8-5 0 0,0 4 0 0,0-4-4 15,0 6 4-15,0-2-4 0,0 1 0 0,0 1 0 0,0-2 0 0,0 0-4 16,0 6 0-16,0-5-4 0,0 5 0 0,0-1-4 0,0-5 0 15,0 6-8-15,0 0 4 0,0-1-4 0,0 1-4 0,0 5 0 16,0-6 4-16,0 0 0 0,0 6 0 0,0 0 0 0,0-6 0 16,0 5 0-16,0 1 0 0,0-5 4 0,0 4-4 0,0 0 0 15,0-4 0-15,0 4 0 0,0 0 0 0,0 1-4 0,0-1 0 16,0-4 0-16,0 3 4 0,0 2-4 0,0-5 0 0,0 5 0 16,0-1 0-16,0 1 0 0,0-5 0 0,0 3 4 0,0 2-4 15,0-1 0-15,0-3 0 0,0 2 4 0,0 1-4 0,0 1 0 0,0-1 0 16,0 1 0-16,0-1 0 0,0 1 0 0,0-1 0 0,0 1-4 15,0-1 0-15,0 0 0 0,0 0 4 0,0 1-4 0,0 4 0 16,-8-5 4-16,8 6-4 0,0-6 0 0,0 5 0 0,0 0 0 0,0 0 0 16,0 0 4-16,0-4 0 0,0 4-4 0,0 1 0 15,0-1 4-15,0 0-4 0,0-1 0 0,0 3 4 0,0-8-4 0,0 8-4 16,0-3 4-16,0-3 0 0,0-2 4 0,0 2 0 0,0-1-8 16,0 1 4-16,0-1 0 0,0 0 0 0,0 1 0 0,0-1 0 15,0-4 0-15,0 4 0 0,0 1 0 0,0-1 0 0,0-4 0 0,0 4 0 16,0 1 0-16,0-1 0 0,0 1 0 0,0-2 0 0,0 2 0 15,0-1 0-15,0 1 0 0,0-5 0 0,0 4 0 0,0 1 0 16,0-2 0-16,0 3 0 0,0-3 0 0,0 2 0 0,0-1 0 16,0 1 4-16,0-1-4 0,0 1 0 0,0 0 0 0,0-2 0 15,0 1 0-15,0 1 0 0,0 4 0 0,0-5 0 0,0 1 0 0,0-1 0 16,0 7-4-16,0-8 4 0,0 1 0 0,0 5 0 0,0 1 0 16,0-6 4-16,0 5-4 0,0 0-4 0,0 0 4 0,0 0 0 15,0 1-4-15,0 0 4 0,0-2 0 0,0 1 4 0,-10 0-4 16,10 1 0-16,0-1 4 0,0 0-4 0,0 0-4 0,0 0 4 15,0 0 0-15,0 6 0 0,0-6 0 0,-8 0 4 0,8 0-4 0,0 0 0 16,0 5 0-16,0-4 0 0,-8-1-4 0,8 4 4 0,0-3 0 16,0-1 4-16,0 5-4 0,-8-4 0 0,8 3-4 0,0-4 4 15,0 6 0-15,0-6 0 0,0 5 0 0,0 0 0 16,-9-5 0-16,9 6-4 0,0-2 4 0,0-4 0 0,0 5 0 0,0 0-20 16,0 0 24-16,-9-5-4 0,9 5 4 0,0-5-4 0,0 5 0 0,-8-4 0 15,8 2 4-15,0-2-4 0,0 0 0 0,0 4 4 0,0-5-4 16,0 0 0-16,-9 1 0 0,9-1 0 0,0 0 0 0,0 0-4 15,0 0 4-15,-8 0 4 0,8 0-4 0,0 0-4 0,0 1 4 16,0-1 0-16,0-5 0 0,-8 7 0 0,8-3 0 0,0 1 0 16,0-5-4-16,0 6 4 0,0-2-4 0,0-3 4 0,-10 4 4 15,10 1-8-15,0-1 4 0,0-5 0 0,0 6 0 0,0-2-4 0,0 1 4 16,0 1 0-16,0-1 0 0,0 0-4 0,0 0 4 0,-8 0-4 16,8 1 4-16,0-6 0 0,0 5-4 0,0 0 4 0,0 0 0 15,8-4 0-15,-8 4 0 0,0 0 0 0,0-5-4 0,0 6 4 0,-8-6 0 16,8 0 0-16,0 6-4 0,0-6 4 0,0 0 0 15,0 1 0-15,0-2 0 0,0 3-4 0,0-2 4 0,0 1 0 0,0-1 0 16,0 0 0-16,0 1 4 0,0-1-16 0,0 0 12 0,0 1 4 16,-8-1-4-16,8 0 0 0,0-4 0 0,0 5 0 0,0-1 0 15,0 0 4-15,0-4-4 0,0 4 0 0,0-4 0 0,0 4 0 16,0-4 0-16,0 0 0 0,0 4 0 0,0-5 4 0,0 1-4 16,0-1 0-16,0 1 0 0,0 0 0 0,0-5-4 0,0 4 4 0,0-4 4 15,0 4-4-15,0-3 0 0,0 3 0 0,0-4 0 0,0 0 0 16,0 0 4-16,0-1-4 0,0 1 0 0,0 0 0 0,0-1 0 15,0 1 4-15,0 0-8 0,0-5 4 0,0 5-4 0,0 0 8 16,0-5-8-16,0 5 4 0,0-5 0 0,0 3 0 0,0-3 0 16,0 6 4-16,0-6 0 0,0 5-4 0,0-5-4 0,0 5 4 0,0-1 0 15,0-4 0-15,0 6 0 0,0-6-4 0,0 0 4 16,0 0 0-16,0 4 0 0,0-4-4 0,0 0 4 0,0 0 0 0,0 5 0 16,0-5-4-16,0 0 0 0,0 0 4 0,0 0-8 0,0 5 4 0,0-5 4 15,0 0-8-15,0 0 0 0,0 0-4 0,0 5 0 16,0-5-4-16,0 0 0 0,0 0 0 0,0 0-8 0,-8 0-4 0,8 4 0 15,0-4-4-15,0 0 0 0,0 0-8 0,0 0-8 0,-10 0-8 16,10 0-8-16,-8 0-4 0,8-4-16 0,0 4-32 0,-8 0-40 16,-1-5 8-16,9 0 32 0,-9 0 20 0</inkml:trace>
    <inkml:trace contextRef="#ctx0" brushRef="#br0" timeOffset="1524.9216">-1134 5711 47 0,'0'0'80'0,"0"0"-8"0,0 0-12 16,0 0-20-16,0 0-8 0,0 0 0 0,0 0-4 15,0 0 4-15,0 0-8 0,0 0 0 0,0 0 0 0,0 0-4 0,0 0-4 16,0 0 4-16,0 0 0 0,0 0-4 0,0 0-12 0,0 0 20 16,0 0-4-16,0 0 4 0,0 0-4 0,0 4 8 0,0-4-4 15,8 0 0-15,-8 0 0 0,10 0 4 0,-10 0 0 0,0 0 0 0,8 0 0 16,0 0 4-16,0 5-4 0,-8-5 4 0,10 0-8 0,-2 0 0 15,0 0-4-15,1 0 0 0,-1 0-4 0,1-5-4 0,0 5 8 16,-1 5-4-16,8-5-4 0,-6 0 4 0,-2 0-4 0,10 0 4 16,-10 0-4-16,9 0 0 0,-9 0 0 0,9 0-4 0,0 0 4 15,1 0-4-15,-10 0 0 0,9 0-4 0,0 0 4 0,0 0 0 16,0 0 0-16,-8 0-4 0,7 0 4 0,2 0-4 0,-2 0 0 0,2 0 4 16,-1 0-4-16,-1 0 0 0,-6 0 4 0,6 0-4 0,2 0 4 15,-2 0-4-15,2 0 0 0,-1 0 4 0,-1 0-4 0,2 0-4 16,-10 0 4-16,10 0 0 0,-2 0 0 0,2 0 0 0,-1 0 0 15,-1 0 0-15,2 0 4 0,-2 0-8 0,2 0 4 0,-1 0 0 16,0 0-4-16,0 0 4 0,-1 0 0 0,-6 0-16 0,6 0 16 0,2 5 0 16,-2-5 0-16,2 0 0 0,-10 0 0 0,9 0-4 0,1 5 0 15,-10-5 0-15,8 0 4 0,2 0 0 0,-10 0-4 0,10 4 4 16,-10-4-4-16,9 0 4 0,-1 0 0 0,-6 0 0 0,6 0 0 16,-6 0-4-16,6 0 0 0,1 0 4 0,-8 0-4 0,8-4 0 15,-1 4 0-15,-6 0 0 0,6 0 4 0,2 0-4 0,-1 0 4 0,0 0-4 16,-9 0 4-16,9 0-4 0,1 0 4 0,-2 0 0 0,2 0 0 15,-2 0 0-15,1 0 0 0,1 0-4 0,-2 0 8 0,2 0-4 16,-2 0 0-16,-6 0-4 0,6 0 4 0,1 0 0 0,1 0-4 16,-2 0 0-16,2 0 4 0,-2 0-4 0,2 0 8 0,-1 0-8 15,-1 0 4-15,2 0 0 0,-2 0 0 0,2 0 0 0,-1 0 0 0,0 0 0 16,0 0-4-16,0 0 0 0,0 0 4 0,9 0 0 0,-9 0-4 16,0 0 4-16,0 0 0 0,-1 0-4 0,2 0 0 0,0 0 0 15,-2 0 0-15,2 0 4 0,-2 0 0 0,1 0 0 0,1 0 0 16,-2 0 0-16,2 0-4 0,-2 0 4 0,2-5-4 0,-1 5-4 15,-1 0 4-15,-7 0 4 0,8 0 0 0,1 0-4 0,-10 0 0 0,9 0 4 16,0 0-4-16,-9-5 0 0,9 5 0 0,-9 0 0 0,10-5 0 16,0 5 0-16,-10 0 0 0,0 0 0 0,9-4 0 0,-8 4 4 15,8 0 0-15,-9 0-4 0,10 0 4 0,-10-5-4 0,8 5 0 16,-6 0 0-16,-2 0 0 0,9 0 0 0,-8 0 0 0,-1 0 0 16,9 0 4-16,-9 0-4 0,2 0 0 0,6 0 0 0,-8 0 4 0,2 0-4 15,6 0 0-15,-7 0 0 0,-1 0 0 0,1 0 4 0,0 0-8 16,7 0 4-16,-8 0-4 0,2 0 4 0,-2 0 0 0,0 0 4 15,10 0-4-15,-10 0-4 0,1 0 4 0,-1 0 0 0,1 0 0 0,-1 0 0 16,1 0 0-16,-1 0 0 0,0 0 0 0,2 0 4 16,6 0-4-16,-16 0 0 0,18 0 0 0,-10 0 0 0,0 0 0 0,1 0 0 15,-1 0-16-15,1 0 20 0,0 0 0 0,-1 0 0 0,0 0 0 16,2 0-4-16,-2 0 0 0,0 0 0 0,0 0-4 0,2 0 8 16,-10 0 0-16,8 0 0 0,0 0-4 0,1 0 0 0,-1 0 0 15,-8 0 0-15,9 0 0 0,0 0 0 0,-1 0 4 0,-8 0-4 0,8 5-4 16,-8-5 0-16,8 0 4 0,2 0 0 0,-10 0 0 15,8 0 4-15,0 0-4 0,-8 0 0 0,10 0-4 0,-10 0 4 0,8 4 0 16,-8-4 0-16,8 0 4 0,-8 0-4 0,0 0 0 0,9 0 0 16,-9 0 0-16,0 5 0 0,0-5 0 0,8 0 4 0,-8 0-4 15,0 0 0-15,0 0 0 0,0 0 0 0,0 0 0 0,0 0 0 16,0 0 0-16,0 0 0 0,0 5 0 0,0-10 4 0,0 5 0 16,0 5 0-16,0-10-8 0,0 5 8 0,0 0-4 0,0 0 4 0,0 0-4 15,0 0 4-15,0 0-4 0,0 5 0 0,0-5 4 0,0 0-4 16,0 0 0-16,0 0 0 0,0 0-8 0,0 0-4 0,-8 0-12 15,8 5-24-15,-9-5-20 0,9 0-32 0,-8 0-32 0,0 4-32 16,-2-4-88-16,2 5 24 0,-10-5 40 0,10 0 36 0,-8 0 28 16,-2 4 24-16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39.2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1E48888-C6CF-4D63-9FCD-DC7863A4A3F5}" emma:medium="tactile" emma:mode="ink">
          <msink:context xmlns:msink="http://schemas.microsoft.com/ink/2010/main" type="inkDrawing" rotatedBoundingBox="4240,8115 7232,8298 7229,8354 4236,8171" shapeName="Other">
            <msink:destinationLink direction="with" ref="{220A2BFD-39F4-4DBD-B339-C31721A9C3C9}"/>
          </msink:context>
        </emma:interpretation>
      </emma:emma>
    </inkml:annotationXML>
    <inkml:trace contextRef="#ctx0" brushRef="#br0">129 4166 15 0,'0'0'80'0,"0"0"-4"0,0 0-12 0,0 5-28 0,0-5 0 0,0 0-8 15,0 0 0-15,0 0 4 0,0-5-4 0,0 10 0 0,0-5-4 16,0 0-4-16,0 0 0 0,0 0 0 0,0 0 0 0,0 0 0 16,0 0 0-16,0 0 0 0,0 0 4 0,0 0-4 0,0 0 0 15,0 0 0-15,0 0 4 0,0 0 0 0,0 4-4 0,0-4 0 0,0-4 8 16,0 4 0-16,8 4-4 0,-8-4 4 0,0 0-4 0,0-4 4 16,8 4-4-16,-8 4 4 0,8-4 0 0,-8 0-8 0,9 0 4 15,-9 0-4-15,8 0-4 0,1 0 4 0,-9 0-4 0,9 0 0 16,-1 0-4-16,0 0 4 0,-8 0 0 0,10 0 0 0,-2 0-4 15,0 0 0-15,0 0 0 0,2 0 0 0,-2 0 0 0,9 6-4 0,-9-6 4 16,1 0-4-16,8 0 4 0,-9 5 0 0,10-5 0 0,-10 0-4 16,10 4 4-16,-2-4 4 0,1 0-4 0,-9 0 4 0,10 5 0 15,-2-5 0-15,2 0 0 0,-1 0 4 0,0 0-8 0,0 0 4 16,0 0 0-16,0 0-4 0,1 0 0 0,-2 0 0 0,2 0 0 16,-2 0-4-16,1 0 4 0,1 0-4 0,-2 0-4 0,2 0 4 0,-10 0 0 15,10 0-4-15,-2 0 0 0,1 0 0 0,1 5 0 0,-2-5 4 16,2 0-4-16,-10 4 0 0,9-4-4 0,0 0 4 0,0 6 0 15,0-6 0-15,0 0 0 0,-9 4-4 0,10-4 0 0,-1 5 4 0,0-5 0 16,0 0 0-16,-9 0 0 0,10 0 0 0,-2 0-8 16,2 0 8-16,-2 0 0 0,2 0-4 0,-10 0 4 0,9 0-4 0,1 0 0 15,-2 0 0-15,2 0 0 0,-10 0 0 0,9 0 0 0,0 0 0 16,0 0-4-16,1 0 4 0,-2 4 4 0,2-4 0 0,-2 0-4 16,1 0-4-16,-8 6 8 0,8-6-4 0,-1 0 4 0,2 0-4 15,0 3 0-15,-2-3 0 0,1 0 0 0,0 0 4 0,8 0-4 16,-7 6 0-16,0-6 0 0,-2 0 0 0,1 0 0 0,0 0 0 15,0 0 4-15,1 5-4 0,-2-5 0 0,10 0 0 0,-9 5 0 0,0-5 0 16,0 0 0-16,-1 0 4 0,2 4 0 0,0-4-4 0,-2 6 0 16,1-6 0-16,-8 4 0 0,8-4 0 0,-1 0 4 0,2 5-4 15,-10-5 0-15,10 0 0 0,-1 0-4 0,-1 0 4 0,-7 0 0 16,8 5 4-16,-9-5-4 0,10 5 0 0,-1-5 0 0,0 0 4 16,-9 0-8-16,9 4 4 0,-8-4 0 0,8 0 0 0,-9 5 0 0,10-5 4 15,-2 5-4-15,-6-5 4 0,6 5-8 0,-7-5 4 0,7 0-4 16,2 4 4-16,-10-4 0 0,10 0 0 0,-10 0 0 0,9 0 0 15,-8 0 0-15,8 0 0 0,-9 0 0 0,9 0 4 0,-8 0-4 0,7 0 0 16,-6 0 0-16,6 0 0 0,-7 0 0 0,8 0 0 16,0 0 0-16,-9 0 0 0,10 0 0 0,-10 0 0 0,10 0 4 0,-2 0-4 15,-8 0 0-15,10 0 0 0,-10 0 0 0,9 0 0 0,-9 0 0 16,10 0 0-16,-10 0 0 0,10 0 0 0,-10 0 0 0,9 0 0 16,-8 0-4-16,-1 0 8 0,9 0-8 0,-9 0 4 0,2 0 0 0,6 0 0 15,-8 0 0-15,2 0 0 0,6 0 0 0,-7 0 4 0,-1 0-4 16,1 0 0-16,8 0 0 0,-9 6 0 0,0-6 0 15,2 0 0-15,-2 0 0 0,10 0 4 0,-10 0-4 0,0 5 4 0,1-5-4 16,-1 0-4-16,1 0 4 0,8 4 0 0,-9-4 0 0,0 0-4 16,2 0 8-16,-2 0-4 0,0 0 0 0,2 0 0 0,-2 0 0 15,8 0 0-15,-16 0 0 0,18 0 0 0,-10 0 0 0,1 0 4 16,-1 0-4-16,0 0 0 0,2 0 0 0,-2 0 0 0,0 5 0 16,0-5 0-16,2 0 0 0,-2 0 0 0,0 5 4 0,1-5-8 0,-1 4 8 15,1-4-4-15,0 5 0 0,-1-5 0 0,0 5 4 0,0-5-8 16,2 5 4-16,-2-1 0 0,0-4 0 0,-8 0 0 0,10 6-16 15,-2-6 20-15,0 3 0 0,1-3 0 0,-1 6 0 0,-8-6 0 16,9 5 0-16,-1-5 0 0,-8 0-4 0,9 0 4 0,-1 5 0 16,-8-5 0-16,8 0-4 0,2 0 4 0,-10 4 0 0,0-4-4 15,8 0 0-15,-8 0 0 0,0 0 4 0,0 0-4 0,0-4 4 0,0 4-4 16,8 0 4-16,-8 4-8 0,0-4 8 0,0 0 0 0,0 0 0 16,0 0 0-16,-8 0 0 0,8 0-4 0,0 0 0 0,0 0 4 15,0 0-4-15,0 0 0 0,0 0 0 0,0 0 0 0,0 0-4 16,0 0 0-16,0 0-8 0,0 0-4 0,0 0-24 0,0 0-12 15,0 0-20-15,0 0-16 0,-8 0-28 0,8 0-36 0,-10 0-40 0,2 0-68 16,8 0 44-16,-8 0 32 0,-1 0 36 0,-8 4 28 0,9-4 28 16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41.2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AE0F448-F1A9-407F-BF1E-96D64727B8DF}" emma:medium="tactile" emma:mode="ink">
          <msink:context xmlns:msink="http://schemas.microsoft.com/ink/2010/main" type="inkDrawing" rotatedBoundingBox="2945,9595 3922,8225 3975,8263 2999,9633" semanticType="callout" shapeName="Other">
            <msink:sourceLink direction="with" ref="{5EF9E85C-6D3D-427E-AE69-5E947FE05490}"/>
            <msink:sourceLink direction="with" ref="{8C077906-AF20-475F-AE2E-B8F2E5ACAE14}"/>
            <msink:destinationLink direction="with" ref="{8A8D8E8D-1843-4967-B52D-41C5497A5196}"/>
          </msink:context>
        </emma:interpretation>
      </emma:emma>
    </inkml:annotationXML>
    <inkml:trace contextRef="#ctx0" brushRef="#br0">-1160 5629 19 0,'0'0'80'15,"0"0"-8"-15,0 0-24 0,0 0-4 0,0 0-8 0,0 0-4 16,0 0 0-16,0 0 0 0,0 0-4 0,9 0 0 0,-9 0-4 15,0 0-4-15,9 0 4 0,-9 0-4 0,8 0 4 0,-8-5-4 0,8 5 0 16,-8-6 0-16,10 3 0 0,-2 3 0 0,0-10 0 0,-8 5 4 16,8 0-4-16,2-4 4 0,-2 4 4 0,0-4 0 0,1-1 4 15,-1-4 0-15,1 4-8 0,0-5 4 0,-1 1-4 0,0-1 4 0,10 1-4 16,-10 0-4-16,10 0-4 0,-10-6 8 0,0 1-12 16,9 0-4-16,0 1 4 0,-8-2 0 0,7 0 0 0,-6 1-4 15,6-5 0-15,2 5 0 0,-10 0-4 0,9-5-4 0,0 0 0 0,0 5 0 16,-9-5 0-16,10 0 8 0,-2 0-8 0,2 0 0 0,-10 0 4 15,9 0 0-15,1 5-4 0,-10-6 0 0,10 1-4 0,-2 1 4 16,1 0 0-16,-8-2 0 0,8 1 0 0,-1 5 0 0,-6-5 4 16,6 0-4-16,-8 4 4 0,10-3 0 0,-10 4-4 0,1-1 4 15,8 1-4-15,-8 0-16 0,7 0 20 0,-8-1-4 0,2 6 4 0,6-5 0 16,-6 4 0-16,-2 1 0 0,0 0 0 0,9-1-4 0,-8 1 0 16,-1 4 4-16,1-4-8 0,-1 4 4 0,0 1 4 0,2-6-4 15,-2 10 4-15,0-4 0 0,2-1-8 0,-2 1 0 0,0 4 4 16,0-5 0-16,1 6 4 0,-9-6-4 0,9 5 0 0,-1 0 0 15,1 1 0-15,-9-1 0 0,8 0-4 0,0 0 4 0,-8 0 0 0,10 1 0 16,-10 4 0-16,8-5 8 0,-8-1-8 0,8 6 4 0,-8 0 0 16,8 0-4-16,-8-4 0 0,0 4 8 0,0 0-4 0,10 0 0 15,-10 0 0-15,0 0 4 0,0 0-4 0,0 0 0 0,0 0 4 16,0 0-4-16,0 0 0 0,0 0 0 0,0-4 0 0,0 4 0 16,0 0 0-16,0 0 0 0,0-5 0 0,8 5 0 0,-8-5-4 0,0 5 4 15,0-6-4-15,8 6 0 0,-8-3 4 0,0 3-4 0,9-6 0 16,-9 2 4-16,0-1-4 0,9 0 4 0,-9 5-4 0,8-5-16 15,-8 1 20-15,9-1 0 0,-9 0-4 0,0 1 4 0,8-1-4 0,-8 5 4 16,0-6-4-16,0 2-4 0,0 4 4 0,0 0 0 16,0 0 0-16,0-5 0 0,0 5 0 0,0 0 0 0,0 0-8 0,0 0 4 15,0 0-8-15,0 0 4 0,0 0-12 0,0 0-4 0,0 5-4 16,0-5-8-16,0 0-4 0,0 0-4 0,0-5-4 0,0 5-4 16,0 0-4-16,0 0 0 0,0 0 0 0,0 0 4 0,0 0-4 0,0 0 4 15,0 0 8-15,0 0-8 0,-8-5-36 0,8 5-48 16,0-5 8-16,-9 5 20 0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48.5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04B0250-30A9-4E7A-8435-A5551CFBB3DA}" emma:medium="tactile" emma:mode="ink">
          <msink:context xmlns:msink="http://schemas.microsoft.com/ink/2010/main" type="inkDrawing"/>
        </emma:interpretation>
      </emma:emma>
    </inkml:annotationXML>
    <inkml:trace contextRef="#ctx0" brushRef="#br0">112 39 19 0,'0'0'80'0,"0"0"-8"15,0 5-12-15,0-5-24 0,0 0 4 0,0 0-8 0,0 0 0 0,0 0 0 16,0 0-4-16,0 0 0 0,0 0 0 0,0 0-4 0,0-5 0 15,0 5 4-15,0 0 0 0,0 0 0 0,0 0 4 0,0 0 4 16,0-4 4-16,0 4 0 0,0 0 0 0,-10 0 4 0,10 0 4 16,0 0-8-16,0 0-4 0,-8 0-4 0,8 0 0 0,0 0 0 15,-8 0-4-15,8 0-4 0,-10 0-4 0,10 0 0 0,-8 0 0 0,0 0-4 16,8 0-8-16,-8 4 0 0,-1-4 4 0,9 0-4 0,-8 5 0 16,8 1 0-16,-9-6-4 0,9 4 0 0,-9 1-4 0,9-1 4 15,-8 1-4-15,8 0 0 0,0 0 0 0,-8-1 0 0,8 6 0 0,0-6 0 16,0 1 4-16,0 5-8 0,0-5 4 0,0 0 0 15,0 0 0-15,0 4 0 0,0-4 0 0,0 0-4 0,0 5 0 0,0-6 4 16,8 1 0-16,-8 0 0 0,0 1 0 0,8-3 0 0,-8 2 4 16,9 5-8-16,-9-10 4 0,9 4-4 0,-9 2 4 0,8-2 0 15,1 1 0-15,-1 0 0 0,0-1 0 0,-8-4 0 0,8 5 0 16,2-5 0-16,-2 0 0 0,0 5 0 0,2-5 0 0,-2 0 0 16,0 0 0-16,1 0 0 0,-1 0-4 0,1 0 4 0,0-5 0 0,-1 5 0 15,-8-5 0-15,8 1-4 0,0-1 0 0,2 0 4 0,-10 1 0 16,8-6 0-16,0 5-4 0,-8 0 4 0,10-3 0 0,-10-3 4 15,0 6-4-15,8-5 0 0,-8 1 0 0,0 4 0 0,0-4 0 16,0-1 0-16,0 5 0 0,0-5 0 0,0 5 0 0,0-4 0 16,0 4 0-16,-8-4 4 0,8 4-4 0,0-4 0 0,-10 4 0 0,10 1 0 15,-8-2 0-15,0 1 0 0,8 1 0 0,-10-1 0 0,2 0 0 16,0 0 0-16,8 0 0 0,-8 1-4 0,-1 4 0 0,0-5-4 16,1 5 8-16,-1 0-4 0,1-5 0 0,0 5-4 0,-2 0 0 0,-6 0-4 15,16 0 0-15,-10 5 0 0,2-5-4 0,0 5-4 16,0-1 0-16,-1 1 0 0,9 0-4 0,-8 0 0 0,8 0 0 0,-9-1-4 15,9 1 4-15,0 1 0 0,0 3 0 0,0 0 4 0,0-4-4 16,0 4 0-16,9-4 8 0,-9 4-4 0,8 2 0 0,-8-7-4 16,9 6 4-16,-9-5 0 0,8-1-4 0,0 1 0 0,0 0 4 0,-8 0 0 15,10-1 4-15,-2 2 4 0,0-6 0 0,2 0 4 0,-2 4 4 16,0-8 0-16,1 4 0 0,-1 0 0 0,-8 0-20 0,9-6 24 16,0 2 0-16,-1 4 4 0,-8-5-4 0,8 0 4 0,0 0-4 15,-8 1 4-15,10-1-4 0,-10 0 4 0,8 0 0 0,-8 1 0 16,8-7 0-16,-8 11 0 0,0-4 0 0,10-1 0 0,-10 0 0 15,0 5 4-15,8-4 4 0,-8 4 4 0,0 0 4 0,8-5 8 0,-8 5 12 16,0 0 0-16,9 5 0 0,-9-5-4 0,8 4 0 0,1 1-4 16,-9 0 4-16,8-1 4 0,1 1-8 0,-1 5-8 0,0-5 4 15,2 5 0-15,-2-1-8 0,0 1 0 0,2 0 0 0,-2-1 0 16,0 2-4-16,0-3 0 0,1 2 0 0,-1 0-4 0,1-1 0 16,0-4 0-16,-9 4 0 0,8-4 0 0,0 0-8 0,2 0 0 15,-10-5 0-15,8 5 0 0,0-5-4 0,-8 5 0 0,8-5 4 16,2-5-8-16,-10 0 0 0,8 5-12 0,-8-5-4 0,8-5-12 0,-8 1-20 15,0-1-16-15,9 0-32 0,-9 1-24 0,0-4-88 16,0-3 12-16,0 2 44 0,0-1 24 0,0 1 8 0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42.2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2AE40DF-DCB7-4496-B53D-C2FA32AB05B2}" emma:medium="tactile" emma:mode="ink">
          <msink:context xmlns:msink="http://schemas.microsoft.com/ink/2010/main" type="inkDrawing" rotatedBoundingBox="3216,5288 4269,3994 4292,4014 3240,5308" semanticType="callout" shapeName="Other">
            <msink:sourceLink direction="with" ref="{2075FDCF-7CD8-4693-9E99-CE7BE2F4F606}"/>
            <msink:sourceLink direction="with" ref="{12DFEBFB-B748-4400-95EA-3BA780EE5D2B}"/>
          </msink:context>
        </emma:interpretation>
      </emma:emma>
    </inkml:annotationXML>
    <inkml:trace contextRef="#ctx0" brushRef="#br0">-878 1318 7 0,'0'0'88'0,"0"4"-16"0,0-4-4 0,0 5-28 15,0-5 0-15,0 0-4 0,0 5 4 0,0-5-8 0,0 0 0 0,0 0 0 16,0 0-4-16,0 0 0 0,0 0-8 0,0 0 0 0,0 0 4 15,0 0-8-15,0 0 0 0,0 0 4 0,0 0-4 0,0 0 4 16,0 0 0-16,0 0 4 0,0-5 4 0,0 5 4 0,8-5 0 16,-8 1 8-16,0-1-4 0,9-5 4 0,-9 6 0 0,9-6-4 15,-1 0 0-15,0 1-20 0,1-6 20 0,-1 5 0 0,1-4-4 0,8-1-4 16,1-4 4-16,-10 5 0 0,8-5-8 0,2 0 0 0,-1 0 0 16,-1-6-4-16,2 2-4 0,0 4-4 0,6-10 0 0,-6 5 0 15,7 0-4-15,-7-5 0 0,6 0 0 0,2 1-4 0,0-1 0 0,-1 0 0 16,1-4 0-16,0 4 0 0,-1-5-4 0,1 1 8 15,0 4-4-15,0-5-4 0,-2 5 0 0,2 0 0 0,-1-4 4 0,-7 4 0 16,8-1 0-16,-10 8-4 0,10-7 0 0,-9 5 4 0,-1 0-4 16,2 0 0-16,0 4 0 0,-2 1 0 0,1 0 0 0,1 0 0 15,-10-1 4-15,8 7-4 0,-6-7 0 0,-2 5 0 0,0 6 0 16,2-5 0-16,-2-1 0 0,0 6 0 0,1-1 0 0,-1 1 4 16,1-1-8-16,-1 5 4 0,-8-4 0 0,9 4 4 0,-9 1-8 0,8-6 4 15,0 5 0-15,-8 0 0 0,10 0 0 0,-10 0 4 0,8 1 0 16,0-1-4-16,-8 0 0 0,10 0 0 0,-10 0 0 0,8 1 0 15,-8-1 4-15,8 5-4 0,-8-5 4 0,8 1 0 0,-8 4-4 16,9-7 0-16,-9 4 0 0,8 3 0 0,-8 0 4 0,0 0-4 16,0 0 0-16,9-5 4 0,-9 5-4 0,0 0 4 0,0 0-4 0,0 0 0 15,0 0 0-15,0 0 4 0,0 0 0 0,0 0-4 16,0 0 4-16,0 5-8 0,0-5 0 0,0-5-8 0,0 5-12 0,0 5-16 16,0-5-12-16,0 0-12 0,0 3-24 0,-9-3-28 0,9 7-20 0,0-3-48 15,-8 1-40-15,8 0 44 0,-9-1 36 0,1 6 20 16,8-5 32-16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49.7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A8D8E8D-1843-4967-B52D-41C5497A5196}" emma:medium="tactile" emma:mode="ink">
          <msink:context xmlns:msink="http://schemas.microsoft.com/ink/2010/main" type="inkDrawing" rotatedBoundingBox="3576,7829 3681,8248 3443,8308 3338,7889" semanticType="callout" shapeName="Other">
            <msink:sourceLink direction="with" ref="{7AE0F448-F1A9-407F-BF1E-96D64727B8DF}"/>
          </msink:context>
        </emma:interpretation>
      </emma:emma>
    </inkml:annotationXML>
    <inkml:trace contextRef="#ctx0" brushRef="#br0">912 865 35 0,'8'0'84'0,"-8"0"-8"0,0-4 0 0,0 4-28 0,0 0 4 0,0 0 0 15,0 4-4-15,-8-4-4 0,8 0 0 0,0 6-4 0,0-6-4 16,0 4 0-16,0-4-4 0,0 5 0 0,0 0 0 0,0-5 0 16,0 9 0-16,0-9-8 0,8 10 4 0,-8-5-4 0,0 4 0 0,0 1-4 15,0-1 4-15,0-4-4 0,0 6-4 0,0 2 0 16,0-3-12-16,0-1 4 0,8 5 0 0,-8 1 0 0,0-6-4 0,0 6 0 15,0-1 0-15,0 1 0 0,0-1-4 0,0 1 4 0,0 4 0 16,0-5 0-16,0 1-8 0,0-6 8 0,0 5-4 0,0 1 4 16,0-5 0-16,0 4 0 0,0-5-4 0,0 1 0 0,0 0 0 0,0-1 0 15,0-4 0-15,0 0-4 0,0 0 0 0,0-1 4 0,0 2 0 16,0-6-4-16,0 5-4 0,0-5 8 0,0 0-4 0,0 0 0 16,0 0 0-16,0 0 4 0,0-5 0 0,0 5-4 0,0-6 0 15,0 2 8-15,0-1-8 0,0-5-4 0,0 6 8 0,0-6 0 0,0 5 0 16,0-5 0-16,10 1 0 0,-10-2 0 0,0-2 0 15,0 4 0-15,8-1 0 0,-8 0 0 0,0-5 0 0,8 6-4 0,-8-1 4 16,8 1 0-16,-8 0-4 0,0 4 4 0,9-5 0 0,-9 2 0 16,9 1 0-16,-9 3 0 0,0-6 0 0,8 5-4 0,-8 5 4 15,9-4 0-15,-9-1 4 0,8 0-4 0,-8 5 0 0,8 0 0 16,-8 0 0-16,10 0-4 0,-10 0 4 0,8 0 0 0,-8 0 0 16,8 0 0-16,-8 0 0 0,8 0 0 0,2 0 0 0,-10 0 0 0,8 5 0 15,0-5 0-15,-8 5 0 0,9-1 0 0,0 1 0 0,-9 0 0 16,8 0 0-16,1-1 4 0,-1 6 0 0,-8-5 0 0,8 5-4 15,-8-5 4-15,8 4-4 0,-8 0 4 0,10-4 0 0,-10 5 0 0,0 0 0 16,8-5 4-16,-8 4-4 0,0 0 4 0,0-3 0 16,0 3-4-16,-8 1 4 0,8-7-4 0,0 8 4 0,-10-6-4 0,2 5 4 15,8-6 0-15,-8 6 0 0,0-5 0 0,-1-1 0 0,1 6 0 16,-1-5 0-16,0-1-4 0,1 2-4 0,0-6 4 0,-2 5 0 16,2-5-8-16,0 4 4 0,0-4-4 0,-2 0 0 0,10 0 8 0,-8 0-4 15,0 0-24-15,-1 0 16 0,9 0-8 0,-8 0-16 16,8 0-8-16,-9 0-16 0,9 0-16 0,-9 0-12 0,9 0-8 0,-8-4-68 15,8 4-20-15,-8-5 36 0,8 5 24 0,0-6 24 0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5:49.4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B257043-3B15-4184-A4D3-D87FD1D5EE3A}" emma:medium="tactile" emma:mode="ink">
          <msink:context xmlns:msink="http://schemas.microsoft.com/ink/2010/main" type="inkDrawing" rotatedBoundingBox="31973,6599 32210,7686 32016,7728 31779,6641" semanticType="verticalRange" shapeName="Other">
            <msink:sourceLink direction="with" ref="{700B1D4C-C91A-42B2-9130-65D3FFD10050}"/>
            <msink:sourceLink direction="with" ref="{7DB72148-1DE3-407F-A0B8-71CF9ADA1513}"/>
          </msink:context>
        </emma:interpretation>
      </emma:emma>
    </inkml:annotationXML>
    <inkml:trace contextRef="#ctx0" brushRef="#br0">59 117 51 0,'-10'-6'104'0,"2"2"-12"0,8 4-12 0,-8-5-28 16,-1 0-4-16,9 1-4 0,-9-1-4 0,9 0 0 0,-8 0-4 15,8-5 4-15,0 6 0 0,-9-6-8 0,9 5 4 0,0 0-4 16,0-4 0-16,0 9 0 0,9-5-4 0,-9-5-4 0,8 10 8 16,-8-5-8-16,9 1 0 0,0-1 4 0,-9 5-4 0,8-5-4 0,0 5 4 15,2 0 0-15,-2 0-4 0,8 0 4 0,-6 0-4 16,-2 0 4-16,0 0-4 0,1 5 0 0,-1-5 0 0,10 5-4 0,-10-1 0 16,0 1 0-16,-8 0 0 0,10 5 4 0,-2-5 0 0,-8 4-4 15,8 1 4-15,-8-1-4 0,0 1 0 0,0 5-4 0,0-6 0 16,0 6-4-16,-8-2 0 0,8 2 0 0,-8 5-4 0,-2-7 4 0,10 2 0 15,-8 5-4-15,0-7-4 0,-1 7 0 0,0-2 4 0,1-2-4 16,-1-2 4-16,1 5-4 0,0-4 0 0,-2-1 0 0,10 1 0 16,0-2-4-16,-8-3 4 0,8 5 4 0,0-6-4 0,0 1 0 15,0 0 0-15,0-6 0 0,8 5 0 0,-8-3 0 0,10 3 0 16,-2-9 0-16,-8 5 4 0,8-1-4 0,1-4 0 0,-1 5 0 0,1-5 0 16,0 0 4-16,7 0-4 0,-6 0 4 0,-2 0-4 0,0 0 0 15,0 0 0-15,10 0 0 0,-10 0-4 0,1 0 0 0,-1 0 8 16,0 0-4-16,2 0-4 0,-2 5 4 0,0-5 0 0,-8 5 4 15,8-5 0-15,-8 5 0 0,10-5 8 0,-10 5 0 0,0 4 4 16,0-4 0-16,0 5 0 0,8-4 4 0,-16 2 0 0,8 7-4 16,0-1 0-16,-10-5-4 0,10 5-4 0,-8 1 0 0,8 5 0 0,-8-7 0 15,0 7 4-15,8-5-24 0,-10 4 24 0,10 0-8 16,-8-4 4-16,0 3-4 0,-1 1 0 0,9-4-4 0,-8 3 4 0,8-3 0 16,0 0 0-16,-8-1 0 0,8 1-4 0,0-1 0 0,0-5 0 15,0 6 0-15,0-5 0 0,8-1 0 0,-8-4 0 0,8 5 0 16,-8-6 0-16,9 6 0 0,-1-5 0 0,0-1 0 0,-8 1-4 0,10 0 4 15,-2-5 0-15,0 5 0 0,0-5 0 0,2 4 4 16,-2-4-4-16,0 7-4 0,1-7 8 0,0 3-8 0,-9-3 4 0,8 5 0 16,-8-5 0-16,0 5-4 0,9 0-4 0,-9-1-4 0,0 1-4 15,0 0-8-15,-9 0-16 0,9-1-4 0,-8 6-12 0,8-5-16 16,-9 5-4-16,0-1-16 0,1-4-24 0,0 4-16 0,-2 1-16 0,2-1-64 16,0-3 12-16,0 3 36 0,-2 1 28 0,-6-6 28 0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6:01.2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1C8B737-F92B-49BE-A8F8-0093FBE62B65}" emma:medium="tactile" emma:mode="ink">
          <msink:context xmlns:msink="http://schemas.microsoft.com/ink/2010/main" type="inkDrawing" rotatedBoundingBox="13532,1707 19449,1943 19446,2010 13529,1775" shapeName="Other"/>
        </emma:interpretation>
      </emma:emma>
    </inkml:annotationXML>
    <inkml:trace contextRef="#ctx0" brushRef="#br0">26-4 55 0,'0'5'76'0,"-8"-5"0"0,8 0-4 0,-10 5-24 0,10-5-8 16,0 4 0-16,0-4 0 0,0 0-4 0,0 0-4 0,-8 0-4 16,8 0 0-16,0 5 0 0,0-5-8 0,0 0-4 0,0 0-4 15,0 0 0-15,0 0 4 0,0 0-16 0,0 0 24 0,8 0 4 16,-8-5 0-16,0 10 4 0,0-5 0 0,0 5 8 0,10-5 0 15,-10 0 4-15,8 5-8 0,0-5 4 0,-8 0-8 0,9 0 4 0,0 4 0 16,-1-4-4-16,9 0 4 0,-9 0-4 0,0 0 4 0,10 6-4 16,-10-6-4-16,10 0-4 0,-10 0 4 0,9 0 0 0,0 0 0 15,0 0 0-15,1-6-4 0,-2 6 0 0,2 0 0 0,-2 0 0 16,2 6-4-16,7-6-4 0,-9 0 0 0,2 0 0 0,8 0 0 16,-9 0 0-16,8 0-4 0,-8 0 0 0,9 0 0 0,-8-6 0 0,6 6 0 15,2 0-4-15,-9 0 4 0,9-4-4 0,-10 4 0 0,10 0-4 16,-9-5 0-16,9 5 4 0,-8 0-4 0,-2 0 0 0,10-5 0 15,-9 5 0-15,0 0 0 0,0-5 4 0,-1 5-4 0,10 0 0 16,-16 0 0-16,6 0 0 0,1 5-4 0,0-5 0 0,0 0 4 16,-9 0-4-16,10 0 0 0,-10 0 0 0,10 0 0 0,-10 0 0 15,0 0 0-15,9 0 0 0,-8 0 4 0,0 0-4 0,-1 0 0 0,0 5 0 16,2-5 0-16,-2 0 0 0,0 5 0 0,0-5 0 16,2 0 0-16,6 4 0 0,-7-4 0 0,-1 0 0 0,1 6 0 0,0-6 0 15,-1 3 0-15,0-3 0 0,0 0 0 0,2 0 0 0,-2 0 0 16,10 6 0-16,-10-6 0 0,0 0 4 0,1 5 0 0,7-5 0 15,-7 0 0-15,0 5-4 0,7-5 0 0,-6 0 4 0,-2 4 0 0,9-4-4 16,-8 6 4-16,-1-6-8 0,9 0 4 0,-9 4 4 0,10-4 0 16,-10 5-4-16,10-5 0 0,-10 0 0 0,0 4 0 0,10-4 0 15,-10 0 0-15,9 6 4 0,-9-6-4 0,10 4 4 0,-10-4 0 16,10 5-8-16,-10-5 4 0,8 5 0 0,-7-5 0 0,8 5 0 16,0-5 0-16,-9 0 4 0,10 0-4 0,-2 4 0 0,-6-4-4 0,6 0 0 15,2 0 8-15,-1 0-8 0,-1 0 4 0,2 0 0 0,-10 0 4 16,10 0 0-16,-2 0-4 0,1 0 4 0,0 0-4 0,0 0 0 15,1 0-16-15,-2 0 16 0,2 0 0 0,-2 0 0 0,2 0 8 16,-1 0-8-16,-1 0 0 0,2 0 0 0,0 0 4 0,-2 0-4 16,1 0 0-16,0 0 0 0,0 0 0 0,1 0 0 0,-2 0 0 15,2 0 0-15,-2 0 0 0,1 0 4 0,9 0-4 0,-10 0 0 16,2 0 4-16,0 0-4 0,-2 0 4 0,10 0-4 0,-9 0 4 16,-1 0-8-16,2 0 8 0,8 0-4 0,-10 0 0 0,1 0 4 0,9 0-4 15,-8 0-4-15,-2 0 4 0,2 0 0 0,7 0 0 0,-8 0-4 16,0 0 8-16,-1 0-4 0,2 0 4 0,8 0-4 0,-9 0-4 15,-1 0 4-15,2 0 4 0,-2 0-4 0,2 0 4 0,-1 0-4 0,0 0-4 16,0 0 0-16,0 0 0 0,0 0 8 0,-9 0-4 16,10 0-4-16,-1 0 8 0,0 0-4 0,0 0-4 0,-9 0 4 0,10 0-4 15,-2 0 4-15,2 0 0 0,-10 0 0 0,10 0 0 0,-2 0 0 16,1 0 4-16,1 0-4 0,-2 0 0 0,2 0 0 0,-10 0 4 16,9 0-4-16,0 0-4 0,0 0 4 0,0 0 0 0,0 0 0 0,1 0 4 15,7 0-8-15,-8 0 8 0,0 0-4 0,-1 0 0 0,2 0 4 16,0 0-4-16,6 0 4 0,-6 0-8 0,-1 0 8 0,-1 0-8 15,10 0 4-15,-8 0-4 0,-2 0 8 0,2 5-4 0,-1-5 4 16,-1 0-8-16,2 0 8 0,8 6-8 0,-10-6 4 0,1 4 4 16,1-4-8-16,-2 0 4 0,2 4 0 0,-2-4-4 0,2 5 8 0,7-5-4 15,-8 5 4-15,0 0-8 0,1-5 0 0,-2 0 4 0,2 0 0 16,7 5 0-16,-8-5 0 0,0 0 0 0,1 5 0 0,6-5 4 16,-6 4-4-16,7-4 0 0,-7 0-4 0,-2 0 0 0,10 5 4 15,0-5 4-15,-9 0-4 0,9 4 0 0,-2-4 4 0,2 0-4 16,-8 6 0-16,7-6 4 0,1 0-8 0,0 0 4 0,-1 4 0 0,0-4 0 15,1 0 4-15,-1 0 0 0,1 0-4 0,0 0-4 0,-1 0 4 16,9 0 0-16,-8 0 4 0,0 0-4 0,-1 5-20 0,1-10 20 16,0 10 4-16,-1-5 0 0,0 0 0 0,0 0-8 0,11 0 4 0,-11 0 4 15,0 0-8-15,0 5 4 0,1-5 0 0,0 0 0 16,0 5 0-16,-1-5 4 0,1 0-8 0,0 5 4 0,-1-5-4 0,1 4 8 16,-2-4-4-16,2 5 0 0,0-5 0 0,0 0 4 0,-1 0-8 15,1 5 4-15,0-5 4 0,-1 0-4 0,1 0 0 0,-10 0 0 16,10 0-4-16,0 4 4 0,-1-4-4 0,-7 0 8 0,8 0 0 15,-2 0-4-15,-6 0 0 0,7 0 0 0,-7 5 0 0,6-5 0 0,-6 0 0 16,0 0 0-16,-2 0 0 0,9 0 4 0,-7 0-8 0,-2 0 4 16,2 5 0-16,-1-10 4 0,0 10-4 0,0-5-4 0,0 0 4 15,0 0 4-15,1 0-4 0,-2 0 4 0,-8 0-4 0,10 0 4 16,-1 0-8-16,-9 0 8 0,10 5-8 0,-2-5 4 0,-8 0 0 16,10 5 0-16,-10-5-4 0,10 0 8 0,-10 4-4 0,9-4-4 15,-9 0 4-15,10 6 0 0,-10-6 0 0,10 0 0 0,-10 4-4 16,9-4 4-16,-8 0 0 0,8 0 0 0,-9 0 0 0,0 0 0 0,10 0 4 15,-10 5 0-15,0-5-4 0,10 0 0 0,-10 0 0 0,1 0 8 16,0 0-8-16,-1 0 4 0,0 0-4 0,1 0 4 0,-1 0 0 16,0 0 0-16,2 0 4 0,-2 0-4 0,0 0 0 0,-8 0 4 15,10 0 0-15,-10 0-4 0,8 0 8 0,-8 0 4 0,0 0-8 16,0 0 4-16,0 0-4 0,0 0 4 0,8 0 4 0,-8 0-4 0,0 0-8 16,-8 0-4-16,8 0 0 0,0 0 0 0,0 0 0 0,0 0 0 15,-8 0-16-15,8 0-24 0,-10 0-16 0,2 0-28 0,0 0-28 16,-2 0-32-16,2 5-44 0,-9-5-64 0,1 0-40 0,-2 0 48 0,-8 5 44 15,1-1 40-15,0-4 36 0,-1 0 20 0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37.7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2DFEBFB-B748-4400-95EA-3BA780EE5D2B}" emma:medium="tactile" emma:mode="ink">
          <msink:context xmlns:msink="http://schemas.microsoft.com/ink/2010/main" type="inkDrawing" rotatedBoundingBox="7012,2899 8843,7835 6120,8846 4289,3910" semanticType="verticalRange" shapeName="Other">
            <msink:sourceLink direction="with" ref="{1FCA00D1-A319-40B0-BE17-9495FBB76B93}"/>
            <msink:destinationLink direction="with" ref="{BF481810-B24B-43AF-8AC0-02FB71737084}"/>
            <msink:destinationLink direction="with" ref="{E2AE40DF-DCB7-4496-B53D-C2FA32AB05B2}"/>
          </msink:context>
        </emma:interpretation>
      </emma:emma>
    </inkml:annotationXML>
    <inkml:trace contextRef="#ctx0" brushRef="#br0">179-59 3 0,'0'0'84'15,"0"0"-12"-15,0 0-8 0,0 0-24 0,0 0-4 0,0 0-4 0,0 0 0 16,0 0 0-16,0 0-4 0,0 0 0 0,0 0 0 16,0 0-4-16,0 0 0 0,0 0 0 0,0 0 0 0,9 0 0 15,-9 0 0-15,0 0-16 0,8 0 20 0,-8 0-4 0,0 0 4 0,8 5-8 16,-8-5 8-16,10 0-4 0,-2 5 0 0,-8-5 0 0,8 0-4 16,0 5 4-16,2-5-4 0,-10 5 0 0,8-5 0 0,0 4 0 15,1 1 0-15,-1-5-8 0,1 5 4 0,8-5 4 0,-9 0 0 16,0 0-4-16,2 4 0 0,6-4 0 0,-6 0 0 0,-2 0 0 15,9 0 4-15,-1 0-4 0,-7 0-4 0,8 5 0 0,1-5 4 0,-2 0-4 16,2 0 0-16,-2 5-4 0,1-5 0 0,1 0 0 0,-2 5 4 16,2-5-4-16,-1 0 4 0,0 0-4 0,0 5 0 0,-1-5 0 15,2 0 0-15,0 0-4 0,-2 0 0 0,2 0 0 0,-2 0 0 16,1 0 0-16,1 0 0 0,-2 3 4 0,2-6 0 0,-10 6-4 16,9-3 0-16,0 0 4 0,0 7-4 0,0-7 0 0,0 4 0 15,-9 1 0-15,10-5 0 0,-1 0 0 0,0 5-4 0,-9 0 4 0,9-1 0 16,1-4-4-16,-10 0 4 0,10 5 0 0,-10 0 0 0,8-5-20 15,-7 5 24-15,8-5-4 0,-8 3 0 0,7 4 0 0,-6-7 0 16,6 4-4-16,-8-4 4 0,10 5 4 0,-10-5-8 0,10 5 0 16,-1-1 4-16,-9-4-4 0,10 0 0 0,-10 0 4 0,8 5 0 0,2-5 0 15,-10 0-4-15,9 0 4 0,1 0 0 0,-2 0 0 0,2 0 0 16,-2 0 0-16,-6 5 0 0,6-5-4 0,1 0 4 0,0 0-4 16,0 0 4-16,1 5 0 0,-2-5-4 0,2 0 0 0,-2 5 4 0,1-5-4 15,1 4 0-15,-2-4 0 0,2 5 4 0,-2-5-4 16,2 5 0-16,-10-5 0 0,9 5 0 0,1-5 0 0,-2 5 4 0,2-5 0 15,-2 0 0-15,-6 4 0 0,6-4 0 0,1 0 0 0,0 6-4 16,-8-6 0-16,7 4 0 0,2-4 4 0,-10 0-4 0,10 5 0 16,-1-5 0-16,-1 0 4 0,-7 4 0 0,8-4-8 0,-9 5 0 15,10-5 0-15,-1 0 8 0,0 5-4 0,-9-5 0 0,9 0 4 0,-8 5-4 16,8-5 4-16,1 0-4 0,-10 0 0 0,8 5-16 0,-6-5 20 16,6 0 0-16,-7 5 0 0,7-5 0 0,-6 0-4 0,6 0 0 15,-8 4 0-15,10-4 0 0,-10 0 0 0,10 4 0 0,-10-4 4 16,9 0-4-16,-9 0 0 0,1 0 0 0,8 0 0 0,-9 6 4 15,10-6-4-15,-10 0 0 0,10-6 0 0,-10 6 0 0,9 6-4 16,-9-12 4-16,0 6 0 0,10 0-4 0,-10 0 8 0,10 0-4 0,-10 6 4 16,9-6-4-16,-8 0 0 0,-1 0 0 0,9 0 0 0,-9 5 0 15,10-5 4-15,-10 0-4 0,0 0 0 0,10 0-4 0,-10 0 4 16,1 4 0-16,8-4 0 0,-8 0 0 0,-1 0 0 0,10 0 0 16,-10 0 0-16,0 0 0 0,10 0 4 0,-10 0-4 0,0 5 4 15,9-5-8-15,-8 0 4 0,0 0 0 0,-1 0-4 0,8 0 4 16,-6 0 0-16,-2 0 0 0,0 0 4 0,2 5-4 0,6-5 0 0,-7 0 0 15,-1 0-4-15,9 0 8 0,-8 5-4 0,-1-10-4 0,0 10 4 16,10-5-4-16,-10 0 4 0,2 0 0 0,-2 0-4 0,8 4 4 16,-7-4 0-16,0 0 0 0,-1 6 0 0,9-6 4 0,-9 4-4 0,2-4 0 15,-2 0 0-15,0 0-4 0,0 0 4 0,10 0 0 16,-10 5 0-16,1-5 4 0,-1 0-4 0,1 0 0 0,0 0 0 0,-1 0 0 16,0 0 4-16,0 0-4 0,2 0 0 0,-2 0 0 0,10 0 4 15,-18 0-4-15,16 0 0 0,-7 0-4 0,-1 0 4 0,1 0 0 16,-1 0-4-16,1 0 4 0,-1 0 0 0,0 0-4 0,2 0 4 0,-2 0 0 15,0 0 0-15,2 0 0 0,-2 0 0 0,0 0 4 0,1 0-4 16,-1 4 0-16,0-4 4 0,1 0-4 0,0 0 0 0,7 6 0 16,-6-6 0-16,-2 0-4 0,0 0 0 0,1 4 4 0,0-4-4 15,-1 0 8-15,0 5-4 0,1-5 4 0,-1 0-4 0,1 0-4 16,0 0 0-16,-1 5 4 0,0-5 0 0,-8 0 0 0,10 0 0 0,-2 0 0 16,0 0 0-16,-8 0 4 0,8 0 0 0,2 0-4 0,-10 0 0 15,8 0 4-15,-8 6-4 0,8-6-4 0,-8 0 4 0,9 0-4 16,-9 0 4-16,0 0 0 0,0 0 0 0,0 0 0 0,8 0 4 15,-8 0 0-15,0 3-8 0,0-3 4 0,0 0 0 0,0 0 4 16,0 0-4-16,0 0 0 0,0 0 4 0,0 0-4 0,0 0 0 0,0 0 0 16,0 0-4-16,0 0 4 0,0 0 0 0,0 0 0 15,0 0 0-15,0 0 0 0,0 0 0 0,0 6 0 0,0-6 0 16,0 0 0-16,0 4 0 0,0-4 4 0,0 5-4 0,0-5 0 0,0 4 0 16,0-4 0-16,0 6 0 0,0-2 0 0,0 1 0 0,0 0 0 15,0-1 4-15,0 1-4 0,0 5 0 0,0-5 0 0,0 0 0 16,0 4 0-16,0 1 0 0,0-5 0 0,0 5 4 0,0-1-4 0,0 1 4 15,0-1 0-15,0 1-4 0,0 0 0 0,0-1 0 16,0 0 0-16,0 1 0 0,0 5 4 0,0-6-4 0,-8 1 0 0,8 4 0 16,0-4 4-16,0-1-4 0,0 6 0 0,0-6 0 0,0 6 0 15,0-5 0-15,0 4 0 0,0 0 0 0,0 0 0 0,0-4 0 16,0 4 0-16,0 1 4 0,-9-1-4 0,18 1-4 0,-9-2 4 0,0 7 0 16,0-5 0-16,0-2 0 0,0 7 0 0,0-5 4 0,0 4 0 15,0-1-4-15,0-3 0 0,0 4 0 0,0-4 0 0,0 4-4 16,0-5 8-16,0 6-4 0,0-6 0 0,0 5 0 0,0-6 4 15,0 8-4-15,0-7 0 0,0 6 0 0,0-6 0 0,0 5 0 16,0-5 0-16,0 5 0 0,0-4 0 0,0 4 0 0,0-5 0 0,0 5 0 16,-9-4 0-16,9 4 0 0,0 0 0 0,0-5 0 0,0 5 0 15,0 1 0-15,0-5-4 0,0 4 4 0,-8 0 0 0,8 0 0 16,0-5 0-16,0 5 0 0,0 1 0 0,-8-1 4 0,8 0-8 16,0-5 4-16,0 5 0 0,0 1 0 0,0-1 0 0,0 1 0 15,0-2 0-15,-10-3 0 0,10 4 4 0,0-1-4 0,0 2 0 0,0 0 0 16,-8-1-4-16,8 0 4 0,0-5 0 0,0 5 0 0,-8 0-16 15,8 1 20-15,0-6 0 0,0 6 0 0,0-6 0 0,0 5-4 16,-8 0 0-16,8-4 0 0,0 4-4 0,0-5 4 0,0 0 0 0,-10 5 0 16,10-4 0-16,-8 4-4 0,8-5 4 0,0 5 0 15,0-4-4-15,-8-1 4 0,8 5 0 0,-9-3 0 0,9 2 0 0,0 2 0 16,-9-5-4-16,9 3 4 0,0-3 0 0,0 4 0 0,-8 0 0 16,8-5 0-16,0 5 0 0,-9 0-4 0,9-4 4 0,0 4 0 15,-8 0-4-15,8 1 4 0,0-6 0 0,-8 5 0 0,8 0 0 16,0 1 0-16,-9-1-4 0,9-5 4 0,0 5 0 0,-9 0 0 15,9 0 0-15,0 0 0 0,0-3 0 0,-8 3-4 0,8 0 4 16,0-5 0-16,-8 5 0 0,8 0 0 0,0 0 0 0,0-4 0 0,0 4 0 16,-10-5 4-16,10 5-4 0,0-4 0 0,0 4 0 0,-8-5 0 15,8 6 0-15,0-6 0 0,0 5 0 0,0-4 0 0,0 4 0 16,-8-5 0-16,8 1-4 0,0 4 4 0,0-5 0 0,0 5 0 16,0-4 4-16,0 4-4 0,-9-5 0 0,9 5-4 0,0-4 4 15,0 5 0-15,0-7 0 0,0 6 0 0,0-5 0 0,-9 7 0 0,9-8 0 16,0 8 0-16,0-8 0 0,0 7 4 0,-8-7-4 0,8 7 0 15,0-1 0-15,0 0 0 0,-8 2 0 0,8-3 0 0,0-4 0 16,-9 5-4-16,9 0 4 0,-8 6-4 0,8-6 4 0,0 0 0 16,-8 0 0-16,8 0 0 0,0 1 0 0,-10-1 0 0,10 0 0 15,-8 0-4-15,8-1 4 0,0 3-4 0,-8-2 4 0,8-4 4 0,0 3-4 16,-10-3 0-16,10 4-4 0,-8-5 4 0,8 5-4 0,0-5 4 16,-8 5-4-16,8-4 0 0,0-1 4 0,0 1 0 0,0 4 4 15,-9-4-4-15,9-1 0 0,0 0-4 0,0 1 4 0,0 4 4 16,0-5-4-16,0 1 0 0,-8-1-4 0,8 1 4 0,0-6-4 15,0 5 4-15,0 1 0 0,0-2 0 0,0-3 0 0,-9 5 0 0,9-1 0 16,0-4 0-16,0 5 0 0,0-7-20 0,0 7 20 0,0-5 4 16,0 0 0-16,0 4-4 0,0-4 4 0,0-1-8 0,0 1 4 15,0 4 4-15,0-5-4 0,0 1 0 0,0 0 0 0,0 0 0 16,-8-1 0-16,8 1 0 0,0-1 4 0,0 1-8 0,0 1 4 16,0-3 0-16,0-4 0 0,0 7 0 0,0-2 0 0,0-4 0 0,0 4 0 15,0 1 0-15,0 0 0 0,0-5 4 0,0 4-4 0,0 0-4 16,0-3 4-16,0 3 0 0,0 1 0 0,0-1 0 0,0 1 0 15,0-6 0-15,0 6-4 0,0 0 4 0,0-1 0 0,0 1 4 16,0-5 0-16,0 5-8 0,0-1 4 0,0 1 0 0,0-6 0 16,0 6-4-16,0-1 4 0,0 0 0 0,-9-3 0 0,9 4 0 0,0-6 4 15,0 6-4-15,0-1 0 0,0-4 0 0,0 5 4 0,0-5-8 16,0 4 4-16,0-4 4 0,0 1-8 0,0 2 0 0,0-3 8 16,0 0-4-16,0 0-4 0,0 0 4 0,0-1 0 0,0-4 0 0,0 5 0 15,0 0-4-15,0-5 0 0,0 4 0 0,0 1 4 16,0-5-4-16,0 0-4 0,0 5 4 0,0-5 0 0,0 0-4 0,0 0-4 15,0 0-4-15,0 5-8 0,-8-5-4 0,8 0-8 0,0 0-12 16,0 0-8-16,0 0-20 0,-8 0-16 0,8 0-24 0,0-5-32 16,-10 5-64-16,2-5 32 0,8 0 28 0,-8 1 32 0,-2-1 24 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6:49.1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16 2 79 0,'0'0'124'0,"0"0"-4"16,0 0 0-16,-8 0-20 0,8 0 0 0,0 0-4 0,0 0-4 15,0 0-4-15,0 0-4 0,0 0 0 0,0 0-8 0,0 0-4 0,-8 0-8 16,8 0-4-16,0 0-8 0,8 0 0 0,-8 0-8 0,0 0-16 16,0 0 4-16,0 0-12 0,0 0 0 0,0 0-4 0,0 0-4 15,0 0-4-15,0 0-20 0,0 0 20 0,0 0-4 0,0 0 4 16,0 0-12-16,0 0 4 0,0 0-12 0,0 0-16 0,0 0-8 15,0 0-16-15,0 0-16 0,0 0-4 0,0 0-16 0,0 0-16 16,8 0-12-16,-8 0-8 0,0 0-28 0,8 0-52 0,-8 0 20 0,0-6 36 16,10 6 28-16,-2 0 24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55:03.7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A1F4920-C04A-4A59-9CDC-4E72C367C95B}" emma:medium="tactile" emma:mode="ink">
          <msink:context xmlns:msink="http://schemas.microsoft.com/ink/2010/main" type="inkDrawing"/>
        </emma:interpretation>
      </emma:emma>
    </inkml:annotationXML>
    <inkml:trace contextRef="#ctx0" brushRef="#br0">-4 4 31 0,'0'0'76'0,"0"-4"-8"0,0 4-4 0,0 0-24 0,0 0-8 16,0 0 0-16,0 0-4 0,0 0 0 0,0 0 0 0,0 0 0 0,0 0-4 15,0 0-4-15,0 0 4 0,0 0 8 0,0 0 0 0,0 0 0 16,0 0-4-16,0 0 4 0,0 0 4 0,8 0 0 0,-8 0 0 16,0 0 0-16,8 0 4 0,-8 0-4 0,8 0 0 0,2 4 0 0,-10-4-4 15,8 5 4-15,0 0 0 0,2 0-12 0,-2-2 0 16,0 4 0-16,-8 2 0 0,9 1-4 0,-1-1 0 0,1 1 0 0,-1 0 0 16,1 4-4-16,-1 0 0 0,0 0 4 0,2 1-4 0,-2 4 4 15,0-5-4-15,2 6 0 0,-2-1-8 0,0 1 4 0,0-2-4 16,-8 6 0-16,9 0 0 0,-1-5 0 0,1 5-4 0,-9 0 0 15,9 5 4-15,-9-5-4 0,0 0 0 0,8 0 0 0,-8 5 0 16,0-5-4-16,0 4 0 0,0-4 0 0,0 6 4 0,0-7-4 0,0 0 0 16,0 7 0-16,0-7 0 0,-8 3 0 0,8-4 4 0,-9-2-4 15,9 4 0-15,0-5 4 0,0 5-4 0,-9-5 0 0,9-4 0 16,-8 4 4-16,8-5-4 0,-9 1-4 0,1-1-8 0,8 1-4 0,0-6-8 16,-8 4-4-16,8-2-4 0,-8-1-16 0,8-1-4 15,-10-4-12-15,10 5-20 0,0-6-16 0,-8 2-16 0,0-2-56 0,8 1-32 16,-10 0 32-16,10-1 36 0,-8-4 24 0,0 6 24 0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53.1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FCA00D1-A319-40B0-BE17-9495FBB76B93}" emma:medium="tactile" emma:mode="ink">
          <msink:context xmlns:msink="http://schemas.microsoft.com/ink/2010/main" type="writingRegion" rotatedBoundingBox="2454,7253 3209,5138 3507,5244 2752,7360">
            <msink:destinationLink direction="with" ref="{12DFEBFB-B748-4400-95EA-3BA780EE5D2B}"/>
          </msink:context>
        </emma:interpretation>
      </emma:emma>
    </inkml:annotationXML>
    <inkml:traceGroup>
      <inkml:annotationXML>
        <emma:emma xmlns:emma="http://www.w3.org/2003/04/emma" version="1.0">
          <emma:interpretation id="{47F365CC-CE57-442D-9B58-2BF9D99B76E7}" emma:medium="tactile" emma:mode="ink">
            <msink:context xmlns:msink="http://schemas.microsoft.com/ink/2010/main" type="paragraph" rotatedBoundingBox="2454,7253 3209,5138 3507,5244 2752,7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43017B-1551-41EA-AA73-D5C7698D57B4}" emma:medium="tactile" emma:mode="ink">
              <msink:context xmlns:msink="http://schemas.microsoft.com/ink/2010/main" type="line" rotatedBoundingBox="2454,7253 3209,5138 3507,5244 2752,7360"/>
            </emma:interpretation>
          </emma:emma>
        </inkml:annotationXML>
        <inkml:traceGroup>
          <inkml:annotationXML>
            <emma:emma xmlns:emma="http://www.w3.org/2003/04/emma" version="1.0">
              <emma:interpretation id="{8C077906-AF20-475F-AE2E-B8F2E5ACAE14}" emma:medium="tactile" emma:mode="ink">
                <msink:context xmlns:msink="http://schemas.microsoft.com/ink/2010/main" type="inkWord" rotatedBoundingBox="2454,7253 2560,6954 2859,7060 2752,7360">
                  <msink:destinationLink direction="with" ref="{7AE0F448-F1A9-407F-BF1E-96D64727B8D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204 2 35 0,'0'0'76'0,"0"0"-8"0,-9 0-8 0,9 0-28 15,0 5 0-15,0-5-4 0,-8 0 4 0,8 0-4 0,0 0 4 0,-8-5 0 16,8 5-4-16,-10 0 0 0,10 0-4 0,0 0 0 0,-8 0 0 16,8 0 0-16,-8 0 4 0,8 0 0 0,-10 0 0 0,10 0 0 15,-8 0 0-15,8 0 4 0,-8 0-4 0,0-4 4 0,8 8-4 0,-9-4-4 16,0-4 4-16,9 8-4 0,-8-4 0 0,-1 0 0 15,9 0 0-15,-8 5 0 0,0-5-4 0,8 6-8 0,-10-6 4 0,2 4-4 16,8 0 0-16,-8 1-4 0,0 0-16 0,8 0 28 0,-10-1-8 16,10 2 0-16,-8 3 0 0,8-5-4 0,0 6 0 0,-8-5 0 15,8 4 4-15,0-4-8 0,0 5 4 0,-9 0 0 0,9-1 0 0,0-4 4 16,0 5-4-16,0-1 0 0,0 1 0 0,0 0 0 16,0-1 0-16,0 0 0 0,9 1 4 0,-9-1-4 0,0 1 0 0,8 0 4 15,-8-1-4-15,0-3 0 0,8 3 4 0,-8 1 0 0,10-6 0 16,-10 6-4-16,8-5 0 0,0-1 0 0,0 2 0 0,2-2-4 15,-10 1 4-15,8-1-4 0,0-4 0 0,1 0 4 0,-1 6-4 16,10-6 0-16,-10 0-4 0,0 0 4 0,0 0-4 0,2-6 0 16,6 2 0-16,-6 4 0 0,-2-5 0 0,9-5 0 0,-9 6-4 15,1-6-8-15,8 5-8 0,-9-5-16 0,0 1-12 0,2-1-20 0,6 1-28 16,-6-1-32-16,-10 0-48 0,8 1-56 0,-8-1 44 0,8 1 36 16,-8 0 28-16,9 4 20 0</inkml:trace>
        </inkml:traceGroup>
        <inkml:traceGroup>
          <inkml:annotationXML>
            <emma:emma xmlns:emma="http://www.w3.org/2003/04/emma" version="1.0">
              <emma:interpretation id="{2075FDCF-7CD8-4693-9E99-CE7BE2F4F606}" emma:medium="tactile" emma:mode="ink">
                <msink:context xmlns:msink="http://schemas.microsoft.com/ink/2010/main" type="inkWord" rotatedBoundingBox="3161,5500 3281,5163 3370,5195 3250,5532">
                  <msink:destinationLink direction="with" ref="{E2AE40DF-DCB7-4496-B53D-C2FA32AB05B2}"/>
                </msink:context>
              </emma:interpretation>
              <emma:one-of disjunction-type="recognition" id="oneOf1"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ą</emma:literal>
                </emma:interpretation>
              </emma:one-of>
            </emma:emma>
          </inkml:annotationXML>
          <inkml:trace contextRef="#ctx0" brushRef="#br0" timeOffset="8167.1478">783-1772 43 0,'0'-5'80'15,"0"10"-8"-15,0-5-4 0,0-5-28 0,0 5 0 0,0 0 0 16,0 0-4-16,9 0 4 0,-9 0 0 0,0 0-4 0,-9 0-4 16,9 0 0-16,0 0-4 0,0 0-4 0,0 0 4 0,0 0-8 15,0 0 0-15,0 5 4 0,0-5-4 0,0 0 0 0,0 5 0 16,0-5 0-16,0 4-4 0,0 1 0 0,0 0 0 0,0-5 0 16,0 5 0-16,0 5 0 0,-8-6-4 0,8 1-4 0,0 5 8 0,-9-6 0 15,9 1-8-15,0 5 0 0,-8-6 0 0,8 6 0 0,0-5 0 16,-8 4 0-16,8-4 0 0,-9 5-4 0,9-5 0 0,0 4 0 15,-9-4 4-15,9 0-4 0,-8 4-4 0,8-4 4 0,0 0 0 16,-8 0 4-16,8-1-8 0,0 6 0 0,0-5 8 0,0 0-4 16,-10 0 0-16,10-5-4 0,0 4 4 0,0 1-4 0,-8 0-4 0,8-5 8 15,0 5 0-15,0-1-8 0,-8-4 8 0,8 5-4 0,0-5-4 16,0 6 8-16,0-6-4 0,0 4 0 0,-9-4 0 0,9 4 4 16,0-4-4-16,0 6 4 0,0-6-8 0,0 4 8 0,0-4-4 0,0 0 0 15,0 6-4-15,-9-6 8 0,9 4-4 0,0-4-4 0,0 0 8 16,0 0-4-16,0 0 0 0,0 5 4 0,-8-5-8 0,8 0 8 15,0 0-4-15,0 0 0 0,0 0 4 0,0 0-4 0,0 0 0 16,0 0-4-16,0 0 8 0,0 0-8 0,0 0 8 0,0 4-4 16,0-4 0-16,0 0 0 0,0 0 0 0,0 0-4 0,0 5 8 15,-8-5-4-15,8 0-4 0,0 0 0 0,0 0 8 0,8 0-4 16,-16 0 4-16,8 0 0 0,0 0-4 0,0 0 4 0,0 0-4 16,0 0 0-16,0 0 0 0,0 0 4 0,0 0-4 0,0 0 4 0,0 0-4 15,0 0 0-15,0 0 0 0,0 0 4 0,0 0-4 0,0 0 4 16,0 0-4-16,0 0 0 0,0 0 0 0,0-5 0 0,0 5-16 15,0-4 20-15,8-1 0 0,-8 5 0 0,0-4-4 0,0-2 4 16,8 2-4-16,-8-2 4 0,9-2-4 0,-9 2 0 0,0-3 4 16,9 4-4-16,-1-5 4 0,-8 6-8 0,8-6 4 0,2 5 0 0,-10-5 0 15,8 1 4-15,0 4-4 0,-8-4 0 0,9-1 0 0,0 5 0 16,-9-4 0-16,8 4 0 0,0-5 0 0,-8 5 0 0,9-4 0 16,-9 4 0-16,8 0 0 0,1 0 0 0,-9-4 4 0,9 4-4 0,-9 0 0 15,0 1 0-15,8-1 4 0,-8 0-4 0,8 0 0 16,-8 1 0-16,0-2 0 0,10 2 0 0,-10-1-4 0,0 5 8 0,8-5 0 15,-8 0-4-15,0 1 0 0,8-1 0 0,-8 0 0 0,0 5 8 16,8-5-12-16,-8 1 8 0,0-2-8 0,0 6 0 0,0-5 0 16,0 1 4-16,0 4-4 0,10-5-4 0,-10 5-16 0,0 0-16 0,0-5-20 15,0 5-24-15,0 0-20 0,0 0-56 0,-10 0-36 16,10 0 40-16,0 0 28 0,-8 0 28 0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7:04.9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8513ECB-8EC9-43E6-8E57-490C78AA0C32}" emma:medium="tactile" emma:mode="ink">
          <msink:context xmlns:msink="http://schemas.microsoft.com/ink/2010/main" type="writingRegion" rotatedBoundingBox="2136,2412 6943,2485 6938,2819 2130,2746"/>
        </emma:interpretation>
      </emma:emma>
    </inkml:annotationXML>
    <inkml:traceGroup>
      <inkml:annotationXML>
        <emma:emma xmlns:emma="http://www.w3.org/2003/04/emma" version="1.0">
          <emma:interpretation id="{B7BF7FEE-9D3C-481B-A229-9303ED638D0F}" emma:medium="tactile" emma:mode="ink">
            <msink:context xmlns:msink="http://schemas.microsoft.com/ink/2010/main" type="paragraph" rotatedBoundingBox="2136,2412 6943,2485 6938,2819 2130,2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B0AC0F-FB25-4D04-B272-E41A71D6BA45}" emma:medium="tactile" emma:mode="ink">
              <msink:context xmlns:msink="http://schemas.microsoft.com/ink/2010/main" type="line" rotatedBoundingBox="2136,2412 6943,2485 6938,2819 2130,2746"/>
            </emma:interpretation>
          </emma:emma>
        </inkml:annotationXML>
        <inkml:traceGroup>
          <inkml:annotationXML>
            <emma:emma xmlns:emma="http://www.w3.org/2003/04/emma" version="1.0">
              <emma:interpretation id="{A7FE5E7D-402B-45E6-849F-F94A01EEE5FE}" emma:medium="tactile" emma:mode="ink">
                <msink:context xmlns:msink="http://schemas.microsoft.com/ink/2010/main" type="inkWord" rotatedBoundingBox="2135,2432 3942,2459 3937,2762 2131,2734">
                  <msink:destinationLink direction="with" ref="{220A2BFD-39F4-4DBD-B339-C31721A9C3C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 0 15 0,'9'0'92'0,"-18"0"-20"0,9 0-4 0,0 0-20 15,0 0-4-15,0 0 0 0,0 0-4 0,0 0-4 0,0 0 0 0,0 0-4 16,0-5 4-16,0 5-4 0,0 0-4 0,0 0 0 0,0 5 0 15,0-10 0-15,0 5-4 0,0 0 4 0,0 5 0 0,0-5 0 16,0 0-4-16,0 0 0 0,0 0 0 0,0 0 0 0,0 0 0 16,0 0 4-16,0 0-4 0,0 0-4 0,0 4-4 0,0-4 0 15,0 5 0-15,0 0-4 0,0 0-4 0,0-1-4 0,0 3 4 0,0 1-4 16,0-3 0-16,0 4 0 0,0 1-4 0,0-1 4 16,0 6 0-16,0-5 0 0,-8 0-4 0,8 3 0 0,0-3 0 15,0 5 4-15,-9-5-4 0,9 3 0 0,0 2 0 0,-9-5 4 0,9 0 0 16,0 3-4-16,0-2 4 0,0-2-4 0,-8-4 4 0,8 4-4 15,0-4 0-15,0 4 0 0,0-3 0 0,0-6 0 0,0 3 0 16,0 3 4-16,0-6-8 0,0 5 4 0,0-5 0 0,0 0 0 0,0 0 4 16,0 0-4-16,0 0 0 0,0 0 0 0,0 0 0 15,0 0 0-15,8 0 0 0,-8 0 0 0,0 0-4 0,9 0 4 0,-9 0 0 16,9 0 0-16,-9 0 0 0,8 0 0 0,1 0-4 0,-9 0 0 16,8 0 4-16,0 0 4 0,10 0 0 0,-10 0 0 0,0 0-8 15,2 0 0-15,-2 0 12 0,9 0-4 0,-8 0 0 0,-1 0-4 0,9 0 0 16,-1 0 0-16,-6 0 0 0,6 0 0 0,2 0 0 0,-1 0 4 15,0 0-4-15,-9 0 4 0,17 0 0 0,-15 0 0 0,16 0-4 16,-10 0 4-16,1 0-4 0,0 0 4 0,8 0-4 0,-7 0 4 16,-2 0-4-16,10 0 4 0,0 0-8 0,-9 5 4 0,9-10 0 15,0 5 0-15,-1 0 0 0,0 0 0 0,0 0 0 0,1 0 0 16,0 0 0-16,-1 0 0 0,1-5 0 0,0 5 0 0,0 0-4 16,-1 0 4-16,1 0 0 0,0 0 0 0,-10 0 4 0,10-6 0 15,-1 6-4-15,-7 0 0 0,6 0 4 0,-6 0-8 0,0 0 4 0,7 0-4 16,-9 6 4-16,2-6 0 0,-2 0 4 0,2 0-4 0,-1 0 0 15,0 0 0-15,0 0 0 0,0 0 0 0,-8 0 0 0,7 0 0 16,2 0 0-16,-2 0 0 0,-6 0-4 0,6 0 4 0,1 5 4 16,1-5-4-16,-10 0-4 0,10 5 8 0,-10-5-4 0,8 4 0 15,-7-4-4-15,8 5 4 0,-8-5 0 0,7 0 0 0,-6 0 0 0,6 5 0 16,-8-5 0-16,2 5 8 0,6-5-4 0,-7 0-24 0,0 0 28 16,-1 0-8-16,9 0 0 0,-9 4 4 0,0-4-4 0,2 0 0 15,-2 0 0-15,0 0-4 0,2 5 4 0,-2-5 0 0,0 0 4 0,1 0-4 16,-1 0 0-16,1 0 0 0,-1 5 0 0,1-5-4 15,-9 0 4-15,8 0 0 0,0 0 0 0,2 0 0 0,-10 0 0 0,8 0 4 16,0 0-4-16,2 0 0 0,-10 0 0 0,8 0 0 0,-8 0 0 16,8 0 0-16,0 0-4 0,1 0 8 0,-9 0-4 0,9 0 0 15,-1 0 0-15,-8 0 0 0,9 0 0 0,-1 0 0 0,-8 0 0 16,8 0 0-16,-8 0 0 0,10-5 0 0,-10 5 0 0,8 0 8 16,-8-5 0-16,8 5 0 0,-8-4 4 0,0 4 4 0,8-5 0 0,-8 0-4 15,0 5 4-15,0-5 4 0,10 1-8 0,-10-1 4 0,0 0 4 16,0-1-4-16,0 3 0 0,0-3-8 0,8-3 0 0,-8 4 4 15,0 0-4-15,0-4-4 0,8 4 4 0,-8-4-4 0,0 3 0 16,9-3-4-16,-9 5 4 0,0-6 0 0,9 5-4 0,-9-5 0 0,0 6-8 16,0-2-4-16,0-3-4 0,0 5-16 0,0-2-16 0,0 2-32 15,0 4-36-15,0-5-24 0,0 5-84 0,0 0 8 0,-9 0 44 16,9 0 32-16,-9 5 24 0,1-5 16 0</inkml:trace>
        </inkml:traceGroup>
        <inkml:traceGroup>
          <inkml:annotationXML>
            <emma:emma xmlns:emma="http://www.w3.org/2003/04/emma" version="1.0">
              <emma:interpretation id="{FDA1E545-2932-4DD8-A550-8025228A0C7F}" emma:medium="tactile" emma:mode="ink">
                <msink:context xmlns:msink="http://schemas.microsoft.com/ink/2010/main" type="inkWord" rotatedBoundingBox="5313,2460 6943,2485 6938,2819 5307,2795">
                  <msink:destinationLink direction="to" ref="{A62873F1-9223-47B6-A740-01E19342DF8D}"/>
                </msink:context>
              </emma:interpretation>
              <emma:one-of disjunction-type="recognition" id="oneOf1"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u</emma:literal>
                </emma:interpretation>
                <emma:interpretation id="interp5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7617.62">3181 52 7 0,'0'-4'72'0,"0"4"-4"0,0-5-4 0,0 5-28 0,0-5-8 0,0 5 0 15,0 0 4-15,0-5-4 0,0 2 4 0,0 3-4 0,0 0 0 16,0 0-4-16,0 0 0 0,0-7 0 0,0 7 0 0,0 0 0 15,8 0 0-15,-8 0 4 0,0 0-4 0,0 0 0 0,0 0 4 0,8 0 4 16,-8 0-4-16,0 0 0 0,0 0 8 0,8 0 0 0,-8 0 0 16,0 7-4-16,10-7 0 0,-10 0 0 0,8 3 0 0,-8 2-8 15,8 0-4-15,-8 0 0 0,0-1 0 0,9 1 0 0,-9 5-4 16,8-6 0-16,-8 6-4 0,9 0 4 0,-9 5-4 0,0-6-4 16,0 1 0-16,0 4 0 0,0-5-4 0,9 6 0 0,-9-5 4 0,0 4-8 15,0 1 4-15,0-6-4 0,0 6 0 0,0-6 4 0,0 5-4 16,-9-4 0-16,9 0 0 0,0 4 0 0,0-5 0 0,0 1 0 15,0-1 0-15,0-4 0 0,0 5 0 0,0-5 0 0,0 0 0 16,0-1 0-16,0 1 0 0,0 1 0 0,0-6-4 0,0 0 4 16,0 4-4-16,0-4 0 0,-9 0 0 0,9 0 0 0,0 0 4 15,9 0-4-15,-9 0 4 0,0 0 0 0,0 0 0 0,0 0-4 0,0 0 4 16,9 0 0-16,-1 0 0 0,-8 0 0 0,8-4 0 0,0 4 0 16,2 0 0-16,-2-6 0 0,0 6 0 0,10 0 4 0,-10 0-4 15,9-5 0-15,-8 5 0 0,8 0 0 0,-1 0 0 0,2 0 0 16,0 0 0-16,-2-4 0 0,1 4 4 0,0 0-4 0,0 4 0 15,1-4-4-15,6 0 4 0,-6 0 0 0,-1 0-4 0,9 0 8 0,-10 0-4 16,10 0 0-16,-8 0 0 0,-2 5 0 0,10-5 0 0,-9 0 0 16,9 6 0-16,-10-6 0 0,10 4 0 0,-9-4 0 0,9 4 0 15,-10-4 0-15,10 0 0 0,-8 5 0 0,7-5 0 0,-8 0 0 16,8 5 0-16,-7-5 0 0,8 0 0 0,-10 0 0 0,9 0 0 16,-7 0 0-16,8 0 0 0,-10 0 0 0,10 0 0 0,-9 0 0 0,9 0 0 15,-10 0 0-15,10 0 4 0,-8-5-4 0,-2 5 4 0,9 0-4 16,-7 0 0-16,8 0 0 0,-10-5 0 0,10 5 0 0,-9 0-4 15,1 0 4-15,6-4 0 0,-6 4 4 0,-1 0-8 0,0 0 4 16,0 0 0-16,1-4 0 0,6 4 0 0,-14 0 0 0,6 0 0 16,1 0 0-16,1 0 0 0,-2 0 0 0,-8 0 0 0,10 0 4 0,-10 0 0 15,10 4-4-15,-10-4 0 0,1 0 0 0,-1 0 0 0,9-4 0 16,-8 4 0-16,-1 0 0 0,-8 0 0 0,8 0 0 0,2 0 0 16,-2 4 0-16,-8-4 0 0,8 0 0 0,-8 0-4 0,10 0 4 15,-10 0 0-15,0 0 0 0,0 0 0 0,0 0 0 0,0 0 0 16,0 0 0-16,0 0 0 0,0 0 0 0,0 0 0 0,0 0 0 0,0 0 0 15,0 0 0-15,0 0 0 0,0 0 0 0,0-4 0 16,0 4 0-16,8 0 4 0,-8-6-4 0,0 6 0 0,0-5 0 0,0 5 0 16,8-4 0-16,-8-1 0 0,0 0 0 0,0 0 0 0,8 0 0 0,-8 0 0 15,0 5 0-15,0-9 0 0,0 4 0 0,0 5 4 16,0-9-4-16,9 4 0 0,-9 5 0 0,0-5 0 0,0-4 4 0,0 3-4 16,0 2 0-16,0-1 4 0,0 0 0 0,0 0 0 0,0-4 0 15,0 4 4-15,0 1-4 0,9-7 0 0,-9 7 0 0,0-5-4 16,0 3 4-16,0-3 0 0,0 4-4 0,-9-4 0 0,9 3 4 15,0 2-4-15,0-5 0 0,0 3 0 0,0 2 0 0,0-1-4 16,0 0 4-16,0 0-4 0,0 1 0 0,0 4-8 0,0-6-8 16,0 6-4-16,0 0-20 0,0 0-24 0,0 0-20 0,0 0-28 0,0 0-52 15,0 0-48-15,0 0 48 0,0 6 32 0,-9-2 28 0,9 1 16 16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7:27.3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62873F1-9223-47B6-A740-01E19342DF8D}" emma:medium="tactile" emma:mode="ink">
          <msink:context xmlns:msink="http://schemas.microsoft.com/ink/2010/main" type="inkDrawing" rotatedBoundingBox="8356,2312 10417,2432 10391,2879 8329,2759" semanticType="callout" shapeName="Other">
            <msink:sourceLink direction="to" ref="{FDA1E545-2932-4DD8-A550-8025228A0C7F}"/>
            <msink:sourceLink direction="to" ref="{D27B58A5-98A9-4298-90D8-19F45452E8D6}"/>
          </msink:context>
        </emma:interpretation>
      </emma:emma>
    </inkml:annotationXML>
    <inkml:trace contextRef="#ctx0" brushRef="#br0">0-2 31 0,'0'0'80'0,"0"0"-12"16,0 0-12-16,0 0-20 0,0 0-8 0,0 0 8 0,0 0-4 16,0 0 0-16,0 0 0 0,0 0-4 0,0 0 4 0,0 0-4 15,0 0 4-15,0 0 0 0,0 0-4 0,0 0 4 0,8 0 4 16,-8 0 4-16,0 5 0 0,0-5-4 0,9 0 0 0,-9 5-4 15,0 0 0-15,8-1 4 0,-8 1-8 0,0 5 0 0,0-6-4 16,0 6 0-16,0 0-4 0,0 4-4 0,0-5-4 0,0 6 0 16,0-5 0-16,0 4-4 0,0 0-4 0,0 0 0 0,0 1 4 15,0-1-4-15,0 1 0 0,0-1 0 0,0 1 0 0,0-1-4 0,0 1 0 16,0-1 4-16,0 5 0 0,0-4-4 0,0-1-16 0,0 1 24 16,0-6-4-16,0 6-4 0,0-1 4 0,0-5-4 0,0 1 0 15,0 0 0-15,0-1 0 0,0-4 0 0,0 0 0 0,0-1 0 0,0 1 0 16,0 0 4-16,0-5-4 0,0 0 0 0,0 5 0 15,0-5 0-15,0 0-4 0,0 0 0 0,0 0 4 0,0 0 0 0,0 0 0 16,9 0 4-16,-9 0-4 0,0 0 0 0,9 0 0 0,-9-5 0 16,8 5 0-16,-8 0 0 0,8 0 4 0,-8-5-4 0,8 5-4 15,2 0 4-15,-2 0 4 0,0 0-8 0,2-5 8 0,-2 5-4 0,0-4 0 16,1 4 0-16,-1 0 0 0,1 0-4 0,8 0 0 0,-9 0 4 16,0 0 0-16,2 0 4 0,6 0-4 0,-6 0 0 0,6 0 0 15,-7 0 0-15,7 0 8 0,-7 0-4 0,8 0-4 0,-9 0 4 16,10 0 0-16,0 0 0 0,-10 4-4 0,8-4-4 0,1 5 0 15,1-5 4-15,-2 5-4 0,2-5 0 0,-2 5 4 0,2-1 0 16,-1 1 0-16,9 0 0 0,-10 0 4 0,2 0-4 0,8 0 0 0,-10-1 0 16,9-4 0-16,-7 5 0 0,-2 1 0 0,10-2 4 0,0-4 0 15,-9 4-4-15,9 1-4 0,-10-5 4 0,10 0-4 0,0 5 8 16,-1-5-4-16,1 0-4 0,0 0 0 0,-10 0 4 0,10 0 4 16,-1 0-8-16,1 0 8 0,0 0-4 0,0 0 0 0,-9 0 4 0,7 0-4 15,2 0 4-15,0 0-8 0,-9 0 4 0,9 0 4 16,-10 0-8-16,10 0 4 0,-8 0 0 0,-2 0 0 0,10 0 0 0,-9 0-4 15,1 0 4-15,6 0 0 0,-6 0 0 0,-1 0 0 0,0 0 0 0,8 0 0 16,-7 0 0-16,-2 0 0 0,2 0-4 0,-1 0 4 16,0 0 0-16,0 0 0 0,-1 0 0 0,2 0 0 0,0 0 0 0,-2 0 0 15,-7 0 0-15,8 0 0 0,0 0 0 0,-1 0 4 0,2 0-4 16,-10 0 0-16,10 0 0 0,-2 0 0 0,-7 0 0 0,8 0 0 16,-8 0-4-16,7 0 8 0,2 0-8 0,-10 0 8 0,0 0-4 15,10 0 0-15,-10 0-16 0,9 0 24 0,-8 0-8 0,0 0 0 16,7 0 4-16,-8 0-4 0,2 0 0 0,-2 0 0 0,0 0 0 0,2 0 0 15,-2 0 0-15,0 0 0 0,-8 0 0 0,9 0 4 0,-1 0 0 16,-8 0-8-16,8 0 0 0,-8 0 4 0,9 0 4 0,-9 0-4 16,9 0 0-16,-9 0 0 0,8 0 4 0,-8 0-4 0,0 0-4 15,8-5 0-15,-8 5 4 0,0-5 4 0,10 5 0 0,-10-4 0 16,8 0-4-16,-8 4 0 0,0-6 0 0,8 1-4 0,-8 1 0 16,9-1 4-16,-9 0 0 0,9 0 0 0,-9 0 0 0,8 0 4 15,-8 1-8-15,9-1 4 0,-9 0 8 0,8 0-8 0,-8 1 4 16,0-1 4-16,8 0-4 0,-8-1 8 0,0 3 0 0,9-3 0 0,-9 2 0 15,0-1 4-15,0 0 0 0,0 0 0 0,0 1 0 0,0-1 0 16,0-4-4-16,0 4 0 0,0-1-4 0,0 2 0 0,0-1 4 16,0-5-8-16,0 6 0 0,0-1 0 0,0 0 0 0,0-4 0 0,0 3-20 15,0 2 24-15,0-1-4 0,0 1-4 0,0-2 0 0,0 2-4 16,0-1-4-16,0 0-8 0,0 0-12 0,-9 1-16 0,9 4-28 16,0 0-24-16,0-6-24 0,0 6-36 0,-8 0-60 0,8 0 28 0,-8 0 36 15,8 6 24-15,-9-6 28 0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7:41.7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10-8 87 0,'8'0'132'0,"-8"0"-8"0,0 0 4 0,8 0-44 0,-8 0 32 15,0 0-4-15,0 0 4 0,0 0 0 0,0 0 0 0,0 0 0 16,0 0 0-16,0 0-12 0,0 0 0 0,0 0-8 0,0 0-4 16,0 0-8-16,0 0-8 0,0 0-8 0,0 0-12 0,0 0-52 15,0 0-4-15,0 0 0 0,0 0 0 0,0 0 0 0,0 0 0 16,0 0 0-16,0 0 0 0,0 0 0 0,0 0 0 0,0 0 0 0,0 0 0 16,0 0 0-16,0 0 0 0,0 0-12 0,0 0-116 0,0 0-28 15,0 0-36-15,-8 0-40 0,8-5-80 0,-8 5 52 0,8 0 44 16,-10 0 40-16,10 0 32 0,-8 0 28 0,8 0 20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6:02.7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1CF4BB9-CFEA-4D41-94C0-0E590D09B59A}" emma:medium="tactile" emma:mode="ink">
          <msink:context xmlns:msink="http://schemas.microsoft.com/ink/2010/main" type="writingRegion" rotatedBoundingBox="9397,3424 29218,4020 28929,13606 9109,13010"/>
        </emma:interpretation>
      </emma:emma>
    </inkml:annotationXML>
    <inkml:traceGroup>
      <inkml:annotationXML>
        <emma:emma xmlns:emma="http://www.w3.org/2003/04/emma" version="1.0">
          <emma:interpretation id="{FA22885C-66AD-4FDA-BBB8-C0AD92636944}" emma:medium="tactile" emma:mode="ink">
            <msink:context xmlns:msink="http://schemas.microsoft.com/ink/2010/main" type="paragraph" rotatedBoundingBox="9397,3424 23256,3841 23220,5039 9361,46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FCA710-21EA-4839-91D1-236C8680CF88}" emma:medium="tactile" emma:mode="ink">
              <msink:context xmlns:msink="http://schemas.microsoft.com/ink/2010/main" type="line" rotatedBoundingBox="9397,3424 23256,3841 23220,5039 9361,4622"/>
            </emma:interpretation>
          </emma:emma>
        </inkml:annotationXML>
        <inkml:traceGroup>
          <inkml:annotationXML>
            <emma:emma xmlns:emma="http://www.w3.org/2003/04/emma" version="1.0">
              <emma:interpretation id="{D27B58A5-98A9-4298-90D8-19F45452E8D6}" emma:medium="tactile" emma:mode="ink">
                <msink:context xmlns:msink="http://schemas.microsoft.com/ink/2010/main" type="inkWord" rotatedBoundingBox="9393,3562 10174,3585 10142,4646 9361,4622">
                  <msink:destinationLink direction="to" ref="{A62873F1-9223-47B6-A740-01E19342DF8D}"/>
                </msink:context>
              </emma:interpretation>
              <emma:one-of disjunction-type="recognition" id="oneOf0">
                <emma:interpretation id="interp0" emma:lang="" emma:confidence="0">
                  <emma:literal>=</emma:literal>
                </emma:interpretation>
                <emma:interpretation id="interp1" emma:lang="" emma:confidence="0">
                  <emma:literal>€</emma:literal>
                </emma:interpretation>
                <emma:interpretation id="interp2" emma:lang="" emma:confidence="0">
                  <emma:literal>--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-</emma:literal>
                </emma:interpretation>
              </emma:one-of>
            </emma:emma>
          </inkml:annotationXML>
          <inkml:trace contextRef="#ctx0" brushRef="#br0">-1375-28 19 0,'0'-6'72'0,"0"6"-4"16,0 0-4-16,0-5-28 0,0 5-8 0,0-4 0 0,0 4 4 0,0 0 0 15,0-5-4-15,0 5 4 0,0-5 0 0,0 5 4 0,0 0 4 16,0-4 0-16,0 4 0 0,0-5 8 0,0 5 4 0,0 0-4 16,0 0 0-16,0 0 0 0,0 0 0 0,0 0-8 0,0-5 0 15,0 5-8-15,0 0 4 0,0 0-4 0,0 0 4 0,0 0-4 16,0 0 0-16,0 5 0 0,0-5-4 0,0 5 4 0,0-1-4 16,0-4 4-16,0 10-4 0,0-6-4 0,0 7 0 0,0-2-8 15,-8 5 0-15,8 1 0 0,0-1-4 0,0 1 0 0,0 4-4 16,-10 0 0-16,10 5 0 0,0-5 0 0,0 0-4 0,-8 6 0 15,8-2 0-15,-8-4 0 0,8 5 0 0,-10-5-4 0,10 1 4 16,0-1-4-16,-8 0 0 0,8 0 0 0,0-4-4 0,-8 5 4 0,8-7 0 16,0 2-4-16,0-6 4 0,0 0-4 0,0 2 0 0,0-2 4 15,-9 1-8-15,9-6-8 0,0 1 0 0,0 0 0 0,0-5-8 16,9 5-4-16,-9-5-4 0,0 0-4 0,0 0-12 0,0 0 4 0,0 0-12 16,0 0-16-16,-9 0-8 0,9 0-8 0,0-5-4 15,0 0 0-15,0 0-24 0,0 1-40 0,0-1-12 0,0 0 36 0,0-4 20 16,0-2 28-16</inkml:trace>
          <inkml:trace contextRef="#ctx0" brushRef="#br0" timeOffset="815.8171">-957 470 31 0,'-10'-4'92'15,"10"-2"-8"-15,0 6-8 0,-8-4-24 0,8 4 0 0,-8-5-4 0,8 0-4 16,-9 5 4-16,9-5-8 0,-8 5 0 0,-1 0-4 0,1 0-4 15,-1-4 4-15,9 4-4 0,-8 0 0 0,0 0-8 0,-2 0 8 16,2 0-8-16,8 4 0 0,-8-4-4 0,-2 5 4 0,2-5-4 16,8 10 0-16,-8-6-4 0,0 2 4 0,-1-2 0 0,9 1-4 15,-9 5 0-15,1-1 0 0,8 1 4 0,-9 4-4 0,9-4 4 16,0 4 0-16,-8 1 4 0,8-1-4 0,0 0 0 0,0-4-4 0,0 4 0 16,0 1 0-16,0-1 0 0,0 0-4 0,0 1 0 0,8-6 0 15,-8 6 0-15,9-6-4 0,-9 5 4 0,8-4-4 0,1 0-4 16,0-1 0-16,-1 1 0 0,0-5 0 0,0-1-4 0,10 2 8 0,-10-2-24 15,10 1 24-15,-10-5-8 0,9 0 4 0,0 0-8 16,0 0-4-16,-9-5-16 0,10 1-16 0,0-2-16 0,-2 2-16 0,1-6-24 16,0 1-20-16,0-2-48 0,-9 3-52 0,10-7 36 0,-2 5 32 15,-6-3 36-15,6-2 12 0</inkml:trace>
          <inkml:trace contextRef="#ctx0" brushRef="#br0" timeOffset="381.9788">-1546-57 55 0,'0'-10'88'15,"0"5"-12"-15,0 1-4 0,-8-2-24 0,8 3-4 0,0-8 0 16,0 6-4-16,0 1-4 0,0-6-4 0,0 5-12 0,8-5 16 16,-8 1-4-16,0-1-8 0,8 6 4 0,-8-6 4 0,8 1-4 0,-8-1-4 15,10 0 0-15,-2 5 0 0,0-4-4 0,2-1 4 0,-2 1-4 16,9-1-4-16,-9 1 4 0,1-1-4 0,8 6 0 0,-1-6 4 16,-6 5-4-16,6 0 0 0,-6 1-4 0,6-2 4 0,1 2 0 15,-8 4 0-15,8 0 0 0,-1 0-4 0,-6 0-4 0,6 4 8 16,-8 2-4-16,10-2-4 0,-1 1 0 0,-8 0 4 0,-1 0-4 0,9 4 4 15,-9 1 0-15,2-1 0 0,-2-4 0 0,0 5 0 16,0 4 0-16,2-5 0 0,-10 1 0 0,0 0 0 0,8 4-4 0,-8-4 0 16,-8-1 0-16,8 5-4 0,0-4 4 0,-10 5-4 0,2-6 0 15,0 2 0-15,0 2 0 0,-2-3-8 0,2-1 4 0,0 1 0 16,-9-1-4-16,8 1-4 0,0-1-4 0,-7-3-8 0,-2 3 0 0,10-4-4 16,0 0-8-16,-2-1-12 0,-6-4 0 0,7 6-12 15,1-6-12-15,-1 0 0 0,9 4-16 0,-9-4 0 0,1 0-40 0,8 0-36 16,-8 0 0-16,8 0 40 0,0 0 20 0</inkml:trace>
        </inkml:traceGroup>
        <inkml:traceGroup>
          <inkml:annotationXML>
            <emma:emma xmlns:emma="http://www.w3.org/2003/04/emma" version="1.0">
              <emma:interpretation id="{55ECC71C-7A86-407C-9E83-6CEB198C8DC5}" emma:medium="tactile" emma:mode="ink">
                <msink:context xmlns:msink="http://schemas.microsoft.com/ink/2010/main" type="inkWord" rotatedBoundingBox="10950,3470 13155,3537 13127,4454 10923,438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6559.6986">2171 259 99 0,'0'0'120'0,"0"-5"-4"16,0 5-4-16,0 0-20 0,0 0-4 0,0 0 0 0,0 0-8 16,0 0-8-16,0 0-12 0,0 5-8 0,0-5-4 0,0 0-8 0,0 0-8 15,0 0 0-15,0 0-8 0,0 0-4 0,0 0-4 0,0 0-4 16,0 0 0-16,0 0-4 0,0 0 0 0,0 0-4 0,0 0-4 15,0 0-4-15,0-5 4 0,0 5-8 0,0 0-12 0,0 0-8 16,0 0-12-16,0-5-16 0,0 5-16 0,0-4-16 0,9 4-12 16,-9-5-28-16,0 1-56 0,0 4 12 0,9-6 40 0,-9 2 24 0,8-1 16 15</inkml:trace>
          <inkml:trace contextRef="#ctx0" brushRef="#br0" timeOffset="22325.2753">799-34 51 0,'-9'-5'84'15,"9"5"-12"-15,0-4 0 0,-9-1-28 0,9 0 4 0,0 1-4 16,-8-1-4-16,8 0 0 0,0 0 4 0,0 1-4 0,0-5-4 16,-8 3 0-16,8-4 4 0,0 6-4 0,0-6 4 0,0 1-8 15,0 0 8-15,0-7-4 0,0 7 0 0,0-1 4 0,0-4-4 16,0 4-8-16,0-4 4 0,0 4 0 0,0-4-4 0,8 4-4 0,-8-4 0 16,0 5-4-16,8-1 0 0,-8-5 0 0,9 6 0 0,-9-1-4 15,9 0 0-15,-1 6-4 0,-8-5-4 0,8 2 4 0,2-1-4 16,-2 3-4-16,0 0 0 0,1 5 0 0,0-4-4 0,-1 4 4 15,0-6 0-15,1 12-4 0,-1-6 0 0,10 4 0 0,-10-4 0 16,0 10 0-16,2-5 4 0,-2 5 0 0,0-1 0 0,0 1-4 0,2 4 0 16,-2 1 0-16,0-1 0 0,1 5 0 0,-9 0 0 0,8-1 0 15,-8 7 0-15,0-1 0 0,0 6-4 0,-8-2 0 0,8 1 0 16,-9-1-4-16,1 5 0 0,8 2 0 0,-18-2-4 0,10 0 4 0,0 6 0 16,-10-7 0-16,10 8 0 0,-9-7 4 0,8 1 0 15,-8-1 0-15,1-4 4 0,-2 0-4 0,10-5 4 0,-10 0 0 0,10-5 0 16,-9 0 0-16,8 0 0 0,1-4 0 0,0-5 0 0,-1-1 0 15,1 1 0-15,0-6 0 0,8 2 0 0,-10-2 0 0,10-4 0 16,0 5 0-16,0-5-4 0,0-5 4 0,0 5-20 0,0-4 24 0,0 4 0 16,10-6-4-16,-10 2 0 0,8-1 4 0,-8 5-4 0,8-5 4 15,1 0-4-15,-9 1 4 0,8 4-4 0,-8-5 4 0,8 5 0 16,1-5 0-16,0 5 0 0,-1 0 0 0,0 0 0 0,-8 5 0 16,10-5 0-16,-2 5 4 0,0-5-4 0,1 4 0 0,0 1 0 15,-1 0 0-15,0 0 0 0,1-1 0 0,-1-4 0 0,1 6 0 16,0-2 0-16,-1 1-4 0,0 0 0 0,2-1 0 0,-2-4 0 15,-8 5 0-15,8-5 0 0,0 5 0 0,2-5 0 0,-2 0 0 0,-8 0-4 16,8 0-12-16,1 0-4 0,-9 0-8 0,8 5-12 0,0-5-12 16,-8-5-16-16,10 5-8 0,-10-5-8 0,8 0-12 0,-8 1-20 15,0 4-52-15,8-10-4 0,-8 6 36 0,0-2 24 0,0-3 20 16</inkml:trace>
          <inkml:trace contextRef="#ctx0" brushRef="#br0" timeOffset="22740.1644">1037 139 19 0,'0'0'104'0,"0"0"-4"0,0 0-4 0,0 0-16 0,0 0-4 16,0 0 0-16,0 0 0 0,0 0 4 0,0 0 0 0,0 0-4 15,8 5 0-15,-8-5 4 0,0 0 0 0,0 5 4 0,0-5 0 16,0 0 0-16,0 5 0 0,0-5-4 0,10 0-4 0,-10 0 0 15,0 0 0-15,0 3-8 0,0-3 0 0,0 0-8 0,0 0-8 16,0 0-4-16,0-3-40 0,0 3-8 0,0 0 0 0,0 0 0 0,0 0 0 16,0 0 0-16,0 0 0 0,0 0 0 0,0 3 0 15,0-3 0-15,0 0 0 0,0 0 0 0,0 0 0 0,0 0 0 0,0 0 0 16,0 0 0-16,0 0-28 0,0 0-68 0,0 0-24 0,0 0-24 16,0 0-40-16,0 0-24 0,-10 0-84 0,10 0 32 0,0 0 48 15,-8 0 44-15,8 0 32 0,-8 0 24 0</inkml:trace>
          <inkml:trace contextRef="#ctx0" brushRef="#br0" timeOffset="1383.3168">6 0 3 0,'0'0'88'16,"-9"0"-4"-16,9 0-4 0,0 0-20 0,0 0 0 0,0 0 0 16,9 5 0-16,-9-5 0 0,0 0 4 0,0 0-4 0,8 0 0 0,-8 5 4 15,8-5-4-15,-8 0-4 0,10 0 4 0,-2 4 0 0,0-4 0 16,2 6 0-16,-2-6 4 0,0 0 0 0,9 4 0 0,-8-4 0 15,8 0-4-15,-1 0-4 0,-6 0 0 0,6 0-4 0,2 0-12 0,-2 0 0 16,1 0-8-16,1 0-8 0,-2 0 0 0,2 0 0 16,-2 0-8-16,2 0 0 0,-1 0-4 0,0 0 0 0,0 0 4 0,-9 0-8 15,10 0-4-15,-10 0 0 0,10 0 0 0,-10 0-4 0,0 0-4 16,0 0 0-16,1 0-4 0,-9 0-8 0,8 0-8 0,1 0-8 16,-9 0-8-16,0 0-16 0,9 0-8 0,-9 0-20 0,0 0-8 15,0 0-24-15,0 5-20 0,-9-5-20 0,9 0-24 0,-9 4-56 16,1-4 40-16,-1 6 36 0,1-2 32 0,-8-4 24 0</inkml:trace>
          <inkml:trace contextRef="#ctx0" brushRef="#br0" timeOffset="1643.6015">22 278 27 0,'0'4'104'0,"0"-4"-4"0,0 6 0 15,0-6-20-15,10 5 4 0,-10-1-4 0,0-4 8 0,8 0 4 16,-8 5-4-16,8-5 0 0,2 0 4 0,-10 0 0 0,16 0 0 16,-8 0-4-16,1 0-4 0,8 5 0 0,-8-5-12 0,7 0 0 0,2 0-12 15,-2 0-12-15,-6 0-8 0,6-5-4 0,1 10-4 0,1-10-8 16,-2 5-8-16,2 0 0 0,-2 5-4 0,-6-5 4 0,6 0-4 16,1 0-8-16,-8-5 4 0,-1 5-8 0,9 0-4 0,-9 0-12 0,2 0-20 15,-2 0-20-15,-8 0-20 0,8 0-20 0,2 0-20 16,-10 0-36-16,8 0-36 0,-8 0-88 0,0 0 28 0,0 5 48 0,0-5 40 15,0 5 24-15,-8-1 28 0</inkml:trace>
          <inkml:trace contextRef="#ctx0" brushRef="#br0" timeOffset="16309.3678">1430 269 35 0,'8'-5'76'0,"-8"5"-4"0,0 0 0 16,-8 0-24-16,8 0 4 0,0 0-8 0,0-5 0 0,0 5-4 0,-9 0 4 16,9 0-4-16,0 0 0 0,0 0 0 0,-9 0-4 15,9 0 0-15,-8-5-4 0,8 5 0 0,0 0 0 0,-8 0-4 0,8 0 0 16,-8 0-4-16,8 0-4 0,-10 0-4 0,10 0 0 0,-8 5 0 15,8-5-20-15,-8 5 20 0,8-5-4 0,-10 5-4 0,2 4 4 16,8-5 0-16,0 2-8 0,-8-1 8 0,-1 4-4 0,9 1-8 16,-8-6 0-16,8 6 8 0,0-1-4 0,0 6 0 0,-9-4-8 0,9-2 8 15,0 0 0-15,0 5 0 0,0-4-4 0,0-1 0 0,9 6 0 16,-9-5 0-16,0-1 0 0,8 1 0 0,-8 4 0 0,9-4 0 16,-1-1 0-16,-8 1 0 0,8-1-4 0,2 1 8 0,-2-5-4 0,0 4 0 15,2 1 0-15,-2-5 4 0,0 0-8 0,0 0 4 16,10 0-4-16,-10-1 4 0,1-4 4 0,-1 5-4 0,0-5 0 0,10 0 0 15,-10 0 0-15,0 0 0 0,2 0 0 0,-2-5 4 0,0 5 0 16,1-4-4-16,0-1 0 0,-9 0 0 0,8-5 0 0,1 5 4 16,-9-4 0-16,0-1-4 0,8 0 0 0,-8 1 4 0,0-1-4 15,0-4 0-15,0 5 0 0,0-1 0 0,0-5 4 0,0 1-4 16,0 5 0-16,-8-6 0 0,8 1 0 0,0 4 0 0,-9-5-4 0,9 1 8 16,-8 5-4-16,8-6 0 0,-9 5 0 0,0-4 0 0,1 5 0 15,0-2 0-15,-2-2 0 0,2 3 0 0,0 0 0 0,0 1 4 16,-2-1-4-16,2 6 0 0,0-6 0 0,-1 5 0 0,1 0 0 15,-1 1-8-15,-8 4 8 0,9-5 0 0,0 5-4 0,-2 0 0 16,2 0 4-16,0 0-8 0,-2 0 0 0,2 5 4 0,0-1 0 16,-1 1 0-16,1 5-4 0,8-5 0 0,-9 5 0 0,9-1 0 0,0 0 0 15,-9 6 4-15,9-6 4 0,0 6-4 0,0-6 4 0,0 5 0 16,0 1 0-16,0-1 0 0,9 2-4 0,-9-3 4 0,9 2 0 16,-1-1 0-16,-8-5 0 0,9 6 0 0,-1-5 0 0,0-1 0 15,10-4 0-15,-10 4-4 0,2-3 4 0,6-2 0 0,-8-4 0 16,1 0 4-16,8 0-4 0,-8 0 0 0,7 0-4 0,-6-4 4 0,6-2 0 15,-8 2 4-15,2-1-4 0,6-5 0 0,-7 6 0 0,0-1 0 16,8-5 4-16,-9 6 0 0,0-2-4 0,0 1 4 0,2 1-4 16,-2-1 4-16,-8 5 0 0,8-5-4 0,2 5 8 0,-2 0 0 15,-8 0 0-15,8 5 4 0,1-5 0 0,-1 5 4 0,-8 4-8 16,9-3 0-16,-9-2-4 0,8 1 12 0,1 5-4 0,-1-1-4 16,-8-4-4-16,8 4 0 0,-8 1 4 0,10 0-4 0,-2-5 0 0,0 4-4 15,-8 1 0-15,10-6 4 0,-2 6 0 0,0-5-4 16,-8 0 0-16,8-1 0 0,1 1 0 0,0 0 4 0,-9-5-4 0,8 0-4 15,1 5 0-15,-1-5 0 0,0 0-4 0,2 0-4 0,-2-5-16 0,0 5-8 16,0-5-16-16,2-4-16 0,-10 4-8 0,8 0-8 16,0-5-4-16,1 6-48 0,-1-6-44 0,-8 1 32 0,9-1 28 0,0 1 28 15</inkml:trace>
        </inkml:traceGroup>
        <inkml:traceGroup>
          <inkml:annotationXML>
            <emma:emma xmlns:emma="http://www.w3.org/2003/04/emma" version="1.0">
              <emma:interpretation id="{7092FEC9-FB3C-4F56-A4B2-60D9FCA84356}" emma:medium="tactile" emma:mode="ink">
                <msink:context xmlns:msink="http://schemas.microsoft.com/ink/2010/main" type="inkWord" rotatedBoundingBox="13472,3690 13848,3701 13824,4516 13447,4505"/>
              </emma:interpretation>
            </emma:emma>
          </inkml:annotationXML>
          <inkml:trace contextRef="#ctx0" brushRef="#br0" timeOffset="17147.1285">2530-120 59 0,'0'-4'100'0,"0"-5"-8"0,0 3-4 15,0 1-20-15,0 0-4 0,0 1-4 0,0-1 0 0,0 0-4 16,0 5-8-16,0-5-4 0,0 5 4 0,0 0-4 0,0-4-8 15,0 4 4-15,0 0 8 0,0 0 4 0,0 4-4 0,8-4 0 16,-8 5-4-16,0 0 4 0,0 0-8 0,0 4 0 0,0 2-4 16,8-2-4-16,-8 0 0 0,0 5-4 0,0 2-4 0,0-3-4 0,0 6 0 15,0 0 0-15,0 0-8 0,0 6 4 0,0-2-4 0,0 2 4 16,0-1-4-16,0 0 4 0,0 0-4 0,0 0 0 0,0 0-8 16,0 0 8-16,0 0 0 0,0-5-8 0,0 5 0 0,0-5 4 15,0 0-4-15,0 0 0 0,0 0-4 0,0-3 0 0,0-7 0 16,0 4 4-16,0-3-4 0,0 0 0 0,0-1 0 0,0-3 0 0,0-6-4 15,0 4 0-15,0 1 8 0,9-5-4 0,-9 0-4 0,0-5 8 16,8 5-4-16,-8-4 0 0,9-2 0 0,-9-3-4 0,0 4 4 16,9-4 0-16,-1-1-4 0,0 1 0 0,-8-6 0 0,10 5 0 15,-2 0 4-15,0 1 0 0,1-5-4 0,0 4 0 0,-1 1 4 16,-8-2-4-16,8 3 0 0,1 3 4 0,-1-5 4 0,0 5-28 16,2 0 24-16,-2 1 4 0,-8 4-4 0,8-5 4 0,2 5 0 0,-2 0-4 15,0 0 4-15,0 0-4 0,1 0 4 0,0 5-4 0,-9-5 0 16,8 4-4-16,1 1 0 0,-1 0 4 0,0 0 0 0,2 0 0 15,-2 0 0-15,8 3 0 0,-6-2 0 0,-2 3 0 0,0 1 0 0,1 5 0 16,0-6 0-16,-9 1 0 0,8 4 0 0,1 1 0 16,-9-2 0-16,0 2 0 0,0-1 0 0,0 1 8 0,0-1 0 0,0 5-8 15,-9-4 4-15,1 4 4 0,-1-5 0 0,0 6 0 0,-7-6-4 16,6 1 4-16,-6-1 0 0,-2 0-4 0,10 1 0 0,-9-6 0 16,0 1 4-16,0-1-8 0,9 1 0 0,-10-5 0 0,10-5-4 15,-10 5-8-15,10-5-12 0,-9 0-20 0,9-5-16 0,0 0-24 16,-1-5-24-16,0 1-28 0,1-1-24 0,0 1-68 0,-2-6 0 0,2 1 44 15,0 0 32-15,-1-1 32 0,0 1 20 0</inkml:trace>
        </inkml:traceGroup>
        <inkml:traceGroup>
          <inkml:annotationXML>
            <emma:emma xmlns:emma="http://www.w3.org/2003/04/emma" version="1.0">
              <emma:interpretation id="{4F4665D8-6C26-4B88-9B14-31A6ABEA1C6E}" emma:medium="tactile" emma:mode="ink">
                <msink:context xmlns:msink="http://schemas.microsoft.com/ink/2010/main" type="inkWord" rotatedBoundingBox="14580,3877 14980,3889 14965,4386 14565,4374"/>
              </emma:interpretation>
            </emma:emma>
          </inkml:annotationXML>
          <inkml:trace contextRef="#ctx0" brushRef="#br0" timeOffset="24763.7499">3630 282 51 0,'8'0'88'0,"-8"0"-8"0,0 0 0 16,0 0-24-16,8 0-4 0,-8 0 4 0,0 0-4 0,9 6 4 15,-9-6 0-15,8 0 4 0,1 0 0 0,0 0 0 0,-1 5 0 16,0-5-4-16,0 0 0 0,2 0-4 0,6 0 0 0,-6 0-4 0,6 0-4 16,-7 4-4-16,7-4 0 0,-7-4-4 0,8 4-8 15,1 0 0-15,-2 0-8 0,-7 0-4 0,8 0 0 0,0 0-4 0,-9 0-4 16,10 0 0-16,-2 0 0 0,-6 0 0 0,6 0-4 0,-7 0 0 16,0 0-4-16,-1 0 0 0,0 0-4 0,1 0-8 0,-1 0-16 15,0 0-12-15,2 0-8 0,-10 0-28 0,0 0-24 0,8 0-28 0,-8 0-44 16,0 4-56-16,-8-4 40 0,8 0 40 0,0 5 20 0,-10-5 8 15</inkml:trace>
          <inkml:trace contextRef="#ctx0" brushRef="#br0" timeOffset="24471.5324">3800 39 59 0,'0'0'80'0,"0"-6"-12"0,0 6-4 0,0-4-24 0,0 4 0 16,0 0-4-16,0 0 4 0,0-5-8 0,0 5 0 15,0 0 0-15,0 0 4 0,0 0 0 0,0 0 0 0,0 0-4 0,0 0-4 16,0 0 4-16,0 0 0 0,0 0-4 0,0-4 0 0,0 8-4 16,0-8 0-16,0 4 4 0,0 4-4 0,0-4 8 0,0 0 0 15,0 0 4-15,0 5-8 0,0-1 4 0,0 2 0 0,0-2-4 16,0 6-4-16,0 5-4 0,0-6 0 0,0 5-4 0,0 1-4 0,0 4 0 16,0-5-4-16,0 4 0 0,0 3 0 0,0 3 0 15,0-5-4-15,0 0 0 0,0 0 0 0,0 0 0 0,0 0 0 0,0 0-4 16,0 0 4-16,0-4-4 0,0 5 0 0,8-7 0 0,-8 2 0 15,0-1 0-15,0 1 0 0,0-5 0 0,0-1 4 0,0 1-4 16,0 0 4-16,8-1-8 0,-8 1 0 0,0-6 0 0,0 1 0 0,0 0-4 16,0 0-4-16,0-1-4 0,0 2 4 0,0-6-8 0,0 0-8 15,0 0-8-15,0 4-12 0,0-4-16 0,0 0-12 0,0 0-8 16,0 0 0-16,-8 0-8 0,8-4-44 0,0 4-36 0,-8-6 28 16,8 6 28-16,-9-4 20 0</inkml:trace>
        </inkml:traceGroup>
        <inkml:traceGroup>
          <inkml:annotationXML>
            <emma:emma xmlns:emma="http://www.w3.org/2003/04/emma" version="1.0">
              <emma:interpretation id="{33B4F49D-4671-48C2-924B-CDD0E64BBA5F}" emma:medium="tactile" emma:mode="ink">
                <msink:context xmlns:msink="http://schemas.microsoft.com/ink/2010/main" type="inkWord" rotatedBoundingBox="15414,3765 15820,3777 15793,4666 15387,465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6454.4749">4575 125 19 0,'-8'0'80'0,"8"5"-12"0,-8-5-4 0,8 0-24 0,-9 0 4 16,9 0-8-16,0 0 0 0,-8 0 0 0,8 0 0 0,-9 0 0 0,9 0 0 16,0 0 0-16,-9 0 0 0,9 0 0 0,0 0-4 0,-8 0 0 15,8-5 0-15,0 5 4 0,0-5 0 0,0 5-4 0,0-4-4 16,0-3 0-16,0 4-4 0,0-2 0 0,0 0 0 0,0-5 4 16,0 6-12-16,0-6 8 0,0 1-4 0,0-1 0 0,8 0 4 15,-8 6-4-15,0-6 0 0,9 1-4 0,-9-1 4 0,0 0-4 16,9 5 0-16,-1-5 0 0,-8 1 0 0,9 5 0 0,-1-7-4 15,0 7 4-15,2-6-4 0,-2 6 0 0,0-1 0 0,0-5-4 16,2 6 0-16,-10 4-4 0,8-6 0 0,0 3 0 0,1 3 0 0,-1 0 0 16,1-6 4-16,0 12-4 0,-1-6-4 0,0 0 4 0,0 3 0 15,2 3-4-15,-2-2 4 0,0 6-4 0,-8-5 0 0,10 4 0 16,-2 0 0-16,-8 2 0 0,8-2 0 0,-8 5 4 0,0 1 0 16,0-1-4-16,0 1 0 0,0 4 4 0,0 0-4 0,0 0 0 15,0 1 0-15,-8-1 4 0,8 3-4 0,-8 3 0 0,-2-1 0 0,2 0 0 16,0 0 4-16,-2 0-4 0,2 5 0 0,0-5 0 0,-9 0 0 15,8 4 0-15,-8 1 0 0,9-4-4 0,-10-2 8 0,10 2-8 16,-8-2 0-16,6 1 4 0,-6 1 0 0,7-6-16 0,-8 0 20 0,8 0-4 16,1 0 0-16,0-4 4 0,-10-1-4 0,10 0 0 15,8-4 4-15,-8-1-4 0,-2 1 0 0,2-5 0 0,8 5 0 0,-8-10 0 16,8 4 0-16,0 0 0 0,0-4 4 0,0 0-4 0,0-4-4 16,0 0 4-16,0-2 0 0,0 2 0 0,0-1 4 0,8 0-4 15,-8-4-4-15,8 0 4 0,-8 3 0 0,10-3 0 0,-2 4 4 0,-8-5-4 16,8 1 0-16,-8 4-4 0,10 0 4 0,-2 0 0 0,-8 1 0 15,8-1 4-15,0 5-4 0,-8-5 4 0,9 5-4 0,-9 0 0 16,9 0-4-16,-1 5 4 0,-8 0 0 0,9-5 0 0,-9 4 0 16,8 6 0-16,-8-5 0 0,8 0 0 0,2 5 8 0,-2-6-4 15,-8 6 4-15,8 0 0 0,0-1 0 0,2 0 0 0,-10 1 4 16,8 0 4-16,0-2 0 0,1-2 0 0,-1 3 4 0,1 1 0 16,0-1-4-16,-1-3 0 0,0 3 0 0,0-5-4 0,2 2 0 0,-2-2 0 15,0 1 0-15,2-5 0 0,-2 0 0 0,0 5 0 0,1-5 0 16,-1 0 4-16,1 0 0 0,-1-5-8 0,1 0 0 0,-1 1 0 15,-8-2-4-15,8-3 4 0,2-1-8 0,-2 1 4 0,-8-1 0 16,8 1-4-16,2-1-8 0,-10-4-8 0,8-1-12 0,-8 2-16 0,0-2-16 16,0 0-16-16,8 1-12 0,-8 0-36 0,0-1-24 0,0 1-36 15,-8 0-68-15,8-1 48 0,0 1 32 0,-8-1 32 0,8 1 32 16,-10 5 16-16</inkml:trace>
        </inkml:traceGroup>
        <inkml:traceGroup>
          <inkml:annotationXML>
            <emma:emma xmlns:emma="http://www.w3.org/2003/04/emma" version="1.0">
              <emma:interpretation id="{D2B6FFB2-C8EF-49D7-BFF1-2F28CA75CE23}" emma:medium="tactile" emma:mode="ink">
                <msink:context xmlns:msink="http://schemas.microsoft.com/ink/2010/main" type="inkWord" rotatedBoundingBox="16183,3779 16852,3800 16829,4558 16160,4538"/>
              </emma:interpretation>
            </emma:emma>
          </inkml:annotationXML>
          <inkml:trace contextRef="#ctx0" brushRef="#br0" timeOffset="30325.8739">5241-72 55 0,'0'0'72'0,"0"0"-4"16,0 0-8-16,0 0-28 0,0 0-4 0,0 0 0 0,0 0 0 15,0 0-20-15,0 0 20 0,0 0 0 0,0 0 0 0,0 0 4 0,0 0-4 16,0-4 4-16,0 4-4 0,0 0 0 0,0 0 0 0,0 0 0 16,0 0-4-16,0-6 4 0,0 6-4 0,0 0 4 0,0 0 0 15,0 0 0-15,0 0 0 0,0 0-4 0,0 0 0 0,0 0-4 16,0 0 4-16,0 0-4 0,0 0 4 0,0 0 0 0,0 0 0 16,0 6-4-16,0-2 4 0,8 1-4 0,-8 0 4 0,0 4-4 15,0 5 0-15,0-3-4 0,8 2 0 0,-8 7 0 0,0-1-8 0,10 0 4 16,-10 1-4-16,8 3-4 0,-8 0 4 0,0 3-4 0,0-4 0 15,8 8 0-15,-8-6 0 0,0 1 0 0,0-2-4 0,9 0 0 16,-9 2 0-16,0-1 4 0,0 0-4 0,0-5 0 0,0 5 0 0,9-4 0 16,-9-1 0-16,0 0 0 0,0 0 0 0,0-5 4 15,0 5-4-15,0-4 0 0,0-1 0 0,0-4 0 0,0 0 0 0,0 4 0 16,0-9 0-16,0 4 0 0,0-4 0 0,0 0 0 0,0 0 0 16,0-2 0-16,0-3 0 0,0 6 0 0,0-6 0 0,0 0 0 15,0 0 0-15,0 0 0 0,0 0 0 0,0 0-4 16,0-6 8-16,0 6-4 0,0-3 0 0,0-2-4 0,0 0 0 0,0 0 4 15,0-4 0-15,0 4-4 0,0-4 4 0,0 4-4 0,0-10 4 0,0 5 0 16,0 1 0-16,0 0 0 0,8-6 0 0,-8 5-4 0,0 1 4 16,8-1 0-16,-8-4 0 0,9 4 0 0,-9 1 0 0,8-1 0 15,-8 5-4-15,8-5 0 0,-8 1 4 0,10 4 0 0,-2-4-4 16,-8 3 4-16,8 2 0 0,-8-1 4 0,10 5-4 0,-10-4 0 16,8 4 0-16,0 0 0 0,-8-6 0 0,8 6 0 0,-8 0-4 15,10 6 0-15,-2-6 4 0,-8 4 0 0,8 1 0 0,1-1 0 0,-1 2 0 16,-8 3 0-16,8-4 0 0,2 4 0 0,-2-3 4 0,0 3-4 15,0 1 0-15,2-1 0 0,-2 1 0 0,-8 4 0 0,8-4 0 16,1-1 0-16,0 1 0 0,-9-1 0 0,8 1-16 0,-8 4 20 16,0-4 0-16,9 0 0 0,-9 0 0 0,0-1 0 0,0 1 0 15,0-1-4-15,0 1 0 0,-9-1 4 0,9 1-4 0,-8-1 0 0,8 1 4 16,-9-5-4-16,0 4 0 0,1-3 4 0,0-2 0 16,-2 1-4-16,2 0 0 0,0-1 0 0,-10-4 0 0,10 6 0 0,0-6 4 15,-1 0-4-15,1 0 0 0,-10 0 0 0,10-6 0 0,0 6 0 0,0-4 0 16,-2-1 0-16,2 0 0 0,0-5 0 0,8 6 0 15,-10-6-4-15,2 0 4 0,8 6-4 0,-8-6 0 0,8-1 0 0,-9 3-4 16,9-2-8-16,0 1 0 0,0 4-8 0,0-4-8 0,0-1-8 16,0 5-12-16,0-5-12 0,9 5-12 0,-9 1-4 0,0-1-8 15,8 0-8-15,-8 1-48 0,8-2-24 0,2 2 24 0,-2-1 36 0,-8 0 16 16</inkml:trace>
          <inkml:trace contextRef="#ctx0" brushRef="#br0" timeOffset="30573.2094">5889 393 11 0,'0'0'112'0,"0"-4"-4"16,0-2-8-16,0 6-24 0,0-4 0 0,-9-1 0 0,9 5-4 15,0 0 0-15,0-4-4 0,0 4-4 0,0 0-8 0,0 0-8 0,0 0-4 16,0 0-8-16,0 0-8 0,0 0-8 0,0 0-4 0,0 0-4 15,0 0 0-15,0 0 0 0,0 0-8 0,0 0 4 0,0 0 0 16,0 0-8-16,0 0 0 0,0 0-12 0,0 0-8 0,0 0-12 16,0 0-16-16,0 0-8 0,0 0-12 0,0 0-8 0,9 0-4 15,-9 0-28-15,0 0-64 0,0 0 12 0,8 0 36 0,-8 0 24 0</inkml:trace>
        </inkml:traceGroup>
        <inkml:traceGroup>
          <inkml:annotationXML>
            <emma:emma xmlns:emma="http://www.w3.org/2003/04/emma" version="1.0">
              <emma:interpretation id="{E5A6B28B-D962-4AA7-B506-EA566551F7D0}" emma:medium="tactile" emma:mode="ink">
                <msink:context xmlns:msink="http://schemas.microsoft.com/ink/2010/main" type="inkWord" rotatedBoundingBox="17213,4189 17606,4201 17595,4583 17201,457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0935.2389">6409 370 55 0,'0'0'88'0,"0"0"-4"0,0-6-8 15,0 6-24-15,0-3 0 0,0 3-4 0,0-6 0 0,0 6-4 0,0-5-4 16,0 5 0-16,0-5 0 0,0 1-4 0,-8 4 4 0,8-6-24 15,0 6 24-15,-10 0-8 0,10-4-4 0,-8 4 0 0,8 0 0 16,-8 4 4-16,8-4 0 0,-10 6-4 0,2-2 4 0,0 1-4 16,8 6 4-16,-8-8 0 0,-1 7-4 0,0-1 0 0,1 1 4 15,8 4 0-15,-9-3 0 0,1 3 0 0,0 0 0 0,8 0 4 0,-10 1 0 16,10-1-4-16,-8 1-4 0,8-1 0 0,0 0 0 0,0 1-8 16,-8 0 4-16,8-1-8 0,8 0 4 0,-8-1-8 0,0-2 0 15,8 3 0-15,-8-4-4 0,10 4 0 0,-2-4 0 0,0 0-4 16,1-6 0-16,8 6 0 0,-8-1 0 0,7-4 0 0,-8 0-4 15,10-5 4-15,0 5 0 0,-2-1-8 0,10-4-8 0,-9 0-8 0,-1-4-24 16,10 4-24-16,-8-5-16 0,-1 0-32 0,8-4-40 16,-8 4-56-16,1-5-44 0,-2 1 48 0,2 0 36 0,-2-6 32 15,-7 5 24-15</inkml:trace>
        </inkml:traceGroup>
        <inkml:traceGroup>
          <inkml:annotationXML>
            <emma:emma xmlns:emma="http://www.w3.org/2003/04/emma" version="1.0">
              <emma:interpretation id="{2034D017-E574-4247-8842-5D41477436EB}" emma:medium="tactile" emma:mode="ink">
                <msink:context xmlns:msink="http://schemas.microsoft.com/ink/2010/main" type="inkWord" rotatedBoundingBox="18356,4044 18782,4057 18766,4589 18340,4576"/>
              </emma:interpretation>
            </emma:emma>
          </inkml:annotationXML>
          <inkml:trace contextRef="#ctx0" brushRef="#br0" timeOffset="37871.6821">7406 470 11 0,'0'0'92'0,"0"0"-12"0,0 0-4 0,0 0-16 0,0 0-4 15,0 0 0-15,9 0 0 0,-9 0 0 0,0 0 8 0,0 0 4 16,8 0 4-16,-8 0 4 0,9 0-4 0,-1 0-4 0,1 0-20 15,-1 0 24-15,0 0 0 0,2 0 0 0,6 0-4 0,-6 0-8 16,6 0-8-16,1 0 0 0,0 0-4 0,0 0 0 0,1 0-12 16,-2 0 0-16,2 0-8 0,-2 0-4 0,1 0-4 0,1 0 0 0,-2 0-4 15,-6 0-8-15,6 0 0 0,2 0 0 0,-2 0 0 0,-7 0-4 16,8 0-4-16,-8 0-4 0,-1 0-8 0,0 0-20 0,0 0-16 16,2 0-20-16,-2 0-20 0,-8 0-32 0,8 0-48 0,-8 0-80 15,0 0-12-15,0 0 48 0,0 0 40 0,-8 0 32 0,0 0 28 16</inkml:trace>
          <inkml:trace contextRef="#ctx0" brushRef="#br0" timeOffset="37603.4">7568 192 19 0,'0'0'88'0,"0"0"-4"0,0-5-8 15,0 5-24-15,0 0-4 0,0 0 0 0,0 0-8 0,0 0 4 0,0 5 0 16,0-5-8-16,0 0-4 0,0-5 0 0,0 10 0 0,0-5 8 16,0 0 0-16,0 0 4 0,0 0 0 0,0 5 4 0,0-5 0 15,0 5-4-15,0-1 0 0,0 6 0 0,0-5-4 0,0 4-4 16,0 1 0-16,0-1-4 0,0 6 4 0,0-1 0 0,0 1-4 16,0-1-4-16,0 5-4 0,0 0-4 0,0-3 0 0,0 2 0 0,0 1-4 15,0 1-4-15,0 3 4 0,0-4-4 0,0 1-4 0,0-1-4 16,0 0 0-16,0 0 0 0,0 1-4 0,0-6 0 0,0 5 0 15,0-6 4-15,0 3-4 0,0-2 4 0,0-4-4 0,0 5 0 0,0-6 4 16,0 0-4-16,0 1 0 0,0-1 0 0,0-4-4 16,0 0-4-16,0 0-4 0,0-1-4 0,0-4-4 0,0 6-8 0,0-6-12 15,0 0-20-15,0 0 8 0,0 0-12 0,0 0-4 0,0-6-8 16,0 2-8-16,-8-1-4 0,8 0-12 0,0 0 4 0,0 1-32 16,-9-1-36-16,9-5 16 0,-8 1 24 0,-1 0 28 0</inkml:trace>
        </inkml:traceGroup>
        <inkml:traceGroup>
          <inkml:annotationXML>
            <emma:emma xmlns:emma="http://www.w3.org/2003/04/emma" version="1.0">
              <emma:interpretation id="{217C52AE-A35F-4745-9E8C-4C1014729ED2}" emma:medium="tactile" emma:mode="ink">
                <msink:context xmlns:msink="http://schemas.microsoft.com/ink/2010/main" type="inkWord" rotatedBoundingBox="19246,3789 20668,3831 20644,4620 19223,4578"/>
              </emma:interpretation>
            </emma:emma>
          </inkml:annotationXML>
          <inkml:trace contextRef="#ctx0" brushRef="#br0" timeOffset="46016.9029">9128 441 43 0,'0'-4'56'0,"0"4"0"0,0-5-12 16,0 5-20-16,0-5 4 0,0 5-8 0,0 0 0 0,0 0 0 0,0 0 0 16,0 0-4-16,0-5-4 0,0 5-4 0,0 0 4 0,0 0 0 15,0 0 0-15,0 0-20 0,0 0 24 0,0-4 0 0,0 4 0 16,0 0 0-16,0 0 4 0,0-6 0 0,0 6 0 0,0 0 4 15,0 0-4-15,0-5 4 0,0 5-8 0,-8 0 4 0,8 0 4 16,0-4 0-16,0 4 4 0,0 0-4 0,-8 0 0 0,8 0 0 0,0 0 0 16,-9 0-4-16,9 0-4 0,-9 0 4 0,9 0-4 0,0 0-4 15,-8 0 8-15,8 4-8 0,-9-4 0 0,9 0 4 0,-8 5 0 16,8-5-4-16,-8 6-4 0,8-2 4 0,-10 1-4 0,10 0 4 16,-8 0-8-16,8-1 8 0,-8 6-4 0,8-5-4 0,-8 5 8 15,8-1-8-15,-10 1 8 0,10-6-4 0,-8 6 0 0,8-1 0 0,0 1-4 16,0 0 0-16,0-1 0 0,0 1 0 0,0 0 0 0,-8-1-4 15,8 1 0-15,0-1 4 0,0 1-4 0,0-2-4 0,0 3 8 16,8-6-4-16,-8 4 0 0,0 1 4 0,8 0-4 0,-8-6 0 16,10 6 0-16,-10 0 4 0,8-6-4 0,0 6 4 0,-8-5 0 15,8-1 0-15,2 1-8 0,-2 5 4 0,9-6 0 0,-9 2 4 16,1-2-4-16,0 0 0 0,-1 2 0 0,8-6 0 0,-6 5 0 0,-2-5 0 16,10 4 0-16,-10-4 0 0,0 0 4 0,9 0-4 15,-8 0 0-15,-1-4 8 0,1 4-8 0,-1-5 0 0,10-1 8 0,-10 2-8 16,0 0 4-16,2-2-4 0,-2 2 0 0,-8-6 4 0,8 5-4 15,0-4 0-15,-8-1 0 0,9 1 4 0,-9 0-4 0,8-6 0 16,-8 5-4-16,0 1 8 0,0-6-8 0,0 6 4 0,0-6 0 0,0 6 0 16,0-5 0-16,-8 4 0 0,8-5 0 0,0 6 0 0,-9-5 0 15,1 4 0-15,8-5-4 0,-8 6 4 0,0-1-4 0,-2-4 4 16,2 4 0-16,0 1 0 0,-2-1-4 0,2 1 0 0,-9-2 4 16,9 2 0-16,-1 0-4 0,1-1-4 0,-1 5 4 0,-7 1-4 15,6-2 4-15,2 3 4 0,0-3-4 0,-2 6-4 0,2 0-4 0,0 0 4 16,0 0-4-16,-1 6 0 0,0-6 0 0,1 3-4 0,8 3-20 15,-9 3 28-15,1-5-4 0,8 2 0 0,0 3 0 0,-8 0-4 16,8 2 0-16,0-2 4 0,0 1 0 0,0-1-4 0,0 5 0 16,0-4 0-16,0 0 0 0,8 4 0 0,-8-4 4 0,8 0 4 15,-8-1-4-15,9 0 4 0,-1 1 4 0,-8 0-4 0,9 0 8 0,0-6-4 16,-1 1 4-16,0 0-4 0,0 0 4 0,2-5 0 0,-2 4-4 16,0-4 0-16,2 0 4 0,-2 0 0 0,0-4 0 0,9 4 0 15,-8-5 0-15,-1 0 0 0,1 0 0 0,-1 5 0 0,0-4 4 16,2-1 0-16,-2 0 0 0,-8 0 0 0,8 0 0 0,2 5 8 15,-2-5 0-15,0 5 4 0,-8-5 0 0,8 5 4 0,1 0 0 0,-1 5 0 16,1 0 4-16,-9-5 4 0,9 5 4 0,-1 5-4 0,0-5 0 16,2 4-8-16,-2 1 0 0,0-1 0 0,0 1 0 0,2-1-4 15,-2 1 0-15,-8-1-4 0,8 1 4 0,1 0-8 0,-1 0 0 16,1-1 0-16,0 0-4 0,-1 1 0 0,0-5 0 0,10-1 0 16,-10 1 0-16,0-5-4 0,2 5 0 0,-2-5 0 0,9-5-4 15,-9 5-4-15,10-9-16 0,-2 4-20 0,-8-5-16 0,10 1-20 0,-1-6-20 16,0 6-32-16,-8-6-60 0,7-4 16 0,2 5 32 0,-10-5 28 15,10 0 20-15</inkml:trace>
          <inkml:trace contextRef="#ctx0" brushRef="#br0" timeOffset="51421.4354">8454 125 31 0,'0'0'64'0,"0"0"-8"15,0 0 0-15,-8 0-32 0,8 0 8 0,0 0-8 0,-8 0-4 0,8 0-4 16,0 0 4-16,-9 0 0 0,9 0 0 0,0 0 8 0,-8 0 0 16,8 0 0-16,-8 0 4 0,8 0 0 0,0 0 0 0,-9 0 0 15,9 0-4-15,-9 0 0 0,9 0 0 0,0 0-4 0,-8 0 4 16,8-5-4-16,0 1 0 0,0 4-4 0,-8-7 4 0,8 7-8 15,0-3 8-15,0-7 0 0,0 5 0 0,0 0 0 0,0 1-4 0,0-6 4 16,0 1-8-16,0 4 12 0,0-5-8 0,0 1-4 0,0 3 0 16,8-3 0-16,-8-1 0 0,0 6 4 0,8-6 0 0,-8 1-4 15,0 3-4-15,9 2 0 0,0-5 0 0,-9 3 4 0,8 1-4 16,-8-4 0-16,8 4 4 0,1 5-8 0,-9-4-20 0,8-1 24 16,0 5-4-16,-8-5 0 0,10 5 0 0,-2 0 0 0,-8 0 0 0,8 0-4 15,-8 0 0-15,10 0 4 0,-2 0-8 0,0 5 4 0,-8 0-4 16,8-1 4-16,1 1-4 0,-9 0 4 0,9 4 0 15,-1-3-4-15,-8 3 0 0,9 1 4 0,-9-1 0 0,0 5-4 0,8 1 4 16,-8-5-4-16,0 9 0 0,0-5 0 0,0 0 0 0,0 6 0 16,-8-6 0-16,8 5 0 0,-9-1 0 0,9 7 0 0,-8-5 0 15,-1-1 0-15,0 5 0 0,1-5 4 0,0 5-4 0,0 0 0 0,-10-1 0 16,10-3 0-16,-2 4 0 0,-6-5 0 0,7 5 0 16,-7-5 0-16,7 6 0 0,-8-6 0 0,9-5 0 0,-10 5 0 0,10-5 4 15,-1 1 0-15,0 0-4 0,1-6 0 0,0 5-4 0,-1-4 0 16,1-5 4-16,8-2 0 0,-9 8 0 0,9-11 0 0,0 5 0 15,0-5 0-15,-9 0 0 0,9 5-4 0,0-5 4 0,0 0 0 0,0 0 0 16,0 0 0-16,0 0 0 0,9-5 0 0,-9 5 0 0,0-5 0 16,9 5 0-16,-9-5 0 0,0-1 0 0,8 3 0 0,-8-2 0 15,9 0 0-15,-1 0 0 0,-8-4 0 0,8 4 0 0,1-4 0 16,0 4 0-16,-1-5 0 0,-8 5-4 0,8 0 4 0,2 0 0 16,-2 1 0-16,-8-1 0 0,8 0 0 0,1 5 0 0,0-4 0 0,-9 4 4 15,8 0-4-15,0 0 0 0,-8 0 4 0,9 0-4 0,-1 0 0 16,-8 4 0-16,8-4 4 0,2 5 0 0,-10 0 0 0,8-1 4 15,0 1 0-15,2 0 4 0,-10 5 4 0,8-5-4 0,0 4 0 16,0-4 4-16,1 5 4 0,0-1-4 0,-1 1 4 0,1-1-4 16,-1 1 4-16,0-1 0 0,2 1-4 0,6 0 0 0,-8 0 0 0,2-1 0 15,-2-4 0-15,0 5-4 0,1-6 0 0,0 5 0 0,-1-4 0 16,1 0 0-16,-1-5 4 0,0 5-4 0,0-5 0 0,2 4 0 16,-10-4 0-16,8-4 0 0,0 4 0 0,2-5-4 0,-10 0 0 15,8 0-4-15,-8-4-16 0,8 5 16 0,-8-6 0 0,9 0-4 16,-9-4 0-16,0 4 0 0,8-4-8 0,-8 4-12 0,0-4-16 15,0-1-20-15,0 1-24 0,0 0-12 0,-8-1-32 0,8 1-32 0,-9 0-32 16,9-1-76-16,-8 5 48 0,0 1 36 0,-2-1 36 16,2 0 28-16,0 1 24 0</inkml:trace>
        </inkml:traceGroup>
        <inkml:traceGroup>
          <inkml:annotationXML>
            <emma:emma xmlns:emma="http://www.w3.org/2003/04/emma" version="1.0">
              <emma:interpretation id="{15CC8727-B990-4E52-A766-A8263451D205}" emma:medium="tactile" emma:mode="ink">
                <msink:context xmlns:msink="http://schemas.microsoft.com/ink/2010/main" type="inkWord" rotatedBoundingBox="21372,4197 21783,4209 21771,4608 21360,459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6857.6564">10672 432 19 0,'0'-5'84'15,"8"5"-4"-15,-8-9 0 0,0 3-28 0,0 1 0 0,0 1-4 16,0-1 0-16,-8-4 0 0,8 3 4 0,0 2 4 0,-9-1-4 0,9 1 0 16,0-5 4-16,-9 3-4 0,9 6 0 0,-8-5-4 15,8 0-8-15,-9 5-4 0,1-4-4 0,0 4 0 0,0 4-4 0,-2-4 0 16,2 5 0-16,0-5 0 0,-2 5 4 0,-6 4 0 0,7-3 0 16,1 3 0-16,-1-5 0 0,-8 6 4 0,9 4 0 0,0-3 0 15,-2-2 4-15,-6 5-4 0,6 1 0 0,2-1 0 0,0 1 0 0,8-1-4 16,-8 1 0-16,-1-1-4 0,9 5-4 0,-9-4 0 0,9-1-24 15,0 0 28-15,0-1-8 0,9 3 0 0,-9-2 0 0,9 1 0 16,-1-1-4-16,0-4-4 0,0 4 0 0,2-5 0 0,6 1-4 16,-6-1 0-16,6-3 0 0,1-2-4 0,0 0 0 0,0 2-4 15,1-1 4-15,-2-5-4 0,2 0-12 0,7 0-16 0,-8-5-20 0,0-1-16 16,9 2-36-16,-10-6-24 0,2 1-40 0,-1-1-32 0,0 1-92 16,0-5 40-16,-1 0 44 0,-6-1 32 0,-2 0 40 0,0 1 24 15</inkml:trace>
        </inkml:traceGroup>
        <inkml:traceGroup>
          <inkml:annotationXML>
            <emma:emma xmlns:emma="http://www.w3.org/2003/04/emma" version="1.0">
              <emma:interpretation id="{5BF8155E-8E78-4D86-A741-58C42ECC412F}" emma:medium="tactile" emma:mode="ink">
                <msink:context xmlns:msink="http://schemas.microsoft.com/ink/2010/main" type="inkWord" rotatedBoundingBox="22807,4299 23242,4312 23234,4583 22798,457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6483.89">11865 441 15 0,'0'-4'84'0,"0"4"-8"0,0 0-8 0,0 0-24 16,0 0-8-16,0 4 0 0,0-4 0 0,0 0 0 0,0 0-4 0,0 0 0 15,0 0-4-15,0-4 4 0,0 4 0 0,0 4 4 16,0-4 4-16,0 0 8 0,0 0 4 0,0 0 0 0,9 0 0 0,-9 0 0 16,0 0-4-16,8 0-4 0,-8 0 0 0,9 0 0 0,-9 0 0 15,8 0-4-15,-8 0 4 0,8 0-4 0,2 0 0 0,-2 0-4 16,0 0 0-16,2 0-4 0,-2 0 0 0,8 0 0 0,-7 0 0 16,-1 5 0-16,10-5-4 0,-10 0-4 0,10 5 0 0,-10-5-4 15,8 5 0-15,2-5-4 0,-10 0-16 0,9 4 16 0,1-4 0 0,-2 0 0 16,2 0-8-16,-2 6 0 0,-6-6 0 0,6 0-4 0,1 0 0 15,-8 0 0-15,8 0 0 0,-9 0 0 0,0-6-4 0,2 6 4 16,-2 0-4-16,0 0 0 0,2 0-4 0,-2 0 0 0,-8 6 0 16,0-6-4-16,0 0-8 0,8 0 0 0,-8 0-8 0,0 0-8 15,0 0-12-15,0 0-4 0,0 0-12 0,0 0-8 0,0 0-8 16,-8 0-12-16,8 0-16 0,0 0-4 0,-8 0-4 0,8 0 0 0,-10 0-32 16,10 0-28-16,-8 0 0 0,0 0 36 0,-2 4 20 0,2-4 28 15</inkml:trace>
          <inkml:trace contextRef="#ctx0" brushRef="#br0" timeOffset="56785.0921">11917 672 47 0,'0'0'92'0,"0"0"-8"0,0 4-4 0,8-4-20 16,-8 0 0-16,0 6-4 0,8-6 4 0,-8 0-4 0,0 4 4 15,10-4-4-15,-2 0 0 0,-8 5 4 0,8-5 0 0,0 4-4 16,1 1 0-16,-1-5 0 0,1 5 0 0,0-5-8 0,-1 5 0 16,0-5 0-16,2 4-4 0,6-4-4 0,-8 0-4 0,2 0 0 15,6 0 0-15,-7 0-8 0,8 0 0 0,-8 0 0 0,-1 0-4 16,10 0-4-16,-10 0 0 0,8 0-4 0,-6 0 0 0,-2 0-8 0,0 0 0 16,9 0-4-16,-8 0 0 0,0 0 0 0,-1 0 0 0,-8 0 0 15,8 0-4-15,0 0 0 0,-8 0-12 0,10 0 0 0,-10 0-8 16,0 0-16-16,8 0-16 0,-8 0-4 0,0 0-16 0,0 0-28 15,0 0-28-15,0 0-24 0,0 0-56 0,-8 0-20 0,8 0 44 16,0 0 28-16,-10 0 40 0,10 0 16 0</inkml:trace>
        </inkml:traceGroup>
      </inkml:traceGroup>
    </inkml:traceGroup>
    <inkml:traceGroup>
      <inkml:annotationXML>
        <emma:emma xmlns:emma="http://www.w3.org/2003/04/emma" version="1.0">
          <emma:interpretation id="{64FFA14E-66BF-4F15-A910-CAB60D0C1DE1}" emma:medium="tactile" emma:mode="ink">
            <msink:context xmlns:msink="http://schemas.microsoft.com/ink/2010/main" type="paragraph" rotatedBoundingBox="10819,5339 29162,5923 29109,7571 10767,69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B72148-1DE3-407F-A0B8-71CF9ADA1513}" emma:medium="tactile" emma:mode="ink">
              <msink:context xmlns:msink="http://schemas.microsoft.com/ink/2010/main" type="line" rotatedBoundingBox="10819,5339 29162,5923 29109,7571 10767,6987">
                <msink:destinationLink direction="with" ref="{8B257043-3B15-4184-A4D3-D87FD1D5EE3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DF993D9-A8B4-47C9-BB07-F3E74C7B6A9E}" emma:medium="tactile" emma:mode="ink">
                <msink:context xmlns:msink="http://schemas.microsoft.com/ink/2010/main" type="inkWord" rotatedBoundingBox="10803,5872 11187,5884 11177,6200 10792,618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7959.9426">-139 2010 71 0,'0'0'96'0,"0"4"-8"0,0-4-12 16,0 0-24-16,0 0-4 0,0 0 0 0,0 0 8 0,0 0 0 16,0 5 4-16,0-5 4 0,0 0 0 0,9 0 4 0,-9 0 0 15,8 5-8-15,-8-5 4 0,8 5 0 0,1-5 0 0,-1 4 0 0,0-4-4 16,2 0 0-16,-2 0 0 0,10 4-12 0,-10-4 0 0,8 0-4 16,-7 0-4-16,0 0-8 0,8 0 0 0,-9 0-4 0,10 0 0 15,-10 0-8-15,10 0-4 0,-10 0 0 0,0 0-4 0,9 0 0 16,-8 0 0-16,8 0-4 0,-9 0-4 0,0 0 0 0,2 0 0 15,-2 0 0-15,8 0 0 0,-6 0 0 0,-2 0-4 0,0 0 0 16,-8 0-4-16,9 0-4 0,-1 0-8 0,-8 0-8 0,9 0-8 0,-9 0-12 16,0 0-12-16,9 0-8 0,-9 0-8 0,0 0-20 15,0 0-28-15,0 0-24 0,0 0-16 0,-9 0-72 0,9 0 12 0,-9 7 40 16,1-7 40-16,-1 4 28 0,1-4 16 0</inkml:trace>
          <inkml:trace contextRef="#ctx0" brushRef="#br0" timeOffset="58203.291">-130 2298 7 0,'8'4'120'0,"-8"1"-16"0,0 0-12 16,0-5-28-16,0 0-4 0,0 5 4 0,0-5 0 0,0 4 0 0,0-4 4 16,8 0 4-16,-8 5-4 0,0-5-8 0,9 0 0 0,-9 0-4 15,8 0-4-15,0 0-4 0,2 0-4 0,-2 0 0 0,0 0-8 16,2 0-4-16,-2 0-4 0,8 0-4 0,-7 0 0 0,0 0-8 15,8 5 0-15,-9-5-4 0,0-5-4 0,10 5-4 0,-10 5 0 16,10-10 0-16,-10 5-4 0,9 0-4 0,-8 0-8 0,8 0-4 0,-9 0-12 16,10 0-12-16,-10 5-20 0,0-5-24 0,10 0-12 15,-10 0-20-15,0-5-36 0,1 5-64 0,-1 0 32 0,1-5 36 0,0 5 28 16,-1 0 20-16</inkml:trace>
        </inkml:traceGroup>
        <inkml:traceGroup>
          <inkml:annotationXML>
            <emma:emma xmlns:emma="http://www.w3.org/2003/04/emma" version="1.0">
              <emma:interpretation id="{7705324F-49E5-45A1-9715-0018DCA9A991}" emma:medium="tactile" emma:mode="ink">
                <msink:context xmlns:msink="http://schemas.microsoft.com/ink/2010/main" type="inkWord" rotatedBoundingBox="11762,5732 12727,5763 12703,6525 11738,649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9145.7687">884 2037 55 0,'0'0'84'0,"-9"0"-8"0,9 0-4 0,-8 0-24 16,8 0 0-16,0 0 0 0,-8 0-4 0,8 0 0 0,0 0-4 16,0 0 0-16,0 0 0 0,0 0 0 0,0 0-4 0,0-4 4 15,0 4 0-15,0-4 0 0,-9 4 0 0,9-5-4 0,0 0 0 16,0 0 0-16,9 1-8 0,-9-1 0 0,0 0 4 0,0 0 0 0,0-5-4 16,0 6 4-16,0-6-4 0,0 1 4 0,0 4-4 0,8-5 4 15,-8 1-4-15,8-1 0 0,-8 5-4 0,9-4 0 0,-9 4 0 16,8-5 0-16,1 5 0 0,0 1 0 0,-1-1 0 0,0 0-4 0,-8 5 4 15,10-5-4-15,-2 5 0 0,0 0-4 0,0 0-4 16,2 5-4-16,-2-5 0 0,9 10-4 0,-9-6 4 0,0 1-4 0,2 5 0 16,-2 0 0-16,0-1 0 0,0 6 0 0,2-6-4 0,-2 5 0 15,0 1 0-15,1 4 4 0,0-5-4 0,-1 5 0 0,-8 0 0 16,9 6 4-16,-9-6 0 0,0 5-4 0,0-5 0 0,0 11 0 0,-9-7 0 16,9 2-4-16,-8-2 0 0,-1 6 4 0,0 0 0 15,1-1 0-15,0 1 0 0,-10-5-4 0,10 5 0 0,-10-6 0 0,2 6 0 16,7-6 4-16,-7 2 0 0,-2-6 4 0,2 0 0 0,6 1 0 15,-6-5-4-15,-2-2 0 0,10 1 0 0,-9-8 0 0,9 3 4 16,-1-3-4-16,0-2 0 0,1-4 0 0,0 0 0 0,-2 0-4 16,10-4 0-16,-8-2 0 0,8-3 0 0,0 3 8 0,0-2-4 15,-8-8-4-15,8 7 0 0,0-4 0 0,0 3 4 0,8-4 0 0,-8 3 0 16,0-3 0-16,8-1 4 0,-8 6-8 0,10-1-12 0,-10 1 20 16,8-1 0-16,-8 1 0 0,8 4-4 0,1 0 4 0,0 1 0 15,-9-2-4-15,8 6 4 0,0 0-4 0,1 0 0 0,-1 0 4 16,1 0-4-16,0 6 4 0,-1-2-4 0,0-4 4 0,2 5 0 15,-2 0 0-15,8 0-4 0,-6 4 4 0,-2-4 0 0,9 0 4 16,-9 3 0-16,10-2 0 0,-10 3 4 0,8-3-4 0,-6 3 4 0,6-4 0 16,-7 4 0-16,8-4-4 0,-8 5 4 0,7-6-4 0,-7 2 0 15,8-2-4-15,-9 2 0 0,10-2 0 0,-10 1 0 0,1-5 0 16,0 0-4-16,7 4 4 0,-7-4-4 0,-1 0 0 0,0 0 0 0,10-4-8 16,-10 4 4-16,2-5-4 0,-2 1-12 0,0-2-8 15,0 2-12-15,1-2-12 0,0 2-16 0,-9-6-16 0,8 5-20 0,1-4-16 16,-1 4-24-16,-8-4-28 0,8-1-52 0,2-1 12 0,-10 7 40 15,8-5 36-15,-8 4 20 0,0-4 20 0</inkml:trace>
          <inkml:trace contextRef="#ctx0" brushRef="#br0" timeOffset="59465.9134">1771 2340 23 0,'0'5'148'15,"0"-5"-4"-15,0 5-4 0,0-5-12 0,0 0-8 0,0 0 4 16,0 5 8-16,0-5 0 0,0 0 8 0,0 0-8 0,0 5 0 0,0-5-4 16,0 0-4-16,0-5-16 0,0 5-24 0,0 0-12 15,0 0-36-15,0 0-36 0,0 0 0 0,0 0 0 0,0 0 0 0,0 0 0 16,0 0 0-16,0 0 0 0,0 0 0 0,0 0 0 0,0 0 0 15,0 0 0-15,0 0 0 0,0 0 0 0,0 0 0 0,0 0 0 16,0 0 0-16,0 0 0 0,0 0 0 0,0 0 0 0,0 0 0 0,0 0 0 16,0 0 0-16,0 0 0 0,0 0 0 0,-9 0 0 15,9 0 0-15,0 0-8 0,-9 0-168 0,1 0-64 0,8 0-84 16,-8 0 4-16,0 0 64 0,-2 0 44 0,-6 0 40 0,6 0 36 0,-6 0 24 16</inkml:trace>
        </inkml:traceGroup>
        <inkml:traceGroup>
          <inkml:annotationXML>
            <emma:emma xmlns:emma="http://www.w3.org/2003/04/emma" version="1.0">
              <emma:interpretation id="{66DEEBD7-DCEB-4AA2-95D2-E835ECC46549}" emma:medium="tactile" emma:mode="ink">
                <msink:context xmlns:msink="http://schemas.microsoft.com/ink/2010/main" type="inkWord" rotatedBoundingBox="13247,5752 15734,5832 15697,6983 13210,6904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3285.6941">2385 1904 43 0,'8'-5'76'0,"-8"5"-12"16,0 0-4-16,0 0-24 0,8 0 4 0,-8-5 0 0,0 5 0 0,0 0 0 15,0 0-4-15,0 0 4 0,0 0 4 0,0 0-4 0,0 5 4 16,0-5 4-16,0 0 0 0,0 0-4 0,0 5 4 0,0-5 0 16,0 5 0-16,0 0-8 0,0 0-8 0,0-1 0 0,0 6-4 15,0 0 0-15,0-1-4 0,-8 1 4 0,8-1-8 0,0 5 4 16,-8 1-4-16,8-5-4 0,-10 4 0 0,10-1-4 0,-8 8 0 15,8-7 0-15,-8 0-4 0,0 6 0 0,-2-1 0 0,10 0-4 16,-8-1 0-16,0 2 0 0,-1 0 0 0,9 3-12 0,-8-4 12 0,8 6 0 16,-8-2 0-16,8 2 0 0,0-2 0 0,-10 2-4 0,10-2 0 15,0 1 0-15,0 5 0 0,0-5 0 0,0 0 0 0,0 0 4 16,0 1-4-16,10-1 0 0,-10-2 0 0,8 2 0 0,-8-3 4 16,8-2-4-16,-8 4 0 0,9-8 0 0,-1 4 0 0,-8-5-4 0,8 5 0 15,2-4 4-15,-2-1-4 0,0-4-4 0,0 4 0 0,2-4-16 16,-2-1-4-16,0 1-8 0,1 0-16 0,0-6-8 0,-1 1-12 15,1 0-8-15,-1 0-12 0,0-5-20 0,-8 0-64 0,9 0-4 16,0-5 40-16,-1 0 16 0,0-4 24 0</inkml:trace>
          <inkml:trace contextRef="#ctx0" brushRef="#br0" timeOffset="63887.0851">2785 2211 75 0,'-8'0'92'0,"8"0"-4"0,-9 6-12 0,9-6-20 16,0 4-4-16,-8 0-4 0,8 2-4 0,0-2-4 0,-9 1-4 15,9 5 0-15,0-6-8 0,0 5-4 0,0-3 0 0,-9 4-8 16,9-2 4-16,0 3 0 0,0-2-4 0,9-4-4 0,-9 4-4 16,0 1 4-16,9-1 0 0,-9-4 0 0,0 5-4 0,8-5 0 0,1 4 4 15,-9-4-4-15,8 0 4 0,0 0 4 0,2-1-8 0,-2 1 4 16,0-5 0-16,0 0 0 0,2 5 0 0,-2-5 4 0,9-5-8 15,-8 5 0-15,-1-5 0 0,1 1 0 0,7-1 0 0,-8-5 0 16,2 6-4-16,-2-6 0 0,0-5 0 0,2 6 4 0,-2-1-8 16,0 1 0-16,1-5 4 0,-9-1 0 0,0 1 0 0,8-1 0 0,-8 1-4 15,0-1 4-15,0 7-8 0,-8-7 0 0,8 0 8 0,-9 5 0 16,9 2 0-16,-8-7 0 0,-10 5 0 0,10 5-4 0,0-5 4 16,-2 6 0-16,2-1-8 0,-8 1 4 0,7-2 0 0,-8 6 4 15,8 0 0-15,-7 0-4 0,6 0 0 0,-6 6 4 0,8-2-4 16,-2 1 0-16,2-1 0 0,-9 1 0 0,9 5 0 0,-1 0 0 15,0-6 0-15,9 7 0 0,-8-3 0 0,0 2 0 0,8-1 0 0,0 1 0 16,0 1-4-16,-8-3-4 0,8-2 4 0,0 3 4 16,0 1 0-16,8-6 0 0,-8 5 0 0,8-3-4 0,-8-2 4 0,8 2-4 15,1-2 8-15,0 0-4 0,-9 1 0 0,8 1 4 0,1-2-4 16,-1 6 0-16,10-5 0 0,-10-1 0 0,0 1 0 0,10 0 4 16,-10 0-4-16,0 4-4 0,10 1 8 0,-10-5-4 0,1 4 0 0,7 1 0 15,-8-1 4-15,2 6-4 0,6-6 0 0,-6 6 4 16,-2-1-8-16,0 1 8 0,1-1-4 0,-1-1 0 0,1 2 0 0,-1 5 0 15,1-6 0-15,-1 6 4 0,-8-6-4 0,8 1 0 0,-8 4 0 0,0-5 4 16,0 1 0-16,10-2 0 0,-20 2 0 0,10-1 0 16,0 1 4-16,-8-5 0 0,8-1 0 0,-8 5-4 0,-1-4 4 15,1-1 0-15,-1 1-4 0,-8 0 0 0,9-1 4 0,0-4-4 0,-10 4-4 16,10-4 0-16,-10 0 0 0,10 0 0 0,-9 0 0 16,9-5-4-16,-10 5-8 0,10-5-4 0,-10 4-12 0,10-8-8 0,0 4-16 15,0-5-4-15,-2 5-12 0,2-5-8 0,0 0-8 0,-1 0-20 16,9-4-48-16,-8 4-12 0,8-4 36 0,0-1 16 0,0 5 28 15</inkml:trace>
          <inkml:trace contextRef="#ctx0" brushRef="#br0" timeOffset="64175.3154">3255 2562 59 0,'0'0'116'0,"8"0"-16"0,0 0-4 0,-8 0-24 0,8 0 0 16,-8 0 4-16,0 0 0 0,10 0-4 0,-10 0 4 0,8 0-16 15,0 0-4-15,-8 0 0 0,9 0-4 0,-1 0-12 0,1 0 0 0,0 0 0 16,-9 0-8-16,8 0-8 0,8 0-4 0,-6 0 0 0,-2 0-4 16,0 0-4-16,2 0 0 0,6 0-4 0,-7 0 0 0,8 0-4 15,-9 0 0-15,1 0-4 0,7 0-4 0,-6 0-4 0,6 0-8 16,-6-6-20-16,-2 6-8 0,8 0-16 0,-7-4-16 0,8 4-20 15,-8-6-8-15,-1 6-32 0,10-4-56 0,-10 0 12 0,0-2 40 0,0 1 24 16,2 1 20-16</inkml:trace>
          <inkml:trace contextRef="#ctx0" brushRef="#br0" timeOffset="64675.9787">4303 2431 115 0,'-9'0'124'16,"9"-4"-4"-16,-8 4 0 0,0 4-24 0,8-4 0 0,-10 0-8 16,10 6-4-16,-8-2-8 0,0 1 0 0,-2 0-4 0,2 4-4 15,0-4-8-15,0 5-4 0,-1-2-4 0,1 3 0 0,-1-1-8 0,9-1-8 16,-9 5-4-16,1 1-4 0,0-1-4 0,-10 1-4 16,10-2-4-16,0 7 0 0,-2-5-4 0,2 4-4 0,-9 0-4 0,9-5 4 15,-1 1-8-15,0 4 0 0,-7-5-8 0,8 1-16 0,-2-1-8 16,2 1-16-16,0-6-20 0,-2 0-12 0,10 1-24 0,-8 0-16 15,8-5-16-15,0-1-36 0,-8-4-48 0,8 0 36 0,8 0 40 0,-8-4 28 16,0-1 16-16</inkml:trace>
          <inkml:trace contextRef="#ctx0" brushRef="#br0" timeOffset="64433.6243">3842 2456 11 0,'0'0'104'0,"0"-5"-12"0,9 5-4 16,-9 0-20-16,0 0 0 0,9 0 0 0,-1 0-8 0,-8 0 4 15,9 0 0-15,-9 0 0 0,8 5-4 0,-8-5 0 0,8 4 0 16,1-4-4-16,0 5 0 0,-1 0-4 0,10 4-8 0,-10-5 0 0,9 2-8 16,-8 3 0-16,7 1-4 0,1 0-8 0,1 4 0 0,-2-4-4 15,-6 4-4-15,6-4-4 0,1 5-4 0,0-2 0 0,0 1 0 16,1-3 0-16,-2 3 0 0,2 1-8 0,-2 0 4 0,-7-7 0 15,8 7-8-15,0-1-4 0,-9-5-8 0,0 1-8 0,2 5-16 0,-2-5-8 16,10-1-20-16,-18 1-12 0,8-1-12 0,0-4-12 0,-8 4-12 16,9-9-60-16,-9 5-16 0,0-5 32 0,0 0 36 0,0 0 20 15</inkml:trace>
          <inkml:trace contextRef="#ctx0" brushRef="#br0" timeOffset="129924.4227">4133 3075 67 0,'0'0'88'0,"0"0"-4"0,0 0-12 16,0 4-16-16,0-4-4 0,0 0-4 0,0 0-4 15,0 0-4-15,0 0-4 0,0 0-8 0,0 0 0 0,0 0 0 0,0 0-4 16,0 0 0-16,0 0 0 0,0 0 4 0,0 0 4 0,0 0-4 16,0 0 8-16,0 0 4 0,8 0 0 0,-8 0-8 0,0 0 8 15,8 0-4-15,0 0 0 0,-8 0-4 0,10 0 0 0,-10 0 4 16,8 0-4-16,0 0 0 0,1 0 8 0,0 0-20 0,-1 0 16 0,1 0 0 15,-9 0 0-15,8 0-8 0,0 5 4 0,0-5-4 16,2 0 0-16,-10 4-4 0,8-4 0 0,0 0-4 0,2 6-4 0,-10-6 0 16,8 4 0-16,0-4-4 0,1 4-4 0,-1-4 4 0,-8 0 0 15,9 6 0-15,-9-6-8 0,8 0 4 0,1 0 0 0,-9 0 0 16,0 0 0-16,8 0-4 0,-8 0 4 0,0 0 0 0,8 0-4 0,-8 0 4 16,0 0-4-16,0 0 0 0,0 0 0 0,0 0 4 0,0 0-4 15,0 0-4-15,0 0 0 0,0 0 0 0,0-6 4 0,0 6-4 16,0 0-4-16,0 0-8 0,0-4-8 0,0 4-16 0,0-4-20 15,0 4-20-15,0-6-16 0,0 6-24 0,0-4-32 0,0-1-20 16,0 1-80-16,0 4 16 0,-8 0 52 0,8 0 32 0,0-6 32 16,0 6 16-16</inkml:trace>
          <inkml:trace contextRef="#ctx0" brushRef="#br0" timeOffset="65048.9762">4431 2177 39 0,'-9'0'112'0,"9"0"-12"0,0-4-16 0,0 0-28 0,0 4-4 15,-9-7-4-15,18 3 0 0,-9 0-4 0,0-2-4 0,0 2 4 0,9-1 0 16,-1 0 8-16,-8-4-4 0,9 4-8 0,-1 1 0 0,0-2-8 16,2 2-8-16,-2-2 0 0,0 2-4 0,10 4 0 0,-10-5-8 15,0 5 0-15,1-5-4 0,0 10 4 0,-1-5-4 0,1 5-4 16,-9-5 0-16,8 4 0 0,-8 2 0 0,0 4 0 0,0-1 0 15,0-5 0-15,0 6 0 0,0-1-4 0,-8 1 0 0,-1 5 0 0,9-6 0 16,-8 5 4-16,-1-4 0 0,0 5 0 0,1-5-4 16,0-1 4-16,0 1 8 0,-2-1-4 0,2 1 4 0,8 0 0 0,-8-2 4 15,8 3-4-15,-10-7 0 0,10 6 4 0,0-5 0 0,0 4 0 16,0-4 0-16,0 4 0 0,0-4 0 0,0 0 4 0,10 5 0 16,-10-5-4-16,8-1 0 0,0 1 0 0,-8 5-4 0,10-6 4 0,-2 1 0 15,8 0-8-15,-7 0 0 0,0-5 0 0,8 5-4 0,-9-5 0 16,10 4 0-16,-10-4 0 0,8 0-4 0,2 0 0 15,-1 0-12-15,-9 0-20 0,10 0-20 0,-2-4-16 0,-8-1-24 0,10 5-28 16,-10-5-32-16,10 0-84 0,-10-4 36 0,1 4 36 0,-1 0 32 16,1-4 24-16,-1-1 16 0</inkml:trace>
        </inkml:traceGroup>
        <inkml:traceGroup>
          <inkml:annotationXML>
            <emma:emma xmlns:emma="http://www.w3.org/2003/04/emma" version="1.0">
              <emma:interpretation id="{0D6F86B5-D842-42E2-A6F4-E5E3576AF76C}" emma:medium="tactile" emma:mode="ink">
                <msink:context xmlns:msink="http://schemas.microsoft.com/ink/2010/main" type="inkWord" rotatedBoundingBox="16063,5727 16784,5750 16742,7082 16020,7059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5390.0641">5121 1866 19 0,'9'0'132'0,"-9"0"-20"15,8 0-8-15,-8 0-20 0,0 5 4 0,8-10-4 0,-8 10 8 16,10-5-8-16,-10 0 0 0,8 4-4 0,-8-4-4 0,8 5 0 16,-8 0 0-16,10 0-4 0,-2 4-4 0,-8 1-4 0,8-5-8 15,2 9-4-15,-2-4 0 0,0 4-4 0,0 0-4 0,2-4-4 0,-2 9-4 16,10-4 0-16,-10-1 0 0,0 6 0 0,2-2-4 0,-2 1 4 15,0 0-4-15,10 6-4 0,-10-6-4 0,0 6 4 0,2-2-4 16,-2 2-12-16,0-2-12 0,1 6 0 0,0-6 0 0,-9 6 0 16,8 5 0-16,-8-5 0 0,8-1 0 0,-8 6 0 0,0-1 0 15,0 1 0-15,0 5 0 0,0-7 0 0,0 7 0 0,-8-5 0 0,8 5 0 16,-8-6 0-16,-1 5 0 0,0 1 0 0,-7-6 0 16,6 1 0-16,-6-1-12 0,6 1-36 0,-6-1-20 0,-2-4-8 0,2-1-20 15,-2 2-16-15,0-2-28 0,10-8 0 0,-8 4-20 0,-2-5-28 16,0-5-56-16,10 1 28 0,-10-5 40 0,10-6 32 0,0 1 32 15,-1-5 16-15</inkml:trace>
          <inkml:trace contextRef="#ctx0" brushRef="#br0" timeOffset="65703.2268">5752 2575 91 0,'9'0'144'0,"-1"0"-4"0,1 0 8 0,-1 6-16 16,-8-6 4-16,8 3 8 0,2-3 0 0,-2 6 0 0,-8-6-4 0,8 4-8 15,-8-4-8-15,0 0-4 0,0 6-16 0,0-6-16 0,0 0-16 16,0 0-28-16,0 4-44 0,0-4 0 0,0 0 0 0,0 0 0 15,0 0 0-15,0 0 0 0,0 0 0 0,0-4 0 0,0 4 0 0,0 0 0 16,0 0 0-16,0 0 0 0,0 4 0 0,0-4 0 0,-8-4 0 16,8 4 0-16,-8 0-148 0,8-6-60 0,-10 6-52 0,2-4-72 15,0-2 48-15,-9 3 56 0,8-3 40 0,-8 2 36 0,1-1 28 16,-2 1 24-16</inkml:trace>
        </inkml:traceGroup>
        <inkml:traceGroup>
          <inkml:annotationXML>
            <emma:emma xmlns:emma="http://www.w3.org/2003/04/emma" version="1.0">
              <emma:interpretation id="{CFB89207-16A0-41A4-B64B-CF05FB9684CB}" emma:medium="tactile" emma:mode="ink">
                <msink:context xmlns:msink="http://schemas.microsoft.com/ink/2010/main" type="inkWord" rotatedBoundingBox="17264,5710 19822,5791 19778,7155 17221,707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1403.9781">7134 2575 15 0,'-10'0'112'0,"10"0"-8"0,-8 0-8 0,8 0-20 0,-8 6-4 16,-1-3 0-16,1-3 0 0,8 6-8 0,-9 4 0 0,1-6-4 16,-1 0 0-16,1 2-8 0,0 3 0 0,-2-3-4 0,2 3-4 0,0 1-4 15,-2-1-4-15,2 1-4 0,0 0-4 0,-1-1 0 0,1 1-8 16,0-1 0-16,-1 1 0 0,0-1-4 0,1 5-4 0,0-4-4 16,-2 0 0-16,2-1 0 0,0 1 0 0,-1-1-8 0,9 6 0 15,-9-6-4-15,1 1-12 0,0 0 4 0,-1-6-8 0,9 6-12 16,-8-5-12-16,-1 5-16 0,9-6-16 0,0 1-8 0,-9 0-12 0,9-5-8 15,0 4-48-15,0-4-40 0,0 0 32 0,0 0 32 0,0-4 24 16</inkml:trace>
          <inkml:trace contextRef="#ctx0" brushRef="#br0" timeOffset="71929.5705">7390 2527 11 0,'0'0'112'0,"0"5"-16"16,0-10-8-16,0 5-24 0,0 0 0 0,0 0-4 0,0 0 4 16,0 0 0-16,0 0 0 0,8 0-4 0,-8 5-4 0,0-5 0 0,8 0-4 15,1 0-8-15,-9 0-12 0,8 0-4 0,1 0-8 16,-1 0-4-16,1 0 0 0,-1 0-4 0,10 0 0 0,-10 0-4 0,10 0 0 15,-10 0-4-15,8-5 0 0,-7 5-8 0,8 0-20 0,0 0-20 16,1-4-16-16,-10 4-12 0,8-5-16 0,2 5-16 0,-10-5-60 16,9 5-16-16,-8-5 40 0,8 1 24 0,-9-2 24 0</inkml:trace>
          <inkml:trace contextRef="#ctx0" brushRef="#br0" timeOffset="70903.316">6443 1866 75 0,'0'0'88'0,"0"-5"-8"0,0 5-4 0,0-5-24 16,0 5 0-16,0 0 0 0,0 0-4 0,0-4 0 0,0 4 0 15,0 0-4-15,0 0 0 0,0 0 0 0,0 0-4 0,0 4-4 16,0-4-4-16,0 0 0 0,0 5-4 0,0-5 4 0,-9 5-4 0,9 4 4 16,0-4-8-16,-8 5 0 0,8 4-4 0,-9-4 4 15,9 4-4-15,-8 5 0 0,8-4 0 0,-8 4-4 0,-2 5 0 0,2 0-4 16,0-1 0-16,-2 2 0 0,2-2-4 0,8 2 0 0,-8-2 0 15,0 6 0-15,-1-4 0 0,9 4-4 0,-9-6 0 0,9 6 4 16,-8 0-8-16,8-5 0 0,-9 9 4 0,9-4 0 0,0 0 0 16,0 0-4-16,0-2 4 0,0 3-4 0,0-1 0 0,0 0 0 0,0 0 0 15,0 0 4-15,9-1 0 0,-9 1-4 0,8 0 0 0,-8-6 0 16,9 2 0-16,-9-2 0 0,9 1-4 0,-9-4 0 0,8-1 4 16,0 0-4-16,-8 0 0 0,8-4-4 0,2 4-8 0,-2-5 0 15,0 1-8-15,-8-1 4 0,10-5-8 0,-2 6-8 0,0-5-12 16,-8-1-4-16,9-4-8 0,-1 4-12 0,1-3-4 0,-9-3-8 0,9 3 4 15,-1-2-44-15,-8 2-40 0,8-6 16 0,-8 0 28 0,8 0 28 16</inkml:trace>
          <inkml:trace contextRef="#ctx0" brushRef="#br0" timeOffset="71167.6091">6742 2518 27 0,'0'0'100'0,"0"0"-8"16,8 5-4-16,-8-5-20 0,8 4 0 0,-8-4 0 0,9 5-4 0,-9 1 4 15,8-2-8-15,0 0 4 0,-8 2 0 0,10-2-4 0,-2 6-16 16,0-1 4-16,0 0-8 0,10 1-4 0,-10 0 0 0,1 0-8 16,8 5 0-16,-8-6-8 0,7 5-4 0,-7-3 0 0,0 3-4 15,7-5-4-15,-6 5 0 0,6-5-4 0,-7 6 4 0,8-5-4 16,-9 4-4-16,1-4 4 0,7-1-12 0,-6 5-8 0,-2-4-8 0,0 0-16 15,2-1-12-15,-2 1-16 0,0 0-16 0,1-1-12 0,-1 1-8 16,-8 0-48-16,9-1-32 0,-9-4 16 0,0-1 48 0,8 2 20 16</inkml:trace>
          <inkml:trace contextRef="#ctx0" brushRef="#br0" timeOffset="71713.1514">7440 2336 91 0,'0'0'100'0,"0"0"-8"0,0 0-4 0,0 0-28 0,0 0-4 15,0 0-4-15,0 0 0 0,0 0-4 0,0 0 0 0,0 4 0 16,0-4-4-16,0 5 8 0,0-5-4 0,0 5 0 0,9 0-8 16,-9 0 4-16,0 4-8 0,0 1 4 0,8-5-4 0,-8 9-4 0,0-4-4 15,0-1 0-15,8 5-4 0,-8 1-4 0,0-1 0 16,0 5-4-16,0-4-4 0,0 4 4 0,0-5-8 0,0 5 0 0,0 1 0 15,0-5-4-15,0 4 0 0,0-5-4 0,0 5 0 0,0-4 0 16,0 0 0-16,0-1-4 0,0-1 0 0,0-3-8 0,0 5-8 16,10-11-4-16,-10 6-8 0,0-1-4 0,0-3-8 0,0-2-8 0,8 1-12 15,-8-5-8-15,0 5-12 0,0-5-8 0,0-5-16 16,8 5-44-16,-8-5-28 0,0 1 40 0,0-2 20 0,0 2 24 0</inkml:trace>
          <inkml:trace contextRef="#ctx0" brushRef="#br0" timeOffset="72539.9378">8062 2298 3 0,'-8'4'112'0,"0"6"-12"0,0-1-4 0,-10 1-24 16,10-1-8-16,-1 1 0 0,0 5-4 0,9-6 0 0,-8 5-8 16,-1-4-4-16,1 4-12 0,8-4 0 0,-8 5 0 0,8-6-8 0,0 1 0 15,-9 4-4-15,9-5-4 0,0 1 0 0,9-1-8 0,-9 1-4 16,0 0 4-16,8-1 0 0,-8 2-4 0,8-3 0 0,1-2-4 16,-1-2 4-16,1 6-4 0,0-5 0 0,-1-1-4 0,0 2 4 0,2-3-4 15,-2-3 4-15,0 6-4 0,0-6 4 0,2 4-8 0,6-4 8 16,-7 6 0-16,-1-6-4 0,0 0 4 0,2 4-4 15,-2 0-4-15,0-4 4 0,0 6 0 0,2-6 0 0,-10 5 0 0,8-1 0 16,0 2 0-16,1-2 0 0,-9 5 4 0,9-3 0 0,-1-2-8 16,1 7 0-16,-1-7 4 0,-8 6 0 0,8-1-4 0,1 1 8 15,-9-1 0-15,9 1-4 0,-9-1 0 0,8 5-4 0,-8-4 4 16,8 0 0-16,-8 4 0 0,0-5 4 0,10 6 0 0,-10-1 0 16,0-4 0-16,-10 4 0 0,10-4 0 0,0 5 4 0,-8-6 0 0,8 6 0 15,-8-6-4-15,-1 1-4 0,0-1 4 0,1-4-4 0,0 4 0 16,-9-3 0-16,8-2-4 0,0 1-8 0,-7-5-12 0,6 4-16 15,-6-4-16-15,8 0-16 0,-2-4-12 0,-6 4-16 0,7-5-52 16,1 1-28-16,0-6 36 0,-10 0 24 0,10 1 28 0</inkml:trace>
          <inkml:trace contextRef="#ctx0" brushRef="#br0" timeOffset="72177.906">8012 2263 67 0,'0'0'112'15,"0"0"-12"-15,0 0-8 0,0 0-24 0,8 0-4 0,-8 0-4 16,0 0 0-16,0 0-4 0,8 0-4 0,-8 0 4 0,10 0-8 16,-10 0-4-16,8 0-8 0,0 0 4 0,0 0-8 0,2 0-4 15,-10 0-8-15,8 0 0 0,9 0-8 0,-17 0-4 0,16 0 0 16,-6 0 0-16,-2 6-4 0,0-6 0 0,10 0 0 0,-10 4 0 0,0-4-8 15,1 6-12-15,0-2-12 0,-1-4-12 0,1 4-12 0,-1 1-12 16,0 1-12-16,1-2-4 0,0 1-28 0,-1-5-24 0,-8 5-28 16,8 0 24-16,-8-5 28 0,0 0 16 0</inkml:trace>
          <inkml:trace contextRef="#ctx0" brushRef="#br0" timeOffset="72945.8513">8540 2029 7 0,'9'0'96'0,"-9"0"-4"0,8 0-4 15,0 0-20-15,-8 0-4 0,10 0 0 0,-2 0 0 0,0 0 0 16,0 0 0-16,2 0 4 0,-2 4 0 0,0-4 0 0,1 4-28 15,0-4 20-15,-1 11 0 0,1-7-4 0,-1 2-4 0,0 3 4 16,10-4-4-16,-10 4-4 0,0 6 4 0,2-5-8 0,-2 4 0 16,0 0 4-16,9 0 0 0,-17 0 0 0,17 6 0 0,-8 0-8 15,-9-1 0-15,8 0 0 0,0 0-8 0,2 1 4 0,-2 3 0 0,0 1-8 16,2 0 0-16,-10 0-8 0,8 5 4 0,-8-5-4 0,8 5-4 16,-8-2-8-16,0 3 4 0,8-1 0 0,-8 0-4 0,0 4 0 15,0-4-4-15,0 1 0 0,0 3-4 0,0-5 0 0,-8 6 0 16,8-6 0-16,-8 6 0 0,8-5 0 0,-8 5 0 0,-2-6 0 15,2 1 0-15,0 0 0 0,-2 0-8 0,2-6-8 0,0 6-4 0,-1-4-16 16,1-2-8-16,-9 2-16 0,8-2-12 0,1-4-16 0,-10 0-16 16,10 0-24-16,-10-4-20 0,10-1-32 0,-8-4-64 0,7 4 0 15,-8-4 48-15,0-5 36 0,-1 6 32 0,2-8 24 0</inkml:trace>
        </inkml:traceGroup>
        <inkml:traceGroup>
          <inkml:annotationXML>
            <emma:emma xmlns:emma="http://www.w3.org/2003/04/emma" version="1.0">
              <emma:interpretation id="{006A662D-45CD-449E-8329-1F130554E3E0}" emma:medium="tactile" emma:mode="ink">
                <msink:context xmlns:msink="http://schemas.microsoft.com/ink/2010/main" type="inkWord" rotatedBoundingBox="20412,6118 20802,6131 20786,6624 20397,6612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4363.0592">9538 2259 31 0,'0'0'100'0,"-9"0"-4"0,9 0-8 16,0 0-20-16,0 0-8 0,0 0-8 0,0 0 0 0,0 0 0 15,9 0 0-15,-18 0 8 0,18 4 0 0,-18 2 0 0,9-6-4 16,0 4-4-16,9 2 0 0,-9 2-8 0,0-3 0 0,0 5-4 16,0 5-4-16,8-6-4 0,-8 5 4 0,0 1-8 0,0-1 0 15,0 5-4-15,8 1 0 0,-8-1-4 0,0 0-4 0,0 0-4 0,0-1-8 16,0 3 4-16,0-2 0 0,0 0-4 0,0 1 0 15,0-1 0-15,0 0 0 0,0-5-8 0,0 5 4 0,0-4-4 0,0 0 0 16,0-1-4-16,0-1-4 0,0-3-8 0,0-1-8 0,0 1-4 0,0-5-4 16,0 5-8-16,0-6-12 0,0 2-8 0,0-2-16 15,0-4-12-15,0 5-8 0,0-5-24 0,-8 0-48 0,8 0-8 16,0 0 40-16,-8-5 32 0,8 5 16 0</inkml:trace>
          <inkml:trace contextRef="#ctx0" brushRef="#br0" timeOffset="74547.5674">9461 2566 79 0,'0'0'92'0,"0"0"0"0,0 0-4 0,0 0-20 0,0 0 0 16,8 0 4-16,-8 0-4 0,0 0 4 0,8 0 4 0,-8 0 0 16,10 0-16-16,-2 0 0 0,0-4-4 0,2 4-8 0,6-6-4 15,-7 6-12-15,7-4-4 0,-6 4-4 0,6-6-8 0,2 2 0 0,-2 0-4 16,2-2-4-16,-1 1-4 0,-1 5-4 0,2-4-4 15,-2-1-20-15,2 0-12 0,-1 0-20 0,0 5-20 0,0-4-20 0,-9 4-8 16,10 0-32-16,-2 0-60 0,-6-6 20 0,6 6 36 0,-8 0 24 16,1 0 24-16</inkml:trace>
        </inkml:traceGroup>
        <inkml:traceGroup>
          <inkml:annotationXML>
            <emma:emma xmlns:emma="http://www.w3.org/2003/04/emma" version="1.0">
              <emma:interpretation id="{A3329369-ECE9-4E43-B1EC-70D3FCD03BE3}" emma:medium="tactile" emma:mode="ink">
                <msink:context xmlns:msink="http://schemas.microsoft.com/ink/2010/main" type="inkWord" rotatedBoundingBox="21212,6074 21670,6088 21644,6893 21186,6878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5217.7755">10296 2460 23 0,'0'-4'92'15,"-8"-1"-8"-15,8-5-8 0,0 6-24 0,0-6-4 16,0 0 0-16,0 1 0 0,0-1-4 0,0 0 0 0,0 1 0 0,0-1 4 16,0-4 0-16,0 4-8 0,0-4 4 0,8 4 4 0,-8 1-4 15,9-1 4-15,-9-5-8 0,9 11 4 0,-1-6-4 0,-8 0 0 16,9 1 0-16,-1 5 0 0,0-6-4 0,2 5 0 0,-2 1 0 0,0-2-8 16,0 6 4-16,2-4-8 0,-2 4 4 0,0-4-4 0,1 4 0 15,-1 4 0-15,1-4-8 0,0 4 4 0,-1 2 0 0,0-2-4 16,0 5-4-16,2 1 4 0,-2-1-4 0,0 1-4 0,2 4 0 15,-2-3 0-15,0 3-8 0,1 0 4 0,-1 5 4 0,-8 1-4 16,9-1 0-16,-9 0 0 0,8 5-4 0,-8-5 4 0,0 5-4 0,0 4 4 16,-8-3-4-16,-1 4 0 0,9-6 0 0,-8 6 0 0,-1 0 0 15,1 5-4-15,-10-5 4 0,10-1 0 0,-10 1-4 0,2-1 4 16,-1 1 0-16,8 0 0 0,-8-5 0 0,1 0-16 0,-2-5 16 16,2 6 4-16,-2-12 0 0,10 7 0 0,-9-5 0 0,8-6 0 15,-8 1-8-15,9-1 0 0,0-4 0 0,-2 0 0 0,10-5 0 16,-8 0 0-16,0 0-4 0,8-5 4 0,0 0 4 0,0-4-4 15,0-1-4-15,0 1 8 0,8-1-4 0,-8 0 0 0,8-5 4 16,2 6-4-16,-10-5 4 0,8 4 0 0,0-5 0 0,0 6 0 0,1-1 0 16,0 1-4-16,-1 0 4 0,1-1-4 0,-1 5 4 0,0 0 0 15,2 0 0-15,-2 5 4 0,0 0-4 0,-8 0 4 0,8 0 0 16,2 5 0-16,-2 0 0 0,0 0 4 0,-8 0 0 0,9 4 0 0,-1-4 0 16,1 4 0-16,0 1 4 0,-1-1 0 0,-8 1 0 15,16 0 4-15,-16 5 0 0,10-11 4 0,6 5-4 0,-6 6 4 0,-2-10-4 16,0 4 0-16,1 2-8 0,-1-7 0 0,1 6 0 0,-1-6 4 15,9 1-4-15,-9 0 0 0,2-5-4 0,-2 5 0 0,0-5 0 16,2 0 0-16,-2 0-4 0,8 0-16 0,-16-5 20 0,17 0-4 0,-8 0-4 16,-9-5-4-16,9 6-8 0,-1-11-16 0,0 6-16 0,-8-1-16 15,10-4-16-15,-2-1-12 0,-8 6-28 0,0-11-16 0,0 7-20 16,0-2-60-16,0-4-20 0,0 4 52 0,0-4 28 0,-8 0 32 16,8 4 20-16</inkml:trace>
        </inkml:traceGroup>
        <inkml:traceGroup>
          <inkml:annotationXML>
            <emma:emma xmlns:emma="http://www.w3.org/2003/04/emma" version="1.0">
              <emma:interpretation id="{101A2C30-0CFB-4CE1-81A7-104C7B59A77F}" emma:medium="tactile" emma:mode="ink">
                <msink:context xmlns:msink="http://schemas.microsoft.com/ink/2010/main" type="inkWord" rotatedBoundingBox="22072,5868 24953,5960 24907,7378 22027,7286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80007.9579">12224 2623 71 0,'0'0'104'0,"0"6"-8"0,0-6-12 0,0 0-28 15,0 4-4-15,0-4 0 0,0 5 0 0,0-5-4 0,0 0 8 16,0 0-4-16,0 0 4 0,8 0 0 0,-8 0 0 0,8 0-8 16,-8 0-4-16,8 0 4 0,2 0-4 0,-2 0-8 0,0 0-4 15,2 0-4-15,6 0-4 0,-7 0 0 0,7 0-8 0,-7-5-4 16,8 5 0-16,1-4 0 0,-10 4-8 0,9-6 0 0,0 6-4 0,0-4-8 16,-9 4-4-16,10-5-12 0,-10-1-4 0,10 6-24 0,-2-4-8 15,-8 0-12-15,2 4-12 0,6-6-16 0,-7 2-24 0,-1-2-60 16,10 6 12-16,-10-3 32 0,-8-3 28 0,8 6 16 0</inkml:trace>
          <inkml:trace contextRef="#ctx0" brushRef="#br0" timeOffset="79773.5866">12334 2393 51 0,'0'0'92'0,"0"0"-8"0,0 0-8 15,0 0-24-15,0-5 0 0,0 5-4 0,0 0 4 0,9 0 0 16,-9 0 4-16,0 0 0 0,0 0 4 0,0 5 0 0,8-5 0 0,-8 5-4 15,8 0 0-15,-8 4 0 0,0-4-8 0,0 5 4 0,10 0 0 16,-10-1-4-16,0 5-4 0,0-4 0 0,0 9-4 0,0-4-4 16,0 4 0-16,0 0-8 0,0 1 0 0,0-1-4 0,0 0-8 0,-10 0 0 15,10 4-4-15,0-2-4 0,0-3-4 0,0 1 4 16,0-4 0-16,0 4-4 0,0 0 0 0,0-5-4 0,0 0 0 0,-8 1-4 16,8-5-4-16,0 4-4 0,0-4-8 0,0-6-12 0,8 6-8 15,-8-5-8-15,0 0 0 0,0 0-12 0,0-1 0 0,0-4-12 16,-8 0-12-16,8 0-8 0,0 0-8 0,0-4-12 0,0-1-60 0,0 0-12 15,0 0 36-15,0-5 20 0,-8 6 24 0</inkml:trace>
          <inkml:trace contextRef="#ctx0" brushRef="#br0" timeOffset="80762.9408">12829 2398 67 0,'-8'5'108'0,"-2"4"-4"0,2-4-8 0,0 5-20 0,-2-6-4 16,10 6-4-16,-8 0-4 0,8-1 0 0,-8 1-8 0,8-1-4 15,-8-5 0-15,8 7-4 0,0-1-12 0,0-6 0 0,-9 6-8 0,9-1-4 16,9 2 0-16,-9-3 0 0,0 2-4 0,0-4-4 16,8 3 0-16,-8 1-8 0,8-7 4 0,-8 7-4 0,8 0 4 0,2-6-4 15,-10 7 0-15,8-7 0 0,0 6 0 0,2-5-4 0,-2-1 0 16,0 2 0-16,1 3 0 0,-1-3 0 0,1-2 0 0,-1 0 0 16,1 2-4-16,-1-2 4 0,10 1 0 0,-10-1-4 0,0 2 4 0,2-2-4 15,-2 1 0-15,0-1 0 0,0 2 0 0,1-2 0 0,0 1 0 16,8 0 0-16,-9 0 4 0,0 5 0 0,2-6-4 0,-2 6 0 15,0-5 4-15,0 4-4 0,2-4 0 0,-2 4 0 0,0 1 0 16,1 0 0-16,-9-1 0 0,9 1 4 0,-1-1-4 0,1 1 0 16,-9 5 0-16,8-6 0 0,-8 0 0 0,0 1 0 0,8 5 4 15,-8-6 0-15,-8 1-4 0,8 0 4 0,0-1 0 0,-8 1 0 16,-1-1 0-16,9-4 0 0,-8 4-4 0,-10-3 0 0,10 3 0 0,0-5 0 16,-10-4-4-16,10 6 0 0,-10-2-4 0,10-4-8 0,-9 0-8 15,9 0-20-15,-10 0-8 0,10 0-20 0,-8-4-16 0,6 4-8 16,2-6-4-16,0-2-52 0,-2 3-40 0,2-5 32 0,0-5 36 0,-1 5 16 15</inkml:trace>
          <inkml:trace contextRef="#ctx0" brushRef="#br0" timeOffset="80393.9257">12777 2393 35 0,'0'0'112'0,"0"0"-12"0,0 0-8 16,0-5-32-16,0 5-4 0,0 0-8 0,0 0 0 0,0 0 4 16,0 0 0-16,0 0 0 0,0 0 8 0,0 0-4 0,8 0 0 0,-8-4-12 15,10 4-8-15,-2-5 0 0,-8 5-4 0,8-5 0 0,2 5-8 16,-2-5 0-16,9 5-4 0,-9 0-4 0,9-4-4 0,-8 4 0 16,7 0-4-16,-6 0 0 0,6-5 0 0,2 5-8 0,-10 0 4 15,9 0-12-15,0 0-24 0,-8 0 0 0,7 5-12 0,-6-5-16 16,6 0-16-16,-8 0-12 0,2 0-8 0,-2 0-44 0,0 0-40 0,1 0 20 15,-9 0 36-15,0 0 16 0</inkml:trace>
          <inkml:trace contextRef="#ctx0" brushRef="#br0" timeOffset="81137.935">13348 2116 23 0,'0'0'96'0,"10"0"-4"0,-10 0-4 0,0 4-20 0,8-4-4 15,-8 5-4-15,8-1 4 0,-8 1 0 0,10 0 0 0,-10 0 0 0,8-1 0 16,0 6-4-16,-8-6-12 0,8 7-12 0,1 3 12 0,-1-5-4 16,1 6 0-16,0-1-4 0,-1 1-4 0,0-1 0 0,2 1 0 15,-2-1 0-15,0 5 0 0,-8 0-4 0,18 0 0 0,-10 1 4 16,-8 4 0-16,8-5 0 0,1 5-4 0,-1 0 4 0,1 0-4 0,0-1-4 15,-1 6-4-15,0-4-4 0,0 4-4 0,2-2 0 0,-10 3-4 16,8-1 0-16,0 0 0 0,-8-1-4 0,10 1 0 0,-10-1 0 16,0 1-4-16,0 5 4 0,0-5-4 0,0 0-4 0,-10 0 0 15,10 4 4-15,-8-5-8 0,0 1 4 0,-2 0 0 0,2 0-4 16,0 0-4-16,-9-1 0 0,8 1-4 0,1-4-4 0,-9-2-8 16,9 1-8-16,-10-5-4 0,10 1-12 0,0-6-8 0,-2 5-4 15,-6-9-12-15,7-1-16 0,0 1-20 0,9-6-8 0,-8 2-8 16,-1-6-32-16,9 0-40 0,-8-6 12 0,8-3 28 0,0 4 32 0,0-9 28 15</inkml:trace>
          <inkml:trace contextRef="#ctx0" brushRef="#br0" timeOffset="81498.9702">13895 2820 23 0,'8'0'128'0,"-8"0"-8"0,8 0 0 16,-8 0-20-16,8 5 8 0,-8-5 0 0,10 0 0 0,-10 0 4 16,8 0 4-16,0 0 4 0,-8 0-4 0,0 0-4 0,9 0-8 0,-9 0 0 15,9 0-8-15,-1 0-4 0,-8 0-4 0,0 0-12 0,9 0-16 16,-9 0-24-16,8 0-36 0,-8 0 0 0,0 0 0 0,0 0 0 16,0 0 0-16,0 0 0 0,0 0 0 0,0 0 0 0,0 0 0 0,0 0 0 15,0 0 0-15,0 0 0 0,0 0 0 0,0 0 0 16,0 0 0-16,-8 0 0 0,8 0 0 0,0 0 0 0,-9 0 0 0,9 0 0 15,-8 0-88-15,8 0-88 0,-9-5-48 0,0 5-68 0,1 0-24 16,0-5 60-16,-10 5 44 0,10-5 44 0,-10 1 36 0,10 4 20 16</inkml:trace>
          <inkml:trace contextRef="#ctx0" brushRef="#br0" timeOffset="78936.8245">11277 2060 7 0,'0'-6'88'0,"8"2"-16"16,-8 0 0-16,9-3-28 0,-9 3 0 0,0 0 4 0,0 4 0 0,0-5-4 15,9 0 4-15,-9 5 0 0,0-5 8 0,0 5-4 16,0 0 4-16,0 0-8 0,0-4 4 0,0 4-4 0,0 0 0 0,0 0-8 16,0 0 0-16,0 0-8 0,0 0 0 0,0 4-4 0,0-4-4 15,-9 5 4-15,9 0 0 0,0 4 0 0,-9-5 0 0,9 7-4 16,-8-7 0-16,0 11 0 0,8-5 4 0,-10 4-4 0,2 1-4 15,0 4 0-15,0 0 0 0,-2-1-4 0,2 2 0 0,0 0 0 0,-1 3 0 16,1 2-4-16,0-2-4 0,-2 2 4 0,2 3 0 0,0 1 0 16,0 0-4-16,-2 4-8 0,2 1 4 0,8-2-4 0,-8-2 4 15,8 9 0-15,-10-7 0 0,10 3-4 0,0 3 0 0,0-5 0 16,0 1 4-16,-8 5 0 0,16-6-4 0,-8 1 0 0,0-5 0 0,0 4 0 16,10-4 0-16,-10 0 0 0,8 0 0 0,-8-1 0 15,8-5-4-15,2 7 4 0,-2-6-4 0,0-6 0 0,0 7-4 0,2-6 0 16,-2 0-8-16,9 0-4 0,-9-4-4 0,0-1-8 0,2 0-4 15,-2 1-8-15,8-5 0 0,-6-1-4 0,-2 1-8 16,0-5-4-16,1 4 0 0,0-9-4 0,-1 5-8 0,1 0-4 0,-1-10-8 16,0 5 0-16,-8-5-32 0,9 2-32 0,0-3-8 0,-9-4 28 15,8 5 24-15</inkml:trace>
          <inkml:trace contextRef="#ctx0" brushRef="#br0" timeOffset="79216.0772">11499 2642 19 0,'0'0'100'0,"0"0"-8"0,8 0-4 0,-8 0-20 0,0 0 0 16,9 0-4-16,-9 0 0 0,0 6 0 0,8-6 0 0,-8 4 0 0,9 1 4 16,-1 5-4-16,1-6 0 0,-9 2-12 0,8 3 4 0,10 1-4 15,-10-1 4-15,0 5-12 0,2 1 0 0,6-1-4 0,-8 1 0 16,10-1 0-16,-10 0-8 0,9 1-4 0,1-1-4 0,-10 0-8 15,8 1 0-15,2 4-4 0,-1-4 0 0,-9-2-4 0,10-3 0 16,-10 5-4-16,8-5 4 0,2 3-4 0,-10-3-4 0,10 0-4 16,-10-1-8-16,1 2-8 0,-1-3-12 0,9 2-16 0,-8-5-8 0,-9 5-12 15,8-6-4-15,0 2-20 0,-8-6-16 0,10 3-16 16,-10-3-52-16,0 0-32 0,0 0 32 0,0 0 32 0,0-3 32 0,0-3 20 16</inkml:trace>
          <inkml:trace contextRef="#ctx0" brushRef="#br0" timeOffset="79457.4308">11899 2657 35 0,'0'-5'124'0,"0"1"-4"0,-8-2-8 15,8 2-24-15,-9 4 0 0,9 0-4 0,-8-5 0 0,8 5-8 16,-9 0-8-16,9 0-8 0,-8 0-4 0,-1 5-4 0,1-5-4 0,8 4-8 16,-8 2-4-16,-2-2 0 0,2 1-4 0,8 5-4 0,-8-6 0 15,-2 6-8-15,2-1-4 0,0 6 0 0,0-5-4 0,-1 4-4 16,0 1 0-16,1-1 0 0,-1 0-4 0,1 0-4 0,0 1 8 15,-2 4 0-15,2-5-4 0,0 1-8 0,0 4 4 0,-2-4 0 16,2-2-4-16,0-3-8 0,8 5-4 0,-9-5-12 0,1-1-4 0,8 1-12 16,0-1-12-16,-9-4-4 0,9 4-12 0,0-3-8 0,0-6-8 15,9 5-12-15,-9-5-20 0,8 0-56 0,-8-5 4 0,9-1 36 16,-1 2 24-16,0-6 24 0</inkml:trace>
          <inkml:trace contextRef="#ctx0" brushRef="#br0" timeOffset="186742.419">12811 3419 43 0,'0'0'72'0,"0"0"-8"0,0 0-4 0,0 0-32 0,0 0 0 16,-8 0 0-16,8 0 0 0,0 0 0 0,0 0 4 0,0 0-4 16,-8 0 4-16,8 0-4 0,-10 0 0 0,10 0 8 0,0 0-4 15,-8 0 0-15,8 0 0 0,-8 0 4 0,8 0 0 0,-8 6 4 0,8-6 0 16,-9 4 0-16,9-4 0 0,0 0 0 0,-8 5 0 16,8-5-8-16,0 4 0 0,0-4 0 0,0 6-8 0,0-2 0 0,0-4 0 15,0 5-4-15,0 0 8 0,0-5-4 0,0 5 4 0,0-5 0 16,0 0 4-16,0 4 0 0,8-4 4 0,-8 6 4 0,0-6 0 15,9 0-4-15,-9 0 0 0,8 5 8 0,0-5-4 0,-8 0-4 16,8 0 0-16,2 0-4 0,-2 0-4 0,0 0 0 0,2 0 0 16,-2 0 4-16,0 0 0 0,9 0-8 0,-8 0 4 0,-1 0-4 15,9 0 0-15,-9 0-4 0,10 0-4 0,-10 0 4 0,10 0-4 0,-10 0 0 16,9 0-12-16,-8 0-4 0,-1 0 0 0,9 0 0 0,-9 0 0 16,2 0 0-16,-2 0 0 0,0 0 0 0,0 0 0 0,2 0 0 15,-10 0 0-15,8 0 0 0,-8 0 0 0,0 0 0 0,0 0 0 16,8 0 0-16,-8 0 0 0,0 0 0 0,0 0 0 0,0 0 0 15,0 0 0-15,0 0 0 0,0 0 0 0,0 0 0 0,-8 0 0 16,8 0 0-16,0 0 0 0,8 0 0 0,-8 0 0 0,0 0 0 0,0 0 0 16,0 0 0-16,0 0 0 0,0 0 0 0,0 0 0 0,0 0 0 15,-8 0 0-15,8 0 0 0,0 0 0 0,0 0 0 0,0 0 0 16,0 0 0-16,0 0-28 0,0 0-52 0,0 0-28 0,0 0-24 16,0 0-28-16,0 0-36 0,0 0-64 0,0 0-12 0,-8 0 44 0,8 0 44 15,0 0 36-15,-10 0 24 0,2 0 28 0</inkml:trace>
        </inkml:traceGroup>
        <inkml:traceGroup>
          <inkml:annotationXML>
            <emma:emma xmlns:emma="http://www.w3.org/2003/04/emma" version="1.0">
              <emma:interpretation id="{D7AA98AD-0F29-43B2-B373-1C7AE8B09F9C}" emma:medium="tactile" emma:mode="ink">
                <msink:context xmlns:msink="http://schemas.microsoft.com/ink/2010/main" type="inkWord" rotatedBoundingBox="25473,5986 27842,6061 27795,7529 25426,7454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6579.3781">15463 2758 87 0,'8'-5'104'0,"-8"5"-4"0,0 0-4 16,0 0-20-16,10 0 0 0,-10 5 4 0,0-5-4 0,8 5-8 15,-8-1 4-15,0 6 0 0,8-6-8 0,-8 1-4 0,0 5 0 16,9 0 0-16,0-1-4 0,-9 1 0 0,8-1 4 0,0 1 0 16,9 5-4-16,-9-6-4 0,2 0-4 0,6 6-8 0,2-5-8 15,-2 4-4-15,2-5-4 0,-1 6-8 0,9-5 0 0,-10 4 0 16,10-5-4-16,0 2 0 0,-1 3-8 0,1-5 0 0,0 5-4 15,-1-5-8-15,0 1-8 0,0 6-8 0,-7-7-12 0,8 1-16 0,-1-1-12 16,-8 1-12-16,0-2-16 0,1 3-16 0,-10-7-12 0,10 6-8 16,-10-5-24-16,-8-1-44 0,8 2-4 0,-8-2 36 0,0-4 28 15,0 0 28-15</inkml:trace>
          <inkml:trace contextRef="#ctx0" brushRef="#br0" timeOffset="86777.848">16026 2748 27 0,'0'0'136'0,"-8"0"-8"0,-2 0-8 0,2 5-20 0,0-5-4 16,-1 5 0-16,9 4-8 0,-17-4-4 0,17 0-8 15,-17 4-4-15,9 1-8 0,0-5-8 0,-10 4-8 0,10 1-4 0,-2 4-12 16,-6-4-4-16,7 5-4 0,1-6-8 0,-1 6 0 0,1-2-4 16,-9-3-4-16,9 5 4 0,-2-1-8 0,2 1 0 0,0-1-4 15,-2 1-4-15,-6-2-8 0,16 2-12 0,-8-5-12 0,-1 3-8 0,1-3-12 16,-1 0-16-16,9 0-16 0,0-1-8 0,-9 1-32 0,9-5 4 15,-8-1-48-15,8 6 0 0,0-10 28 0,0 4 28 0,0-4 24 16</inkml:trace>
          <inkml:trace contextRef="#ctx0" brushRef="#br0" timeOffset="87255.5719">16145 2686 15 0,'0'4'124'0,"0"-4"-12"0,0 0-12 0,0 6-32 0,0-2-8 0,-8-4 0 16,8 5-4-16,0-5-4 0,0 0 0 0,0 4-8 15,0 2-4-15,0-6 0 0,8 4-8 0,-8-4-4 0,8 0-4 0,-8 0-8 16,10 0 0-16,-2 0-4 0,0 5-4 0,1-10-4 0,-1 5 0 16,10 0-8-16,-2 0-16 0,-8-4-16 0,10 4-16 0,0-6-20 15,-2 2-12-15,1-1-48 0,0 1-40 0,0-2 24 0,1 2 32 0,-10-1 20 16</inkml:trace>
          <inkml:trace contextRef="#ctx0" brushRef="#br0" timeOffset="87157.831">16188 2460 47 0,'0'-4'96'16,"0"-1"-8"-16,0 5-8 0,8-5-24 0,-8 5 4 0,0 0-8 0,9 0 0 15,-9 0 0-15,9 5 0 0,-9-5 0 0,0 5-4 0,0-1 0 16,8 6 4-16,-8-1 0 0,0 1-8 0,0-1 0 0,0 6 0 16,0-5 0-16,8 5-4 0,-8 3-4 0,0-3-4 0,0 4 4 15,0-1-8-15,0 3-4 0,0 2-4 0,0-4-4 0,0 0-4 0,0 6 0 16,-8-6 0-16,16 0-4 0,-8 0 0 0,0 0-4 15,0 0 0-15,0 1-4 0,0-6 4 0,0 1-4 0,0-1-4 0,8 0 0 16,-8-5-12-16,0 1-12 0,0 0-4 0,10-1-20 0,-10-3-12 16,0-2-12-16,0 1-16 0,0-1-12 0,0-4-24 0,0 0-52 15,0-4 0-15,0 4 28 0,0-9 28 0,0 3 28 0</inkml:trace>
          <inkml:trace contextRef="#ctx0" brushRef="#br0" timeOffset="87789.1419">16605 2681 43 0,'0'0'100'0,"0"5"-12"15,10-1 0-15,-10-4-40 0,0 0 16 0,8 0-4 0,0-4 4 0,-8-1-8 16,9 1 0-16,-1-6-4 0,0 0-8 0,2 1-4 0,-2-6-4 15,0 1-8-15,10-5-8 0,-10 3 0 0,0-2-4 0,10-2 0 16,-10 1-4-16,1 0 0 0,-1-6-4 0,0 7-4 0,1-1 4 0,0-5 0 16,-9 5-4-16,0 0 0 0,0 0 0 0,0-1 0 15,-9 6-4-15,9-5 4 0,-9 5 0 0,1-1 0 0,-9 1 4 0,9 4 0 16,-10 1-4-16,10-1 8 0,-10 5-8 0,2 1 8 0,-2 4-4 16,2 0 0-16,7 0 0 0,-7 4 4 0,-2 1-8 0,10-1 0 15,-10 6 4-15,10-5 8 0,-9 5-8 0,8 4 0 0,1-5 0 0,-1 6 0 16,1-5-4-16,8 4 0 0,-8-5 0 0,8 6 0 0,0-1 0 15,0 1 4-15,0-6-4 0,0 6 4 0,0-6-8 0,8 5 8 16,0 1-4-16,1-5 0 0,-9 4 0 0,8-5 0 0,1 6 0 16,8-5-4-16,-9-1 4 0,2 5 0 0,-2-3 0 0,8-3 0 15,-6 8-20-15,6-7 24 0,-7 1-4 0,7-1 0 0,-6 1-4 16,6-2 4-16,2 7 0 0,-10-5 0 0,9-1-4 0,-8 1 0 0,8 1 4 16,-1 3-4-16,-7-5 0 0,8 1 0 0,-9 3 0 0,2-3 0 15,6 5 0-15,-7-5 0 0,0 4 0 0,-1-5-4 0,0 5 8 16,1 1-4-16,-9-5 0 0,8 4 0 0,-8-4 0 0,0 4-4 15,0-4 0-15,0 4 4 0,0-5 0 0,0 6 0 0,-8-5-4 0,-1-1 0 16,1 1 4-16,0 4-4 0,-10-5 0 0,10 1 0 0,-10-5 0 16,2 5 4-16,-2 0-4 0,2-5 4 0,-1-1 0 0,-9 0 0 15,8-4 0-15,2 6-4 0,-2-6 4 0,2 0 0 0,-1 0 4 16,-9-6-4-16,18 2 0 0,-10 0 0 0,10-1 0 0,-9-1 0 16,8-3 0-16,1-1 0 0,-1 0-4 0,1-3 4 0,8 3 0 15,0 0 0-15,-8-5-4 0,8 2 0 0,0-2 0 0,0 6-8 0,0-6 4 16,0 1-8-16,8-1-12 0,0 1-4 0,-8-1-28 15,9 1 16-15,-1 5-8 0,1-6-12 0,0 1-12 0,-1-1-8 0,0 1-32 16,2-1-32-16,6 2-20 0,-8-1 40 0,10-1 24 0</inkml:trace>
          <inkml:trace contextRef="#ctx0" brushRef="#br0" timeOffset="85907.1751">14678 2134 11 0,'0'-5'92'16,"0"5"-4"-16,0 0-8 0,0 0-24 0,0 0 0 0,0 0-8 16,0 0 0-16,0 0-4 0,0 0-4 0,0 0-4 0,0 0-4 15,0 0-4-15,0 0 0 0,0 5 0 0,0-5 0 0,-8 5 4 0,8 0 0 16,0-1 0-16,-8 2 0 0,-1 2-8 0,9 3 4 0,-8-2 8 15,8 1-8-15,-9 4-4 0,1 1 4 0,-1 4-8 0,1-5 4 16,8 5 0-16,-8 0-8 0,-2 6 0 0,2-2 4 0,0 2-4 16,-2-2 0-16,10 6 0 0,-8 0-4 0,0 4 0 0,-1-4-4 15,9 5 0-15,-8-1 0 0,-1 0 0 0,9 1-4 0,-8 5 4 0,8-5-4 16,0 4 0-16,0-5 0 0,0 1-4 0,-9 0 4 16,18-1-4-16,-9-4 0 0,0 5 0 0,0-5 0 0,8-1-4 0,-8 1 0 15,9-5 0-15,-1 4-4 0,-8-8-12 0,9 4-4 0,-1-5-12 0,-8 0-12 16,8 1-4-16,2-7-8 0,-2 2-8 0,0-6-8 15,2 1-4-15,-2-5-4 0,0 0-36 0,-8 0-36 0,9-5 0 0,-1 0 28 16,1-5 24-16</inkml:trace>
          <inkml:trace contextRef="#ctx0" brushRef="#br0" timeOffset="86320.0753">14934 2412 3 0,'0'-9'104'15,"0"-1"-4"-15,10 1-12 0,-10-1-20 0,0 1-4 0,8-1-4 16,0 0 0-16,-8 1 0 0,9 4-4 0,-1-5-4 0,1 6-8 0,-1-6-4 16,9 5-4-16,-9 1 0 0,10-2 0 0,0 6 0 0,-10-5-8 15,8 5 0-15,-7 0-4 0,8 5-4 0,-8 1-4 0,7-2 0 16,-6 1-4-16,-2 5 0 0,0-1-4 0,0 5 0 0,-8 1-4 15,10-1 0-15,-10 5-4 0,0 1 4 0,0-1 0 0,0 5 4 16,-10-5-8-16,2 5 4 0,0 0-24 0,0 0 24 0,-2 0 4 0,-6 4-4 16,-2-3 0-16,10-2 0 0,-9 2-4 0,1-2 4 0,6-4 0 15,-6 6-4-15,6-6 4 0,-6 0 0 0,7 0 0 0,1 0 4 16,-1 1 0-16,1-6 0 0,-1 1-4 0,9 3 4 0,-8-3 0 16,8-1-4-16,0 1 0 0,0-1 0 0,0-5 0 0,0 6 0 15,8-1 0-15,-8-3 0 0,9-3 0 0,-9 7 0 0,8-5-4 0,1 0 4 16,-1-7-4-16,1 7 0 0,-1-4 0 0,10 4 0 15,-10-6 0-15,0 1 0 0,10-1 0 0,-10-4 0 0,9 6 0 0,-9-6 0 16,10 4-8-16,-2-4-8 0,-6 0-4 0,6 0-20 0,2 0-20 16,-2 5-12-16,-7-5-16 0,8 0-12 0,-8 0-12 0,7-5-44 15,-8 5-24-15,10-4 32 0,-10 4 28 0,2-6 28 0</inkml:trace>
          <inkml:trace contextRef="#ctx0" brushRef="#br0" timeOffset="165179.1045">15301 3611 47 0,'0'0'100'0,"0"0"-8"0,-8 0-20 0,8 0-4 0,0 0-8 0,0 0-4 16,0 0-4-16,0 0-8 0,0 0-4 0,0 0 0 0,0 0-4 15,0 0 8-15,0 0-8 0,0 0 8 0,0 0 0 0,8 0 0 16,-8 0 0-16,0 0-4 0,9 0-4 0,-9 0-4 0,8 0 0 0,-8 0 0 15,8 0-4-15,2 0 4 0,-2 0 4 0,0 0-4 0,0 0 0 16,2 0 0-16,6 0 4 0,-7 0 0 0,0 0 0 0,-1 0 0 16,9 0-8-16,-9 0 4 0,1 0 0 0,8 0-8 0,-9 0-4 15,2 0-4-15,6 0 0 0,-7 0 0 0,0 0-4 0,-1 0 4 16,9 0-8-16,-9 0 0 0,0 0-4 0,-8 0 4 0,10 0-4 0,-2 5 0 16,-8-5 0-16,8 0 0 0,-8 0 0 0,0 0-4 0,10 5 0 15,-10-5 0-15,0 0 4 0,0 0-4 0,0 0 0 0,0 0 4 16,0 0-4-16,0 5 0 0,0-5 0 0,0-5 0 0,0 5-4 15,0 0-8-15,0 5-16 0,0-5-16 0,-10 0-20 0,10 0-20 16,0 0-24-16,0 0-28 0,-8 0-28 0,8 0-56 0,-8 0-24 0,-2 0 52 16,2 0 36-16,8 0 28 0,-8-5 24 0</inkml:trace>
        </inkml:traceGroup>
        <inkml:traceGroup>
          <inkml:annotationXML>
            <emma:emma xmlns:emma="http://www.w3.org/2003/04/emma" version="1.0">
              <emma:interpretation id="{C91F55E0-CAB7-4893-AF95-553547FE0BC1}" emma:medium="tactile" emma:mode="ink">
                <msink:context xmlns:msink="http://schemas.microsoft.com/ink/2010/main" type="inkWord" rotatedBoundingBox="27574,7471 27948,7483 27947,7528 27572,7516"/>
              </emma:interpretation>
              <emma:one-of disjunction-type="recognition" id="oneOf15">
                <emma:interpretation id="interp19" emma:lang="" emma:confidence="0">
                  <emma:literal>_</emma:literal>
                </emma:interpretation>
                <emma:interpretation id="interp20" emma:lang="" emma:confidence="0">
                  <emma:literal>m</emma:literal>
                </emma:interpretation>
                <emma:interpretation id="interp21" emma:lang="" emma:confidence="0">
                  <emma:literal>-</emma:literal>
                </emma:interpretation>
                <emma:interpretation id="interp22" emma:lang="" emma:confidence="0">
                  <emma:literal>i</emma:literal>
                </emma:interpretation>
                <emma:interpretation id="interp23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98770.2422">16648 3655 27 0,'0'0'80'0,"-8"0"-8"0,8 0-4 15,0 0-24-15,0-6 0 0,0 6-4 0,0 0 4 16,0 0-8-16,0 0 0 0,0 0 0 0,-9 0 0 0,9 0-4 0,0 0 0 16,0 0 0-16,0 0 4 0,9 0 0 0,-9 0-20 0,0 0 24 15,0 0 4-15,0 0-4 0,-9 0 0 0,9 0 0 0,0 0-8 16,0 0 4-16,0 0-4 0,0-4 0 0,9 4 4 0,-9 0 4 0,0-5 4 16,0 5 0-16,8-4 0 0,-8 4 4 0,8 0-12 15,-8 0 4-15,10 0 0 0,-2 0 0 0,0 0-4 0,0-6 0 0,10 6-8 16,-10 0 0-16,10 0 0 0,-10 6 4 0,9-12-8 0,0 6 0 15,-8 0-4-15,7 0-4 0,2-4 0 0,-1 4-4 0,0 0 0 16,0-5 0-16,0 5-4 0,0 0-4 0,-9 0 4 0,10 0 0 0,-2 0 0 16,-6 0-4-16,-2 0 0 0,0 0 0 0,1 0-4 15,-1 0 8-15,-8 0-4 0,8 0-4 0,-8 0 0 0,0 0 0 0,10 0 0 16,-10 0 4-16,0 0 0 0,0 0 0 0,0 0 0 0,0 0-4 16,0 0 0-16,0 0 0 0,0 0-4 0,0 0 0 0,0 0-12 15,-10 0-16-15,10 0-16 0,0 0-24 0,0 0-20 0,-8 0-20 0,8 0-36 16,-8 0-28-16,-1 0-52 0,1 0-24 0,0 0 44 0,-2 0 40 15,2 0 32-15,-8 0 24 0</inkml:trace>
        </inkml:traceGroup>
        <inkml:traceGroup>
          <inkml:annotationXML>
            <emma:emma xmlns:emma="http://www.w3.org/2003/04/emma" version="1.0">
              <emma:interpretation id="{D6C30B54-D6FB-4EFE-9794-53B0E42C0D49}" emma:medium="tactile" emma:mode="ink">
                <msink:context xmlns:msink="http://schemas.microsoft.com/ink/2010/main" type="inkWord" rotatedBoundingBox="27949,5884 28295,5895 28255,7134 27909,7123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88111.2792">17007 2024 55 0,'8'0'100'15,"-8"0"0"-15,8 0-8 0,-8 0-20 0,8 0 0 0,-8 0 4 16,10 0 0-16,-2 0 4 0,-8 5 0 0,8-1-24 0,1 0 20 16,0 3-4-16,-1-3-4 0,1 0 0 0,-1 6-4 0,0 0-4 15,10-1 0-15,-10 6-8 0,0-1 4 0,10 1-8 0,-10 4-4 0,1-5-4 16,8 10-4-16,-8-4 0 0,7-1-4 0,-8 4-4 0,2 2 0 15,6 4-4-15,-6-1 0 0,-2 1-4 0,0 0-4 0,9 4 4 16,-8-4-8-16,-9 4 0 0,8 1 0 0,1-1-4 0,-9 5-4 16,8-3-4-16,-8-2 4 0,0 5 0 0,0-4 0 0,0 0-4 15,-8 4-4-15,-1-4 0 0,9-1-8 0,-8 0-12 0,-9 2-8 0,8-2-12 16,1-5-16-16,-10 7-16 0,10-6-16 0,-10-1-16 16,10 1-24-16,-8 0-20 0,-1-1-40 0,-1-8-56 0,10 3 40 0,-10-4 32 15,2 1 40-15,7-6 28 0</inkml:trace>
        </inkml:traceGroup>
        <inkml:traceGroup>
          <inkml:annotationXML>
            <emma:emma xmlns:emma="http://www.w3.org/2003/04/emma" version="1.0">
              <emma:interpretation id="{6EF1E259-3DD2-4D3B-94C7-1E7D2AA71F5C}" emma:medium="tactile" emma:mode="ink">
                <msink:context xmlns:msink="http://schemas.microsoft.com/ink/2010/main" type="inkWord" rotatedBoundingBox="28863,6212 29152,6221 29134,6774 28845,6764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89326.0309">18056 2365 3 0,'0'-5'100'0,"0"5"-12"0,0 0-4 0,0-5-28 16,0 5 0-16,0 0 0 0,0 0 0 0,0 0 4 0,0 0 0 0,0 5 0 15,0 0-4-15,0-1 0 0,0 1 4 0,0 5-4 0,-10-1-8 0,10 1 0 16,0-1-4-16,0 1 0 0,0-1-4 0,0 6-4 16,0-1-4-16,-8 1 0 0,8 4 0 0,0-5-8 0,0 5 0 0,0-4-4 15,-8 5-4-15,8-7 0 0,0 6-4 0,0 1 0 0,0-5-4 16,0 4-4-16,0 0 4 0,0 0-8 0,0 0 4 0,0-5-4 15,0 5 0-15,0-4 0 0,0 4 0 0,0-5-8 0,0 1-8 16,0-1-4-16,0 1-4 0,0-1-8 0,0-4 0 0,0-1-12 16,0 1-8-16,0 0-16 0,0-1-16 0,-10-5-16 0,10 2-8 0,0-2-32 15,-8-4-40-15,8 0 8 0,0 0 36 0,-8 0 28 0,8-4 24 16</inkml:trace>
          <inkml:trace contextRef="#ctx0" brushRef="#br0" timeOffset="89521.5077">17911 2667 55 0,'0'0'116'0,"0"0"-8"16,0 0-16-16,0 4-20 0,0-4 0 0,8 0 8 0,-8 6-8 15,0-6 8-15,0 0-8 0,0 4 4 0,8-4-4 0,-8 0-4 16,8 0-4-16,-8 5-8 0,10-5-4 0,-2 0-4 0,0 0-8 16,9 0-8-16,-8 0-4 0,8 4-8 0,-1-4-4 0,-6 0 0 0,6 0-8 15,2-4-4-15,-1 4-4 0,-1 0-24 0,2 0-20 0,-2 0-28 16,-6 0-32-16,6 0-32 0,-7 0-60 0,0 0-44 0,-1 0 52 15,0 0 36-15,-8 0 28 0,9 4 24 0</inkml:trace>
        </inkml:traceGroup>
      </inkml:traceGroup>
    </inkml:traceGroup>
    <inkml:traceGroup>
      <inkml:annotationXML>
        <emma:emma xmlns:emma="http://www.w3.org/2003/04/emma" version="1.0">
          <emma:interpretation id="{6B117295-1B87-4379-A8E3-0CC47BE42017}" emma:medium="tactile" emma:mode="ink">
            <msink:context xmlns:msink="http://schemas.microsoft.com/ink/2010/main" type="paragraph" rotatedBoundingBox="10953,7439 23282,7934 23232,9179 10903,86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EF7F766-3630-4B87-8CC3-F64367AC400A}" emma:medium="tactile" emma:mode="ink">
              <msink:context xmlns:msink="http://schemas.microsoft.com/ink/2010/main" type="inkBullet" rotatedBoundingBox="10940,7775 11356,7792 11338,8241 10922,8224"/>
            </emma:interpretation>
            <emma:one-of disjunction-type="recognition" id="oneOf18">
              <emma:interpretation id="interp26" emma:lang="" emma:confidence="0">
                <emma:literal>-</emma:literal>
              </emma:interpretation>
            </emma:one-of>
          </emma:emma>
        </inkml:annotationXML>
        <inkml:trace contextRef="#ctx0" brushRef="#br0" timeOffset="90927.745">-3 4153 63 0,'-8'0'100'0,"8"-5"-4"0,8 5-8 0,-8 0-20 0,0 0 4 16,0 0 0-16,0 0 4 0,0 0-4 0,0 0 8 0,9 0-8 15,-9 0 0-15,8 0 4 0,-8 0 0 0,8 0 0 0,2 0-4 16,-2-5-4-16,0 5 0 0,2 0-12 0,6-4-4 0,-8 4 0 0,10 0-8 16,-1-5-4-16,-9 5-4 0,10-5-4 0,-2 5-4 15,2-4-4-15,-10-1-8 0,9 5 0 0,0-5-4 0,0 5 0 16,-9-5-4-16,10 5-4 0,-2 0 0 0,2-5-4 0,-10 5-8 0,9 0-4 15,-8 0-12-15,8 0-20 0,-9 0-20 0,0 0-20 0,2 0-20 16,-2 0-32-16,0 0-28 0,2 0-72 0,-10 0-8 0,8 0 40 16,-8 5 44-16,0-5 32 0,0 0 20 0</inkml:trace>
        <inkml:trace contextRef="#ctx0" brushRef="#br0" timeOffset="90654.4795">117 3924 15 0,'0'0'80'0,"0"-5"0"16,0 5-4-16,8 0-24 0,-8 0-4 0,-8 5-4 15,16-5-4-15,-8 0 8 0,0 0-4 0,0 0 4 0,0 0 4 0,0 0-4 16,0 0 8-16,0 0-4 0,0 4 4 0,0 0-4 0,0-4-4 0,8 6 4 15,-8 3-12-15,0-4 0 0,0 0-4 0,0 5-4 16,0-1-8-16,0 1 0 0,0 4-4 0,10-5-4 0,-10 6 4 0,0-1-8 16,0 1 0-16,0-1-4 0,0 0 4 0,0 6-4 0,-10-6 0 15,10 5-4-15,0-5-4 0,0 5 0 0,0-4 4 0,0 4-4 16,0 2 0-16,0-9 0 0,0 3 0 0,0-1 0 0,0 1 0 16,0 0 0-16,0-6 0 0,10 0-4 0,-10 6 0 0,0-11-4 0,0 5-4 15,0-3-4-15,0 4-12 0,0-10 0 0,0 4-12 16,0-4-12-16,0 6-12 0,0-6-8 0,0 0-8 0,0 4-16 0,0-8-4 15,0 4-40-15,0 0-32 0,0-6 24 0,-10 2 32 0,10 4 20 16</inkml:trace>
      </inkml:traceGroup>
      <inkml:traceGroup>
        <inkml:annotationXML>
          <emma:emma xmlns:emma="http://www.w3.org/2003/04/emma" version="1.0">
            <emma:interpretation id="{472E0298-7A24-4CA6-9CF5-8FF57D081CC0}" emma:medium="tactile" emma:mode="ink">
              <msink:context xmlns:msink="http://schemas.microsoft.com/ink/2010/main" type="line" rotatedBoundingBox="11928,7478 23282,7934 23232,9179 11878,8723"/>
            </emma:interpretation>
          </emma:emma>
        </inkml:annotationXML>
        <inkml:traceGroup>
          <inkml:annotationXML>
            <emma:emma xmlns:emma="http://www.w3.org/2003/04/emma" version="1.0">
              <emma:interpretation id="{20AAB3E8-FFF0-4C07-87D8-3344FC230F5F}" emma:medium="tactile" emma:mode="ink">
                <msink:context xmlns:msink="http://schemas.microsoft.com/ink/2010/main" type="inkWord" rotatedBoundingBox="11924,7584 12811,7620 12784,8303 11897,8268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93188.7186">1089 3967 31 0,'-9'3'96'0,"0"-3"-8"0,1 6-8 0,8-6-16 16,-8 4-4-16,-2-4-4 0,2 0-4 0,0 0-20 15,8 0 20-15,-8-4 0 0,-2-2 0 0,2 3-4 0,8-3-4 0,-8 2 0 16,8-1 0-16,-9-5-4 0,9 6-4 0,-8-6-4 0,8 1 0 16,0-1-4-16,0-5 0 0,0 5 0 0,0-3-4 0,0 3 0 15,0 0 0-15,0-5 0 0,8 6 0 0,-8-5 0 0,9 4 0 0,-1 1 0 16,0-1 0-16,-8 0-4 0,10 1 0 0,-2-1-4 0,0 5 4 16,0 1-4-16,2-6 0 0,6 10-4 0,-7-5-4 0,0 5 0 15,8-3 4-15,-9 3-8 0,0 0 4 0,10 3 0 0,-10 2-4 16,0 0-4-16,10 0 8 0,-10 4-4 0,1 1-4 0,8-1 0 15,-9 5 0-15,1-3 0 0,-1 3 0 0,0 5 4 0,-8 0-4 0,10 1 0 16,-10-1-4-16,8 0 0 0,-8 10 4 0,0-6-4 0,-8 2 0 16,8 4 0-16,-10-2 0 0,2 3 0 0,0-1 0 0,-9-1 4 15,9 1-4-15,-10 0 4 0,2-1 0 0,-2 2 0 0,1-7-4 16,0 2 8-16,0-1-8 0,0-5 4 0,0 0-16 0,9-5 20 16,-10-4-4-16,10-1 0 0,-10 1 0 0,10-5 0 0,0-1 0 0,-1-4 0 15,1 0 0-15,0-4-4 0,8-1 4 0,0 0 4 0,-10 0-4 16,10-4-4-16,0-1 4 0,0 0 0 0,10 1 0 0,-10-2-4 15,0 2 4-15,8 0 0 0,-8-1 0 0,8 1 0 0,1 0 0 16,-9 4 0-16,8-5 0 0,0 10 4 0,2-5 0 0,-2 5 0 16,0-5 0-16,0 10 0 0,10-5 0 0,-10 5 4 0,1-5 0 0,8 4-4 15,-8 2 8-15,7 3 0 0,-7-4 4 0,8 0 0 0,-9 5 0 16,10-6 4-16,-1 5 0 0,-8-3-4 0,7-3 0 0,-7 8 0 16,7-6 0-16,-6-1-4 0,6 2 0 0,-6-2 0 0,-2 1 0 15,8-5-8-15,-7 5 0 0,0-5 0 0,-1 5 4 0,1-5-4 16,-1 0-4-16,0 0 0 0,2 0 0 0,-2-5 0 0,0 5-4 15,2-5 0-15,-2 0-8 0,0 1-8 0,0-2-12 0,1 2-16 16,0-1-16-16,-1-6-12 0,1 8-28 0,-1-7-8 0,-8 1-20 0,8-1-16 16,2 0-72-16,-2 1 4 0,0 3 40 0,-8-3 36 0,8-1 24 15,2 1 24-15</inkml:trace>
          <inkml:trace contextRef="#ctx0" brushRef="#br0" timeOffset="93446.01">1856 4105 63 0,'0'0'156'0,"0"0"-8"0,0 0-12 0,0 0-20 16,0 0-8-16,0 0 4 0,0 0-4 0,0 0-4 0,0 0 4 15,0 0-4-15,0 0-20 0,0 0 12 0,0 0-12 0,0 0-4 16,0 0-8-16,0 0-4 0,0 0-4 0,0 0-12 0,0 0-8 15,0 0-4-15,0 0-8 0,0 0-8 0,0 0-4 0,0 0-8 0,0 0-4 16,0 0-8-16,0 0-16 0,0 0-20 0,0 0-28 0,0 0-40 16,-8 0-36-16,8 0-52 0,0 5-72 0,-10-5-44 0,2 0 56 15,8 5 52-15,-8-5 36 0,8 0 28 0,-8 0 28 0</inkml:trace>
        </inkml:traceGroup>
        <inkml:traceGroup>
          <inkml:annotationXML>
            <emma:emma xmlns:emma="http://www.w3.org/2003/04/emma" version="1.0">
              <emma:interpretation id="{181425A9-8BAA-43A0-BB4B-5AB2665E8052}" emma:medium="tactile" emma:mode="ink">
                <msink:context xmlns:msink="http://schemas.microsoft.com/ink/2010/main" type="inkWord" rotatedBoundingBox="13437,7539 14300,7573 14255,8688 13393,8654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95480.5644">2641 3707 47 0,'0'-5'100'0,"0"1"-4"0,0-1-8 0,0 5-16 0,0-5-4 16,0 5 0-16,0-5-4 0,0 5 0 0,-9 0-4 0,9 0 4 16,0 0-12-16,0 0 0 0,-9 0 0 0,9 0-12 0,0 5 0 15,-8-5-4-15,8 5 0 0,-8 0 0 0,8-1-4 0,-10 1 0 0,10 5 0 16,-8-6 0-16,8 6-4 0,-8 0 0 0,-1 4 4 0,9-4-8 16,-9 4 0-16,1 6 4 0,-1-6-4 0,1 5 0 15,8 0 0-15,-8 1 0 0,-1-1-4 0,0 0-4 0,9 4 0 0,-8 2-8 16,0-2 8-16,8 6-4 0,-10-4 0 0,10 3-4 0,0 1-4 15,-8 5 0-15,8-6-4 0,0 6 4 0,0 1 0 0,0-3 0 16,0 7 4-16,0-6-8 0,8 0 0 0,-8 1 0 0,10 0 4 0,-10 0-4 16,8-1 0-16,0 0-4 0,1-4-4 0,0 0-8 15,-1-5-12-15,0 5-4 0,9-6-16 0,-8-4-4 0,0 1-12 0,7-1-12 16,-6 1-8-16,6-6-20 0,-7 0-12 0,0-4-8 0,7-2-24 16,-7-2-48-16,-1 4 16 0,0-10 32 0,2 0 36 0,6 0 20 15</inkml:trace>
          <inkml:trace contextRef="#ctx0" brushRef="#br0" timeOffset="98950.2828">3015 4019 19 0,'0'0'108'0,"0"-4"-12"0,0 4-8 16,0 0-32-16,0 0-4 0,0-6-4 0,0 12-8 0,0-6 0 15,0 4-4-15,0-4-4 0,0 5 0 0,0 0 0 0,0 0-4 16,0 3 0-16,0-2-4 0,0-1-4 0,0-1 0 0,8 6-4 0,-8 0 4 16,0-1-4-16,10 2 0 0,-10-3-4 0,8-3 0 15,-8 5-4-15,8-1 4 0,-8-4-4 0,10 4 4 0,-2-4 0 0,0 0-4 16,0 5 0-16,-8-10 0 0,9 4 4 0,0-4-4 0,-1 6 8 16,1-6-8-16,-9 0 4 0,8-6 0 0,0 6-4 0,2-4 0 15,-2-6 0-15,0 5-4 0,0-4 0 0,-8-1 0 0,10-4 0 0,-2 4 0 16,-8-4-4-16,8 0 4 0,-8-1 0 0,0 1-20 0,9 0 20 15,-9-5 0-15,0 4 0 0,0 1-4 0,-9-5 0 0,9 4 4 16,0 1-4-16,-8 0 0 0,0 3 4 0,-2-3-4 0,2 5 0 16,0-1 0-16,-10 1 0 0,10 3 4 0,0-3-4 0,-9 4 0 15,8 5 0-15,-8-5 0 0,9 5-4 0,-10 0 4 0,10 5 0 16,-10 0 0-16,10 0 0 0,-9 5 0 0,9-6 0 0,-1 5-4 0,-8 1 0 16,17 5 4-16,-8-5 4 0,0 3-8 0,-2-3 0 0,10 5 0 15,-8-2 8-15,8 3-8 0,0-7 8 0,0 5-4 0,0-4-4 16,8 5 8-16,-8-7-4 0,10 3 0 0,-2-2-4 0,0 1 4 15,1-1 0-15,-1-4 0 0,1 6 0 0,8-7 0 0,-9 5 0 16,10-4 0-16,-10 0 0 0,10 0 0 0,-2-1 0 0,1 1 0 0,0 0 0 16,-8-1 4-16,7 1 0 0,2 5 0 0,-2-5-4 0,2-1 4 15,-1 2-4-15,-9 3 4 0,10 1 0 0,-10-6-4 0,10 6 0 16,-10-1-4-16,8 1 4 0,-6 5-20 0,-2-6 24 0,0 5 0 16,1 1 0-16,-1 0-4 0,-8-1 0 0,9 0 4 0,-9 1-4 15,0 4 4-15,0-5 0 0,0 5 0 0,0-4 0 0,-9 4 0 0,9 0 4 16,-8-5 0-16,-1 1 0 0,1 3-12 0,-10-3 8 0,10 0-8 15,0-1 4-15,0 1 0 0,-10-6 4 0,10 6-4 16,-10-6-4-16,10-4-4 0,-9 4-12 0,9-4-12 0,-2-5-12 0,2 5-4 16,0-5-16-16,0 0-4 0,-2 0-12 0,2-5-8 0,8 0-36 15,-8-4-36-15,-1 4 16 0,9-4 32 0,0-1 20 0</inkml:trace>
        </inkml:traceGroup>
        <inkml:traceGroup>
          <inkml:annotationXML>
            <emma:emma xmlns:emma="http://www.w3.org/2003/04/emma" version="1.0">
              <emma:interpretation id="{607690B4-73C5-424A-B340-4B39D69D538F}" emma:medium="tactile" emma:mode="ink">
                <msink:context xmlns:msink="http://schemas.microsoft.com/ink/2010/main" type="inkWord" rotatedBoundingBox="14764,7611 16743,7690 16701,8726 14723,8647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98958.2618">3800 4321 23 0,'0'0'124'0,"8"-4"-16"0,-8 4-16 15,0 0-16-15,0 0 0 0,0 0-4 0,0 0 4 0,8 0 4 16,-8 4-4-16,10-4-4 0,-10 0 4 0,8 5-4 0,0-5-4 16,-8 0 0-16,9 0-4 0,0 4-4 0,8-4-8 0,-9 0-8 15,0 6-4-15,10-6-4 0,-10 0-12 0,10 3-4 0,-10-3-4 16,9 0 0-16,0 0-4 0,-9 0-8 0,9 0 0 0,1 0-8 0,-2 0-12 16,-6 0-16-16,6 0-20 0,1 0-16 0,-8 0-28 15,-1 0-24-15,9 0-48 0,-9 0-20 0,2 0-36 0,-10 0 40 0,8-3 36 16,-8 3 28-16,0 0 28 0</inkml:trace>
          <inkml:trace contextRef="#ctx0" brushRef="#br0" timeOffset="98966.2389">4389 4268 39 0,'8'0'112'0,"-8"-5"-8"0,8 5 0 0,-8 0-24 15,8 5 4-15,-8-5 4 0,9 5-4 0,-9 0 0 16,9-1-4-16,-1 2-4 0,-8-1 0 0,9-1-4 0,-1 1-4 0,0 4-4 16,2 1-8-16,-2-5 0 0,0 5-4 0,2 4-4 0,6-5-8 15,-8 1-4-15,10 0-4 0,-10-1-8 0,9 6 0 0,1-5-8 16,-2-1 0-16,2 1-8 0,-2 4-4 0,1-5 4 0,1 0 0 0,-2 2-4 16,2-2-4-16,-2 1 0 0,2-1-4 0,-1 1-8 0,0-5-12 15,0 4-16-15,-9 1-8 0,10-4-12 0,-2 2-12 0,-6-3-16 16,-2 0-20-16,8 0-12 0,-7 0-8 0,-9-1-52 0,8 1-28 15,-8-5 28-15,9 5 32 0,-9-5 36 0,0-5 16 0</inkml:trace>
          <inkml:trace contextRef="#ctx0" brushRef="#br0" timeOffset="98972.2238">4865 4263 7 0,'-8'-4'128'15,"8"-1"-4"-15,-8 0-16 0,0 1-24 0,-2-1 0 0,2 5 0 16,0 0 0-16,-2 5 0 0,2-5-4 0,0 4-4 0,-1 1-8 15,1 4 0-15,-1 1-4 0,1-1-8 0,-1 2-4 0,1-2-8 16,-10 0 0-16,10 6-8 0,0-2-8 0,-2 7-4 0,2-5-4 0,0 4-4 16,0 1-4-16,-10-6 0 0,10 5-4 0,-1-1 4 0,1 2-8 15,-10-1-4-15,10 1-4 0,0-6-8 0,0 5-12 0,-2-4-12 16,2-1-12-16,0 0-12 0,8 1-16 0,-9-6-24 0,1 1-16 0,8-1-12 16,0-4-36-16,0 0-44 0,-9 0 36 0,9-5 28 15,0 0 32-15,9-5 24 0</inkml:trace>
          <inkml:trace contextRef="#ctx0" brushRef="#br0" timeOffset="98982.1982">4942 3986 3 0,'0'-10'96'0,"8"4"-12"0,-8 3-4 0,10-3-24 16,-2-3-4-16,0 9-4 0,-8-10-4 0,9 10 4 0,-1-4-4 16,1-2-4-16,8 2 4 0,-9 0-4 0,0 4-4 0,2 0-4 15,-2 0 0-15,0-5-8 0,2 5-8 0,-2 0 4 0,0 5-4 16,1-5 4-16,-1 4-8 0,-8 0 0 0,8 2 4 0,-8-2-8 0,0 6 4 16,0-1 0-16,0 0-4 0,0 1-4 0,-8 0 8 15,8 0-4-15,-8 5 4 0,-1-6 0 0,1 5 4 0,0-4 0 0,-10 4 0 16,10-4-4-16,-2 4 0 0,2-3 4 0,0-3-4 0,0 2 0 15,-1 0 4-15,0-1-4 0,1 0-4 0,-1 1 4 0,9-5-4 16,0 0-4-16,-8 5 4 0,8-6-24 0,0 1 32 0,0 0-8 0,8 0 4 16,-8-1-4-16,0 1 0 0,9 0 0 0,-1-5 0 15,-8 5-4-15,9-1 0 0,0-4 0 0,-1 0-4 0,0 7 0 0,0-7 4 16,2 0-4-16,-2 0 4 0,10 0-4 0,-10 0 0 0,9-7-8 16,-1 3-8-16,-7 4-8 0,8-5-20 0,1 0-16 0,-2 0-16 15,2-4-28-15,-1 4-28 0,-9 0-68 0,9-5 16 0,0 1 36 16,-9-1 28-16,10 1 20 0</inkml:trace>
          <inkml:trace contextRef="#ctx0" brushRef="#br0" timeOffset="98992.1718">5505 3817 51 0,'0'5'112'0,"0"-5"-4"0,8 0-4 16,-8 5-20-16,9-5-4 0,-9 5 4 0,9-1 0 0,-9 2 0 15,8-2-4-15,-8 1 0 0,9 5-4 0,-1 0 4 0,0-1-4 16,1 1-4-16,0-1 0 0,-1 5 0 0,0 1-16 0,2-1 4 0,-2 1-4 16,9-2-8-16,-8 7-4 0,7-5-8 0,-7 4-4 0,-1-1 4 15,10 7-8-15,-10-6-4 0,10 5-4 0,-10 0 0 0,0 0-4 16,0 0 0-16,10 0-4 0,-18 4-4 0,8-3 0 0,1 4 0 16,-9 0-4-16,0-1 0 0,0 1-4 0,0 0 0 0,-9 4 0 15,9-5-8-15,-8 2 0 0,-1-1-8 0,-8-1-16 0,9 1-12 0,-10 0-16 16,2 0-16-16,-2 1-16 0,-7-8-12 0,8 2-24 15,0 1-16-15,-9-2-12 0,9-3-32 0,-8-1-44 0,8-5 32 0,-9 1 44 16,8-1 28-16,2-5 28 0</inkml:trace>
        </inkml:traceGroup>
        <inkml:traceGroup>
          <inkml:annotationXML>
            <emma:emma xmlns:emma="http://www.w3.org/2003/04/emma" version="1.0">
              <emma:interpretation id="{94AAE369-B5F2-486F-9BDE-E179821E89E8}" emma:medium="tactile" emma:mode="ink">
                <msink:context xmlns:msink="http://schemas.microsoft.com/ink/2010/main" type="inkWord" rotatedBoundingBox="17904,7722 21321,7859 21271,9100 17854,8963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00407.3865">7057 3942 15 0,'0'-4'88'0,"0"4"-8"0,0 0-4 0,0-6-24 0,0 6 0 0,0 0 0 15,0 0 4-15,0 0-4 0,0 0 0 0,0 0 4 0,0 0 0 16,0 0-8-16,0 0 4 0,0 0-4 0,0 0 0 0,0 0 0 16,0 0-8-16,0 0-4 0,0 0 0 0,0 6-8 0,0-6 0 0,0 4 0 15,-8 1 0-15,8 0-4 0,0 0 0 0,0 5 0 0,-10-1 0 16,2 5 0-16,8-4-8 0,-8 5 0 0,8 4 0 0,-10 0 0 15,2-5 0-15,0 10-4 0,-1-5 0 0,9 5 0 0,-8 0-4 16,0 0 0-16,8 0-4 0,-9 4 0 0,9-3 0 0,-9 4 0 16,9 0 0-16,-8-1 0 0,8 1 0 0,0 0 0 0,0 0 4 0,-8 0-4 15,8-2-4-15,0 3 4 0,8 3-4 0,-8-4 4 0,0 0-4 16,8 0 0-16,-8 1 4 0,9-8-4 0,-9 7 0 0,9-5 0 16,-1 5 0-16,0-5 0 0,1-5 0 0,-1 5 0 0,0-4-4 15,2 3-4-15,-2-4 0 0,0-4-4 0,2-1-12 0,6 5-12 16,-7-4-12-16,-1-6-4 0,1 6-16 0,-1-6-20 0,1 1-12 15,-1-5-12-15,-8 0-24 0,8-1-52 0,2 1 4 0,-10-5 40 0,8 0 28 16,-8 0 16-16</inkml:trace>
          <inkml:trace contextRef="#ctx0" brushRef="#br0" timeOffset="100855.1886">7390 4163 19 0,'-10'-15'96'0,"20"6"-8"16,-10-5-8-16,0 4-24 0,0-4-4 0,8 4 0 0,-8-4 0 15,8 4-8-15,1 0 0 0,-9 1 0 0,8-1 0 0,1-4 4 16,-1 9 0-16,9-5-4 0,-9 1 4 0,2-1 0 0,6 6-4 15,-6-2 0-15,-2 2-8 0,8 4-4 0,-7-6 0 0,0 6-8 0,8 0 0 16,-9 0-4-16,0 6-8 0,10-2 0 0,-10 2 0 0,0 3 0 16,2-4-4-16,-2 4 4 0,0 1-4 0,-8 5 0 0,0-1-4 15,9 0 0-15,-9 1 0 0,0 5-4 0,0-2 0 0,-9 1 0 16,1 0 0-16,8 5 0 0,-8-5 0 0,-2 7 4 0,2-8-4 16,-8 5 4-16,6 2-4 0,2-6 0 0,0 4 0 0,-1-3-4 0,-8 4 0 15,8-5 4-15,1 1 0 0,8-6-4 0,-8 5 4 0,0-4 0 16,-2-1 0-16,10-1 0 0,0 2 0 0,-8 0-16 0,8-1 20 15,0-3-4-15,0 2 0 0,0-3 0 0,8-1 4 0,-8 1-4 0,10-1 0 16,-10 1 0-16,8 0 4 0,0-1-4 0,0-4 4 16,-8 5-4-16,9-1 0 0,0-4 0 0,8 0 0 0,-9-1-4 0,0 3 4 15,10-4 0-15,-10 2-4 0,0-1-4 0,10 2-4 0,-1-6-12 16,-9 0-20-16,10 0-16 0,-2 4-20 0,-6-4-20 0,6 0-20 16,2 0-72-16,-10 0 4 0,9 0 40 0,-9 0 28 0,10-4 16 15</inkml:trace>
          <inkml:trace contextRef="#ctx0" brushRef="#br0" timeOffset="101105.5167">8020 4403 79 0,'0'0'108'0,"0"0"-8"0,0 0-12 0,0 0-16 0,8 0 0 16,-8 0 4-16,0 4-4 0,0 2 8 0,10-6-4 0,-10 5-4 0,8-1-4 15,-8 1-4-15,8-5-4 0,0 5 4 0,2-1 0 0,-2 6 0 16,0-5 0-16,1 5-4 0,7-1-4 0,-6-4-4 0,6 4-8 15,-8-5-4-15,10 7-8 0,-1-2-4 0,0 1-8 0,0-1 0 16,0 1-4-16,0 0 0 0,1-1-8 0,-2 1-4 0,2 4 0 16,-1-5 4-16,-1 1-8 0,2 0-4 0,-2 0-8 0,2-1-8 0,-10 5-12 15,10-4-12-15,-10-1-8 0,9 1-12 0,-9-5-16 0,0 5-4 16,2-6-12-16,-2 6-12 0,-8-5-4 0,8-5-12 0,-8 4-32 16,0-4-44-16,10 0 20 0,-10 0 40 0,0-4 20 0,-10-1 28 0</inkml:trace>
          <inkml:trace contextRef="#ctx0" brushRef="#br0" timeOffset="101315.9536">8454 4359 55 0,'0'-4'120'0,"-8"4"-12"0,8-5-4 0,-8 5-24 0,8 0 0 16,0-5 0-16,-9 5 0 0,1 5-8 0,0-5-4 16,8 5-4-16,-9-1-4 0,0 2-4 0,1-2-4 0,0 6 0 0,-2-1-8 15,2 1-4-15,0-5 0 0,8 10-4 0,-18-6-8 0,10 5-4 16,0 0-4-16,-1 1-8 0,1-1 4 0,-10 5-4 0,10-4-4 15,0 4 0-15,-10 0-4 0,10-4 0 0,-1-1-4 0,-8 5-12 0,9-4-8 16,-1-1-16-16,1 0-8 0,-1 0-20 0,0-4-20 16,1 5-16-16,8-6-12 0,-8-4-4 0,8 4-56 0,0-4-20 0,0-5 32 15,0 5 24-15,0-5 32 0</inkml:trace>
          <inkml:trace contextRef="#ctx0" brushRef="#br0" timeOffset="101797.6685">8831 4398 107 0,'0'5'112'0,"-10"-5"-8"16,10 4-12-16,0-4-28 0,0 0 4 0,0 6 0 0,10-6 0 16,-10 0 4-16,0 5-4 0,8-5 0 0,-8 0-12 0,8 0-4 0,-8 0-4 15,8 0-8-15,1 0-4 0,0 0-8 0,-1 0-8 0,9 0 0 16,-9 0-4-16,2 0-4 0,6 0-8 0,2 0-20 0,-10 0 16 15,9 0-16-15,0 0-24 0,0-5-20 0,-9 5-20 0,10 0-20 16,-2-6-24-16,2 2-68 0,-10 4 12 0,9-5 32 0,-8 5 20 16,8-5 28-16</inkml:trace>
          <inkml:trace contextRef="#ctx0" brushRef="#br0" timeOffset="101607.1778">8958 4196 39 0,'0'-4'120'0,"8"4"-12"0,1-5-8 0,-9 5-24 16,0-5-12-16,0 5 0 0,8 0 0 0,-8 0 0 0,0 0 0 0,0 5 4 15,0 0-8-15,0-5 4 0,0 4-8 0,0 6-4 0,0-5 0 16,0 6-4-16,0-3-4 0,0 2 0 0,9-1-4 0,-9 5-4 15,0 1-4-15,9 0 0 0,-9 3-8 0,0-3-4 0,8 4 4 16,-8-5-8-16,0 6 0 0,0-1-4 0,0 1-4 0,0-2-4 16,0-3 4-16,0 4-4 0,0-5 0 0,0 5 0 0,0-4-4 0,0-1-24 15,0-3 20-15,0 2-8 0,0-3-8 0,0-1-12 0,0 1-12 16,0-6-8-16,0 1-20 0,0 0-24 0,0 0-20 0,0-5-8 16,0 0-52-16,0-5-40 0,0 5 40 0,-8-10 36 0,8 6 24 15,-9-6 24-15</inkml:trace>
          <inkml:trace contextRef="#ctx0" brushRef="#br0" timeOffset="102349.1893">9410 4388 87 0,'0'5'108'0,"0"0"-12"0,8 0-12 16,-8-1-24-16,0-4 0 0,0 0 4 0,0 0-4 0,9 0 4 0,-1-4 4 15,-8-1-4-15,9 0-4 0,0 0-4 0,-1-4-4 0,0-1 0 16,0-4-4-16,2 4-8 0,-2-5 0 0,0 2-24 0,10-7 20 16,-10 5-4-16,1-4-4 0,-1 1-8 0,0-2 0 0,2 6-4 0,-10-5-4 15,8 0 0-15,-8 4 0 0,8-4-4 0,-8 5 0 0,0-1 0 16,-8 2 0-16,8-3-4 0,-8 2 0 0,-2 4 0 0,2 1 0 15,0-1-4-15,-1 6 0 0,-7-1 0 0,6 0 0 0,-6 5 0 16,6 0 0-16,-6 0 0 0,-1 5 4 0,0 0-4 0,0-1 0 16,-1 6 0-16,10-1 0 0,-8 1 0 0,-2 4 0 0,10-4 0 0,-10 4 0 15,10 1 0-15,-1-1 0 0,1 0 0 0,0 1-4 0,0-1 4 16,8 1 4-16,-10-1-8 0,10 2 4 0,0-8 0 0,0 7 0 16,0-6 0-16,10 5 0 0,-2-4 0 0,-8 0 0 0,8-1 0 15,0 1 0-15,9 0 0 0,-8-1 0 0,0 1 0 0,7-7 0 16,-6 8 0-16,6-2 4 0,2 1-4 0,-2-5 0 0,1 5 0 0,1-1 0 15,-2 1 0-15,-8-6 0 0,10 7 0 0,0-2 4 0,-2 0-8 16,1 1 4-16,1-1-12 0,-2 0 12 0,2 2 4 0,-2-2 0 16,2 6 0-16,-10-6 0 0,9 1-4 0,-9 4-4 0,10 1 0 0,-10-6 4 15,0 6 0-15,2-1 0 0,-2 0-4 0,-8 1 4 16,8-1 0-16,-8 0 0 0,0 5 0 0,0-4 0 0,-8-1 0 16,8 1-4-16,-8-1 8 0,-10 1-4 0,10-6 0 0,-10 5 0 0,10 1 0 15,-9-5 0-15,0-1 0 0,-8 1 0 0,7-6 0 0,2 2 0 16,-10-2 4-16,9 1-4 0,-1-5 0 0,2 0 0 0,-10 0 0 15,9 0 4-15,0-5-4 0,8 1 0 0,-7-6 0 0,-2 5 0 0,10-6 0 16,0-2 0-16,-2 3 0 0,2-4 0 0,8 0-4 16,-8-1 4-16,8 1-8 0,0-1-4 0,0-4 0 0,0 5-8 0,0-5-8 15,8 4-4-15,-8 1-4 0,8-6-16 0,2 6-8 0,-2 0-16 16,0 0-12-16,0-1-12 0,2 1-20 0,-2-1-56 0,9 0-8 16,-9 2 32-16,10 2 36 0,-10-2 20 0</inkml:trace>
          <inkml:trace contextRef="#ctx0" brushRef="#br0" timeOffset="102691.2772">9879 3986 11 0,'8'0'104'0,"0"-6"-8"0,-8 6 0 0,10 0-20 0,-2 0 0 15,0 0 4-15,0 0 4 0,2 0 4 0,-2 6-4 0,0-6 0 16,1 4 0-16,0-4 0 0,-1 5-4 0,1 0 0 0,-1 0 0 16,0-1-4-16,10 6-8 0,-10 0 0 0,0-1-4 0,10 1-4 0,-10 4-4 15,9 5-4-15,-8-3 0 0,8 2-4 0,-9 1-4 16,10 0-4-16,-2 5 0 0,-6-5-4 0,6 7-4 0,1-3-8 0,-8 0-24 16,8 6 0-16,-1-5 0 0,-6 5 0 0,6 0 0 0,-6-5 0 0,6 5 0 15,-8 0 0-15,10-2 0 0,-10 8 0 0,1-7 0 16,-1 1 0-16,-8 5 0 0,8-6 0 0,-8 6 0 0,0-5 0 0,0 5 0 15,0-1 0-15,0 0 0 0,-8 1 0 0,0 0 0 0,-1-6 0 16,-8 6-12-16,8 0-72 0,-7-6-20 0,-2 6-20 0,2-5-20 16,-10-6-28-16,9 7-16 0,-9-7-76 0,10 2 12 0,-10-6 44 15,0 0 40-15,9-5 28 0,-9 1 28 0</inkml:trace>
        </inkml:traceGroup>
        <inkml:traceGroup>
          <inkml:annotationXML>
            <emma:emma xmlns:emma="http://www.w3.org/2003/04/emma" version="1.0">
              <emma:interpretation id="{9CF5286C-8D24-4B83-8EFE-917089680F6A}" emma:medium="tactile" emma:mode="ink">
                <msink:context xmlns:msink="http://schemas.microsoft.com/ink/2010/main" type="inkWord" rotatedBoundingBox="22782,8298 23267,8318 23254,8636 22769,8616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03383.4228">11840 4437 27 0,'0'0'104'0,"0"0"-4"0,0 0-8 0,0 5-24 0,0-5 0 15,8 0 4-15,-8 5 8 0,9-5 4 0,-9 0 4 0,8 5-4 16,1-5 0-16,-1 0 0 0,1 0 0 0,-1 0 0 0,10 0-4 16,-2 0 0-16,2 0-8 0,-2 4-12 0,1-4-8 0,1 0-12 15,8 0-8-15,-10 0-4 0,2 0-4 0,7-4-8 0,1 4 0 0,-10 4-4 16,10-4-4-16,-8 0-8 0,7 0 0 0,-8 0-8 0,0 0-8 16,-1 0-12-16,2 0-16 0,0 0-16 0,-10 0-12 0,0 0-8 15,1 0-36-15,-1 0 0 0,0 0-20 0,-8 0-32 0,0 0-56 16,0 0 24-16,-8 0 44 0,8 0 24 0,-17 0 28 0</inkml:trace>
          <inkml:trace contextRef="#ctx0" brushRef="#br0" timeOffset="103609.8171">11891 4681 47 0,'0'10'120'0,"8"-5"-8"0,-8 0-4 0,8 4-24 16,-8-4 8-16,10 0 0 0,-10 0 0 0,0 0 0 15,8 0 0-15,0 0 0 0,2-1 0 0,-2 1-8 0,-8-5 4 0,8 5-4 16,9-1-8-16,-9-4-4 0,10 0-12 0,-10 0-12 0,10 5-4 16,-10-5-12-16,8 0-4 0,2 0-4 0,-1 0-8 0,0 0 0 15,0 0-20-15,9 0 16 0,-18 0-4 0,10-5-12 0,7 5-16 0,-17 0-28 16,10 0-28-16,-2-4-20 0,-8 4-24 0,2 0-20 0,-2 0-24 16,0 0-64-16,2-5-16 0,-2 5 44 0,-8 0 36 0,0-5 36 15,0 5 20-15</inkml:trace>
        </inkml:traceGroup>
      </inkml:traceGroup>
    </inkml:traceGroup>
    <inkml:traceGroup>
      <inkml:annotationXML>
        <emma:emma xmlns:emma="http://www.w3.org/2003/04/emma" version="1.0">
          <emma:interpretation id="{6121BDD6-57C7-4861-84F8-4F1FC5DCD869}" emma:medium="tactile" emma:mode="ink">
            <msink:context xmlns:msink="http://schemas.microsoft.com/ink/2010/main" type="paragraph" rotatedBoundingBox="12613,9971 24195,10072 24180,11759 12598,116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0F30431-964E-4A2D-A97E-805FDBAB3BC9}" emma:medium="tactile" emma:mode="ink">
              <msink:context xmlns:msink="http://schemas.microsoft.com/ink/2010/main" type="line" rotatedBoundingBox="12613,9971 24195,10072 24180,11759 12598,11657"/>
            </emma:interpretation>
          </emma:emma>
        </inkml:annotationXML>
        <inkml:traceGroup>
          <inkml:annotationXML>
            <emma:emma xmlns:emma="http://www.w3.org/2003/04/emma" version="1.0">
              <emma:interpretation id="{5A37E48D-5A1B-4A96-8F4E-BF7896B82D5C}" emma:medium="tactile" emma:mode="ink">
                <msink:context xmlns:msink="http://schemas.microsoft.com/ink/2010/main" type="inkWord" rotatedBoundingBox="12610,10224 12964,10227 12958,10908 12604,10905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18166.8735">1745 6441 47 0,'0'-5'88'0,"0"5"-4"0,0 0-8 0,0-5-24 15,0 5 0-15,0 0-4 0,0 0 0 0,-8 0 0 0,8 0-4 0,0 0 0 16,-8-5 0-16,8 5 0 0,-10 0-8 0,10 0-4 0,0 0-8 16,-8 5 4-16,8-5-4 0,-8 5 0 0,8-5-4 0,0 5 0 15,-10-1-4-15,10 6 0 0,-8-5 4 0,8 4-4 0,0-4 4 16,0 10-4-16,0-5 0 0,0-1 0 0,-8 5-4 0,8-4-4 16,0 5 0-16,0-1-4 0,0-5 0 0,8 6 0 0,-8-1 4 15,0-4-4-15,0 0-4 0,8-1 0 0,-8 0 0 0,10 1 4 0,-2 0 0 16,-8-5-8-16,8-2 8 0,2 8-4 0,-2-11-12 15,0 5 16-15,9-5 0 0,-8 4 0 0,-1-4 0 0,1-4 0 0,7 4 4 16,-6-5-8-16,-2 0 0 0,8-1 0 0,-6 3 0 0,-2-7 0 16,9 0 0-16,-9 1 0 0,1-1 0 0,0 1 0 0,-1-6 0 15,0 5 4-15,0-3-4 0,2-2 0 0,-10 1 0 0,8-1 0 0,-8 1 0 16,0-1 0-16,0 6 0 0,0-6 0 0,0 1 0 16,0 4 0-16,-8-4 0 0,-2 4 0 0,2 2 0 0,8-3-4 0,-16 2 4 15,7 3 0-15,0-3 0 0,1 4 0 0,-9 0 0 0,9 1 0 16,-2-1 4-16,-6 0-8 0,8 5 4 0,-10 0 0 0,10 0 0 15,-9 0-4-15,8 5 4 0,0 0-4 0,-7-1 0 0,8 1 0 0,-2 5 4 16,2-6 0-16,0 6 0 0,-2 0 0 0,2-1 0 0,8 1 0 16,-8-1-4-16,8 1 8 0,-9 0-4 0,9-1 0 0,0 1-4 15,0 0 0-15,0-1 8 0,0 1-4 0,9-1 4 0,-9 1-4 0,8-5 0 16,-8 5 0-16,8-6-20 0,2 6 24 0,-2-5 0 16,0-1-4-16,2 2 0 0,-2-2 0 0,0 1 0 0,0-5 0 0,1 4 4 15,0 2 0-15,-1-6-4 0,9 4 4 0,-9 1-4 0,2 0 4 16,-2 0-8-16,0 0 8 0,10-1-8 0,-10 1 4 15,0 0 0-15,9 4 0 0,-8-4 0 0,0 5 0 0,7-2 4 0,-8 3-4 16,2-2 0-16,-2 6 0 0,0-6 0 0,10 6 0 0,-10-6 4 16,1 6-4-16,-1-1 0 0,1 0 0 0,-9 0 0 0,9 1 4 15,-9 4 8-15,8-4-12 0,-8-1 4 0,0 1 4 0,0-1 4 0,0 1-4 16,0-1 4-16,-8 1-4 0,-1-1 0 0,9 0 0 0,-9-5 0 16,1 2 0-16,-9 2-4 0,9-3 0 0,-2 0-4 0,-6-1 4 15,6-3-4-15,-6-2-4 0,8 5 4 0,-10-9-4 0,10 6-4 16,-1-2-4-16,1-4-8 0,0 0-4 0,-2 0-8 0,2 0-8 15,0-4-16-15,0 4-16 0,8-6-12 0,-10 2-8 0,10-5-16 0,-8-1-44 16,8 5-20-16,0-5 16 0,0 0 48 0,-8 1 16 0</inkml:trace>
        </inkml:traceGroup>
        <inkml:traceGroup>
          <inkml:annotationXML>
            <emma:emma xmlns:emma="http://www.w3.org/2003/04/emma" version="1.0">
              <emma:interpretation id="{837F7BCD-D7F7-4DEB-A811-F9731DD2F323}" emma:medium="tactile" emma:mode="ink">
                <msink:context xmlns:msink="http://schemas.microsoft.com/ink/2010/main" type="inkWord" rotatedBoundingBox="13535,10570 14037,10575 14033,11074 13530,11069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18529.9058">2615 6724 7 0,'0'-4'104'15,"0"4"-16"-15,8-6-4 0,-8 6-20 0,9 0-4 0,-9-5 0 0,0 5 8 16,9 5-4-16,-9-5 8 0,8 6 4 0,-8-2-4 15,8 1-4-15,1 4-4 0,-9 1-4 0,8-1 0 0,0 1-8 0,2-1 4 16,-2 5-8-16,0-3-4 0,2 3 0 0,-2 5-4 0,0-4 0 16,9-1-8-16,-8 5 4 0,-1-4-8 0,9-1-4 0,-9 5-4 15,10-4 4-15,-10 3-8 0,10-3 0 0,-10 0-4 0,9-1-4 0,-8 1 4 16,8-2-4-16,-1 2-4 0,-8-1 0 0,10-4 0 0,-10-1-4 16,10 6 4-16,-1-5 0 0,-9-1-4 0,9-4-4 0,-8 4 0 15,7 1-8-15,-6-5 0 0,-2 0-16 0,0-1-8 0,2 0-16 16,-2 3-16-16,0-7-12 0,0 4-24 0,-8-4-20 0,0 0-16 15,9-4-56-15,-9 4-24 0,-9-7 44 0,9 3 28 0,0 0 28 16,0-6 28-16</inkml:trace>
          <inkml:trace contextRef="#ctx0" brushRef="#br0" timeOffset="118809.1558">3041 6772 63 0,'0'0'124'0,"0"-5"-8"0,-8 5-4 0,8 0-24 16,-10 5 0-16,10-5 4 0,0 4-4 0,-8-4-4 0,0 5-4 16,8 4 0-16,-9-4-4 0,1 1-4 0,-1-2 4 0,1 6-8 15,-1-5-4-15,1 4 0 0,0 1-8 0,-2 4 0 0,2-4 0 0,0-1-12 16,-2 1 4-16,-6 5-4 0,8-6-4 0,-1 5-4 16,-8 1-4-16,8-1-4 0,-7 0 0 0,6 1-4 0,-6 0-4 0,-2 4-4 15,10-5 0-15,-9 1-4 0,0-1-4 0,8 5 0 0,-7-5-4 16,-2 1 4-16,10-1-8 0,-10-4 4 0,10 4-28 0,-9-4 20 15,9 5-4-15,0-6-8 0,-1-5-12 0,0 6-20 0,1-5-16 16,0 0-28-16,8-1-24 0,-10-4-24 0,10 5-32 0,0-5-28 16,-8 0-68-16,8-5 32 0,0 1 52 0,0-1 36 0,0 0 24 0,0-5 24 15</inkml:trace>
        </inkml:traceGroup>
        <inkml:traceGroup>
          <inkml:annotationXML>
            <emma:emma xmlns:emma="http://www.w3.org/2003/04/emma" version="1.0">
              <emma:interpretation id="{56D7E236-87DF-4E43-8B91-5C3F17FFAD37}" emma:medium="tactile" emma:mode="ink">
                <msink:context xmlns:msink="http://schemas.microsoft.com/ink/2010/main" type="inkWord" rotatedBoundingBox="14590,10389 14906,10392 14901,10951 14585,10949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24749.264">3646 6790 19 0,'0'5'108'0,"0"-5"-8"0,0 6-8 15,0-6-28-15,0 4 4 0,9-4-8 0,-9 0 4 0,0 5-4 16,0-5 4-16,0 0 0 0,0 0 0 0,8 5 0 0,-8-5-12 15,9 0 4-15,-9 5 0 0,9-5 0 0,-1 0 4 0,-8 0-8 0,8 0 0 16,0 0 0-16,2 0 0 0,-2 4 0 0,0-4-4 0,2 0-4 16,-2 0 0-16,9 0-4 0,-9 0-8 0,0 0-4 0,1 0 0 15,0 0-8-15,7 0-4 0,-6 0-4 0,-2-4-4 0,0 4 0 0,10 0 0 16,-10-5-8-16,1 5-4 0,-1-5-8 0,9 5-12 16,-8 0-20-16,-1-5-24 0,0 5-24 0,2 0-28 0,-10 0-40 0,8-4-44 15,-8 4-60-15,8-6 44 0,-8 6 44 0,0-5 32 0,9 5 28 16,-9-4 20-16</inkml:trace>
          <inkml:trace contextRef="#ctx0" brushRef="#br0" timeOffset="124485.9727">3723 6532 63 0,'0'0'88'0,"-8"0"-8"0,16 0-8 0,-8-4-20 0,0 4-4 16,0 0 0-16,0 0-4 0,0 0 4 0,0 0 0 16,0 0 4-16,0 0 8 0,8 0-4 0,-8 4 4 0,0-4 0 0,0 0-4 15,10 5 0-15,-10-5 0 0,0 4 0 0,0 2 0 0,8 3-4 16,-8-4 0-16,0 4 0 0,0 1-4 0,8 5 4 0,-8-6 0 16,0 6-4-16,0-1-8 0,0 5 0 0,0-6-8 0,0 7 4 15,0 0-24-15,0-1 12 0,0 5 0 0,0-5-4 0,0 0-4 16,0 5-4-16,0-5 0 0,0 1-4 0,0 3 0 0,0-4-4 15,0 1 4-15,0-5-4 0,0 4-4 0,0-1 4 0,0-3-4 0,0 0 4 16,0-1-4-16,0 1 4 0,0-6-4 0,0 1 0 0,0-1-4 16,0 1-4-16,0-6-12 0,0 1-4 0,0 5-4 0,0-10-4 15,0 4-8-15,0-4-8 0,0 5-4 0,0-5-8 0,0 0-8 16,0 0-4-16,0-5-12 0,0 1-12 0,0-1-12 0,0 0-8 16,0 0-4-16,0-4-32 0,0-1-24 0,0 0 8 0,0 1 36 0,0-1 16 15,0-4 20-15</inkml:trace>
        </inkml:traceGroup>
        <inkml:traceGroup>
          <inkml:annotationXML>
            <emma:emma xmlns:emma="http://www.w3.org/2003/04/emma" version="1.0">
              <emma:interpretation id="{3E91A237-0D4A-4AB0-8324-224C3176A570}" emma:medium="tactile" emma:mode="ink">
                <msink:context xmlns:msink="http://schemas.microsoft.com/ink/2010/main" type="inkWord" rotatedBoundingBox="15477,10335 16506,10344 16499,11140 15470,11131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26984.288">4609 6484 43 0,'0'-5'88'0,"0"5"-8"0,0 0 0 16,0-5-28-16,0 5 0 0,0 0-4 0,0 0 0 0,0 0-8 0,0 0 0 15,0 0 0-15,0 0 0 0,0 0 4 0,0 0 0 0,0 0-4 16,0 0 0-16,0 0 0 0,0 0 12 0,0 0-8 16,0 0 0-16,0 0-4 0,0 0 0 0,0 5 0 0,0-5-4 0,0 5 0 15,0 0 0-15,0 0-4 0,-8 4 4 0,8-4-8 0,0 5-4 16,0 0 0-16,-8-1 0 0,8 5 0 0,0 1-4 0,-8-1 0 15,8 1-8-15,-10-1 0 0,10 5 0 0,-8-5-4 0,8 6 0 0,-8-1-4 16,8-5 0-16,-9 5 0 0,9 0 0 0,-8-4 0 0,8 4-4 16,-9-5 0-16,9 6 0 0,0-6 0 0,0-5 0 0,0 6 0 15,0-1 4-15,0-4-4 0,0-1 0 0,0 1 0 0,0-1 0 16,9-3 0-16,-9 3 0 0,8-4 0 0,-8 0-4 0,9-5 0 16,-1 4 0-16,-8-4 4 0,8 0 0 0,2 6-4 0,-2-6 4 0,8 0-4 15,-6-6 4-15,-2 6-4 0,9-4 0 0,-9 4 0 0,10-5-4 16,-10 0 4-16,0 0 0 0,10 1 0 0,-10-2 0 0,10 6 4 15,-10-9-4-15,0 5 0 0,1-2 4 0,8 2 0 0,-9-1 0 16,1 0 0-16,-1-4 0 0,-8 3 0 0,8 2 0 0,2-1 0 16,-10 0-4-16,8 0 4 0,-8 5 0 0,0-4 0 0,8-1 0 0,-8 0 0 15,0 5 0-15,0-5 0 0,0 5 0 0,0 0 0 0,0 0 0 16,0-4 0-16,0 4 0 0,0 0 4 0,0 0 0 0,0 0-4 16,0 4 0-16,10-4 8 0,-10 5-4 0,0 0 0 0,0 0 0 0,0-1 0 15,0 1 4-15,0 5-4 0,8 0 4 0,-8-1-4 16,0 1 0-16,0 0 0 0,0 3 0 0,0 2-4 0,0-1 4 0,0-4 0 15,0 5 0-15,0 3 0 0,0-3-4 0,0 0 0 0,-8-1 0 16,8 1 4-16,0-2 0 0,0 2-4 0,0-1 0 0,0-4 0 16,0 4 0-16,0-4-4 0,-10 0 4 0,10-1-8 0,0 1-4 15,0-6-4-15,0 1-8 0,0 5-16 0,0-10-4 0,0 5-8 16,0-5-4-16,0 4-12 0,0-4-8 0,0 0-12 0,0 0-8 0,10 0-8 16,-10-4-28-16,0 4-40 0,0-5-12 0,0 0 44 0,8 0 24 15,-8-4 28-15</inkml:trace>
          <inkml:trace contextRef="#ctx0" brushRef="#br0" timeOffset="127397.1792">5215 6642 91 0,'0'-5'104'0,"0"10"-8"16,0-5-4-16,-8 5-24 0,8-5-4 0,0 5-4 0,0 0-8 0,-9 3 0 15,9-2 0-15,0 4-12 0,0-6 4 0,-8 6-8 0,8 0-4 16,0-1-4-16,0 1 4 0,0-1 0 0,0 2-4 0,0 2-8 16,0-3 0-16,0-1-4 0,0 1 0 0,0-1 0 0,8 1 0 0,-8 0 4 15,9-1-4-15,-9 1 0 0,0-1 0 0,8-3 4 16,-8 3 0-16,8-4 0 0,1 0 0 0,0 5 4 0,-1-6 0 0,-8 1 0 16,8-1 0-16,2 6 0 0,-2-5 0 0,0 0-4 0,1 0 0 15,0 5 0-15,7-6 0 0,-7 1 0 0,-1 5-4 0,0-6 0 16,2 6 0-16,-2-6 0 0,0 7-4 0,2-2 0 0,-2-5-4 0,0 6 8 15,0 0-8-15,2-1 4 0,-2-3 0 0,-8 7 0 0,8-3 4 16,-8 0-4-16,9-1 0 0,-9 1 0 0,0 4 0 16,0-4-12-16,0 5 8 0,0-6-4 0,-9 5 4 0,9 1-4 0,-8 0 4 15,8-6-4-15,-8 5 0 0,-2-4 0 0,2 4 0 0,8-5-4 16,-8 1 4-16,0-1-4 0,-2 1-4 0,2-5 0 0,0 0 0 16,-10 0-4-16,10-1-4 0,8 2-8 0,-9-6-8 0,1 0-12 0,0-6-28 15,-1 2 12-15,0-1-12 0,1 0-4 0,8-4-12 0,-8 0-16 16,-2-7-12-16,10 2-12 0,-8 0-12 0,0-5-40 0,8-1-16 15,-9 1 40-15,0-4 20 0,9-2 28 0</inkml:trace>
          <inkml:trace contextRef="#ctx0" brushRef="#br0" timeOffset="127629.5581">5172 6628 59 0,'9'0'100'0,"-9"0"-4"0,0 0-8 0,0 0-20 0,0 0 0 15,9 0 4-15,-9 0-4 0,8 5 0 0,-8-5 4 16,9 0 0-16,-1-5 0 0,0 5-4 0,1 0-4 0,0 0 4 0,-1 0 0 16,0 0-4-16,2 0-4 0,-2 0 4 0,9 0-4 0,-8 0-8 15,-1-5-12-15,9 5-8 0,-9-4-8 0,10 4-4 0,-10-5 0 16,10 0-4-16,-2 5-4 0,-8-5 0 0,10 0-8 0,-1 1-4 16,-9-2-8-16,10 2-16 0,-2 4-24 0,-8-5-24 0,10 1-28 0,-10 4-20 15,1-6-36-15,0 6-64 0,-1-4-24 0,1 4 44 16,-1-5 40-16,0 5 32 0,-8 0 20 0</inkml:trace>
        </inkml:traceGroup>
        <inkml:traceGroup>
          <inkml:annotationXML>
            <emma:emma xmlns:emma="http://www.w3.org/2003/04/emma" version="1.0">
              <emma:interpretation id="{3F313BA5-9F8A-4218-93DC-B1499540A163}" emma:medium="tactile" emma:mode="ink">
                <msink:context xmlns:msink="http://schemas.microsoft.com/ink/2010/main" type="inkWord" rotatedBoundingBox="17061,10788 17444,10791 17443,10864 17060,10860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40275.7292">6119 6926 27 0,'0'0'92'0,"0"0"-4"16,0 0-12-16,0 0-24 0,0 0-16 0,0 0 20 0,0 0-4 16,0 0-4-16,0 0-4 0,0 0-4 0,0 0 4 0,0 0-4 15,0 0 8-15,0 0 0 0,0 0 4 0,0 4 4 0,0-4-8 0,0 5 0 16,0-5 0-16,8 0 0 0,-8 5 0 0,0-5 4 15,8 5-4-15,-8-1 4 0,10-4 0 0,-2 5 0 0,-8-5 0 0,8 5-4 16,2-1-4-16,-2-4 0 0,0 5-4 0,0 1 4 0,1-6-8 16,8 4-4-16,-8-4 0 0,-1 5-8 0,0-5 0 0,10 4-4 15,-10-4 0-15,10 0 0 0,-10 0 4 0,9 0 0 0,-9 6-8 0,10-6 0 16,-10 0 0-16,8 0 0 0,-6 0-4 0,6 0 0 0,-6 0 0 16,6 0-4-16,-7-6 4 0,-1 6-8 0,1 0-4 0,0 6 0 15,-1-6 0-15,0 0 0 0,0 0 0 0,2 0 0 0,-10 0 0 16,8 0 0-16,0 0 0 0,-8 0 0 0,0 0 0 0,0 0 0 15,0 0 0-15,0 0 0 0,0 0 0 0,0 0 0 0,0 0 0 0,0 0 0 16,0 0 0-16,0 0 0 0,0 0 0 0,0 0 0 0,0 0 0 16,0 0 0-16,0 0 0 0,0 0 0 0,0 0 0 0,0 0 0 15,0 0 0-15,0 0 0 0,0 0 0 0,0 0 0 0,0 0 0 16,0 0 0-16,0 0 0 0,0 0 0 0,0 0 0 0,0 0 0 16,0 0 0-16,0 0 0 0,0 0 0 0,0 0 0 0,0 0 0 0,0 0 0 15,0 0 0-15,0 0 0 0,0 0-44 0,0 4-60 0,0-4-20 16,-8 0-24-16,8 5-36 0,0-5-44 0,-8 0-64 0,8 0 44 15,-10 0 52-15,10 0 32 0,-8 0 32 0,0 0 24 0</inkml:trace>
        </inkml:traceGroup>
        <inkml:traceGroup>
          <inkml:annotationXML>
            <emma:emma xmlns:emma="http://www.w3.org/2003/04/emma" version="1.0">
              <emma:interpretation id="{70E94209-36A8-4AE3-8750-73546BDB6B0B}" emma:medium="tactile" emma:mode="ink">
                <msink:context xmlns:msink="http://schemas.microsoft.com/ink/2010/main" type="inkWord" rotatedBoundingBox="18050,10615 18361,10617 18357,11080 18045,11077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42833.8834">7116 6767 63 0,'0'-5'88'0,"-8"5"0"0,8-5-4 0,0 5-24 16,0 0 0-16,0 0 0 0,0-4 0 0,0 4-4 0,0 0 0 15,0 0 0-15,0 0-4 0,0 0-8 0,0 0 4 0,0 0 0 16,0 0-8-16,0 4 4 0,0 1 0 0,0-5 0 0,0 5 0 0,0 0 0 16,0-1 0-16,8 6 0 0,-8-1 0 0,0-3 8 0,8 3-4 15,-8 5-4-15,10-4 0 0,-10 5 0 0,8-1-4 0,0 1 0 16,2-2-4-16,-2 2-4 0,0-1 0 0,0 1-8 0,1-1 4 16,8 0-4-16,-8 1-4 0,-1 0 0 0,0-1-8 0,10 1 0 15,-10-2 0-15,0 2-4 0,10-1 0 0,-10 1-4 0,1-1 0 16,8-4 0-16,-8 4 0 0,-1-4-4 0,0 4 4 0,0-4-4 0,2-2 4 15,-2 3-4-15,0-2 0 0,2-4-4 0,-2 5-4 16,-8-5-4-16,8-1-4 0,-8 1-16 0,0 0 0 0,9-5-12 16,-9 5-16-16,0-5-12 0,0 0-16 0,0 0-12 0,0 0-16 0,0-5-12 15,0 0-16-15,-9 0-16 0,9 1-40 0,-8-1-4 0,8-5 40 16,-8 1 28-16,8 0 32 0,-10-6 12 0</inkml:trace>
          <inkml:trace contextRef="#ctx0" brushRef="#br0" timeOffset="143101.1674">7390 6801 63 0,'0'-6'120'0,"0"1"-12"0,0 5-4 0,0-4-24 0,0 4 0 15,0 0-4-15,0-5 0 0,0 5-4 0,0 0-8 0,0 0-4 16,0 0-4-16,0 0-4 0,0 0 0 0,0 0-4 0,0 5 0 16,0-5-4-16,0 4 4 0,0-4 0 0,-10 5 0 0,10-5 0 15,0 6 0-15,-8 3-4 0,8-4-4 0,-8 4 0 0,8 1-4 0,-10-1 0 16,2 1-4-16,0 5-4 0,0-1-4 0,-1 1-4 0,1-6-4 15,-1 11 0-15,0-6-8 0,-7 0 0 0,6 0 0 0,2 5-4 16,-8-4 0-16,6-1 0 0,2 1 0 0,0 4 0 0,-9-9-4 16,8 4-4-16,0 0-4 0,1-4-8 0,-8 5-12 0,16-6-12 15,-10 0-8-15,2 1-16 0,0-5-8 0,8 0-12 0,0-1-20 16,-10 0-16-16,10 3-8 0,0-7-8 0,0 0-44 0,0-7-32 16,0 3 36-16,0 0 32 0,10-1 20 0,-10-5 28 0</inkml:trace>
        </inkml:traceGroup>
        <inkml:traceGroup>
          <inkml:annotationXML>
            <emma:emma xmlns:emma="http://www.w3.org/2003/04/emma" version="1.0">
              <emma:interpretation id="{AAB87617-069B-437B-9F60-D18E7CF62855}" emma:medium="tactile" emma:mode="ink">
                <msink:context xmlns:msink="http://schemas.microsoft.com/ink/2010/main" type="inkWord" rotatedBoundingBox="18800,10238 19127,10241 19122,10750 18796,10747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43781.3479">7867 6499 39 0,'0'0'92'0,"0"-5"-4"15,0 5-12-15,-9 0-20 0,9-5-4 0,0 5-12 0,0-5 0 16,0 0-4-16,0 0-4 0,0 0 0 0,9 1-4 0,-9-1 0 15,0 0 4-15,0 1 0 0,8-6 0 0,-8 5 0 0,8 0 0 16,-8 0 4-16,9 2 4 0,0-8 8 0,-1 6-8 0,0 1-4 16,2-2 4-16,-2 2-4 0,0 4-4 0,1-5 0 0,0 5-4 0,-9-5-4 15,8 5-4-15,0 0 0 0,1 0-4 0,-1-5 0 0,1 5-4 16,0 5 0-16,-9-5-4 0,8 5 0 0,0-5 0 0,-8 5-4 16,10-1 0-16,-10 2 0 0,0-2 0 0,8 1 0 0,-8 6-4 15,0-8 4-15,0 7-4 0,0-5 0 0,0 9 4 0,-8-4-4 16,8-1 4-16,0 1-4 0,-10 0 0 0,10-1 0 0,-8 1 0 0,8-1 4 15,-8 1-4-15,8-5 0 0,0 5 0 0,-9-6 0 16,9 1 0-16,0 0 0 0,0 0 0 0,-9-1-4 0,9-4 0 0,0 6 4 16,0-6-4-16,0 0 4 0,0 4 0 0,0-4 4 0,9 0-20 15,-9 0 16-15,0 0 4 0,9-4-4 0,-9 4 0 0,0 0 0 16,8 0 0-16,-8 0 0 0,8 0 4 0,-8-6-4 0,10 6 0 0,-2 0 0 16,-8 0 0-16,8 0 4 0,0 0-4 0,2 0 0 15,-10 0 0-15,8 0 0 0,0-4 4 0,-8 4 0 0,9 0-4 0,-1 4 0 16,-8-4 0-16,8 6 4 0,2-2-4 0,-10-4 0 0,8 5 4 15,-8-1 4-15,8 2-4 0,0-2 0 0,-8 6 0 0,10-5 4 16,-10 4-4-16,0 1 4 0,8-1 0 0,-8-4 0 0,8 10 4 16,-8-6 4-16,0 1 8 0,0-1-4 0,0 1 8 0,0 4-4 15,0-4 8-15,9-1 0 0,-18 6-8 0,9-6 8 0,0 6-8 0,-8-6 0 16,8 5 0-16,-8-4-4 0,-2 0-4 0,2-1 0 0,8 1-8 16,-8-1 4-16,0-3-4 0,-10 3 0 0,10-4-4 0,-1 4-4 15,-7-3-4-15,6-6-4 0,2 4-8 0,0-4-8 0,0 5-16 16,-10-5-20-16,10-5-16 0,-1 5-12 0,0-4-36 0,1 4 0 15,-1-6-24-15,1 2-44 0,0-6-52 0,-10 5 40 0,10-5 44 0,0 1 32 16,-2 4 20-16</inkml:trace>
        </inkml:traceGroup>
        <inkml:traceGroup>
          <inkml:annotationXML>
            <emma:emma xmlns:emma="http://www.w3.org/2003/04/emma" version="1.0">
              <emma:interpretation id="{C8A42849-B311-4030-B08B-53496146968A}" emma:medium="tactile" emma:mode="ink">
                <msink:context xmlns:msink="http://schemas.microsoft.com/ink/2010/main" type="inkWord" rotatedBoundingBox="19662,10730 20130,10734 20129,10768 19661,10764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49030.3054">8728 6887 7 0,'-8'4'80'15,"8"-8"-8"-15,0 4-12 0,0 0-28 0,0 0 0 0,0 0-4 16,0 0-4-16,0 0 4 0,0 0-4 0,0 0 4 0,0 0 0 16,0 0 0-16,0 0 8 0,0 0 0 0,0 0 0 0,0 4 4 0,0-4 4 15,0 0 0-15,0 0 4 0,0 0 8 0,0 0 0 0,0 0 0 16,0 0 0-16,0 0-4 0,0 0 8 0,0 0 0 0,0 0 0 15,0 0-4-15,0 0 0 0,0 0 0 0,8 0 0 0,-8 0-4 16,0 0-4-16,0 0 4 0,8 0 0 0,-8 0-8 0,9 0 4 16,-1 0-4-16,-8 0 0 0,9 0-4 0,-1 6-4 0,1-6 4 0,-1 0-4 15,10 0-4-15,-10 0 0 0,0 0-20 0,2 0-12 0,-2 0 0 16,8 0 0-16,-7 4 0 0,0-8 0 0,8 4 0 0,-9 0 0 16,10 0 0-16,-10 0 0 0,10 0 0 0,-10 0 0 0,8 0 0 15,-7 0 0-15,8-6 0 0,-8 6 0 0,7 0 0 0,-6 0 0 16,6 0 0-16,-8 0 0 0,2-4 0 0,-2 4 0 0,9 0 0 0,-9 0 0 15,1 0 0-15,0 0 0 0,-1 0 0 0,0 0 0 16,0 0 0-16,-8 0 0 0,10 0 0 0,-2 4 0 0,-8-4 0 0,8 0 0 16,2 0 0-16,-10 6 0 0,8-6 0 0,-8 0 0 0,0 0 0 15,0 4 0-15,8-4 0 0,-8 0 0 0,0 0 0 0,0 5 0 16,0-5 0-16,0 0 0 0,0 0 0 0,0 0 0 0,0 0 0 0,0 0 0 16,0 0 0-16,0 0 0 0,0 0 0 0,0 0 0 0,0 0 0 15,0 0 0-15,0 0 0 0,0 0 0 0,0 0 0 0,-8 0 0 16,8 0 0-16,-8 0-116 0,8 0-44 0,-10-5-52 0,2 5-60 15,8-4-48-15,-8-2 60 0,-10 6 44 0,10-4 52 0,0-5 28 16,-10 3 28-16</inkml:trace>
        </inkml:traceGroup>
        <inkml:traceGroup>
          <inkml:annotationXML>
            <emma:emma xmlns:emma="http://www.w3.org/2003/04/emma" version="1.0">
              <emma:interpretation id="{2C408954-DEE0-4370-9FC2-317CB1F35EEA}" emma:medium="tactile" emma:mode="ink">
                <msink:context xmlns:msink="http://schemas.microsoft.com/ink/2010/main" type="inkWord" rotatedBoundingBox="20582,10369 20956,10372 20950,11038 20576,11035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50987.0732">9649 6532 11 0,'0'0'96'0,"0"0"0"0,0 0-8 0,0 0-24 0,0 0 0 0,0 0-4 15,0 0 0-15,0 0-4 0,0 0 0 0,0 0-4 0,0 0 0 0,0 0-4 16,0 0 12-16,-9 0-8 0,18 0 4 0,-9 0 4 0,0 0 4 16,0 0-4-16,8 0 4 0,-8 0-4 0,8 0 4 0,-8 0-4 15,9 0-4-15,0 0 0 0,-1 5 0 0,0-5-8 0,2 0 4 16,6 0 0-16,-7 0-8 0,8 0-4 0,-9 0-8 0,9 0 0 15,-9 0-8-15,10 0-4 0,-10 0 0 0,10 0 0 0,-2 4-4 0,-7-4-8 16,8 0 0-16,-8-4-4 0,7 4 0 0,-6 0 4 0,6 0-4 16,-8 0-4-16,2 0 0 0,6 0 0 0,-7 0-4 0,0 4-4 15,-1-4-4-15,-8 0-8 0,9 0-4 0,-1 0-16 0,0 0-4 16,-8 0-20-16,0 0-12 0,0 0-32 0,0 0 4 0,8 0-28 16,-16 0-20-16,8-4-4 0,0 4-40 0,-8 0-32 0,0 0 32 0,8-5 32 15,-9 5 40-15,1-4 24 0</inkml:trace>
          <inkml:trace contextRef="#ctx0" brushRef="#br0" timeOffset="151494.716">9725 6508 59 0,'0'10'104'0,"-8"-6"-8"0,8 6-8 0,-8-1-20 0,8 1-4 16,-10 0 4-16,10-1-8 0,-8 1 0 0,8-1-4 0,-8 1-4 15,8 5-4-15,0-6-4 0,0 1-4 0,0 4 0 0,-9-4-4 16,9-2-4-16,0 8-12 0,0-7 0 0,0 1 4 0,0 4-8 15,0-4-4-15,9-1 0 0,-9 2 0 0,0-2 4 0,0 0-4 0,8-4-4 16,-8 4-16-16,0-4 16 0,0 4 0 0,8-4-4 0,-8 1 0 16,10-2 0-16,-10-4 4 0,8 5-4 0,-8-5 0 0,8 0 0 15,1 5-4-15,-9-5 4 0,9 0 0 0,-9 0 0 0,8 0-4 0,0 0 4 16,1 0-4-16,-9 0 4 0,8 0-4 0,0 0 0 16,2 0 0-16,-2 0 0 0,0 0 0 0,-8 0 0 0,10 0 4 0,-2 0-4 15,0 0 4-15,-8 0-4 0,8 5 0 0,1-5 0 0,0 4 4 16,-1-4 0-16,-8 5-4 0,9 0 4 0,-1 0 0 0,0 5 0 15,-8-6 0-15,10 6 0 0,-2-5 0 0,0 5 0 0,-8-1 0 0,8 1 0 16,2-1-4-16,-2 1 0 0,-8 0 0 0,8 4 4 0,-8-5-4 16,9 1 4-16,0 5 0 0,-9-6 0 0,8 1 0 0,-8 4-4 15,0-5 4-15,0 6 0 0,0-5 0 0,9 4 4 0,-9-5 0 16,0 1 8-16,0 4-4 0,-9-4 4 0,9 0 0 0,0-1-4 16,-8 1-4-16,8-1 0 0,-9-4 0 0,0 0-4 0,1 4 4 15,0-5-4-15,-2 3-4 0,2-3 0 0,0-4 0 0,-10 5-4 16,10-5-4-16,-9 0 0 0,9 0-8 0,-10 0-8 0,10 0-12 0,0-5-16 15,-10 1-8-15,10-3-20 0,0 3-16 0,-10-5-12 0,10 4-16 16,-1-5-52-16,1-4-20 0,0 5 36 0,-1-6 32 0,0 1 24 16</inkml:trace>
        </inkml:traceGroup>
        <inkml:traceGroup>
          <inkml:annotationXML>
            <emma:emma xmlns:emma="http://www.w3.org/2003/04/emma" version="1.0">
              <emma:interpretation id="{E9CB6FE9-97B7-49CC-BF11-90BD330B3652}" emma:medium="tactile" emma:mode="ink">
                <msink:context xmlns:msink="http://schemas.microsoft.com/ink/2010/main" type="inkWord" rotatedBoundingBox="21432,10048 23028,10062 23013,11748 21417,11734"/>
              </emma:interpretation>
              <emma:one-of disjunction-type="recognition" id="oneOf33">
                <emma:interpretation id="interp41" emma:lang="" emma:confidence="0">
                  <emma:literal>52</emma:literal>
                </emma:interpretation>
                <emma:interpretation id="interp42" emma:lang="" emma:confidence="0">
                  <emma:literal>5×2</emma:literal>
                </emma:interpretation>
                <emma:interpretation id="interp43" emma:lang="" emma:confidence="0">
                  <emma:literal>522</emma:literal>
                </emma:interpretation>
                <emma:interpretation id="interp44" emma:lang="" emma:confidence="0">
                  <emma:literal>532</emma:literal>
                </emma:interpretation>
                <emma:interpretation id="interp45" emma:lang="" emma:confidence="0">
                  <emma:literal>53×2</emma:literal>
                </emma:interpretation>
              </emma:one-of>
            </emma:emma>
          </inkml:annotationXML>
          <inkml:trace contextRef="#ctx0" brushRef="#br0" timeOffset="151831.811">10492 6940 51 0,'0'-5'92'0,"0"0"-4"0,0 1-8 0,0-2-24 0,0 6-4 16,0-4-4-16,0 4-4 0,0 0-4 0,-8-5 0 0,8 5 4 16,0 0 8-16,0 0 8 0,8 0 4 0,-8 0 0 0,0 0 4 15,9 5 0-15,-9-5-4 0,9 4 0 0,-1-4 0 0,-8 6 0 16,9-2-4-16,-1 1 0 0,0 0-4 0,10 0-4 0,-10 4-4 0,0-4 0 16,9 4-4-16,-9 1-4 0,10-2-4 0,-2 3-4 0,-6-1-4 15,6-1-4-15,1 1-8 0,-9-1 0 0,10 1 0 0,-2 0-4 16,-7-1 0-16,8 0-4 0,0 1-4 0,-9-1 4 0,10 1-8 15,-10-5 0-15,9 5 0 0,-9-1 0 0,0-5 0 0,10 6-8 16,-10-5 0-16,1 5 0 0,0-7-20 0,-1 4-8 0,1-3-16 16,-9 1-16-16,8-1-8 0,-8-4-12 0,8 5-16 0,-8-5-16 0,0 5-16 15,0-5-12-15,0-5-40 0,0 5-36 0,0-5 40 0,0 1 32 16,0-5 32-16,-8 2 20 0</inkml:trace>
          <inkml:trace contextRef="#ctx0" brushRef="#br0" timeOffset="152058.2051">10884 6849 63 0,'0'0'108'0,"0"-6"-8"16,-8 6-4-16,8 0-24 0,-8-4 4 0,8 8 0 0,-9-4 0 15,1 0-4-15,8 6 0 0,-8-2-8 0,-2 1-4 0,2 0-4 0,0 0 0 16,8-1-8-16,-10 2-20 0,2 3 24 0,8-5 0 16,-8 6-8-16,0 0-4 0,-1-1-4 0,9 1-4 0,-9 0-8 0,1-1 0 15,-1 5-4-15,1-3-4 0,0 2-4 0,-2-3 4 0,-6 5-8 16,8-5-4-16,-10 3 0 0,10 2 0 0,-10-1-12 0,1 1 0 15,9-1-8-15,-8 1-8 0,6-1-8 0,-6-5-8 0,-2 6-16 0,10-6-16 16,-1 2-20-16,1-2-16 0,-9 0-12 0,17-4-24 16,-9 0-40-16,1-5-8 0,8 5 44 0,0-5 28 0,0-5 20 0</inkml:trace>
          <inkml:trace contextRef="#ctx0" brushRef="#br0" timeOffset="152719.4367">11098 6561 75 0,'0'-5'88'0,"-9"-4"-8"16,9 3-4-16,0 2-24 0,0-1-4 0,0-5-4 0,0 6-4 0,0-6-4 15,0 5 0-15,0 1 0 0,0-6-4 0,9 5 0 0,-9 0 0 16,0 0 0-16,8 0 0 0,-8 1 0 0,8-1 4 0,2 0 0 15,-10 1-4-15,8-2 0 0,-8 2 0 0,8 4-4 0,2-5 0 16,-2 5-8-16,0 0 0 0,-8 0 4 0,8-5 0 0,2 10-4 16,-2-5 0-16,-8 0-4 0,8 5 0 0,1-1-4 0,-9 2 0 15,8-2-4-15,-8 6 0 0,0-1-4 0,0 1 0 0,0 0 0 0,0-1-4 16,0 6 0-16,-8-1 0 0,-1 1 0 0,1-1 0 16,0 1 0-16,-2-2 0 0,2 7 0 0,0-6 0 0,0 0 0 0,-10 1 0 15,10-2 0-15,-2 3 0 0,2-7 0 0,0 6 0 0,-1-6 0 16,9-3 0-16,-8 3 0 0,8-5-4 0,-8-4 0 0,8 5-4 15,0 1 4-15,0-6 4 0,0 0-4 0,0-6 4 0,0 6-4 16,8-5 4-16,-8 5 0 0,8-4 0 0,-8 4 0 0,9-5-4 16,-9 1 4-16,8 4 4 0,0-6-4 0,-8 6 4 0,10 0-4 0,-2 0 4 15,0 0 4-15,2 0 0 0,-10 6 4 0,8-2 4 0,0 1 4 16,0-1 4-16,2 1 0 0,-10 5-4 0,8-5 4 0,0 4 0 16,1 1 0-16,-1-6 0 0,0 6 0 0,2-1 0 0,-10 1 0 0,8-5-4 15,0 5 0-15,0-6 0 0,2 1 0 0,-2 0 0 16,-8 0 0-16,8-1 0 0,1-4-4 0,0 6 0 0,-1-6 0 0,-8 0 0 15,9 0-8-15,-1 0 0 0,0 0-4 0,1-6 4 0,-9 2 0 16,9-1-4-16,-1 0-4 0,-8-4 0 0,8-1-8 0,2 5 4 16,-10-5-4-16,0 1-12 0,8-5-8 0,-8 4-16 0,0-4-8 0,0 4-12 15,8-4-16-15,-8 4-16 0,0-4-20 0,0 4-16 0,-8-4-24 16,8 3-60-16,-8 3 0 0,8-2 44 0,-10 0 32 0,10 1 28 16,-8 0 24-16</inkml:trace>
          <inkml:trace contextRef="#ctx0" brushRef="#br0" timeOffset="154339.1036">11661 6197 7 0,'0'0'80'0,"8"0"-12"16,-8 0 0-16,0 4-24 0,0-4-12 0,8 0 4 0,-8 5-4 0,10-5 4 16,-10 5-4-16,8-5 0 0,0 5 4 0,-8-5 0 0,8 3-4 15,2 4 4-15,-10-3-4 0,8 1 4 0,0-1 0 0,1 1 0 16,-1 0 0-16,1 0 4 0,0 0 0 0,-1-1 8 0,0 6-8 0,10-5 0 16,-10 4 4-16,0-4-8 0,2 5 0 0,-2-1 4 0,9-4-4 15,-9 9 4-15,1-4 0 0,-1-1 0 0,1 1-4 0,7 5 8 16,-6-1-4-16,-2 1-4 0,0-1 0 0,2 0-4 0,-2 6 0 15,0-2 0-15,0 2-4 0,1-1-8 0,-1 5 4 0,1 0 0 16,0 0-4-16,-9 0 0 0,8 5-4 0,0-5 0 0,2 4 0 0,-10 1 0 16,8 1-4-16,-8-7 0 0,8 5-4 0,-8 1 4 0,8 0 0 15,2 0-4-15,-10 0 0 0,0 0 0 0,8-6 0 0,-8 7 0 16,0-7 0-16,0 6 0 0,0-5 0 0,8 5 0 0,-8-5-4 16,0 5 4-16,0-5 0 0,0 4-4 0,-8-3 0 0,8 3 4 15,0-4-4-15,-8 5 0 0,8-1-4 0,-10 1 0 0,10 0 0 0,-8 0 0 16,0 0 4-16,8-2-4 0,-8 3 4 0,-2-1-4 0,2-5 0 15,0 5 4-15,-1-1-4 0,0-3-4 0,1-2 4 0,-1 2-4 16,1-6 0-16,0 4 0 0,0-3 0 0,8-1-4 0,-10-4-8 16,2-1-8-16,0 1-12 0,8-2-16 0,-10-3-20 0,2 0-20 15,0-1-16-15,8-3-28 0,-9-2-20 0,1 1-28 0,-1 0-68 16,1-5 24-16,8 5 44 0,-9-5 32 0,1-5 28 0,0 5 24 0</inkml:trace>
        </inkml:traceGroup>
        <inkml:traceGroup>
          <inkml:annotationXML>
            <emma:emma xmlns:emma="http://www.w3.org/2003/04/emma" version="1.0">
              <emma:interpretation id="{EFEB3CA0-8180-45A2-B0FC-33C347B4BE21}" emma:medium="tactile" emma:mode="ink">
                <msink:context xmlns:msink="http://schemas.microsoft.com/ink/2010/main" type="inkWord" rotatedBoundingBox="23780,10561 24191,10565 24186,11054 23776,11050"/>
              </emma:interpretation>
              <emma:one-of disjunction-type="recognition" id="oneOf34">
                <emma:interpretation id="interp46" emma:lang="" emma:confidence="0">
                  <emma:literal>+</emma:literal>
                </emma:interpretation>
                <emma:interpretation id="interp47" emma:lang="" emma:confidence="0">
                  <emma:literal>t</emma:literal>
                </emma:interpretation>
                <emma:interpretation id="interp48" emma:lang="" emma:confidence="0">
                  <emma:literal>f</emma:literal>
                </emma:interpretation>
                <emma:interpretation id="interp49" emma:lang="" emma:confidence="0">
                  <emma:literal>7</emma:literal>
                </emma:interpretation>
                <emma:interpretation id="interp50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159135.2736">12974 6734 55 0,'8'-4'100'0,"-8"-5"-8"0,0 3-8 0,0 6-24 16,0-5-4-16,0 1-4 0,0 4 0 0,0-5 0 0,0 5-4 0,0 0-4 15,0 0 4-15,0 0-4 0,0 0 0 0,0 0 8 16,0 0-4-16,0 0 0 0,0 0-16 0,9 0 24 0,-9 5 0 0,0-1 4 16,0 1-8-16,0 1 4 0,0-2 0 0,0 5 4 0,0-4-4 15,0 5-4-15,8 4-4 0,-8 0-4 0,0 0 0 0,0 1-8 16,0 0-4-16,0 4-4 0,0-5-8 0,0 5 4 0,0 0-4 15,0 1-4-15,0-1-4 0,0-4 0 0,0 3 0 0,0 2-4 16,0-1-4-16,0-5 4 0,0 5 0 0,0-4-4 0,0-1-4 16,0 1 0-16,0-1 0 0,0-4 0 0,0 4 0 0,0-4-4 0,0-1 0 15,0 1 0-15,0-1 0 0,0 2-4 0,0-7-4 0,0 1-12 16,0-1 0-16,0-4 0 0,0 5-12 0,0-5-8 0,0 5-12 16,0-5-8-16,0 0-8 0,0 0 0 0,-8-5-8 15,8 5-8-15,0-5-4 0,0 1-8 0,0-1-8 0,-9 1-8 0,9-7-8 0,0 2-24 16,-8 4-28-16,8-5 24 0,-9 1 32 0,9-5 24 0</inkml:trace>
          <inkml:trace contextRef="#ctx0" brushRef="#br0" timeOffset="159376.6273">12837 6907 75 0,'0'0'100'0,"0"0"-8"0,0 0-4 0,0 5-20 15,9-5-4-15,-9 0 4 0,0 0 0 0,0 0 4 0,0 0-4 16,0 6 0-16,0-6-12 0,0 3 0 0,8-3 0 0,-8 6 4 0,9-2-4 15,-9-4 4-15,8 5 0 0,1 0 4 0,-1 0-4 16,0-1 4-16,2-4-8 0,-2 5-8 0,10-5-4 0,-10 5 0 0,8-5-4 16,-7 0 0-16,8 0-8 0,0 4-8 0,1-4 0 0,-2 0-8 15,2 0-4-15,-10 0 0 0,18-4-4 0,-9 4 0 0,-1 0-4 16,2-5 0-16,-10 5 0 0,10 0-8 0,-2 0-12 0,1-5-16 16,-8 5-24-16,-1 0-20 0,9 0-16 0,-17 0-28 0,8 0-36 0,2 0-32 15,-10-4-80-15,0 4 36 0,0 0 48 0,0 4 28 16,-10-4 32-16,2 0 24 0</inkml:trace>
        </inkml:traceGroup>
      </inkml:traceGroup>
    </inkml:traceGroup>
    <inkml:traceGroup>
      <inkml:annotationXML>
        <emma:emma xmlns:emma="http://www.w3.org/2003/04/emma" version="1.0">
          <emma:interpretation id="{83845873-46DB-4CE9-B5C1-1C9644AE20F5}" emma:medium="tactile" emma:mode="ink">
            <msink:context xmlns:msink="http://schemas.microsoft.com/ink/2010/main" type="paragraph" rotatedBoundingBox="12838,12183 21373,12375 21351,13343 12816,1315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0120E3F-A09F-4ED4-9204-BE407B2FCB4A}" emma:medium="tactile" emma:mode="ink">
              <msink:context xmlns:msink="http://schemas.microsoft.com/ink/2010/main" type="line" rotatedBoundingBox="12838,12183 21373,12375 21351,13343 12816,13150"/>
            </emma:interpretation>
          </emma:emma>
        </inkml:annotationXML>
        <inkml:traceGroup>
          <inkml:annotationXML>
            <emma:emma xmlns:emma="http://www.w3.org/2003/04/emma" version="1.0">
              <emma:interpretation id="{5CF6A745-49FC-425D-8D5C-54F5B60C6438}" emma:medium="tactile" emma:mode="ink">
                <msink:context xmlns:msink="http://schemas.microsoft.com/ink/2010/main" type="inkWord" rotatedBoundingBox="12838,12183 14875,12229 14855,13126 12818,13080"/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70523.8056">1915 8628 11 0,'0'5'84'0,"-8"-5"-12"0,8 4-4 0,0-4-24 0,0 0 0 0,0 0-4 16,0 0 0-16,0 0 0 0,0 0 0 0,0 0 0 15,0 0 0-15,0 0 0 0,0 0 4 0,0 0-4 0,0 0 4 0,0 0-8 16,-8 0 4-16,8 0 4 0,0 0-8 0,0 0 8 0,0 0-8 16,0 0-8-16,0-4 0 0,0 4-4 0,0-5 8 0,0 1 0 15,-9-2-8-15,18 6 4 0,-18-10 0 0,18 6-4 0,-9 0 4 0,0-7-4 16,8 7 4-16,-8-6-4 0,8 5 0 0,-8-5-4 0,8 1-4 16,-8-1 4-16,10 1-4 0,-2-1 4 0,0 0 0 0,2 1-4 15,-2-1 0-15,9 1-4 0,-9 0 0 0,1-1-4 0,8 0 0 16,-9 5-4-16,0 1 0 0,10-6 4 0,-10 5-4 0,2 5-4 15,6-5 4-15,-7 5 0 0,-1 0 0 0,0 5-4 0,1 0 0 0,8 0 0 16,-9 0 4-16,2-1-4 0,-2 6 0 0,-8 5 4 0,8-6 0 16,1 6-4-16,0-2 4 0,-9 2-4 0,8-1 0 0,-8 5 0 15,0 6 4-15,0-6-4 0,0 1 0 0,0 2 4 0,-8 8 0 16,8-6-4-16,-9 1 0 0,0 2 4 0,1 2-8 0,0-5 4 16,-2 5 0-16,2 0 0 0,-9-1 0 0,8-3 0 0,-7-2 0 15,-1 2 0-15,9-2 0 0,-10 2 0 0,10-6 0 0,-10 0 0 0,10-5 0 16,-9 5 0-16,8-10 0 0,-8 7 0 0,9-12 0 15,0 6 0-15,-2-5 0 0,10-1 0 0,-8-4-4 0,0 5 4 0,8-5-4 16,0 0 0-16,-10-5 4 0,10 1-4 0,0-1 4 0,0 5 0 16,0-10 0-16,0 6-4 0,0-2 4 0,0-4 0 0,0 6 0 15,0-1 0-15,0 1 0 0,10-6-4 0,-10 5 8 0,0-5-4 0,0 6 0 16,8 0 0-16,-8-3 0 0,0 3 0 0,8 4 0 16,-8 0 0-16,10-4 0 0,-2 4 4 0,-8 0-4 0,8 0 0 0,1 0-20 15,-1 4 24-15,1-4-4 0,0 4 4 0,-1-4 0 0,0 7 0 16,10-3 0-16,-10 0-4 0,0 2 4 0,10-2-4 0,-10 1 8 15,9 0-8-15,0 4 4 0,-8-4 0 0,7-1 0 0,2 6 0 0,-10-4 0 16,10-2 0-16,-2 6-4 0,1-5 4 0,-8-1 0 0,8 1 0 16,-9 0-4-16,10 4 4 0,-2-3 0 0,-6-2 0 0,6 0 4 15,-7-4-8-15,7 6 0 0,-6-6 4 0,-2 5-4 0,0-5 0 16,0 0 4-16,10 4 0 0,-10-4-8 0,1 0-4 0,-9 0 8 16,9 0 0-16,-1 0-12 0,1 0 0 0,-1-4-8 0,-8 4-16 0,8 0-12 15,-8-5-8-15,9 5-12 0,-9-6-8 0,9 6-16 0,-9-4-12 16,0 0-12-16,8-2-4 0,-8 2-52 0,8-1-32 0,-8-5 36 15,0 1 32-15,0 5 28 0,10-6 20 0</inkml:trace>
          <inkml:trace contextRef="#ctx0" brushRef="#br0" timeOffset="170854.9246">2726 8829 51 0,'0'0'88'0,"0"0"-8"0,0 0-4 0,0 0-24 0,0 0 0 16,0 0 0-16,0 0 0 0,8 0 4 0,-8 0 0 0,0 0 0 15,8 0 8-15,-8 0-8 0,0 0 8 0,9 5-8 0,0-5 4 0,-9 5-4 16,8-1 4-16,1 1-4 0,-1-5 4 0,0 5-8 16,2 5 0-16,-2-5 0 0,0-1-4 0,0 1 0 0,2 5-4 0,6-1 0 15,-7 1-4-15,0 0-8 0,8-5 4 0,-9 4-4 0,8 0-4 16,-6 1-8-16,6-1 8 0,-6 1-8 0,6-1-4 0,1 7 0 15,-8-7-4-15,8 1-4 0,-9-1 0 0,10 1 0 0,-10-2 0 0,10 3-4 16,-10-1 0-16,8-1 0 0,-7 1 0 0,0-6 0 16,-1 5-8-16,1 1 8 0,-1-4-4 0,0-2-4 0,2 6-8 0,-2-5-4 15,0-1-12-15,-8 1-12 0,8 0-12 0,-8 0-16 0,10-5-12 16,-10 4-20-16,0-4-24 0,0 0-28 0,0 0-20 0,0 0-60 16,-10-4 4-16,10-1 48 0,0 0 32 0,-8-4 32 0,0 4 24 15</inkml:trace>
          <inkml:trace contextRef="#ctx0" brushRef="#br0" timeOffset="171111.2357">3126 8810 91 0,'0'0'128'0,"-8"5"-32"0,-1-5 20 0,9 5-20 16,-8 0-4-16,-1-1 4 0,9 1-8 0,-9 0-8 0,1-1-4 0,0 1-8 15,0 0-4-15,-2 5-4 0,2-5-4 0,0 4-4 0,-2-4-8 16,2 4 0-16,0-4 0 0,-1 5-4 0,9 0 0 0,-17-1-8 15,9 1-8-15,-1-1 4 0,1 1-4 0,0 0-4 0,-2 3 0 0,2-3-4 16,-10 5-4-16,10-5 0 0,-8 4-4 0,7-1 0 16,-8 2-4-16,8-5 0 0,-7 5 0 0,-2-2-4 0,10 3-8 0,-10-2-4 15,2 0-8-15,7 0-4 0,-8 0-12 0,8 1-8 0,-7-5-8 16,8-1-8-16,-2 1-8 0,2 1-24 0,0-3-20 0,-2-3-16 16,10-5-8-16,0 5-48 0,-8-10-20 0,8 5 36 0,0-5 32 0,8-3 32 15,-8-3 16-15</inkml:trace>
          <inkml:trace contextRef="#ctx0" brushRef="#br0" timeOffset="171821.3348">3552 8545 71 0,'-8'0'92'0,"8"0"-8"0,-9-4-8 15,9 0-20-15,0-1-4 0,0 0 0 0,0 0-8 0,-8 1-4 16,8-2 0-16,0-3-4 0,0 5 4 0,0-6-4 0,0 5 0 16,0-4-4-16,0 4-4 0,0-5 12 0,8 0-8 0,-8 6 4 0,0-6 4 15,0 0-12-15,9 6 0 0,-9-6-4 0,8 5 4 0,-8-4 0 16,9 4-4-16,-9 0 4 0,9 0 0 0,-9-4 0 0,8 4-4 16,0 5 0-16,2-5-4 0,-10 5 4 0,8-4-8 0,0 4-4 15,-8 0 4-15,8 0-8 0,2 4 0 0,-10 1 0 0,8 0 0 16,0 0-4-16,-8 4 4 0,9-4 0 0,-9 4-4 0,0 6 4 15,8-6-4-15,-8 6-4 0,0-1 4 0,0 1-4 0,-8 4 0 0,8-5 0 16,0 5 0-16,-9 0 0 0,1-4 0 0,0 4-4 0,-2 0 4 16,10-5 0-16,-8 6 0 0,0-6 0 0,0 0 4 0,-2 0-4 15,2-3 0-15,0 3 0 0,8-5 4 0,-9 1-4 0,0-6 4 16,9 3-4-16,-8-3 0 0,8 0 0 0,0-4 0 0,0 0 0 16,0 0 0-16,-9 5 0 0,9-5 0 0,0 0 0 0,0-5 0 15,0 5-4-15,0 0 4 0,9-4 0 0,-9 4 0 0,0-4 0 16,0-3 4-16,8 7-4 0,-8 0-4 0,0-4 4 0,0 4 4 0,9 0-4 15,-9-4 0-15,9 4 4 0,-9 0 0 0,8 0 0 0,-8 0 0 16,8 0 4-16,2 4 4 0,-10 0 4 0,8 3 0 0,0-3 0 16,0 0 4-16,-8 1 0 0,10 0 4 0,-2 4 0 0,0-3 0 0,1-2-4 15,-1 5 0-15,1-3-4 0,0 3 4 0,-1-4 0 16,0 4-8-16,0-4 4 0,2 0 0 0,-2 0-4 0,0-5 0 0,2 5 0 16,-2-5-4-16,0 0 0 0,1 5 0 0,-1-5 4 0,0 0-4 15,1-5 0-15,0 5 4 0,-1-5-4 0,0 0-4 0,2 0 0 16,6 0 4-16,-7-4-8 0,0-1 4 0,-1 0 0 0,1 1 0 0,-1-1-4 15,0 1-4-15,1-5 0 0,0 3-8 0,-9-3 4 0,8 0-12 16,-8 0-12-16,0 4-16 0,8-4-20 0,-8 4-16 0,0-4-8 16,-8 4-28-16,8-4-28 0,0 4-24 0,-8 5-68 0,-1-5 8 15,0 1 44-15,1-1 36 0,0 6 32 0,-1 4 20 0</inkml:trace>
        </inkml:traceGroup>
        <inkml:traceGroup>
          <inkml:annotationXML>
            <emma:emma xmlns:emma="http://www.w3.org/2003/04/emma" version="1.0">
              <emma:interpretation id="{A591198E-5C1B-4180-BC1B-5BF735776D02}" emma:medium="tactile" emma:mode="ink">
                <msink:context xmlns:msink="http://schemas.microsoft.com/ink/2010/main" type="inkWord" rotatedBoundingBox="15489,12602 15881,12611 15870,13109 15478,13100"/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78063.6353">4542 8987 71 0,'0'-4'92'0,"0"4"-4"0,0 0-4 0,0 0-28 0,0 4 0 16,0-4 0-16,8 0 8 0,-8 0-8 0,0 0 4 0,9 0 4 16,-9 0 0-16,8 0 4 0,-8 0-4 0,8 0 4 0,2 0 0 15,-2 0 4-15,0 0-4 0,0 0 8 0,2 0-8 0,6 0-4 16,-7 0 0-16,8 0-8 0,-8 0-16 0,7 0 12 0,-8 0-8 0,10 0-8 16,0 0 4-16,-2 0-4 0,1 0-8 0,-8 0-4 0,8 0-4 15,-1 0-4-15,-6 0-4 0,6 0 4 0,2-4-8 0,-10 4 4 16,0 0-8-16,1 0 0 0,8 0 4 0,-8 0-8 0,-1 0 0 0,-8 0 0 15,8 0 0-15,2 0-12 0,-10 0-12 0,0 0-4 16,8 0-16-16,-8 0-20 0,0-6-24 0,0 6-20 0,0 0-40 0,0 0-40 16,0 0-76-16,0-4 4 0,0 4 48 0,-8-5 44 0,8 5 28 15,0-4 28-15</inkml:trace>
          <inkml:trace contextRef="#ctx0" brushRef="#br0" timeOffset="177779.3963">4670 8743 3 0,'0'0'88'0,"0"0"-4"0,0 0-20 0,0 0-4 15,0 0-8-15,0 0 0 0,0 5-4 0,0-5 0 0,0 0-4 16,0 0-4-16,0 0 8 0,0 0 8 0,0 0 4 0,0 0 8 16,0 0-12-16,0 0 0 0,0 0 4 0,0 0-4 0,0 0 4 15,0 0 0-15,0 4 0 0,0 2 0 0,0-2 0 0,0 1 0 16,8-1-4-16,-8 2-4 0,0 3-4 0,0 1-4 0,0-1-4 0,0 6-8 15,0-6 4-15,0 10-8 0,0-4 0 0,0-1-12 0,0 0 0 16,0 6 0-16,0-1-4 0,0 0 0 0,0 0-4 0,0 0 0 16,0 0 0-16,0 1 0 0,0 0-4 0,0-2 4 0,0 1-8 15,0-4 4-15,0 5-4 0,0-7 0 0,0 2 0 0,0-1 0 16,0 1-4-16,0-6 0 0,0 1-4 0,0 0 4 0,0-1-4 16,0 1-8-16,0-6-8 0,0 1-4 0,0-5-12 0,0 5 0 0,0-5-12 15,8 5 0-15,-8-5-4 0,0 0-4 0,0-5-8 0,0 5 0 16,0-5-16-16,0 0-8 0,0 1-20 0,0-6 8 0,0 5 4 15,0-5-16-15,-8 1-32 0,8-1-24 0,0 1 20 0,0-1 24 0,-8-4 32 16</inkml:trace>
        </inkml:traceGroup>
        <inkml:traceGroup>
          <inkml:annotationXML>
            <emma:emma xmlns:emma="http://www.w3.org/2003/04/emma" version="1.0">
              <emma:interpretation id="{07ABA226-BC63-41C0-BFA6-7BDA097D5AEC}" emma:medium="tactile" emma:mode="ink">
                <msink:context xmlns:msink="http://schemas.microsoft.com/ink/2010/main" type="inkWord" rotatedBoundingBox="16450,12500 17723,12528 17707,13261 16433,13232"/>
              </emma:interpretation>
              <emma:one-of disjunction-type="recognition" id="oneOf37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82059.9436">6775 8958 111 0,'0'-4'128'0,"0"4"-8"0,-8-5 4 16,8 5-20-16,0 0-4 0,-9 0 0 0,9 0-4 0,-8 0-8 0,0 0-4 16,8 5-4-16,-10-5 0 0,10 4-4 0,-8-4-4 15,0 6-4-15,0-2-4 0,-2-4-4 0,2 5-4 0,8-1 0 0,-8 6 0 16,-1-4-4-16,0 3-28 0,-8 1 24 0,9-1-4 0,0 1 0 16,-10-2-12-16,10 7-4 0,-10 0 0 0,2-1-12 0,7 1-8 15,-8-1-8-15,0 1 0 0,1 4 0 0,-2-1 0 0,0-3 0 0,-6 4 0 16,6-4 0-16,1 4 0 0,9-5 0 0,-10 5 0 15,2-4 0-15,-2-1-12 0,10-4-36 0,-9 4-16 0,8-4-16 0,1-1-20 16,-1-4-16-16,9 0-24 0,-8 0-28 0,8 0-24 0,-8 0-72 16,8-5 24-16,0-5 52 0,0 5 36 0,0-5 24 0,8 0 24 15</inkml:trace>
          <inkml:trace contextRef="#ctx0" brushRef="#br0" timeOffset="181805.6252">6357 8930 43 0,'0'0'96'0,"8"0"-8"16,-8 0-4-16,0 0-24 0,0 0 0 0,10 5 0 0,-10-5 0 0,8 4 0 16,0 1 0-16,-8 0 0 0,10 4 0 0,-2-3 8 15,0-2-12-15,1 5 0 0,-1 1 0 0,1 0 0 0,0-1-4 0,-1 6 0 16,8-5-4-16,-6 5-4 0,-2-7-4 0,10 7 0 0,-10-1-4 16,9-5 0-16,-9 7-8 0,9-2-8 0,0 0 0 0,-9-4-4 15,10 4-4-15,-10-4 0 0,10-1 0 0,-10 1-4 0,9-1 0 0,-9 1 0 16,10 1-8-16,-10-3 0 0,0 2 0 0,10-5 0 0,-10-1-12 15,0 1-4-15,2 0-16 0,-2 0-16 0,-8-1-8 16,8-4-16-16,1 0-20 0,-9 6-24 0,0-6-24 0,0-6-40 0,0 6-36 16,0-4 28-16,0-1 36 0,0 0 32 0,-9 0 24 0</inkml:trace>
          <inkml:trace contextRef="#ctx0" brushRef="#br0" timeOffset="181502.4351">5658 9002 63 0,'0'0'80'0,"0"4"-4"0,0-4-4 0,0 6-24 15,9-6-4-15,-9 0 0 0,0 4-4 0,8-4-4 16,-8 0 4-16,0 0 0 0,8 0 0 0,-8-4 0 0,10-2 4 0,-2 6-4 16,-8-4 4-16,8-1 0 0,2-5 4 0,-2 6-4 0,0-6 0 15,0 1-12-15,1 3 4 0,0-8-4 0,-1 5-4 0,1-1 0 16,-1-4 0-16,-8 4-4 0,8-4-4 0,2-1-4 0,-2 6 4 16,-8-6-4-16,0 1 0 0,8 5-4 0,-8-6 0 0,0 5 0 15,0-4-4-15,-8-1 0 0,8 6 0 0,-8-5-4 0,8 4 0 16,-10-3 0-16,2 2 0 0,0 1 0 0,-1-4 0 0,1 9 4 0,-1-4-4 15,0-1 0-15,1 6 4 0,0-6-4 0,-10 10 0 0,10-6 0 16,0 6-4-16,-10-4 0 0,10 8 4 0,-1-4-4 0,-7 6 4 16,7-6-4-16,-8 10 0 0,9-6 0 0,-2 6 0 0,-6-5 4 0,7 4 0 15,0 1-8-15,1 0 8 0,-9-2-8 0,9 3 4 0,8-2 4 16,-9 5-8-16,0-4 4 0,9-1 0 0,-8 1-4 0,8 5 0 16,0-6 8-16,0 1 4 0,0 0-12 0,0-1 4 0,0 5-4 15,8-4 8-15,-8 0-8 0,9-1 0 0,0 1 4 0,-1-1 0 16,1 1 0-16,7-5 0 0,-7 5 0 0,8-1 0 0,-9 0 0 0,10 1 0 15,-1-1-4-15,0 1 4 0,0-1 0 0,-1 1 0 16,2 0 0-16,8-1 0 0,-10 1 0 0,2 0 0 0,-1-1 0 0,-1 6 0 16,2-5 0-16,0-1 4 0,-2 5-8 0,-8 1 0 0,10-5 4 15,-10 4 0-15,1 0 0 0,-1 0-4 0,0 0 4 0,2 1 0 16,-10 0 0-16,8-1 0 0,-8 1 0 0,0-1 0 0,0-5 0 0,0 6 0 16,-8-1 0-16,8 0 4 0,-10 1-4 0,2-5 0 15,0-1-16-15,-9 5 20 0,8-4-4 0,-8 0 4 0,9-5 0 0,-10-1 4 16,2 1-8-16,-2 0 0 0,10-5 0 0,-9 0 4 0,-1 0-4 15,10 0 0-15,-8-10 4 0,-2 6-4 0,10-1 0 0,-2-10 0 16,2 6 0-16,0-1 0 0,-1-4 0 0,9-1 0 0,-8-4 0 0,8 5 0 16,0-5 0-16,-8 4 0 0,8-4 0 0,8 0 0 15,-8 0 0-15,0 5 0 0,8-6 0 0,-8 6-4 0,9 0 0 0,-1-2-4 16,0 3 0-16,2-2-8 0,-2 5 0 0,0 2-12 0,2-3-8 16,-2 2-8-16,8-1-16 0,-7 6-4 0,8-2-8 0,-8-3-8 15,7 5-8-15,2-2 0 0,0 2-36 0,-2-2-44 0,-8 6 4 16,10-4 28-16,-1 4 24 0</inkml:trace>
        </inkml:traceGroup>
        <inkml:traceGroup>
          <inkml:annotationXML>
            <emma:emma xmlns:emma="http://www.w3.org/2003/04/emma" version="1.0">
              <emma:interpretation id="{353214F1-75F4-418A-AD28-795978001C36}" emma:medium="tactile" emma:mode="ink">
                <msink:context xmlns:msink="http://schemas.microsoft.com/ink/2010/main" type="inkWord" rotatedBoundingBox="18396,12573 18795,12582 18786,13017 18386,13008"/>
              </emma:interpretation>
              <emma:one-of disjunction-type="recognition" id="oneOf38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92781.2654">7449 8954 3 0,'0'0'108'0,"0"0"-8"0,0 0-4 15,0 0-24-15,0 0-8 0,0 0 4 0,0 0 0 0,0 0 8 16,8 0-4-16,-8 0 4 0,0 0 0 0,8 0 0 0,-8 0 0 15,10-5 0-15,-10 5 0 0,8 0 0 0,0 0-4 0,2 0 0 16,-2 0-4-16,0-5 0 0,0 5-4 0,1 0-12 0,0 0 0 16,-1-5-8-16,1 5-4 0,7 0 0 0,-6-4-8 0,-2 4 0 0,0 0-4 15,0 0-8-15,10-5-4 0,-10 5-4 0,1 0 0 0,8 0-4 16,-8 0 0-16,-1 0-4 0,0-5 8 0,2 5-8 0,6 0 0 16,-8 0-4-16,2-4 0 0,-2 4-4 0,0 0 4 0,1-5-4 15,-1 5-8-15,1-5-4 0,0 5-12 0,-1-5-16 0,0 5-12 16,0 0-12-16,2-5-24 0,-10 5-16 0,8 0-16 0,0 0-28 0,-8 0-24 15,10-5-80-15,-10 5 20 0,0 0 44 0,0 0 32 0,8 0 32 16,-8 0 24-16</inkml:trace>
          <inkml:trace contextRef="#ctx0" brushRef="#br0" timeOffset="192500.0137">7576 8714 59 0,'0'0'100'0,"0"0"-12"0,0 0-4 16,-8 0-28-16,8 0-4 0,0 0 0 0,0 0-12 0,0 0-4 16,0 0-4-16,0 0 0 0,0 0-4 0,0 0 0 0,0 0-4 15,0 0 0-15,0 0 0 0,0 0 8 0,0 0 8 0,0 0 12 16,0 0-4-16,0 4 4 0,0-4 8 0,0 0-8 0,0 7 4 0,0-3 0 16,0 0-4-16,0 1-4 0,0 5-4 0,0 0-20 0,0-1 16 15,0 1-8-15,0 4-4 0,0 0-8 0,0 1 4 0,0-1-4 16,0 0-4-16,0 6-4 0,0-1-4 0,0-5 0 0,0 6-4 15,0-6 0-15,0 5 0 0,0-5 0 0,0 5 0 0,0-4 0 16,0-1-4-16,0 1 0 0,0 0 0 0,0-1 0 0,0-5 0 16,0 5 0-16,0-5 0 0,0 1 0 0,0-4-4 0,0 4-4 0,8-1 0 15,-8-5-8-15,0 1-4 0,0 0-8 0,0-5-8 0,0 0 0 16,0 5-4-16,0-5-8 0,0 0 0 0,0 0 0 0,10 0-12 16,-10 4-4-16,0-8-8 0,0 4-4 0,0-5-8 0,0 0-8 15,-10 0 8-15,10 1-36 0,0-1-32 0,0 1-8 0,0-6 32 16,-8 0 24-16</inkml:trace>
        </inkml:traceGroup>
        <inkml:traceGroup>
          <inkml:annotationXML>
            <emma:emma xmlns:emma="http://www.w3.org/2003/04/emma" version="1.0">
              <emma:interpretation id="{689ACF0F-D355-4B80-B32E-9DA1605F74D5}" emma:medium="tactile" emma:mode="ink">
                <msink:context xmlns:msink="http://schemas.microsoft.com/ink/2010/main" type="inkWord" rotatedBoundingBox="19451,12525 20521,12549 20508,13134 19438,13110"/>
              </emma:interpretation>
              <emma:one-of disjunction-type="recognition" id="oneOf39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195842.0755">8523 9141 67 0,'0'9'104'16,"-9"-3"-4"-16,9-2-4 0,0 0-24 0,-8 2 4 0,8-1-8 15,0-1-4-15,0-4-8 0,-8 0-4 0,8 5-8 0,0-5-4 16,0-5-4-16,0 5 0 0,0-4 0 0,0-1-4 0,0-1-4 0,8 2 4 16,-8-6 4-16,0 1-4 0,8-1 0 0,-8 1 0 0,9-1-4 15,0-4 8-15,-1-1-8 0,1-4 0 0,-1 5 4 0,0-5-4 16,2 0 0-16,-2 0-4 0,8 3 0 0,-6-3 0 0,-2 0 0 15,9 1-4-15,-8-2-4 0,-1 1 4 0,9 0-4 0,-9 4-4 16,0-4 0-16,2 0 0 0,-2 5-4 0,0-1 0 0,10 1 0 16,-18-1-4-16,8 1 0 0,1 5-4 0,-1-2 4 0,1 3 0 0,-1-2-4 15,-8 0 0-15,9 5 4 0,-9 1-4 0,8-1 4 0,-8 5 0 16,8-6 4-16,-8 6-4 0,10 0 0 0,-10 6 4 0,0-6-4 16,0 5 4-16,8-1 4 0,-8 6-4 0,0-5 0 0,0 9 4 15,0-3 0-15,0-3-4 0,8 7 0 0,-8-1 0 0,0 5-4 16,0-4-4-16,0 4 4 0,0 0-20 0,0 5 24 0,0-5-4 0,0 5 4 15,0-4-4-15,0 3 0 0,0 1-4 0,0-5 0 0,0 6 0 16,0-2-4-16,0-4-4 0,0 6-4 0,0-6 0 0,0 1-16 16,0-2-16-16,0 2-8 0,0-6-8 0,0 0-8 0,0 0-8 15,0 1-12-15,0-5-8 0,0-1-8 0,0 1-4 0,10-6-12 16,-10 1-28-16,0 0-48 0,8-5 24 0,-8 0 28 0,0-5 28 0,8 0 24 16</inkml:trace>
          <inkml:trace contextRef="#ctx0" brushRef="#br0" timeOffset="196268.9321">9094 8858 31 0,'0'-5'108'15,"0"5"-8"-15,0-5-8 0,0 10-24 0,0-5 0 0,0 5-8 16,0-5-4-16,0 5-24 0,0 4 28 0,0-4-8 0,0 5-8 16,0-6 0-16,0 6-4 0,0 0 0 0,0 0 0 0,0 4-4 15,0-5-4-15,0 5-4 0,0 1-8 0,9-1 4 0,-9 1-4 16,0 4-4-16,9-5 0 0,-9 1 4 0,8-1-4 0,-8 1-4 0,8-2-4 15,0 3 0-15,2-2 0 0,-2 0 0 0,0 0 0 0,2 0-4 16,-2-3 4-16,0 3-4 0,9-5 4 0,-8 1 0 0,8 1 0 16,-9-7 0-16,10 5 0 0,-2-4-4 0,2-5 4 0,-2 5 0 15,1-5-4-15,1 0 0 0,-2-5 4 0,10 5-4 0,-8-5 0 16,-2-4 0-16,1 5 0 0,1-7 0 0,-2 1 0 0,2-4 0 0,-10 5 0 16,10-6 0-16,-10 1-4 0,0-1 0 0,9 2 4 0,-9-3 0 15,-8 2 0-15,10 0-4 0,-10 0 4 0,0 0 0 0,8-1 0 16,-8 0 0-16,-8 1 0 0,8-1 0 0,0 1 0 0,-10 5 0 15,10-6 4-15,-8 1-8 0,0 4 0 0,-1 1 8 0,1-6-8 16,0 5-12-16,-10-4 16 0,10 5 0 0,-2-1 0 0,-6 0 0 0,8-4 0 16,-10 5-4-16,10-1 0 0,-9 0 4 0,9 5-4 0,-10-4 0 15,2 4 4-15,6-4-4 0,2 3 4 0,-9 6-4 0,8-4-4 16,-8 4 0-16,9 0 0 0,-8 0 4 0,6 0-8 0,2 4-4 0,0 2-4 16,-10 3 0-16,10-4-8 0,-1 4-12 0,1 1 0 15,-1 0-8-15,1-1-8 0,-1 1-16 0,1-1-8 0,8 6-8 0,-8-1 0 16,8-4-4-16,-10-1-8 0,10 6-40 0,0-5-32 0,0-1 28 15,0 0 28-15,0 1 20 0</inkml:trace>
        </inkml:traceGroup>
        <inkml:traceGroup>
          <inkml:annotationXML>
            <emma:emma xmlns:emma="http://www.w3.org/2003/04/emma" version="1.0">
              <emma:interpretation id="{07A87746-C835-4571-B55B-348FC507E0C1}" emma:medium="tactile" emma:mode="ink">
                <msink:context xmlns:msink="http://schemas.microsoft.com/ink/2010/main" type="inkWord" rotatedBoundingBox="20855,12738 21323,12749 21314,13147 20846,13136"/>
              </emma:interpretation>
              <emma:one-of disjunction-type="recognition" id="oneOf40">
                <emma:interpretation id="interp56" emma:lang="" emma:confidence="0">
                  <emma:literal>/</emma:literal>
                </emma:interpretation>
                <emma:interpretation id="interp57" emma:lang="" emma:confidence="0">
                  <emma:literal>•</emma:literal>
                </emma:interpretation>
                <emma:interpretation id="interp58" emma:lang="" emma:confidence="0">
                  <emma:literal>.</emma:literal>
                </emma:interpretation>
                <emma:interpretation id="interp59" emma:lang="" emma:confidence="0">
                  <emma:literal>,</emma:literal>
                </emma:interpretation>
                <emma:interpretation id="interp60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196927.1708">10381 8891 47 0,'0'-4'124'16,"0"4"-8"-16,-8 0-8 0,0 0-20 0,8 0 0 0,-8 0 0 16,-2 4-4-16,2-4-8 0,8 5 0 0,-8-5-4 0,-1 5-4 15,1-5-4-15,-1 5 0 0,0-5-8 0,1 5 0 0,0 0 4 0,0 0-4 16,8-1 0-16,-10 6 0 0,2-6-4 0,0 6-4 0,-2-1-4 15,2-3 0-15,-9 7 0 0,9-3-8 0,-1 0-4 0,-8 5-4 16,1-6-8-16,6 9 0 0,-6-3-4 0,-2 0-8 0,1-1 0 16,0 5-4-16,0-3 4 0,1 2-4 0,-2-4-8 0,0 6-4 15,2-6-4-15,-1 0-16 0,9 1-12 0,-10-1-24 0,10-4-24 0,0-1-20 16,-2 1-24-16,2-1-36 0,0-3-36 0,8-6-56 0,-8 4 36 16,8-4 40-16,0-4 36 0,0-2 28 0,0 2 24 0</inkml:trace>
        </inkml:traceGroup>
        <inkml:traceGroup>
          <inkml:annotationXML>
            <emma:emma xmlns:emma="http://www.w3.org/2003/04/emma" version="1.0">
              <emma:interpretation id="{D5D9B2DD-7F03-4F8E-9A4D-7EE0F3554AC4}" emma:medium="tactile" emma:mode="ink">
                <msink:context xmlns:msink="http://schemas.microsoft.com/ink/2010/main" type="inkWord" rotatedBoundingBox="20906,12719 21365,12729 21357,13070 20898,13059"/>
              </emma:interpretation>
              <emma:one-of disjunction-type="recognition" id="oneOf41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196599.0503">9964 8858 47 0,'9'0'88'0,"-9"0"-4"0,8 0-4 0,-8 0-20 16,9 0 0-16,-9 5-4 0,8-5 0 0,-8 0 4 0,8 5 4 16,-8-1 0-16,8 1-4 0,2 0 8 0,-2 0-8 0,0-1-4 15,2 6 0-15,-2 0-4 0,0-5 0 0,9 4 0 0,-8 5 0 0,-1-4-12 16,9-1 4-16,-9 1-8 0,10-1 4 0,-10 1-8 0,2 5-4 15,6-5 0-15,-8-1 0 0,10 5-8 0,-10-3 0 0,9-3-4 16,1 2-4-16,-10 5 0 0,10-6-4 0,-10 1 0 0,8 0-4 0,-7 0 0 16,0-1 0-16,8 0-4 0,-9 1-8 0,0 0-4 15,2-2-16-15,-2-2-16 0,0 3-12 0,0-4-12 0,2 0-20 0,-2 4-16 16,-8-9-16-16,8 6-12 0,-8-2-48 0,0-4-32 0,0 0 32 16,9 0 32-16,-9 0 32 0,-9 0 20 0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40.1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CD1B98B-19EE-4D49-B897-941E45F73660}" emma:medium="tactile" emma:mode="ink">
          <msink:context xmlns:msink="http://schemas.microsoft.com/ink/2010/main" type="inkDrawing" rotatedBoundingBox="5902,9682 7017,8432 7051,8463 5936,9713" semanticType="callout" shapeName="Other">
            <msink:sourceLink direction="with" ref="{5EF9E85C-6D3D-427E-AE69-5E947FE05490}"/>
          </msink:context>
        </emma:interpretation>
      </emma:emma>
    </inkml:annotationXML>
    <inkml:trace contextRef="#ctx0" brushRef="#br0">1825 5743 3 0,'0'0'88'0,"0"0"-12"16,0 0-8-16,0 0-16 0,0 0-8 0,0 0-8 15,0 0 0-15,0 0-4 0,0 0-4 0,0 0 0 0,0 0-4 0,0 0 0 16,0 0 0-16,0 0 0 0,0-4 0 0,0 4 0 0,0-5 0 16,0 5 4-16,8-4 0 0,-8-1 0 0,0 5 0 0,8-10 0 15,-8 6 0-15,9-1 0 0,-9 0 0 0,9-5 0 0,-1 1 8 16,0 4-8-16,2-9 4 0,-2 4-4 0,0 1 0 0,1-6-4 16,8 1 0-16,-9-6-4 0,9 6 0 0,1-5 0 0,-10-1 0 15,18-3 0-15,-10-2-4 0,2 2 0 0,-1-1 0 0,9-5-4 0,-10 5-4 16,10-5 0-16,0 0 0 0,-9 5-4 0,8-4 0 0,0 4 4 15,1-5-4-15,0 5 0 0,-1-5 0 0,1 5 0 0,0 0 0 16,-10 5 0-16,10-5 0 0,-1 5-4 0,-7-5 4 0,8 5-4 16,-10 0 4-16,2-1-4 0,7 1 4 0,-7 0 0 0,-2 1-4 15,2 2 4-15,-2-3-16 0,-7-1 16 0,8 2 4 0,0 3-4 0,-1-4 0 16,-6 5 0-16,6-5 0 0,-6 4-4 0,6-3 0 0,-7 3 4 16,8 0 0-16,-9-4-4 0,9 5 0 0,1-2 4 0,-10 3 0 15,0-2-4-15,2 6 0 0,6-5 4 0,-8 4-4 0,1-5 0 16,0 6 4-16,8-1-4 0,-17 0 4 0,8 1 0 0,0-1-4 15,2 6 0-15,-2-6 0 0,0 5 0 0,0-4 4 0,-8 4-4 0,10 0 0 16,-10 1 0-16,8-1 0 0,-8 0 0 0,8 0 0 0,-8 5 0 16,0-5 4-16,9 5 0 0,-9 0 0 0,0 0 0 0,0-5 4 15,0 5 0-15,0 0 0 0,0 0-4 0,0 0 4 0,0 0-4 0,0 0 0 16,0 0 0-16,0 0 0 0,0 5-4 0,0-5 4 16,0 0-4-16,0 0 0 0,0-5 0 0,0 5-4 0,0 0-4 0,0 0-4 15,0 0-12-15,0 0-8 0,0 0-12 0,0 5-12 0,-9-5-24 16,9 0-24-16,0 0-24 0,-8 0-48 0,8 0-48 0,-8 0 44 15,-2 0 28-15,2 0 32 0,0 0 24 0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7:58.5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0F3E5F8-8910-45DB-ABE9-4033E2C32203}" emma:medium="tactile" emma:mode="ink">
          <msink:context xmlns:msink="http://schemas.microsoft.com/ink/2010/main" type="inkDrawing" rotatedBoundingBox="12098,9790 12304,11685 11987,11719 11780,9824" semanticType="callout" shapeName="Other">
            <msink:sourceLink direction="with" ref="{DB3AC856-5CFD-4192-BA11-06FE4CCE053B}"/>
          </msink:context>
        </emma:interpretation>
      </emma:emma>
    </inkml:annotationXML>
    <inkml:trace contextRef="#ctx0" brushRef="#br0">1148 5932 7 0,'8'0'80'0,"-8"0"-8"0,0 0-4 0,0 0-28 0,0 0-8 0,0 0 0 15,0-4-20-15,0 4 24 0,0 0-4 0,0 0-4 0,0 0 4 16,0 0-4-16,0 0 4 0,0 0 0 0,0 0 0 0,0 0 0 15,0 4 4-15,0-4-4 0,0-4-4 0,0 4 4 0,0 0-4 16,0 4 4-16,0-4-4 0,0 0 0 0,0 5 0 0,-8-5 4 0,8 5 0 16,0 0-8-16,0-1 4 0,-8 2-4 0,8-2-8 15,0 1 8-15,-9 6-4 0,9-3 0 0,-9 2 0 0,1 0-4 0,8-1 4 16,-8 0-4-16,-1 6 0 0,1-6 0 0,-1 6 0 0,0-1 0 16,1 1 0-16,0-1 0 0,8 1-4 0,-10 4 4 0,2-5 0 15,0 1-8-15,0 4 4 0,-2-5 0 0,2 4 0 0,8-2-4 16,-8 3 0-16,-1 0 0 0,1-5 0 0,8 6-4 0,-8-1 4 0,8-5 0 15,-10 5 0-15,10 0 0 0,-8-4-4 0,8 4 4 0,-8-5-4 16,8 5 0-16,0 1 4 0,0-1-8 0,-8 0 4 0,8 0 0 16,0-4 0-16,0 9 0 0,0-5-4 0,0 0 4 0,-10 5-4 15,10 0 4-15,0 0 0 0,0-5-4 0,0 11 0 0,0-6 4 16,10-1 0-16,-10 0 0 0,0 7-4 0,0-7 0 0,8 6 0 16,-8-4 4-16,0 4 0 0,8-6-4 0,-8 6 4 0,8-5 0 0,2 0 0 15,-10 0-4-15,8 5 4 0,0-5 0 0,1 0 0 0,-1-5 0 16,-8 5 0-16,8 0 0 0,2 0 0 0,-2-4-4 0,0 3 4 15,0-4 4-15,2 5-4 0,-2-4 0 0,0 3 4 0,10-4-8 0,-10 0 4 16,1 5 0-16,-1-4-4 0,0 4 4 0,1-5 0 0,0 0 0 16,-1 0 0-16,0 0 0 0,10 1 0 0,-10-1 0 0,1 0 0 15,0-1-4-15,-1 3 4 0,0-2 0 0,1-4 0 0,-9-1-4 0,8 5 0 16,0-6 0-16,2 3 0 0,-2-3 0 0,0-3 0 16,-8 0 0-16,10 5 4 0,-2-7-4 0,-8 3 0 0,8-7 0 0,0 6-4 15,-8-5 0-15,9-1 4 0,-9 2-8 0,9-2 0 0,-9-4-4 16,0 5-8-16,0-5-4 0,8 0-8 0,-8 0-8 0,0 0-16 15,0-5-8-15,0 5-24 0,0-4-20 0,0-6-16 0,0 5-32 16,0-5-60-16,0 0 12 0,-8 1 40 0,8-1 40 0,0-4 16 16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7:47.6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DF3ACF1-2F02-44D0-84F9-8AF4C9A9B398}" emma:medium="tactile" emma:mode="ink">
          <msink:context xmlns:msink="http://schemas.microsoft.com/ink/2010/main" type="writingRegion" rotatedBoundingBox="9560,9859 11172,10429 10902,11192 9290,10621"/>
        </emma:interpretation>
      </emma:emma>
    </inkml:annotationXML>
    <inkml:traceGroup>
      <inkml:annotationXML>
        <emma:emma xmlns:emma="http://www.w3.org/2003/04/emma" version="1.0">
          <emma:interpretation id="{50A97D06-4678-4EF0-9E6E-0D3DCC76F237}" emma:medium="tactile" emma:mode="ink">
            <msink:context xmlns:msink="http://schemas.microsoft.com/ink/2010/main" type="paragraph" rotatedBoundingBox="9560,9859 11172,10429 10902,11192 9290,10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CD73A6-A6AF-439A-9193-FD63D1DE30F2}" emma:medium="tactile" emma:mode="ink">
              <msink:context xmlns:msink="http://schemas.microsoft.com/ink/2010/main" type="line" rotatedBoundingBox="9560,9859 11172,10429 10902,11192 9290,10621"/>
            </emma:interpretation>
          </emma:emma>
        </inkml:annotationXML>
        <inkml:traceGroup>
          <inkml:annotationXML>
            <emma:emma xmlns:emma="http://www.w3.org/2003/04/emma" version="1.0">
              <emma:interpretation id="{C0D89B15-3E87-48A2-B3D0-9015DC05A4C2}" emma:medium="tactile" emma:mode="ink">
                <msink:context xmlns:msink="http://schemas.microsoft.com/ink/2010/main" type="inkWord" rotatedBoundingBox="9458,10147 9850,10286 9691,10735 9299,105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-1520 6748 99 0,'0'9'124'0,"0"-4"-36"0,0-5 12 15,0 5-20-15,0 0 4 0,0-5 4 0,0 4 4 16,0-4-12-16,8 0 0 0,-8 5-4 0,8-5-4 0,-8 0-4 0,10 0 4 16,-10 0-4-16,8 0 0 0,0 0-8 0,1 0 0 0,-1 0 0 15,1 0 0-15,-1 0-8 0,9 0 0 0,-9 0-12 0,2 0-4 16,6 0 0-16,-6 0-4 0,6 0 0 0,-8 0-4 0,1 0-8 0,8-5 0 16,-8 5-4-16,-1 0-4 0,10 0 0 0,-10-4 0 15,0 4-8-15,0 0 0 0,2 0 0 0,-2-5-4 0,0 5-4 0,1 0-8 16,0 0-16-16,-9 0-16 0,8-5-24 0,-8 5-28 0,0 0-20 15,9 0-32-15,-9 5-48 0,0-5-84 0,0 0 20 0,0 0 44 16,0 0 44-16,-9 0 32 0,9 0 24 0,-8 0 24 0</inkml:trace>
          <inkml:trace contextRef="#ctx0" brushRef="#br0" timeOffset="-279.2532">-1512 6388 71 0,'-8'0'112'15,"8"5"-12"-15,0-5-8 0,0 4-20 0,0-4-4 0,0 0 0 16,0 0 4-16,8 6 0 0,-16-6 0 0,16 4-4 0,-8-4-4 0,0 0 0 15,8 0 4-15,-8 5-4 0,10-5 0 0,-10 0 4 0,8 0-4 16,0 0-4-16,1 5-8 0,-1-5 4 0,9 0-4 0,-8 0-4 16,7 0-4-16,-6 0-8 0,6 0-4 0,2 0-4 0,-2 0-20 15,2 0 8-15,-10 0 4 0,9 0-8 0,1 0 4 0,-2 0 0 16,-8 0-12-16,10-5 0 0,-1 5 4 0,-8 0-8 0,8 0-4 0,-9-5-12 16,0 5-12-16,2 0-16 0,-2 0-24 0,0 0-12 15,0 0-12-15,-8-4-36 0,10 4-28 0,-10 0-40 0,0 0-64 0,0 0 48 16,-10 4 40-16,10-4 28 0,-8 0 28 0,0 5 20 0</inkml:trace>
        </inkml:traceGroup>
        <inkml:traceGroup>
          <inkml:annotationXML>
            <emma:emma xmlns:emma="http://www.w3.org/2003/04/emma" version="1.0">
              <emma:interpretation id="{DB3AC856-5CFD-4192-BA11-06FE4CCE053B}" emma:medium="tactile" emma:mode="ink">
                <msink:context xmlns:msink="http://schemas.microsoft.com/ink/2010/main" type="inkWord" rotatedBoundingBox="10591,10224 11172,10429 10902,11192 10322,10986">
                  <msink:destinationLink direction="with" ref="{B0F3E5F8-8910-45DB-ABE9-4033E2C32203}"/>
                </msink:context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%</emma:literal>
                </emma:interpretation>
                <emma:interpretation id="interp3" emma:lang="" emma:confidence="0">
                  <emma:literal>8</emma:literal>
                </emma:interpretation>
                <emma:interpretation id="interp4" emma:lang="" emma:confidence="0">
                  <emma:literal>2</emma:literal>
                </emma:interpretation>
                <emma:interpretation id="interp5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3424.8563">-394 6570 27 0,'0'6'88'0,"0"-6"0"0,-10 0-8 16,10 0-28-16,0 0 0 0,0 0-4 0,-8 0-4 0,8 4-8 15,0-4 0-15,0 0 0 0,0-4-4 0,0 4-4 0,0 0 0 16,0 0-4-16,0 0 0 0,0 0-4 0,0 0 0 0,0 0 4 0,0 0 0 16,0 0 4-16,0-6 0 0,0 2-8 0,0 4 4 0,0-5 8 15,0 0 0-15,0 0-4 0,0 1 4 0,0-6-8 0,8 5 8 16,-8-5-4-16,0 6 0 0,10-6 0 0,-10 5 4 0,8-4-4 15,-8-1 8-15,8 5-8 0,0-5-4 0,-8 1 0 0,10 4-4 0,-2-5 0 16,0 6 0-16,1-1-4 0,-1-5 0 0,0 7-4 0,2-3 0 16,-10 1 0-16,8 0 0 0,0 5 0 0,0-4-4 0,2 4 0 15,-2 0-4-15,0 0 4 0,1 0-4 0,0 0 4 0,-1 4-4 0,1-4 0 16,-1 5 0-16,0 0 0 0,-8 4 4 0,9-4-4 16,0 5 0-16,-1 0 0 0,-8-1 0 0,8 5 0 0,-8-4-4 0,10 5 0 15,-10 4 4-15,0 0-4 0,0 0 0 0,0 1 0 0,0 3 4 16,0-3-8-16,0 8 4 0,-10-4 0 0,2 5-4 0,0 0 0 15,-1-1 0-15,0 1 4 0,1 5-4 0,0-5 0 0,-9 0 0 16,8 4 0-16,-8-4 4 0,9-6 0 0,-10 7-4 0,2-7 0 16,6 6 0-16,-6-10 0 0,-1 5 4 0,9-4 0 0,-2-6 0 15,-6 0-4-15,8 1 0 0,-2-7 4 0,2 3 0 0,0-2-4 0,8-9 0 16,-10 5 0-16,10 0 4 0,-8-5-4 0,8 0 4 0,0-5-4 16,0 0 0-16,0 1 4 0,-8-1 0 0,8 1 4 0,0-7-4 15,8 2 0-15,-8-1-4 0,0 1 0 0,0-1 4 0,0 6 0 16,8-6 0-16,-8 0 0 0,0 0 4 0,10 6-8 0,-10-6 0 15,0 5 4-15,0 1 0 0,8 4 0 0,-8-5 4 0,8 5 0 0,-8-5 0 16,10 5 0-16,-10 0-16 0,8 5 20 0,0-5 0 0,-8 5-4 16,8-1 0-16,2 1-4 0,-2 0 8 0,0 0 0 0,1 4 0 15,-1-4 0-15,10 5 0 0,-10 0 0 0,0-1 4 0,10 0 0 16,-10 1 0-16,9 0 4 0,-8-2-4 0,8 3 4 0,-9-2 4 16,9 6 0-16,-8-10-4 0,7 4 4 0,-6 1 0 0,-2 0-4 0,9 0 4 15,-8-7-8-15,7 3 4 0,-7-2-4 0,-1 1 4 16,0 0 0-16,2-5 0 0,6 5-4 0,-6-5 0 0,-2 0 4 0,-8 0 0 15,8-5-4-15,0 0 0 0,1 0-4 0,0 1 4 0,-9-5-4 16,8-1-4-16,-8 0 0 0,9-5-4 0,-9 6-4 0,0-6-4 16,0 2-12-16,8-7-8 0,-8 5-16 0,0 1-16 0,-8-5-24 0,8 4-24 15,0-4-24-15,-9 5-40 0,1-1-48 0,-1 2-60 0,0-2 52 16,1 5 44-16,0-4 36 0,0 9 20 0,-2-5 32 0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8:44.7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71081A5-89FD-4A15-AF24-3CF1E520DA3A}" emma:medium="tactile" emma:mode="ink">
          <msink:context xmlns:msink="http://schemas.microsoft.com/ink/2010/main" type="inkDrawing" rotatedBoundingBox="12067,12107 12167,13294 11903,13316 11802,12129" semanticType="callout" shapeName="Other">
            <msink:sourceLink direction="to" ref="{BD96AE63-09A3-43AD-BE4C-BB86A407135A}"/>
            <msink:sourceLink direction="from" ref="{BD96AE63-09A3-43AD-BE4C-BB86A407135A}"/>
          </msink:context>
        </emma:interpretation>
      </emma:emma>
    </inkml:annotationXML>
    <inkml:trace contextRef="#ctx0" brushRef="#br0">1106 8268 3 0,'0'0'92'0,"0"-4"-8"0,-9 4 0 0,9 0-32 0,0-6-4 15,0 6 0-15,0 0 0 0,0-4-4 0,9 4 0 0,-9 0 0 16,0 0 0-16,-9-5 0 0,9 5 0 0,0 0 8 0,0 0 0 15,0 0 4-15,0 0 4 0,0 0 4 0,0 0 4 0,-8 0 0 0,8 0-4 16,0 0 4-16,0 0 0 0,0 0-8 0,-9 0-8 0,9 0 0 16,-9 5-4-16,9-5 0 0,-8 4-8 0,0 2-4 0,8-2 0 15,-10 7 4-15,2-3-8 0,0-3-4 0,8 5 0 0,-8 4-4 16,-2 1 0-16,2-6 0 0,0 11-4 0,-1-6 0 0,1 0-4 16,0 5 0-16,-2 0 0 0,2 1 0 0,0-1-4 0,8 0 0 15,-8 5-8-15,-2-5-4 0,10 5 0 0,-8 0 0 0,8 1 0 16,-8 3 0-16,8-4 0 0,0 5 0 0,0-6 0 0,0 6 0 0,0 0 0 15,0 0 0-15,0 0 0 0,0-1 0 0,8 1 0 0,-8 0 0 16,0 0 0-16,8 0 0 0,2 0 0 0,-10-1 0 0,8 1 0 16,0 0 0-16,0 0 0 0,2-1 0 0,-2-4 0 0,9 0 0 0,-9 0 0 15,0 0 0-15,10 0 0 0,-10-5 0 0,10 0 0 16,-10 1 0-16,9-1 0 0,-8-5 0 0,8 1 0 0,-1-1 0 0,-7-5-56 16,8 1-32-16,-9-1-20 0,2 2-16 0,6-7-24 0,-7 1-24 15,0 0-28-15,-9-1-76 0,8-4 32 0,0 0 52 0,-8-4 40 16,0-1 24-16,9 5 24 0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8:44.1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9E1DCF0-58E0-4FFF-9F0D-229FC9A762B1}" emma:medium="tactile" emma:mode="ink">
          <msink:context xmlns:msink="http://schemas.microsoft.com/ink/2010/main" type="writingRegion" rotatedBoundingBox="9556,12194 11876,12367 11702,14683 9383,14510"/>
        </emma:interpretation>
      </emma:emma>
    </inkml:annotationXML>
    <inkml:traceGroup>
      <inkml:annotationXML>
        <emma:emma xmlns:emma="http://www.w3.org/2003/04/emma" version="1.0">
          <emma:interpretation id="{03C66E71-D5C9-4837-A5D6-DF9B5E7BB57F}" emma:medium="tactile" emma:mode="ink">
            <msink:context xmlns:msink="http://schemas.microsoft.com/ink/2010/main" type="paragraph" rotatedBoundingBox="9557,12191 11332,12327 11282,12976 9507,12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B7A75F-0594-471A-889B-818F8EC5D365}" emma:medium="tactile" emma:mode="ink">
              <msink:context xmlns:msink="http://schemas.microsoft.com/ink/2010/main" type="line" rotatedBoundingBox="9557,12191 11332,12327 11282,12976 9507,12839"/>
            </emma:interpretation>
          </emma:emma>
        </inkml:annotationXML>
        <inkml:traceGroup>
          <inkml:annotationXML>
            <emma:emma xmlns:emma="http://www.w3.org/2003/04/emma" version="1.0">
              <emma:interpretation id="{BD96AE63-09A3-43AD-BE4C-BB86A407135A}" emma:medium="tactile" emma:mode="ink">
                <msink:context xmlns:msink="http://schemas.microsoft.com/ink/2010/main" type="inkWord" rotatedBoundingBox="9697,12202 11332,12327 11282,12976 9647,12850">
                  <msink:destinationLink direction="to" ref="{371081A5-89FD-4A15-AF24-3CF1E520DA3A}"/>
                  <msink:destinationLink direction="from" ref="{371081A5-89FD-4A15-AF24-3CF1E520DA3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-156 8608 67 0,'-8'0'100'0,"8"-4"-12"0,0 4-4 0,-10-4-28 0,10-2 0 15,0 1-4-15,0 1-4 0,0-2-4 0,0 2 0 0,-8-1 0 16,8 1-4-16,0-2-4 0,0-3 8 0,0-1-4 0,8 6-4 15,-8-6 0-15,0 1 0 0,10-1-4 0,-10 5 0 0,8-5-4 0,-8 1 4 16,8 0-4-16,1 4 0 0,-9-5 0 0,9 5 0 0,-1-4 0 16,0 9 0-16,1-5 4 0,-1 0-4 0,0 0 0 0,2 5 0 15,-2 0 0-15,0 0-4 0,2 5-4 0,-2 0 0 0,0 0-4 16,0-1 4-16,1 6-8 0,0 0 4 0,-1 4-4 0,1 1 0 16,-1-2 0-16,-8 2-8 0,8 3 4 0,-8 3-4 0,0-2 0 15,0 4 0-15,0 2 0 0,-8-6-4 0,8 10 4 0,-8-6-4 16,-1 2 0-16,1 4 4 0,-10-6-4 0,10 6 0 0,-8-5 0 15,-2 5 0-15,10-5 0 0,-10 0 0 0,1-5 0 0,1 0 0 0,7 0 0 16,-8 0 0-16,-1-4 0 0,10-5 0 0,-9-1 0 0,8 1-4 16,1-6 0-16,0 0 4 0,8 3-4 0,-9-14 0 0,9 7 0 15,-8-4 0-15,8-5 4 0,0 4-4 0,0-4 0 0,0-1 4 16,0 1 0-16,0-7 0 0,8 7 0 0,-8-1 0 0,9 1 0 16,-9-1 0-16,8 1 0 0,-8 0 0 0,8 4 0 0,1 0 4 0,-9 0 0 15,9 5 4-15,-1 0 4 0,0 0-4 0,2 0 4 0,-2 5 0 16,0 0 4-16,1 0 0 0,0 4 4 0,7-4 0 0,-7 4 4 15,7 1 0-15,-6 0 0 0,6-1-4 0,-6 1 0 0,6 0 4 0,1 3 4 16,0-3-8-16,-8 0-4 0,7 3 4 0,2-2 0 16,0-1-4-16,-2-6 0 0,1 6-8 0,0-5 4 0,-8 4 4 0,7-5-8 15,2 2-4-15,-10-6 0 0,10 4 0 0,-2-4 4 0,-7 0 0 16,8 0 0-16,-8 0-8 0,7-4 0 0,-8-2-8 0,2 2-8 16,-2-1-12-16,10-4-8 0,-10-1-24 0,0 0-24 0,1 2-20 0,-1-7-40 15,1 5-16-15,-9-5-32 0,8 2-80 0,1-3 20 16,-9 7 44-16,0-5 52 0,0-1 20 0,8 1 28 0</inkml:trace>
          <inkml:trace contextRef="#ctx0" brushRef="#br0" timeOffset="-929.516">-1256 8527 23 0,'8'-5'112'0,"-8"1"-8"0,0-2-4 0,0 2-28 0,-8-1-4 16,8 1-4-16,0 4 0 0,0 0-4 0,0-6 0 0,0 6-8 16,0 0-4-16,0 0-4 0,0 0 0 0,0 0-4 0,0 0 0 15,0 0 8-15,0 0 4 0,8 6 4 0,-8-2 4 0,0-4-4 0,0 9 0 16,9-3 4-16,-9 3-4 0,0 1-4 0,0-2-4 0,9 7-4 16,-9 0-4-16,0 4-4 0,0-5-8 0,8 6 0 0,-8 4-4 15,0-6-8-15,0 2 0 0,0 4-4 0,0-5 0 0,0 6-4 16,0-6-4-16,0 0-4 0,0 0 4 0,0 0-4 0,0 0 4 15,0 0-4-15,0-4 0 0,0-1 0 0,0 1-12 0,0-1-4 0,0-5-4 16,0 1-8-16,0-1-12 0,0-3-8 0,0 3-8 0,0-5-16 16,0-4-8-16,0 6-20 0,0-6-16 0,0 0-12 0,-8 0-8 15,8-6-40-15,-9 6-32 0,9-4 24 0,-9-5 32 0,9 3 40 16,-8-3 12-16</inkml:trace>
        </inkml:traceGroup>
        <inkml:traceGroup>
          <inkml:annotationXML>
            <emma:emma xmlns:emma="http://www.w3.org/2003/04/emma" version="1.0">
              <emma:interpretation id="{68347E10-E506-44FC-9DC3-F186C59D0A58}" emma:medium="tactile" emma:mode="ink">
                <msink:context xmlns:msink="http://schemas.microsoft.com/ink/2010/main" type="inkWord" rotatedBoundingBox="9525,12605 9967,12639 9963,12686 9521,12652"/>
              </emma:interpretation>
              <emma:one-of disjunction-type="recognition" id="oneOf1"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Ź</emma:literal>
                </emma:interpretation>
                <emma:interpretation id="interp5" emma:lang="" emma:confidence="0">
                  <emma:literal>Zw</emma:literal>
                </emma:interpretation>
              </emma:one-of>
            </emma:emma>
          </inkml:annotationXML>
          <inkml:trace contextRef="#ctx0" brushRef="#br0" timeOffset="-710.1014">-1419 8777 79 0,'10'0'104'0,"-10"0"-8"0,0 0-4 0,0 0-24 15,8 4 0-15,-8-4 4 0,8 0 0 0,-8 0 4 0,10 5 4 0,-10-5-12 16,8 5-4-16,0-5-4 0,0 0 0 0,10 5 0 0,-10-5-8 16,1 0 0-16,-1 0-8 0,10 4-4 0,-2-4-4 0,-8 0-4 15,10 0-4-15,-1-4-8 0,0 4 0 0,-8-5-12 0,7 5 4 16,2-5-4-16,-2 5-4 0,2 0-8 0,-1-5-4 0,0 5-12 15,-8 0-16-15,7 0-16 0,-8-4-20 0,10 4-20 0,-10 0-20 0,10 0-20 16,-10 0-64-16,1 0-20 0,-1 0 44 0,9 0 32 0,-8 0 20 16,-1 0 32-16</inkml:trace>
        </inkml:traceGroup>
      </inkml:traceGroup>
    </inkml:traceGroup>
    <inkml:traceGroup>
      <inkml:annotationXML>
        <emma:emma xmlns:emma="http://www.w3.org/2003/04/emma" version="1.0">
          <emma:interpretation id="{650105D6-F11C-47F7-9C98-7F4F123600E0}" emma:medium="tactile" emma:mode="ink">
            <msink:context xmlns:msink="http://schemas.microsoft.com/ink/2010/main" type="paragraph" rotatedBoundingBox="9819,13955 11746,14099 11702,14683 9775,145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B69AC0-007F-48A7-AB1A-75FA80259402}" emma:medium="tactile" emma:mode="ink">
              <msink:context xmlns:msink="http://schemas.microsoft.com/ink/2010/main" type="line" rotatedBoundingBox="9819,13955 11746,14099 11702,14683 9775,14539"/>
            </emma:interpretation>
          </emma:emma>
        </inkml:annotationXML>
        <inkml:traceGroup>
          <inkml:annotationXML>
            <emma:emma xmlns:emma="http://www.w3.org/2003/04/emma" version="1.0">
              <emma:interpretation id="{B287A680-D48E-4D45-A103-522D7F729CD0}" emma:medium="tactile" emma:mode="ink">
                <msink:context xmlns:msink="http://schemas.microsoft.com/ink/2010/main" type="inkWord" rotatedBoundingBox="9805,14141 10193,14170 10164,14550 9777,1452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5416.4967">-1153 10503 19 0,'0'0'104'0,"0"0"-8"0,0 0-4 0,0 0-28 16,0 0 0-16,0 0 8 0,0 0 4 0,0 0 4 0,0 0 8 15,8 0-8-15,-8 0 0 0,8 0 0 0,-8 0-4 0,9 0-4 16,-9 0 4-16,8 0 0 0,1 0-4 0,0 0-4 0,-1 0-8 16,0-5-4-16,10 5-8 0,-10-4 0 0,0 4-8 0,10-6-8 0,-10 2-4 15,9 0-4-15,0-1-4 0,-8-5-4 0,7 5 0 0,2-5-4 16,0 6-4-16,-2-6 0 0,-8 1-24 0,9 3 16 0,1-3-16 15,-2-2-16-15,-6 8-28 0,6-3-24 0,-8 2-24 0,10-1-32 16,-10 1-32-16,1-2-76 0,-1 2-4 0,1 4 44 0,0 0 32 16,-9-5 40-16,8 5 24 0</inkml:trace>
          <inkml:trace contextRef="#ctx0" brushRef="#br0" timeOffset="45178.135">-1042 10316 7 0,'0'-5'96'0,"0"0"-4"16,0 5-4-16,0-4-24 0,0-2-4 0,0 6 0 0,0-4-8 15,-10 4-4-15,10 0-4 0,0 0 0 0,0 0 0 0,0-5 0 0,0 5 0 16,0 0 4-16,0 0 0 0,0 0 0 0,10 0-8 0,-20 0 0 16,10 5 4-16,0-5 0 0,0 4-4 0,0 2 0 0,0-2 8 15,0 1-8-15,0 0 0 0,0 4 0 0,0-4 0 0,0 9-8 16,0-3-4-16,0 3-4 0,0 0-4 0,0 1 0 0,0-1-4 16,0 5-4-16,0-4 0 0,0 4-8 0,0 0 4 0,10-5-4 0,-10 5 0 15,0-4-4-15,0-1 0 0,8 1 0 0,-8-1 0 0,0 0-4 16,0 2-8-16,8-8 0 0,-8 2-8 0,0-1-4 0,9 1-12 15,-9-5-12-15,8 4 0 0,-8-4 0 0,0-5-8 0,0 5 0 0,0-5-4 16,0 0-8-16,0 5-8 0,0-5-12 0,0 0-8 16,0-5-12-16,0 5-36 0,0-5-24 0,0 0 0 0,-8 5 56 0,8-5 20 15</inkml:trace>
        </inkml:traceGroup>
        <inkml:traceGroup>
          <inkml:annotationXML>
            <emma:emma xmlns:emma="http://www.w3.org/2003/04/emma" version="1.0">
              <emma:interpretation id="{9556B577-A7B7-4402-86A0-4CB04F6AA2E4}" emma:medium="tactile" emma:mode="ink">
                <msink:context xmlns:msink="http://schemas.microsoft.com/ink/2010/main" type="inkWord" rotatedBoundingBox="11157,14055 11746,14099 11702,14683 11113,1463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7613.6228">296 10407 67 0,'0'0'84'0,"-8"0"-4"15,-2 0-4-15,10 0-24 0,-8 0 0 0,0-6-8 0,-2 6 0 16,10 0-4-16,-8-3 0 0,0 3-12 0,8-6 0 0,-8 2 4 0,8-1-4 16,0 1 0-16,-9-2-4 0,9 2 4 0,0-6 0 15,0 6 4-15,0-7-4 0,0 2 4 0,0-1 4 0,0 6-4 16,9-6-4-16,-9 1 4 0,8-6-8 0,-8 10 0 0,8-4 0 0,0-1 0 15,2 1 0-15,-2-1 0 0,-8 5-4 0,18-5 4 0,-10 6-4 16,0-1 0-16,1 0 4 0,-1 0-4 0,9 5 0 0,-8 0 0 16,-1-5-4-16,10 5-4 0,-10 5-4 0,0-5 0 0,10 5-4 0,-10 0 0 15,0 0 0-15,1-1 4 0,-1 1-4 0,1 5 0 16,0 0 0-16,-1-1 0 0,-8 1-4 0,8 4 4 0,-8 1 0 0,0-1 0 16,0 5-4-16,0-4 0 0,-8 4 4 0,0 0-4 0,8 5 4 15,-18-5-4-15,10 5 0 0,-9 1 0 0,9-2 0 0,-10 0 0 16,2 2 4-16,-2-1-4 0,1-5-16 0,-8 5 16 0,8-10 8 0,-1 5-4 15,2-4-4-15,6-1 4 0,-6-4 0 0,8 4-4 0,-10-9 0 16,10 0 0-16,-1 0 0 0,9-1 0 0,-8-4 0 0,8 0 0 16,0-4 0-16,-8-1-4 0,8 0 4 0,8-4-4 0,-8 3 4 15,0-3 0-15,8 0 0 0,-8 4 0 0,9-5-4 0,-1 0 4 16,-8 6 0-16,9-6 0 0,0 5 4 0,-1 1-4 0,0-1 0 0,0 0 0 16,2 5 4-16,-2-5 0 0,0 5 0 0,2 5 4 0,-2-5 4 15,0 5-4-15,9 0 4 0,-8 4 4 0,-1-4-4 0,9 4 4 16,-9 1-4-16,10 0 8 0,-10-1-4 0,10 1 0 0,-2 0 0 15,-7 4-4-15,8-5 0 0,0 1 0 0,1 5 0 0,-10-6 0 16,8 1 0-16,2 0-4 0,-10-1 0 0,9-5 0 0,-8 2 0 0,8 3 0 16,-1-9-4-16,-6 5-4 0,6-5 8 0,-6 0-8 15,-2 0 0-15,9 0-4 0,-9-5 0 0,1 1-4 0,8-1-4 0,-9-1-8 16,0-3-4-16,2-1-12 0,-2 1-12 0,0-1-16 0,2 0-20 16,-2 1-20-16,-8-1-24 0,8-4-16 0,1 5-36 0,-9-6-44 15,0 6 32-15,8-6 32 0,-8 1 28 0,0 4 24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52:19.0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ECAB5E4-AB9A-4554-8C38-539D39801489}" emma:medium="tactile" emma:mode="ink">
          <msink:context xmlns:msink="http://schemas.microsoft.com/ink/2010/main" type="writingRegion" rotatedBoundingBox="2468,11131 5246,10776 5353,11615 2575,11970"/>
        </emma:interpretation>
      </emma:emma>
    </inkml:annotationXML>
    <inkml:traceGroup>
      <inkml:annotationXML>
        <emma:emma xmlns:emma="http://www.w3.org/2003/04/emma" version="1.0">
          <emma:interpretation id="{78D15F6C-2161-417F-8DBD-634C860CF27E}" emma:medium="tactile" emma:mode="ink">
            <msink:context xmlns:msink="http://schemas.microsoft.com/ink/2010/main" type="paragraph" rotatedBoundingBox="2468,11131 5246,10776 5353,11615 2575,119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8545FF-A455-40B5-90FF-2C9F926C826D}" emma:medium="tactile" emma:mode="ink">
              <msink:context xmlns:msink="http://schemas.microsoft.com/ink/2010/main" type="inkBullet" rotatedBoundingBox="2498,11370 3044,11300 3053,11369 2507,11438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471 7935 15 0,'0'0'92'0,"0"0"-12"15,0 0 0-15,0 0-28 0,8 0-4 0,-8-5 0 16,0 5-4-16,0 5-4 0,0-5 0 0,0 0 0 0,9 0 0 0,-9 0-4 15,0 0 0-15,8 0 8 0,-8 0 0 0,0 0-4 0,8 0 0 16,2 0-4-16,-10 0-4 0,8 0 0 0,-8 0 0 0,8 0 0 16,0 0-4-16,2 0-4 0,-2 0 4 0,0 0-8 0,-8 0 4 0,17 0 0 15,-8 0-4-15,0 0 0 0,-1 0 4 0,8 0-4 0,-6 0 0 16,6 0 0-16,-6 0-4 0,6 0 4 0,-7 0-4 0,8 0-4 16,0 0 4-16,-1 0-4 0,-6 0 0 0,6 0-4 0,2 0 0 15,-1 0 0-15,-1 0 4 0,-7 0-4 0,8 0 0 0,1 0 0 16,-10 0 4-16,10 0-4 0,-10-5 0 0,0 5-4 0,0 0 0 0,1 0 0 15,8 0 4-15,-8 0 0 0,-9 0-4 0,8 0 0 0,0 0 0 16,2 0 4-16,-2 0-4 0,-8 0 0 0,8 0 0 0,0 0 0 16,-8 0 4-16,10 0-4 0,-10 0 0 0,8 0 0 0,-8 0 0 15,8 0 0-15,-8 0 0 0,0 0 4 0,9 0 4 0,-9 0-4 16,0 0 0-16,0 0 4 0,0 0 0 0,0 0 0 0,0 0 0 16,0 0 4-16,0 0 0 0,0 0 0 0,0 0 0 0,0 0-4 15,0 0 0-15,0 0 4 0,0 0-4 0,0 0 0 0,0 0-4 16,0 0 0-16,0 0-4 0,0 0 4 0,0 0-4 0,0 0 0 0,0 0-4 15,-9 0-4-15,9 0-8 0,0 0-16 0,0 0-16 0,-8 0-20 16,8 0-20-16,-8 0-20 0,8 0-32 0,-10 0-28 0,2 0-56 16,0 5-36-16,0-5 52 0,8 0 36 0,-10 0 28 0,2 5 28 15,0-5 24-15</inkml:trace>
      </inkml:traceGroup>
      <inkml:traceGroup>
        <inkml:annotationXML>
          <emma:emma xmlns:emma="http://www.w3.org/2003/04/emma" version="1.0">
            <emma:interpretation id="{36F46BA9-9648-45A4-8468-9B6411ABF2AF}" emma:medium="tactile" emma:mode="ink">
              <msink:context xmlns:msink="http://schemas.microsoft.com/ink/2010/main" type="line" rotatedBoundingBox="3728,10970 5246,10776 5353,11615 3835,11809"/>
            </emma:interpretation>
          </emma:emma>
        </inkml:annotationXML>
        <inkml:traceGroup>
          <inkml:annotationXML>
            <emma:emma xmlns:emma="http://www.w3.org/2003/04/emma" version="1.0">
              <emma:interpretation id="{19AF1BFF-45A5-429C-BE6A-E91A01AD851D}" emma:medium="tactile" emma:mode="ink">
                <msink:context xmlns:msink="http://schemas.microsoft.com/ink/2010/main" type="inkWord" rotatedBoundingBox="3728,10970 5246,10776 5353,11615 3835,1180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58.9584">1818 7584 71 0,'0'0'88'0,"0"-4"-4"0,0 4-8 16,0 0-20-16,0 0-20 0,0 0 16 0,0 0 0 0,-9 0-4 15,9 0 0-15,0 4-4 0,0-4 0 0,0 0 4 0,0 0-8 16,0 0 4-16,9 0 0 0,-18 0 4 0,9 0-8 0,0 0 0 16,0 0 4-16,0 0-8 0,0 0 4 0,0 0 4 0,0 0 0 0,0 0 0 15,0 0 4-15,0 7 0 0,0-3-4 0,0 0-4 0,0 1-8 16,0 5-4-16,0 0-4 0,0-1-4 0,0 5 0 0,0-4-4 16,0 5-4-16,0 4-4 0,-8-5-4 0,8 5 4 0,0 0 0 15,-9 0-4-15,9 1 0 0,0 4 0 0,-9-5 0 0,9 0 0 16,0 1 0-16,-8-1-4 0,8 0 0 0,-8-5 0 0,8 5 0 0,0-4-4 15,0-1 4-15,0 0 0 0,0-4 0 0,0-1 0 0,0 1 0 16,0 0 0-16,0-1-4 0,0-5 0 0,0 2-4 0,0 3 0 16,0-3 0-16,0-6-4 0,8 4 0 0,-8-4 0 0,0 5-4 15,0-5 4-15,8 0 0 0,-8 0 0 0,9 0-4 0,-9 0 4 16,9 0 4-16,-1 0 0 0,1-5 0 0,-9 1 0 0,8 4 0 0,0-6-4 16,2 2 0-16,-2-1 8 0,-8-5-4 0,8 6 0 0,0-1 0 15,2-5 0-15,-2 0 0 0,0 1 0 0,1 5 0 0,0-6 4 16,-1 0-4-16,1 0 8 0,-1 6-8 0,0-6 0 0,0 5 8 0,-8-4 0 15,10 4 0-15,-2 0-4 0,-8-6 8 0,8 11-8 16,2-3 4-16,-10-2 0 0,0 0 4 0,8 5-4 0,-8 0 0 0,8 0 4 16,-8-5 0-16,0 10-4 0,9-5 0 0,-9 0 4 0,0 0 0 15,8 5 0-15,-8 0 0 0,0 5 0 0,0-6 4 0,0 6 0 16,0-1 0-16,0 1 4 0,0-1-4 0,0 6 4 0,0 0-8 16,0-2 8-16,0 7-4 0,0-7 0 0,0 8 0 0,0-2 0 15,9-4 0-15,-18 3 0 0,9 1 4 0,9-4-4 0,-9-1-4 16,0 5 0-16,0-4 0 0,0-1-4 0,0-5 0 0,0 6 4 0,0-5 0 15,0 0-4-15,0-1 0 0,0-5-4 0,0 2 0 0,0-2-28 16,0 1 8-16,0 0-8 0,0-5-16 0,0 0-4 0,0 5-20 16,0-5-16-16,0-5-12 0,0 5-16 0,0-5-32 0,0 0-48 15,0 1 16-15,0-2 28 0,0-3 28 0,0 5 24 0</inkml:trace>
          <inkml:trace contextRef="#ctx0" brushRef="#br0" timeOffset="2551.175">2346 7859 11 0,'9'5'104'0,"-9"-5"-4"0,0 4-8 16,0-4-24-16,8 0 0 0,-8 5-4 0,0 0 0 0,9-5-4 0,-9 5 0 16,9-1 0-16,-9 1-4 0,8 0 4 0,0 3-4 0,0-1-4 15,2-3-8-15,-2 6-4 0,0-6 0 0,2 6-4 0,-2 0 0 16,9 0-4-16,-9-1 4 0,9 0-4 0,-8 1-4 0,7-1 0 15,-6 6-4-15,6-5 0 0,2 4 0 0,-10 1 0 0,9-6 0 16,-9 5-8-16,10 1 0 0,-2-5 0 0,-6 3-4 0,6 2 0 0,-7-5-4 16,8 4-4-16,-9 1 0 0,1-6 4 0,-1 1-4 0,0 0 4 15,10-2-8-15,-18 3-4 0,8-7-4 0,2 6-8 16,-2-5-16-16,-8-1-16 0,8 2-12 0,-8-6-8 0,0 4-28 0,8-4-24 16,-8 0-12-16,0 0-56 0,0 0-32 0,-8-4 44 0,8-2 36 15,0 2 20-15,-8-1 24 0</inkml:trace>
          <inkml:trace contextRef="#ctx0" brushRef="#br0" timeOffset="2823.4462">2704 7816 19 0,'0'0'132'0,"0"0"-8"16,-8 4-4-16,8-4-20 0,-9 5 0 0,1 0 4 0,8-1-8 15,-8 1-8-15,-1 5-8 0,0-5-8 0,1 5-4 0,0-6-4 16,-2 6-8-16,2 4-8 0,0-4-4 0,-1 4 0 0,0-4-8 15,1 4-8-15,-1 0-4 0,1 6-4 0,0-6-4 0,-1 1-4 16,-8 4 0-16,9-5 0 0,-2 5-4 0,2-4-4 0,0 4 0 0,-1-5-4 16,-8 5 0-16,17-4 0 0,-17 3-8 0,9-3-8 15,0 0-12-15,8-1-12 0,-10 1-12 0,2-6-16 0,0 1-8 0,8 0-12 16,0-1-16-16,-10-5-8 0,10 6-20 0,0-10-48 0,0 5-8 16,-8 0 32-16,8-5 32 0,0-5 24 0</inkml:trace>
          <inkml:trace contextRef="#ctx0" brushRef="#br0" timeOffset="3435.8079">2994 7403 7 0,'0'-5'100'0,"9"0"-8"0,-9 5-8 16,0-5-24-16,0 1 0 0,0-1 0 0,0 5-4 0,0-5-4 15,0 5 4-15,0-5-4 0,0 5 0 0,0 0 4 0,0 0-4 16,0-4-20-16,0 4 16 0,0 0 0 0,0 0 0 0,0 0-12 16,0 0 0-16,0 0-4 0,0 0 0 0,0 0 0 0,0 4 0 15,0 1-4-15,0-5 0 0,0 5-4 0,0 0-4 0,0-1-4 0,0 1-4 16,0 5 4-16,0-2-8 0,0 3 0 0,0-1-4 0,0-1 0 15,9 5 0-15,-9-3 0 0,0 3 0 0,0-5-4 0,8 5 0 16,-8-4 0-16,0 5 0 0,0-5 4 0,8 3-4 0,-8-3 4 16,9 5-8-16,-9-7 0 0,0 3 4 0,8-2-4 0,-8 1 0 15,8-6 0-15,-8 6 0 0,10-5 0 0,-10-1 0 0,8 6 0 16,-8-10-4-16,8 6 4 0,2-6-4 0,-10 0 0 0,8 0 0 0,0 0 0 16,-8 0 0-16,8-6 4 0,1 6-4 0,0-4 4 0,-9-2 0 15,8 2 0-15,1-5 0 0,-9 3 0 0,8-3 0 0,0 4 0 16,-8 0 0-16,10-3 0 0,-2-3 0 0,-8 1 4 0,8 6-4 15,-8-6 4-15,8 5 0 0,-8-4 0 0,10 5 0 0,-10-6 0 16,0 4-4-16,8 2 4 0,-8-1 0 0,0 0 0 0,0 0 0 0,0 5 4 16,0-4-4-16,8 4 0 0,-8 0 4 0,0-5 0 0,0 5 0 15,0 0 0-15,0 0 0 0,0 0 4 0,0 0 4 0,0 0 0 16,0 5 0-16,0-1 8 0,9-4-4 0,-9 5 0 0,0 5 0 0,9-6 4 16,-9 2 8-16,0 4-4 0,0-1 4 0,0 0 0 15,0 5-4-15,0-4 4 0,0 5-4 0,0-1 0 0,0 1-4 0,0-2 0 16,0 3 4-16,0-3-4 0,0 7-4 0,0-5 0 0,0-2-4 15,0 2 0-15,0-1-4 0,0 1 0 0,0-1-4 0,0-4 0 16,0-1 0-16,0 6-4 0,0-11-4 0,0 6 0 0,0 0-12 16,0-6-8-16,0 1-20 0,0 0-20 0,0 0-20 0,-9-5-12 15,9 5-24-15,0-5-16 0,-9-5-24 0,9 5-60 0,-8 0-4 0,8-5 36 16,-8 0 44-16,8 0 24 0,-10-4 24 0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8:13.9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2FF3535-9BCF-4D6D-B320-47D8346B6E72}" emma:medium="tactile" emma:mode="ink">
          <msink:context xmlns:msink="http://schemas.microsoft.com/ink/2010/main" type="writingRegion" rotatedBoundingBox="17914,7048 19269,7062 19268,7156 17913,7142"/>
        </emma:interpretation>
      </emma:emma>
    </inkml:annotationXML>
    <inkml:traceGroup>
      <inkml:annotationXML>
        <emma:emma xmlns:emma="http://www.w3.org/2003/04/emma" version="1.0">
          <emma:interpretation id="{EEE91F3A-5662-49BB-B373-CE714E28B434}" emma:medium="tactile" emma:mode="ink">
            <msink:context xmlns:msink="http://schemas.microsoft.com/ink/2010/main" type="paragraph" rotatedBoundingBox="17914,7048 19269,7062 19268,7156 17913,7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993A50-08EC-48E5-AD80-F52AC4DC2EA6}" emma:medium="tactile" emma:mode="ink">
              <msink:context xmlns:msink="http://schemas.microsoft.com/ink/2010/main" type="line" rotatedBoundingBox="17914,7048 19269,7062 19268,7156 17913,7142"/>
            </emma:interpretation>
          </emma:emma>
        </inkml:annotationXML>
        <inkml:traceGroup>
          <inkml:annotationXML>
            <emma:emma xmlns:emma="http://www.w3.org/2003/04/emma" version="1.0">
              <emma:interpretation id="{C8D5723E-CFDC-4204-9A78-0F17A4B1D569}" emma:medium="tactile" emma:mode="ink">
                <msink:context xmlns:msink="http://schemas.microsoft.com/ink/2010/main" type="inkWord" rotatedBoundingBox="17914,7048 18229,7052 18228,7145 17913,7142"/>
              </emma:interpretation>
            </emma:emma>
          </inkml:annotationXML>
          <inkml:trace contextRef="#ctx0" brushRef="#br0">7065 3194 3 0,'0'0'88'0,"-8"0"-12"0,8 0-4 16,0 0-24-16,0 0 0 0,-8 0-4 0,8 0 0 0,0 0 0 16,0 0 0-16,0 0 4 0,0 0-4 0,0 0 0 0,-10 0-4 0,10 5 0 15,0-5-4-15,0 0 0 0,0 0-4 0,0 0 4 16,0 0-8-16,0 4 8 0,0-4-4 0,0 0-4 0,0 0 0 0,0 6 4 15,0-6-4-15,0 0 0 0,0 5 4 0,10 0-4 0,-10-5 0 16,0 5-4-16,0-1 0 0,8-4 0 0,-8 5 8 0,8-5-8 16,1 5 0-16,-9-5-4 0,8 5 4 0,1 0-4 0,-1-5 4 15,1 0 0-15,-1 5-4 0,0-5 0 0,2 0-4 0,-2 0 4 16,0 0-4-16,2 5 0 0,-2-5 0 0,8 0-4 0,-7 0 4 0,0 0-4 16,-1 0-4-16,1 0 0 0,-1 0 0 0,0 0 0 0,2 0-4 15,-2 0-4-15,0 0 4 0,0 0 0 0,-8 0-4 0,10 0 0 16,-10 0 0-16,0 0 8 0,8 0-4 0,-8 0-20 0,0 0 28 0,0 0-4 15,0 0-4-15,0 0 0 0,-8 0 0 0,8 0 0 0,0 0 0 16,-10 0-4-16,10 0 0 0,-8 0 0 0,8 0 0 16,-8 0 0-16,0 0-4 0,-2 0 4 0,2 0 0 0,0 0-4 0,-1 0 0 15,-8 0 4-15,8 0 0 0,-7 0-4 0,8 0 0 0,-10 0 0 16,10 0 4-16,-10 0 0 0,10 0 0 0,-1 0 0 0,-8 0 0 16,9 0 0-16,-9 0 4 0,9 0-8 0,-2 0 4 0,2 0 0 15,-10 0 0-15,18 0-4 0,-8 0 8 0,0 0 0 0,-1 0-4 16,9 0-4-16,-8 0 4 0,8 0 0 0,0 0-4 0,0 0 4 0,-8 0-4 15,8 0 4-15,0 0-4 0,0 0 4 0,0 0 0 0,8 0-4 16,-8 0 4-16,0 0 0 0,8 0 0 0,-8 0 0 0,9 0 4 16,-9 0-4-16,8 0 0 0,-8 0 0 0,8 0 0 0,2 0 0 0,-2 0 0 15,0 0 0-15,2 0 0 0,-2 0 4 0,0 0-4 16,1 0 0-16,-1 0 0 0,1 0 4 0,-1 0-4 0,9 0 0 0,-9 0 0 16,2 0 0-16,-2 0 4 0,0 0-4 0,2 0 0 0,-2 0 0 15,0 0 0-15,-8 0 0 0,8 0 0 0,-8 0 4 0,9 0-4 16,-9 0 0-16,0 0 4 0,0 0-4 0,0 0 4 0,0 0-8 0,0 0 4 15,-9 0-4-15,9 0 8 0,-8 0 0 0,8 0-8 0,-8 0 4 16,0 0 0-16,8 0 0 0,-10 0 0 0,2 0 0 0,0 0 0 16,-2 0 0-16,2 0 0 0,0 0 0 0,-1 0 0 0,9 0 0 15,-8 0 0-15,-1 0 0 0,9 0-4 0,-8 0 4 0,8 0 0 16,0 0 0-16,0 0 0 0,0 0-4 0,0 0 4 0,-9 0 0 16,9 0-4-16,0 0 4 0,0 0 0 0,9 0 0 0,-9 0 0 0,0 0 0 15,0 0-4-15,8 0 8 0,-8 0-4 0,0 0 0 0,9 0 0 16,-9 0-4-16,8 0 4 0,-8 0 4 0,9 0-4 0,-1 0 0 15,0 0-4-15,2 0 4 0,-10 0-4 0,8 0 0 0,0 0-16 16,2 0-16-16,-10 0-36 0,8 5 8 0,0-5-16 0,-8 0-24 16,8 0-20-16,-8 5-20 0,0-5-64 0,9 5-16 0,-9-5 36 15,0 4 40-15,0-4 28 0,0 7 24 0</inkml:trace>
          <inkml:trace contextRef="#ctx0" brushRef="#br0" timeOffset="-17825.3066">6997 3190 43 0,'-9'0'84'0,"9"0"-8"16,0 0-8-16,0 0-24 0,0 0-4 0,0 0-4 0,0 0 0 0,0 0-4 15,0 0-4-15,0 0-4 0,0 0 0 0,0 0-8 0,0 0-4 16,0 0 4-16,0 0 4 0,0 0-4 0,0 0 4 0,0 0 0 16,0 0 4-16,0 0 4 0,0 0 0 0,9 0 0 0,-9 0 8 0,0 0 0 15,8 0-4-15,-8 0 12 0,0 0-4 0,8 0-4 16,-8 0-4-16,10 0 4 0,-2 0-4 0,0 0 0 0,-8 0-4 0,10 0-4 16,-2 0 0-16,0 0 0 0,1 0-4 0,-9 0 0 0,8 0 0 15,1 0 4-15,-1 0 0 0,1 0-4 0,-1 0 0 0,0 0 0 16,2 0-4-16,-10 0 0 0,8 0 0 0,0 0 0 0,-8 0 0 0,10 0-4 15,-10 0-4-15,8 0 4 0,-8 0 0 0,8 0 0 16,-8 0-4-16,0 0 0 0,0 0-4 0,0 0 0 0,0 0 4 0,8 0-4 16,-8 0 0-16,0 0 0 0,0 0 0 0,0 0 0 0,-8 0 0 15,8 0-4-15,0 0 0 0,0 0 0 0,0 0 0 0,0 0-8 16,0 0-4-16,0 0-12 0,0 0-12 0,0 0-16 0,0 0-16 0,0 0-16 16,0 0-32-16,0 0-16 0,-8 0-36 0,8 0-56 0,0 0 24 15,-8 0 44-15,8 0 28 0,-10 0 28 0</inkml:trace>
        </inkml:traceGroup>
        <inkml:traceGroup>
          <inkml:annotationXML>
            <emma:emma xmlns:emma="http://www.w3.org/2003/04/emma" version="1.0">
              <emma:interpretation id="{5DC48E20-D988-4506-92B8-BCC61F25E20C}" emma:medium="tactile" emma:mode="ink">
                <msink:context xmlns:msink="http://schemas.microsoft.com/ink/2010/main" type="inkWord" rotatedBoundingBox="18928,7090 19269,7094 19268,7126 18927,7123"/>
              </emma:interpretation>
            </emma:emma>
          </inkml:annotationXML>
          <inkml:trace contextRef="#ctx0" brushRef="#br0" timeOffset="15307.0497">8003 3233 35 0,'-9'0'88'0,"9"0"-8"0,0 0-8 0,0 0-24 15,0 0 0-15,0 0 0 0,0 0 0 0,0 0-4 0,-8 0-4 0,8 0 0 16,0 0 0-16,0 0 4 0,0 0-4 0,8 0 0 0,-8 0 4 16,0 0 0-16,0 0 0 0,0 0 4 0,0 0-4 0,0 0 0 15,-8 0-4-15,8 0 4 0,0 0 0 0,0 0 4 0,0 0 4 0,0 0 0 16,0 0 0-16,8 0 0 0,-8 0 0 0,0 5-4 0,0-5 0 15,9 0 0-15,-9 5-4 0,0-5-8 0,9 5 0 0,-9-5 0 16,8 0-4-16,-8 5 8 0,8-5-8 0,2 0 0 0,-2 5 0 16,-8-5 0-16,8 0-4 0,0 0-4 0,2 0 0 0,-2 5-8 15,0-5-16-15,9 0 0 0,-9 0 0 0,2 0 0 0,-2-5 0 0,8 5 0 16,-6-5 0-16,6 5 0 0,-7 0 0 0,0 0 0 0,8 0 0 16,-9 0 0-16,9 0 0 0,-8 0 0 0,-1-5 0 0,0 5 0 15,2 0 0-15,-2 0 0 0,0 0 0 0,1 0 0 0,0 0 0 16,-9 0 0-16,8 0 0 0,1 0 0 0,-9 0 0 0,0 0 0 15,8 0 0-15,-8 0 0 0,0 0 0 0,0 0 0 0,0 0 0 16,0 0 0-16,0 0 0 0,0 0 0 0,0 0 0 0,0 0 0 16,0 0 0-16,0 0 0 0,0 0 0 0,0 0 0 0,0 0 0 0,0 0 0 15,0 0 0-15,0 0 0 0,0 0 0 0,0 0 0 0,0 0 0 16,0 0 0-16,0 0-60 0,0 0-20 0,0 0-20 0,0 0-12 16,0 0-16-16,0 0-20 0,0 0-16 0,0 0-16 0,0 0-52 15,0 0-8-15,0-5 52 0,-8 5 36 0,8-5 28 0,0 0 28 0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9:52.3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D785124-2B95-40CD-B9DC-3815980A4DCD}" emma:medium="tactile" emma:mode="ink">
          <msink:context xmlns:msink="http://schemas.microsoft.com/ink/2010/main" type="writingRegion" rotatedBoundingBox="15537,8940 20721,9102 20717,9225 15533,9064"/>
        </emma:interpretation>
      </emma:emma>
    </inkml:annotationXML>
    <inkml:traceGroup>
      <inkml:annotationXML>
        <emma:emma xmlns:emma="http://www.w3.org/2003/04/emma" version="1.0">
          <emma:interpretation id="{BAE8F63C-FBBB-42AD-8DB5-513B7939AED4}" emma:medium="tactile" emma:mode="ink">
            <msink:context xmlns:msink="http://schemas.microsoft.com/ink/2010/main" type="paragraph" rotatedBoundingBox="15537,8940 20721,9102 20717,9225 15533,9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A62D3C-822C-4AF9-83C0-1A15AC9D587F}" emma:medium="tactile" emma:mode="ink">
              <msink:context xmlns:msink="http://schemas.microsoft.com/ink/2010/main" type="line" rotatedBoundingBox="15537,8940 20721,9102 20717,9225 15533,9064"/>
            </emma:interpretation>
          </emma:emma>
        </inkml:annotationXML>
        <inkml:traceGroup>
          <inkml:annotationXML>
            <emma:emma xmlns:emma="http://www.w3.org/2003/04/emma" version="1.0">
              <emma:interpretation id="{8DD71068-A3BC-4DEC-88AA-D646BAD29EAF}" emma:medium="tactile" emma:mode="ink">
                <msink:context xmlns:msink="http://schemas.microsoft.com/ink/2010/main" type="inkWord" rotatedBoundingBox="15535,9031 15884,9042 15883,9075 15533,90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-3250 13 39 0,'0'-4'68'0,"0"4"-4"0,0 0-4 0,-10-5-28 0,10 5-4 0,0-5-8 16,0 5 0-16,0 0 4 0,0-4 0 0,-8-1 0 16,8 5 0-16,0-5 0 0,0 5 0 0,-8 0 4 0,8-5 0 0,0 5 0 15,0 0 4-15,0 0 0 0,0 0 4 0,0 0 4 0,0 0 4 16,0 0 4-16,0 0-8 0,0 0 0 0,0 0 4 0,0 0-4 16,0 0-8-16,0 0-4 0,0 0-4 0,0 0 4 0,0 0 0 0,0 0 0 15,0 0 0-15,0 0 0 0,0 0 0 0,0 0 4 0,0 0 0 16,0 0 4-16,8 0-4 0,-8 0 0 0,8 0 0 0,-8 0-4 15,10 5 4-15,-2-5 0 0,0 0 0 0,1 0-4 0,-1 0 4 16,1 0-8-16,0 0 4 0,-1 0 0 0,8 0 4 0,-6 0-4 16,6 5-4-16,-6-10-4 0,6 5-4 0,-7 5 0 0,8-5 0 0,-9 0 4 15,9 0 4-15,-9 0-8 0,10 0 8 0,-10 0-4 16,10 0-4-16,-10 0 4 0,0 0 0 0,1 0 0 0,-1 0-4 0,10 5-4 16,-10-5 0-16,-8 0-4 0,8 0-8 0,2-5 0 0,-10 5 0 15,8 0 0-15,-8 0 0 0,0 0 0 0,0 0 0 0,0 0 0 16,8 5 0-16,-8-5 0 0,0 0 0 0,0 0 0 0,0 0 0 0,0 0 0 15,0 0 0-15,0 0 0 0,0 0 0 0,-8 0 0 16,8 0 0-16,0 0 0 0,0 0 0 0,8 0 0 0,-8 0 0 16,0 0 0-16,0 0 0 0,0 0 0 0,0 0 0 0,0 0 0 0,-8 0 0 15,8 0 0-15,0 0 0 0,0 0 0 0,0 0-40 0,0 0-76 16,0 0-24-16,0 0-36 0,0 0-44 0,0 0-92 0,-8 0 44 16,8 0 48-16,-10 0 44 0,10 0 32 0,-8 0 28 0,0 0 20 0</inkml:trace>
        </inkml:traceGroup>
        <inkml:traceGroup>
          <inkml:annotationXML>
            <emma:emma xmlns:emma="http://www.w3.org/2003/04/emma" version="1.0">
              <emma:interpretation id="{3C33DF7D-365F-4294-9090-FFEA845D1FC0}" emma:medium="tactile" emma:mode="ink">
                <msink:context xmlns:msink="http://schemas.microsoft.com/ink/2010/main" type="inkWord" rotatedBoundingBox="18810,9042 19099,9051 19097,9108 18808,909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6464.9533">-2 47 19 0,'0'0'88'0,"0"0"-4"0,0 0-16 0,0 0-24 16,0 0 0-16,0 0-4 0,0 0 0 0,0 0 0 0,0-4-4 16,0 4-4-16,0 0 0 0,8 0 0 0,-8 0 4 0,0 0 0 15,8 0 4-15,1 0 4 0,-9 0-4 0,9 0 4 0,-1 0 0 0,0-5 0 16,2 10-4-16,-2-5 4 0,9 0 0 0,-8-5 0 0,-1 5 0 15,9 0 0-15,-9-5 0 0,10 5-4 0,-10 0-4 0,0-5-4 16,10 5 0-16,-10 0-8 0,0-5 4 0,10 5-8 0,-10 0-4 16,1 0 0-16,-1-5 0 0,0 5 0 0,2 0-4 0,-2 0-4 15,-8 0 0-15,8 0 0 0,-8 0-4 0,8 0 4 0,-8 0-4 0,0 5 0 16,0-10 0-16,0 10 0 0,10-5 0 0,-10 0-4 0,0-5 0 16,0 5-8-16,0 0 4 0,0 0-8 0,-10 0-8 0,10 5-12 15,0-5-8-15,0 0-12 0,0 0-12 0,0 0-28 0,0 0-32 16,0-5-28-16,0 5-88 0,0-5 24 0,0 5 48 0,-8-4 28 15,8-1 32-15,-8 0 16 0</inkml:trace>
        </inkml:traceGroup>
        <inkml:traceGroup>
          <inkml:annotationXML>
            <emma:emma xmlns:emma="http://www.w3.org/2003/04/emma" version="1.0">
              <emma:interpretation id="{356A0525-B74C-4AFD-8137-FAAE606BFB87}" emma:medium="tactile" emma:mode="ink">
                <msink:context xmlns:msink="http://schemas.microsoft.com/ink/2010/main" type="inkWord" rotatedBoundingBox="20233,9182 20718,9197 20717,9223 20232,9208"/>
              </emma:interpretation>
              <emma:one-of disjunction-type="recognition" id="oneOf2"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ń</emma:literal>
                </emma:interpretation>
                <emma:interpretation id="interp6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7322.6581">1447 153 79 0,'-9'0'96'0,"9"0"-4"15,0 0-4-15,-8 0-28 0,8 0 0 0,0 0 0 0,0 0 4 16,0 0-4-16,0 4 0 0,0-4-4 0,-8-4-4 0,8 4 0 16,0 0-8-16,0 0-8 0,0 0 0 0,0 0 0 0,0 0 0 15,8 0 4-15,-8 0 0 0,0 0 8 0,0 0 4 0,8 4 0 0,1-4 4 16,-9 0 0-16,8 0 4 0,1 0-8 0,0 0 4 0,-1 0-4 15,10 0-4-15,-10 0-8 0,8 0 4 0,2 0-4 0,-10 0-4 16,9 0-4-16,1 0-4 0,-2 0-4 0,2 0 0 0,-10 0 0 16,10 0-4-16,-2 0-4 0,9 0 0 0,-15 0 0 0,6 0-8 15,10 0-8-15,-18 0 0 0,18 0 0 0,-17 0 0 0,7 0 0 16,2 0 0-16,-10 0 0 0,10 0 0 0,-10 0 0 0,9 0 0 16,-8 0 0-16,-1 0 0 0,-8 0 0 0,8 0 0 0,1 0 0 0,-9 0 0 15,0 0 0-15,0 0 0 0,0 0 0 0,0 0 0 0,8 0 0 16,-16 0 0-16,8 0 0 0,0 0 0 0,0 0 0 0,0 0 0 15,0 0 0-15,0 0 0 0,0 0 0 0,0 0-76 0,-9 0-28 0,9 0-28 16,0 0-28-16,-8 0-32 0,8-4-56 0,-8 4-36 0,-1 0 44 16,0-5 52-16,1 5 36 0,0 0 24 0,-10-5 20 0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9:32.3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E53EE1F-BDE1-4070-ACDC-EBAD416FB479}" emma:medium="tactile" emma:mode="ink">
          <msink:context xmlns:msink="http://schemas.microsoft.com/ink/2010/main" type="inkDrawing" rotatedBoundingBox="12501,15013 12525,13829 12727,13833 12703,15017" semanticType="callout" shapeName="Other">
            <msink:sourceLink direction="with" ref="{3C5593E9-A46F-4388-A88F-0FCD97A456B5}"/>
          </msink:context>
        </emma:interpretation>
      </emma:emma>
    </inkml:annotationXML>
    <inkml:trace contextRef="#ctx0" brushRef="#br0">1771 9994 23 0,'0'-4'92'0,"0"0"-8"15,0 4-4-15,0-7-24 0,0 7 0 0,0 0-4 0,0-4 0 16,0 4-4-16,0 0 4 0,0-4 0 0,0 4 0 0,0 0 4 0,0 0 4 16,0 0 0-16,0 0 0 0,0 0-4 0,0 0-16 15,0 0 16-15,0 0-8 0,-9 0 4 0,9 0-12 0,0 4 4 0,-9-4-4 16,9 4 4-16,-8 3 0 0,8-3-4 0,-8 6 0 0,8-1 0 15,-8 1 0-15,-2-1-4 0,2 1-4 0,0 4 0 0,-2 1 0 16,2-2-4-16,0 3-4 0,-1 3-4 0,1-5 0 0,-1 5-4 0,1 0 0 16,8-4 0-16,-9 4-4 0,1 0 4 0,0 0-8 0,-2 5 4 15,10-5-4-15,-8 1 0 0,0 3 0 0,8-4 0 0,-10 6 0 16,10-2-4-16,0 2 4 0,-8-6-4 0,8 5 0 0,0 4 0 16,0-3 4-16,0-2 0 0,0 2-4 0,0 3 0 0,0 1 0 15,8-5 0-15,-8 5 0 0,0 0 0 0,10-6 0 0,-10 6 0 0,8-4-4 16,-8 3 0-16,8-4 0 0,2 0 0 0,-10 0 0 0,8 0 0 15,0 1 4-15,1-2-8 0,-1-4 4 0,1 0-4 0,-9 1 4 16,8-1 0-16,1-5-4 0,-1 0-4 0,0 1-4 0,2-1-12 16,-10 2 0-16,8-8-20 0,0 2-8 0,2 0-20 0,-10-1-12 15,8-5-16-15,0 6-16 0,-8-10-20 0,0 5-28 0,8-5-56 16,-8 0-28-16,0 0 40 0,0-5 44 0,9 0 32 0,-9-4 28 16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9:23.3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90FA63E-9CF8-4FCB-858E-E386AFCA902A}" emma:medium="tactile" emma:mode="ink">
          <msink:context xmlns:msink="http://schemas.microsoft.com/ink/2010/main" type="writingRegion" rotatedBoundingBox="21898,12003 25522,12019 25515,13521 21891,13505"/>
        </emma:interpretation>
      </emma:emma>
    </inkml:annotationXML>
    <inkml:traceGroup>
      <inkml:annotationXML>
        <emma:emma xmlns:emma="http://www.w3.org/2003/04/emma" version="1.0">
          <emma:interpretation id="{66827230-E269-41C9-8ACD-F604745B8852}" emma:medium="tactile" emma:mode="ink">
            <msink:context xmlns:msink="http://schemas.microsoft.com/ink/2010/main" type="paragraph" rotatedBoundingBox="21898,12003 25522,12019 25515,13521 21891,13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116A15-35AC-4835-8DAA-C604D28EFC47}" emma:medium="tactile" emma:mode="ink">
              <msink:context xmlns:msink="http://schemas.microsoft.com/ink/2010/main" type="line" rotatedBoundingBox="21898,12003 25522,12019 25515,13521 21891,13505"/>
            </emma:interpretation>
          </emma:emma>
        </inkml:annotationXML>
        <inkml:traceGroup>
          <inkml:annotationXML>
            <emma:emma xmlns:emma="http://www.w3.org/2003/04/emma" version="1.0">
              <emma:interpretation id="{DB594133-66C7-4918-895A-FDCF7241F99C}" emma:medium="tactile" emma:mode="ink">
                <msink:context xmlns:msink="http://schemas.microsoft.com/ink/2010/main" type="inkWord" rotatedBoundingBox="21896,12489 22331,12491 22329,12917 21894,129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11140 8628 43 0,'0'0'96'0,"0"0"-8"0,0 0-8 0,0 0-24 15,-8 0-4-15,8 0-8 0,0 0 0 0,0 0-4 0,0 0-4 16,0 5 0-16,0-5 0 0,0 4 0 0,0 1 0 0,0-1 0 15,0 6-4-15,0-4 8 0,0 2 0 0,0 3 0 16,0-2-4-16,0 5-4 0,0 0-4 0,0-3 0 0,0 3 0 0,0 1 0 16,0-2-4-16,-8 2 0 0,8-1-4 0,0 1 0 0,0-1-4 0,0 0 0 15,-10 1 0-15,10-1-4 0,0 1-4 0,0-1 0 0,0 1 0 16,-8-1-4-16,8 0 0 0,0-4 0 0,0 4-4 0,0-5 0 16,0 1 0-16,0 0-4 0,0-1 0 0,0 1-12 0,0 0-4 0,0-5-8 15,0-1-12-15,0 0-12 0,0 3-8 0,0-3-12 0,0-4-8 16,0 4-12-16,0-4-4 0,0 0-36 0,-8 0-32 0,8 0 16 15,0 0 28-15,-9-4 16 0</inkml:trace>
          <inkml:trace contextRef="#ctx0" brushRef="#br0" timeOffset="268.2869">10953 8858 47 0,'0'5'92'0,"9"-5"-8"0,-9 0-4 16,0 0-20-16,0 0-8 0,8 0 0 0,-8 0 4 0,9 0-4 0,-9 0 4 16,8 0 8-16,0 5 4 0,1-5-4 0,0 0 0 0,-1 0 0 15,0 0-4-15,10 0 4 0,-10 4-4 0,10-4-4 0,-10 0-4 16,9 0-8-16,-1 0-4 0,2 0-4 0,0 0-4 0,-2 0-4 16,2 0-4-16,-2-4-4 0,1 4-4 0,1 4-8 0,-10-4 0 0,8 0 4 15,2 0-8-15,-1 0 0 0,-8 0 0 0,-1 0-8 16,9 0-4-16,-9 0-8 0,1 0-12 0,0-4-16 0,-1 4-20 0,-8 0-28 15,8 4-28-15,2-4-28 0,-10 0-80 0,0-4 12 0,0 4 40 16,0 0 28-16,0-5 32 0,8 5 20 0</inkml:trace>
        </inkml:traceGroup>
        <inkml:traceGroup>
          <inkml:annotationXML>
            <emma:emma xmlns:emma="http://www.w3.org/2003/04/emma" version="1.0">
              <emma:interpretation id="{C2E2C5B4-1F2C-433B-9F90-3BBA071C4BBF}" emma:medium="tactile" emma:mode="ink">
                <msink:context xmlns:msink="http://schemas.microsoft.com/ink/2010/main" type="inkWord" rotatedBoundingBox="22979,12383 23807,12387 23804,13072 22976,13068"/>
              </emma:interpretation>
              <emma:one-of disjunction-type="recognition" id="oneOf1">
                <emma:interpretation id="interp1" emma:lang="" emma:confidence="0">
                  <emma:literal>40</emma:literal>
                </emma:interpretation>
                <emma:interpretation id="interp2" emma:lang="" emma:confidence="0">
                  <emma:literal>4 o</emma:literal>
                </emma:interpretation>
                <emma:interpretation id="interp3" emma:lang="" emma:confidence="0">
                  <emma:literal>☺ o</emma:literal>
                </emma:interpretation>
                <emma:interpretation id="interp4" emma:lang="" emma:confidence="0">
                  <emma:literal>☹ o</emma:literal>
                </emma:interpretation>
                <emma:interpretation id="interp5" emma:lang="" emma:confidence="0">
                  <emma:literal>• o</emma:literal>
                </emma:interpretation>
              </emma:one-of>
            </emma:emma>
          </inkml:annotationXML>
          <inkml:trace contextRef="#ctx0" brushRef="#br0" timeOffset="2730.6942">12147 8556 71 0,'0'-11'92'0,"0"7"-4"0,8 0-4 16,-8-1-28-16,0 0-4 0,0 5-4 0,0 0-4 0,0-5-4 16,0 5 0-16,0 0-4 0,0 0 4 0,0 0-4 0,0 0 4 15,0 0-4-15,0 0 4 0,0 0-4 0,0 5 0 0,0 0 4 0,0 0-4 16,-8-1-8-16,8 6 0 0,0-5 0 0,-8 5-4 0,-2-1-4 16,10 5-4-16,-8-3 0 0,0 3-4 0,-1 0 0 0,9 0-4 15,-9 0 4-15,1 0-8 0,-1 6 4 0,1-6-4 0,0 0 0 16,8 6-4-16,-10-6 4 0,2 1 4 0,8-1-8 0,0 5 0 15,-8-4 0-15,8-1 0 0,0 0 0 0,0 1 0 0,0-1 0 0,0 1 0 16,0-6 0-16,8 6-4 0,-8-5 4 0,0-1 0 16,8 0 0-16,2-4 0 0,-10 5 0 0,8-6 0 0,0 2 0 0,1-2 0 15,-1-4 0-15,1 5 0 0,0-5 0 0,-1 0 4 0,0-5-4 16,10 5 0-16,-10-4 0 0,0-2 0 0,10 2 0 0,-10-1 0 16,1 0 0-16,-1-4 0 0,10 4 0 0,-10-4 0 0,0 4 0 0,0 0 0 15,-8 0 0-15,10 0 4 0,-2 0-4 0,-8 0 0 0,8 5 0 16,-8-4 4-16,0 4-4 0,0 0 4 0,0 0 0 0,0 0 0 15,0 4 0-15,10-4 4 0,-20 5 0 0,10 0-4 0,0 0 0 16,0 5 4-16,0-5 4 0,0 4-4 0,-8 0-4 0,8 1 0 16,0-1 0-16,0 1-4 0,-8 5 0 0,8-1 0 0,-10 1 0 15,10-6 0-15,-8 5 0 0,8 1 4 0,0-1-8 0,-8 1 0 0,8-2-4 16,0-3 0-16,0 6-4 0,0-3-8 0,0-3-8 0,-8-1-12 16,16 1-12-16,-8 0-12 0,0-1-12 0,0-4-8 0,8 5-24 15,-8-6 8-15,8 2-40 0,-8-6-36 0,10 4 28 0,-10-4 28 16,8 0 24-16</inkml:trace>
          <inkml:trace contextRef="#ctx0" brushRef="#br0" timeOffset="3090.7317">12555 8820 3 0,'0'0'96'0,"0"5"-4"15,0-5-12-15,0 4-24 0,0 1 0 0,0 0-8 0,0 4 0 16,0 1-4-16,0 0 0 0,0-1-4 0,0 1-4 0,0-1 4 15,0 6 0-15,0-1-4 0,10 0 0 0,-10 1 0 0,0-1 0 0,8 1 4 16,-8-1 0-16,0 1-4 0,8-1-4 0,-8-1 0 16,8 2-4-16,2-5 0 0,-10 5-4 0,8-2-16 0,0-3 16 0,1 0 0 15,0 0 0-15,-1-5-4 0,9 4 0 0,-9-4-4 0,1-5 0 16,0 5 0-16,7-5 0 0,-6 0-4 0,6 0 0 0,-7-5 0 16,8 0 0-16,-8-4-8 0,7 0 0 0,-8-1 0 0,10 0 4 15,-10-5-4-15,2 1 0 0,-2-1 0 0,0 0-4 0,1 2 0 0,-1-7 0 16,1 7 4-16,-9-7 0 0,0 5 0 0,0-4-4 15,0 1 4-15,0 3 0 0,0-4-8 0,-9 4 4 0,9-4 0 0,-8 5 0 16,-1 0 0-16,1-1 0 0,-10 1 0 0,10-1 0 0,-10 5 0 16,10-3 0-16,-8 3 0 0,-1 0-4 0,8 5 0 0,-8 1 0 15,-1 0-4-15,2 4-4 0,7 0-4 0,-8 0-4 0,0 4-12 0,0 0-8 16,0 6-16-16,9-5-16 0,-10 5-8 0,10-1-8 16,-10 5-12-16,10-4-8 0,0 4-60 0,-9 1-20 0,9-6 36 0,8 5 32 15,-10-4 20-15</inkml:trace>
        </inkml:traceGroup>
        <inkml:traceGroup>
          <inkml:annotationXML>
            <emma:emma xmlns:emma="http://www.w3.org/2003/04/emma" version="1.0">
              <emma:interpretation id="{985FC7F2-3D9F-4006-BE99-267F2A331267}" emma:medium="tactile" emma:mode="ink">
                <msink:context xmlns:msink="http://schemas.microsoft.com/ink/2010/main" type="inkWord" rotatedBoundingBox="24248,12013 24575,12015 24568,13517 24241,13515"/>
              </emma:interpretation>
            </emma:emma>
          </inkml:annotationXML>
          <inkml:trace contextRef="#ctx0" brushRef="#br0" timeOffset="3999.3012">13306 8162 7 0,'0'-4'84'0,"0"4"-8"16,0 0-4-16,0 0-20 0,9-6-4 0,-9 6-4 0,0 0-4 0,0 0 4 16,8 6-4-16,-8-6 4 0,9 0 0 0,-9 4 12 15,8 2 8-15,0-2 8 0,2 2 0 0,-2-3-4 0,0 3 0 0,-8 3 4 16,18 1 0-16,-10 0 0 0,0 3 0 0,1-3 0 0,-1 9-4 0,10-4-4 16,-10-1-4-16,0 5 0 0,10 0-8 0,-10 1 0 15,10-1-4-15,-10 5-4 0,0 0 0 0,9 0 0 0,-8 0-4 0,0 0-4 16,-1 4 0-16,8 1-4 0,-6 0-20 0,-2 1-12 0,0-2 0 15,-8 0 0-15,10 1 0 0,-2 0 0 0,-8 5 0 0,8-5 0 16,-8-1 0-16,0 6 0 0,0-5 0 0,0 4 0 0,0-4 0 16,0 5 0-16,-8-1 0 0,8 1 0 0,-8-1 0 0,8-5 0 15,-10 7 0-15,2-2 0 0,0 1 0 0,-10-1 0 0,10 1 0 0,0-1 0 16,-10-4 0-16,10 5 0 0,-9-6 0 0,9 2 0 0,-10-2 0 16,2-4 0-16,6 5 0 0,-6-10 0 0,-2 6-12 0,10-7-64 15,-1 1-24-15,-7-4-12 0,8-1-4 0,-2 1-24 0,2-6-24 16,0 1-20-16,-2-6-40 0,10 2-20 0,-8-2 36 0,8-8 48 15,0 4 28-15,-8-6 28 0</inkml:trace>
        </inkml:traceGroup>
        <inkml:traceGroup>
          <inkml:annotationXML>
            <emma:emma xmlns:emma="http://www.w3.org/2003/04/emma" version="1.0">
              <emma:interpretation id="{F655765E-8CAF-44AC-9A21-A4F9E7050FCA}" emma:medium="tactile" emma:mode="ink">
                <msink:context xmlns:msink="http://schemas.microsoft.com/ink/2010/main" type="inkWord" rotatedBoundingBox="25075,12502 25519,12504 25517,13009 25073,13007"/>
              </emma:interpretation>
            </emma:emma>
          </inkml:annotationXML>
          <inkml:trace contextRef="#ctx0" brushRef="#br0" timeOffset="4419.1766">14355 8662 7 0,'8'-6'104'0,"-8"2"-8"0,0-2 0 0,0 6-28 16,0-4-4-16,0 4-12 0,0 0-4 0,0 0-8 0,0 0-4 0,0 0 4 16,0 0 8-16,0 0 0 0,0 4 4 0,0 2 4 0,0-2 0 15,0 2-4-15,0 2 4 0,0 3 0 0,0-2-4 0,0 1 0 16,0 4 0-16,0 1-4 0,0-1-4 0,0 5-4 0,0 0-4 16,-8 0 0-16,8-4-4 0,0 4-4 0,0 5-8 0,-8-5-4 15,8 0 0-15,0 6 0 0,0-7-8 0,0 1 4 0,0 0-4 0,0 1-4 16,-10-1 4-16,10-4-4 0,0 4-8 0,0-5 4 0,0 1-12 15,0-6 0-15,0 5-12 0,0-4-8 0,0 0-8 0,0-5-12 16,0 4-8-16,0-9-4 0,0 5-16 0,0 0-16 0,0-5-12 16,0-5-12-16,0 0-36 0,0 0-40 0,0 1 20 0,0-5 32 15,-8-1 24-15,8 0 24 0</inkml:trace>
          <inkml:trace contextRef="#ctx0" brushRef="#br0" timeOffset="4649.5607">14133 8848 31 0,'0'5'108'0,"0"-5"-8"0,0 0-4 0,8 5-24 0,-8-5 0 16,0 5 0-16,10-5 4 0,-10 0 0 0,8 5 8 15,-8-5-4-15,8 4 4 0,1-4 0 0,0 0 0 0,-1 5 0 0,9-5 0 16,-9 0 0-16,10 0 0 0,-2 0-8 0,2 0-8 0,-2 0-4 16,2 0-4-16,-1 0-8 0,-1-5-8 0,10 5-8 0,-8-4-8 15,-2-1-4-15,2 5-4 0,7 0-8 0,-9-5 0 0,2 0-8 0,0 5-4 16,-10-5-8-16,9 5-8 0,-9-5-16 0,9 5-20 0,-8 0-20 15,-1-4-20-15,0 4-24 0,-8 0-44 0,0 0-40 0,10 0-88 16,-10 0 40-16,-10 0 48 0,10 0 36 0,0 0 28 0,-8 0 28 16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9:39.0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A096930-C393-4946-95DE-9597474BCA6A}" emma:medium="tactile" emma:mode="ink">
          <msink:context xmlns:msink="http://schemas.microsoft.com/ink/2010/main" type="writingRegion" rotatedBoundingBox="13328,13953 24764,14197 24740,15353 13303,15109"/>
        </emma:interpretation>
      </emma:emma>
    </inkml:annotationXML>
    <inkml:traceGroup>
      <inkml:annotationXML>
        <emma:emma xmlns:emma="http://www.w3.org/2003/04/emma" version="1.0">
          <emma:interpretation id="{07032320-4D13-494C-AC91-76CD3B1CBA6B}" emma:medium="tactile" emma:mode="ink">
            <msink:context xmlns:msink="http://schemas.microsoft.com/ink/2010/main" type="paragraph" rotatedBoundingBox="13328,13953 24764,14197 24740,15353 13303,15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88B8AC-9542-459E-A22E-50D029B2F365}" emma:medium="tactile" emma:mode="ink">
              <msink:context xmlns:msink="http://schemas.microsoft.com/ink/2010/main" type="line" rotatedBoundingBox="13328,13953 24764,14197 24740,15353 13303,15109"/>
            </emma:interpretation>
          </emma:emma>
        </inkml:annotationXML>
        <inkml:traceGroup>
          <inkml:annotationXML>
            <emma:emma xmlns:emma="http://www.w3.org/2003/04/emma" version="1.0">
              <emma:interpretation id="{3C5593E9-A46F-4388-A88F-0FCD97A456B5}" emma:medium="tactile" emma:mode="ink">
                <msink:context xmlns:msink="http://schemas.microsoft.com/ink/2010/main" type="inkWord" rotatedBoundingBox="13327,13988 14867,14021 14851,14773 13311,14740">
                  <msink:destinationLink direction="with" ref="{1E53EE1F-BDE1-4070-ACDC-EBAD416FB47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2375 10618 39 0,'0'5'88'15,"0"0"-4"-15,0-1-4 0,0-4-28 0,0 0-4 0,0 5 0 0,0-5 0 16,0 0-8-16,0 5 0 0,0-5 0 0,0 0-4 0,0 0 0 15,0 0-4-15,0 0 4 0,0 0 0 0,0 5 0 0,0-5 0 16,10 0 0-16,-10 0-4 0,0 0 0 0,0 0 4 0,8 0-4 0,-8 0 0 16,0 0-4-16,8-5 0 0,-8 5 4 0,9-5 0 15,-9 0 0-15,9 1-4 0,-1-6 0 0,1 5-4 0,-9-3 4 0,8-3-4 16,0-3-4-16,1 4 0 0,0-4 0 0,-1 0-4 0,0-6 0 16,2 6 0-16,-2-6-4 0,0 1 0 0,-8 5-8 0,9-5 4 15,0 0 0-15,-1 3-4 0,0-2 8 0,-8 4-8 0,9-5-4 16,-9 4 4-16,8 1 0 0,-8-1-4 0,0 5 0 0,9-4 4 15,-9 5-4-15,0-1 0 0,0 1 4 0,0-1 0 0,0 5-4 0,0-5 4 16,0 6-4-16,0-1 4 0,0 0-8 0,0 5 4 16,0 0 0-16,0-5 0 0,0 5 0 0,0 0 0 0,0 0-4 0,0 0 8 15,0 5-4-15,0-5 0 0,0 5 0 0,0 0 4 0,0-1-4 16,0 6 4-16,0-1-4 0,0 1 0 0,0 0 0 0,0-1 4 16,0 6-4-16,0-1 0 0,0 1 0 0,0 4 4 0,0 0-4 15,0-5 0-15,0 5 0 0,0 1-4 0,0-1 8 0,0 0-4 0,0-4 0 16,0 4 0-16,0 0 0 0,0 0 0 0,0-5 0 15,0 6 0-15,0-6-4 0,0 0 4 0,0 0 0 0,0 1-8 0,9 0 4 16,-9-1-8-16,0-5 0 0,0 1-8 0,0 0-8 0,0-5-8 16,0-1-4-16,0 6-4 0,0-10-4 0,0 4-4 0,0-4-12 15,8 0-4-15,-8 0-12 0,0 0-16 0,0-4-8 0,0 4-36 0,8-5-40 16,-8-4 12-16,0 4 28 0,0-5 32 0,0 0 16 0</inkml:trace>
          <inkml:trace contextRef="#ctx0" brushRef="#br0" timeOffset="626.3241">2922 10450 47 0,'8'5'80'0,"-8"0"-8"0,8 0 0 16,2-5-24-16,-10 4-4 0,8-4-4 0,-8 0 0 0,8 0-4 0,-8 0-4 15,9-4 0-15,-9 4-4 0,8-5 0 0,-8-5 0 0,9 6-4 16,-1-6 0-16,-8 1 0 0,9-1 0 0,-1 0-4 0,-8-5 4 15,8 6-4-15,2-5 0 0,-10 0-4 0,8-1 4 0,-8 0 0 16,0 1 0-16,0-1 0 0,8 1 0 0,-8 0 4 0,-8 0-8 16,8-1 4-16,0 5 0 0,-8-4 0 0,-2 4-20 0,10-4 24 0,-8 9-8 15,0-4 4-15,-1-1 0 0,1 2 0 0,-1 2 0 0,1 1-4 16,-9 0-4-16,9 5 0 0,-2-5-4 0,-6 5 4 0,6 0-8 16,2 5 0-16,0-5 0 0,-9 5 0 0,9 0-4 0,-1 1 0 15,0-3 0-15,1 7 0 0,0-5 4 0,-2 4-4 0,2-4 4 16,0 5-4-16,0-1 0 0,-2 1 0 0,10-1 0 0,0 1 0 15,0-1 0-15,-8 1 0 0,8 0 4 0,0-1-4 0,8 1 0 0,-8-1 0 16,0 1 0-16,10 0 0 0,-10-5 0 0,8 4 0 0,0 1 0 16,0 0 0-16,2-1 4 0,-2-4-4 0,0 4-4 0,1 1 4 15,0-5 0-15,-1 5 4 0,9-1-4 0,-9 1 0 0,0-6 0 0,10 6 0 16,-10-5 0-16,10 5 4 0,-10-1-4 0,9 1 0 16,0 0 0-16,-8-1 0 0,7-5 0 0,-6 6 0 0,6 5 0 0,-6-6 0 15,6 1 0-15,-8 4 0 0,10-4 0 0,-10 4 0 0,1-4 0 16,-1 4 4-16,10-3-4 0,-10 2 0 0,0 1-4 0,-8 1 0 15,8-6 4-15,2 6 0 0,-10-1 0 0,8 1 0 0,-8-6 0 16,0 5 4-16,0 1 0 0,0-1 0 0,0-4-4 0,0 5 0 16,0-6 0-16,-8 6 0 0,-2-6 0 0,10 0 0 0,-8 1 4 0,0-1 0 15,0 0 0-15,-10 2 0 0,10-2 4 0,-9-3 4 0,8-2 0 16,-8 1 4-16,1-1 0 0,6-4 4 0,-6 6 0 0,-2-6 0 16,1 0 0-16,9-6-4 0,-9 6 0 0,8-4 4 0,-7-1-4 15,6 1 0-15,-6-6 0 0,6 5-4 0,2-6 0 0,0 2-8 16,0 5 4-16,8-11-8 0,-9 6 4 0,9 0 0 0,-8-2 0 0,8-2-4 15,0 3 4-15,0-5-4 0,0 5 4 0,0-4-4 0,0 0 0 16,8 0 0-16,-8-1 0 0,9 1-4 0,-9-1 0 0,8 1-4 16,0 0-8-16,0-1-8 0,2 0-12 0,-2 1-12 0,0 0-8 0,10 0-20 15,-10 0-20-15,1-2-16 0,8 7-24 0,-9-5-36 16,9 5-32-16,-9-5 20 0,10 3 40 0,-10 2 28 0,10-1 20 0</inkml:trace>
          <inkml:trace contextRef="#ctx0" brushRef="#br0" timeOffset="1275.5869">3902 10412 75 0,'0'-5'112'0,"0"-1"-8"0,0 6 0 0,0 0-16 0,0-3 4 0,-9 3-4 16,9 0 4-16,0 0-12 0,-8 0-4 0,8 0-8 0,0 0 0 15,-8 3 0-15,8-3 0 0,-9 6-4 0,1 4 0 0,8-6 0 16,-9 2-4-16,0 3 0 0,1 1-4 0,0-1 0 0,-2 1-8 15,2 5 0-15,0-1-4 0,-1 0-4 0,-8 0-4 0,9 0-4 0,-1 6-4 16,-7-6 0-16,-2 5-12 0,10 0 0 0,-10-4-4 0,2 4 4 16,7 0-8-16,-8 0 0 0,0 1-4 0,-1-1 0 0,10 0-8 15,-8 0 0-15,6 1-8 0,-6-1-8 0,7-5-8 0,-8 0-20 16,8 0-16-16,1-5-16 0,0 7-20 0,0-12-16 0,8 6-24 16,-10-5-24-16,10-5-32 0,0 4-56 0,-8-8 36 0,8-1 32 15,0 1 44-15,0-2 24 0,0-3 20 0</inkml:trace>
          <inkml:trace contextRef="#ctx0" brushRef="#br0" timeOffset="1078.1157">3511 10412 47 0,'0'-5'92'0,"0"5"-8"0,0-6-24 16,0 6-4-16,0 0 4 0,0 0-4 0,0 0 4 0,0 0 0 16,0 0 0-16,8 6 8 0,-8-1-4 0,8 0 4 0,-8-1-12 0,8 2-4 15,-8 3 4-15,9 1-4 0,-1-6 0 0,1 11-4 16,0-5-4-16,-1 3-4 0,0-3 0 0,2 5-4 0,-2 4 0 0,0-5-4 16,0 1 0-16,2-1-8 0,-2-5 0 0,9 5 0 0,-9 1-8 15,1 0 0-15,8-6 0 0,-9 5-4 0,10-4 0 0,-10 5-4 16,10-6 0-16,-10 0 0 0,9 1-4 0,-9 5 0 0,9-6 0 0,-8 1 0 15,7 0 0-15,-6-6-4 0,6 6 4 0,-7-1-4 16,0-3-4-16,-1 3-4 0,1-5-4 0,-1 2-4 0,-8-1-12 16,8-1-8-16,1 1-8 0,-9 0-12 0,0-5-8 0,9 4-20 0,-9-4-20 15,0 0-16-15,0 0-24 0,-9-4-52 0,9 4-4 0,-9-5 36 16,9 0 32-16,-8-4 20 0</inkml:trace>
        </inkml:traceGroup>
        <inkml:traceGroup>
          <inkml:annotationXML>
            <emma:emma xmlns:emma="http://www.w3.org/2003/04/emma" version="1.0">
              <emma:interpretation id="{5ECDB92A-A926-4402-914D-A2DE24CF6D00}" emma:medium="tactile" emma:mode="ink">
                <msink:context xmlns:msink="http://schemas.microsoft.com/ink/2010/main" type="inkWord" rotatedBoundingBox="15463,14319 15795,14326 15785,14800 15453,1479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477.672">4516 10714 71 0,'0'0'96'0,"0"0"-8"0,0 0-4 15,0 0-24-15,0 0 0 0,8 0 0 0,-8 0 4 0,9 0 4 0,-9 0 4 16,9-5 0-16,-1 5 0 0,1 0 0 0,-1 0 0 0,-8 0-4 16,18 0 4-16,-10 0-4 0,0 0-4 0,10 0-8 0,-10 0-4 15,0 0-4-15,9-5-8 0,-8 5-8 0,0 0 0 0,7 0-12 16,-8 0-4-16,2-4 0 0,6 4-4 0,-6 0 4 0,6 0-8 15,-7 0 0-15,-1-6-4 0,1 6 0 0,8 0-4 0,-9 0-12 16,0 0-16-16,2 0-16 0,-2 0-16 0,-8 0-20 0,8 0-28 0,2 0-24 16,-2 0-36-16,-8-4-80 0,0 4 32 0,0 0 36 0,0-5 32 15,0 0 28-15,0 1 24 0</inkml:trace>
          <inkml:trace contextRef="#ctx0" brushRef="#br0" timeOffset="6222.3534">4627 10465 35 0,'8'0'80'15,"-8"0"-8"-15,0 0-4 0,0 0-24 0,0-5-4 0,0 5 0 0,0 0 0 16,0 0 0-16,0 0 0 0,0 0 8 0,0 0-4 0,0 0 0 15,0 5 4-15,0-5 0 0,0 0 0 0,0 0-4 0,9 4 8 16,-9-4-4-16,0 6-4 0,0-1-4 0,0-1 0 0,0 0 0 16,0 6-4-16,0-5 0 0,0 5-4 0,0-1 0 0,0 1 0 15,0 4-4-15,0 1-4 0,0-6-4 0,0 5 0 0,0 0-4 16,0 1 0-16,0 0-4 0,0-1 0 0,0 5 0 0,0-4-4 16,0-1 0-16,0 5-4 0,0-5 0 0,0 5 0 0,0-4-4 0,0 5 4 15,0-7 0-15,0 2-4 0,0-1 0 0,0 1 4 0,0-2-4 16,0 3-4-16,0-6 0 0,0-1 0 0,0 1-8 0,0-1 0 15,0 1-4-15,0-6-12 0,0 2-4 0,8-1-8 0,-8-1 0 16,0-4-16-16,0 0-16 0,0 4-12 0,0-4-12 0,0 0-8 16,0 0-12-16,0-4-40 0,-8 4-24 0,8-4 36 0,0-1 28 0,0-1 16 15</inkml:trace>
        </inkml:traceGroup>
        <inkml:traceGroup>
          <inkml:annotationXML>
            <emma:emma xmlns:emma="http://www.w3.org/2003/04/emma" version="1.0">
              <emma:interpretation id="{7722260D-99AA-4A57-AE07-385A3BAA924E}" emma:medium="tactile" emma:mode="ink">
                <msink:context xmlns:msink="http://schemas.microsoft.com/ink/2010/main" type="inkWord" rotatedBoundingBox="16269,14279 17492,14306 17476,15018 16254,1499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761.5605">5342 10598 35 0,'0'0'84'0,"-8"0"-8"0,8 0-4 0,0 0-24 15,-8-4-4-15,8 4-4 0,0-5 0 0,0 5 0 0,0-5-8 0,0 1 0 16,0-1-4-16,0 0-4 0,0 0 4 0,0 1 0 0,0-1 0 16,0 0 0-16,0 0-4 0,0-5 4 0,0 6 8 0,0-2-4 15,0-3 0-15,0 5 4 0,0-1-4 0,0 0 0 0,0 0 0 16,0 1-8-16,8-2 4 0,-8 2 4 0,0 0 0 0,0-1-4 16,8-1 0-16,-8 2-4 0,0-1 0 0,10 5 0 0,-10 0 0 0,8-5 8 15,-8 5-8-15,8 0 0 0,-8 0-4 0,0 0 0 0,10-5 0 16,-10 5 0-16,8 0-16 0,-8 0 16 0,8 5-4 0,0-5 0 15,2 5 0-15,-2-5-4 0,-8 5 0 0,8-5 0 0,9 4 0 16,-9 2-4-16,2-1 0 0,-2-1 0 0,0 0-8 0,10 6 4 16,-10-5 0-16,9 0 0 0,-8 4 0 0,8-4 0 0,-9-1-4 15,9 2 0-15,-8-2 0 0,7 2 0 0,-6-2-4 0,6-4 4 0,-7 0 4 16,8 0-4-16,-9 5 0 0,9-10 0 0,-9 5 4 0,2 0 0 16,-2-4-4-16,10 4 0 0,-10-6 4 0,0 2-4 0,-8-2 0 15,8 2-4-15,1-5 4 0,-9 4 0 0,0 0 0 0,9 0 0 16,-9-5 0-16,0 6 4 0,0-5 0 0,0 3 0 0,0-3-4 15,0 4 0-15,0 0 0 0,0 1 4 0,0-2-4 0,0 2 4 0,0 4-4 16,-9-5 0-16,9 5 4 0,0 0 0 0,0-4 0 0,0 4-4 16,0 0 0-16,-9 0 4 0,9 4 0 0,0-4-8 0,-8 5 4 15,8-1 0-15,-8 6 4 0,8-5 0 0,0 5-4 0,-8 0 4 0,-2-1-4 16,10 1-16-16,-8 4 24 0,8 0 0 0,-8 6 0 16,8-1 0-16,-10-5 0 0,10 5 4 0,-8 5-4 0,8-5 4 0,-8 5-8 15,8 0 4-15,-9 0 0 0,9 0-4 0,0 0 0 0,0 0 0 16,-8 0-4-16,8 5 0 0,0-10 8 0,0 5-8 0,0 0 0 15,0-4 0-15,0 3 0 0,0-4 0 0,0-4 0 0,0 4 0 16,0-5 4-16,0 1-4 0,0-6-8 0,0 6-8 0,0-6 0 16,0-4-8-16,0 4-4 0,0-4-4 0,0-5-12 0,0 5-4 0,0-5-4 15,0 5-8-15,0-5-4 0,0-5-12 0,0 5-12 0,0-5-8 16,0 0-12-16,0 1-8 0,-8-6-28 0,8 5-32 0,0-5-4 16,-9 1 36-16,0-6 32 0,9 6 24 0</inkml:trace>
          <inkml:trace contextRef="#ctx0" brushRef="#br0" timeOffset="8970.0043">5513 10847 43 0,'0'0'100'0,"0"0"-8"0,0 0-4 15,0 6-20-15,9-12-4 0,-9 12 0 0,0-6 4 0,9 0-4 16,-9 0 4-16,0 5 4 0,8-5-4 0,1 0-4 0,-9 0-4 16,8 0-4-16,0 5 0 0,1-5-8 0,0 0-4 0,-1 0-4 0,0 0 0 15,2 0-12-15,-2 0 0 0,9 0-4 0,-8 0-8 0,-1 0 0 16,9-5-4-16,-9 5-4 0,0 0 0 0,10-5-4 0,-10-1-4 15,10 6-4-15,-10-3-8 0,9-3-12 0,-8 2-8 0,8-1-12 0,-1 0-12 16,-6 0-20-16,6-4-16 0,2 0-20 0,-10 4-12 16,9-5-56-16,-8 1-16 0,8-1 40 0,-1 0 28 0,2 1 24 0</inkml:trace>
          <inkml:trace contextRef="#ctx0" brushRef="#br0" timeOffset="9523.5223">6153 10598 39 0,'0'-4'84'0,"0"4"-8"0,0-5-4 0,0 5-24 16,0-5-4-16,0 1-4 0,0-1-4 0,0 0-4 0,0 0-4 0,0 1 0 15,0-6 0-15,0 5-4 0,8-5 0 0,-8 0 4 0,0 6 0 16,10-5 0-16,-10 4 4 0,8-5 0 0,-8 6 0 0,8-6 4 15,0 6 0-15,-8-1 0 0,9-1 0 0,-1 2 0 0,1-1-8 16,0 5 4-16,-9-5 0 0,8 5 0 0,0 0-8 0,2 0 0 16,-2 0 0-16,-8 0-4 0,8 5-4 0,0 0 0 0,-8-1-4 0,10 2 0 15,-2 3-4-15,-8 1 4 0,8-1 0 0,-8 1 0 0,0 3-4 16,0-3 0-16,9 5 0 0,-9 4 0 0,-9-5-4 0,9 7 0 16,0-3-4-16,-8 1 8 0,8 5-8 0,-8 0 0 0,-2-5 0 15,2 5 0-15,-8 0 0 0,6 0-4 0,2 0 8 0,0 0-4 16,-10-6 4-16,10 8-4 0,-1-7-4 0,1 0 8 0,0-4-4 0,-10-1 0 15,18 0-4-15,-8-5 4 0,0 2-4 0,8-3 0 0,0-3 4 16,-10 0-4-16,10-5 0 0,0 5 4 0,0-5 0 0,0-5 0 16,0 5 0-16,10-5 0 0,-10 0 0 0,0 1 0 0,8 0 0 0,-8-2 0 15,8 1 0-15,-8 5 0 0,10-4 4 0,-2-1 0 0,-8 5 4 16,8-5 4-16,0 5 4 0,1 0 4 0,-1 0 4 0,1 0 4 16,-9 5 4-16,9 0 0 0,-1-1 4 0,0 7 0 0,2-7 0 15,-2 5 0-15,0 1-8 0,0 0 4 0,10 3-4 0,-10-3-4 16,1 0 0-16,-1 4-4 0,1-4 4 0,0-1-4 0,-1 6 0 15,0-4 0-15,0-3 0 0,2 2 0 0,6-5-4 0,-6 4 0 16,-2-4-4-16,0-1 0 0,1 1-4 0,-1 0 4 0,1 0 0 0,0-5-4 16,-1 0-4-16,0 0 4 0,0-5-4 0,2 0 0 0,-2 0 0 15,0-4-8-15,2 0 0 0,-2-1-12 0,-8-3-4 0,8 2-16 16,-8-4-16-16,9-4-28 0,-9 5-24 0,0-6-28 0,0 2-36 16,0-2-32-16,0 1-80 0,-9 0 24 0,1 1 56 0,0-2 36 15,-2 0 28-15,2 1 28 0</inkml:trace>
        </inkml:traceGroup>
        <inkml:traceGroup>
          <inkml:annotationXML>
            <emma:emma xmlns:emma="http://www.w3.org/2003/04/emma" version="1.0">
              <emma:interpretation id="{1131D5D3-30A6-45E9-94AD-8ABE5220443A}" emma:medium="tactile" emma:mode="ink">
                <msink:context xmlns:msink="http://schemas.microsoft.com/ink/2010/main" type="inkWord" rotatedBoundingBox="18102,14618 18486,14626 18484,14682 18100,1467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3118.1573">7176 10757 67 0,'-8'5'104'16,"8"-5"-4"-16,0 0-8 0,-8 0-24 0,8 0-4 0,0 0 0 0,0 0 0 16,0 0-4-16,0 0-4 0,0 0 0 0,0 0 0 0,0 0-8 15,0 0-4-15,0 0-4 0,0 0-4 0,0 0 4 16,0 0 4-16,0 5 4 0,0-5 4 0,0 4-4 0,0-4 0 0,0 0 4 16,8 6 0-16,-8-6-4 0,8 4 4 0,-8-4 0 0,8 5 0 15,-8-1-4-15,9-4-4 0,0 6-4 0,-9-1 0 0,8-5-4 16,1 4 0-16,7-4-4 0,-6 0 0 0,-2 5-4 0,0-5 0 0,0 0 0 15,2 5-4-15,6-5-4 0,-7 0-16 0,8 0-4 16,-8 0 0-16,7 0 0 0,-8 0 0 0,10 0 0 0,-10 0 0 0,10 0 0 16,-10 0 0-16,9 0 0 0,-8 0 0 0,-1 0 0 0,9 0 0 15,-9 0 0-15,2 0 0 0,-2 0 0 0,0 0 0 0,2 0 0 16,-2 0 0-16,0 0 0 0,-8 0 0 0,8 0 0 0,-8 0 0 0,9 0 0 16,-9 0 0-16,0 0 0 0,9 0 0 0,-9 0 0 0,0 0 0 15,0 0 0-15,0 0 0 0,0 0 0 0,0 0 0 0,0 0 0 16,0 0 0-16,0 0 0 0,0 0 0 0,0 0 0 0,0 0 0 15,0 0 0-15,0 0 0 0,0 0 0 0,0 0 0 0,0 0 0 16,0 0 0-16,0 0 0 0,0 0 0 0,0 0 0 0,0 0 0 0,0 0-8 16,0 0-52-16,0 0-28 0,-9 0-20 0,9 0-32 15,0 0-40-15,0 0-32 0,-9 0-72 0,9 0 24 0,-8 0 52 0,0 0 40 16,0 0 28-16,-2 0 32 0</inkml:trace>
        </inkml:traceGroup>
        <inkml:traceGroup>
          <inkml:annotationXML>
            <emma:emma xmlns:emma="http://www.w3.org/2003/04/emma" version="1.0">
              <emma:interpretation id="{AE97962C-1E49-437A-9A8B-BF30C6426821}" emma:medium="tactile" emma:mode="ink">
                <msink:context xmlns:msink="http://schemas.microsoft.com/ink/2010/main" type="inkWord" rotatedBoundingBox="19173,14162 21024,14202 21005,15093 19154,1505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6309.6198">8242 10666 35 0,'-9'0'92'0,"9"0"-8"16,0 0-8-16,-9 5-24 0,9-5-4 0,0-5-4 0,0 5-4 15,0 0-8-15,0-5 0 0,0 5 0 0,0-5-4 0,0 0 0 16,0 1-8-16,0-1 0 0,0 5 4 0,0-10 0 0,9 6 4 15,-9-1 0-15,0 0 4 0,9-5 4 0,-9 7-4 0,0-8 0 16,8 6 4-16,-8-4-4 0,8 4 0 0,2 0 0 0,-2-4 0 16,-8 4 0-16,8 0 0 0,1 0 0 0,0 1-4 0,-1-2 0 0,1 2-4 15,-1-2 0-15,-8 6 0 0,8-4-8 0,10 4 0 0,-10 0-4 16,0 0 0-16,2 0 0 0,-2 0-4 0,0 4 0 0,10 2 0 16,-10-2 0-16,0 2-4 0,1-2 4 0,-1 6-4 0,0-1 0 15,2 1 0-15,-2 4 0 0,0 2 0 0,2-3 0 0,-10 1 0 16,0 5 0-16,8 1 0 0,-8-1-4 0,0 0 4 0,0 5 0 0,-8 0 0 15,8-4-4-15,-10 8 0 0,2-4 4 0,0 0-4 0,-2 0 0 16,2 0 0-16,0 1 4 0,-9-2-4 0,9-4 0 0,-1 0 0 16,-8 1 0-16,9-1 0 0,-2-5 0 0,-6 0 0 0,7 1 0 0,0-6 0 15,1 1 0-15,0-5 0 0,8 1-4 0,-9-3 4 16,1 2-4-16,8-5 0 0,-9 0 0 0,9-5 4 0,0 2-4 0,0-3 0 16,0 1 4-16,0 0 0 0,0 0-4 0,0-4 4 0,0 4-4 15,0-5 0-15,0 0 4 0,9 6-4 0,-9-1 8 0,0-4-8 16,8 3 8-16,-8 2-4 0,0-1 0 0,9 1 0 0,-1 4 0 15,-8 0 0-15,8 0 4 0,1 0-4 0,0 0 8 0,-1 4-8 16,0 1 0-16,2-1 4 0,-2 6 0 0,0-5-4 0,1 4 4 0,0-3 0 16,7 3 0-16,-7 1 4 0,7-1-24 0,-6 1 24 0,6 1 4 15,2-3 0-15,-10 2 0 0,9-5-4 0,0 4 0 0,-8 0-4 16,7 1 0-16,2-5 0 0,-10 5 0 0,10-6 0 0,-2 2-4 0,-7-2 0 16,8 1 0-16,-8-1 0 0,7 2 0 0,-8-6-8 15,10 4-8-15,-10-4-8 0,2 0-16 0,-2 0-12 0,9 5-12 16,-9-5-24-16,1 0-20 0,-1-5-24 0,-8 1-56 0,9 4-40 0,-1-6 48 15,-8-3 32-15,0 5 32 0,8-6 20 0</inkml:trace>
          <inkml:trace contextRef="#ctx0" brushRef="#br0" timeOffset="26562.9394">8847 10834 23 0,'0'0'104'16,"0"0"-8"-16,8 0-4 0,-8 0-20 0,9 0 0 0,-9 0 4 0,9 4-8 15,-9-4 0-15,8 6 0 0,1-3 4 0,-1-3-8 0,0 6-4 16,2 4 4-16,-2-6-4 0,0 2-4 0,2 3 0 0,6-5-4 16,-8 6-8-16,9 0 4 0,-8 5-4 0,8-6 0 0,1 1-4 15,-10-1 0-15,8 5-8 0,2-3 0 0,-10 2-4 0,9-3 0 16,1 4-4-16,-10-5-4 0,8 6-4 0,-6 0-8 0,6-6 0 16,-6 5 0-16,-2-4 0 0,9 0 0 0,-9 4-8 0,1-4-4 0,-1 0-4 15,1-1-12-15,-1 0-16 0,0 1-16 0,-8-5-20 0,10 4-8 16,-10-3-24-16,8-2-20 0,-8 1-20 0,0-5-44 0,0 0-44 15,0 0 32-15,0-5 40 0,0 5 36 0,-8-10 20 0</inkml:trace>
          <inkml:trace contextRef="#ctx0" brushRef="#br0" timeOffset="26785.3468">9231 10829 55 0,'-9'-5'144'0,"9"0"-12"0,-8 5-8 0,8 0-20 0,-9 0 0 16,1 0 0-16,-1 5-8 0,1 0-4 0,0 0-4 0,-2 5-8 0,2-1-8 15,0 1-4-15,-2 0-8 0,2-1-8 0,0 5-8 16,0-4-4-16,-1 5-4 0,0-2-8 0,1 2-4 0,-1-1-4 0,1 1-8 16,0 4 4-16,-2-5-4 0,2 1-8 0,0-1 4 0,0 5-4 15,-2-5-8-15,2 1-4 0,0-4-16 0,8 2-12 0,-9-3-16 16,0 4-8-16,9-5-12 0,-8 1-20 0,8-5-24 0,-9 0-12 0,9-1-24 16,-8 2-52-16,8-2 0 0,0-4 44 0,0 0 28 0,0-4 28 15</inkml:trace>
          <inkml:trace contextRef="#ctx0" brushRef="#br0" timeOffset="27407.6776">9649 10494 39 0,'0'-6'104'0,"0"2"-12"0,0 4-4 0,0-4-28 0,0-1-4 0,8-1-4 15,-8 2 0-15,0-1-8 0,0-5-4 0,8 6-4 16,-8-6 0-16,9 5 0 0,0-5 0 0,-1 1 4 0,0-2 0 0,2 8 0 15,-2-7 4-15,0 1-8 0,10-1 4 0,-10 5-8 0,9-4 4 16,-9 4-8-16,10-1 0 0,-10 2-4 0,0 4 0 0,10-5-4 16,-10 5 0-16,0 0 0 0,1 5-4 0,0-1 0 0,-1-4-4 0,1 6 0 15,-1 3-4-15,0-4 0 0,-8 4 0 0,0 1 0 16,10-1 0-16,-10 0-4 0,0 2 0 0,0 4 0 0,0-6 0 0,0 5 0 16,0-4-4-16,0 5 0 0,-10-6 0 0,10 1 0 0,0-1 0 15,-8 1 0-15,8-1 0 0,0 1 0 0,0-6 0 0,0 2 0 16,-8-2 0-16,8 1-4 0,0-5 4 0,0 5-4 0,0-5 4 0,0 0 0 15,0 5 0-15,0-5 0 0,8-5 4 0,-8 5-4 0,8-5-4 16,-8 5 0-16,0-5 8 0,10 5-4 0,-10-4 0 0,8-2 0 16,0 2 0-16,-8 4 0 0,8-6-20 0,2 2 24 0,-2-1 0 15,0 1-4-15,-8 4 0 0,9 0 4 0,0-5 4 0,-1 5-4 16,-8 0 0-16,9 0 0 0,-9 0 0 0,8 5 0 0,0-5 4 0,-8 4 0 16,8 1-4-16,-8-1 4 0,10 2 0 0,-10-2-4 0,8 2 0 15,-8-2 8-15,8 6-4 0,-8-5 0 0,10 4-4 0,-10 1 0 16,8-1 4-16,-8-4 0 0,8 6 4 0,-8-3 4 0,0-3 4 15,9 5 4-15,-9-1 0 0,0 1 8 0,0-1-4 0,0 6 8 16,0-6-4-16,0 1 0 0,0 4-4 0,-9-4 4 0,9-1-8 16,-8 6-4-16,0-1 4 0,-2-4-8 0,2 5-4 0,0-6 4 15,-10 1-4-15,10 4-8 0,-9-5 0 0,9 1-4 0,-10-5 4 0,10 5-4 16,-10-7-12-16,2 3-16 0,8-6-16 0,-10 5-20 0,1-5-28 16,9 0-20-16,-10 0-28 0,10-5-24 0,-8-1-48 0,6-3-56 15,2 0 40-15,-10-1 52 0,10 1 28 0,-9-5 28 0,9 4 20 16</inkml:trace>
        </inkml:traceGroup>
        <inkml:traceGroup>
          <inkml:annotationXML>
            <emma:emma xmlns:emma="http://www.w3.org/2003/04/emma" version="1.0">
              <emma:interpretation id="{72A99639-2348-4080-90DC-170D4F303F74}" emma:medium="tactile" emma:mode="ink">
                <msink:context xmlns:msink="http://schemas.microsoft.com/ink/2010/main" type="inkWord" rotatedBoundingBox="21622,14691 22040,14699 22039,14731 21621,1472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3185.2212">10680 10829 55 0,'0'0'108'0,"8"5"-8"0,-16-5-8 0,8 4-32 0,0 2 0 0,0-6-4 16,0 3-4-16,0-3 4 0,0 0 0 0,0 6 0 15,0-6-4-15,0 0 4 0,8 0-8 0,-8 0-4 0,0 0 4 0,0 0 0 16,10 0 0-16,-2 0 4 0,-8 0 0 0,8 0 0 0,0 0 4 16,-8 0-4-16,10 5 0 0,-2-5 0 0,0 0 0 0,1 0 0 15,8 0 0-15,-8 0 0 0,-1 0-8 0,0 5 0 0,0-5-4 0,2 0-8 16,-2 0 0-16,0 0 0 0,10 0-4 0,-10 0 4 0,1 0-4 16,-1 0-8-16,0 0 4 0,2 0-4 0,6 0-20 0,-8 0 0 15,2 0 0-15,-2 0 0 0,9 0 0 0,-8 0 0 0,-1 0 0 16,1 0 0-16,-1 0 0 0,9 0 0 0,-17 0 0 0,17 0 0 15,-9 0 0-15,2 0 0 0,-2 0 0 0,-8 0 0 0,8 0 0 0,1 0 0 16,-9 0 0-16,9 0 0 0,-1 0 0 0,-8 0 0 0,8 0 0 16,-8 0 0-16,0 0 0 0,0 0 0 0,0 0 0 0,0 0 0 15,9 0 0-15,-9 0 0 0,0 0 0 0,0 0 0 0,0 0 0 16,0 0 0-16,0 0 0 0,0 0 0 0,0 0 0 0,0 0 0 16,-9 0 0-16,9 0 0 0,0 0 0 0,9 0 0 0,-9 0 0 0,0 0 0 15,-9 0 0-15,9 0 0 0,0 0-100 0,-8 0-56 0,8 0-48 16,-8 0-36-16,-1 0-76 0,0 0 48 0,1 0 48 15,0 0 40-15,-2 0 32 0,-6 0 32 0,7 0 20 0</inkml:trace>
        </inkml:traceGroup>
        <inkml:traceGroup>
          <inkml:annotationXML>
            <emma:emma xmlns:emma="http://www.w3.org/2003/04/emma" version="1.0">
              <emma:interpretation id="{1B0C22E4-69A2-4195-81A0-99F4DD2D54DF}" emma:medium="tactile" emma:mode="ink">
                <msink:context xmlns:msink="http://schemas.microsoft.com/ink/2010/main" type="inkWord" rotatedBoundingBox="22520,14324 23707,14349 23692,15048 22505,1502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5596.7701">11729 10873 59 0,'0'4'88'0,"0"-4"-12"0,0 0-8 0,0 5-24 16,0-5-4-16,0 0 0 0,0 0 0 0,8 0-4 0,-8 0 0 15,0-5-4-15,0 5-4 0,9-4 4 0,-9-2-8 0,8 2 0 0,-8-6 0 16,9 4 0-16,-9 3 4 0,9-7-4 0,-1 0-4 0,-8-4 0 15,8 5 0-15,-8-6 0 0,8 0-4 0,-8 1 4 0,0-5-4 16,10 4 0-16,-10 1-4 0,0-1 0 0,0-3-4 0,0 3-4 16,0-4 8-16,0 5-4 0,0-6 0 0,0 6 0 0,-10 0-8 15,10-1 4-15,-8 1 8 0,0-1-4 0,8 5 4 0,-8 1 4 0,-1-5-4 16,9 9 4-16,-9-5 0 0,1 6-4 0,-1 0 0 0,1-1-4 16,0-1 0-16,-2 6 0 0,2-4 0 0,0 4 4 0,0 0-8 15,-2 0 8-15,-6 4-8 0,7 2 4 0,1-6-8 0,-1 5 4 16,0-1 0-16,1 0-4 0,0 2 0 0,8 3 0 0,-8-4 0 15,-2 4 8-15,10-4-8 0,-8 5 0 0,8 0-4 0,0-1 0 0,0 1 8 16,-8-6 0-16,8 6-4 0,8-1 0 0,-8 1 0 0,0 1 0 16,8-3-4-16,-8 2 4 0,10-1 4 0,-2 1-4 0,-8-1 4 15,8 1-4-15,0 0 4 0,1-5-4 0,0 9 4 0,8-10 0 16,-9 6 0-16,0 5 0 0,2-11 4 0,6 11 0 0,-8-5-8 16,2-1 4-16,6 1 0 0,-7 4 0 0,-1-5-4 0,10 2 0 0,-10 3 4 15,8-5 0-15,-6 5 0 0,-2 1-4 0,0-1 0 16,10-4 0-16,-10 5 4 0,1-1-20 0,-1 1 20 0,1 4-4 0,-9-5 4 15,8 0-4-15,1 0 4 0,-9 1-4 0,0 4 0 0,0-5 0 0,0 0 0 16,0 1 4-16,0-1 0 0,-9 1-4 0,1-1 4 16,-1-4 0-16,1 0 0 0,-1 4 0 0,1-10 0 0,0 6 0 0,-10-5 4 15,10 0 0-15,-10 0-4 0,10-5 0 0,-9 0 0 0,8 0 0 16,1 0 0-16,-9-5 0 0,9 0 4 0,-2 0 0 0,2-5-4 16,0 1-4-16,0 0 4 0,-2-6-4 0,10 1 0 0,-8-1-4 15,8 1 4-15,0 0 0 0,-8-1-4 0,8-4 4 0,0 5-4 16,0-6 4-16,0 6 0 0,0-5 0 0,0 4-4 0,8 2-4 15,-8-2-8-15,8 1-4 0,2 4-4 0,-10-5-8 0,8 6-12 0,0-2-8 16,0 2-12-16,2 5-12 0,-2-6-8 0,9 5 0 0,-9 1-24 16,1-1-36-16,8 0-28 0,-9 5 24 0,0 0 24 0,10-4 32 15</inkml:trace>
          <inkml:trace contextRef="#ctx0" brushRef="#br0" timeOffset="35876.0253">12147 10728 83 0,'8'0'100'0,"-8"-5"-4"0,8 5 0 0,-8 0-20 0,10 0 0 0,-10 5 8 15,8-5 4-15,0 5-4 0,-8 0 0 0,9-5 0 0,-1 10-4 16,10-6-4-16,-10 1-8 0,0 0-4 0,10 4 0 0,-10-3-8 16,10 3-4-16,-2 1 4 0,1 4-4 0,0-5 0 0,0 6-4 0,1-5-4 15,-2-1-4-15,2 5-4 0,-2 1-4 0,10-5 4 16,-9 4-4-16,1 1-8 0,6-6-4 0,-6 5 0 0,-1 1-4 15,9-6 0-15,-10 5-4 0,2-4-4 0,-2 5-4 0,2-6 0 0,-1 5-20 16,-1-4 20-16,-7 0-8 0,8-1-4 0,-9 1-8 0,2-1-8 16,-2 1-16-16,0-5-12 0,1 4-24 0,0-4-12 0,-9-5-12 15,0 5-20-15,0-5-16 0,8 0-16 0,-8 0 0 0,0-5-40 0,-8 0-20 16,8-4 28-16,0-1 40 0,-9 0 24 0,9-4 24 16</inkml:trace>
          <inkml:trace contextRef="#ctx0" brushRef="#br0" timeOffset="36067.512">12710 10728 87 0,'0'-5'100'0,"-10"-4"-8"0,2 4 0 0,0 0-20 0,8 1 8 16,-9 4-4-16,0-6 8 0,1 6-4 0,0 0-8 0,-1 0-4 0,1 6 0 15,-1-2-4-15,0 1-4 0,1 0-4 0,0 4-4 0,-10 1 0 16,10-1-8-16,0 1-8 0,-2 5 0 0,2-5-8 0,-9 3-4 16,1 7-4-16,6-6-8 0,-6 6 4 0,8-1-24 0,-10-5 16 15,10 5 0-15,-10 0 0 0,10-4-8 0,-9 4-8 0,9-5-12 16,-1 1-16-16,0-1-16 0,1 1-12 0,0-6-20 0,-2 1-20 0,2-1-16 15,8-4-28-15,-8-1-52 0,8 2 4 0,0-2 36 0,0-4 32 16,0 0 28-16</inkml:trace>
        </inkml:traceGroup>
        <inkml:traceGroup>
          <inkml:annotationXML>
            <emma:emma xmlns:emma="http://www.w3.org/2003/04/emma" version="1.0">
              <emma:interpretation id="{2482A584-45F2-49A9-B05C-944307F324CC}" emma:medium="tactile" emma:mode="ink">
                <msink:context xmlns:msink="http://schemas.microsoft.com/ink/2010/main" type="inkWord" rotatedBoundingBox="23750,14175 24764,14197 24740,15353 23725,15331"/>
              </emma:interpretation>
              <emma:one-of disjunction-type="recognition" id="oneOf7">
                <emma:interpretation id="interp7" emma:lang="" emma:confidence="0">
                  <emma:literal>"</emma:literal>
                </emma:interpretation>
                <emma:interpretation id="interp8" emma:lang="" emma:confidence="0">
                  <emma:literal>z )</emma:literal>
                </emma:interpretation>
                <emma:interpretation id="interp9" emma:lang="" emma:confidence="0">
                  <emma:literal>z ,</emma:literal>
                </emma:interpretation>
                <emma:interpretation id="interp10" emma:lang="" emma:confidence="0">
                  <emma:literal>„</emma:literal>
                </emma:interpretation>
                <emma:interpretation id="interp11" emma:lang="" emma:confidence="0">
                  <emma:literal>z '</emma:literal>
                </emma:interpretation>
              </emma:one-of>
            </emma:emma>
          </inkml:annotationXML>
          <inkml:trace contextRef="#ctx0" brushRef="#br0" timeOffset="36584.1296">12829 10379 71 0,'0'-6'92'0,"8"2"-8"0,-8-1-8 0,0-4-24 0,9 4-4 16,-9-1-4-16,8 2 0 0,1-1-4 0,-9 5-4 15,8-5-4-15,1 0 4 0,-1 1 0 0,0 4-4 0,2 0 8 0,-2-5 0 16,0 5-4-16,2 5 4 0,-2-5 0 0,-8 4-4 0,8 1 0 16,0 0-8-16,1 0 4 0,-9 5-8 0,9-1 0 0,-9 1-8 15,0 0 0-15,0-1-4 0,0 4 0 0,-9 3-4 0,9-6 0 0,-9 3 0 16,1 2-4-16,0-5-4 0,0 5 4 0,-10-1 0 16,10-5-4-16,-2 5 0 0,-6-5 0 0,7 1 0 0,1 0 0 0,-9 0 0 15,8-5 0-15,1-1 0 0,0 1 0 0,8 0 0 0,-10-5-4 16,10 0 0-16,-8 0-16 0,8-5 24 0,0 0-4 0,0 1 4 15,0 4 0-15,0-10-4 0,8 5 0 0,-8 1 0 0,0-2 4 16,10 2-4-16,-2-2 0 0,-8 2 0 0,8-1 4 0,1 5 0 16,-9-4 0-16,8 4 0 0,1 0 0 0,-1 0 8 0,-8 0 0 0,9 4 8 15,-1-4 0-15,-8 9 8 0,8-3 0 0,2-2 4 0,-2 6 0 16,-8 0 4-16,8-5-4 0,2 4-4 0,-10 1-4 0,8-1 4 16,0 7-4-16,0-8-4 0,-8 2-4 0,9-1 0 0,0 1 0 0,-1-1-4 15,1 1-4-15,-9-5 0 0,8 5-4 0,0-6 0 16,2 1-4-16,-2-5 0 0,0 5-4 0,0-5-8 0,2 0-12 0,-2 0-16 15,-8-5-16-15,8 0-16 0,1 1-24 0,0-1-24 0,-1-5-24 16,1 0-36-16,-9-4-52 0,8 5 32 0,-8-6 32 0,0 0 32 16,8 6 28-16</inkml:trace>
          <inkml:trace contextRef="#ctx0" brushRef="#br0" timeOffset="37227.4083">13578 10373 63 0,'0'-4'92'0,"0"-1"-4"0,0 5-8 0,10-5-20 0,-10 5-8 15,0 0 0-15,8 0 0 0,-8 0 0 0,0 0 4 0,8 0 8 16,2 0 8-16,-2 0 0 0,-8 0 4 0,8 0 0 0,1 5 8 15,7 0 0-15,-7-1 0 0,0 2 0 0,-1 3-12 0,0 1 0 0,2-1-4 16,-2 1-8-16,0 4 0 0,1 1-4 0,0 4-4 16,-1 0-4-16,0 5 4 0,1-6-4 0,-1 7-4 0,1 4 0 0,0-1-16 15,-9 1-28-15,8 0 0 0,-8 5 0 0,8-1 0 0,-8 1 0 16,0 0 0-16,10-1 0 0,-10 0 0 0,0 6 0 0,0-5 0 16,-10 0 0-16,10 3 0 0,0-4 0 0,-8 1 0 0,0 0 0 15,-1-6 0-15,0 7 0 0,1-7 0 0,-1 1 0 0,1 0 0 16,0-6 0-16,-10 6 0 0,10-4 0 0,-10-2 0 0,10-4 0 15,-9 1 0-15,8 0 0 0,1-7 0 0,-9 2-28 0,9-6-104 0,0 0-28 16,-10 2-40-16,10-7-36 0,-10 1-68 0,10-5 44 0,-9 0 48 16,8-5 40-16,-8 5 32 0,9-9 28 0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35.1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6E842F4-5289-455B-B880-2A89CB0D0321}" emma:medium="tactile" emma:mode="ink">
          <msink:context xmlns:msink="http://schemas.microsoft.com/ink/2010/main" type="inkDrawing" rotatedBoundingBox="4109,8120 4126,3967 4273,3968 4256,8121" semanticType="callout" shapeName="Other">
            <msink:sourceLink direction="with" ref="{93CCDF72-D30C-4F9E-ABF8-E4B19A78D38E}"/>
            <msink:sourceLink direction="with" ref="{3EF3E6B4-5DB9-48E0-95B4-D0C11E48C123}"/>
            <msink:sourceLink direction="with" ref="{434FDE13-2E21-4D21-9194-2C531B8EDF73}"/>
          </msink:context>
        </emma:interpretation>
      </emma:emma>
    </inkml:annotationXML>
    <inkml:trace contextRef="#ctx0" brushRef="#br0">26-1 35 0,'0'3'76'0,"0"-3"-8"0,0 7 0 16,0-3-32-16,0 1 4 0,0-5-4 0,8 5-4 0,-8 0-4 16,0-5 0-16,0 4 0 0,0 1 0 0,0 0 0 0,9 0-4 15,-9-2 0-15,0-3 0 0,0 11 0 0,0-6 4 0,0 0-4 16,8-1 0-16,-8 1 0 0,0 0 4 0,0 5-4 0,0-6 0 15,0 1 0-15,0 5-4 0,0-5 8 0,0 5-12 0,0-6 8 16,0 5 0-16,0-4-4 0,0 5 4 0,0-5 0 0,0 4-4 16,0-5 0-16,0 7 0 0,0-2-4 0,9 1-8 0,-9 0 0 0,0-1 4 15,0 1 4-15,0-1-4 0,0 2-4 0,8 2 4 0,-16-4 0 16,8 6-4-16,8-6 4 0,-16 6-4 0,16-5 0 0,-8 4 4 16,0 0 0-16,0-4-4 0,0 5 0 0,0-1 0 0,0-5 0 15,0 6 0-15,0-1 0 0,0-4 0 0,0 5-4 0,0-6 4 0,0 5 0 16,0 1-4-16,0-6 0 0,0 1 0 0,0 4 0 15,0-4-16-15,0 5 20 0,9-6 0 0,-9 6-4 0,0-6 4 0,0 0-4 16,0 5 0-16,0 0 0 0,0-3 0 0,0-2-4 0,0 5 4 16,0 1 4-16,8-1-8 0,-8-4 0 0,0 5 4 0,0-2-4 15,0 2 0-15,0-1 0 0,0 1 0 0,0-5-4 0,0 4 12 0,8 1-8 16,-16-1-4-16,16 0 4 0,-8 0 4 0,0-4-8 0,0 5 4 16,0-1 4-16,0 1-4 0,0-6 4 0,10 5-4 0,-10 1 0 15,0-6 0-15,0 6 0 0,0-6 0 0,0 6 0 0,0-1 0 16,0-4 0-16,0 4 0 0,0 0 0 0,8-4 0 0,-8 4 4 15,0-4-8-15,0 4 8 0,0 0-4 0,0 0 0 0,0 1 4 0,0-5 0 16,0 5-4-16,8 0 0 0,-8-2-4 0,0 1 4 0,0 1 4 16,0-1-4-16,0 0 0 0,0 1-4 0,0 0 8 0,0-1-4 15,0 1 0-15,0-1-4 0,0 0 8 0,0 0-4 0,0 1 0 16,0-1 0-16,0 1 0 0,0-1 0 0,0 0 0 0,10 1 0 16,-10-1 4-16,0 1-4 0,0-1 4 0,0 0-4 0,0 0-4 0,0 2 0 15,8-3 4-15,-8 2 0 0,0-1 0 0,0-4 0 0,0 4 0 16,0 0 0-16,0 1 0 0,8-1 0 0,-8 1 0 0,0-1 4 15,0 1-4-15,0-1 0 0,0 1 0 0,0-1 0 0,0 0 0 16,0-5 0-16,0 6-4 0,0 0 4 0,0-1 0 0,0 0 0 16,0 1 0-16,8-1-4 0,-8 1 4 0,-8-6 0 0,16 5 0 15,-16 1 4-15,8-1-4 0,0 1 0 0,8-1 0 0,-8-1 0 0,0 2 0 16,0 0 0-16,0-1 0 0,0 1 0 0,0-1 4 0,0 5-8 16,0-4 4-16,0-1 0 0,0 1 0 0,0 4 0 0,0-5 4 15,0 1-4-15,0-1-4 0,0 5 4 0,0-4 4 0,0-1 0 0,0 5-4 16,0-4 0-16,0 4 0 0,0-5-4 0,0 5 0 15,0-4 8-15,0 4-4 0,0-5 0 0,0 0 0 0,0 6 0 0,0-6 0 16,0 4 4-16,0-3-8 0,0 0-12 0,0 4 24 0,0-5-4 16,0 2 4-16,0 3-8 0,0-6 0 0,0 1 0 0,0 1-4 15,0 4 4-15,0-4 0 0,0-1 0 0,0 1 0 0,0-1-4 16,0 5 4-16,-8-4 0 0,8-1 0 0,0 1 0 0,0 3 0 16,0-3 0-16,0-1 4 0,-8 1-4 0,8 4 0 0,0-4 0 0,0-1 0 15,0 0 0-15,-8 5 0 0,8-4 4 0,0-1-4 0,0 5 0 16,0-4 0-16,-10 0 0 0,10-1-4 0,0 5 8 0,0-6-4 15,0 3 0-15,0-2 0 0,-8 1 0 0,8-2 0 0,0 1 0 16,0 1 0-16,0 0 0 0,0-1 0 0,-8 1 4 0,8-6-8 16,0 5 4-16,0 1 0 0,-10-5 0 0,10 4 0 0,0-5 0 0,0 6 0 15,0-6 0-15,0 6 0 0,0-4 0 0,0 2 4 0,0-3-8 16,0 4 4-16,0-5 0 0,0 5 0 0,-8-4 4 0,8 0-4 16,0 5 0-16,0-6-4 0,0 5 4 0,0-4 0 0,0 5 0 0,-8-6 4 15,8 1-4-15,0 4-4 0,0-5 4 0,0 2 0 16,0 3 4-16,0-4-4 0,0 3 0 0,0-4 4 0,0 1-8 0,0 4 8 15,0-3 0-15,0 3-4 0,0-5-4 0,0 1 8 0,0 5-4 16,0-6 0-16,0 1 4 0,0 0-8 0,0 3 4 0,0-3 0 16,0 0-4-16,0 0 4 0,0-1 4 0,0 1-4 0,0-1-4 15,0 1 4-15,0 1 0 0,0-3 0 0,0 2 4 0,-9-1-4 0,9 1-4 16,0-6 4-16,0 6 0 0,0-1 0 0,0-3 4 16,0 3-4-16,0 1-4 0,0-1 0 0,0-4 4 0,0 4-4 0,0 1 4 15,0-5-4-15,0 5 4 0,0 0 0 0,0-6 0 0,-8 5 4 16,8-3-8-16,0 3 0 0,0 1 4 0,0-6 4 0,0 2 0 15,0 3-4-15,0-5-4 0,0 6 4 0,0-5 0 0,0 0-4 0,0 4 8 16,-9-3-4-16,9-3 0 0,0 7 4 0,0-4-4 16,0-2 0-16,0 6 0 0,0-5 0 0,0-1-4 0,0 6 4 0,0-5 0 15,0 0-12-15,0 4 16 0,0-5-4 0,0 2 0 0,0 3 4 16,0-4 0-16,0 0-8 0,0 0 8 0,0 4-4 0,0-4 0 16,0 0 0-16,0 1 0 0,0-2 0 0,0 5 0 0,0-4 0 15,0 0 0-15,0 0 0 0,0-1 0 0,0 1 0 0,-8 0 0 16,16-1 0-16,-8 1-4 0,0 0 8 0,0 0 0 0,0 0-4 0,0-1-4 15,0 2 4-15,0-2-4 0,0 1 4 0,0-5 4 0,0 5-4 16,0 0 0-16,0-1 0 0,0-4 0 0,0 5 0 0,0 0 0 16,0 0 4-16,0-5-4 0,0 4-4 0,0 3 0 0,0-7 4 0,0 3 0 15,0 2 0-15,0-5 0 0,0 4 0 0,0-4 0 16,0 6 0-16,0-6 0 0,0 5 0 0,0-1 0 0,0-4 0 0,0 5 0 16,0-5 0-16,0 0 4 0,0 0-8 0,0 5 4 0,0-5 0 15,0 0 0-15,0 0 0 0,0 0 0 0,0 0 0 0,0 0 0 16,0 0 0-16,0 0 0 0,0 0 0 0,0 0 0 0,0 0 0 0,0 0 0 15,0 0 0-15,0 0-4 0,0 0 0 0,0 0 0 0,-8 0 0 16,8 0-8-16,0 0-4 0,0 0-8 0,0 0-12 0,-9 0-8 16,9 0-20-16,0-5-20 0,-8 0-24 0,8 1-24 0,0-7-80 15,-8 7 20-15,-2-11 36 0,10 1 24 0,-8 0 32 0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28.7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C46576E-BF20-48DA-8394-21EA67F35996}" emma:medium="tactile" emma:mode="ink">
          <msink:context xmlns:msink="http://schemas.microsoft.com/ink/2010/main" type="inkDrawing" rotatedBoundingBox="2599,10187 3132,5286 6274,5627 5741,10529" rotationAngle="-800638048" semanticType="enclosure">
            <msink:destinationLink direction="with" ref="{203BB056-6A1D-4A1A-93BC-D2744959BAA7}"/>
            <msink:destinationLink direction="from" ref="{2D2EFAE6-D5C3-4365-AD84-73748E248518}"/>
            <msink:destinationLink direction="with" ref="{1D8F610A-3088-4495-A707-E2C003A17774}"/>
            <msink:destinationLink direction="with" ref="{CFF3C501-C617-46DA-8831-21491D4A6234}"/>
          </msink:context>
        </emma:interpretation>
      </emma:emma>
    </inkml:annotationXML>
    <inkml:trace contextRef="#ctx0" brushRef="#br0">-1007 1586 59 0,'0'0'76'0,"0"0"-12"16,0 0-4-16,0 0-24 0,0 0-8 0,0 0 4 15,0 0-8-15,0 0 4 0,0 0-4 0,0 0 0 0,0 0 4 0,0 0-4 16,10 0 4-16,-10 0 0 0,0 0 0 0,0 0 4 0,0 0 0 16,0 0-4-16,8 5 4 0,-8-5 0 0,0 4 0 0,0-4-4 15,0 6 4-15,0-2-4 0,0 1 0 0,0 1 0 0,0-2 0 0,0 0-4 16,0 6 0-16,0-5-4 0,0 5 0 0,0-1-4 0,0-5 0 15,0 6-8-15,0 0 4 0,0-1-4 0,0 1-4 0,0 5 0 16,0-6 4-16,0 0 0 0,0 6 0 0,0 0 0 0,0-6 0 16,0 5 0-16,0 1 0 0,0-5 4 0,0 4-4 0,0 0 0 15,0-4 0-15,0 4 0 0,0 0 0 0,0 1-4 0,0-1 0 16,0-4 0-16,0 3 4 0,0 2-4 0,0-5 0 0,0 5 0 16,0-1 0-16,0 1 0 0,0-5 0 0,0 3 4 0,0 2-4 15,0-1 0-15,0-3 0 0,0 2 4 0,0 1-4 0,0 1 0 0,0-1 0 16,0 1 0-16,0-1 0 0,0 1 0 0,0-1 0 0,0 1-4 15,0-1 0-15,0 0 0 0,0 0 4 0,0 1-4 0,0 4 0 16,-8-5 4-16,8 6-4 0,0-6 0 0,0 5 0 0,0 0 0 0,0 0 0 16,0 0 4-16,0-4 0 0,0 4-4 0,0 1 0 15,0-1 4-15,0 0-4 0,0-1 0 0,0 3 4 0,0-8-4 0,0 8-4 16,0-3 4-16,0-3 0 0,0-2 4 0,0 2 0 0,0-1-8 16,0 1 4-16,0-1 0 0,0 0 0 0,0 1 0 0,0-1 0 15,0-4 0-15,0 4 0 0,0 1 0 0,0-1 0 0,0-4 0 0,0 4 0 16,0 1 0-16,0-1 0 0,0 1 0 0,0-2 0 0,0 2 0 15,0-1 0-15,0 1 0 0,0-5 0 0,0 4 0 0,0 1 0 16,0-2 0-16,0 3 0 0,0-3 0 0,0 2 0 0,0-1 0 16,0 1 4-16,0-1-4 0,0 1 0 0,0 0 0 0,0-2 0 15,0 1 0-15,0 1 0 0,0 4 0 0,0-5 0 0,0 1 0 0,0-1 0 16,0 7-4-16,0-8 4 0,0 1 0 0,0 5 0 0,0 1 0 16,0-6 4-16,0 5-4 0,0 0-4 0,0 0 4 0,0 0 0 15,0 1-4-15,0 0 4 0,0-2 0 0,0 1 4 0,-10 0-4 16,10 1 0-16,0-1 4 0,0 0-4 0,0 0-4 0,0 0 4 15,0 0 0-15,0 6 0 0,0-6 0 0,-8 0 4 0,8 0-4 0,0 0 0 16,0 5 0-16,0-4 0 0,-8-1-4 0,8 4 4 0,0-3 0 16,0-1 4-16,0 5-4 0,-8-4 0 0,8 3-4 0,0-4 4 15,0 6 0-15,0-6 0 0,0 5 0 0,0 0 0 16,-9-5 0-16,9 6-4 0,0-2 4 0,0-4 0 0,0 5 0 0,0 0-20 16,0 0 24-16,-9-5-4 0,9 5 4 0,0-5-4 0,0 5 0 0,-8-4 0 15,8 2 4-15,0-2-4 0,0 0 0 0,0 4 4 0,0-5-4 16,0 0 0-16,-9 1 0 0,9-1 0 0,0 0 0 0,0 0-4 15,0 0 4-15,-8 0 4 0,8 0-4 0,0 0-4 0,0 1 4 16,0-1 0-16,0-5 0 0,-8 7 0 0,8-3 0 0,0 1 0 16,0-5-4-16,0 6 4 0,0-2-4 0,0-3 4 0,-10 4 4 15,10 1-8-15,0-1 4 0,0-5 0 0,0 6 0 0,0-2-4 0,0 1 4 16,0 1 0-16,0-1 0 0,0 0-4 0,0 0 4 0,-8 0-4 16,8 1 4-16,0-6 0 0,0 5-4 0,0 0 4 0,0 0 0 15,8-4 0-15,-8 4 0 0,0 0 0 0,0-5-4 0,0 6 4 0,-8-6 0 16,8 0 0-16,0 6-4 0,0-6 4 0,0 0 0 15,0 1 0-15,0-2 0 0,0 3-4 0,0-2 4 0,0 1 0 0,0-1 0 16,0 0 0-16,0 1 4 0,0-1-16 0,0 0 12 0,0 1 4 16,-8-1-4-16,8 0 0 0,0-4 0 0,0 5 0 0,0-1 0 15,0 0 4-15,0-4-4 0,0 4 0 0,0-4 0 0,0 4 0 16,0-4 0-16,0 0 0 0,0 4 0 0,0-5 4 0,0 1-4 16,0-1 0-16,0 1 0 0,0 0 0 0,0-5-4 0,0 4 4 0,0-4 4 15,0 4-4-15,0-3 0 0,0 3 0 0,0-4 0 0,0 0 0 16,0 0 4-16,0-1-4 0,0 1 0 0,0 0 0 0,0-1 0 15,0 1 4-15,0 0-8 0,0-5 4 0,0 5-4 0,0 0 8 16,0-5-8-16,0 5 4 0,0-5 0 0,0 3 0 0,0-3 0 16,0 6 4-16,0-6 0 0,0 5-4 0,0-5-4 0,0 5 4 0,0-1 0 15,0-4 0-15,0 6 0 0,0-6-4 0,0 0 4 16,0 0 0-16,0 4 0 0,0-4-4 0,0 0 4 0,0 0 0 0,0 5 0 16,0-5-4-16,0 0 0 0,0 0 4 0,0 0-8 0,0 5 4 0,0-5 4 15,0 0-8-15,0 0 0 0,0 0-4 0,0 5 0 16,0-5-4-16,0 0 0 0,0 0 0 0,0 0-8 0,-8 0-4 0,8 4 0 15,0-4-4-15,0 0 0 0,0 0-8 0,0 0-8 0,-10 0-8 16,10 0-8-16,-8 0-4 0,8-4-16 0,0 4-32 0,-8 0-40 16,-1-5 8-16,9 0 32 0,-9 0 20 0</inkml:trace>
    <inkml:trace contextRef="#ctx0" brushRef="#br0" timeOffset="4368.3144">-1134 5711 47 0,'0'0'80'0,"0"0"-8"0,0 0-12 16,0 0-20-16,0 0-8 0,0 0 0 0,0 0-4 15,0 0 4-15,0 0-8 0,0 0 0 0,0 0 0 0,0 0-4 0,0 0-4 16,0 0 4-16,0 0 0 0,0 0-4 0,0 0-12 0,0 0 20 16,0 0-4-16,0 0 4 0,0 0-4 0,0 4 8 0,0-4-4 15,8 0 0-15,-8 0 0 0,10 0 4 0,-10 0 0 0,0 0 0 0,8 0 0 16,0 0 4-16,0 5-4 0,-8-5 4 0,10 0-8 0,-2 0 0 15,0 0-4-15,1 0 0 0,-1 0-4 0,1-5-4 0,0 5 8 16,-1 5-4-16,8-5-4 0,-6 0 4 0,-2 0-4 0,10 0 4 16,-10 0-4-16,9 0 0 0,-9 0 0 0,9 0-4 0,0 0 4 15,1 0-4-15,-10 0 0 0,9 0-4 0,0 0 4 0,0 0 0 16,0 0 0-16,-8 0-4 0,7 0 4 0,2 0-4 0,-2 0 0 0,2 0 4 16,-1 0-4-16,-1 0 0 0,-6 0 4 0,6 0-4 0,2 0 4 15,-2 0-4-15,2 0 0 0,-1 0 4 0,-1 0-4 0,2 0-4 16,-10 0 4-16,10 0 0 0,-2 0 0 0,2 0 0 0,-1 0 0 15,-1 0 0-15,2 0 4 0,-2 0-8 0,2 0 4 0,-1 0 0 16,0 0-4-16,0 0 4 0,-1 0 0 0,-6 0-16 0,6 0 16 0,2 5 0 16,-2-5 0-16,2 0 0 0,-10 0 0 0,9 0-4 0,1 5 0 15,-10-5 0-15,8 0 4 0,2 0 0 0,-10 0-4 0,10 4 4 16,-10-4-4-16,9 0 4 0,-1 0 0 0,-6 0 0 0,6 0 0 16,-6 0-4-16,6 0 0 0,1 0 4 0,-8 0-4 0,8-4 0 15,-1 4 0-15,-6 0 0 0,6 0 4 0,2 0-4 0,-1 0 4 0,0 0-4 16,-9 0 4-16,9 0-4 0,1 0 4 0,-2 0 0 0,2 0 0 15,-2 0 0-15,1 0 0 0,1 0-4 0,-2 0 8 0,2 0-4 16,-2 0 0-16,-6 0-4 0,6 0 4 0,1 0 0 0,1 0-4 16,-2 0 0-16,2 0 4 0,-2 0-4 0,2 0 8 0,-1 0-8 15,-1 0 4-15,2 0 0 0,-2 0 0 0,2 0 0 0,-1 0 0 0,0 0 0 16,0 0-4-16,0 0 0 0,0 0 4 0,9 0 0 0,-9 0-4 16,0 0 4-16,0 0 0 0,-1 0-4 0,2 0 0 0,0 0 0 15,-2 0 0-15,2 0 4 0,-2 0 0 0,1 0 0 0,1 0 0 16,-2 0 0-16,2 0-4 0,-2 0 4 0,2-5-4 0,-1 5-4 15,-1 0 4-15,-7 0 4 0,8 0 0 0,1 0-4 0,-10 0 0 0,9 0 4 16,0 0-4-16,-9-5 0 0,9 5 0 0,-9 0 0 0,10-5 0 16,0 5 0-16,-10 0 0 0,0 0 0 0,9-4 0 0,-8 4 4 15,8 0 0-15,-9 0-4 0,10 0 4 0,-10-5-4 0,8 5 0 16,-6 0 0-16,-2 0 0 0,9 0 0 0,-8 0 0 0,-1 0 0 16,9 0 4-16,-9 0-4 0,2 0 0 0,6 0 0 0,-8 0 4 0,2 0-4 15,6 0 0-15,-7 0 0 0,-1 0 0 0,1 0 4 0,0 0-8 16,7 0 4-16,-8 0-4 0,2 0 4 0,-2 0 0 0,0 0 4 15,10 0-4-15,-10 0-4 0,1 0 4 0,-1 0 0 0,1 0 0 0,-1 0 0 16,1 0 0-16,-1 0 0 0,0 0 0 0,2 0 4 16,6 0-4-16,-16 0 0 0,18 0 0 0,-10 0 0 0,0 0 0 0,1 0 0 15,-1 0-16-15,1 0 20 0,0 0 0 0,-1 0 0 0,0 0 0 16,2 0-4-16,-2 0 0 0,0 0 0 0,0 0-4 0,2 0 8 16,-10 0 0-16,8 0 0 0,0 0-4 0,1 0 0 0,-1 0 0 15,-8 0 0-15,9 0 0 0,0 0 0 0,-1 0 4 0,-8 0-4 0,8 5-4 16,-8-5 0-16,8 0 4 0,2 0 0 0,-10 0 0 15,8 0 4-15,0 0-4 0,-8 0 0 0,10 0-4 0,-10 0 4 0,8 4 0 16,-8-4 0-16,8 0 4 0,-8 0-4 0,0 0 0 0,9 0 0 16,-9 0 0-16,0 5 0 0,0-5 0 0,8 0 4 0,-8 0-4 15,0 0 0-15,0 0 0 0,0 0 0 0,0 0 0 0,0 0 0 16,0 0 0-16,0 0 0 0,0 5 0 0,0-10 4 0,0 5 0 16,0 5 0-16,0-10-8 0,0 5 8 0,0 0-4 0,0 0 4 0,0 0-4 15,0 0 4-15,0 0-4 0,0 5 0 0,0-5 4 0,0 0-4 16,0 0 0-16,0 0 0 0,0 0-8 0,0 0-4 0,-8 0-12 15,8 5-24-15,-9-5-20 0,9 0-32 0,-8 0-32 0,0 4-32 16,-2-4-88-16,2 5 24 0,-10-5 40 0,10 0 36 0,-8 0 28 16,-2 4 24-16</inkml:trace>
    <inkml:trace contextRef="#ctx0" brushRef="#br0" timeOffset="2843.3928">-938 1620 39 0,'0'0'76'0,"0"0"-8"0,0 0-4 16,0 0-24-16,0 0-12 0,0 0 0 0,0 0 0 0,0 0-4 0,0 0 4 16,0 0-4-16,0 0-4 0,0 0 4 0,0 0-4 15,0 0-4-15,0 0 4 0,0 0-4 0,0 0 0 0,0 0 4 0,0 0 4 16,0 0 0-16,0 0 0 0,0 0-4 0,0 0 4 0,0 0 0 16,0 0 0-16,8 0 4 0,-8 0 0 0,0 0 0 0,9 0-4 15,-9 0-4-15,9 0 0 0,-9 0 4 0,8 0 0 0,-8 0 0 16,8 0 0-16,2 0-4 0,-10 0-4 0,8 0 0 0,0 0 0 15,1 0-8-15,0 0 4 0,-1 0 0 0,0 0-4 0,1 0 4 0,-1-4-4 16,1 4 0-16,0 0 0 0,-1-6 0 0,0 6-4 0,2 0 0 16,6-5 0-16,-8 5 4 0,2 0 0 0,6 0-4 0,-7-4 0 15,-1 4 0-15,10-6 0 0,-10 6 0 0,10 0 0 0,-10-4 0 16,8 4-4-16,-7 0 4 0,8-5 0 0,0 5-4 0,1 0 4 16,-10-5 0-16,8 5 0 0,2-5 0 0,-1 1 0 0,0 4-4 0,0 0 0 15,-1-5 4-15,-6-1 0 0,16 6 0 0,-18-4-4 0,17 4 0 16,-16 0 0-16,8 0 0 0,-1 0 4 0,2 0-4 0,0-4 0 15,-2 4 0-15,1 0 0 0,-8 0 0 0,8 0 0 0,-1 0 0 0,2 0 0 16,-10 4 0-16,10-4 0 0,-10 0 0 0,9 0 0 16,-8 0 0-16,8 0 0 0,-9 0 4 0,0 0-4 0,10 0 0 0,-10 0 0 15,10 0-20-15,-10 0 24 0,0 0 0 0,9 0 0 0,-8 0-4 16,8 0 0-16,-9 0-4 0,0 0 4 0,2 0 4 0,6 0-4 16,-6 0 4-16,6 0-4 0,-7 0 0 0,-1 0 0 0,9 0 4 15,-8 0-4-15,-1 0 0 0,10 0 0 0,-10 0 0 0,0 0 0 0,10 0 4 16,-10 0-4-16,0 0 0 0,9 0 0 0,-8 0 0 15,8 0 0-15,-9 0 0 0,2 0 0 0,6 0 0 0,-8 0 0 0,10 0 0 16,-10 0 0-16,9 0 0 0,-8 0 0 0,8 0 0 0,-9 0 0 16,10 0 0-16,-10 0 0 0,10 0 0 0,-2 0 0 0,-7 0 0 15,7 0 0-15,2 0 0 0,-10 0 4 0,10 0-4 0,-10 0 0 16,9 0-4-16,0 0 4 0,-9 0 0 0,9 0 0 0,1 0-4 16,-10 0 8-16,10 0-4 0,-10 0 0 0,9 0 0 0,0 0 0 0,-9 0-4 15,9 0 4-15,-9 0 4 0,2 0-4 0,6 0-4 0,-6 0 4 16,-2 0-4-16,0 0 4 0,10 0 0 0,-10 0 0 0,0 0 0 15,1 0 0-15,-1 0 0 0,0 0 4 0,10 0 0 0,-10 0-4 16,0 0-4-16,2 0 4 0,-2 0 0 0,0 0 0 0,1 0 4 16,0 4-8-16,-1-4 0 0,1 0 4 0,-1 0 0 0,0 0 0 0,1 6 0 15,0-6 0-15,-1 0 0 0,0 0 0 0,2 5 0 0,-2-5 0 16,-8 0 0-16,8 0 0 0,1 0 0 0,0 0 4 0,-1 0-4 16,0 0 0-16,-8 0 0 0,9 0 0 0,-1 4 0 0,0-4 0 0,2 0-4 15,-10 0 4-15,8 0 0 0,0 0 0 0,2 0 0 16,-2 0 0-16,-8 0 0 0,8 0 4 0,0 0-4 0,1 0 0 0,0 0 0 15,-9 0 0-15,8 0 0 0,1 0 0 0,-1 5 0 0,-8-5 0 16,8 0 0-16,2 0 0 0,-2 0-4 0,0 0 4 0,-8 5 0 16,8-5 4-16,2 0-4 0,-2 0 0 0,0 0 0 0,1 0 0 0,0 0 0 15,-9 0 0-15,8 0 0 0,1 0 0 0,-1 0 0 0,0 0 0 16,2 0 0-16,-2 0 0 0,0 0 0 0,0 0-16 0,2 0 20 16,-2 0 0-16,0 0 0 0,-8 0-4 0,9 0 0 0,-1 0 0 15,1 0 4-15,0 0-4 0,-1 0 0 0,0 0 0 0,0 0 4 16,2 0-4-16,-2 0 0 0,0 0 0 0,2 0 0 0,6 0 0 15,-7 0 0-15,-1 0 0 0,1 5-4 0,-1-5 4 0,1 0 0 16,7 0 4-16,-6 0-4 0,-2 0 0 0,0 0 0 0,10 4 4 16,-10-4-4-16,0 0 0 0,9 6 0 0,-8-6-4 0,0 0 4 0,-1 0 0 15,10 0 0-15,-10 4 0 0,0-4 0 0,10 0-4 0,-10 5 4 16,0-5 0-16,1 6 0 0,8-6 0 0,-8 0 4 0,-1 0-4 16,0 4 0-16,0-4 0 0,2 0-4 0,6 0 4 0,-6 4 0 15,-2-4 0-15,0 5 0 0,1-5 0 0,-1 0 0 0,1 0 0 16,-1 0 0-16,1 0 0 0,-1 0 0 0,0 0 0 0,-8 0 0 0,10 0 0 15,-2 0 0-15,0 0 0 0,-8 5 0 0,10-10 0 0,-10 10-4 16,8-5 4-16,0 0 4 0,-8 0-4 0,0 0 4 0,9 0-4 16,-9 0 0-16,0 0 0 0,8 0-4 0,-8 0 4 0,0 0 0 0,0 0 4 15,0 0-4-15,0 0 0 0,8 0 0 0,-8 0 0 16,0 0-4-16,0 0 4 0,0 0-4 0,0 0 4 0,0 0 0 0,0 0 0 16,0 0-4-16,9 0 4 0,-9 0 0 0,0 0 0 0,0 0 0 15,0 0 0-15,0 0 0 0,0 0 0 0,0 0 0 0,9 0 0 16,-9 0 0-16,0 0 0 0,0 0 0 0,0 0 0 0,0 0 0 0,8 0 0 15,-8 0 0-15,0 0 0 0,8 0 0 0,-8 0 0 0,0 0 0 16,0 0 4-16,10 0-4 0,-10 0 0 0,0 0 0 0,8 0-4 16,-8 0 4-16,8 0 0 0,-8 0 0 0,0 0 0 0,0 0 0 15,9 0 0-15,-9 0 0 0,9 0 0 0,-9 0 0 0,0 0 0 16,8 0 0-16,-8 0 0 0,0 0 0 0,0 0-4 0,8 0 4 0,-8 0 4 16,0 0-4-16,0 0 0 0,0 0 0 0,0 0 0 15,0 0 0-15,0 0 0 0,0 0-16 0,0 0 20 0,0 0 0 0,0 0 0 16,0 0 0-16,0 0-4 0,0 0 4 0,0 0-4 0,0 0 0 15,0 0 0-15,0 0 4 0,0 0-4 0,0 0 4 0,0 0-4 16,0 5 4-16,0-5 0 0,0 0-4 0,0 4 0 0,0-4 4 16,0 6 0-16,0-6 4 0,0 4-4 0,0 1 0 0,0-1 0 15,0 2 4-15,0-2 0 0,0 1 0 0,0 5 4 0,0-6 0 16,0 6 0-16,0-5 0 0,0 5-4 0,0-1 0 0,0 0 0 0,0 2 0 16,0-2 0-16,0 1 0 0,0-1-4 0,0 5 0 0,0-4 0 15,0 0 0-15,0 4 0 0,0-4 0 0,0 4 0 0,0 0 0 16,0-4 0-16,0 5-4 0,0-1 0 0,0-5 4 0,0 6-4 0,0 0 0 15,0-7 4-15,0 7-4 0,0-1 0 0,0 1 0 16,0-1 8-16,0 1-8 0,0-6-4 0,0 5 4 0,0 0 4 0,0 1-8 16,0 0 4-16,0-1 0 0,0 5 0 0,0-4 0 0,0-1 0 15,0 1 4-15,0 3 0 0,0-3-4 0,0 0 0 0,0 4 0 16,-8-5 0-16,8 1 0 0,0 4 0 0,0-5 4 0,0 0-4 0,0 1 0 16,0 4 0-16,0-5 0 0,0 5 0 0,0-4 0 0,-8-1 0 15,8 5 4-15,0-4-4 0,0 5 0 0,0-7 0 0,0 6 4 16,0-5-8-16,-9 7 0 0,9-8 0 0,0 8 4 0,0-7 0 15,0 5 0-15,-9 0 0 0,9-5 0 0,0 5 0 0,0 0 0 16,0 0 0-16,0 1-4 0,0-1 4 0,0 0 0 0,0 0 0 0,0 1 0 16,0-1 0-16,-8 0 0 0,8 0 0 0,0 0-4 0,0 6 4 15,0-7 4-15,0 1 0 0,-8 0-8 0,8 6 4 0,0-6-4 16,0-1 4-16,0 7 0 0,-10-6 0 0,10 0 0 0,0 6-4 16,0-6 4-16,0 4 0 0,-8-3-4 0,8 4 4 0,0-5 0 15,0 5 0-15,0-1-4 0,-8-3 0 0,8 4 4 0,0 0 0 16,-9-5 0-16,9 5 0 0,0 1 0 0,0-1 0 0,-9-5 0 0,9 4 4 15,0 2-8-15,0-6 4 0,-8 4 0 0,8-4-4 0,0 6 4 16,-8-1 0-16,8-5-4 0,0 4 4 0,-9-3-4 0,9 4 4 16,0-1 0-16,0-3 0 0,0 4 0 0,0 0 0 0,-8-5 0 15,8 5 4-15,0 1-8 0,0-7 4 0,-8 7 0 0,8-2-4 16,0 2 4-16,0-2-4 0,0-4 4 0,0 5 0 0,0 0 0 0,-10 0 4 16,10 0-4-16,0 0 0 0,0 0-4 0,0 0 4 15,0 0-4-15,-8 0 4 0,8 0 0 0,0 0 0 0,0 0 0 0,-8 0 0 16,8-5 0-16,0 6 0 0,-10-2-4 0,10-4 4 0,0 6-4 15,0-2 0-15,-8-3 4 0,8 4 0 0,0-5 0 0,0 0 0 16,-8 5 0-16,8-5-4 0,0 0 0 0,0 5 4 0,0-5 0 0,-9 0 0 16,9 1-4-16,0-1 4 0,0 0-4 0,-8-1 4 0,8 2 0 15,0 5 0-15,0-6 0 0,0 0 4 0,0 0-8 0,0 0 0 16,-9 1 0-16,9-1 0 0,0 0 4 0,0-1-16 0,0 2 20 16,0 4 0-16,0-5 0 0,0 1-4 0,0-6 0 0,0 5 4 15,0 0-4-15,0 0 0 0,-8 0 0 0,8-4 0 0,0 4 4 0,0-5-4 16,-9 1 4-16,9 4-8 0,0-5 4 0,0 1 0 0,0-2 0 15,0 3 0-15,-8-2 0 0,8 1 0 0,0-1 4 0,0 0-8 16,0 1 0-16,-8-1 4 0,8 0 4 0,0 1-4 0,0-6 0 16,0 6-4-16,0-1 8 0,-10 1 0 0,10-1-8 0,0 0 4 15,0 0 0-15,-8 1 0 0,8-6-4 0,0 6 4 0,0 0 0 16,0-1 0-16,0 0 0 0,-8-4 0 0,8 4 0 0,0 1 4 0,0-6-4 16,0 1 0-16,0 4 0 0,0-4 4 0,0 4-4 0,0-4-4 15,0-1 4-15,0 1 0 0,0 0 0 0,-10 4-4 0,10-5 8 16,0-3-4-16,0 3 0 0,0 1 0 0,0 0 0 0,0-1 0 15,0 0 0-15,0 1 0 0,0 0 0 0,0-6 0 0,0 6 0 16,-8-5 0-16,8 4-4 0,0-5 4 0,0 7-16 0,0-7 20 0,0 1 0 16,0 0 0-16,0 0 0 0,0-5-4 0,0 4 0 15,0-4 4-15,0 5-4 0,0-5 4 0,0 0 0 0,0 0-4 0,0 0 0 16,0 0 0-16,0 0-4 0,0 0 8 0,0 0-8 0,0 0 4 16,0 0-4-16,0 0 4 0,0 0-4 0,-8 0-4 0,8 0 0 15,0 0-8-15,0 0-8 0,-8 0-8 0,8 0-12 0,0 0-12 0,-9 0-20 16,9 0-20-16,-9-5-20 0,9 5-44 0,-8-4-40 0,-1-1 20 15,1 0 36-15,0 0 32 0,-2 1 20 0</inkml:trace>
    <inkml:trace contextRef="#ctx0" brushRef="#br0" timeOffset="19734.207">-93 6180 19 0,'0'0'80'0,"0"0"-8"15,0 5-12-15,0-5-24 0,0 0 4 0,0 0-8 0,0 0 0 0,0 0 0 16,0 0-4-16,0 0 0 0,0 0 0 0,0 0-4 0,0-5 0 15,0 5 4-15,0 0 0 0,0 0 0 0,0 0 4 0,0 0 4 16,0-4 4-16,0 4 0 0,0 0 0 0,-10 0 4 0,10 0 4 16,0 0-8-16,0 0-4 0,-8 0-4 0,8 0 0 0,0 0 0 15,-8 0-4-15,8 0-4 0,-10 0-4 0,10 0 0 0,-8 0 0 0,0 0-4 16,8 0-8-16,-8 4 0 0,-1-4 4 0,9 0-4 0,-8 5 0 16,8 1 0-16,-9-6-4 0,9 4 0 0,-9 1-4 0,9-1 4 15,-8 1-4-15,8 0 0 0,0 0 0 0,-8-1 0 0,8 6 0 0,0-6 0 16,0 1 4-16,0 5-8 0,0-5 4 0,0 0 0 15,0 0 0-15,0 4 0 0,0-4 0 0,0 0-4 0,0 5 0 0,0-6 4 16,8 1 0-16,-8 0 0 0,0 1 0 0,8-3 0 0,-8 2 4 16,9 5-8-16,-9-10 4 0,9 4-4 0,-9 2 4 0,8-2 0 15,1 1 0-15,-1 0 0 0,0-1 0 0,-8-4 0 0,8 5 0 16,2-5 0-16,-2 0 0 0,0 5 0 0,2-5 0 0,-2 0 0 16,0 0 0-16,1 0 0 0,-1 0-4 0,1 0 4 0,0-5 0 0,-1 5 0 15,-8-5 0-15,8 1-4 0,0-1 0 0,2 0 4 0,-10 1 0 16,8-6 0-16,0 5-4 0,-8 0 4 0,10-3 0 0,-10-3 4 15,0 6-4-15,8-5 0 0,-8 1 0 0,0 4 0 0,0-4 0 16,0-1 0-16,0 5 0 0,0-5 0 0,0 5 0 0,0-4 0 16,0 4 0-16,-8-4 4 0,8 4-4 0,0-4 0 0,-10 4 0 0,10 1 0 15,-8-2 0-15,0 1 0 0,8 1 0 0,-10-1 0 0,2 0 0 16,0 0 0-16,8 0 0 0,-8 1-4 0,-1 4 0 0,0-5-4 16,1 5 8-16,-1 0-4 0,1-5 0 0,0 5-4 0,-2 0 0 0,-6 0-4 15,16 0 0-15,-10 5 0 0,2-5-4 0,0 5-4 16,0-1 0-16,-1 1 0 0,9 0-4 0,-8 0 0 0,8 0 0 0,-9-1-4 15,9 1 4-15,0 1 0 0,0 3 0 0,0 0 4 0,0-4-4 16,0 4 0-16,9-4 8 0,-9 4-4 0,8 2 0 0,-8-7-4 16,9 6 4-16,-9-5 0 0,8-1-4 0,0 1 0 0,0 0 4 0,-8 0 0 15,10-1 4-15,-2 2 4 0,0-6 0 0,2 0 4 0,-2 4 4 16,0-8 0-16,1 4 0 0,-1 0 0 0,-8 0-20 0,9-6 24 16,0 2 0-16,-1 4 4 0,-8-5-4 0,8 0 4 0,0 0-4 15,-8 1 4-15,10-1-4 0,-10 0 4 0,8 0 0 0,-8 1 0 16,8-7 0-16,-8 11 0 0,0-4 0 0,10-1 0 0,-10 0 0 15,0 5 4-15,8-4 4 0,-8 4 4 0,0 0 4 0,8-5 8 0,-8 5 12 16,0 0 0-16,9 5 0 0,-9-5-4 0,8 4 0 0,1 1-4 16,-9 0 4-16,8-1 4 0,1 1-8 0,-1 5-8 0,0-5 4 15,2 5 0-15,-2-1-8 0,0 1 0 0,2 0 0 0,-2-1 0 16,0 2-4-16,0-3 0 0,1 2 0 0,-1 0-4 0,1-1 0 16,0-4 0-16,-9 4 0 0,8-4 0 0,0 0-8 0,2 0 0 15,-10-5 0-15,8 5 0 0,0-5-4 0,-8 5 0 0,8-5 4 16,2-5-8-16,-10 0 0 0,8 5-12 0,-8-5-4 0,8-5-12 0,-8 1-20 15,0-1-16-15,9 0-32 0,-9 1-24 0,0-4-88 16,0-3 12-16,0 2 44 0,0-1 24 0,0 1 8 0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41.2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D8F610A-3088-4495-A707-E2C003A17774}" emma:medium="tactile" emma:mode="ink">
          <msink:context xmlns:msink="http://schemas.microsoft.com/ink/2010/main" type="inkDrawing" rotatedBoundingBox="2945,9595 3922,8225 3975,8263 2999,9633" semanticType="callout" shapeName="Other">
            <msink:sourceLink direction="with" ref="{0C46576E-BF20-48DA-8394-21EA67F35996}"/>
            <msink:sourceLink direction="with" ref="{7F109E8F-0D5A-4E01-B99D-FA4D8475B6DF}"/>
          </msink:context>
        </emma:interpretation>
      </emma:emma>
    </inkml:annotationXML>
    <inkml:trace contextRef="#ctx0" brushRef="#br0">-1160 5629 19 0,'0'0'80'15,"0"0"-8"-15,0 0-24 0,0 0-4 0,0 0-8 0,0 0-4 16,0 0 0-16,0 0 0 0,0 0-4 0,9 0 0 0,-9 0-4 15,0 0-4-15,9 0 4 0,-9 0-4 0,8 0 4 0,-8-5-4 0,8 5 0 16,-8-6 0-16,10 3 0 0,-2 3 0 0,0-10 0 0,-8 5 4 16,8 0-4-16,2-4 4 0,-2 4 4 0,0-4 0 0,1-1 4 15,-1-4 0-15,1 4-8 0,0-5 4 0,-1 1-4 0,0-1 4 0,10 1-4 16,-10 0-4-16,10 0-4 0,-10-6 8 0,0 1-12 16,9 0-4-16,0 1 4 0,-8-2 0 0,7 0 0 0,-6 1-4 15,6-5 0-15,2 5 0 0,-10 0-4 0,9-5-4 0,0 0 0 0,0 5 0 16,-9-5 0-16,10 0 8 0,-2 0-8 0,2 0 0 0,-10 0 4 15,9 0 0-15,1 5-4 0,-10-6 0 0,10 1-4 0,-2 1 4 16,1 0 0-16,-8-2 0 0,8 1 0 0,-1 5 0 0,-6-5 4 16,6 0-4-16,-8 4 4 0,10-3 0 0,-10 4-4 0,1-1 4 15,8 1-4-15,-8 0-16 0,7 0 20 0,-8-1-4 0,2 6 4 0,6-5 0 16,-6 4 0-16,-2 1 0 0,0 0 0 0,9-1-4 0,-8 1 0 16,-1 4 4-16,1-4-8 0,-1 4 4 0,0 1 4 0,2-6-4 15,-2 10 4-15,0-4 0 0,2-1-8 0,-2 1 0 0,0 4 4 16,0-5 0-16,1 6 4 0,-9-6-4 0,9 5 0 0,-1 0 0 15,1 1 0-15,-9-1 0 0,8 0-4 0,0 0 4 0,-8 0 0 0,10 1 0 16,-10 4 0-16,8-5 8 0,-8-1-8 0,8 6 4 0,-8 0 0 16,8 0-4-16,-8-4 0 0,0 4 8 0,0 0-4 0,10 0 0 15,-10 0 0-15,0 0 4 0,0 0-4 0,0 0 0 0,0 0 4 16,0 0-4-16,0 0 0 0,0 0 0 0,0-4 0 0,0 4 0 16,0 0 0-16,0 0 0 0,0-5 0 0,8 5 0 0,-8-5-4 0,0 5 4 15,0-6-4-15,8 6 0 0,-8-3 4 0,0 3-4 0,9-6 0 16,-9 2 4-16,0-1-4 0,9 0 4 0,-9 5-4 0,8-5-16 15,-8 1 20-15,9-1 0 0,-9 0-4 0,0 1 4 0,8-1-4 0,-8 5 4 16,0-6-4-16,0 2-4 0,0 4 4 0,0 0 0 16,0 0 0-16,0-5 0 0,0 5 0 0,0 0 0 0,0 0-8 0,0 0 4 15,0 0-8-15,0 0 4 0,0 0-12 0,0 0-4 0,0 5-4 16,0-5-8-16,0 0-4 0,0 0-4 0,0-5-4 0,0 5-4 16,0 0-4-16,0 0 0 0,0 0 0 0,0 0 4 0,0 0-4 0,0 0 4 15,0 0 8-15,0 0-8 0,-8-5-36 0,8 5-48 16,0-5 8-16,-9 5 20 0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42.2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E853EB3-5DE0-4104-ACB7-5AAB48907A8E}" emma:medium="tactile" emma:mode="ink">
          <msink:context xmlns:msink="http://schemas.microsoft.com/ink/2010/main" type="inkDrawing" rotatedBoundingBox="3216,5288 4269,3994 4292,4014 3240,5308" semanticType="callout" shapeName="Other">
            <msink:sourceLink direction="with" ref="{7F109E8F-0D5A-4E01-B99D-FA4D8475B6DF}"/>
            <msink:sourceLink direction="with" ref="{3EF3E6B4-5DB9-48E0-95B4-D0C11E48C123}"/>
          </msink:context>
        </emma:interpretation>
      </emma:emma>
    </inkml:annotationXML>
    <inkml:trace contextRef="#ctx0" brushRef="#br0">-878 1318 7 0,'0'0'88'0,"0"4"-16"0,0-4-4 0,0 5-28 15,0-5 0-15,0 0-4 0,0 5 4 0,0-5-8 0,0 0 0 0,0 0 0 16,0 0-4-16,0 0 0 0,0 0-8 0,0 0 0 0,0 0 4 15,0 0-8-15,0 0 0 0,0 0 4 0,0 0-4 0,0 0 4 16,0 0 0-16,0 0 4 0,0-5 4 0,0 5 4 0,8-5 0 16,-8 1 8-16,0-1-4 0,9-5 4 0,-9 6 0 0,9-6-4 15,-1 0 0-15,0 1-20 0,1-6 20 0,-1 5 0 0,1-4-4 0,8-1-4 16,1-4 4-16,-10 5 0 0,8-5-8 0,2 0 0 0,-1 0 0 16,-1-6-4-16,2 2-4 0,0 4-4 0,6-10 0 0,-6 5 0 15,7 0-4-15,-7-5 0 0,6 0 0 0,2 1-4 0,0-1 0 0,-1 0 0 16,1-4 0-16,0 4 0 0,-1-5-4 0,1 1 8 15,0 4-4-15,0-5-4 0,-2 5 0 0,2 0 0 0,-1-4 4 0,-7 4 0 16,8-1 0-16,-10 8-4 0,10-7 0 0,-9 5 4 0,-1 0-4 16,2 0 0-16,0 4 0 0,-2 1 0 0,1 0 0 0,1 0 0 15,-10-1 4-15,8 7-4 0,-6-7 0 0,-2 5 0 0,0 6 0 16,2-5 0-16,-2-1 0 0,0 6 0 0,1-1 0 0,-1 1 4 16,1-1-8-16,-1 5 4 0,-8-4 0 0,9 4 4 0,-9 1-8 0,8-6 4 15,0 5 0-15,-8 0 0 0,10 0 0 0,-10 0 4 0,8 1 0 16,0-1-4-16,-8 0 0 0,10 0 0 0,-10 0 0 0,8 1 0 15,-8-1 4-15,8 5-4 0,-8-5 4 0,8 1 0 0,-8 4-4 16,9-7 0-16,-9 4 0 0,8 3 0 0,-8 0 4 0,0 0-4 16,0 0 0-16,9-5 4 0,-9 5-4 0,0 0 4 0,0 0-4 0,0 0 0 15,0 0 0-15,0 0 4 0,0 0 0 0,0 0-4 16,0 0 4-16,0 5-8 0,0-5 0 0,0-5-8 0,0 5-12 0,0 5-16 16,0-5-12-16,0 0-12 0,0 3-24 0,-9-3-28 0,9 7-20 0,0-3-48 15,-8 1-40-15,8 0 44 0,-9-1 36 0,1 6 20 16,8-5 32-16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49.7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03BB056-6A1D-4A1A-93BC-D2744959BAA7}" emma:medium="tactile" emma:mode="ink">
          <msink:context xmlns:msink="http://schemas.microsoft.com/ink/2010/main" type="inkDrawing" rotatedBoundingBox="3576,7829 3681,8248 3443,8308 3338,7889" semanticType="callout" shapeName="Other">
            <msink:sourceLink direction="with" ref="{0C46576E-BF20-48DA-8394-21EA67F35996}"/>
            <msink:sourceLink direction="with" ref="{7F109E8F-0D5A-4E01-B99D-FA4D8475B6DF}"/>
          </msink:context>
        </emma:interpretation>
      </emma:emma>
    </inkml:annotationXML>
    <inkml:trace contextRef="#ctx0" brushRef="#br0">912 865 35 0,'8'0'84'0,"-8"0"-8"0,0-4 0 0,0 4-28 0,0 0 4 0,0 0 0 15,0 4-4-15,-8-4-4 0,8 0 0 0,0 6-4 0,0-6-4 16,0 4 0-16,0-4-4 0,0 5 0 0,0 0 0 0,0-5 0 16,0 9 0-16,0-9-8 0,8 10 4 0,-8-5-4 0,0 4 0 0,0 1-4 15,0-1 4-15,0-4-4 0,0 6-4 0,0 2 0 16,0-3-12-16,0-1 4 0,8 5 0 0,-8 1 0 0,0-6-4 0,0 6 0 15,0-1 0-15,0 1 0 0,0-1-4 0,0 1 4 0,0 4 0 16,0-5 0-16,0 1-8 0,0-6 8 0,0 5-4 0,0 1 4 16,0-5 0-16,0 4 0 0,0-5-4 0,0 1 0 0,0 0 0 0,0-1 0 15,0-4 0-15,0 0-4 0,0 0 0 0,0-1 4 0,0 2 0 16,0-6-4-16,0 5-4 0,0-5 8 0,0 0-4 0,0 0 0 16,0 0 0-16,0 0 4 0,0-5 0 0,0 5-4 0,0-6 0 15,0 2 8-15,0-1-8 0,0-5-4 0,0 6 8 0,0-6 0 0,0 5 0 16,0-5 0-16,10 1 0 0,-10-2 0 0,0-2 0 15,0 4 0-15,8-1 0 0,-8 0 0 0,0-5 0 0,8 6-4 0,-8-1 4 16,8 1 0-16,-8 0-4 0,0 4 4 0,9-5 0 0,-9 2 0 16,9 1 0-16,-9 3 0 0,0-6 0 0,8 5-4 0,-8 5 4 15,9-4 0-15,-9-1 4 0,8 0-4 0,-8 5 0 0,8 0 0 16,-8 0 0-16,10 0-4 0,-10 0 4 0,8 0 0 0,-8 0 0 16,8 0 0-16,-8 0 0 0,8 0 0 0,2 0 0 0,-10 0 0 0,8 5 0 15,0-5 0-15,-8 5 0 0,9-1 0 0,0 1 0 0,-9 0 0 16,8 0 0-16,1-1 4 0,-1 6 0 0,-8-5 0 0,8 5-4 15,-8-5 4-15,8 4-4 0,-8 0 4 0,10-4 0 0,-10 5 0 0,0 0 0 16,8-5 4-16,-8 4-4 0,0 0 4 0,0-3 0 16,0 3-4-16,-8 1 4 0,8-7-4 0,0 8 4 0,-10-6-4 0,2 5 4 15,8-6 0-15,-8 6 0 0,0-5 0 0,-1-1 0 0,1 6 0 16,-1-5 0-16,0-1-4 0,1 2-4 0,0-6 4 0,-2 5 0 16,2-5-8-16,0 4 4 0,0-4-4 0,-2 0 0 0,10 0 8 0,-8 0-4 15,0 0-24-15,-1 0 16 0,9 0-8 0,-8 0-16 16,8 0-8-16,-9 0-16 0,9 0-16 0,-9 0-12 0,9 0-8 0,-8-4-68 15,8 4-20-15,-8-5 36 0,8 5 24 0,0-6 24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46:15.4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E0C9A88-6B7D-4C9B-A460-A23E0A360FE1}" emma:medium="tactile" emma:mode="ink">
          <msink:context xmlns:msink="http://schemas.microsoft.com/ink/2010/main" type="writingRegion" rotatedBoundingBox="2031,2864 32153,3019 32087,15806 1966,15651"/>
        </emma:interpretation>
      </emma:emma>
    </inkml:annotationXML>
    <inkml:traceGroup>
      <inkml:annotationXML>
        <emma:emma xmlns:emma="http://www.w3.org/2003/04/emma" version="1.0">
          <emma:interpretation id="{C0411C55-B50C-4BC3-B5F8-EB81B6700197}" emma:medium="tactile" emma:mode="ink">
            <msink:context xmlns:msink="http://schemas.microsoft.com/ink/2010/main" type="paragraph" rotatedBoundingBox="2048,2701 18879,3158 18831,4941 2000,44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F06E7E-3DCD-459E-9A29-F305DAEE4DE6}" emma:medium="tactile" emma:mode="ink">
              <msink:context xmlns:msink="http://schemas.microsoft.com/ink/2010/main" type="inkBullet" rotatedBoundingBox="10316,3780 10701,3790 10700,3823 10315,3813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8298 342 35 0,'-10'0'76'0,"10"0"-8"0,0 0 4 16,0 0-28-16,0 0 4 0,10 0 0 0,-10 0 0 0,0 0-4 16,8 0-16-16,-8 0 16 0,8 0 4 0,1 5-4 0,-9-5 0 0,17 0-4 15,-8 0 4-15,-1 0 0 0,0 0-4 0,10 5 0 16,-10-5 0-16,10 0-4 0,-2 0-8 0,-7 4 4 0,8-4-12 0,0 0 4 16,-1 0-4-16,-6 0-4 0,6 0-4 0,2 0 0 0,-10 0 0 15,10 0-4-15,-10 0-4 0,9 0 0 0,-9 0 0 0,10 5 0 16,-10-5 0-16,0 0-4 0,0 0 4 0,2 5-4 0,-2-5 4 0,0 0-8 15,-8 0-4-15,9 0-8 0,-9 0-12 0,9 5-8 0,-9-5-8 16,0 0-16-16,0 0-16 0,0 0-16 0,0 0-16 0,-9 4-56 16,9-4-16-16,-9 5 36 0,9-5 32 0,-8 4 24 0</inkml:trace>
      </inkml:traceGroup>
      <inkml:traceGroup>
        <inkml:annotationXML>
          <emma:emma xmlns:emma="http://www.w3.org/2003/04/emma" version="1.0">
            <emma:interpretation id="{BCA12E7D-8749-44E4-B1EB-1652E23B32B6}" emma:medium="tactile" emma:mode="ink">
              <msink:context xmlns:msink="http://schemas.microsoft.com/ink/2010/main" type="line" rotatedBoundingBox="2048,2701 18879,3158 18831,4941 2000,4484"/>
            </emma:interpretation>
          </emma:emma>
        </inkml:annotationXML>
        <inkml:traceGroup>
          <inkml:annotationXML>
            <emma:emma xmlns:emma="http://www.w3.org/2003/04/emma" version="1.0">
              <emma:interpretation id="{F1BCD271-2B0F-4760-8099-0A1FB29E4B79}" emma:medium="tactile" emma:mode="ink">
                <msink:context xmlns:msink="http://schemas.microsoft.com/ink/2010/main" type="inkWord" rotatedBoundingBox="10342,4063 10709,4072 10708,4092 10341,4082"/>
              </emma:interpretation>
            </emma:emma>
          </inkml:annotationXML>
          <inkml:trace contextRef="#ctx0" brushRef="#br0" timeOffset="266.2895">8314 634 3 0,'9'0'80'0,"-9"5"-4"0,0-5 0 16,0 5-20-16,9-5-4 0,-1 0 0 0,1 0 0 0,-9 0-4 0,8 0 0 16,9 0 4-16,-8 0 0 0,-1 0 0 0,0 0-4 0,10 0-8 15,-10 0 0-15,10 0 0 0,-10 0 0 0,9 0-8 0,-9 0-4 16,10 0-4-16,-2 0 0 0,-6-5-8 0,6 5 0 0,-8 0-4 0,10 0-4 15,-10 0 0-15,9 0 0 0,-9-5-4 0,2 5 4 16,-2 0-8-16,8 0 4 0,-16 0-4 0,10 0-4 0,-2 0-4 0,0 0-12 16,1 0-20-16,-9 0-24 0,9 0-20 0,-9 0-32 0,0 0-88 15,0 0 24-15,8 0 40 0,-8 0 20 0,0 0 4 0</inkml:trace>
        </inkml:traceGroup>
        <inkml:traceGroup>
          <inkml:annotationXML>
            <emma:emma xmlns:emma="http://www.w3.org/2003/04/emma" version="1.0">
              <emma:interpretation id="{2C3F2D3E-66D8-4165-84A8-59A54C72B8A3}" emma:medium="tactile" emma:mode="ink">
                <msink:context xmlns:msink="http://schemas.microsoft.com/ink/2010/main" type="inkWord" rotatedBoundingBox="11546,3447 13090,3489 13066,4372 11522,433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095.6386">9533 299 31 0,'0'0'72'0,"0"0"-4"0,0 0-8 0,0 0-20 0,0-5-4 15,0 5 4-15,0-4-4 0,0 4 0 0,0 0 0 0,0-5 4 16,0 5 0-16,0-6 4 0,0 2 0 0,0 4 0 0,0-5 4 0,0 0-4 15,0 5 0-15,0-5 4 0,0 5 0 0,0 0-4 0,0 0-4 16,0 0-4-16,0-4 0 0,0 4 0 0,0 0 0 0,0 0-4 16,0 0-4-16,0 0 0 0,0 4-8 0,0-4 0 0,0 5-4 15,0 0 0-15,0 0-4 0,-8-1 0 0,8 7-4 0,0-2 0 16,0 0 0-16,-8 1-4 0,8 4 0 0,0-4 0 0,0 4 4 0,0 5-8 16,0-4 0-16,0 3-16 0,0 2 24 0,-10-1-8 0,10 0 0 15,0 1 0-15,0-1 0 0,0 0 4 0,0 0 0 0,0 0-4 16,0-4 0-16,0 4 0 0,0 0 0 0,0-5 4 0,0 1-4 15,0 0 0-15,0-1 0 0,0-4 4 0,0-1-4 0,0 1-4 16,10-1 4-16,-10-4 4 0,0 0-4 0,0-1 0 0,0 2-4 0,8-6 0 16,-8 4 4-16,8-4 0 0,-8 0-4 0,10 0 4 0,-10 0 0 15,8 0-4-15,-8 0 4 0,8 0 0 0,1-4 0 0,-9 4 0 16,8-6 0-16,1 2 0 0,-9-1-4 0,8 0 4 0,1-1 0 0,-1 3 0 16,-8-2 0-16,8 0 0 0,2-4 0 0,-2 3 0 15,-8-3 4-15,8 4-4 0,2-4 0 0,-10 4 0 0,8-5 0 0,0 5-4 16,-8-4 4-16,9 4 0 0,-1-5 0 0,-8 6 0 0,8-1 0 15,-8 0 0-15,9 0 0 0,-9 5 4 0,9-4-8 0,-9-2 4 16,0 6 0-16,8 0 0 0,-8 0 0 0,0-4 0 0,8 4 4 0,-8 4-20 16,10-4 20-16,-10 0 0 0,0 6-4 0,8-2 0 15,-8-4 0-15,0 5 4 0,8 0-4 0,-8 0 0 0,9-5 0 0,-9 4 0 16,9 1 0-16,-1 0 0 0,-8 4 0 0,8-4 4 0,-8 0-4 16,9 0 0-16,-1 0 0 0,1 0 0 0,-9 0 0 0,9-1 0 15,-1 1 0-15,0-5 0 0,-8 5 0 0,10-1 0 0,-2-4 0 16,0 0 0-16,0 0 0 0,2 0 4 0,-2 0-4 0,0 0 0 15,1 0 0-15,-1 0 0 0,-8-4 0 0,8-1 0 0,2 0 0 16,-2 1 0-16,0-6 0 0,0 5 0 0,2-5 4 0,-2 1 0 0,0-1 0 16,1-4-4-16,0 4-4 0,-9-4 4 0,8-1 0 0,-8 1 0 15,9-5 0-15,-9 4 0 0,0 1 0 0,0 0 0 0,0-6 0 16,0 6 4-16,0 0-4 0,0-1 0 0,-9 0 0 0,9-3 0 16,-8 8 0-16,-1-4-4 0,9 0 0 0,-9 4 4 0,1 0-4 15,0-4 0-15,8 4-12 0,-10 6-8 0,2-6-8 0,0 6-12 0,0-1-36 16,-2-1 4-16,10 2-20 0,-8 4-20 0,0 0-36 15,-1 0-56-15,1 0 40 0,0 0 32 0,-2 4 24 0,10-4 28 0</inkml:trace>
          <inkml:trace contextRef="#ctx0" brushRef="#br0" timeOffset="12596.3035">10472 54 63 0,'8'-5'80'0,"-8"5"-4"0,0-4 0 0,0 4-24 0,0-5 0 0,0 5 0 16,0 0-4-16,0 0 4 0,0-5 0 0,0 5 0 0,0 0-8 16,0 0 0-16,0 0-4 0,0 0 4 0,0 0-8 0,0 0-4 15,-8 0 0-15,8 0 0 0,0 5-4 0,0-5-4 0,-9 5 0 16,9-1-8-16,-8-4 0 0,8 9 4 0,-9-3-4 0,0 3 4 15,9 1 0-15,-8 4 0 0,0 1 0 0,-2-1-4 0,2 1-4 16,0 4 4-16,0 0-4 0,-2 5 0 0,2-5 0 0,0 5-4 0,8 0 0 16,-9 0-4-16,1 5 0 0,-1-5 0 0,9 4 0 0,-9 1 0 15,1-5 0-15,8 5 0 0,0 0 0 0,0-1 0 0,-8 1-4 16,8 0 0-16,0 0 4 0,0-5-4 0,0 5 0 0,0-6 0 16,8 5 0-16,-8-8 0 0,8 5 0 0,-8-2-4 0,9-3 0 15,0-1-4-15,-9-4 0 0,8 4-4 0,1-5-8 0,-1-5-8 0,0 6-16 16,2-5 0-16,-2-1-20 0,0-3-12 0,0-2-16 0,2 0-20 15,-2-4-60-15,0 0-16 0,1 0 36 0,0-4 24 0,-1 0 28 16</inkml:trace>
          <inkml:trace contextRef="#ctx0" brushRef="#br0" timeOffset="12882.5345">10625 375 7 0,'0'-4'100'0,"0"-1"-12"0,8 5-8 0,-8 0-20 0,0-5-4 0,0 5 0 16,10 0-4-16,-10 0-4 0,0 0 4 0,8 0 0 0,-8 5 0 15,8 0 0-15,0-5 4 0,-8 4-4 0,9 1-4 0,0 5-4 16,-1-5-4-16,1 4 4 0,-1 1-12 0,0-1 0 0,2 1-4 16,-2 4-4-16,0 2-4 0,0-3 0 0,2 2 0 0,-2-1-4 15,9 0 0-15,-9 0 0 0,1 6-4 0,8-6-4 0,-9 0 0 0,10 1 0 16,-10-1 0-16,10 1-8 0,-2-1 4 0,-7 1 0 0,8-6-4 15,0 5 0-15,-9-4 0 0,10 0 0 0,-10-2-4 0,0 3-8 16,10-2-12-16,-10-3-12 0,1 3-24 0,-1-4-24 0,0 0-20 0,-8-5-16 16,9 4-68-16,-9-4-16 0,0 0 48 0,9 0 28 15,-9 0 24-15,0 0 20 0</inkml:trace>
          <inkml:trace contextRef="#ctx0" brushRef="#br0" timeOffset="13126.8816">11017 433 47 0,'0'0'128'0,"-8"-5"-4"0,-1 5-12 0,1 0-20 16,0 0-4-16,-2 0-4 0,2 5 0 0,0-5-8 0,-10 5-8 15,10 0 0-15,0 4-12 0,-1-4 0 0,0 1-8 0,1 2 0 16,-1-3-8-16,1 5-4 0,0-1-8 0,-10 1-4 0,10-1 0 0,-2 6-4 16,2-5-4-16,0 4-4 0,0 0 0 0,-10 0-4 0,10 1-4 15,-1-1 0-15,1 1 0 0,0 4-4 0,-10-4-4 0,10 3-16 16,0-3 12-16,-10-2-8 0,10 7-16 0,-1-5-4 0,1-1-16 15,-1 1-12-15,9-5-12 0,-9 4-8 0,1-5-16 0,8-4-4 16,-8 5-32-16,8-6-48 0,0 2 16 0,-8-3 40 0,8-3 20 16,0 0 24-16</inkml:trace>
        </inkml:traceGroup>
        <inkml:traceGroup>
          <inkml:annotationXML>
            <emma:emma xmlns:emma="http://www.w3.org/2003/04/emma" version="1.0">
              <emma:interpretation id="{8B8BEC9A-475F-4E88-9A09-AA6E39988E47}" emma:medium="tactile" emma:mode="ink">
                <msink:context xmlns:msink="http://schemas.microsoft.com/ink/2010/main" type="inkWord" rotatedBoundingBox="13224,3467 14073,3490 14047,4449 13198,4426"/>
              </emma:interpretation>
            </emma:emma>
          </inkml:annotationXML>
          <inkml:trace contextRef="#ctx0" brushRef="#br0" timeOffset="13424.0854">11196 45 27 0,'0'-5'88'0,"8"0"-8"0,-8 5-20 0,0 0 0 16,10-5-4-16,-10 5 4 0,8 0-8 0,-8 0 0 0,8 0-4 0,-8 0 0 16,9 0 0-16,-1 0 4 0,0 0 4 0,-8 5-4 15,18 0 0-15,-10 0-4 0,0 4-4 0,2 1-4 0,-2-1-4 0,0 5-4 16,1 1-4-16,8-1 0 0,-8 5-4 0,-1 6 0 0,0-6-4 15,1 5 0-15,0 4 0 0,-1 1-4 0,0 1 0 0,2-2-4 16,-2 6-4-16,-8-2 0 0,8 2 0 0,-8 0 0 0,0 0 0 0,0-1-4 16,0 1 0-16,0 4 0 0,-8-4 0 0,8 4 0 0,-8-4-4 15,-2 0 0-15,2-1-4 0,-9-4-8 0,8 5-8 0,-7-11-12 16,7 6-12-16,-8-5-20 0,8 0-24 0,-7-5-24 0,-2-4-20 16,2-1-68-16,6-4 0 0,-6-6 48 0,7-4 20 0,1 0 28 15</inkml:trace>
          <inkml:trace contextRef="#ctx0" brushRef="#br0" timeOffset="13805.0672">12032 548 83 0,'0'0'128'0,"0"5"-8"16,0 0-4-16,-9-5-24 0,9 4 4 0,0-4 8 0,0 5-4 0,0-5-4 15,0 5 0-15,0-5-8 0,-8 0-4 0,8 0-4 16,0 0-8-16,0 0-4 0,0 0-8 0,0 0-8 0,8 0-4 0,-8 0-8 16,0 0-4-16,0 0-8 0,0 0-4 0,0 0-4 0,0 0-4 15,-8 0-4-15,8 0-8 0,0 0-4 0,0 0-8 0,0 0-8 16,0 0-24-16,0 0-24 0,0 0-20 0,0 0-28 0,0 0-36 0,0 0-36 16,0 0-84-16,0 0 36 0,0 0 48 0,0 0 32 0,-9 0 32 15,9 0 20-15</inkml:trace>
        </inkml:traceGroup>
        <inkml:traceGroup>
          <inkml:annotationXML>
            <emma:emma xmlns:emma="http://www.w3.org/2003/04/emma" version="1.0">
              <emma:interpretation id="{D45A4B54-B3B8-4EC3-9BF6-B44CE43206EB}" emma:medium="tactile" emma:mode="ink">
                <msink:context xmlns:msink="http://schemas.microsoft.com/ink/2010/main" type="inkWord" rotatedBoundingBox="14916,3431 18869,3538 18843,4506 14889,4399">
                  <msink:destinationLink direction="from" ref="{7B93D522-D9FB-4C46-A515-5E0632E79545}"/>
                </msink:context>
              </emma:interpretation>
            </emma:emma>
          </inkml:annotationXML>
          <inkml:trace contextRef="#ctx0" brushRef="#br0" timeOffset="14614.9003">12952 447 59 0,'-8'-9'88'0,"8"4"-4"0,-8-5 0 0,8 5-16 16,-10 1-4-16,2-2-4 0,8 2 0 0,-8-1 0 0,8 1-4 15,0 4-8-15,-9 0-4 0,9-5 0 0,0 5-8 0,0 0 0 0,-8 0 0 16,8 0-8-16,0 5-4 0,0-5 4 0,-8 9-4 0,8-5-8 16,0 6 4-16,0-5-4 0,-9 10-4 0,9-6 8 0,0 7-8 15,0-3-4-15,0 6 4 0,0-5-8 0,0 10-12 0,0-4 20 16,0-1-4-16,0 5-4 0,0-5 0 0,0 5 0 0,0-4-4 16,9-2 0-16,-9 7 0 0,8-6 4 0,-8-5 0 0,8 5-4 15,1-4 0-15,-9 0 4 0,16-1 0 0,-6-5-4 0,-2 5-4 0,0-5 4 16,10-3 0-16,-10 4-4 0,0-6 4 0,10-4 4 0,-10 5-4 15,9-5-4-15,-9-5 4 0,10 5 4 0,-10-4-8 0,0-1 4 16,10 0-4-16,-10-4 4 0,1 3-4 0,0-3 4 0,-1-1-8 16,9 1 8-16,-17-5 4 0,8 8-8 0,0-8 4 0,2 5-8 15,-2-1 8-15,-8 5-4 0,8-5 4 0,2 6 4 0,-10-1-8 16,8 0 8-16,-8-1-4 0,8 6-4 0,-8-3 4 0,9 3 0 0,-9 3 0 16,0-3 4-16,8 6-4 0,-8-1 4 0,9 0-4 0,-9-1 0 15,8 6 0-15,-8-5-4 0,9 5 8 0,-9-6-4 0,8 6 0 16,0-1 0-16,2-3 0 0,-10 3 4 0,8-4-4 0,-8 4 4 0,8-4 0 15,2-5 0-15,-2 5-16 0,-8 0 20 0,8-5 0 16,0 0 0-16,1 0 0 0,-9-5 0 0,9 0 0 0,-1 0 0 0,1 1-4 16,-9-6 4-16,8 1-4 0,0-6-4 0,2 1 0 0,-10-1 4 15,8 1 0-15,-8-2-4 0,8-2 0 0,-8-6 4 0,0 5-4 16,10 0 0-16,-10-5 0 0,0 4-4 0,0-3 4 0,0-2-8 0,-10 6 0 16,10 0 0-16,-8-5-4 0,8 5-4 0,-8 5 0 0,8-6-8 15,-10 6-4-15,2 0-8 0,0 4-12 0,8 1-12 0,-9 4-16 16,1 0-12-16,-1 0 0 0,0 5-44 0,1 0-40 0,0 0 20 15,0 5 28-15,-2 0 24 0</inkml:trace>
          <inkml:trace contextRef="#ctx0" brushRef="#br0" timeOffset="15042.7541">14086 83 23 0,'9'-10'80'16,"-9"5"0"-16,9-5-4 0,-9 6-20 0,0-1-4 0,0 1 0 15,0-1 0-15,0 5 0 0,0-5 0 0,0 0 0 0,0 5 8 16,0 0-8-16,0 0 8 0,0-5-8 0,0 5-4 0,0 0-4 16,0 0-20-16,0 0 20 0,0 0-8 0,0 0-4 0,0 5-8 0,0 0-4 15,-9 0-4-15,9 0 0 0,-9 4 4 0,9 1-4 16,-8-1 0-16,0 1 0 0,8 4-4 0,-10 5 0 0,2-4 0 0,0 4 0 16,-1 0 0-16,-8 5-4 0,17 0 4 0,-8 0-4 0,-9 5 0 15,17-5 0-15,-8 5 0 0,-2 4-4 0,2-5 0 0,0 6 0 16,8-5 0-16,-10 5 0 0,10-1-4 0,-8 1 0 0,8-1 4 0,0 1-4 15,0-5 0-15,0 4 0 0,0-5 4 0,8 2-4 16,-8-1-4-16,10-5 4 0,-2 0 0 0,0 0-4 0,2-5 4 0,-2 5-4 16,0-9 4-16,1 4-4 0,7-5-8 0,-7 0-8 0,8 0-8 15,-9-4 0-15,10 0-20 0,-10-5-8 0,10 4-12 0,-10-4-4 16,9-5-8-16,-9 0-8 0,10 0 4 0,-10 0-36 0,10-5-44 16,-10 1 0-16,0-1 36 0,1-5 24 0</inkml:trace>
          <inkml:trace contextRef="#ctx0" brushRef="#br0" timeOffset="15317.0229">14308 486 59 0,'0'0'80'0,"0"0"-4"0,0 0-4 15,0 5-24-15,0-5 0 0,0 4 0 0,8 1 0 0,-8 0 0 16,10-1-4-16,-10 1-4 0,8 5 8 0,0-5 0 0,-8 5-4 0,9-1 4 15,-1 5 0-15,0-4-4 0,10-1 4 0,-10 6-12 16,0-1-4-16,2 1 0 0,-2-6-4 0,9 6 0 0,-8-1-4 0,8 0 0 16,-9 1-4-16,0-5 0 0,10 4-4 0,-10 1 0 0,10-6-4 15,-10 5 0-15,9-4 0 0,-8 5-8 0,7-6-16 0,-7 5 20 16,7-4-4-16,-6-1 0 0,-2 0-4 0,0-3-4 0,10 4-12 0,-10-6-8 16,0 6-20-16,-8-5-24 0,9-1-16 0,0 1-20 15,-9-5-28-15,8 5-56 0,-8-5 8 0,0 0 36 0,0 0 24 0,0-5 20 16</inkml:trace>
          <inkml:trace contextRef="#ctx0" brushRef="#br0" timeOffset="15558.3757">14657 500 71 0,'-8'0'100'0,"0"0"-8"0,8 0 0 0,-18 5-20 16,10-1-8-16,0 1 4 0,-2 0-4 0,2 5 0 0,0-6 0 15,-9 6-4-15,9 0 0 0,-1-1-12 0,0 1 0 0,1 5-4 16,-10-1-4-16,10-5-8 0,0 6 0 0,-1-1-8 0,0 6 0 0,-7-6-8 16,7 0-4-16,1 4 0 0,-10-2 0 0,10 3-4 0,-10-5-4 15,10 5 0-15,0-4 0 0,-10 4-4 0,10-5 0 0,-9 1-4 16,9-1-8-16,0 1-4 0,-10-1-16 0,18-4-20 0,-8 4-20 0,0-4-20 16,-2-1-16-16,2-4-28 0,8 5-56 0,-8-6 24 15,8 1 32-15,0-5 28 0,0 5 20 0</inkml:trace>
          <inkml:trace contextRef="#ctx0" brushRef="#br0" timeOffset="16806.0379">16312 457 47 0,'0'0'88'0,"8"0"-4"15,-8 6-4-15,0-6-20 0,9 0 0 0,-9 3-4 0,0-3 0 16,8 0 4-16,1 5-4 0,-1-5 0 0,1 5 0 0,-1-5-4 15,10 5 8-15,-10-5-12 0,10 5 0 0,-2-5 0 0,1 5-12 16,0-5-8-16,0 0 0 0,9 0-4 0,-10 0-8 0,10 0 4 16,-9 0-8-16,9 4 0 0,-8-4-4 0,6-4 0 0,2 4 0 15,-9 0 0-15,9 0-4 0,-10 0 0 0,2 0-4 0,0 0-16 0,-2 0-4 16,1 0-16-16,-9 0-8 0,1 0-12 0,0 0-12 0,-1 0-16 16,0 0-12-16,-8 0-36 0,0 0-56 0,0 0 28 0,0 0 32 15,-8 0 16-15,8 0 28 0</inkml:trace>
          <inkml:trace contextRef="#ctx0" brushRef="#br0" timeOffset="17048.3895">16415 855 55 0,'0'5'84'0,"8"0"0"0,-8-1 0 0,0 1-24 16,8 0 0-16,-8 0 0 0,8 0 0 0,-8-5 4 15,9 5 0-15,0-5 4 0,-1 0 0 0,1 4-4 0,-1-4 0 0,0 0-4 16,10 0-4-16,-2 0 0 0,-6 0-8 0,6 0-4 0,1 0-12 16,1 0 0-16,-2 0-8 0,2 0-4 0,-2 0-4 0,2 0-4 15,-1 0 4-15,-9 0-8 0,10 0-4 0,-2 5 0 0,-8-5-16 0,10 0-16 16,-10 0-20-16,2 6-32 0,-2-6-40 0,-8 4-28 0,0-4-80 16,8 4 28-16,-16 1 28 0,8 0 36 0,-8 5 20 0</inkml:trace>
        </inkml:traceGroup>
        <inkml:traceGroup>
          <inkml:annotationXML>
            <emma:emma xmlns:emma="http://www.w3.org/2003/04/emma" version="1.0">
              <emma:interpretation id="{A861312D-B0EF-4AFA-9335-BBDA27B06A7C}" emma:medium="tactile" emma:mode="ink">
                <msink:context xmlns:msink="http://schemas.microsoft.com/ink/2010/main" type="inkWord" rotatedBoundingBox="3003,3044 5119,3101 5088,4250 2972,4193"/>
              </emma:interpretation>
            </emma:emma>
          </inkml:annotationXML>
          <inkml:trace contextRef="#ctx0" brushRef="#br0" timeOffset="-6065.7739">2730 375 63 0,'0'5'88'15,"0"-1"-12"-15,0 2-4 0,0-1-24 0,0-1 4 0,0-4 0 0,8 5 0 16,-8-5 0-16,10 0 0 0,-2 0 4 0,0 0 4 0,0 4-4 0,2-4-8 16,-2 0-12-16,9 0 16 0,-9 0-4 0,10 0-8 15,-2 0-4-15,-8 0-12 0,10 0 0 0,-1 0-4 0,0 0-4 0,0 0-4 16,-9 0-4-16,10 0-4 0,-2 0 0 0,2 0-16 0,-10 0-28 16,10 0-28-16,-10 6-24 0,9-6-36 0,-9 4-80 0,0-4 20 15,2 5 36-15,-2 0 28 0,-8 0 28 0</inkml:trace>
          <inkml:trace contextRef="#ctx0" brushRef="#br0" timeOffset="-7070.0856">1664 116 79 0,'0'5'104'0,"0"0"-8"0,-8 0-4 0,8-1-24 0,-8 2 0 0,8 3 4 15,0-4-4-15,-10 0 0 0,10 4 0 0,-8-4-4 0,0 0-8 16,-2 4-4-16,2-4 0 0,0 5-4 0,0-2-4 0,-1-2-4 15,1 4-8-15,-1 4 0 0,0-4 0 0,1-1-8 0,0 6 0 16,-10-5-8-16,10 4 0 0,0 0 0 0,-2-4-4 0,-6 5-4 0,7 3 0 16,1-3-4-16,-1-2 4 0,-8 2-4 0,9 0-4 15,0-1 0-15,-2 1-4 0,-6-6 4 0,6 5-12 0,2 1-8 0,0-1-8 16,-1-4-8-16,1-1-16 0,8 1-12 0,-8-1-16 0,-2 1-8 16,10-5-16-16,-8 5-12 0,8-6-52 0,-8-4-16 0,8 5 32 15,0-5 28-15,0 0 32 0</inkml:trace>
          <inkml:trace contextRef="#ctx0" brushRef="#br0" timeOffset="-6687.1123">1997-210 59 0,'0'0'80'0,"8"-5"-12"0,-8 5-4 0,0 0-20 0,9-4-8 0,-9 4 4 16,8 0-4-16,-8 0 4 0,9 0 8 0,-9 0-8 0,9 0 8 16,-1 4 0-16,-8-4 4 0,8 5-4 0,0 0 4 0,2 5 0 15,-2-1 0-15,0 1-8 0,10-1 0 0,-10 6-8 0,1-1 0 0,-1 5-8 16,1 1 4-16,-1-1-4 0,1 4-4 0,-1-4 0 15,0 6-4-15,2 3 0 0,-2 2-4 0,0-7 0 0,-8 6 0 0,10 0-4 16,-10 0 0-16,8-1 0 0,-8 6 0 0,0-5-4 0,0 0-4 16,0 4 0-16,0-3 0 0,0 3 0 0,-8-5 4 0,8 6-4 15,-10-4 4-15,10-2-8 0,-8 0-4 0,0 1 4 0,-2-5-4 0,2 0 0 16,-9 0-8-16,9 0-8 0,-1-5-8 0,1-5-12 16,-9 1-12-16,9-2-28 0,-10 3-16 0,10-12-20 0,-2 2-28 0,-6-2-64 15,8-8 32-15,-1-2 28 0,0 2 36 0,1-6 16 0</inkml:trace>
          <inkml:trace contextRef="#ctx0" brushRef="#br0" timeOffset="-7333.3834">1263 141 19 0,'0'0'88'0,"0"-6"-8"0,0 6-8 15,0 0-20-15,0 0-4 0,0 0-4 0,0-4-4 0,0 8 0 16,0-4-4-16,9 0 4 0,-9 0-4 0,0 0 4 0,9 0-4 16,-9 0 0-16,0 0 4 0,8 0-4 0,-8 0 4 0,8 0-4 15,2 0 8-15,-10 6 0 0,8-2-4 0,0-4 0 0,0 5-4 16,2 5-4-16,-2-5 4 0,0 4-4 0,1 0-4 0,-1 1 0 0,0 0-4 16,2-2 0-16,-2 8-4 0,10-2 4 0,-10 1-8 15,0-1 4-15,0 1-4 0,1-1-4 0,8 0 4 0,-8 0-4 0,-1 1-4 16,0-1 0-16,2 1-4 0,-2-2 4 0,0-2-4 0,0 2 0 15,2-3-4-15,-2 5 4 0,0-5-4 0,1-1 0 0,0 2 0 16,-1-3 4-16,1 2-4 0,-1 0-4 0,-8-6 4 0,8 6-4 16,0-6 4-16,-8 1-12 0,10 0-8 0,-10-5-4 0,0 5-8 15,8-5-8-15,-8 0 0 0,0 0-16 0,0 5-8 0,0-5-16 0,8 0-8 16,-8 0-12-16,0 0-8 0,-8-5-44 0,8 5-32 0,0-5 28 16,-8 0 32-16,8 0 4 0</inkml:trace>
          <inkml:trace contextRef="#ctx0" brushRef="#br0" timeOffset="-7755.2396">1093-378 59 0,'0'-4'88'0,"0"-2"-4"16,0 6-4-16,-8-4-24 0,8 4 0 0,0 0-4 0,-10 0 0 16,10 0-4-16,-8 4 0 0,8-4-8 0,-8 6 4 15,0-2-4-15,8 6 0 0,-9-5-4 0,9 5-4 0,-9-1 4 0,1 5-28 16,8-4 24-16,-9 4 4 0,9 0-8 0,-8 6 0 0,0-5-8 15,8 4 4-15,-10 0-8 0,10 0 0 0,-8 5 8 0,8 0-4 16,-8 0-4-16,8 0 4 0,0 0-4 0,-8 5 4 0,8-1-4 0,0 1-4 16,0 0 4-16,0 4-4 0,0-4-4 0,0 5 0 15,0 0-4-15,0-1 0 0,0 0 0 0,0 1 0 0,0 5 0 0,0-5 0 16,8-1 0-16,-8 0-4 0,0-4 0 0,8 1 8 0,-8-2-4 16,8 0-4-16,-8-4 0 0,10 0 0 0,-2 0-4 0,0-5 4 15,1 5 0-15,-1-9 0 0,1 4-4 0,0-4 0 0,-1-1-4 16,0-6-4-16,0 3-4 0,-8-2-4 0,10 1-4 0,-2-5-16 15,0 5-8-15,2-6 0 0,-2-4-12 0,0 5-8 0,-8-5-4 0,9 0-4 16,-1 0-4-16,-8-5-8 0,8 1-44 0,-8-1-32 0,0 0 28 16,0-4 24-16,9-1 24 0</inkml:trace>
        </inkml:traceGroup>
        <inkml:traceGroup>
          <inkml:annotationXML>
            <emma:emma xmlns:emma="http://www.w3.org/2003/04/emma" version="1.0">
              <emma:interpretation id="{0E5EE484-7723-496C-9D36-FE6859AFFEA4}" emma:medium="tactile" emma:mode="ink">
                <msink:context xmlns:msink="http://schemas.microsoft.com/ink/2010/main" type="inkWord" rotatedBoundingBox="4775,3565 5134,3574 5132,3637 4774,3627"/>
              </emma:interpretation>
            </emma:emma>
          </inkml:annotationXML>
          <inkml:trace contextRef="#ctx0" brushRef="#br0" timeOffset="-6271.2215">2748 126 67 0,'0'0'76'15,"0"0"0"-15,0 0-4 0,0 0-16 0,0 0-4 0,0 5 0 16,8-5 4-16,-8 0-4 0,0 4 0 0,8-4 4 0,-8 6 4 0,8-6-8 16,2 4 0-16,-2-4 0 0,0 5 0 0,1-5-8 15,-1 5-4-15,10-5 0 0,-10 0-4 0,8 0-4 0,-6 5-4 0,6-5-4 16,2 0 0-16,-10 0-8 0,9 0 0 0,0 0-8 0,-8 0 4 16,7 0-8-16,2 0 0 0,-10 0 4 0,10 0-4 0,-10 0 0 15,9 5 0-15,-9-5 0 0,0 0-8 0,2 4 0 0,-2-4-12 16,0 0-4-16,2 0-8 0,-2 5-16 0,-8-5-16 0,0 0-20 15,8 5-12-15,-8-5-12 0,-8 4-40 0,8 1-56 0,-8-5 32 0,8 5 32 16,-10 0 24-16</inkml:trace>
        </inkml:traceGroup>
        <inkml:traceGroup>
          <inkml:annotationXML>
            <emma:emma xmlns:emma="http://www.w3.org/2003/04/emma" version="1.0">
              <emma:interpretation id="{17F36E6C-7228-452E-BDCB-C13B643D86A6}" emma:medium="tactile" emma:mode="ink">
                <msink:context xmlns:msink="http://schemas.microsoft.com/ink/2010/main" type="inkWord" rotatedBoundingBox="6440,3591 6981,3606 6969,4018 6429,4003"/>
              </emma:interpretation>
            </emma:emma>
          </inkml:annotationXML>
          <inkml:trace contextRef="#ctx0" brushRef="#br0" timeOffset="-4754.2831">4443 183 35 0,'0'-4'92'0,"0"4"-8"0,0-5-4 15,0 5-24-15,-8 0 0 0,8 0-4 0,0 0 0 0,0-5 0 16,0 5-4-16,0 0 4 0,0 0-4 0,0 0 0 0,0 0-8 0,0 0 0 15,-8 5-4-15,16-5 0 0,-16 5-4 0,8-1 0 0,0 1 0 16,0 0-8-16,-8 0-4 0,8 5 0 0,0-1-4 0,0 1 0 16,0 0 0-16,0-1-8 0,0 5 4 0,-10 1 0 0,10 0-4 15,0-1 0-15,0 0 0 0,0 0-4 0,0 6 0 0,0-6 0 16,0 0 0-16,0 1 0 0,10-2 0 0,-10 7-4 0,0-5 0 0,8-1-4 16,-8-5 0-16,8 6 0 0,-8-1 8 0,8-4 0 0,-8-1-4 15,9 1 0-15,0-1 4 0,-1 1-4 0,1-5 0 0,-9 5-4 16,8-6 0-16,0-4 0 0,2 5 0 0,-2-5 4 0,-8 0 0 15,8 0 0-15,0 0 0 0,2-5 0 0,-2 5 0 0,0-4 0 16,-8-1-4-16,9 0 4 0,0-4 0 0,-1-1 4 0,-8 5-4 16,9-5-8-16,-1 1 4 0,0-1 4 0,-8 1 0 0,10-1 0 0,-10 0 0 15,8 7-4-15,0-8 4 0,-8 6 0 0,8 1-4 0,-8-1 0 16,10 0 4-16,-10 5-4 0,8-5 4 0,-8 5 4 0,0 0-4 16,8 0 0-16,-8 0 0 0,9 0 0 0,-9 5-4 0,8-5 8 0,-8 5-8 15,9 0 0-15,-9-1 8 0,9 1-8 0,-9 0 0 16,8 4 0-16,0-4 4 0,0 0 0 0,-8 5 8 0,10-5-12 0,-2 4 4 15,0 0 0-15,2-4-4 0,-2 5 8 0,0-1-4 0,1-3 0 16,-9-2 0-16,8 1 0 0,1 5 0 0,-1-6 4 0,1-4-4 16,-1 5 0-16,0 0 0 0,2-5 0 0,-2 0 0 0,0 5 0 15,2-5 0-15,-10-5 4 0,8 5-4 0,0-5 8 0,0 0-8 16,1 1 4-16,-9-6 0 0,9 1 0 0,-1-1-4 0,1 0 0 0,-9-4 0 16,0 0 0-16,8-1 0 0,-8 2 0 0,0-3 0 0,8-3 0 15,-8-1 4-15,0 2-8 0,0 3 8 0,0-4-4 0,0 1-4 16,-8-2 0-16,8 6-4 0,-8-5 0 0,8 4 0 0,-9-4-12 15,9 5-8-15,-8 4-8 0,-1-6-8 0,9 8-8 0,-9-2-16 16,1 0-12-16,0 6-4 0,8-1-40 0,-8 0-48 0,-2 5 16 0,10-4 36 16,-8 8 24-16</inkml:trace>
        </inkml:traceGroup>
        <inkml:traceGroup>
          <inkml:annotationXML>
            <emma:emma xmlns:emma="http://www.w3.org/2003/04/emma" version="1.0">
              <emma:interpretation id="{3C6456EF-7BA3-4FE8-8B5B-CF064DDA7CF5}" emma:medium="tactile" emma:mode="ink">
                <msink:context xmlns:msink="http://schemas.microsoft.com/ink/2010/main" type="inkWord" rotatedBoundingBox="7281,3373 8512,3407 8486,4354 7256,4321"/>
              </emma:interpretation>
            </emma:emma>
          </inkml:annotationXML>
          <inkml:trace contextRef="#ctx0" brushRef="#br0" timeOffset="-3710.0754">5953 294 79 0,'0'-4'92'0,"0"-1"-4"16,0 5-4-16,-8 0-24 0,8 0 0 0,-10 5 0 15,10-1-4-15,-8 1-4 0,0 4 0 0,-1-4-4 0,9 5 0 16,-8 5 0-16,-1-6-4 0,-8 5 0 0,9 0-8 0,8 1-4 0,-18-1 0 15,10 0-4-15,0 6-4 0,-2-1 4 0,2-5-12 0,0 6-4 0,-1-6 0 16,1 5-4-16,0-4 0 0,-2 4 0 0,2-5 0 16,0 1-4-16,0-1-4 0,8-5 0 0,-10 6-4 0,2-6 0 0,0 1 0 15,8 0-16-15,0-5-16 0,-9-1-16 0,9 1-16 0,0 0-16 16,0-1-8-16,0-4 0 0,0 0-52 0,0 0-32 0,0-4 32 16,0-1 28-16,0 0 16 0</inkml:trace>
          <inkml:trace contextRef="#ctx0" brushRef="#br0" timeOffset="-3398.9057">6260-38 43 0,'0'0'76'0,"0"7"0"0,8-7-4 0,-8 0-20 0,0 3-4 0,8-3 0 15,-8 0 4-15,10 5-4 0,-10-5-20 0,8 5 24 0,-8 0-4 16,8-1 8-16,0 2-8 0,2-2 0 0,6 1 0 0,-7 4 0 16,-1 1-4-16,1 0-4 0,0 4-8 0,-1 1 0 0,8-1-12 0,-6 1 4 15,-2 4-8-15,0 0 4 0,2 0-4 0,-2 5 0 0,0-5 0 16,1 5 0-16,-9 5 0 0,8 0-4 0,-8-5 4 0,0 9-4 16,9-4 0-16,-9 0-4 0,-9 4 0 0,9 1-4 0,0-5 4 0,-8 4-4 15,-1 1 4-15,9 0-8 0,-8-1 4 0,-10-4-8 16,10-1-4-16,0 6-12 0,-10-5-12 0,2-5-28 0,-2 0-24 0,1 0-36 15,1 0-48-15,-2-10-56 0,-8 5 40 0,10-4 36 0,-10-1 28 16,9-3 20-16</inkml:trace>
          <inkml:trace contextRef="#ctx0" brushRef="#br0" timeOffset="-3937.4675">5628 308 47 0,'0'0'88'0,"0"0"-12"0,0 0-4 0,0 0-20 15,0 0 0-15,0 5-4 0,0 0 4 0,10-5-4 0,-10 5 0 16,0-1 0-16,0 1-4 0,8 1 4 0,0-2 0 0,-8 1-4 15,9 0 0-15,0 4 0 0,-1 1-8 0,0-1-4 0,1-5-4 16,-1 7 0-16,10-2-4 0,-10 5-12 0,0-4 4 0,10 0-8 16,-10-1 0-16,10 7 0 0,-10-8 0 0,9 2-4 0,-9 4 0 0,10-4 0 15,-10 4-4-15,0-4 4 0,10 0-4 0,-10 4 4 0,0-5-4 16,1 6-4-16,0-5-8 0,8-1-8 0,-9 1-8 0,-8-1-20 16,8 1-8-16,2-1-12 0,-2-4-8 0,-8 0-12 0,8 0-48 15,-8 5-36-15,0-10 20 0,0 4 32 0,8-4 24 0</inkml:trace>
          <inkml:trace contextRef="#ctx0" brushRef="#br0" timeOffset="-4192.7814">5442-23 35 0,'-10'-5'92'0,"10"5"0"0,-8-3-8 0,8-4-20 0,-8 7 0 15,8-4-8-15,-8 4 0 0,8 0-4 0,-10 0 0 0,2 0-8 16,8-5 0-16,-8 5-4 0,8 0-8 0,-9 5 0 0,0-5 0 16,1 4 0-16,8 3-4 0,-9-4-20 0,1 7 24 0,0-1-8 0,-1 1 0 15,9-1-8-15,-9 6 0 0,1 0 4 0,0-1-4 0,-2 5-4 16,2 1-4-16,8-1 0 0,-8 4 4 0,-1 2-4 0,9-6-4 15,-9 10 4-15,9-6-4 0,-8 6-4 0,8 1 4 0,0 3 0 16,0-4-4-16,0 3 8 0,0 2-12 0,0 0 8 0,0-5 4 16,0 4-12-16,8 1 0 0,-8-1 0 0,9-4 0 0,0 0 0 0,-9 0 0 15,8-5 4-15,0 5 0 0,2-5-4 0,-2-5-8 16,9 1-12-16,-8-6-8 0,7 5-4 0,1-9-16 0,-8-1-8 0,8 1-12 16,1-1-8-16,-2-4-8 0,-8-5-52 0,10 0-36 0,-1 0 32 15,-1-5 32-15,-6 0 24 0</inkml:trace>
        </inkml:traceGroup>
        <inkml:traceGroup>
          <inkml:annotationXML>
            <emma:emma xmlns:emma="http://www.w3.org/2003/04/emma" version="1.0">
              <emma:interpretation id="{13CB1623-593C-4737-8765-DAC7751E61C3}" emma:medium="tactile" emma:mode="ink">
                <msink:context xmlns:msink="http://schemas.microsoft.com/ink/2010/main" type="inkWord" rotatedBoundingBox="8730,2883 9724,2910 9676,4693 8682,4666"/>
              </emma:interpretation>
            </emma:emma>
          </inkml:annotationXML>
          <inkml:trace contextRef="#ctx0" brushRef="#br0" timeOffset="-861.6956">7351-416 23 0,'-8'0'72'0,"8"0"0"0,-9 0-12 0,9 0-24 15,-9 0 0-15,9 0-4 0,0-5-4 0,0 5-4 0,0-5 0 16,0 0 0-16,0 0-4 0,-8 1 4 0,8-1-4 0,0 5 0 0,0-9 0 16,0 4 0-16,8 0-4 0,-8-5 4 0,0 7-4 0,0-4 4 15,9 3-4-15,-9-1 0 0,9-5-4 0,-1 6 0 0,-8-1-4 16,9 0 0-16,-1 0 0 0,0 1-4 0,0 4 4 0,2-6-4 15,-2 2 0-15,0 4 4 0,2 0-8 0,-2 0 0 0,0 0 4 16,9 4-4-16,-8 2 0 0,-1-2 0 0,1 1 0 0,-1 5 0 0,0 0 0 16,2-1 0-16,-2 2 4 0,0 2 0 0,2 2 0 15,-10-2-4-15,0 7 0 0,8-1 4 0,-8 0-4 0,-8 0 0 0,8 0 0 16,-10 1 0-16,10-1 0 0,-8 5 0 0,0-4 0 0,-2-1 4 16,-6 0-4-16,7-5 0 0,-8 5 0 0,9-4 0 0,-1 0 0 15,-7-6 4-15,6 0-4 0,-6 1 0 0,6-6 0 0,2 1 0 0,0 0 0 16,0-1 0-16,-1-4 0 0,1 0 0 0,-1-4 0 15,9 4-4-15,0-5 8 0,-9 0-8 0,9 1 4 0,0-1 0 0,0 0 0 16,9 0 0-16,-9-4-4 0,9 5 4 0,-9 4 0 0,8-6 0 16,-8 1 0-16,9 1 0 0,-1 4 0 0,0 0 0 0,0 0 0 15,2 0 4-15,-2 4 4 0,0 7 0 0,2-7 0 0,-2 1 4 0,0 4 0 16,1 1 4-16,8-1 0 0,-9 0 4 0,1 6 0 0,-1-5-4 16,0-1 0-16,10 6 0 0,-10-5-4 0,2-1 4 0,-2 2 0 15,8-8 0-15,-7 7 4 0,0-5-8 0,-1-1 8 0,1 2-24 16,-1-2 20-16,0-4-4 0,2 0-4 0,-2 0 4 0,0 0-4 15,0-4 0-15,2-2 0 0,-2 2-4 0,-8-1 0 0,8-5 4 0,-8 0-8 16,9 1-4-16,0-1-4 0,-9-4-12 0,0 5-8 16,0-6-20-16,0 0-16 0,0 1-20 0,0 0-12 0,0 0-64 0,0-1-24 15,-9 1 36-15,0 0 24 0,9-1 24 0</inkml:trace>
          <inkml:trace contextRef="#ctx0" brushRef="#br0" timeOffset="-1581.7713">6694-229 39 0,'0'0'60'0,"0"0"-8"0,0 5 4 0,0-5-28 16,0 0 0-16,0 0 0 0,0 0-8 0,0 0-4 0,9 0 12 0,-9 0-4 16,9 0-4-16,-9 0 0 0,8 0-4 0,-8 0 0 0,8 0 0 15,2 0 4-15,-2 0-4 0,0 0 0 0,0 0 0 0,2 0-20 16,6 0 20-16,-7 5 0 0,-1-5-4 0,10 0 4 0,-10 4-4 15,8-4 0-15,-6 5-4 0,6-5 4 0,-6 5-4 0,6-5 0 16,-7 5-8-16,7-5 4 0,-7 0-4 0,0 0 4 0,-1 5 0 16,0-5-4-16,2 0 4 0,-2 0-4 0,0 0 0 0,1 0 4 15,-9 0 0-15,0 4 0 0,9-4 0 0,-9 5 0 0,0-5 4 0,0 10-4 16,0-5 4-16,0-1 0 0,0 7-4 0,0 2-4 0,0-3 4 16,0 4 0-16,0 1 0 0,0 4 0 0,0 0-4 0,0 0 4 15,0 5-4-15,0-4 0 0,0 3 0 0,0 2 4 0,-9 3 0 0,9-4-4 16,0 5 8-16,0 0-4 0,0-1-4 0,9 6 4 15,-9-5-4-15,0 4 4 0,8 1 0 0,-8 0-4 0,8 3 0 0,-8-3 4 16,9 5-4-16,-9-1 0 0,8 0 0 0,1 1 0 0,0-1 4 16,-1-4-4-16,-8 5 0 0,8-1 0 0,2-5 0 0,-2 1 0 15,0-1 0-15,1 1 0 0,0 0 4 0,-1-6-4 0,0 1 0 16,1 0 0-16,-9-5 4 0,8 0-4 0,0 0 0 0,-8 0 4 0,10-5-4 16,-10 0 4-16,8 0 0 0,-8 1 4 0,0-6 0 0,0 1 8 15,0-1 4-15,-8-5 4 0,8 1-4 0,-10-1 8 0,10-3-4 16,-8-2-8-16,0 1 0 0,-1 0 0 0,1-5-4 0,0 0 8 15,-1 0-8-15,0 0 4 0,1-5-4 0,-10 0-4 0,10 1 0 16,-9-2-4-16,8 2 4 0,1-6-4 0,-9 5 0 0,9-4 0 0,-1-1-4 16,-8 6 0-16,9-6-4 0,-2 0 0 0,2 1-4 15,0-1 0-15,-1 5-8 0,0-5-4 0,9 1-8 0,-8 4-12 0,8-4-12 16,-8-1-12-16,8 2-8 0,-9 1-8 0,9-2-44 0,0-1-56 16,0-4 32-16,0 5 24 0,0-1 28 0</inkml:trace>
        </inkml:traceGroup>
      </inkml:traceGroup>
    </inkml:traceGroup>
    <inkml:traceGroup>
      <inkml:annotationXML>
        <emma:emma xmlns:emma="http://www.w3.org/2003/04/emma" version="1.0">
          <emma:interpretation id="{A6E75DC9-94CC-499B-9506-ADF5C152FE2D}" emma:medium="tactile" emma:mode="ink">
            <msink:context xmlns:msink="http://schemas.microsoft.com/ink/2010/main" type="paragraph" rotatedBoundingBox="6140,5537 14734,5658 14721,6611 6127,64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DC987BC-2B57-40B1-A257-D088A90722B4}" emma:medium="tactile" emma:mode="ink">
              <msink:context xmlns:msink="http://schemas.microsoft.com/ink/2010/main" type="line" rotatedBoundingBox="6140,5537 14734,5658 14721,6611 6127,6490">
                <msink:destinationLink direction="with" ref="{D16D395B-E244-4640-A2DD-B2DC9CDC588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7B5084A-6732-4FA5-9DCF-440DE611E225}" emma:medium="tactile" emma:mode="ink">
                <msink:context xmlns:msink="http://schemas.microsoft.com/ink/2010/main" type="inkWord" rotatedBoundingBox="6140,5537 7143,5551 7132,6346 6129,6332"/>
              </emma:interpretation>
            </emma:emma>
          </inkml:annotationXML>
          <inkml:trace contextRef="#ctx0" brushRef="#br0" timeOffset="27193.2596">4990 2116 35 0,'8'0'84'15,"-8"0"-8"-15,0 0 0 0,0-5-24 0,0 5 0 0,0 0-4 16,0 0 4-16,0 5-4 0,0-5 0 0,0 0 0 0,-8 0-4 0,8 0 0 16,0 0-4-16,0 0-4 0,0 0 0 0,-10 0 0 0,10 0 0 15,0 0-8-15,-8 0 0 0,8 5 0 0,-8-5-4 0,0 4 0 16,8 2-8-16,-10 3 0 0,2-3 0 0,0 2-8 0,-1 2 0 16,9-1 0-16,-8 1 4 0,-1 5 0 0,0-1-4 0,1 1 0 0,0-1 4 15,8 0-4-15,-8 6 0 0,-2-6-8 0,10 0 4 16,-8 0-4-16,8 6 0 0,0-6 4 0,-8 5 0 0,8-4 4 0,0-1-4 15,0 1-4-15,0-1 0 0,0 0-4 0,8 0 4 0,-8 1 0 16,0-1-4-16,8 1 4 0,-8-1 4 0,10-5-4 0,-10 1-4 16,8 5 4-16,0-6 0 0,0 1 0 0,1 0-4 0,0-2 8 0,-1 3-4 15,1-2 0-15,-1-4 4 0,0 0-8 0,2 5 4 0,6-6 4 16,-8 1-4-16,2-5 0 0,-2 6-4 0,9-6 4 0,-9 4 0 16,1-4 0-16,0 0-4 0,-1 0 0 0,0-4 4 0,0-2 0 15,2 6 0-15,-2-5 0 0,0 1 0 0,-8-6-4 0,10 5 0 16,-10 0 4-16,0-4 0 0,8 5-4 0,-8-7-4 0,0 1 4 15,0 1 0-15,-8-1 0 0,8 1 8 0,0-1-4 0,-10 6-4 0,2-6 0 16,8 0 4-16,-8 5-4 0,-2-4 0 0,2 4 4 16,0 0 0-16,0 1 0 0,-1-2-4 0,0 6 4 0,1-4-4 0,-1 4 4 15,1 0-4-15,-10 4 4 0,18-4 0 0,-8 6 0 0,-8-2-4 16,16 6 0-16,-10-5-8 0,2 4-4 0,0 1-8 0,-1 0-8 16,1 0 4-16,8 3-12 0,-9-3-8 0,0 5-8 0,9-7-8 0,0 7-8 15,-8-5-32-15,8-1-48 0,0 1-8 0,0 1 28 0,0-3 36 16</inkml:trace>
          <inkml:trace contextRef="#ctx0" brushRef="#br0" timeOffset="26406.3563">4478 2523 59 0,'0'-4'104'16,"0"4"-4"-16,0-5-4 0,0 5-24 0,0 0 4 0,0-5 4 0,0 5 4 15,0 0 0-15,0 0-4 0,0 0-12 0,0 0-8 0,0 0-8 16,0 0-4-16,0 0-4 0,-9 0-4 0,9 5 0 0,0-5 0 16,-8 5-4-16,8-5-8 0,-9 4 0 0,0 6-4 0,1-4 0 15,0 3-4-15,0 0 0 0,-10 1 4 0,10 4-8 0,-10-3 0 16,1 2 0-16,9 7 0 0,-9-5-4 0,0 3-8 0,-1-3 0 15,2 4 0-15,-2-5-4 0,2 5 8 0,-1-4-4 0,-1 4 0 0,10-5-4 16,-10 1 0-16,2-1-4 0,8-5 4 0,-2 6-4 0,-6-6-8 16,7 1-8-16,1-1-12 0,8 1-16 0,-8-5-8 0,8 0-20 15,-10 0-24-15,10-5-16 0,0 0-16 0,0 0-52 0,0 0-32 16,0-5 44-16,10 0 28 0,-10-4 28 0,8 3 24 0</inkml:trace>
          <inkml:trace contextRef="#ctx0" brushRef="#br0" timeOffset="26126.1034">4145 2548 55 0,'0'0'76'0,"0"-4"-8"0,0-1-4 15,0 5-20-15,0 0 0 0,0-5-4 0,0 5 4 0,0 0-4 16,0 0 8-16,0 0 0 0,0 0 4 0,8 0 8 0,-8 5 0 15,0 0 0-15,0-5-8 0,10 9 4 0,-10-4-4 0,8 0-4 16,-8 4-4-16,8-4 0 0,0 4-4 0,-8 1 0 0,10 5-8 16,-2-6 4-16,0 5-4 0,1 1-4 0,0-5 0 0,-1 4-4 0,9-5 0 15,-9 6 0-15,1-5-4 0,0 4-4 0,7-5 0 16,-6 6 4-16,-2-5-4 0,9-1-4 0,-8 1 0 0,7 0-4 0,-7-1-4 16,7 1 4-16,-6-6 0 0,6 6-4 0,-6-1 0 0,6-3-4 15,-8 3 4-15,1-4 0 0,8 0-4 0,-8-1 4 0,-1 6 0 16,0-5-4-16,2-1-4 0,-10 2 0 0,8-6-4 0,-8 3 0 15,8 3-8-15,-8-6-8 0,0 5-8 0,0-5-20 0,0 0-12 0,0 0-20 16,0 0-16-16,-8 0-16 0,8 0-12 0,-8 5-48 0,8-5-36 16,-10-5 40-16,2 5 36 0,0-5 16 0,-1-1 28 0</inkml:trace>
        </inkml:traceGroup>
        <inkml:traceGroup>
          <inkml:annotationXML>
            <emma:emma xmlns:emma="http://www.w3.org/2003/04/emma" version="1.0">
              <emma:interpretation id="{C301091C-E1D6-4F15-A1E6-65919312D0B7}" emma:medium="tactile" emma:mode="ink">
                <msink:context xmlns:msink="http://schemas.microsoft.com/ink/2010/main" type="inkWord" rotatedBoundingBox="7505,5560 10419,5601 10406,6510 7492,6469"/>
              </emma:interpretation>
            </emma:emma>
          </inkml:annotationXML>
          <inkml:trace contextRef="#ctx0" brushRef="#br0" timeOffset="29454.2011">7283 2203 23 0,'0'-5'88'0,"0"-5"-4"0,0 6-12 16,0-1-20-16,0 0-4 0,0 0 0 0,0 1-4 0,0-2 0 16,0 2-4-16,0-1 4 0,0 5 0 0,0 0-8 0,0-3 0 15,0 3 0-15,0 0 0 0,0 0-4 0,0 0-4 0,0 0 4 16,0 0 0-16,0 0-4 0,0 0 0 0,0 0 0 0,0 0-4 16,0 0-4-16,0 3 0 0,-8-3-4 0,8 5 0 0,0-1-4 0,0 2 0 15,-10-2-4-15,10 6 0 0,0-1-4 0,0 1 0 16,-8 5 0-16,8-6 0 0,-8 5-4 0,8 5 4 0,0-4 0 0,0 5-4 15,0-6 4-15,-9 0 0 0,9 6-12 0,0-6 8 0,0 1 0 16,0-2 0-16,0-4 0 0,9 7 4 0,-9-7 0 0,0 1-4 16,8 0 0-16,0-6 0 0,-8 6 0 0,10-5 0 0,-2-5 0 0,0 4 0 15,0-4 0-15,2 4 0 0,-2-4-20 0,0 0 16 0,10-4 0 16,-10 4 8-16,9-4 0 0,-9 4-4 0,0-5-4 16,10 0 8-16,-10 0-12 0,2 1 8 0,-2 4 0 0,0-6-4 0,1 2 4 15,-1-1-4-15,1 0 8 0,-1 0-8 0,1 1 4 0,-9-1 4 16,8 0-8-16,-8-1 4 0,8 3 0 0,-8-3 0 0,0 6-4 15,0-4 4-15,10 4 0 0,-10-5 0 0,0 5-4 0,0 0 4 0,0 0 8 16,0-4 0-16,0 4-4 0,0 0-4 0,0 0 4 0,0 0 0 16,0 0-4-16,0 4 4 0,0-4 0 0,0 5-4 0,0-1 4 15,0 2-4-15,0-3-4 0,0 3 4 0,0 4 0 0,0-6 0 16,0 6 0-16,-10-1 4 0,10 1-4 0,0 0 0 0,0 3 0 16,0-2 0-16,-8 3 4 0,8-4-4 0,-8-1-8 0,8 6 0 0,0-6-16 15,-9-4-12-15,9 5-28 0,0-1-24 0,-8-4-12 16,8 0-64-16,0 4-36 0,0-9 44 0,0 5 32 0,-9-5 16 0</inkml:trace>
          <inkml:trace contextRef="#ctx0" brushRef="#br0" timeOffset="30128.3988">7862 2759 55 0,'0'0'92'0,"10"0"-4"0,-10 0-4 0,0 0-24 0,8 0 0 16,-8 0 0-16,0 0 0 0,8 0-4 0,1 5 4 0,-1-5 0 0,-8 0 0 15,9 0-4-15,8 0-4 0,-9 0-8 0,0 0-8 0,10 0-4 16,-10 0-4-16,10 0-4 0,-2 5-8 0,1-5 0 0,1 0-4 15,-2 0-4-15,2-5-4 0,8 5-4 0,-10-5-4 0,10 5-8 0,-1-4-16 16,-7 4-20-16,8-5-16 0,-1 5-12 0,-9-5-12 0,10 5-20 16,0-5-52-16,-9 1-16 0,9 4 36 0,-10-6 28 0,2 6 20 15</inkml:trace>
          <inkml:trace contextRef="#ctx0" brushRef="#br0" timeOffset="29928.9327">8033 2553 59 0,'0'-5'80'0,"0"1"-4"0,0-1-4 0,0 0-20 0,0 5-8 16,0 0 0-16,0 0 0 0,0-5-4 0,0 5 0 0,0 0 0 16,0 0-4-16,0 0-4 0,0 5 0 0,0-5 0 0,0 0-4 15,0 5 4-15,0 0-4 0,0 4 4 0,0-4-4 0,0 0-4 16,0 4-4-16,0 5 0 0,0-4 0 0,0 5-4 0,0-1 0 15,0 5 4-15,0-4-8 0,0 4 4 0,0 0-4 0,0 5-4 0,0-5 0 16,0 0 0-16,0 6 0 0,0-6-4 0,0 4 0 0,9-3-20 16,-9-1 20-16,0 5 4 0,0-10-4 0,8 5 0 0,-8-4 0 15,0-1-4-15,0 1 0 0,0-5 0 0,0-1-12 0,8 1 4 16,-8-6-12-16,0 1-20 0,0-1-16 0,0 2-12 0,-8-6-16 16,8-6-8-16,0 2-52 0,-8-1-28 0,-1 1 24 0,9-6 32 15,-9 1 20-15</inkml:trace>
          <inkml:trace contextRef="#ctx0" brushRef="#br0" timeOffset="27644.0425">5475 2846 19 0,'0'0'88'0,"0"0"-8"0,0-5-8 16,0 5-24-16,0 0-4 0,0 0 4 0,0 0-4 0,-8 0 8 0,16 0-8 15,-8 0 0-15,0 0 4 0,0 0 0 0,8 0 0 0,-8 0-4 16,10 0 4-16,-10 0 0 0,8 0-4 0,-8 0 0 0,8 0-4 16,0 0-8-16,2 0 4 0,-2 0-4 0,9 0 4 0,-8 0-12 15,-1 0 4-15,1 0-4 0,7 0-4 0,-7 0 0 0,0 0-4 16,7 0 0-16,-6 0-8 0,-2 0 0 0,0 0 0 0,10 0 0 15,-10 0 0-15,0 0-4 0,1 0-4 0,-1 0 0 0,10 0 0 0,-18 0 0 16,8 0-4-16,0 0-8 0,2 0-4 0,-2 0-12 0,0 0-12 16,-8 0-16-16,8 0-12 0,-8 0-16 0,10 0-16 0,-10 0 0 15,0 0-56-15,0 0-40 0,8 0 40 0,-8 0 24 0,0 0 28 16</inkml:trace>
          <inkml:trace contextRef="#ctx0" brushRef="#br0" timeOffset="28342.1756">6021 2434 55 0,'0'-10'80'0,"0"5"-8"0,0-5 0 0,0 6-20 0,0-1-4 15,0 0-4-15,0-1 0 0,0 6-4 0,0-3 0 0,0-3-4 16,0 6 0-16,0 0 4 0,0-4-4 0,0 4 4 0,0 0 0 16,0 0 0-16,0 0-4 0,0 0 0 0,0 0 0 0,0 0 4 15,0 0-8-15,0 0 0 0,0 4 0 0,0-4 0 0,0 6-4 16,0-3 0-16,0-3-8 0,0 11-4 0,0-6 0 0,0 4-4 16,0 1 0-16,0 0-4 0,0 4 0 0,0-5 0 0,0 6 0 0,0-1-4 15,0 1 0-15,0-2 0 0,0 2-4 0,0 4 0 0,9-4-16 16,-9-1 20-16,0 2 0 0,0-3 0 0,8 1 0 0,-8 0-4 15,0 1 0-15,8 0 0 0,-8-1 0 0,0 0 0 0,8 1 0 0,-8-6 0 16,10 5 0-16,-10-4 0 0,0 0-4 0,8-1 4 16,-8-4-4-16,8 5 4 0,-8 0 0 0,10-5 0 0,-2-1-4 0,-8 1 0 15,8 0 4-15,-8-1-4 0,9-4 0 0,-1 5 0 0,-8-5 4 16,9 0-4-16,-1 5 0 0,1-10 0 0,-9 5 4 0,8 0-4 16,0-5 0-16,2 5 4 0,-2-4 0 0,-8-1-4 0,8 0 4 0,2 1-4 15,-10-1 4-15,8-1 0 0,0 2 4 0,-8-1-4 0,8 0 0 16,1 0 0-16,-9 5 0 0,9-4-4 0,-9 4 4 0,8-5 0 15,-8 5 4-15,9 0 0 0,-9 0-4 0,8 0 0 0,-8 0 4 16,0 0-4-16,8 0 0 0,-8 5 0 0,0-5 0 0,10 4 0 16,-10 1 0-16,0 0 4 0,0 0 0 0,8-1-4 0,-8 2 0 0,0 3 0 15,0 1 4-15,0-1-4 0,0 1 0 0,0 3 0 0,0-2 4 16,0 4-4-16,0-2 0 0,0 2-4 0,0-5 4 0,0 4 0 16,0 1 0-16,0-1-4 0,0-5 4 0,0 6 0 0,0-5-4 15,0-1 4-15,0 5-8 0,0-9-16 0,0 5-8 0,0-6-20 16,0 6-20-16,0-6-12 0,0-4-20 0,0 6-36 0,0-6-56 0,0 0 32 15,0 0 28-15,0-6 20 0,0 2 32 0</inkml:trace>
          <inkml:trace contextRef="#ctx0" brushRef="#br0" timeOffset="28626.4172">6592 2711 63 0,'0'0'92'0,"9"-4"-4"0,-9 4-20 0,8 0-4 0,-8 0 0 16,0-5-4-16,8 5 4 0,2 0-8 0,-10 0 4 0,8 0-8 16,0 0 4-16,-8 0-8 0,10 0 4 0,-2 5-8 0,0-5 4 0,0 4-8 15,9 1 0-15,-8 5-8 0,0-6 0 0,-1 6-4 0,10 0 0 16,-10-1-4-16,0 1 0 0,10-1 0 0,-10 6-4 0,9-1 0 16,-9 1 0-16,1-2-4 0,8 3-4 0,-9-2 0 0,0-5 0 15,10 6 0-15,-10-1-8 0,2 1 0 0,-2-1 0 0,9-4 0 16,-9 4 0-16,0-4 0 0,1 4 0 0,0-4-4 0,-1-1 4 0,0 0-8 15,2 1-8-15,-2-5-4 0,0 4-16 0,1-3-12 0,-9-1-12 16,9-5-24-16,-9 4-16 0,8-4-20 0,-8 5-36 0,0-10-60 16,0 5 28-16,0 0 36 0,8-4 28 0,-16-1 24 0</inkml:trace>
          <inkml:trace contextRef="#ctx0" brushRef="#br0" timeOffset="28883.729">6984 2641 23 0,'-8'-7'120'0,"8"7"-8"0,0 0-8 0,-8 0-24 0,-2-4 0 0,10 4-4 16,-8 4 0-16,8-4-8 0,-8 0 0 0,8 7-4 0,-9-7-8 0,9 3-8 15,0 2 0-15,-9-5-4 0,9 5-4 0,-8 5-4 16,8-6-4-16,-8 1 0 0,8 4-4 0,-9 1 0 0,9 0-4 0,-8 4-4 16,0-4 0-16,-2 4-4 0,10 1 0 0,-8-1-4 0,0 1-4 15,-2-1-4-15,2 5 0 0,0-1 0 0,-9-2 0 0,8 3 0 16,1 0-8-16,-1-1 4 0,1-3-8 0,-10 5-4 0,10-6-12 0,0 0-8 15,0 1-8-15,-2-1-28 0,2 1-24 0,0-6-20 0,-1 0-16 16,0-3-64-16,9-1-8 0,-8-1 40 0,8-4 32 0,0-4 20 16,-9-1 24-16</inkml:trace>
        </inkml:traceGroup>
        <inkml:traceGroup>
          <inkml:annotationXML>
            <emma:emma xmlns:emma="http://www.w3.org/2003/04/emma" version="1.0">
              <emma:interpretation id="{D336635C-77AE-4FC5-9E86-3E21FE602120}" emma:medium="tactile" emma:mode="ink">
                <msink:context xmlns:msink="http://schemas.microsoft.com/ink/2010/main" type="inkWord" rotatedBoundingBox="10928,5662 12094,5678 12081,6574 10915,6557"/>
              </emma:interpretation>
            </emma:emma>
          </inkml:annotationXML>
          <inkml:trace contextRef="#ctx0" brushRef="#br0" timeOffset="30955.1847">8911 2687 59 0,'0'-9'88'0,"-8"9"-12"0,8-5-4 0,0 0-28 0,0 5 0 16,0-4 0-16,0 4-4 0,-9 0-4 0,9 0 0 0,0 0 0 15,0 0 0-15,9 0 4 0,-9 4 0 0,0-4 8 0,0 10-8 0,8-6 0 16,-8 1-4-16,0 5-4 0,9 0 4 0,-9 4-8 16,0-5-4-16,8 6 0 0,0-1 0 0,-8 5-8 0,10-4 0 15,-10 4-4-15,8 1 0 0,0-1 4 0,-8 0-8 0,10 0-8 0,-10-1 8 16,8-3-4-16,-8 5 0 0,8-6 0 0,-8 0 0 0,0 1 0 16,0-5-4-16,8 3 0 0,-8-3 0 0,0-5 0 0,0 4 4 15,0-3-4-15,0-6-4 0,0 5 4 0,0-10 0 0,0 5 4 0,0-6-4 16,0-3 0-16,0 0-4 0,0-1 0 0,0-4 8 15,0 0-8-15,0-6 4 0,0 1-24 0,0 0 28 0,0-5-8 0,0 0-4 16,0 0 4-16,0-5-4 0,0 1 4 0,0-2-4 0,0 1 4 16,0-4-4-16,0 4 8 0,0 2-8 0,0-3 4 0,0 5 4 15,0-3-4-15,0 4 8 0,0 0-8 0,0 5 8 0,0 0-8 0,0 0 4 16,0 4 4-16,0 1-4 0,0-1 0 0,0 6 4 0,0-2 0 16,0 2-4-16,0 5 0 0,0-5 4 0,0 3-4 0,9 6-4 15,-9-4 4-15,0-1-4 0,9 0 8 0,-9 5 0 0,8-4-4 16,1 4 0-16,-1-5-4 0,0 5 4 0,2 0 4 0,-2-6-4 15,8 6 0-15,-6 0 4 0,6-4-4 0,1 4 0 0,-8-5 0 16,16 5-8-16,-7-5 8 0,-2 5-4 0,2-5 8 0,7 1-4 0,1-1 0 16,-10 0 0-16,10 0 0 0,0 1 4 0,-1-2-4 0,1 2-4 15,0-1 4-15,0 0 4 0,-1 0-4 0,1 1-4 0,-2-2 4 16,2 2 0-16,0-1 0 0,-9 5-4 0,9-4 4 0,0 4 0 16,-10 0 4-16,10 0-20 0,-9-6 20 0,0 6-4 0,0 0 4 15,1 0-4-15,7 0 4 0,-16 0-4 0,7 0 0 0,1 0 0 16,1 6 0-16,-2-6 4 0,2 0 0 0,-10 4-4 0,10-4 4 15,-2 0-4-15,-7 0 4 0,7 5 0 0,2-5-4 0,-10 4 4 0,0-4 0 16,10 6-4-16,-10-6-4 0,1 4 8 0,0-4 0 0,-1 5 0 16,1-5 0-16,-1 0-4 0,-8 5 8 0,8-5-4 0,-8 0 4 15,9 5 0-15,-9-5 0 0,0 4 4 0,9 2 4 0,-9-2 0 0,0 1 0 16,0 0 0-16,0 4 4 0,8 1 4 0,-8-1 0 16,0 2 0-16,0-2 0 0,0 6 0 0,0-6 0 0,0 4 0 0,0 3 0 15,0-7 0-15,0 5 0 0,0 1-4 0,0-1-4 0,0-3-4 16,0 2 0-16,0-3-4 0,0 4 0 0,0-5 0 0,0-3 0 15,0 3-4-15,0 1-4 0,0-5 0 0,0-1 0 0,0 1-8 0,0 0-12 16,0 0-20-16,0-5-20 0,-8 0-20 0,8 0-20 0,0 0-20 16,-9 0-20-16,0-5-60 0,1 0-20 0,0 0 36 15,-1 1 40-15,1-6 28 0,-1 5 24 0</inkml:trace>
          <inkml:trace contextRef="#ctx0" brushRef="#br0" timeOffset="31417.9501">9517 2659 31 0,'0'0'88'0,"0"0"-4"0,0 0-8 16,0-5-28-16,0 5-4 0,0-5 0 0,0 5-4 0,0-5 0 15,0 2 0-15,8-4 0 0,-8 3 0 0,8-6 0 0,-8 5 0 16,10 1 4-16,-2-6-4 0,0 5 4 0,1-5-4 0,-1 6-8 16,1-1 0-16,8 0 0 0,-9 0-4 0,0 5-4 0,2-4-4 15,6 4-4-15,-6 0-4 0,-2 0 0 0,0 4-4 0,1 1 4 0,-1 0-4 16,0 0-4-16,1-1 4 0,0 6-4 0,-9 0-4 0,0-1 4 16,0 6 0-16,0-4 0 0,0-3-4 0,0 7 4 0,0-1-4 15,0 0 0-15,-9 1 0 0,0-1 0 0,9 1 0 0,-8-1 0 0,8-5 0 16,-8 6 0-16,-1-5 4 0,9-1-8 0,-8-4 0 15,8 4 4-15,0-4 0 0,0 0 4 0,0-5-4 0,-8 5 0 0,8-5 0 16,0 0 0-16,8 0 0 0,-8-5 0 0,0 5 0 0,8-5 0 16,-8 0 0-16,9 5 0 0,-9-4 0 0,8-1 0 0,-8 5 0 15,8-5 0-15,1 5 0 0,0 0 0 0,-9 0-20 0,16-4 24 0,-16 4 0 16,10 0 0-16,-2 0-4 0,0 4 0 0,1-4 0 0,0 5 0 16,-1 0 0-16,0-1 4 0,1 1-4 0,-1 0 0 0,10 4 0 15,-10-3 4-15,0-3-4 0,2 8 4 0,-2-2 0 0,0 1 0 16,-8-1 4-16,8 6 0 0,-8-5 4 0,10 4-4 0,-10-5 0 15,0 6 0-15,0-1 0 0,0 1 4 0,-10-1-4 0,2 1 0 0,0-2 0 16,0 2 0-16,-10-6-4 0,10 6 0 0,-10 0 4 0,1-6-4 16,1 1-4-16,-2 4 0 0,2-4 0 0,-2-5 0 0,1 4-4 15,0-4-4-15,0-5-12 0,9 5-8 0,-10-5-16 0,2 0-16 16,-2-5-16-16,10 0-16 0,-1 0-16 0,-8-4-44 0,17-1-44 16,-8-4 40-16,-1-1 20 0,1-4 32 0</inkml:trace>
        </inkml:traceGroup>
        <inkml:traceGroup>
          <inkml:annotationXML>
            <emma:emma xmlns:emma="http://www.w3.org/2003/04/emma" version="1.0">
              <emma:interpretation id="{8B6E41DA-6DDD-42E2-9F36-1402CF1C5488}" emma:medium="tactile" emma:mode="ink">
                <msink:context xmlns:msink="http://schemas.microsoft.com/ink/2010/main" type="inkWord" rotatedBoundingBox="12565,5770 14732,5801 14722,6536 12554,6505"/>
              </emma:interpretation>
            </emma:emma>
          </inkml:annotationXML>
          <inkml:trace contextRef="#ctx0" brushRef="#br0" timeOffset="31875.7223">10532 2716 27 0,'0'-5'92'0,"0"1"-12"0,0 4-8 0,0 0-24 15,0-5-8-15,0 5 4 0,0 0 0 0,0 0 0 0,0 0 4 0,0 0 0 16,0 0 0-16,0 0 4 0,8 5-4 0,-8-5 4 0,0 4 0 16,8 1 0-16,1 0 0 0,-1 0-4 0,1-1-4 0,-1 6 0 15,1-5 0-15,-1 5-4 0,10-1-4 0,-10 1-4 0,10 5-4 0,-2-6 0 16,-8 0 0-16,10 6-8 0,-1-2 0 0,-1-2-4 16,2-2-4-16,-2 6-4 0,2-2 0 0,-10-2 0 0,9-2-4 0,1 6 4 15,-2-5-4-15,2-1-4 0,-10 5 0 0,10-3 0 0,-10-3 0 16,9 2 0-16,-9-5-4 0,1 5 0 0,0-6-4 0,-9 5-8 15,8-3-8-15,-8 3-12 0,8-4-12 0,-8-1-24 0,-8 2-24 0,8-6-20 16,0 5-20-16,-8-5-52 0,-1 4-16 0,0-4 44 16,1-4 12-16,-1 4 44 0</inkml:trace>
          <inkml:trace contextRef="#ctx0" brushRef="#br0" timeOffset="32111.0931">10873 2644 103 0,'0'0'112'16,"-10"0"-4"-16,10 0-4 0,0 0-20 0,0 0-4 0,-8 0-4 16,8 5-4-16,0-5 4 0,0 5-12 0,-8-5-4 0,8 5-4 15,-10 0-4-15,10-1-4 0,-8 1-4 0,8 4-4 0,-8 1-4 0,8 0 0 16,-8-1-4-16,-1 1-4 0,0 5 0 0,1-1-8 0,-1 0-4 16,1 0-4-16,0 1-4 0,-2-1 0 0,2 5-4 0,0-4 4 15,-10-1-4-15,10 5 0 0,0-4-4 0,-1-1-4 0,1 1-4 16,-10-1 0-16,10-4-8 0,0 4-12 0,0-4-4 0,-2 4-16 15,2-9-20-15,8 5-20 0,-8-6-24 0,-2 1-12 0,10-1-52 16,-8-4-28-16,8 0 40 0,0-4 32 0,0-1 20 0,0-4 24 16</inkml:trace>
          <inkml:trace contextRef="#ctx0" brushRef="#br0" timeOffset="32632.698">11230 2682 7 0,'0'5'112'0,"0"-5"-16"16,0 0-12-16,0 0-28 0,0 0 4 0,0 0 0 0,9 0-4 16,-9 0 4-16,0 0 0 0,8 0 8 0,0 0-4 0,-8 0 4 0,10 0-8 15,-2 0-4-15,0 0-4 0,0 0-8 0,10-5-4 0,-10 5-8 16,10-4-8-16,-1 4-4 0,-1-5 0 0,2 0-4 0,-2 1-4 15,2 4 0-15,8-5-8 0,-10 0-4 0,1 0-4 0,9-3-4 0,-8 1-8 16,7 3-8-16,-8-1-20 0,8 0-16 0,-7 0-16 16,8 1-24-16,-10-6-20 0,10 5-72 0,-9 2 4 0,9-4 36 0,-10 3 32 15,2-1 24-15</inkml:trace>
          <inkml:trace contextRef="#ctx0" brushRef="#br0" timeOffset="32443.205">11400 2457 7 0,'0'0'100'0,"0"-4"-8"16,10 4-8-16,-10 0-24 0,0 0-8 0,0-5 0 0,-10 5-8 0,10 0 0 15,0 0-4-15,0 0 0 0,0 5 4 0,0-5 4 0,0 4 0 16,0 0 4-16,0 3-4 0,0-3-4 0,10 5 0 0,-10 1-4 15,0 0-4-15,0-1-4 0,0 5-4 0,8-4-8 0,-8 9 0 0,0-5-4 16,0 5 0-16,8-4-4 0,-8 4 0 0,0 2-4 0,0-3-4 16,0 1 0-16,9-5 0 0,-9 5 0 0,0 0 0 15,0-4 0-15,0-1-4 0,0 1 0 0,0 0 0 0,0-6-8 0,0 5-4 16,0-4 4-16,0 0-4 0,0-7-20 0,0 3-24 0,0-1-24 16,-9 0-16-16,9-5-28 0,0 0-52 0,-8 0-8 0,8-5 36 15,-8 0 28-15,-2-1 24 0</inkml:trace>
          <inkml:trace contextRef="#ctx0" brushRef="#br0" timeOffset="33214.1455">12185 2548 59 0,'0'0'88'0,"-8"0"-4"0,0-4-8 0,8 4-24 0,-10-5-8 15,10 0 0-15,0 0 0 0,-8 0-4 0,8 1 0 0,0-2 0 16,0-3 4-16,0 0 0 0,0 4 4 0,8-10 0 0,-8 11 0 0,10-7-16 16,-2 3 12-16,-8-7 4 0,8 5-4 0,0 1-8 0,2-1 4 15,6 1-8-15,-7-2 0 0,-1 8-4 0,10-7-4 0,-10 5-4 16,0-5 0-16,0 10-4 0,10-4 0 0,-10 4 0 0,2 0-8 16,6 4 0-16,-7-4 4 0,-1 10-4 0,1-5 0 0,-1 8-4 15,1-2 0-15,-1 3 0 0,0 0-4 0,2 1 0 0,-2 3 0 16,-8 2 4-16,8 0-4 0,-8-1 0 0,0 5 0 0,0-1 0 15,0 3 0-15,-8-4 0 0,0 4 0 0,8-3 0 0,-10 0 0 0,-6 1 0 16,7 5 0-16,1-5 0 0,-9 1 0 0,0-2 0 0,-1 0 0 16,10-3 4-16,-10-1 0 0,2 1-4 0,-1-1 0 0,0-4 0 15,8-6 0-15,-7 5 4 0,6-3-4 0,-6-7-4 0,8 0 4 0,-2 2 0 16,2-2 0-16,0-4-4 0,8-4 0 0,-9 4 4 16,9-6 4-16,0 2-4 0,0 0 0 0,0-7-4 0,0 7 4 0,0-6 0 15,9 1 0-15,-9 3 0 0,8-3 0 0,0 3 0 0,2-2 0 16,-2 3 0-16,0 0 4 0,0 5-4 0,2-6 8 0,6 6 0 15,-7 6 0-15,-1-6 4 0,10 5 4 0,-10 4 0 0,8-5 8 0,-6 11-4 16,6-5 0-16,2 0 4 0,-10-1 4 0,9 6-4 0,-8-1 0 16,8 1-4-16,-1-6 0 0,-6 5 0 0,6-4 0 0,2 5-4 15,-2-6-4-15,-7 1 4 0,8-1-4 0,0-4-4 0,1 0 4 16,-10 4-8-16,8-9 4 0,2 5-4 0,-10-5 0 0,9 0 0 16,1-5-4-16,-10 2-4 0,8-3-4 0,-6 1-8 0,6-5-8 0,-6-4-16 15,-2 5-12-15,9-6-16 0,-17 1-12 0,8-5-28 0,0 4-32 16,-8-3-28-16,0-7-72 0,0 6 12 0,0 0 48 0,-8 0 28 15,0-6 28-15,-1 5 28 0</inkml:trace>
        </inkml:traceGroup>
      </inkml:traceGroup>
    </inkml:traceGroup>
    <inkml:traceGroup>
      <inkml:annotationXML>
        <emma:emma xmlns:emma="http://www.w3.org/2003/04/emma" version="1.0">
          <emma:interpretation id="{1086E99F-E588-4527-BA23-8211A9A17F60}" emma:medium="tactile" emma:mode="ink">
            <msink:context xmlns:msink="http://schemas.microsoft.com/ink/2010/main" type="paragraph" rotatedBoundingBox="6827,8674 28264,8926 28244,10618 6807,1036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4BBB792-D21D-46B9-A2D8-19BED745BD13}" emma:medium="tactile" emma:mode="ink">
              <msink:context xmlns:msink="http://schemas.microsoft.com/ink/2010/main" type="line" rotatedBoundingBox="6827,8674 28264,8926 28244,10618 6807,10366"/>
            </emma:interpretation>
          </emma:emma>
        </inkml:annotationXML>
        <inkml:traceGroup>
          <inkml:annotationXML>
            <emma:emma xmlns:emma="http://www.w3.org/2003/04/emma" version="1.0">
              <emma:interpretation id="{596502E1-CFBD-4EEE-B7F7-24B48B1990C6}" emma:medium="tactile" emma:mode="ink">
                <msink:context xmlns:msink="http://schemas.microsoft.com/ink/2010/main" type="inkWord" rotatedBoundingBox="12638,9277 13599,9288 13590,10058 12629,10046"/>
              </emma:interpretation>
            </emma:emma>
          </inkml:annotationXML>
          <inkml:trace contextRef="#ctx0" brushRef="#br0" timeOffset="199783.5305">10693 5844 3 0,'0'0'104'0,"0"0"0"0,0 0-4 0,0-5-20 0,0 5-8 16,0 0 0-16,0 0 0 0,0 0 0 0,0 0 8 0,0 0-12 16,0 0 0-16,0 0 0 0,0 0-4 0,0 0 0 0,0 5 0 0,0-10 0 15,0 5-4-15,0 0 0 0,0 5-4 0,0-5 0 0,0 4-8 16,-8-4 0-16,8 6-4 0,0-2-4 0,0 6-4 0,0-5 0 15,-9 4-8-15,9-4-4 0,0 10-8 0,-9-6-4 0,9 1 0 16,-8 4 0-16,8 1 0 0,-8-2-8 0,0 3 0 0,8-3 4 16,-10 6-4-16,10-5 0 0,-8 7 0 0,8-8 0 0,-8 8-4 0,8-7 0 15,0 5 4-15,-10-6 0 0,10 7 0 0,0-5-8 0,0-1 4 16,0 1-4-16,0 0 0 0,0-2 0 0,0 1 4 0,0-4-4 16,10-1 4-16,-10 1 0 0,8 0-4 0,-8-1 0 0,8 1-4 0,2-5 0 15,-2 0 0-15,0-1-8 0,0-4 4 0,1 5 0 16,0-5 4-16,-1 0-4 0,9 0 4 0,-9 0-4 0,2-5 4 15,6 5 0-15,-8-4-4 0,2-1 8 0,-2 0 0 0,9 0-4 0,-9 0 4 16,1 0 0-16,0 1 0 0,-1-1 0 0,0 0 0 0,0 1 0 16,2-6 4-16,-2 5 0 0,-8 5-4 0,8-5 0 0,2 0 4 15,-10 5 0-15,0 0 0 0,8-4 0 0,-8 4 0 0,0 0 0 0,0 0 0 16,0 0 0-16,0 0 0 0,0 0-20 0,0 0 28 16,0 4 0-16,0 1-4 0,0 0 4 0,0 0-8 0,0-1 4 0,0 6 0 15,0 0 0-15,0-1 0 0,0 1 0 0,8 4 0 0,-8 1 0 16,0-1 0-16,0 1-4 0,0 4 4 0,0 0 0 0,0-4 0 15,0 3 0-15,0 1-4 0,0 0 0 0,0 1 0 0,-8-1 0 16,8-4 0-16,0 4-4 0,0-5 0 0,0-5 0 0,0 6-4 16,0-5-4-16,0 4-12 0,0-8-12 0,0 3-12 0,0-5-16 0,0-4-8 15,8 0-16-15,-8 0-20 0,0 0-20 0,9-4-12 0,-9-1-60 16,0-5-24-16,8 0 56 0,1 0 28 0,-9-3 20 0,9-2 28 16</inkml:trace>
          <inkml:trace contextRef="#ctx0" brushRef="#br0" timeOffset="200067.768">11196 6180 31 0,'0'0'100'0,"0"0"-8"0,0 0-4 0,0 0-20 16,8 4-4-16,-8-4 4 0,10 0-4 0,-10 6 8 0,8-2 0 0,0-4 0 15,-8 5-8-15,9 1 4 0,-1-2 0 0,0 0 0 0,2 6-4 16,-2-5 0-16,0 4-4 0,0 1 0 0,2 0 0 0,-2-1 0 15,0 0-8-15,1 1-4 0,8 5-4 0,-8-6-4 0,-1 5-4 0,0 1-4 16,1-1-8-16,8 1 0 0,-9-1-4 0,2 1-4 16,-2-1 0-16,0 1-4 0,10-2-4 0,-10-3 0 0,0 5 0 0,1-1-4 15,-1-5-4-15,1 6 4 0,0-5-4 0,7-1-4 0,-16 1 0 16,10-6-8-16,-2 6-8 0,0-5-12 0,1-1-16 0,-9 2-20 16,9-2-16-16,-9-4-16 0,0 0-24 0,8 5-28 0,-8-5-32 0,0 0-60 15,0-5 28-15,0 5 40 0,0-4 40 0,0-2 24 0,-8 2 24 16</inkml:trace>
        </inkml:traceGroup>
        <inkml:traceGroup>
          <inkml:annotationXML>
            <emma:emma xmlns:emma="http://www.w3.org/2003/04/emma" version="1.0">
              <emma:interpretation id="{FA39F756-8148-40D1-828B-A94355EB9EAE}" emma:medium="tactile" emma:mode="ink">
                <msink:context xmlns:msink="http://schemas.microsoft.com/ink/2010/main" type="inkWord" rotatedBoundingBox="13313,9619 13608,9623 13603,9986 13308,9983"/>
              </emma:interpretation>
            </emma:emma>
          </inkml:annotationXML>
          <inkml:trace contextRef="#ctx0" brushRef="#br0" timeOffset="200333.0577">11580 6199 107 0,'0'-5'120'0,"0"1"-4"0,0 4-4 0,0-6-16 0,0 6-4 15,0 0-4-15,0 0-4 0,-9 0-4 0,9 0-8 0,0 0-4 16,0 0-8-16,-8 6-8 0,8-6 0 0,0 4-4 0,-8-4-4 15,-1 5 4-15,9 1-4 0,-9-2 0 0,9 5-4 0,-8-4-4 16,0 4-4-16,-2 1-4 0,2 5-8 0,0-6-4 0,-1 5-4 16,0 6 0-16,1-6-4 0,-1 0 0 0,1 6-4 0,-9-6-4 0,8 5-4 15,1-4-4-15,-10 4-12 0,10-5-12 0,-9 5-8 0,8-4-16 16,-7-1-12-16,7 1-16 0,1-2-24 0,-1-3-20 0,0 1-24 16,1-3-72-16,0-2 12 0,-2-2 40 0,10-4 36 0,-8 0 20 0</inkml:trace>
        </inkml:traceGroup>
        <inkml:traceGroup>
          <inkml:annotationXML>
            <emma:emma xmlns:emma="http://www.w3.org/2003/04/emma" version="1.0">
              <emma:interpretation id="{F5CDB8B1-446C-45AC-A435-CA5FBDEF465D}" emma:medium="tactile" emma:mode="ink">
                <msink:context xmlns:msink="http://schemas.microsoft.com/ink/2010/main" type="inkWord" rotatedBoundingBox="14095,9032 14345,9035 14340,9498 14090,9495"/>
              </emma:interpretation>
            </emma:emma>
          </inkml:annotationXML>
          <inkml:trace contextRef="#ctx0" brushRef="#br0" timeOffset="201040.1652">12082 5619 39 0,'0'-6'92'0,"0"2"-8"0,0-1 0 16,0 1-24-16,0 4-4 0,0 0 4 0,0-6 0 0,0 6 0 15,0 0 8-15,0 0 0 0,0 0 4 0,0 0-12 0,0 0 4 16,0 0-8-16,0 0 4 0,0 0-8 0,0 0 0 0,0 0-4 16,0 0-4-16,0 0 0 0,0 0-4 0,0 0-4 0,0 0-4 0,0 0 0 15,0 6-4-15,0-6-4 0,0 4 0 0,-8 1-4 0,8-1-4 16,0 6 0-16,0-5-4 0,0 5 0 0,0 0 0 0,0-1-4 15,0 1-4-15,0 4 0 0,0 0 0 0,0 0 0 0,0 1 0 0,0-1 0 16,-8-4-4-16,8 4 4 0,0 1 0 0,0-1-4 16,0-4-4-16,8 4 4 0,-8-4 0 0,0-1-4 0,0 1 4 0,8 0-4 15,-8-1 0-15,0 1 0 0,10-6 0 0,-10 1 4 0,8 0-4 16,0 0 0-16,-8-1 0 0,9 2-4 0,-1-6 4 0,1 0-4 16,0 0 0-16,-1 5 4 0,0-10-4 0,2 5-8 0,-2 0 0 0,0-6 0 15,0 2 0-15,2-1 0 0,-2 0 4 0,0 0 0 16,1 1 4-16,-1-6 0 0,1 5 4 0,0 1-4 0,-1-6 4 0,0 5 0 15,0-5 4-15,-8 6 0 0,10-1 0 0,-2 0 0 0,-8 0-4 16,8 1 4-16,-8-1 0 0,10 0-16 0,-10 0 24 0,0 5 0 16,0-5-4-16,0 5 4 0,0-4 0 0,0 4 0 0,0 0 0 15,0 0 0-15,0 0 4 0,0 0-4 0,0-5 0 0,0 5 4 16,0 0-4-16,0 5 4 0,0-5 4 0,0 0 0 0,0 4 4 0,0-4 4 16,0 5-4-16,0 0 4 0,0 0 4 0,0 0 0 0,0 4 0 15,0-4-4-15,0 4 0 0,0 1 4 0,0 5-8 0,0-6 4 16,0 5-4-16,0 1-4 0,-10-5 0 0,10 3-4 0,0 2 0 15,0-1 0-15,0-4-4 0,-8 5 0 0,8-5 4 0,0 3-8 16,0-3 0-16,0-1-4 0,-8-3 0 0,8 2 0 0,0 3-4 16,0-7-4-16,0 2-4 0,0-2-12 0,0 1-16 0,0-5-4 0,0 4-16 15,0-4-8-15,0 0-16 0,0 0-12 0,0 0-12 0,0 0-28 16,0 0-20-16,0 0-52 0,0 0-32 0,-10-4 40 0,10 4 40 16,0-5 32-16,0 5 20 0</inkml:trace>
        </inkml:traceGroup>
        <inkml:traceGroup>
          <inkml:annotationXML>
            <emma:emma xmlns:emma="http://www.w3.org/2003/04/emma" version="1.0">
              <emma:interpretation id="{6B3CBE17-C468-4E41-8709-E8F55F17405F}" emma:medium="tactile" emma:mode="ink">
                <msink:context xmlns:msink="http://schemas.microsoft.com/ink/2010/main" type="inkWord" rotatedBoundingBox="14987,9094 17316,9122 17300,10489 14970,10462"/>
              </emma:interpretation>
            </emma:emma>
          </inkml:annotationXML>
          <inkml:trace contextRef="#ctx0" brushRef="#br0" timeOffset="244521.8414">12952 6257 59 0,'0'0'96'15,"0"0"-12"-15,0 0-4 0,0 0-20 0,0 0-4 0,0 0 8 16,0 0 0-16,0 0 8 0,0 0-4 0,0 0 8 0,0 0 0 15,0 0 0-15,10-6 4 0,-10 6-4 0,8 0 0 0,0-4-4 0,-8 4 4 16,8 0-4-16,1-5-8 0,0 5-4 0,8-5 0 0,-9 5 0 16,0 0-8-16,10 0 0 0,-10-5-4 0,10 5-4 0,-10 0-4 15,9 0-4-15,0 0 0 0,0 0-4 0,-9 0-4 0,10 0 4 16,-2 0-12-16,2 0-20 0,-1 0 0 0,-9 0 0 0,9 0 0 16,0 0 0-16,1 0 0 0,-2 0 0 0,2 0 0 0,-10 0 0 0,9 0 0 15,-8 0 0-15,8 0 0 0,-9 0 0 0,10 0 0 0,-10 0 0 16,0 5 0-16,2-5 0 0,-2 0 0 0,0 0 0 0,-8 0 0 15,8 0 0-15,-8 0 0 0,9 0 0 0,-9 5 0 0,0-10 0 0,0 10 0 16,0-5 0-16,0 0 0 0,0 0 0 0,0 0 0 16,0-5 0-16,-9 5-96 0,1 0-44 0,0 5-40 0,8-5-44 0,-18 0-88 15,10 0 28-15,-10 5 56 0,10-1 44 0,-9-4 32 0,0 6 36 16,-8-2 20-16</inkml:trace>
          <inkml:trace contextRef="#ctx0" brushRef="#br0" timeOffset="244140.8623">13106 6021 67 0,'0'0'80'0,"0"0"-4"0,0-4-4 0,9 4-24 15,-9 0 0-15,0 0-4 0,0 0 0 0,0 0 0 0,0 0 0 16,0-6 4-16,0 6 0 0,0 0 4 0,0 0-4 0,0 0-4 16,0 6 0-16,0-6 8 0,0 0-12 0,0 0 8 0,0 0-4 0,0 0 0 15,0 0 0-15,8 0 0 0,-8 0 4 0,0 0-4 0,0 4 0 16,9 0-4-16,-9 3 0 0,0-7 0 0,0 8-8 0,8 2-4 15,-8-5 0-15,0 5-4 0,0 5-8 0,0-7 4 0,0 7-4 16,0-1 0-16,0 5-4 0,0 0 0 0,0-4 0 0,0 5-4 16,0-1 0-16,0 0 0 0,0 0 0 0,0-5-4 0,0 5 4 0,0 1-4 15,8-1 0-15,-8-5 0 0,0 1 0 0,0-1 0 16,0 0 0-16,0-4 0 0,8 5-4 0,-8-6 4 0,0-4 0 0,0 5-4 16,0-1 0-16,0-5 4 0,0 2-8 0,10-2 4 0,-10 1 4 15,0-5-24-15,0 4 24 0,0-4-4 0,0 0 0 0,0 0 0 16,0 6 0-16,-10-6-4 0,10 0-4 0,0 0 0 0,0 0-4 15,0 0-4-15,0 0-4 0,0 0-8 0,0-6-8 0,0 6-8 0,0 0-8 16,0 0-8-16,0 0 0 0,0 0-8 0,0-4-8 16,0 4-12-16,0-5-4 0,0 1-8 0,-8-2 4 0,8 2-20 0,0-1-24 15,-8 1-28-15,8-2 16 0,0 2 32 0,-8-6 28 0</inkml:trace>
          <inkml:trace contextRef="#ctx0" brushRef="#br0" timeOffset="245935.0608">14035 6002 43 0,'0'0'76'0,"0"0"-4"0,0 0 0 0,0 0-24 15,0 0 0-15,0 0-4 0,0 0 0 0,0 0-4 0,9 0 4 16,-9-4-4-16,0 4 4 0,8-6-20 0,-8 6 20 0,8-4 0 16,-8-1 0-16,9 1 0 0,0-2-4 0,-1-4 0 0,1 1 4 15,-1 5-4-15,-8-6-4 0,8-5-4 0,9 5 0 0,-8-3-4 16,-9 3 0-16,8-5 0 0,1 6-4 0,-1-5-4 0,0-1 0 0,1 5 0 15,0-4 0-15,-1 0 0 0,1 4-4 0,-1-4 4 16,-8 4-8-16,8-4 0 0,-8 4 0 0,8 1 0 0,1-1 0 0,-9 0-4 16,0 0 0-16,9 6 0 0,-9-6 0 0,0 6-4 0,0-1 4 15,0 5-4-15,0-5 0 0,0 5 0 0,8-5 0 0,-8 5-4 16,0 0 4-16,0 0 0 0,-8 5 0 0,8-5 0 0,0 5 4 0,0 0-4 16,0 4 4-16,0-4 0 0,0 4 0 0,0 1-4 15,0 0 4-15,0-1 0 0,0 6 0 0,0-1 0 0,0 1 4 0,0 4 0 16,0-5 0-16,0 5-4 0,0 1 4 0,0-6 0 0,0 5-4 15,0 1 4-15,0-6-4 0,8 5-4 0,-8 0 0 0,0-5 0 16,0 1 0-16,0 4-4 0,0-5 4 0,0-3 0 0,0 3-4 0,0-1 0 16,0-3 0-16,0-5-4 0,0 5 0 0,0-6-4 0,0 6-4 15,0-5-8-15,0-5-4 0,0 4-12 0,0-4-4 0,0 0-8 16,0 6-8-16,0-6 0 0,0 0-16 0,0 0-8 0,0 0-12 16,0 4-8-16,0-4-8 0,0 5 4 0,0-5-36 0,0 4-36 15,-8 2 20-15,8-2 28 0,0 2 20 0</inkml:trace>
          <inkml:trace contextRef="#ctx0" brushRef="#br0" timeOffset="246208.3296">14060 6266 47 0,'0'0'100'16,"0"5"-8"-16,0-5 0 0,0 0-20 0,0 0 0 0,0 0 0 15,10 0 0-15,-10 0 4 0,8 0-4 0,-8 0-4 0,8 0-4 16,1 0 0-16,0 0-4 0,-1 0 0 0,1 0 0 0,-1 0 4 0,9 0 0 16,-8 0 0-16,7 0-8 0,2 0-4 0,-10 0-4 15,10 0-4-15,-2 0-4 0,1 0-8 0,-9 0-4 0,10 0-8 0,0 0 0 16,-2 0-4-16,-8 0-4 0,10 4 0 0,-10-4-4 0,9 0-4 16,-9 5 0-16,2-5-4 0,6 0-4 0,-8 5-16 0,-8-5-20 15,10 0-20-15,-2 0-20 0,-8 0-24 0,8 5-44 0,-8-5-32 0,0 0-80 16,0 0 24-16,-8 0 52 0,8 0 32 0,-8 0 28 0,8 0 28 15</inkml:trace>
          <inkml:trace contextRef="#ctx0" brushRef="#br0" timeOffset="246737.9117">14215 6741 47 0,'0'0'96'0,"-9"0"-8"0,9-5-8 15,0 5-24-15,0-4-4 0,0-2 0 0,-9 2 0 0,9 4-4 16,0-5 0-16,0 0 4 0,0 0-4 0,9-5 4 0,-9 6 0 16,9-5 4-16,-9 3-8 0,8-3-4 0,0 4 4 0,-8 0-4 15,9 1-4-15,-1 0-4 0,0-3-4 0,2 3-8 0,-2 4 0 0,0-4-4 16,2 4 0-16,6 0-4 0,-16 0 0 0,18 0-20 0,-10 4 20 15,0 0-4-15,1 3 0 0,-9-3 0 0,8 5 0 0,0-4-4 16,2 4 0-16,-10 1 0 0,8-1-8 0,-8 6 8 0,0-5-8 16,0 4 4-16,0 5 0 0,0-5-4 0,0 1 0 0,-8 4 0 15,-2 0 0-15,10-4 0 0,-8 4 4 0,-9 0-4 0,9 0 0 16,0 0-4-16,-10-4 0 0,10 4 4 0,0-5 0 0,-10 1 0 0,10-5 0 16,-10 4 0-16,10-5 0 0,-1-4 0 0,1 5 0 15,0-6-4-15,-1-4 0 0,0 6 0 0,9-2 0 0,-8-4 0 0,8-4 4 16,0 4-4-16,0-6 0 0,-8 2 4 0,16 0 0 0,-8-2 0 15,0 1 0-15,0-4 0 0,8 4 0 0,-8-4 0 0,9 3 0 16,-9 2 0-16,9-7 0 0,-1 7 0 0,-8 0 4 0,8-1 4 0,1 0-4 16,-1 5 4-16,0-5-4 0,2 5 4 0,6 0 4 0,-6 0 4 15,-2 0 0-15,0 5 4 0,10-5 0 0,-10 5 4 0,0-5 0 16,9 5 0-16,-9-1 0 0,10 0-20 0,-2 3 16 0,-6-3-4 16,6-4 0-16,2 4-4 0,-1 2 0 0,-9-2-4 0,9 1 0 15,0 0-4-15,1 0 0 0,-10-5-4 0,9 4 0 0,0-4 0 0,0 0-4 16,-9 0-8-16,10 0-16 0,-10-4-16 0,10 4-12 0,-10-5-12 15,8 0-24-15,-7-4-20 0,0-1-20 0,-1-1-28 0,1 3-64 16,-1-7 12-16,-8 1 40 0,8-1 36 0,2-4 20 0,-10 0 20 16</inkml:trace>
          <inkml:trace contextRef="#ctx0" brushRef="#br0" timeOffset="247038.1095">14922 6084 43 0,'0'0'96'0,"0"0"-8"0,0 4-8 15,0-4-20-15,0 6 4 0,0-6 0 0,0 4 4 0,8-4 4 0,-8 5 4 16,8-1 0-16,-8 2-4 0,10-2-8 0,-2 1-4 0,0 5 4 16,2-6 0-16,-2 6 4 0,0 5-8 0,9-6 0 0,-8 1-4 15,8 4 0-15,-1 1-8 0,-6-6 0 0,6 5-8 0,-6 1 0 0,6-1-12 16,1 0-4-16,-9 1-4 0,10-1 0 0,-10 1-4 0,10 4-4 15,-10-5 0-15,8 1-4 0,-6-1-4 0,-2-5 0 0,0 6 4 16,1-1-4-16,-1 1 0 0,1-5 0 0,0 3-4 0,-1-3 0 16,-8 0-8-16,8-1-4 0,-8 1-16 0,0-5-8 0,8 5-12 15,-8-6-20-15,0 1-4 0,0-5-24 0,0 6-24 0,0-6-16 0,-8-6-16 16,8 6-56-16,-8-5-8 0,8 1 32 0,-8-6 48 0,8 1 16 16,-9-1 28-16</inkml:trace>
        </inkml:traceGroup>
        <inkml:traceGroup>
          <inkml:annotationXML>
            <emma:emma xmlns:emma="http://www.w3.org/2003/04/emma" version="1.0">
              <emma:interpretation id="{B3974B5C-018B-470C-B8E5-02DFA34B4C7D}" emma:medium="tactile" emma:mode="ink">
                <msink:context xmlns:msink="http://schemas.microsoft.com/ink/2010/main" type="inkWord" rotatedBoundingBox="16941,9157 19981,9193 19970,10106 16930,10070"/>
              </emma:interpretation>
            </emma:emma>
          </inkml:annotationXML>
          <inkml:trace contextRef="#ctx0" brushRef="#br0" timeOffset="247310.3876">15289 6069 75 0,'0'-4'128'16,"0"4"-12"-16,0-6-8 0,0 6-20 0,0 0-4 0,0-4 0 16,0 4 4-16,0 0-16 0,-10 0-4 0,10 0 0 0,0 0-8 15,-8 0-4-15,8 4 0 0,0-4-4 0,-8 0 0 0,8 6-4 0,-8-6-4 16,-1 0 0-16,0 4 0 0,1 1-4 0,-1 5 0 15,1-6-4-15,-10 6-4 0,10-1-4 0,-8 6-4 0,6-5 4 0,-6 4-8 16,7 1 0-16,-8 4-4 0,0-5-4 0,1 5 0 0,-2 0-4 16,0-4 0-16,2 4-4 0,7 0 0 0,-8 0-4 0,0-4-4 15,9 4 0-15,-10-5-4 0,10 1-8 0,0-1-8 0,-2 1-12 0,2-6-16 16,0 1-8-16,0 4-12 0,8-9-8 0,-9 5-12 0,9-6-16 16,0 1-8-16,0-1-4 0,0 2-20 0,0-6-48 0,0 0-4 15,0 0 32-15,9-6 32 0,-1 2 28 0</inkml:trace>
          <inkml:trace contextRef="#ctx0" brushRef="#br0" timeOffset="247923.7401">15800 5743 15 0,'0'0'92'0,"0"0"-4"0,0-5-8 0,0 5-24 0,0 0-4 15,0 0-4-15,0 0 4 0,0 0 0 0,0 0 4 0,0 0 4 16,0-4 4-16,0 4 0 0,0 0 0 0,0 0-4 0,0 0-4 0,0 0-4 16,0 0-4-16,0 0-4 0,0-5 0 0,0 10-4 15,0-5-4-15,-8 0 0 0,8 0-4 0,-9 4 0 0,9 1 0 0,-8-5 0 16,8 5 0-16,-9 0-4 0,0-1-20 0,1 6 24 0,0 0-8 16,-2-1 0-16,2 1-4 0,0 0 0 0,0 4-4 0,-2 0 0 15,2 0-4-15,0 1 0 0,-1-1-4 0,9 1 0 0,-8 4-4 0,0-5 0 16,-2 5 0-16,10-4 0 0,0 5-4 0,-8-1 4 0,8-6 0 15,0 8-4-15,0-7 0 0,0 5 0 0,8-4 0 0,-8 3 0 16,10-3 0-16,-2 4 0 0,0-5 0 0,1 1 4 0,-1-1-4 16,0 1 0-16,10-6 0 0,-10 5 0 0,10-4-4 0,-2-1 8 15,-7 1 0-15,8-5-4 0,0-1 0 0,0 2 0 0,0-2 0 0,-9 1-4 16,10-5 0-16,-1 0 4 0,0 0-4 0,-9 0 4 0,9-5 0 16,-9 1-12-16,2-2 4 0,-2 2 4 0,0-1 0 0,2-5-4 15,-2 6 0-15,0-6 0 0,-8 1-4 0,0-1 4 0,9 1 0 16,-9-6 0-16,0 5 0 0,-9 0 4 0,9 1 0 0,-8-5 4 15,8 4-4-15,-8 1 0 0,-2-1 4 0,2 1-4 0,0 3 0 0,-10-2 0 16,10 2 4-16,-1 1-20 0,-7 5 24 0,7-4-4 0,-8 4 0 16,9 0 0-16,-10 4 0 0,10 1 0 0,-1 1-4 0,-8-2 4 15,9 6-8-15,-1-6-4 0,-8 5-8 0,8 1-8 0,1 5-12 0,0-5-16 16,-2-2-12-16,10 7-28 0,-8-5-24 0,8 5-24 16,-8-6-80-16,8 1 24 0,-8-1 28 0,8 1 36 0,0-1 24 15</inkml:trace>
          <inkml:trace contextRef="#ctx0" brushRef="#br0" timeOffset="249520.4679">16379 6444 7 0,'0'0'96'0,"10"0"-4"0,-10 0 0 0,0 0-24 0,0-6 0 0,0 12 0 16,0-6 4-16,0 0 0 0,8 0 4 0,-8 0 4 0,0 0-12 16,0 0 0-16,0 4 4 0,0-4 0 0,0 0 4 0,-8 0 0 15,8 5 0-15,0-5 0 0,0 0 4 0,0 0-8 0,0 0 0 0,0 0 0 16,0 4 0-16,0-4-4 0,0 0 0 0,0 0 0 16,0 0-4-16,0 0-28 0,0 0-36 0,0 0 0 0,0 0 0 0,0 0 0 15,0 0 0-15,0 0 0 0,0 0 0 0,0 0 0 0,0 0 0 16,0 0 0-16,0 0 0 0,0 0 0 0,0 0 0 0,0 0 0 15,0 0 0-15,0 0 0 0,0 0 0 0,0 0 0 0,0 0 0 0,0 0 0 16,0 0 0-16,0 0 0 0,0 0 0 0,0 0-96 0,0 0-16 16,0 0-16-16,0 0-24 0,0 0-24 0,0 0-20 0,-10 0-52 15,10 0-8-15,0 0 48 0,0 0 40 0,0 0 44 0,0 0 20 16</inkml:trace>
          <inkml:trace contextRef="#ctx0" brushRef="#br0" timeOffset="250303.3732">16764 6415 31 0,'0'-10'96'15,"0"6"-8"-15,0-7-4 0,0 2-28 0,0-1 0 0,-8 1 0 16,8-1 0-16,0 6 0 0,0-1-8 0,0 0 4 0,0 0 0 16,8 0-4-16,-8 0 0 0,0 1-4 0,0 4 4 0,8-5-4 0,-8 5 0 15,0 0 0-15,9 5 0 0,-9-5-4 0,8 4-4 0,-8 1 0 16,8 5-4-16,-8-5-4 0,9 4-4 0,0 6-4 0,-1-6 0 16,-8 5-4-16,8 1-4 0,2-1-4 0,-10 1 0 0,8-1 0 15,-8 5-4-15,8-4 0 0,1 4 4 0,-9-5-4 0,9 5-4 16,-9-4 4-16,8-1-4 0,0 1 4 0,-8-1-4 0,9-4 0 0,-9-1 4 15,0 1-4-15,8-1 0 0,-8-3 0 0,0 2 0 0,0-1 4 16,0-7-4-16,0 4-16 0,9-4 16 0,-9 0 4 0,0 0 0 16,0-4 0-16,0-3 0 0,0 3-4 0,0-6 0 0,-9 1 0 15,9-5 0-15,0-1 0 0,0 1-4 0,0-5 0 0,0 0 0 16,0-1-4-16,0-4 0 0,0-5 4 0,0 6 0 0,0-6 0 16,0 0 0-16,0 5 0 0,0-5 0 0,0 0 0 0,0 0 0 0,0 5 0 15,0-4 0-15,0 4 0 0,0 0 0 0,0-1 0 0,0 1 0 16,0 1 4-16,0 4-4 0,0 0 0 0,0 4 4 0,0-3 0 15,0 3 0-15,0 0-4 0,0 1 4 0,0 5 0 0,9-7 0 16,-9 7 0-16,0-1-4 0,0 1 4 0,9 4 4 0,-9-4-4 16,0 3 0-16,8 2 0 0,-8 0 0 0,8-1 0 0,2-1 0 0,-2 2 0 15,-8-1 0-15,16 5 0 0,-6-5 0 0,-10 5 0 0,16-5 0 16,-7 1 0-16,-1 4 0 0,10-5 0 0,-10 5 0 0,8-5 0 16,2 0 0-16,-1 5 0 0,0-4 0 0,0 4 0 0,9-6 0 0,-10 2 4 15,10-1-4-15,-8 5 0 0,7-5 0 0,1 0 0 16,0 1 0-16,-1-1 0 0,0 0-4 0,0 0 4 0,1 1 0 0,0-1 0 15,0 0 0-15,-1 0-4 0,1 0 4 0,0 5 0 0,-1-4-4 16,-8 4 4-16,8-5 0 0,-7 5 0 0,8 0 0 0,-10 0 0 16,1 0 0-16,0 5 0 0,0-5 0 0,1 4 0 0,-2 1 0 0,-6-5 0 15,6 5 0-15,-8 0 0 0,10 0 0 0,-10 4 0 16,1-4 4-16,-1 0-4 0,0 4 4 0,2 1-4 0,-2 0 4 0,0-6-4 16,2 11 4-16,-2-11 0 0,0 6-4 0,0 5 4 0,1-6 0 15,-1 1 4-15,-8-1 4 0,9 5 0 0,0-4 0 0,-9-1 0 16,8 7 4-16,-8-7 4 0,8 1 0 0,-8 3 0 0,10-3 0 15,-10 1-4-15,0-3 0 0,8 2 0 0,-8-1 0 0,0-3-4 16,0 3 0-16,0-3 0 0,0 2-8 0,0-2 4 0,0-2-4 0,0-4 4 16,0 5 0-16,0-5-4 0,0 0-4 0,0 4 0 15,0-4-20-15,0 0 20 0,0 0-8 0,0 0-16 0,0 0-16 0,0-4-12 16,0 4-12-16,0-5-12 0,-8 5-20 0,8-4-20 0,-10-2-20 0,10 2-44 16,-8 0-40-16,0-2 36 0,-1 1 32 0,0-5 28 15,1 6 28-15</inkml:trace>
        </inkml:traceGroup>
        <inkml:traceGroup>
          <inkml:annotationXML>
            <emma:emma xmlns:emma="http://www.w3.org/2003/04/emma" version="1.0">
              <emma:interpretation id="{0E6686B7-C131-43ED-A42B-DAA8DA8AAE1D}" emma:medium="tactile" emma:mode="ink">
                <msink:context xmlns:msink="http://schemas.microsoft.com/ink/2010/main" type="inkWord" rotatedBoundingBox="19270,9626 19716,9631 19710,10164 19264,1015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50858.8882">17241 6319 7 0,'0'-10'88'0,"0"5"0"16,0 1-8-16,8-6-28 0,-8 0 0 0,9 1-4 0,0 4 4 15,-9-4 0-15,8-1 0 0,0 5 0 0,2-5 4 0,-2 6-4 16,9-6-4-16,-8 5-8 0,7 1 8 0,-7-6-4 0,7 5-4 16,2 5-4-16,-10-4-8 0,10 4-8 0,-10 0 0 0,9 0-4 0,0 0 0 15,-8 4 0-15,7 1-4 0,-6 1-4 0,-2 2 0 0,8-3 0 16,-6 5 4-16,-10 4-4 0,8-5-4 0,0 1 0 0,-8 4 0 15,9 1-4-15,-9-1 4 0,0 1 0 0,-9-1 0 0,9 1-4 16,0-1 4-16,-8 0-4 0,8-4 4 0,-8 5-4 0,8-6 0 16,-10 0 0-16,2 1 0 0,8-1 0 0,0 1 4 0,-8-5-8 15,8-5 4-15,0 4 0 0,0-4 0 0,0 6-4 0,-8-6 8 16,16 0-8-16,-8 0 4 0,0 0-4 0,0 0 8 0,8-6-4 0,-8 6-4 16,8-4 4-16,2-1-4 0,-10 5 8 0,8 0-4 0,0-4 0 15,1 4 0-15,-9-6 0 0,9 6 0 0,-1 0 0 0,1-4 0 16,-1 4 4-16,0 0-4 0,0 0 0 0,-8 0 8 0,10 0-8 0,-2 4 0 15,0 2 0-15,-8-2 0 0,10-4 4 0,-2 5-4 16,-8-1 0-16,8 2 4 0,1-2-4 0,-9 0 4 0,8 7 0 0,-8-7-4 16,9 6 0-16,-9-5 4 0,8 5-4 0,-8-1 4 0,0-3 0 15,0 2 4-15,0 2 0 0,0-1 0 0,0 1 0 0,0-1 4 16,-8 1 0-16,-1 0 4 0,9 0 0 0,-17-1-4 0,9 1 4 0,0-1-4 16,-10 1-4-16,10 1 0 0,-10-3 0 0,10 2-4 0,-9-1 4 15,0 1 0-15,0-5-4 0,-9 5-4 0,10-6 0 0,-2 1 0 16,1 0-8-16,0-5-4 0,0 5-12 0,1-5-12 0,6 0-16 15,-6 0-16-15,-2-5-20 0,10 0-16 0,-9 0-20 0,9 1-56 16,-1-6-28-16,0 1 40 0,1-1 36 0,8-5 24 0</inkml:trace>
        </inkml:traceGroup>
        <inkml:traceGroup>
          <inkml:annotationXML>
            <emma:emma xmlns:emma="http://www.w3.org/2003/04/emma" version="1.0">
              <emma:interpretation id="{0D26128C-5822-4924-9911-0F40B7DAA38E}" emma:medium="tactile" emma:mode="ink">
                <msink:context xmlns:msink="http://schemas.microsoft.com/ink/2010/main" type="inkWord" rotatedBoundingBox="20349,9506 20937,9513 20931,9989 20343,9982"/>
              </emma:interpretation>
            </emma:emma>
          </inkml:annotationXML>
          <inkml:trace contextRef="#ctx0" brushRef="#br0" timeOffset="251648.7769">18878 6080 35 0,'9'0'120'0,"-9"-6"-8"0,0 6-4 0,0 0-20 16,0 0 4-16,0 0 0 0,0 0 4 0,0 0-4 0,0 0-8 15,0 0 0-15,-9 0-4 0,9 0-4 0,-9 0 0 0,9 6-4 16,-8-6 8-16,0 4 0 0,-2 0-4 0,2 6-4 0,-8-5 0 0,6 5-8 16,-6-1 0-16,7 1-4 0,-8 4-8 0,0 1 0 15,1-1-8-15,-2 5-20 0,-8 0-24 0,9 0 0 0,1 0 0 0,-2 1 0 16,-8-1 0-16,10 0 0 0,-2 0 0 0,2 1 0 0,-10-1 0 15,9-5 0-15,-1 6 0 0,2-6 0 0,-2 5 0 0,10-5 0 16,-9 1 0-16,1-7 0 0,6 3 0 0,2 3 0 0,0-5 0 0,-10-3-24 16,18 3-84-16,-8-3-32 0,0-2-32 0,8 6-44 0,-9-10-92 15,0 4 32-15,9-4 52 0,-8 0 36 0,-1 0 40 0,1 0 28 16,0-4 20-16</inkml:trace>
          <inkml:trace contextRef="#ctx0" brushRef="#br0" timeOffset="251345.5869">18512 6184 23 0,'0'0'100'16,"0"0"-4"-16,0 0-12 0,0-4-28 0,-10 4-4 0,10 0 0 0,0 0-8 16,0 0 4-16,0 0 8 0,0 4 4 0,10-4 4 0,-10 0 4 15,0 0 0-15,8 6-4 0,-8-6 0 0,0 4 0 0,8 1 4 16,1 1-4-16,-9-2 0 0,9 5 4 0,-1-4 0 0,1 4-4 0,-1 1 0 15,0-1-4-15,10 1 0 0,-10 0-12 0,0-1 0 0,10 6-4 16,-10-6-8-16,1 1 0 0,8 4-4 0,-9-4-8 0,1 0 4 16,7 4-12-16,-6-5 0 0,6 1 0 0,-6-1-4 0,6 2 0 15,-8 3-8-15,1-4 0 0,8-1 0 0,-8 1-4 0,-1-6 4 16,10 5-4-16,-10 1 4 0,0 0-4 0,0-5 0 0,2 5-4 0,-2-6 0 16,0 1-8-16,1 5-8 0,0-10-4 0,-9 4-8 0,8 1-8 15,-8 1-12-15,0-6-8 0,9 0-12 0,-9 4-20 0,0-4-12 16,0 0-24-16,0 0-16 0,0 0-12 0,-9-4-28 0,9 4-44 15,0-6 28-15,-8 1 36 0,-1 1 32 0,9-2 28 0</inkml:trace>
        </inkml:traceGroup>
        <inkml:traceGroup>
          <inkml:annotationXML>
            <emma:emma xmlns:emma="http://www.w3.org/2003/04/emma" version="1.0">
              <emma:interpretation id="{4A2C72BA-8740-4AD5-BDC5-B18414351735}" emma:medium="tactile" emma:mode="ink">
                <msink:context xmlns:msink="http://schemas.microsoft.com/ink/2010/main" type="inkWord" rotatedBoundingBox="21837,9319 24590,9351 24578,10397 21825,10364"/>
              </emma:interpretation>
            </emma:emma>
          </inkml:annotationXML>
          <inkml:trace contextRef="#ctx0" brushRef="#br0" timeOffset="289212.2946">21231 6621 15 0,'0'-5'96'0,"0"5"-12"16,-8-5-4-16,8 1-20 0,0-5 0 0,8 3-8 0,-8 2 0 16,0-6-4-16,8 4 4 0,-8-3 0 0,9 5-4 0,-9-6-4 0,9 1 4 15,-9 3-4-15,8-2 4 0,0 2-4 0,2-3-8 16,-2 3-4-16,0-3 0 0,1 9 0 0,0-4-4 0,-1-2-4 0,0 6-4 16,1-4 0-16,-1 4-4 0,1 0 4 0,0 4-8 0,-1 2 0 15,0-2-4-15,2 5 0 0,-2-3 0 0,0 3 0 0,0 1 0 16,-8 4-4-16,10 1 4 0,-10-6-4 0,8 5 0 0,-8 2 0 0,0 2 0 15,0-4 0-15,0 7 0 0,0-8 4 0,-8 7-4 0,8-1-4 16,-10-5 4-16,2 5-4 0,0 0 4 0,-10-5 0 0,10 1-4 16,-9 4 0-16,0-4 0 0,8-1 4 0,-7-4-4 0,-2-1 0 15,2 6 0-15,6-11 0 0,-6 6 0 0,-2-5 0 0,10-5 0 16,0 5-4-16,-1-5 4 0,1 0-4 0,0-5 4 0,8 0-4 0,-10 0 4 16,10 0 0-16,0-4 0 0,0 4 0 0,0-4 0 0,0-1-20 15,10 5 24-15,-10-5 0 0,8 1-4 0,0-1 0 0,-8 6 0 16,9-6 0-16,-1 5 0 0,0 0 4 0,1 0-4 0,0 5 0 15,-9-5 0-15,8 5 4 0,0 0 0 0,2 0 0 0,-2 0 0 16,0 5 4-16,1 0 0 0,0 0 0 0,-1 0 4 0,0 0-4 16,1 0 0-16,-1 4 4 0,10 1 4 0,-10-6 0 0,0 6 4 15,10 0-4-15,-10-1 0 0,10 1 0 0,-10-5-4 0,9 4 0 16,-9 1-4-16,10-1 0 0,-2 1-4 0,2-5 0 0,-10 5 0 16,9-6 0-16,0 1-4 0,0 5-4 0,-9-6 0 0,10-4-12 0,-2 5-12 15,2-5-12-15,-10 0-16 0,10-5-16 0,-1 5-16 0,-9-4-24 16,8-6-16-16,2 1-40 0,-10-1-52 0,2 0 36 0,6-4 32 0,-7-5 28 15,-1 4 20-15</inkml:trace>
          <inkml:trace contextRef="#ctx0" brushRef="#br0" timeOffset="289528.4371">22109 5979 39 0,'0'0'92'0,"0"-6"-4"0,9 6-4 0,-9 0-20 0,0 0-4 0,8 0 4 16,-8 0 0-16,9 0 4 0,-1 6 0 0,-8-6 8 0,8 4 0 15,2 5-8-15,-2-3 0 0,0 3 4 0,2 1-4 0,-2-2 0 16,0 3 0-16,0 3-4 0,1-5-4 0,0 6 0 0,-1 5-8 16,9-7-4-16,-9 6-4 0,2 1 0 0,6-5-4 0,-6 4-8 15,-2-5 0-15,0 5-4 0,9 0-4 0,-9-4-8 0,10 4 0 16,-10-5-4-16,0 1 4 0,10 4-4 0,-10-5-4 0,0-4-4 0,10 4 4 15,-10 1-4-15,1-6 4 0,8 1-12 0,-8 0 4 16,-1-1 0-16,0 1-4 0,0-6-4 0,2 2-12 0,-2 3-4 0,0-9-12 16,2 4-16-16,-2 2-4 0,-8-2-20 0,8-4-12 0,-8 0-12 15,0 0-32-15,9 0-20 0,-9-4-36 0,0-2-56 0,0 2 32 16,-9-1 40-16,9-5 36 0,0 1 28 0</inkml:trace>
          <inkml:trace contextRef="#ctx0" brushRef="#br0" timeOffset="289791.7328">22561 6046 39 0,'0'-6'112'0,"0"6"0"0,0 0-8 0,0-4-20 0,-8 4 0 0,8 4 0 16,0-4-4-16,-9 0-16 0,9 6 12 0,-8-2-4 0,0-4-4 16,-2 5-4-16,2 5-8 0,0-6-4 0,-2 1-4 0,2 1 0 15,0 2-4-15,0 2-8 0,-1-5 0 0,-8 9-4 0,8-5-4 0,-7 1-8 16,6 0-4-16,-6 5 0 0,-2-6 0 0,10 5 0 0,-9-4-8 15,0 5 0-15,0-1-4 0,1 0 0 0,-2-4 0 0,0 4-4 16,2 0 4-16,-1 1-4 0,8-5-4 0,-8 4 0 0,1-5-4 16,6 6-8-16,-6-5 0 0,6-1-12 0,2 1 0 0,-9-6-8 15,9 6-12-15,8-5-8 0,-9-1-12 0,1 7-8 0,8-11-8 16,0 4-12-16,0-4 0 0,-9 0-4 0,9 0-36 0,0 0-40 0,9-4 16 16,-9-1 28-16,8-5 24 0</inkml:trace>
          <inkml:trace contextRef="#ctx0" brushRef="#br0" timeOffset="287559.7053">19808 6055 63 0,'0'0'96'16,"0"0"0"-16,0-5-8 0,0 5-20 0,0 0 0 0,8 5 0 0,-8-5 8 16,0 0-4-16,8 0 8 0,-8 0-8 0,8 0-4 0,-8 0-4 0,10 0 0 15,-2 0 0-15,0 0 0 0,1 0-4 0,0 0 4 16,-1 0-4-16,1 0 0 0,-1 0 0 0,9 0-4 0,-8 0-4 0,-1 0-8 16,10 0 8-16,-10 0-12 0,0 4 4 0,10-4-8 0,-10 0 0 15,0 0-4-15,9 6-4 0,-9-6 0 0,2 0-4 0,6 4 0 16,-6-4-4-16,-2 5 0 0,0-5 0 0,0 6-8 0,2-6-8 0,-2 4-4 15,0-4 0-15,1 4 0 0,-1-4 0 0,0 0 0 0,-8 0 0 16,10 6 0-16,-10-6 0 0,8 0 0 0,-8 0 0 0,8 0 0 16,-8 0 0-16,0 4 0 0,0-4 0 0,0 0 0 0,8 0 0 15,-8 0 0-15,0-4 0 0,0 8 0 0,0-4 0 0,0 0 0 16,0 0-36-16,0 0-16 0,-8 0-16 0,8 0-24 0,0 0-20 0,-8-4-16 16,8 4-32-16,0 0-28 0,-8 0-64 0,-2 0-4 0,10-6 48 15,-8 6 36-15,0 0 32 0,-1-4 32 0</inkml:trace>
          <inkml:trace contextRef="#ctx0" brushRef="#br0" timeOffset="287208.6425">19953 5892 43 0,'8'-5'92'0,"-8"5"-4"0,0 0-8 15,0 0-24-15,0-5-4 0,0 5 4 0,0 0-4 16,0 0-4-16,0 0 4 0,0 0-4 0,0 0 0 0,0 0 4 0,0 0-4 16,0 0 8-16,0 0-4 0,0 0 4 0,8 0 0 0,-8 0 4 15,0 5 0-15,0-5 0 0,9 0-4 0,-9 5 0 0,0-1 4 16,0 2 0-16,9-1-4 0,-9-1-4 0,0 6-4 0,8-6 0 16,-8 6-8-16,0-1-4 0,0 1-4 0,0 5 0 0,0-5-8 15,8 3-20-15,-8 2 20 0,0-5 0 0,0 9-8 0,0-5-4 16,0 1-4-16,0 0 4 0,-8 3-4 0,8-3 0 0,0 4 0 0,0-5 0 15,0 1-8-15,0-1 4 0,0 5-4 0,0-4 4 0,0-1 0 16,0-5-4-16,0 6 0 0,0-5 0 0,0 4 0 0,0-5 0 16,0 1 0-16,0 0-4 0,0-6 0 0,0 6 0 0,0-5 4 15,0-1-4-15,0 1 0 0,0 0-4 0,0 0-4 0,0-5-4 16,0 5 0-16,0-5-4 0,0 0-4 0,0 0-4 0,0 5-8 0,0-5-8 16,0 0-12-16,0 0-12 0,0-5-4 0,0 5-4 0,0-5-8 15,0 5-8-15,0-5-8 0,0 0-4 0,0 0-4 0,0 1-8 16,0-6-8-16,0 5-32 0,0-4-24 0,-8-1 28 0,8 0 28 0,0-4 24 15</inkml:trace>
          <inkml:trace contextRef="#ctx0" brushRef="#br0" timeOffset="288679.7098">21129 6055 39 0,'0'0'104'0,"0"0"-4"0,9 0-4 16,-9 0-20-16,8 0 4 0,-8 0 4 0,0 0 0 0,8 0 0 16,0 0-4-16,2 0-4 0,-2 0 0 0,0 0-4 0,2 0 0 0,-2 0 0 15,9 0-4-15,-9 0 0 0,9 0-8 0,-8 0 4 16,7 0-4-16,2 0-4 0,-10 0-4 0,10 0-8 0,-2 0-8 0,-7 0 0 15,8 0-4-15,0 0-8 0,1 4-4 0,-10-4 0 0,8 0-4 16,-6 0-4-16,6 6-4 0,-7-6 4 0,7 0-8 0,-6 0 0 16,-2 0 4-16,0 4-4 0,0-4-4 0,2 0-4 0,-2 0 8 0,0 0-16 15,-8 0-12-15,9 0-16 0,0 0-16 0,-9 0-16 0,0 0-12 16,0 0-12-16,0 0-40 0,0 0-4 0,8 0-12 0,-16 0-60 16,8 0-32-16,0 0 44 0,0 0 44 0,0 0 28 0,-9 0 28 15</inkml:trace>
        </inkml:traceGroup>
        <inkml:traceGroup>
          <inkml:annotationXML>
            <emma:emma xmlns:emma="http://www.w3.org/2003/04/emma" version="1.0">
              <emma:interpretation id="{B3CE536B-769E-4F96-862B-4D66E7020438}" emma:medium="tactile" emma:mode="ink">
                <msink:context xmlns:msink="http://schemas.microsoft.com/ink/2010/main" type="inkWord" rotatedBoundingBox="6827,8674 27097,8912 27083,10082 6813,984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88361.5595">21206 5757 39 0,'-8'0'96'0,"8"0"-16"0,0 0-4 0,-10 0-20 15,10 5-24-15,0-5 16 0,0 0-4 0,0 0 0 0,0 0-4 16,0 0-4-16,0 0 4 0,0-5 0 0,0 5 0 0,0 0 4 0,10-4 0 15,-10-1 0-15,8 0 4 0,0 5 0 0,-8-9 0 0,9 4-8 16,-1-5 0-16,0 5 4 0,1-9-4 0,0 4 0 0,-1 1 0 16,10-5 4-16,-10-1-4 0,0 5 0 0,10-4-8 0,-10-1 0 15,0 2 0-15,9-1-4 0,-8-1-4 0,0 0 0 0,-1 1-4 16,0-1 0-16,2 1 0 0,-2 5-4 0,0-1 0 0,-8 1-4 0,8-7-4 16,2 12 4-16,-10-6-8 0,0 5 4 0,0 1 0 0,8-1 0 15,-8 5 0-15,0-5-4 0,0 5 0 0,0 0 0 0,0-5 0 16,0 5 0-16,0 5 0 0,0-5 0 0,0 5 0 0,0 0 0 0,0-1 0 15,0 1 4-15,0 5-4 0,0 0-4 0,-8 0 4 0,8 3 0 16,0 2 0-16,0-5 0 0,0 9 0 0,-10-5 0 0,10 5 0 16,0 0 0-16,0 0 0 0,0 0 0 0,-8 1-4 0,8-1 4 15,0-4-4-15,0 3 4 0,0 2-4 0,0-6 0 0,0 5 0 16,0-4 0-16,0-1 0 0,0 1-4 0,0-1 4 0,0 0 0 16,0-4 0-16,0 5-4 0,0-6 0 0,0 1-4 0,0-1 0 0,0-4-4 15,0 4-4-15,0-3-8 0,0-1 0 0,0 3-8 0,0-8-4 16,0 6-12-16,0-2-4 0,0 1-8 0,0-5-4 0,0 0-12 15,0 5-4-15,0-5-12 0,0 0-8 0,0 5-12 0,0-5 4 16,0 4-40-16,-8-4-36 0,8 0 20 0,0 0 28 0,-8 6 32 16</inkml:trace>
          <inkml:trace contextRef="#ctx0" brushRef="#br0" timeOffset="290352.2346">23107 5527 27 0,'0'-4'88'0,"0"-2"-12"0,0 2 0 16,0-2-24-16,0 6-4 0,0-3-4 0,0 3 4 0,0 0-20 15,0-6 16-15,0 6 0 0,0 0 0 0,0 0-4 0,-8 0 0 16,8 0 0-16,0 0 0 0,-9 0-4 0,9 6 0 0,-9-6 0 15,9 3 4-15,-8 3-8 0,0-2 4 0,-2 2-4 0,2 2 4 16,0-2-4-16,-1 3-4 0,9 1 0 0,-9-1-4 0,1 1 4 0,0 5 0 16,-1-5-8-16,1 3 0 0,-1 2-4 0,0-1 0 15,1 1 0-15,0-1 0 0,-2 1-8 0,10-1 0 0,-8 0 4 0,0 6-8 16,8-6 0-16,-8 0 4 0,8 6 0 0,0-6-8 0,-10 5 4 16,10-5 0-16,0 5 0 0,10-4 0 0,-10 4 0 0,8-5-4 15,0 5 0-15,-8-4 0 0,8-1 4 0,2 1-4 0,-2-1 0 0,0 1 0 16,10-1 4-16,-10 1-4 0,1 0 0 0,7-7 0 0,-7 2 4 15,8-1-4-15,-9 1 0 0,10-5 0 0,-10 5 0 0,1-6 0 16,8-4 0-16,-9 6 0 0,1-6 4 0,-1 0-4 0,0-6-4 16,2 2 0-16,-2 0 0 0,0-2 0 0,2-3 0 0,-10 3 0 15,8-3 4-15,-8-1-4 0,0-5 0 0,0 7-4 0,0-2 4 16,0 1 0-16,-8-6-4 0,8 5 0 0,-10 0 0 0,2 6 4 0,0-5 0 16,-2 3-4-16,-6 2 4 0,7-1-4 0,1 5-4 15,-9 0 0-15,0 0 0 0,-1 5-4 0,10-1-8 0,-9 2 0 0,0 3-12 16,0 1-4-16,0 0-12 0,0-1-12 0,9 5-16 0,-10 1-12 15,2 0-24-15,6-1-68 0,2-1 0 0,-9 2 36 0,9-1 32 16,-1 1 24-16</inkml:trace>
          <inkml:trace contextRef="#ctx0" brushRef="#br0" timeOffset="292883.4623">24292 6069 43 0,'0'0'80'16,"-8"0"-4"-16,8-4 0 0,0 4-24 0,-10-6-4 0,10 2 0 16,0-1-8-16,0 1 0 0,0-2-4 0,0-2 0 0,0 1 0 15,0-1-4-15,0-2 0 0,0 5 0 0,10-9 0 0,-10 5 0 0,0-1 0 16,8 0 0-16,0-5 0 0,-8 6 4 0,9-5 0 16,0 4-4-16,-1 1 4 0,1-6 0 0,-1 5 0 0,0 1 0 0,1-1 0 15,0 0 0-15,-1 1 0 0,0-1-4 0,2 1 4 0,-2 4-4 16,0-4-4-16,1 4 0 0,8-5-4 0,-9 5 0 0,1 1-8 15,-1-1 0-15,0 0 0 0,2 5-4 0,-2-5 0 0,0 5-4 16,2 0-4-16,-2 0 4 0,0 0-4 0,0 0 0 0,1 5-4 16,0 0 4-16,-1 0 0 0,1 4-4 0,-1-4 4 0,0 5 0 0,2 4-4 15,-2-5 0-15,-8 6 4 0,8-1 0 0,0 1-4 0,-8 4 0 16,0-4 4-16,0 3-4 0,10 1 0 0,-10 0 0 0,-10 6 4 16,10-6-4-16,0 6 0 0,-8-2 0 0,0 2-4 0,8-2 8 15,-8 0-4-15,-2 6 0 0,2-4 4 0,0 4-4 0,-9-6 0 16,8 6 0-16,0 0 0 0,-7-5 0 0,8 0 0 0,-2 5 0 15,-6-10-4-15,6 5 4 0,2 0 0 0,-9-10 0 0,9 5 0 0,0-4 0 16,-1-1-4-16,0 1 0 0,9-6 4 0,-8 1-4 0,0-6 4 16,8 2-4-16,0-2 0 0,0-4 0 0,0 5 4 0,0-5-4 15,0 0 4-15,0-5 0 0,0 1 0 0,8-2 0 0,0 2 0 16,-8-6 0-16,9 1-4 0,0-1-12 0,-1 1 20 0,0-1 0 16,1-1-8-16,-1 3 0 0,0-2 8 0,10 1-4 0,-10-1 0 0,2 1 4 15,-2 3 0-15,0 2 0 0,0 4 0 0,1-5 0 0,0 10 0 16,-1-5 0-16,-8 4 12 0,9 2 0 0,-1 3 8 0,-8-5-4 15,8 6 4-15,2 5 0 0,-2-7 4 0,0 3 0 0,0 3-4 0,2-5-4 16,-10 6 0-16,8-5 0 0,9 4 0 0,-8 1-4 16,-1-6 4-16,1 1 0 0,-1 0-4 0,0 0 0 0,10-1 4 0,-10 0-4 15,10-4 0-15,-10 0-4 0,9-1 0 0,-9 2-4 0,9-2 0 16,0-4 0-16,-9 0 0 0,10-4-4 0,0 4 0 0,-2-10 0 16,1 5 0-16,0-5 4 0,-8 6-8 0,7-11 0 0,2 1 0 15,0-1 0-15,-2 1 0 0,1-1 0 0,-8-4 0 0,8 0 0 16,-9 0-4-16,0-5 0 0,2 5 0 0,-2-5-8 0,-8 4 0 0,8-3-8 15,-8 4-8-15,0-1 0 0,0 1-16 0,0 0-8 0,-8 4-16 16,0-3-32-16,8 3 12 0,-10 5-12 0,2 1-24 0,-9-5-28 16,9 10-40-16,-10-2-60 0,2 1 32 0,-2 1 36 0,2 4 40 15,-10 0 24-15,9 0 28 0</inkml:trace>
          <inkml:trace contextRef="#ctx0" brushRef="#br0" timeOffset="101670.006">4793 5767 31 0,'0'0'88'0,"0"0"-4"0,0 0-4 0,0 0-24 0,0 5-4 0,9-5 0 15,-9 0 0-15,8 0 0 0,-8 5 4 0,9-5 0 0,-9 5 0 16,8-1 0-16,0-4 4 0,2 5-4 0,-2 0 4 0,10 5-4 16,-10-6-8-16,0 6-4 0,9-1 0 0,-8-4-4 0,8 5 0 15,-9 0 0-15,0 4-4 0,10-5 0 0,-10 1 0 0,0 5 0 16,10-2-4-16,-10 2-4 0,1-5-4 0,8 4-4 0,-8 1-4 15,-1-1-4-15,0 5 0 0,0-4 0 0,2-7-8 0,-2 7 4 0,0 0-4 16,2-1 0-16,-10 1 0 0,8-5-4 0,0 3 4 0,1-3 0 16,-9-1-4-16,8 1-4 0,-8 0-8 0,0-6-4 0,9 7-8 15,-9-11-4-15,0 4-8 0,0 1-12 0,0-5-4 0,0 5-24 16,0-5-28-16,0 0-20 0,0 0-12 0,0 0-60 0,0-5-8 16,-9 0 16-16,9 1 52 0,-8-2 28 0,8 1 20 0</inkml:trace>
          <inkml:trace contextRef="#ctx0" brushRef="#br0" timeOffset="101924.3286">5117 5820 87 0,'0'0'108'0,"0"0"-8"0,0 0-4 0,0 0-24 0,0 0-4 0,0 0 0 15,0 0 0-15,-8 0-8 0,8 0 0 0,0 0-4 0,-8 0-4 16,8 0-4-16,0 0-4 0,-10 5-8 0,2-5-4 0,8 4 0 0,-8 1-4 15,-2 0 0-15,2 0-4 0,0-1 0 0,0 6-4 0,-1 0-4 16,0-1 0-16,-8 1-4 0,9 5 0 0,-10-2-16 0,10 2 12 16,-8-1 0-16,6 5-4 0,-6-3 4 0,-1-3-4 0,8 6 4 15,-8-5-8-15,1 1 0 0,6 0-12 0,2-5-4 0,0 5-16 16,-10-7-16-16,10 2-24 0,8-1-20 0,-9-3-12 0,9-2-20 0,-8 1-64 16,8-1 4-16,0-4 32 0,0 0 32 0,8-4 16 0</inkml:trace>
        </inkml:traceGroup>
        <inkml:traceGroup>
          <inkml:annotationXML>
            <emma:emma xmlns:emma="http://www.w3.org/2003/04/emma" version="1.0">
              <emma:interpretation id="{63FE050B-1BCA-4B07-94AF-CD26035AA0DB}" emma:medium="tactile" emma:mode="ink">
                <msink:context xmlns:msink="http://schemas.microsoft.com/ink/2010/main" type="inkWord" rotatedBoundingBox="27738,9379 28258,9385 28252,9898 27732,9892"/>
              </emma:interpretation>
            </emma:emma>
          </inkml:annotationXML>
          <inkml:trace contextRef="#ctx0" brushRef="#br0" timeOffset="361941.7131">25715 6205 39 0,'0'0'60'16,"0"0"-4"-16,0 0-4 0,-8 0-24 0,8 0-8 0,0 0 4 15,0 4-4-15,0-4 0 0,0 0 0 0,0 0-4 0,0 0 0 16,0 0 4-16,0 0-4 0,0 0 0 0,0 0 0 0,0 4 4 0,0-8 0 16,0 8 0-16,0-8 4 0,0 8 4 0,0-8 4 0,0 4 4 15,0 0 4-15,0 0 0 0,0 4 0 0,0-4 0 0,8 0-4 16,-8 0 4-16,10 5 4 0,-10-5 0 0,8 0-4 0,-8 0 0 0,8 0-8 16,1 5 0-16,-9-5 4 0,9 0-4 0,-1 0 0 15,0 0 0-15,1 5-8 0,-1-5 4 0,1 0-8 0,0 0 4 0,-1 0-4 16,0 0 4-16,2 4 4 0,6-4-4 0,-8 0-4 0,2 0 0 15,6 0 4-15,-7 0 0 0,-1 0-4 0,10 5 0 0,-10-5 0 16,0 0-4-16,10 0 0 0,-10 0-4 0,0 0 4 0,1 5-4 16,0-5 4-16,8 0 0 0,-9 5 0 0,0-5 0 0,1 0 0 15,0 0 0-15,-1 4 0 0,0-4 0 0,10 0-4 0,-18 0 4 16,17 6-4-16,-8-6 0 0,-1 0 0 0,1 0 0 0,-1 0 0 0,0 0 0 16,0 0 0-16,2 0 0 0,-2 0-4 0,-8 0 0 0,8 0 0 15,2 0-4-15,-2 0 0 0,0 0 0 0,-8 0 0 0,9 0-4 16,-1 0 4-16,-8 0 0 0,9 0-4 0,-9 0 0 0,0 0 0 15,8 0 0-15,-8 0 0 0,0 0 4 0,0 0-4 0,0 0 0 16,0 0-12-16,0 0 16 0,0 0 0 0,0 0 0 0,0 0-4 0,0 0 0 16,0 0 0-16,0 0 0 0,0 0 4 0,0 0-4 0,0 0 0 15,0 0 0-15,0 0-4 0,0 0-4 0,0 0-4 0,0 0-4 16,0 0-12-16,-8 0-12 0,8 0-12 0,0-6-16 0,0 6-12 16,-9-4-12-16,9 4-20 0,-8-5-20 0,-1 0-16 0,9 0-12 15,-8 1-52-15,0-1-12 0,-2 0 44 0,10-4 32 0,-8 5 36 0,0-7 20 16</inkml:trace>
          <inkml:trace contextRef="#ctx0" brushRef="#br0" timeOffset="362243.9056">26048 5944 47 0,'0'0'92'0,"0"0"-8"15,0 0-4-15,0 0-28 0,0 0 4 0,0 0-4 0,0 0 0 16,0 0 0-16,0 0 4 0,0 0 0 0,0 0 4 0,0 0 0 0,0 6 0 16,0-6-4-16,0 4 0 0,0 1 0 0,0 5-4 0,0-6-4 15,0 6 0-15,0 5 4 0,0-6-4 0,0 5-4 0,-8 1-4 16,8 4 4-16,0 0-8 0,-9 1-4 0,9-1 0 0,-9 4 0 16,9-4-4-16,-8 6-4 0,8-6-4 0,-8 5-4 0,8-5-4 15,-9 5 0-15,9-5-4 0,-8 0 0 0,8 0-4 0,0 1 0 0,-9-1 0 16,9-5-4-16,0 0 0 0,0 1-8 0,0-5-12 0,0 4-12 15,0-9-8-15,0 5-24 0,0-6-12 0,0 1-28 0,0-1-24 16,0-4-20-16,0 0-72 0,-9-4-12 0,9 4 44 0,0-5 36 16,-8-5 28-16,8 6 20 0</inkml:trace>
        </inkml:traceGroup>
        <inkml:traceGroup>
          <inkml:annotationXML>
            <emma:emma xmlns:emma="http://www.w3.org/2003/04/emma" version="1.0">
              <emma:interpretation id="{37AF227E-75BB-43C5-9744-A59AABC5C665}" emma:medium="tactile" emma:mode="ink">
                <msink:context xmlns:msink="http://schemas.microsoft.com/ink/2010/main" type="inkWord" rotatedBoundingBox="7668,8696 11611,8743 11599,9778 7656,973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4534.5742">6583 6046 27 0,'0'0'96'0,"0"-6"-12"0,0 6-4 15,0 6-20-15,0-6-4 0,0 0-4 0,0 0 4 0,0 0 0 16,0 0 0-16,0 0-4 0,0 0 4 0,0 0 0 0,0 0 0 16,0 0-4-16,0 0-8 0,0 0 0 0,-8 0-4 0,8 0 0 15,0 0 4-15,0 0-4 0,0 0 4 0,0 0 0 0,8 0-4 16,-8 0 8-16,0 0 0 0,0 4 4 0,9-4-4 0,-9 0 0 15,9 0 0-15,-9 5-4 0,8-5-4 0,-8 4-4 0,8-4 0 0,2 6 0 16,-2-6-4-16,0 0 4 0,2 0-4 0,-2 4 0 0,0-4-8 16,0 0 4-16,1 0-8 0,-1 0 0 0,1 0-8 0,8 0 4 15,-9 0 0-15,2 0 0 0,-2 0-12 0,8 0-4 0,-6 0 0 0,-2 0 0 16,0 0 0-16,9 0 0 0,-8 0 0 0,0 0 0 0,7 0 0 16,-8 0 0-16,2 0 0 0,-2 0 0 0,10 0 0 0,-10 0 0 15,0 0 0-15,1 0 0 0,-1 0 0 0,0 0 0 0,1 0 0 16,0 5 0-16,-1-5 0 0,0 0 0 0,-8 0 0 0,10 0 0 15,-2 6 0-15,0-6 0 0,1 0 0 0,0 4 0 0,-9 0 0 0,8-4 0 16,0 6 0-16,-8-6 0 0,9 0 0 0,-1 4 0 0,-8-4 0 16,9 0 0-16,-9 5 0 0,9-5 0 0,-9 0 0 0,0 0 0 15,8 0 0-15,-8 0 0 0,0 0 0 0,0 0 0 0,0 0 0 16,0 0 0-16,0 0 0 0,0 0 0 0,0 0 0 0,0 0 0 16,0 0 0-16,0 0 0 0,0 0 0 0,0 0 0 0,0 0 0 0,0 0 0 15,0 0 0-15,0 0 0 0,0 0 0 0,0 0 0 16,0 0 0-16,0 0 0 0,0 0 0 0,0 0 0 0,0 0 0 0,0 0 0 15,0 0 0-15,0 0 0 0,0 0 0 0,0 0 0 0,0 0 0 16,0 0 0-16,0 0 0 0,0 0 0 0,0 0 0 0,0 0 0 16,-8 0 0-16,8 0 0 0,0 0 0 0,-9 0-44 0,9 0-80 0,-9 0-28 15,9 0-40-15,-8 0-32 0,-1 4-80 0,1-4 48 0,0 6 40 16,-1-6 40-16,-8 0 36 0,9 0 32 0,-2 0 16 0</inkml:trace>
          <inkml:trace contextRef="#ctx0" brushRef="#br0" timeOffset="195835.1264">7684 5762 47 0,'0'0'88'0,"0"0"-8"0,0 5-4 16,0-5-20-16,0 0 0 0,0 0 0 0,0 0 4 0,0 0-4 0,8-5 0 16,-8 5 0-16,0-5 4 0,9 1 4 0,-1-6-4 15,0 5 0-15,-8 1-4 0,10-6 0 0,6 0-8 0,-8-4 4 0,2 4 0 16,-2-4-8-16,9-1-4 0,-9-4-4 0,1 5-8 0,8-5 4 15,-9 4-8-15,0-4 0 0,10 5-8 0,-10-1 0 0,2-4 0 16,-2 5 0-16,0-1-4 0,1 2 0 0,-1 3 0 0,1-4-4 0,-1 3 0 16,-8 2 0-16,9-1-4 0,-9 6 0 0,8-6-4 15,0 5 4-15,-8-1 0 0,0 2-4 0,10 0 0 0,-10-1 0 0,0 0 0 16,0 5 0-16,8-5 0 0,-8 5 0 0,0 0-16 0,0 0 20 16,0 0 4-16,0 0 0 0,0 0 0 0,0 0 0 0,0 5 4 15,0 0 0-15,0 0 0 0,0 3 0 0,0-2 0 0,0 3 0 16,0 1 0-16,0 5-8 0,0-6 4 0,0 5 0 0,0 2 0 0,0 3-4 15,0 0 4-15,0-5-4 0,0 5 0 0,0 0 0 16,0 0 0-16,0 0 0 0,0 0 0 0,0 1-4 0,0-1 0 0,0 0 0 16,0 0 0-16,0-4 0 0,0 4 0 0,0-5 0 0,0 1 0 15,0-1 4-15,0 1-4 0,0-1 0 0,0-4-4 0,0-1 0 16,0 1 0-16,8 0 0 0,-8-6-4 0,0 6-8 0,0-5-4 0,0-1-8 16,0-4-8-16,0 5-8 0,0-5-8 0,0 5-4 0,0-5-4 15,0 0-12-15,0 0-8 0,0 0-16 0,0 0-8 0,0 0-8 16,0-5-24-16,0 5-44 0,0-5-4 0,0 5 32 0,0-4 24 15,0 4 36-15</inkml:trace>
          <inkml:trace contextRef="#ctx0" brushRef="#br0" timeOffset="196882.289">8621 5925 35 0,'0'0'96'0,"0"0"-8"0,0 0 0 0,0 0-20 0,0 0-4 16,0 0 0-16,0 0 4 0,0 0 0 0,8 5 0 0,-8-5 4 0,0 5-4 16,10-5 0-16,-2 5 0 0,0-1-4 0,-8 2 0 15,9-2-4-15,0 5 0 0,8-3 0 0,-9 4 0 0,0-1 0 0,1 1 4 16,8 3-8-16,-9-3-8 0,2 1-4 0,6 3-4 0,-7-1-4 16,8 2 0-16,-9-1-8 0,9 1 0 0,-9-1-8 0,2 1 0 15,6-1-4-15,-6 1-4 0,-2-1-4 0,8 1-4 0,-7 0 4 16,0-2 0-16,-1 1-4 0,1-4 0 0,-1 5-4 0,10-6 0 15,-18 0-8-15,8 6-4 0,0-10-4 0,2 4-16 0,-2 1-20 0,-8-5-12 16,8-1-12-16,-8 1-16 0,0-5-20 0,8 5-20 0,-8-5-24 16,0 0-36-16,-8 0-44 0,8-5 28 0,0 0 36 0,-8 1 32 15,0-1 28-15</inkml:trace>
          <inkml:trace contextRef="#ctx0" brushRef="#br0" timeOffset="197644.2506">9422 5604 63 0,'0'-4'80'0,"10"-6"-4"16,-10 6-4-16,0-7-24 0,8 7-4 0,-8-6 0 0,0 5 0 15,0 1 4-15,0-6 0 0,8 5 4 0,-8-1 8 0,0 2-4 0,0 0 4 16,0-2 0-16,0 2 4 0,0-2-8 0,0 3 0 0,-8 3-4 16,8 0 0-16,0-6-4 0,0 6 4 0,-8 0-8 0,8 0 0 15,0 0-4-15,-10 0 0 0,10 0-4 0,-8 6 0 0,8-6-8 0,-8 3 0 16,0 3-4-16,8-2 0 0,-10 6 0 0,2 0-4 16,0-1 0-16,8 1-8 0,-9-1 0 0,0 6-4 0,1 5 4 15,-1-7 0-15,9 6 0 0,-8 1-4 0,0-1 4 0,8 5-4 0,-8-5 0 16,-2 5 0-16,10-5-4 0,0 6 0 0,-8-6 0 0,8 5-16 15,0-5 20-15,0 5-4 0,0-5 0 0,8 1 0 0,-8-2 0 16,10-3 0-16,-2 4-4 0,0-5 0 0,0 1 0 0,1-1 0 16,-1-5 0-16,1 1 0 0,8 1 4 0,-9-7-4 0,10 0 4 15,-10 2-4-15,10-2 0 0,-2-4 0 0,-7 0 0 0,8 0 0 0,-8-4 0 16,7-2-4-16,-8 2 0 0,10 0 4 0,-10-7 0 0,2 7-4 16,-2-6 4-16,0 1 0 0,1-1 0 0,-9 1 0 0,8-1 0 15,-8 0 0-15,0 5-4 0,0-5 4 0,0 1-4 0,-8 4 0 16,-1-4 4-16,9 3 0 0,-8 2 0 0,0 0-4 0,-10 4 4 15,10-5-4-15,-2 5 0 0,-6 5-4 0,8-5-8 0,-10 4 4 0,10 6-8 16,-9-6-8-16,9 6-4 0,-2-1-12 0,-6 1-8 0,8 5-4 16,-2-5-16-16,2 3-20 0,0 2-24 0,-1-1-32 0,9 1-56 15,-9 4-32-15,9-5 48 0,-8 5 36 0,8-4 32 0,0-1 16 16</inkml:trace>
          <inkml:trace contextRef="#ctx0" brushRef="#br0" timeOffset="196100.3807">7761 6032 43 0,'0'4'104'0,"0"-4"-12"0,0 0-4 16,0 0-16-16,0 4-4 0,8-4 0 0,-8 0 4 0,0 0 0 0,8 0 0 16,-8 0 4-16,9 0-12 0,-9 0-4 0,8 0-4 0,1 0-4 15,0 0-4-15,-1 0-4 0,8 0-4 0,-6 0-4 0,-2 0 0 16,10-4-4-16,-10 4-4 0,9 0-4 0,-9-4 0 0,9 4-4 0,0 0 0 16,-9-7-8-16,10 7 0 0,-10 0 4 0,10-4-8 15,-10 4-4-15,9 0 0 0,-9 0-24 0,10 0 16 0,-10 0-8 0,0 0-16 16,2 0-20-16,-2 0-24 0,0 0-16 0,0 0-16 0,-8 0-20 15,0 0-28-15,10 0-56 0,-10 0 24 0,0 0 36 0,0 4 28 16,0-4 24-16</inkml:trace>
          <inkml:trace contextRef="#ctx0" brushRef="#br0" timeOffset="102671.347">5731 5259 43 0,'0'0'92'0,"0"0"-12"0,0 0-4 16,0 0-28-16,0 0 0 0,0 0 4 0,0 4-4 16,0-8-4-16,0 4-4 0,-8 0-4 0,8 0 4 0,0 4-8 0,0-4-4 15,-9 0 4-15,9 5 0 0,-9 0-4 0,9 0 0 0,-8 0-4 16,8 0 8-16,-9-1-4 0,9 6-4 0,-8-1 0 0,0-4-8 16,8 5 4-16,-9 4-4 0,9-4-4 0,-9 4 0 0,9 1 0 0,0-1 0 15,-8-1 0-15,8 2-4 0,0 0-4 0,0-1 0 16,0 5 4-16,0-3-8 0,-8 3 4 0,16-6 0 0,-8 7 0 0,0-5 0 15,0-2-4-15,8 8 0 0,-8-7 0 0,9-1-4 0,0 2 4 16,-9-5-4-16,8 4 4 0,-8-5 4 0,8 1-4 0,1 0 4 16,-1-1-4-16,10-4-4 0,-10 4 12 0,0-4-4 0,2 0 0 0,-2-5-4 15,0 5 0-15,10-5 0 0,-10 0-4 0,0 0 0 0,1 0 0 16,7-5 4-16,-6 5 0 0,-2-5 0 0,0 0-4 0,2 1 4 16,-2-1 8-16,0 0-8 0,-8-4 8 0,8 4-12 0,-8-4 4 15,9 3 4-15,-9-3 0 0,0-1-4 0,0 6-4 0,0-6 4 16,-9 5 4-16,9-5-8 0,-8 6 8 0,0-5-4 0,8 3 0 15,-8 2 0-15,-2 0-4 0,2-2 4 0,-10 1 0 0,10 5-4 0,0-4 8 16,-1 4-8-16,1 0 8 0,0 0-4 0,-10 4 0 0,10 1 0 16,0 1 0-16,-2-2 4 0,2 6-4 0,0-6-4 0,-1 5 0 15,0 1-4-15,1-1-12 0,8 7-8 0,-9-7-16 0,1 5-8 16,8-4-16-16,-8 4-16 0,8 0-8 0,0-4-68 0,-9 5-16 16,9-6 16-16,0 5 48 0,0-4 24 0</inkml:trace>
        </inkml:traceGroup>
        <inkml:traceGroup>
          <inkml:annotationXML>
            <emma:emma xmlns:emma="http://www.w3.org/2003/04/emma" version="1.0">
              <emma:interpretation id="{0994F5DD-D369-4789-96BF-10102DB04084}" emma:medium="tactile" emma:mode="ink">
                <msink:context xmlns:msink="http://schemas.microsoft.com/ink/2010/main" type="inkWord" rotatedBoundingBox="9894,9818 10514,9825 10509,10283 9888,10275"/>
              </emma:interpretation>
            </emma:emma>
          </inkml:annotationXML>
          <inkml:trace contextRef="#ctx0" brushRef="#br0" timeOffset="196588.0779">7922 6501 19 0,'0'0'96'0,"0"-5"-4"0,-8 5-8 0,8-4-24 15,0-2-20-15,0 2 20 0,0-1-4 0,0-1 0 0,0 2-4 16,0 0 12-16,0-6-4 0,0 5-8 0,8-5-4 0,-8 6 0 16,9-5-4-16,-9-1-8 0,8 5 0 0,0-4 0 0,2 4-4 15,-10-1-4-15,8 2-4 0,10 4 0 0,-10-5-4 0,0 5 0 0,0 0-4 16,1 5-4-16,-1-5 0 0,1 4 4 0,0 7-4 0,-1-7-4 15,0 6-4-15,2 4 0 0,-2-5 0 0,-8 6 0 0,8-1-4 16,-8 5 4-16,0-4 0 0,0 10 0 0,0-7-4 0,0 1 4 0,-8 6-4 16,0-2 0-16,-2 2 4 0,2-6-4 0,-9 4 0 15,8 2 0-15,1-6 0 0,-9 0 0 0,9 0 0 0,-10 0 0 0,10-4 0 16,-10-6 0-16,10 6 0 0,0-6 0 0,-9-4-4 0,8 0 0 16,1-5 0-16,-1 0 4 0,1 0-4 0,0-5 0 0,8 0 0 15,-10 0 4-15,10-4 0 0,0-1 0 0,0 1-4 0,0-1 8 0,0 0-4 16,0 1-4-16,0-1 4 0,0 1 0 0,10-1 4 0,-10 0-4 15,8 6 0-15,-8-6 4 0,8 5-4 0,1 5 4 0,-9-4 0 16,8-2 0-16,1 6 4 0,-1 0 0 0,1 0 0 0,-1 0 0 16,0 0 4-16,10 6 4 0,-10-6 0 0,2 4-4 0,6-4 0 15,-8 5-4-15,9 0 4 0,1 0-8 0,-10-5 0 0,10 4 0 0,-2 2 0 16,2-2 0-16,-2 1-4 0,1 0 0 0,1-5 4 0,-2 5-4 16,2-5 0-16,-2 4 0 0,10-4-4 0,-9 0-4 0,0 0-8 15,0-4-12-15,9 4-12 0,-9-10-20 0,0 5-20 0,8 1-24 16,-7-6-20-16,-2-5-60 0,2 5-36 0,-1-3 40 0,0-2 36 15,0-3 28-15,-1-3 24 0</inkml:trace>
        </inkml:traceGroup>
        <inkml:traceGroup>
          <inkml:annotationXML>
            <emma:emma xmlns:emma="http://www.w3.org/2003/04/emma" version="1.0">
              <emma:interpretation id="{FF45DFE8-B157-44D9-A727-FDC989E61036}" emma:medium="tactile" emma:mode="ink">
                <msink:context xmlns:msink="http://schemas.microsoft.com/ink/2010/main" type="inkWord" rotatedBoundingBox="10653,9293 12255,9312 12251,9714 10648,9695"/>
              </emma:interpretation>
            </emma:emma>
          </inkml:annotationXML>
          <inkml:trace contextRef="#ctx0" brushRef="#br0" timeOffset="197131.6214">8928 5873 115 0,'0'-5'124'0,"0"0"-8"0,8 5-4 16,-8-5-20-16,-8 5 0 0,8 0 0 0,0 0-8 0,-8 0-8 15,8 0-8-15,0 5-4 0,-9 0-8 0,9 0-4 0,-8-5 0 0,-1 9 0 16,9-4-4-16,-9 4 0 0,1-3-4 0,0 7 0 16,0-3-8-16,-2 0 4 0,2 5-8 0,0-2 0 0,-2 3-8 0,-6-3 0 15,7 2-4-15,1-1 0 0,0 5-8 0,-10-4-4 0,10-1 0 16,0 5 0-16,-10-4-4 0,10-1 0 0,-1 1 0 0,-8-1-8 15,9 1 0-15,-1-1-8 0,1 1-8 0,-1-6-12 0,0 1-16 0,1-1-8 16,0 1-20-16,8-6-8 0,-10 6-24 0,10-5-16 0,-8-1-12 16,8 2-36-16,0-6-48 0,0 0 36 0,0 0 32 0,0 0 24 15,0-6 28-15</inkml:trace>
          <inkml:trace contextRef="#ctx0" brushRef="#br0" timeOffset="199212.0598">10224 6213 67 0,'0'0'88'0,"0"0"0"0,-9 0 0 0,9 0-24 0,-8 0-4 0,8 0 0 16,0 0 4-16,-8 0-4 0,8 5 4 0,0-5-4 0,0 0 8 16,0 0-8-16,0 0 0 0,0 0 0 0,0 0 0 0,-8 0 0 15,8 0 0-15,0 5-20 0,0-5 20 0,0 0 0 0,0 0 4 16,8 0-4-16,-8 0 4 0,0 0 0 0,0 0-4 0,0 0-4 15,0 0 0-15,-8 0 0 0,8 0 0 0,0 0-4 0,0 0-8 0,0 0 0 16,0 0-24-16,0 0-20 0,0 0 0 0,0 0 0 0,0 0 0 16,0 0 0-16,0 0 0 0,0 0 0 0,0 0 0 0,0 0 0 15,0 0 0-15,0 0 0 0,0 0 0 0,0 0 0 0,0 0 0 16,0 0 0-16,0 0 0 0,0 0 0 0,0 0 0 0,0 0 0 16,0 0 0-16,0 0 0 0,0 0 0 0,8 0 0 0,-8 0-76 0,0 0-28 15,0 0-20-15,0 0-16 0,0 0-28 0,8 0-20 0,-8 0-52 16,0 0-20-16,0 0 52 0,0 0 32 0,0 0 36 0,8 0 24 15,-8 0 24-15</inkml:trace>
        </inkml:traceGroup>
      </inkml:traceGroup>
    </inkml:traceGroup>
    <inkml:traceGroup>
      <inkml:annotationXML>
        <emma:emma xmlns:emma="http://www.w3.org/2003/04/emma" version="1.0">
          <emma:interpretation id="{537A85E4-0310-42F7-BEAD-37DBD4444F47}" emma:medium="tactile" emma:mode="ink">
            <msink:context xmlns:msink="http://schemas.microsoft.com/ink/2010/main" type="paragraph" rotatedBoundingBox="7184,10705 32113,10833 32107,12016 7178,1188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12545C3-C1E2-4C5C-83DD-44243A15D349}" emma:medium="tactile" emma:mode="ink">
              <msink:context xmlns:msink="http://schemas.microsoft.com/ink/2010/main" type="inkBullet" rotatedBoundingBox="7181,11264 7779,11267 7776,11735 7178,11731"/>
            </emma:interpretation>
          </emma:emma>
        </inkml:annotationXML>
        <inkml:trace contextRef="#ctx0" brushRef="#br0" timeOffset="370207.6025">5646 7832 75 0,'0'0'148'0,"-8"-4"-12"16,8 4-16-16,0 0-24 0,-10 4 4 0,10-4-4 0,-8 5-4 15,0 1-4-15,8-2-4 0,-9 1-4 0,0 0-8 0,1 0 0 16,0 4-4-16,-9-4 0 0,8 10-4 0,0-6-4 0,1 1-8 0,0 4 0 16,-10-5-8-16,10 6-8 0,-10-1-4 0,2 1-12 0,7-1 4 15,-7 5-8-15,-2-5 0 0,2 5-8 0,-2-4 0 0,1 4-4 16,0 1 0-16,0-7-4 0,0 6 0 0,0 1 4 0,-1-5-8 16,2-1-12-16,7 5-12 0,-8-4-12 0,0-1-12 0,1 1-16 15,6-6-16-15,2 5-16 0,0-4-24 0,-2-5-24 0,2 5-36 0,0-6-56 16,8-4 28-16,-9 0 36 0,9 0 32 0,0-4 28 0,9-6 24 15</inkml:trace>
        <inkml:trace contextRef="#ctx0" brushRef="#br0" timeOffset="370013.1264">5253 7900 83 0,'0'0'92'0,"0"0"-4"0,0 0-4 0,-8 0-24 15,8 3 0-15,8-3 4 0,-8 0 4 0,0 7 4 0,9-7 0 16,0 0 0-16,-9 4 0 0,8 1 0 0,0-5-4 0,2 5 4 15,-2 4-4-15,0-4 0 0,10 5 0 0,-10 0-4 0,9-1-4 16,-9 1-4-16,10 4-8 0,-2-4 0 0,2 4-8 0,-2-1-4 0,2 2-4 16,-1 0-4-16,-1-1 0 0,2 1-8 0,-2-1-4 15,2 1 0-15,-1-2 0 0,0 3-8 0,0-3-4 0,0-3 0 0,-8 5 0 16,7-5 4-16,2 3 0 0,-1-3-8 0,-8 0 0 0,7-1 0 16,-7 1 0-16,-1-5-4 0,1 5-12 0,0-6-8 0,-1 1-16 15,-8 0-12-15,8 0-20 0,-8-5-16 0,0 4-16 0,10-8-28 0,-10 4-16 16,-10-5-40-16,10 0-60 0,0 0 36 0,-8 1 44 0,0-6 28 15,8 1 24-15,-9-6 24 0</inkml:trace>
      </inkml:traceGroup>
      <inkml:traceGroup>
        <inkml:annotationXML>
          <emma:emma xmlns:emma="http://www.w3.org/2003/04/emma" version="1.0">
            <emma:interpretation id="{27342E76-75B9-4AC7-90E7-0D3C323C7938}" emma:medium="tactile" emma:mode="ink">
              <msink:context xmlns:msink="http://schemas.microsoft.com/ink/2010/main" type="line" rotatedBoundingBox="8144,10710 32113,10833 32107,12016 8138,11893"/>
            </emma:interpretation>
          </emma:emma>
        </inkml:annotationXML>
        <inkml:traceGroup>
          <inkml:annotationXML>
            <emma:emma xmlns:emma="http://www.w3.org/2003/04/emma" version="1.0">
              <emma:interpretation id="{D80430D8-506A-4075-8FDE-2FE564A8D32E}" emma:medium="tactile" emma:mode="ink">
                <msink:context xmlns:msink="http://schemas.microsoft.com/ink/2010/main" type="inkWord" rotatedBoundingBox="8144,10710 8477,10711 8474,11383 8141,1138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70957.597">6302 7276 71 0,'0'0'88'0,"0"-4"-4"0,0 4-8 0,0 0-24 0,0 0 0 15,0 0 4-15,0 0 0 0,0 0-4 0,0 4 0 0,-8-4 4 16,8 0-20-16,0 0 20 0,-8 0 0 0,8 0-4 0,-10 0-8 0,10 0 0 16,-8 5 0-16,8 0-8 0,-8 0 0 0,-1-1 0 15,1 2-4-15,-1 3-4 0,0 1 0 0,1-1-4 0,0 2-4 0,8 2 0 16,-8 2-4-16,-2-1 0 0,2 5-4 0,0-4 0 0,-2 4 4 15,2 0-8-15,0 0 0 0,-1-5 0 0,9 5-4 16,-8 6 0-16,-1-11 0 0,9 5 4 0,0-1-4 0,-8 2 0 0,8-5-4 16,0 4 0-16,0-4 4 0,0-2-4 0,0 7 0 0,0-5 0 15,8-2 4-15,-8 2-4 0,9-1 4 0,-9-4-8 0,8 5 8 16,1-1-4-16,-1-5 0 0,0 1 4 0,10-1-8 0,-10 6 4 0,10-10 0 16,-10 4 0-16,9 1 0 0,0-5 0 0,-8 0-4 0,7 0 4 15,2-1 0-15,-2 1 0 0,2-5 4 0,-10 5-4 0,9-10 0 16,-8 5 0-16,8-5 0 0,-9 5-4 0,10-4 4 0,-10-1 0 15,0-5 0-15,2 6-4 0,-2-7 0 0,-8 7-4 0,8-6 0 16,-8 0 0-16,0 1-4 0,0-1 4 0,0-4 0 0,-8 5 0 0,8-1 0 16,-8 1 4-16,8-1 0 0,-10 5 0 0,2-5 4 15,0 0-4-15,-10 5 4 0,10 1 4 0,0 0-4 0,-1 4 0 0,-8 0-4 16,8 0 4-16,1 0 0 0,-10 4 0 0,10 5 0 0,-8-3-4 16,6 3 4-16,2 5 0 0,-9-4-4 0,9 5 0 0,-1-1-8 15,0 1-8-15,1-2-12 0,0 7-20 0,0-5-24 0,-2 4-28 0,10-5-16 16,-8 1-84-16,8-3-4 0,0 4 40 0,-8-2 36 15,8-4 24-15</inkml:trace>
        </inkml:traceGroup>
        <inkml:traceGroup>
          <inkml:annotationXML>
            <emma:emma xmlns:emma="http://www.w3.org/2003/04/emma" version="1.0">
              <emma:interpretation id="{8A14A68C-47B5-4E17-964D-C94159B9416A}" emma:medium="tactile" emma:mode="ink">
                <msink:context xmlns:msink="http://schemas.microsoft.com/ink/2010/main" type="inkWord" rotatedBoundingBox="8902,11218 9380,11220 9377,11771 8899,1176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25660.2514">6873 8063 55 0,'0'0'92'0,"0"-5"-4"0,0 5-4 16,0 0-20-16,0 0-8 0,0 0-4 0,0 0-4 0,0 0 4 16,0 0-4-16,0 0 8 0,0 0 4 0,0 0 4 0,0 0-8 15,10 0 8-15,-10 0 0 0,0 0-4 0,8 0 8 0,-8 0 0 16,8-5 0-16,-8 5 4 0,9 0-4 0,-1 0 0 0,0 0 0 0,-8 0-8 15,18 0-4-15,-10 0-8 0,0 0 0 0,2 0 0 0,-2 0-8 16,9 0-4-16,-8 0-4 0,7 0-4 0,1 0 8 0,-8 0-12 16,8 0 0-16,-9 5-4 0,10-5-16 0,-1 0-4 0,0 0 0 15,-9 0 0-15,9 5 0 0,1-5 0 0,-2 0 0 0,-6 0 0 16,6 0 0-16,-8 0 0 0,10 0 0 0,-1 0 0 0,-9 5 0 0,0-5 0 16,2 0 0-16,-2 0 0 0,8 0 0 0,-16 0 0 0,10 0 0 15,-2 0 0-15,0 0 0 0,-8 0 0 0,9 0 0 0,0 0 0 16,-9 0 0-16,0 0 0 0,0 0 0 0,0 0 0 0,0 0 0 15,8 0 0-15,-8 0 0 0,0 0 0 0,0 0 0 0,0 0 0 16,0 0 0-16,0 0 0 0,-8 0 0 0,8 0 0 0,0 0 0 0,0 0 0 16,-9 0 0-16,9 0 0 0,0 0-48 0,-9 4-44 0,1-4-24 15,8 5-12-15,-8-5-28 0,-2 0-28 0,2 6-40 16,0-6-48-16,-10 4 40 0,10-4 48 0,0 4 36 0,-1-4 24 0,1 0 28 16</inkml:trace>
          <inkml:trace contextRef="#ctx0" brushRef="#br0" timeOffset="425261.3172">7027 7795 19 0,'0'-6'84'0,"0"6"-12"0,0-4 0 0,0 4-24 15,8 0 0-15,-8 0 0 0,0-5 4 0,0 5 0 0,0 0 4 0,0 0 8 16,0 0 4-16,0 0 0 0,0 0 4 0,0 5-4 16,0-5 0-16,9 4 4 0,-9 2-4 0,0-2-4 0,0 1 4 0,0-1 0 15,9 2 0-15,-9-2-4 0,0 6-8 0,0-6 4 0,0 7-4 16,0-2-4-16,0 1-4 0,0-1 0 0,0 1-4 0,0 0 0 16,0-1-4-16,0 1-4 0,0 4-8 0,0-5 0 0,0 1 0 0,0 5 0 15,0-1-8-15,0-4-20 0,0 4 0 0,0 0 0 16,0 0 0-16,0-4 0 0,0 5 0 0,0-1 0 0,0 0 0 0,0 0 0 15,0 2 0-15,0-3 0 0,0-4 0 0,0 7 0 0,0-3 0 16,0-3 0-16,0 0 0 0,0 5 0 0,0-7 0 0,0 3 0 16,0-2 0-16,0 1 0 0,0 0 0 0,0-1 0 0,0-5 0 15,0 6 0-15,0-5 0 0,0 0 0 0,0 4 0 0,0-3 0 16,0-2 0-16,0 1 0 0,0 0 0 0,0 0 0 0,0-1 0 0,0-4 0 16,0 5 0-16,0 0 0 0,0-5 0 0,0 0 0 0,0 4 0 15,0-4 0-15,0 0 0 0,0 0 0 0,0 5 0 0,0-5 0 16,0 0 0-16,0 0 0 0,0 0 0 0,0-5-20 0,0 5-16 0,0 0-8 15,0 0-12-15,0 0-4 0,0 0-12 0,0-4-4 16,0 4-8-16,0-5-4 0,-9 0-8 0,9 1-16 0,0-1-8 16,0 0-4-16,0 0-4 0,-9-5-12 0,9 6-36 0,0-6-8 0,-8 1 32 15,8 3 32-15,0-3 20 0</inkml:trace>
        </inkml:traceGroup>
        <inkml:traceGroup>
          <inkml:annotationXML>
            <emma:emma xmlns:emma="http://www.w3.org/2003/04/emma" version="1.0">
              <emma:interpretation id="{95557EE9-3CC7-4D6E-A630-86C1D279C369}" emma:medium="tactile" emma:mode="ink">
                <msink:context xmlns:msink="http://schemas.microsoft.com/ink/2010/main" type="inkWord" rotatedBoundingBox="10054,10934 11572,10942 11567,11839 10049,1183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27147.2755">8050 7631 71 0,'0'-5'96'0,"0"1"-4"0,0-1 4 0,0 0-28 0,0 0 4 16,0 0 0-16,0 5 0 0,0 0 8 0,0 0 0 0,0-4-12 0,0 4 4 16,0 0-4-16,0 0 0 0,0 0 0 0,0 0 0 0,0 0 12 15,0 0-4-15,0 0-4 0,0 4-8 0,0-4-4 0,0 5 0 16,0 0-12-16,0 0-4 0,0-5-4 0,0 9-8 0,0-4-8 16,0 0 0-16,0 4-4 0,0 1-4 0,0-1-4 0,0 6 4 15,-8-1-8-15,8-4-4 0,0 5 0 0,0-1 4 0,0 1-4 16,0-2 4-16,-9 7-8 0,9-5 0 0,0 4 0 0,0-1 0 15,0-3 0-15,0 4 4 0,-9 0-4 0,9-1 0 0,0-2-20 16,0 3 20-16,0-5 4 0,0 6 0 0,0-6-4 0,0 1 0 0,0-1-4 16,0-1 4-16,0 2-4 0,0-5 0 0,0 5 0 0,0-6-4 15,9-3 0-15,-9 2 4 0,0 2-4 0,0-4 0 0,9-3 0 16,-1 3 0-16,-8-2 0 0,8-4 4 0,2 5 0 0,-2-5 0 16,0 0 0-16,0 0 0 0,2-5 4 0,-2 5-4 0,0-4 4 15,1-2 0-15,-1 3 0 0,1-7 0 0,0 4 0 0,-1-2 0 0,8 2-4 16,-6-3 4-16,-2-1 0 0,0 1 0 0,2-6 0 0,-2 5 0 15,0 6 0-15,1-11 0 0,-9 11 0 0,8-6 0 0,0 5 0 16,1 1 0-16,-9-6 0 0,9 10 0 0,-9-5 0 0,8 0 0 0,-8 5 0 16,0 0 0-16,8 0 0 0,-8 5 0 0,0-5 4 15,10 5-4-15,-10 0 0 0,0 4 0 0,0-4 0 0,0 5 0 0,0-1-4 16,0 5 8-16,0-4-4 0,0 5 4 0,0 4 0 0,0-4-4 16,0-1 4-16,0 5-4 0,0 0-12 0,0-1 20 0,-10 2-4 15,10 0 4-15,0-1-4 0,0-5 0 0,0 5 4 0,-8 0-8 16,8-4 4-16,0-1-4 0,-8 1 4 0,8-1-4 0,0 1 0 0,0-6-4 15,-9 1 0-15,9-1-4 0,0-4-4 0,0 4-12 0,0-4-4 16,0-5-8-16,0 5-12 0,0-5-8 0,0 5-12 0,0-5 0 16,0 0-12-16,0 0-16 0,9-5-12 0,-9 5-12 0,0-5-12 15,0 0-24-15,8-4-48 0,-8 4 20 0,0 0 28 0,8-4 32 16,-8-1 28-16</inkml:trace>
          <inkml:trace contextRef="#ctx0" brushRef="#br0" timeOffset="427436.5">8528 8001 63 0,'8'-5'96'15,"-8"5"-4"-15,8 0-4 0,-8 0-20 0,0-5 4 0,10 5 0 0,-10 0 0 16,8 0 0-16,-8 0 4 0,8 0-8 0,-8 0 4 0,9 5-8 16,-9 0 4-16,8-5 4 0,0 4-8 0,2 1 0 0,-2 5 0 15,0-6-4-15,0 6 0 0,2-1-8 0,6 1 0 0,-7 0-8 0,0 4-4 16,8 0 0-16,-9 2-4 0,0-3-4 0,10 2-4 15,-10-1-8-15,10 1 0 0,-10-1 4 0,9 5-8 0,-8-4 0 0,7-1-4 16,-7 1 0-16,-1-2-4 0,10-3 0 0,-10 5-4 0,10-1 0 16,-10-4 0-16,0-1 0 0,9 1-4 0,-8-1-4 0,-1-3 4 15,1 3 0-15,-1-4-12 0,10 0-4 0,-18-1-12 0,8 1-8 0,0-5-12 16,2 5-16-16,-10-5-12 0,8 0-12 0,-8 0-16 0,0-5-16 16,8 0-16-16,-8 1-12 0,0-1-32 0,-8 0-36 0,8-4 20 15,-8-2 44-15,8 2 28 0,0 0 28 0</inkml:trace>
          <inkml:trace contextRef="#ctx0" brushRef="#br0" timeOffset="427681.8434">8936 7991 15 0,'-8'-5'128'0,"8"5"-4"0,0 0-4 16,0-4-20-16,0 4 4 0,-8 0-8 0,8 0-4 0,0 0-4 15,-9 0-4-15,9 0-4 0,-8 0 0 0,8 4-8 0,-9-4-4 16,9 5-4-16,-9 0 0 0,9 0-4 0,-8-1-8 0,0 1-4 15,0 5-8-15,8-2-4 0,-10-2-4 0,2 9-4 0,0-6-4 0,-2 5-4 16,2 1-4-16,0-1 0 0,-1 1-8 0,1-2 0 0,-9 7 0 16,8-5-4-16,1-1 0 0,-10 5-4 0,10 0 0 0,0-4-8 15,-1-1-8-15,-8 5-4 0,9-4-16 0,-1-1-12 0,1-4-8 0,8-1-8 16,-9 1-8-16,9-1-12 0,-9 1-16 0,9-10-8 16,0 5-8-16,0 0-4 0,0-5-8 0,0 0-48 0,0-5-12 0,9 0 32 15,-9-5 32-15,9 1 20 0</inkml:trace>
          <inkml:trace contextRef="#ctx0" brushRef="#br0" timeOffset="428228.3825">9329 7578 27 0,'0'-4'100'0,"0"-1"-12"15,0 0-4-15,0 0-24 0,0 0 0 0,0 1-12 0,0-1 12 16,0-4-4-16,0 4 0 0,0 5 0 0,0-5 0 0,0 0 0 16,0 0 0-16,0 0-8 0,0 0 0 0,0 5 0 0,0 0-8 15,0-4-4-15,0 4 0 0,0 0 0 0,0 0-4 0,0 0 4 16,0 0-4-16,0 0 4 0,0 0 4 0,0 4-4 0,0-4 0 16,0 5 4-16,0 0-8 0,0 0-4 0,0 0 0 0,0 0-4 0,0 4-4 15,0 1-4-15,0-1 0 0,0 1-4 0,0-1-8 0,0 6 4 16,0-1-8-16,0 1 4 0,0-1 0 0,0 1-4 0,0-2 4 15,0 7-4-15,0-5 0 0,0-2 0 0,0 2 4 0,0-1-8 16,0 1 4-16,0-1-4 0,8-4 4 0,-8 5-4 0,9-6 4 16,-9 1-4-16,0-6 4 0,8 6-4 0,1-6 0 0,0 1 4 15,-9-5-8-15,8 6 4 0,0-6-4 0,2 0 0 0,-2 0 0 0,0-6 4 16,0 1-4-16,2 5-4 0,-2-4 4 0,0-6 0 0,1 6-4 16,-1-2 0-16,-8-3 0 0,9-1 4 0,0 1 0 0,-1 4 0 15,-8-10 0-15,8 6 8 0,0 5-4 0,-8-11 0 0,10 10 4 0,-10-4-4 16,8-2 0-16,-8 3 0 0,8 2 0 0,-8-3 0 15,0 4 4-15,0 0 0 0,0 1 0 0,10 4 0 0,-10-6 0 0,0 6 4 16,0 0 4-16,0 0 4 0,0 0-4 0,0 6 0 0,0-6 8 16,0 4 0-16,0 6 4 0,0-5-4 0,0 5 4 0,0-2 0 15,0 3 0-15,0-2 0 0,0 5 0 0,0 1 0 0,0-1 4 16,0 5 0-16,0-4-4 0,-10 4-4 0,10 1 0 0,0-6 0 16,0 5-4-16,0 0-4 0,-8 0 4 0,8-4-8 0,0 4 0 0,-8-5 0 15,8 1-4-15,0-1-8 0,0-4-8 0,-10-1-20 0,10 1-12 16,0-2-20-16,0-2-12 0,0-1-20 0,0-1-32 0,0 2-24 15,-8-6-44-15,8 0-48 0,0-6 36 0,0 2 44 0,0-1 20 16,0-1 32-16,0 2 28 0</inkml:trace>
        </inkml:traceGroup>
        <inkml:traceGroup>
          <inkml:annotationXML>
            <emma:emma xmlns:emma="http://www.w3.org/2003/04/emma" version="1.0">
              <emma:interpretation id="{2B2DEF2C-7D83-435E-988C-A802180F9C54}" emma:medium="tactile" emma:mode="ink">
                <msink:context xmlns:msink="http://schemas.microsoft.com/ink/2010/main" type="inkWord" rotatedBoundingBox="12013,11510 12056,11510 12055,11540 12012,1154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28811.821">9985 8101 31 0,'0'0'132'0,"0"0"-8"0,0 0-4 16,9 0-20-16,-9 0 8 0,0 0 0 0,0 0 0 0,0 0 0 15,-9 0-4-15,9 0-4 0,0 0-4 0,0 0 0 0,0 0-4 16,0 0-12-16,0 0-8 0,0 0-12 0,0 0-4 0,0 0-8 16,0 0-8-16,0 0-4 0,0 0-8 0,0 0 0 0,0 0-8 15,0 0-4-15,0 0 0 0,0 0-8 0,0 0-4 0,0 0-4 0,0 0-16 16,0 0-12-16,0 0-16 0,9 0-24 0,-9 0-24 0,0-4-24 16,0 4-28-16,9 0-32 0,-9-6-44 0,0 6-48 0,0-4 48 15,8 0 44-15,-8 4 36 0,9-6 24 0,-1 1 20 0</inkml:trace>
        </inkml:traceGroup>
        <inkml:traceGroup>
          <inkml:annotationXML>
            <emma:emma xmlns:emma="http://www.w3.org/2003/04/emma" version="1.0">
              <emma:interpretation id="{74A3E64E-477A-4B60-95EE-4DE659EE4081}" emma:medium="tactile" emma:mode="ink">
                <msink:context xmlns:msink="http://schemas.microsoft.com/ink/2010/main" type="inkWord" rotatedBoundingBox="12536,10928 14248,10937 14243,11924 12531,1191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29525.9105">10540 7689 11 0,'0'-5'108'0,"0"-5"-8"0,0 6 0 0,8-2-20 15,-8-3 4-15,0 5-4 0,0-2 0 0,9 2 0 0,-9-1-4 16,0 0-4-16,0 0-4 0,0 1-4 0,0-1-4 0,0 5 0 16,0 0-8-16,0-5 0 0,0 5-4 0,0 0 8 0,0-5 4 15,0 10 0-15,0-5-4 0,0 5-4 0,0 0-4 0,0-1-4 0,0 6-8 16,0-5-8-16,0 5-4 0,0 3-4 0,0-3 0 0,0 5-4 15,0-1-8-15,-9 5 4 0,9 0-4 0,-8 0 0 0,8 1-8 16,0 4 0-16,-8-5 8 0,8 5-4 0,-10 0 4 0,10 0-12 0,-8 0 4 16,8-5 0-16,0 5-4 0,0 0 4 0,-8-5 4 15,8 4-4-15,0-2 0 0,0-2 0 0,0-4 0 0,0 3-4 0,0-3 4 16,8-2 0-16,-8-3 0 0,0 0 0 0,8-1-4 0,2-3 0 16,-2 3 0-16,-8-4 0 0,8-5-4 0,1 5 4 0,-1-5 0 15,1 0 0-15,8-5-4 0,-9 5 4 0,0-5-4 0,2 0 0 0,-2 1 4 16,10-2-4-16,-10-3 4 0,0 5 0 0,0-6 0 0,10 4 0 15,-10-3 0-15,1 5 0 0,-1-5 0 0,-8 3 4 0,8-4 0 16,2 6 0-16,-2-6 0 0,-8 5 0 0,8 1 0 0,-8-1 0 16,8 0 0-16,-8 0-4 0,10 1 4 0,-10-2 0 0,0 6 0 15,0-4 0-15,8 4 0 0,-8-5 0 0,0 10 0 0,0-5 4 16,8 4-4-16,-8 2 0 0,0-2 4 0,0 6-4 0,0-1 0 16,0 2 4-16,0-3-4 0,9 8-4 0,-9-3 4 0,0 2 0 15,0 3 4-15,0 2 0 0,0 0-4 0,0-1 0 0,0 0 0 0,0 0-4 16,0 5 8-16,0-5 0 0,0-4-8 0,0 3 0 0,0 2 0 15,0-6-4-15,0 1-12 0,0-1-20 0,0 1-16 0,0-6-12 16,0 1-8-16,0-1-20 0,0-4-20 0,0 0-12 0,8-5-16 16,-8 0-52-16,0 0-32 0,9-5 44 0,0 0 32 0,-9-4 36 15,8-1 20-15</inkml:trace>
          <inkml:trace contextRef="#ctx0" brushRef="#br0" timeOffset="429776.2415">11136 8024 55 0,'0'0'104'0,"9"0"-4"0,-9-4 0 0,0 4-20 0,9 0 0 15,-9 0 0-15,8 0 4 0,-8 4 4 0,8-4-4 0,-8 4-20 0,10 2 20 16,-2-1 0-16,0-1 0 0,-8 2 0 0,8 3 0 0,10 1 0 16,-10-1-8-16,1 1-12 0,-1 4-4 0,0 1-8 15,10-2 4-15,-10 3-12 0,10 3-4 0,-10-5-8 0,9 5 4 0,-8-4-12 16,8 4 0-16,-1 0-8 0,2-5-4 0,-10 1 0 0,10 4 0 15,-2-5-4-15,-7 0 0 0,8 1-4 0,0 0 0 0,-9-1 0 16,10-5-8-16,-10 1-12 0,0 0-8 0,10-1-8 0,-10 1-20 16,1-5-20-16,-9-1-16 0,9 1-16 0,-1 0-28 0,-8-5-24 15,0 0-24-15,0 0-64 0,0-5 4 0,0 0 40 0,0 1 40 0,-8-6 24 16,8 1 32-16</inkml:trace>
          <inkml:trace contextRef="#ctx0" brushRef="#br0" timeOffset="429999.6416">11503 8028 115 0,'0'0'148'0,"0"0"-4"0,-8 0 0 0,-1 6-24 0,9-6 0 15,-9 5-4-15,9-1-4 0,-8 2-4 0,-1 3 0 0,9-4-8 0,-8 0-8 16,0 4-8-16,8 1-12 0,-9-6-4 0,0 6-12 16,1 5-4-16,8-6-8 0,-8 1-8 0,-2 4-8 0,2 1-4 0,0-6-8 15,-1 5 0-15,0 5 0 0,1-4-8 0,-9-1 0 0,9 5-12 16,-10-4-4-16,10 5-12 0,-10-1 0 0,10-5-12 0,-8 5-16 15,6 0-8-15,-6 0-12 0,-1-4-12 0,9-1-12 0,-10 1-12 16,10-1-12-16,0-4-20 0,-2-1-16 0,2 1-40 0,0-6-36 0,-1 2 44 16,9-2 32-16,-9-8 36 0,9 4 20 0</inkml:trace>
          <inkml:trace contextRef="#ctx0" brushRef="#br0" timeOffset="430627.9616">11981 7521 71 0,'0'0'104'0,"-8"-5"-4"0,8 0-4 15,0 5-20-15,0-5 4 0,0 1-4 0,0 4 0 0,-10 0 4 0,10 0-8 16,0-5-4-16,0 5-4 0,0 0-8 0,0 0-4 0,0 0-8 16,0 0-4-16,0 0 0 0,0 0-4 0,0 0 0 0,0 5-4 15,-8-1 0-15,8 1 4 0,0 0-4 0,-8 0 0 0,8 0-4 0,0 5 0 16,-10-1-4-16,10 0 0 0,0 1-4 0,-8 0 0 15,8 5 0-15,-8-6-4 0,8 5-8 0,0 0 4 0,0-4-8 0,0 5 4 16,0-2-4-16,-9-3 0 0,18 5 0 0,-9-1 0 0,0-5 0 16,0 1 0-16,8 0-8 0,0-1 4 0,-8 1 0 0,10-5 0 15,-2 5 0-15,0-6-4 0,2 1 4 0,-2-5 0 0,8 5 0 0,-7-5 0 16,8 5 0-16,-8-5-8 0,-1 0 8 0,10-5-4 0,-10 5 0 16,8-5 0-16,-6 5 0 0,-2-5 0 0,9 1-4 0,-9-2 4 15,1 2 0-15,0-5-4 0,-1 3 4 0,0 2 0 0,2-6 0 16,-10 5 4-16,8-5-4 0,0 1 0 0,-8-1 8 0,8 6-4 15,-8-6 0-15,10 1 0 0,-10 0 0 0,0-1-4 0,8 4 8 16,-8-3 0-16,0 4-4 0,8-4 0 0,-8 4 0 0,0 0 4 16,0 0 0-16,0 0 4 0,0 5 4 0,0 0 4 0,0-4 8 15,0 4 4-15,0 0 0 0,0 4 4 0,0 1 0 0,0 0 4 0,0 0 0 16,0 4-4-16,0 1 0 0,0-1 0 0,0 1 0 0,0 5-4 16,0-6 0-16,0 5-20 0,0 0-8 0,0 6 0 0,0-6 0 15,0 5 0-15,0-4 0 0,-8 5 0 0,8-7 0 0,0 2 0 16,0 5 0-16,0-6 0 0,0 0 0 0,-8-4 0 0,8 4 0 15,0-6 0-15,0 3 0 0,0-1 0 0,0-1 0 0,0-4-40 0,0 0-56 16,0 0-36-16,-10-5-28 0,10 0-40 0,0 0-56 0,0 0-40 16,-8-5 56-16,8 0 44 0,-8-4 40 0,0 4 28 0,8-5 28 15</inkml:trace>
        </inkml:traceGroup>
        <inkml:traceGroup>
          <inkml:annotationXML>
            <emma:emma xmlns:emma="http://www.w3.org/2003/04/emma" version="1.0">
              <emma:interpretation id="{5F94B50A-70E2-4957-97FC-1841FE47C6C6}" emma:medium="tactile" emma:mode="ink">
                <msink:context xmlns:msink="http://schemas.microsoft.com/ink/2010/main" type="inkWord" rotatedBoundingBox="14879,11466 15450,11469 15449,11575 14878,11572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77736.9323">12885 8028 31 0,'0'0'112'0,"-9"6"-8"0,9-6 0 0,-9 0-20 0,9 0-4 0,0 5-4 16,-8-5 4-16,8 4 0 0,0-4-4 0,0 6-4 0,0-6-4 16,-8 4 0-16,8 1 0 0,0 0 0 0,0 0 0 0,8-5 0 15,-8 4 0-15,0-4 0 0,8 5-4 0,1 1 0 0,-9-2-8 16,9-4 0-16,-1 4-4 0,0 2 0 0,-8-2-4 0,9 2 0 0,7-6-4 15,-6 3-4-15,-2 3 0 0,10-2-4 0,-10-4-32 16,0 5-4-16,9-1 0 0,-8-4 0 0,8 0 0 0,-9 0 0 0,10 0 0 16,-2 6 0-16,2-6 0 0,-10 0 0 0,9 0 0 0,0 0 0 15,0 0 0-15,-1-6 0 0,2 6 0 0,0 0 0 0,-10-4 0 16,9 4 0-16,0 0 0 0,0 0 0 0,-9-5 0 0,10 5 0 0,-10-4 0 16,10 4 0-16,-10 0 0 0,0 0 0 0,9-6 0 15,-8 6 0-15,-1 0 0 0,1 0 0 0,-1 0 0 0,0 0 0 0,-8 0 0 16,10-3 0-16,-2 3 0 0,-8 0 0 0,8 0 0 0,-8 0 0 15,10 0 0-15,-10 0 0 0,0 0 0 0,8 0 0 0,-8 0 0 16,0 0 0-16,0 0 0 0,0 0 0 0,0 0 0 0,0 0 0 0,0 0 0 16,0 0 0-16,0 0 0 0,0 0 0 0,0 0 0 0,0 0 0 15,0 0 0-15,0 0 0 0,0 0 0 0,0 0 0 0,0 0 0 16,0 0 0-16,0 0 0 0,0 0 0 0,0 0 0 0,0 0 0 16,0 0 0-16,0 0 0 0,0 0 0 0,0 0 0 0,0 0 0 15,0 0 0-15,0 0 0 0,0 0 0 0,0 0 0 0,0 0 0 0,-8 0 0 16,8-6 0-16,0 6-72 0,0 0-24 0,-10-4-20 15,10 4-4-15,-8-6-28 0,8 6-12 0,-8-4-20 0,-2 4-48 0,2-4-16 16,0 4 40-16,8-6 36 0,-17 6 36 0,8 0 28 0</inkml:trace>
        </inkml:traceGroup>
        <inkml:traceGroup>
          <inkml:annotationXML>
            <emma:emma xmlns:emma="http://www.w3.org/2003/04/emma" version="1.0">
              <emma:interpretation id="{189DA9A0-DBC4-40B4-9C4F-7ECB271ED031}" emma:medium="tactile" emma:mode="ink">
                <msink:context xmlns:msink="http://schemas.microsoft.com/ink/2010/main" type="inkWord" rotatedBoundingBox="16245,10881 17822,10889 17817,11837 16240,11829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79428.4075">14223 7707 63 0,'0'0'96'0,"0"-4"-4"0,0 4 0 16,0 0-24-16,0 0 0 0,0 0 0 0,0 0 0 0,0 0-4 0,0 0-4 16,0 0 4-16,0 0-4 0,0 0-8 0,0 0-4 15,8 0 4-15,-8 0-4 0,0 0 0 0,0 0 0 0,0 0 4 0,0 0-8 16,0 0 4-16,9 0 4 0,-9 0 0 0,0 0-4 0,0 4 0 16,0-4-8-16,0 5-16 0,0 1 16 0,0-2-4 0,0 1-4 15,0 5 0-15,0-6-12 0,0 6-4 0,0-1 0 0,-9 1-4 0,9 5-4 16,0-5 0-16,0 3 4 0,-8 2-8 0,8 5 0 15,0-6 4-15,0 0-4 0,0 0-4 0,-8 1 4 0,8 4 0 16,0-5 0-16,0 1-4 0,0-1 0 0,0 1 0 0,0-1 0 0,0 0-4 16,0 1 0-16,0-1 4 0,0 1 0 0,0-6 0 0,0 1 0 15,8 5-4-15,-8-7 0 0,0 2 0 0,8-1 0 0,-8-3 0 16,9 3 0-16,-9-5 0 0,8 6 0 0,0-4 0 0,2-2 4 16,-2-4-4-16,0 4 0 0,2-4 0 0,-2 5-4 0,0-5 4 15,0 0-4-15,2 0 4 0,-2 0 0 0,0-5 0 0,1 5 0 0,-1-4 0 16,10 0 0-16,-10-2 0 0,0 2 0 0,0-2 0 0,2-3 4 15,-2 5 0-15,0-5-4 0,1 3 4 0,-9-4-4 0,9 2 4 16,-1-3-4-16,1 2 4 0,-9 4 0 0,8-4 0 0,-8-1 0 16,8-1 0-16,-8 3 0 0,0 3 0 0,9-5 0 0,-9 6 0 15,0-1 0-15,0 0 4 0,0 0-4 0,0 1 0 0,9-1 4 0,-9 5-4 16,0-5 0-16,0 5 0 0,0 0 4 0,0 0 0 0,0-5 0 16,-9 10 0-16,9-5 0 0,9 5 4 0,-9 0 0 0,0-1-4 15,0 1 4-15,0 0 0 0,0 4 4 0,0 1-4 0,0-1-4 16,0 1 0-16,0 5 4 0,0-1-4 0,0 0 0 0,0 0 0 15,0 5 0-15,8-4 0 0,-16 5-4 0,8-1 4 0,8-5-4 16,-16 5 4-16,16-4-4 0,-16 4 0 0,8-5 0 0,0 5-4 0,0-4 4 16,0-1 4-16,0 1-4 0,0-1-4 0,0-5-8 0,0 1-8 15,0 0-8-15,0-1-16 0,0-4-12 0,0 5-12 0,0-6-8 16,0-4-4-16,8 5-16 0,-8-5-16 0,0 0-12 0,0 0-16 0,0 0-28 16,0-5-44-16,8 1 28 0,-8-1 32 0,0 0 32 15,10-4 24-15</inkml:trace>
          <inkml:trace contextRef="#ctx0" brushRef="#br0" timeOffset="479727.607">14819 7962 15 0,'0'0'104'0,"0"-4"-4"0,0 4-8 15,0-6-16-15,0 6 0 0,0 0 0 0,10 0-4 0,-10-4 8 16,0 4 4-16,8 0-8 0,0 0 4 0,-8 0 0 0,8 0 0 15,2 4 8-15,-10-4-4 0,8 6-4 0,9-2 0 0,-9 1 0 16,1 0-8-16,0 5-4 0,-1-6-8 0,0 11-4 0,10-6-4 0,-10 1-4 16,10 4-4-16,-10-5-4 0,9 6-4 0,-9-1-4 0,9 1-8 15,-8-1-12-15,7 5-12 0,-6-4 0 0,6-1 0 0,2 1 0 16,-10-1 0-16,9 1 0 0,-9-7 0 0,10 7 0 0,-10 0 0 16,10-5 0-16,-10 3 0 0,0-3 0 0,10 0 0 0,-10-1 0 15,0 1 0-15,1-5 0 0,-1 5-36 0,1-6-16 0,-9 1-16 0,9 0-16 16,-1-5-12-16,-8 4-20 0,8-4-8 0,-8 0-20 0,0-4-20 15,0 4-24-15,0-5-48 0,0 0 24 0,0 1 36 0,-8-6 36 16,8 5 28-16,0-5 20 0</inkml:trace>
          <inkml:trace contextRef="#ctx0" brushRef="#br0" timeOffset="479963.9747">15229 7962 91 0,'0'0'136'0,"0"0"-12"0,-9-4-12 0,9 4-24 15,-8 0 8-15,8 4-4 0,-8-4-4 0,-2 5-20 0,2 0 16 0,8 0 4 16,-8 4-12-16,0-4-8 0,-2 0-4 0,10 4 0 0,-8 1-8 16,8-5-8-16,-8 9-4 0,-1-5-4 0,9 1-8 0,-9 0-4 15,9 4-4-15,-8-4-4 0,-1 4-4 0,1-5-4 0,8 6 0 16,-8-5 0-16,0 4-8 0,-2 1 0 0,2-1 0 0,0 1-12 16,-2-2-4-16,2 2-12 0,0-1-4 0,-9 1-12 0,8 4-4 15,1-5-8-15,-9 1-4 0,9-1-8 0,-2-4-20 0,2 5-8 0,-10-1-16 16,10-5-8-16,8 1-20 0,-8-5-48 0,0 4-12 0,-1-4 36 15,9-5 32-15,-9 5 24 0</inkml:trace>
          <inkml:trace contextRef="#ctx0" brushRef="#br0" timeOffset="480520.4901">15501 7506 83 0,'0'-4'96'0,"0"4"-8"0,0-10 0 16,0 5-16-16,0 1-4 0,10-1 0 0,-10 0 4 0,0 5-8 0,0-5 0 16,0 1 0-16,0-2-4 0,0 6-4 0,0-4-4 15,0 4 4-15,0 0-4 0,8 0-4 0,-8-5 0 0,0 5 0 0,0 0 0 16,0 0 0-16,0 0 0 0,0 5 0 0,0-5-8 0,-8 4 0 15,8 2-4-15,0-2 0 0,0 1-4 0,0 0-4 0,0 4-4 16,0-4-8-16,0 5 4 0,0 4-4 0,0-4-4 0,0 4-4 16,-10-4 4-16,10 4-4 0,0 0-4 0,0 1 4 0,0-1-8 15,0 1 4-15,0-1-4 0,0-5 0 0,0 7 0 0,0-3 0 0,0-3 0 16,10-1 0-16,-10 1 0 0,8-1 0 0,0 1-4 0,1 0 4 16,-9-5 0-16,9-1-4 0,-1 2 4 0,0-2 0 0,9-4-4 15,-8 5 0-15,0-5-4 0,-1 0 0 0,10 0 4 0,-10 0 0 16,0-5-4-16,10 1 4 0,-10 4 0 0,0-10-4 0,1 5 0 15,7 0 4-15,-6 0-4 0,-2-5 4 0,0 5 0 0,0 1 4 16,-8-6-4-16,10 1 4 0,-2-1 0 0,0 6-4 0,-8-5 4 0,9 3 0 16,-9-4-4-16,0 6 4 0,9-6 0 0,-9 5 0 0,0-4 0 15,0 4 0-15,0 0 0 0,8 0 0 0,-8 5 0 0,0-4 4 16,0 4 0-16,0-5 0 0,0 5 4 0,0 0 4 0,0 5 4 16,0-5 4-16,0 4 0 0,0 1 0 0,0 0 4 0,0 5 0 15,9-1-4-15,-9-4 8 0,0 10-4 0,0-5 0 0,0-1 0 0,0 5-8 16,0 1 0-16,0-2 0 0,0 7 0 0,0-5-4 0,0-2 0 15,0 2-8-15,0-1-4 0,0 5 0 0,0-4 0 0,0-6 0 16,0 6 0-16,0 0 0 0,0-6-28 0,0 5-12 0,0-8-16 0,0 3-28 16,0 1-36-16,0-6-40 0,-9 1-52 0,9 0-88 15,-8-5 28-15,8 0 52 0,-9 0 36 0,9 0 36 0,-9-5 28 0,9 0 24 16</inkml:trace>
        </inkml:traceGroup>
        <inkml:traceGroup>
          <inkml:annotationXML>
            <emma:emma xmlns:emma="http://www.w3.org/2003/04/emma" version="1.0">
              <emma:interpretation id="{D71A3324-D6AE-45C7-900A-7E9E60331620}" emma:medium="tactile" emma:mode="ink">
                <msink:context xmlns:msink="http://schemas.microsoft.com/ink/2010/main" type="inkWord" rotatedBoundingBox="18306,11606 18365,11607 18364,11626 18305,11625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81315.3651">16294 8183 95 0,'0'0'124'0,"0"-5"-8"0,0 10 0 16,0-5-24-16,0 0 4 0,-8 0 0 0,8 0-8 0,0 4-4 0,0-4 0 15,0 0-4-15,0 0-8 0,-8 0-4 0,8 0 0 0,0 0-8 16,0 0 4-16,0 0-8 0,0 0-4 0,8 0 0 0,-16 0-12 16,8 0-20-16,8 0 16 0,-8 0-8 0,0 0-8 0,0 0-4 15,0 0 0-15,0 0-4 0,0 0-4 0,8-4-4 0,-8 4-8 16,0 0-4-16,10-5-16 0,-10 5-16 0,0 0-16 0,8 0-16 16,-8 0-12-16,0-5-16 0,8 5-24 0,-8 0-20 0,0 0-20 15,9 0-60-15,-9-5 8 0,0 5 44 0,0 5 32 0,8-5 32 0</inkml:trace>
        </inkml:traceGroup>
        <inkml:traceGroup>
          <inkml:annotationXML>
            <emma:emma xmlns:emma="http://www.w3.org/2003/04/emma" version="1.0">
              <emma:interpretation id="{6378A23F-DF69-49E9-9B9B-8E4C215ED541}" emma:medium="tactile" emma:mode="ink">
                <msink:context xmlns:msink="http://schemas.microsoft.com/ink/2010/main" type="inkWord" rotatedBoundingBox="18879,11064 20122,11071 20118,11929 18874,11923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82239.886">16866 8120 23 0,'0'-4'92'0,"-9"-2"-4"0,9 3-8 0,0-3-24 0,0 2 0 16,-8-2 0-16,8-2 4 0,0 2-4 0,0 1-4 0,0 1 4 0,0-1-4 16,0 0-4-16,0 0 4 0,8 1 0 0,-8-2-8 0,0 6 8 15,9 0-8-15,-9-4 0 0,9 4 0 0,-9 0-4 0,0 0 0 16,8 4-4-16,0-4 0 0,1 6-4 0,-9-2 0 0,8 1-8 15,1 5 0-15,0-1 0 0,-9 1-4 0,8 0-8 0,0 0 0 0,2 3-4 16,-2-4 0-16,-8 7 4 0,8-3-4 0,0 7-8 16,2-5 4-16,-10-2-4 0,8 2 0 0,0 5 4 0,1-7-4 15,-9 2 0-15,8-1 0 0,-8 1-4 0,8-5 4 0,-8 4 0 0,0-5-4 16,0-3 4-16,10 3-4 0,-10-4 4 0,0 0 0 0,0-1 0 16,0-4 0-16,0 0 0 0,0 0 0 0,0-4 0 0,0-6 0 15,0 5-4-15,0-10 0 0,0 6 0 0,0-5 0 0,0 0 0 16,0-6 0-16,0 1 4 0,0 0-8 0,0-6 4 0,0 2 0 15,0-2 0-15,0-4 0 0,0 1 0 0,0-1-16 0,0 6 20 0,-10-6-4 16,10 0 0-16,0 0 4 0,0 0 0 0,0 6 0 0,0-2 4 16,0 2-4-16,-8-2 0 0,8 6 0 0,0 0 4 0,0 0 0 15,0-1-8-15,0 7 4 0,0 3 0 0,0-5 0 0,0 5 0 0,-8 1 0 16,8-1 0-16,8 1 0 0,-8 4 4 0,0-4-8 16,8 3 4-16,-8 3 4 0,10-7-4 0,-10 4 0 0,8 6 0 0,0-4 0 15,-8-1 4-15,8 5-4 0,2-5 0 0,6 5 0 0,-7 0 0 16,0 0 0-16,8 0 0 0,-1 0 0 0,2 0 0 0,-2 0 0 15,2 0 0-15,-1 0 0 0,9 0 0 0,-10 0 0 0,10 0 0 0,0 0 0 16,0 0 0-16,7 0 0 0,-7 0 0 0,0 0 0 0,8 0 0 16,-9 0 0-16,9 0 0 0,-8 0 0 0,0 0 0 0,-1 0 0 15,9 0-4-15,-8 0 0 0,-1 0 4 0,-8 0 0 0,8 0 0 16,-7 0 0-16,8 0 0 0,-10 0 0 0,2 0 4 0,-1 0-4 16,-1 0 0-16,-6 0 0 0,6 5-4 0,-6-5 4 0,6 0 0 0,-8 0 4 15,1 5-4-15,-1-5 0 0,1 0 0 0,0 0 0 16,-1 0 0-16,0 4-4 0,2-4 4 0,6 0 0 0,-16 0 4 0,8 0-4 15,2 0 0-15,-2 0 0 0,0 0 4 0,1 0 0 0,-1 0 0 16,1 6 4-16,0-6-4 0,-1 4 4 0,-8-4 4 0,8 6-4 16,0-3 8-16,2 3 0 0,-10-2 0 0,8 1 0 0,-8 0 0 0,8 0 4 15,-8 5 0-15,10-2 4 0,-10-3-4 0,0 5 4 16,0 0-8-16,0-1 0 0,0 1-4 0,0-1-4 0,0 6 0 0,0-5-4 16,8 4 8-16,-8-5-4 0,-8 1 0 0,8 4-4 0,0-3 0 15,0-2-4-15,0 1 4 0,0-6-4 0,0 6-4 0,0-5 0 16,0 5-12-16,0-6 0 0,0 1-16 0,0-2-12 0,0-3-12 15,0 7-8-15,0-7-8 0,0 0-20 0,-10 0-16 0,10 0-16 0,-8 0-12 16,8 0-64-16,-8-7-24 0,-2 7 44 0,2-3 32 16,8-2 28-16</inkml:trace>
          <inkml:trace contextRef="#ctx0" brushRef="#br0" timeOffset="482735.5599">17548 8053 59 0,'-9'-4'92'0,"9"4"-8"0,0-6-8 16,0 2-16-16,0-1-4 0,0-5 0 0,9 6 0 0,-9-6-4 0,9 5 0 16,-9-4 0-16,8-1 4 0,1 1 0 0,-1 4 4 0,0-5-8 15,0 0-4-15,10 6 0 0,-10-6-4 0,2 5-8 0,6 1 0 16,-7-1-8-16,-1 0-4 0,9 5 0 0,-8 0-4 0,-1 5 0 15,10 0-4-15,-10-1-4 0,0 1 0 0,-8 5 0 0,10 0-8 0,-10-1 4 16,8 6 4-16,-8-1-8 0,0 0 0 0,0 0-4 16,-8 1 0-16,8-1 0 0,0 5 0 0,-10-4 0 0,2-1 0 0,8 1 4 15,-8-6-4-15,8 1 0 0,-10 4 0 0,10-10 0 0,0 7-4 16,-8-7 8-16,8 1-4 0,0-5 0 0,0 5 0 0,0-5 0 16,0-5 0-16,8 5-4 0,-8-5 4 0,10 1 0 0,-2-2 0 0,-8 1 0 15,8 1 0-15,2 0 0 0,-10-2 0 0,8 2 0 16,0-2 0-16,0 2 0 0,1 4 0 0,0-5 0 0,-1 1 4 0,1 4 0 15,-1 4 0-15,0-4 0 0,2 5 4 0,-2-1 0 0,-8 2 4 16,18-2 0-16,-10 6 0 0,0-6 0 0,0 7 0 0,1-2 4 16,-1 1 0-16,1 4-4 0,0-5 4 0,-1 1-4 0,0 5 0 0,2-1 4 15,-10-5-4-15,8 6 4 0,-8-5 0 0,8 4-16 0,-8 1 28 16,0-1-4-16,0-5 0 0,0 6-4 0,-8-1 0 0,8 1 0 16,-8-1-4-16,-2-4 0 0,2 4-4 0,0-4 0 0,-10 4-4 15,10-4 0-15,-9-1-4 0,9 1 0 0,-10-6-4 0,2 6 0 16,-2-5-8-16,10-5-8 0,-9 4-12 0,-1-4-16 0,2 0-20 0,8-4-16 15,-10-1-20-15,0 1-24 0,2-6-28 0,7 0-40 0,-8 1-52 16,9-6 24-16,-9-4 44 0,9 5 40 0,-2-6 24 0</inkml:trace>
        </inkml:traceGroup>
        <inkml:traceGroup>
          <inkml:annotationXML>
            <emma:emma xmlns:emma="http://www.w3.org/2003/04/emma" version="1.0">
              <emma:interpretation id="{171981FE-52B7-40FC-BE2E-1F75C1D36198}" emma:medium="tactile" emma:mode="ink">
                <msink:context xmlns:msink="http://schemas.microsoft.com/ink/2010/main" type="inkWord" rotatedBoundingBox="20726,11360 21204,11363 21201,11843 20724,11840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83723.917">18698 8058 15 0,'0'-5'84'0,"0"5"-8"0,0 0 0 0,0 0-20 0,0-4-4 16,0 4 4-16,0 0 0 0,0 0 4 0,10-6 4 0,-10 6 0 16,0 0-4-16,0 0 4 0,0 0 4 0,0 0-8 0,0 0 8 15,0 0-4-15,0 0 4 0,8 0 0 0,-8 6 0 0,0-6 4 16,8 4-4-16,-8-4-4 0,10 10-4 0,-10-5-4 0,8-1 0 16,0 7-8-16,0-7-4 0,1 6-4 0,0 0 4 0,-9-1-4 15,8 0 0-15,1 1-4 0,7 4 4 0,-6-5-8 0,-2 1 0 0,0 0-4 16,0-1-28-16,10 5 0 0,-10-3 0 0,1-2 0 0,8 1 0 15,-8 0 0-15,7-1 0 0,-8 1 0 0,10-1 0 0,-10 1 0 16,2 0 0-16,6-6 0 0,-7 6 0 0,8-1 0 0,-9 1 0 16,9-6 0-16,-9 7 0 0,2-7 0 0,-2 6 0 0,0-5 0 0,2-1 0 15,-2 1 0-15,0 0 0 0,0 4 0 0,1-4 0 16,0 0 0-16,-1-5 0 0,-8 5 0 0,9 0 0 0,-9-5 0 0,0 5 0 16,0-5 0-16,8 0 0 0,-8 0-12 0,0 0-32 0,0 0-8 15,0 0-8-15,0-5-12 0,0 5-4 0,-8-5-12 0,8 0-8 16,0 0-8-16,0-4-12 0,-9 4-8 0,9-5-12 0,0 6-4 0,0-6-40 15,-8 1-36-15,8-6 44 0,-9 5 24 0,9 1 32 0,-9-1 24 16</inkml:trace>
          <inkml:trace contextRef="#ctx0" brushRef="#br0" timeOffset="484035.084">19176 7958 11 0,'0'-6'136'0,"0"2"-28"0,-8-1 12 0,8 0-28 16,0 5 4-16,0-5-4 0,0 5 4 0,0-4 4 0,0 4-4 16,0 0 0-16,0 0-4 0,-8-5 0 0,8 10 0 0,-10-5-8 0,2 4-4 15,8-4-4-15,-8 5-4 0,-1 5-4 0,1-6 0 0,-10 6-8 16,10 0 4-16,0 0-8 0,-10-1-8 0,2 5 4 0,6 1-52 16,-6-1 0-16,-1 5 0 0,0 0 0 0,0-4 0 0,-1 5 0 15,2-2 0-15,-2 6 0 0,2-9 0 0,-1 4 0 0,-1 4 0 16,2-8 0-16,-2 5 0 0,2-1 0 0,-2 0 0 0,10-5 0 0,-9 1 0 15,8-1 0-15,0 1 0 0,-7-6 0 0,8 1 0 16,8-1 0-16,-10 1 0 0,10-6 0 0,0 1 0 0,-8 0 0 0,8 0 0 16,0-5 0-16,0 0 0 0,0 5 0 0,0-5-32 0,0 0-60 15,0-5-16-15,8 5-20 0,-8-5-12 0,0 0-28 0,0 0-16 16,0 1-68-16,0-6 0 0,0 5 48 0,0-4 36 0,10-1 32 0,-10 0 24 16</inkml:trace>
        </inkml:traceGroup>
        <inkml:traceGroup>
          <inkml:annotationXML>
            <emma:emma xmlns:emma="http://www.w3.org/2003/04/emma" version="1.0">
              <emma:interpretation id="{C4684994-8AD6-46A6-A4DC-F44ABA8D9A0E}" emma:medium="tactile" emma:mode="ink">
                <msink:context xmlns:msink="http://schemas.microsoft.com/ink/2010/main" type="inkWord" rotatedBoundingBox="21963,11535 22423,11538 22422,11550 21962,11547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11395.8889">19943 8097 63 0,'0'0'84'0,"-8"0"0"0,8 0-8 0,0 0-16 0,0 0-4 16,0 0 4-16,0 0-4 0,0 0 4 0,0 0 0 0,0 0 4 0,0 0 0 15,0 0 4-15,0 0 0 0,0 0 4 0,0 0-4 0,0 0 4 16,8 0 0-16,-8 0 0 0,0 0 4 0,10 0-4 16,-10 0 0-16,8 0-8 0,-8 0-4 0,8 0 0 0,1 0-4 0,0 0-4 15,-1 0-4-15,0 4-4 0,1-4-4 0,7 0-4 0,-6 0 4 16,6 0-4-16,2 0-24 0,-10 6-12 0,10-6 0 0,-2 0 0 0,1 0 0 15,1 0 0-15,-2 0 0 0,-8 0 0 0,10 3 0 0,-1-3 0 16,0-3 0-16,0 6 0 0,-9-6 0 0,10 3 0 0,-10 0 0 16,10 0 0-16,-10 3 0 0,0-6 0 0,1 3 0 0,8 0 0 0,-9 0 0 15,-8 3 0-15,9-3 0 0,-1 0 0 0,0 0 0 16,-8 0 0-16,10 0 0 0,-10 0 0 0,8 0 0 0,-8 0 0 0,0 0 0 16,8 0 0-16,-8 0 0 0,0 0 0 0,0 0 0 0,0 0 0 15,0 0 0-15,0 0 0 0,0 0 0 0,0 0 0 0,0 0 0 16,0 0 0-16,0 0 0 0,0 0 0 0,0 0 0 0,0 0 0 15,0 0 0-15,0 0 0 0,0 0 0 0,0 0 0 0,0 0 0 16,0 0 0-16,0 0 0 0,0 0 0 0,0 0-28 0,0 0-68 0,0 0-24 16,0 0-20-16,-8 0-24 0,8 0-20 0,-8 0-44 0,8 0-48 15,-10 0 48-15,10 0 40 0,-8 0 36 0,0 0 28 0,8 0 28 16</inkml:trace>
        </inkml:traceGroup>
        <inkml:traceGroup>
          <inkml:annotationXML>
            <emma:emma xmlns:emma="http://www.w3.org/2003/04/emma" version="1.0">
              <emma:interpretation id="{0E8E3C38-DCC6-40F3-8635-DD60FFCD73BD}" emma:medium="tactile" emma:mode="ink">
                <msink:context xmlns:msink="http://schemas.microsoft.com/ink/2010/main" type="inkWord" rotatedBoundingBox="23219,10914 25249,10925 25244,11879 23214,11869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12462.0356">21231 7823 35 0,'0'0'84'16,"0"-5"-4"-16,0 1-8 0,0 4-16 0,0-6 0 0,0 6 0 0,0-4 0 15,0-1 4-15,0 5 0 0,0-4 0 0,0 4-4 0,0 0 4 16,0 0 0-16,0-6 0 0,0 6-4 0,0 0 4 0,0 0 0 16,0 0 0-16,0 0-16 0,0 0 24 0,0 0-4 0,0 0-4 0,0 0 0 15,0 0-4-15,0 0 0 0,0 0-4 0,0 0 4 16,0 0-8-16,0 6-4 0,0-6-4 0,0 0-4 0,0 4-4 0,0 1 0 15,0-1-8-15,0 2 0 0,0-2 0 0,0 1-4 0,0 4-4 16,0-4 0-16,0 5-4 0,0 0-4 0,0 4 0 0,0-4-8 16,0 0 0-16,0 2 0 0,-8 4 0 0,8-2 0 0,0 1 0 0,-9-1 0 15,9 1 0-15,0-1 0 0,-8 0 0 0,8 1 0 0,-8 4 0 16,8-5 0-16,0 1 0 0,-10 0 0 0,10-7 0 0,0 8 0 16,0-3 0-16,0-4 0 0,0 1 0 0,0 4-4 0,0-3-4 15,0-2 0-15,10 1 0 0,-10 0-4 0,0-2-4 0,8-3 0 16,-8 5 0-16,8-5 0 0,-8 5 4 0,9-6 0 0,-1 2-4 0,0-2 4 15,1-4 4-15,0 5-4 0,-1-5 4 0,0 4 4 0,2-4-4 16,6 0 0-16,-7-4 0 0,0 4-4 0,-1-5 8 0,9 1-4 16,-9-2 4-16,1 2-4 0,8-1 0 0,-9 0 4 0,2-4-4 15,-2 3 4-15,0-3 4 0,0-1-4 0,2 1 0 0,-2 4 0 16,-8-4 4-16,8-2-4 0,1 7 8 0,-9-6-4 0,8 6 0 16,-8-2 0-16,8-3 0 0,-8 5 0 0,0-2 0 0,0 6 4 0,0-3 0 15,0 3-4-15,10-6 0 0,-10 6 4 0,0 0 0 0,0 0 0 16,0 6 0-16,0-6 0 0,-10 3 0 0,10 3 0 0,0 3-4 15,0-5 4-15,0 6 0 0,0 0 0 0,0-1-4 0,0 6 0 16,0-5 0-16,0 4 4 0,0 1 0 0,0-1 0 0,0 1 0 16,0-2-4-16,0 2 4 0,0-1-4 0,0 1 0 0,0-1 0 0,0 0 4 15,0 1-4-15,0-5-4 0,0 4 0 0,0-4-4 16,0-1-8-16,0 1-8 0,10 0-8 0,-10-6-20 0,0 1-12 0,0 0-8 16,0 0-4-16,8-5-16 0,-8 4-12 0,0-4-8 0,0 5-16 15,8-10-4-15,-8 5-44 0,0-4-32 0,8 4 32 0,-8-5 20 16,0 0 48-16</inkml:trace>
          <inkml:trace contextRef="#ctx0" brushRef="#br0" timeOffset="512723.3376">21794 8039 35 0,'0'-5'104'0,"8"5"0"0,-8 0-4 16,0 0-28-16,0 5 0 0,8-5 4 0,-8 4-4 0,10 2 0 15,-10-6-4-15,8 4-4 0,-8 1 4 0,8 5 0 0,2-6 0 16,-2 1-4-16,0 1-4 0,0 2 4 0,1 2 0 0,0-4-8 16,8 3 4-16,-9 0-8 0,10 1-4 0,-10-6-4 0,8 6 0 0,2-1-8 15,-10-3-4-15,10 3 0 0,-1 1-24 0,-1 0 20 0,2-6-4 16,-2 5-4-16,2 1-8 0,-1-5 0 0,-9 5 0 0,9 0 0 16,0-6-8-16,-9 5 0 0,10 1-4 0,-10-5-4 0,10 5-8 15,-10-6-12-15,0 6-16 0,1-5-16 0,0 0-12 0,-9 0-16 16,8-1-8-16,1 1-20 0,-9 0-8 0,8-5-12 0,-8 4-16 15,0-4-44-15,0 0-24 0,0 0 40 0,0 0 32 0,0-4 28 16,0-1 24-16</inkml:trace>
          <inkml:trace contextRef="#ctx0" brushRef="#br0" timeOffset="512957.7088">22246 8028 55 0,'-9'0'116'0,"9"-4"-4"0,-8 4-8 16,8 0-20-16,-9 0-4 0,9 0 0 0,-9 0 0 0,1 4-4 0,8-4-4 15,-8 6-4-15,0-6-4 0,-2 5-8 0,2-1 0 0,8 2-4 16,-8-2-4-16,-2 6 0 0,2-5-4 0,8 4-4 0,-8 1-4 16,-1 0 0-16,1 0 0 0,8-1-4 0,-9 4-4 0,1-3-4 0,-1 4-8 15,1-3 0-15,0 3 0 0,-2 1-4 0,2-2 0 0,0 2-4 16,-10-1-4-16,10-4 0 0,0 5 0 0,-1-1-4 0,1-5-4 16,-10 1-8-16,10 5-12 0,0-6-8 0,-2 0-8 0,2 2-12 15,0-7-8-15,0 6-16 0,-2-5-16 0,10-1-16 0,-8 1-12 16,8-5-24-16,0 5-48 0,-8-5-8 0,8 0 32 0,0-5 40 0,0 0 20 15</inkml:trace>
          <inkml:trace contextRef="#ctx0" brushRef="#br0" timeOffset="513580.0447">22569 7545 67 0,'9'-5'80'0,"-9"1"-4"0,0-1-4 15,0 0-20-15,9 0 0 0,-9 5 0 0,0-5 0 0,0 0 4 16,0 0-4-16,0 5 4 0,0-4-4 0,0 4 0 0,8-5 0 15,-8 0 0-15,0 5-4 0,0-5-4 0,0 5 0 0,0 0 0 0,0-4 0 16,8 4-8-16,-8 0 0 0,0 0-4 0,0 0 4 16,0 0-4-16,0 0 0 0,0 0 0 0,0 0 4 0,0 0 0 0,0 0 0 15,0 4-4-15,0-4-4 0,0 5 0 0,0 0-4 0,0 0-4 16,0-1 0-16,0 1-4 0,0 0-4 0,0 0 0 0,0 5-8 16,0-1 0-16,0 1 4 0,0-1-4 0,0 1 0 0,0-1 0 0,0 2-4 15,0-2 0-15,0 0-4 0,0 1 4 0,0-5-4 0,0 4 4 16,0 1 0-16,10 0 0 0,-10 0 0 0,0-7-4 0,8 7 4 15,-8 0-8-15,8-5 4 0,-8 5 0 0,9-6 0 0,0 0-4 16,-9 1 4-16,8 1-4 0,0-2 0 0,1 1 0 0,-9-5 4 16,8 5-4-16,1-5 0 0,0 0 0 0,-1 0 4 0,0-5-4 0,-8 5-4 15,10-5 4-15,-2 1-4 0,0-2 0 0,0-3 4 0,2 5 0 16,-10-2 0-16,8-3 4 0,0 4 0 0,-8 0 0 0,9-5 0 16,-9 7 0-16,8-7 4 0,-8 4-4 0,8-3 0 0,-8 4 0 15,0 0 4-15,0 1 0 0,0-1-4 0,0 0 4 0,0 0-16 16,0 5 20-16,0-5-4 0,0 5 4 0,0 0-4 0,0 0 4 0,0-4 0 15,0 8 0-15,0-4 4 0,0 0 0 0,0 5 0 0,0 0 4 16,0 0 0-16,0 4 0 0,0-4 4 0,0 5 0 0,0-6 0 16,0 6 0-16,0 5 0 0,0-6-4 0,0 5 0 0,0-4 0 0,0 5-4 15,0-1 4-15,-8-5-4 0,8 6-4 0,0-1 4 16,-8-4-8-16,8 5 0 0,0-6 0 0,-9 1-4 0,9 4-8 0,0-10-8 16,-8 7-16-16,8-2-4 0,0 1-12 0,0-6-16 0,0 1-8 15,0 0-20-15,-8 0-20 0,8-5-16 0,0 4-40 0,0-4-48 16,0 6 28-16,0-6 36 0,8 0 28 0,-8 0 28 0</inkml:trace>
          <inkml:trace contextRef="#ctx0" brushRef="#br0" timeOffset="513931.1064">23218 8164 15 0,'0'0'140'0,"0"0"-8"16,0 0-4-16,-9 4-20 0,9-4 0 0,0 0 0 0,0 0-4 0,-9 5 0 15,9-5-8-15,0 5-4 0,0-5 0 0,0 0-4 16,0 5-8-16,-8-5-8 0,8 4-8 0,0-4 0 0,0 6-8 0,0-6-4 15,0 0-4-15,0 4-4 0,0-4-24 0,8 0 16 0,-8 0-8 16,0 0-4-16,-8 0 0 0,8 0-4 0,0 0-4 0,0 0 0 16,0 0-4-16,0 0-4 0,0 0 4 0,0 0-8 0,0 0 0 0,0 0-4 15,0 0-8-15,0 0-4 0,0 0-12 0,0-4-8 16,0 4-16-16,0 0-12 0,0 0-28 0,0-6-16 0,0 6-16 0,0-4-32 16,0 4-24-16,0-5-56 0,0 0-24 0,0 5 44 0,0-5 40 15,0 1 32-15,0-2 28 0</inkml:trace>
        </inkml:traceGroup>
        <inkml:traceGroup>
          <inkml:annotationXML>
            <emma:emma xmlns:emma="http://www.w3.org/2003/04/emma" version="1.0">
              <emma:interpretation id="{A6F8D168-93CD-43A3-90A3-B58EBD468AE5}" emma:medium="tactile" emma:mode="ink">
                <msink:context xmlns:msink="http://schemas.microsoft.com/ink/2010/main" type="inkWord" rotatedBoundingBox="25895,11255 26500,11258 26496,11957 25891,11954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15076.0432">23866 8164 31 0,'0'0'84'0,"0"-6"-8"0,0 1-4 0,0 1-16 16,0-6-4-16,0 6 0 0,0-6-4 0,0 1 0 0,0 0 0 0,0-1 0 15,0 0-4-15,0-5 4 0,8 6 0 0,-8-5 4 0,9-1 0 0,-9 1 0 16,8 4-4-16,1-4 0 0,-1 0 4 0,1 4 0 16,-1-4-4-16,0-1 0 0,2 1 4 0,6 4 0 0,-6-6-4 0,-2 4 4 15,8 2 0-15,-7 0 0 0,-1 1-4 0,10-1 0 0,-10 1-4 16,0 3-8-16,2-3-4 0,-2 4 0 0,0 5-4 0,0-5 0 15,2 5-4-15,-2 0-4 0,0 0 0 0,1 0-4 0,-1 5 0 0,-8 4-4 16,9-4 0-16,0 5-8 0,-9 0 4 0,8 4 0 16,0-4-8-16,-8 4 4 0,0 5 0 0,8-4-4 0,-8 4 0 0,0 5 0 15,0-5 0-15,0 0-4 0,0 5 4 0,-8 0 0 0,8 1-4 16,-8-1 0-16,0-2 0 0,8 2 0 0,-9 1 4 0,0-2-8 16,1 2 4-16,-1-6 0 0,1 5 0 0,-10-4 0 0,10 3 0 15,0-4 0-15,0-4 4 0,-2 4-4 0,2-5 0 0,0-4 0 0,8 5 0 16,-9-11 4-16,0 6-4 0,9-5-4 0,0-1 4 15,-8-4 0-15,8 0-4 0,0-4 4 0,0 4 0 0,0-10 0 0,8 5 0 16,-8-4-4-16,9-1 4 0,0 0 0 0,-9-4 0 0,8 5 0 16,0-6 0-16,2 0 4 0,-2 6-4 0,0 0 0 0,0-1 4 15,2 1 0-15,-2-1 4 0,0 5 4 0,1 0 0 0,-9 5 0 0,8 0 0 16,1 5 0-16,0-5 4 0,-9 9 4 0,8-3 0 0,-8 3 0 16,8 1 4-16,0 4 0 0,-8 1 4 0,10-6 0 0,-2 5 0 15,0 1-4-15,2-1-20 0,-10 1 0 0,8-6 0 0,0 5 0 16,1 1 0-16,-1-6 0 0,0 6 0 0,2-5 0 0,-2-1 0 15,0 1 0-15,10-6 0 0,-10 6 0 0,0-5 0 0,1-5 0 0,0 4 0 16,8-4 0-16,-9 0 0 0,0 0 0 0,1-4 0 0,8-6 0 16,-9 5 0-16,2-9 0 0,-2 5 0 0,0-6 0 0,1 1 0 15,0-6 0-15,-1 1 0 0,0 0 0 0,1 0 0 0,-9-5 0 16,8 0 0-16,-8 5 0 0,0-5 0 0,8-1 0 0,-16 6-16 16,8-4-44-16,0 4-12 0,0-1-16 0,-8 5-12 0,-1-4-12 0,9 5-20 15,-8 5-20-15,0-6-20 0,-1 5-56 0,0 2-20 16,-7 2 40-16,6 6 44 0,-6-5 28 0,7 1 32 0</inkml:trace>
        </inkml:traceGroup>
        <inkml:traceGroup>
          <inkml:annotationXML>
            <emma:emma xmlns:emma="http://www.w3.org/2003/04/emma" version="1.0">
              <emma:interpretation id="{64D2F7C4-0004-44BF-82B5-4569DBFE304A}" emma:medium="tactile" emma:mode="ink">
                <msink:context xmlns:msink="http://schemas.microsoft.com/ink/2010/main" type="inkWord" rotatedBoundingBox="27387,11150 27821,11152 27818,11681 27384,11678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68899.0521">25358 7952 71 0,'0'0'104'0,"0"0"-4"0,8 0 0 0,-8 0-16 0,0 0-4 15,8 0 4-15,-8 6 4 0,10-6-4 0,-2 0-4 0,-8 4 0 16,8-4-4-16,0 0 0 0,2 5 0 0,-2-5 0 0,0 5 0 16,9 0-4-16,-8-5 0 0,0 5-4 0,-1-5-4 0,10 4-4 0,-10-4-4 15,0 0-4-15,10 5 0 0,-10-5-8 0,9 0 0 0,-9 0-4 16,10 0-12-16,-2 0 0 0,-8 0-8 0,10 0-8 0,-1 0-12 15,-8 0 0-15,8 0 0 0,-1 0 0 0,2-5 0 0,-10 5 0 16,10 0 0-16,-10-4 0 0,9 4 0 0,-8 0 0 0,-1-5 0 16,0 5-4-16,1 0-60 0,-1-5-32 0,-8 5-36 0,0 0-44 15,0 0-52-15,0-5-88 0,-8 5 40 0,8 0 52 0,-17 0 48 16,9 0 32-16,-10 0 24 0</inkml:trace>
          <inkml:trace contextRef="#ctx0" brushRef="#br0" timeOffset="568609.8253">25511 7718 67 0,'0'0'116'0,"0"-6"-8"0,0 6-8 0,0 0-20 15,0 0 0-15,8 0 4 0,-8 0 0 0,0 0 0 0,0 6 0 0,0-6-8 16,10 0 0-16,-10 4-8 0,0-4 0 0,8 5 0 0,-8-5 0 16,0 5-4-16,8 0-4 0,-8-1 0 0,0 2 0 0,0-2-8 15,9 5 0-15,-9 1-8 0,0 0-4 0,0-5 0 0,0 5-4 16,0 3-4-16,0-3 0 0,0 0-8 0,0 5 0 0,0-1-4 15,0 0 0-15,0 0-4 0,0 1 0 0,0-1 0 0,0 1-4 16,0-1-4-16,0 1 0 0,0-1-8 0,0 5 0 0,0-5 0 16,0 1 0-16,0-1 0 0,8 1 0 0,-8-1 0 0,0-5 0 0,0 6 0 15,0-5 0-15,0 3 0 0,0-3 0 0,0-1 0 0,8 7 0 16,-8-8 0-16,0 3 0 0,0-7 0 0,0 6 0 0,10-1 0 16,-10-3 0-16,0 2-8 0,0-3-12 0,0 5-4 0,0-5-4 15,0 0 0-15,0 0-8 0,0-1-12 0,0-4-4 0,0 0-12 16,0 6-8-16,0-6-8 0,0 0-4 0,0 0-4 0,0 0-12 15,0 0-4-15,0-6-4 0,0 6-8 0,-10-4 0 0,10-1-12 0,0 0-28 16,-8-4-20-16,8 3 28 0,-8 1 24 0,8-3 24 0</inkml:trace>
        </inkml:traceGroup>
      </inkml:traceGroup>
    </inkml:traceGroup>
    <inkml:traceGroup>
      <inkml:annotationXML>
        <emma:emma xmlns:emma="http://www.w3.org/2003/04/emma" version="1.0">
          <emma:interpretation id="{BF8366C2-87A1-4A25-B284-D72B4B2F1CA4}" emma:medium="tactile" emma:mode="ink">
            <msink:context xmlns:msink="http://schemas.microsoft.com/ink/2010/main" type="paragraph" rotatedBoundingBox="2385,12626 28986,12512 28991,13824 2390,139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77C417-0AAE-4649-8635-A748619241BC}" emma:medium="tactile" emma:mode="ink">
              <msink:context xmlns:msink="http://schemas.microsoft.com/ink/2010/main" type="inkBullet" rotatedBoundingBox="2387,13070 2771,13069 2772,13457 2388,13458"/>
            </emma:interpretation>
            <emma:one-of disjunction-type="recognition" id="oneOf19">
              <emma:interpretation id="interp19" emma:lang="" emma:confidence="0">
                <emma:literal>•</emma:literal>
              </emma:interpretation>
            </emma:one-of>
          </emma:emma>
        </inkml:annotationXML>
        <inkml:trace contextRef="#ctx0" brushRef="#br0" timeOffset="570038.0058">548 9650 99 0,'0'0'120'0,"-10"-4"-4"0,10 0 0 0,0 4-16 0,0-6-8 15,0 6 4-15,-8 0-32 0,8 0 20 0,0 0-8 0,0 0-8 16,0 0-4-16,0-5-8 0,0 5 0 0,0 5-8 0,0-5 0 16,0 0-4-16,0 0-4 0,0 0-4 0,0 0 0 0,0 0-4 0,0 0 4 15,0 6-4-15,0-6 0 0,0 4 0 0,0 0-8 0,0 1 4 16,0 0-4-16,0 0-4 0,0 4 0 0,0 1-4 0,0 0 8 16,0-1-8-16,0 0 0 0,0 6-4 0,0-1-4 0,0 1-4 15,0-1 4-15,0 1 0 0,0-1 0 0,0 0-4 0,0 6 0 16,0-6 0-16,0 1 0 0,8 4-8 0,-8-5 4 0,0-1-4 0,0 2 0 15,0-5 0-15,10 5-4 0,-10-6 0 0,0 5-8 16,0-4 0-16,8-4-4 0,-8 3-8 0,0-5-8 0,0 1-4 16,0-1-4-16,0 2-4 0,0-6-4 0,0 4-8 0,0-4-8 0,0 0-12 15,0 0-12-15,0 0-8 0,0 0 0 0,-8 0 0 0,8-4-4 16,0 4-8-16,0-6-32 0,-10 2-28 0,10 4 20 0,-8-5 32 16,8 1 20-16</inkml:trace>
        <inkml:trace contextRef="#ctx0" brushRef="#br0" timeOffset="570335.2091">360 9838 79 0,'0'0'96'0,"0"0"-8"0,0 0 0 0,0 0-24 16,0 0 4-16,0 0 0 0,8 0 8 0,-8 0-4 0,0 0 4 15,0 0-4-15,9 0-4 0,-9 0 4 0,8 0 0 0,-8 0-4 16,8 0 0-16,2 0 4 0,-2 0 0 0,0 0-4 0,2 0-4 0,-2 0-8 15,0 0 0-15,0 0-4 0,10 0 0 0,-10 0-12 16,1 0 0-16,7 0 0 0,-6 0-4 0,-2-5-4 0,8 5 0 0,-6 0 0 16,-2-6-4-16,0 6-8 0,9-4-4 0,-8-1 0 0,8 5 0 15,-9-5-4-15,0 5-12 0,2-5 0 0,6 1 0 0,-6 4 0 16,-2 0 0-16,0-5 0 0,1 5 0 0,-1 0 0 0,1 0 0 0,-1 0 0 16,-8 0 0-16,9 0 0 0,-1 0-28 0,-8 0-20 15,8 0-20-15,-8 0-32 0,0 0-16 0,0 0-28 0,0 0-28 0,10 0-40 16,-10 0-64-16,0 0 40 0,0 0 40 0,0 0 36 0,0 0 28 15,0 0 28-15</inkml:trace>
      </inkml:traceGroup>
      <inkml:traceGroup>
        <inkml:annotationXML>
          <emma:emma xmlns:emma="http://www.w3.org/2003/04/emma" version="1.0">
            <emma:interpretation id="{C5FD74C8-46AF-4754-B565-529A953D80B7}" emma:medium="tactile" emma:mode="ink">
              <msink:context xmlns:msink="http://schemas.microsoft.com/ink/2010/main" type="line" rotatedBoundingBox="3306,12623 28986,12512 28991,13824 3312,13934"/>
            </emma:interpretation>
          </emma:emma>
        </inkml:annotationXML>
        <inkml:traceGroup>
          <inkml:annotationXML>
            <emma:emma xmlns:emma="http://www.w3.org/2003/04/emma" version="1.0">
              <emma:interpretation id="{EF075BBA-80AA-40B1-A810-06D611E9518F}" emma:medium="tactile" emma:mode="ink">
                <msink:context xmlns:msink="http://schemas.microsoft.com/ink/2010/main" type="inkWord" rotatedBoundingBox="3307,12776 5249,12768 5252,13542 3310,13550"/>
              </emma:interpretation>
            </emma:emma>
          </inkml:annotationXML>
          <inkml:trace contextRef="#ctx0" brushRef="#br0" timeOffset="572511.3877">2782 9717 63 0,'-10'-5'92'0,"10"1"-4"0,0 4-4 0,10-5-20 16,-10 5 0-16,0 0 4 0,8 0 0 0,-8 0 4 0,8 0-4 0,-8 0 0 16,9 0 0-16,-1 5-8 0,0-1 0 0,2 1-4 0,-2-5 0 15,8 10-8-15,-6-5 0 0,6 0-4 0,-7 4 0 0,8-4-4 16,-8 4 0-16,7 1-4 0,2 0-4 0,-2-1 0 0,-6 1 0 16,6-1-4-16,2 1-4 0,-2 5-4 0,1-6 0 0,-9 1-4 15,10 0 0-15,-10 3 0 0,10-3-8 0,-2 0-20 0,-7-1 24 0,8 1-4 16,-8-5-4-16,-1 5 4 0,0-1 0 0,10 1-4 0,-10-6-4 15,-8 7 4-15,8-7-8 0,2 0 0 0,-10 2-8 0,8-2-12 16,-8-4-8-16,0 6-16 0,8-6-16 0,-8 0-12 0,0 4-28 16,0-4-28-16,-8-4-12 0,8 4-44 0,0-6-40 0,-8 2 40 15,8 4 36-15,-10-6 28 0,2-2 28 0</inkml:trace>
          <inkml:trace contextRef="#ctx0" brushRef="#br0" timeOffset="572779.6698">3131 9703 103 0,'0'0'116'0,"0"0"-4"0,0-5-8 0,0 5-20 15,0 0 0-15,0 0 0 0,0 0-20 0,0 0 12 0,0 0-4 16,0 0-8-16,0 0-8 0,-9 0-4 0,9 0 0 0,0 0-8 16,-9 0-4-16,9 0-4 0,-8 5 4 0,8-5-4 0,-8 5 4 15,0-1 0-15,8 1-8 0,-10 5 4 0,2-5 0 16,0 4-4-16,-2 1 0 0,2-1-4 0,0 6-4 0,-1-1-4 0,1-4-4 0,-9 9 4 15,8-4-8-15,1-6-4 0,-10 5 0 0,10 1-4 0,0-1 0 16,-10 1 0-16,10-7 0 0,0 7-4 0,-1-5-4 0,1 0-4 16,-1-1-12-16,0-4-16 0,1 5-12 0,0-6-16 0,8 2-12 15,-10-2-24-15,10-4-36 0,-8 6-24 0,8-6-52 0,-8 0-20 16,8 4 40-16,0-4 40 0,-8-4 32 0,8 4 20 0</inkml:trace>
          <inkml:trace contextRef="#ctx0" brushRef="#br0" timeOffset="571647.7019">1289 9770 31 0,'0'0'96'0,"0"-5"-4"0,0 5-4 16,-8-5-28-16,8 5-4 0,0-4 0 0,0-1 4 0,0 5-4 16,0 0-4-16,0-5 0 0,0 5-8 0,0 0 0 0,0 0-4 15,0-5-8-15,0 5-4 0,0 0 4 0,0 0 8 0,0 0-4 16,0 0 0-16,0 5 4 0,8-5-4 0,-8 5 4 0,0 0-4 16,8-1-4-16,2 6-4 0,-10 0-8 0,8-1 0 0,0 1-4 0,-8-1 0 15,8 6-4-15,2 0 0 0,-2 3-4 0,0-3-4 0,1 4 0 16,-1-1 0-16,0 3 4 0,2-2-4 0,-2-4 0 0,0 3 0 15,-8 1-4-15,10-4 0 0,-2 4 0 0,-8-9 4 0,8 4-8 0,0 1 4 16,-8-11 0-16,0 7 0 0,0-3 0 0,9-3 0 16,-9 0 4-16,0-5 4 0,0 5-4 0,0-10 0 0,0 5 0 0,0-5 0 15,0-4-4-15,0 5 4 0,0-11 0 0,0 5-4 0,0-5 4 16,-9 1-4-16,9-5 0 0,0 0 4 0,0-6-4 0,0 6 0 16,-8-10 4-16,8 6-8 0,-8-6 0 0,8 5 4 0,0-5-4 0,-8 0 4 15,8 0 0-15,-10 1 0 0,10 4 0 0,0-5 0 0,0 5 0 16,-8 0 0-16,8 0 0 0,0 4 4 0,0-3-4 0,0 4-4 15,0-1 4-15,0 6 0 0,8-5-4 0,-8 4 4 0,0 7-4 16,10-7 4-16,-10 5 0 0,8 1-4 0,-8 3 8 0,8-3-4 16,0 5 0-16,1-2-4 0,-9 2 8 0,17-2-4 0,-8 6-4 15,-1-4 4-15,0 4-4 0,10 0 8 0,-10 0 0 0,10 0-8 16,-2 0 4-16,2 0 0 0,-1 0-4 0,-1 0 0 0,10 0 4 0,-8 0 4 16,7 0-4-16,0-5 0 0,0 5-4 0,1-4 4 0,0-2 0 15,0 2 0-15,7-1 0 0,-7 0-4 0,8 5 4 0,-8-5-4 16,-1 1 0-16,9-1 0 0,-8 0 0 0,0 1 4 0,-1-1-4 0,1 5 0 15,0-5 0-15,-9 5 0 0,8 0 0 0,-8 0 0 16,1 0 0-16,-2 5 0 0,2-5 0 0,-10 0 4 0,9 5 0 0,-9-1 0 16,1-4-4-16,0 5 4 0,-1 0 0 0,0-5 0 0,-8 4-4 15,10 1 8-15,-10 0-4 0,8 0 0 0,-8-1 4 0,0-4 0 16,8 6 0-16,-8 3 0 0,0-5 0 0,0 2 0 0,8-2 4 16,-8 6 0-16,0-1 8 0,10 1-8 0,-10-5 4 0,0 9 0 0,0-3 4 15,0-3-4-15,8 7 4 0,-8-1 0 0,0 1 0 16,0-5 0-16,8 4-4 0,-8 0-4 0,0 0 0 0,0 0 0 0,9-3 0 15,-9-2-4-15,0 5 4 0,0-4-4 0,0 1 0 0,0-3-4 16,0-3-4-16,0 0 0 0,0 0-4 0,0-1-4 0,0 1-16 16,0-5-16-16,0 0-16 0,0 5-16 0,-9-5-16 0,9 0-24 0,0-5-12 15,-8 5-28-15,0-5-48 0,8 1 8 0,-10-1 44 0,2 0 24 16,0 0 28-16</inkml:trace>
          <inkml:trace contextRef="#ctx0" brushRef="#br0" timeOffset="572215.1808">1818 9765 27 0,'0'-5'100'0,"0"-4"-4"16,0 4-8-16,0-4-28 0,8 4-8 0,-8-5 0 0,8 5-8 15,2-4 0-15,-2 4-4 0,0-4-8 0,0 3 4 0,2-3-8 16,-2 4-4-16,9-4 0 0,-8 4-8 0,8 0 0 0,-9 0 0 0,0 1-4 15,10 0 0-15,-10 4 0 0,0-6 0 0,2 6 0 16,6 6 4-16,-7-6 0 0,-1 4 0 0,-8 0 0 0,9 1-4 0,0 5 4 16,-1-1-4-16,-8 5-8 0,0-4 0 0,0 4 0 0,8 1 4 15,-8-1-4-15,0 1 0 0,0-1 0 0,0 5 0 16,0-4-4-16,-8-6 4 0,8 5 4 0,0-3-4 0,0-2-4 0,0 0 0 16,0 1 0-16,0-5 4 0,0-1-4 0,0 2 0 0,0-6-4 15,0 0 4-15,0 0 0 0,0 0 0 0,0 0 0 0,0-6 0 16,0 6 4-16,8-4-4 0,-8-1 4 0,8 1-4 0,-8-2 0 0,10 2 4 15,-10-1 0-15,8 5-4 0,-8-5 0 0,8 1 0 0,2-1 4 16,-2 5 0-16,0-6 8 0,1 6-4 0,-1 0 4 0,1 0 0 16,-1 0-4-16,1 0 0 0,-1 6 0 0,10-6 4 0,-10 5-4 15,0-1 0-15,2 1 4 0,-2 0 4 0,0-1 0 0,9 6 0 16,-9-5 0-16,1 5 0 0,-9-6 4 0,9 6 0 0,-1-1 4 0,-8 1-4 16,8-1 4-16,-8 1-8 0,0 0 0 0,0-1-8 0,0 6 0 15,0-5-4-15,-8 0 0 0,8-1 4 0,-8 0-4 0,-1 1-4 16,0 0 0-16,1-1 0 0,-1 1-4 0,1-1-4 0,-8-4-8 15,6 0-12-15,2 5-8 0,-10-10-16 0,2 4-16 0,7-4-16 16,-8 0-8-16,9 0-8 0,-9 0-8 0,9-4-32 0,-10-2-40 0,10-3 20 16,-2 4 24-16,2-4 28 0</inkml:trace>
        </inkml:traceGroup>
        <inkml:traceGroup>
          <inkml:annotationXML>
            <emma:emma xmlns:emma="http://www.w3.org/2003/04/emma" version="1.0">
              <emma:interpretation id="{432A9781-24DB-41CE-B1DB-9ABD68A3364B}" emma:medium="tactile" emma:mode="ink">
                <msink:context xmlns:msink="http://schemas.microsoft.com/ink/2010/main" type="inkWord" rotatedBoundingBox="5806,13209 5823,13208 5824,13219 5807,13219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573529.6649">3779 9770 67 0,'0'0'132'16,"0"5"4"-16,0-5-4 0,0 0-24 0,8 5 8 0,-8-5 0 0,0 0-4 16,0 0 4-16,0 0-4 0,0 0 0 0,0 0-8 0,0 0-8 15,0 0-12-15,-8 0 0 0,8-5-8 0,8 10-24 0,-8-5 16 16,0 0-8-16,0 0-4 0,0 0-8 0,0 0-4 0,0 0-28 0,0 0-16 15,0 0 0-15,0 0 0 0,0 0 0 0,-8 0 0 0,8 0 0 16,0 0 0-16,0 0 0 0,0 0 0 0,0 0 0 0,0 0 0 16,0 0 0-16,0 0-48 0,0 0-52 0,0 0-20 0,0 0-28 15,8 0-28-15,-8 0-20 0,0 0-68 0,0 0 0 0,0 0 52 16,0 0 44-16,0 0 24 0,9 0 32 0,-9 0 24 0</inkml:trace>
        </inkml:traceGroup>
        <inkml:traceGroup>
          <inkml:annotationXML>
            <emma:emma xmlns:emma="http://www.w3.org/2003/04/emma" version="1.0">
              <emma:interpretation id="{0FB8959E-0273-4FAF-BDA3-85549BA486E6}" emma:medium="tactile" emma:mode="ink">
                <msink:context xmlns:msink="http://schemas.microsoft.com/ink/2010/main" type="inkWord" rotatedBoundingBox="6299,12618 8457,12609 8462,13912 6304,13921"/>
              </emma:interpretation>
            </emma:emma>
          </inkml:annotationXML>
          <inkml:trace contextRef="#ctx0" brushRef="#br0" timeOffset="573993.4231">4282 9631 87 0,'0'-4'112'0,"0"4"-4"0,0 0-8 0,-9-6-20 16,9 6-8-16,0-4-4 0,0-1-4 0,0 0 4 0,0 0-4 15,9 1 0-15,-9-7-12 0,0 7-8 0,8-6 0 0,-8 1 4 16,8-1 0-16,-8 1-4 0,10-5 0 0,-2 4 0 0,0-5 0 16,1 1-4-16,0-1-4 0,-1 0 4 0,0 7-4 0,1-7-4 0,-1 1 4 15,10-1-8-15,-10 1 0 0,0 5-4 0,2-6-4 16,-2 5-4-16,0 1 0 0,0 0 0 0,-8-1 0 0,9 5-4 0,-9-5-4 15,9 5 0-15,-9 1 4 0,8-1-8 0,-8 5 0 0,0-5 4 16,0 5-4-16,0 0 0 0,9 0 4 0,-9 0 0 0,0 0 0 16,0 5 0-16,0-5 0 0,8 5 0 0,-8-1 0 0,0 1-4 0,8 5 4 15,-8-5-4-15,0 5 0 0,10-1 0 0,-10 5 0 0,0-4 0 16,8 4 0-16,-8 1 0 0,8 4 0 0,-8-5 0 0,0 5-4 16,8-4-4-16,-8 4 4 0,0 0 0 0,0 1 0 0,10-6 0 15,-10 5-4-15,0-4 0 0,8 4 4 0,-8-5-4 0,0 1 0 16,8 0-12-16,-8-7-8 0,0 2-16 0,0-1-12 0,0 1-12 0,9-5-12 15,-9 5-4-15,0-6-4 0,0-4-24 0,0 5-8 0,0-5-12 16,0 0-12-16,0 0-44 0,0 5-24 0,-9-10 36 0,9 5 36 16,0 0 28-16,-8 0 16 0</inkml:trace>
          <inkml:trace contextRef="#ctx0" brushRef="#br0" timeOffset="574277.6624">4324 9929 59 0,'0'0'108'0,"9"0"0"0,-9 0-8 16,0 0-16-16,0 4 0 0,9-4 4 0,-9 0-4 0,8 0 0 0,-8 0 0 16,8 0-8-16,1 0-4 0,-1 0-4 0,0-4-4 0,2 4 0 15,6 0-8-15,-6-6 0 0,6 6-4 0,-8-4 0 0,10 4-8 16,-10-5-4-16,9-1-4 0,1 6-8 0,-2-4-4 0,-8 0-4 0,10-1-4 15,-1 0-4-15,-8 5-4 0,8-5 0 0,-1 1 0 0,-6 4-4 16,6-6 0-16,-8 6-8 0,2 0-4 0,6 0 0 0,-7 0-32 16,-1-4 8-16,1 4-16 0,0-5-12 0,-1 5-16 0,-8 0-20 15,8 0-24-15,0 0-20 0,-8 0-40 0,0-4-44 0,0 4 28 16,0 0 40-16,10-6 28 0,-10 2 24 0</inkml:trace>
          <inkml:trace contextRef="#ctx0" brushRef="#br0" timeOffset="574761.3699">4605 10279 7 0,'0'-6'104'0,"0"2"-8"0,0-1-8 0,0 0-24 0,0 0 0 16,0-4 0-16,0 4-4 0,0 0 4 0,10-4-4 0,-10 4-8 0,8-5 0 16,-8 5 4-16,8-4 0 0,0 4-8 0,-8-4-4 0,10 4-8 15,-2-5-4-15,0 5-4 0,1 1 0 0,8-1-4 0,-8 0-4 16,-1 0-4-16,0 5-4 0,0-5 0 0,2 5 0 0,6 0 0 16,-6 5-4-16,-2-5 0 0,0 5-4 0,1 0 4 0,-1 4-8 0,1-4 8 15,-1 5-4-15,-8-1 0 0,0 1 0 0,9-1 0 16,-9 6 0-16,0-1 0 0,0 1 0 0,0-1-4 0,0 1 4 0,-9-1-4 15,9 5 0-15,-8-4 0 0,-1-1-4 0,1 5 4 0,-1-4 0 16,1-6 0-16,0 5 0 0,-10-3 0 0,10 3 0 0,-2-10 0 16,2 6 0-16,0-5 0 0,0 4 0 0,-1-9-4 0,9 4 4 0,-9-4 0 15,9 6 0-15,-8-6 0 0,8 0 0 0,0 0 0 0,0 0 0 16,0 0 0-16,0 0 0 0,0 0 0 0,0 0 4 0,0 0-4 16,8 0 4-16,-8 0 0 0,9 0 8 0,-9 4 0 0,9-4 0 15,-1 0 4-15,0 6 0 0,0-6 0 0,2 0 0 0,-2 0-4 16,0 4-4-16,10-4-4 0,-10 0 0 0,9 5 0 0,-8-5-4 0,8 0 4 15,-1 0-4-15,-6 0 0 0,6 0 0 0,2 0-4 0,-2 0 4 16,-7-5-12-16,8 5-16 0,0-4-12 0,1 4-16 0,-2-6-20 16,-8 6-24-16,10-4-20 0,-1-2-20 0,0 2-60 0,-8-1 8 15,7-4 36-15,-8-1 24 0,2 6 28 0</inkml:trace>
          <inkml:trace contextRef="#ctx0" brushRef="#br0" timeOffset="575075.5276">5228 9684 51 0,'0'4'104'0,"0"-4"-12"0,-8 0-12 0,8 0-20 0,0 0 0 0,0 6 4 16,0-6 4-16,0 0 8 0,8 4-4 0,-8-4 0 0,9 5-4 15,-1 0 0-15,0-5-4 0,1 4 0 0,0 1 4 0,-1 0-4 16,0 5 8-16,10-1 0 0,-10-4 0 0,10 5-4 0,-2-1-4 0,1 6 0 15,1-6-12-15,-2 1-4 0,2-1-4 0,-2 1-12 0,2 5-4 16,-1-6 0-16,-1 1-8 0,2 4 0 0,-2-5-4 0,2 6-4 16,-1-5 0-16,-8-2-4 0,8 7 0 0,-1-5-4 0,2 5 0 15,-10-6 0-15,10 1-4 0,-10 0 0 0,9 4 0 0,-8-5-8 16,-1 0-8-16,0 1 0 0,1-4-16 0,-1 3-12 0,1-4-4 0,0 0-12 16,-9-1-8-16,0 1-12 0,8-5-12 0,-8 5-16 0,0-5-16 15,0 0-12-15,0-5-12 0,0 5-48 0,-8-5-24 0,8 1 48 16,-9-6 28-16,9 5 24 0,-9-5 28 0</inkml:trace>
          <inkml:trace contextRef="#ctx0" brushRef="#br0" timeOffset="575312.8925">5646 9698 51 0,'-8'-4'116'0,"8"-2"-8"0,-10 6-4 0,10 0-24 0,-8 0 4 16,8 0 0-16,-8 0 8 0,8 6-4 0,-9-2 0 0,9 1-4 0,-9 4-4 15,1-4-4-15,8 5 0 0,-8 0 0 0,-1 4-4 16,1-5-4-16,-1 6-4 0,0-1-8 0,1 1-4 0,0 4-4 0,-2-4-8 16,-6 3-4-16,8 1-12 0,-2-4-4 0,-6 3-4 0,-1 3 4 15,9-2-8-15,-10 0-4 0,2 1-4 0,-2-7 0 0,1 6-4 16,8-4-8-16,-8 4-8 0,1-5-16 0,7-4-16 0,-8 5-20 0,9-6-20 16,-2 1-20-16,2-1-28 0,0-4-24 0,-1 0-40 0,0-5-44 15,9 0 36-15,-8-5 32 0,8 0 36 0,0-4 32 0</inkml:trace>
          <inkml:trace contextRef="#ctx0" brushRef="#br0" timeOffset="575987.0896">6251 9181 71 0,'0'-6'96'0,"0"6"-8"0,0 0-4 16,0-4-20-16,0 4-4 0,0 0-8 0,-8 0 0 0,8 0 0 15,0 0-4-15,0 0 4 0,0 0 0 0,-9 0-8 0,9 0-4 16,0 0 0-16,-9 0 4 0,9 0-12 0,-8 0 4 0,0 0-4 15,8 4 0-15,-8 2-4 0,-2-6 0 0,10 4-4 0,-8 5 0 0,0-3 0 16,8 3-4-16,-10 1 0 0,2-1 0 0,0 6-4 0,8-1 4 16,-9 0-4-16,1 6-4 0,-1-6 0 0,9 5 0 0,-8 1-4 15,8-2 0-15,-9 1-4 0,9 0 4 0,0 6 0 0,-8-6-8 16,8-1 0-16,0 7 8 0,0-6-4 0,0 0 0 0,8 1 0 0,-8-1-4 16,0 0 0-16,9-4 4 0,-1 4-4 0,-8-5 0 0,9 1 0 15,-1-1 4-15,1 0 0 0,-1-4-4 0,10 4 0 0,-10-4 0 16,0-6 0-16,10 6 0 0,-10-5 0 0,9 0 0 0,0-5 0 15,-8 5 0-15,7-5 4 0,2 0-8 0,-2 0 4 0,-6-5 0 16,6 0 4-16,1 0-4 0,-8 0 0 0,8-4 0 0,-9 4 4 0,0-4-4 16,2-1 4-16,-2 0-8 0,0 1 4 0,-8-1 0 15,10 1-4-15,-10-1 4 0,0-5 0 0,0 11 0 0,-10-6 0 0,10 1 0 16,-8-2 0-16,0 3 0 0,-2 2 4 0,2 2-4 0,0-6-4 0,-9 10 4 16,8-5 0-16,-8 5 0 0,9 0 0 0,-10 0 0 15,2 5 0-15,-2 0 0 0,10 0 0 0,-9-1 0 0,9 6 0 0,-10 0 0 16,10-1-4-16,0 6 4 0,0-5-12 0,-10 5-12 0,18-7-16 15,-8 7-16-15,-2-1-24 0,2-5-32 0,8 6-20 0,-8-1-72 16,8-4-12-16,0 4 40 0,0 1 28 0,0-6 32 0,0 6 20 16</inkml:trace>
        </inkml:traceGroup>
        <inkml:traceGroup>
          <inkml:annotationXML>
            <emma:emma xmlns:emma="http://www.w3.org/2003/04/emma" version="1.0">
              <emma:interpretation id="{1F32ABB6-665B-481D-871F-1438D3D33661}" emma:medium="tactile" emma:mode="ink">
                <msink:context xmlns:msink="http://schemas.microsoft.com/ink/2010/main" type="inkWord" rotatedBoundingBox="9089,13252 9651,13249 9652,13329 9089,13331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02811.3281">7079 9813 3 0,'-10'0'112'0,"10"0"-8"0,0 0-4 16,-8 0-24-16,8 0-4 0,0 0-4 0,0 0 0 0,0 0 4 0,0 0 4 15,0 0 4-15,0 0 0 0,0 0 0 0,0 0 4 0,8 0 4 16,-8 0 4-16,10 5 0 0,-10-5 4 0,8 0-8 0,0 5-4 16,1-5 0-16,0 0 0 0,-1 4-8 0,9 2-12 0,-9-6 0 0,10 5-12 15,-2-1-44-15,2 1-8 0,-2 0 0 0,2-1 0 0,-1 2 0 16,-1-6 0-16,2 4 0 0,-2 1 0 0,2-1 0 16,-1-4 0-16,0 6 0 0,0-6 0 0,-1 4 0 0,2-4 0 0,0 0 0 15,-2 0 0-15,1 5 0 0,-8-5 0 0,8 0 0 0,-1 0 0 16,-6 0 0-16,6 0 0 0,-6 0 0 0,-2 0 0 0,8-5 0 15,-7 5 0-15,0 0 0 0,-1 5 0 0,1-5 0 0,-1 0 0 0,-8 0 0 16,8 0 0-16,-8 0 0 0,10 0 0 0,-10 0 0 0,8 0 0 16,-8 0 0-16,0 0 0 0,0 0 0 0,0 0 0 0,0 0 0 15,0 0 0-15,0 0 0 0,0 0 0 0,0 0 0 0,0 0 0 16,0 0 0-16,0 0 0 0,0 0 0 0,0 0-24 0,-8-5-116 16,8 5-24-16,0 0-40 0,-10-4-44 0,10 4-60 0,0-6 52 0,-8 6 52 15,8-4 32-15,-8-1 36 0,8 1 24 0</inkml:trace>
        </inkml:traceGroup>
        <inkml:traceGroup>
          <inkml:annotationXML>
            <emma:emma xmlns:emma="http://www.w3.org/2003/04/emma" version="1.0">
              <emma:interpretation id="{0F1F3716-20A8-42A7-B61C-A5F71900D8E1}" emma:medium="tactile" emma:mode="ink">
                <msink:context xmlns:msink="http://schemas.microsoft.com/ink/2010/main" type="inkWord" rotatedBoundingBox="10357,12635 12435,12626 12439,13470 10361,13479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603691.9719">8357 9785 39 0,'-8'-10'108'0,"8"0"-4"0,0 5-4 0,0-4-20 15,-9 4 0-15,9-4 4 0,0 4-8 0,0 0 0 0,0 0-4 0,0 5-12 16,0-5-8-16,0 5 4 0,-8 0 0 0,16 0 4 0,-8-5 0 16,0 5 0-16,9 5 0 0,-9-5 0 0,0 0 0 0,8 5-4 15,0 0-4-15,1 0-8 0,-9 4-8 0,9 1-4 0,-1-5-4 16,10 4-4-16,-10 1-4 0,0 4 0 0,1 1-8 0,0-1 0 15,7 1-4-15,-7-1-4 0,-1 1 4 0,0 4 0 0,2-5-4 0,-2 5 0 16,0-4 0-16,-8-1-4 0,10 0 0 0,-10 0-16 0,8-4 20 16,-8 0 4-16,0-1-4 0,8 0 0 0,-8-3 0 0,0-2 0 15,0 2-4-15,0-6 4 0,0 0-4 0,0-6 0 0,-8 2 0 16,8-6 0-16,0 5 0 0,-8-8 0 0,8 3 0 0,-10-10 0 16,10 6-4-16,0-6 4 0,-8-3 0 0,0-2-4 0,8 2-4 0,-10-6 8 15,2 0 0-15,8 0 0 0,-8 1-4 0,8-1-4 16,-9 0 4-16,9 0 0 0,-8 0 4 0,8 1-4 0,0 4 0 0,0-4 8 15,0 2 0-15,-8 3-4 0,8 4 0 0,0 0 0 0,0 0 0 16,0 0 0-16,0 3-4 0,0 3 4 0,0-2 0 0,8 5 4 16,-8-4-4-16,0 5 0 0,8-1 0 0,-8 0 0 0,0 5 0 15,9-4 0-15,-9 4-4 0,8 0 4 0,0-4 0 0,2 9 0 0,-2-10 0 16,0 5 0-16,2 5 4 0,6-5-8 0,-8 1 4 16,10-1 4-16,-10 5-4 0,9-5 0 0,1 1 0 0,-2-1 0 0,2 5-4 15,7-5 8-15,-8 0-4 0,8 0 0 0,1 0 0 0,-8 5 0 16,7-4-4-16,0-1 4 0,0 0 4 0,1 0-4 0,8 5 0 15,-8-4-4-15,-1 4 4 0,1 0-4 0,0-6 0 0,0 6 0 0,-1 0 4 16,1 0-4-16,0 6 0 0,-1-6 4 0,-8 4 0 0,8-4-4 16,-7 5 4-16,8 0 4 0,-10 0-4 0,1-1 0 0,0-4 0 15,0 5 0-15,-9 0 0 0,10 0 0 0,-10 0-4 0,10 0 8 16,-10-1 0-16,9 1 0 0,-9 0-4 0,1-1 0 0,0 1 0 16,-1 0 0-16,0 0 4 0,2 0 0 0,-2 0 0 0,0-1 4 0,0 1 0 15,2 0 0-15,-2 0 8 0,0-1 4 0,1 6 0 0,-9-5 0 16,8 0 4-16,1 5 0 0,-9-6 4 0,9 6-4 0,-9-1 0 15,8 1 0-15,-8 0-4 0,8-1-4 0,-8 1-8 0,8 0-8 16,-8-1 0-16,0 1 0 0,0-1 0 0,10 1 0 0,-10-2 0 16,0 3 0-16,0-1 0 0,0-6 0 0,0 1 0 0,0 5 0 0,0-6 0 15,0 1 0-15,0-5 0 0,0 0 0 0,0 4 0 16,0-4 0-16,0 0 0 0,0 0-32 0,0 0-36 0,0-4-20 0,-10-1-20 16,10 1-12-16,0-1-20 0,-8 0-20 0,8-4-20 0,-8-1-52 15,0 6-20-15,-1-7 56 0,0 2 36 0,1-1 28 0,-1 0 24 16</inkml:trace>
          <inkml:trace contextRef="#ctx0" brushRef="#br0" timeOffset="604190.6394">8946 9617 79 0,'-10'-5'76'0,"10"0"12"0,0 0-4 0,0-4-24 0,0 3 0 16,0-2-8-16,0 2 0 0,0-3 4 0,10 4 0 0,-10-4-12 16,8 0 4-16,0 3-8 0,2-4 0 0,-2 6-4 0,0-2 0 0,0 2-4 15,1-1 0-15,8 1 0 0,-8 4-4 0,-1 0-12 0,10 0 0 16,-10 0 0-16,0 4 4 0,0 1-4 0,2-1 4 0,-2 6-8 16,0-4 4-16,-8 8 0 0,9-5-4 0,-9 6-4 0,8-5 0 15,-8 4-4-15,0 0 4 0,0 0-4 0,-8 1 0 0,8-1-4 16,0 1 4-16,-9-6-4 0,9 5 4 0,0-4 0 0,0 0-4 15,-8-1 0-15,8-4 0 0,0 0 0 0,0 0 0 0,0-5 0 0,0 0 0 16,0 5 0-16,-8-5 0 0,16-5 0 0,-8 5 0 0,0 0 0 16,8 0-4-16,-8-5 4 0,9 5 0 0,-9-5 0 0,0 0 0 15,8 5 0-15,1 0 0 0,-9 0 0 0,9 0 0 0,-1 0 4 16,0 0-4-16,0-5 4 0,2 10 8 0,-2-5-4 0,0 0 4 16,2 5-16-16,-2 0 24 0,0-5 0 0,9 5 0 0,-8 0-4 0,-1-1 4 15,1 6-4-15,-1-5 0 0,10-1 4 0,-10 6 0 16,0 0 4-16,2-1-4 0,-2 1 4 0,0-1 0 0,0 1-4 0,-8 5 0 15,9-6 0-15,-9 5 4 0,8 1-4 0,-8-1-4 0,0-4 0 16,0 3 0-16,0 2 0 0,0 0 0 0,-8-5 0 0,8 5-8 16,-9-1 0-16,1-4-4 0,0-1 0 0,0 0 0 0,-2 1 0 0,-6-6 0 15,6 2-4-15,2-2-8 0,0 1 0 0,-9-5-4 0,8 0-12 16,-8 0-12-16,9 0-16 0,-10 0-8 0,10-5-8 0,-10 1-4 16,10-6-24-16,-8 0-12 0,7 5-12 0,0-4 0 0,1-5-24 15,-1 4-36-15,1 0-12 0,0-4 36 0,-2 0 24 0,10-1 28 16</inkml:trace>
          <inkml:trace contextRef="#ctx0" brushRef="#br0" timeOffset="604848.8762">10352 9617 99 0,'-8'0'136'16,"8"-5"-12"-16,0 5 0 0,0 0-28 0,-9 0 4 0,9 0-8 0,0 0-4 15,-9 0-8-15,9 0 0 0,-8 5-4 0,8-5-12 0,-8 4-4 16,0 2 0-16,8-2 0 0,-10 1-8 0,2 1 0 0,8-2-4 16,-8 5-4-16,-2-4-4 0,2 4-4 0,8 1-4 0,-8-1-4 15,-1 1 0-15,1 4-4 0,-1-4-4 0,-8 5 0 0,9-1-4 16,0 0-4-16,-10 1 0 0,10 4-4 0,-10-5 0 0,1 6-4 16,1-6 0-16,7 5 0 0,-8 0 0 0,-1-4 0 0,2 4-4 0,-2-5-8 15,2 1-8-15,7 0-4 0,-8-1-12 0,0-4-12 16,9-1-16-16,-2 0-12 0,-6 1-8 0,16-6-24 0,-8 2-24 0,-2-2-24 15,2 1-52-15,0-5-32 0,8 0 36 0,-9 0 32 0,9-5 32 16,-8 1 24-16</inkml:trace>
          <inkml:trace contextRef="#ctx0" brushRef="#br0" timeOffset="604678.3335">9935 9617 75 0,'0'-5'96'16,"0"0"0"-16,0 5 4 0,0 0-20 0,0 0 0 0,8 0 0 15,-8 0-4-15,0 0 8 0,8 5-4 0,0-5-4 0,-8 5 0 16,10-1-4-16,-2 2 0 0,0-2 0 0,10 1 4 0,-10 1-4 0,1-2 0 15,7 5-4-15,-7-4 0 0,8 4-12 0,1 1-4 0,-10-1-4 16,9 6-8-16,0-6-4 0,0 1-4 0,-1 0 0 0,2 4-8 16,-10-4-4-16,10-1 0 0,-2 6-4 0,2-6 0 0,-1 6-4 15,-9-6 0-15,10 5-4 0,-2-3-4 0,-6 3-4 0,6-4 8 16,-8-1-8-16,10 1 0 0,-10-1 4 0,1 1-4 0,-1-2-4 16,0-2-4-16,2 3 0 0,-2-3-8 0,-8-2-8 0,8 1-12 0,-8-5-12 15,8 5-16-15,-8-5-20 0,0 0-12 0,0 5-20 0,0-10-24 16,0 5-20-16,0 0-24 0,-8-5-56 0,8 0 16 0,0 1 48 15,-8-2 28-15,0 2 32 0,8-1 24 0</inkml:trace>
        </inkml:traceGroup>
        <inkml:traceGroup>
          <inkml:annotationXML>
            <emma:emma xmlns:emma="http://www.w3.org/2003/04/emma" version="1.0">
              <emma:interpretation id="{BABC6156-372F-4754-9E6E-AD6EB2CB0CD9}" emma:medium="tactile" emma:mode="ink">
                <msink:context xmlns:msink="http://schemas.microsoft.com/ink/2010/main" type="inkWord" rotatedBoundingBox="13605,12578 15516,12570 15520,13553 13609,13561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606109.5054">11648 9334 15 0,'0'-5'112'0,"-8"0"-8"0,8 0-4 0,0 0-24 0,0 1 0 0,0-1 0 16,-8 0 4-16,8 5-4 0,0-5 4 0,0 1-16 0,0 4 0 15,0-5-4-15,0 5 0 0,0 0-4 0,0 0 4 0,0-5 0 16,8 5 4-16,-16 0 8 0,8 0 0 0,0 0 0 0,0 5-8 16,0-5-4-16,0 5-8 0,0-1 0 0,0 1-8 0,0 5 0 0,0-1-12 15,0 1-4-15,0 0 0 0,0-1-8 0,-10 5-4 16,10 1 0-16,0-1-4 0,-8 5-4 0,8 0 0 0,-8 1 0 0,8 0 0 15,-10-2-8-15,10 6 4 0,0-4 0 0,-8-1-8 0,8 4 4 16,0-3 0-16,0-1 0 0,-8 0-4 0,8 0 4 0,0 0-8 16,8-4 4-16,-8 4 0 0,0-5 4 0,8 1-8 0,-8-6 0 0,10 1 0 15,-2-1 0-15,-8 1 4 0,8-5-4 0,2 0 0 16,-2 0 0-16,0-1 0 0,0-4-4 0,10 0 0 0,-10 0 0 0,9-4 4 16,-9-1 4-16,2 0-4 0,6 0 0 0,-8 0 0 0,2-4 0 15,6-1 0-15,-7 5 0 0,8-4 0 0,-8-1 4 0,-1 0-4 16,0 1 4-16,0 4 0 0,2-5 4 0,-2 6 0 0,0-6 0 15,-8 5 0-15,10 1 0 0,-10-1 0 0,8 5 0 0,-8-5 0 0,8 5-4 16,-8 0 4-16,0 0 0 0,9 0 0 0,-9 0 0 16,8 5 4-16,-8 0 0 0,0-1 0 0,9 1 0 0,-9 5-4 0,0 0 4 15,0-1 0-15,8 0 0 0,-8 6 0 0,0-1 0 0,0 1 0 16,0-1-4-16,0 5 4 0,0 0 0 0,0-4 4 0,0 4-4 16,0 1 0-16,0-1-8 0,0 0 4 0,0-5 4 0,0 5-4 0,0-4 0 15,0 0 4-15,0-1-8 0,0 0 0 0,0-5-12 0,0 0-12 16,0 1-16-16,0 0-16 0,0-5-16 0,0 0-8 0,0 0-20 15,0-5-20-15,0 4-16 0,0-4-4 0,0-4-56 0,0-1-28 16,0 5 40-16,9-10 36 0,-9 6 36 0,0-6 16 0</inkml:trace>
          <inkml:trace contextRef="#ctx0" brushRef="#br0" timeOffset="606546.34">12236 9631 43 0,'0'0'116'0,"9"5"-8"0,-9-5-4 0,9 0-20 0,-1 6-4 0,-8-2 4 15,8 0 0-15,0 1-4 0,-8 0 0 0,10 0-4 0,-2-1 0 16,-8 1-8-16,8 5 0 0,2-6 0 0,-2 6 0 0,0-5 0 16,1 4 0-16,-1-4-4 0,1 5-4 0,-1 0-4 0,9-6-4 0,-9 6-4 15,2-1-4-15,6 1-4 0,-6 0-4 0,-2 4-8 16,8-4 4-16,-7-1-8 0,8 5 0 0,0-3-4 0,-9 3-4 0,10-4-4 15,-2 3-4-15,-6 2 4 0,6-5-4 0,-7 4-4 0,8-5 4 16,0 6-4-16,-9-5-4 0,10-1 4 0,-10 1-8 0,10 0 0 16,-10 0-4-16,9-6-12 0,-9 5-8 0,0-4-12 0,1-1-12 0,0 6-16 15,-1-10-16-15,0 6-12 0,2-2-12 0,-2-4-24 0,-8 0-16 16,0 0-20-16,8 5-48 0,-8-5-16 0,0 0 40 0,0-5 36 16,-8 5 28-16,8-4 24 0</inkml:trace>
          <inkml:trace contextRef="#ctx0" brushRef="#br0" timeOffset="606732.8433">12696 9665 91 0,'-8'0'140'0,"0"-5"-8"0,8 5-8 0,-9-5-24 0,1 5 4 0,8 0 0 16,-8 0-4-16,8 0-4 0,-10 0-8 0,10 0-4 0,-8 5-8 0,8-5 0 15,0 5-4-15,-8-1-4 0,8 1 0 0,-10 0-8 16,10 0-8-16,-8-1 0 0,8 6-8 0,-8 0 0 0,8-1-8 0,-8 1-4 15,-1 4-8-15,9 1 0 0,-9-6-4 0,1 6-4 0,-1 4-4 16,-7-5 0-16,6 6 0 0,2-6-4 0,-8 5-4 0,-2 0 0 16,10 0 0-16,-10 0-8 0,1 1-4 0,1 4-4 0,-2-4-4 0,2-2-8 15,-2 2-20-15,1-6-12 0,0 5-28 0,0-4-12 16,1 0-24-16,6-7-32 0,2 2-24 0,-10-5-52 0,10 4-28 0,0-9 52 16,0 0 32-16,8 0 36 0,-9-5 24 0</inkml:trace>
          <inkml:trace contextRef="#ctx0" brushRef="#br0" timeOffset="607374.121">13156 9148 43 0,'0'0'104'0,"0"0"0"0,0 0-8 0,0-7-24 0,0 7-4 15,0 0 4-15,0 0-4 0,0 0 8 0,0 0-8 0,0 0-4 16,0 0-8-16,0-4-4 0,0 4 0 0,0 0 0 0,0 0 0 16,0 0-4-16,0-4 0 0,0 4 4 0,0 0-4 0,0 0 4 0,0 4-4 15,0-4-4-15,0 4 0 0,0 3-8 0,0-3-4 16,0 0-4-16,0 1-4 0,0 5-4 0,0 0-4 0,0-1 0 0,0 1-4 15,0 4 0-15,0-5-4 0,-8 6-4 0,8-1 0 0,0 0 0 16,0 6 0-16,0-6 0 0,-8 0-4 0,8 1 0 0,0 0 0 16,0 3 0-16,0-3 0 0,0-1 0 0,0 1 0 0,0-1-4 15,8-5 0-15,-8 6 0 0,8-5 4 0,2 5-4 0,-2-11 4 0,0 6-4 16,2-1 0-16,-2-9-4 0,0 5 0 0,9 0 0 16,-8-5-8-16,8 0 4 0,-1-5 0 0,-6 0-4 0,6 0-4 0,2 1 4 15,-2-2 0-15,-7-2 0 0,8-3 0 0,0 2 8 0,-9-1 4 16,10 0-4-16,-10 1 4 0,10-1 0 0,-10-4 0 0,0 5 0 15,1-1 0-15,0 0 4 0,-1 1 0 0,-8-1 0 0,9 6 4 0,-1-6 0 16,-8 5 4-16,0-5 4 0,0 5 0 0,8 1-12 0,-8-1 24 16,0 0 0-16,0 5 4 0,0-5 0 0,0 5-4 0,0-4 4 15,0 4 4-15,0 0-12 0,0 4 8 0,0 1 0 0,0-5 4 16,0 10 0-16,0-6-4 0,0 6 4 0,0 0 4 0,-8 0-8 16,8 4-4-16,0-5 4 0,0 5-12 0,0 1-8 0,0-1-8 0,0 5 0 15,-8-4 0-15,8 3 0 0,0 3 0 0,-9-7 0 0,9 4 0 16,0-2 0-16,-8 3 0 0,8-5 0 0,0 1 0 0,0-7 0 15,0 7 0-15,0-5 0 0,-9-1-60 0,9 1-28 0,0 1-32 16,0-7-28-16,-9 0-36 0,9 1-36 0,-8-5-72 0,8 0 36 16,-8 5 48-16,0-10 44 0,-2 5 32 0,2-5 24 0</inkml:trace>
        </inkml:traceGroup>
        <inkml:traceGroup>
          <inkml:annotationXML>
            <emma:emma xmlns:emma="http://www.w3.org/2003/04/emma" version="1.0">
              <emma:interpretation id="{91D24C19-484E-406C-AFCB-5CA5FEAD376F}" emma:medium="tactile" emma:mode="ink">
                <msink:context xmlns:msink="http://schemas.microsoft.com/ink/2010/main" type="inkWord" rotatedBoundingBox="16208,12912 16633,12910 16636,13414 16210,13416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665221.3665">14181 9694 59 0,'0'0'96'0,"0"0"-8"0,0 0-4 0,0 0-16 0,0 0-8 16,0 0 4-16,0 0 4 0,8 0 4 0,-8 4 0 0,0-4 4 15,8 0-4-15,-8 0-8 0,9 0 0 0,0 0 4 0,-9 0 0 16,8 5 4-16,0-5-4 0,1 0 0 0,-1 0 0 0,10 0-4 16,-10 0-4-16,0 0-4 0,10 0-8 0,-10 0 0 0,0 0 0 0,10 0-8 15,-10 0-4-15,9 0-4 0,-9 0-4 0,2 0 4 0,6 0-8 16,-8 0-4-16,10 0-4 0,-10 0-4 0,10 0 0 0,-10 0 0 16,9 0-8-16,-9 0 4 0,1 0-4 0,8 0-4 0,-9 0 0 15,10 0-12-15,-10 0-12 0,1 0-16 0,0 0-28 0,-1 0-20 16,0 0-28-16,1 0-24 0,-1 5-32 0,-8-5-40 0,8 0-68 15,-8 0 44-15,10 0 40 0,-10 0 36 0,0 0 36 0,0 0 24 0</inkml:trace>
          <inkml:trace contextRef="#ctx0" brushRef="#br0" timeOffset="664956.0746">14326 9497 23 0,'8'-5'100'0,"-8"0"-4"0,0 1-8 16,0 4-16-16,0-6-4 0,0 6 4 0,0 0-4 0,0 0 4 15,0-4 4-15,0 8 0 0,0-4-8 0,8 0-4 0,-16 6 0 16,16-2 0-16,-8 1 0 0,0 0-4 0,0 4-4 0,0-4-4 16,9 5 0-16,-9-6 4 0,0 6-4 0,0 0-8 0,0 4-8 15,0-4 8-15,0 4-4 0,8-4-4 0,-8 4-4 0,0 0 0 0,0 1-4 16,0-1-4-16,0 1 4 0,0-1-4 0,0 1 4 0,-8-1-28 15,16 5 20-15,-8-5 0 0,-8 1-4 0,16 4 0 0,-8-5-4 16,0 1 0-16,0 4-4 0,0-4 0 0,0-1 0 0,0 0-4 16,0 1 4-16,0-1-8 0,-8-5 0 0,8 6 0 0,0-5 4 15,0-1-8-15,0 1 0 0,0-6 0 0,0 7-4 0,0-7 0 0,0 0-4 16,0-4-8-16,0 6 0 0,0-6-12 0,0 0-4 16,0 0-12-16,0 0-12 0,0 0-8 0,0 0-16 0,0-6 0 0,0 2-12 15,0 0-20-15,0-7-8 0,-9 7-4 0,9-6 0 0,0 1-36 16,-8-1-32-16,8-1 20 0,-8-2 32 0,8 3 28 0,-10-4 20 15</inkml:trace>
        </inkml:traceGroup>
        <inkml:traceGroup>
          <inkml:annotationXML>
            <emma:emma xmlns:emma="http://www.w3.org/2003/04/emma" version="1.0">
              <emma:interpretation id="{6270FBD1-2756-4D0B-BD20-6275DA930E95}" emma:medium="tactile" emma:mode="ink">
                <msink:context xmlns:msink="http://schemas.microsoft.com/ink/2010/main" type="inkWord" rotatedBoundingBox="17459,12607 18535,12603 18538,13485 17463,13489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666465.0384">15434 9674 3 0,'0'-5'92'0,"0"1"0"15,0-1 0-15,0 0-28 0,0 0 0 0,0 1-4 0,0 4 0 0,0-4 0 16,0-2 0-16,0 6 4 0,0 0-8 0,0-5 0 0,0 5-12 16,0 0 8-16,0 0-8 0,8 0 8 0,-8 0 0 0,0 0 0 15,0 0 0-15,0 0 0 0,9 5 0 0,-9 1 0 0,8-2 0 16,-8 0-4-16,8 1-8 0,-8 0 0 0,9 4-12 0,0-4 0 0,-9 5-4 16,8 4-4-16,0-4-4 0,-8 4-4 0,10-4 0 0,-10 4 0 15,8 0-4-15,0 1 0 0,-8-1 0 0,0 1-4 0,9-1 0 16,-9 1 0-16,9-1-4 0,-9-5 0 0,0 6 0 0,0-5 4 15,0-1 0-15,0 1 0 0,0-2-8 0,0 3 4 0,0-7 0 16,0 2 0-16,0-2 4 0,0 1 0 0,0-5-4 0,0 5 0 16,0-5 0-16,0 0-4 0,0 0 4 0,0 0 0 0,0-5 0 0,0 0 0 15,0 1 0-15,0-6 4 0,0 5-4 0,0-5 0 0,0-4 0 16,0 5 4-16,0-6-4 0,0 1 0 0,0 0-20 0,0-6 24 16,0 1-4-16,0 0 0 0,0-5 0 0,0 5 0 0,0-6 0 15,0 7 0-15,0-7 0 0,0 6 0 0,0 0 0 0,0-5 0 0,0 4 0 16,0 2 0-16,0-1 0 0,0 0 0 0,0-1-4 15,0 6 4-15,0 0 0 0,0 0 0 0,0-1 0 0,0 0 0 0,0 1-4 16,0 5 4-16,0-7 0 0,0 7 0 0,0-1 0 0,0 1 0 16,8-1 0-16,-8 1 0 0,0 4 0 0,0-4 0 0,8 4 0 15,-8-5-4-15,9 5 4 0,-9 0-4 0,8-4 4 0,1 4 0 0,0 0 0 16,-1 1 0-16,0-1 0 0,2 0 0 0,-2 0 0 16,0 0 0-16,10 5 0 0,-10-5 0 0,0 1 0 0,9-1 0 0,1 0 0 15,-2 1 0-15,-8-1 0 0,10 0 0 0,-1 0 0 0,0 0 0 16,8 0 0-16,-7 1 0 0,-2-1 0 0,10 0 0 0,0 0 0 15,-9 1 0-15,9-2 0 0,0 2 0 0,-10-1 0 0,10 1-4 0,-1-2 4 16,1 2-8-16,-8 4 8 0,6 0-28 0,2-5 28 0,-9 5 0 16,1 0 4-16,6 0-8 0,-6 0 0 0,-1 0 4 0,0 0 4 15,0 0-4-15,-1 0 0 0,-6 0-4 0,6 5 4 0,-6-5 0 16,6 0 0-16,-7 4 0 0,-1-4 0 0,1 6 0 0,-1-6 0 16,1 4 0-16,-1-4 4 0,0 5-4 0,2-5 0 0,-10 4 0 15,8 2 0-15,0-6 0 0,2 0 0 0,-10 4 0 0,8-4 4 0,-8 5-4 16,8-5 8-16,0 5 0 0,-8 0 0 0,9-1 4 0,0 1 4 15,-9 0 0-15,8 0 8 0,1 5 0 0,-9-1 0 0,8 0 0 16,-8 1 0-16,8 0-4 0,2 4 4 0,-10-4-4 0,0 4 0 16,0-4 0-16,8 4-4 0,-8-4-4 0,0 4 0 0,0-5 0 15,0 1 0-15,0-1-8 0,0 1 4 0,0 0 0 0,0-1-8 0,0-3 0 16,0 3 0-16,0-4 0 0,0 0 0 0,0-1-8 0,0 0-8 16,0 3-4-16,0-7-8 0,0 0-8 0,0 4-16 0,0-4-12 15,0 0-12-15,-8 0-12 0,8-4-12 0,0 4-16 0,-10-7-16 16,10 3-12-16,-8 0-12 0,0-1-60 0,8 0 0 0,-9-4 32 15,-8 3 44-15,8 2 24 0,1-1 16 0</inkml:trace>
          <inkml:trace contextRef="#ctx0" brushRef="#br0" timeOffset="667067.4275">15988 9612 67 0,'0'-5'76'0,"0"5"-4"0,0-5-4 15,0 5-24-15,0-4-8 0,0-1 0 0,0-1-4 0,0 6 0 0,0-4 0 16,0 0 0-16,0-2 0 0,8 2 0 0,-8-1 0 0,0 0 4 16,9-4 0-16,-9 4 0 0,8 1 4 0,-8-2-4 0,9 2 0 15,-1-2 4-15,0 2 0 0,2-2 0 0,-10 2-8 0,8 4-4 16,0-5 0-16,2 5-4 0,-2 0-4 0,0-4 0 0,0 4 0 15,1 4-4-15,0-4 0 0,-1 0 0 0,1 5-4 0,-1-1 0 0,0 2 0 16,-8-2-4-16,10 2 4 0,-2 4-4 0,-8-6 0 0,8 5 0 16,-8 1 0-16,0-1 0 0,0 1-4 0,0 0 0 0,0-1-4 15,0 1 0-15,0-1 0 0,0 6 0 0,-8-5 4 0,8-1 0 16,0 1 0-16,-8-6 4 0,8 6-8 0,0-5 4 0,-10-1-4 16,10 6 4-16,0-5-4 0,0-5 4 0,-8 0-4 0,8 5 0 0,0-5 0 15,0 0 0-15,0 0 0 0,0 0 0 0,0 0-4 0,0 0 4 16,0 0 4-16,0-5-4 0,0 5 0 0,8 0 0 0,-8-5-4 15,0 5 4-15,0-4 0 0,10 4 0 0,-10 0 0 0,0-6 0 16,8 6 4-16,-8 0-4 0,8-4 0 0,0 4 0 0,-8 0 4 16,10 0-8-16,-10 0 4 0,8 0 0 0,0 0 4 0,1 4-4 0,-9-4 4 15,9 6 0-15,-1-2 0 0,1 1 0 0,-9 0 0 0,8-1 0 16,0 1 0-16,0 0-4 0,2 5 4 0,-10-5 0 0,8 4 0 16,0 1 0-16,2-1 0 0,-10 1 0 0,8 0 4 0,-8-1 4 15,8 1-4-15,-8-1 4 0,0 5 8 0,9-3 4 0,-9-2 0 16,0 0 4-16,0 1 0 0,0 5 0 0,-9-6-4 0,9 1 0 15,-8-2 0-15,0 3-4 0,8-1 0 0,-10 4 4 0,2-5 0 0,-10 2 0 16,10-3-8-16,0 2 0 0,-9 0 4 0,9-5-4 0,-10 4 0 16,10 1-4-16,-10-6 0 0,2 2-4 0,8 3 0 0,-10-4-4 15,1-5 0-15,9 5 0 0,-10-5 0 0,10 4-4 0,-8-8 0 16,6 4-8-16,2 0-8 0,0-5-12 0,-2 0-16 0,-6 0-24 16,7-5-16-16,9 0-12 0,-8 1-28 0,-1 0-24 0,1-1-20 0,8-4-68 15,-9 4-4-15,9-4 44 0,0-6 36 0,0 5 32 0,0 2 28 16</inkml:trace>
        </inkml:traceGroup>
        <inkml:traceGroup>
          <inkml:annotationXML>
            <emma:emma xmlns:emma="http://www.w3.org/2003/04/emma" version="1.0">
              <emma:interpretation id="{E3902765-14EE-42BF-978F-9C3ADC428814}" emma:medium="tactile" emma:mode="ink">
                <msink:context xmlns:msink="http://schemas.microsoft.com/ink/2010/main" type="inkWord" rotatedBoundingBox="19088,13151 19540,13149 19542,13539 19090,13541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667604.9898">17061 9722 31 0,'0'-5'88'15,"0"5"-8"-15,0 0 0 0,0 0-20 0,0-5 0 0,0 5 4 16,0 0 4-16,0 0 0 0,10 0 0 0,-10 5 8 0,0-5 0 15,8 5 0-15,-8-5-4 0,8 5 0 0,1 0 0 0,0 4-4 0,-1-4 0 16,1 0-4-16,-1 4 4 0,0 1-8 0,10 0-8 0,-10-1 0 16,0 1-8-16,10 4 0 0,-10-4 0 0,10 5-12 0,-10-6 0 15,9 6 0-15,0-2-8 0,-8-3-4 0,7 5 0 0,2-7-4 16,-1 7-4-16,-8 0 0 0,7-5-4 0,1 5-4 0,-9-1 0 16,10-4 0-16,0-1 0 0,-10 0 0 0,0 5-4 0,9-4 0 0,-8 0-8 15,-1-1 0-15,1-4-8 0,-1 5-12 0,0 0-8 16,-8-6-16-16,10 0-8 0,-10 3-12 0,8-3-12 0,-8 0-20 0,0-4-16 15,0 5-20-15,0-5-12 0,0-5-56 0,-8 5-20 0,8-4 48 16,-10 0 28-16,10-3 28 0,-8 3 24 0</inkml:trace>
          <inkml:trace contextRef="#ctx0" brushRef="#br0" timeOffset="667843.3519">17513 9751 35 0,'0'-5'124'16,"0"5"-4"-16,0-5-8 0,0 5-24 0,-8 0 0 0,8 5 4 15,-8-5 0-15,0 5-8 0,8 0 0 0,-10-1-4 0,2 1-4 0,0 5 0 16,-1 0-4-16,1-6-8 0,-10 6-4 0,10-1-4 0,0 1-4 16,-10-1-4-16,10 6-8 0,0-5-4 0,-10 4-4 0,10-5-4 15,-9 6-8-15,9-5 0 0,-10 4 0 0,10 1-4 0,-10-6-4 16,2 5 0-16,7-3 0 0,0 3-4 0,-7-4-4 0,7-1 0 16,1 0 0-16,-1 1-4 0,-8 0-4 0,9-1-8 0,8 1-12 0,-10-6-8 15,2 6-12-15,0-5-8 0,8-1-16 0,-9 2-8 0,9-2-12 16,0-4-16-16,0 4-12 0,-9-4-8 0,9 7-4 0,0-7-68 15,0 0-12-15,0 0 36 0,9-7 36 0,-9 3 24 0</inkml:trace>
        </inkml:traceGroup>
        <inkml:traceGroup>
          <inkml:annotationXML>
            <emma:emma xmlns:emma="http://www.w3.org/2003/04/emma" version="1.0">
              <emma:interpretation id="{ACD7BA9F-9FD8-4435-970F-4938598343E4}" emma:medium="tactile" emma:mode="ink">
                <msink:context xmlns:msink="http://schemas.microsoft.com/ink/2010/main" type="inkWord" rotatedBoundingBox="20001,12782 21587,12776 21590,13658 20004,13665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668129.5874">17991 9770 55 0,'9'0'116'0,"-9"5"0"0,8-5 0 0,-8 0-12 16,0 0 4-16,0 0 0 0,0 0 4 0,0 0-4 0,0 0 0 16,0 0 4-16,0 0-4 0,0 5-8 0,0-5-12 0,0 0-8 0,0 5-8 15,0-5-8-15,-8 0-4 0,8 4-8 0,0-4-12 0,0 5-8 16,-9-5-4-16,9 5-4 0,0-5-8 0,0 0-4 0,-8 0-8 15,8 0 4-15,0 0-16 0,0 5-16 0,0-5-16 0,0 0-20 16,0 0-28-16,0 0-28 0,0 0-28 0,0 0-40 0,0-5-64 16,0 10-20-16,0-10 44 0,0 10 40 0,0-5 40 0,0 0 24 0,-8-5 24 15</inkml:trace>
          <inkml:trace contextRef="#ctx0" brushRef="#br0" timeOffset="669041.1465">18391 9818 43 0,'-8'-5'96'0,"8"0"-16"0,0-4 12 0,0 4-24 0,0 0-4 16,0 1-4-16,0-1-4 0,0 0 0 0,0 0-8 0,8 0 0 15,-8 0-4-15,0 1 4 0,0 4 0 0,10-5-4 0,-10 5 4 0,8 0-4 16,-8 0 0-16,0 0 0 0,8 5-4 0,2-1 0 0,-2 1 0 16,-8 5-4-16,8 0 0 0,1-6-8 0,-1 11-4 0,-8-6-4 15,8 5 0-15,2 1-4 0,-2-1-4 0,0 5 0 0,-8 1-8 16,8-7 4-16,2 8-8 0,-2-2 4 0,-8 0 0 0,8 1 0 16,1-2 0-16,-9-4-4 0,9 6 0 0,-1-6 0 0,-8 0 0 0,0 0 4 15,9-3-4-15,-9-2 4 0,0 1-4 0,0-1 0 0,0-4 0 16,0 0 0-16,0-5 0 0,0 0 0 0,0 0 0 0,0-5 0 15,0 0 0-15,0 0 0 0,0-4 0 0,0-5 4 0,0-1-8 16,0 1 0-16,0-1 0 0,0-4 0 0,0-5 4 0,0 6-4 16,0-12-4-16,0 6 4 0,0-5-4 0,0 0 0 0,0 1 0 0,0-1 4 15,0 0 0-15,0 0 0 0,0 6 0 0,0-6 0 0,0 5 4 16,0 0 0-16,0 0 0 0,0 5 0 0,0 0 0 0,0 0-4 16,0 4 4-16,0 1 0 0,0 5 0 0,0-7-4 0,-9 6 4 15,9 1 0-15,0 5-4 0,0-6 4 0,0 5 0 0,0-5 4 16,0 6 0-16,0 0-4 0,0-3 0 0,9-1 0 0,-9 3 0 15,8 0 0-15,-8 5 0 0,8-5 0 0,-8 1 0 0,9-2 0 0,0 2 0 16,-1-1 0-16,10 1 0 0,-10 4 0 0,9-6 4 16,-8 2-4-16,7-2 0 0,1 2-4 0,1-1 8 0,8 1-4 0,-10-2 0 15,10 2 0-15,-9-1 0 0,9 5 0 0,-2-5 0 0,2 0 0 16,-8 1 0-16,7 4 0 0,1-5-4 0,-10 0 4 0,10 5 0 16,0-4 0-16,-9 4 4 0,9 0-4 0,-10 0 0 0,10 0 0 0,-9-5 0 15,0 5-4-15,8 0 4 0,-7 0 0 0,0 0 4 0,-2 0-4 16,1 0 0-16,0 0 0 0,0 5 0 0,1-5 0 0,-2 0 0 15,2 0 0-15,-10 0 0 0,9 0 0 0,0 0 0 0,-8 4 0 16,-1-4 0-16,8 5 4 0,-6-5-4 0,-2 5 0 0,10-1 4 16,-10 1-4-16,0-5 4 0,1 5 0 0,-1 0-4 0,1-1 4 0,-1 2 0 15,1-2 4-15,-1 1 0 0,0 5 4 0,2-6 0 0,-2 2 0 16,0-2 4-16,-8 5 4 0,10-3 0 0,-2 3 4 0,-8-4 4 16,8 4 0-16,-8 2 4 0,8-3-4 0,-8 2 0 0,0 0 4 15,0 4 0-15,0-4-4 0,0 4-4 0,9-4 0 0,-9 4 0 16,0 0-4-16,0 0-4 0,0-3 4 0,0 3-4 0,0-5 4 0,0 6-8 15,0-5-4-15,0-1 4 0,-9 1-8 0,9-1 4 0,0 1-8 16,9-6 4-16,-9 2 0 0,0-2-4 0,0 1 0 0,0-5 0 16,0 0 0-16,0 5-8 0,0-5 0 0,-9 0-8 0,9 0-12 0,0-5-20 15,0 5-20-15,0-5-20 0,0 1-20 0,0-6-20 16,0 5-28-16,0-5-24 0,-8 1-72 0,0 4 12 0,8-4 24 0,-8-6 56 16,-2 5 36-16,10 1 16 0</inkml:trace>
          <inkml:trace contextRef="#ctx0" brushRef="#br0" timeOffset="669785.161">19006 9794 51 0,'0'-5'96'0,"0"1"-12"0,0-1-8 15,-9 0-16-15,9 0-16 0,0 0 16 0,0 0 0 0,0-4 0 16,0 4 4-16,0 0-8 0,0 1 0 0,9-1-4 0,-9 0 0 15,0-5-4-15,8 10 4 0,-8-9-8 0,9 4 0 0,-1 0-4 0,0 1 0 16,2-2-4-16,-2 2 0 0,0 4-8 0,2 0-4 0,-2-5-4 16,8 5 4-16,-7 0-8 0,0 5 0 0,-1-5-4 0,9 4-4 15,-9 6 0-15,2-5 0 0,-2 4 0 0,-8 1-4 0,8 5 0 16,-8-1 0-16,0 0 0 0,0 1-4 0,0 4 4 0,0-5 0 16,0 6-8-16,-8-1 4 0,0-5 0 0,8 5 4 0,-10 0 0 0,2-4-4 15,0-1 0-15,8-4 0 0,-9 4 0 0,9-4 0 0,-8 0 0 16,8-6 0-16,-9 2 0 0,9-2 0 0,0-4 0 0,0 5 0 15,0-5 0-15,0 0 0 0,9 0 0 0,-9-5 0 0,8 5 0 16,1-4 0-16,-9-2 0 0,8 2 0 0,0-2 0 0,2 2 0 16,-2 0 0-16,0-2 0 0,10 1-4 0,-10 1 4 0,0-1 0 0,10 0 0 15,-10 0 0-15,1 5 0 0,-1-4 4 0,0 4-4 0,10 4 0 16,-10-4 4-16,0 5-4 0,2 0 0 0,-2 0 0 0,0-1 4 16,1 7 0-16,-1-3-4 0,1-2 4 0,0 8-4 0,-1-9 4 15,-8 4 0-15,8 5 0 0,0-4 4 0,-8 0 0 0,0 4 4 16,0-4 4-16,0 0 0 0,0 5 0 0,0-7 0 0,0 2-4 0,-8 4 0 15,0-4-4-15,0-1 4 0,-1 1-8 0,0 0 4 0,-8-1-4 16,1 1 0-16,-2-1-4 0,2-4 0 0,-2 5 0 0,1-6 0 16,-9 1-4-16,10 0-4 0,-2 0-12 0,2-5-12 0,-2 0-12 15,1 0-16-15,0-5-12 0,0 5-16 0,9-10-24 0,-10 1-16 16,10-1-16-16,0 1-44 0,-2-6-20 0,10 1 44 0,0-1 28 0,0 1 28 16</inkml:trace>
        </inkml:traceGroup>
        <inkml:traceGroup>
          <inkml:annotationXML>
            <emma:emma xmlns:emma="http://www.w3.org/2003/04/emma" version="1.0">
              <emma:interpretation id="{FACCA485-FEE9-473C-89B8-24C0ED46F77E}" emma:medium="tactile" emma:mode="ink">
                <msink:context xmlns:msink="http://schemas.microsoft.com/ink/2010/main" type="inkWord" rotatedBoundingBox="21995,13221 22515,13218 22517,13616 21997,13619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670306.76">20464 9785 115 0,'0'-5'136'0,"-9"5"0"16,1 0-4-16,-1 5-12 0,1-5 4 0,-1 4 0 0,1 1 0 0,0 5 0 15,-2-1-8-15,-6 1-4 0,-2 0-12 0,1-1-8 0,9 5-12 16,-9 1-12-16,-8-1-8 0,7 1 0 0,1 4-12 0,0-5-8 16,0 5-4-16,-9-4-8 0,10 5-4 0,-10-2-4 0,8 2-4 15,2-6-4-15,-9 5-12 0,7-4 0 0,2 0 0 0,-2-2-24 16,10 1-16-16,-10-4-24 0,10-1-40 0,-1 1-24 0,1-5-44 0,0-5-32 16,-1 5-72-16,9-10 0 0,0 5 56 0,-9-10 44 0,9 1 32 15,0-6 28-15,9 1 16 0</inkml:trace>
          <inkml:trace contextRef="#ctx0" brushRef="#br0" timeOffset="670111.2859">20019 9862 23 0,'0'0'104'0,"0"0"-4"0,0-6 0 0,0 6-16 0,9 0 4 16,-9 0 4-16,9-4-4 0,-9 4 4 0,8 4-4 0,0-4 4 16,2 6 4-16,-2-2 0 0,0 1 0 0,0-1-4 0,10 6 0 15,-1 0-8-15,-9-5-8 0,10 3-4 0,-2 3-8 0,2 3-4 16,-2-4-8-16,2 4-12 0,-1 0 0 0,-1-4-12 0,2 5 0 0,8-2-8 16,-10 3-4-16,-7-2 0 0,16 0-4 0,-16-4 0 0,7 4-8 15,2 1-4-15,0-6 0 0,-10 1 0 0,9 4 0 0,-9-5-16 16,1 1-16-16,-1-5-12 0,1 5-16 0,-1-6-20 0,-8 1-24 0,8 0-16 15,-8 0-32-15,10-5-24 0,-10-5-32 0,0 0-52 16,0 0 36-16,-10-4 40 0,10-1 36 0,0-4 32 0,-8 4 16 16</inkml:trace>
        </inkml:traceGroup>
        <inkml:traceGroup>
          <inkml:annotationXML>
            <emma:emma xmlns:emma="http://www.w3.org/2003/04/emma" version="1.0">
              <emma:interpretation id="{32800D92-C521-4D29-AF49-F872BD8EE3BA}" emma:medium="tactile" emma:mode="ink">
                <msink:context xmlns:msink="http://schemas.microsoft.com/ink/2010/main" type="inkWord" rotatedBoundingBox="23053,13042 23436,13040 23438,13534 23055,13536"/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760439.6326">21027 9938 51 0,'0'0'92'0,"0"0"0"0,0 0 0 0,8 5-24 15,-8-5 4-15,0 0-8 0,0 0 4 0,8 0 0 0,-8 0 0 16,10 5-4-16,-10-5-4 0,8 0 0 0,-8 0 0 0,8 0 0 16,0 0-4-16,2 0-4 0,-2 0 8 0,9 0-4 0,-9 0-4 15,1 0 4-15,8 0 0 0,-9 0 0 0,0 0 0 0,10 0-4 0,-10 0 4 16,10 0-8-16,-10 0-4 0,9 0 0 0,-9 0 0 0,10 0-8 15,-10 0 0-15,10 0 0 0,-10 0-8 0,0 0 0 0,10 0-4 16,-10 0 4-16,0 0-24 0,1 0-4 0,-1 0 0 0,1 0 0 16,0 0 0-16,-1 0 0 0,0 0 0 0,-8 0 0 0,10 0 0 15,-2 0 0-15,-8 0 0 0,0 0 0 0,0 0 0 0,8 0 0 0,-8 0 0 16,0 0 0-16,0 0 0 0,0 0-72 0,0 0-40 16,-8 0-28-16,8 0-40 0,0 0-36 0,-8 0-76 0,-2 0 24 0,2 0 48 15,8 0 36-15,-8 0 40 0,-1 0 24 0,0 0 24 0</inkml:trace>
          <inkml:trace contextRef="#ctx0" brushRef="#br0" timeOffset="761008.1124">21402 9636 11 0,'0'-9'132'0,"0"3"0"0,-8 2-8 0,8-1-20 0,0 0-4 16,0 5 0-16,0 0-4 0,0-5-8 0,0 5 0 0,-10 0-8 0,10 5-8 16,0-5-4-16,0 5-8 0,-8 0 0 0,8-1-4 0,0 6-4 15,0-5 0-15,8 5-4 0,-16-1-4 0,8 1-4 0,0-1-4 16,0 5 0-16,0 1 0 0,0-1-8 0,0 1 0 0,0-1-4 0,0 5 0 16,0-4 0-16,0 4 0 0,0 0-4 0,0-4-4 15,0 4-4-15,0 0 4 0,0 0-8 0,0-1 0 0,0 3 0 0,0-7-8 16,0 6 4-16,0-6 0 0,0 5-4 0,0-6-4 0,0 3-8 15,0-2-4-15,0-5-8 0,0 1-16 0,0-1-8 0,0 1-20 16,0 1-20-16,0-7-16 0,0-4-32 0,0 4-24 0,0-4-24 0,-8 0-72 16,8-4 20-16,0 0 48 0,0-3 36 0,0-1 32 0,-9-2 16 15</inkml:trace>
        </inkml:traceGroup>
        <inkml:traceGroup>
          <inkml:annotationXML>
            <emma:emma xmlns:emma="http://www.w3.org/2003/04/emma" version="1.0">
              <emma:interpretation id="{4AE91E2F-E46F-4578-AB15-FA6C6A0D7A4B}" emma:medium="tactile" emma:mode="ink">
                <msink:context xmlns:msink="http://schemas.microsoft.com/ink/2010/main" type="inkWord" rotatedBoundingBox="24298,12642 25312,12638 25316,13511 24301,13515"/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761951.5902">22272 9655 7 0,'0'-5'92'0,"0"1"-4"0,0 0-8 16,0-2-20-16,0 1-4 0,0 1 0 0,0-2-4 0,0 6-4 0,0 0-20 15,0-4 16-15,0 4-4 0,0 0 0 0,0 0-4 16,0 0 0-16,0-5 0 0,0 5 4 0,0 0 0 0,0 0 0 0,0 5 4 15,0-1-8-15,0 2 0 0,8-2-4 0,-8 1 0 0,0 5-4 16,8-1 0-16,-8 1-4 0,0-1-8 0,10 5 0 0,-10 1 0 16,8-1-8-16,0 6 4 0,-8-6-4 0,8 5 0 0,1 0 0 0,-9-4-4 15,8 4 0-15,-8-4 0 0,9-1 0 0,-9 0 0 16,0 1-4-16,9-6 0 0,-9 1 4 0,0-2 0 0,0 3-4 0,0-7 4 16,0 2-4-16,0-2 4 0,8-4-4 0,-8 0 0 0,-8 0 0 15,8-4 0-15,0-6 4 0,0 5-4 0,0-5 0 0,0-4 0 16,0-1 0-16,0 2 0 0,0-7 0 0,0-4-4 0,0 5 8 15,0-5-8-15,0 0 4 0,0-5 0 0,0 5-4 0,0-5 8 16,0 2-4-16,0-3 0 0,0 5 0 0,0-3-4 0,0 4 4 0,0 0 0 16,0 0 0-16,0-1 0 0,0 7 0 0,0-1 0 0,0 0-16 15,0 0 20-15,0 4 0 0,0 1-4 0,0 0 0 0,0-1 0 16,8 5 0-16,-8-4 0 0,0 9 0 0,0-4 0 0,8-1 0 0,-8 0 0 16,10 5 0-16,-10 1 0 0,8-1 4 0,0 0-4 15,0 1 0-15,2 4 0 0,-2-5 0 0,9 5 0 0,-9 0 0 0,10 0 0 16,-2-5 4-16,2 5-4 0,-2 0 0 0,2 0 0 0,-1 0 0 15,8 0 0-15,-8 0 0 0,9-5 4 0,0 5 0 0,-1 0-4 16,9-5 0-16,-8 5 0 0,8-5 0 0,-9 1-4 0,9 4 4 0,0-5-4 16,-8 0 4-16,9 5-4 0,-11-5 8 0,11 5-4 0,-9 0 0 15,-1 0 0-15,0-4 0 0,1 4-4 0,-8 0 4 0,-2 0 0 16,9 0 0-16,-15 0 0 0,6 0 0 0,-6 0 0 0,-2 0 0 16,8 0 0-16,-16 0 0 0,9 0 0 0,0 4 0 0,-9-4 4 15,8 0-4-15,-8 5 0 0,9-5 4 0,-9 5 0 0,0 0 0 16,8-1 4-16,-8 1 0 0,0 0 4 0,8 0-12 0,-8 5 20 15,0-6 0-15,10 6 4 0,-10-1 4 0,0 1 0 0,8-5 0 0,-8 9 0 16,0-9 0-16,8 9-4 0,-8-4 0 0,0 0 0 0,0-1-4 16,0 1-4-16,8 4 0 0,-8-5-4 0,0-3 4 0,0 3-8 15,0 1 0-15,0 0-4 0,0-1 0 0,0-5 0 0,0 6-4 16,0-5 0-16,0 0-4 0,0 0 0 0,0-1-8 0,0-4-4 16,0 0-16-16,0 4-8 0,0-4-12 0,0 0-20 0,0 0-12 15,0 0-28-15,0-4-16 0,0 4-20 0,-8-4-40 0,8-1-40 0,0 0 40 16,-8 0 36-16,0-5 24 0,8 6 28 0</inkml:trace>
          <inkml:trace contextRef="#ctx0" brushRef="#br0" timeOffset="762447.2608">22766 9631 11 0,'0'-4'100'16,"0"-2"-8"-16,0 2-8 0,0-6-24 0,0 5 0 0,0-4 0 0,8-1 0 16,-8 0 0-16,9 6 0 0,-1-6-8 0,0 1 4 0,2-6-4 15,-2 11-4-15,0-6-4 0,0 0-4 0,2 5 0 0,6-4-8 16,-7 4 0-16,8 0-4 0,-8 5 0 0,7-4 0 0,-6 4-4 0,6 0 0 16,-8 0-4-16,10 4 0 0,-10 1 0 0,1 5 0 0,0-1-4 15,-1 1 0-15,1 0 0 0,-9 0-4 0,8 3 0 0,-8 2-4 16,0-1 0-16,0 1 0 0,0-1 0 0,0 1 0 0,0 0 0 15,0-2-4-15,-8 1 0 0,8 1-4 0,-9-1 0 0,9-4 4 16,0-1-4-16,-8 1-16 0,8-5 24 0,0 4-8 0,0-4 0 0,0 0 0 16,0 0 0-16,0-5 0 0,0 4 0 0,8-4-4 15,-8 0 4-15,0 0 0 0,9 0 0 0,-1-4 4 0,-8 4-4 0,8 0-4 16,1-5 4-16,-9 5 0 0,9-5 0 0,-1 5 0 0,0 0 0 16,2 0 0-16,-2 0 0 0,0-5 0 0,1 5 0 0,0 5 0 15,-1-5 0-15,0 0 4 0,9 5-4 0,-9 0 4 0,2-1-4 0,-2 1 0 16,0 0 0-16,2 5 0 0,-2-5 0 0,0 4 0 15,0-4 0-15,1 4 0 0,0 1 4 0,-9 5-4 0,8-6 0 0,-8 1 4 16,9 0-4-16,-9 3 4 0,0 2 0 0,0-5 0 0,0 4 4 16,-9 1-4-16,9-6 0 0,-8 5 4 0,-1 1 0 0,0-5-8 15,1 4 0-15,0 0 0 0,-10-4 0 0,10 0 4 0,-10-1-4 0,10 1 0 16,-9-1 0-16,1-4-4 0,7 0-4 0,-8-1-8 0,9 2-8 16,-10-6-12-16,10 0-12 0,-10 0-16 0,10-6-16 0,0 2-16 15,-1-1-12-15,1-5-12 0,-1 6-52 0,9-11-24 0,-9 5 32 16,9-4 32-16,0 0 20 0</inkml:trace>
        </inkml:traceGroup>
        <inkml:traceGroup>
          <inkml:annotationXML>
            <emma:emma xmlns:emma="http://www.w3.org/2003/04/emma" version="1.0">
              <emma:interpretation id="{1D346A0A-B4AF-476C-B564-73B753CE716E}" emma:medium="tactile" emma:mode="ink">
                <msink:context xmlns:msink="http://schemas.microsoft.com/ink/2010/main" type="inkWord" rotatedBoundingBox="25841,13011 26686,13007 26688,13428 25843,13432"/>
              </emma:interpretation>
              <emma:one-of disjunction-type="recognition" id="oneOf3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762829.2405">23814 9587 51 0,'0'-4'88'0,"0"4"0"0,0-4-4 0,0 4-20 0,8-6 4 15,-8 6 0-15,10 0 4 0,-10 6 0 0,0-6 0 0,8 8 4 0,0-2-8 16,2-1 4-16,-2 4-4 0,0 1 0 0,1 0 0 0,-1-1-4 15,9 5-4-15,-8-4 4 0,7 4-4 0,-6 0-4 0,6 6-8 16,2-6 0-16,-10 1-8 0,9-1-8 0,0 5-4 0,0-4-4 0,1-1 0 16,-2 0-4-16,2 0-4 0,-2 1-4 0,1-1 0 15,1-4-4-15,-2 5 0 0,2-6-4 0,-2 5 0 0,2-4 0 0,-10-1-4 16,9 1-4-16,-9 0 4 0,10-1-4 0,-10 2-8 0,0-7-8 16,2 6 0-16,-10-6-16 0,8 2-12 0,0-6-16 0,-8 4-12 15,0-4-16-15,0 0-20 0,0 0-16 0,0-4-16 0,0-2-20 0,-8 2-48 16,8-6 12-16,-8 0 44 0,8 1 28 0,-10-1 20 0</inkml:trace>
          <inkml:trace contextRef="#ctx0" brushRef="#br0" timeOffset="763091.5377">24274 9621 39 0,'0'0'108'15,"0"-4"-8"-15,0 4-8 0,0 0-16 0,0 0 0 0,0-5-4 0,-8 5 4 16,8 0 4-16,-8 0-4 0,8 0-12 0,-8 0 0 0,8 5-4 15,-10-5 0-15,10 0-4 0,-8 4-4 0,0-4 0 0,-1 6 0 16,1-2 0-16,8 1 0 0,-8 5 0 0,-2-6-4 0,2 6 0 16,0-1-8-16,-2 1 0 0,-6-1-4 0,8 6 0 0,-10-1-8 15,10-4 0-15,-9 4-4 0,-1 1 0 0,2-1-4 0,-2 1-8 0,2-1 4 16,-2 0-8-16,1 0-4 0,1 1-16 0,-2-1 20 0,2 1 0 16,-2-5-4-16,1 4 0 0,9-5-4 0,-9 1-4 0,8-5-12 15,1 5-12-15,0-6-16 0,-2 1-20 0,10 0-20 0,-8 0-20 0,8-5-28 16,0 0-24-16,0 0-28 0,-8-5-68 0,16 0 32 15,-8 0 40-15,0 1 32 0,8-6 36 0,-8-1 20 0</inkml:trace>
          <inkml:trace contextRef="#ctx0" brushRef="#br0" timeOffset="763689.9379">24599 9573 23 0,'0'0'120'0,"0"0"-4"0,0-4 0 0,0 4-16 0,0 4 0 15,0-4 8-15,0 0-4 0,0 6 0 0,0-6 0 16,0 4-8-16,0 0-4 0,0 2-8 0,0-1-4 0,8-1-12 0,-8 1-8 16,0 0-8-16,8 0-8 0,-8-1-4 0,0 2-4 0,10-6-8 15,-10 4-4-15,0-4-4 0,0 0-4 0,0 5-8 0,0-5 0 16,8 0-8-16,-8 0-8 0,0 0-20 0,0 0-24 0,8 0-16 0,-8 0-24 16,0 0-32-16,0 0-36 0,0-5-40 0,9 5-60 0,-9-4 44 15,0 4 32-15,0-6 40 0,0 2 28 0,9-1 20 0</inkml:trace>
        </inkml:traceGroup>
        <inkml:traceGroup>
          <inkml:annotationXML>
            <emma:emma xmlns:emma="http://www.w3.org/2003/04/emma" version="1.0">
              <emma:interpretation id="{A27129FB-3F96-4525-A937-48C0F1C81EE0}" emma:medium="tactile" emma:mode="ink">
                <msink:context xmlns:msink="http://schemas.microsoft.com/ink/2010/main" type="inkWord" rotatedBoundingBox="27205,12629 27758,12627 27762,13501 27209,13503"/>
              </emma:interpretation>
              <emma:one-of disjunction-type="recognition" id="oneOf3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764456.8862">25247 9396 27 0,'-9'-5'88'0,"1"1"-4"0,-1-2-8 0,9 2-24 0,-8-1 4 0,-1 0 0 16,9 0 0-16,-8-4-4 0,8 4 0 0,-8 1 0 0,8-6-4 0,-10 5-4 15,10-5 0-15,0 5-4 0,0-4 0 0,0-1 0 16,0 1-4-16,10 4-4 0,-10-5-20 0,8 1 16 0,-8-1 4 0,8 1 0 16,1 4 0-16,-1-5-4 0,1 5 0 0,-1-4-4 0,1 4 0 15,-1 0 4-15,0 1-4 0,10-2 0 0,-10 6 4 0,2-4-8 16,-2 4 0-16,8 0-4 0,-7 4 0 0,-1 2-4 0,10-2 0 15,-10 6-4-15,0-1 0 0,10 6-4 0,-10-1 4 0,0 0-4 16,2 1 0-16,-2 4 0 0,0 5 0 0,-8 0-4 0,9 0 0 0,-9 4 4 16,0 1 0-16,0 0-4 0,-9 5 4 0,1-1-4 0,0 1 4 15,-2-6-4-15,-6 6 0 0,8 0 0 0,-10-1 0 0,10-4 4 16,-10 5-8-16,1-5 4 0,1-5 0 0,-2 5 0 0,2-10 0 16,6 0 0-16,-6 0 4 0,7-5-4 0,1-4 0 0,-1-1 0 15,1-3 0-15,-1-2 0 0,1 1-4 0,8-5 0 0,-8-5 0 16,8 5 4-16,0-10-4 0,0 1 4 0,8-1 4 0,-8 1-4 0,8-1-4 15,-8-4 4-15,9-1 0 0,-1 1 0 0,1 5 0 0,-1-6 0 16,1 1 0-16,-1-1 0 0,0 6 0 0,2-1 0 0,-2 0 0 16,0 1 0-16,2 4 0 0,-2 0 0 0,-8 5 4 0,8 0-4 15,0 0 0-15,1 0 0 0,-9 5 0 0,8 0 4 0,1 0 8 16,0 4 0-16,-1 1 4 0,0 0 8 0,2-1 4 0,-2 5 0 0,0 1 4 16,0 0 0-16,2-1 0 0,-2 5 0 0,0-5-4 0,9 5 0 15,-8-4-4-15,0 4 0 0,-1-5 0 0,10 1 0 0,-10-1-4 16,8 1 0-16,-6-2-4 0,6-3 4 0,-7 5 0 0,-1-10-4 15,10 4 0-15,-10-4 0 0,8 0-8 0,-6 0 0 0,-2-5 0 16,9 0 0-16,-8-5-8 0,-1 0 0 0,1 0 0 0,7-4 0 0,-7-1 0 16,0 0 0-16,-1-4 0 0,0-4 0 0,-8 2 0 0,10-3 0 15,-10 0 0-15,8-6 0 0,-8 7-12 0,0-6-8 0,0 0-4 16,0 5 8-16,0-5-4 0,-8 5-4 0,8-1 0 0,-10 1-8 0,10 5 0 16,-8-5-12-16,0 9-8 0,8-4-8 0,-9 4-12 15,0 1-20-15,1 4 8 0,8 0-20 0,-8 5-12 0,-1-5-16 0,1 5-16 16,8 0-48-16,-9-4-20 0,0 8 36 0,1 1 40 0,8-5 24 15</inkml:trace>
        </inkml:traceGroup>
        <inkml:traceGroup>
          <inkml:annotationXML>
            <emma:emma xmlns:emma="http://www.w3.org/2003/04/emma" version="1.0">
              <emma:interpretation id="{A3BE2239-BDB2-4F43-A6F0-AF9C14E26D11}" emma:medium="tactile" emma:mode="ink">
                <msink:context xmlns:msink="http://schemas.microsoft.com/ink/2010/main" type="inkWord" rotatedBoundingBox="28544,12753 28987,12751 28989,13250 28547,13252"/>
              </emma:interpretation>
              <emma:one-of disjunction-type="recognition" id="oneOf33">
                <emma:interpretation id="interp33" emma:lang="" emma:confidence="0">
                  <emma:literal>+</emma:literal>
                </emma:interpretation>
                <emma:interpretation id="interp34" emma:lang="" emma:confidence="0">
                  <emma:literal>t</emma:literal>
                </emma:interpretation>
                <emma:interpretation id="interp35" emma:lang="" emma:confidence="0">
                  <emma:literal>f</emma:literal>
                </emma:interpretation>
                <emma:interpretation id="interp36" emma:lang="" emma:confidence="0">
                  <emma:literal>ł</emma:literal>
                </emma:interpretation>
                <emma:interpretation id="interp37" emma:lang="" emma:confidence="0">
                  <emma:literal>7</emma:literal>
                </emma:interpretation>
              </emma:one-of>
            </emma:emma>
          </inkml:annotationXML>
          <inkml:trace contextRef="#ctx0" brushRef="#br0" timeOffset="805954.8685">26526 9573 19 0,'0'0'100'0,"0"-4"-8"16,0 4-8-16,-8 0-24 0,8 0-4 0,0 0 4 0,0 0 0 15,0 0 0-15,0 0 0 0,0 0 4 0,0-5-8 0,8 5 4 16,-8-5-4-16,8 5-4 0,1-5-16 0,-9 5 20 0,8-4 4 0,1-1 4 15,8 1-4-15,-9-2 0 0,10 6 0 0,-2-4-4 16,-6-2-4-16,6 2 0 0,9-2-8 0,-7 6-4 0,-2-4-4 0,2 4 0 16,0 0-8-16,6-5 0 0,-7 5 0 0,1 0-8 0,-2 0 0 15,2 0-4-15,-2 0 0 0,-6-4-4 0,6 8-4 0,1-4-4 16,-8 0 0-16,0 5 0 0,7-5 4 0,-8 4-4 0,-8-4-4 16,10 0-4-16,-2 6-8 0,-8-6-12 0,8 4-16 0,-8-4-24 0,0 0-24 15,0 0-32-15,0 6-40 0,0-6-36 0,0 0-80 16,-8 0 32-16,8 0 48 0,-8-6 36 0,8 6 32 0,-10-4 28 0</inkml:trace>
          <inkml:trace contextRef="#ctx0" brushRef="#br0" timeOffset="805653.6746">26670 9324 3 0,'0'0'100'0,"0"0"-8"0,0 0-8 0,0 0-24 16,0-5 0-16,0 5 0 0,0 0-4 0,0 0 0 0,0 0-4 0,0 0 0 15,9 0-4-15,-9 0 0 0,0 0-4 0,0-5 0 0,9 5 4 16,-9 0-4-16,0 0 0 0,0 0 0 0,8 0 0 0,-8 5 0 16,8-5 0-16,-8 5 4 0,0 0 0 0,0 0-8 0,0 5 4 15,0-6-4-15,0 6-4 0,0-1 4 0,0 5-4 0,0 1-4 16,0-1-4-16,0 1 0 0,0 4 0 0,0-1-4 0,0 3-8 0,0-2 0 16,-8 0-4-16,8 1 0 0,0 3 0 0,0-4-4 15,-8 0 0-15,8 0-4 0,0 2 0 0,-9-3-4 0,9 1 4 0,0-4 0 16,0-1 0-16,-9 0-4 0,9 1 0 0,0-1 0 0,0-5 0 0,0 1-4 15,0 0 0-15,0-5 0 0,0 4 0 0,0-4-4 16,0 0-8-16,0-5-4 0,0 4-4 0,0-4-8 0,0 0-12 0,0 5-8 16,0-5-8-16,0-5-4 0,0 5-16 0,0-4-28 0,0-1 12 15,0 0 0-15,0 0-12 0,0 1 0 0,0-1-32 0,0 0-28 16,0 0-4-16,0-5 36 0,0 6 24 0</inkml:trace>
        </inkml:traceGroup>
      </inkml:traceGroup>
    </inkml:traceGroup>
    <inkml:traceGroup>
      <inkml:annotationXML>
        <emma:emma xmlns:emma="http://www.w3.org/2003/04/emma" version="1.0">
          <emma:interpretation id="{81462AEF-D13B-4764-BF48-CB91994169B1}" emma:medium="tactile" emma:mode="ink">
            <msink:context xmlns:msink="http://schemas.microsoft.com/ink/2010/main" type="paragraph" rotatedBoundingBox="2411,14357 21679,14310 21683,15629 2414,15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BBA282-E031-4552-BF19-B44CBDAB59B4}" emma:medium="tactile" emma:mode="ink">
              <msink:context xmlns:msink="http://schemas.microsoft.com/ink/2010/main" type="line" rotatedBoundingBox="2411,14357 21679,14310 21683,15629 2414,15676"/>
            </emma:interpretation>
          </emma:emma>
        </inkml:annotationXML>
        <inkml:traceGroup>
          <inkml:annotationXML>
            <emma:emma xmlns:emma="http://www.w3.org/2003/04/emma" version="1.0">
              <emma:interpretation id="{738BCDC6-01CD-469F-8330-D6AE776D760F}" emma:medium="tactile" emma:mode="ink">
                <msink:context xmlns:msink="http://schemas.microsoft.com/ink/2010/main" type="inkWord" rotatedBoundingBox="2412,14744 2805,14743 2806,15202 2413,15203"/>
              </emma:interpretation>
              <emma:one-of disjunction-type="recognition" id="oneOf3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807019.021">530 11334 15 0,'0'-5'96'16,"0"0"-4"-16,0 0-4 0,0 5-48 0,0-4 24 0,0 4-4 15,0-6-4-15,0 6-4 0,0 0 0 0,0-4-4 0,0 4 0 16,0 0 0-16,0 0 4 0,0 0-4 0,0 0 0 0,0 0-4 0,0 0 0 16,0 0 0-16,0 0 0 0,0 4 0 0,0-4 0 0,0 6-4 15,0-6 0-15,0 4-4 0,0 1-4 0,0 5-4 0,0-6-4 16,0 7 0-16,0-3 0 0,0 7-12 0,0-1 4 0,0 1-4 0,0-1 0 16,0 5-4-16,0-4 0 0,0 3 0 0,0 2-4 15,0-1 0-15,8 5 0 0,-8-4-4 0,0-2 0 0,0 2 0 0,0-1 0 16,10 0 0-16,-10 1 0 0,0-7 0 0,8 2-4 0,-8-1 4 15,8 1-8-15,-8 0 0 0,0-6-4 0,0 0-4 0,0-3-8 16,0 3-4-16,0-5-4 0,9-4-8 0,-9 6-8 0,0-6-12 0,0 3-8 16,0-3-8-16,0 0-8 0,0-3-8 0,-9 3 0 0,9-6-16 15,0 2-36-15,-8-1-24 0,8 1 20 0,-8-6 32 0,8 5 20 16</inkml:trace>
          <inkml:trace contextRef="#ctx0" brushRef="#br0" timeOffset="807305.2561">385 11559 67 0,'0'0'96'0,"0"0"-4"0,8 0 0 16,-8 0-20-16,0 0 0 0,10 0 0 0,-2 0 0 0,-8 0 4 16,8 0-4-16,2 0-4 0,-2 0-4 0,-8 0-4 0,8 0 0 15,0 0-4-15,10 0 0 0,-10 0-4 0,1 0-4 0,-1 0 0 0,10 0 0 16,-10 0-4-16,8 0 0 0,-6 0-4 0,-2 0 0 0,9-5-8 15,-9 5-4-15,10-4-4 0,-10 4-4 0,8-5 0 0,-6 5-4 16,-2-5-24-16,10 0 24 0,-10 5-4 0,0-5-4 0,1 0 0 0,-1 5 0 16,9-3-4-16,-8 3 0 0,-1-6-4 0,-8 6 0 15,8 0 4-15,2 0-4 0,-2 0 0 0,-8 0-4 0,8 0-8 0,2 0-16 16,-10 0-16-16,0 0-12 0,0 0-12 0,8 0-20 0,-8 0-32 16,0 0-28-16,0 0-48 0,0 0-56 0,0 0 44 0,-8 0 40 15,8 0 32-15,0 0 32 0</inkml:trace>
        </inkml:traceGroup>
        <inkml:traceGroup>
          <inkml:annotationXML>
            <emma:emma xmlns:emma="http://www.w3.org/2003/04/emma" version="1.0">
              <emma:interpretation id="{5ED15406-551A-4A0B-94F7-59A5CBFB6D12}" emma:medium="tactile" emma:mode="ink">
                <msink:context xmlns:msink="http://schemas.microsoft.com/ink/2010/main" type="inkWord" rotatedBoundingBox="3460,14706 4416,14704 4417,15336 3462,15339"/>
              </emma:interpretation>
              <emma:one-of disjunction-type="recognition" id="oneOf3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809328.8425">1477 11492 23 0,'0'0'80'0,"0"0"-4"16,0 0-8-16,0 0-28 0,0 4 0 0,0-4 0 0,0 0 0 16,0 0 0-16,0 0-4 0,0 0 0 0,0 0 4 0,0 0-4 15,0 0 0-15,0 0 4 0,0 0 0 0,0 0 4 0,0 0-4 0,0 0-4 16,0 0 0-16,0-4 0 0,0 4 0 0,0 0 0 0,0 0-12 16,0 0 8-16,0-5 0 0,0 5 0 0,0-5-4 0,0 0-4 15,0 1 0-15,0-2 0 0,0 2 0 0,0-6 0 0,0 0-4 16,0 1 0-16,0 5 0 0,0-11 0 0,8 5 0 0,-8-4-4 15,0 5 0-15,0-6 0 0,8 5 0 0,-8-3-4 0,10 3 0 0,-10 0 0 16,8 1-4-16,-8-1 0 0,8 1-4 0,0-1 4 16,-8 5-4-16,10 0 0 0,-2-1 4 0,0 6 0 0,1-3-4 0,0 6 0 15,-1-3-4-15,1 0 8 0,-1 6-4 0,0 4 0 0,0-6 0 16,2 6-4-16,-2-1-20 0,0 6 28 0,2-5-4 0,-10 5-4 16,8-1 4-16,0 5 0 0,-8 0-8 0,0 0 0 0,9 0-4 0,-9 0 0 15,0 5 0-15,-9 0-4 0,9 0 0 0,-8 5 8 0,8-5-4 16,-8 4 4-16,-2 1-4 0,2-4 8 0,0 3-4 0,-10-3 0 15,10-1 4-15,-9-2 0 0,9 4 4 0,-10-7 0 0,10 0-4 16,-10-4 0-16,10-2 0 0,0 2 0 0,-10-6 4 0,10 0 0 16,0-3-8-16,-1-1 0 0,1-5 8 0,8 0-4 0,-9-5-4 0,9-1 4 15,-9 2 0-15,9-1 4 0,0 1-4 0,0-6 0 0,-8 0-4 16,8 1 4-16,0-1 0 0,8 1 0 0,-8-1 0 0,0 1 0 16,0-1 0-16,9 1 0 0,-9 3-4 0,0-3 4 0,9 4 0 15,-9-4 4-15,8 9 0 0,-8-6 4 0,9 2-4 0,-1 4 4 16,0 0-4-16,-8 0 8 0,18 0-8 0,-10 4 8 0,0 2 0 0,2-6-4 15,6 3 0-15,-7 3 0 0,8 4 4 0,-8-6-4 0,7 2 0 16,2-2 0-16,-2 5 0 0,2-3 0 0,-10-2 0 0,9 1-4 16,0 5 4-16,0-6-4 0,1-4 0 0,-10 11 4 0,10-11-4 15,-10 4-4-15,8 0 4 0,2-4 0 0,-10 0 0 0,9 0-4 16,-9 5 0-16,10-5 0 0,-10 0-4 0,0 0-4 0,10 0-8 16,-10 0-4-16,1 0-12 0,8 0-8 0,-8 0-8 0,7 0-12 0,-8 0-16 15,2-5-16-15,6 5-16 0,-6 0-12 0,-2-4-8 16,9 4-52-16,-9-4-24 0,1-2 32 0,8 1 36 0,-9 1 28 0</inkml:trace>
          <inkml:trace contextRef="#ctx0" brushRef="#br0" timeOffset="809587.1506">2389 11578 99 0,'0'0'144'0,"0"5"-4"15,0 0-4-15,0-1-16 0,0 2-8 0,0-6 4 0,0 0-4 16,0 4 0-16,0-4-4 0,0 0-4 0,0 0-8 0,0 0-12 16,0 0 0-16,0 0-4 0,0 0-8 0,0 0-8 0,0 0-4 15,0 0-8-15,0 0 0 0,0 0-8 0,0 0-8 0,0 0-16 16,0 0-20-16,0 0 0 0,0 0 0 0,0 0 0 0,0 0 0 0,0 0 0 16,0 0 0-16,0 0 0 0,0 0 0 0,0 0 0 0,0 0-56 15,0 0-28-15,0 0-24 0,0 0-24 0,0 0-24 0,0 0-32 16,0 0-40-16,0 0-52 0,0 0 52 0,0 0 44 0,0 0 32 15,0 0 28-15,0 0 24 0</inkml:trace>
        </inkml:traceGroup>
        <inkml:traceGroup>
          <inkml:annotationXML>
            <emma:emma xmlns:emma="http://www.w3.org/2003/04/emma" version="1.0">
              <emma:interpretation id="{F9DC42A6-2BB8-4BD7-8C56-FE7D7D86690C}" emma:medium="tactile" emma:mode="ink">
                <msink:context xmlns:msink="http://schemas.microsoft.com/ink/2010/main" type="inkWord" rotatedBoundingBox="5166,14350 6553,14347 6556,15666 5169,15669"/>
              </emma:interpretation>
              <emma:one-of disjunction-type="recognition" id="oneOf36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810265.3371">3139 11300 51 0,'0'0'92'0,"0"0"-12"0,0 0-4 0,0 0-28 0,0 0 0 16,0 0 0-16,9 0 4 0,-18 0-4 0,9 0-4 0,9-4 4 15,-9 4 0-15,0-6 4 0,0 6-4 0,8-4 0 0,-8-1 4 16,8 0 0-16,-8-1-12 0,10-3 4 0,-2 5-4 0,0-6 0 16,-8-4 0-16,8 5-4 0,2-6 0 0,-2 0-4 0,0 6-4 0,1-11-4 15,0 6 0-15,-1 0-4 0,9-6 0 0,-9 6-4 0,-8-5-4 16,10 5 0-16,-2-5-4 0,0 4 0 0,0 0-4 0,2 1 0 15,-2 0 0-15,0 0 0 0,-8 4-4 0,9-4 4 0,-9 4-4 0,8 5 0 16,-8-4 0-16,9 4 0 0,-9 0 0 0,0 1 4 16,0 4 0-16,9-6 0 0,-9 12 4 0,0-6 0 0,0 4 4 0,0 1-4 15,0 0-4-15,8 4 8 0,-8 0-4 0,0 1 4 0,0 0-4 16,0 5-4-16,0-1 4 0,0 5 0 0,0-5 0 0,0 6-8 16,0-1 8-16,0 0-4 0,0 0 0 0,0 0 0 0,0 5 0 15,0-4-4-15,0-1 0 0,0 0-4 0,8 0 8 0,-8 0-4 16,0 1 0-16,0-6 0 0,0 5-4 0,8-4 0 0,-8-6-4 0,0 5-4 15,0 1-4-15,0-5-4 0,10-1-4 0,-10-4-12 0,0 4-8 16,0-9-20-16,0 11 12 0,0-11-4 0,0 4-4 0,0-4-12 16,0 4-4-16,0-4-8 0,0 0-8 0,0 0 0 0,0 5-32 0,0-5-32 15,0 0-8-15,0 0 28 0,0 0 32 0</inkml:trace>
          <inkml:trace contextRef="#ctx0" brushRef="#br0" timeOffset="810545.5881">3164 11530 39 0,'0'0'104'16,"0"5"-8"-16,10 0 0 0,-10-5-20 0,0 5 0 0,8-5-4 16,-8 0 0-16,8 0 0 0,-8 5 4 0,8-5 0 0,2 0-28 15,-2 0 20-15,0 0-4 0,1 4 0 0,0-4-4 0,-1 0 0 16,9 0-4-16,-9 0-4 0,2 0-4 0,6 0 0 0,-8 0-12 0,2 0 4 15,6 0-8-15,-7 0-4 0,8 0-8 0,-8 0-8 0,-1 0 0 16,0 0 4-16,10 0-8 0,-10 0 0 0,0 0-4 0,2 0 0 16,6 0 0-16,-7 0-4 0,-9 0-4 0,17 0-12 0,-17 0-12 15,8 0-12-15,1 0-12 0,-1 0-8 0,-8 0-8 0,8 0-16 16,-8 0-12-16,10 0-16 0,-10 0-4 0,8 0-24 0,-8 0-52 0,0 0 0 16,8 0 32-16,-8 0 36 0,0 0 24 0</inkml:trace>
          <inkml:trace contextRef="#ctx0" brushRef="#br0" timeOffset="811069.187">3301 11938 27 0,'-8'0'96'0,"8"0"-12"0,-8 0-4 0,8 0-28 16,0-5-4-16,-10 5 4 0,10-5-4 0,0 0 0 0,0 1-4 0,0 4 0 15,0-5 0-15,0 0-4 0,10 0 0 0,-10 1 0 0,8-1-4 16,-8-1 0-16,8 2-4 0,0-1 4 0,2 1-4 0,-2 4 0 16,0-5-4-16,1 5-8 0,8 0-4 0,-8-5-4 0,-1 10 0 0,8-5 0 15,-6 0 0-15,-2 5-4 0,10-5 4 0,-10 4-8 0,0 1 4 16,9 5-4-16,-8-5 8 0,-1-1-4 0,-8 6-4 0,9-1 0 16,-1 1 4-16,-8-1-8 0,0 6 0 0,8-1 8 0,-16 1-8 15,8-1-4-15,0 5 4 0,-8-4 0 0,-1 4-4 0,1 0 0 16,-1 1 4-16,1-7 0 0,-9 7-20 0,9-5 24 0,-10 4 0 0,10-5 0 15,-2-5 0-15,-6 6-4 0,8-5 0 0,-1-1 0 16,-8-4 0-16,8 0 0 0,1-1 0 0,8-4 0 0,-8 0-4 0,-2 0 4 16,10-4 0-16,-8-1 0 0,8 5 4 0,0-5-4 0,0-1 0 15,0 3 0-15,0-3-4 0,0 2 4 0,8-1 4 0,-8 0 0 16,0-4 0-16,10 4 4 0,-2 5 0 0,-8-5 0 0,8 1 8 16,1-1 0-16,-1 5 4 0,1-6 0 0,0 6 4 0,7 0 0 15,-8 0 0-15,10-4 0 0,-10 8-4 0,10-4 0 0,-1 0 4 16,0 6-4-16,0-6 0 0,-1 5-4 0,2-1 4 0,0 1-4 0,-2 0 0 15,1-5-4-15,0 4-4 0,0 1 0 0,1 0-4 0,-2 0 4 16,2-1-4-16,-2 2-4 0,1-3-4 0,1 3 0 0,-2-6-8 16,2 5-8-16,-2-5-12 0,2 0-12 0,-10 0-4 0,9-5-16 0,0-1-24 15,0 3-24-15,-9-7-24 0,10 0-36 0,-10-4-52 16,2 5 36-16,6-11 32 0,-7 6 28 0,-1-5 28 0</inkml:trace>
          <inkml:trace contextRef="#ctx0" brushRef="#br0" timeOffset="811299.5946">4086 11617 63 0,'0'-6'96'0,"8"6"0"0,-8 6 0 16,0-6-20-16,8 0 0 0,2 0 0 0,-10 0-4 0,8 0 8 16,0 0 0-16,1 0-4 0,-1 0 0 0,0 4 0 0,2-4 0 0,-2 5-4 15,8 0 0-15,-6 0-8 0,6-1 0 0,2 2-8 0,-10 3-4 16,9-5-8-16,0 6-8 0,0 5 0 0,1-6-8 0,-2 1 0 15,2 5-8-15,-2-1 0 0,-7 0-8 0,7-5 0 0,2 6 0 16,0-1-4-16,-10 1-4 0,8-1 0 0,-7 1-8 0,8-6-4 16,-8 5-4-16,-1 1-12 0,0-5-16 0,2-1-20 0,-2 1-8 15,0-1-16-15,-8-4-24 0,8 5-24 0,-8-10-36 0,0 4-64 16,0-4 4-16,0-4 40 0,-8-1 40 0,8 0 28 0,-8-4 16 0</inkml:trace>
          <inkml:trace contextRef="#ctx0" brushRef="#br0" timeOffset="811522.973">4478 11563 103 0,'-9'5'144'0,"9"0"-12"0,0-5-8 15,-8 5-12-15,-1 5-4 0,0-6 0 0,9 2-8 0,-8 3-4 16,0 1-4-16,0-1-4 0,-2 1-4 0,2 4-8 0,-10 1-8 0,10-1-8 16,0 0-8-16,-1 0-8 0,-7 6-8 0,7-5-20 0,-8 4 12 15,9 0-4-15,-10 0-8 0,10 0-4 0,-1-5-4 16,-8 5-4-16,9 1-12 0,-9-2-8 0,8-3-16 0,0 0-16 0,1-1-12 15,0 1-20-15,-2-2-16 0,2-3-24 0,0 0-24 0,0-1-44 16,-2 1-60-16,2-5 40 0,0-5 44 0,-1 4 32 0,9-4 20 16</inkml:trace>
        </inkml:traceGroup>
        <inkml:traceGroup>
          <inkml:annotationXML>
            <emma:emma xmlns:emma="http://www.w3.org/2003/04/emma" version="1.0">
              <emma:interpretation id="{83832FB1-64DD-4D83-BAA1-ED091884505A}" emma:medium="tactile" emma:mode="ink">
                <msink:context xmlns:msink="http://schemas.microsoft.com/ink/2010/main" type="inkWord" rotatedBoundingBox="7298,14485 7629,14484 7631,15097 7299,15098"/>
              </emma:interpretation>
              <emma:one-of disjunction-type="recognition" id="oneOf37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812039.5911">5442 11089 75 0,'0'-5'84'0,"0"-5"4"0,0 6-12 0,0-1-20 15,0 0 0-15,0 0 0 0,0 5 0 0,-10-4 0 16,10 4 0-16,0 0-4 0,-8 0 0 0,8-5-8 0,-8 5 4 0,8 5 4 16,-8-5-8-16,-2 4 0 0,10-4 0 0,-8 5 0 0,0 0 0 15,-1 4-4-15,0-4-4 0,1 5-4 0,8 0-4 0,-9-1 0 16,1 0-4-16,0 6 0 0,-1-1-12 0,0 1 12 0,1-1 0 0,0 5-4 15,8-4 0-15,-10 4-8 0,2 0 4 0,8 1 0 16,-8-1-4-16,8 0 0 0,0 0 0 0,0 1 0 0,0 3-4 0,0-4 0 16,0 0 0-16,8 1 0 0,0-2 0 0,-8 2 0 0,10-6 0 15,-2 1-4-15,0-1 4 0,10 2-4 0,-10-3 4 0,9-3-4 16,-9-1 0-16,10 0 0 0,-2 1-4 0,2-5 4 0,-2 0 0 0,-6 0 0 16,15-5-4-16,-17 0 4 0,10 0-4 0,-2-5 0 15,2 0 0-15,-10 0 0 0,9 0 0 0,-8-4 0 0,8 0 0 0,-9-1-4 16,-8 0 0-16,8-4 0 0,1-1 0 0,-9 6 0 0,0-6-4 15,0 5 4-15,-9-4-4 0,1 4 4 0,8 1-4 0,-8 0 0 16,-1 4 0-16,-8 0-4 0,8 0 4 0,-7 0-4 0,6 5 0 16,-6 5 0-16,8 0-4 0,-10 0-4 0,1 5-8 0,1-1-4 15,-2 5-8-15,10 0-12 0,-10 1-12 0,2 4-20 0,7-4-16 16,-8 9-20-16,0-5-56 0,9 0-48 0,-1 1 44 0,-8 3 40 0,9-4 24 16,-2 0 20-16</inkml:trace>
        </inkml:traceGroup>
        <inkml:traceGroup>
          <inkml:annotationXML>
            <emma:emma xmlns:emma="http://www.w3.org/2003/04/emma" version="1.0">
              <emma:interpretation id="{6522624E-C39F-4299-A47B-28C3D05CCFE0}" emma:medium="tactile" emma:mode="ink">
                <msink:context xmlns:msink="http://schemas.microsoft.com/ink/2010/main" type="inkWord" rotatedBoundingBox="8474,15108 8951,15106 8952,15184 8475,15186"/>
              </emma:interpretation>
              <emma:one-of disjunction-type="recognition" id="oneOf38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837542.3847">6456 11669 19 0,'0'0'104'0,"0"5"-8"0,0 0-4 0,0-5-24 0,-9 0 0 15,9 5 0-15,0-1 0 0,0-4 4 0,9 5 4 0,-9 0 4 16,0-5-4-16,8 5 0 0,-8-5 0 0,0 4 4 0,9-4-8 16,0 6 4-16,-9-1 4 0,8-5-4 0,0 0 4 0,0 4-4 0,2-4-4 15,6 0-8-15,-6 0-4 0,-2 0 0 0,9 0-8 16,-9 0 0-16,9 0-8 0,-8 0-8 0,7 0-8 0,2 0-28 0,-10 0 0 16,10 0 0-16,-2 0 0 0,1 0 0 0,-8 0 0 0,8 0 0 15,1 0 0-15,-2 0 0 0,-8 5 0 0,10-5 0 0,-10 0 0 16,9 0 0-16,-8 0 0 0,8 5 0 0,-9-5 0 0,0 0 0 0,2 4 0 15,-2-4 0-15,0 0 0 0,2 6 0 0,-2-6 0 0,0 0 0 16,-8 0 0-16,9 0 0 0,-9 0 0 0,8 4 0 0,-8-4 0 16,0 0 0-16,0 0 0 0,8 0 0 0,-8 0 0 0,0-4 0 15,0 4 0-15,0 0-8 0,0-6-112 0,-8 6-28 0,8-4-32 16,0 4-36-16,-8-5-64 0,-1 0-4 0,9 1 56 0,-8-1 48 0,8-1 28 16,-8 2 32-16,-2-1 20 0</inkml:trace>
        </inkml:traceGroup>
        <inkml:traceGroup>
          <inkml:annotationXML>
            <emma:emma xmlns:emma="http://www.w3.org/2003/04/emma" version="1.0">
              <emma:interpretation id="{1976CA71-3D25-4E25-A427-5E8278004AD8}" emma:medium="tactile" emma:mode="ink">
                <msink:context xmlns:msink="http://schemas.microsoft.com/ink/2010/main" type="inkWord" rotatedBoundingBox="9739,14709 10340,14708 10342,15395 9740,15397"/>
              </emma:interpretation>
              <emma:one-of disjunction-type="recognition" id="oneOf39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838117.8258">7727 11640 27 0,'0'0'36'0,"0"0"-12"0,0 0-12 16,0 0-36-16,0 6-16 0</inkml:trace>
          <inkml:trace contextRef="#ctx0" brushRef="#br0" timeOffset="839089.2265">7854 11598 27 0,'0'0'88'0,"0"0"-12"0,-8 0 0 0,8 0-24 0,0 0 0 0,-10-6 0 16,10 6-8-16,-8 0 4 0,8-4-8 0,0 4 0 0,-8-5 0 16,8 0 4-16,-8 0 0 0,8-5 0 0,0 6-16 0,0-5 24 15,0-1-8-15,-9 0 4 0,9 2-12 0,0-3 12 0,0-4-12 0,0 6 4 16,9-5 0-16,-9 4 0 0,0-4 8 0,8-1-8 0,-8 1 8 16,8-1-4-16,-8 7 4 0,8-7-8 0,-8 0 0 0,10 5 0 15,-2-3-4-15,0 3 0 0,-8 0-4 0,18 1-4 0,-18-1 0 16,8 1 0-16,1 3-4 0,-1 2-8 0,1-6 0 0,-1 10-4 15,1-6-4-15,-1 6 0 0,10 0 0 0,-10 0 0 0,0 0 0 0,2 6-4 16,-2-1 0-16,0 0 0 0,9-1 0 0,-9 6-4 0,1-1 0 16,0 1 0-16,-1 5 4 0,0 0 0 0,-8-1-4 0,10 0-4 15,-2 0 4-15,-8 5 0 0,0 1 0 0,8-1 0 0,-8-1 0 16,0 7-4-16,-8-1 8 0,8 0 0 0,-8-1-8 0,-2 2 4 16,2-2-4-16,0 2 4 0,-1-2 0 0,-8 2 0 0,8-2 0 15,-7 2 4-15,8-2-4 0,-10 2 0 0,0-6 0 0,10 0 0 0,-9 0 0 16,9 0 0-16,-1-4 4 0,-8-1-4 0,9-4 4 0,0-1-8 15,8 1 4-15,-10-5-4 0,2-1 0 0,8 1 4 0,-8-5 0 16,8 0-4-16,0-5 4 0,0 1 0 0,-10-1-4 0,10 0 0 16,0-4 0-16,0-2 0 0,0 2 8 0,0 0-4 0,10-1 0 15,-10 0 0-15,0-4 0 0,8 5 0 0,-8-6 0 0,8 5 0 0,-8 1 0 16,0-1 0-16,10 1 0 0,-10-2 0 0,8 8 0 16,0-3 0-16,-8 2 4 0,9 4-4 0,-1-5 0 0,1 5 0 0,-9 0 0 15,8 5 0-15,1-5 4 0,-1 4-4 0,0 2-4 0,2 3 4 16,-2-4 0-16,10 4 4 0,-10 1-4 0,0-1 8 0,9 1-4 15,-9 0 4-15,10-1-4 0,-10 2 12 0,10-3-4 0,-2 7 0 16,-8-5 4-16,10-1-4 0,-10 1 8 0,9-1-8 0,1-4 4 0,-10 5-4 16,8-1-4-16,-6-4 0 0,6 0 0 0,-6-1 0 15,-2 2-4-15,9-2 4 0,-9-4 0 0,0 5-4 0,1-5 0 0,0 0 0 16,-1-5-4-16,-8 5 0 0,8-4 0 0,2-2 0 0,-10-3 0 16,8 4-4-16,-8-4-8 0,8-1-16 0,-8 1-12 0,0-6-4 15,0 6-20-15,0-6-20 0,0 1-16 0,0-1-12 0,0 1-28 0,0-5-20 16,-8 4-32-16,8 1-60 0,-8-1 28 0,-2-4 40 0,10 5 36 15,-8-1 32-15,8 1 16 0</inkml:trace>
        </inkml:traceGroup>
        <inkml:traceGroup>
          <inkml:annotationXML>
            <emma:emma xmlns:emma="http://www.w3.org/2003/04/emma" version="1.0">
              <emma:interpretation id="{EEA37006-DB3F-47BF-B000-D3F4D1D161CA}" emma:medium="tactile" emma:mode="ink">
                <msink:context xmlns:msink="http://schemas.microsoft.com/ink/2010/main" type="inkWord" rotatedBoundingBox="11150,14463 12908,14459 12911,15470 11152,15474"/>
              </emma:interpretation>
              <emma:one-of disjunction-type="recognition" id="oneOf40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840321.9402">9235 11276 59 0,'0'-6'108'0,"0"-3"-4"0,0 5-4 0,-8-1-20 16,8 0 0-16,0 0 0 0,0 5-16 0,0-4 24 0,0 4-12 0,0-5 4 15,0 5-8-15,0 0 0 0,0 0-4 0,0-5 4 16,0 5 4-16,0 0 0 0,0 0-4 0,0 0 0 0,-9 0-8 0,9 5-4 16,0-5-12-16,0 0-4 0,-8 5-4 0,8-1-4 0,0 1-8 15,-8 5 0-15,8-6-8 0,-10 5 4 0,10 7-8 0,-8-6 0 16,0 3 0-16,8 2-8 0,-10-1-4 0,2 5 0 0,8 1 0 16,-8 0 0-16,8-2-4 0,-8 1 4 0,8 0-4 0,-9 1 4 0,9-1 0 15,-9 0-4-15,9 0-4 0,0 1 4 0,0-2-4 16,0 2 0-16,0-6 4 0,0 1-12 0,0 4 4 0,0-5-4 0,9-5 4 15,0 6-4-15,-9-1 0 0,8-4 0 0,0-5 0 0,0 5 4 16,2-1-4-16,-2-4 0 0,0 0-4 0,2-5 0 0,-2 4 0 16,9-4 0-16,-9 0 4 0,1 0 0 0,8-4 4 0,-9 4 0 15,0-5 0-15,10 0 4 0,-10 1 0 0,2-1-4 0,-2-5 4 0,0 5 4 16,9-5-4-16,-9 6 4 0,1-1 0 0,-9-5-4 0,9 0 4 16,-1 6-4-16,0-1 4 0,-8 1 4 0,10-2-8 0,-10-3 4 15,8 9 0-15,-8-5 0 0,0 5 0 0,0-5 0 0,0 5 0 16,0 0 4-16,0-4-4 0,8 4 0 0,-8 4 0 0,0-4 4 15,0 0 0-15,8 5 0 0,-8 0 0 0,0 0-4 0,0-1 4 16,0 2 0-16,10 3 0 0,-10 1 0 0,0-1-4 0,0 1 4 0,0-1-4 16,0 5 4-16,0 1-4 0,0-1 0 0,0 1 0 0,0 4-4 15,0-5 4-15,0 5 0 0,0-4 0 0,0 4 0 0,0-5 0 16,0 6-4-16,0-6 4 0,0 1-4 0,0-1 0 0,0-5-12 0,0 6-20 16,0-5-16-16,0-6-12 0,0 5-8 0,0-2-16 15,0-7-16-15,0 3-12 0,0-3-8 0,0 0-8 0,0-3-48 0,8-4-32 16,-8 3 44-16,0-5 28 0,8-1 28 0,-8 0 20 0</inkml:trace>
          <inkml:trace contextRef="#ctx0" brushRef="#br0" timeOffset="840567.2723">9721 11535 91 0,'0'0'116'0,"8"0"-8"0,-8 0 4 0,10 0-16 0,-10 5 0 0,8-5 0 15,0 5-4-15,-8-5-4 0,9 5-4 0,0-1-4 16,-1 1 0-16,0-1-4 0,1 6 0 0,8-5-4 0,-8 9-8 0,-1-4-4 16,10-1-8-16,-2 6 0 0,2-1 0 0,-10 5-8 0,9-4 0 15,-1-1-4-15,2 5-4 0,8-4-8 0,-10-1 0 0,2 5-8 16,-1-4 0-16,-1 5-4 0,2-7-4 0,8 2-4 0,-10 4 4 16,2-5-8-16,-2 1-4 0,1-5 4 0,1 3-12 0,-2 2-24 15,-6-5 16-15,6-1-20 0,-8 1-16 0,10-1-24 0,-10-3-16 0,1-2-20 16,-1 5-24-16,-8-9-24 0,8 0-16 0,-8 0-60 0,10 0 4 15,-10-4 48-15,0-1 32 0,0 1 32 0,-10-6 20 0</inkml:trace>
          <inkml:trace contextRef="#ctx0" brushRef="#br0" timeOffset="840779.7049">10233 11554 11 0,'-9'-4'152'0,"9"4"-12"0,-9-5-4 16,9 5-24-16,-8 0 4 0,8 0-8 0,-8 5 0 0,8-5-8 0,-8 4-4 15,-2 1 0-15,2 4-12 0,8-4-4 0,-8 5-8 16,-2-1 0-16,2 1-8 0,-9-1-8 0,9 6-8 0,0-1-12 0,-1 5-8 16,-8-4-4-16,-1 4-4 0,10 1 0 0,-9-1-4 0,0 4 0 15,0-3-8-15,0 4 0 0,0-5-4 0,-1 6-4 0,2-2 4 16,-2-4-12-16,2 5-12 0,-1-5-16 0,-1 1-20 0,10 0-20 0,-8-7-12 16,6 2-32-16,2-2-24 0,-9-3-28 0,17-5-64 0,-9 5-4 15,1-10 40-15,-1 0 44 0,9 0 28 0,0-5 24 0</inkml:trace>
          <inkml:trace contextRef="#ctx0" brushRef="#br0" timeOffset="841293.3291">10599 11051 83 0,'0'-5'112'0,"8"0"-8"0,-8 0-4 16,0 0-24-16,0 5 0 0,0-3-4 0,0 3 0 0,0 0-8 15,0-7 4-15,-8 7-12 0,8 0-4 0,0 0 0 0,0 0-4 16,0 0 0-16,0 0-4 0,0 0 4 0,0 0-8 0,0 0 0 16,0 7-4-16,0-4 4 0,0 2-4 0,0 0-4 0,0 0-4 0,0 0 0 15,0 4 0-15,0 1-8 0,0-1-4 0,0 6 0 16,0-6-4-16,0 5 0 0,0 1-4 0,0-1 0 0,0 1-8 0,0-1 4 16,0 1 0-16,0-1-4 0,8 1 0 0,-8-1 0 0,0 0 0 15,10-4-4-15,-10 3 0 0,8-2 0 0,0-2 0 0,2 1 0 16,-10-5-4-16,16-1-4 0,-8 2 0 0,1-2-4 0,0 1 4 0,-1-5-4 15,9 0 4-15,-9 0-8 0,2 0 4 0,6-5 0 0,-8 5 0 16,2-4 4-16,-2-2 0 0,0 2 0 0,9-1 4 0,-17-5-4 16,18 6 4-16,-10-6 0 0,-8 4 0 0,8-3 4 0,0 5 0 15,2-6 0-15,-10 1 0 0,8-1 4 0,-8 6 0 0,8-7-4 16,-8 2 4-16,10 5 0 0,-10-2 4 0,0-3-4 0,0 4 4 16,0 0 4-16,0 5 0 0,8-4 0 0,-8 4 8 0,0 0 0 15,0 0 4-15,0 0 8 0,0 0 4 0,0 4 4 0,0 1 0 0,0 0 4 16,0 4 0-16,0-3 0 0,0 3 0 0,0 6-4 0,0-6 0 15,0 5-4-15,0-4-4 0,0 3 0 0,0 7 0 0,0-5-4 16,0 4-20-16,0 1 16 0,0-7-4 0,0 7 0 0,0-6-8 16,0 0 4-16,0 1-8 0,0-1-4 0,0 1-4 0,0-6-4 15,0 6-16-15,0-6-20 0,0-4-24 0,0 4-28 0,-8-4-32 16,8 0-52-16,0-5-40 0,-10 5-76 0,10-5 48 0,-8-5 48 16,8 5 36-16,-8-5 36 0,8 0 20 0</inkml:trace>
        </inkml:traceGroup>
        <inkml:traceGroup>
          <inkml:annotationXML>
            <emma:emma xmlns:emma="http://www.w3.org/2003/04/emma" version="1.0">
              <emma:interpretation id="{5E487E80-6447-475E-A167-2B2F166E401A}" emma:medium="tactile" emma:mode="ink">
                <msink:context xmlns:msink="http://schemas.microsoft.com/ink/2010/main" type="inkWord" rotatedBoundingBox="13462,14816 13794,14815 13795,15285 13463,15286"/>
              </emma:interpretation>
              <emma:one-of disjunction-type="recognition" id="oneOf41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866568.7156">11435 11650 19 0,'0'0'108'16,"0"0"-8"-16,0 0-4 0,0 0-24 0,0 0-4 0,0 0 4 16,0 0-4-16,0 0 8 0,0 0 0 0,0 0 0 0,0 0-8 0,9 0 0 15,-9 0 0-15,0 0 0 0,8 0-4 0,-8 0 4 0,8 0 0 16,1 0-8-16,-1 0 0 0,1 0 4 0,-9 0-8 0,17 0-4 16,-9 0-4-16,2 0-8 0,-2 0 0 0,0 0 0 0,10 0-4 0,-10 0-4 15,0 0 0-15,9 0-4 0,-9 0 4 0,2 0-4 16,6 0 0-16,-6 0-8 0,-2-4 4 0,8 4-4 0,-7 0-16 0,0-6-4 15,-1 6 0-15,1-4 0 0,-1 4 0 0,0 0 0 0,2-5 0 16,-2 5 0-16,0 0 0 0,0 0 0 0,-8 0 0 0,10 0 0 16,-10 0 0-16,8 0 0 0,-8 0 0 0,0 0 0 0,8 0 0 0,-8 0 0 15,0 0 0-15,0 0 0 0,0 0 0 0,0 0 0 16,0 0 0-16,0 0 0 0,0 0 0 0,0 0-52 0,0 0-16 0,0 0-20 16,0 0-24-16,0 0-16 0,0 0-28 0,0 0-20 0,0 0-28 15,-8 0-60-15,8-5 40 0,0 5 44 0,-8 0 36 0,8 0 20 16,-10-5 24-16</inkml:trace>
          <inkml:trace contextRef="#ctx0" brushRef="#br0" timeOffset="866225.632">11596 11397 59 0,'0'-6'104'0,"0"6"-4"15,0-5-4-15,0 5-20 0,10-4-8 0,-10 4 0 0,0 0 0 16,0 0-24-16,0-5 24 0,0 5 8 0,0 0-8 0,8 5 4 16,-8-5 0-16,0 4 0 0,0-4-4 0,8 5 4 0,-8 5-4 0,0-6 0 15,0 6-4-15,0-5-4 0,10 5-8 0,-10-1 0 0,0 5-8 16,0 0-4-16,0-4-4 0,0 9-4 0,0-4-4 0,0-1 0 15,0 1-8-15,0-1 0 0,0 5-4 0,0-4-4 0,0 4 0 0,0-5-4 16,0 5 0-16,0-4-4 0,0-1 0 0,0 5 0 16,0-4-4-16,0 0 4 0,0-1-4 0,0 0 4 0,0-5-4 0,0 6 0 15,0-5-4-15,0 0 0 0,0-1-4 0,0 1 0 0,0-6 0 16,0 6 0-16,0-5-8 0,0-1 4 0,0 1-4 0,0-5-8 16,0 6 0-16,0-6 0 0,0 0-12 0,0 0 0 0,0 4-4 15,0-4-8-15,0 0 0 0,0 0-8 0,0-4-4 0,-10 4 0 16,10 0-8-16,0-6-8 0,0 1-8 0,-8 5-8 0,8-4-4 0,0-1-4 15,-8 0 0-15,8 0-28 0,-10 1-28 0,2-2-12 0,8-3 12 16,-8-1 52-16</inkml:trace>
        </inkml:traceGroup>
        <inkml:traceGroup>
          <inkml:annotationXML>
            <emma:emma xmlns:emma="http://www.w3.org/2003/04/emma" version="1.0">
              <emma:interpretation id="{C60CAC0F-50AF-4E1C-979A-7CD217584E60}" emma:medium="tactile" emma:mode="ink">
                <msink:context xmlns:msink="http://schemas.microsoft.com/ink/2010/main" type="inkWord" rotatedBoundingBox="14586,14744 15116,14743 15117,15347 14588,15348"/>
              </emma:interpretation>
              <emma:one-of disjunction-type="recognition" id="oneOf42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867586.9867">12619 11487 3 0,'0'0'104'0,"-8"0"-4"0,8 0-4 0,-8 5-28 0,8-5-4 16,-8 0-4-16,8 0 0 0,0 0 4 0,-9 0-4 0,9-5 0 16,0 5-4-16,0-5 4 0,-9 0-4 0,9 5 0 0,0-4-4 15,0-2-4-15,0 2-4 0,0-1 0 0,0 0 0 0,0 1 0 16,0-2 0-16,0-3-4 0,0 0 4 0,9 4-4 0,-9-5 4 15,0 1 0-15,9 5 0 0,-9-7-4 0,8 7-4 0,-8-6 0 0,8 1 0 16,0-1-8-16,-8 6-8 0,10-7 0 0,6 7 0 0,-6-6 4 16,-2 5-8-16,0 1-4 0,1 4 0 0,7-6 0 0,-7 2 0 15,0 8-4-15,7-4 0 0,-6 0 0 0,6 6 0 0,-7-2 4 16,8 6-8-16,-8-1 0 0,-1 2 4 0,0-3 0 0,1 7 0 16,0-1 0-16,-1 1-4 0,-8-1 4 0,8 5-4 0,-8-4 0 0,0 9-4 15,-8-5 0-15,8 0 0 0,-8 5 0 0,8 0 0 0,-9 0 0 16,-8 0 0-16,9 0-4 0,-1 0 0 0,-8 0 4 0,0 0-4 15,9 0 0-15,-10-5 0 0,1 5 4 0,0-4 0 0,0-1 0 16,9-5 0-16,-10 6 0 0,10-12 0 0,-10 7-4 0,10-5 0 16,0-6-4-16,0 1 0 0,-1-1 0 0,0 2 0 0,1-6 0 0,8-6 0 15,0 6 4-15,-9-4-4 0,9-1 8 0,0-4-4 0,0 4 0 16,0 0 0-16,0-5 0 0,0 2 0 0,9 2 0 0,-9-3 0 16,0 4 4-16,0 0 0 0,8 0 0 0,-8 1-16 0,9-2 20 15,-9 6 0-15,9-4 4 0,-9 4-4 0,8 0 0 0,0 0 4 16,0 4-8-16,2-4 8 0,-2 6-4 0,0-2 0 0,2 1 4 0,-2 0-4 15,9 0 4-15,-9-1-4 0,9 7 0 0,-8-7 0 0,7 0 4 16,-6 6-4-16,6-5 0 0,-7 0 4 0,8 0 0 0,0 4-4 16,-9-5 0-16,10 2 0 0,-10-1 0 0,10-5 0 0,-10 4 0 0,9 1 0 15,-8-5-8-15,7 0 8 0,-7 0-4 0,-1 0 0 16,0 0-4-16,10 0 4 0,-10-5-4 0,2 1-4 0,-2-1-4 0,0-1-12 16,0-3-4-16,1 5-12 0,0-6-8 0,-1 0-16 0,1 1-12 15,-1-1-12-15,-8 1-4 0,8-6-16 0,2 5-12 0,-2-3-8 16,-8 3-12-16,8 0-40 0,0-5-32 0,-8 6 28 0,10-1 32 15,-10 1 28-15,8 0 20 0</inkml:trace>
        </inkml:traceGroup>
        <inkml:traceGroup>
          <inkml:annotationXML>
            <emma:emma xmlns:emma="http://www.w3.org/2003/04/emma" version="1.0">
              <emma:interpretation id="{93FCFED1-96C4-4C93-AFD2-02266166B455}" emma:medium="tactile" emma:mode="ink">
                <msink:context xmlns:msink="http://schemas.microsoft.com/ink/2010/main" type="inkWord" rotatedBoundingBox="15909,14568 17051,14565 17053,15380 15910,15382"/>
              </emma:interpretation>
              <emma:one-of disjunction-type="recognition" id="oneOf43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869211.6419">14530 11545 19 0,'-8'0'104'0,"-2"0"-12"0,10-5-8 0,-8 5-20 16,8 0 0-16,-8-5-20 0,8 5 24 0,0-5-8 0,-9 0-4 15,9 2 0-15,0-3 0 0,0 1 0 0,0 0-4 0,9-5-4 16,-9 6 0-16,8-6 4 0,-8 1-4 0,8 3 4 0,2-3-8 16,-2 0-4-16,0 3 4 0,10 2-8 0,-10-5 0 0,0 4-4 0,9 5-8 15,-9-5 0-15,2 5-8 0,-2 0 4 0,10 0-4 0,-10 0-4 16,0 5 0-16,0 0-4 0,1-1 0 0,0 5-4 0,-9 1 0 16,8 0 0-16,-8 0 0 0,0 4 0 0,0 0 0 0,0 1-4 15,0-1 0-15,-8 1 4 0,8-1-4 0,-9 0 0 0,0 1 0 16,9-1-4-16,-8-5 4 0,8 1-4 0,-8 0 0 0,8-1 0 0,-8-3 0 15,8-2-4-15,0 1 0 0,0-1 4 0,0-4 0 0,-10 0-4 16,10 0 0-16,10 6 4 0,-10-12 0 0,0 6 0 0,8 0 0 16,-8-4 4-16,8 4 0 0,-8-5 0 0,8 1 4 0,-8 4-4 0,9-6 4 15,0 6 0-15,-9-4 0 0,8 4 0 0,1-5 0 16,-1 5 0-16,10 0 4 0,-10-5 0 0,0 5 0 0,2 0 0 0,-2 0 4 16,0 5-4-16,0-5 0 0,1 0 0 0,8 5-4 0,-8-1 4 15,-1 2-8-15,0-2 4 0,10 1-4 0,-10-1 4 0,0 2-4 16,2 3 4-16,-2-4 0 0,0 4-4 0,1 1 0 0,-1-1 4 0,-8 2 0 15,9 3 0-15,-9-4 4 0,0-1 0 0,0 4 4 0,0-2-4 16,-9 4 4-16,9-2 0 0,-8-3 0 0,-1 5 0 0,-7-6-4 16,6 5 0-16,-6-4-4 0,8 5 0 0,-10-6 0 0,1 1-8 15,0-1 4-15,0 1-4 0,-9-5-8 0,10 4-8 0,-2-4-8 16,-7 0-12-16,7-5-12 0,2 4-8 0,-10-4-12 0,8 0-20 16,2-4-16-16,-1-1-16 0,0 0-4 0,0 0-44 0,-1-4-36 15,2-1 24-15,7 1 32 0,0-1 36 0,1-4 20 0</inkml:trace>
          <inkml:trace contextRef="#ctx0" brushRef="#br0" timeOffset="868627.2074">13899 11573 55 0,'0'-5'104'0,"0"0"-4"0,-9 1-8 0,9-5-20 0,0 4-4 15,0 0-4-15,0 0-8 0,-8 0 0 0,8 5 0 0,0 0 0 16,0-5 8-16,0 5-8 0,0 0 4 0,8 0-4 0,-8 0 0 15,0 5-4-15,9-5 0 0,-9 5-8 0,8 5 4 0,-8-5-8 16,9 4-4-16,0 0-4 0,-9 1 0 0,8 0-8 0,0 4-4 16,0-5 0-16,2 6-4 0,-2-1-4 0,0 1 0 0,2 4 0 0,-2-5-4 15,-8 1 0-15,8 4-4 0,1-5-4 0,-9 5 4 0,8-4 0 16,-8-1-4-16,8 1 0 0,-8-1 0 0,0 1 0 0,9-6 4 16,-9 1-4-16,0-1 0 0,0 1 0 0,0-5-4 0,0 0 0 15,0-1 4-15,0-4-4 0,0 0 4 0,0-4-4 0,0-1-4 16,0-5 4-16,0 0 0 0,0 2-4 0,0-7 0 0,0 0 4 0,0 1 0 15,-9-5-4-15,9 0-4 0,0-6 0 0,0 7-4 0,0-7-12 16,0 1 20-16,0-5 0 0,0 6 0 0,0-2 4 0,-8 1 4 16,8 1-4-16,0 0 0 0,0-3 0 0,0 3 0 0,0 3 8 15,0 1-4-15,0 0 0 0,0 1-4 0,8 3 4 0,-8 0-4 16,0 1 4-16,0-1 0 0,9 6 0 0,-9-1 0 0,0 0 0 16,9 1 0-16,-9 5 0 0,8-2 0 0,-8 2 4 0,8-1 0 0,2 0-4 15,-2-1 0-15,-8 6 0 0,8-3 0 0,1-3 0 0,0 6 4 16,-1-4-4-16,9 4 0 0,-9 0 0 0,1 0 4 0,8-5-4 15,1 5-4-15,-10 0 4 0,9-5 0 0,0 5 4 0,0 0-8 0,-1-5 4 16,2 5 0-16,0-4 4 0,6 4-4 0,-6-5-4 16,7 0 4-16,-7 1 0 0,6 4 0 0,2-5 0 0,-8-1 0 0,7 2-4 15,1-5 4-15,0 3-4 0,-1 2 4 0,0-1 0 0,0-5-4 16,1 6 4-16,0-2-4 0,0 2 0 0,-1-1-4 0,-7-5 4 16,8 6-4-16,-10-1 8 0,1 0-4 0,0 5 4 0,0-5-4 0,1 5 4 15,-2 0-4-15,-8 0 4 0,10 0 0 0,-10 0 4 16,1 0-8-16,-1 0 4 0,1 5 0 0,0-5 0 0,-1 5 0 0,-8-5 4 15,8 5 0-15,0-5-4 0,-8 0 4 0,0 0 4 0,10 0-4 16,-10 0 4-16,8 4 0 0,-8-4 0 0,8 0 4 0,-8 5 0 16,0-5 8-16,10 0-4 0,-10 5 4 0,0-5 0 0,8 5 4 15,-8-1 4-15,8 2-4 0,-8-2 8 0,0 6 0 0,9-1 0 16,-9-3 0-16,8 3-4 0,-8 1-8 0,0-1 4 0,9 1-4 0,-9-6 0 16,0 11-4-16,0-5 4 0,0-7-4 0,0 13-4 0,0-12-4 15,0 6-4-15,8-1 4 0,-8-3-4 0,0 3-4 0,-8-4 0 16,8 0-4-16,0 5 0 0,0-10-8 0,0 5-8 0,0-1-12 0,0-4-8 15,0 0-12-15,0 4-16 0,0-4-12 0,0 0-4 16,0 0-16-16,0 0-20 0,-9 0-4 0,9 0-8 0,-8 0-24 0,-1 0-44 16,9 0 0-16,-8 0 40 0,0 0 28 0,-2 0 28 0</inkml:trace>
        </inkml:traceGroup>
        <inkml:traceGroup>
          <inkml:annotationXML>
            <emma:emma xmlns:emma="http://www.w3.org/2003/04/emma" version="1.0">
              <emma:interpretation id="{97152CBD-59FD-43F6-B830-894B3849B455}" emma:medium="tactile" emma:mode="ink">
                <msink:context xmlns:msink="http://schemas.microsoft.com/ink/2010/main" type="inkWord" rotatedBoundingBox="17597,14917 18065,14915 18067,15366 17598,15367"/>
              </emma:interpretation>
              <emma:one-of disjunction-type="recognition" id="oneOf44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869705.3244">15578 11559 3 0,'0'0'100'0,"0"0"-8"0,0 0-4 0,-8 0-28 0,8 0-4 0,0-5 0 16,0 5 4-16,0 0-4 0,0 0 4 0,0 0 0 0,0 5 8 16,8-5 8-16,-8 0-4 0,9 0 0 0,-9 4-4 0,9-4 8 15,-1 5-4-15,0 0 0 0,2 5 0 0,-2-5-4 0,0 5 0 16,0-1 0-16,10 1-8 0,-10-1-4 0,9 5-4 0,-9 1-4 15,10-1-4-15,-10 1 4 0,10-1-8 0,-2 1-4 0,-7-1-4 16,8 1-4-16,-8-2-8 0,7 2-4 0,-7-1 0 0,8 1-8 16,-9-5-8-16,10 4 0 0,-10-5 0 0,10 6 0 0,-10-6 0 0,0 1 0 15,1 0 0-15,-1-1 0 0,0-5 0 0,2 7 0 0,-2-7 0 16,0 1 0-16,-8 0 0 0,10 0-16 0,-10-5-12 0,0 4-8 16,0-4-16-16,0 5-12 0,8-5-16 0,-16 0-16 0,8-5-4 15,0 5-20-15,0-4-20 0,-10-1-4 0,10 5-4 0,-8-10-44 16,8 6-32-16,-8-7 36 0,8 2 36 0,-10 5 32 0,10-6 20 0</inkml:trace>
          <inkml:trace contextRef="#ctx0" brushRef="#br0" timeOffset="869968.6165">16030 11496 31 0,'0'-4'128'0,"8"-1"-12"0,-8 0-8 16,0 5-20-16,0 0 4 0,0-5 0 0,0 5 4 0,0 0-4 15,-8 0-8-15,8 5 0 0,-8-5 0 0,8 5-4 0,-9 4 4 0,1-4 0 16,-1 5-4-16,1 1 0 0,-1-3-4 0,1 7-8 16,-10-6 0-16,10 5-4 0,-10 6-4 0,2-6-4 0,7 5-4 0,-7 0-4 15,-2 0-8-15,-8-4-28 0,10 4-12 0,-2 6 0 0,2-11 0 16,-1 5 0-16,-1 0 0 0,2-5 0 0,-2 5 0 0,2-4 0 16,6-1 0-16,-6 1 0 0,7-6 0 0,-7 1 0 0,6 0 0 15,2-1 0-15,8 1 0 0,-8-5-16 0,0-1-72 0,8 1-20 16,0 0-16-16,0 0-24 0,0-5-24 0,-10 0-24 0,10 4-56 0,0-4 0 15,0 0 44-15,0 0 36 0,0-4 40 0,10 4 16 0</inkml:trace>
        </inkml:traceGroup>
        <inkml:traceGroup>
          <inkml:annotationXML>
            <emma:emma xmlns:emma="http://www.w3.org/2003/04/emma" version="1.0">
              <emma:interpretation id="{A767EC0F-96CF-464F-AB4D-CE0AC369596F}" emma:medium="tactile" emma:mode="ink">
                <msink:context xmlns:msink="http://schemas.microsoft.com/ink/2010/main" type="inkWord" rotatedBoundingBox="18628,14720 19054,14719 19055,15202 18629,15203"/>
              </emma:interpretation>
              <emma:one-of disjunction-type="recognition" id="oneOf45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895509.2876">16611 11506 71 0,'0'0'104'0,"0"0"-12"0,0 0-12 16,-10 0-28-16,10 0-8 0,0 0 0 0,0 0-4 0,0 0-8 0,0 0-4 15,10 0-4-15,-10 0-4 0,0 0-4 0,0 0-4 0,0 0 0 16,0 0-8-16,0 0 0 0,8 0 0 0,-8 0-8 0,0 0-8 16,8 0-12-16,-8 0-12 0,0 0-12 0,8 0-56 0,-8 0-44 0,0 0 20 15,0 0 20-15</inkml:trace>
          <inkml:trace contextRef="#ctx0" brushRef="#br0" timeOffset="896110.6822">16619 11516 7 0,'0'0'128'0,"0"6"-12"0,0-6-8 16,0 3-24-16,0-3 0 0,0 5-4 0,0-5 4 0,0 0 0 16,0 5-12-16,8-5-4 0,-8 5 4 0,8-5-4 0,-8 5-4 0,10-5 4 15,-2 0-4-15,0 0 0 0,1 0 0 0,-1 5 0 0,1-5-4 16,0 0-8-16,7 0 0 0,-8-5-8 0,10 5-8 0,-10 0 0 16,10-5-4-16,-10 5-8 0,9-5 0 0,-9 5-8 0,10-5 0 15,-10 5-4-15,10-5-4 0,-10 5-4 0,9-3-4 0,-8-3-4 16,7 6-8-16,-7-5-8 0,-1 5-12 0,10-5-20 0,-10 5-24 15,0-5-24-15,2 5-20 0,6-5-32 0,-8 5-12 0,2-4-64 16,-2-1-20-16,0 5 52 0,1-5 36 0,-1 0 32 0,0 5 20 16</inkml:trace>
          <inkml:trace contextRef="#ctx0" brushRef="#br0" timeOffset="895867.3298">16806 11286 31 0,'0'-5'116'0,"0"5"-8"0,0 5 0 0,0-5-24 16,9 4 0-16,-9-4 0 0,0 10 0 0,0-5-4 0,0-1-4 15,0 6 0-15,0-5-8 0,0 5-4 0,-9 0 0 0,9-1 0 16,0 1-4-16,0-1 0 0,0 5-4 0,0-3-4 0,0 2 0 16,0 2 0-16,0-6-4 0,0 6 0 0,0-1-4 0,0 5-4 15,0-5 0-15,0 1-4 0,0-1-8 0,0 6 0 0,0-6 0 16,0 0-4-16,0 5-4 0,9-4 4 0,-9-1-12 0,0 1 0 0,0-1 0 16,0 1-4-16,0-1 0 0,0-5-4 0,8 6-4 0,-8-5 0 15,0-1-8-15,0 1 0 0,0-6-8 0,0 6-12 0,0-5 0 16,8-1-8-16,-8 2-24 0,0-6 12 0,0 0-12 0,0 3-16 15,0-3-8-15,0 0-4 0,0-3-16 0,0 3-12 0,-8-6-8 16,8 2-4-16,0-1-4 0,0 1-36 0,-8-2-24 0,8 2 28 16,0-6 32-16,-9 6 28 0</inkml:trace>
        </inkml:traceGroup>
        <inkml:traceGroup>
          <inkml:annotationXML>
            <emma:emma xmlns:emma="http://www.w3.org/2003/04/emma" version="1.0">
              <emma:interpretation id="{82332548-553F-43AC-958B-47D51E02D165}" emma:medium="tactile" emma:mode="ink">
                <msink:context xmlns:msink="http://schemas.microsoft.com/ink/2010/main" type="inkWord" rotatedBoundingBox="19771,14548 21727,14694 21672,15438 19715,15292"/>
              </emma:interpretation>
              <emma:one-of disjunction-type="recognition" id="oneOf46">
                <emma:interpretation id="interp50" emma:lang="" emma:confidence="0">
                  <emma:literal>2.2</emma:literal>
                </emma:interpretation>
                <emma:interpretation id="interp51" emma:lang="" emma:confidence="0">
                  <emma:literal>2. 2</emma:literal>
                </emma:interpretation>
                <emma:interpretation id="interp52" emma:lang="" emma:confidence="0">
                  <emma:literal>z 2</emma:literal>
                </emma:interpretation>
                <emma:interpretation id="interp53" emma:lang="" emma:confidence="0">
                  <emma:literal>2 2</emma:literal>
                </emma:interpretation>
                <emma:interpretation id="interp54" emma:lang="" emma:confidence="0">
                  <emma:literal>z. 2</emma:literal>
                </emma:interpretation>
              </emma:one-of>
            </emma:emma>
          </inkml:annotationXML>
          <inkml:trace contextRef="#ctx0" brushRef="#br0" timeOffset="896748.9714">17795 11401 59 0,'0'0'104'0,"-8"-4"-8"0,-1 4-4 0,0 0-20 15,1-6-4-15,8 1 0 0,-8 5-8 0,8-4 0 0,-8-6 0 16,-2 5-4-16,10 1-4 0,0-6 0 0,0 1-8 0,-8 3-8 16,8-3 0-16,8-5 4 0,-8 4-4 0,0 1-16 0,10-6 20 15,-10 4 0-15,8-2 0 0,0 3-4 0,0 1 4 0,1-5-4 0,0 3 4 16,-1 7-8-16,1-5 0 0,-1-1 0 0,0 5-8 0,10 0 4 15,-10 0-8-15,2 5 0 0,-2 0 0 0,0 5-4 0,9 0-4 16,-9 4 0-16,1 1-4 0,0-1 0 0,-1 6-4 0,0-1 0 16,2 5-4-16,-10 1 0 0,8-1 4 0,-8 5-8 0,8 1 4 15,-8-2-4-15,0 6 0 0,-8 0 4 0,8-1-4 0,-8 1 4 16,-2 0-4-16,2 0 0 0,0 4 4 0,-10-4 0 0,10 0-4 16,-9-6 0-16,9 6 4 0,-10-4-4 0,10-2-4 0,-10-4 4 0,2 1-4 15,7-1 4-15,-8-4-8 0,8-6 0 0,1 5 4 0,0-9-4 16,0 1 4-16,-2-6-4 0,2 0 4 0,8 0 0 0,0-11 0 15,-8 7 0-15,8-6 4 0,0 1 0 0,8-1 0 0,-8 1 0 16,0-6 0-16,8 4 4 0,-8 2 0 0,10-4 0 0,-2 3 4 16,0 0 0-16,0 1 0 0,-8-1-12 0,9 5 24 0,0 0 0 0,-1 0 4 15,1 5-4-15,-1 0 4 0,0 0 4 0,10 5 0 0,-10 0 4 16,2 0 0-16,-2 5 0 0,0-5 0 0,9 4-4 0,-9 0-4 16,1 1 0-16,8-1 0 0,-9 0 0 0,2 2 0 0,6-2 0 0,-8 1-4 15,10-1-4-15,-10 1 0 0,9-5-8 0,-8 5 4 16,8-6-4-16,-9 1-8 0,10 1 0 0,-10-6-4 0,10 4-8 0,-10-4-4 15,9 0-16-15,0 0-12 0,-9 0-16 0,9-4-16 0,-9-2-24 16,2 1-16-16,6-4-24 0,-6 4-16 0,-2-4-40 0,0-1-40 16,9 1 36-16,-9-1 32 0,1 0 32 0,0 1 28 0</inkml:trace>
          <inkml:trace contextRef="#ctx0" brushRef="#br0" timeOffset="897039.1949">18571 11626 19 0,'0'5'180'16,"0"-5"-8"-16,0 5-12 0,8-5-28 0,-8 4-8 0,0-4 4 16,0 0-4-16,0 6-4 0,0-6-12 0,0 4-12 0,0-4-16 0,0 0-12 15,-8 5-12-15,8-5-12 0,0 0-8 0,0 0-8 0,0 0-4 16,0 0-12-16,0 0-4 0,0-5-12 0,0 5-8 0,0 0-8 16,0-4-24-16,0 4-12 0,0 0-20 0,0-6-16 0,0 6-28 15,0-4-20-15,0 4-16 0,0-5-68 0,0 0 0 0,0 5 44 16,0-5 32-16,0 1 32 0,0 4 24 0</inkml:trace>
          <inkml:trace contextRef="#ctx0" brushRef="#br0" timeOffset="897688.4575">19150 11443 71 0,'-8'0'88'15,"0"-4"-8"-15,-1 4 0 0,9-5-28 0,-8 5 0 0,8-4-16 0,0-1 12 16,0-5-4-16,-9 0-4 0,9 6 0 0,0-6-8 0,0 1 4 16,9-1-4-16,-9-5 0 0,8 7-4 0,-8-7-4 0,9 5 4 15,-1-5 0-15,0 6 0 0,2-1 0 0,-2 1 8 0,0-2-4 16,2 2 0-16,-2 0-4 0,0-1 4 0,9 6-8 0,-8-1 0 16,-1 0 0-16,1 1-4 0,7 4 0 0,-6 0 0 0,-2 0 0 0,0 4-4 15,10 1 0-15,-10 0-4 0,0 4 4 0,1 1 0 0,-1 0-4 16,1 4 0-16,-9 1 0 0,9 4-4 0,-9-5 0 0,8 10-4 15,-8-5 4-15,0 6-4 0,-8-2-4 0,8 0 0 0,-9 7 8 16,0-7-4-16,1 6-4 0,-1-4 0 0,-7 3 4 0,6-4 0 16,-6 5 0-16,-2-5 4 0,10 5-8 0,-9-10 4 0,0 5 0 0,8-5-4 15,-7-1 0-15,-2 2 4 0,10-5 0 0,0-5-8 0,-2-1 4 16,-6 1-4-16,7-1 4 0,9-3 0 0,-8-2-4 0,8-4 0 16,-9 0-4-16,9 0 8 0,0-4-4 0,0-2-16 0,9 1 24 0,-9 1-4 15,0-6 0-15,8 5 0 0,-8-5 0 0,9 6-4 16,-9-5 4-16,8-1 0 0,0 5 0 0,-8-6 0 0,10 8 0 0,-2-7 0 15,-8 5 0-15,8 1 4 0,2-2-4 0,-10 6 8 0,8-4 0 16,0 4 4-16,-8 0 0 0,8 0 0 0,-8 0 8 0,9 0 0 16,0 4 4-16,-9 2 4 0,8-2 0 0,1 1 4 0,-1-1 4 0,0 2 4 15,-8 3-8-15,10 1 8 0,6 0-4 0,-8-1 0 0,2 1 0 16,-2-1 8-16,0 5-8 0,9 1 0 0,-8-6-4 16,0 6 0-16,7-6-12 0,-8 6-20 0,10-1 0 0,-10-4 0 0,10 4 0 15,-10-5 0-15,9 1 0 0,-8-1 0 0,8 1 0 0,-1 0 0 16,-6-5 0-16,6-1 0 0,-6-4 0 0,6 0 0 0,-8 0 0 15,9 0 0-15,-8-4 0 0,0-6 0 0,7 5 0 0,-6-5 0 16,-2-3 0-16,0 3 0 0,0-5 0 0,-8-4 0 0,10 4 0 16,-2-3 0-16,-8-2 0 0,0 1 0 0,0 0 0 0,0 0 0 0,0 0 0 15,0-1 0-15,0 1 0 0,-8 1 0 0,8 3 0 0,-10-4 0 16,2 4-24-16,8-4-20 0,-8 9-12 0,0-4-20 0,-2 5-20 16,2-1-16-16,0 1-20 0,-1 3-20 0,0 2-20 0,1-1-40 15,-1 0-44-15,-7 0 44 0,8 5 44 0,-2 0 24 0,2 0 32 16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6:01.2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44B6C1D-BC87-4180-A25E-2420F6CBF912}" emma:medium="tactile" emma:mode="ink">
          <msink:context xmlns:msink="http://schemas.microsoft.com/ink/2010/main" type="inkDrawing" rotatedBoundingBox="13532,1707 19449,1943 19446,2010 13529,1775" shapeName="Other"/>
        </emma:interpretation>
      </emma:emma>
    </inkml:annotationXML>
    <inkml:trace contextRef="#ctx0" brushRef="#br0">26-4 55 0,'0'5'76'0,"-8"-5"0"0,8 0-4 0,-10 5-24 0,10-5-8 16,0 4 0-16,0-4 0 0,0 0-4 0,0 0-4 0,-8 0-4 16,8 0 0-16,0 5 0 0,0-5-8 0,0 0-4 0,0 0-4 15,0 0 0-15,0 0 4 0,0 0-16 0,0 0 24 0,8 0 4 16,-8-5 0-16,0 10 4 0,0-5 0 0,0 5 8 0,10-5 0 15,-10 0 4-15,8 5-8 0,0-5 4 0,-8 0-8 0,9 0 4 0,0 4 0 16,-1-4-4-16,9 0 4 0,-9 0-4 0,0 0 4 0,10 6-4 16,-10-6-4-16,10 0-4 0,-10 0 4 0,9 0 0 0,0 0 0 15,0 0 0-15,1-6-4 0,-2 6 0 0,2 0 0 0,-2 0 0 16,2 6-4-16,7-6-4 0,-9 0 0 0,2 0 0 0,8 0 0 16,-9 0 0-16,8 0-4 0,-8 0 0 0,9 0 0 0,-8-6 0 0,6 6 0 15,2 0-4-15,-9 0 4 0,9-4-4 0,-10 4 0 0,10 0-4 16,-9-5 0-16,9 5 4 0,-8 0-4 0,-2 0 0 0,10-5 0 15,-9 5 0-15,0 0 0 0,0-5 4 0,-1 5-4 0,10 0 0 16,-16 0 0-16,6 0 0 0,1 5-4 0,0-5 0 0,0 0 4 16,-9 0-4-16,10 0 0 0,-10 0 0 0,10 0 0 0,-10 0 0 15,0 0 0-15,9 0 0 0,-8 0 4 0,0 0-4 0,-1 0 0 0,0 5 0 16,2-5 0-16,-2 0 0 0,0 5 0 0,0-5 0 16,2 0 0-16,6 4 0 0,-7-4 0 0,-1 0 0 0,1 6 0 0,0-6 0 15,-1 3 0-15,0-3 0 0,0 0 0 0,2 0 0 0,-2 0 0 16,10 6 0-16,-10-6 0 0,0 0 4 0,1 5 0 0,7-5 0 15,-7 0 0-15,0 5-4 0,7-5 0 0,-6 0 4 0,-2 4 0 0,9-4-4 16,-8 6 4-16,-1-6-8 0,9 0 4 0,-9 4 4 0,10-4 0 16,-10 5-4-16,10-5 0 0,-10 0 0 0,0 4 0 0,10-4 0 15,-10 0 0-15,9 6 4 0,-9-6-4 0,10 4 4 0,-10-4 0 16,10 5-8-16,-10-5 4 0,8 5 0 0,-7-5 0 0,8 5 0 16,0-5 0-16,-9 0 4 0,10 0-4 0,-2 4 0 0,-6-4-4 0,6 0 0 15,2 0 8-15,-1 0-8 0,-1 0 4 0,2 0 0 0,-10 0 4 16,10 0 0-16,-2 0-4 0,1 0 4 0,0 0-4 0,0 0 0 15,1 0-16-15,-2 0 16 0,2 0 0 0,-2 0 0 0,2 0 8 16,-1 0-8-16,-1 0 0 0,2 0 0 0,0 0 4 0,-2 0-4 16,1 0 0-16,0 0 0 0,0 0 0 0,1 0 0 0,-2 0 0 15,2 0 0-15,-2 0 0 0,1 0 4 0,9 0-4 0,-10 0 0 16,2 0 4-16,0 0-4 0,-2 0 4 0,10 0-4 0,-9 0 4 16,-1 0-8-16,2 0 8 0,8 0-4 0,-10 0 0 0,1 0 4 0,9 0-4 15,-8 0-4-15,-2 0 4 0,2 0 0 0,7 0 0 0,-8 0-4 16,0 0 8-16,-1 0-4 0,2 0 4 0,8 0-4 0,-9 0-4 15,-1 0 4-15,2 0 4 0,-2 0-4 0,2 0 4 0,-1 0-4 0,0 0-4 16,0 0 0-16,0 0 0 0,0 0 8 0,-9 0-4 16,10 0-4-16,-1 0 8 0,0 0-4 0,0 0-4 0,-9 0 4 0,10 0-4 15,-2 0 4-15,2 0 0 0,-10 0 0 0,10 0 0 0,-2 0 0 16,1 0 4-16,1 0-4 0,-2 0 0 0,2 0 0 0,-10 0 4 16,9 0-4-16,0 0-4 0,0 0 4 0,0 0 0 0,0 0 0 0,1 0 4 15,7 0-8-15,-8 0 8 0,0 0-4 0,-1 0 0 0,2 0 4 16,0 0-4-16,6 0 4 0,-6 0-8 0,-1 0 8 0,-1 0-8 15,10 0 4-15,-8 0-4 0,-2 0 8 0,2 5-4 0,-1-5 4 16,-1 0-8-16,2 0 8 0,8 6-8 0,-10-6 4 0,1 4 4 16,1-4-8-16,-2 0 4 0,2 4 0 0,-2-4-4 0,2 5 8 0,7-5-4 15,-8 5 4-15,0 0-8 0,1-5 0 0,-2 0 4 0,2 0 0 16,7 5 0-16,-8-5 0 0,0 0 0 0,1 5 0 0,6-5 4 16,-6 4-4-16,7-4 0 0,-7 0-4 0,-2 0 0 0,10 5 4 15,0-5 4-15,-9 0-4 0,9 4 0 0,-2-4 4 0,2 0-4 16,-8 6 0-16,7-6 4 0,1 0-8 0,0 0 4 0,-1 4 0 0,0-4 0 15,1 0 4-15,-1 0 0 0,1 0-4 0,0 0-4 0,-1 0 4 16,9 0 0-16,-8 0 4 0,0 0-4 0,-1 5-20 0,1-10 20 16,0 10 4-16,-1-5 0 0,0 0 0 0,0 0-8 0,11 0 4 0,-11 0 4 15,0 0-8-15,0 5 4 0,1-5 0 0,0 0 0 16,0 5 0-16,-1-5 4 0,1 0-8 0,0 5 4 0,-1-5-4 0,1 4 8 16,-2-4-4-16,2 5 0 0,0-5 0 0,0 0 4 0,-1 0-8 15,1 5 4-15,0-5 4 0,-1 0-4 0,1 0 0 0,-10 0 0 16,10 0-4-16,0 4 4 0,-1-4-4 0,-7 0 8 0,8 0 0 15,-2 0-4-15,-6 0 0 0,7 0 0 0,-7 5 0 0,6-5 0 0,-6 0 0 16,0 0 0-16,-2 0 0 0,9 0 4 0,-7 0-8 0,-2 0 4 16,2 5 0-16,-1-10 4 0,0 10-4 0,0-5-4 0,0 0 4 15,0 0 4-15,1 0-4 0,-2 0 4 0,-8 0-4 0,10 0 4 16,-1 0-8-16,-9 0 8 0,10 5-8 0,-2-5 4 0,-8 0 0 16,10 5 0-16,-10-5-4 0,10 0 8 0,-10 4-4 0,9-4-4 15,-9 0 4-15,10 6 0 0,-10-6 0 0,10 0 0 0,-10 4-4 16,9-4 4-16,-8 0 0 0,8 0 0 0,-9 0 0 0,0 0 0 0,10 0 4 15,-10 5 0-15,0-5-4 0,10 0 0 0,-10 0 0 0,1 0 8 16,0 0-8-16,-1 0 4 0,0 0-4 0,1 0 4 0,-1 0 0 16,0 0 0-16,2 0 4 0,-2 0-4 0,0 0 0 0,-8 0 4 15,10 0 0-15,-10 0-4 0,8 0 8 0,-8 0 4 0,0 0-8 16,0 0 4-16,0 0-4 0,0 0 4 0,8 0 4 0,-8 0-4 0,0 0-8 16,-8 0-4-16,8 0 0 0,0 0 0 0,0 0 0 0,0 0 0 15,-8 0-16-15,8 0-24 0,-10 0-16 0,2 0-28 0,0 0-28 16,-2 0-32-16,2 5-44 0,-9-5-64 0,1 0-40 0,-2 0 48 0,-8 5 44 15,1-1 40-15,0-4 36 0,-1 0 20 0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53.1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D2EFAE6-D5C3-4365-AD84-73748E248518}" emma:medium="tactile" emma:mode="ink">
          <msink:context xmlns:msink="http://schemas.microsoft.com/ink/2010/main" type="inkDrawing" rotatedBoundingBox="2454,7253 3209,5138 3507,5244 2752,7360" semanticType="callout" shapeName="Other">
            <msink:sourceLink direction="from" ref="{0C46576E-BF20-48DA-8394-21EA67F35996}"/>
            <msink:sourceLink direction="to" ref="{7F109E8F-0D5A-4E01-B99D-FA4D8475B6DF}"/>
          </msink:context>
        </emma:interpretation>
      </emma:emma>
    </inkml:annotationXML>
    <inkml:trace contextRef="#ctx0" brushRef="#br0">204 2 35 0,'0'0'76'0,"0"0"-8"0,-9 0-8 0,9 0-28 15,0 5 0-15,0-5-4 0,-8 0 4 0,8 0-4 0,0 0 4 0,-8-5 0 16,8 5-4-16,-10 0 0 0,10 0-4 0,0 0 0 0,-8 0 0 16,8 0 0-16,-8 0 4 0,8 0 0 0,-10 0 0 0,10 0 0 15,-8 0 0-15,8 0 4 0,-8 0-4 0,0-4 4 0,8 8-4 0,-9-4-4 16,0-4 4-16,9 8-4 0,-8-4 0 0,-1 0 0 15,9 0 0-15,-8 5 0 0,0-5-4 0,8 6-8 0,-10-6 4 0,2 4-4 16,8 0 0-16,-8 1-4 0,0 0-16 0,8 0 28 0,-10-1-8 16,10 2 0-16,-8 3 0 0,8-5-4 0,0 6 0 0,-8-5 0 15,8 4 4-15,0-4-8 0,0 5 4 0,-9 0 0 0,9-1 0 0,0-4 4 16,0 5-4-16,0-1 0 0,0 1 0 0,0 0 0 16,0-1 0-16,0 0 0 0,9 1 4 0,-9-1-4 0,0 1 0 0,8 0 4 15,-8-1-4-15,0-3 0 0,8 3 4 0,-8 1 0 0,10-6 0 16,-10 6-4-16,8-5 0 0,0-1 0 0,0 2 0 0,2-2-4 15,-10 1 4-15,8-1-4 0,0-4 0 0,1 0 4 0,-1 6-4 16,10-6 0-16,-10 0-4 0,0 0 4 0,0 0-4 0,2-6 0 16,6 2 0-16,-6 4 0 0,-2-5 0 0,9-5 0 0,-9 6-4 15,1-6-8-15,8 5-8 0,-9-5-16 0,0 1-12 0,2-1-20 0,6 1-28 16,-6-1-32-16,-10 0-48 0,8 1-56 0,-8-1 44 0,8 1 36 16,-8 0 28-16,9 4 20 0</inkml:trace>
    <inkml:trace contextRef="#ctx0" brushRef="#br0" timeOffset="8167.1478">783-1772 43 0,'0'-5'80'15,"0"10"-8"-15,0-5-4 0,0-5-28 0,0 5 0 0,0 0 0 16,0 0-4-16,9 0 4 0,-9 0 0 0,0 0-4 0,-9 0-4 16,9 0 0-16,0 0-4 0,0 0-4 0,0 0 4 0,0 0-8 15,0 0 0-15,0 5 4 0,0-5-4 0,0 0 0 0,0 5 0 16,0-5 0-16,0 4-4 0,0 1 0 0,0 0 0 0,0-5 0 16,0 5 0-16,0 5 0 0,-8-6-4 0,8 1-4 0,0 5 8 0,-9-6 0 15,9 1-8-15,0 5 0 0,-8-6 0 0,8 6 0 0,0-5 0 16,-8 4 0-16,8-4 0 0,-9 5-4 0,9-5 0 0,0 4 0 15,-9-4 4-15,9 0-4 0,-8 4-4 0,8-4 4 0,0 0 0 16,-8 0 4-16,8-1-8 0,0 6 0 0,0-5 8 0,0 0-4 16,-10 0 0-16,10-5-4 0,0 4 4 0,0 1-4 0,-8 0-4 0,8-5 8 15,0 5 0-15,0-1-8 0,-8-4 8 0,8 5-4 0,0-5-4 16,0 6 8-16,0-6-4 0,0 4 0 0,-9-4 0 0,9 4 4 16,0-4-4-16,0 6 4 0,0-6-8 0,0 4 8 0,0-4-4 0,0 0 0 15,0 6-4-15,-9-6 8 0,9 4-4 0,0-4-4 0,0 0 8 16,0 0-4-16,0 0 0 0,0 5 4 0,-8-5-8 0,8 0 8 15,0 0-4-15,0 0 0 0,0 0 4 0,0 0-4 0,0 0 0 16,0 0-4-16,0 0 8 0,0 0-8 0,0 0 8 0,0 4-4 16,0-4 0-16,0 0 0 0,0 0 0 0,0 0-4 0,0 5 8 15,-8-5-4-15,8 0-4 0,0 0 0 0,0 0 8 0,8 0-4 16,-16 0 4-16,8 0 0 0,0 0-4 0,0 0 4 0,0 0-4 16,0 0 0-16,0 0 0 0,0 0 4 0,0 0-4 0,0 0 4 0,0 0-4 15,0 0 0-15,0 0 0 0,0 0 4 0,0 0-4 0,0 0 4 16,0 0-4-16,0 0 0 0,0 0 0 0,0-5 0 0,0 5-16 15,0-4 20-15,8-1 0 0,-8 5 0 0,0-4-4 0,0-2 4 16,8 2-4-16,-8-2 4 0,9-2-4 0,-9 2 0 0,0-3 4 16,9 4-4-16,-1-5 4 0,-8 6-8 0,8-6 4 0,2 5 0 0,-10-5 0 15,8 1 4-15,0 4-4 0,-8-4 0 0,9-1 0 0,0 5 0 16,-9-4 0-16,8 4 0 0,0-5 0 0,-8 5 0 0,9-4 0 16,-9 4 0-16,8 0 0 0,1 0 0 0,-9-4 4 0,9 4-4 0,-9 0 0 15,0 1 0-15,8-1 4 0,-8 0-4 0,8 0 0 16,-8 1 0-16,0-2 0 0,10 2 0 0,-10-1-4 0,0 5 8 0,8-5 0 15,-8 0-4-15,0 1 0 0,8-1 0 0,-8 0 0 0,0 5 8 16,8-5-12-16,-8 1 8 0,0-2-8 0,0 6 0 0,0-5 0 16,0 1 4-16,0 4-4 0,10-5-4 0,-10 5-16 0,0 0-16 0,0-5-20 15,0 5-24-15,0 0-20 0,0 0-56 0,-10 0-36 16,10 0 40-16,0 0 28 0,-8 0 28 0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7:04.9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9C3E49A-1062-49D5-A6D2-23E3854E075A}" emma:medium="tactile" emma:mode="ink">
          <msink:context xmlns:msink="http://schemas.microsoft.com/ink/2010/main" type="inkDrawing" rotatedBoundingBox="2144,2431 3945,2524 3930,2813 2129,2720" semanticType="callout" shapeName="Other">
            <msink:sourceLink direction="to" ref="{434FDE13-2E21-4D21-9194-2C531B8EDF73}"/>
          </msink:context>
        </emma:interpretation>
      </emma:emma>
    </inkml:annotationXML>
    <inkml:trace contextRef="#ctx0" brushRef="#br0">34 0 15 0,'9'0'92'0,"-18"0"-20"0,9 0-4 0,0 0-20 15,0 0-4-15,0 0 0 0,0 0-4 0,0 0-4 0,0 0 0 0,0 0-4 16,0-5 4-16,0 5-4 0,0 0-4 0,0 0 0 0,0 5 0 15,0-10 0-15,0 5-4 0,0 0 4 0,0 5 0 0,0-5 0 16,0 0-4-16,0 0 0 0,0 0 0 0,0 0 0 0,0 0 0 16,0 0 4-16,0 0-4 0,0 0-4 0,0 4-4 0,0-4 0 15,0 5 0-15,0 0-4 0,0 0-4 0,0-1-4 0,0 3 4 0,0 1-4 16,0-3 0-16,0 4 0 0,0 1-4 0,0-1 4 16,0 6 0-16,0-5 0 0,-8 0-4 0,8 3 0 0,0-3 0 15,0 5 4-15,-9-5-4 0,9 3 0 0,0 2 0 0,-9-5 4 0,9 0 0 16,0 3-4-16,0-2 4 0,0-2-4 0,-8-4 4 0,8 4-4 15,0-4 0-15,0 4 0 0,0-3 0 0,0-6 0 0,0 3 0 16,0 3 4-16,0-6-8 0,0 5 4 0,0-5 0 0,0 0 0 0,0 0 4 16,0 0-4-16,0 0 0 0,0 0 0 0,0 0 0 15,0 0 0-15,8 0 0 0,-8 0 0 0,0 0-4 0,9 0 4 0,-9 0 0 16,9 0 0-16,-9 0 0 0,8 0 0 0,1 0-4 0,-9 0 0 16,8 0 4-16,0 0 4 0,10 0 0 0,-10 0 0 0,0 0-8 15,2 0 0-15,-2 0 12 0,9 0-4 0,-8 0 0 0,-1 0-4 0,9 0 0 16,-1 0 0-16,-6 0 0 0,6 0 0 0,2 0 0 0,-1 0 4 15,0 0-4-15,-9 0 4 0,17 0 0 0,-15 0 0 0,16 0-4 16,-10 0 4-16,1 0-4 0,0 0 4 0,8 0-4 0,-7 0 4 16,-2 0-4-16,10 0 4 0,0 0-8 0,-9 5 4 0,9-10 0 15,0 5 0-15,-1 0 0 0,0 0 0 0,0 0 0 0,1 0 0 16,0 0 0-16,-1 0 0 0,1-5 0 0,0 5 0 0,0 0-4 16,-1 0 4-16,1 0 0 0,0 0 0 0,-10 0 4 0,10-6 0 15,-1 6-4-15,-7 0 0 0,6 0 4 0,-6 0-8 0,0 0 4 0,7 0-4 16,-9 6 4-16,2-6 0 0,-2 0 4 0,2 0-4 0,-1 0 0 15,0 0 0-15,0 0 0 0,0 0 0 0,-8 0 0 0,7 0 0 16,2 0 0-16,-2 0 0 0,-6 0-4 0,6 0 4 0,1 5 4 16,1-5-4-16,-10 0-4 0,10 5 8 0,-10-5-4 0,8 4 0 15,-7-4-4-15,8 5 4 0,-8-5 0 0,7 0 0 0,-6 0 0 0,6 5 0 16,-8-5 0-16,2 5 8 0,6-5-4 0,-7 0-24 0,0 0 28 16,-1 0-8-16,9 0 0 0,-9 4 4 0,0-4-4 0,2 0 0 15,-2 0 0-15,0 0-4 0,2 5 4 0,-2-5 0 0,0 0 4 0,1 0-4 16,-1 0 0-16,1 0 0 0,-1 5 0 0,1-5-4 15,-9 0 4-15,8 0 0 0,0 0 0 0,2 0 0 0,-10 0 0 0,8 0 4 16,0 0-4-16,2 0 0 0,-10 0 0 0,8 0 0 0,-8 0 0 16,8 0 0-16,0 0-4 0,1 0 8 0,-9 0-4 0,9 0 0 15,-1 0 0-15,-8 0 0 0,9 0 0 0,-1 0 0 0,-8 0 0 16,8 0 0-16,-8 0 0 0,10-5 0 0,-10 5 0 0,8 0 8 16,-8-5 0-16,8 5 0 0,-8-4 4 0,0 4 4 0,8-5 0 0,-8 0-4 15,0 5 4-15,0-5 4 0,10 1-8 0,-10-1 4 0,0 0 4 16,0-1-4-16,0 3 0 0,0-3-8 0,8-3 0 0,-8 4 4 15,0 0-4-15,0-4-4 0,8 4 4 0,-8-4-4 0,0 3 0 16,9-3-4-16,-9 5 4 0,0-6 0 0,9 5-4 0,-9-5 0 0,0 6-8 16,0-2-4-16,0-3-4 0,0 5-16 0,0-2-16 0,0 2-32 15,0 4-36-15,0-5-24 0,0 5-84 0,0 0 8 0,-9 0 44 16,9 0 32-16,-9 5 24 0,1-5 16 0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6:02.7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FCE1F3E-15EE-43F2-A0BA-44E81AFAA67B}" emma:medium="tactile" emma:mode="ink">
          <msink:context xmlns:msink="http://schemas.microsoft.com/ink/2010/main" type="writingRegion" rotatedBoundingBox="9431,3528 10998,3843 10802,4821 9234,4506"/>
        </emma:interpretation>
      </emma:emma>
    </inkml:annotationXML>
    <inkml:traceGroup>
      <inkml:annotationXML>
        <emma:emma xmlns:emma="http://www.w3.org/2003/04/emma" version="1.0">
          <emma:interpretation id="{027DAADD-9725-40BF-A2C1-E4998AB2AAD0}" emma:medium="tactile" emma:mode="ink">
            <msink:context xmlns:msink="http://schemas.microsoft.com/ink/2010/main" type="paragraph" rotatedBoundingBox="9431,3528 10998,3843 10802,4821 9234,45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774B83-D8EA-492D-AF83-005CFDDA935D}" emma:medium="tactile" emma:mode="ink">
              <msink:context xmlns:msink="http://schemas.microsoft.com/ink/2010/main" type="line" rotatedBoundingBox="9431,3528 10998,3843 10802,4821 9234,4506"/>
            </emma:interpretation>
          </emma:emma>
        </inkml:annotationXML>
        <inkml:traceGroup>
          <inkml:annotationXML>
            <emma:emma xmlns:emma="http://www.w3.org/2003/04/emma" version="1.0">
              <emma:interpretation id="{C4DB91F7-DD3F-488B-AC56-6C508683EA59}" emma:medium="tactile" emma:mode="ink">
                <msink:context xmlns:msink="http://schemas.microsoft.com/ink/2010/main" type="inkWord" rotatedBoundingBox="9431,3528 10312,3705 10115,4683 9234,45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1211 1521 19 0,'0'-6'72'0,"0"6"-4"16,0 0-4-16,0-5-28 0,0 5-8 0,0-4 0 0,0 4 4 0,0 0 0 15,0-5-4-15,0 5 4 0,0-5 0 0,0 5 4 0,0 0 4 16,0-4 0-16,0 4 0 0,0-5 8 0,0 5 4 0,0 0-4 16,0 0 0-16,0 0 0 0,0 0 0 0,0 0-8 0,0-5 0 15,0 5-8-15,0 0 4 0,0 0-4 0,0 0 4 0,0 0-4 16,0 0 0-16,0 5 0 0,0-5-4 0,0 5 4 0,0-1-4 16,0-4 4-16,0 10-4 0,0-6-4 0,0 7 0 0,0-2-8 15,-8 5 0-15,8 1 0 0,0-1-4 0,0 1 0 0,0 4-4 16,-10 0 0-16,10 5 0 0,0-5 0 0,0 0-4 0,-8 6 0 15,8-2 0-15,-8-4 0 0,8 6 0 0,-10-6-4 0,10 0 4 16,0 0-4-16,-8 1 0 0,8-1 0 0,0-5-4 0,-8 6 4 0,8-6 0 16,0 0-4-16,0-5 4 0,0 0-4 0,0 2 0 0,0-2 4 15,-9 1-8-15,9-5-8 0,0-1 0 0,0 2 0 0,0-6-8 16,9 4-4-16,-9-4-4 0,0 0-4 0,0 0-12 0,0 0 4 0,0 0-12 16,0 0-16-16,-9 0-8 0,9 0-8 0,0-4-4 15,0-2 0-15,0 2-24 0,0-1-40 0,0 1-12 0,0-2 36 0,0-3 20 16,0-2 28-16</inkml:trace>
          <inkml:trace contextRef="#ctx0" brushRef="#br0" timeOffset="815.8171">1629 2020 31 0,'-10'-5'92'15,"10"0"-8"-15,0 5-8 0,-8-5-24 0,8 5 0 0,-8-4-4 0,8-2-4 16,-9 6 4-16,9-4-8 0,-8 4 0 0,-1 0-4 0,1 0-4 15,-1-5 4-15,9 5-4 0,-8 0 0 0,0 0-8 0,-2 0 8 16,2 0-8-16,8 5 0 0,-8-5-4 0,-2 4 4 0,2-4-4 16,8 10 0-16,-8-5-4 0,0 0 4 0,-1 0 0 0,9-1-4 15,-9 7 0-15,1-3 0 0,8 2 4 0,-9 5-4 0,9-5 4 16,0 3 0-16,-8 2 4 0,8-1-4 0,0 1 0 0,0-5-4 0,0 4 0 16,0 1 0-16,0-2 0 0,0 2-4 0,0-1 0 0,8-4 0 15,-8 5 0-15,9-6-4 0,-9 5 4 0,8-4-4 0,1-1-4 16,0 1 0-16,-1 0 0 0,0-5 0 0,0-1-4 0,10 2 8 0,-10-2-24 15,10 1 24-15,-10-5-8 0,9 0 4 0,0 0-8 16,0 0-4-16,-9-5-16 0,10 1-16 0,0-2-16 0,-2 2-16 0,1-6-24 16,0 1-20-16,0-2-48 0,-9 3-52 0,10-8 36 0,-2 7 32 15,-6-5 36-15,6-1 12 0</inkml:trace>
          <inkml:trace contextRef="#ctx0" brushRef="#br0" timeOffset="381.9788">1040 1492 55 0,'0'-10'88'15,"0"5"-12"-15,0 1-4 0,-8-2-24 0,8 2-4 0,0-6 0 16,0 5-4-16,0 1-4 0,0-6-4 0,0 5-12 0,8-5 16 16,-8 1-4-16,0-1-8 0,8 6 4 0,-8-6 4 0,8 0-4 0,-8 1-4 15,10-1 0-15,-2 5 0 0,0-5-4 0,2 1 4 0,-2-1-4 16,9 0-4-16,-9 1 4 0,1-1-4 0,8 6 0 0,-1-6 4 16,-6 5-4-16,6 1 0 0,-6 0-4 0,6-2 4 0,1 1 0 15,-8 5 0-15,8 0 0 0,-1 0-4 0,-6 0-4 0,6 5 8 16,-8 1-4-16,10-2-4 0,-1 0 0 0,-8 1 4 0,-1 0-4 0,9 4 4 15,-9 1 0-15,2-1 0 0,-2-3 0 0,0 3 0 16,0 5 0-16,2-4 0 0,-10 0 0 0,0-1 0 0,8 6-4 0,-8-5 0 16,-8-1 0-16,8 5-4 0,0-4 4 0,-10 5-4 0,2-6 0 15,0 1 0-15,0 4 0 0,-2-4-8 0,2-1 4 0,0 1 0 16,-9-1-4-16,8 1-4 0,0-2-4 0,-7-1-8 0,-2 2 0 0,10-4-4 16,0 0-8-16,-2-1-12 0,-6-4 0 0,7 6-12 15,1-6-12-15,-1 0 0 0,9 4-16 0,-9-4 0 0,1 0-40 0,8 0-36 16,-8 0 0-16,8 0 40 0,0 0 20 0</inkml:trace>
        </inkml:traceGroup>
        <inkml:traceGroup>
          <inkml:annotationXML>
            <emma:emma xmlns:emma="http://www.w3.org/2003/04/emma" version="1.0">
              <emma:interpretation id="{3518E829-FE89-4EA7-891F-C92484A6EC2C}" emma:medium="tactile" emma:mode="ink">
                <msink:context xmlns:msink="http://schemas.microsoft.com/ink/2010/main" type="inkWord" rotatedBoundingBox="10632,3951 10963,4018 10903,4318 10571,42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02149.2949">2267 1722 71 0,'0'0'84'0,"0"0"-4"0,0 0-4 0,0 0-20 16,0 0 0-16,-8 0 4 0,8 0-8 0,0 0 0 0,0 0 0 16,0 0 0-16,0 0 0 0,0 0-4 0,0 0 0 0,0 0 0 15,0 0 0-15,0 0-8 0,0 0-4 0,0 0-4 0,0 0 4 16,0 0-4-16,0 0 8 0,0 0 0 0,0 0 4 0,0 0 0 15,8 0 8-15,-8 0-4 0,0 0 0 0,10 0 4 0,-10 0-4 0,8 0-4 16,-8 0 0-16,8 0-4 0,0 0 0 0,-8 0-8 0,10 0-4 16,-2 0 0-16,0 0-4 0,10 0 0 0,-10 0-4 0,1 0 0 15,-1 0-4-15,0 0 0 0,1 0-4 0,8-5 0 0,-9 5-4 16,2 0 4-16,6 0-8 0,-7 0 4 0,0 0 0 0,-1 0-4 0,9 0 0 16,-9 0 0-16,0 0-4 0,2 0 4 0,6 0 0 15,-6 0 0-15,-2 0-4 0,0 0 4 0,-8 0-4 0,8 0 4 0,1 0-8 16,0 0 4-16,-9 0-4 0,8 0-4 0,-8 0 0 0,0 0-4 15,0 0-4-15,9 0 0 0,-9 0 0 0,0 0-4 0,0 0-8 16,0 0-4-16,0 0-8 0,0 0-8 0,0-4-16 0,0 4-8 16,0-7-4-16,-9 7 0 0,9 0-12 0,0-3-8 0,-8 3-12 15,8 0-4-15,0-5-4 0,-9 5 0 0,0 0-44 0,9-5-24 0,-8 5 20 16,0 0 36-16,0 0 16 0</inkml:trace>
          <inkml:trace contextRef="#ctx0" brushRef="#br0" timeOffset="402409.596">2267 1947 35 0,'0'0'104'0,"0"0"-20"0,0 0 0 15,0 0-24-15,0 0 4 0,0 0-4 0,0 0 0 0,0 0 4 16,0 0-8-16,10 0 8 0,-10 0-4 0,0 0 4 0,0 0-4 15,8 0 0-15,-8 0-4 0,8 0 0 0,0 0 0 0,-8 0 8 16,10 0-4-16,-2 0 0 0,0 0 0 0,1 0 0 0,0 0 0 16,-1 0 0-16,1 0-8 0,-1 0-4 0,0-4 0 0,1 4-4 0,0-5-8 15,-1 5-4-15,10-5 0 0,-10 0-4 0,0 5-8 0,1-4 0 16,0 4-4-16,-1-5-4 0,0 0 0 0,1 5-4 0,-1-4 0 16,0 4-4-16,2-5 4 0,-2 5-8 0,-8 0 0 0,8 0-4 15,2 0-4-15,-10 0-8 0,8 0-8 0,-8 0-16 0,0 0-8 16,8 0-16-16,-8 0-20 0,0 0-16 0,8 0-8 0,-8 0-20 15,0 0-20-15,0 0-8 0,0 0-60 0,9 0-24 0,-9 0 52 0,0 0 36 16,0 5 28-16,0-5 24 0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40.1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FF3C501-C617-46DA-8831-21491D4A6234}" emma:medium="tactile" emma:mode="ink">
          <msink:context xmlns:msink="http://schemas.microsoft.com/ink/2010/main" type="inkDrawing" rotatedBoundingBox="5902,9682 7017,8432 7051,8463 5936,9713" semanticType="callout" shapeName="Other">
            <msink:sourceLink direction="with" ref="{0C46576E-BF20-48DA-8394-21EA67F35996}"/>
            <msink:sourceLink direction="with" ref="{3EF3E6B4-5DB9-48E0-95B4-D0C11E48C123}"/>
          </msink:context>
        </emma:interpretation>
      </emma:emma>
    </inkml:annotationXML>
    <inkml:trace contextRef="#ctx0" brushRef="#br0">1825 5743 3 0,'0'0'88'0,"0"0"-12"16,0 0-8-16,0 0-16 0,0 0-8 0,0 0-8 15,0 0 0-15,0 0-4 0,0 0-4 0,0 0 0 0,0 0-4 0,0 0 0 16,0 0 0-16,0 0 0 0,0-4 0 0,0 4 0 0,0-5 0 16,0 5 4-16,8-4 0 0,-8-1 0 0,0 5 0 0,8-10 0 15,-8 6 0-15,9-1 0 0,-9 0 0 0,9-5 0 0,-1 1 8 16,0 4-8-16,2-9 4 0,-2 4-4 0,0 1 0 0,1-6-4 16,8 1 0-16,-9-6-4 0,9 6 0 0,1-5 0 0,-10-1 0 15,18-3 0-15,-10-2-4 0,2 2 0 0,-1-1 0 0,9-5-4 0,-10 5-4 16,10-5 0-16,0 0 0 0,-9 5-4 0,8-4 0 0,0 4 4 15,1-5-4-15,0 5 0 0,-1-5 0 0,1 5 0 0,0 0 0 16,-10 5 0-16,10-5 0 0,-1 5-4 0,-7-5 4 0,8 5-4 16,-10 0 4-16,2-1-4 0,7 1 4 0,-7 0 0 0,-2 1-4 15,2 2 4-15,-2-3-16 0,-7-1 16 0,8 2 4 0,0 3-4 0,-1-4 0 16,-6 5 0-16,6-5 0 0,-6 4-4 0,6-3 0 0,-7 3 4 16,8 0 0-16,-9-4-4 0,9 5 0 0,1-2 4 0,-10 3 0 15,0-2-4-15,2 6 0 0,6-5 4 0,-8 4-4 0,1-5 0 16,0 6 4-16,8-1-4 0,-17 0 4 0,8 1 0 0,0-1-4 15,2 6 0-15,-2-6 0 0,0 5 0 0,0-4 4 0,-8 4-4 0,10 0 0 16,-10 1 0-16,8-1 0 0,-8 0 0 0,8 0 0 0,-8 5 0 16,0-5 4-16,9 5 0 0,-9 0 0 0,0 0 0 0,0-5 4 15,0 5 0-15,0 0 0 0,0 0-4 0,0 0 4 0,0 0-4 0,0 0 0 16,0 0 0-16,0 0 0 0,0 5-4 0,0-5 4 16,0 0-4-16,0 0 0 0,0-5 0 0,0 5-4 0,0 0-4 0,0 0-4 15,0 0-12-15,0 0-8 0,0 0-12 0,0 5-12 0,-9-5-24 16,9 0-24-16,0 0-24 0,-8 0-48 0,8 0-48 0,-8 0 44 15,-2 0 28-15,2 0 32 0,0 0 24 0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57:15.5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4A769F-FF2A-45FA-8A85-C7A1994DF14F}" emma:medium="tactile" emma:mode="ink">
          <msink:context xmlns:msink="http://schemas.microsoft.com/ink/2010/main" type="inkDrawing" rotatedBoundingBox="19016,6029 20345,6151 20341,6185 19013,6063" semanticType="callout" shapeName="Other"/>
        </emma:interpretation>
      </emma:emma>
    </inkml:annotationXML>
    <inkml:trace contextRef="#ctx0" brushRef="#br0">-4 10 31 0,'0'0'92'0,"0"0"-12"0,0 0-4 16,0 0-24-16,0 0-4 0,0 0 0 0,0 0-4 0,0 0-4 0,0 0-4 16,0 0 0-16,0 0 0 0,0-6 0 0,0 6 4 0,0 0 0 15,0 0-4-15,0 0 4 0,8-4 4 0,-8 8-4 0,8-8 4 16,-8 4-4-16,9 0 0 0,-1 0 4 0,0 0 0 0,2 0 4 0,-2 0 0 16,0 0 0-16,10 0-4 0,-10 4 4 0,9-4-4 15,0 0-4-15,0 6 0 0,0-6-4 0,0 0 0 0,9 4 0 0,-9-4 0 16,9 5-4-16,-1-5 4 0,0 6-4 0,1-2-4 0,0-4 0 15,-1 4-8-15,9-4 4 0,-8 0 0 0,0 0-4 0,7 0 0 16,-7 0-20-16,8 6 16 0,-8-6 0 0,-1 0 0 0,9 0 0 0,-8 0 0 16,0 4 0-16,-1-4-8 0,1 0 4 0,0 5 0 0,-1-5-4 15,1 4 0-15,-10 2 4 0,2-6-8 0,8 4 4 16,-10 1-4-16,1-1-4 0,9 2 0 0,-18-6 0 0,18 4 0 0,-18-4 0 16,10 6 0-16,-1-2 0 0,-9 0 0 0,10-4 0 0,-2 5 0 15,-8-5 0-15,2 6 0 0,6-6 0 0,-6 0 0 0,-2 0 0 16,9 0 0-16,-9 4 0 0,1-4 0 0,8 0 0 0,-9 0 0 0,0 0 0 15,2 0 0-15,6 0 0 0,-6 0 0 0,-2 0 0 0,0 0 0 16,0 0 0-16,9 0 0 0,-8 0 0 0,0 0 0 0,-1 0 0 16,0 0 0-16,2 0 0 0,-10 0 0 0,8 0 0 0,0 0 0 15,-8 0 0-15,8 0 0 0,-8 0 0 0,0 0 0 0,10 0 0 16,-10 0 0-16,0 0 0 0,0 0 0 0,0 0 0 0,0 0 0 0,0 0 0 16,0 0 0-16,0 0 0 0,0 0 0 0,0 0 0 15,0 0 0-15,0 0 0 0,-10 0 0 0,10 0 0 0,0 0 0 0,-8 0-72 16,0 0-80-16,0 0-40 0,-2 0-56 0,2 0-80 0,-9 0 56 15,8 0 44-15,-8 0 44 0,1 0 32 0,-2 0 36 0,2 0 20 16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57:17.54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C1CA9B-EB9B-4992-94E8-DAE49711C462}" emma:medium="tactile" emma:mode="ink">
          <msink:context xmlns:msink="http://schemas.microsoft.com/ink/2010/main" type="inkDrawing" rotatedBoundingBox="12917,7412 14290,7440 14289,7509 12916,7481" semanticType="underline" shapeName="Other">
            <msink:sourceLink direction="with" ref="{C46B1AE4-3A4D-4CF0-9BEF-BFF5F59DEB87}"/>
          </msink:context>
        </emma:interpretation>
      </emma:emma>
    </inkml:annotationXML>
    <inkml:trace contextRef="#ctx0" brushRef="#br0">14 22 47 0,'0'0'80'15,"-8"0"-16"-15,8 0 0 0,0 0-28 0,0 0-4 0,0 0 4 16,0 0-4-16,0 0 4 0,0 0 0 0,0 0-4 0,0 0 0 16,0 0 8-16,0 0-8 0,-9 0 0 0,9 0 4 0,0 0 0 15,0 0-4-15,0 0 4 0,0 0-4 0,0 0 4 0,0 0-4 0,0 0 0 16,0 0 4-16,0 0 0 0,0 0 0 0,0 0 4 0,0 0 0 16,0 0 0-16,9 0 4 0,-9 0 0 0,8 0 4 0,-8 0 0 15,9 0-4-15,0 0 8 0,7 0 0 0,-8 0 0 0,2 0-4 16,6 0 0-16,2 0-4 0,-1 0-4 0,-1 0-4 0,10 0-4 15,-8-4 0-15,7 4-4 0,0 0 4 0,1-6-4 0,-1 6-4 0,1 0 0 16,8-4-20-16,-9 4 12 0,1 0 4 0,8-5-4 0,-8 5 0 16,-1 0 0-16,9 0-8 0,-8-4 0 0,0 4 0 0,-1 0-4 15,9 0-4-15,-8 0 0 0,0 0 0 0,-1 0 0 0,1 0 0 0,0 0 0 16,-1 4 0-16,9-8 0 0,-8 4 0 0,0 4 0 16,-1-4 0-16,-8-4 0 0,8 8 0 0,1-4 0 0,0 0 0 0,-1 0 0 15,-8 5 0-15,8-5 0 0,-7 0 0 0,8 4 0 0,-10-4 0 16,2 0 0-16,-1 6 0 0,-1-6 0 0,2 4 0 15,-2-4 0-15,-6 5 0 0,6-5 0 0,-7 6 0 0,8-6 0 0,-8 0 0 16,7 4 0-16,-6-4 0 0,-2 0 0 0,8 0 0 0,-6 4 0 16,-2-4 0-16,0 0 0 0,-8 0 0 0,9 0 0 0,-1 0 0 0,1 0 0 15,-9 5 0-15,9-5 0 0,-9-5 0 0,0 5 0 0,8 5 0 16,-8-5 0-16,0 0 0 0,0 0 0 0,0 0 0 0,0 0 0 16,0 0 0-16,0 0 0 0,0 0 0 0,0 0 0 0,0 0 0 15,0 0 0-15,0 0 0 0,0 0 0 0,0 0 0 0,0 0 0 16,0 0 0-16,0 0 0 0,0 0 0 0,0 0 0 0,0 0 0 15,0 0 0-15,-8 0 0 0,8 0 0 0,0 0 0 0,0 0 0 0,-9 0 0 16,9 0 0-16,-9 0 0 0,9 0-16 0,-8 0-108 0,8 0-28 16,-9 0-44-16,1 0-48 0,0 5-72 0,-2-5 52 0,2 5 44 15,0-1 52-15,0 2 32 0,-2-2 24 0,-6 1 16 0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7:27.3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E1CD773-953F-4120-ACC5-86B2E6FDEB14}" emma:medium="tactile" emma:mode="ink">
          <msink:context xmlns:msink="http://schemas.microsoft.com/ink/2010/main" type="writingRegion" rotatedBoundingBox="8356,2313 10402,2313 10402,2808 8356,2808"/>
        </emma:interpretation>
      </emma:emma>
    </inkml:annotationXML>
    <inkml:traceGroup>
      <inkml:annotationXML>
        <emma:emma xmlns:emma="http://www.w3.org/2003/04/emma" version="1.0">
          <emma:interpretation id="{AA5E93E5-EC45-432E-8584-799845831C4E}" emma:medium="tactile" emma:mode="ink">
            <msink:context xmlns:msink="http://schemas.microsoft.com/ink/2010/main" type="paragraph" rotatedBoundingBox="8356,2313 10402,2313 10402,2808 8356,28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6DB21E-9CCD-4158-8E5E-7A24740C88AF}" emma:medium="tactile" emma:mode="ink">
              <msink:context xmlns:msink="http://schemas.microsoft.com/ink/2010/main" type="line" rotatedBoundingBox="8356,2313 10402,2313 10402,2808 8356,2808"/>
            </emma:interpretation>
          </emma:emma>
        </inkml:annotationXML>
        <inkml:traceGroup>
          <inkml:annotationXML>
            <emma:emma xmlns:emma="http://www.w3.org/2003/04/emma" version="1.0">
              <emma:interpretation id="{79E7A29E-42B7-431D-BE5D-E45F49C3D7EC}" emma:medium="tactile" emma:mode="ink">
                <msink:context xmlns:msink="http://schemas.microsoft.com/ink/2010/main" type="inkWord" rotatedBoundingBox="8356,2313 10402,2313 10402,2808 8356,2808"/>
              </emma:interpretation>
            </emma:emma>
          </inkml:annotationXML>
          <inkml:trace contextRef="#ctx0" brushRef="#br0">0-2 31 0,'0'0'80'0,"0"0"-12"16,0 0-12-16,0 0-20 0,0 0-8 0,0 0 8 0,0 0-4 16,0 0 0-16,0 0 0 0,0 0-4 0,0 0 4 0,0 0-4 15,0 0 4-15,0 0 0 0,0 0-4 0,0 0 4 0,8 0 4 16,-8 0 4-16,0 5 0 0,0-5-4 0,9 0 0 0,-9 5-4 15,0 0 0-15,8-1 4 0,-8 1-8 0,0 5 0 0,0-6-4 16,0 6 0-16,0 0-4 0,0 4-4 0,0-4-4 0,0 4 0 16,0-4 0-16,0 4-4 0,0 0-4 0,0 0 0 0,0 1 4 15,0 0-4-15,0-1 0 0,0 1 0 0,0-1 0 0,0 1-4 0,0-1 0 16,0 0 4-16,0 6 0 0,0-6-4 0,0 0-16 0,0 2 24 16,0-8-4-16,0 7-4 0,0-1 4 0,0-5-4 0,0 1 0 15,0 0 0-15,0-1 0 0,0-4 0 0,0 0 0 0,0 0 0 0,0 0 0 16,0 0 4-16,0-5-4 0,0 0 0 0,0 4 0 15,0-4 0-15,0 0-4 0,0 0 0 0,0 0 4 0,0 0 0 0,0 0 0 16,9 0 4-16,-9 0-4 0,0 0 0 0,9 0 0 0,-9-4 0 16,8 4 0-16,-8 0 0 0,8 0 4 0,-8-5-4 0,8 5-4 15,2 0 4-15,-2 0 4 0,0 0-8 0,2-5 8 0,-2 5-4 0,0-5 0 16,1 5 0-16,-1 0 0 0,1 0-4 0,8 0 0 0,-9 0 4 16,0 0 0-16,2 0 4 0,6 0-4 0,-6 0 0 0,6 0 0 15,-7 0 0-15,7 0 8 0,-7 0-4 0,8 0-4 0,-9 0 4 16,10 0 0-16,0 0 0 0,-10 5-4 0,8-5-4 0,1 5 0 15,1-5 4-15,-2 5-4 0,2-5 0 0,-2 4 4 0,2 1 0 16,-1 0 0-16,9 0 0 0,-10-1 4 0,2 1-4 0,8 0 0 0,-10 0 0 16,9-5 0-16,-7 5 0 0,-2 0 0 0,10-1 4 0,0-4 0 15,-9 5-4-15,9 0-4 0,-10-5 4 0,10 0-4 0,0 5 8 16,-1-5-4-16,1 0-4 0,0 0 0 0,-10 0 4 0,10 0 4 16,-1 0-8-16,1 0 8 0,0 0-4 0,0 0 0 0,-9 0 4 0,7 0-4 15,2 0 4-15,0 0-8 0,-9 0 4 0,9 0 4 16,-10 0-8-16,10 0 4 0,-8 0 0 0,-2 0 0 0,10 0 0 0,-9 0-4 15,1 0 4-15,6 0 0 0,-6 0 0 0,-1 0 0 0,0 0 0 0,8 0 0 16,-7 0 0-16,-2 0 0 0,2 0-4 0,-1 0 4 16,0 0 0-16,0 0 0 0,-1 0 0 0,2 0 0 0,0 0 0 0,-2 0 0 15,-7 0 0-15,8 0 0 0,0 0 0 0,-1 0 4 0,2 0-4 16,-10 0 0-16,10 0 0 0,-2 0 0 0,-7 0 0 0,8 0 0 16,-8 0-4-16,7 0 8 0,2 0-8 0,-10 0 8 0,0 0-4 15,10 0 0-15,-10 0-16 0,9 0 24 0,-8 0-8 0,0 0 0 16,7 0 4-16,-8 0-4 0,2 0 0 0,-2 0 0 0,0 0 0 0,2 0 0 15,-2 0 0-15,0 0 0 0,-8 0 0 0,9 0 4 0,-1 0 0 16,-8 0-8-16,8 0 0 0,-8 0 4 0,9 0 4 0,-9 0-4 16,9 0 0-16,-9 0 0 0,8 0 4 0,-8 0-4 0,0 0-4 15,8-5 0-15,-8 5 4 0,0-5 4 0,10 5 0 0,-10-5 0 16,8 1-4-16,-8 4 0 0,0-5 0 0,8 0-4 0,-8 0 0 16,9 0 4-16,-9 0 0 0,9 1 0 0,-9-1 0 0,8 0 4 15,-8 0-8-15,9 1 4 0,-9-1 8 0,8 0-8 0,-8 0 4 16,0 0 4-16,8 0-4 0,-8 0 8 0,0 1 0 0,9-1 0 0,-9 0 0 15,0 1 4-15,0-2 0 0,0 2 0 0,0-1 0 0,0 0 0 16,0-4-4-16,0 4 0 0,0 0-4 0,0 0 0 0,0 1 4 16,0-6-8-16,0 5 0 0,0 0 0 0,0 0 0 0,0-4 0 0,0 4-20 15,0 0 24-15,0 1-4 0,0-1-4 0,0-1 0 0,0 2-4 16,0-1-4-16,0 0-8 0,0 1-12 0,-9-1-16 0,9 5-28 16,0 0-24-16,0-5-24 0,0 5-36 0,-8 0-60 0,8 0 28 0,-8 0 36 15,8 5 24-15,-9-5 28 0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7:12.5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F6A6799-14CC-467F-9872-02CCC4B4814B}" emma:medium="tactile" emma:mode="ink">
          <msink:context xmlns:msink="http://schemas.microsoft.com/ink/2010/main" type="writingRegion" rotatedBoundingBox="5313,2461 6941,2461 6941,2807 5313,2807"/>
        </emma:interpretation>
      </emma:emma>
    </inkml:annotationXML>
    <inkml:traceGroup>
      <inkml:annotationXML>
        <emma:emma xmlns:emma="http://www.w3.org/2003/04/emma" version="1.0">
          <emma:interpretation id="{2516BD47-67DE-48E1-80DF-C8F45BC15596}" emma:medium="tactile" emma:mode="ink">
            <msink:context xmlns:msink="http://schemas.microsoft.com/ink/2010/main" type="paragraph" rotatedBoundingBox="5313,2461 6941,2461 6941,2807 5313,2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FE2300-91FA-494A-ACC4-038F609ABC29}" emma:medium="tactile" emma:mode="ink">
              <msink:context xmlns:msink="http://schemas.microsoft.com/ink/2010/main" type="line" rotatedBoundingBox="5313,2461 6941,2461 6941,2807 5313,2807"/>
            </emma:interpretation>
          </emma:emma>
        </inkml:annotationXML>
        <inkml:traceGroup>
          <inkml:annotationXML>
            <emma:emma xmlns:emma="http://www.w3.org/2003/04/emma" version="1.0">
              <emma:interpretation id="{434FDE13-2E21-4D21-9194-2C531B8EDF73}" emma:medium="tactile" emma:mode="ink">
                <msink:context xmlns:msink="http://schemas.microsoft.com/ink/2010/main" type="inkWord" rotatedBoundingBox="5313,2461 6941,2461 6941,2807 5313,2807">
                  <msink:destinationLink direction="with" ref="{B6E842F4-5289-455B-B880-2A89CB0D0321}"/>
                  <msink:destinationLink direction="to" ref="{E9C3E49A-1062-49D5-A6D2-23E3854E075A}"/>
                </msink:context>
              </emma:interpretation>
            </emma:emma>
          </inkml:annotationXML>
          <inkml:trace contextRef="#ctx0" brushRef="#br0">-3043 175 7 0,'0'-4'72'0,"0"4"-4"0,0-5-4 0,0 5-28 0,0-5-8 0,0 5 0 15,0 0 4-15,0-5-4 0,0 2 4 0,0 3-4 0,0 0 0 16,0 0-4-16,0 0 0 0,0-7 0 0,0 7 0 0,0 0 0 15,8 0 0-15,-8 0 4 0,0 0-4 0,0 0 0 0,0 0 4 0,8 0 4 16,-8 0-4-16,0 0 0 0,0 0 8 0,8 0 0 0,-8 0 0 16,0 7-4-16,10-7 0 0,-10 0 0 0,8 3 0 0,-8 2-8 15,8 0-4-15,-8 0 0 0,0-1 0 0,9 1 0 0,-9 5-4 16,8-6 0-16,-8 6-4 0,9 0 4 0,-9 5-4 0,0-6-4 16,0 1 0-16,0 4 0 0,0-5-4 0,9 6 0 0,-9-5 4 0,0 4-8 15,0 1 4-15,0-6-4 0,0 6 0 0,0-6 4 0,0 5-4 16,-9-4 0-16,9 0 0 0,0 4 0 0,0-5 0 0,0 1 0 15,0-1 0-15,0-4 0 0,0 5 0 0,0-5 0 0,0 0 0 16,0-1 0-16,0 1 0 0,0 1 0 0,0-6-4 0,0 0 4 16,0 4-4-16,0-4 0 0,-9 0 0 0,9 0 0 0,0 0 4 15,9 0-4-15,-9 0 4 0,0 0 0 0,0 0 0 0,0 0-4 0,0 0 4 16,9 0 0-16,-1 0 0 0,-8 0 0 0,8-4 0 0,0 4 0 16,2 0 0-16,-2-6 0 0,0 6 0 0,10 0 4 0,-10 0-4 15,9-5 0-15,-8 5 0 0,8 0 0 0,-1 0 0 0,2 0 0 16,0 0 0-16,-2-4 0 0,1 4 4 0,0 0-4 0,0 4 0 15,1-4-4-15,6 0 4 0,-6 0 0 0,-1 0-4 0,9 0 8 0,-10 0-4 16,10 0 0-16,-8 0 0 0,-2 5 0 0,10-5 0 0,-9 0 0 16,9 6 0-16,-10-6 0 0,10 4 0 0,-9-4 0 0,9 4 0 15,-10-4 0-15,10 0 0 0,-8 5 0 0,7-5 0 0,-8 0 0 16,8 5 0-16,-7-5 0 0,8 0 0 0,-10 0 0 0,9 0 0 16,-7 0 0-16,8 0 0 0,-10 0 0 0,10 0 0 0,-9 0 0 0,9 0 0 15,-10 0 0-15,10 0 4 0,-8-5-4 0,-2 5 4 0,9 0-4 16,-7 0 0-16,8 0 0 0,-10-5 0 0,10 5 0 0,-9 0-4 15,1 0 4-15,6-4 0 0,-6 4 4 0,-1 0-8 0,0 0 4 16,0 0 0-16,1-4 0 0,6 4 0 0,-14 0 0 0,6 0 0 16,1 0 0-16,1 0 0 0,-2 0 0 0,-8 0 0 0,10 0 4 0,-10 0 0 15,10 4-4-15,-10-4 0 0,1 0 0 0,-1 0 0 0,9-4 0 16,-8 4 0-16,-1 0 0 0,-8 0 0 0,8 0 0 0,2 0 0 16,-2 4 0-16,-8-4 0 0,8 0 0 0,-8 0-4 0,10 0 4 15,-10 0 0-15,0 0 0 0,0 0 0 0,0 0 0 0,0 0 0 16,0 0 0-16,0 0 0 0,0 0 0 0,0 0 0 0,0 0 0 0,0 0 0 15,0 0 0-15,0 0 0 0,0 0 0 0,0-4 0 16,0 4 0-16,8 0 4 0,-8-6-4 0,0 6 0 0,0-5 0 0,0 5 0 16,8-4 0-16,-8-1 0 0,0 0 0 0,0 0 0 0,8 0 0 0,-8 0 0 15,0 5 0-15,0-9 0 0,0 4 0 0,0 5 4 16,0-9-4-16,9 4 0 0,-9 5 0 0,0-5 0 0,0-4 4 0,0 3-4 16,0 2 0-16,0-1 4 0,0 0 0 0,0 0 0 0,0-4 0 15,0 4 4-15,0 1-4 0,9-7 0 0,-9 7 0 0,0-5-4 16,0 3 4-16,0-3 0 0,0 4-4 0,-9-4 0 0,9 3 4 15,0 2-4-15,0-5 0 0,0 3 0 0,0 2 0 0,0-1-4 16,0 0 4-16,0 0-4 0,0 1 0 0,0 4-8 0,0-6-8 16,0 6-4-16,0 0-20 0,0 0-24 0,0 0-20 0,0 0-28 0,0 0-52 15,0 0-48-15,0 0 48 0,0 6 32 0,-9-2 28 0,9 1 16 16</inkml:trace>
        </inkml:traceGroup>
      </inkml:traceGroup>
    </inkml:traceGroup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52:52.1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2FA6F1-EEA3-492C-AA77-8FC963BA9782}" emma:medium="tactile" emma:mode="ink">
          <msink:context xmlns:msink="http://schemas.microsoft.com/ink/2010/main" type="writingRegion" rotatedBoundingBox="11780,3930 15188,3583 15296,4644 11888,4991"/>
        </emma:interpretation>
      </emma:emma>
    </inkml:annotationXML>
    <inkml:traceGroup>
      <inkml:annotationXML>
        <emma:emma xmlns:emma="http://www.w3.org/2003/04/emma" version="1.0">
          <emma:interpretation id="{E2408235-513E-4B17-B66A-27BAE98EFCEA}" emma:medium="tactile" emma:mode="ink">
            <msink:context xmlns:msink="http://schemas.microsoft.com/ink/2010/main" type="paragraph" rotatedBoundingBox="11780,3930 15188,3583 15269,4380 11862,4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DCF545-AEC8-460C-8F5B-0447A3B092F2}" emma:medium="tactile" emma:mode="ink">
              <msink:context xmlns:msink="http://schemas.microsoft.com/ink/2010/main" type="line" rotatedBoundingBox="11780,3930 15188,3583 15269,4380 11862,4728"/>
            </emma:interpretation>
          </emma:emma>
        </inkml:annotationXML>
        <inkml:traceGroup>
          <inkml:annotationXML>
            <emma:emma xmlns:emma="http://www.w3.org/2003/04/emma" version="1.0">
              <emma:interpretation id="{519F2F95-66D0-46D9-AFB1-471760EF1B00}" emma:medium="tactile" emma:mode="ink">
                <msink:context xmlns:msink="http://schemas.microsoft.com/ink/2010/main" type="inkWord" rotatedBoundingBox="11780,3930 13481,3757 13560,4533 11859,47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3487 2222 35 0,'0'0'80'0,"0"4"-4"0,0-4-4 0,9 0-20 15,-9 0 0-15,0 0 0 0,0-4-4 0,8 4-4 0,-8-6 4 16,0 2-4-16,8 0 4 0,-8-2 0 0,10-3 0 0,-2-1-4 15,0 5 4-15,0-9 0 0,2 3-20 0,-2-3 16 0,0 1 0 16,9-2 0-16,-9 1-4 0,2-5 0 0,6 4-4 0,-8-5 0 16,2 7 0-16,6-7-8 0,-7 1 0 0,8 0-4 0,-8 0 0 15,-1 4-4-15,9-4 0 0,-8-1-4 0,-1 1 0 0,0 0-4 0,2 5 4 16,-2-5-4-16,0 4 0 0,1-4-8 0,0 5 8 0,-1-6-8 16,-8 6 0-16,8 0 0 0,1-1-4 0,-9-4 0 0,8 9 4 15,-8-4 0-15,8-2 0 0,-8 3-4 0,10 3 0 0,-10 1 4 0,0 0-4 16,8-1 4-16,-8 0-4 0,0 5 4 0,0 1-4 0,0-2 0 15,0 2 4-15,0 4-4 0,0-5 4 0,0 5 0 0,0 0 0 16,0 0-4-16,0 0 4 0,0 0 0 0,0 5 0 0,0-1 0 16,0 2 0-16,0-2 0 0,0 6-4 0,0 0 4 0,0-1 0 15,0 1-4-15,0 4 0 0,0-1 0 0,0 3 0 0,0 3 0 0,0 1 4 16,0-1 0-16,0 4-4 0,0-3 0 0,0 4 0 0,0-5 0 16,0 5-20-16,0-5 24 0,0 5 0 0,0 1 0 0,8-7-4 15,-8 7 0-15,0-2 0 0,0-4-4 0,0 1 0 0,0 0 0 0,10-2-8 16,-10 1 0-16,0 0-4 0,0-4 0 0,8-1-12 15,-8 1-4-15,0-1-8 0,0-4-8 0,0-1-4 0,0 1-8 16,0-5-8-16,0 5-12 0,8-10-8 0,-8 4-8 0,0 1-4 0,0-5-52 16,0-5-40-16,0 5 32 0,8-4 28 0,-8-2 36 0</inkml:trace>
          <inkml:trace contextRef="#ctx0" brushRef="#br0" timeOffset="583.4368">4168 1924 75 0,'10'-5'92'0,"-10"0"-8"0,8 1-4 0,-8-7-24 16,8 2-8-16,-8-1 0 0,10 1-4 0,-2-1-8 0,-8-4-4 15,8 4-4-15,-8-4-4 0,9 0-4 0,-9-1-4 0,8 1 0 16,-8-6 0-16,9 6-4 0,-9 0 4 0,0-1-4 0,8-4 0 15,-8 5 0-15,0-1 0 0,0 1 4 0,0 4 0 0,0-4 0 16,0 4-4-16,-8 1 4 0,8-1 0 0,-9 0 4 0,9 6 0 0,-8-2-4 16,-1 2 0-16,1 4-4 0,8-5-4 0,-8 5 4 0,-2 5-4 15,2-5-4-15,0 4 0 0,-10 2 0 0,18 3 0 0,-16-4-4 16,7 5 0-16,1-1 4 0,-1 1 0 0,9 4-4 0,-9-1 0 0,1-2 4 16,0 4 0-16,-2-1 0 0,10 1-4 0,-8-1 4 15,8 0-4-15,-8 0 4 0,8-4-4 0,0 5 0 0,0-6 4 0,0 5 0 16,0-4-4-16,0 5 0 0,0-6 0 0,8 1 4 0,-8 0-8 15,8-1 8-15,2 1-4 0,-2-6 0 0,0 6 0 0,1-1 4 16,0 2-4-16,-1-7 0 0,1 6 0 0,7-1 0 0,2 1 4 0,-10-6-4 16,10 5 4-16,-2 2-8 0,-7-2 8 0,8 1-4 15,0-1 4-15,-9 1-4 0,10-5 0 0,-2 5-4 0,-6 0 4 0,6-1 4 16,-8 1-4-16,1-1-4 0,0 1 8 0,8 0 0 0,-9 3 0 16,-8-3-4-16,8 0 4 0,-8-1-4 0,10 6 0 0,-10-5 0 15,0 4 4-15,0-5-4 0,-10 1 0 0,10 5 4 0,-8-6-4 16,8 5-4-16,-8-4 8 0,-1-1-4 0,1 1 0 0,-10-1 4 15,10 1 0-15,0-4 0 0,0 2 0 0,-10-8 4 0,10 5-4 16,-10 1-4-16,10-6 0 0,-1 0 4 0,1-6 0 0,-1 1-4 0,1 1 4 16,-1 0-4-16,1-6 0 0,8 0 4 0,-8 1-8 0,-2-6 0 15,10 5 4-15,-8-4-4 0,8-1-12 0,0 2 16 0,0-2 4 16,0 1 4-16,0-5-4 0,0 4-4 0,0 5 0 0,0-4 4 16,0-1-4-16,8 6-4 0,-8-5 0 0,10 4-8 0,-2 1-8 15,-8-1-16-15,8 0-8 0,1 5-12 0,-1-5-4 0,1 6-8 0,8-1-12 16,-9-5-8-16,0 10-60 0,10-4-24 0,-10-1 40 0,10 0 24 15,-10 5 20-15</inkml:trace>
          <inkml:trace contextRef="#ctx0" brushRef="#br0" timeOffset="885.6292">4791 1871 35 0,'0'-5'96'0,"0"5"-8"0,0-5-4 0,0 1-24 16,0 4 0-16,9 0-4 0,-9-6 4 0,8 6 0 0,-8 0-4 15,9 0 4-15,-9 6 4 0,9-6 4 0,-1 4-4 0,0 1-4 16,2 0-4-16,6 0 0 0,-8 4-4 0,2-4 0 0,6 4-8 16,-7 2-4-16,-1-2 0 0,10 0-8 0,-10 6 4 0,8-2-4 15,-6-2-4-15,6 4 0 0,-7-2-4 0,8 2-4 0,-8-1-4 0,7 1-4 16,-7-1-4-16,8-4 0 0,-9 5 0 0,2-2 0 0,6 2-4 15,-7-5-4-15,0 4-4 0,-1-5-4 0,0 5-12 0,1-3-4 16,-1-1-20-16,1-1-8 0,-9-5-8 0,9 6-20 0,-9-5-12 16,8 1-16-16,-8-2-12 0,0 0-20 0,0-4-56 0,0 6 8 15,0-6 32-15,0 0 32 0,0-6 20 0</inkml:trace>
          <inkml:trace contextRef="#ctx0" brushRef="#br0" timeOffset="1144.9355">5158 1799 47 0,'0'-5'124'0,"0"-4"-4"0,0 4 0 0,0 0-20 15,0 0 0-15,0 5 0 0,0-5-12 0,0 5-8 0,0 0-4 16,0-5-12-16,0 5-4 0,0 0-4 0,-9 5 4 0,9-5-4 16,0 5 0-16,-8 0 0 0,8 5-4 0,-9-6-4 0,9 6 0 15,-8 4-8-15,0-4 0 0,-1 4 0 0,0 0-4 0,1 1-8 0,0-1 0 16,-2 5-4-16,-6 1-4 0,7-1 0 0,-8-1-4 0,9 2-4 15,-9-1-8-15,8 1 4 0,-8 0-4 0,9-2 0 0,-10 1-8 16,10 0-8-16,-10-4-8 0,10 5-12 0,-9-7-12 0,9 1-20 16,0-3-16-16,-2 3-16 0,2-5-20 0,8 1-20 0,-8-5-24 0,8 5-44 15,-8-6-36-15,8 2 44 0,0-6 44 0,0 4 28 0,0-4 20 16</inkml:trace>
        </inkml:traceGroup>
        <inkml:traceGroup>
          <inkml:annotationXML>
            <emma:emma xmlns:emma="http://www.w3.org/2003/04/emma" version="1.0">
              <emma:interpretation id="{0436AF36-6792-454F-87CA-5AC6AA3F5D9F}" emma:medium="tactile" emma:mode="ink">
                <msink:context xmlns:msink="http://schemas.microsoft.com/ink/2010/main" type="inkWord" rotatedBoundingBox="14116,3810 15200,3700 15269,4380 14185,449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75.5039">5789 1775 15 0,'0'0'104'0,"0"0"-8"0,0 0-8 0,0 0-20 0,0 0 4 16,0 0-4-16,0 0 4 0,0 0-4 0,0 0 0 0,0 0 0 15,0 0 4-15,8 0-4 0,-8 0 0 0,0 0 0 0,9 0-4 16,0 0-4-16,-9 0 4 0,8 0 0 0,0 0-4 0,2 0-4 15,-10 0-4-15,16 0 0 0,-8 0-12 0,2 0 0 0,-2 0-8 0,9-5-4 16,-9 5-4-16,1 0-4 0,0-5 0 0,7 5-8 16,-8-5 0-16,10 0-4 0,-10 5 0 0,10-4 0 0,-10-1-4 0,1 0 0 15,8 0-8-15,-9 1-12 0,1-1-8 0,7 5-16 0,-6-5-16 16,-2 0-12-16,0 5-20 0,2 0-12 0,-2 0-32 0,-8-4-20 16,8 4-32-16,0 0-60 0,-8 0 44 0,9 0 36 0,-9 0 32 0,0 0 28 15</inkml:trace>
          <inkml:trace contextRef="#ctx0" brushRef="#br0" timeOffset="2906.2235">5960 1612 59 0,'0'-5'104'0,"0"0"-12"15,0 0-4-15,0 0-24 0,0 5-4 0,0 0 4 0,0-4-4 16,0 4-8-16,0 0-4 0,0 0 0 0,0 0-4 0,0 0 0 16,0 0-8-16,0 0 8 0,0 0-4 0,0 0-4 0,0 4 0 15,0-4 4-15,0 5-8 0,0 0 0 0,0 0 0 0,0 0 0 0,0 0-4 16,0 4-4-16,0 0 0 0,0 1-4 0,0 0-4 16,0 0 0-16,0 4 0 0,0-5 0 0,0 6-8 0,0-1 4 0,0 1-4 15,0-1 0-15,0 0 0 0,0 6-8 0,0-6 4 0,0 1 0 16,0-1 0-16,0 0 0 0,0 0 0 0,0 1 0 0,0-1-4 15,0 1 0-15,0-5 0 0,0 4-4 0,0-5-4 0,0 1-4 0,0-1 0 16,0-3-8-16,0 3 0 0,0-4 0 0,0 0-8 0,0-1-4 16,0 2 0-16,0-6-12 0,0 4 0 0,0-4-16 0,0 0-4 15,0 0-8-15,0 5-4 0,0-5-8 0,0 0 8 0,0-5-24 16,0 5-28-16,0-4-28 0,0-2 16 0,0 6 32 0</inkml:trace>
          <inkml:trace contextRef="#ctx0" brushRef="#br0" timeOffset="3878.6229">6667 1410 19 0,'0'0'104'0,"0"0"-8"0,0-5-4 16,-9 5-24-16,9 0-8 0,-8 0 0 0,8 0 0 0,0 0-8 0,-8 5-4 15,8-5 4-15,-8 5-12 0,-2-1 0 0,10 2 4 16,-8 3-4-16,8-5-8 0,-8 6 4 0,8-5 0 0,0 5-8 15,0 0-4-15,-10 4-8 0,10-5 4 0,0 5-8 0,0-3 0 0,0-2-4 16,0 5 8-16,0-4-8 0,0-1 8 0,10 6-4 0,-10-5 8 16,0-1-8-16,8 1-4 0,0-5 4 0,-8 4 0 0,10-4-4 15,-2 4 0-15,-8-4 0 0,8 0 0 0,0 0-20 0,1-5 24 0,0 5 0 16,8-5-4-16,-9 0 0 0,0 0 0 0,2-5 4 16,-2 5-8-16,8-5 4 0,-6 0-4 0,-2-4 4 0,0 4-4 0,1-4 0 15,0-1-4-15,-9 0 4 0,8 1-4 0,1-1 0 0,-9 1 4 16,0-6-4-16,0 5 0 0,0-1 0 0,0-1 0 0,0 1 4 15,0 2-4-15,-9 0 4 0,1-1-8 0,8 1 4 0,-9-1 0 0,0 0-4 16,1 5 4-16,0-5 0 0,-2 6 0 0,2-1 0 0,0 1 0 16,0 4 0-16,-2-6 0 0,2 6 0 0,0 0 0 0,-9 6-4 15,8-6 4-15,0 4 0 0,1 1 0 0,0-1 0 0,0 6 0 16,-2-5 0-16,10 0 0 0,-8 4 0 0,0 1-4 0,8-5 4 16,0 5 0-16,-10-1 0 0,10-4-4 0,0 4 4 0,0 1 0 0,0-5-4 15,0 5 4-15,0-6 0 0,10 1 0 0,-10 5 0 0,8-6 0 16,0 2 0-16,-8-2 0 0,10 1 0 0,-2-1 0 0,0 2 0 15,0-2 0-15,1 1-16 0,0 0 20 0,-1 0-4 0,9 0 0 16,-9 4 4-16,2-4-4 0,-2 0 4 0,8 4-4 0,-6-4 0 16,-2 5 4-16,0 0 0 0,1-1 0 0,8 1-4 0,-8-1 0 0,-1 1 0 15,0 4 0-15,0-4 0 0,2 4 0 0,-2 0 0 16,0-4 0-16,2 5 4 0,-2 4-4 0,-8-5 4 0,8 1-4 0,1-1 4 16,-9 5 0-16,0-4-4 0,0-1 4 0,8 1 0 0,-8 4 0 15,-8-5 0-15,8 1 0 0,0-1 0 0,-9 1-4 0,1-2 4 16,8-3 0-16,-8 5 0 0,-2-5-4 0,2-1 0 0,0 1-4 0,-2-1-4 15,2-4-4-15,0 0-8 0,0-1-12 0,-1 2-4 0,-8-6-16 16,17 0-16-16,-9 0-12 0,1 0-8 0,0 0-8 16,-2-6-4-16,2-3-44 0,0 4-44 0,8-4 36 0,-8-1 20 0,8 1 36 15</inkml:trace>
        </inkml:traceGroup>
      </inkml:traceGroup>
    </inkml:traceGroup>
    <inkml:traceGroup>
      <inkml:annotationXML>
        <emma:emma xmlns:emma="http://www.w3.org/2003/04/emma" version="1.0">
          <emma:interpretation id="{9F626458-8482-4990-8533-1EFDE0063BEF}" emma:medium="tactile" emma:mode="ink">
            <msink:context xmlns:msink="http://schemas.microsoft.com/ink/2010/main" type="paragraph" rotatedBoundingBox="11912,4802 13488,4802 13488,4870 11912,48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A81D76-9B56-4EB7-9E1B-A78B7733E68B}" emma:medium="tactile" emma:mode="ink">
              <msink:context xmlns:msink="http://schemas.microsoft.com/ink/2010/main" type="inkBullet" rotatedBoundingBox="11911,4802 13486,4758 13488,4837 11913,4881"/>
            </emma:interpretation>
            <emma:one-of disjunction-type="recognition" id="oneOf2">
              <emma:interpretation id="interp2" emma:lang="" emma:confidence="0">
                <emma:literal>→</emma:literal>
              </emma:interpretation>
            </emma:one-of>
          </emma:emma>
        </inkml:annotationXML>
        <inkml:trace contextRef="#ctx0" brushRef="#br1" timeOffset="260804.2815">3564 2487 15 0,'0'5'96'0,"-8"-5"-8"0,8 0-4 0,0 0-24 0,0 0-4 0,0 0 0 16,0 0-4-16,0 0-8 0,0 0 0 0,0 0-4 0,0 0 0 15,0 0-4-15,0 0 4 0,0 0 0 0,0 0 0 0,0 0 4 16,0 0 0-16,0 5 0 0,0-5 4 0,0 0 0 0,8 4 0 0,-8 2 0 16,0-6 4-16,8 0 0 0,1 4 0 0,-9 1 0 15,8 0-16-15,0-5 20 0,2 5-4 0,-2-1 0 0,0 1 0 0,0-5-8 16,2 5 4-16,6 0-4 0,-7-5-8 0,8 5 0 0,0-5 0 15,-9 0-8-15,10 5 4 0,-2-5-4 0,2 0-4 0,-1 0 0 16,0 0-4-16,8 0 4 0,-7 0-12 0,-2 0-12 0,10 0 0 16,0 0 0-16,-9 0 0 0,9-5 0 0,0 5 0 0,-10 0 0 15,10-5 0-15,-1 5 0 0,1 0 0 0,0-5 0 0,-1 5 0 0,-8-5 0 16,8 5 0-16,1-5 0 0,0 1 0 0,-9 4 0 0,8-5 0 16,0 5 0-16,-7-5 0 0,8 5 0 0,-1 0 0 0,1-5 0 15,-10 5 0-15,10-4 0 0,0 4 0 0,-9-6 0 0,9 6 0 0,-10 0 0 16,10-4 0-16,-8 4 0 0,7 0 0 0,-8 0 0 15,8 0 0-15,-7-5 0 0,-2 5 0 0,10 0 0 0,-9 0 0 0,0 0 0 16,0 0 0-16,1 0 0 0,-2 0 0 0,2 0 0 0,-2 0 0 16,-7 0 0-16,8 0 0 0,-8 0 0 0,7 0 0 0,-6 0 0 15,6 0 0-15,-8 0 0 0,2 0 0 0,6 0 0 0,-16 0 0 16,17 0 0-16,-9 0 0 0,2 0 0 0,-2 0 0 0,0 0 0 0,-8 0 0 16,8 0 0-16,2 0 0 0,-2 0 0 0,0 0 0 15,1 0 0-15,-9 0 0 0,9 0 0 0,-1 0 0 0,1 0 0 0,-9 0 0 16,8 0 0-16,0 0 0 0,-8 0 0 0,9 0 0 0,-9 0 0 15,9 0 0-15,-1 0 0 0,-8 0 0 0,8 0 0 0,-8 0 0 16,0 5 0-16,10-5 0 0,-10 0 0 0,8 0 0 0,-8 0 0 16,8 0 0-16,-8 0 0 0,0 0 0 0,9 0 0 0,-9 4 0 15,0-4 0-15,9 0 0 0,-9 0 0 0,0 0 0 0,0 0 0 0,0 0 0 16,8 0 0-16,-8 0 0 0,0 0 0 0,0 0 0 0,0 0 0 16,0 0 0-16,0 0 0 0,0 0 0 0,0 0 0 0,0 0 0 15,0 0 0-15,0 0 0 0,0 0 0 0,8 0 0 0,-16 0 0 16,8 0 0-16,0 0 0 0,0 0 0 0,8 0 0 0,-8 0 0 15,0 0 0-15,0 0 0 0,0 0 0 0,0 0 0 0,0 0 0 0,0 0 0 16,0 0 0-16,0 0 0 0,0 0 0 0,0 0 0 0,0 0 0 16,0 0 0-16,0 0 0 0,0 0 0 0,0 0 0 0,0 0 0 15,0 0 0-15,0 0 0 0,0 0 0 0,-8 0 0 0,8 0 0 0,0 0 0 16,-8 0-4-16,8 0-140 0,-9 0-36 0,0 0-44 16,1 0-72-16,0 6-8 0,-2-6 64 0,-6 4 44 0,-2 1 32 0,10 0 32 15,-9 0 28-15</inkml:trace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56:20.9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-17-7 15 0,'0'0'140'0,"0"0"4"0,0 5-8 0,0-5-16 15,0 0 0-15,0 0 0 0,0 0 4 0,0 0 0 0,0 0 0 0,0 0 0 16,0 0-8-16,0 0-8 0,0 0-8 0,0 0-8 0,0 0-8 16,0 0-4-16,0 0-4 0,0 0-12 0,0 0-28 0,0 0-36 15,0 0 0-15,0 0 0 0,0 0 0 0,0 0 0 0,0 0 0 16,0 0 0-16,0 0 0 0,0 0 0 0,0 0 0 0,0 0 0 15,0 0 0-15,0 0 0 0,0 0 0 0,0 0 0 0,0 0 0 16,0 0-56-16,0 0-60 0,0 0-24 0,0 0-20 0,0 0-28 16,0 0-32-16,0-5-56 0,0 5 28 0,0 0 48 0,0-4 48 0,9 4 20 15,-9-6 32-15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37.7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EF3E6B4-5DB9-48E0-95B4-D0C11E48C123}" emma:medium="tactile" emma:mode="ink">
          <msink:context xmlns:msink="http://schemas.microsoft.com/ink/2010/main" type="inkDrawing" rotatedBoundingBox="2439,7101 4961,2749 9087,5141 6565,9492" semanticType="verticalRange" shapeName="Other">
            <msink:sourceLink direction="with" ref="{DC6F05B0-E137-4E28-9137-A121F76A018E}"/>
            <msink:destinationLink direction="with" ref="{CFF3C501-C617-46DA-8831-21491D4A6234}"/>
            <msink:destinationLink direction="with" ref="{B6E842F4-5289-455B-B880-2A89CB0D0321}"/>
            <msink:destinationLink direction="with" ref="{4E853EB3-5DE0-4104-ACB7-5AAB48907A8E}"/>
          </msink:context>
        </emma:interpretation>
      </emma:emma>
    </inkml:annotationXML>
    <inkml:trace contextRef="#ctx0" brushRef="#br0">179-59 3 0,'0'0'84'15,"0"0"-12"-15,0 0-8 0,0 0-24 0,0 0-4 0,0 0-4 0,0 0 0 16,0 0 0-16,0 0-4 0,0 0 0 0,0 0 0 16,0 0-4-16,0 0 0 0,0 0 0 0,0 0 0 0,9 0 0 15,-9 0 0-15,0 0-16 0,8 0 20 0,-8 0-4 0,0 0 4 0,8 5-8 16,-8-5 8-16,10 0-4 0,-2 5 0 0,-8-5 0 0,8 0-4 16,0 5 4-16,2-5-4 0,-10 5 0 0,8-5 0 0,0 4 0 15,1 1 0-15,-1-5-8 0,1 5 4 0,8-5 4 0,-9 0 0 16,0 0-4-16,2 4 0 0,6-4 0 0,-6 0 0 0,-2 0 0 15,9 0 4-15,-1 0-4 0,-7 0-4 0,8 5 0 0,1-5 4 0,-2 0-4 16,2 0 0-16,-2 5-4 0,1-5 0 0,1 0 0 0,-2 5 4 16,2-5-4-16,-1 0 4 0,0 0-4 0,0 5 0 0,-1-5 0 15,2 0 0-15,0 0-4 0,-2 0 0 0,2 0 0 0,-2 0 0 16,1 0 0-16,1 0 0 0,-2 3 4 0,2-6 0 0,-10 6-4 16,9-3 0-16,0 0 4 0,0 7-4 0,0-7 0 0,0 4 0 15,-9 1 0-15,10-5 0 0,-1 0 0 0,0 5-4 0,-9 0 4 0,9-1 0 16,1-4-4-16,-10 0 4 0,10 5 0 0,-10 0 0 0,8-5-20 15,-7 5 24-15,8-5-4 0,-8 3 0 0,7 4 0 0,-6-7 0 16,6 4-4-16,-8-4 4 0,10 5 4 0,-10-5-8 0,10 5 0 16,-1-1 4-16,-9-4-4 0,10 0 0 0,-10 0 4 0,8 5 0 0,2-5 0 15,-10 0-4-15,9 0 4 0,1 0 0 0,-2 0 0 0,2 0 0 16,-2 0 0-16,-6 5 0 0,6-5-4 0,1 0 4 0,0 0-4 16,0 0 4-16,1 5 0 0,-2-5-4 0,2 0 0 0,-2 5 4 0,1-5-4 15,1 4 0-15,-2-4 0 0,2 5 4 0,-2-5-4 16,2 5 0-16,-10-5 0 0,9 5 0 0,1-5 0 0,-2 5 4 0,2-5 0 15,-2 0 0-15,-6 4 0 0,6-4 0 0,1 0 0 0,0 6-4 16,-8-6 0-16,7 4 0 0,2-4 4 0,-10 0-4 0,10 5 0 16,-1-5 0-16,-1 0 4 0,-7 4 0 0,8-4-8 0,-9 5 0 15,10-5 0-15,-1 0 8 0,0 5-4 0,-9-5 0 0,9 0 4 0,-8 5-4 16,8-5 4-16,1 0-4 0,-10 0 0 0,8 5-16 0,-6-5 20 16,6 0 0-16,-7 5 0 0,7-5 0 0,-6 0-4 0,6 0 0 15,-8 4 0-15,10-4 0 0,-10 0 0 0,10 4 0 0,-10-4 4 16,9 0-4-16,-9 0 0 0,1 0 0 0,8 0 0 0,-9 6 4 15,10-6-4-15,-10 0 0 0,10-6 0 0,-10 6 0 0,9 6-4 16,-9-12 4-16,0 6 0 0,10 0-4 0,-10 0 8 0,10 0-4 0,-10 6 4 16,9-6-4-16,-8 0 0 0,-1 0 0 0,9 0 0 0,-9 5 0 15,10-5 4-15,-10 0-4 0,0 0 0 0,10 0-4 0,-10 0 4 16,1 4 0-16,8-4 0 0,-8 0 0 0,-1 0 0 0,10 0 0 16,-10 0 0-16,0 0 0 0,10 0 4 0,-10 0-4 0,0 5 4 15,9-5-8-15,-8 0 4 0,0 0 0 0,-1 0-4 0,8 0 4 16,-6 0 0-16,-2 0 0 0,0 0 4 0,2 5-4 0,6-5 0 0,-7 0 0 15,-1 0-4-15,9 0 8 0,-8 5-4 0,-1-10-4 0,0 10 4 16,10-5-4-16,-10 0 4 0,2 0 0 0,-2 0-4 0,8 4 4 16,-7-4 0-16,0 0 0 0,-1 6 0 0,9-6 4 0,-9 4-4 0,2-4 0 15,-2 0 0-15,0 0-4 0,0 0 4 0,10 0 0 16,-10 5 0-16,1-5 4 0,-1 0-4 0,1 0 0 0,0 0 0 0,-1 0 0 16,0 0 4-16,0 0-4 0,2 0 0 0,-2 0 0 0,10 0 4 15,-18 0-4-15,16 0 0 0,-7 0-4 0,-1 0 4 0,1 0 0 16,-1 0-4-16,1 0 4 0,-1 0 0 0,0 0-4 0,2 0 4 0,-2 0 0 15,0 0 0-15,2 0 0 0,-2 0 0 0,0 0 4 0,1 0-4 16,-1 4 0-16,0-4 4 0,1 0-4 0,0 0 0 0,7 6 0 16,-6-6 0-16,-2 0-4 0,0 0 0 0,1 4 4 0,0-4-4 15,-1 0 8-15,0 5-4 0,1-5 4 0,-1 0-4 0,1 0-4 16,0 0 0-16,-1 5 4 0,0-5 0 0,-8 0 0 0,10 0 0 0,-2 0 0 16,0 0 0-16,-8 0 4 0,8 0 0 0,2 0-4 0,-10 0 0 15,8 0 4-15,-8 6-4 0,8-6-4 0,-8 0 4 0,9 0-4 16,-9 0 4-16,0 0 0 0,0 0 0 0,0 0 0 0,8 0 4 15,-8 0 0-15,0 3-8 0,0-3 4 0,0 0 0 0,0 0 4 16,0 0-4-16,0 0 0 0,0 0 4 0,0 0-4 0,0 0 0 0,0 0 0 16,0 0-4-16,0 0 4 0,0 0 0 0,0 0 0 15,0 0 0-15,0 0 0 0,0 0 0 0,0 6 0 0,0-6 0 16,0 0 0-16,0 4 0 0,0-4 4 0,0 5-4 0,0-5 0 0,0 4 0 16,0-4 0-16,0 6 0 0,0-2 0 0,0 1 0 0,0 0 0 15,0-1 4-15,0 1-4 0,0 5 0 0,0-5 0 0,0 0 0 16,0 4 0-16,0 1 0 0,0-5 0 0,0 5 4 0,0-1-4 0,0 1 4 15,0-1 0-15,0 1-4 0,0 0 0 0,0-1 0 16,0 0 0-16,0 1 0 0,0 5 4 0,0-6-4 0,-8 1 0 0,8 4 0 16,0-4 4-16,0-1-4 0,0 6 0 0,0-6 0 0,0 6 0 15,0-5 0-15,0 4 0 0,0 0 0 0,0 0 0 0,0-4 0 16,0 4 0-16,0 1 4 0,-9-1-4 0,18 1-4 0,-9-2 4 0,0 7 0 16,0-5 0-16,0-2 0 0,0 7 0 0,0-5 4 0,0 4 0 15,0-1-4-15,0-3 0 0,0 4 0 0,0-4 0 0,0 4-4 16,0-5 8-16,0 6-4 0,0-6 0 0,0 5 0 0,0-6 4 15,0 8-4-15,0-7 0 0,0 6 0 0,0-6 0 0,0 5 0 16,0-5 0-16,0 5 0 0,0-4 0 0,0 4 0 0,0-5 0 0,0 5 0 16,-9-4 0-16,9 4 0 0,0 0 0 0,0-5 0 0,0 5 0 15,0 1 0-15,0-5-4 0,0 4 4 0,-8 0 0 0,8 0 0 16,0-5 0-16,0 5 0 0,0 1 0 0,-8-1 4 0,8 0-8 16,0-5 4-16,0 5 0 0,0 1 0 0,0-1 0 0,0 1 0 15,0-2 0-15,-10-3 0 0,10 4 4 0,0-1-4 0,0 2 0 0,0 0 0 16,-8-1-4-16,8 0 4 0,0-5 0 0,0 5 0 0,-8 0-16 15,8 1 20-15,0-6 0 0,0 6 0 0,0-6 0 0,0 5-4 16,-8 0 0-16,8-4 0 0,0 4-4 0,0-5 4 0,0 0 0 0,-10 5 0 16,10-4 0-16,-8 4-4 0,8-5 4 0,0 5 0 15,0-4-4-15,-8-1 4 0,8 5 0 0,-9-3 0 0,9 2 0 0,0 2 0 16,-9-5-4-16,9 3 4 0,0-3 0 0,0 4 0 0,-8 0 0 16,8-5 0-16,0 5 0 0,-9 0-4 0,9-4 4 0,0 4 0 15,-8 0-4-15,8 1 4 0,0-6 0 0,-8 5 0 0,8 0 0 16,0 1 0-16,-9-1-4 0,9-5 4 0,0 5 0 0,-9 0 0 15,9 0 0-15,0 0 0 0,0-3 0 0,-8 3-4 0,8 0 4 16,0-5 0-16,-8 5 0 0,8 0 0 0,0 0 0 0,0-4 0 0,0 4 0 16,-10-5 4-16,10 5-4 0,0-4 0 0,0 4 0 0,-8-5 0 15,8 6 0-15,0-6 0 0,0 5 0 0,0-4 0 0,0 4 0 16,-8-5 0-16,8 1-4 0,0 4 4 0,0-5 0 0,0 5 0 16,0-4 4-16,0 4-4 0,-9-5 0 0,9 5-4 0,0-4 4 15,0 5 0-15,0-7 0 0,0 6 0 0,0-5 0 0,-9 7 0 0,9-8 0 16,0 8 0-16,0-8 0 0,0 7 4 0,-8-7-4 0,8 7 0 15,0-1 0-15,0 0 0 0,-8 2 0 0,8-3 0 0,0-4 0 16,-9 5-4-16,9 0 4 0,-8 6-4 0,8-6 4 0,0 0 0 16,-8 0 0-16,8 0 0 0,0 1 0 0,-10-1 0 0,10 0 0 15,-8 0-4-15,8-1 4 0,0 3-4 0,-8-2 4 0,8-4 4 0,0 3-4 16,-10-3 0-16,10 4-4 0,-8-5 4 0,8 5-4 0,0-5 4 16,-8 5-4-16,8-4 0 0,0-1 4 0,0 1 0 0,0 4 4 15,-9-4-4-15,9-1 0 0,0 0-4 0,0 1 4 0,0 4 4 16,0-5-4-16,0 1 0 0,-8-1-4 0,8 1 4 0,0-6-4 15,0 5 4-15,0 1 0 0,0-2 0 0,0-3 0 0,-9 5 0 0,9-1 0 16,0-4 0-16,0 5 0 0,0-7-20 0,0 7 20 0,0-5 4 16,0 0 0-16,0 4-4 0,0-4 4 0,0-1-8 0,0 1 4 15,0 4 4-15,0-5-4 0,0 1 0 0,0 0 0 0,0 0 0 16,-8-1 0-16,8 1 0 0,0-1 4 0,0 1-8 0,0 1 4 16,0-3 0-16,0-4 0 0,0 7 0 0,0-2 0 0,0-4 0 0,0 4 0 15,0 1 0-15,0 0 0 0,0-5 4 0,0 4-4 0,0 0-4 16,0-3 4-16,0 3 0 0,0 1 0 0,0-1 0 0,0 1 0 15,0-6 0-15,0 6-4 0,0 0 4 0,0-1 0 0,0 1 4 16,0-5 0-16,0 5-8 0,0-1 4 0,0 1 0 0,0-6 0 16,0 6-4-16,0-1 4 0,0 0 0 0,-9-3 0 0,9 4 0 0,0-6 4 15,0 6-4-15,0-1 0 0,0-4 0 0,0 5 4 0,0-5-8 16,0 4 4-16,0-4 4 0,0 1-8 0,0 2 0 0,0-3 8 16,0 0-4-16,0 0-4 0,0 0 4 0,0-1 0 0,0-4 0 0,0 5 0 15,0 0-4-15,0-5 0 0,0 4 0 0,0 1 4 16,0-5-4-16,0 0-4 0,0 5 4 0,0-5 0 0,0 0-4 0,0 0-4 15,0 0-4-15,0 5-8 0,-8-5-4 0,8 0-8 0,0 0-12 16,0 0-8-16,0 0-20 0,-8 0-16 0,8 0-24 0,0-5-32 16,-10 5-64-16,2-5 32 0,8 0 28 0,-8 1 32 0,-2-1 24 15</inkml:trace>
    <inkml:trace contextRef="#ctx0" brushRef="#br0" timeOffset="1486.0249">129 4166 15 0,'0'0'80'0,"0"0"-4"0,0 0-12 0,0 5-28 0,0-5 0 0,0 0-8 15,0 0 0-15,0 0 4 0,0-5-4 0,0 10 0 0,0-5-4 16,0 0-4-16,0 0 0 0,0 0 0 0,0 0 0 0,0 0 0 16,0 0 0-16,0 0 0 0,0 0 4 0,0 0-4 0,0 0 0 15,0 0 0-15,0 0 4 0,0 0 0 0,0 4-4 0,0-4 0 0,0-4 8 16,0 4 0-16,8 4-4 0,-8-4 4 0,0 0-4 0,0-4 4 16,8 4-4-16,-8 4 4 0,8-4 0 0,-8 0-8 0,9 0 4 15,-9 0-4-15,8 0-4 0,1 0 4 0,-9 0-4 0,9 0 0 16,-1 0-4-16,0 0 4 0,-8 0 0 0,10 0 0 0,-2 0-4 15,0 0 0-15,0 0 0 0,2 0 0 0,-2 0 0 0,9 6-4 0,-9-6 4 16,1 0-4-16,8 0 4 0,-9 5 0 0,10-5 0 0,-10 0-4 16,10 4 4-16,-2-4 4 0,1 0-4 0,-9 0 4 0,10 5 0 15,-2-5 0-15,2 0 0 0,-1 0 4 0,0 0-8 0,0 0 4 16,0 0 0-16,0 0-4 0,1 0 0 0,-2 0 0 0,2 0 0 16,-2 0-4-16,1 0 4 0,1 0-4 0,-2 0-4 0,2 0 4 0,-10 0 0 15,10 0-4-15,-2 0 0 0,1 0 0 0,1 5 0 0,-2-5 4 16,2 0-4-16,-10 4 0 0,9-4-4 0,0 0 4 0,0 6 0 15,0-6 0-15,0 0 0 0,-9 4-4 0,10-4 0 0,-1 5 4 0,0-5 0 16,0 0 0-16,-9 0 0 0,10 0 0 0,-2 0-8 16,2 0 8-16,-2 0 0 0,2 0-4 0,-10 0 4 0,9 0-4 0,1 0 0 15,-2 0 0-15,2 0 0 0,-10 0 0 0,9 0 0 0,0 0 0 16,0 0-4-16,1 0 4 0,-2 4 4 0,2-4 0 0,-2 0-4 16,1 0-4-16,-8 6 8 0,8-6-4 0,-1 0 4 0,2 0-4 15,0 3 0-15,-2-3 0 0,1 0 0 0,0 0 4 0,8 0-4 16,-7 6 0-16,0-6 0 0,-2 0 0 0,1 0 0 0,0 0 0 15,0 0 4-15,1 5-4 0,-2-5 0 0,10 0 0 0,-9 5 0 0,0-5 0 16,0 0 0-16,-1 0 4 0,2 4 0 0,0-4-4 0,-2 6 0 16,1-6 0-16,-8 4 0 0,8-4 0 0,-1 0 4 0,2 5-4 15,-10-5 0-15,10 0 0 0,-1 0-4 0,-1 0 4 0,-7 0 0 16,8 5 4-16,-9-5-4 0,10 5 0 0,-1-5 0 0,0 0 4 16,-9 0-8-16,9 4 4 0,-8-4 0 0,8 0 0 0,-9 5 0 0,10-5 4 15,-2 5-4-15,-6-5 4 0,6 5-8 0,-7-5 4 0,7 0-4 16,2 4 4-16,-10-4 0 0,10 0 0 0,-10 0 0 0,9 0 0 15,-8 0 0-15,8 0 0 0,-9 0 0 0,9 0 4 0,-8 0-4 0,7 0 0 16,-6 0 0-16,6 0 0 0,-7 0 0 0,8 0 0 16,0 0 0-16,-9 0 0 0,10 0 0 0,-10 0 0 0,10 0 4 0,-2 0-4 15,-8 0 0-15,10 0 0 0,-10 0 0 0,9 0 0 0,-9 0 0 16,10 0 0-16,-10 0 0 0,10 0 0 0,-10 0 0 0,9 0 0 16,-8 0-4-16,-1 0 8 0,9 0-8 0,-9 0 4 0,2 0 0 0,6 0 0 15,-8 0 0-15,2 0 0 0,6 0 0 0,-7 0 4 0,-1 0-4 16,1 0 0-16,8 0 0 0,-9 6 0 0,0-6 0 15,2 0 0-15,-2 0 0 0,10 0 4 0,-10 0-4 0,0 5 4 0,1-5-4 16,-1 0-4-16,1 0 4 0,8 4 0 0,-9-4 0 0,0 0-4 16,2 0 8-16,-2 0-4 0,0 0 0 0,2 0 0 0,-2 0 0 15,8 0 0-15,-16 0 0 0,18 0 0 0,-10 0 0 0,1 0 4 16,-1 0-4-16,0 0 0 0,2 0 0 0,-2 0 0 0,0 5 0 16,0-5 0-16,2 0 0 0,-2 0 0 0,0 5 4 0,1-5-8 0,-1 4 8 15,1-4-4-15,0 5 0 0,-1-5 0 0,0 5 4 0,0-5-8 16,2 5 4-16,-2-1 0 0,0-4 0 0,-8 0 0 0,10 6-16 15,-2-6 20-15,0 3 0 0,1-3 0 0,-1 6 0 0,-8-6 0 16,9 5 0-16,-1-5 0 0,-8 0-4 0,9 0 4 0,-1 5 0 16,-8-5 0-16,8 0-4 0,2 0 4 0,-10 4 0 0,0-4-4 15,8 0 0-15,-8 0 0 0,0 0 4 0,0 0-4 0,0-4 4 0,0 4-4 16,8 0 4-16,-8 4-8 0,0-4 8 0,0 0 0 0,0 0 0 16,0 0 0-16,-8 0 0 0,8 0-4 0,0 0 0 0,0 0 4 15,0 0-4-15,0 0 0 0,0 0 0 0,0 0 0 0,0 0-4 16,0 0 0-16,0 0-8 0,0 0-4 0,0 0-24 0,0 0-12 15,0 0-20-15,0 0-16 0,-8 0-28 0,8 0-36 0,-10 0-40 0,2 0-68 16,8 0 44-16,-8 0 32 0,-1 0 36 0,-8 4 28 0,9-4 28 16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52:56.4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EF92A41-1E6C-4E67-B477-FB6C260E4370}" emma:medium="tactile" emma:mode="ink">
          <msink:context xmlns:msink="http://schemas.microsoft.com/ink/2010/main" type="inkDrawing" rotatedBoundingBox="15433,3748 16016,3582 16171,4126 15588,4291" hotPoints="16113,3972 15820,4265 15526,3972 15820,3679" semanticType="enclosure" shapeName="Circle"/>
        </emma:interpretation>
      </emma:emma>
    </inkml:annotationXML>
    <inkml:trace contextRef="#ctx0" brushRef="#br0">7136 1602 7 0,'0'10'104'0,"0"-5"-4"0,9 4-4 0,-9 0-24 16,0 6-8-16,0-7 0 0,8 3 0 0,-8 4-4 0,0-1-4 16,8-6-4-16,-8 8-4 0,10-2 4 0,-10 1-8 0,8-1 0 15,0 1 0-15,0-6-4 0,2 5-4 0,-2 1 0 0,0-5 0 16,9 4 0-16,-8-5 0 0,8 1-4 0,-9-5 0 0,10 5 0 0,-2-1-4 15,2-4 4-15,-1 0-4 0,8-1 4 0,-8-4-4 0,9 6-4 16,-8-6 0-16,6 0-4 0,-7-6-4 0,9 6 4 0,0-4-20 16,0-6 16-16,-10 5 0 0,10-4 0 0,-9 4-4 0,9-10 0 15,-10 6 0-15,2-2-4 0,-1-2 0 0,-9 4 0 0,9-6-4 16,-8 1 0-16,-1-1 0 0,0 1 0 0,2-1-4 0,-2-4 4 16,-8 5 0-16,0-1-4 0,8-4 0 0,-8 5 0 0,0-1 0 0,0-4 4 15,-8 0-4-15,8 5 4 0,-8-1-4 0,8-4 0 16,-10 5 0-16,2-5 0 0,0 4 0 0,-1 1 0 0,-8-1 0 0,9 1-4 15,-1-1 4-15,-7 1 0 0,6 5 4 0,-6-6-4 0,-2 5-4 16,2 0 0-16,7 1 4 0,-8-1 0 0,0 1 0 0,-1 4 0 16,2 0-4-16,-2 1 4 0,2-2 0 0,-2 6 0 0,1-5-8 0,1 5 4 15,-2 0-8-15,2 5-4 0,-2 1-12 0,1-2-8 0,0 1-8 16,0 0-8-16,1 4-8 0,6 1-20 0,-6-1-8 0,-2 1-24 16,10 5-12-16,-9-5-28 0,8-1-56 0,-8 5 12 0,9 1 36 15,0 4 28-15,-2-5 32 0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43.3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C6F05B0-E137-4E28-9137-A121F76A018E}" emma:medium="tactile" emma:mode="ink">
          <msink:context xmlns:msink="http://schemas.microsoft.com/ink/2010/main" type="writingRegion" rotatedBoundingBox="6062,4322 7307,4322 7307,5646 6062,5646">
            <msink:destinationLink direction="with" ref="{3EF3E6B4-5DB9-48E0-95B4-D0C11E48C123}"/>
          </msink:context>
        </emma:interpretation>
      </emma:emma>
    </inkml:annotationXML>
    <inkml:traceGroup>
      <inkml:annotationXML>
        <emma:emma xmlns:emma="http://www.w3.org/2003/04/emma" version="1.0">
          <emma:interpretation id="{7BFADAA6-A7F1-4B38-89AA-9A310AD3EE8C}" emma:medium="tactile" emma:mode="ink">
            <msink:context xmlns:msink="http://schemas.microsoft.com/ink/2010/main" type="paragraph" rotatedBoundingBox="6062,4322 7307,4322 7307,5646 6062,5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1EC2EC-6074-49A0-A301-25B2F3A9222C}" emma:medium="tactile" emma:mode="ink">
              <msink:context xmlns:msink="http://schemas.microsoft.com/ink/2010/main" type="line" rotatedBoundingBox="6062,4322 7307,4322 7307,5646 6062,5646"/>
            </emma:interpretation>
          </emma:emma>
        </inkml:annotationXML>
        <inkml:traceGroup>
          <inkml:annotationXML>
            <emma:emma xmlns:emma="http://www.w3.org/2003/04/emma" version="1.0">
              <emma:interpretation id="{7F109E8F-0D5A-4E01-B99D-FA4D8475B6DF}" emma:medium="tactile" emma:mode="ink">
                <msink:context xmlns:msink="http://schemas.microsoft.com/ink/2010/main" type="inkWord" rotatedBoundingBox="6062,4322 7307,4322 7307,5646 6062,5646">
                  <msink:destinationLink direction="with" ref="{1D8F610A-3088-4495-A707-E2C003A17774}"/>
                  <msink:destinationLink direction="with" ref="{203BB056-6A1D-4A1A-93BC-D2744959BAA7}"/>
                  <msink:destinationLink direction="to" ref="{2D2EFAE6-D5C3-4365-AD84-73748E248518}"/>
                  <msink:destinationLink direction="with" ref="{4E853EB3-5DE0-4104-ACB7-5AAB48907A8E}"/>
                </msink:context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/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1952 1677 3 0,'0'-5'80'0,"0"10"-8"0,0-5-8 0,0 0-24 16,0 0-4-16,9 0 0 0,-9 0-4 0,0 0-4 0,0-5 0 0,9 5 0 16,-9-4 0-16,0 4-4 0,8-6 0 0,-8 2 4 0,8 4 4 15,2-5-8-15,-10 1 4 0,8-2 0 0,0-3 4 0,0 4 0 16,2-4 0-16,-2-1 0 0,0 1 0 0,1-1-4 0,-1 0 4 16,0-4 4-16,10 4-4 0,-10-4 0 0,10-5-4 0,-10 4 0 15,9-3-4-15,0-2-4 0,8 1 0 0,-7-1 0 0,-2-3 0 0,10-1-4 16,-8 4 0-16,7-8 0 0,1 4 0 0,0 0 0 0,-2 0-16 15,2-5 12-15,-1 5 0 0,1-5-4 0,8 1 4 0,-8 3-4 16,-1 2 0-16,1-6 0 0,0 4-4 0,-1 2 0 0,1-1 0 0,0 0 0 16,-10 0-4-16,10 0 0 0,-9 0 0 0,9 0 0 15,-10 5 4-15,10-1 0 0,-8-3-4 0,-2 4 0 0,2-1 4 0,-1 1-8 16,-1 1 4-16,-6-2 0 0,6 1 0 0,2-1 4 0,-2 5-4 16,-7-4 0-16,8 0-4 0,0 4 4 0,-9 1 0 0,10-5 0 15,-10 6 0-15,10-7 0 0,-10 6 0 0,9-1 0 0,-9 1 0 16,9-2 0-16,-8 3 0 0,7-1 0 0,-6 0 0 0,-2 4 4 15,10 0-4-15,-10-4 0 0,0 4 0 0,1 0 0 0,-1 1 4 0,-8 4 0 16,8 0 0-16,1-4-4 0,0 4 4 0,-9 0-4 0,0 5 0 16,8-4 4-16,-8 4-4 0,0 0 4 0,0-6 0 0,0 6 4 15,0 0 4-15,0 0-4 0,0 0 4 0,0 0 4 0,0 0-4 16,0 0 0-16,0 0 0 0,0 0 0 0,0 0-20 0,0 0 24 16,0 0 0-16,0 0-8 0,0 0 0 0,0 0-4 0,0 0 0 15,0 0 0-15,0 0 0 0,0 0 0 0,0 0-4 0,0 0 0 0,0 0-4 16,0 0-4-16,0 0-4 0,0 0-12 0,0 0-12 0,0 6-20 15,0-6-16-15,0 0-28 0,0 4-28 0,-8-4-20 0,8 5-76 16,-9 0 20-16,9 0 40 0,-9-1 28 0,1 1 28 0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53:19.2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2595037-84E4-4E57-B5FC-39774DB96B4E}" emma:medium="tactile" emma:mode="ink">
          <msink:context xmlns:msink="http://schemas.microsoft.com/ink/2010/main" type="writingRegion" rotatedBoundingBox="20150,5264 23088,5096 23123,5710 20186,5878"/>
        </emma:interpretation>
      </emma:emma>
    </inkml:annotationXML>
    <inkml:traceGroup>
      <inkml:annotationXML>
        <emma:emma xmlns:emma="http://www.w3.org/2003/04/emma" version="1.0">
          <emma:interpretation id="{2D8C22E3-C176-4F5A-9307-06ECFFD39B18}" emma:medium="tactile" emma:mode="ink">
            <msink:context xmlns:msink="http://schemas.microsoft.com/ink/2010/main" type="paragraph" rotatedBoundingBox="20150,5264 23088,5096 23123,5710 20186,58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487C16-4782-4190-9D58-3E0855E809B4}" emma:medium="tactile" emma:mode="ink">
              <msink:context xmlns:msink="http://schemas.microsoft.com/ink/2010/main" type="line" rotatedBoundingBox="20150,5264 23088,5096 23123,5710 20186,5878"/>
            </emma:interpretation>
          </emma:emma>
        </inkml:annotationXML>
        <inkml:traceGroup>
          <inkml:annotationXML>
            <emma:emma xmlns:emma="http://www.w3.org/2003/04/emma" version="1.0">
              <emma:interpretation id="{C077725B-6B35-4A08-80B0-2F2FD2EDB51C}" emma:medium="tactile" emma:mode="ink">
                <msink:context xmlns:msink="http://schemas.microsoft.com/ink/2010/main" type="inkWord" rotatedBoundingBox="20159,5416 20578,5392 20600,5777 20181,5801"/>
              </emma:interpretation>
            </emma:emma>
          </inkml:annotationXML>
          <inkml:trace contextRef="#ctx0" brushRef="#br0">12223 3094 63 0,'-9'-4'136'0,"9"0"-12"0,0 4 0 16,0-5-20-16,-9 5 0 0,9 0 0 0,-8 0-4 0,8 0-4 15,0 0-4-15,-8 0 0 0,8 0-4 0,0 0-4 0,-10 0 0 16,2 0-4-16,8 0-4 0,-8 0-8 0,8 0-8 0,-8 5-4 0,8-5 0 16,-10 4-8-16,10 0 0 0,-8 2-4 0,0-1-8 15,-1 5 0-15,1-6-4 0,-1 6-20 0,0-1-12 0,1 2 0 0,0 3 0 16,-2-4 0-16,-6 3 0 0,8 2 0 0,-10-1 0 0,10 1 0 15,-9-1 0-15,-1 1 0 0,10 0 0 0,-8-2 0 0,-2 1 0 16,10-4 0-16,-10 5 0 0,10-1 0 0,-9-5 0 0,8 6-8 16,1-5-48-16,-1-1-16 0,1 0-12 0,0-4-16 0,-2 1-16 0,2-2-16 15,8 1-16-15,0 0-20 0,0 0-32 0,-8-5-44 16,8 0 36-16,8-5 36 0,-8 0 36 0,0 0 32 0,8 1 12 0</inkml:trace>
          <inkml:trace contextRef="#ctx0" brushRef="#br0" timeOffset="-293.2147">11848 3219 79 0,'0'0'96'0,"0"-4"-8"0,-10 4-4 0,10-4-28 0,0-2 0 16,0 6-4-16,0 0 0 0,0 0 0 0,0-4 0 0,0 4 4 0,0 0 0 15,0 0 4-15,0 0-4 0,0 0 4 0,0 0-4 16,10 0 4-16,-10 0 0 0,0 4 0 0,8-4 0 0,-8 0 0 0,8 6 4 16,-8-6-4-16,9 4 4 0,-1 0-8 0,1 2-4 0,-1-1-4 15,1 4 0-15,-1-4-8 0,0 4 0 0,2 1 4 0,-2 1-16 16,0 2 0-16,2-3-4 0,6 0 4 0,-8-1-12 0,1 5 0 0,0-4 0 16,8-1-4-16,-9 1-4 0,10 0 0 0,-10-1 0 0,0 1 0 15,10-6-4-15,-10 7 0 0,0-2 0 0,10-4 0 0,-10 0 0 16,1 5-4-16,7-6 0 0,-6 1 0 0,-2-1-8 0,0 2-12 15,0-2-8-15,-8-4-36 0,10 5 12 0,-2-5-12 0,-8 0-12 16,8 5-20-16,-8-5-16 0,0 0-24 0,0 0-20 0,0 0-12 16,0-5-56-16,0 5-8 0,-8-5 44 0,8 1 36 0,0-2 28 0,-8 2 20 15</inkml:trace>
        </inkml:traceGroup>
        <inkml:traceGroup>
          <inkml:annotationXML>
            <emma:emma xmlns:emma="http://www.w3.org/2003/04/emma" version="1.0">
              <emma:interpretation id="{DDE63D19-A26D-4F28-A4A2-D79C121A7BEB}" emma:medium="tactile" emma:mode="ink">
                <msink:context xmlns:msink="http://schemas.microsoft.com/ink/2010/main" type="inkWord" rotatedBoundingBox="21136,5315 21570,5290 21595,5712 21160,57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82.9065">12802 3244 43 0,'0'0'104'15,"0"-5"-12"-15,0 5-8 0,0 0-16 0,-8 0 0 0,8 0 0 16,0 0 4-16,0 0 4 0,0 0 0 0,8 5 0 0,-8-5-4 0,9 0 4 15,-9 0-8-15,9 0 4 0,-1 0-8 0,1 0 4 0,-1 0 0 16,0 0-4-16,10 0-4 0,-10 0-4 0,10 0-4 0,-2 0-4 16,2-5 0-16,-10 5-8 0,17 0-4 0,-7-5-8 0,-2 5-4 15,2-4-8-15,-1 4-4 0,0 0-4 0,0-5 8 0,0 5-8 16,0-6 0-16,1 6-8 0,-10 0 0 0,8-4-4 0,2 4-4 16,-10 0-16-16,1 0-12 0,-1 0-12 0,1 0-16 0,0 0-8 0,-1 0-12 15,0 0-4-15,-8 0-16 0,0 0-16 0,8-4-12 0,-8 4-16 16,0-6-48-16,0 6-16 0,-8-4 44 0,8-2 32 0,-8 6 24 15</inkml:trace>
          <inkml:trace contextRef="#ctx0" brushRef="#br0" timeOffset="1024.26">13067 2994 83 0,'0'-4'116'0,"0"4"-4"15,0 0-12-15,0-6-24 0,0 6-4 0,0 0-4 0,0 0-4 0,0 0 0 16,0 0 4-16,0 0 0 0,0 0-4 0,0 6-8 0,0-2-4 15,0 1 0-15,0 0 0 0,0 4-4 0,0-3-4 0,0 3 0 16,0 1-4-16,0 0 0 0,0-1-4 0,0 5-4 0,-9-4-4 16,9 3-8-16,0 2-4 0,0 0-4 0,0 4 4 0,-8-5-4 15,8 2-4-15,0-3 0 0,-8 6-4 0,8-5 0 0,0 1-4 0,0 4 0 16,0-4-12-16,-9-1-8 0,9 1-12 0,0-1-12 0,0 1-8 16,0-6-12-16,0 1-12 0,9 4-12 0,-9-9-12 0,0 5-16 15,0-1-4-15,8-4-36 0,-8-1-32 0,8 1 20 0,-8 1 32 16,9-6 28-16,-1 4 16 0</inkml:trace>
        </inkml:traceGroup>
        <inkml:traceGroup>
          <inkml:annotationXML>
            <emma:emma xmlns:emma="http://www.w3.org/2003/04/emma" version="1.0">
              <emma:interpretation id="{F4B384AF-E47A-4486-B2F7-DBDAA109716E}" emma:medium="tactile" emma:mode="ink">
                <msink:context xmlns:msink="http://schemas.microsoft.com/ink/2010/main" type="inkWord" rotatedBoundingBox="22004,5158 23088,5096 23123,5710 22039,57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04.7073">13758 3157 63 0,'8'6'96'0,"-8"-2"0"0,9-4-8 16,-9 0-24-16,8 6 0 0,1-12 0 0,0 6-12 0,-1-4 0 15,0-2-4-15,2 2 0 0,-2 0-4 0,0-7-4 0,0 2-4 0,2-1 0 16,-2 0 0-16,9-5-4 0,-17 7 0 0,17-7-4 0,-8 1-4 16,-9-1 0-16,8 1 0 0,0 5-4 0,-8-6-4 0,8 1 0 15,-8 0 0-15,0-1-4 0,0 5-4 0,0-5 4 0,-8 6 0 16,8-5-4-16,-8-2 0 0,0 7 0 0,8 0 0 0,-18-1-4 15,10 1-4-15,-1 4 4 0,-7 1-4 0,6-1 0 0,2-1 4 0,-8 2-4 16,-2 4 0-16,10 0 0 0,-10 0 4 0,1 4-4 0,9 2 0 16,-8-1 0-16,6-1 4 0,-6 6-4 0,6-6 0 0,2 6 0 15,0-5 0-15,-1 5 0 0,0-7 0 0,1 8 0 0,8-2 0 16,-8 1 0-16,8-5 0 0,0 5 0 0,0-1 0 0,0-4 4 16,0 4-4-16,0 2 0 0,8-3 4 0,-8-2-4 0,8 3 4 15,1 1 0-15,0 0 0 0,-1-1 0 0,0-5 0 0,2 6 4 0,-2 0 4 16,10-1-4-16,-10 1 0 0,8 0 0 0,-7-5-4 15,8 3 0-15,0 3 0 0,1-1 0 0,-10-1 0 0,8 1 0 0,2-1-4 16,-1 5 0-16,-9-4 0 0,10 5 4 0,-2-6-4 0,-8 5 0 16,10-4 4-16,-10 5-4 0,2-1 0 0,-2 1 0 0,0 0 0 15,1-2 0-15,-9 1 0 0,8-4 0 0,-8 5 0 0,0-1 4 0,0 1 0 16,-8-6 0-16,8 5 0 0,-9-4 0 0,-7-1 0 16,6 1 4-16,2 0-4 0,-10-1 4 0,2-3 4 0,-1-2 4 0,0 1 0 15,0-1 0-15,-1-4-4 0,-6 0 0 0,6 0-4 0,10 0 0 16,-10-4-4-16,1 4 4 0,1-5-4 0,8-5-4 0,-2 6-4 15,2-6 4-15,0 1 4 0,-2-2-4 0,10 2-8 0,-8-5 0 0,8 4-4 16,0-4-4-16,0-1-8 0,0-4-8 0,8 5-8 0,-8-1-4 16,10 1-8-16,-10-1-4 0,8 1-8 0,10-6-8 0,-10 6-4 15,0 4-8-15,0-3-8 0,9-2-4 0,1 5-32 0,-10-4-32 16,10 5-4-16,-2-1 40 0,2 1 20 0</inkml:trace>
          <inkml:trace contextRef="#ctx0" brushRef="#br0" timeOffset="1968.7339">14253 3052 31 0,'0'0'104'0,"8"5"-4"16,-8-5-8-16,0 4-24 0,0 2-4 0,-8-2 0 0,8 6 0 15,0-5 0-15,0 3-4 0,-9 3 0 0,9 3-4 0,0-4-4 0,-8 4 0 16,8 0-4-16,0-4 0 0,0 5-8 0,0-2-4 0,0 7 0 16,0-5 0-16,8-1-4 0,-8 1 4 0,9 4 0 0,-9-5 0 15,8 1-4-15,0-2 4 0,2 2-4 0,6-5 0 0,-8 4-4 16,10-4-4-16,-10-1-4 0,10 1 0 0,-1-6 0 0,-1 7-4 15,2-7 0-15,8-4-4 0,-10 5 0 0,2-5 0 0,7 0-4 0,-8-5-4 16,8 5 4-16,-7-10-4 0,8 5 0 0,-1-4-4 16,-8 0 0-16,0-1 0 0,9-5 4 0,-10 1-4 0,2-1 0 0,-1 2 4 15,-8-2-4-15,8-3 0 0,-9-3-4 0,0 2 4 0,-8 0 0 16,8 5 0-16,-8-5 0 0,-8 0 4 0,8-1-4 0,-8 1 0 16,0 0-4-16,-1 0 8 0,-8 4-4 0,8-4 0 0,-7 5 0 0,-2-2 0 15,0 3 0-15,2-2 0 0,-10 5-4 0,9 2 0 0,1 3 0 16,-10-1 0-16,0 2-8 0,9-1-4 0,0 5-4 0,-8 5-8 15,7-5 0-15,-8 4-8 0,10 2-4 0,-2 3-4 0,2-5-8 16,-1 6 0-16,-1 0-16 0,2-1-16 0,-2 0-4 0,10 1-12 16,0 0-8-16,-2 0-20 0,2-1-44 0,8 1-12 0,-8 0 36 0,8-1 28 15,0 1 28-15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53:17.4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9D2E31F-78F9-4237-B850-E9E94D9BF4F3}" emma:medium="tactile" emma:mode="ink">
          <msink:context xmlns:msink="http://schemas.microsoft.com/ink/2010/main" type="writingRegion" rotatedBoundingBox="11433,3777 25371,3517 25441,7273 11503,7533"/>
        </emma:interpretation>
      </emma:emma>
    </inkml:annotationXML>
    <inkml:traceGroup>
      <inkml:annotationXML>
        <emma:emma xmlns:emma="http://www.w3.org/2003/04/emma" version="1.0">
          <emma:interpretation id="{D5A7BE31-99FF-4012-AFC4-E9BB4056DB9D}" emma:medium="tactile" emma:mode="ink">
            <msink:context xmlns:msink="http://schemas.microsoft.com/ink/2010/main" type="paragraph" rotatedBoundingBox="16670,3680 23465,3553 23502,5550 16707,567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30EAE59-0539-4EFD-A54A-1790566AB52C}" emma:medium="tactile" emma:mode="ink">
              <msink:context xmlns:msink="http://schemas.microsoft.com/ink/2010/main" type="inkBullet" rotatedBoundingBox="19210,5184 19689,5175 19697,5621 19218,5630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10909 3004 59 0,'0'0'112'0,"-9"-5"-8"0,9 5-4 0,0 0-24 0,0 0 0 0,0 5-4 16,0-5 0-16,0 5 4 0,0-1-4 0,0 5-8 0,0-3 0 15,0 4-12-15,0 0 0 0,0-6-8 0,0 11 0 0,0-6-4 16,0 1 0-16,0 4-8 0,9 1 0 0,-9-1-4 0,0 0-4 15,9 0-4-15,-9 2 0 0,0-3 4 0,8 2 0 0,0-1 0 16,1-4-4-16,-9 4-4 0,8-4 0 0,1 4 0 0,8-3-20 16,-9-7 20-16,2 5-8 0,6 1 4 0,-8-6-4 0,10 2 0 15,-10-2 0-15,9-4 0 0,1 0-4 0,-2 0 0 0,-8 0 4 0,10-4-8 16,0-6 4-16,-2 5 0 0,1-5-4 0,0 2 0 0,0-7 4 16,1 5 0-16,-10-5-4 0,10 0 0 0,-2-3 0 0,-8 3 0 15,1 2 0-15,8-7 0 0,-8 1-4 0,-1 4 8 0,-8-4-4 16,8 5 0-16,-8-1 0 0,10 1 0 0,-10-1 0 0,0 1 0 15,0-1 0-15,-10 1 0 0,10-1 0 0,-8 2 0 0,0-2 0 0,-1 5 0 16,1 0 0-16,-1-3 0 0,-8 3-8 0,1 0 4 0,6 1 4 16,-6 3-4-16,-2-3-4 0,-7 4-4 0,8 0 4 0,-8 5-8 15,7-4-4-15,-8 4-4 0,10 4-4 0,-10-4-4 0,9 5-4 0,-1 0-4 16,-6 4 0-16,6 0 0 0,1 2-8 0,0-2-8 16,0 1-4-16,9 5-12 0,-10-1-8 0,10 1-4 0,0-2-8 0,-2 2-16 15,10-1-36-15,-8 1-28 0,8 5 32 0,-8-7 8 0,8 2 36 16</inkml:trace>
      </inkml:traceGroup>
      <inkml:traceGroup>
        <inkml:annotationXML>
          <emma:emma xmlns:emma="http://www.w3.org/2003/04/emma" version="1.0">
            <emma:interpretation id="{823CB7F1-2FD0-4534-89D6-57D55383B56C}" emma:medium="tactile" emma:mode="ink">
              <msink:context xmlns:msink="http://schemas.microsoft.com/ink/2010/main" type="line" rotatedBoundingBox="16670,3680 23465,3553 23480,4388 16686,4515"/>
            </emma:interpretation>
          </emma:emma>
        </inkml:annotationXML>
        <inkml:traceGroup>
          <inkml:annotationXML>
            <emma:emma xmlns:emma="http://www.w3.org/2003/04/emma" version="1.0">
              <emma:interpretation id="{54EC85C0-E331-4D1C-8916-A9A27A2C965F}" emma:medium="tactile" emma:mode="ink">
                <msink:context xmlns:msink="http://schemas.microsoft.com/ink/2010/main" type="inkWord" rotatedBoundingBox="16671,3734 18270,3704 18284,4472 16685,45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9276.4309">8332 1876 35 0,'-8'0'104'0,"8"-5"-12"0,0 5-4 16,0 0-24-16,0-5-12 0,0 5 0 0,0 0 0 15,0 0 0-15,0 0 4 0,0 0 0 0,0 0 4 0,0 0 4 0,0 5-8 16,8-5 4-16,-8 0 0 0,9 0 4 0,-9 0-4 0,8 0 0 16,1 0-20-16,0 0 24 0,-1 0-4 0,0-5 0 0,2 5-8 15,6 0-4-15,-7-5 0 0,8 5-4 0,-9 0-4 0,9-4-8 16,-8 4-4-16,8-6-4 0,-9 6-4 0,10-4-8 0,-10 4 4 15,10 0-8-15,-10-5 4 0,9 5-4 0,-9 0 0 0,1 0-4 0,8 0 0 16,-9 0 0-16,0 0-4 0,2 0 0 0,-2 0-4 0,-8 5-4 16,8-5-8-16,2 0-20 0,-10 4-8 0,0-4-12 0,8 0-12 15,-8 6-12-15,0-6-12 0,0 0-20 0,0 4-16 0,0-4-20 16,0 0-44-16,0 0-40 0,0 5 48 0,0-5 36 0,0 0 28 16,0 0 20-16</inkml:trace>
          <inkml:trace contextRef="#ctx0" brushRef="#br0" timeOffset="-18719.9191">9032 1631 35 0,'-8'-5'112'0,"0"0"-8"0,-2 1 0 0,10-6-28 0,-8 5-4 15,8-5 0-15,-8 6-4 0,8-6-4 0,0 1 4 0,-10-1-8 16,10 0-4-16,0 1-4 0,0-1 0 0,0 1-4 0,0-2 0 16,10-3 0-16,-10 5 0 0,8-1-4 0,-8 0-8 0,8 1 0 15,2-1 0-15,-10 0 0 0,8 6-4 0,0-5-4 0,1 3 0 0,-1 2-8 16,0-1-4-16,1 5 4 0,0-5 0 0,-1 5-4 0,0 0 0 15,2 5-4-15,-2 0-4 0,0-1-4 0,10 2 0 0,-10 3 0 16,0 1 0-16,1-1-4 0,-1 5 4 0,1 1 0 0,0-1-4 16,-9 5 4-16,8-1-4 0,-8 3 0 0,8 3 0 0,-8-5-4 15,0 5 0-15,0 0 4 0,-8 0 0 0,0 0 0 0,8 5 0 0,-9-5-4 16,-8 0 0-16,8 5 0 0,1-10 4 0,-8 5-4 0,6 0 0 16,-6-5 0-16,6 1 4 0,-6-1 0 0,7 0-4 0,0-6 4 15,-7-2 0-15,7-2-4 0,9 6 4 0,-8-11 0 0,0 2 0 16,8-2-4-16,-10 1 0 0,10-5 4 0,0 5 0 0,0-5 0 15,0 0 0-15,0 0 0 0,0 0 0 0,0 0 0 0,0 0 0 0,0 0 0 16,10 0 0-16,-10 0 0 0,8 0 0 0,-8 0 0 0,8 5 4 16,-8-5-4-16,9 4 0 0,-1-4 0 0,-8 6 4 0,8-6-4 15,1 5 4-15,0-1 0 0,-1 0 0 0,0 2-4 0,2-2 0 0,-2 1 4 16,10 0-4-16,-10 4 4 0,0-3 0 0,9-3-4 16,0 3 0-16,-8-2 0 0,7 2-4 0,2-2 0 0,-2 1 0 0,2 0-4 15,-1 0-16-15,0-1-16 0,8-4-12 0,-7 6-12 0,-2-2 0 16,-6 1-28-16,6-5-12 0,1 0-12 0,0 0-4 0,-8 4-36 15,7-4-40-15,-6 0 16 0,-2-4 40 0,0 4 24 0,2-5 20 0</inkml:trace>
          <inkml:trace contextRef="#ctx0" brushRef="#br0" timeOffset="-18479.563">9587 1818 91 0,'0'0'104'0,"8"-5"0"0,-8 5-4 0,0 0-20 0,0 5 4 0,8-5-4 15,-8 5-4-15,10-5 0 0,-10 5 0 0,8-2-4 0,0 3 0 16,1-1-4-16,-9 0 0 0,8-1-4 0,0 6 0 0,2-5-8 16,6 5 4-16,-8-1-8 0,2 1-4 0,-2-6-8 0,10 7-8 15,-10-2-4-15,9 0-4 0,-9 1 0 0,9-1-8 0,-8 0 0 0,-1 2-4 16,10-2 0-16,-10 1-4 0,10-1-4 0,-10 1 0 16,0 5 0-16,0-5-8 0,1-1-12 0,-1 1-8 0,1-1-16 0,0 1-12 15,-1 0-12-15,0 3-12 0,-8-3-12 0,10-5-16 0,-10 5-12 16,0 0-16-16,0-6-24 0,8 1-60 0,-8-1 20 0,0 2 40 15,0-2 28-15,0-4 20 0</inkml:trace>
          <inkml:trace contextRef="#ctx0" brushRef="#br0" timeOffset="-18234.2181">9920 1809 95 0,'0'-6'112'0,"0"6"0"0,-10 0 0 0,10-4-20 0,-8 4-4 16,0 4-4-16,8-4 0 0,-9 0-8 0,0 6-4 15,1-2-4-15,-1 1-4 0,1 0-8 0,0 3-4 0,0-2 0 0,-2 4-8 16,2-6-4-16,0 6-8 0,-2 0 0 0,2 4-8 0,0-4-4 16,-1 5 0-16,0-1-8 0,-7 0 0 0,7 1-4 0,1-1 0 15,0 1 0-15,-2-2-8 0,-6 7 0 0,6-5-4 0,2-2-8 0,0 7-4 16,0-5-8-16,-10-2-12 0,10 2-16 0,-1-5-12 0,9 0-16 16,-8 3-12-16,0-7-20 0,8 2-4 0,-10-2-44 0,10-1-40 15,0-5 36-15,0 0 24 0,0 0 24 0,10-5 32 0</inkml:trace>
        </inkml:traceGroup>
        <inkml:traceGroup>
          <inkml:annotationXML>
            <emma:emma xmlns:emma="http://www.w3.org/2003/04/emma" version="1.0">
              <emma:interpretation id="{E2110B7E-203D-48D1-B6AF-17828C98E3FD}" emma:medium="tactile" emma:mode="ink">
                <msink:context xmlns:msink="http://schemas.microsoft.com/ink/2010/main" type="inkWord" rotatedBoundingBox="18503,3645 21754,3584 21770,4420 18519,448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7682.6955">10158 1487 63 0,'0'-5'100'0,"0"0"-8"0,0-5-4 0,0 6-20 0,-8-1-4 16,8-5 0-16,8 6 0 0,-8-6-4 0,0 5-4 16,8-5 0-16,-8 6 8 0,10-6-4 0,-10 5-8 0,8-5 0 0,-8 6-4 15,8-6 0-15,0 5 0 0,2 1-8 0,-2-6 4 0,0 5-4 16,1 1 0-16,-1-2-12 0,0 1 0 0,2 5-8 0,-2-4-4 15,0 4 0-15,2 0 0 0,-2-5-4 0,0 5 0 0,0 5-4 16,2-5 0-16,-2 4 0 0,0 1 0 0,-8 1 0 0,9-2 0 0,-9 1-4 16,0 5-4-16,8-1 4 0,-8 1-4 0,-8 0 4 15,8-1 0-15,0 1-4 0,0 4 0 0,-9-5 0 0,9 6 0 0,-8-5 0 16,8 0 8-16,-8 4-12 0,8-5 4 0,-10-4 0 0,10 4 0 16,0 2-4-16,0-7 4 0,-8 1-4 0,8-2 4 0,0 4 0 15,0-7-4-15,0 4 0 0,8-4 4 0,-8 0 4 0,0 0-8 16,10 0 4-16,-10 0 4 0,8-4-4 0,0 4 4 0,-8-7-8 15,9 7 8-15,-9-3-8 0,8 3 4 0,1-5 0 0,0 5 4 0,-1-4-4 16,0 4 0-16,0 0-4 0,2-6 4 0,-2 6 0 0,0 0 0 16,-8 0 0-16,10 0 0 0,-2 0 4 0,0 6 0 0,1-6-4 15,-1 4 4-15,1 1 8 0,-1-2 0 0,1 4 0 0,-1-3 4 16,0 6 4-16,2-1 0 0,-2 1-4 0,0-1 4 0,-8 1 0 16,10 5 0-16,-2-5 0 0,0 4 0 0,-8-5 0 0,8 6-4 0,-8-1 4 15,0-4 0-15,0 4 0 0,0-1-4 0,0 3 0 0,0-2-4 16,-8 1 4-16,8-6-8 0,-8 6 0 0,0-1 0 0,-2-4-4 15,2 4-4-15,0-4-8 0,-2-2-8 0,2 3-12 0,0-2-16 0,-1 1-20 16,-8-5-20-16,9 0-20 0,-1 0-24 0,-7-5-32 16,6 4-24-16,2-4-72 0,-10 0 24 0,10 0 48 0,-8 5 28 0,7-5 28 15,-8-5 28-15</inkml:trace>
          <inkml:trace contextRef="#ctx0" brushRef="#br0" timeOffset="-16247.5325">11344 2043 19 0,'0'-4'88'0,"0"0"-8"16,0-7-8-16,0 7-24 0,0-1 0 0,0 0-4 16,0 0-4-16,0 1 4 0,0-2-4 0,0 2-4 0,0 4 0 0,0-5 0 15,0 5 0-15,0-4 0 0,0 4-4 0,0 0 0 0,0-6-4 16,0 6 0-16,0 0-4 0,0 0-4 0,0 0 4 0,0 0 4 16,0 0 8-16,0 0-4 0,0 0 4 0,8 6 0 0,-8-6-4 0,0 0 4 15,8-6 0-15,-8 6 4 0,10 6 4 0,-10-6-4 0,8 0-8 16,-8 4 4-16,8-4 0 0,1 0-4 0,0 5 0 0,-1-5-4 15,9 4 0-15,-9-4 0 0,1 6 0 0,8-6-8 0,-9 4 4 16,2-4-4-16,6 0 4 0,-7 0-4 0,0 0-4 0,8 0 4 16,-1 5-8-16,-7-5 0 0,8 0-4 0,-9 0-4 0,2 0 4 0,-2 0-4 15,9 0 0-15,-8-5-4 0,-1 5 0 0,0 0 0 16,1 0-4-16,-9 5-16 0,8-5-4 0,-8 0-12 0,9 0-16 0,-9 0-12 16,0 0-12-16,0 0-12 0,0 0-20 0,0 0-20 0,0 0-16 15,0 0-40-15,0 5-44 0,0-5 36 0,-9 0 36 0,9 5 36 16,0-5 24-16</inkml:trace>
          <inkml:trace contextRef="#ctx0" brushRef="#br0" timeOffset="-15807.7103">11949 2063 43 0,'0'5'112'0,"-8"-5"-8"0,8 4-12 0,0-4-24 0,0-4-4 0,0 4-4 16,0-5-4-16,0 0 0 0,0-4-4 0,8 3-4 0,-8-2 4 16,0-3 0-16,10-3-8 0,-10 5 0 0,8-6-4 0,0 1-4 15,-8-5 0-15,8 4-4 0,1-4 0 0,0-1-16 0,8 1 16 16,-9-4 0-16,0 3 0 0,2-4 0 0,6 0-8 0,-8 5 0 15,2-5 0-15,-2 0 0 0,0 5-4 0,10-5 0 0,-10 3-4 16,1-2 0-16,-1 5 0 0,0-2 0 0,2 5 0 0,-2-4 0 16,0 5-4-16,-8 5 0 0,8-1-8 0,-8 1 4 0,10-2-4 0,-10 7 0 15,8-1 0-15,-8 0 0 0,0 5 0 0,0 0-4 0,0 0 4 16,8 0 4-16,-8 5-8 0,0 4 4 0,0-4 0 0,0 10-4 16,0-5 4-16,0-1-4 0,0 5 4 0,0 1-4 0,0 4 0 0,0 1 4 15,0-2-4-15,0 5 0 0,0-2 0 0,0 3 0 16,0 5 0-16,0-6 0 0,0 2 0 0,9-2-8 0,-9 2-4 0,0-2-8 15,9 2-8-15,-9-2-8 0,8 2-8 0,-8-2-12 0,0 2 0 16,9-6-16-16,-9 0-12 0,8 1 0 0,-8-7-8 0,8 2-8 16,-8-1 4-16,9-5-24 0,-9 1-44 0,9 0 0 0,-1-5 28 0,-8 0 24 15,8-5 16-15</inkml:trace>
          <inkml:trace contextRef="#ctx0" brushRef="#br0" timeOffset="-15441.6866">12512 1722 71 0,'0'-5'104'0,"0"1"-4"0,0 4-12 0,0 0-20 16,0 0-8-16,0 4 0 0,0-4-4 0,0 5-4 0,0 5-4 15,0-6 4-15,0 6-8 0,0-1-4 0,0 6 0 0,0-5 8 16,0 4-8-16,0 1-4 0,0-1-4 0,0 0 0 0,0 0 0 16,0 6 0-16,0-6-4 0,0 6 0 0,8-6 0 0,-8 0 0 0,10 0-4 15,-10 1-4-15,8-1 4 0,0-4-4 0,-8 5-4 0,10-6 0 16,6 1-4-16,-7-6 4 0,-1 7 0 0,1-7-4 0,8 0 0 15,-9 2 0-15,0-2 0 0,10-4 0 0,-10 0 4 0,10-4-8 16,-10 4 4-16,9-6 0 0,0-2-4 0,-8 3-4 0,7-5 0 16,2 0 0-16,-10-5 4 0,10 6-4 0,-10-5 0 0,0-2-4 0,10 3 0 15,-10-6 4-15,1 5 0 0,-1-6-4 0,-8 6 0 16,8-5-4-16,-8-1 4 0,0 1 0 0,0 4 0 0,0-3 0 0,0-2-4 16,-8 1 4-16,0 5 0 0,8-5-4 0,-9 4 0 0,-8-4 0 15,8 5 4-15,1-1-8 0,-10 5 0 0,10 1-4 0,-8-5-4 16,-2 9 0-16,1 0-4 0,9 0-4 0,-10 5 0 0,2 0-4 0,-2 0-4 15,2 5-4-15,6 5 0 0,-6-1-12 0,-1-4-4 0,8 9-12 16,1-1-8-16,-1-2-8 0,-7 4-12 0,6-1 0 0,10 1-28 16,-8-1-52-16,0 5 4 0,8-5 32 0,-10 1 32 0</inkml:trace>
          <inkml:trace contextRef="#ctx0" brushRef="#br0" timeOffset="-14966.9603">13408 1789 47 0,'0'-9'124'0,"0"-1"-4"16,-9 0-8-16,9 5-20 0,0 1 4 0,0-1-4 0,-8 0-4 16,8 5 0-16,-8-5-4 0,8 5-4 0,-8 5-4 0,-2-5-4 0,10 5-4 15,-16 0-4-15,6-1-4 0,2 6-8 0,0 0-4 0,-9 0-8 16,8-1-4-16,-8 6-4 0,1-1-8 0,6 0-8 0,-16 0-4 16,18 6 4-16,-17-6-4 0,8 6-4 0,0-1-8 0,-1 0 0 15,2-6-8-15,8 7-16 0,-10-5-16 0,1 4-16 0,8-5-12 16,-8 1-12-16,9-5-16 0,0 4-20 0,8-5-12 0,-9 0-4 0,9-3-52 15,0-2-24-15,0 2 36 0,0-6 36 0,9 4 24 0,-9-8 24 16</inkml:trace>
          <inkml:trace contextRef="#ctx0" brushRef="#br0" timeOffset="-15180.3884">13067 1818 51 0,'0'0'104'0,"0"-5"0"0,8 5-4 0,-8 5-16 0,0-5 0 16,9 5-4-16,-9-5 0 0,9 8 4 0,-9-2-12 0,8-1-4 16,0 4-4-16,2 1-4 0,-2-5-4 0,0 5-4 0,0-1-4 15,2 5 0-15,-2-3-8 0,9-2-8 0,-9 5-4 0,1-4 0 16,8 3-8-16,-1-2 0 0,-6-2 0 0,6 6-4 0,-6-5-4 0,6-1 0 15,-7 1-4-15,-1 0-4 0,9 3-4 0,-8-7 0 16,-1 3-8-16,0 1-16 0,10-6-8 0,-10 2-16 0,-8 3-12 0,10-5-20 16,-2 2-20-16,0-2-16 0,-8-4-20 0,8 5-60 0,-8-5-12 15,0 0 48-15,0 0 28 0,0 0 20 0</inkml:trace>
        </inkml:traceGroup>
        <inkml:traceGroup>
          <inkml:annotationXML>
            <emma:emma xmlns:emma="http://www.w3.org/2003/04/emma" version="1.0">
              <emma:interpretation id="{14281286-AD4A-42BC-A360-544760216283}" emma:medium="tactile" emma:mode="ink">
                <msink:context xmlns:msink="http://schemas.microsoft.com/ink/2010/main" type="inkWord" rotatedBoundingBox="21881,3650 23466,3620 23478,4250 21893,428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4498.2141">13528 1444 79 0,'0'-10'108'0,"0"1"-4"0,8-1-4 0,-8 5-20 15,9-5-4-15,-9 6 0 0,8-6-4 0,-8 5 0 0,8 0-4 16,2-4-12-16,-10 4-4 0,8 0-4 0,0 0-4 0,0 1-4 0,2-2-4 15,-2 6 4-15,0-5-4 0,1 5-8 0,0 0 0 0,-1 0-8 16,1-4-4-16,-1 8 0 0,0-4-4 0,1 0 0 16,0 5-4-16,-9 1 4 0,8-2-4 0,0 1 0 0,-8 0 0 0,10 4-4 15,-10 1-4-15,0-1 4 0,-10 1 0 0,10 5-4 0,-8-1 0 16,0 1 4-16,-1-1-4 0,0 1 0 0,1-1 0 0,0 0 4 16,-1 0-4-16,-8 1 0 0,8-1 4 0,1-4 0 0,0 5-4 0,-2-6 0 15,2 1-4-15,8-1 0 0,-8-4 8 0,8 5-4 0,-8-5 4 16,8-1 4-16,0 1 4 0,0 0 4 0,8-1 8 0,-8 1 8 15,8-5 8-15,0 5-12 0,-8 0 16 0,10-5 0 0,-2 5-4 16,9-2 4-16,-8 4-4 0,-1-3-4 0,1 1 4 0,7-5-8 16,2 5 0-16,-2 0 0 0,-6-1-12 0,6 1 0 0,2 0-4 0,-2 0-4 15,-7-5-4-15,8 3 4 0,0 4-8 0,1-3 4 16,-2-4-4-16,-8 0-4 0,10 0-4 0,-1 5-8 0,-9-5-12 0,1 0-28 16,0 0-28-16,7 0-28 0,-8 0-32 0,-8 0-48 0,10 0-68 15,-10 0-36-15,8-5 56 0,-8 5 36 0,-8 0 44 0,8 0 24 16,-10 0 28-16</inkml:trace>
          <inkml:trace contextRef="#ctx0" brushRef="#br0" timeOffset="-9902.51">14739 1924 47 0,'0'0'108'0,"0"0"-4"16,0 0-8-16,0 0-20 0,0 0 0 0,0 0 0 0,8 0 0 16,-8 0 0-16,0 0 0 0,0 0-4 0,8 0-4 0,-8 0 0 15,10 0 0-15,-10 0-4 0,8 0-4 0,0 0 0 0,2 0 0 0,-2 0-8 16,0 0 0-16,10 0-4 0,-10 0-4 0,9 0-4 0,-9 0 4 15,10 0-8-15,-2 0-8 0,-6 0-4 0,6 0-4 16,2 0-4-16,-2 0-4 0,1 0 0 0,-9 0-4 0,10 0 0 0,-2 0-4 16,2 0 0-16,-10 0-8 0,10 0-12 0,-10 0-8 0,9 0-20 15,-9 0-16-15,1 0-20 0,0 0-8 0,-1 0-28 0,-8 0-28 16,8 0-24-16,-8 0-80 0,0 0 24 0,0 0 40 0,0 0 32 0,0 0 36 16,-8 0 24-16</inkml:trace>
        </inkml:traceGroup>
      </inkml:traceGroup>
    </inkml:traceGroup>
    <inkml:traceGroup>
      <inkml:annotationXML>
        <emma:emma xmlns:emma="http://www.w3.org/2003/04/emma" version="1.0">
          <emma:interpretation id="{4A7164BD-47C2-4040-96B1-F6060B8B8387}" emma:medium="tactile" emma:mode="ink">
            <msink:context xmlns:msink="http://schemas.microsoft.com/ink/2010/main" type="paragraph" rotatedBoundingBox="11432,5259 22235,4253 22337,5345 11534,6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4E03B7-9929-4D56-B6A2-930F77EC4F0B}" emma:medium="tactile" emma:mode="ink">
              <msink:context xmlns:msink="http://schemas.microsoft.com/ink/2010/main" type="line" rotatedBoundingBox="11432,5259 22235,4253 22337,5345 11534,6351"/>
            </emma:interpretation>
          </emma:emma>
        </inkml:annotationXML>
        <inkml:traceGroup>
          <inkml:annotationXML>
            <emma:emma xmlns:emma="http://www.w3.org/2003/04/emma" version="1.0">
              <emma:interpretation id="{30A83C27-3BF9-4352-9F34-9173A883957F}" emma:medium="tactile" emma:mode="ink">
                <msink:context xmlns:msink="http://schemas.microsoft.com/ink/2010/main" type="inkWord" rotatedBoundingBox="11449,5444 11757,5415 11794,5815 11486,584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8715.6831">3248 3153 11 0,'0'0'88'0,"0"-4"-16"0,0 4 0 0,0 0-28 15,0-6 0-15,0 6-4 0,0-5 4 0,0 5 4 0,0-4-4 0,0-1 0 16,0 5 8-16,0-5 0 0,0 5 0 0,0-5 0 0,0 5 0 16,0 0 4-16,0 0-4 0,0 0 0 0,0-4 0 0,0 4-4 15,0 0-4-15,0 0 0 0,0 0-4 0,0 0 0 0,0 0 0 0,0 4 4 16,0-4 4-16,0 0 0 0,0 5 0 0,0-5-4 0,0 5-8 15,0 0-4-15,0 4 0 0,0-3-4 0,0 2-8 0,0 2 0 16,0 5-4-16,0-6 0 0,0 5-4 0,0 6-4 0,0-6 0 16,0 6 0-16,9-5-4 0,-9 3 0 0,0 1-4 0,0-4 0 15,0 4 4-15,-9-5 0 0,18 5-24 0,-9-5 24 0,0 1 0 16,-9 0-4-16,9-1-4 0,9-5 4 0,-9 1-8 0,0 0 0 16,0-1-8-16,0 1 0 0,0-5-12 0,0 0 0 0,0 4-8 0,0-9-8 15,0 5 0-15,0-5-4 0,0 5-8 0,0-5 0 0,0 0-8 16,0 0-8-16,0 4-12 0,0-4-12 0,0 0-8 0,0 0 0 15,0 0-16-15,0-4-32 0,0 4-24 0,0 0 28 0,0-5 36 0,-9 5 24 16</inkml:trace>
          <inkml:trace contextRef="#ctx0" brushRef="#br0" timeOffset="-8428.4503">3120 3326 51 0,'0'0'104'0,"0"0"-8"16,0 0 0-16,-8 0-20 0,16 0-8 0,-8 0 4 0,0 0 4 16,0 0 0-16,0 0 4 0,0 0-4 0,0 0 4 0,0 0-4 15,9 0 0-15,-9 0 0 0,0 0 4 0,8 0 0 0,1 0-4 0,-9 0-4 16,9 0-4-16,-1 0-4 0,0 0-8 0,0 0-4 16,2-6 0-16,-2 6-4 0,0 0-4 0,2-4-4 0,-2 4-8 0,9-5-4 15,-9 5-4-15,1-4-4 0,-1 4 0 0,1-6-8 0,7 2-12 16,-6 4 0-16,-2-5 0 0,0 5 0 0,2 0 0 0,-2 0 0 15,9 0 0-15,-9 0 0 0,-8 0 0 0,9-5 0 0,-1 5 0 16,1 0-12-16,-1 0-36 0,0 0-16 0,-8 0-28 0,10 0-16 16,-10 0-20-16,0 0-28 0,8 5-32 0,-8-5-72 0,0 0-4 0,0 5 48 15,0-5 48-15,0 4 32 0,-8 2 24 0</inkml:trace>
        </inkml:traceGroup>
        <inkml:traceGroup>
          <inkml:annotationXML>
            <emma:emma xmlns:emma="http://www.w3.org/2003/04/emma" version="1.0">
              <emma:interpretation id="{06A29A90-6FF6-4E96-9154-6C06A55A65C9}" emma:medium="tactile" emma:mode="ink">
                <msink:context xmlns:msink="http://schemas.microsoft.com/ink/2010/main" type="inkWord" rotatedBoundingBox="12454,5310 13989,5167 14051,5836 12516,597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6315.1028">4135 3028 15 0,'0'-6'104'0,"0"6"-8"0,0-3-4 0,0-3-20 0,0 2-4 16,0 4 0-16,0-5 0 0,0 5-4 0,0 0-4 0,0 0-8 0,0 0 4 16,0-5-8-16,0 5 4 0,0 0-8 0,0 0-4 15,0 0 0-15,0 0 0 0,0 0-4 0,0 5-4 0,0-5 4 16,0 0 0-16,0 0 0 0,0 0-4 0,0 0 4 0,0 0 0 0,0 5 0 16,0-5-8-16,0 4 0 0,0 2-4 0,0-3 0 0,0 7-4 15,0 0-4-15,0 0-4 0,0-1 0 0,0 1 0 0,0 5 0 16,0-1-8-16,0 1 0 0,0-1 0 0,0 0 0 0,0 6-4 0,0-6 0 15,0 0 0-15,0 6 0 0,0-6 4 0,-8 0-8 16,8-4 4-16,0 4 0 0,0 1 0 0,0-6 0 0,0 1-4 0,0 0 0 16,8-1 4-16,-8-5-4 0,0 6 4 0,0-5-4 0,10 0-4 15,-10 0 8-15,8-5-8 0,-8 4 4 0,8-4 0 0,0 0-4 16,-8 6 0-16,9-6 4 0,0-6-4 0,-1 6 0 0,1 0 0 16,-1-4 0-16,0-1 4 0,2 5 4 0,-2-5-8 0,0 0 8 15,0 1 0-15,-8-6-4 0,10 5 4 0,-2 1-8 0,0-2 4 0,-8 2 4 16,10-1 0-16,-10 0 0 0,8 0 4 0,-8 1-8 0,8 0 0 15,-8-2 4-15,0 6 0 0,9-5 0 0,-9 5 4 0,0-4 0 16,0 4 0-16,0 0-4 0,8 0 0 0,-8 0 0 0,0 0 0 16,0 0 0-16,8 0 4 0,-8 0 0 0,0 0 0 0,0 0 0 15,0 4 0-15,0 1 4 0,0 1-4 0,0-6 4 0,0 8-4 0,9-3 0 16,-9 0 4-16,0 4 0 0,0 1-4 0,0-1 0 0,0 1 0 16,0 5-20-16,0-1 20 0,0-4 0 0,0 4 0 0,0 0 0 15,0-4 0-15,0 5 0 0,0-1-8 0,0 1 0 0,0-1 4 0,0-5 0 16,0 6 0-16,0-1-4 0,-9-4-4 0,9-1-12 15,0 1-12-15,0 0-4 0,0-1-12 0,0-4-8 0,0 5-8 0,0-6-12 16,0 2-16-16,0-6-16 0,0 4-12 0,0-4-20 0,0 5-44 16,0-5 8-16,0 0 24 0,0-5 32 0,0 5 32 0</inkml:trace>
          <inkml:trace contextRef="#ctx0" brushRef="#br0" timeOffset="-6031.8643">4621 3201 27 0,'10'0'100'0,"-10"0"-4"0,8 0-4 0,-8 0-20 16,8 4 8-16,-8 2-8 0,9-2 0 0,0 0 0 0,-1 2 4 16,1 3-4-16,-1-4 0 0,0 5-8 0,10 0-8 0,-10-1 0 15,10 5 0-15,-10 1 0 0,9-1-4 0,0-5-4 0,0 6-4 16,-1-1-4-16,2 1 0 0,0-1-4 0,-2 0-8 0,2 1 0 15,-2 0-4-15,1-1 0 0,1-5-8 0,-2 6-4 0,2-5 0 0,-2 0-4 16,-6-1 4-16,6 5-8 0,1-9-4 0,-9 4 0 0,1 2 0 16,8-7-12-16,-9 6-12 0,2-5-12 0,-2-1-12 0,-8 1-12 15,8 0-16-15,2 0-20 0,-10-1-24 0,0-4-20 0,0 0-32 16,0 6-48-16,0-6 28 0,0-6 32 0,0 6 40 0,-10-4 24 16</inkml:trace>
          <inkml:trace contextRef="#ctx0" brushRef="#br0" timeOffset="-5775.5496">5039 3244 35 0,'-8'-5'128'0,"8"0"-4"0,-8 1-4 0,8 4-24 0,0-5-4 0,-9 5 0 16,9 0-8-16,0-6-8 0,0 6-8 0,0 0-8 0,0 0-4 16,-8 0-8-16,8 0-8 0,0 6-4 0,0-6-4 0,-8 5 0 15,8-1-4-15,-10 6 0 0,10-5-4 0,-8 5 0 0,8-6-4 0,-8 11-8 16,-2-6 4-16,2 5-8 0,0 1 0 0,0-1 0 15,-2 1-4-15,2 4 0 0,-9 0 4 0,9 1-8 0,0-6 0 0,-2 5 0 16,2-4-4-16,-8 4-8 0,6-5-12 0,2 1-4 0,0-6-20 16,8 5-20-16,-10-4-16 0,10 0-12 0,-8-5-8 0,8-1 0 15,0 1-36-15,0 0-36 0,0-5-16 0,0-5 56 0,8 0 28 16</inkml:trace>
          <inkml:trace contextRef="#ctx0" brushRef="#br0" timeOffset="-5199.0901">5355 2956 11 0,'0'-5'104'0,"0"0"0"0,0 1-8 0,0 4-24 0,0-6 0 0,0 2 0 16,0-1 0-16,0 1 0 0,9 4-4 0,-9-6 0 0,0 2-8 15,9-1 0-15,-9 0-4 0,8-1 0 0,-8 3-8 0,9 3 0 16,-9-6 0-16,8 2-4 0,0-1-4 0,0 5-4 0,-8 0-8 0,10-5-4 16,-2 5 0-16,0 0 0 0,2 0-4 0,-2-5-4 15,0 5 0-15,-8 5-4 0,9-5-4 0,0 0 4 0,-9 5-4 0,8 0 0 16,0-1 0-16,-8 2 0 0,0-3-4 0,0 3 0 0,0 4 0 15,0 0 0-15,0-1-4 0,0 1 4 0,-8 4-4 0,8 1 0 16,-8-2 4-16,-1-3-8 0,0 9 0 0,1-4 4 0,0-1 4 16,-2-4-4-16,2 5-4 0,0-1 4 0,-2-1 0 0,10-2 0 15,-8-1 4-15,0-1 0 0,8 1-4 0,-8-1-4 0,8-3 0 0,0 2 4 16,0-2-4-16,-9-2 4 0,18 2 0 0,-9-2 8 0,0 1-4 16,0-1-12-16,8-4 28 0,-8 5 0 0,8-1 0 0,0-4 8 15,-8 6-8-15,10-6 8 0,-2 4 0 0,0-4 0 0,2 6-8 16,-2-6-4-16,0 0 4 0,1 0 0 0,8 0 0 0,-9 4-4 15,1-4-4-15,-1 0-4 0,0 0-4 0,10-4 0 0,-10 4 0 0,2 0 4 16,-2-6-4-16,8 2-4 0,-6 4-12 0,-2-6-20 0,0 6-24 16,1-4-32-16,-1 4-24 0,1-5-28 0,-9 1-36 0,9-1-52 15,-1 1-48-15,-8-2 56 0,0 6 40 0,8-4 40 0,-8 4 24 0,0-6 20 16</inkml:trace>
        </inkml:traceGroup>
        <inkml:traceGroup>
          <inkml:annotationXML>
            <emma:emma xmlns:emma="http://www.w3.org/2003/04/emma" version="1.0">
              <emma:interpretation id="{9521491D-1DDD-48FA-A7D0-A40E6C642B40}" emma:medium="tactile" emma:mode="ink">
                <msink:context xmlns:msink="http://schemas.microsoft.com/ink/2010/main" type="inkWord" rotatedBoundingBox="16145,5325 17061,5240 17116,5831 16200,591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463.41">7804 3038 31 0,'0'-6'116'0,"0"2"-8"0,0-2-8 0,0 6-24 16,0-3-8-16,0-3-4 0,0 6 0 0,0 0-8 0,0 0-8 15,0-4-4-15,0 4-4 0,0 0 0 0,0 0-4 0,0 0 4 0,0 0 0 16,0 4-4-16,0-4 4 0,0 6 0 0,0-3-4 0,0 3-8 15,0 4 8-15,0-6-8 0,0 6 0 0,0-1 0 0,0 1-4 16,0 5 0-16,0-1 0 0,0 1-4 0,0 4 0 0,0-4-4 16,0 3 0-16,8-3-4 0,-8 4-4 0,0-1 4 0,0 2 0 15,8 0-8-15,-8-5 0 0,10 3 0 0,-2 1 4 0,-8-4-8 0,8-1 4 16,1 1-4-16,-1-1 0 0,1 0 0 0,0-5 0 0,-1 2 0 16,0-2 0-16,0 1 0 0,10-6 4 0,-10 2 0 0,2-2-4 15,-2-4 0-15,9 0 0 0,-9 0 0 0,1 0 0 0,-1-4 0 0,1 4 4 16,-1-6-4-16,0-3 0 0,2 4-4 0,-2-4 4 15,-8 3 0-15,8-3-4 0,-8-1 4 0,0 1 0 0,10-1-4 0,-10-4 4 16,0 4-4-16,-10 1 4 0,10-1 0 0,0 1-4 0,-8-6 4 16,8 5-4-16,0 2 4 0,-8 2-4 0,-2-3 0 0,2 3 0 15,8-3 0-15,-8 4 0 0,-1 0 0 0,1 5 0 0,-1-4-4 16,1 4 0-16,-1 0 0 0,1 4 8 0,0 1-4 0,-2 0 0 0,2 0-4 16,0 5 0-16,-2-1 0 0,2 1-4 0,8 4-4 15,-8-5 0-15,0 6-8 0,-1-1 0 0,0 1-12 0,9-1-4 0,-8 1-8 16,-1-6-8-16,9 5-4 0,0 1-12 0,0-1-4 0,-8-4-8 15,8-1 4-15,8 6-20 0,-8-5-44 0,0 0-20 0,9-1 36 16,-1-4 24-16,1 4 16 0</inkml:trace>
          <inkml:trace contextRef="#ctx0" brushRef="#br0" timeOffset="-2190.1398">8367 3191 7 0,'0'0'112'0,"0"-5"-8"16,8 5 0-16,-8 0-24 0,0 5 4 0,8-5-4 0,-8 0 8 15,10 4 0-15,-2 2-12 0,-8-6 8 0,8 4-8 0,1 2 0 16,0-2-8-16,-1 0 0 0,9 7-4 0,-9-7-4 0,1 6-4 16,8-5 0-16,-9 5-12 0,10-1 0 0,-10 1-12 0,10-1-4 15,-2 5-8-15,-7-4 0 0,8-1-4 0,0 1-4 0,-9 5 0 0,10-1-4 16,-2-4-4-16,-6-1 0 0,6 5-4 0,-7 1-8 0,8-5-8 15,-9 5-20-15,1-6-8 0,-1 1-12 0,0-1-12 0,2 5-4 16,-2-8-16-16,-8 3-12 0,8 1-12 0,-8-6-4 0,10 1-28 0,-10 0-36 16,0-1-8-16,0-4 28 0,0 0 40 0,0-4 20 15</inkml:trace>
        </inkml:traceGroup>
        <inkml:traceGroup>
          <inkml:annotationXML>
            <emma:emma xmlns:emma="http://www.w3.org/2003/04/emma" version="1.0">
              <emma:interpretation id="{93E698F0-2FFE-4F66-A1C7-EFF163E83197}" emma:medium="tactile" emma:mode="ink">
                <msink:context xmlns:msink="http://schemas.microsoft.com/ink/2010/main" type="inkWord" rotatedBoundingBox="14835,5336 18999,4948 19062,5630 14899,6018"/>
              </emma:interpretation>
            </emma:emma>
          </inkml:annotationXML>
          <inkml:trace contextRef="#ctx0" brushRef="#br0" timeOffset="-3662.2028">6507 3081 39 0,'0'0'100'0,"0"0"-8"0,0-5-4 0,0 5-28 16,0 0 0-16,0 0 0 0,0 0-4 0,0 0-8 0,0 0 0 16,0 0-4-16,0 0 0 0,0 0 0 0,0 0-4 0,0 0 8 15,0 0 0-15,0 0 0 0,0 5-20 0,0-5 20 0,0 5-4 16,0-1-4-16,0 0 0 0,0 2 0 0,0 3-8 0,0 1 0 16,0 0-4-16,0 4 0 0,0-4 0 0,0 10-8 0,8-7-4 15,-8 6 0-15,0-5-4 0,0 6 0 0,0 0-4 0,0-1 0 0,0 0-4 16,10 0 0-16,-10 0-4 0,0 1 4 0,0-1-4 0,0-5 0 15,8 1 4-15,-8-1-4 0,0 1-4 0,0-2 4 0,8-3-4 16,-8 0-4-16,0-1-8 0,0 1-8 0,0-5 0 0,0 0-4 0,9 4-8 16,-9-9-4-16,0 5-12 0,0 0-4 0,0-5-12 15,0 0-16-15,0 0-4 0,-9 4-4 0,9-4 0 0,0 0-36 0,-8-4-24 16,8 4-8-16,0 0 32 0,-8-5 28 0</inkml:trace>
          <inkml:trace contextRef="#ctx0" brushRef="#br0" timeOffset="-2903.2326">7207 3470 79 0,'0'4'112'0,"0"2"-4"0,0-2-4 0,0-4-24 0,0 5-8 16,0-5-4-16,0 0-4 0,0 0 4 0,0-5-8 0,0 1-4 16,0-2-4-16,0-3-8 0,0-1-4 0,8 0 0 0,-8 1-4 15,8-5-8-15,-8-5 0 0,10 4 0 0,-2-4-4 0,0-1 0 16,1-3 4-16,-1 4-4 0,1-6 0 0,8 2 0 0,-9-2 0 15,10 2 0-15,-10-2 0 0,0 2 4 0,10-2-12 0,-10 6 4 16,0 0 0-16,10-5-4 0,-10 9 4 0,1-4 0 0,-1 5 0 0,-8-1 0 16,8 1-4-16,2 5 0 0,-10-5 0 0,0 3-4 0,8 7 0 15,-8-6 0-15,0 5 0 0,0 1-4 0,0 4 0 0,0-6-4 16,0 6 0-16,0-4 0 0,0 4 0 0,0 0-4 0,0 0 4 16,0 0-4-16,0 4 4 0,0 2-4 0,8-2 0 0,-8 1 0 15,0 0 4-15,0 4 0 0,0 2 0 0,0-3 0 0,0 7-4 0,0-5 4 16,0 3-4-16,0 7 0 0,0-1 0 0,0 1 0 15,0-1 0-15,0 5 0 0,0 1 0 0,0-7 0 0,0 6 0 0,0 0 0 16,0 0-4-16,0 0 0 0,0 0 4 0,0 0-8 0,0 0-8 0,0-4-4 16,0-1-12-16,0 4-16 0,0-3-8 0,0-5-4 15,0-2-8-15,8 2-16 0,-8-5-12 0,0 4-12 0,10-4-8 0,-10-5-8 16,0 4-56-16,0-9-28 0,8 5 44 0,-8-1 36 0,8-4 16 16,-8-4 28-16</inkml:trace>
          <inkml:trace contextRef="#ctx0" brushRef="#br0" timeOffset="-1141.944">9561 2879 11 0,'0'0'96'0,"0"0"0"0,0 0-8 0,0 0-24 0,0 0 0 15,0 0 0-15,8 0 0 0,-8 0 0 0,0 5 8 16,0-5 0-16,0 0 0 0,8 4-8 0,-8 2 4 0,0-3-4 0,0 8 0 16,10-6-4-16,-10 5-4 0,0-1-4 0,0 1 0 0,8 4-8 15,-8-5-4-15,0 6-8 0,0 4-4 0,0-5-4 0,0 1-4 16,8-1 0-16,-8 5-8 0,0-4 0 0,0 3-4 0,0-3 0 0,0 5 0 15,10-6 0-15,-10 0-8 0,0 6 0 0,0-6 0 0,8 0 0 16,-8 0 0-16,0 1-4 0,8 0-8 0,-8-5-8 0,0 5-20 16,0-7 8-16,0 2-8 0,9-1-16 0,-9-3 4 0,0 3-12 15,0-5-20-15,0 2-16 0,0-2-16 0,0-4-8 0,-9 5-44 16,9-5-28-16,0 0 44 0,-8 0 24 0,0-5 24 0</inkml:trace>
          <inkml:trace contextRef="#ctx0" brushRef="#br0" timeOffset="-381.9789">10303 2946 51 0,'0'-4'92'0,"0"-6"-4"0,0 5-8 0,8-5-28 0,-8 6 0 15,0-6-4-15,10 4-4 0,-10-3-4 0,8 5 0 0,-8-6 4 16,8 5 0-16,1-4-4 0,-9 4 4 0,8-4-4 0,1 3 0 15,0 2 0-15,-1-1 0 0,0 5-8 0,10-4 0 0,-10 4-8 0,0-6 4 16,2 6-4-16,-2 0-8 0,0 0 0 0,1 6-4 0,-1-6 4 16,1 4-8-16,-1 1 0 0,1-1 0 0,-1 7 0 0,0-7-4 15,-8 6 0-15,10-1 0 0,-10 1 0 0,0 0 0 0,0 4-4 16,0-5 4-16,0 6-4 0,0-1 4 0,-10 1-4 0,2 4 0 16,8-5 0-16,-8 5 0 0,-1-4 0 0,1 5 0 0,-1-7 4 15,1 7 0-15,-1-7-8 0,1 2 4 0,0 0 0 0,-2-1 0 0,2 1 0 16,0-5 0-16,8 4 0 0,-10-5 0 0,10 0 4 0,0 1 0 15,0 0-8-15,0 0 8 0,0-5 0 0,0 4 0 0,0 1-4 16,0-6 8-16,10 6-4 0,-2-5 4 0,-8 5-4 0,8-6 4 16,2 1 0-16,-2 5 0 0,0-6 0 0,1 2-4 0,-1-2 0 15,1 1 0-15,8-5 0 0,-9 4 0 0,10-4 0 0,-10 0-4 0,0 6-4 16,10-6-4-16,-10 0-8 0,9 0-12 0,0 0-20 0,-8-6-28 16,7 6-32-16,-6-4-8 0,6-1-48 0,-8 1-40 0,10-2 36 15,-10 2 32-15,10-1 28 0,-10 0 16 0</inkml:trace>
        </inkml:traceGroup>
        <inkml:traceGroup>
          <inkml:annotationXML>
            <emma:emma xmlns:emma="http://www.w3.org/2003/04/emma" version="1.0">
              <emma:interpretation id="{3771D347-F60B-4ED8-B23E-2D6473927879}" emma:medium="tactile" emma:mode="ink">
                <msink:context xmlns:msink="http://schemas.microsoft.com/ink/2010/main" type="inkWord" rotatedBoundingBox="16719,5448 18234,5307 18272,5705 16757,5847"/>
              </emma:interpretation>
            </emma:emma>
          </inkml:annotationXML>
          <inkml:trace contextRef="#ctx0" brushRef="#br0" timeOffset="-1956.7652">8760 3134 3 0,'0'-10'128'0,"0"5"-4"0,0-5-4 0,-10 6-20 16,10 4 0-16,0-5 4 0,-8 5-8 0,0 0 0 0,8 0-8 0,-10 0 0 16,10 0-4-16,-8 5 0 0,0-1-4 0,-1 2-4 0,1-2-4 15,-1 1-4-15,1 5-4 0,-1-1-8 0,1-3-4 0,0 2 0 16,-2 2-8-16,10 5-4 0,-16-2-4 0,6-3-4 0,2 4-4 16,0 1-8-16,0 0-4 0,-1-1 0 0,0 1-4 0,1-1-8 15,-1 5 0-15,1-4 0 0,0-1-8 0,-10 1-12 0,10-1-24 0,0 0 8 16,-2 0-20-16,2 1-20 0,0-5-12 0,-1 4-20 0,0-5-16 15,1 6-28-15,-1-5-16 0,1 0-40 0,0-1-48 0,-1 1 52 16,9-1 36-16,-9 0 28 0,1-4 28 0,8 5 24 0</inkml:trace>
          <inkml:trace contextRef="#ctx0" brushRef="#br0" timeOffset="-940.4846">9424 3149 7 0,'0'0'116'0,"0"0"-12"0,0 0-4 0,0 0-24 0,0 0 0 16,0 0 0-16,8 0 4 0,-8 0-4 0,0 0 8 0,10 0-8 0,-10-6-4 16,8 6-4-16,0-5-4 0,-8 5 4 0,10-4-4 0,6 4-4 15,-8-5-4-15,2 5-4 0,6-5-12 0,1 0-20 0,1 1 12 16,-2-2-4-16,2 2-8 0,-2-1-4 0,2-1 0 0,-1 2-4 15,9 0-12-15,-10-1-8 0,2 0-16 0,8 0-16 16,-10 5-20-16,1-4-20 0,0 4-16 0,0-6-24 0,1 6-16 0,-2 0-44 16,-6-4-44-16,6 4 40 0,-8 0 36 0,9 0 28 0,-8 0 20 0</inkml:trace>
        </inkml:traceGroup>
        <inkml:traceGroup>
          <inkml:annotationXML>
            <emma:emma xmlns:emma="http://www.w3.org/2003/04/emma" version="1.0">
              <emma:interpretation id="{0A3E0A17-F61F-427B-920D-1C15075470EE}" emma:medium="tactile" emma:mode="ink">
                <msink:context xmlns:msink="http://schemas.microsoft.com/ink/2010/main" type="inkWord" rotatedBoundingBox="17257,4717 22235,4253 22291,4855 17313,5318"/>
              </emma:interpretation>
            </emma:emma>
          </inkml:annotationXML>
          <inkml:trace contextRef="#ctx0" brushRef="#br0" timeOffset="185551.618">8901 2402 31 0,'0'0'80'0,"0"0"-8"0,0 0-4 0,0 0-20 16,0 0-4-16,0 0-4 0,0 0-4 0,0 0 0 0,0 0-4 0,8 0 0 15,-8 0 0-15,0 0 0 0,9 0 0 0,-9 0-4 0,9 0 0 16,-9 0 0-16,8 0 4 0,0 0 0 0,0 0 4 0,10 0 4 15,-10 0 0-15,2 0 4 0,6 0-8 0,1 0 0 0,-8 0-4 16,8 0-4-16,-1 3 4 0,2-3-8 0,0 0 0 0,-2 0 0 16,9 0-4-16,-7 0 0 0,-2 0 0 0,10 0 0 0,-8 0 4 15,7 0-4-15,-8 0 0 0,8 0-4 0,1 0 4 0,-8 0 0 16,7 6 0-16,-9-12 0 0,10 6-4 0,0 6 0 0,-9-12 4 0,9 6-4 16,-10 0 0-16,10 0 0 0,-8 0 0 0,7 0 0 0,-8 0 0 15,0 0 0-15,9 0 0 0,-10 0-4 0,2 0 0 0,-1 0-4 16,0 0 0-16,0 0-8 0,-1 0 4 0,2 0 0 0,0-3 0 15,-2 3 0-15,-8 0 0 0,10 0 0 0,-10 0 0 0,9-6 0 16,-9 6-4-16,10 0 4 0,-10 0 0 0,0-5 0 0,2 5-4 0,-2 0 0 16,0 0 4-16,1 0 0 0,-9 0 0 0,9 0-4 0,-1 0 0 15,-8 0 4-15,9 0-4 0,-9 0 0 0,0 0 4 0,0 0-4 16,0 0 0-16,0 0 4 0,8 0-4 0,-8 0 0 0,0 0 0 0,0 0 4 16,0 0-4-16,0 0 4 0,0 0 0 0,-8 0 0 15,8 0-4-15,0 0 0 0,0 0-4 0,0 0 8 0,0 0-4 0,0 0-4 16,0 0-4-16,0 0-8 0,0 0-12 0,0 0-16 0,0 0-12 15,0 0-16-15,0 0-16 0,0 0-20 0,0 0-16 0,0 0-20 16,0 0-48-16,-9-5-36 0,9 5 44 0,-8 0 36 0,8 0 24 0,-9 0 28 16</inkml:trace>
          <inkml:trace contextRef="#ctx0" brushRef="#br0" timeOffset="196464.4285">11962 2540 75 0,'0'0'80'0,"-8"0"-8"0,8 0-20 0,0 0-4 0,-10 0-4 16,10-5-4-16,0 5-4 0,0 0 0 0,0 0-4 0,0 0-8 15,0 0-4-15,-8-5 0 0,8 5 0 0,0-4-4 0,0 4 0 16,0-5 4-16,8 5-8 0,-8-5 4 0,0 0 0 0,0 5 4 0,0-4-8 15,0-2 4-15,0 2 0 0,0 4 4 0,0-5 0 0,0 0 0 16,0 0 0-16,10 1 4 0,-10-1-4 0,0-5 0 0,8 6 4 16,-8-2-4-16,8 1 4 0,-8-4 0 0,8 4-4 0,2-4-4 0,-10 4 0 15,8 0-4-15,-8-5 0 0,8 7 0 0,1-8-4 16,-1 6 0-16,-8 1 0 0,9-2-4 0,0 2 0 0,-1-1 0 0,-8 1 0 16,8 4 0-16,-8-6-4 0,8 6 0 0,2 0 0 0,-10-4 0 15,8 4 8-15,-8 0-8 0,8 0 8 0,2 0 0 0,-10 0 0 16,8 0-4-16,-8 4 0 0,8-4 0 0,-8 6 0 0,9-6 0 15,-9 4 0-15,8-4 0 0,-8 5 0 0,8-1 0 0,-8 2-4 0,10-2 8 16,-10 1-8-16,8 0 0 0,0 1 0 0,-8 3 0 16,8-5 4-16,2 1-4 0,-10 0 4 0,8 0 0 0,0-1-4 0,-8 1 0 15,9 4-4-15,0-4 8 0,-1 1-4 0,-8-2 4 0,9-4-8 16,-1 5 0-16,0 0 4 0,-8-5 4 0,9 5-4 0,0-5 0 16,-1 0 0-16,0 0 0 0,2 0 0 0,-10 0 4 0,8 0-4 0,0-5 4 15,1 5-4-15,0-5 4 0,-1 5-4 0,0-5 4 0,1 1-4 16,-1-2 0-16,-8 1 4 0,8 1 0 0,2-1-4 0,-2 0 0 15,0-4 0-15,2 4 4 0,-2 0 0 0,0 1-4 0,0-2 4 16,1 3-4-16,0-3 0 0,-1 1 0 0,1 0 0 0,-1 1 4 16,0-2 0-16,2 6-4 0,-10 0 4 0,8-4 0 0,0 4-4 15,0 0 0-15,2 0 0 0,-10-5 0 0,8 5 4 0,0 0 0 0,-8 0 0 16,9 0 0-16,-9 0 0 0,9 0 0 0,-1 5 0 0,-8-5 4 16,9 4-4-16,-9-4 0 0,8 0 4 0,-8 6 0 0,8-6-4 15,-8 4 0-15,8 1 0 0,-8 0 0 0,10 1 0 0,-10-3 0 16,8 3 0-16,0-2 0 0,-8 6-4 0,10-5 0 0,-10-1 4 0,8 1-4 15,0 0 0-15,1-1 8 0,-9 1-4 0,8 1 0 0,1-6 0 16,-1 4-4-16,1-4 0 0,-1 0 0 0,0 5 4 0,2-5-8 16,-2 0 4-16,0 0 4 0,2 0-4 0,-2 0 0 0,0 0 4 15,0 0-8-15,10-5 4 0,-10 5 0 0,1-4 0 0,-1 4 0 16,0-6-4-16,2 6 8 0,-2-5-4 0,10 1 0 0,-10 4 0 0,0-5 4 16,0 0-4-16,10 1 0 0,-10-1 0 0,1 0 0 15,7 0 4-15,-6 1 0 0,-2 4-4 0,8-6 0 0,-6 3 0 0,-2 3 0 16,9-6 0-16,-9 1 0 0,1 5 0 0,8-5 0 0,-9 5 4 15,0 0 4-15,2-4-8 0,-2 4 0 0,0 0 4 0,2 0 0 16,-2 0 0-16,0 0 4 0,1 0 0 0,-9 0 0 0,8 4 4 16,1-4-4-16,-1 5 4 0,-8-5-4 0,9 5 0 0,-9-5 0 0,8 6-4 15,0-3 0-15,-8-3 0 0,10 6 0 0,-10-2 4 16,8 1-4-16,0 0 4 0,-8 0-8 0,10-1 0 0,-10-4 4 0,8 5-4 16,0 0 4-16,-8-5-4 0,8 4 0 0,1-4 4 0,-9 5-4 15,8 1 4-15,1-6-4 0,-9 4 0 0,9-4 0 0,-1 5 4 16,0 0-4-16,-8-5 0 0,10 5 4 0,-2-1-8 0,0-4 8 0,0 0 0 15,-8 5-4-15,10-5 0 0,-2 0 0 0,-8 0 0 0,8 0 4 16,1 0 0-16,-9 0-4 0,8 5 0 0,1-5 4 0,-9 0 0 16,9 0-4-16,-1-5 0 0,-8 5 4 0,8 0-8 0,0 0 4 15,-8-5 0-15,10 5 4 0,-2-4-4 0,0-1 0 0,2 5 0 16,-2-5 8-16,9 0-4 0,-9 1-4 0,0-7-4 0,2 7 4 0,6-1 4 16,-8-4-4-16,2 4 0 0,6 0 0 0,-7 0 4 15,8 1-4-15,-8 4 8 0,-1-6 4 0,9 6 4 0,-8 0 0 0,-1 0 4 16,0 6 8-16,2-6-4 0,-2 4-4 0,0 1 4 0,1 5 0 15,0-6-4-15,-1 6-4 0,0-1 0 0,1 1 0 0,-1 0-4 16,0-1-4-16,2 1 0 0,-2-1-4 0,0 1 4 0,2 0-4 0,-2-5-4 16,0 4-8-16,10-4-8 0,-10 0-24 0,9 0-24 0,-9-5-28 15,10 0-28-15,-10 0-44 0,8-5-56 0,2-5-76 0,-1 5 56 16,-8-4 44-16,8-1 40 0,-9 0 28 0,9-4 24 0</inkml:trace>
        </inkml:traceGroup>
      </inkml:traceGroup>
    </inkml:traceGroup>
    <inkml:traceGroup>
      <inkml:annotationXML>
        <emma:emma xmlns:emma="http://www.w3.org/2003/04/emma" version="1.0">
          <emma:interpretation id="{C85F91FD-1A96-4422-9F15-5914B5C90C82}" emma:medium="tactile" emma:mode="ink">
            <msink:context xmlns:msink="http://schemas.microsoft.com/ink/2010/main" type="paragraph" rotatedBoundingBox="14770,5631 15168,5582 15170,5596 14771,56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0267DF2-7B43-4DC0-9F8A-10B124BE9DBE}" emma:medium="tactile" emma:mode="ink">
              <msink:context xmlns:msink="http://schemas.microsoft.com/ink/2010/main" type="line" rotatedBoundingBox="14770,5631 15168,5582 15170,5596 14771,5645"/>
            </emma:interpretation>
          </emma:emma>
        </inkml:annotationXML>
        <inkml:traceGroup>
          <inkml:annotationXML>
            <emma:emma xmlns:emma="http://www.w3.org/2003/04/emma" version="1.0">
              <emma:interpretation id="{7DAA7563-E735-4E36-BBE7-4B15916FEF73}" emma:medium="tactile" emma:mode="ink">
                <msink:context xmlns:msink="http://schemas.microsoft.com/ink/2010/main" type="inkWord" rotatedBoundingBox="14770,5631 15168,5582 15170,5596 14771,5645"/>
              </emma:interpretation>
            </emma:emma>
          </inkml:annotationXML>
          <inkml:trace contextRef="#ctx0" brushRef="#br0" timeOffset="-3421.8433">6414 3316 19 0,'0'0'100'0,"0"0"-4"0,0 0-4 0,0 0-20 16,0 0-4-16,8 0 0 0,-8 0 0 0,0 0 0 0,8 4 0 16,-8-4 4-16,9 0 0 0,-1 0-4 0,-8-4 0 0,9 4-8 15,0 0-4-15,-1 0 0 0,8 0-4 0,-6 0-8 0,-2 0 4 0,0 0-8 16,10 0-8-16,-10-5-4 0,9 5-4 0,-8 0-8 0,8-4 0 15,-9 4-8-15,10-6 4 0,-2 6-8 0,-6-4 0 0,6 4 0 16,-8-5-8-16,10 0-8 0,-10 5-12 0,9 0-12 0,-9-5-12 16,10 5-8-16,-10 0-16 0,0 0-20 0,2-4-20 0,6 4-12 15,-7 0-40-15,0 0-40 0,-1 0 32 0,1 0 28 0,-1 0 28 0,-8 0 20 16</inkml:trace>
        </inkml:traceGroup>
      </inkml:traceGroup>
    </inkml:traceGroup>
    <inkml:traceGroup>
      <inkml:annotationXML>
        <emma:emma xmlns:emma="http://www.w3.org/2003/04/emma" version="1.0">
          <emma:interpretation id="{DC57D67A-9C2E-4A6D-A555-1B92AA9F79BF}" emma:medium="tactile" emma:mode="ink">
            <msink:context xmlns:msink="http://schemas.microsoft.com/ink/2010/main" type="paragraph" rotatedBoundingBox="11511,6400 25442,6405 25441,7289 11510,7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769A0A-F187-46B3-A96B-03A6266C10D0}" emma:medium="tactile" emma:mode="ink">
              <msink:context xmlns:msink="http://schemas.microsoft.com/ink/2010/main" type="line" rotatedBoundingBox="11511,6400 25442,6405 25441,7289 11510,7284"/>
            </emma:interpretation>
          </emma:emma>
        </inkml:annotationXML>
        <inkml:traceGroup>
          <inkml:annotationXML>
            <emma:emma xmlns:emma="http://www.w3.org/2003/04/emma" version="1.0">
              <emma:interpretation id="{CF3730EF-C7BD-4DF2-9434-C15C1BA1DA86}" emma:medium="tactile" emma:mode="ink">
                <msink:context xmlns:msink="http://schemas.microsoft.com/ink/2010/main" type="inkWord" rotatedBoundingBox="11511,6619 11868,6620 11867,7033 11510,703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256.2124">3334 4310 75 0,'0'0'104'0,"0"0"-4"0,-8-5-8 15,8 5-24-15,0 0 0 0,0 0-4 0,0 5 0 0,0 0-4 16,0-1 0-16,-10 2-4 0,10 2 0 0,0-3-8 0,0 5-8 15,0 0 0-15,0-1-4 0,0 6-4 0,0-5-4 0,0 4-4 0,0 1-4 16,0-1 0-16,0 0-4 0,0 6 0 0,0-6-4 0,0 0-4 16,0 0 0-16,0 1 0 0,0 4-4 0,0-5 0 0,0 1 0 15,0-1 0-15,0-4-4 0,0 5-16 0,0-1 16 0,0-5 4 16,0 1-12-16,0 5 0 0,0-6-8 0,0-4 0 0,0 4-8 16,0-4-4-16,0 5-4 0,0-6-12 0,0 2-4 0,0-2-12 0,0-4-8 15,-8 5-12-15,8-5-8 0,0 0-32 0,0 0-40 0,-8 0 12 16,8 0 20-16,-10-5 32 0</inkml:trace>
          <inkml:trace contextRef="#ctx0" brushRef="#br0" timeOffset="12445.7055">3155 4555 51 0,'0'0'92'0,"8"0"-8"0,-8-5 0 0,0 5-24 0,8 0-4 0,-8 0 4 15,0 0-8-15,8 0 4 0,-8 0-4 0,10 0-8 0,-2 0 0 16,-8 0-4-16,8 0-4 0,2 5-4 0,-2-10 0 15,0 5-8-15,9 0-4 0,-8-5-4 0,8 5-4 0,-9 0 0 0,10-5 0 16,-10 5-4-16,10-4 0 0,-2-1-12 0,1 0-16 0,0 5-12 16,0-5-20-16,1 1-16 0,-2-2-8 0,2 6-36 0,-2-4-52 15,2-1 4-15,-1 5 32 0,-1 0 20 0</inkml:trace>
        </inkml:traceGroup>
        <inkml:traceGroup>
          <inkml:annotationXML>
            <emma:emma xmlns:emma="http://www.w3.org/2003/04/emma" version="1.0">
              <emma:interpretation id="{C46B1AE4-3A4D-4CF0-9BEF-BFF5F59DEB87}" emma:medium="tactile" emma:mode="ink">
                <msink:context xmlns:msink="http://schemas.microsoft.com/ink/2010/main" type="inkWord" rotatedBoundingBox="12525,6504 14308,6505 14307,7149 12524,7148">
                  <msink:destinationLink direction="with" ref="{64C1CA9B-EB9B-4992-94E8-DAE49711C462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3036.1256">4187 4287 51 0,'0'0'96'0,"0"-6"-8"0,0 6-8 16,0-4-20-16,-9-2-4 0,9 6-4 0,0-4 0 0,0-2-4 16,0 2 0-16,9-1 0 0,-9-5-4 0,0 6-4 0,0-1-4 15,8-5-4-15,1 6-4 0,-9 0-4 0,8-2 0 0,0 1-4 0,-8 1 4 16,10-2-8-16,-2 6 0 0,0 0 0 0,0-4-4 16,2 4 0-16,-2 0-8 0,0 0 0 0,2 0-4 0,-10 4 8 0,8-4 0 15,0 6-4-15,-8 3-4 0,9-9 0 0,-9 10 4 0,0-6 0 16,8 6-4-16,-8-1 0 0,0 1 0 0,0-1 0 0,-8 7 0 15,8-6 0-15,0 3 0 0,-9-3 0 0,9 5-4 0,-8-2 0 0,8-3 0 16,-8 5 4-16,8-5 0 0,-10-1-4 0,10 1-16 16,-8-1 20-16,8-4 0 0,0 4-4 0,0-3 4 0,0-6-4 0,0 4 4 15,0-4-4-15,0 5 4 0,0-5 0 0,0 0 0 0,0-5 0 16,0 5 4-16,8 0-4 0,-8-4 0 0,10-2-4 0,-10 3 4 16,8 3 0-16,-8-6 0 0,8 1 0 0,-8 0-4 0,9 5 8 15,-1-4 0-15,0-2-8 0,-8 6 4 0,9 0 0 0,0-4 0 16,-1 4 0-16,-8 0 0 0,8 0 0 0,2 4 4 0,-2-4 4 15,-8 6-4-15,8-2-4 0,2 1 0 0,-2 0 8 0,0 4-8 0,0-3 8 16,-8 3-4-16,9 1 0 0,-1-1 4 0,1 0-4 0,0 6 4 16,-9-5 4-16,8 4 4 0,-8 0-4 0,8 1 4 0,-8-1 0 15,0 1 4-15,0 4 0 0,0-5 0 0,0 6 0 0,-8-6 0 0,8 0-4 16,-8 5 0-16,-1-4-4 0,0-1 0 0,1 1-4 16,-9-1 4-16,9 1-4 0,-10-6-4 0,10 1-4 0,-10-1 0 0,2 6 0 15,-2-10-4-15,2 4-4 0,-1-4-4 0,9 0-8 0,-10-1-8 16,10-4-4-16,-10 0-12 0,10 0-12 0,-10 0-16 0,10 0-12 15,0-4-8-15,-1-6-8 0,1 5-52 0,-1 1-36 0,9-6 36 0,-9 0 28 16,9 1 24-16</inkml:trace>
          <inkml:trace contextRef="#ctx0" brushRef="#br0" timeOffset="13524.8168">4988 4281 47 0,'0'-10'100'0,"0"6"-8"0,0-6-8 0,0 5-16 15,-8 1-4-15,8-2-4 0,0 2-4 0,-8 4 0 0,8-5-8 0,-10 5 0 16,2 0 0-16,8 0-4 0,-8 0 0 0,8 0-4 0,-8 5-4 15,-2-5 0-15,2 4-4 0,0 2-4 0,8-2-4 0,-9 5 0 16,1 1 0-16,0 0-4 0,-2-1 4 0,2 1 0 0,0 5 0 16,8-1 4-16,-8 5-8 0,-2-4 0 0,2 4 0 0,0 0-4 15,-2 1 0-15,2-1 0 0,8 4 0 0,-8-3 0 0,-1 4-4 0,9-5 0 16,0 0 0-16,-8 5-4 0,8 0 0 0,0-4 0 0,0-1 0 16,8 4 0-16,-8-3-4 0,9-1 0 0,-1-4 0 0,0 4-4 15,2 0 4-15,-2-5-4 0,0 1 0 0,10-6 4 0,-10 5-4 0,10-4 0 16,-2 0-4-16,1-5 4 0,1-1 0 0,-2 2 4 15,2-6-4-15,-2 0-16 0,-6 0 16 0,6 0 0 0,-7-6 4 0,7 2 0 16,-7-1-4-16,0 0 0 0,-1-4 0 0,0-1-4 0,2 0 0 16,-10 1 0-16,0-1 0 0,0 0-4 0,0 1-4 0,0-5-4 15,0 4 4-15,-10 0-4 0,2 0 0 0,8 1-4 0,-8-1 4 0,-1 1-8 16,0-1 0-16,-7 6 0 0,7-2 4 0,1 2-8 0,0-1 0 16,-10 0-4-16,10 5 0 0,-2 0 4 0,2 5-4 0,0 0-8 15,0-5 0-15,-2 4-8 0,2 6-4 0,0-5-4 0,8 5 0 16,0-6-8-16,-9 6 12 0,9-1-12 0,0 1-32 0,0 0-32 15,0 0-8-15,0-1 28 0,9 0 20 0</inkml:trace>
          <inkml:trace contextRef="#ctx0" brushRef="#br0" timeOffset="14045.4246">5850 4382 87 0,'0'-5'116'0,"-8"1"-4"16,8 4 0-16,0 0-20 0,-9 0 4 0,9 0-4 0,-8 0-8 16,0 0 0-16,8 0 0 0,-10 0-4 0,10 4-4 0,-8-4-8 15,0 5 0-15,8-1 0 0,-10-4-4 0,2 6-4 0,8-2-4 0,-8 1 0 16,-1 0-8-16,1 4-4 0,-1 1-8 0,1 0-4 16,8-1-4-16,-17 1-4 0,9-1-4 0,-2 6-4 0,-6-1-8 0,6-4 4 15,-6 5-4-15,-1 4 0 0,8-5-4 0,-8 1-4 0,1 3-8 16,-2-3-16-16,2 0-12 0,-2 4-16 0,0-5-16 0,2 1-16 15,-1-1-20-15,0 0-24 0,0 0-24 0,9-4-32 0,-10 0-64 0,10 0 32 16,-2-6 40-16,2 1 36 0,0 0 24 0,8-1 28 16</inkml:trace>
          <inkml:trace contextRef="#ctx0" brushRef="#br0" timeOffset="13814.0436">5424 4497 55 0,'0'0'96'16,"0"0"0"-16,0 0-4 0,0 0-24 0,0 5 0 0,0-5 4 15,8 5-8-15,-8-1 12 0,8 2-4 0,-8-6 4 0,10 4-4 0,-2 1 0 16,0 5 0-16,1-6 0 0,8 6 0 0,-9-1 0 16,9 1-8-16,1 0 0 0,-2 4-8 0,10-4-4 0,-8 4 0 0,7-4-8 15,-8 4-12-15,8-4-4 0,1 0-8 0,0 4-4 0,-9-5 0 16,8 1-4-16,0 5 0 0,-7-6-8 0,8 1-4 0,-9-1-4 15,0-4-8-15,0 4-12 0,-1-4-8 0,2 5-16 0,-10-5-16 0,2 0-8 16,-2-1-16-16,0-4-28 0,-8 5-16 0,0-5-40 0,8-5-32 16,-16 5-16-16,8-9 36 0,0 4 44 0,-8-5 24 15,0 1 24-15</inkml:trace>
        </inkml:traceGroup>
        <inkml:traceGroup>
          <inkml:annotationXML>
            <emma:emma xmlns:emma="http://www.w3.org/2003/04/emma" version="1.0">
              <emma:interpretation id="{76965B91-FCC2-4AF6-8BFA-152D9F728AF0}" emma:medium="tactile" emma:mode="ink">
                <msink:context xmlns:msink="http://schemas.microsoft.com/ink/2010/main" type="inkWord" rotatedBoundingBox="15016,6466 17158,6467 17157,7220 15015,7219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7199.9869">6660 4670 47 0,'0'-5'100'0,"0"5"-4"0,0 0-4 16,9 0-20-16,-9 0 0 0,0 0 0 0,9 0 0 0,-9 0-8 15,8 0 4-15,-8 0-4 0,9 0-8 0,-1 0-4 0,0 0-4 16,-8 0-8-16,10 0 0 0,-2 0-8 0,8 0-4 0,-6 0-8 15,-2 0-4-15,9-4 0 0,-8 4-4 0,8-6 0 0,-1 6-4 16,2-4-4-16,-2 4 0 0,2-5-4 0,-1 0-8 0,0 0-8 0,8 1-20 16,-7-1-16-16,-2 0-24 0,10 0-16 0,-8 1-8 0,-2 4-56 15,1-5-36-15,1 5 28 0,-2-5 32 0,2 5 28 0</inkml:trace>
          <inkml:trace contextRef="#ctx0" brushRef="#br0" timeOffset="16994.5372">6814 4392 43 0,'0'-6'104'0,"0"2"-8"0,0-1-4 15,0 1-28-15,0-2-4 0,0 6 4 0,0-4-4 0,0 4-4 16,0 0 0-16,0 0-8 0,0-5 0 0,0 5-4 0,0 0-4 0,0 0 0 16,0 0 4-16,0 5-4 0,0-5 0 0,0 4 0 0,0 2-4 15,0-2 0-15,0 1 0 0,0-1-4 0,0 6 4 0,0 0-4 16,0-1-8-16,0 1 4 0,0 5-4 0,0-1-4 0,0 1 0 0,0 4 0 15,0-5-4-15,0 5-4 0,0-4 0 0,0 4 0 16,0-5 0-16,0 5-4 0,0 1-4 0,0-6 0 0,0 0 0 0,0 5-4 16,0-4 4-16,0-1 0 0,0 1 0 0,0-1-8 0,0-4 0 15,0 4-4-15,0-4-4 0,0-1-4 0,0 6-12 0,0-10-4 16,0 4-8-16,0 1 0 0,0-6-12 0,0 2-12 0,0-2-16 16,0 1-8-16,0-5-8 0,-8 5-12 0,8-5-8 0,0 0-36 15,-9 0-20-15,9 0 20 0,-8-5 36 0,8 5 0 0</inkml:trace>
          <inkml:trace contextRef="#ctx0" brushRef="#br0" timeOffset="17666.7396">7403 4828 39 0,'0'6'108'0,"0"-6"-4"0,0 0-12 16,0 0-20-16,0 0-4 0,0 0-4 0,0-6-4 0,0 6 0 15,0-4-4-15,0-1-24 0,0 0 24 0,8-4 0 0,-8 3-12 16,8-3 0-16,2-1-8 0,-10 1 4 0,8-6-4 0,0 1 0 0,0 0-4 16,2-1 0-16,6-4 0 0,-7 5 0 0,8-5-4 0,-8-1 4 15,-1 6-4-15,9-5-8 0,-8-1 4 0,-1 1-4 0,0 5 0 16,10-5-4-16,-10 0 0 0,1 4 0 0,0-4 0 0,-1 5 0 16,-8-1 0-16,8 1 0 0,1-1 4 0,-9 2 0 0,8-3-4 15,-8 6 0-15,9 1 0 0,-9-1 4 0,0 1-4 0,0 4 0 0,0-4-4 16,9 3 0-16,-9 1-4 0,0 1 0 0,0 0 0 0,0-2-4 15,0 6 0-15,0 0 0 0,0 0 0 0,0 0 0 0,0-4 0 16,0 8 4-16,0-4 0 0,0 6 0 0,0-2 0 16,8 0 0-16,-8 1 0 0,0 5 0 0,0 0 0 0,0-1 4 0,0 6-4 15,8-1 0-15,-8 2 0 0,0-3 0 0,0 6 0 0,0 6-4 16,0-6-4-16,0 0 4 0,0 5 0 0,0 0 0 0,0-5 0 0,0 5-20 16,0 0 20-16,0 0 0 0,0 0 0 0,0-5 0 0,0 5-4 15,0-4-4-15,0 3-4 0,0-3 0 0,0-1-12 0,0 0-12 16,0-5-8-16,0 1-16 0,0 0-16 0,10-1-12 0,-10-5-4 0,0 1-24 15,0-6-20-15,0 2-20 0,0-2-36 0,0-4-40 16,0 0 36-16,0-4 36 0,8 4 24 0,-8-10 24 0</inkml:trace>
          <inkml:trace contextRef="#ctx0" brushRef="#br0" timeOffset="18181.3589">7966 4358 87 0,'0'-5'112'0,"0"-4"-8"0,8-2-4 15,-8 3-24-15,0 2 0 0,9-3-4 0,-9 4 0 0,0-4-8 16,8 3 4-16,-8 3-8 0,0-7-8 0,0 4-8 0,9 2 0 0,-9-2-8 16,0 2 0-16,0 4 0 0,0 0 0 0,0-5 0 0,0 5 12 15,0 0-4-15,0 0 4 0,0 5 4 0,0-5 0 0,0 4-8 16,0 6 0-16,0-4-8 0,0 4 0 0,0-1-4 0,0 0-4 15,0 1-4-15,0 4-4 0,0 1-4 0,0-1 0 0,0 1-4 16,0 4-4-16,0-5 0 0,0 5-4 0,0 0 0 0,0-5 0 0,0 6 0 16,0-1 0-16,0-5-4 0,0 6 0 0,0-6 4 0,0 0 0 15,8 1-4-15,-8-1 0 0,0-4 0 0,8 0-4 0,2-1 4 16,-10 1-4-16,8-1 0 0,0-4 0 0,-8 0 4 0,10-5 0 0,6 5 0 16,-16-5 0-16,8 0-4 0,1 0-4 0,0 0 8 15,-1-5 0-15,1 0-4 0,-1 0 4 0,0 1-16 0,2-1 20 0,-2-5-8 16,0 6 4-16,-8-6-4 0,8 0 0 0,2 0 4 0,-2 1-4 15,-8 0 0-15,8-1 8 0,1 0-4 0,-9 1 0 0,9-1 0 16,-9 1 0-16,0 3 0 0,8-3 0 0,-8 4 4 0,0 0-8 16,0 1 4-16,0 4 0 0,9-5 0 0,-9 5 4 0,0 5 0 0,0-5-4 15,0 4 4-15,0 1-8 0,0 5 8 0,-9-6-4 16,9 6 4-16,0 0-4 0,0-1 0 0,0 6 4 0,0-1-4 0,0-4 4 16,0 4-4-16,0 6 0 0,0-6 0 0,0 5 0 0,0-4 0 15,0 4 0-15,0-5 0 0,0 1 0 0,0 4-4 0,0-5-4 16,0 0 0-16,0 1 4 0,0-1-8 0,0-4-12 0,0 4-16 15,0-4-12-15,0-1-12 0,0 1-8 0,0-5-12 0,0 5-12 16,0-5-12-16,0-1-12 0,0-4-12 0,0 5-52 0,-8-5-28 0,8 0 32 16,0 5 40-16,0-5 24 0,0-5 20 0</inkml:trace>
          <inkml:trace contextRef="#ctx0" brushRef="#br0" timeOffset="18794.7226">8546 4238 19 0,'0'-5'104'0,"8"-5"-8"0,-8 6-4 0,9-6-24 0,-9 5-4 0,8-5 0 16,1 6 0-16,-9-1 0 0,0 1 0 0,9-2 0 0,-9 2 0 0,0-1 0 15,8 5-28-15,-8-6 16 0,0 2 4 0,0 4-4 16,0 0-4-16,0-4-4 0,0 4 0 0,0 0 0 0,0 0 4 0,0 0 4 16,0 0-4-16,0 4 4 0,0 0-8 0,0-4 0 0,0 6 0 15,0 3-8-15,0-3-4 0,0 3 0 0,0 1-8 0,0-1-4 16,0 5 0-16,0-4-4 0,0 5 0 0,0-2 0 0,-8 7-8 16,8-5 0-16,0-1 0 0,0 5-4 0,0-4 0 0,0 4-4 0,0 0 4 15,0-5-4-15,-9 2 4 0,9 2-4 0,0-4 0 16,0 0 4-16,0 1-4 0,0 0 0 0,9-1 0 0,-9 1 0 0,0-6 0 15,0 1 0-15,8-1-4 0,-8 1 4 0,0 0 0 0,8-6-8 16,-8 1 4-16,8 0 0 0,2-1 4 0,-10-4 0 0,8 5 0 16,0-5-4-16,2 0 0 0,-2 0 4 0,0-5 0 0,-8 1 0 15,9-1-4-15,-1 0 0 0,1 1 4 0,-1-6-4 0,1 0-4 16,-1 5 8-16,0-4-4 0,-8-1 4 0,10 0 0 0,-2 1-4 0,0-1-20 16,-8 1 28-16,10-1 0 0,-2 6-4 0,0-7 4 0,-8 7-4 15,0-6 4-15,8 6-4 0,-8-1 4 0,9 0 0 0,-9 0 0 16,0 1-4-16,0 4 0 0,0 0 0 0,9-6 0 0,-9 6 0 15,0 0 4-15,0 0-4 0,0 0 8 0,0 0 4 0,0 0 0 16,0 6 4-16,0-6-4 0,0 4 4 0,0 1 0 0,0 0 0 16,0 4 4-16,0-4 0 0,0 4 0 0,0 2-4 0,0-2 4 0,0 1-4 15,0-1 0-15,0 5-12 0,0 1-4 0,0-1 0 0,0 1 0 16,0 4 0-16,0-5 0 0,0 1 0 0,0-1 0 0,0 5 0 16,0-4 0-16,0-1 0 0,0 5 0 0,0-4 0 0,0-1 0 15,0 1 0-15,0-1 0 0,0 0 0 0,0-4 0 0,0 4 0 16,0-4 0-16,0-1 0 0,0 1-44 0,0 0-28 0,-9-5-20 0,9-1-28 15,0 2-28-15,0-6-36 0,0 4-40 0,-9-4-60 16,9-4 44-16,0 4 44 0,-8-6 40 0,8 2 24 0,-8-1 28 0</inkml:trace>
        </inkml:traceGroup>
        <inkml:traceGroup>
          <inkml:annotationXML>
            <emma:emma xmlns:emma="http://www.w3.org/2003/04/emma" version="1.0">
              <emma:interpretation id="{76EF0FA6-F49B-4FF4-B67A-98DD884AAF3E}" emma:medium="tactile" emma:mode="ink">
                <msink:context xmlns:msink="http://schemas.microsoft.com/ink/2010/main" type="inkWord" rotatedBoundingBox="17848,6917 18173,6918 18172,6928 17847,6927"/>
              </emma:interpretation>
            </emma:emma>
          </inkml:annotationXML>
          <inkml:trace contextRef="#ctx0" brushRef="#br0" timeOffset="20070.3074">9492 4613 59 0,'0'0'112'0,"0"0"-4"15,0 0 0-15,0-5-24 0,0 5 0 0,0 0 0 0,0 0 0 16,0 0 0-16,0 0-12 0,0 0 0 0,0 0 0 0,0 0 8 0,0 0-8 16,0 5 4-16,0-5 0 0,10-5 0 0,-10 5 0 0,8 0-4 15,-8 0-8-15,8 0-4 0,-8 0 0 0,9 0 0 0,-1 0-4 16,0 0 0-16,2 0-4 0,6 5-4 0,-8-5-8 0,2 0-40 0,6 0 0 16,-6 0 0-16,6 0 0 0,-7 0 0 0,-1 0 0 15,10 0 0-15,-10 0 0 0,8 0 0 0,-6 0 0 0,6 0 0 0,-6 0 0 16,-2 0 0-16,9 0 0 0,-9 0 0 0,0 0 0 0,1 0 0 15,0 0 0-15,-1 0 0 0,-8 0 0 0,8 0 0 0,-8 0 0 16,10 0-56-16,-10 0-40 0,0 0-20 0,0 0-16 0,0 0-32 16,8 0-24-16,-16-5-44 0,8 5-36 0,0 0 48 0,0-5 36 15,-10 5 32-15,10 0 36 0,0 0 20 0</inkml:trace>
        </inkml:traceGroup>
        <inkml:traceGroup>
          <inkml:annotationXML>
            <emma:emma xmlns:emma="http://www.w3.org/2003/04/emma" version="1.0">
              <emma:interpretation id="{49764AD0-F79F-4270-882C-0AF420DB411B}" emma:medium="tactile" emma:mode="ink">
                <msink:context xmlns:msink="http://schemas.microsoft.com/ink/2010/main" type="inkWord" rotatedBoundingBox="18566,6614 18873,6615 18872,7287 18565,7286"/>
              </emma:interpretation>
            </emma:emma>
          </inkml:annotationXML>
          <inkml:trace contextRef="#ctx0" brushRef="#br0" timeOffset="20661.7249">10311 4363 67 0,'0'-10'104'0,"0"5"0"0,0-5-8 0,0 5-20 0,0 1 4 16,0 0 0-16,0-2 0 0,0 2 4 0,0-1-4 0,0 5-8 15,0-5 0-15,0 5 0 0,0-5-4 0,0 5 4 0,0 0-8 16,0 0-4-16,0 0-4 0,0 0-4 0,0 0-8 0,0 0-4 0,0 0-12 16,0 5 4-16,-8-5 0 0,8 5-4 0,0 0 0 0,-8 5-8 15,0-6 4-15,8 5-4 0,-10 1-4 0,10 0-4 0,-8 5 0 16,0-2-4-16,-2 2 0 0,10-1-4 0,-8 6 0 0,0-6 0 15,8 6-4-15,-9-6-16 0,1 5 24 0,8 0-4 0,0 0 0 16,-8-4 0-16,8 4 0 0,0-5 0 0,0 6 0 0,0-6-4 16,8 0 0-16,-8 1 0 0,8-1 0 0,-8 1 0 0,9-6 0 0,-1 1 0 15,0 0 0-15,2-1 0 0,-2-4 0 0,0 0-4 0,10 0 0 16,-10-5 0-16,10 0 0 0,-10 0 0 0,9 0 0 0,0-5 0 16,-8 0 0-16,7-5 0 0,-8 6 4 0,10-6-4 0,-10 0 0 15,2 1 4-15,6-1 0 0,-7 1 0 0,-1-1-4 0,1 0 0 16,-1 1 4-16,1-1 0 0,-9 5 0 0,8 1-4 0,-8-6 4 0,0 5 0 15,8 5 0-15,-8-5 0 0,0 5 0 0,0-5 4 0,0 5-4 16,0 0 0-16,0 5 4 0,0-5 0 0,0 5-4 0,0 0 0 16,0 0 4-16,0 4 0 0,0-4 0 0,0 5 0 0,0-1-4 15,0 1 4-15,0 4 0 0,0-4-4 0,0 4 4 0,0 0 0 16,0 6-4-16,0-6 0 0,0 0 0 0,0 6 0 0,0-6 4 0,0 0-4 16,0 6 4-16,0-5-4 0,0 4 0 0,0-5-4 0,0 0 0 15,0 0-8-15,0 1-4 0,0-5-12 0,0 4-16 0,0-5-16 16,0-3-16-16,0 3-4 0,0-4-24 0,0 0-16 0,0-1-8 15,0-4-8-15,0 0-32 0,0 0-44 0,0 0 20 0,0-4 36 16,10-1 32-16,-10 0 28 0</inkml:trace>
        </inkml:traceGroup>
        <inkml:traceGroup>
          <inkml:annotationXML>
            <emma:emma xmlns:emma="http://www.w3.org/2003/04/emma" version="1.0">
              <emma:interpretation id="{5EF79715-97EF-4145-8D16-768BB99A6E11}" emma:medium="tactile" emma:mode="ink">
                <msink:context xmlns:msink="http://schemas.microsoft.com/ink/2010/main" type="inkWord" rotatedBoundingBox="19299,6447 20204,6448 20203,7235 19298,7234"/>
              </emma:interpretation>
            </emma:emma>
          </inkml:annotationXML>
          <inkml:trace contextRef="#ctx0" brushRef="#br0" timeOffset="20989.8468">10943 4622 87 0,'0'0'104'0,"8"-5"0"0,-8 5-8 0,0 0-20 0,0 0 0 16,9 0 0-16,-9 0 0 0,9-4-4 0,-9 4 0 0,8 4 0 0,0-4 0 15,-8 5 4-15,10 0 0 0,-2-5 0 0,0 5 0 0,10 4-8 16,-10-9 0-16,0 10-4 0,1-6-4 0,8 6-4 0,-8 0-4 15,7-1-4-15,-8 1-8 0,10 5-4 0,0-6-4 0,-2 6 0 16,-7-6-4-16,8 5-8 0,0-4-4 0,-1 0 0 0,-6-1-8 16,6 5 0-16,2-4 0 0,-10 0 0 0,9 5-4 0,0-6-4 0,-8 1 0 15,7-1-8-15,-6-4-8 0,-2 4-4 0,0 1-20 0,0-5-12 16,2 5-24-16,-10-6-12 0,8 1-20 0,-8 0-24 0,0-5-28 16,0 5-20-16,0-5-56 0,0 0 8 0,-8 0 40 0,8-5 32 15,0 0 36-15,-10 0 16 0</inkml:trace>
          <inkml:trace contextRef="#ctx0" brushRef="#br0" timeOffset="21200.2843">11344 4579 75 0,'-8'-5'108'15,"8"-4"0"-15,0 3-4 0,-10 2-20 0,10 4 0 0,-8 0 0 16,8-5 0-16,0 5-4 0,-8 0-4 0,-1 0 0 0,9 0-4 0,-8 5-8 16,-1-5-4-16,0 4 0 0,9 2-8 0,-8-2 0 0,0 1-4 15,0 0-8-15,-2-1 0 0,10 6-4 0,-8 0-4 16,0 0-8-16,-2-1-4 0,-6 1-4 0,7 4 0 0,1 1-8 0,-1-6 0 15,-8 5-4-15,9 1 0 0,0-1-4 0,-10 1 0 0,0 4-4 16,10-5-12-16,-8 1-12 0,7-1-12 0,-8 1-12 0,8-1-12 16,1 1-16-16,0-6-20 0,-2 6-24 0,2-6-12 0,0-4-36 0,0 4-44 15,8-4 32-15,-10-5 16 0,10 5 48 0,0-5 28 0</inkml:trace>
          <inkml:trace contextRef="#ctx0" brushRef="#br0" timeOffset="21802.6715">11548 4238 83 0,'0'-5'100'0,"0"1"-4"0,0-2-4 0,0 6-24 15,9-4-4-15,-9 0 0 0,0-2-4 0,0 1-4 16,9-5-4-16,-9 6 0 0,8-1-4 0,-8 1-4 0,8-2 0 0,-8-3-8 16,10 3 4-16,-2 2-4 0,0 0 0 0,-8-2 0 0,9 2 0 0,0 4 0 15,-1-6 0-15,0 6 0 0,1-3-4 0,-1 3 0 16,1 0-8-16,0 0 0 0,-1 0-4 0,0 0-4 0,2 3 4 0,-2-3-4 15,-8 6 0-15,8-2-4 0,0 2-4 0,-8 2 4 0,0-2-4 16,10 3 0-16,-10-3-4 0,0 3 0 0,0 1 0 0,0-1 4 16,-10 1-4-16,10 0 0 0,-8-1 0 0,8 1-4 0,-8-1-4 15,8 1 4-15,-8-6 0 0,8 6 0 0,0-4 4 0,0-3-4 16,-10-3 0-16,10 6 0 0,0-6-4 0,0 4 4 0,0-4 0 16,0 0-12-16,0 0 12 0,0-4 4 0,0 4 0 0,10-6-4 0,-10 6 0 15,8-9 0-15,-8 9 0 0,8-10 0 0,-8 6 0 0,8-2 0 16,-8 2 0-16,10-1 0 0,-2 1 0 0,0-2 0 0,1-3 0 15,-9 5 0-15,8 4 0 0,1-6 0 0,-9 6 0 0,9 0 0 16,-1 0 4-16,-8 0 0 0,8 6 0 0,-8-2-4 0,8 1 8 16,2-1 0-16,-10 2 8 0,8 3-4 0,-8 1 8 0,0 0-4 0,8 0 4 15,-8-1 0-15,0 0 0 0,0 1 0 0,10 4 4 0,-10-5 0 16,0 6 0-16,0-5 0 0,0 4-4 0,0-5-4 0,-10 6 4 16,10-4-4-16,-8 2 0 0,8-3-4 0,-8 4 0 0,-2-5 0 15,2 2 0-15,8-2-4 0,-8 1-4 0,0-1 0 0,-1 1-4 16,-8-6-4-16,8 2-8 0,1 3-8 0,0-4-16 0,-2 0-20 0,-6-5-20 15,8 4-16-15,-2-4-12 0,2 0-16 0,-9 0-20 0,8 0-16 16,1 0-28-16,-1-4-52 0,1 4 32 0,0-5 36 0,-1 0 36 16,0 0 24-16,1 1 20 0</inkml:trace>
        </inkml:traceGroup>
        <inkml:traceGroup>
          <inkml:annotationXML>
            <emma:emma xmlns:emma="http://www.w3.org/2003/04/emma" version="1.0">
              <emma:interpretation id="{2E6E63D7-7C7D-4AC8-A6B5-D30A7821E483}" emma:medium="tactile" emma:mode="ink">
                <msink:context xmlns:msink="http://schemas.microsoft.com/ink/2010/main" type="inkWord" rotatedBoundingBox="20860,6893 21253,6894 21252,6947 20859,6946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2888.7681">12504 4579 87 0,'0'0'108'0,"0"0"-4"0,0 0-8 0,0 0-24 16,0 0 4-16,0 0-4 0,0 0 4 0,0 0 0 0,0 0-4 15,0 0 0-15,8 0 0 0,-8 0-4 0,0 0 4 0,0 0-4 16,8 0 0-16,2 0 0 0,-10 0-8 0,8 0-4 0,0 0-16 0,2 0 12 16,-2 0-4-16,0 0 0 0,1 0-8 0,8 0-8 15,-9 0-8-15,1 0 0 0,7 4-8 0,-6-4 0 0,6 0 0 0,-6 5-8 16,-2-5-4-16,8 0 4 0,-7 5-8 0,8-5 0 0,-8 5-4 16,7-5-8-16,-6 5-16 0,6 0-20 0,-8-5-16 0,2 5-16 15,6-1-8-15,-7-4-24 0,0 5-20 0,8-5-16 0,-9 5-16 16,0-5-52-16,10 0 4 0,-10 5 40 0,0-5 32 0,2 0 28 0</inkml:trace>
        </inkml:traceGroup>
        <inkml:traceGroup>
          <inkml:annotationXML>
            <emma:emma xmlns:emma="http://www.w3.org/2003/04/emma" version="1.0">
              <emma:interpretation id="{63105DD8-16E4-4806-BE3E-D64673358103}" emma:medium="tactile" emma:mode="ink">
                <msink:context xmlns:msink="http://schemas.microsoft.com/ink/2010/main" type="inkWord" rotatedBoundingBox="21764,6514 21995,6515 21995,7076 21763,7075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3363.4978">13408 4694 23 0,'0'0'96'0,"0"0"-8"0,0-5-4 16,0 0-28-16,0 1 0 0,0-1 0 0,0 0-4 0,9-4 0 15,-9 3 0-15,0-3-4 0,8-1 0 0,-8 1-4 0,0-5 0 16,9-1 0-16,-1 0-4 0,0 1 0 0,2 0 0 0,-10-1-4 15,16 1 0-15,-6-1-4 0,-2 1 4 0,0-5-4 0,0 4 0 16,1-4 4-16,0 5 0 0,-1-1 0 0,1 1-4 0,-1-1-4 0,0 2 4 16,2-7 0-16,-2 5-4 0,0 6 4 0,0-5-8 0,2-1 0 15,-10 5 0-15,8-3 0 0,0 3-4 0,-8 0 0 0,0 1 0 16,9-1-4-16,-9 5-8 0,0-5 4 0,9 6 0 0,-9 0-4 0,0-2-4 16,0 6 0-16,0-5 0 0,0 5-4 0,0-4 4 15,0 4 0-15,0 0 0 0,0 4 0 0,0 1 0 0,0-5-4 0,0 10 0 16,0-6 0-16,0 6 0 0,0-5 0 0,0 9 0 0,0-5 4 15,0 1 0-15,0 6-4 0,0-3 0 0,0 6 4 0,0-5-4 16,0 6 0-16,0-6 4 0,0 5-4 0,0 1 0 0,0-1 4 0,0 0-8 16,0 0 4-16,0 1 0 0,0-1-4 0,0 5 4 15,0-5 4-15,0 1-8 0,0-2-4 0,0-3-16 0,0 4-12 0,0 0-12 16,0-4-12-16,0 4-16 0,0-5-16 0,0 1-20 0,0-5-16 16,0 4-12-16,0-4-56 0,0-1-24 0,0 0 36 0,0-4 40 15,0 0 24-15,0-5 24 0</inkml:trace>
        </inkml:traceGroup>
        <inkml:traceGroup>
          <inkml:annotationXML>
            <emma:emma xmlns:emma="http://www.w3.org/2003/04/emma" version="1.0">
              <emma:interpretation id="{AE2B1D84-3779-427A-AB70-31889AFF8E7F}" emma:medium="tactile" emma:mode="ink">
                <msink:context xmlns:msink="http://schemas.microsoft.com/ink/2010/main" type="inkWord" rotatedBoundingBox="22472,6404 24246,6405 24245,7182 22471,7181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3859.1793">14218 4223 67 0,'10'-8'100'0,"-10"2"-4"16,8 1-4-16,-8-5-24 0,0 10 0 0,8-4-4 15,-8-1-4-15,0 5-4 0,0 0-4 0,0-4-4 0,-8 4 4 16,8 0-8-16,0 0 4 0,-8 4-8 0,8 1 0 0,-10-5 0 0,10 4-16 16,-8 6 16-16,8-5-4 0,-8 5 0 0,0 0-4 0,8 3 0 15,-10-3 0-15,2 5 0 0,0-1-4 0,8 5-4 0,-10 0 0 16,2 0 0-16,0 1-4 0,8-1-4 0,-9 0 0 0,9 6 0 0,-8-6-4 15,8 4 0-15,0-3 0 0,-9-1 0 0,9 0 0 16,9 0 0-16,-9 0 0 0,0 1 0 0,8-1 0 0,1-4 0 0,-9-1-4 16,8 0 0-16,10 0 0 0,-10 1 0 0,0-5-4 0,10-1 4 15,-10 1-4-15,10-6-4 0,-2 2 4 0,1-2-4 0,1-4 4 16,-10 0 0-16,8 0 0 0,2 0-4 0,0-4 0 0,-10-2 0 0,9-3 0 16,-9 4-4-16,0-4 4 0,10-1-4 0,-18 1 4 0,8-1 0 15,0 0 0-15,-8-4 0 0,0 4-4 0,0 1 0 0,0-6 0 16,-8 5 4-16,8 1 0 0,-8 0-4 0,-1-1 0 0,0 0 0 15,1 5-4-15,0-4 4 0,-1 9 0 0,1-5-4 0,-10 0 0 16,10 5-4-16,0 5 0 0,-10-5 0 0,2 5 0 0,6 0-16 16,-6-1 12-16,7 6 0 0,1-1-8 0,-10 1-8 0,10 4 0 15,0-4-4-15,0 0-4 0,-2 4-12 0,10-4-4 0,-8 4-12 0,8 0-12 16,0 1-8-16,0-5-8 0,0 4 8 0,0-5-32 16,8 1-32-16,2 0-12 0,-10 0 24 0,8-1 28 0,8 0 24 0</inkml:trace>
          <inkml:trace contextRef="#ctx0" brushRef="#br0" timeOffset="24329.9109">15106 4497 71 0,'0'-5'124'0,"-9"1"-4"16,9-1 0-16,-9 5-24 0,1 0 4 0,0 0 0 0,-1 0-8 16,1 0 0-16,0 5-4 0,-2-5 0 0,2 4-8 0,-10 1 0 15,10 5-4-15,0-6-4 0,0 6-8 0,-10 0-12 0,10-1 0 0,-1 6-8 16,-7-5-8-16,-2 4-4 0,10 0-12 0,-10 6 0 0,2-6-4 15,-2 0-4-15,1 6 0 0,1-1-4 0,-2 0-8 0,2-5 0 16,-2 6-12-16,10-6-4 0,-10 5-12 0,2-5-24 0,7 1-12 0,-8-1-16 16,8-4-12-16,1 5-20 0,0-6-20 0,-2 1-16 15,10-5-32-15,-8-1-40 0,8-4 28 0,0 5 32 0,0-10 36 16,8 1 20-16</inkml:trace>
          <inkml:trace contextRef="#ctx0" brushRef="#br0" timeOffset="24117.4806">14714 4526 71 0,'-9'0'104'0,"9"-5"-8"0,0 5-4 0,0 0-20 15,0 0-4-15,0 0 0 0,0 0 0 0,0 0 4 0,9 0-4 0,-9 5 4 16,8-5 0-16,1 5 0 0,-1 0 0 0,0-1 0 0,0 1 4 15,2 5-4-15,-2 0 0 0,0-6-4 0,2 6-12 0,6-1-4 16,-7 6-4-16,8-5-4 0,-9 4-12 0,9 0-4 0,-9-4-4 0,10 0-4 16,0 4-4-16,-10 0 0 0,8-4-4 0,-6 4 0 0,6-4-8 15,-7 4 0-15,7-4-4 0,-6-1-12 0,6 1-12 0,-8 0-12 16,2-1-24-16,-2 1-16 0,0 0-12 0,2-6-24 0,-10 6-20 16,8-5-24-16,-8-1-36 0,0-4-40 0,0 6 24 0,8-6 48 15,-8-6 28-15,0 6 24 0</inkml:trace>
          <inkml:trace contextRef="#ctx0" brushRef="#br0" timeOffset="24928.3102">15388 4233 35 0,'-10'-4'100'0,"10"-2"-8"0,0-2-8 0,0 2-20 16,0 1-4-16,10-5-4 0,-10 1 4 0,0-1-4 0,8 1 0 16,-8 3 0-16,0-2-4 0,8-2-4 0,-8 1 0 0,9 3 0 15,-9-3-4-15,9 5-4 0,-1-2 4 0,1-4-4 0,-9 6 0 16,8 4-4-16,0-4 0 0,0 4-4 0,2 0 0 0,-10 0 0 0,8 0-20 16,0 0 16-16,2 4 0 0,-2 0-4 0,-8 2 0 0,8-2-4 15,1 2 0-15,-9 3-4 0,0-5-4 0,9 5-4 0,-9 1 0 16,0 0 0-16,0 5-4 0,0-5 0 0,0 3-4 0,-9 2 4 15,0-1 0-15,1 1 0 0,0-1-4 0,-2 1 0 0,2-1-4 16,-10 1 4-16,10-1-4 0,0 1 4 0,-9-2-4 0,9 2 4 0,-10-5 0 16,10 4-4-16,0-5 4 0,-2 1 0 0,2 0 0 0,0-4 0 15,0 3-4-15,8-5 0 0,-10-4 0 0,10 5 0 0,0 0 4 16,0-5-4-16,10 0 4 0,-10 0 0 0,0 0 0 0,8 0 0 0,0-5 0 16,0 5-4-16,-8-5 4 0,10 5 0 0,-2 0 0 15,9-4 0-15,-8 4 0 0,-1 0 0 0,1 0 0 0,7 4 0 0,-8-4 4 16,2 0 0-16,-2 5 0 0,10 0 4 0,-10 0 0 0,0-1 4 15,10 6 0-15,-10-6 16 0,0 7-4 0,1-2 4 0,7 1 8 16,-6-1 0-16,-2 1 4 0,0 0-4 0,2-1 0 0,6 1-20 0,-8-1 24 16,2 1-8-16,-2 0-4 0,9-6 0 0,-9 6-4 15,1-6 0-15,8 1-4 0,-9 0 4 0,0-5-8 0,10 0-16 0,-10 0 0 16,10 0 0-16,-10 0 0 0,1-10 0 0,8 6 0 0,-9-1 0 16,1-4 0-16,-1-1 0 0,10-5 0 0,-10 6 0 0,0-5 0 15,2-1 0-15,-2 1 0 0,0-1 0 0,-8-4 0 0,8 5 0 16,-8-5 0-16,0 4-36 0,0-5-16 0,0 7-12 0,0-7-8 15,0 5-8-15,0-4-8 0,-8 5-4 0,8-1-20 0,-8 6-16 16,0-1-24-16,-2 0-28 0,2 1-52 0,-10 5 16 0,10-2 44 0,-9 2 24 16,9 4 32-16,-9 0 20 0</inkml:trace>
        </inkml:traceGroup>
        <inkml:traceGroup>
          <inkml:annotationXML>
            <emma:emma xmlns:emma="http://www.w3.org/2003/04/emma" version="1.0">
              <emma:interpretation id="{37C0FC31-B58C-4903-A1CF-2D4C059C4208}" emma:medium="tactile" emma:mode="ink">
                <msink:context xmlns:msink="http://schemas.microsoft.com/ink/2010/main" type="inkWord" rotatedBoundingBox="24972,6851 25442,6851 25441,7273 24971,7272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82092.8599">16616 4540 75 0,'0'0'92'16,"0"0"0"-16,0 0-16 0,0 0-24 0,0 0 0 0,0-4-4 0,0 8-4 15,0-4-4-15,0 0 0 0,0 0-4 0,0 0 4 0,0 0 8 16,0 0 4-16,0 0 4 0,0 0 0 0,10 0 4 0,-10 0-8 15,8 0 0-15,-8 0 0 0,8 0 12 0,-8 0-4 0,9 0 0 16,0 5 4-16,-1-5-4 0,9 0 0 0,-9 5-4 0,10-5 0 16,-10 0-8-16,10 0-4 0,-2 5 4 0,-7-5-8 0,8 0 0 0,0 0-8 15,-1 0 4-15,2 4-8 0,0-4 0 0,-2 0-8 0,1 0 0 16,0 0 0-16,0 0-4 0,-9 0 0 0,10 0-4 0,-2 0-8 16,-6 0-4-16,6 0 0 0,-7 0 0 0,8 0 0 0,-8 6 0 15,-1-6 0-15,0 0 0 0,0 0 0 0,2 0 0 0,-10 0 0 16,8 0 0-16,0 0 0 0,-8 0 0 0,0 0 0 0,0 0 0 15,0 0 0-15,0 0 0 0,0 0 0 0,0 0 0 0,0 0 0 0,0 0 0 16,0 0 0-16,0 0 0 0,0 0-20 0,0 0-20 0,0 0-8 16,0 0-16-16,0 0-16 0,0 0-8 0,0 0-8 0,0 0-16 15,0 0-8-15,0 0-12 0,0 0-8 0,0 0-8 0,0-6-36 16,-8 6-28-16,8 0 32 0,-8-4 36 0,8 4 24 0,-10 0 28 16</inkml:trace>
          <inkml:trace contextRef="#ctx0" brushRef="#br0" timeOffset="182483.8105">16651 4805 71 0,'0'4'100'0,"0"-4"0"16,0 5-4-16,0-5-20 0,0 5 0 0,0 0 8 16,9-1 0-16,-9-4 4 0,0 6-8 0,8-6 0 0,-8 4-4 0,0 1-4 15,9-1 0-15,-1 2-4 0,0-1-4 0,-8-1 4 0,9 1-8 16,0 0 0-16,7-1-8 0,-6 1 0 0,-2 0 0 0,0 4-4 16,10-3-4-16,-10-2-8 0,9 1 4 0,-9 0-4 0,10-5-4 0,-2 5-4 15,2-1 0-15,-2 2-4 0,-7-2-4 0,8-4-4 0,0 5 0 16,1-5 4-16,-2 4-8 0,2-4-4 0,-2 0-12 0,-7 6 16 15,8-6-12-15,-8 0 0 0,-1 4 0 0,8-4 0 0,-6 0 0 16,-2 0 0-16,-8 0 0 0,8 0 0 0,-8 0 0 0,10 0 0 16,-10 0 0-16,0 5 0 0,0-5 0 0,8 0 0 0,-8 0-4 0,0 0-24 15,0 0-12-15,0 0-16 0,-8 0-24 0,8 0-20 0,0 0-16 16,0 0-12-16,-10 0-20 0,10 0-12 0,-8 0-32 0,8 0-52 16,-8 0 28-16,-2 0 40 0,10 0 32 0,-8-5 32 0,0 5 20 15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53:26.8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E4CF725-A258-414D-9BF7-FBA6F7419579}" emma:medium="tactile" emma:mode="ink">
          <msink:context xmlns:msink="http://schemas.microsoft.com/ink/2010/main" type="writingRegion" rotatedBoundingBox="23819,5247 24246,5247 24246,5707 23819,5707"/>
        </emma:interpretation>
      </emma:emma>
    </inkml:annotationXML>
    <inkml:traceGroup>
      <inkml:annotationXML>
        <emma:emma xmlns:emma="http://www.w3.org/2003/04/emma" version="1.0">
          <emma:interpretation id="{D0643409-6627-4733-B054-945459BB1E02}" emma:medium="tactile" emma:mode="ink">
            <msink:context xmlns:msink="http://schemas.microsoft.com/ink/2010/main" type="paragraph" rotatedBoundingBox="23819,5247 24246,5247 24246,5707 23819,57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B72E77-BF0C-4C30-8274-C3FF65AB57DF}" emma:medium="tactile" emma:mode="ink">
              <msink:context xmlns:msink="http://schemas.microsoft.com/ink/2010/main" type="line" rotatedBoundingBox="23819,5247 24246,5247 24246,5707 23819,5707"/>
            </emma:interpretation>
          </emma:emma>
        </inkml:annotationXML>
        <inkml:traceGroup>
          <inkml:annotationXML>
            <emma:emma xmlns:emma="http://www.w3.org/2003/04/emma" version="1.0">
              <emma:interpretation id="{F2D5B577-3B9F-419E-9D6E-14C467FBFED4}" emma:medium="tactile" emma:mode="ink">
                <msink:context xmlns:msink="http://schemas.microsoft.com/ink/2010/main" type="inkWord" rotatedBoundingBox="23819,5247 24246,5247 24246,5707 23819,57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15473 3153 75 0,'-10'0'112'0,"20"-4"-8"16,-10 4-8-16,0 0-28 0,0 0 0 0,0 0-4 0,0 0 4 15,0 0 4-15,0 0-4 0,0 0-16 0,0 0 16 0,8 0-4 0,-8 0 0 16,8 0 0-16,2 0 0 0,-2 0-4 0,0 0 4 16,1 0-4-16,8 0 0 0,-9-6 0 0,9 6-8 0,1 0 0 0,-2-5-8 15,2 5-4-15,-2-4-4 0,2 4-4 0,-1 0-12 0,0-5 0 16,8 5-4-16,-7-5 0 0,-2 5-4 0,2-5 0 0,-1 5 0 15,0 0-4-15,-9 0-4 0,9 0 0 0,-9 0 0 0,10 0-4 0,-10 0 0 16,2 0-8-16,-10 0-12 0,8 0-12 0,0 0-12 0,-8 0-16 16,0 0-16-16,0 0-12 0,8 0-28 0,-8 0-32 0,0 0-24 15,-8 0-64-15,8 0 0 0,0 0 44 0,0 0 36 0,-8 0 28 16,0 0 28-16</inkml:trace>
          <inkml:trace contextRef="#ctx0" brushRef="#br0" timeOffset="-377.9896">15592 2936 11 0,'0'0'112'0,"0"-4"-8"16,0 4-12-16,0 0-24 0,0 0-8 0,0 0-4 0,0 0 0 16,0 4 0-16,0-4-8 0,0 0 0 0,0 0-4 0,0 0-8 0,0 0 0 15,0 0 0-15,0 0 0 0,0 0 0 0,0 0 0 0,0 0-4 16,0 0 4-16,8 0 0 0,-8 0 0 0,0 0 0 0,0 0 4 15,10 6 0-15,-10-6 0 0,0 4 0 0,8-4 0 0,-8 5 4 0,0 0-8 16,0 0 4-16,0-1-4 0,0 7-4 0,0-7-20 16,8 6 20-16,-8-1 0 0,0-4-8 0,0 4 0 0,-8 0-8 0,8 7-4 15,0-6 0-15,0-1 0 0,0 5 0 0,0-4-4 0,0 3-4 16,0-2 4-16,0 3-4 0,0 1-4 0,0-6 4 0,0 5-4 16,0 2 0-16,0-3 0 0,0-4 0 0,0 7 0 0,0-2 0 0,0-5 0 15,0 6 0-15,0-5-4 0,0 5 4 0,0-7 0 0,0 7-8 16,0-5-4-16,0-1-4 0,0 1-4 0,0-1-4 15,0-4-4-15,0 4-8 0,0 1 4 0,0-5-4 0,0 0-4 0,0 0 0 16,0-1 0-16,0 1-4 0,0 0-4 0,0-5-8 0,0 4-8 16,0-4-8-16,-8 0-8 0,8 0-4 0,0 0-8 0,-10 0 0 15,10-4-4-15,0 4-32 0,-8-5-28 0,8 0 0 0,0 1 36 16,-8-1 28-16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57:14.5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391F7C-346B-42E8-8CA9-6ABA449946C4}" emma:medium="tactile" emma:mode="ink">
          <msink:context xmlns:msink="http://schemas.microsoft.com/ink/2010/main" type="writingRegion" rotatedBoundingBox="15731,6058 17113,6058 17113,6083 15731,6083"/>
        </emma:interpretation>
      </emma:emma>
    </inkml:annotationXML>
    <inkml:traceGroup>
      <inkml:annotationXML>
        <emma:emma xmlns:emma="http://www.w3.org/2003/04/emma" version="1.0">
          <emma:interpretation id="{9CA25E10-C49E-4870-B903-9F5F75CD634A}" emma:medium="tactile" emma:mode="ink">
            <msink:context xmlns:msink="http://schemas.microsoft.com/ink/2010/main" type="paragraph" rotatedBoundingBox="15731,6058 17113,6058 17113,6083 15731,60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E1C422-C08E-4306-94DF-5A452A3FFA8E}" emma:medium="tactile" emma:mode="ink">
              <msink:context xmlns:msink="http://schemas.microsoft.com/ink/2010/main" type="line" rotatedBoundingBox="15731,6058 17113,6058 17113,6083 15731,6083"/>
            </emma:interpretation>
          </emma:emma>
        </inkml:annotationXML>
        <inkml:traceGroup>
          <inkml:annotationXML>
            <emma:emma xmlns:emma="http://www.w3.org/2003/04/emma" version="1.0">
              <emma:interpretation id="{8F699BC7-3B2C-404E-BA32-51D137593634}" emma:medium="tactile" emma:mode="ink">
                <msink:context xmlns:msink="http://schemas.microsoft.com/ink/2010/main" type="inkWord" rotatedBoundingBox="15731,6058 17113,6058 17113,6083 15731,6083"/>
              </emma:interpretation>
            </emma:emma>
          </inkml:annotationXML>
          <inkml:trace contextRef="#ctx0" brushRef="#br0">7375 3743 31 0,'0'0'88'0,"0"0"-8"0,0 0-4 0,0 0-20 0,0 0-8 16,0 0-8-16,0 0-4 0,0 0 0 0,0 0-4 0,0 0-4 16,0 0 0-16,0 0 0 0,0 0 0 0,0 0 4 0,0 0 0 0,0 0 0 15,0 0 0-15,0 0 8 0,0 0-4 0,8 0 4 0,-8 0 4 16,8 0 0-16,-8 0-4 0,10 0 0 0,-2 0 0 0,0 0 0 15,2 0 0-15,-2 0 0 0,0 0 0 0,9 0 0 0,-9 0 0 16,10 0 0-16,-10 0-4 0,10 0 0 0,-2 0-4 0,2 0 0 16,-10 0 0-16,9 0-4 0,0 0 4 0,0 0-4 0,-1 0-4 15,10 0 4-15,-8 0 0 0,-1 0-4 0,-1 0 0 0,10 0-4 0,-8 0 0 16,7 0 0-16,-8 0 0 0,8 0-8 0,1 0 4 0,-8 0 0 16,7 0 0-16,-8 0 0 0,8 0 0 0,1 0-4 0,-8 0-4 15,6 0 4-15,2 0-4 0,-1 0 0 0,1 0 0 0,-8 0 0 16,7 0-4-16,1 0 4 0,-1 0 0 0,0 0 0 0,-7 0 0 15,8 0-4-15,-1 0 4 0,1 0 0 0,0 0-4 0,-10 0-4 0,10 0 0 16,-1 0 0-16,1 0 0 0,-8 0 0 0,-2 0 0 0,10 0 0 16,-9 0 0-16,-1 0 0 0,10 0 0 0,-8 0 0 0,-2 0 0 15,1 0 0-15,-8 0 0 0,8 0 0 0,-1 0 0 0,-6 0 0 0,6 0 0 16,-6 0 0-16,-2 6 0 0,9-6 0 0,-9 0 0 16,1 4 0-16,-1-4 0 0,1 0 0 0,-9 5 0 0,8-5 0 0,0 0 0 15,2 0 0-15,-10 6 0 0,8-6 0 0,-8 0 0 0,8 0 0 16,-8 4 0-16,0-4 0 0,0 0 0 0,0 0 0 0,0 0 0 15,10 0 0-15,-10 0 0 0,0 0 0 0,0-4 0 0,0 8 0 16,0-8 0-16,0 8 0 0,0-4 0 0,0 0 0 0,0 0 0 16,-10 0 0-16,10 0 0 0,10 0 0 0,-10 0 0 0,0 0 0 0,0 0 0 15,0 0 0-15,0 0 0 0,0 0 0 0,0 0 0 0,0 0 0 16,0 0 0-16,-10 0 0 0,10 0 0 0,0 0 0 0,0 0 0 16,0 0 0-16,0 0 0 0,0 0 0 0,0 0 0 0,0 0 0 15,0 0 0-15,0 0 0 0,0 0 0 0,0 0 0 0,0 0-12 16,0 0-108-16,-8 0-32 0,8 0-40 0,-8 0-48 0,-2-4-76 15,2 4 48-15,0 0 48 0,-1 0 48 0,1 0 28 0,-1 0 28 0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56:37.9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7B1E7E3-7508-4F8F-AE1B-49B030936E5E}" emma:medium="tactile" emma:mode="ink">
          <msink:context xmlns:msink="http://schemas.microsoft.com/ink/2010/main" type="writingRegion" rotatedBoundingBox="21985,7434 24515,7492 24509,7742 21980,7683"/>
        </emma:interpretation>
      </emma:emma>
    </inkml:annotationXML>
    <inkml:traceGroup>
      <inkml:annotationXML>
        <emma:emma xmlns:emma="http://www.w3.org/2003/04/emma" version="1.0">
          <emma:interpretation id="{F3B5FE41-C9E5-43B3-B5F3-6378AF561519}" emma:medium="tactile" emma:mode="ink">
            <msink:context xmlns:msink="http://schemas.microsoft.com/ink/2010/main" type="paragraph" rotatedBoundingBox="21985,7434 24515,7492 24509,7742 21980,76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10753F-ECA7-4F99-A6F4-228968BB113B}" emma:medium="tactile" emma:mode="ink">
              <msink:context xmlns:msink="http://schemas.microsoft.com/ink/2010/main" type="line" rotatedBoundingBox="21985,7434 24515,7492 24509,7742 21980,7683"/>
            </emma:interpretation>
          </emma:emma>
        </inkml:annotationXML>
        <inkml:traceGroup>
          <inkml:annotationXML>
            <emma:emma xmlns:emma="http://www.w3.org/2003/04/emma" version="1.0">
              <emma:interpretation id="{4DC699CF-124B-4248-9B56-BB768FEBB8A7}" emma:medium="tactile" emma:mode="ink">
                <msink:context xmlns:msink="http://schemas.microsoft.com/ink/2010/main" type="inkWord" rotatedBoundingBox="21985,7434 24515,7492 24509,7742 21980,76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13659 5364 71 0,'0'0'92'0,"0"0"-4"0,-9 0-8 0,9 5-20 0,-9-5-4 16,9 0-4-16,0 0-4 0,-8 0 4 0,8 0-4 0,0 0-4 16,0 0-4-16,0 0 0 0,-8 0-4 0,8 0 0 0,0 0-8 0,0 0 0 15,0-5-8-15,0 5 4 0,0 0-4 0,0-4 8 0,0 4-4 16,0-5-4-16,0 0 8 0,0 1-8 0,0-1 4 0,0-1 0 15,8 2-4-15,-8-1 0 0,0-5 0 0,0 6 4 0,8-6 0 16,-8 1-4-16,9 4 0 0,-9-5 0 0,9 0 0 0,-1 1-4 16,0-1 0-16,1 6 0 0,-1-6 0 0,0 1 0 0,2-1-4 0,-2 0 0 15,0 0 0-15,2 1 0 0,6 5 8 0,-8-6-8 0,2 5 0 16,-2-5 4-16,9 6-8 0,-9 0-4 0,0-7 0 0,2 11 4 16,-2-4 0-16,0-2-4 0,0 6 0 0,2-4 0 0,-2 4 0 0,0 0 0 15,1 0 0-15,-9 0 4 0,9 0-4 0,-1 4 0 16,-8 2 0-16,9-6 0 0,-1 4 0 0,-8 1 0 0,8 5 0 0,1-6 0 15,-9 1-8-15,9 5 8 0,-1-6 0 0,-8 6-4 0,8-1 0 16,2 1 0-16,-10 0 4 0,8-5-4 0,-8 4 0 0,8 1 0 16,1-1 4-16,-9 1-4 0,9-1 0 0,-1-2 0 0,-8 1 0 15,8 2 0-15,1-6-4 0,-1 1 4 0,0 5 0 0,2-6 4 16,-10 1-8-16,16 0 4 0,-6-5 4 0,-2 5-8 0,0-5 0 16,1 4 4-16,-1-4-4 0,9 0 4 0,-8 0 0 0,7 0 0 0,-6 0 4 15,-2 0 0-15,10-4-4 0,-2-1 0 0,-8 5 4 0,10-5-4 16,-10 0 0-16,9 1 4 0,1-1 0 0,-2 0 0 0,2-4-4 15,-10 4 0-15,9 0 0 0,0-3 4 0,0 1 0 0,-1-2 0 16,2 4-4-16,0 0 4 0,-2-4-4 0,1 4 4 0,0 0 0 16,0 1 0-16,1 4-4 0,-2-5 4 0,2 0 4 0,-2 5-4 0,1 0 4 15,-8-5-4-15,8 5 4 0,1 0-4 0,-2 0 0 16,-8 0 0-16,10 0 0 0,-1 0 0 0,-9 5 4 0,10-5-4 0,-2 5 0 16,-6-5 4-16,6 5 0 0,-8-1-8 0,2-4 8 0,6 5-4 15,-7 0 4-15,8 0-4 0,-8-1 4 0,-1 1-4 0,0 0 0 16,10 0 0-16,-10-1 0 0,0 3 0 0,2-4 0 0,-2 2 0 0,0 0-4 15,9 0 0-15,-9-1 0 0,1 1 0 0,0 0 0 0,-1-5 0 16,0 5 4-16,10-5-4 0,-10 4 0 0,1-4 0 16,0 5 0-16,7-5 0 0,-7 0-4 0,-1 0 8 0,1 0 0 0,0 0 0 15,-1 0-4-15,10 0 0 0,-10 0 4 0,0 0-4 0,0 0-4 16,2-5 4-16,-2 1 4 0,0 4-4 0,1 0 0 0,-1-5 0 16,0 5-4-16,10-5 4 0,-10 0 0 0,0 1 4 0,2 4-4 0,-2-5-4 15,0 0 4-15,1 0 4 0,8 2-4 0,-8-4 0 0,-1 7 0 16,0-4-4-16,1 4 0 0,0-5 4 0,7 5 0 0,-6 0 4 15,-2-5-4-15,0 5 0 0,10 0 0 0,-10 0-4 0,1 0 8 16,-1 0 0-16,0 0 0 0,10 0-4 0,-10 0-4 0,0 0 4 16,2 0 4-16,6 0-4 0,-7 0 0 0,8 0 4 0,-9 5-24 0,1-5 20 15,7 0 4-15,-6 5-4 0,6-5 8 0,-6 4-4 0,6-4 0 16,-8 7 0-16,10-7-4 0,-10 3 4 0,9 2 0 0,-9 0-4 16,10 0 0-16,-2-1 0 0,-6-4 0 0,6 5 4 0,-7 0 0 15,8-5 0-15,0 5-4 0,-9-5 4 0,10 4 0 0,-10 1-4 16,10-5 0-16,-10 5 0 0,9-5 0 0,-9 0 4 0,9 0-4 0,-8 0 0 15,7 0 0-15,-6 0 0 0,6 0 4 0,2 0 0 0,-10 0-4 16,9-5 4-16,-8 5-4 0,8-5 0 0,-1 1 4 0,2 4-4 16,-10-5 4-16,10 0-8 0,-10 0 8 0,9 5 0 0,-9-4-4 15,10-1 0-15,-10 0 0 0,0 5 4 0,2 0 0 0,-2-5 4 16,0 5-4-16,0 0 4 0,-8 0 4 0,10 0 0 0,-10 0 4 16,8 0 4-16,-8 0-4 0,8 5 4 0,-8-5 4 0,0 5-12 0,9-5-12 15,-9 5 0-15,0-5 0 0,8 4 0 0,-8-4 0 0,0 5 0 16,0 0 0-16,9 0 0 0,-9-5 0 0,0 4 0 0,9 1 0 15,-9 0 0-15,0-5 0 0,8 0 0 0,-8 0 0 0,0 0 0 16,8 5 0-16,-8-5 0 0,0 0 0 0,0 0-56 0,0 0-64 16,0 0-36-16,0 0-52 0,0-5-72 0,0 5-28 0,-8-5 56 0,8 0 44 15,0 5 48-15,-8-4 28 0,-1-1 24 0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56:24.0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6732E0E-DD36-4A20-B85B-3060B48E772A}" emma:medium="tactile" emma:mode="ink">
          <msink:context xmlns:msink="http://schemas.microsoft.com/ink/2010/main" type="writingRegion" rotatedBoundingBox="11669,7423 25903,7783 25852,9808 11618,9448"/>
        </emma:interpretation>
      </emma:emma>
    </inkml:annotationXML>
    <inkml:traceGroup>
      <inkml:annotationXML>
        <emma:emma xmlns:emma="http://www.w3.org/2003/04/emma" version="1.0">
          <emma:interpretation id="{B0C3CCE3-E202-4759-911B-AA8FC60139C6}" emma:medium="tactile" emma:mode="ink">
            <msink:context xmlns:msink="http://schemas.microsoft.com/ink/2010/main" type="paragraph" rotatedBoundingBox="18774,7603 19858,7603 19858,7771 18774,77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6DAAF1C-36F8-4D23-BC66-083F5C10F46E}" emma:medium="tactile" emma:mode="ink">
              <msink:context xmlns:msink="http://schemas.microsoft.com/ink/2010/main" type="inkBullet" rotatedBoundingBox="18774,7603 19862,7730 19854,7804 18765,7677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10418 5288 51 0,'0'0'84'0,"0"5"-4"0,0-5-4 16,0 4-24-16,0 1-4 0,0 0-4 0,0 0-4 0,0-5 4 16,0 4-4-16,10 1 0 0,-10 0-4 0,8-5 4 0,0 5 0 0,-8-1 0 15,9 2 4-15,-1-1 0 0,9-1 4 0,-8 1-4 16,7 0 0-16,2-1-4 0,-1 1 0 0,0-5-4 0,8 5-20 15,-7 0 20-15,8-1 0 0,-2 2 0 0,2-2-4 0,-1-4 0 0,1 5-4 16,8 0-4-16,-8-5-4 0,8 5 0 0,1-5 0 0,-1 4 0 16,-9-4-4-16,9 0 0 0,0 6 0 0,0-6-4 0,1 4-4 15,-1-4 0-15,0 0 4 0,-9 5 0 0,9-5-4 0,-8 0 0 16,8 4 0-16,-9-4 4 0,-7 6 0 0,8-6 0 0,-1 4-4 16,-8-4 0-16,0 5 4 0,-1-5-4 0,2 0 0 0,0 0 4 0,-10 5-4 15,8-5 0-15,-7 5-4 0,0-5 4 0,-1 0-4 0,1 0 0 16,-1 0 0-16,-8 0 0 0,8 0-4 0,-8 0 4 0,10 0 0 15,-10 0-4-15,0 0 0 0,0 0 4 0,0 0-4 0,0 0 0 0,0 0 4 16,0 0-4-16,0 0 0 0,0 0-4 0,0 0-4 0,0 0-8 16,0 0-20-16,0 0-16 0,-10 0-20 0,10 0-20 0,0 0-28 15,-8 0-28-15,8 0-28 0,-8 0-64 0,-1 0 32 0,1-5 28 16,-1 5 44-16,0-5 24 0,-7 5 24 0</inkml:trace>
      </inkml:traceGroup>
    </inkml:traceGroup>
    <inkml:traceGroup>
      <inkml:annotationXML>
        <emma:emma xmlns:emma="http://www.w3.org/2003/04/emma" version="1.0">
          <emma:interpretation id="{1E202EAE-A2F5-4EBB-9AFD-F3CF0CCCB22E}" emma:medium="tactile" emma:mode="ink">
            <msink:context xmlns:msink="http://schemas.microsoft.com/ink/2010/main" type="paragraph" rotatedBoundingBox="11643,8451 25877,8811 25852,9808 11618,9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45B337-BF03-4B27-B5B4-BD17D4F45DC7}" emma:medium="tactile" emma:mode="ink">
              <msink:context xmlns:msink="http://schemas.microsoft.com/ink/2010/main" type="inkBullet" rotatedBoundingBox="11630,8994 12090,9005 12089,9041 11629,9029"/>
            </emma:interpretation>
            <emma:one-of disjunction-type="recognition" id="oneOf1">
              <emma:interpretation id="interp1" emma:lang="" emma:confidence="0">
                <emma:literal>-</emma:literal>
              </emma:interpretation>
            </emma:one-of>
          </emma:emma>
        </inkml:annotationXML>
        <inkml:trace contextRef="#ctx0" brushRef="#br0" timeOffset="4031.2156">3274 6679 59 0,'0'0'96'0,"0"4"-4"0,0-4-4 0,0 0-28 0,0 0 4 0,0 0-4 16,0 5 0-16,0-5 0 0,0 0-4 0,0 0 8 0,0 0-4 16,0 0-4-16,0 0 0 0,0-5 0 0,0 5 0 0,0 0 4 15,0 0 0-15,0 0 8 0,0 5 0 0,0-5-8 0,8 0 0 0,-8 0 0 16,0 0 0-16,8 0-4 0,-8 0-4 0,10 0-4 0,-10 0-4 15,8 0 0-15,0 0 0 0,2 0-4 0,-2 5 0 0,-8-5 0 16,17 0-8-16,-9 5 0 0,0-5-4 0,1 4-20 0,0-4-8 16,-1 6 0-16,10-6 0 0,-10 4 0 0,9-4 0 0,-8 0 0 15,7 5 0-15,1-5 0 0,1 0 0 0,-10 0 0 0,10 0 0 16,-2 0 0-16,2 5 0 0,-10-5 0 0,9-5 0 0,-1 5 0 16,2 0 0-16,-10 0 0 0,10 0 0 0,-10 0 0 0,9 5 0 0,-8-10 0 15,-1 5 0-15,1 0 0 0,-1 5 0 0,0-5 0 0,1 0 0 16,-9 0 0-16,9 0 0 0,-9 0 0 0,8 0 0 0,-8 0 0 15,0 0 0-15,0 0 0 0,0 0 0 0,0 0 0 0,0 0 0 0,0 0 0 16,0 0 0-16,0 0 0 0,0 0 0 0,0 0 0 16,0 0 0-16,0 0 0 0,0 0 0 0,0 0 0 0,-8 0 0 0,8 0 0 15,0 0 0-15,0 0 0 0,-9 0 0 0,9 0 0 0,-9 0 0 16,9 0-40-16,-8 0-72 0,0 0-36 0,8 0 0 0,-9 0-20 16,1 0-16-16,8 0-48 0,-9 0-32 0,9 0 48 0,-9 0 44 15,9 0 32-15,0 0 28 0,-8 0 20 0</inkml:trace>
      </inkml:traceGroup>
      <inkml:traceGroup>
        <inkml:annotationXML>
          <emma:emma xmlns:emma="http://www.w3.org/2003/04/emma" version="1.0">
            <emma:interpretation id="{0DC171A0-C543-449B-896B-D87CD1544546}" emma:medium="tactile" emma:mode="ink">
              <msink:context xmlns:msink="http://schemas.microsoft.com/ink/2010/main" type="line" rotatedBoundingBox="12694,8478 25877,8811 25852,9808 12669,9474"/>
            </emma:interpretation>
          </emma:emma>
        </inkml:annotationXML>
        <inkml:traceGroup>
          <inkml:annotationXML>
            <emma:emma xmlns:emma="http://www.w3.org/2003/04/emma" version="1.0">
              <emma:interpretation id="{31E4D2F4-1E60-41A6-887B-ECA987449530}" emma:medium="tactile" emma:mode="ink">
                <msink:context xmlns:msink="http://schemas.microsoft.com/ink/2010/main" type="inkWord" rotatedBoundingBox="12688,8691 13026,8700 13009,9380 12671,937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448.0737">4509 6415 11 0,'0'-4'104'15,"0"-1"-8"-15,0 5-8 0,0-6-28 0,0 2-4 0,0 4-4 0,0-5 0 16,-8 5-4-16,8-5-4 0,0 5 4 0,0 0 0 0,0-5 4 15,-8 5 0-15,8 0 4 0,0 0-4 0,-8 0-8 0,8 0 0 16,0 0-4-16,-9 0-4 0,0 5 4 0,9-5-8 0,-8 5 0 16,8 0 0-16,-9 5 0 0,1-5-8 0,8 4 0 0,-8 0 0 15,-2 1 0-15,2-1 0 0,0 6 0 0,0 4-4 0,-2-5 0 0,2 6 0 16,8-1-4-16,-8-5 0 0,-1 10-4 0,1-5 0 16,-1 1-4-16,9 3 0 0,-9-4 0 0,1 6 0 0,8-6 0 0,0 5 0 15,0-5-4-15,-8 5 0 0,8-5 0 0,8 5 4 0,-8-6-4 16,0 2 0-16,8 0-4 0,-8-1 4 0,9 1-4 0,0-6 0 15,-1 5 0-15,1-6 4 0,-1 2-4 0,0 0 0 0,2-1 4 0,6 1 0 16,-8-6-4-16,10 2 0 0,-10-3 4 0,9-3-4 0,-8 4 0 16,8-9 4-16,-9 6-4 0,10-2 0 0,-10-4 4 0,10 0 0 15,-2-4-4-15,-7 4 0 0,8-6 0 0,-8 2 0 0,-1-1 0 16,0-5 4-16,0 1 0 0,2 4-4 0,-2-4 0 0,-8-1 0 16,8 0 0-16,-8-4 0 0,10 4 0 0,-10 1 4 0,0-1-4 0,0-4 4 15,-10 4-4-15,10 1 0 0,-8-6 0 0,8 6 0 0,-8-1 0 16,-2 1-4-16,2 4 4 0,0-5-4 0,0 6 4 0,-1-6 0 15,0 5-4-15,-8 0 0 0,9 5-8 0,-10-6 4 0,10 6 0 16,-10 0 0-16,10 0-4 0,-8 6 0 0,-2-1-8 0,10 0 0 16,-9 5-4-16,9-6 0 0,-10 6-8 0,10-1-8 0,0 6-20 15,-10-6 20-15,18 1-16 0,-8 4-12 0,-1-4-16 0,1 4-8 0,8-4-8 16,-9 4-8-16,9-4-32 0,0-1-28 0,0 1 0 0,9-5 36 16,-9 4 24-16</inkml:trace>
        </inkml:traceGroup>
        <inkml:traceGroup>
          <inkml:annotationXML>
            <emma:emma xmlns:emma="http://www.w3.org/2003/04/emma" version="1.0">
              <emma:interpretation id="{C334AFB6-EDC2-47CA-8A5D-32BA0EABDDD0}" emma:medium="tactile" emma:mode="ink">
                <msink:context xmlns:msink="http://schemas.microsoft.com/ink/2010/main" type="inkWord" rotatedBoundingBox="13473,8983 13907,8994 13897,9390 13463,937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463.0349">5116 6765 51 0,'0'-5'100'0,"0"0"-8"16,0 0-4-16,0 5-24 0,0 0-8 0,0 0 0 0,0-4 4 15,0 4-4-15,8 0 12 0,-8 0 8 0,0 0-4 0,0 4 0 0,8-4 4 16,1 5 0-16,-9 0 0 0,8 0 0 0,1 0 0 0,0 0-4 16,-1 0-8-16,0 4-4 0,2-4-4 0,6 5-8 0,-7-1-4 15,8 1-4-15,-9 4-12 0,9-5-4 0,-9 1 0 0,10 0 0 16,0 4-8-16,-2-4 0 0,-8-1-4 0,10 6 0 0,-1-6-8 15,-1 1 4-15,-6-1-8 0,6 0 4 0,2 2-4 0,-10 3-4 0,9-9-4 16,-8 4-8-16,8 1-12 0,-9 0-12 0,0-6-16 0,0 6-12 16,2-4-12-16,-2 2-12 0,0-3-16 0,2 0-12 0,-10-1-12 15,8-4-8-15,-8 6-44 0,0-6-32 0,0 0 36 0,0 0 40 16,0-6 20-16,0 2 32 0</inkml:trace>
          <inkml:trace contextRef="#ctx0" brushRef="#br0" timeOffset="7473.007">5550 6688 39 0,'-8'-5'120'0,"8"5"-12"0,-8-4 0 0,-2 4-24 15,10 0 4-15,-8 0-4 0,0 0 0 0,-2 4 0 0,2 1-8 0,0 0-8 16,-9 4 0-16,9 1-4 0,-1 0 0 0,-8-5-8 16,9 4-8-16,-2 5-4 0,2-4 0 0,-8 5-4 0,6-1-8 0,2 1-4 15,0-1-4-15,-9 0-8 0,8 0 0 0,0 1 0 0,1 4-4 16,-8-5 0-16,6 1-4 0,2 4-8 0,0-5 0 0,-2 1-4 15,2 4-4-15,0-5-8 0,-1-4-8 0,1 4-16 0,0-4-12 0,8-1-16 16,-9 1-16-16,9-1-20 0,-9-3-16 0,9-2-16 0,0 1-56 16,0-5-12-16,0 0 36 0,0 0 36 0,0 0 24 0</inkml:trace>
        </inkml:traceGroup>
        <inkml:traceGroup>
          <inkml:annotationXML>
            <emma:emma xmlns:emma="http://www.w3.org/2003/04/emma" version="1.0">
              <emma:interpretation id="{BB714EF5-0023-412D-9290-646B4D9C9893}" emma:medium="tactile" emma:mode="ink">
                <msink:context xmlns:msink="http://schemas.microsoft.com/ink/2010/main" type="inkWord" rotatedBoundingBox="14318,8526 14666,8535 14652,9060 14304,905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488.9656">5960 6348 59 0,'0'-5'100'0,"0"0"-8"0,0-1-8 0,0 3-20 0,0-2-4 16,0 0-8-16,0 0 0 0,0-5-4 0,0 6-4 0,8-6 0 16,-8 6 4-16,0-1 4 0,0-5-4 0,8 0 4 0,-8 5-8 15,10 1-8-15,-2-6 0 0,-8 5-4 0,8 1 0 0,1-2-4 0,-1 2-4 16,1-1-4-16,-1 5 4 0,9-3-4 0,-9 3-4 15,2 0-4-15,-2 0 0 0,0 0-4 0,2 3 0 0,-2-3 0 0,0 5 4 16,-8-1-4-16,8 2 0 0,1-2 0 0,-9 1 0 0,0 5 0 16,8-1-4-16,-8 1 0 0,0 0 0 0,0-1 0 0,0 1-20 15,0 4 20-15,-8-4 0 0,8 4 0 0,-9-4 0 0,9 4-4 0,0-4 4 16,-8-1-4-16,8 1 0 0,-8-1 0 0,8 2 0 0,0-7 0 16,0 6 0-16,0-6 0 0,-8 1-4 0,8-5 4 0,0 5 0 15,0-5-4-15,8 0 4 0,-8 0 0 0,0 0 0 0,8-5 0 16,-8 5 0-16,8-5-4 0,-8 5 4 0,9-4 4 0,-9-1-4 15,8 5 0-15,1-5 0 0,-9 1 0 0,9-1 0 0,-1-1 0 16,0 6-4-16,-8-4 8 0,10 4-4 0,-2-5 0 0,0 5 0 0,-8 0 0 16,8 0 0-16,-8-5 0 0,10 5 4 0,-2 5 0 0,-8-5-4 15,8 0 4-15,1 5 0 0,-9-1 4 0,8 2-4 0,-8-1 4 16,9-1 0-16,0 1 0 0,-9 0 4 0,8-1-4 0,-8 6 4 16,8-1 0-16,-8-4 4 0,8 5-4 0,-8 0 4 0,0-1 4 0,0 1 0 15,10 4 0-15,-10-4 0 0,0-1 4 0,0 5 4 0,0-4 0 16,0 5-4-16,0-6 4 0,0 2 0 0,-10 2-20 0,10-3 16 15,0 4 0-15,-8-5 0 0,0 1 0 0,8 0-4 0,-8 4 0 16,-1-4-4-16,0-5-4 0,1 4 0 0,-1 1-4 0,1 0-4 16,-10-6 0-16,10 6 0 0,0-5 0 0,0 0-4 0,-10-1-8 0,10-4-8 15,-1 0-4-15,-8 5-16 0,8-5-20 0,1 0-24 0,0-5-16 16,-10 5-16-16,10-4-32 0,0-1-24 0,-10 0-40 0,10 0-44 16,-1-4 48-16,1 3 36 0,-9-3 32 0,8-1 28 0,1 6 24 15</inkml:trace>
        </inkml:traceGroup>
        <inkml:traceGroup>
          <inkml:annotationXML>
            <emma:emma xmlns:emma="http://www.w3.org/2003/04/emma" version="1.0">
              <emma:interpretation id="{EEF5AFA4-26B5-40FF-B6B3-953387A7CDF0}" emma:medium="tactile" emma:mode="ink">
                <msink:context xmlns:msink="http://schemas.microsoft.com/ink/2010/main" type="inkWord" rotatedBoundingBox="15424,9098 15842,9108 15841,9144 15423,913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1221.2278">7076 6784 63 0,'0'0'104'15,"0"0"-4"-15,0 0-8 0,0 0-24 0,0 0 0 0,-8 0-4 0,8 0-4 16,0 0-8-16,0 0 0 0,0 0-8 0,0 0-12 0,0 0 4 16,0 0 0-16,0 0-4 0,0 0 8 0,0 0-4 0,0 0-4 15,0 0 0-15,8 0 4 0,-8 0 0 0,0 0 0 0,10 0 4 16,-10 0-4-16,8 5 4 0,-8-10 0 0,8 10-4 0,0-5 4 16,-8 0-4-16,9 5 0 0,0-5 4 0,-1 0 0 0,1 4-4 0,-1-4-4 15,0 6 4-15,2-6-4 0,-2 0-4 0,0 4-4 0,10-4 0 16,-10 5-4-16,0-5 0 0,1 5 0 0,8-5 0 0,-8 0-4 15,-1 0-4-15,8 5 4 0,-6-5 0 0,6 0-4 0,-6 0 0 0,6 0-4 16,-7 0 0-16,8 0 0 0,-9 3 0 0,9-3 0 16,-9 0 0-16,2 0-8 0,-2 0 4 0,10 0 0 0,-10 0 0 15,0 0-4-15,0 0 4 0,1 0 4 0,-9 0-8 0,8 0 0 0,1 0 4 16,-9 0-4-16,9 0 4 0,-9 0-4 0,0 0 8 16,0 0-8-16,0 0 0 0,0 0 4 0,0 0 0 0,0 0 0 0,0 0-4 15,0 0 0-15,0 0 0 0,0 0 0 0,0 0 4 0,0 0-4 16,0 0 0-16,0 0 0 0,0 0-4 0,0 0-8 0,0 0-4 15,-9 0-8-15,9 0-16 0,0 0-16 0,-9 0-20 0,9 0-20 0,-8 0-20 16,8 0-32-16,0 0 0 0,-9 0-12 0,1 0-40 0,8 0-40 16,-8 0 44-16,8 0 40 0,-8 0 28 0,8 0 16 0</inkml:trace>
        </inkml:traceGroup>
        <inkml:traceGroup>
          <inkml:annotationXML>
            <emma:emma xmlns:emma="http://www.w3.org/2003/04/emma" version="1.0">
              <emma:interpretation id="{CF689773-1438-453F-9394-03829AA96D1A}" emma:medium="tactile" emma:mode="ink">
                <msink:context xmlns:msink="http://schemas.microsoft.com/ink/2010/main" type="inkWord" rotatedBoundingBox="16384,8810 17577,8840 17561,9490 16367,946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1997.1533">8049 6755 47 0,'0'0'92'16,"-10"-5"-12"-16,10 1-8 0,-8 4-20 0,8-5-4 0,0 0-4 16,0 1-4-16,0-1-4 0,0 0-4 0,-8-5 0 0,8 6-4 15,0-6 0-15,8 0-4 0,-8 5 4 0,0-4 0 0,0-1 0 0,8 0 0 16,-8 6-4-16,10-6 8 0,-2 0 0 0,-8 1 0 0,8 0 4 16,-8 4 0-16,8-5-8 0,2 5 0 0,-2-3 0 0,0 2 4 15,1 1 0-15,0-4 0 0,-9 9 0 0,8-5 0 0,1 0-4 16,-1 5 0-16,0 0-4 0,-8 0-4 0,9 0 0 0,0 0-4 15,-1 5 0-15,0 0-4 0,-8-1-4 0,10 1 0 0,-2 0 0 0,-8 4 4 16,8-4-8-16,1 10 4 0,-9-10-4 0,9 9 0 0,-9-5 0 16,8 6-4-16,-8-1 4 0,0 1-4 0,0-1 0 0,0 1 4 15,0-1-4-15,0 5 4 0,-8 0-4 0,8-4 0 0,-9 4 4 16,0 0 0-16,1 0 0 0,8 5-4 0,-18-5 0 0,10 0 0 16,0 1-4-16,-1-1 4 0,0-1-4 0,1-3 0 0,0 0 4 0,-1 4 0 15,1-9 4-15,-1 4-4 0,0 0 0 0,1-9-4 0,8 4 0 16,-8 1 4-16,8-5 0 0,0 0-16 0,-10-1 12 0,10-4 0 15,0 0 0-15,0 5 0 0,0-5 0 0,0 0 0 0,0-5 4 0,0 5 0 16,10-4 0-16,-10-1 0 0,0 0 0 0,8 1 0 16,-8-6 4-16,8 5-4 0,-8 0-4 0,9 0 0 0,-9 2 8 15,9-3-4-15,-9 1 0 0,8 0 4 0,1 1 0 0,-1 4-4 0,-8-5 4 16,8 5-4-16,-8 0 4 0,9 5-4 0,-9-5 0 16,9 0 4-16,-1 4 0 0,-8 1 0 0,8 0 0 0,2 1 4 0,-2 2 0 15,-8-3 0-15,8 4 0 0,1-3 4 0,0-2-8 0,-1 6 0 16,-8-1 0-16,8-4 0 0,1 5-4 0,-1-5 4 0,0 4 4 15,2-4-4-15,-2 0-4 0,-8 0 4 0,8-1 0 0,10 6-4 0,-10-10 0 16,0 5 0-16,1-1 0 0,0-4-8 0,-1 0-4 0,1 6-4 16,-1-6-16-16,0 0-12 0,2 0-12 0,-2 0-20 0,0-6-20 15,2 2-20-15,-2-1-24 0,0 0-60 0,0 0-4 0,10-4 40 16,-18-1 32-16,17 1 20 0,-9-1 24 0</inkml:trace>
          <inkml:trace contextRef="#ctx0" brushRef="#br0" timeOffset="22478.8644">8705 6750 63 0,'-9'0'80'0,"9"-4"0"0,-8-6-12 0,8 6-20 15,0-6-8-15,0 0-4 0,0 0 0 0,0 1-4 0,0-5 4 16,8-1-4-16,-8 5 0 0,9-4-4 0,-1 0 4 0,0 0 0 15,-8-1 0-15,10 2 0 0,-2 2 0 0,0 2 4 0,2-6-4 0,-2 5 8 16,0 6-20-16,0-6 24 0,1 5-4 0,-1 5 8 0,1-4-4 16,0 4-4-16,-1 0-4 0,0 0-4 0,-8 0-4 0,10 4 0 15,-2 1-8-15,0-1 0 0,-8 6 0 0,8 0-4 0,2 0 0 16,-10-1-4-16,8 1 4 0,-8-1-8 0,8 1 0 0,-8 5-4 16,0-1 4-16,0 0 0 0,0 6-4 0,0-6 0 0,0 0 4 0,0 6-4 15,0-6 0-15,-8 5-4 0,8 0 4 0,-8-4-4 0,-2 4 4 16,10-5-4-16,-8 4 0 0,0 2 4 0,8-5 0 0,-8 4-4 15,-2-5 0-15,2 1 0 0,0-1 0 0,8-4 4 0,-9 4-8 16,9-4 4-16,-9-1-4 0,9 1 4 0,0-1 0 0,0-4 0 16,-8 5 0-16,8-5 0 0,0 0 4 0,0-1-8 0,0 1 0 0,8 0 4 15,-8-5 4-15,0 6-4 0,9-3 4 0,-9-3 0 0,0 5 0 16,9-5 8-16,-9 5 0 0,8-5 8 0,-8 5-4 0,8-5 8 16,2 4 0-16,-2 2 4 0,0-6-8 0,-8 4 0 0,8 1-4 15,2-5 0-15,-2 5 0 0,0-1 0 0,1-4-8 0,-1 5 0 16,1 0 0-16,0 0 0 0,-1 0-4 0,0-5-4 0,0 5 4 0,2 0-4 15,-2-1-4-15,0-4 4 0,10 0-8 0,-10 5-8 0,1-5-20 16,8 0-20-16,-8 0-12 0,7 0-16 0,2 0-24 0,-2-5-20 16,-6 1-16-16,6-1-48 0,1 0-44 0,0-5 40 0,8 0 40 15,-7 1 32-15,-1 0 24 0</inkml:trace>
        </inkml:traceGroup>
        <inkml:traceGroup>
          <inkml:annotationXML>
            <emma:emma xmlns:emma="http://www.w3.org/2003/04/emma" version="1.0">
              <emma:interpretation id="{9BDE6F04-5C15-442C-B7CF-E59F60CDBFA3}" emma:medium="tactile" emma:mode="ink">
                <msink:context xmlns:msink="http://schemas.microsoft.com/ink/2010/main" type="inkWord" rotatedBoundingBox="17924,8610 19182,8642 19159,9522 17902,949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3087.236">9984 6741 35 0,'0'0'132'0,"-8"0"-16"16,8-5-8-16,0 5-20 0,-10 0 0 0,10 5 4 16,-8-5-4-16,0 5-8 0,8-1-4 0,-10 1-8 0,10 0 0 0,-8 0 0 15,0 0-8-15,0 5-4 0,8-6-4 0,-9 6-4 0,1 0 0 16,-1-1-8-16,9 4 0 0,-9-2-4 0,-7 4-4 0,6-1-8 16,2 0-4-16,0 0-4 0,0 1-4 0,-10 4 0 0,10-5-4 0,-9 6 0 15,8-1-4-15,-8-5-4 0,1 5 4 0,-2 0-4 0,0 0 0 16,10-4-8-16,-9-1-8 0,0 1-12 0,9-1-16 0,-9 1-8 15,9-1-12-15,-2-5-16 0,2 1-8 0,0-5-16 0,8 5-16 16,-10-10-8-16,10 4-48 0,0-4-32 0,0 0 40 0,0-4 32 16,10-1 28-16,-2 0 16 0</inkml:trace>
          <inkml:trace contextRef="#ctx0" brushRef="#br0" timeOffset="23790.3547">10359 6539 63 0,'0'-4'92'0,"-9"-2"-4"0,9-3-12 0,0 5-24 0,0-1-4 0,0 0-8 15,0-5 0-15,0 6 0 0,0-6-8 0,0 1 0 0,0-1 0 16,0 4 4-16,9-3-4 0,-9 0 0 0,9-1 4 0,-9-4-4 16,8 5 4-16,-8 3 4 0,8-3 0 0,0-1-4 0,2 1 0 15,-2-1-24-15,0 0 20 0,2 6 0 0,-2-1-4 0,0-6 0 16,1 8-4-16,-1 3-4 0,0-5 4 0,1 5 0 0,0-5-4 0,-1 5 0 15,0 0 4-15,2 5 0 0,-10 0-4 0,8-2-4 0,-8-3-4 16,8 11 0-16,-8-6 0 0,9 5-4 0,-9-1 4 0,0 1-4 16,0 4 0-16,0-5 0 0,0 6-4 0,0-1 0 0,-9 5 0 15,9-4-4-15,-8 4 4 0,8-5 0 0,-8 6 0 0,-2-7 0 16,2 7-4-16,0-5 0 0,8 5-4 0,-9-7 4 0,0 2 0 16,1-1-4-16,8-5 4 0,-8 1 4 0,8-1-4 0,-9-3-4 0,9-2 4 15,0 1 0-15,0 0-4 0,0-5 4 0,0 5 0 0,0-5 0 16,0 0 0-16,0 0 0 0,9-5 0 0,-9 5 0 0,8-5 0 15,-8 5 0-15,8-5 4 0,-8 1 0 0,9-2-8 0,-9 2 4 16,9-1 0-16,-1 5 0 0,-8-5 0 0,8 0 0 0,2 0 4 16,-10 5-4-16,8-4 4 0,0 4-4 0,-8 0 4 0,9 0-12 0,0 0 24 15,-9 4 0-15,8 1 0 0,-8 0 0 0,8 0 4 0,1 0 4 16,-9-1 0-16,8 6-4 0,-8-5 4 0,9 5 4 0,0-6-4 16,-1 6 4-16,-8-1 0 0,8 1-4 0,2-5 0 0,-2 5-4 0,-8-1 0 15,8-4 0-15,0 0-4 0,2 4 4 0,-2-4-4 16,0 0 4-16,1-5-4 0,-9 5 0 0,8-5 0 0,0 0 0 0,2 0 0 15,-2 0 0-15,0 0-8 0,0-5 0 0,2 0 0 0,-2-5-4 16,0 1 0-16,1 4 0 0,0-9-4 0,-1 4 0 0,-8-4 0 16,9-1 0-16,-1 1-4 0,-8-1-8 0,8-4-4 0,-8 5-8 0,9 0-8 15,-9-6-12-15,0 1-16 0,0 5-20 0,0-5-16 16,-9 4-16-16,9 1-28 0,-8 0-24 0,8-1-36 0,-8 6-56 0,-1-2 32 16,1 2 36-16,-1 9 44 0,-8-4 20 0,9-1 32 0</inkml:trace>
          <inkml:trace contextRef="#ctx0" brushRef="#br0" timeOffset="22848.8738">9558 6736 23 0,'0'-4'100'0,"0"-1"-8"0,0 5-8 0,8-5-20 0,-8 5 4 0,0 0 4 16,0 0 4-16,0 0 4 0,0 0 4 0,8 5 0 0,-8 0-4 16,0-1 0-16,9 1 4 0,-1 0-4 0,0 4-4 0,2-4 4 15,-2 5-12-15,0 0 0 0,2-1-4 0,6 6-4 0,-7-6-8 16,8 4-8-16,-9-2-4 0,9 4 0 0,-9-1-12 0,10-5-4 16,0 6 0-16,-10-6-8 0,8 1 0 0,2 4-4 0,-10-4 4 0,9 4-8 15,-9-4 0-15,10-1 0 0,-2 1-4 0,-6-1 0 0,6 1-4 16,-7 0 4-16,0-1-4 0,8 1-4 0,-9-4 4 0,0 2-16 15,0 2 0-15,2-6-12 0,-2 6-20 0,0-5-16 0,2 4-16 16,-10-4-12-16,0 0-12 0,8 0-16 0,-8-5-12 0,0 5-12 16,0-5-36-16,0 0-48 0,0 0 32 0,-8-5 36 0,8 0 36 0,0 0 20 15</inkml:trace>
        </inkml:traceGroup>
        <inkml:traceGroup>
          <inkml:annotationXML>
            <emma:emma xmlns:emma="http://www.w3.org/2003/04/emma" version="1.0">
              <emma:interpretation id="{7A64D4DA-36FE-4DE7-9A4C-319D43BA2429}" emma:medium="tactile" emma:mode="ink">
                <msink:context xmlns:msink="http://schemas.microsoft.com/ink/2010/main" type="inkWord" rotatedBoundingBox="19717,9028 20075,9037 20065,9453 19707,944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04096.5168">11356 6942 87 0,'0'0'104'0,"0"0"-12"0,0 0-4 0,0 5-28 0,0-5-4 16,0 0 4-16,0 0 4 0,0 0-8 0,0 0 4 0,0 0 0 0,0 0 0 15,9 0 0-15,-9 0-4 0,8 0-8 0,-8 0-4 0,8 0 0 16,2 0 0-16,-2 0 4 0,0 0-4 0,2 0-8 0,-2 0-4 16,0 0 0-16,9 0-4 0,-8 0-4 0,-1 0-4 0,9 0 0 0,-9 0-8 15,2 0 0-15,-2 0 0 0,10 0 0 0,-10 0-8 16,0 0 0-16,9 0 0 0,-9 0 4 0,1 0-8 0,0 0-4 0,-1 0 0 15,10 0 0-15,-10 0-8 0,0 0-12 0,0 0-16 0,2 0-8 0,-2 0-20 16,-8 0-16-16,8 0-20 0,1 0-16 0,-1 0-20 16,1 0-60-16,0 0 8 0,-9 0 32 0,8 0 32 0,0 0 28 0</inkml:trace>
          <inkml:trace contextRef="#ctx0" brushRef="#br0" timeOffset="103820.2661">11510 6727 43 0,'0'0'92'0,"0"-5"-8"0,0 5-4 16,0 0-28-16,0 0 0 0,0 0-4 0,0-5-4 16,0 5-4-16,0 5 4 0,0-5 4 0,0 0 0 0,0 0 0 0,0 5 0 15,8 0 0-15,-8-1 4 0,0-4-4 0,0 10 0 0,0-6-4 16,0 6 0-16,10 0 0 0,-10 0-4 0,0-1 0 0,0 6 0 15,0-1-4-15,0 0-4 0,0 0-4 0,0 1 0 0,0-1-8 0,0 1 0 16,0 0 0-16,0-1 0 0,0 5-8 0,0-6-4 16,0-2 8-16,0 3-4 0,0 0-4 0,0 1 0 0,0-6 0 0,0 7 0 15,0-8-4-15,0 2-4 0,0 0 4 0,0-1 0 0,0 0-4 16,0 1 0-16,0-5 0 0,0 5 0 0,0-5 0 0,0-1 0 16,0 1-4-16,0 0-4 0,0 0 0 0,0-5-4 0,0 4-8 0,0-4-8 15,0 5-4-15,0-5 0 0,0 0-8 0,0 0-8 0,0 0-4 16,0 0-12-16,0-5-24 0,0 5 12 0,0-4-8 0,0-1-4 15,0 0 0-15,-10 0-36 0,10 1-32 0,0-1 0 0,-8-5 28 16,8 5 24-16</inkml:trace>
        </inkml:traceGroup>
        <inkml:traceGroup>
          <inkml:annotationXML>
            <emma:emma xmlns:emma="http://www.w3.org/2003/04/emma" version="1.0">
              <emma:interpretation id="{9ABC0986-7638-43B4-8171-3DA06BF064D5}" emma:medium="tactile" emma:mode="ink">
                <msink:context xmlns:msink="http://schemas.microsoft.com/ink/2010/main" type="inkWord" rotatedBoundingBox="20661,9004 21829,9034 21812,9705 20644,967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4886.4045">12370 6775 19 0,'0'-5'100'0,"0"5"-4"16,0 0-8-16,0-5-24 0,0 5 0 0,0 0 0 0,-8 0-4 0,8 0-4 15,0 0-4-15,0 0-8 0,0 0-4 0,0 0-4 0,0 0-4 16,-8 0-4-16,8 5 4 0,0-5 0 0,0 5-4 0,0 0 0 16,-9-1 0-16,9 1 0 0,0 4-4 0,0 1-16 0,0 0 16 15,-8-5 0-15,8 9-4 0,0-5 0 0,0 1-4 0,0 5 0 16,0-6-4-16,0 5-4 0,0-3 0 0,0-2 0 0,8 5-4 15,-8-4 4-15,0-1-4 0,0-5 0 0,9 7 4 0,-9-2 0 0,8-4 0 16,-8 0 0-16,8-1 0 0,2 1 0 0,-2 0 0 0,0-5-4 16,2 0 4-16,-2 5-4 0,0-10 0 0,0 5 0 0,1 0 0 15,8-5 4-15,-8 0-4 0,-1-4 0 0,0 4 0 0,2-4-4 0,-2-2 4 16,0 2-4-16,0 0 0 0,2-5 0 0,-2 4 0 16,0-5 0-16,-8 1 0 0,0 5 0 0,0-6 0 0,0 1 0 0,0-2 0 15,0 8 4-15,0-6-4 0,0-1 0 0,-8 6-4 0,0-6 4 16,8 5 0-16,-10 1 0 0,2-1 0 0,0 1 0 0,0 4 0 15,-2-5-4-15,2 6 4 0,0-2 0 0,-9 2 0 0,8 4 0 16,0-5-4-16,1 5 4 0,-8 5-4 0,6-5 4 0,2 4 0 16,0 2-4-16,-2-2 4 0,2 1 4 0,0 0-4 0,-1 5 0 0,1-1 0 15,0 0 4-15,-1 1-4 0,9-5 0 0,-9 10-4 0,9-6 8 16,-8 0-8-16,8 1 4 0,0 0-4 0,0-2 4 0,0 3 0 16,0-2-4-16,0-3 0 0,8 3 4 0,-8 1 0 0,9-1-4 15,-9-4 4-15,9 4 0 0,-1-4 0 0,0 5 0 0,1-5 0 16,-1 0 0-16,0 4 0 0,2-4 0 0,-2 0 0 0,10 4 0 0,-10-5 0 15,0 2 0-15,0 3 0 0,10-4 0 0,-10 0 0 0,1 4 0 16,7 1 0-16,-6-5 0 0,-2 5 0 0,0-1 0 0,10 2 0 16,-10-3 0-16,0 6 0 0,1-4 0 0,0 0 4 0,-1 4-4 15,1-4 0-15,-1 4 0 0,0 1 4 0,-8-1 0 0,0-5-4 16,8 6 0-16,-8-1 0 0,0 1 0 0,0-5 0 0,0 4 4 16,-8 0-4-16,8 0 0 0,-8-4 4 0,0 5 0 0,-1-1 0 0,9-5-4 15,-17 1 0-15,8 5 0 0,1-5-4 0,0-1 4 0,-10-5 0 16,10 7-4-16,0-7 0 0,-2 1 0 0,-6 0-4 0,7-5-12 15,1 0-8-15,-1 0-4 0,0 0-8 0,-7-5-16 0,8 0 4 0,-2 1-16 16,2-7-8-16,8 2-8 0,-8-1-4 0,-2 1-12 16,2-5-36-16,8-1-28 0,-8 4 24 0,8-2 28 0,0-2 20 0</inkml:trace>
          <inkml:trace contextRef="#ctx0" brushRef="#br0" timeOffset="105329.2214">12925 6914 59 0,'0'5'96'0,"0"-1"-12"15,0 1-4-15,8 0-20 0,-8 4-4 0,0 0-4 0,0 2 0 0,0-2-8 16,0 1 0-16,0 4-4 0,10 1 4 0,-10-1-8 0,0 0 4 15,0 0-4-15,8 1-8 0,-8-1 0 0,8 6 8 0,-8-6-4 16,8 5 0-16,-8-5-4 0,10 1-8 0,-2-1 8 0,0 1-8 16,-8-1-4-16,17 1 0 0,-8-1 4 0,0 0-4 0,-1-4 0 0,0 0 0 15,0 4 4-15,10-5 0 0,-10-3-4 0,10 3-4 0,-1 1 0 16,0-6-4-16,-9-4 0 0,9 6 4 0,1-2-4 0,-2-4 0 16,10 0-4-16,-9 0 0 0,0-4 0 0,0-2 0 0,9 2 0 0,-10-6 0 15,2 5-4-15,-1-5 0 0,0 1 4 0,0-2-4 16,-1-2 0-16,2 3 0 0,-10 1 0 0,2-5 0 0,6-1 0 0,-7 0 0 15,-9 6 4-15,8-5-4 0,-8-1 0 0,0 1 0 0,0-1-12 16,0 1 16-16,-8 0 4 0,8-1-4 0,-9 1 4 0,1 0 0 16,0-1-4-16,-2 2 4 0,-6-3-8 0,6 2 4 0,-6-1 0 0,8 6-4 15,-10-5 4-15,1-1-4 0,1 6 0 0,-2-6 4 0,2 6-4 16,-2-6 0-16,1 6 0 0,0-1 4 0,0 1-4 0,1 4 0 16,-2 0 4-16,0-4-4 0,2 9 0 0,-1-6 0 0,0 6-4 15,0 0-4-15,9 0 0 0,-10 0 4 0,0 6-4 0,10-2-8 16,-8 1-8-16,7 0-8 0,-8 4 0 0,8-4-16 0,-7 5-12 15,6-6-12-15,2 7-12 0,0-2-8 0,0 0-4 0,-2-4-44 16,10 5-40-16,-8-1 16 0,8-5 32 0,-8 7 28 0</inkml:trace>
        </inkml:traceGroup>
        <inkml:traceGroup>
          <inkml:annotationXML>
            <emma:emma xmlns:emma="http://www.w3.org/2003/04/emma" version="1.0">
              <emma:interpretation id="{744A7288-DD20-4017-8A92-4984B0397110}" emma:medium="tactile" emma:mode="ink">
                <msink:context xmlns:msink="http://schemas.microsoft.com/ink/2010/main" type="inkWord" rotatedBoundingBox="22287,9261 22748,9273 22737,9709 22276,969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06032.3364">13931 6981 63 0,'0'0'92'0,"0"0"-8"0,0 0-4 16,0 0-24-16,0 4 0 0,0-4 0 0,0 5 0 0,0-5 0 16,9 5 8-16,-9-5-8 0,8 5 0 0,-8-5 8 0,8 5 0 0,2 0 0 15,-10-1 0-15,8 6-4 0,0-4 0 0,1 2 0 0,8-3 0 16,-9 0 0-16,1 5-8 0,-1-1 4 0,10-4-4 0,-10 4-4 16,10 1-4-16,-10-5 0 0,0 5-8 0,9-1 4 0,-8 1-4 0,8-1-12 15,-9 1 0-15,10 0-4 0,-10 4 4 0,0-5-4 16,2 1-4-16,6-1 0 0,-8 1 0 0,1 0-4 0,0 0 0 0,-1-1-4 15,1 0 0-15,-1 1 0 0,0 0 0 0,2-2-4 0,-2 3-4 16,0-2 4-16,0-3-4 0,2 3 4 0,-2 1-4 0,0-6 4 16,-8 6-8-16,9-5 4 0,-1-1 0 0,1 1-4 0,-9 1-4 0,9-2 0 15,-9 1-4-15,8 0-8 0,-8-1-4 0,8-4-12 0,-8 5-12 16,0-5-32-16,0 0 12 0,0 0-16 0,8 0-12 0,-8 0-16 16,0 0-16-16,0-5-12 0,0 1-12 0,0-1-32 0,-8 0-28 15,8-5 28-15,0 5 40 0,0-4 28 0,-8 5 20 0</inkml:trace>
          <inkml:trace contextRef="#ctx0" brushRef="#br0" timeOffset="106422.293">14358 6971 51 0,'-9'-5'120'0,"9"1"-12"0,0 4-4 16,-9 0-20-16,9-5 4 0,0 5 4 0,-8 0 0 0,8 0-8 0,0 0-8 15,-9 0 0-15,1 0-8 0,8 5 0 0,-8-5 0 0,8 4 0 16,-10 1-4-16,2 0 4 0,8-5 0 0,-8 5 0 0,0 4-4 16,8-4-4-16,-10 5-4 0,2-1 0 0,0 1 0 0,-1-1 0 0,1 6-8 15,-1-5 0-15,0 4-8 0,1 0 0 0,0 1-32 16,-10-1-8-16,10 0 0 0,0 1 0 0,-10-1 0 0,10 5 0 0,-9-4 0 16,8-1 0-16,-8 6 0 0,9-6 0 0,-10 0 0 0,10 1 0 15,0-1 0-15,-10 1 0 0,10-1 0 0,-1-5 0 0,1 6 0 16,0-6 0-16,-1 1 0 0,9-5 0 0,-9 4 0 0,1-4 0 0,8 0 0 15,0-5 0-15,0 5-28 0,-8-5-52 0,8 0-24 0,0 0-12 16,0 0-24-16,0 0-24 0,0-5-20 0,-10 5-36 16,10-5-40-16,0-4 44 0,0 4 40 0,0 0 32 0,0-5 32 0,-8 1 20 15</inkml:trace>
        </inkml:traceGroup>
        <inkml:traceGroup>
          <inkml:annotationXML>
            <emma:emma xmlns:emma="http://www.w3.org/2003/04/emma" version="1.0">
              <emma:interpretation id="{6903F224-C5E3-4BF4-A39E-4B4A5DB0C1D9}" emma:medium="tactile" emma:mode="ink">
                <msink:context xmlns:msink="http://schemas.microsoft.com/ink/2010/main" type="inkWord" rotatedBoundingBox="23366,9053 23690,9061 23681,9439 23357,9431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57026.914">15005 6981 67 0,'0'-5'92'0,"0"5"-12"0,0 0-8 0,0 0-24 0,0 0-8 16,0 0 0-16,0 0-4 0,0 0 0 0,0 0 0 0,0 0 4 16,0 0 0-16,0 0 4 0,0-5 0 0,9 5 4 0,-9 0-4 15,0 0 12-15,8 0-8 0,-8-5 4 0,9 5-4 0,0 0 0 16,-1 0-4-16,0 0 0 0,2 0 0 0,-2-4 0 0,0 4-4 0,0 0-12 15,2 0 4-15,-2 0-8 0,0-5-4 0,1 5 0 0,-1 0-4 16,0 0-4-16,2 0 0 0,-2 0-4 0,0 0 0 0,0 0-4 16,2 0 4-16,-2 0-4 0,0 0 0 0,1 0 0 0,-9 0-4 15,9 0-4-15,-1 0-8 0,1 0-4 0,-9 0-12 0,8 0-12 16,0 0-8-16,-8 0-4 0,9 0-16 0,0 0-8 0,-9 0-12 0,8 0-12 16,0 0-8-16,2 0-32 0,-10-6-52 0,8 6 28 0,0-4 24 15,1 4 32-15,0-5 16 0</inkml:trace>
          <inkml:trace contextRef="#ctx0" brushRef="#br0" timeOffset="156748.659">15090 6746 3 0,'0'0'92'0,"0"0"-4"15,0-5-12-15,0 5-24 0,0 0-4 0,0 0-8 0,0 0 0 16,0 0-4-16,0 0-4 0,0 0-4 0,0 0-4 0,0 0 0 15,0 0 0-15,0 5 4 0,0-10 4 0,10 5 8 0,-10 5 0 16,0-5-4-16,0 4 12 0,0-4 0 0,8 5-4 0,-8 5-4 16,8-5-4-16,-8 5-4 0,0-6-12 0,9 6 16 0,-9 0-4 0,0 4-8 15,0-6 4-15,8 8-8 0,-8-6 0 0,0 4 0 16,0 0 0-16,0 0-4 0,0 1-4 0,0-5 0 0,0 4-4 0,0 0 4 16,0-4-4-16,0 4 0 0,0-4-4 0,0 4 0 0,0-4 0 15,0-1 0-15,0 7 0 0,0-8 0 0,0 2 0 0,0 0-4 16,0-6 4-16,0 6-4 0,0-1 0 0,0-4 0 0,0 0 0 0,0 0-4 15,0 0 0-15,0 0-4 0,0-1 0 0,0-4-4 0,0 5-4 16,0-5-4-16,0 0-4 0,0 5-4 0,0-5-8 0,0 0-4 16,0 0-8-16,0 0-8 0,0 0-8 0,0-5-4 0,0 5-4 0,0-5-4 15,0 5 4-15,-8-4-12 0,8-1-28 0,0 0-24 16,0 5-8-16,-9-10 28 0,9 5 20 0</inkml:trace>
        </inkml:traceGroup>
        <inkml:traceGroup>
          <inkml:annotationXML>
            <emma:emma xmlns:emma="http://www.w3.org/2003/04/emma" version="1.0">
              <emma:interpretation id="{4907DD6C-E65E-478E-8BBC-3D2A0420AA8F}" emma:medium="tactile" emma:mode="ink">
                <msink:context xmlns:msink="http://schemas.microsoft.com/ink/2010/main" type="inkWord" rotatedBoundingBox="24242,8815 25873,8839 25860,9675 24229,9651"/>
              </emma:interpretation>
              <emma:one-of disjunction-type="recognition" id="oneOf12">
                <emma:interpretation id="interp12" emma:lang="" emma:confidence="0">
                  <emma:literal>314</emma:literal>
                </emma:interpretation>
                <emma:interpretation id="interp13" emma:lang="" emma:confidence="0">
                  <emma:literal>31 4</emma:literal>
                </emma:interpretation>
                <emma:interpretation id="interp14" emma:lang="" emma:confidence="0">
                  <emma:literal>31 y</emma:literal>
                </emma:interpretation>
                <emma:interpretation id="interp15" emma:lang="" emma:confidence="0">
                  <emma:literal>31 Y</emma:literal>
                </emma:interpretation>
                <emma:interpretation id="interp16" emma:lang="" emma:confidence="0">
                  <emma:literal>31 h</emma:literal>
                </emma:interpretation>
              </emma:one-of>
            </emma:emma>
          </inkml:annotationXML>
          <inkml:trace contextRef="#ctx0" brushRef="#br0" timeOffset="157647.2654">15918 6804 11 0,'-9'-6'92'0,"1"2"-8"0,8-1-12 0,0 0-24 0,-9 1 0 16,9-1 0-16,0 0-8 0,-9 0-4 0,9 0-4 0,0 0 0 0,0 0-8 15,0-4 0-15,0 4 0 0,0 1-4 0,0-6 0 0,9 5-4 16,0-4 4-16,-9 3-4 0,8-3 8 0,1 4-4 0,-1-4 0 15,0-1 8-15,2 5-8 0,-2 1 4 0,0-6 0 0,10 10 0 16,-10-5-4-16,0 0 0 0,9 5 0 0,-8 0-4 0,0 0 0 16,7 0 0-16,-6 5-4 0,-2 0 4 0,0-1 0 0,-8 2 0 0,8 3-8 15,2 1 4-15,-10-1 0 0,0 1-8 0,0 4 12 0,0-4-8 16,0 4 0-16,0 0-4 0,-10 1 0 0,10 4 0 0,-8-5 0 16,0 1 0-16,0-2 0 0,-2 3 0 0,10-2 4 0,-8 1-8 15,0-1 4-15,-1-5 0 0,0 2 4 0,9-2-4 0,-8 0-4 16,8-4 0-16,0 0 0 0,-9 0-4 0,9-1 4 0,0-4-4 0,0 5 4 15,0-5 0-15,0 0 4 0,9 0-4 0,-9 0-4 0,8 0 4 16,-8 0 0-16,9 0 4 0,-9 0-4 0,9 0 0 0,-1 0 0 16,0 0-4-16,2 0 0 0,-2 0 4 0,0 0 0 0,0 4-4 0,2-4 8 15,-2 6-8-15,0-1 8 0,1-1-8 0,-1-4 4 16,1 10 4-16,0-5-4 0,-1-1 0 0,0 6 4 0,0 0-8 0,2-5 8 16,-2 9-8-16,0-5 4 0,-8 1 0 0,10-1 4 0,-10 1 0 15,8 0 0-15,-8-1-4 0,0 6 0 0,0-5 0 0,0 4 8 16,0-5 0-16,-8 6 4 0,8-5 0 0,-10 4 4 0,2 0 0 15,0-4 4-15,-2 4-4 0,-6-4 0 0,8 0 0 0,-1 4 0 16,-8-5-4-16,8 1 0 0,-7 0-4 0,-2-7-4 0,10 3 0 0,-10-1 0 16,10 0-4-16,-9-1 4 0,8-4-8 0,1 0-4 0,-9 0-4 15,9 0-8-15,0-4-8 0,-2-1-8 0,10 0-4 0,-8-4-12 16,0 4-8-16,8-5-16 0,0 0-8 0,-10-4-8 0,10 5-4 16,0-6-24-16,0 5-32 0,10-4-16 0,-10 0 32 0,0 0 24 15,8-1 24-15</inkml:trace>
          <inkml:trace contextRef="#ctx0" brushRef="#br0" timeOffset="158105.0316">16438 7110 51 0,'-8'5'96'0,"8"5"-12"0,-10-6-8 0,10 1-24 0,0 0-8 0,-8 0-8 15,8-5-4-15,0 4 0 0,0-4-4 0,0 0-4 16,0-4 0-16,8-1-4 0,-8 0 4 0,10 0-4 0,-10 1 4 0,8-6-4 16,0 1 4-16,1-1 0 0,-1-5 0 0,0 6 0 0,2-5 4 15,6-1-4-15,-8 2 4 0,10-3-4 0,-10 2 4 0,1-1-4 16,8 1 4-16,-8 0 0 0,7-5 0 0,-6 4-4 0,-2 1-4 0,8-1 0 16,-6 1-4-16,-2 0 0 0,0 0 4 0,1-1-4 0,0 1 0 15,-1 4 0-15,-8-5-4 0,9 1 0 0,-1 5 0 0,-8-1 0 16,8 0 0-16,-8 1-4 0,9-1 0 0,-9 1 0 0,9-1 0 15,-9 5 0-15,8 1-4 0,-8-2 0 0,0 2-4 0,0-1 4 16,0 0 0-16,0 5 0 0,8 0 4 0,-8-5-4 0,0 5 4 16,0 0 4-16,0 5 0 0,0-5-4 0,0 5 0 0,0 4 4 0,0-3 0 15,0 3-4-15,0-4 4 0,0 9-8 0,0-4 4 0,0 4-16 16,0 1 16-16,0-1 0 0,0 1-4 0,0 4 0 0,0 0 0 16,0 0 0-16,0 0 0 0,0 0 4 0,0 1-4 0,0-1-4 15,0 0 4-15,0 0-4 0,0 0 4 0,0 0-4 0,0 0 0 16,0 0 0-16,0-4-4 0,0 4 0 0,0-4 0 0,0-1 0 15,0 0-4-15,0 1-4 0,0-1-8 0,0-4-8 0,0 4-4 16,0-4-12-16,0 0-8 0,0-6-12 0,0 6-16 0,0-5-4 0,0 0-4 16,0-1-16-16,0-4-20 0,0 5-48 0,0-5 0 0,0-5 32 15,0 1 24-15,0 4 24 0</inkml:trace>
          <inkml:trace contextRef="#ctx0" brushRef="#br0" timeOffset="158754.2945">17111 6602 31 0,'9'-10'96'0,"-9"5"-12"0,0 2-8 15,8-8-24-15,-8 6-4 0,9 1-4 0,-9-6-8 0,8 5 0 16,-8 0 0-16,0 0-4 0,8 1-4 0,-8-2 4 0,0 6-4 0,10-4 0 15,-10 4 8-15,8-5 8 0,-8 5 0 0,8 0 8 0,-8 0 4 16,0 0 0-16,0 0-4 0,0 5 0 0,0-1 0 0,0-4-4 16,0 6 0-16,0 3-8 0,0-4 4 0,0 5-4 0,0-1-4 15,0 1-4-15,0 4-4 0,0-4 0 0,0 4-8 0,0 5 0 16,0-4-4-16,0 4-4 0,-8-5 0 0,8 5-4 0,0 1 0 0,0-6-4 16,0 5 0-16,0 1 0 0,0-1 0 0,-8 0 0 0,8 0-4 15,0-5 0-15,0 6 0 0,0-6 0 0,8 0 0 0,-8 6 0 16,0-11 0-16,8 6 0 0,-8-2 0 0,0-2 0 0,10-2 0 15,-10 1-4-15,8-1 0 0,0 1 0 0,1-5 0 0,-1 0 0 16,1-1 0-16,-1 1 4 0,1-5-4 0,7 5-4 0,-6-5 0 0,-2 0 4 16,10 0-4-16,-10-5-4 0,8 0 4 0,-7 1-4 15,8 4 0-15,-8-10 0 0,7 5 4 0,-6-5 0 0,6 6 0 0,-8-6 4 16,2 5-4-16,-2-4 4 0,9-1 0 0,-9 1 0 0,1-1 0 16,0 5 4-16,-1-4 0 0,0 0 0 0,-8 3 0 0,8 1 0 15,-8-4 4-15,10 4 0 0,-10 5 0 0,0-5 4 0,0 1 0 0,0 4-4 16,8 0 8-16,-8-5 0 0,0 5 0 0,0 0-4 0,0 0 0 15,0 0 0-15,-8 0 4 0,8 5 4 0,0-1 0 16,0-4 0-16,0 5 4 0,0 5 4 0,0-6 0 0,0 7 4 0,0-2 0 16,0 0 4-16,0 6 0 0,0-2-4 0,0 2 12 0,0 0-4 15,0 4-4-15,0 0 0 0,0 0 4 0,-10 1-4 0,10-2 0 16,0 7-20-16,0-6-12 0,-8 0 0 0,8 0 0 0,0 0 0 0,-8 0 0 16,8 1 0-16,0-1 0 0,-8-5 0 0,8 6 0 0,0-6 0 15,0 1 0-15,0-6 0 0,0 1 0 0,0 4 0 0,0-9 0 16,0 4 0-16,0-3 0 0,0-2 0 0,0-4 0 0,0 5-76 15,0-5-44-15,0-5-24 0,-9 1-20 0,9-2-28 0,0-3-44 16,-9 0-44-16,9-1 48 0,-8-5 40 0,8 1 40 0,0-2 28 16,-9 3 20-16</inkml:trace>
        </inkml:traceGroup>
      </inkml:traceGroup>
    </inkml:traceGroup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53:07.31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12ECEF4-34CE-4EA3-8C20-51F774372FF3}" emma:medium="tactile" emma:mode="ink">
          <msink:context xmlns:msink="http://schemas.microsoft.com/ink/2010/main" type="writingRegion" rotatedBoundingBox="23206,4028 23258,4028 23258,4393 23206,4393"/>
        </emma:interpretation>
      </emma:emma>
    </inkml:annotationXML>
    <inkml:traceGroup>
      <inkml:annotationXML>
        <emma:emma xmlns:emma="http://www.w3.org/2003/04/emma" version="1.0">
          <emma:interpretation id="{C41F4798-56CB-4387-8650-135D675ED094}" emma:medium="tactile" emma:mode="ink">
            <msink:context xmlns:msink="http://schemas.microsoft.com/ink/2010/main" type="paragraph" rotatedBoundingBox="23206,4028 23258,4028 23258,4393 23206,43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A27E49-AC06-47B0-9BDC-576710A0C831}" emma:medium="tactile" emma:mode="ink">
              <msink:context xmlns:msink="http://schemas.microsoft.com/ink/2010/main" type="line" rotatedBoundingBox="23206,4028 23258,4028 23258,4393 23206,4393"/>
            </emma:interpretation>
          </emma:emma>
        </inkml:annotationXML>
        <inkml:traceGroup>
          <inkml:annotationXML>
            <emma:emma xmlns:emma="http://www.w3.org/2003/04/emma" version="1.0">
              <emma:interpretation id="{68FEA114-D661-46FC-90AA-87C4C3716646}" emma:medium="tactile" emma:mode="ink">
                <msink:context xmlns:msink="http://schemas.microsoft.com/ink/2010/main" type="inkWord" rotatedBoundingBox="23206,4028 23258,4028 23258,4393 23206,43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14858 1732 95 0,'0'-5'108'0,"0"0"-8"0,-8 5-8 0,8-5-20 0,0 5-8 16,0 0-4-16,0-4 0 0,0 4-8 0,0 0-4 0,0 0 0 0,0 0-4 16,0 0-4-16,0 0 4 0,0 4-4 0,0-4 4 0,0 5-4 15,0-5 0-15,0 5 0 0,0 0-4 0,0-1 0 0,0 6 0 16,0-5 0-16,8 4-4 0,-8 1-4 0,0-5 0 0,0 9 0 16,0-4-4-16,8 0 0 0,-8 4-8 0,0-6 0 0,10 8 0 15,-10-6 0-15,0 4-8 0,0-5-4 0,8 6 4 0,-8-5-4 16,0 4 4-16,0-5 0 0,8 1-4 0,-8 5 0 0,0-6-4 0,0 5 0 15,0-4 0-15,0-1 0 0,0 1-4 0,10 0-4 0,-10-1-4 16,0 2-4-16,0-7-4 0,0 6-4 0,0-6-8 0,0 1-20 16,0 0 12-16,0 0-4 0,0-5-12 0,0 4-12 0,0-4-16 15,0 0-4-15,0 0-12 0,0 6-4 0,-10-6-16 0,10-6-36 16,0 6-20-16,-8 0 40 0,8-4 20 0,0 4 32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57:01.6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4A7BA82-8421-453F-B5BF-C428DCA76AA9}" emma:medium="tactile" emma:mode="ink">
          <msink:context xmlns:msink="http://schemas.microsoft.com/ink/2010/main" type="inkDrawing"/>
        </emma:interpretation>
      </emma:emma>
    </inkml:annotationXML>
    <inkml:trace contextRef="#ctx0" brushRef="#br0">-2 21 15 0,'10'0'64'0,"-10"0"-8"0,0 0 0 0,0 0-20 0,0-5-4 0,0 5 0 15,8 0-8-15,-8-5-4 0,0 0-4 0,0 5 8 0,8-4-8 0,-8 4 0 16,0 0 4-16,0 0 0 0,0-5 0 0,0 5 4 16,0 0-4-16,0 0 0 0,0 0 4 0,0 0 4 0,0 0-4 0,0 0 0 15,0 0 0-15,0 0 4 0,0 0 0 0,0 0-4 0,0 0 4 16,0 0 0-16,0 0 0 0,0 0-4 0,0 0 0 0,0 0-20 16,0 0 28-16,0 0-4 0,0 0-4 0,0 0-4 0,0 0 0 0,0 0 4 15,0 0 0-15,0 0 0 0,0 0-4 0,0 0 0 16,0 5 4-16,0-5-4 0,0 4 0 0,0-4 0 0,0 5-4 0,0 0 0 15,9 4 0-15,-9-3-4 0,0 2-4 0,0 3 0 0,0-2 0 16,0 1-4-16,0 0 4 0,0 5 0 0,8-7 0 0,-8 7-4 16,0-1 0-16,0-5 0 0,0 7 0 0,0-3 0 0,9 2 0 0,-9-5 0 15,0 4 0-15,8 0 0 0,-8-4 0 0,0 4-4 16,0 1 0-16,0-6 0 0,9 1 0 0,-9 4 0 0,0-4 4 0,8 0-4 16,-8-1 0-16,0 1 0 0,0-1 0 0,0-4 0 0,8 4 0 15,-8-5 0-15,0 7 0 0,0-7 0 0,0 2 0 0,0-2 0 16,0 1-4-16,0 0 4 0,0-5 0 0,0 5-4 0,10-5 0 0,-10 4 0 15,0-4 0-15,-10 0-4 0,20 0 4 0,-10 0-4 16,0 0-4-16,-10 0 0 0,20 0-4 0,-10 0-12 0,0 0 4 0,-10 0-8 16,10-4-4-16,0 4-8 0,0-5-4 0,0 0-4 0,0 5-8 0,0-5-4 15,0 1-4-15,0-2-8 0,0 6-8 0,0-4-36 16,-8-1-32-16,8-1 8 0,0 2 28 0,-8 0 20 0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56:35.7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2B8E1BE-0110-4799-93E8-902020DFABE9}" emma:medium="tactile" emma:mode="ink">
          <msink:context xmlns:msink="http://schemas.microsoft.com/ink/2010/main" type="writingRegion" rotatedBoundingBox="12824,6094 14111,6111 14109,6266 12822,6249"/>
        </emma:interpretation>
      </emma:emma>
    </inkml:annotationXML>
    <inkml:traceGroup>
      <inkml:annotationXML>
        <emma:emma xmlns:emma="http://www.w3.org/2003/04/emma" version="1.0">
          <emma:interpretation id="{CB9C69E2-D106-4FCD-B74E-060BF7792C29}" emma:medium="tactile" emma:mode="ink">
            <msink:context xmlns:msink="http://schemas.microsoft.com/ink/2010/main" type="paragraph" rotatedBoundingBox="12824,6094 14111,6111 14109,6266 12822,6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C6CC63-69F1-47AF-A644-E989A890BC70}" emma:medium="tactile" emma:mode="ink">
              <msink:context xmlns:msink="http://schemas.microsoft.com/ink/2010/main" type="line" rotatedBoundingBox="12824,6094 14111,6111 14109,6266 12822,6249"/>
            </emma:interpretation>
          </emma:emma>
        </inkml:annotationXML>
        <inkml:traceGroup>
          <inkml:annotationXML>
            <emma:emma xmlns:emma="http://www.w3.org/2003/04/emma" version="1.0">
              <emma:interpretation id="{65C99D67-B445-4DC5-A0B9-609E1CC8D03A}" emma:medium="tactile" emma:mode="ink">
                <msink:context xmlns:msink="http://schemas.microsoft.com/ink/2010/main" type="inkWord" rotatedBoundingBox="12824,6094 14111,6111 14109,6266 12822,6249"/>
              </emma:interpretation>
              <emma:one-of disjunction-type="recognition" id="oneOf0">
                <emma:interpretation id="interp0" emma:lang="" emma:confidence="0">
                  <emma:literal>my</emma:literal>
                </emma:interpretation>
                <emma:interpretation id="interp1" emma:lang="" emma:confidence="0">
                  <emma:literal>na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ma</emma:literal>
                </emma:interpretation>
                <emma:interpretation id="interp4" emma:lang="" emma:confidence="0">
                  <emma:literal>mu</emma:literal>
                </emma:interpretation>
              </emma:one-of>
            </emma:emma>
          </inkml:annotationXML>
          <inkml:trace contextRef="#ctx0" brushRef="#br0">4493 3921 35 0,'-8'0'92'15,"8"5"-8"-15,0-5-8 0,0 5-24 0,-9-5 0 0,9 0-4 0,0 4 4 16,0-4 0-16,0 0-8 0,0 0-8 0,0 0 0 0,-9 0 0 16,9 0-4-16,0 0-4 0,0 0-4 0,0 0 0 0,0 0-4 15,0-4 4-15,0 4 0 0,0 0 0 0,0-5 4 0,0 0 0 0,0 0 0 16,9 1-4-16,-9-1-4 0,0-5 4 0,0 5-4 15,9-4-4-15,-9 4 4 0,0-5-4 0,8 1 0 0,-8 4 0 0,8-4 0 16,-8-2-4-16,8 7 0 0,2 0 0 0,-10-6-4 0,8 4 0 16,0 2 0-16,2-1-4 0,-10 1 0 0,8-2 0 0,0 2 0 15,1 4 0-15,-1-5-4 0,1 5 4 0,0 0-4 0,-1 0 4 0,0 0-4 16,0 0 0-16,2 0 4 0,-2 5-4 0,0-5 4 0,10 4-4 16,-10 2 4-16,-8-2 0 0,9 5 0 0,-1-3-4 0,0 4 4 15,1-6 0-15,0 5-4 0,-1-3 0 0,0 3 4 0,2 1-4 16,-10-6 0-16,8 6 0 0,0-5 0 0,1-1 0 0,-9 6 0 15,9-5 0-15,-1 0 0 0,0 0 4 0,-8-1-4 0,9-4 0 16,-1 0 0-16,1 0 4 0,0 5 0 0,-1-5 0 0,0 0 0 0,2 0 0 16,-2-5-4-16,0 5 4 0,0-4 0 0,2-1 0 0,-2 0-4 15,0 5 4-15,1-5 0 0,-1-5 0 0,0 6-4 0,2-1 0 16,-2 0 4-16,0 0-4 0,0 1 0 0,2-1 0 0,-2 0 4 16,0 0-4-16,1 1 0 0,0-2 4 0,-1 1-4 0,-8 1 0 15,9 4 4-15,-1-4-4 0,0-2 0 0,-8 6 0 0,9 0 4 16,0-4 4-16,-1 4-8 0,0 0 0 0,-8 0 4 0,10 0 4 15,-2 0-8-15,0 0 0 0,-8 0 4 0,9 0 0 0,0 0 0 0,-1 0 4 16,-8 0-4-16,8 4 4 0,1-4 0 0,-1 0 0 0,1 6-4 16,-9-6 0-16,9 4 0 0,-1-4 0 0,0 4 4 0,-8 1-4 15,10 1 0-15,-10-6 4 0,8 4-4 0,0 1 0 0,-8 0 0 16,9 0 0-16,-9-1-4 0,9-4 0 0,-1 5 4 0,-8-5 0 16,8 5-4-16,-8 0-4 0,9-5 4 0,-9 4 0 0,8-4 0 0,0 0 0 15,-8 0-20-15,10 5 24 0,-10-5 0 0,8 0 0 0,-8 0-4 16,8 0 4-16,2 0 0 0,-10 0-4 0,8 0 4 0,0 0 0 15,-8 0 0-15,8 0-4 0,1 0 0 0,0 0 4 0,-9 0 0 0,8 0 0 16,1 0-4-16,-1 0 4 0,0 0 0 0,2-5-4 0,-2 5 4 16,-8 0-4-16,16-4 4 0,-6 4 0 0,-2 0 0 0,0-5-4 15,1 0 0-15,0 5 0 0,-1-5 4 0,9 5 0 0,-9-4-4 16,0-1 0-16,2 5 0 0,6-5-4 0,-6 5 4 0,-2-5 0 16,0 5 4-16,1-4-4 0,-1 4 4 0,1 0-4 0,-1 0 0 0,1 0 4 15,-9 0 4-15,8-6-4 0,0 6 0 0,-8 0 8 16,10 0-4-16,-2 0 0 0,-8 6 4 0,8-6 0 0,-8 0 0 0,10 4 0 15,-10-4 0-15,8 5 0 0,-8-5 0 0,8 5 8 0,-8-5-4 16,8 5 0-16,-8-1 0 0,9-4 0 0,0 5-4 0,-9 0 0 16,8 0 0-16,-8-1 0 0,9-4-4 0,-9 5-4 0,8 0 0 15,-8-5 0-15,8 5-4 0,-8-5 4 0,10 5 0 0,-10-5-4 0,8 0 0 16,-8 0 0-16,8 0 4 0,-8 5-8 0,0-5 4 16,8 0-4-16,-8 0-12 0,0 0-20 0,0 0-16 0,0 0-28 0,0 0-20 15,0 0-44-15,0 0-44 0,0 0-100 0,0 0 40 0,0 0 48 16,0-5 32-16,-8 5 36 0,8 0 24 0</inkml:trace>
        </inkml:traceGroup>
      </inkml:traceGroup>
    </inkml:traceGroup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56:21.32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268582F-8288-4B99-8AFC-972D235BD1F8}" emma:medium="tactile" emma:mode="ink">
          <msink:context xmlns:msink="http://schemas.microsoft.com/ink/2010/main" type="writingRegion" rotatedBoundingBox="10419,8772 10820,8772 10820,9152 10419,9152"/>
        </emma:interpretation>
      </emma:emma>
    </inkml:annotationXML>
    <inkml:traceGroup>
      <inkml:annotationXML>
        <emma:emma xmlns:emma="http://www.w3.org/2003/04/emma" version="1.0">
          <emma:interpretation id="{82EDEFAE-21B1-4062-9ED4-AAF73D8099FA}" emma:medium="tactile" emma:mode="ink">
            <msink:context xmlns:msink="http://schemas.microsoft.com/ink/2010/main" type="paragraph" rotatedBoundingBox="10419,8772 10820,8772 10820,9152 10419,91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318B98-4908-4E3E-838E-06452B874370}" emma:medium="tactile" emma:mode="ink">
              <msink:context xmlns:msink="http://schemas.microsoft.com/ink/2010/main" type="line" rotatedBoundingBox="10419,8772 10820,8772 10820,9152 10419,9152"/>
            </emma:interpretation>
          </emma:emma>
        </inkml:annotationXML>
        <inkml:traceGroup>
          <inkml:annotationXML>
            <emma:emma xmlns:emma="http://www.w3.org/2003/04/emma" version="1.0">
              <emma:interpretation id="{994F804E-3BEC-49F6-AB5B-020755C0B1A9}" emma:medium="tactile" emma:mode="ink">
                <msink:context xmlns:msink="http://schemas.microsoft.com/ink/2010/main" type="inkWord" rotatedBoundingBox="10419,8772 10820,8772 10820,9152 10419,91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2081 6457 43 0,'0'0'108'0,"-10"0"-8"0,10 0-12 16,0 6-28-16,0-6-4 0,0 0-4 0,0 0-4 0,-8 0 0 16,8 0-4-16,0 0 4 0,0 0 4 0,0 0 4 0,8 0 8 0,-8 0-8 15,0 0 4-15,10 5-8 0,-10-5 4 0,0 0-4 0,8 5 4 16,0-1-4-16,1-4 0 0,-9 5 0 0,9-5 0 0,7 5-4 16,-7 0 4-16,-1-5-4 0,10 4 0 0,-10 1-8 0,0-5 0 0,10 5-8 15,-10-5 0-15,10 0-4 0,-10 0-4 0,9 5 0 16,-1-5-4-16,-6 0-8 0,6 0 4 0,-8 0-4 0,10 0 0 0,-10 0-4 15,10 0-4-15,-10 0 4 0,1 0 0 0,7 0-4 0,-7 0-4 16,0 0 4-16,-1 0-20 0,0 0 16 0,2 0 0 0,-2 0-8 16,0 0-4-16,-8 0 0 0,9 0-16 0,-9 0-12 0,9 0-12 15,-9 0-16-15,0 0-8 0,8-5-8 0,-8 5-12 0,0 0-20 16,0 0-20-16,0 0-12 0,0 0-32 0,-8 0-44 0,8 0 28 0,-9 0 44 16,0 0 32-16,9 0 20 0</inkml:trace>
          <inkml:trace contextRef="#ctx0" brushRef="#br0" timeOffset="277.2576">2063 6823 83 0,'0'0'120'0,"0"3"-12"0,0-3-4 15,0 0-36-15,0 0 16 0,0 6 4 0,0-6 8 0,8 0-8 16,-8 0-4-16,0 5 4 0,10-5 0 0,-10 0 0 0,8 0 0 0,0 0-4 15,1-5-4-15,0 10-8 0,-1-5-4 0,0 0-4 0,9 0-4 16,-9 0-8-16,10 0-4 0,-10 0-4 0,10 0-8 0,-10 0-4 16,10 0-4-16,-2 0-4 0,-7 0-4 0,7-5-8 0,2 5 0 0,-2 0 0 15,-6 0 0-15,6-6-8 0,-7 6 0 0,8 0-4 16,-8-3 0-16,7 3 0 0,-7 0-4 0,0-5-12 0,-1 5-20 0,0 0-16 16,2 0-28-16,-2 0-28 0,0 0-24 0,-8 0-40 0,9 0-36 15,-9 0-76-15,0 0 24 0,9 0 56 0,-9 0 40 0,0 0 28 16,0 0 28-16</inkml:trace>
        </inkml:traceGroup>
      </inkml:traceGroup>
    </inkml:traceGroup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3T00:12:28.6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-2-3 51 0,'0'0'132'0,"-8"0"-8"0,8 0-4 0,0 0-24 0,0 0 0 16,0 0 0-16,0 0-8 0,0 0 0 0,0 0-8 0,0 0-4 15,0 0-8-15,0 0-8 0,0 0-4 0,0 0-12 0,0 0-8 0,0 0 0 16,0 0-8-16,0 0-8 0,0 0-4 0,0 0-4 0,0 0 4 16,0 0-4-16,0 0-4 0,0 0 0 0,0 0-8 0,0 0 0 15,0 0-8-15,0 0-20 0,0 0-16 0,0 0-8 0,8 0-24 0,-8 0-20 16,0 0-16-16,0 0-16 0,0 0-48 0,0 0-52 15,0 0 60-15,0 0 28 0,10-5 24 0,-10 5 32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3T00:12:49.3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734EF17-8EC0-417D-8E00-3F90ACAD1ECD}" emma:medium="tactile" emma:mode="ink">
          <msink:context xmlns:msink="http://schemas.microsoft.com/ink/2010/main" type="writingRegion" rotatedBoundingBox="2673,3534 4874,5766 4221,6410 2020,4177"/>
        </emma:interpretation>
      </emma:emma>
    </inkml:annotationXML>
    <inkml:traceGroup>
      <inkml:annotationXML>
        <emma:emma xmlns:emma="http://www.w3.org/2003/04/emma" version="1.0">
          <emma:interpretation id="{ADD6A88E-F578-49CE-991C-3CBBFD4430D8}" emma:medium="tactile" emma:mode="ink">
            <msink:context xmlns:msink="http://schemas.microsoft.com/ink/2010/main" type="paragraph" rotatedBoundingBox="2673,3534 4874,5766 4221,6410 2020,4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906780-363F-4B16-99BE-B6EEC5DF8955}" emma:medium="tactile" emma:mode="ink">
              <msink:context xmlns:msink="http://schemas.microsoft.com/ink/2010/main" type="line" rotatedBoundingBox="2673,3534 4874,5766 4221,6410 2020,4177"/>
            </emma:interpretation>
          </emma:emma>
        </inkml:annotationXML>
        <inkml:traceGroup>
          <inkml:annotationXML>
            <emma:emma xmlns:emma="http://www.w3.org/2003/04/emma" version="1.0">
              <emma:interpretation id="{9F0C755A-B015-4FF6-9275-3B3D73570147}" emma:medium="tactile" emma:mode="ink">
                <msink:context xmlns:msink="http://schemas.microsoft.com/ink/2010/main" type="inkWord" rotatedBoundingBox="2673,3534 2898,3762 2666,3991 2441,3763"/>
              </emma:interpretation>
            </emma:emma>
          </inkml:annotationXML>
          <inkml:trace contextRef="#ctx0" brushRef="#br0">531 1061 23 0,'0'0'88'0,"0"0"-16"0,0 0-8 16,0 0-24-16,0 0 0 0,0 0-12 0,0 0 0 0,0 0-4 16,0 0-4-16,0 0 4 0,0 0-4 0,0 0 8 0,0 0 0 0,0 0 0 15,0 0 4-15,0 0 0 0,0 0 4 0,0 0 0 16,8 0 0-16,-8 0 0 0,0 0 4 0,8 0 0 0,-8 0 4 0,0 0-12 16,10 0 12-16,-10 0-4 0,8 0-12 0,0 0 0 0,-8-6 4 15,9 6 0-15,-1 0-4 0,1 0-4 0,-9 0 0 0,9-4-4 16,-1 4 0-16,0 0 0 0,0 0-4 0,2-4 0 0,-2 4 0 15,0 0-4-15,-8 0 0 0,18 0 0 0,-10 0 0 0,1 0 0 0,-9 0-4 16,8 0-4-16,1 0 4 0,-1 0 0 0,1 0 0 0,-9 0-4 16,8 0 0-16,0 0 0 0,-8 0-4 0,10 0 4 0,-10 0-4 15,0 0 0-15,0 0 0 0,0 0 0 0,8 0 0 0,-8 0 4 16,0 0-4-16,0 0 0 0,0 0 0 0,0 0-4 0,0 0-4 0,0 0-4 16,0 0-8-16,-8 0-16 0,8 0-12 0,0 0-20 15,0 0-20-15,0 0-32 0,0 0-32 0,0 4-72 0,-10-4 28 0,10 0 40 16,0 0 32-16,-8 4 24 0</inkml:trace>
          <inkml:trace contextRef="#ctx0" brushRef="#br0" timeOffset="5914.1788">505 1252 15 0,'0'0'84'0,"0"0"-12"0,0-4-4 0,0 4-24 15,0 0-4-15,0 0 0 0,0 0 0 0,8 0-4 0,-8 0-4 0,0 0 4 16,0 0-4-16,10 0 4 0,-10 0 0 0,0 0 0 0,8 0 0 15,-8 0 0-15,8 0 0 0,-8 0-4 0,8 0 8 0,-8 0-4 16,10 0 0-16,-2 0 4 0,-8 0-4 0,8 0-8 0,1 0 4 16,-1 0-4-16,-8 4 0 0,9-4 0 0,0 0 0 0,-1 6-4 15,0-6-4-15,0 4 0 0,2-4 0 0,-2 0-4 0,0 5 0 0,2-5-4 16,-2 0 0-16,0 5 0 0,1 0 0 0,-1-5-4 0,1 0 0 16,-9 0 0-16,8 0 0 0,1 0-4 0,-1 0-4 0,-8 0 0 15,8 0 0-15,-8 0 0 0,10 0 0 0,-10 0 0 0,8 0 0 16,-8 0-4-16,0 0-4 0,8 0-8 0,-8 0-4 0,0 0-16 0,0 0-16 15,0 0-16-15,0 0-24 0,0 0-28 0,0 0-56 0,0 0-40 16,-8 0 40-16,8 0 36 0,0 4 32 0,-8 2 20 0</inkml:trace>
        </inkml:traceGroup>
        <inkml:traceGroup>
          <inkml:annotationXML>
            <emma:emma xmlns:emma="http://www.w3.org/2003/04/emma" version="1.0">
              <emma:interpretation id="{54E97E93-E6EB-4307-A800-EE9F0088F5E5}" emma:medium="tactile" emma:mode="ink">
                <msink:context xmlns:msink="http://schemas.microsoft.com/ink/2010/main" type="inkWord" rotatedBoundingBox="3057,4189 3748,4890 3228,5403 2536,47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6169.4876">1042 1598 71 0,'0'0'80'0,"0"0"-4"0,0 0-4 0,0 0-24 0,0 0 4 15,0 0-4-15,0 0 0 0,0 0-4 0,0 0-4 0,0 0 4 16,0 0-4-16,0 0 0 0,0 0 4 0,0 0-8 0,0 0 0 16,-8 0 0-16,8 0 4 0,0 4 0 0,0-4-4 0,-9 6 0 15,9-2 4-15,0 1-8 0,-8-5-4 0,8 11 0 0,-8-8-4 0,8 3 0 16,-10 3-4-16,10-5 4 0,-8 11-4 0,0-6 0 0,8 2 4 15,-8-2-4-15,8 5 0 0,-10 1-4 0,2-5 0 0,8 4 0 16,-8 0 0-16,8 6-20 0,-9-6 20 0,0 0-4 0,9 6 4 16,-8-1-4-16,-1 0-4 0,9 0 0 0,-8 0 4 0,8 1 0 15,-8-2-4-15,8 6 4 0,-8-4 0 0,8-1-4 0,0 4 0 0,0-4 0 16,0 6 0-16,-10-2-4 0,10-3 0 0,0 4 0 0,10 0 0 16,-10-5 4-16,0 5-4 0,8 0 0 0,-8-5 0 0,8 6-4 15,-8-2 4-15,8-5 0 0,-8 7 0 0,9-5-4 0,-1 4 0 16,1-5 0-16,0 4 0 0,-1-3 0 0,10 4 0 0,-10-6 0 15,0 7 0-15,0-6 0 0,10 5 0 0,-1-4 4 0,-9-1-4 0,10-1 0 16,-10 2 0-16,8-1-4 0,-6 1 0 0,6-1-12 0,-6-5-8 16,-2 0-12-16,9 1-12 0,-9-1-16 0,0-4-16 0,1-1-24 15,8 1-20-15,-9-1-12 0,2-4-80 0,-10-5 4 0,8 5 40 16,-8-5 32-16,8 0 24 0,-8-5 28 0</inkml:trace>
        </inkml:traceGroup>
        <inkml:traceGroup>
          <inkml:annotationXML>
            <emma:emma xmlns:emma="http://www.w3.org/2003/04/emma" version="1.0">
              <emma:interpretation id="{27731836-E877-4DD6-8555-6E4429C84718}" emma:medium="tactile" emma:mode="ink">
                <msink:context xmlns:msink="http://schemas.microsoft.com/ink/2010/main" type="inkWord" rotatedBoundingBox="4509,5410 4867,5773 4555,6080 4197,5717"/>
              </emma:interpretation>
              <emma:one-of disjunction-type="recognition" id="oneOf1">
                <emma:interpretation id="interp1" emma:lang="" emma:confidence="0">
                  <emma:literal>/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v</emma:literal>
                </emma:interpretation>
                <emma:interpretation id="interp5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70745.7394">2372 3311 39 0,'0'0'80'0,"0"0"-8"0,0 0 0 0,0 0-28 16,0 0-4-16,-8 0 0 0,8 0-4 0,0 0-4 0,0 0 0 16,0 0 0-16,0 0 4 0,0 0-4 0,0-7 8 0,0 7 4 0,8 0 4 15,-8 0 4-15,0 0 0 0,0 0 4 0,9 0-8 0,-9 0 0 16,9 0 4-16,-9 0-4 0,8 0 0 0,0-4 0 0,-8 4 4 16,8 0-12-16,2 0-4 0,-2 4 4 0,10-4-4 0,-10 0-4 15,0 0 0-15,1 0 0 0,-1 0-4 0,9 0 0 0,-8 0-4 16,-1 0 0-16,10 0 0 0,-10 0 0 0,0 0 0 0,10 0-4 0,-10 0 0 15,0 0-4-15,9 0 0 0,-8 0 0 0,0 0 0 16,-1 0-4-16,0 0 0 0,10 0 0 0,-10 0-4 0,1 0 0 0,0 0-4 16,-1 0 0-16,0 0 0 0,-8 0 0 0,9 0 0 0,-1 0-4 15,-8 0 0-15,0 0 4 0,8 0-4 0,-8 0 0 0,0 0-8 16,0 0-4-16,0 0-12 0,0 0-12 0,0 0-16 0,0 0-16 16,0 0-16-16,0 0-24 0,0 0-24 0,0 0-24 0,0 0-44 0,0 0-48 15,-8 0 44-15,8 0 44 0,0 7 28 0,0-7 16 16,0 0 36-16</inkml:trace>
          <inkml:trace contextRef="#ctx0" brushRef="#br0" timeOffset="64082.5632">2305 2998 67 0,'0'0'84'0,"0"0"-8"0,0 0 0 16,0 0-28-16,0 0-4 0,0 0-4 0,0 0 0 0,0 0-4 16,0 0-4-16,0 0 0 0,0 0 0 0,0 0 0 0,0 0 8 0,0 0 4 15,0 0 12-15,0 0-4 0,0 0 8 0,8 0-8 0,-8 0 8 16,0 0 0-16,8 0 0 0,-8 0 4 0,8 0-4 0,2-4 4 15,-10 4-4-15,8 0-4 0,0 0-4 0,1 0 0 0,-1 0-8 16,1-4 0-16,0 4-4 0,-1 0-4 0,0 0-8 0,0 0-4 16,10-6 4-16,-10 6-4 0,2 6-4 0,-2-6 0 0,9 0 0 0,-9 0-4 15,0-6 0-15,10 12 0 0,-10-6-4 0,10 0 0 0,-10 0 0 16,9 0 0-16,-8 0-4 0,7 4 4 0,-7-4-8 0,-1 0 4 16,10 0 0-16,-10 0-4 0,0 0 4 0,2 4-4 0,-2-4 8 0,-8 0-8 15,8 0 0-15,-8 0 4 0,9 0-4 0,-9 0 0 16,0 0-4-16,0 0 0 0,0 0 0 0,0 0 0 0,0 0 0 0,0 0 0 15,0 0 0-15,0 0 0 0,0 0 0 0,0 0 0 0,0 0 0 16,0 0 0-16,0 0 0 0,0 0 0 0,0 0 0 0,0 0 0 16,0 0 0-16,0 0 0 0,0 0-44 0,-9 0-68 0,9 0-8 0,-8 0-40 15,8 0-44-15,-8 0-72 0,8 0-12 0,-10 0 56 0,2 0 48 16,0 0 28-16,-1 0 36 0,0 0 16 0</inkml:trace>
        </inkml:traceGroup>
      </inkml:traceGroup>
    </inkml:traceGroup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3T00:13:01.7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EC9D1D7-6031-473F-87D4-4F59FBDBF4D6}" emma:medium="tactile" emma:mode="ink">
          <msink:context xmlns:msink="http://schemas.microsoft.com/ink/2010/main" type="writingRegion" rotatedBoundingBox="9796,5303 8809,6687 7989,6103 8975,4718"/>
        </emma:interpretation>
      </emma:emma>
    </inkml:annotationXML>
    <inkml:traceGroup>
      <inkml:annotationXML>
        <emma:emma xmlns:emma="http://www.w3.org/2003/04/emma" version="1.0">
          <emma:interpretation id="{017100F1-8003-43AB-A265-8EF5F42618D6}" emma:medium="tactile" emma:mode="ink">
            <msink:context xmlns:msink="http://schemas.microsoft.com/ink/2010/main" type="paragraph" rotatedBoundingBox="9796,5303 8809,6687 7989,6103 8975,47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ED9A5F-2A0D-4EE3-BCFB-3A0A3018B4E4}" emma:medium="tactile" emma:mode="ink">
              <msink:context xmlns:msink="http://schemas.microsoft.com/ink/2010/main" type="line" rotatedBoundingBox="9796,5303 8809,6687 7989,6103 8975,4718"/>
            </emma:interpretation>
          </emma:emma>
        </inkml:annotationXML>
        <inkml:traceGroup>
          <inkml:annotationXML>
            <emma:emma xmlns:emma="http://www.w3.org/2003/04/emma" version="1.0">
              <emma:interpretation id="{38AB390E-177E-475A-BC8F-D9314E54A031}" emma:medium="tactile" emma:mode="ink">
                <msink:context xmlns:msink="http://schemas.microsoft.com/ink/2010/main" type="inkWord" rotatedBoundingBox="9796,5303 8809,6687 7989,6103 8975,47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6942 2270 51 0,'0'-10'100'15,"0"5"-8"-15,-9 5-4 0,9-9-24 0,0 9-4 0,0-5 0 16,0 5-4-16,9-5-4 0,-9 5-4 0,0 0-4 0,0 0 0 0,0 0-4 16,0 0-8-16,-9 0 0 0,9 0-4 0,0 5-4 0,0-5 4 15,0 9 0-15,0-4 0 0,9 0-8 0,-9 5-4 0,0-1 0 16,0 1 0-16,9-1 0 0,-9 1 0 0,8 4-4 0,-8 1-4 15,0-1 0-15,8-1 0 0,2 3-4 0,-2-7 0 0,-8 6 0 16,8-1 4-16,1 1-4 0,0-5-4 0,-1 3 0 0,0-3 0 16,1-1 0-16,-1-3 0 0,1 2 4 0,8-1-4 0,-9-3 0 0,2-4 0 15,-2 4 0-15,0-4 4 0,1 0-4 0,0-4 0 16,-1 4 0-16,9-4 0 0,-9-7 0 0,-8 7 0 0,8-6 0 0,2 0 0 16,-2-4 0-16,0 4 0 0,2 0 0 0,-10-4 0 0,8 5 4 15,-8-6-4-15,8 6 0 0,-8 0 4 0,0-1 0 0,0 0-4 16,0 0 8-16,8 6-4 0,-8-6 4 0,0 10 0 0,0-5 4 15,0-1 0-15,0 6 4 0,0 0 0 0,0-3 0 0,-8 3 0 0,8 0 0 16,0 3 0-16,8-3 0 0,-8 0 0 0,0 6 8 0,0-1 0 16,9 0 0-16,-9 0 4 0,0 4 0 0,9 1 4 0,-9-2-4 15,8 3 0-15,-8 3-4 0,9 1 0 0,-1-1-4 0,-8 5 4 16,8 0-4-16,2 0 0 0,-2 6-4 0,0-6 0 0,-8 6-4 0,8-1 4 16,2-2-4-16,6 2 0 0,-7 1-4 0,0-1 0 15,-1 5-4-15,1-6-4 0,-1 6 4 0,8-5 4 0,-6 5-4 0,-2 0-4 16,0-5 8-16,2 5-4 0,-2-6-4 0,0 6-16 0,1-5 20 15,-1 0-4-15,-8 5 8 0,9-5-4 0,-9 0 8 0,0 0-8 16,-9 0 8-16,9-5-4 0,-8 5 0 0,-1-5 4 0,1 1-8 16,-10-1 0-16,2-5 4 0,-2 0 0 0,2 5-4 0,-1-4 0 0,-9-5 0 15,8 4 0-15,-6-5-4 0,-2 2 0 0,0-7 0 0,9 0 4 16,-9 2-8-16,0-2 0 0,10-4-4 0,-9 0-8 0,7 0 0 16,2-4-12-16,-2-2-16 0,1 2-16 0,0 0-16 0,0-7-20 15,9 2-20-15,-10-5-20 0,10 4-28 0,-10-5-56 0,10 1-36 0,0-5 52 16,-10 5 40-16,10-5 36 0,0-1 20 0,-1 1 20 0</inkml:trace>
          <inkml:trace contextRef="#ctx0" brushRef="#br0" timeOffset="70882.3733">6166 3233 23 0,'0'0'104'0,"0"0"-8"16,0 0-8-16,0 5-24 0,0-5 4 0,0-5-8 0,0 5 4 15,0 0-8-15,0 0-4 0,0 0 0 0,0 0 4 0,0 0-8 16,0 0-8-16,0 0 0 0,0 0-4 0,0 5-4 0,0-5 0 15,0 0 4-15,0 0 0 0,0 0 4 0,0 0 0 0,0 0 0 16,8 0 4-16,-8 0 0 0,0 5 0 0,10-5 4 0,-2 5-4 16,-8-5 4-16,8 4-8 0,2-4 0 0,-2 6 8 0,0-2-4 15,9 1-4-15,-8-5-4 0,-1 5 0 0,9 0-4 0,-9-1-4 0,10 1 0 16,-2 0-4-16,-6-5 0 0,6 5 0 0,1-1 0 0,-8-4 0 16,8 4 0-16,-1-4-4 0,2 0 0 0,0 7-4 0,-10-7-16 15,9 0 0-15,0 0 0 0,0 0 0 0,-9 0 0 0,10 0 0 16,-10 0 0-16,0 0 0 0,10 0 0 0,-10 0 0 0,1 0 0 15,-1 0 0-15,0 0 0 0,-8 0 0 0,9 0 0 0,0 0 0 0,-9 0 0 16,0 0 0-16,0 0 0 0,0 0 0 0,8 0 0 0,-8 0 0 16,0 0 0-16,0 0 0 0,0 0 0 0,0 0 0 0,0 0 0 15,0 0 0-15,-8 0 0 0,8 0 0 0,0 0 0 0,0 0 0 0,0 0 0 16,0 0 0-16,0 0 0 0,0 0 0 0,0 0 0 0,0 0 0 16,0 0 0-16,0 0 0 0,0 0 0 0,0 0 0 0,-9 0 0 15,9 0 0-15,-9 0-108 0,9 0-28 0,0 0-28 0,-8 0-36 0,0-7-52 16,8 7-48-16,-9 0 52 0,1 0 52 0,0 0 36 15,-2 0 36-15,10 0 24 0</inkml:trace>
          <inkml:trace contextRef="#ctx0" brushRef="#br0" timeOffset="80655.2268">6210 3679 59 0,'0'0'80'0,"0"0"0"0,0 0-12 0,0 0-20 0,0 0 0 16,0 0-4-16,0 0 0 0,0 0-4 0,0 0 0 0,0 0-4 16,0 0 0-16,0 0-4 0,0 0-4 0,0 0 4 0,0 0-4 0,0 0 4 15,0 0 4-15,0 0 12 0,0 0 4 0,0 0 0 16,0 0 0-16,0 0 4 0,8 0 4 0,-8 0 0 0,8 0 4 0,-8 0-4 16,8 0 4-16,1 0-4 0,0 0-4 0,-1 0 0 0,1 0-24 15,-1 0 20-15,10 0-8 0,-10 5 0 0,8-5-8 0,-6 0-4 16,6 0 0-16,-7 5-4 0,8-5-4 0,-8 0 4 0,7 5-4 15,-8-5-8-15,10 0 0 0,0 4 0 0,-10-4 0 0,0 0-4 0,9 6 8 16,-8-6-8-16,0 0 0 0,7 0-12 0,-8 0 0 0,2 0 0 16,-2 0 0-16,0 0 0 0,2 0 0 0,-10 0 0 0,8 0 0 15,0 0 0-15,-8 0 0 0,0 0 0 0,9 0 0 0,-9 0 0 16,0 0 0-16,0 0 0 0,0 0 0 0,0 0 0 0,0 0 0 0,0 0 0 16,0 0 0-16,0 0 0 0,0 0 0 0,0 0 0 15,0 0 0-15,0 0 0 0,0 0 0 0,0 0 0 0,0 0 0 0,0 0 0 16,0 0 0-16,0 0 0 0,0 0-48 0,-9 0-64 0,9 0-28 15,0 0-28-15,-8 0-32 0,8-6-60 0,0 6-24 0,-8 0 52 16,8 0 40-16,0 0 40 0,0 0 32 0,-10 0 24 0</inkml:trace>
        </inkml:traceGroup>
      </inkml:traceGroup>
    </inkml:traceGroup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3T00:12:26.8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1283B42-6105-4108-BBF1-19B1CBE9B3B9}" emma:medium="tactile" emma:mode="ink">
          <msink:context xmlns:msink="http://schemas.microsoft.com/ink/2010/main" type="writingRegion" rotatedBoundingBox="1701,2311 30092,2830 29859,15566 1468,15047"/>
        </emma:interpretation>
      </emma:emma>
    </inkml:annotationXML>
    <inkml:traceGroup>
      <inkml:annotationXML>
        <emma:emma xmlns:emma="http://www.w3.org/2003/04/emma" version="1.0">
          <emma:interpretation id="{99E4E537-7FD2-4FE9-8923-104EFC1283BE}" emma:medium="tactile" emma:mode="ink">
            <msink:context xmlns:msink="http://schemas.microsoft.com/ink/2010/main" type="paragraph" rotatedBoundingBox="2021,2534 16063,2548 16062,3905 2020,3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FBDE79-89B3-4B62-BB7D-75BEFA776355}" emma:medium="tactile" emma:mode="ink">
              <msink:context xmlns:msink="http://schemas.microsoft.com/ink/2010/main" type="line" rotatedBoundingBox="2021,2534 16063,2548 16062,3905 2020,3891"/>
            </emma:interpretation>
          </emma:emma>
        </inkml:annotationXML>
        <inkml:traceGroup>
          <inkml:annotationXML>
            <emma:emma xmlns:emma="http://www.w3.org/2003/04/emma" version="1.0">
              <emma:interpretation id="{0F831B41-FDF9-4C28-837D-584DB3982AF2}" emma:medium="tactile" emma:mode="ink">
                <msink:context xmlns:msink="http://schemas.microsoft.com/ink/2010/main" type="inkWord" rotatedBoundingBox="3103,2543 7460,2548 7459,3896 3102,38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1084 412 87 0,'0'0'104'16,"0"0"0"-16,0 0-12 0,0 0-20 0,0 0 0 0,0 0 0 0,0 0-4 15,0 0 4-15,10 0 0 0,-10 0-4 0,0 0-4 0,8 0-4 16,-8 0-4-16,0 0 0 0,8 0-4 0,2 0-8 0,-10 0-4 15,8 0-8-15,0 0-4 0,1 0-8 0,-9 0 0 0,16 0-4 16,-7 0 0-16,-9 0-4 0,17 0-4 0,-9 0-4 0,2 0 0 0,-2 0-4 16,0 0 4-16,1 0-16 0,0 0-16 0,-1 0-16 15,0 0-12-15,1 0-20 0,-1 0-20 0,1 0-12 0,0 0-12 0,-1 0-44 16,0 0-36-16,-8 0 24 0,10 0 40 0,-10 0 24 0,8 0 24 16</inkml:trace>
          <inkml:trace contextRef="#ctx0" brushRef="#br0" timeOffset="568.4787">1613 287 39 0,'-8'-4'96'16,"8"-1"-4"-16,0 5-8 0,0-5-20 0,0 1 0 0,0-1-8 15,-8-5-4-15,8 5 0 0,0 0 0 0,0 2-4 0,8-3-8 0,-8 1 4 16,0 0-4-16,8-4-8 0,-8 4-4 0,8 0 4 0,2 0-4 16,-10 5-4-16,8-4 0 0,0 4 0 0,2-4-4 0,-2 4-4 15,0 0-4-15,1 0-4 0,-1 0 8 0,1 0-8 0,-1 4 0 0,1 0 0 16,-1 1-4-16,0 0 0 0,2 0 0 0,-2 4 0 15,-8 1-4-15,8-1 0 0,-8 1 0 0,10 5 0 0,-10-6 0 0,0 5 0 16,0 1 0-16,0-1 0 0,0 1 0 0,-10-5 0 0,10 3-4 16,0 2 4-16,0-5 4 0,-8 0-4 0,8-1 4 0,0 0-4 15,-8-4 0-15,8 5 4 0,0-10-4 0,0 5-4 0,0-5 0 16,0 4 0-16,0-4 0 0,0 0 4 0,0 0 0 0,0 0 0 16,0 0 0-16,0 0 0 0,0-4 0 0,8 4 0 0,-8-5-4 15,0 5 4-15,0 0-20 0,8 0 24 0,-8 0 0 0,10 0 0 0,-2 0-4 16,-8 0 4-16,8 0 0 0,0 0-8 0,1 0 4 0,8 0 0 15,-8 5 0-15,-1-1 0 0,10 2 0 0,-10-2 0 0,8 1 4 16,-6 5-4-16,6-6 4 0,-7 6-4 0,8-1 4 0,-8 1-4 16,7-1 0-16,-8 1 0 0,10 5 0 0,-10-6 0 0,2 5 4 15,-2-3 0-15,-8 3-4 0,8 0 8 0,-8 0 0 0,9 1 0 0,-9-1 4 16,0-4-4-16,-9 4 0 0,9 0 0 0,-8 2-4 16,0-3 0-16,-2 2 0 0,2-6 0 0,0 5-4 0,-10-4 0 0,10 0 0 15,-9-1-4-15,9 1 0 0,-10-1-4 0,10-3-8 0,-10-2-8 16,10 1-8-16,-8-1-12 0,6 2-12 0,2-6-8 0,0 0-4 15,-1 4-8-15,1-4 0 0,-1 0-20 0,9-4-32 0,-9 4-24 0,9-6 16 16,-8 6 24-16,8-4 24 0</inkml:trace>
          <inkml:trace contextRef="#ctx0" brushRef="#br0" timeOffset="1030.2462">2244 532 39 0,'0'0'108'16,"0"-4"-8"-16,0 4 0 0,0-5-28 0,0 5-4 0,0 0-4 0,0 0-4 16,0 0-8-16,0 0-4 0,-8 0-8 0,8 0-4 15,0 5 0-15,0-5-8 0,0 4-4 0,0 1 0 0,0 0-4 0,8 0 0 16,-8 5 4-16,0-5 0 0,0 4-8 0,9 0 4 0,-9 1-4 16,8-1 0-16,-8 6 0 0,9-6-4 0,0 6 0 0,-9-5 0 15,8-1-4-15,0 1 0 0,2 4-4 0,6-5 0 0,-8 1 0 16,2-5 0-16,-2 5-4 0,9-6 0 0,-9 6 0 0,1-6-8 15,8-4 12-15,-9 5 0 0,10-5 4 0,-10 6-8 0,10-6 4 0,-10-6-4 16,0 6 0-16,9-5 0 0,-9 1 0 0,1-6 4 0,0 6 4 16,-1-2-4-16,10-3-4 0,-10-1-4 0,-8 7 8 0,8-8-4 15,1 2-4-15,-9-1 4 0,9 1-4 0,-9 4 8 0,8 0-8 16,-8-5 12-16,0 5-12 0,8 1 12 0,-8 4 0 0,0-5-4 16,9 5 4-16,-9 0 4 0,0 5 0 0,8-1 4 0,-8 1-4 0,9 5 4 15,0-5-4-15,-9 9 0 0,8-4-4 0,0 4 0 0,2 1 4 16,-2-2-4-16,0 7-4 0,1-5 0 0,0 4 4 0,-1 4 0 15,0-4-4-15,1 6 4 0,-1-6 0 0,0 0 0 0,-8 5 0 0,10 0 8 16,-10-4-4-16,8 3 0 0,-8 2 0 0,0-1 0 16,0-6 0-16,-8 6-4 0,-2 0 0 0,2 0 0 0,0-5-4 0,-1 6 0 15,1-2 0-15,-9-4 0 0,0 1-4 0,-1-1-4 0,2-4 0 16,-2-2-8-16,1 2-12 0,1-5-28 0,-2 0 4 0,2-1-12 16,-2-5-12-16,1-4-12 0,0 0-12 0,9-4-8 0,-9-1-8 0,-1-5-56 15,10-4-24-15,-10-1 36 0,2-4 32 0,-1 0 20 0</inkml:trace>
          <inkml:trace contextRef="#ctx0" brushRef="#br0" timeOffset="1384.2997">2892 125 3 0,'9'-5'96'0,"0"5"-4"0,-9 0-4 0,8 0-24 0,1 0 0 0,-1 5-4 16,0-5 0-16,-8 5 0 0,9-1 0 0,8 1-4 0,-17 5 0 16,18-6-4-16,-10 6-4 0,0 0 0 0,10-1-4 0,-10 6-4 15,0-1-12-15,9 0 4 0,-9 2-4 0,10-3-4 0,-10 6 4 16,2 0-4-16,6 0-4 0,-8 1 0 0,10 4 0 0,-10 0 0 15,1 0-4-15,-1 0-4 0,0 0 0 0,2 0 0 0,-2 4 0 0,0-3-4 16,-8 4 4-16,0-6-8 0,0 5 0 0,0 2 0 0,0-6-4 16,0 4 0-16,0-3 4 0,-8 4-4 0,0-6 0 0,-2 2-8 15,2-2-8-15,0 2-12 0,-1-7-4 0,1 7-20 0,-10-11-16 0,10 5-16 16,0-6-16-16,-10 3-4 0,10-2-36 0,0-9-36 16,-10 5 8-16,10-6 24 0,-1 2 28 0,1-6 24 0</inkml:trace>
          <inkml:trace contextRef="#ctx0" brushRef="#br0" timeOffset="2271.9216">4162-39 63 0,'0'-4'96'0,"-8"4"-4"16,8 0-4-16,0 0-16 0,-8-5-8 0,8 5 0 0,0 0 0 15,-9 5-4-15,9-5 0 0,-8 0-4 0,8 4-8 0,-8-4 4 16,8 6-4-16,-10-6-8 0,10 4 0 0,-8 1 0 0,8 0-4 16,-8-5 4-16,8 9-8 0,-8-3 0 0,-2 3 0 0,10 1 0 15,-8-1-4-15,0 5-4 0,8-4 0 0,-9 5 0 0,0-1-4 0,9 5-4 16,-8-4 0-16,8 4 0 0,-9 4 0 0,1-3 0 0,8 4 0 15,-8 0-4-15,8 4 4 0,0 1-4 0,0 0 0 0,0 4-4 16,-9-4-4-16,9 5-16 0,0-1 24 0,9 6-8 0,-9-5 0 0,0-1 0 16,8 1 0-16,-8-2-4 0,8 3 0 0,1-7 0 15,-1 6-4-15,-8-6-4 0,9 2-4 0,0-7-8 0,-1 2-12 16,0-2-12-16,10-4-8 0,-10 1-16 0,0-5-12 0,2-2-20 0,6 2-12 16,-7-2-4-16,-1-2-52 0,0-6-36 0,2-1 28 15,-2 2 36-15,0-2 32 0,0-4 12 0</inkml:trace>
          <inkml:trace contextRef="#ctx0" brushRef="#br0" timeOffset="2775.5754">4392 259 67 0,'0'-5'88'0,"0"0"-8"0,0-3 4 0,0 2-28 16,10 1-4-16,-10 0 0 0,0 1-4 0,8-1 0 0,0 0 4 0,-8 0-4 15,10 0 0-15,-10 1-8 0,8 4 0 0,0-4 0 0,0-2 0 16,1 6-4-16,0-5-4 0,-1 5 0 0,1 0-12 0,-1 0 4 15,10 0-4-15,-10 0-4 0,0 5 4 0,0 1-4 0,2-2-4 16,6 0 0-16,-16 1-4 0,9 0 4 0,0 5-4 0,-1-1-8 0,1-4 8 16,-1 4-4-16,-8 6-4 0,0-5 0 0,8 4 4 15,-8 1-20-15,0-2 20 0,0 2 4 0,0-1-4 0,-8 1 4 0,8 4-12 16,-8 1 12-16,8-2-12 0,-9-3 0 0,9 4 4 0,-8 0-4 0,-1 0 4 16,0-4 0-16,9 4-4 0,-8-5 4 0,0 1 0 15,-2 4-4-15,10-9 8 0,-8 4-4 0,0 0-4 0,8-4 0 0,-8-1 0 16,8 1 8-16,0-5-8 0,0 5 4 0,0-6 4 0,0 1-4 15,0 5 0-15,0-6 0 0,0-4 0 0,0 5 0 0,0 0 4 16,0 1-4-16,0-6 0 0,8 3 0 0,-8 3-4 0,8-6 8 16,-8 4-8-16,8-4 8 0,-8 5-4 0,10-5 0 0,-2 4 0 15,0-4 0-15,1 0 0 0,0 0 0 0,-1 6-4 0,1-6 4 0,7 0 0 16,-6 0-4-16,-2 0-12 0,8 0-12 0,-6 0-20 0,-2 0-16 16,9 0-16-16,-8 0-8 0,8 0-4 0,-9-6-56 0,8 6-32 15,-6-4 32-15,-2 4 32 0,10-5 24 0</inkml:trace>
          <inkml:trace contextRef="#ctx0" brushRef="#br0" timeOffset="3363.0042">5007 412 51 0,'0'-5'92'15,"0"1"-8"-15,0-1-4 0,0 5-28 0,-8-4 0 0,8 4 4 0,0-5-4 16,0 0 0-16,8 5 0 0,-8 0 0 0,0 0-4 0,0 0 0 0,8 0 0 16,-8 0 0-16,0 0 0 0,9-5-4 0,-9 5-8 15,8 0-4-15,1 5 0 0,0-5-4 0,-9 0-4 0,8 0 0 16,8 5-4-16,-6-5 0 0,-2 0-4 0,0 5-20 0,2-5 20 0,6 4-4 16,-7 1 0-16,8-5-4 0,-9 4 0 0,9 1-4 15,-9 0 0-15,10 5 0 0,-10-5 0 0,10-1-4 0,-10 2 4 0,1-2-4 16,-1 1 4-16,0-1 0 0,1 2 0 0,0 3-4 0,-9-4 0 15,8 4 0-15,-8 1 0 0,0-1 4 0,0 1-4 0,0 0 0 16,0 4 0-16,-8-4-4 0,-1 5 8 0,9-1-4 0,-9 0 0 0,-7 0 0 16,7-4-4-16,1 4 0 0,-10 1 4 0,10-1 0 0,0 0 0 15,-10 2-4-15,1-7 4 0,9 0 0 0,-9 1 0 0,8-1 0 16,1-4 0-16,-10 4 0 0,10-3 0 0,0-2-4 0,-2 1 0 16,2 0 4-16,0-5 0 0,0 0-4 0,8 5 0 0,-9-5 0 15,9 0 0-15,-9 0 4 0,9 0-4 0,0 0 0 0,-8 0 4 0,8-5 0 16,0 5 0-16,0-5 0 0,0 0 0 0,0 5 0 0,0-4 0 15,0 4 0-15,8-6 0 0,-8 6 0 0,0-5 0 0,9 1 0 16,-9-1 0-16,0 5 0 0,9-5 0 0,-9 5 0 0,8-4 0 16,0 4 0-16,-8 0 4 0,8 0 0 0,2 0 8 0,-2 0 4 15,0 4 8-15,2-4 4 0,-2 5 0 0,0 0 8 0,1-1-4 0,-1 7 4 16,1-7 0-16,-1 6 0 0,9-5 4 0,-9 4-4 0,2 1 0 16,6-6 0-16,-6 6-4 0,-2-1-8 0,9 1 0 0,-9-5 0 15,9 5 4-15,-8-6-12 0,-1 6 0 0,10-5-4 0,-10-1 0 16,9 1 4-16,-8-5-8 0,-1 5 0 0,0-5 0 0,9 0-4 15,-8 0 0-15,0 0 0 0,-1 0-4 0,0-5-4 0,2 0-4 0,-10 1 0 16,8-5-8-16,-8-1-16 0,8 0-12 0,-8 1-20 0,0-1-16 16,8-5-8-16,-16 1-24 0,8 0-12 0,0 0-24 0,-8-1-24 15,8 1-68-15,-8-5 20 0,-2 4 44 0,2 1 36 0,0-5 24 16,-1 4 20-16</inkml:trace>
        </inkml:traceGroup>
        <inkml:traceGroup>
          <inkml:annotationXML>
            <emma:emma xmlns:emma="http://www.w3.org/2003/04/emma" version="1.0">
              <emma:interpretation id="{6259D643-58AE-49B9-9815-E6389110A8F8}" emma:medium="tactile" emma:mode="ink">
                <msink:context xmlns:msink="http://schemas.microsoft.com/ink/2010/main" type="inkWord" rotatedBoundingBox="8023,2621 11945,2624 11944,3684 8022,3680"/>
              </emma:interpretation>
            </emma:emma>
          </inkml:annotationXML>
          <inkml:trace contextRef="#ctx0" brushRef="#br0" timeOffset="4191.7868">6004 379 15 0,'0'0'92'0,"0"0"-4"0,0 0 0 0,0 0-24 16,0 5 4-16,9-5-4 0,-9 0 4 0,0 5 0 0,9-5-4 16,-9 5 0-16,8-5 0 0,-8 4 0 0,9-4-8 0,-1 5 0 15,0-1 0-15,0-4-4 0,2 5-4 0,6-5 0 0,-6 5-8 16,-2-5 0-16,9 0-8 0,-9 0-4 0,9 0 0 0,-8 0-8 0,7 5 0 16,-6-5-4-16,6 0-4 0,2 0-4 0,-10-5 4 0,9 5-8 15,-8 0-4-15,8-5 0 0,-9 5-16 0,10 0-12 0,-10 0-12 16,0 0-12-16,10 0-24 0,-10-5-24 0,0 5-12 0,1 0-8 0,-9 0-56 15,8 0-36-15,-8 0 44 0,0 0 32 0,0 0 24 16,9 0 24-16</inkml:trace>
          <inkml:trace contextRef="#ctx0" brushRef="#br0" timeOffset="4450.0955">6192 254 75 0,'-8'-5'104'0,"8"0"-4"0,0 2-8 0,0 3-20 16,0 0-4-16,0-6-4 0,0 6 0 0,0 0-4 0,0 0 0 16,0 0 0-16,0 0 4 0,0 0-8 0,0 6-4 0,0-6 0 0,0 3-4 15,8 2-4-15,-8 5-4 0,0-5 0 0,0 4-4 0,0 1 0 16,8-1-8-16,-8 6 0 0,0-1-4 0,10 1-4 0,-10 4-4 16,8 0-4-16,-8 1 0 0,0-2-4 0,0 6 0 0,0-5-4 15,0 6 0-15,0-6 4 0,0 5-4 0,0-5-4 0,0 5 0 16,0-5-8-16,0 0-4 0,0 0-12 0,8 1-12 0,-8-6-12 0,0 0-12 15,0 2-24-15,0-7-16 0,8 0-12 0,-8 1-12 0,9-6-56 16,-9 1-20-16,0-5 40 0,9 0 32 0,-9 0 24 0</inkml:trace>
          <inkml:trace contextRef="#ctx0" brushRef="#br0" timeOffset="6570.4251">8955 44 43 0,'0'-6'92'0,"0"6"-4"0,0-4-4 0,0 4-28 0,0 0-4 16,0 0 0-16,0-5 4 0,0 5 0 0,0 0 0 0,0 0 4 15,0 0-4-15,0 0 0 0,0 0-4 0,-10 0 0 0,10 0-8 16,0 5 0-16,-8-10-4 0,8 10-8 0,0-5 0 0,-8 4 0 0,8 2-4 15,-9-2 0-15,9 1 0 0,-8-1 0 0,8 7-4 16,-9 3 0-16,0-5 0 0,9 5 0 0,-8 1-4 0,8 4 0 0,-8 0 0 16,8 5-4-16,-8-5 0 0,8 5-4 0,0 5 0 0,0 0 4 15,-10-1 0-15,10 7-4 0,0-2 0 0,0 0-4 0,0 1 0 16,0 4 0-16,0-4 0 0,0 5-4 0,0-6-4 0,10 5 0 0,-10-4 4 16,0 4-4-16,8-5 4 0,0-3 0 0,-8 3-4 0,8-4 0 15,1-1-4-15,0-3 0 0,-1 4 0 0,1-7-8 0,-1-2-12 16,0 5-8-16,2-6-16 0,6-4-8 0,-6 3-16 0,-2-8-20 15,8 4-12-15,-7-4-16 0,0-1-16 0,-1 1-52 0,9-5-16 16,-9 0 44-16,2-5 32 0,6 0 24 0</inkml:trace>
          <inkml:trace contextRef="#ctx0" brushRef="#br0" timeOffset="7244.6189">9508 384 55 0,'0'0'104'0,"-8"-5"-8"0,8 5-8 0,0 0-28 0,0 0 4 16,0 0-4-16,0 5-4 0,0-5 4 0,0 5-8 0,8 0 0 16,-8-1 0-16,8 1-4 0,-8-1 0 0,10 1-8 0,-10 0-4 0,8 5 0 15,0-5-8-15,2 5 4 0,-2-1 0 0,0 1-4 16,1-1-4-16,-1-4-4 0,9 4 0 0,-8 1-4 0,7-5-4 0,-6 5 0 16,6-6-4-16,2 1 0 0,-10 0 0 0,9-5-4 0,-9 5 0 15,10-5 0-15,-2 4-4 0,-6-4 0 0,6 0 0 0,-7 0 4 16,8 0-4-16,-9-4 0 0,1 4 0 0,-1-5 0 0,1 5 4 0,0-5-4 15,-1 5 0-15,-8-5 0 0,0 1 0 0,8 4 4 0,-8-6-4 16,0 2 0-16,0 4 0 0,0-5 4 0,-8 5-4 0,8-4-4 16,0 4 0-16,-8 0 0 0,-1 4 8 0,9-4-4 0,-9 5 0 15,1 5 0-15,-1-6 0 0,1 6 0 0,0-1-4 0,-1 6 4 16,0-5 0-16,-7 4 0 0,6 0 0 0,-6 5 0 0,7-4 0 0,-8 4 0 16,9-5 0-16,-9 1 0 0,-1 5 0 0,10-7 0 0,-10 2 0 15,10-1 0-15,-9 1 0 0,9-6 0 0,-1 1 0 0,-8-1 0 16,9 1-4-16,0 0 4 0,-2-6 0 0,2 1 0 0,8-5 0 15,-8 4 0-15,8-4-4 0,-10 0 4 0,10 0-4 0,0-4 0 16,0 4 4-16,0-5 0 0,-8 1-4 0,8-2 4 0,8 2 0 0,-8-1 0 16,0 0 0-16,0-4-4 0,0 4 0 0,10 0 4 0,-10 0 0 15,0 1 0-15,8-2 0 0,-8 1 0 0,8 5 4 0,-8-4-4 16,10 4 4-16,-10 0 0 0,8 0 0 0,-8 0 0 0,8 0 0 16,1 0 0-16,-1 4 4 0,-8-4 4 0,9 5 4 0,-1 1 4 15,1-2 0-15,-1 1 0 0,0 5 4 0,2-6 0 0,-2 1 0 16,0 0 0-16,2 4-4 0,-2-3 0 0,9 3-8 0,-9-5 4 0,0 2-4 15,1 3 0-15,0-4-8 0,7 0 0 0,-6-5 0 16,-2 4 0-16,9 2-4 0,-8-6 0 0,-1 4 0 0,0-4-8 0,1 0-4 16,-1 0-12-16,10 0-8 0,-10 0-20 0,0-4-8 0,2-2-8 15,-2 2-24-15,0 4-16 0,0-10-16 0,2 5-24 0,-2-5-48 16,-8 6-4-16,8-5 40 0,1 3 36 0,-1-3 24 0</inkml:trace>
        </inkml:traceGroup>
        <inkml:traceGroup>
          <inkml:annotationXML>
            <emma:emma xmlns:emma="http://www.w3.org/2003/04/emma" version="1.0">
              <emma:interpretation id="{0FEA613D-78D8-45A9-837F-824068CE23CC}" emma:medium="tactile" emma:mode="ink">
                <msink:context xmlns:msink="http://schemas.microsoft.com/ink/2010/main" type="inkWord" rotatedBoundingBox="12405,2699 13539,2700 13538,3381 12404,33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500.9333">10386 480 95 0,'0'0'116'0,"0"0"-8"15,0 0-4-15,0 0-20 0,0 4 0 0,0-4 0 0,0 0 0 16,0 6-16-16,10-6 0 0,-10 4-4 0,0-4-8 0,8 5-4 0,-8-5-4 15,8 4 0-15,-8-4 0 0,8 6-4 0,2-2-4 0,-2-4-8 16,0 0-4-16,1 5-4 0,0-5 0 0,-1 0-8 0,1 0-4 16,7 0 0-16,-8 0-8 0,2 0-8 0,6 0-4 0,-6-5-16 15,6 5-20-15,1-4-20 0,-8-2-28 0,8 2-24 0,-9-1-20 16,10 1-60-16,-10-2-20 0,10-3 36 0,-10 4 36 0,0-4 28 0,0-1 24 16</inkml:trace>
          <inkml:trace contextRef="#ctx0" brushRef="#br0" timeOffset="8078.3912">11205 302 19 0,'-8'-4'88'0,"0"-7"-8"16,8 7-4-16,-10-1-28 0,10-4-8 0,-8-1 0 0,8 0-4 15,0 2 0-15,0-3 0 0,-8-3-8 0,8 4 0 0,0 1 0 16,0-6-4-16,0 6 0 0,8-1 0 0,-8 0 4 0,8 1 0 0,-8-1 0 16,0 6 4-16,10-1 0 0,-2-6 8 0,-8 8 0 15,8 3 0-15,0-6 0 0,2 6-4 0,-2 0-4 0,0 0-4 0,1 6 0 16,-1-3-4-16,0 3-4 0,2-1 0 0,-2 4-4 0,0 6-4 15,0-6 0-15,2 6 0 0,-2-1-4 0,0 0 0 0,-8 6 0 16,9 0-8-16,-9 3 8 0,0-4-8 0,0 5 4 0,0 0 0 0,0 0-4 16,-9 0 0-16,9 0 4 0,-8 0-4 0,0 0 4 15,-10 0 0-15,10 0-4 0,0 0 0 0,-10-5 0 0,10 1 0 0,-9-2 0 16,9 1 0-16,-10-4 0 0,2-1 0 0,6-4 0 0,-6 0 0 16,7-1 0-16,0-4-4 0,-8-5 4 0,9 5 0 0,0-5 0 15,8 0 0-15,-9 0-4 0,0-5 8 0,9 0-4 0,0-4-4 16,-8 4 0-16,8-5 0 0,0 0 4 0,0 1 0 0,0 3 0 0,0-3 0 15,8 0 0-15,-8-1 0 0,9 1-4 0,-9 4 4 16,9-4 0-16,-9 3 4 0,8 2-4 0,-8 4 0 0,8-5 0 0,1 5 0 16,-9 0 4-16,8 5-4 0,1-5 4 0,0 4 4 0,-1 2 0 15,0 3 4-15,2-4 8 0,-2 4 0 0,0 1 4 0,0-1 0 16,2 6 0-16,-2-6 0 0,0 1 4 0,9 5-12 0,-9-6 4 0,2 5 0 16,-2-4-4-16,8 5 0 0,-6-6-4 0,-2 1-4 0,0-1 0 15,10 0 0-15,-10 2-4 0,1-2-4 0,-1-4 0 0,9 4 0 16,-8-4-12-16,-1 0-8 0,0 0-12 0,2-5-12 0,6 4-12 15,-7-4-4-15,0 0-16 0,-1 0-20 0,0-4-16 0,1 4-20 16,-1-5-32-16,1 0-40 0,-9-4 28 0,9 4 32 0,-1-5 24 0,0 0 28 16</inkml:trace>
        </inkml:traceGroup>
        <inkml:traceGroup>
          <inkml:annotationXML>
            <emma:emma xmlns:emma="http://www.w3.org/2003/04/emma" version="1.0">
              <emma:interpretation id="{DF40CCC2-D3C8-4661-B2A6-B1A852F35BE8}" emma:medium="tactile" emma:mode="ink">
                <msink:context xmlns:msink="http://schemas.microsoft.com/ink/2010/main" type="inkWord" rotatedBoundingBox="13830,2546 16063,2548 16062,3766 13829,376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316.7535">11811 379 7 0,'8'5'108'0,"0"0"-4"0,0 0 0 16,-8-1-24-16,10 1 4 0,-2 4-20 0,-8-4 28 0,8 5 4 0,2-5-8 16,-2 5 0-16,0-1 0 0,1 1-4 0,8-1 0 0,-9 5-4 15,1-4-4-15,7-1-4 0,2 6-8 0,-10-5-8 0,10 4-8 16,-2-5-4-16,2 2-8 0,-1 3-8 0,-1-5-4 0,10 5-4 0,-8-5-4 16,-2 2 0-16,1 3-8 0,1-4 0 0,8-1 0 0,-10 6-4 15,2-6-8-15,-2 2-4 0,-7-2-12 0,8 0-12 0,-8 1-16 16,7-1-16-16,-8 0-16 0,2 2-8 0,-2-7-24 0,-8 1-20 15,8 0-20-15,-8 0-28 0,0-1-40 0,0-4 28 0,-8-4 32 16,8 4 36-16,0-5 20 0</inkml:trace>
          <inkml:trace contextRef="#ctx0" brushRef="#br0" timeOffset="8536.1652">12263 384 55 0,'0'-5'124'0,"-9"10"-12"0,9-5-4 0,-9 5-20 0,1 0 0 15,-1-1-4-15,1 5 4 0,0-4-8 0,-2 10 0 0,2-6-4 0,0 1-8 16,0 5-4-16,-10-1 0 0,10 1-4 0,-1-2 0 0,-8 2-8 16,8 4-4-16,-7-5-4 0,6 6-4 0,-6-1-8 0,-2-5-4 15,2 5-4-15,7 1-4 0,-8-6-8 0,0 5 0 0,9 1-4 16,-10-7 0-16,2 2-8 0,6-1-4 0,2 1-4 0,-9-5-12 0,9 4-12 16,-1-5-16-16,1-3-16 0,8 3-20 0,-9-5-20 0,9-4-24 15,0 6-16-15,-8-6-44 0,8 0-32 0,0-6 40 0,0 2 36 16,8-1 20-16,-8-5 28 0</inkml:trace>
          <inkml:trace contextRef="#ctx0" brushRef="#br0" timeOffset="8882.2422">12535-48 63 0,'0'0'96'0,"8"0"-8"0,-8 0-4 0,10 0-20 0,-10 0 4 15,8 5 0-15,0-5 0 0,-8 4 8 0,9-4 0 0,-1 6 0 16,1-2 0-16,0 1-8 0,-1 0 4 0,0 4 0 0,10 1-4 0,-10-1-4 16,0 6 0-16,10-1 0 0,-10 1-12 0,9 0 0 0,-9 3-4 15,10 1 0-15,-2 1-8 0,-6 4 0 0,6-5-4 0,-7 10-4 16,0-5-8-16,8 4 4 0,-9 1 0 0,0 0-20 0,1 0 20 15,0 4-8-15,-1 1 0 0,-8-1-4 0,8 1-4 0,-8 5 0 16,0-6 0-16,0 5-4 0,0 1 0 0,-8-6-8 0,0 5 4 0,8 1-4 16,-9-5-4-16,-8 4-4 0,9-5-4 0,-9 1-4 0,8-1-20 15,-8-5-16-15,-1 7-20 0,2-6-16 0,-10 0-16 0,9-5-28 16,1-1-20-16,-2-3-20 0,-8 4-56 0,10-10-8 0,-10 1 44 16,9-2 28-16,-1-7 36 0,2 3 28 0</inkml:trace>
          <inkml:trace contextRef="#ctx0" brushRef="#br0" timeOffset="9624.2535">13627 351 63 0,'0'0'104'0,"0"5"-8"0,0-5-4 0,0 0-20 16,8 4-4-16,-8-4 0 0,8 6 4 0,-8-6 0 0,10 4 4 0,-2 1-12 15,0-5 8-15,1 5-8 0,-1 0 0 0,1-5 0 16,8 5 0-16,-9 0 0 0,10-5-4 0,-10 0-4 0,10 4-4 0,-2-4-4 15,1 0-8-15,0 0-8 0,0 0-4 0,1 0-8 0,-2 0-4 16,2 0 0-16,-2 0 0 0,1 0-8 0,1 0-4 0,-2 0-4 16,2 0 0-16,-10 0-4 0,10 0-8 0,-10 5-16 0,0-5-16 0,1 0-16 15,-1 4-12-15,0-4-28 0,-8 0-20 0,9 5-12 0,-9-5-24 16,0 0-52-16,-9 5-4 0,9-5 48 0,-8 5 32 0,0 0 24 16</inkml:trace>
        </inkml:traceGroup>
        <inkml:traceGroup>
          <inkml:annotationXML>
            <emma:emma xmlns:emma="http://www.w3.org/2003/04/emma" version="1.0">
              <emma:interpretation id="{E00CBC13-0BAD-41C9-A053-66C51978C700}" emma:medium="tactile" emma:mode="ink">
                <msink:context xmlns:msink="http://schemas.microsoft.com/ink/2010/main" type="inkWord" rotatedBoundingBox="8808,2747 16029,2755 16028,3436 8807,342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837.6817">13695 629 31 0,'0'10'124'0,"0"-5"-8"0,0 0-8 16,0-1-24-16,8 1 4 0,-8 5 0 0,9-6 8 0,-1 1-4 16,-8 0 4-16,8 1 0 0,2-3-4 0,-2 3 0 0,10-6-4 15,-10 4-8-15,0-4-8 0,9 0-8 0,0 0-8 0,0 0-12 16,-9 0-8-16,10 5-4 0,-2-5-8 0,2 0-8 0,-1 0-4 0,-9 0-4 15,10-5-8-15,-2 5-16 0,-8 0-24 0,2 0-24 0,6 0-28 16,-6 0-24-16,-10 0-36 0,8 5-36 0,-8-5-68 0,8 0 32 16,-8 0 40-16,0 0 36 0,0 0 24 0,-8 0 28 0</inkml:trace>
          <inkml:trace contextRef="#ctx0" brushRef="#br0" timeOffset="5116.3154">6848 153 27 0,'-8'0'104'0,"0"5"-8"0,-1 0-4 0,0-5-24 0,9 5 0 0,-8 0 0 16,8 0-4-16,-9 4-4 0,9-3 0 0,0-2-8 0,0 5 4 0,-8 1-4 16,8-1-4-16,0 7-4 0,0-8-8 0,0 2 0 0,0 4-8 15,0 0 0-15,0-3-4 0,8 2 0 0,-8 2-4 0,0-1 0 16,9-4-4-16,-9 5 0 0,8-1-4 0,-8-4-4 0,9-1-4 0,-9 5 4 15,9-4-4-15,-1 0 0 0,0-6-4 0,0 6 4 16,2-5-4-16,-2 5 0 0,0-6 0 0,2 1 4 0,-2-5 0 0,0 5-4 16,1-5 0-16,-1 5 0 0,0-5 0 0,1 0 4 0,0 0-4 15,-1 4-4-15,0-4 4 0,2 0 0 0,-2 6 0 0,0-6 0 16,1 4 0-16,0-4 0 0,-1 5 0 0,0-1-16 0,1 2 20 0,-1-2 4 16,1 6-8-16,0-5 4 0,-1 4 0 0,-8 1-4 0,8 0 4 15,2 4 0-15,-2-5-4 0,-8 1 0 0,0 4 4 0,8 1-4 16,-8-6 4-16,0 6 0 0,0-1 0 0,0 0-4 0,-8 2 0 15,0-3 0-15,-2 2 0 0,2-1 4 0,0 1-4 0,-1-6 0 16,0 5-4-16,-8-4 0 0,9-1-4 0,-9 1-8 0,0-1-4 0,9 1-8 16,-10-5-16-16,10 0-8 0,-10 0-12 0,10-5-16 0,-9 4-4 15,9-4-8-15,0 0-36 0,-10-4-40 0,18 4 4 0,-8-10 28 16,-2 5 32-16,2 1 12 0</inkml:trace>
        </inkml:traceGroup>
        <inkml:traceGroup>
          <inkml:annotationXML>
            <emma:emma xmlns:emma="http://www.w3.org/2003/04/emma" version="1.0">
              <emma:interpretation id="{8B4B5AEE-4C65-4BFA-B085-7F9BBFAFDA5E}" emma:medium="tactile" emma:mode="ink">
                <msink:context xmlns:msink="http://schemas.microsoft.com/ink/2010/main" type="inkWord" rotatedBoundingBox="8816,2772 9089,2773 9088,2782 8816,2781"/>
              </emma:interpretation>
            </emma:emma>
          </inkml:annotationXML>
          <inkml:trace contextRef="#ctx0" brushRef="#br0" timeOffset="4770.2393">6797 187 51 0,'0'0'104'0,"0"0"-4"15,0 0-4-15,0 0-20 0,0 0 0 0,9 0 4 0,-9 0-4 16,0 0 0-16,8 0 0 0,-8 0-4 0,9-5-12 0,-9 5 0 0,9 0-8 15,-1 0 0-15,0 0 0 0,0 0-4 0,2-4-4 0,-2 4-8 16,0 0-4-16,2 0-12 0,-2 0 0 0,9 0-4 0,-9 0-4 16,0 0 0-16,1 0 0 0,8 0-8 0,-9 0-12 0,10 0-4 15,-10 0-12-15,1 0-12 0,8 0-4 0,-9 0-16 0,1 0-16 16,-1 0-16-16,1 0-12 0,-9 0-8 0,9 0-12 0,-1 0-36 0,-8 0-24 16,0 0 28-16,0 0 36 0,0 0 16 0</inkml:trace>
        </inkml:traceGroup>
        <inkml:traceGroup>
          <inkml:annotationXML>
            <emma:emma xmlns:emma="http://www.w3.org/2003/04/emma" version="1.0">
              <emma:interpretation id="{00ACB12D-2670-4683-82EB-6C48BF9506BA}" emma:medium="tactile" emma:mode="ink">
                <msink:context xmlns:msink="http://schemas.microsoft.com/ink/2010/main" type="inkWord" rotatedBoundingBox="2021,2594 10402,2603 10401,3794 2020,378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009.9232">8051 111 51 0,'0'0'92'0,"8"0"-8"0,0-6-4 16,-8 6-20-16,0 0-4 0,10 0 0 0,-10 0-4 0,8 6 0 15,0-3 4-15,0 3 8 0,2-1-8 0,-2 0 4 0,0 4 0 16,1 1-8-16,-1-1-4 0,1 1 4 0,0 4-4 0,7 1-4 16,-8-1-4-16,10 5 0 0,-10 0-4 0,10 1-8 0,-1 3 4 15,-9 2-4-15,9-2 0 0,-8 2-4 0,7-1 4 0,-6-1-8 16,-2 7 4-16,9-2 0 0,-8 1-4 0,-1-5 0 0,1 4 0 15,-1 1-4-15,0-1 0 0,-8 2 0 0,9-1 0 0,-9 0-8 0,0-1 4 16,0 1-4-16,0 0-4 0,0 0 0 0,0-6-4 0,0 6 0 16,-9 0 0-16,1-5 0 0,0 0 0 0,-1 5-8 0,1-5-8 15,-1 0-20-15,0-5-16 0,1 5-12 0,-10-5-12 0,10 0-20 16,-9 0-16-16,0-3-12 0,9-3-8 0,-9 2-60 0,-1-1-8 0,10-5 24 16,-10-3 36-16,10-2 32 0,-8 1 16 0</inkml:trace>
          <inkml:trace contextRef="#ctx0" brushRef="#br0" timeOffset="-599.3955">402 398 35 0,'0'-4'100'0,"-8"4"-8"0,8-5 0 0,0 5-28 0,0 0 0 16,-8-5 0-16,8 5-4 0,0 0 0 0,0 0-4 0,0 0-4 15,0 0 0-15,0 0-12 0,0 0 0 0,0 0-4 0,0 0-4 0,0 0-4 16,0 0 0-16,0 0 0 0,0 0 4 0,0 0 4 0,8 0 0 16,-8 0 0-16,0 5 0 0,8-5 0 0,-8 5-4 0,10-1 4 15,-2 1-4-15,0-1 0 0,2 1-8 0,-2 5-4 0,0-5 0 16,0 4 0-16,1 1 0 0,8-1-4 0,-8 6 0 0,-1-5 0 15,10 4-4-15,-10-5 0 0,8 6 4 0,-6-1-4 0,-2-4 0 0,9 5-4 16,-9-1-4-16,10 0 0 0,-10-4 4 0,0 3-4 0,0-2 4 16,10 3-8-16,-10-4 0 0,2 4 0 0,-2-4 0 0,0-1 0 15,1 2-4-15,-1 2-4 0,1-8-4 0,-9 5-8 0,8-1-4 16,1-4-16-16,-9-1-8 0,8 7-8 0,-8-7-4 0,0-4-12 16,0 5-12-16,8-5-20 0,-8 0-12 0,0 5-12 0,0-5-44 0,0 0-28 15,-8-5 16-15,8 5 56 0,0-5 28 0</inkml:trace>
          <inkml:trace contextRef="#ctx0" brushRef="#br0" timeOffset="-336.1009">718 340 103 0,'0'-4'128'0,"0"-1"-8"15,0 5-4-15,0-5-24 0,0 5-8 0,0 0 4 0,0 0-4 0,0 5-8 16,0-5 0-16,0 5-4 0,-8-1-8 0,8 6 0 15,0-5-4-15,-9 5-8 0,9-1 0 0,-8 6-8 0,8-6 0 0,-9 5-4 16,9 1-4-16,-8 0-8 0,0-2 0 0,-2 7-4 0,10-5-4 16,-8 4-4-16,0-5-4 0,-2 5 4 0,10-4-4 0,-8 4-8 15,0-5 4-15,0 4 0 0,8-3-4 0,-9 0 0 0,0-1 0 0,1 1-8 16,-1-1-4-16,9 1-8 0,-8-6-8 0,8 1-12 16,-8-1-12-16,8 0-8 0,-10 2-8 0,10-7-8 0,0 1-16 0,0 0-20 15,0-5-16-15,0 5-4 0,0-5-48 0,0 0-32 0,0 0 40 16,0 0 28-16,0-5 28 0,0 0 24 0</inkml:trace>
          <inkml:trace contextRef="#ctx0" brushRef="#br0" timeOffset="-1217.7426">95 0 55 0,'0'0'88'0,"0"0"-8"15,0 0-4-15,0 0-24 0,0 0 0 0,0 0 0 0,0 0 0 0,0 0-4 16,0 0 0-16,0 0-4 0,0 0-4 0,0 0 4 15,0 0-4-15,0 5 0 0,0-5 4 0,0 0-4 0,0 4-4 0,0-4 4 16,0 6-8-16,-8-2-4 0,8-4 0 0,0 5 0 0,0 0 0 16,-8 4 0-16,8-3 0 0,-8-2-4 0,8 5-4 0,-10-3 4 15,10 3 0-15,-8 1-4 0,8-1-4 0,-8-4 4 0,8 4-4 16,-9 6-4-16,9-5 4 0,-8-1-4 0,8 5 0 0,0 1 0 16,-8-1-4-16,8 1 0 0,-10-1-4 0,10 0 0 0,0 2 0 0,0 2 0 15,0-4 0-15,0 5 0 0,-8 0 0 0,8 1 0 0,0-1 0 16,0 0 0-16,0 6-4 0,0-7 4 0,0 2-4 0,8 3 0 15,-8-3 0-15,0-1 0 0,0 5 0 0,0-5 0 0,10 1 0 16,-10-1 0-16,0 0 4 0,8 0-4 0,-8-5 0 0,8 6 0 16,-8-6 0-16,9 0 0 0,-1 0-4 0,-8 1 4 0,8-1 0 0,-8 0 0 15,10 1-8-15,-2 0 0 0,-8-6-8 0,8 5-4 0,-8-4-4 16,8 5-8-16,-8-6-8 0,10 1 0 0,-10-6-12 0,8 6-4 16,-8-5-12-16,8 4-8 0,-8-4-4 0,0 0-4 0,9 0 0 15,-9-5 0-15,0 5-36 0,0-5-36 0,0 0 8 0,0 0 28 16,0 0 24-16</inkml:trace>
        </inkml:traceGroup>
        <inkml:traceGroup>
          <inkml:annotationXML>
            <emma:emma xmlns:emma="http://www.w3.org/2003/04/emma" version="1.0">
              <emma:interpretation id="{D4705D2B-A4C7-40A7-BA2D-6E3E8A2A31D8}" emma:medium="tactile" emma:mode="ink">
                <msink:context xmlns:msink="http://schemas.microsoft.com/ink/2010/main" type="inkWord" rotatedBoundingBox="6813,3115 9779,3118 9778,3842 6812,3839"/>
              </emma:interpretation>
            </emma:emma>
          </inkml:annotationXML>
          <inkml:trace contextRef="#ctx0" brushRef="#br0" timeOffset="5624.9564">7419 542 43 0,'0'-5'104'0,"0"0"-4"0,0 1-4 0,-8 4-24 0,8 0-4 16,0-5-8-16,0 5-4 0,0 0-4 0,-8 0-8 0,8 0 0 15,0 0 0-15,0 0-12 0,0 5 0 0,0-1 0 0,0 1 4 16,0 0-4-16,0 0-4 0,0 5-4 0,0-5 0 0,8 4 0 16,-8-4-8-16,0 9 0 0,8-5-4 0,-8 0-4 0,0 6 0 0,10-5 0 15,-2 0 0-15,-8 4-4 0,8-4 0 0,1-1 0 16,-1 5 0-16,1-4-4 0,-1-1 4 0,1 1 0 0,-1-5 0 0,0 4-4 16,10-4 0-16,-10 1 0 0,2-2 0 0,-2 1 0 0,0 0 0 15,9-5 0-15,-8 0 0 0,-1 0-4 0,1-5 8 0,-1 0-4 16,0 1 0-16,2-2 4 0,-2 1-8 0,0-4 0 0,-8 0 4 0,8 3 0 15,-8-3 0-15,10-4 0 0,-10 7 0 0,0-4 0 0,8 1 0 16,-8-1 0-16,0 1-4 0,0 4 4 0,0 0-4 0,0 0 4 16,0 0 0-16,0 5 4 0,8 0 0 0,-8 0 4 0,0 0 4 15,0 5-4-15,9 0 0 0,-9 5-4 0,0-1 4 0,9 1 4 16,-1-1-4-16,-8 7 0 0,9-3 0 0,-9 2 0 0,8-1-4 0,0 1 0 16,-8 4 4-16,10 0-4 0,-10 0 4 0,8 0 0 15,0 1 0-15,-8-2 0 0,0 2 8 0,8 3-4 0,-8-3 4 0,0-1 0 16,0 0 4-16,-8 6-4 0,8-6 4 0,-8 0-4 0,8 5 0 15,-8-5-4-15,-2 0-4 0,-6 0 0 0,7-5-4 0,1 5 4 16,-10-4-8-16,2-1 4 0,-2 2-4 0,10-3-4 0,-10 2 0 0,2-6-12 16,-1 0-8-16,-1-4-8 0,2 1-8 0,-2-2-12 15,2 1-12-15,-2-5-4 0,1 0-12 0,9-5-16 0,-9 1-16 0,0-7-24 16,-1 2-36-16,10 0-12 0,-10-6 36 0,10 2 28 0,-8-3 20 16</inkml:trace>
          <inkml:trace contextRef="#ctx0" brushRef="#br0" timeOffset="23376.463">4794 1182 43 0,'0'0'84'16,"0"0"-8"-16,0 0-20 0,0 0 0 0,0 3-4 0,0-3-4 16,0 0 0-16,0 0 0 0,0 0-4 0,8 6 0 0,-8-6-4 0,9 0 0 15,-9 4-4-15,8-4 8 0,-8 0-8 0,9 0 0 0,-1 0 0 16,0 0 4-16,-8 0 0 0,10 0-8 0,-2 0 0 0,0 5-4 16,2-5 8-16,-2 0-8 0,-8 0 0 0,8 0-4 0,0 0 0 15,1-5 0-15,0 10-4 0,-1-5 0 0,1 0-4 0,-9 0 0 16,8 5 0-16,0-5-4 0,2 0-4 0,-2 5 0 0,0-5 0 0,-8 0 0 15,8 4 0-15,2-4-4 0,-10 5 0 0,8-5 0 0,0 0 0 16,-8 0 0-16,9 5-4 0,-9-5 0 0,8 0 4 0,-8 0-4 16,0 0-4-16,9 0-4 0,-9 0 0 0,0 0-12 0,0 0 0 15,0 0-16-15,0 0-8 0,0 0-8 0,0 0-28 0,0 0-28 16,0 0-24-16,0 0-72 0,0 0 12 0,0 0 36 0,0 0 24 16,-9 0 24-16</inkml:trace>
        </inkml:traceGroup>
      </inkml:traceGroup>
    </inkml:traceGroup>
    <inkml:traceGroup>
      <inkml:annotationXML>
        <emma:emma xmlns:emma="http://www.w3.org/2003/04/emma" version="1.0">
          <emma:interpretation id="{F173AEE4-8873-4374-8763-4CE0A0F30DE5}" emma:medium="tactile" emma:mode="ink">
            <msink:context xmlns:msink="http://schemas.microsoft.com/ink/2010/main" type="paragraph" rotatedBoundingBox="3965,3672 9516,3869 9505,4178 3954,39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01A672E-1AE9-46DA-8B06-B0256488F189}" emma:medium="tactile" emma:mode="ink">
              <msink:context xmlns:msink="http://schemas.microsoft.com/ink/2010/main" type="line" rotatedBoundingBox="3965,3672 9516,3869 9505,4178 3954,3982"/>
            </emma:interpretation>
          </emma:emma>
        </inkml:annotationXML>
        <inkml:traceGroup>
          <inkml:annotationXML>
            <emma:emma xmlns:emma="http://www.w3.org/2003/04/emma" version="1.0">
              <emma:interpretation id="{100EACBB-4C4B-4A8B-9ECA-E7A9539ED09D}" emma:medium="tactile" emma:mode="ink">
                <msink:context xmlns:msink="http://schemas.microsoft.com/ink/2010/main" type="inkWord" rotatedBoundingBox="3965,3672 4187,3680 4177,3965 3955,395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6643.967">1954 1099 23 0,'0'0'76'0,"0"0"-8"0,0 0-8 0,0 0-28 0,0 0 4 16,0 0-4-16,-8 0-4 0,8 0 0 0,0 0 0 0,0 0-4 16,0 0 4-16,0 0 0 0,0 0 0 0,0 0 0 0,0 0 0 15,0 0 0-15,0 0-4 0,0 0 0 0,0 0 0 0,0 0 0 16,0 0 0-16,0 0-4 0,0 0 0 0,0 0-4 0,0 0 0 16,0 0-4-16,0 0 4 0,0 0 0 0,0 0 4 0,0 0 4 0,0 0-4 15,0 0 12-15,0 0 0 0,8 0 0 0,-8 0-4 0,0 0 0 16,8 0-4-16,-8 0 0 0,10 0 8 0,-10 0-8 0,8 0 4 15,0 0 0-15,2 0-4 0,-10 0 4 0,8 0-4 0,0 0 0 16,1 0 0-16,-1 0-4 0,-8 0 0 0,9 0-4 0,0 0-4 16,-1 0 4-16,0 0-4 0,0-4 0 0,2 4-4 0,-10 0 0 15,8 0 0-15,0 0 0 0,2 0 0 0,-2 0 4 0,-8 0-4 0,8 0 0 16,1 4 0-16,-9-4 0 0,8 0-4 0,-8-4 4 0,9 4-4 16,-9 0 0-16,8 0 4 0,-8 0 0 0,0 0-4 0,9 0 4 15,-9 0 0-15,0 0 0 0,0 0 0 0,0 0 0 0,0 0 0 16,0 0 8-16,0 0-4 0,0 0 0 0,0 0 0 0,0 0 4 15,0 0-4-15,0 0 0 0,0 0-4 0,0 0 4 0,0 0-4 0,0 0 0 16,0 0 0-16,0 0-4 0,0 0 0 0,0 0 0 0,0 0 4 16,0 0-4-16,0 0 0 0,0 0-4 0,0 0 0 0,0 0-20 15,0 0 20-15,0 0-8 0,0 0 0 0,0 0-12 0,0 0-12 0,0 0-20 16,0 0-20-16,0 0-16 0,0-5-24 0,-9 5-28 0,9 0-28 16,0 0-68-16,0 0 8 0,-8 0 48 0,8-5 32 0,-9 5 28 15,9 0 24-15</inkml:trace>
          <inkml:trace contextRef="#ctx0" brushRef="#br0" timeOffset="47390.2251">1954 1358 43 0,'0'0'80'0,"0"0"-8"0,0 0-8 16,0 0-20-16,-8 0-8 0,8 5 4 0,0-10-8 0,8 5 0 0,-8 0-4 15,0 0 0-15,0 0 0 0,0 0-4 0,0 0 0 16,0 0 4-16,0 0-4 0,0 0 4 0,0 0 0 0,0 0 8 0,0 0 4 16,0 0 4-16,0 0 4 0,0 0 0 0,0-5 0 0,0 5-4 15,0 0-4-15,8 0 4 0,-8 0 4 0,10 0-8 0,-10-4 8 16,0 8-8-16,8-8 0 0,0 4-8 0,2 0 0 0,-10 0-4 16,8 0-4-16,0 0 0 0,1 0-4 0,-1 0-4 0,1 4 0 15,0-4-4-15,-1-4 0 0,0 4 0 0,0 0-8 0,2 0 4 16,-2 0 0-16,0 0-4 0,2 0 4 0,-2 0-4 0,-8 0 0 0,8 0 0 15,1 0-4-15,-9 4 0 0,8-4 4 0,-8 0-4 0,9 0 4 16,-9 0-4-16,0 0 4 0,8 0-8 0,-8 0 4 0,0 0 0 16,0 0 0-16,0 0 4 0,0 0-4 0,0 0 0 0,0 0-4 0,0 0-4 15,0 0-4-15,0 0-8 0,0 0-8 0,0 0-12 0,0 0-12 16,0 0-16-16,0 0-36 0,0 0-20 0,0 0-28 0,-8 0-68 16,8 0 8-16,0 0 40 0,0 0 32 0,0 0 32 0,-9 0 16 15</inkml:trace>
        </inkml:traceGroup>
        <inkml:traceGroup>
          <inkml:annotationXML>
            <emma:emma xmlns:emma="http://www.w3.org/2003/04/emma" version="1.0">
              <emma:interpretation id="{214566A8-2E72-4443-92ED-E923ED167549}" emma:medium="tactile" emma:mode="ink">
                <msink:context xmlns:msink="http://schemas.microsoft.com/ink/2010/main" type="inkWord" rotatedBoundingBox="6830,4044 7070,4052 7068,4092 6828,4084"/>
              </emma:interpretation>
            </emma:emma>
          </inkml:annotationXML>
          <inkml:trace contextRef="#ctx0" brushRef="#br0" timeOffset="37554.5311">4811 1449 55 0,'0'0'84'0,"0"5"-8"0,0-5-4 0,0 0-24 15,0 0 0-15,0 0-4 0,0 0-4 0,0 0 4 0,0 5-4 16,0-5 0-16,8 0 8 0,-8 0-4 0,0 5 0 0,0-5 4 16,0 0-4-16,9 0-4 0,-9 5 8 0,8-1-4 0,-8-4-8 15,8 0-16-15,2 5 24 0,-2-5-4 0,-8 0 0 0,8 0-4 0,2 5 0 16,-2-5 0-16,0 0 0 0,0 0-4 0,1 0 0 0,0 0 0 15,-1 0-4-15,1 0 4 0,-1 0-8 0,0 0 0 0,2 0 0 16,-10 0 0-16,8 0-8 0,0 0 0 0,0 0 0 0,2 0-4 16,-10 5 0-16,8-5-4 0,0 0 0 0,-8 0 0 0,9 0 0 15,-1 0-4-15,-8 5 4 0,9-5 0 0,-9 0-8 0,0 0 8 0,9 0-4 16,-9 0 0-16,0 0 0 0,0 0-8 0,0 0 4 0,0 0 0 16,0 0 0-16,0 0-4 0,0 0-4 0,0 0-12 0,0 0-12 15,0 0-12-15,0 0-12 0,0 0-20 0,0 0-32 0,0 0-20 16,0 0-20-16,0 0-72 0,-9 0-8 0,9 0 48 0,0 0 28 15,-9 0 28-15,9 4 28 0</inkml:trace>
        </inkml:traceGroup>
        <inkml:traceGroup>
          <inkml:annotationXML>
            <emma:emma xmlns:emma="http://www.w3.org/2003/04/emma" version="1.0">
              <emma:interpretation id="{2AD5BA09-08D9-4E3F-B32D-2C6F3E1B5FEC}" emma:medium="tactile" emma:mode="ink">
                <msink:context xmlns:msink="http://schemas.microsoft.com/ink/2010/main" type="inkWord" rotatedBoundingBox="9157,3876 9515,3888 9506,4131 9148,4118"/>
              </emma:interpretation>
            </emma:emma>
          </inkml:annotationXML>
          <inkml:trace contextRef="#ctx0" brushRef="#br0" timeOffset="29454.2026">7138 1281 19 0,'0'0'96'0,"0"0"-8"0,0 0-12 0,0 0-24 0,0 0-4 16,0 6-4-16,0-6-4 0,0 0 0 0,0 0 0 0,0 0 0 0,0 0-4 15,0-6 0-15,0 12 4 0,0-6 0 0,0 0-4 16,0 0 0-16,0 0 8 0,0 0-4 0,9 0 4 0,-9 0 0 15,8 0-4-15,-8 0 4 0,0 0-4 0,8 0-4 0,2 0 0 0,-2 0 4 16,0 0 0-16,2 0 0 0,-2 0-8 0,0 0 4 0,0 0-4 16,1 0 0-16,0 0-4 0,8 0 0 0,-9 0 0 0,0 4-4 15,10-4 0-15,-10 0-4 0,0 0 0 0,10 5-4 0,-10-5-4 16,1 4-4-16,8-4 4 0,-8 6 0 0,-1-6 0 0,0 4-8 16,0-4 0-16,2 5 4 0,-2-5-4 0,0 5 0 0,-8-5 0 0,10 0-4 15,-10 0 4-15,0 5 0 0,8-5-4 0,-8 0 0 0,0 0-4 16,0 0-4-16,0 0 0 0,0 0-8 0,0-5-16 0,0 5-20 15,0 5-20-15,0-10-12 0,0 10-36 0,0-5-28 0,-8 0-36 0,8 0-60 16,0 0 36-16,-10 0 40 0,10 0 32 0,-8 0 24 0,8 0 24 16</inkml:trace>
          <inkml:trace contextRef="#ctx0" brushRef="#br0" timeOffset="48414.4787">7181 1516 23 0,'0'0'80'0,"0"0"0"0,0 0-8 0,0 0-20 16,0 0-8-16,0 0 0 0,0 0-4 0,0 0 0 15,0 0-4-15,8 0 4 0,-8 0-4 0,0 0-4 0,0 0 4 0,10 0 0 16,-10 0 0-16,8 0 4 0,-8 0 0 0,8 0 0 0,0 0 8 16,-8 0 0-16,9 0-4 0,0 0-4 0,-1 0 0 0,1 0-4 15,-1 0 0-15,10 0 0 0,-10 0 0 0,0 0 0 0,0 0-4 16,2 0 4-16,6 0-8 0,-7 0 0 0,0 0-4 0,-1 0-4 15,1 0 0-15,7 5 4 0,-8-5-4 0,2 0-4 0,-2 0 0 0,0 5-4 16,2-5 0-16,-2 5 0 0,0-5 0 0,1 0 0 0,-1 0-4 16,-8 0 0-16,9 5-4 0,-9-5 4 0,8 0-4 0,-8 0-4 15,0 0 0-15,0 0 4 0,9 0 0 0,-9 0 0 0,0 0 0 16,0 0-4-16,0 0-4 0,0 0 0 0,0 0-4 0,0 0-4 16,0 0-8-16,0 0-12 0,-9 0-20 0,9 0-12 0,0-5-16 0,-8 5-40 15,8-5 0-15,0 5-24 0,-9 0-64 0,1-5-12 0,-1 5 52 16,1-5 24-16,0 5 32 0,-2 0 20 0</inkml:trace>
        </inkml:traceGroup>
      </inkml:traceGroup>
    </inkml:traceGroup>
    <inkml:traceGroup>
      <inkml:annotationXML>
        <emma:emma xmlns:emma="http://www.w3.org/2003/04/emma" version="1.0">
          <emma:interpretation id="{1F22396A-A273-488C-96D8-881ADBF7DA2E}" emma:medium="tactile" emma:mode="ink">
            <msink:context xmlns:msink="http://schemas.microsoft.com/ink/2010/main" type="paragraph" rotatedBoundingBox="3765,4093 22399,4434 22367,6208 3733,58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C8D81E8-27B9-489B-9B5B-B690397D03D1}" emma:medium="tactile" emma:mode="ink">
              <msink:context xmlns:msink="http://schemas.microsoft.com/ink/2010/main" type="line" rotatedBoundingBox="3765,4093 22399,4434 22367,6208 3733,5868"/>
            </emma:interpretation>
          </emma:emma>
        </inkml:annotationXML>
        <inkml:traceGroup>
          <inkml:annotationXML>
            <emma:emma xmlns:emma="http://www.w3.org/2003/04/emma" version="1.0">
              <emma:interpretation id="{4C828505-D2ED-41B5-B9EC-54D36008DC71}" emma:medium="tactile" emma:mode="ink">
                <msink:context xmlns:msink="http://schemas.microsoft.com/ink/2010/main" type="inkWord" rotatedBoundingBox="3761,4353 4897,4373 4883,5130 3747,5110"/>
              </emma:interpretation>
            </emma:emma>
          </inkml:annotationXML>
          <inkml:trace contextRef="#ctx0" brushRef="#br0" timeOffset="25787.0182">1818 1919 51 0,'0'0'84'0,"-8"0"-4"0,8 0 0 16,-9 0-28-16,9 0-4 0,-9 0-4 0,9-4-4 0,-8 4 0 16,8-5 0-16,0 5-4 0,-8-5-4 0,8 0 0 0,0 0 0 15,0 1 0-15,0-6 0 0,0 5 0 0,0-1 0 0,0-2 0 0,0-2 4 16,0 6-4-16,8-6 4 0,-8 5 0 0,8-4-4 15,-8-1 4-15,9 5-4 0,-9 0 0 0,9-4-4 0,-1 4 0 0,1 0-4 16,-9 1 0-16,16-2-4 0,-6 2-4 0,-2-1 0 0,0 5 0 16,0 0-8-16,2-5 0 0,-2 5 0 0,0 5 0 0,1-5 0 15,0 5 0-15,8-1-4 0,-9 2 0 0,0 3 0 0,0-4 4 0,2 4-8 16,-10 1 0-16,8 5 0 0,0-6 8 0,-8 5-8 0,0 4-4 16,10-2 4-16,-10 3 0 0,-10 1-4 0,10 4 4 0,-8-6 0 15,8 6 0-15,-8 0-4 0,-2 0 0 0,2 5 0 0,0-5 0 16,-9 6 4-16,9-7-4 0,-10 0 0 0,2 2 0 0,6-1 0 15,-6 0 4-15,8-5 4 0,-10 0-4 0,1 0-4 0,9-4 4 0,-1-1 0 16,-8-4 0-16,9-1 0 0,0 1 4 0,-2-5-4 0,2-2 0 16,8 4-4-16,-8-7 0 0,8 0 4 0,-10 0 0 0,10 0-16 15,0-7 16-15,0 4 0 0,0-2 0 0,0 0 0 0,0 0 4 16,0-4-4-16,0 4 4 0,0-5-4 0,0 4 0 0,10-2 0 16,-10 3 0-16,0-5 4 0,8 6-8 0,-8-1 4 0,8 0-4 0,-8 1 8 15,10-1-4-15,-10 0 0 0,8 5 4 0,0 0-4 16,0-5 0-16,-8 5 8 0,9 0-8 0,0 5 4 0,-1-5 0 15,1 5 0-15,-1 0 0 0,10-1 0 0,-10 1 4 0,0 0-4 0,10 4 0 16,-10 1 4-16,9-5 0 0,-8 4 4 0,8 1-8 0,-9-1 0 16,8 1 4-16,2 0-4 0,-10 0 0 0,10-6 0 0,-1 6 0 15,-9-1 0-15,10-4 0 0,-10 0-4 0,8 4 0 0,2-4 0 0,-10 0-4 16,10-1 4-16,-10-4-4 0,1 0-8 0,8 6-8 0,-9-6-8 16,1 0-16-16,-1 0-8 0,0 0-12 0,10 0-20 0,-10 0-16 15,-8 0-12-15,10-6-36 0,-2 2-48 0,0-1 24 0,0 5 28 16,-8-5 32-16,9 0 12 0</inkml:trace>
          <inkml:trace contextRef="#ctx0" brushRef="#br0" timeOffset="26080.2281">2381 2164 59 0,'0'0'100'0,"9"-5"-8"0,-9 5-8 0,0 0-20 0,8-5 0 15,-8 5 4-15,8 0 4 0,-8 0 4 0,8 0-4 0,2 0 4 16,-2 0-4-16,-8 5 0 0,8-5-4 0,2 5-8 0,-2-1-4 16,0 7-4-16,9-7-4 0,-9 1-8 0,1 5-4 0,8-1-4 0,-9-4 0 15,10 10-8-15,-1-6 0 0,-8 1-4 0,7-1-4 0,1 1 0 16,1 0-4-16,-10-1 0 0,10 0-16 0,-2 1 16 0,2 0 0 16,-10-1-4-16,9 1 4 0,-1-1-4 0,-6-4-4 0,6 5-4 15,-6-2 4-15,6-1-4 0,-8 2 0 0,2-4 0 0,6-1-4 16,-7 6 0-16,-1-5-8 0,0-1-8 0,2 6-12 0,-10-5-8 15,8-1-12-15,0 2-8 0,-8-6-16 0,8 4-20 0,-8 2-20 0,0-2-12 16,0-4-40-16,0 0-32 0,0 0 20 0,0 5 32 0,0-5 28 16,-8 0 28-16</inkml:trace>
          <inkml:trace contextRef="#ctx0" brushRef="#br0" timeOffset="26330.5669">2816 2154 39 0,'0'-4'128'16,"0"4"-8"-16,-9-5-4 0,9 5-20 0,-8 0-4 0,8 0-4 16,0-5 0-16,-8 5-12 0,8 0-4 0,-10 5-8 0,10-5-8 0,-8 5-4 15,8-1-4-15,-8 1-4 0,0 4 0 0,8-4 0 0,-10 5-8 16,2 0-4-16,0-1-4 0,-10 1-4 0,10 5-4 0,-1-1 0 16,1 5-4-16,-9-4 0 0,8 3-4 0,-7-3-4 0,6 4 0 15,-6 0-4-15,7-1 0 0,-8-2 0 0,0 3-4 0,9-5 0 16,-10 0-4-16,10 6-4 0,0-11-8 0,-2 6-4 0,2-1-16 15,0-3-16-15,-1-3-12 0,0-3-20 0,1 0-12 0,8 0-16 0,0-1-8 16,0 2-52-16,0-12-32 0,0 6 40 0,0-4 24 0,0-1 28 16,0 0 20-16</inkml:trace>
        </inkml:traceGroup>
        <inkml:traceGroup>
          <inkml:annotationXML>
            <emma:emma xmlns:emma="http://www.w3.org/2003/04/emma" version="1.0">
              <emma:interpretation id="{D2E578F4-1551-4AD1-9406-79A21A4F37D5}" emma:medium="tactile" emma:mode="ink">
                <msink:context xmlns:msink="http://schemas.microsoft.com/ink/2010/main" type="inkWord" rotatedBoundingBox="5294,4657 5807,4666 5797,5187 5285,517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7128.4277">3318 2068 51 0,'0'0'100'0,"-8"0"-8"16,8-5-4-16,0 5-28 0,0 0-4 0,0 0-4 0,0 0 0 15,0 0-4-15,0 0 0 0,0 0 0 0,0 0 4 0,0 5 0 16,0-5-4-16,8 0 4 0,-8 5-4 0,0-5-8 0,10 4-4 16,-10 2 0-16,8-2-8 0,-8 1 0 0,8-1-4 0,1-4-4 0,-1 6 0 15,1 3 0-15,0-4-4 0,-1 1 0 0,0-3 0 0,10-3-4 16,-10 6-4-16,0-6 4 0,10 0-4 0,-10 4 0 0,9-4-4 15,0 0 0-15,-8 0 0 0,7 0 0 0,-6 0-4 0,6 0 0 16,-6-4 4-16,6-2-4 0,-8 6 0 0,1-3 4 0,8-3 0 16,-8 1 0-16,-1 5-4 0,-8-5 0 0,8 1 0 0,-8 4 4 0,10-6 0 15,-10 6 0-15,0-4-4 0,0 4 4 0,0-5 0 0,0 5 0 16,0 0-4-16,0 0 0 0,0 5 4 0,0-5-4 0,0 4 0 16,-10 2 0-16,10-2 0 0,-8 6 0 0,8-1 0 0,-8 1 4 15,8 0-4-15,-9 4 0 0,0 0 0 0,1 1 0 0,-9 4 0 16,9 1 0-16,0-1 0 0,-10 5 0 0,10-5-4 0,-10 5 4 15,1-5 0-15,0 5 0 0,9-5 0 0,-9 5 0 0,-1-5 0 0,2 0 4 16,6-4-4-16,-6 4 0 0,-1-5 0 0,8 1 0 0,-8-1 0 16,9-5 4-16,0-3-4 0,-10 3 0 0,18-3 0 0,-8-2-4 15,0 0 0-15,-2-4 4 0,2 5-4 0,8-5 0 0,-8-5 4 0,8 5-4 16,0-4 4-16,0 0 0 0,0-2 0 0,0-3 0 16,0 3 0-16,0-3-4 0,0-1 4 0,0 6 0 0,0-7 0 0,0 3-4 15,8-2 0-15,-8 0 4 0,8 5 0 0,-8-4 0 0,0 5 0 16,10-2 0-16,-10 2 0 0,8-2 0 0,-8 2 0 0,8 4 0 15,-8-5 0-15,8 5 0 0,2 0 0 0,-10 0 0 0,8 0 4 16,0 5-4-16,-8-5 4 0,9 4-4 0,-1 2 4 0,1-2 0 16,0 2 4-16,-1-2 4 0,0 5 0 0,0-4 4 0,2 0 0 0,-2 4 0 15,10-3 8-15,-10 2-4 0,0 3 4 0,1-7 4 0,8 6-4 16,-9-5 0-16,9 5 0 0,-9-6 4 0,10 7-4 0,-10-7 0 16,2 5 0-16,6-4-8 0,-8 1 4 0,9-3-4 0,-8 3 0 15,8-2 0-15,-9 1 0 0,2-5-4 0,6 0 4 0,-8 4-4 16,2-4-4-16,6 0 4 0,-7 0-4 0,-1 0 0 0,1-4-4 0,0 4 4 15,-1-5-4-15,0 1 0 0,0-2 4 0,2 3-4 16,-10-3 0-16,8-4-4 0,0 6 0 0,-8-6-4 0,0 1 4 0,10-1-4 16,-10 0-8-16,0 1 4 0,0-2-12 0,0 3-8 0,0-2-20 0,0 0-20 15,-10 1-16-15,10 0-20 0,0-1-28 0,-8 0-20 16,0 0-28-16,8 1-76 0,-10 4 32 0,2-5 48 0,0 6 24 16,0-1 32-16,-1 0 28 0</inkml:trace>
        </inkml:traceGroup>
        <inkml:traceGroup>
          <inkml:annotationXML>
            <emma:emma xmlns:emma="http://www.w3.org/2003/04/emma" version="1.0">
              <emma:interpretation id="{80C64849-8ACE-4906-A278-F721C7643617}" emma:medium="tactile" emma:mode="ink">
                <msink:context xmlns:msink="http://schemas.microsoft.com/ink/2010/main" type="inkWord" rotatedBoundingBox="6415,4679 6792,4685 6785,5098 6407,509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2207.8383">4392 2316 63 0,'0'0'88'0,"0"6"-4"0,0-6-4 0,0 5-20 16,10-5-4-16,-10 5-4 0,0 0 0 0,8-5 4 15,-8 4-4-15,8 1 4 0,-8-5 4 0,10 5 0 0,-10-5 0 0,8 5-8 16,0-5-4-16,0 0 4 0,1 0-4 0,8 5 0 0,-8-5 0 16,-1 0 0-16,0 0-4 0,10 0 4 0,-10 0 0 0,0 0 0 15,10 0-4-15,-10 0-4 0,10 0-4 0,-10 0-4 0,1 0 0 16,7 0-4-16,-6-5-4 0,6 5-4 0,-8 0 0 0,2 0-4 0,6 0-4 16,-7 0 0-16,0-5-4 0,-1 5 4 0,1 0-4 15,-1 0-4-15,0 0 0 0,0 0 0 0,2 0 0 0,-2 0 0 0,-8 0-4 16,8 0-4-16,-8 0-4 0,0 0-8 0,10 0-8 0,-10 0-16 15,0 0-8-15,0 0-20 0,0 0-12 0,0 0-28 0,0 0-28 16,0 0-20-16,0 0-52 0,-10 5-32 0,10-5 52 0,-8 0 36 16,8 0 24-16,-8 5 20 0</inkml:trace>
          <inkml:trace contextRef="#ctx0" brushRef="#br0" timeOffset="31889.6856">4555 2096 15 0,'0'0'88'0,"0"0"-8"0,0 0-8 0,0-4-24 0,0 4-4 16,0 0-4-16,0 0 4 0,0 0-8 0,0 0 4 0,0 0-4 16,0 0 0-16,0 0-8 0,0 0 0 0,0 0 0 0,0 0 0 15,0 0 8-15,0 0 0 0,0 0 8 0,0-5-4 0,0 5 4 0,0 0 0 16,0 0 4-16,0 0-8 0,0 5 4 0,0-1-4 0,0-4-4 16,8 10-4-16,-8-5 0 0,0 0-8 0,0 4 0 0,0 1-4 15,0 0-4-15,9 4-4 0,-9 0 0 0,0 1 0 0,0-1 0 0,0 5-4 16,0 1 0-16,0-6 0 0,9 6-16 0,-9-6 12 15,0 5 4-15,0 0-4 0,0-5 0 0,0 6 0 0,0-6 0 0,0 0 0 16,0 1-8-16,0-1 8 0,0-5-4 0,0 7-4 0,0-7 0 16,8 0 0-16,-8-4-8 0,0 4 0 0,0-3-4 0,0-2-8 15,0 0-4-15,0 3 4 0,0-7-16 0,0 4-8 0,0-4-12 16,0 0-8-16,0 0-8 0,0 0-8 0,-8 0 0 0,8-4-4 16,0 4-32-16,0-7-28 0,-9 7-12 0,9-4 40 0,-9 0 24 15</inkml:trace>
        </inkml:traceGroup>
        <inkml:traceGroup>
          <inkml:annotationXML>
            <emma:emma xmlns:emma="http://www.w3.org/2003/04/emma" version="1.0">
              <emma:interpretation id="{EE1B9E39-8498-4723-8F9F-85FC8BA07ACF}" emma:medium="tactile" emma:mode="ink">
                <msink:context xmlns:msink="http://schemas.microsoft.com/ink/2010/main" type="inkWord" rotatedBoundingBox="7521,4519 8640,4540 8628,5169 7509,514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4092.7955">6200 2188 39 0,'0'-5'88'0,"0"5"0"15,0 0-12-15,0-4-20 0,0 4 0 0,0 0 0 0,0 0 0 16,0 0 4-16,10 0 0 0,-10 4 4 0,0-4-4 0,8 5 0 16,-8 0-4-16,8 0 0 0,0-1 0 0,1 6-4 0,0-5-4 15,-1 5 0-15,1-6 0 0,7 6-4 0,-6 4-4 0,-2-4-4 16,8 4 0-16,-6-4 0 0,6 4-4 0,1-1-4 0,-8 3-12 0,8-7 4 16,-9 6-4-16,10 0 0 0,-2-1-4 0,-6 0 0 0,6 0-4 15,1 0 0-15,-8-4 0 0,8 5-4 0,-9-1-4 0,0-5 0 16,10 1 4-16,-10 5-4 0,2-11-4 0,-2 6 0 0,0-1-4 15,1-3-8-15,-1 3-12 0,0-3-8 0,-8-2-12 0,9 0-4 16,-9 1-20-16,9-5-16 0,-9 5-20 0,0-5-12 0,0 0-32 16,0-5-44-16,-9 5 8 0,9-5 36 0,0 1 32 0,-9 0 24 0</inkml:trace>
          <inkml:trace contextRef="#ctx0" brushRef="#br0" timeOffset="34318.1901">6567 2231 27 0,'0'-4'116'0,"0"-2"-4"16,0 2-4-16,0 4-24 0,0-5 4 0,0 5-8 0,-8 0 0 16,8 0-8-16,0 0-8 0,0 5-4 0,-8-5-8 0,8 4 4 15,-10 2-8-15,2-2-4 0,8 6-4 0,-8-5-4 0,-2 4-4 16,2 1-4-16,0 4-4 0,0-4-8 0,-1 4 0 0,0-1 0 0,1 8-4 16,-9-7-4-16,9 6 0 0,-2-6 0 0,2 5-4 0,-10-5-4 15,10 1 4-15,0 4-4 0,-9-5 0 0,8 1-12 0,1-7-12 16,-1 7-12-16,9-5-16 0,-8-1-12 0,8-3-20 0,-8 3-12 15,8-3-12-15,0-2-48 0,0-4-48 0,0 4 40 0,0-4 28 16,8-4 28-16,-8 4 24 0</inkml:trace>
          <inkml:trace contextRef="#ctx0" brushRef="#br0" timeOffset="33695.8539">5587 1962 63 0,'0'0'96'0,"-9"0"-8"0,9 5-4 16,-8 0-24-16,-1-5-4 0,9 9-4 0,-9-3 0 0,9-2-8 15,-8 6-16-15,8-5 16 0,0 4 0 0,-8 1-4 0,8 4 0 16,0-5-4-16,0 6-8 0,0-5 0 0,0 4 0 0,0-5 0 0,0 6-4 15,0-1 0-15,0 1-8 0,8-5 0 0,-8-1 0 0,0 5-12 16,8-4 8-16,-8 0-4 0,9-1 0 0,-9 1 0 0,9-5-4 16,-1 5 0-16,1-6 0 0,-9 1 0 0,8-5-4 0,0 5 4 15,1-5-4-15,0 0 0 0,-9 0 0 0,8 0 0 0,0 0 0 16,2 0 0-16,-2-5 4 0,0 5 0 0,1-5-4 0,-9 1 0 0,9-2 0 16,-1 6 0-16,0-4 0 0,1-1 4 0,-9 5-4 0,8-5 4 15,1 5-4-15,0-5 0 0,-9 5 0 0,8 0 4 0,0 0-4 16,2 5 0-16,-10-5 0 0,8 5 0 0,0 0 0 0,0-1 4 15,-8 6-4-15,10-5 4 0,-2 5-4 0,-8-1 0 0,8 1-4 16,1 0 4-16,-9-1 0 0,8 0 0 0,-8 6 0 0,8-7 8 16,-8 8 0-16,10-2-4 0,-10-4 8 0,0 5-4 0,0-1-8 0,0-5 20 15,0 5-4-15,0-4 4 0,0 5-4 0,-10-5 0 0,10 3-4 16,-8-3 0-16,0 5 0 0,-1-7-4 0,1 3 0 0,0-2-4 16,-2-4 0-16,2 4 0 0,0-3 0 0,-10 3 0 0,10-3-4 15,0-2 0-15,-10-4-4 0,10 4-4 0,-9 1-4 0,9-5 0 16,-1 0-8-16,0 0-8 0,-7 0-16 0,6-5-8 0,2 1-16 0,0 0-12 15,-1-2-8-15,0 1-12 0,9-5-12 0,-8 1-40 16,8 4-16-16,-8-4 32 0,8-2 28 0,0 3 12 0</inkml:trace>
          <inkml:trace contextRef="#ctx0" brushRef="#br0" timeOffset="33266.011">5510 1925 63 0,'0'0'84'0,"0"0"-8"0,0 0-4 0,0 0-24 0,-8 0 0 15,8 0-4-15,0 0-8 0,0 0 0 0,0 0-4 0,0 0 0 16,0 0-4-16,0 0-4 0,0 0 4 0,0 0 4 0,0 0 4 16,0 0 4-16,8 0 0 0,-8 0 8 0,0 0 0 0,0 0 0 15,0 0-4-15,8 4-4 0,-8-4 4 0,8 0-4 0,-8 0 0 16,10 0-4-16,-2 0 0 0,0 0-4 0,1 5 0 0,0-5-8 15,-1 0 0-15,1 0-4 0,-1 0 0 0,0 5-4 0,1-5 0 0,0 0-4 16,7 0-4-16,-6 0 0 0,-2 0 0 0,9 0-4 0,-8-5-4 16,-1 10 4-16,9-5-4 0,-9 0-4 0,1 0 0 0,0 0 0 15,-1 0-8-15,10 0-8 0,-10 0-8 0,0 0-12 0,0 0-8 16,2 0-20-16,-10 0-8 0,8 0-12 0,0 0-12 0,-8 0-8 0,0 0-24 16,9 0-48-16,-9 0 8 0,0 0 36 0,0 4 20 0,-9-4 32 15</inkml:trace>
        </inkml:traceGroup>
        <inkml:traceGroup>
          <inkml:annotationXML>
            <emma:emma xmlns:emma="http://www.w3.org/2003/04/emma" version="1.0">
              <emma:interpretation id="{A0FB5AA0-F69B-44FA-A4CC-86DC019A879A}" emma:medium="tactile" emma:mode="ink">
                <msink:context xmlns:msink="http://schemas.microsoft.com/ink/2010/main" type="inkWord" rotatedBoundingBox="9916,5017 10291,5024 10290,5077 9915,5070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0816.8042">7906 2423 63 0,'0'0'92'0,"0"0"-4"16,0 0-8-16,0 0-28 0,0 0 0 0,0 0 0 0,-9 0-8 15,9 0 0-15,0 0-8 0,0 0 0 0,9 0 4 0,-9 0-4 16,0 0 4-16,0 0 0 0,0 0 4 0,0 0 0 0,0 0-4 16,0 0 4-16,0 0-4 0,8 4 0 0,-8-4 0 0,9 0 0 0,-9 0 0 15,8 0 4-15,1 6 0 0,-1-6-4 0,-8 0 4 0,8 4-4 16,2-4-4-16,6 6-4 0,-6-6 4 0,-2 4 0 0,0-4-4 16,0 5 0-16,1-1-8 0,8-4 0 0,-8 5 4 0,-1-5-8 15,0 5 0-15,10-5 0 0,-10 5 0 0,0-5 0 0,10 4-4 0,-10-4-4 16,1 0 4-16,8 0 0 0,-8 0 0 0,-1 6-4 0,8-6-4 15,-6 0 4-15,-2 0-4 0,0 0 4 0,2 0-4 0,-2 0-4 16,0 0 4-16,1 0-4 0,-9-6 0 0,8 12 0 0,-8-6 4 16,8 0-4-16,-8 0 0 0,0 0 4 0,0 0-4 0,9 0 0 15,-9 0 0-15,0 0 0 0,0 0 0 0,0 0-4 0,0 0 4 16,0 0-4-16,0 0 4 0,0 0-8 0,0 0 8 0,0 0-4 0,-9 0-4 16,18 0 4-16,-9 0 0 0,0 0 0 0,0 0-4 15,0 0 0-15,0 0-4 0,0 0-8 0,0 0-4 0,0 0-20 0,0 0-16 16,-9 0-20-16,9 0-28 0,0 0-24 0,0 0-48 0,-8 0 4 0,8 0-68 15,-8 0-8-15,8 0 48 0,-9 0 40 0,9 0 28 16,-8 0 28-16</inkml:trace>
        </inkml:traceGroup>
        <inkml:traceGroup>
          <inkml:annotationXML>
            <emma:emma xmlns:emma="http://www.w3.org/2003/04/emma" version="1.0">
              <emma:interpretation id="{83958F54-83AE-4077-A58C-115DCD56D45F}" emma:medium="tactile" emma:mode="ink">
                <msink:context xmlns:msink="http://schemas.microsoft.com/ink/2010/main" type="inkWord" rotatedBoundingBox="10937,4704 11355,4711 11339,5542 10921,553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3744.9705">9023 2111 35 0,'0'0'88'0,"0"0"-4"0,0 0-8 0,0 0-24 16,0 0-4-16,0 0-4 0,0 0 0 0,0 0-8 0,0 5 4 0,0-10-8 16,-9 5-4-16,9 0 0 0,0 5 4 0,0-5 0 15,0 0-4-15,-9 6 4 0,9-3-4 0,0-3 4 0,-8 6 0 0,8-2 4 16,-8 1-8-16,8 0 8 0,-8 4 0 0,8-4-8 0,0 4-4 16,-10 2 8-16,10-7-4 0,-8 6-4 0,8-1 0 0,0 1-4 15,-8-1 4-15,8 1-4 0,-10 0-4 0,10 4 0 0,0-4 0 0,-8 0 0 16,8 4 0-16,-8 0 0 0,8-1-4 0,0 3 0 15,-9-2 0-15,9 1 4 0,0-1-8 0,0 5-4 0,0-5 0 0,0 5 4 16,-8-3 0-16,8 2-4 0,0 2-4 0,0-1 0 0,0-5 4 16,0 5-4-16,0 0 8 0,8 0-8 0,-8-4 0 0,0 4 0 15,9 1 0-15,-9-6 4 0,8 5-4 0,-8-4 0 0,8-1 4 0,-8 5-4 16,10-5 0-16,-2 1 4 0,-8-1-4 0,8 1 0 0,2-6 4 16,-2 5-4-16,0 1 0 0,0-7 0 0,1 8 0 0,8-7-4 15,-8 1 4-15,-1 4 4 0,0-4-4 0,10 0 0 0,-10 0-4 16,10-6 8-16,-10 5-4 0,9 1 0 0,-9-5 0 0,10-1-4 15,-10 6 0-15,8-10 4 0,-6 4 0 0,-2 2-4 0,10-6 8 0,-10 5-8 16,9-5 4-16,-9 0 0 0,1 0 0 0,-1 0 0 16,1-5 0-16,-1-1-4 0,0 2 4 0,2 0 0 0,-2-2 0 0,-8-3 0 15,8 4 0-15,-8-4 0 0,0 0 0 0,10 3 0 0,-10-8-4 16,0 4 8-16,0 1-4 0,-10-6 0 0,10 6-4 0,0-1 4 16,-8-4 0-16,0 4 0 0,8 1 0 0,-10-1 0 0,2 1 0 15,0-1 0-15,-1 0 0 0,1 5 0 0,-1-4 0 0,1 4 0 0,-1-5 0 16,1 10 4-16,-10-4 0 0,10-1-4 0,0 5-4 15,-2 0 0-15,2 0 4 0,-8 0 0 0,7 5-4 0,0-1 0 0,1 1 0 16,-9 0 0-16,9 0-4 0,-2 4-4 0,2-4-4 0,0 5-4 16,0 0-8-16,-2-1 0 0,2 1-8 0,0-1-12 0,8 1-12 15,-9-2-12-15,9 3-12 0,0-1-12 0,0-6-12 0,-8 6-44 0,8-5-32 16,0-1 28-16,8 7 32 0,-8-11 28 0</inkml:trace>
        </inkml:traceGroup>
        <inkml:traceGroup>
          <inkml:annotationXML>
            <emma:emma xmlns:emma="http://www.w3.org/2003/04/emma" version="1.0">
              <emma:interpretation id="{7D0C3A0C-6949-4DC3-9243-22CC40350BA7}" emma:medium="tactile" emma:mode="ink">
                <msink:context xmlns:msink="http://schemas.microsoft.com/ink/2010/main" type="inkWord" rotatedBoundingBox="11947,5027 13205,5050 13187,6041 11928,6018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4980.6674">9952 2600 55 0,'0'-4'88'0,"0"-2"-4"0,0 2-4 0,-8-5-24 0,8 9-4 16,0-6-4-16,0 3 0 0,-10-3 0 0,10 1 0 0,0 5 0 15,-8-5 0-15,8 1 0 0,0 4 0 0,0 0 0 0,0 0 0 0,0-4-4 16,0 4-4-16,0 0-4 0,0 0 0 0,0 0-4 0,0 4-4 16,0 0 0-16,0 1-4 0,0 0-4 0,0 1 0 0,0-3 4 0,0 7-8 15,0-5-4-15,0 5 0 0,0-1 0 0,0 0-4 16,0 2 0-16,0 3-4 0,8 0 0 0,-8-4 0 0,10 4-4 0,-10-4 0 16,8 4 0-16,-8-4 0 0,8 4 4 0,0-4-4 0,2 4 0 15,-2-4 4-15,9-1-4 0,-8 1 4 0,-1-1-8 0,9 1 0 16,-9-5 4-16,1 3 0 0,0-2-4 0,7-1 4 0,-6 0 0 15,6 0 0-15,-7-5 0 0,0 0 0 0,-1 0-4 0,9 0 4 16,-9-5-4-16,0 0 4 0,2 0-4 0,-2-1 4 0,-8-2 0 0,8 3 0 16,2-5 0-16,-10 1 0 0,8-1 0 0,-8-4 0 0,8 4-4 15,-8 1 4-15,0-6-4 0,0 6 8 0,0-1-4 0,0 1 0 16,0-1 0-16,0 1 8 0,0-1-8 0,0 5 0 0,0 0 0 0,0 0 0 16,0 1 8-16,0-1-4 0,0 5-4 0,0-5 0 15,0 5 0-15,0 0 4 0,0 0 0 0,0 0 4 0,0 0-4 0,0 0 0 16,8 5 0-16,-8 0 0 0,0-1 0 0,0 6 4 0,0-5 0 15,9 5 4-15,-9-1 0 0,9 1 0 0,-9-1 4 0,0 5 4 16,8 1-4-16,-8 4 0 0,9-4 0 0,-1 4 4 0,-8 0 0 16,8 0-4-16,-8 5 0 0,10-4 0 0,-10 4 0 0,8-1 0 0,-8-4-4 15,8 10 0-15,2-10-4 0,-2 10 0 0,-8-5 0 16,8 0 0-16,-8 5 0 0,8-6 0 0,-8 2 0 0,9-1 0 0,-9 0 0 16,0 0 4-16,9 0 0 0,-9-1 4 0,0-3-4 0,0-1-4 15,0 1 0-15,-9-2 0 0,9-3 0 0,-9 4 0 0,9-9-4 16,-8 4 4-16,0-5-4 0,0 1-4 0,-2-5-4 0,2 5 0 0,0-6-4 15,-2-4-8-15,-6 4-4 0,7-4-12 0,1 0-12 16,-10 0-12-16,10-4-8 0,-8 0-8 0,6-2-4 0,-6-3-12 0,6 4-8 16,-6-4-12-16,-1-6-8 0,9 1 0 0,-10 4-28 0,10-4-32 15,-10-6-4-15,10 5 40 0,0-3 24 0,-10-1 24 0</inkml:trace>
          <inkml:trace contextRef="#ctx0" brushRef="#br0" timeOffset="45729.6639">10694 2461 43 0,'0'-5'96'0,"0"5"-12"0,0-4-8 0,0 4-28 0,0-5-4 16,0 5-8-16,0 0 0 0,0 0-4 0,0 0 4 0,0 0-4 0,0 0 0 16,8 0 0-16,-8 5 4 0,0-5-4 0,9 0 0 0,-9 4 0 15,8-4-4-15,0 5-4 0,2-5 0 0,-2 5 0 0,0 0 0 16,0-5-4-16,10 4 0 0,-10 2-4 0,9-2 0 0,-8-4-4 15,8 4 4-15,-1 3-12 0,2-7 8 0,-10 0 0 0,10 4 0 16,-1-4-4-16,-9 0-8 0,10 0 4 0,-10 0 4 0,8 0-4 16,-6 0 4-16,-2 0-8 0,0 0 4 0,2 0 0 0,-2 0 4 0,0 0 0 15,-8 0 0-15,0 0 8 0,9 0-4 0,-9 0 0 16,0 0 4-16,0 4-4 0,-9 1-4 0,9 0-4 0,-8 0 0 0,0-1 0 16,8 6 4-16,-18 1-4 0,10-3 0 0,-2 2 0 0,2 5 0 15,-8-6-4-15,7 5 4 0,-8 0-4 0,0 1 0 0,-1 4 0 16,2-4 0-16,-2-1 0 0,2 1 4 0,-2-1-4 0,10-5 4 15,-9 6 0-15,-1-1-4 0,10-4 0 0,-8 0 0 0,6-1 0 16,-6 1 4-16,7-6 0 0,1 6-4 0,-1-5 0 0,0-1 4 0,9-4-4 16,-8 4 0-16,8-4 4 0,-8 6-4 0,8-6 0 0,0 0 0 15,0-6 0-15,0 6 0 0,0-4 0 0,0 0 0 0,0 4 0 16,0-5 0-16,8 0 0 0,-8 0 0 0,8 1 0 0,-8-1 0 0,9 0-4 16,-9 0 4-16,9-4 0 0,-9 4 0 0,8 5 0 0,-8-5 0 15,9 0 0-15,-1 5 0 0,-8-5 0 0,8 5 4 0,2 0 0 16,-10 0-4-16,8 0 0 0,0 0 4 0,0 0 4 0,-8 5 8 15,10-5 0-15,-2 5 4 0,0 0 4 0,1 5 0 0,-1-6 4 16,10 6 4-16,-10-5 0 0,0 4-4 0,10 1 4 0,-10-2 0 0,10 3-4 16,-10-1 0-16,9-1 0 0,0 1-4 0,-8-1-12 15,7 1 16-15,2-6-4 0,-10 6 0 0,10-4-4 0,-2 3-4 16,-7-5 4-16,7 1 0 0,2-5-8 0,-10 5 8 0,10-5-8 0,-10 5 4 16,0-5 0-16,10-5-4 0,-10 5 4 0,0-5-4 0,1 0-4 15,-1 1-4-15,1-1 4 0,0-5-4 0,-1 0 0 0,-8 2 0 16,8-3 0-16,-8 2-4 0,0-1 0 0,0-4-8 0,0 3 0 0,0-2-4 15,0-1-12-15,0-1-12 0,0 6-12 0,-8-6-12 16,8 1-16-16,-8 4-8 0,8-4-16 0,-9 4-20 0,0 1-20 0,1-1-16 16,8 0-64-16,-9 6-20 0,1-6 52 0,-9 5 36 0,8 1 32 15,1 4 20-15</inkml:trace>
        </inkml:traceGroup>
        <inkml:traceGroup>
          <inkml:annotationXML>
            <emma:emma xmlns:emma="http://www.w3.org/2003/04/emma" version="1.0">
              <emma:interpretation id="{11D2DC23-2238-42B9-B40A-26822C1D7CDF}" emma:medium="tactile" emma:mode="ink">
                <msink:context xmlns:msink="http://schemas.microsoft.com/ink/2010/main" type="inkWord" rotatedBoundingBox="13735,5233 14086,5240 14085,5252 13734,5246"/>
              </emma:interpretation>
            </emma:emma>
          </inkml:annotationXML>
          <inkml:trace contextRef="#ctx0" brushRef="#br0" timeOffset="51251.8875">11716 2639 7 0,'0'0'84'0,"0"0"-12"0,0 0-8 0,0 0-28 0,0 0-4 16,0 0 0-16,0 0 0 0,0 0 0 0,0 0-4 0,0 0 0 16,0 0 0-16,0 0-4 0,0 0 0 0,0 0 0 0,0 0 0 0,0 0 0 15,0 0 4-15,0 0 0 0,0 0 4 0,0 0 0 0,0 0 4 16,0 0 8-16,0 0 0 0,0 0 8 0,0 0-8 0,0 0 4 16,0 0-4-16,10 0 4 0,-10 0 0 0,0 0 0 0,8 0 0 0,-8 0 0 15,0 0 0-15,8 5 0 0,-8-5-4 0,8 0-4 16,-8 0 0-16,10 0-4 0,-2 0 0 0,0 0-4 0,-8 4-4 0,9-4 0 15,0 0 4-15,-9 0-4 0,8 0-8 0,1 5 0 0,-1-5 4 16,0-5-8-16,0 10 0 0,-8-5 0 0,10 0 4 0,-2 0-8 16,0 0-4-16,10 0 4 0,-10 0 0 0,1 0 0 0,-1 0-4 0,1 0 0 15,-1 0 0-15,1 0 0 0,-1 0 4 0,0 0-8 0,10 0 0 16,-10 0 4-16,2 0-4 0,-2 0 0 0,0 0 0 16,0 0 0-16,1 0 0 0,0 0-4 0,-9 0 4 0,8 0-4 0,1 0 4 15,-9 0-4-15,8 0 0 0,0 0 0 0,-8 0 0 0,0 0 0 16,0 0 0-16,10 0 0 0,-10 0 0 0,0 0 0 0,0 0 4 15,0 0 0-15,0 0-4 0,0 0 0 0,0 0 4 0,0 0-4 0,0 0 0 16,0 0-16-16,0 0 16 0,0 0 4 0,0 0-4 0,0 0-4 16,0 0-4-16,0 0-12 0,0 0-12 0,0 0-20 0,0 0-24 15,-10 0-24-15,10 0-20 0,0 0-36 0,-8 0-32 0,8 0-80 16,-8 0 16-16,-1 0 48 0,1 0 36 0,-1 0 36 0,0 0 20 16,1 0 24-16</inkml:trace>
        </inkml:traceGroup>
        <inkml:traceGroup>
          <inkml:annotationXML>
            <emma:emma xmlns:emma="http://www.w3.org/2003/04/emma" version="1.0">
              <emma:interpretation id="{36150307-C1B5-4AB0-98BF-756F48FABB4A}" emma:medium="tactile" emma:mode="ink">
                <msink:context xmlns:msink="http://schemas.microsoft.com/ink/2010/main" type="inkWord" rotatedBoundingBox="14717,4894 15662,4911 15650,5541 14705,5524"/>
              </emma:interpretation>
            </emma:emma>
          </inkml:annotationXML>
          <inkml:trace contextRef="#ctx0" brushRef="#br0" timeOffset="54561.0379">12697 2806 19 0,'0'0'88'0,"0"0"-4"16,-8 0-8-16,8-4-28 0,8 4 0 0,-16 0-8 0,8-5 0 15,0 0-4-15,8 0 0 0,-8 1-4 0,0-1 0 0,0 0-4 16,0-4 8-16,0 4-8 0,0-5 4 0,8 0 0 0,-8 1 0 15,9-1-4-15,-9 1 0 0,9-1 4 0,-9-4-4 0,8 0 0 16,0 4 4-16,2-5-4 0,-2 1 0 0,0-1-4 0,1 1-4 0,0-1 4 16,-1 2-8-16,1-7 0 0,-1 7-4 0,0-2-4 0,-8 0 4 15,9-3 4-15,0 3-8 0,-1 0 0 0,0 1 0 0,2-1-4 16,-10 1 0-16,8-1 0 0,-8 1-4 0,8 5 0 0,1-5 0 16,-9 4 8-16,9 0-4 0,-9 0 4 0,0 1-8 0,8 4 4 15,-8-6-4-15,0 8 4 0,0-2-4 0,0 5 0 0,0-5 0 16,0 5 0-16,0 0 4 0,0 0 0 0,0 0 4 0,0 0 0 0,0 0-4 15,0 0 4-15,0 5-4 0,0 0 4 0,0-2-4 0,0 3 0 16,0-1 0-16,0 5 0 0,8-6 0 0,-8 6 4 0,0 0-4 16,0 4 0-16,0-4 0 0,0 9 0 0,0-5-4 0,0 1 4 15,0 4 0-15,0 0-4 0,9-1 0 0,-9 2 0 0,0 0 0 0,0-1 4 16,0 1-4-16,0-2 0 0,8 6-4 0,-8-5 4 0,0 0 0 16,0 0 0-16,8 1-4 0,-8-6 0 0,0 5-4 0,10-4-4 15,-10-1-4-15,0 1-12 0,8-1 0 0,-8-5-16 0,8 1-12 0,-8-1-8 16,0 1-8-16,10-5-12 0,-10 5-8 0,0-10-28 15,0 4-40-15,0-4-12 0,8 0 36 0,-8 0 28 0,0 0 20 0</inkml:trace>
          <inkml:trace contextRef="#ctx0" brushRef="#br0" timeOffset="54961.9722">13183 2475 23 0,'0'0'104'16,"0"0"-8"-16,0 0-12 0,0 0-24 0,0 0-8 0,0 0 0 16,0 6-8-16,0-2-4 0,0-4-4 0,0 4 4 0,8 3-4 15,-8-3-4-15,0 0 0 0,10 1 0 0,-10 0-4 0,0 4 4 0,8-3-4 16,-8 3 0-16,8-3 0 0,1-2-4 0,-9 5 0 0,8-4-4 16,1 4 4-16,-9-3-4 0,8-2 0 0,1 1-4 0,-1 5 4 15,0-6-4-15,2 1 0 0,-2 0 4 0,0-1 0 0,2 1-4 16,-2 1 0-16,0-2 0 0,0 1 0 0,1 0-16 0,0 0 20 15,-1-1 0-15,1 6 0 0,-1-5-4 0,0-1 0 0,10 2 0 0,-18-2 0 16,8 6 0-16,2-5 4 0,-2-1-4 0,0 6 0 0,0-5 0 16,-8 4 0-16,9-4 0 0,-9 5 0 0,9-6 4 0,-9 6-4 15,0-5 0-15,0 5 0 0,0-1-4 0,0 1 0 0,0-1-4 0,0 1 0 16,-9-2 0-16,9 3 0 0,0-1-4 0,-9 4 0 16,1-5-4-16,0 2 4 0,0-3-4 0,-2 8 0 0,2-7 0 0,0-5-4 15,-2 6 4-15,2-5-4 0,0 5-4 0,-1-6 0 0,-8 0-4 16,17-4-4-16,-9 6-4 0,1-6-8 0,0 0-4 0,0-6-8 15,-2 6-12-15,2-4-4 0,0-6-8 0,8 1-20 0,-10-1-8 16,2 1-12-16,8-5-8 0,-8 0-20 0,8-1-32 0,-9-4-8 0,1 4 24 16,8-9 36-16,0 5 16 0</inkml:trace>
          <inkml:trace contextRef="#ctx0" brushRef="#br0" timeOffset="55210.3022">13260 2327 55 0,'0'0'100'0,"0"0"-4"0,0 0-4 0,8 0-28 16,-8 0-4-16,0 0 0 0,8 0 0 0,-8 5-4 0,10-5 4 15,-10 0 4-15,8 0 8 0,0 0-4 0,2 5-4 0,-10-5-4 16,8 0 0-16,0 0 0 0,0 0 0 0,1 0 0 0,8 4-8 16,-8-4 4-16,-1 0-12 0,10 0 0 0,-10 0-8 0,0-4 0 0,10 8-8 15,-10-8 0-15,9 8-8 0,0-4-4 0,-8-4-4 0,7 4 0 16,2 0 0-16,-10 0-8 0,10-5 0 0,-10 5-8 0,9 0-8 15,-9-5-12-15,10 5-16 0,-10 0-20 0,8 0-20 0,-6 0-28 0,-2 0-36 16,-8-5-56-16,8 5-48 0,-8 0 36 0,0 0 32 16,0 0 36-16,0 0 28 0,-8 0 20 0</inkml:trace>
        </inkml:traceGroup>
        <inkml:traceGroup>
          <inkml:annotationXML>
            <emma:emma xmlns:emma="http://www.w3.org/2003/04/emma" version="1.0">
              <emma:interpretation id="{91856BA3-58C3-462C-8EE5-AB741E34FDD2}" emma:medium="tactile" emma:mode="ink">
                <msink:context xmlns:msink="http://schemas.microsoft.com/ink/2010/main" type="inkWord" rotatedBoundingBox="16589,4499 17572,4517 17544,6060 16561,6042"/>
              </emma:interpretation>
            </emma:emma>
          </inkml:annotationXML>
          <inkml:trace contextRef="#ctx0" brushRef="#br0" timeOffset="78363.3582">15169 1919 55 0,'0'0'80'0,"0"-4"-8"0,0 4 0 15,0 0-24-15,0 0-4 0,0 0 0 0,0 4 0 0,0-4 0 0,10 0 4 16,-10 0-4-16,8 0 4 0,-8 6-4 0,8-6 0 0,-8 4 4 16,8 1 0-16,2 0 0 0,-2-1-4 0,0 2 0 15,-8-2-4-15,9 5 0 0,-1-4 0 0,1 5 4 0,0 0 0 0,7 4 4 16,-16-5-4-16,18 1-4 0,-10-1 4 0,0 6-4 0,2-5-8 16,-2 4 0-16,0 1 0 0,1-2 0 0,-1 2 0 0,1-1 0 15,0 6-12-15,7-6 0 0,-8 6 0 0,2-6 0 0,-2 5-4 0,0 0 4 16,2 0 0-16,-2 1-4 0,0-1-4 0,1 5 0 0,-1-5 0 15,0 5-4-15,1 0 0 0,0-5 0 0,-1 5 0 0,-8 0 0 16,8 0-4-16,2 1 4 0,-2-2-8 0,-8 2 4 0,0-1 0 16,8-2 0-16,-8 7 0 0,0-4 0 0,0-2-4 0,0 2-4 15,0 3 4-15,0-4 4 0,0 5-4 0,0-5 0 0,0 5 4 0,0-5 0 16,0 5-4-16,0-1 4 0,-8-4-4 0,8 5 0 0,0 1-4 16,-8-7 8-16,8 6 0 0,0-6-4 0,-10 2 0 0,10 4 0 15,-8-10 0-15,0 4-4 0,8 2 4 0,-9-6 0 0,9 0 0 16,-9 5 0-16,9-10-4 0,-8 5 4 0,0 0 0 0,8-4 0 15,0-1-4-15,-9 1 0 0,9-1-4 0,-8-5 0 0,8 7-8 0,0-7 0 16,-8 0-12-16,8 1-8 0,-10 0-12 0,10-2-4 16,0-1-12-16,0 1-4 0,-8-3-8 0,8 0-12 0,-8 0-16 0,8-5-12 15,0 4-12-15,-10-4-28 0,10 0-48 0,0 0 12 0,-8-4 40 0,8 4 32 16,-8-5 16-16</inkml:trace>
          <inkml:trace contextRef="#ctx0" brushRef="#br0" timeOffset="58308.0138">14590 2341 11 0,'-9'-4'88'0,"9"-6"-12"0,-8 5-4 15,8-1-20-15,0-2-4 0,-8 3 0 0,8-5-4 0,0 1 0 16,0 0-4-16,0 4-4 0,0-5-4 0,0 0 0 0,0 1 0 0,0-1 0 15,0 0 0-15,8 1 4 0,-8 4-4 0,8-4-4 0,-8-1 0 16,9 5 4-16,-1-5-4 0,0 5 0 0,-8-4 4 0,10 4-4 16,-2 1-4-16,0-1-4 0,2 5-4 0,-2-5-4 0,0 5 4 15,0 0 0-15,1 0-8 0,0 0 0 0,-9 5 0 0,8 0-4 16,1-1 0-16,-1 1 0 0,-8 4-20 0,8 2 24 0,-8-2-4 0,0 1 0 16,0 4-4-16,0-5 4 0,0 6 0 0,0 4 0 15,-8-4-4-15,8 4 0 0,-8-5 4 0,-1 5 0 0,1 0 0 0,-1 1-4 16,0-1 0-16,1 0 0 0,0-5 0 0,-10 6 0 0,10-6 0 15,0 0 0-15,-2-4 0 0,2 4 0 0,8-3 4 0,-8-3-4 16,-1-3 4-16,9 0-4 0,0 0-4 0,-8-1 4 0,8-4 0 0,0 0-4 16,8 0 4-16,-8 0 4 0,0-4-4 0,9-1 4 0,-9 0-4 15,8 0-4-15,-8 1 4 0,8 0 0 0,2-3 0 0,-2 3-4 16,-8 0 8-16,8-2-8 0,2 2 4 0,-2-1 4 0,0 5-4 16,0-5 0-16,1 5 0 0,0 0 0 0,-1 5 4 0,1-5 0 15,-1 5 4-15,0-1 4 0,2 2 0 0,-2-2 4 0,0 7 0 16,2-3 0-16,6 2 0 0,-8-5 4 0,1 5-4 0,0-1 0 0,-1 1 4 15,1-1-4-15,-1-4 0 0,0 4 0 0,2-3 4 16,-2 3-8-16,8-5-16 0,-6 2 16 0,-2-2 0 0,0-4 4 0,-8 0 0 16,9 5 0-16,-1-5 0 0,1-5-4 0,0 5-4 0,-9-4 4 15,8 4-4-15,0-10 0 0,-8 5-4 0,8-5 0 0,-8 7 0 16,10-8 0-16,-10 2-4 0,0-1 0 0,0 1-4 0,8-6 0 16,-8 5 0-16,0-5 0 0,0 7-4 0,0-7-4 0,0 5-8 0,-8-3-12 15,8 3-8-15,0-5-4 0,-10 5-4 0,10 1-12 0,-8-1-12 16,8 6-16-16,-8-6-12 0,8 6-4 0,-8-3-20 0,-1 4-56 15,0-2-12-15,1 0 44 0,-1 5 32 0,1 0 20 0</inkml:trace>
        </inkml:traceGroup>
        <inkml:traceGroup>
          <inkml:annotationXML>
            <emma:emma xmlns:emma="http://www.w3.org/2003/04/emma" version="1.0">
              <emma:interpretation id="{24E0AA55-794A-4AAC-A19A-776422F28293}" emma:medium="tactile" emma:mode="ink">
                <msink:context xmlns:msink="http://schemas.microsoft.com/ink/2010/main" type="inkWord" rotatedBoundingBox="18271,4455 18518,4459 18491,5910 18245,5906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79297.8591">16355 1867 71 0,'0'0'84'0,"0"-5"-4"0,0 5-4 16,0 0-24-16,0 0-4 0,0 0-4 0,0 0 0 0,0 0-4 0,0 0 0 16,0 5 0-16,0-5 8 0,0 0 0 0,0 0 0 0,0 0-4 15,0 0-4-15,0 0 4 0,0 0-8 0,0 0 4 0,0 0-8 16,0 0-4-16,0 3 4 0,0 3-4 0,-9-1 0 0,9 0 0 15,0 0 0-15,-8-1 0 0,8 1-4 0,0 5 0 0,-9-1 0 16,9 1 0-16,-8 0 0 0,0 4-4 0,8-5 0 0,-10 6 4 0,10-1-4 16,-8 1-4-16,8-1 4 0,-8 1 0 0,8 4-4 0,-10 0 0 15,10 0 0-15,-8 0-4 0,8 1 0 0,-8 3-4 0,8 2 0 16,-8-2 0-16,8 2 4 0,0-2-4 0,0 6 0 0,0-5 0 16,-9 5-4-16,9 0 4 0,0-5 0 0,0 4 0 0,0 2 0 15,0-2-4-15,0 1 4 0,0-6 0 0,0 6-4 0,0-4 4 0,0 3-4 16,9-4 4-16,-9 5 0 0,0 0 0 0,0-5 0 0,8 4-4 15,-8-3 0-15,8 3 4 0,-8-4-4 0,8 5 4 0,-8-1-4 16,10-3-20-16,-2 4 24 0,0-6-4 0,2 6 0 0,-10-5 0 0,8 0 0 16,0 0 0-16,1 0-4 0,-9 0 4 0,8-4-4 15,1 3 0-15,-1-4 4 0,-8 1 0 0,9-1-4 0,-1-5-4 16,0 1 0-16,-8-1 0 0,10 1-4 0,-2-6-4 0,-8 1-8 0,8-1-8 16,-8 1-8-16,10-6-12 0,-10 0-4 0,8 3-12 15,-8-3 0-15,8-4-16 0,-8-4-20 0,8 4-12 0,-8-7-8 0,0 3-20 16,9-5-36-16,-9-1-20 0,0 1 36 0,9-1 32 0,-9-4 20 15,8-1 24-15</inkml:trace>
        </inkml:traceGroup>
        <inkml:traceGroup>
          <inkml:annotationXML>
            <emma:emma xmlns:emma="http://www.w3.org/2003/04/emma" version="1.0">
              <emma:interpretation id="{F77885F2-8D25-48B7-8D25-B19305E93058}" emma:medium="tactile" emma:mode="ink">
                <msink:context xmlns:msink="http://schemas.microsoft.com/ink/2010/main" type="inkWord" rotatedBoundingBox="19072,4994 19574,5003 19564,5565 19062,5556"/>
              </emma:interpretation>
            </emma:emma>
          </inkml:annotationXML>
          <inkml:trace contextRef="#ctx0" brushRef="#br0" timeOffset="80101.707">17070 2433 15 0,'0'-6'96'0,"0"2"-16"0,-8-1 0 0,8 0-44 15,0 5 20-15,-8-5-4 0,8 1-8 0,0 4-4 0,0 0-4 0,0-5-4 16,0 5-4-16,0 0-8 0,0 0 4 0,0 0 0 0,0 0 8 16,0 0 4-16,0 0 0 0,0 5 4 0,8-1 4 0,-8 1 0 15,0-5-4-15,8 5-4 0,-8 0 0 0,10-1-8 0,-2 6 0 16,0-4-4-16,-8-2 0 0,9 5-4 0,0-4-4 0,8 5 0 0,-9-6 0 15,0 2-4-15,1 2 0 0,8-1-4 0,-9-3 0 16,10 0 0-16,-10-4 0 0,10 5-4 0,-1-5 0 0,-9 5 0 0,9-5 0 16,0 0 0-16,1 0 0 0,-10 0-4 0,9-5 4 0,-8 5-4 15,7-5 0-15,-7 1 0 0,7 4 0 0,-6-4 4 0,-2 4-4 16,0-7 0-16,-8 7 0 0,10 0 0 0,-10-4 4 0,8 4 0 0,-8 0-4 16,0 0 4-16,0 0 0 0,0 0-4 0,-8 0 0 0,8 4 0 15,-10 3 4-15,2-3-4 0,0 0 0 0,-2 1 0 0,2 5 0 16,0 0 0-16,-1-1 0 0,-7 1-16 0,7-1 20 0,-8 5 0 15,9 1-4-15,-10-1 4 0,1 0-4 0,8 1 0 0,-7 0 4 16,-1 4-4-16,-1-5 0 0,10 1 0 0,-10-1 4 0,2 5-4 0,7-5 4 16,-8-4-4-16,9 5 0 0,-9-1 4 0,8-5-4 15,0 1 0-15,1-1 0 0,0 1 0 0,-2-5 0 0,2 0 4 0,8 0 0 16,-8-1-4-16,8-4 4 0,0 5-4 0,0-5 0 0,0-5 0 16,0 5 0-16,0-4 0 0,0-1 0 0,0 0 0 0,8 0 0 15,-8-5 0-15,8 6-4 0,-8-6 4 0,10 5 0 0,-10-4 0 0,8-1 0 16,-8 6 0-16,8-6 0 0,1 5 0 0,-9 0 0 15,9 0 0-15,-1 1 0 0,-8 4 0 0,9-5 4 0,-1 5 0 0,-8 0 0 16,8 0 4-16,-8 5 4 0,9-1 4 0,0 1 0 0,-1 0 8 0,0 0 4 16,2 5 0-16,-10-6-4 0,8 11 4 0,9-6 0 15,-8 1 0-15,-1-2 0 0,1 8-4 0,-1-2 4 0,9-4-4 0,-8 5-4 16,7-1 4-16,-6-4-20 0,-2 3 16 0,9-3 0 0,-8-1-4 16,7 1 0-16,-7 0-4 0,7-5 0 0,-6 4-4 15,6-4 0-15,-6 0-4 0,6-5 4 0,-8 4-4 0,1-4 8 0,8 0-4 16,-8-4-4-16,-1 4 0 0,0-5 0 0,2 0-4 0,-2-4-4 15,0-2 4-15,0 3-4 0,-8-2-8 0,10-5-12 0,-10 6-8 16,8-5-12-16,-8 0-20 0,0-1-12 0,8 0-12 0,-8-4-20 0,0 5-24 16,-8-1-16-16,8 1-32 0,0 0-48 0,-8-1 12 0,8 1 52 15,-10-1 24-15,10 6 28 0,-8-1 24 0</inkml:trace>
        </inkml:traceGroup>
        <inkml:traceGroup>
          <inkml:annotationXML>
            <emma:emma xmlns:emma="http://www.w3.org/2003/04/emma" version="1.0">
              <emma:interpretation id="{81ED951D-1451-4171-AC5F-E2D2A6A5719F}" emma:medium="tactile" emma:mode="ink">
                <msink:context xmlns:msink="http://schemas.microsoft.com/ink/2010/main" type="inkWord" rotatedBoundingBox="20078,4988 20429,4995 20428,5011 20077,5004"/>
              </emma:interpretation>
            </emma:emma>
          </inkml:annotationXML>
          <inkml:trace contextRef="#ctx0" brushRef="#br0" timeOffset="80660.2138">18059 2399 15 0,'0'0'104'0,"0"0"-8"15,0 0-4-15,10-5-24 0,-10 10 0 0,0-5 0 0,0 0 8 16,8 0 4-16,-8 0 4 0,8 0 0 0,-8 0-4 0,10 0 0 15,-2 0 4-15,0 0-8 0,1 5 0 0,-1-5 0 0,1 0 4 16,-1 0-12-16,9 4-8 0,-9-4-4 0,10 0-4 0,-10 0-12 0,10 0-4 16,-10 0-4-16,9 5-4 0,-9-5-4 0,10 0-20 0,-10 0 20 15,10 0-12-15,-10 0 0 0,0-5 0 0,10 5-4 0,-10 0-4 16,0 0-4-16,1 0 0 0,-1 5-12 0,1-5-12 0,0 0-20 16,-1 0-16-16,0 0-24 0,-8 0-16 0,8 0-24 0,-8 0-16 15,0 0-20-15,10 0-52 0,-10 0-28 0,0 0 48 0,0 0 36 0,0 0 24 16,0 0 28-16</inkml:trace>
        </inkml:traceGroup>
        <inkml:traceGroup>
          <inkml:annotationXML>
            <emma:emma xmlns:emma="http://www.w3.org/2003/04/emma" version="1.0">
              <emma:interpretation id="{D6D07B31-0A30-4D9E-B771-748231DCCA39}" emma:medium="tactile" emma:mode="ink">
                <msink:context xmlns:msink="http://schemas.microsoft.com/ink/2010/main" type="inkWord" rotatedBoundingBox="21068,4409 22399,4434 22381,5439 21049,5415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81790.1911">19766 2423 79 0,'0'0'100'0,"8"0"-8"0,-8 0-8 0,0 0-20 15,8 0-4-15,-8 0 4 0,9 4 4 0,-9-4 8 0,8 6 12 16,0-6-4-16,2 4-4 0,-2 2 4 0,0-2-4 0,0 5 0 0,2-4-8 15,-2 5-4-15,9 0 0 0,-8-2-4 0,8 3-8 0,-9-2-8 16,9 5-8-16,0-4-4 0,1 1 0 0,-2 2-8 0,2-2-8 16,-2 2 0-16,1-4-4 0,1 6-4 0,8-6 0 0,-10 2-4 15,2 3 0-15,7-5-4 0,-9 1 0 0,2 5 0 0,-2-6 0 16,10 1 0-16,-8 4-4 0,-1-5-8 0,-1 1-8 0,2 0-8 0,-2-1-16 16,-6 1-16-16,6-5-12 0,-7 4-16 0,0-4-12 0,-1 5-16 15,0-6-20-15,-8 1-12 0,0 0-36 0,9-5-48 0,-9 5 36 16,0-5 40-16,0 0 24 0,0-5 8 0</inkml:trace>
          <inkml:trace contextRef="#ctx0" brushRef="#br0" timeOffset="82023.5666">20370 2413 11 0,'0'-9'132'0,"0"4"-12"0,0 0-4 0,0 0-24 0,-8 5 0 15,8-4 8-15,-9 4-4 0,1 0-12 0,8 0-4 0,-8 4-4 16,-1 1-4-16,0 0 0 0,1 0-12 0,-10-1-4 0,10 1-4 0,0 5-4 15,-10 0-4-15,10 0-4 0,-9 3-8 0,0-3-8 16,8 5 4-16,-7 0-8 0,-2-2-4 0,2 7 0 0,-10-5-4 0,9 3-4 16,-1-3-4-16,-6 4 4 0,6-1-8 0,-8 2 0 0,9-1 0 15,-8 1 0-15,8-1-8 0,-9-5-4 0,9 5-4 0,0-5-8 16,0 6-12-16,9-6-12 0,-10 0-4 0,10-4-12 0,-10-1-16 0,18 1-8 16,-8 0-20-16,0-5-16 0,8-5-20 0,-8 4-40 0,8-4-4 15,0 0 32-15,0-4 32 0,0-1 28 0</inkml:trace>
          <inkml:trace contextRef="#ctx0" brushRef="#br0" timeOffset="81503.9557">19151 2106 47 0,'0'-4'92'0,"-8"4"-8"15,8-6-8-15,-9 2-24 0,9-1-8 0,0 1 0 0,-8-6-8 16,8 5 0-16,0-5 0 0,0 0-4 0,0 1-4 0,-9-1 0 16,9 1 4-16,0-1 0 0,0-5-4 0,9 7 4 0,-9-2-4 0,0-5 4 15,8 6-4-15,-8-5 8 0,9 4-4 0,-9-4 0 0,8 4 0 16,0 0-8-16,-8-4 0 0,10 3 4 0,-2 3 0 0,0-2-4 16,2 6 0-16,-2-6 0 0,0 5-4 0,0 1 0 0,1-1 0 15,0 0 4-15,-1 5 0 0,-8 0 4 0,9 0-4 0,-1 0-4 16,0 0 0-16,2 5-4 0,-2 0-4 0,0-1 0 0,0 1-4 0,2 5 0 15,-2-1 0-15,0 4-4 0,1-2 0 0,-9 3 0 16,8 1 4-16,1 0-20 0,-9 3 16 0,9 1 4 0,-9 6-4 0,0-2 0 16,0 2 0-16,0-2 0 0,0 6-4 0,-9 0 4 0,9 0-4 15,-9 5 4-15,1-1-4 0,-9 1 4 0,9-1-4 0,-10 1 0 16,2 4 0-16,-2-4 0 0,1-1 0 0,0 1 0 0,-8-1 0 0,7 1 0 16,2-1 0-16,-10-4 0 0,9-5 0 0,-1 0 4 0,10 0-4 15,-8-4 0-15,6-1-4 0,-6 0 0 0,6-10 4 0,10 6-4 16,-8-11 0-16,8 6 0 0,-8-5 0 0,8 0 4 0,0-5 0 15,0 0 0-15,0-5 0 0,8 0-4 0,-8 0 4 0,8-4 0 16,-8 4-4-16,10-5 0 0,-10 1 4 0,8-1 0 0,0 1 0 0,-8-1 0 16,10 1 0-16,-2-1 0 0,0 0 0 0,0 1 0 0,-8-1 0 15,9 1-4-15,0-2 4 0,-1 7 4 0,-8-1-4 0,9 0 0 16,-1 5 0-16,-8-4 4 0,8 4 0 0,2 0 0 0,-2 0 4 16,-8 0 0-16,8 4 0 0,2 1 4 0,-2 0 4 0,0 4 0 15,0-3 0-15,1 3 0 0,0 1 0 0,-1-1 0 0,1 1 0 16,-1 0 0-16,0-1-4 0,2 5 0 0,-2-4 0 0,0-1-8 0,0 1 0 15,2 4 0-15,-2-9 0 0,0 5-4 0,9 0 0 16,-8-1 4-16,0-4 0 0,-1 4-4 0,0-4 0 0,10 0 4 0,-10 0-8 16,0-1 0-16,2 0-4 0,6-4-4 0,-7 6-8 0,-1-6-12 15,1 0-12-15,-1 0-12 0,9 0-12 0,-9-6-28 0,2 6-24 16,-2-4-20-16,0 0-32 0,2-1-56 0,-2-5 20 0,0 6 48 0,-8-6 32 16,8 1 20-16</inkml:trace>
        </inkml:traceGroup>
      </inkml:traceGroup>
    </inkml:traceGroup>
    <inkml:traceGroup>
      <inkml:annotationXML>
        <emma:emma xmlns:emma="http://www.w3.org/2003/04/emma" version="1.0">
          <emma:interpretation id="{142ECC68-8D39-4B08-B44C-EA262F7C6D58}" emma:medium="tactile" emma:mode="ink">
            <msink:context xmlns:msink="http://schemas.microsoft.com/ink/2010/main" type="paragraph" rotatedBoundingBox="1616,7072 30004,7674 29971,9236 1583,86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DD07C3-F956-42F5-99BF-18CF00939936}" emma:medium="tactile" emma:mode="ink">
              <msink:context xmlns:msink="http://schemas.microsoft.com/ink/2010/main" type="line" rotatedBoundingBox="1616,7072 30004,7674 29971,9236 1583,8633"/>
            </emma:interpretation>
          </emma:emma>
        </inkml:annotationXML>
        <inkml:traceGroup>
          <inkml:annotationXML>
            <emma:emma xmlns:emma="http://www.w3.org/2003/04/emma" version="1.0">
              <emma:interpretation id="{8EAAE503-81BB-44CC-B3F7-AFDE18068E51}" emma:medium="tactile" emma:mode="ink">
                <msink:context xmlns:msink="http://schemas.microsoft.com/ink/2010/main" type="inkWord" rotatedBoundingBox="1610,7343 2035,7352 2028,7720 1602,7711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85695.7426">-416 5099 83 0,'0'4'104'0,"0"-4"-4"0,0 0-4 0,9 0-16 0,-9 0 0 16,0 0 4-16,0 6 8 0,8-6-12 0,1 4 4 0,-9-4-4 15,9 0 4-15,-1 0-4 0,0 0-4 0,2 0-8 0,-2 5 0 0,0-5-4 16,0 0-8-16,10 0-4 0,-10 0-12 0,1 0-4 0,7 0-4 16,-6 0-8-16,-2 0 0 0,8 0-4 0,-6 0-8 0,6-5-4 15,-7 5 4-15,8 0 0 0,-8 0-12 0,7-4 0 0,-7 4 0 16,0 0-8-16,7-6-16 0,-6 6-20 0,6-4-24 0,-7 4-16 0,8 0-32 15,-9-5-32-15,9 5-32 0,-8-5-84 0,0 5 36 16,7-5 48-16,-6 5 32 0,6-4 32 0,-8 4 20 0</inkml:trace>
          <inkml:trace contextRef="#ctx0" brushRef="#br0" timeOffset="85444.4142">-399 4749 39 0,'0'0'88'0,"0"0"-4"0,0 0-4 0,0 0-20 0,0 0 0 16,0 0-4-16,0 0 4 0,0 0 0 0,0 0 0 0,0 0 0 0,0 0 0 15,0 0-4-15,0 0 0 0,0 0-4 0,0 0-4 0,0 0 0 16,0 0 4-16,0 0 4 0,0 0 4 0,0 0-4 0,0 0 4 15,0 0-4-15,9 0-4 0,-9 0 0 0,0 0 0 0,9 0 0 16,-9 0-4-16,8 0-4 0,-8 0 0 0,8 0-8 0,2 4 0 16,-2-4-4-16,0 0-4 0,0 6-4 0,10-6 0 0,-10 0-4 0,1 4-4 15,7-4 0-15,-6 0 0 0,6 6-8 0,-8-6 0 16,10 0 0-16,-10 0 0 0,10 0-4 0,-1 4 0 0,-9-4 0 0,9 0 0 16,0-4 0-16,-9 4-4 0,10 0 0 0,-10 0-4 0,1 0 0 15,0 4-8-15,-1-4-8 0,0 0-16 0,1 0-12 0,-1 0-16 16,1 5-8-16,-9-5-16 0,0 0-20 0,0 4-12 0,9-4-24 0,-18 6-8 15,9-6-16-15,0 3-52 0,-9 3 8 0,9-2 36 0,-8 2 36 16,-1-2 32-16,1 0 16 0</inkml:trace>
        </inkml:traceGroup>
        <inkml:traceGroup>
          <inkml:annotationXML>
            <emma:emma xmlns:emma="http://www.w3.org/2003/04/emma" version="1.0">
              <emma:interpretation id="{13C8FC19-04A6-462B-AF9A-0B41DB4223BD}" emma:medium="tactile" emma:mode="ink">
                <msink:context xmlns:msink="http://schemas.microsoft.com/ink/2010/main" type="inkWord" rotatedBoundingBox="3134,7302 4466,7330 4450,8111 3117,8083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90007.21">1187 4984 19 0,'-8'-5'84'0,"8"0"-4"0,-9 5-4 0,9-5-20 0,0 1-4 0,-9-1-4 15,9-5 0-15,-8 6 0 0,8-6-4 0,0 5-8 16,0-4 4-16,0-1 0 0,-8 1-4 0,8-1 8 0,0 0 0 0,0 1 4 15,0-6 0-15,0 5-4 0,0 1-4 0,8-5 0 0,-8 3 4 16,0 3-8-16,8-8 0 0,-8 7 4 0,9 0-8 0,-9-1 0 16,9 6-4-16,-9-6-4 0,8 1 0 0,0 3-4 0,2 2 0 0,-2-6-4 15,0 5 4-15,1 5-8 0,-9-4 0 0,9 4 4 0,7 0-8 16,-16 0 0-16,17 0-4 0,-8 4 0 0,0-4 0 0,-1 5 0 16,0 5 0-16,2-6 0 0,-2 7 4 0,0-3-4 0,0 2-4 15,2 5 4-15,-2-2-4 0,0 3 0 0,1 3 4 0,-9 0 0 16,8 6-4-16,-8-7 0 0,0 6 0 0,8 0 4 0,-8 5-4 15,-8-6 0-15,8 6 0 0,0 0 0 0,-8 0 0 0,-1-1 0 16,1 1 0-16,0 5 0 0,-2-5-4 0,2 0 0 0,0-6 0 0,0 6 4 16,-10-4 0-16,10-2-4 0,-10 1 0 0,1 0 8 0,9-4-4 15,-9-6 0-15,8 5 0 0,-7-4 4 0,6-6 0 0,-6 1-8 16,7-1 0-16,0 1 0 0,1-10 4 0,0 4-4 0,-1 3 4 0,1-7 0 16,8-7-4-16,-8 3 4 0,-2-1-4 0,10 0 0 15,0 0 4-15,-8-4 0 0,8-1-4 0,0 0 0 0,0-4 4 0,0 4 0 16,0 1 0-16,0 0 0 0,0-6-16 0,0 6 16 0,0-6 0 15,0 6 0-15,0-1 4 0,0 0-4 0,8 6 0 0,-8-7 0 16,10 7 0-16,-10 0 8 0,0-6-8 0,8 10 4 0,-8-5-4 0,8 5 4 16,1 0-4-16,-1 0 0 0,0 0 0 0,1 0 4 0,0 5-4 15,-1-5 0-15,0 5 4 0,2 0 0 0,-2-1 0 0,0 0 4 16,1 2 0-16,8-1-4 0,-9-1 4 0,1 6 4 0,-1-5 0 16,10 0-4-16,-10 4 0 0,0-4 0 0,2 1 0 0,6-2-4 15,-8 5 0-15,2-4 4 0,-2 0-4 0,0 0-4 0,1 4 4 0,7-4 0 16,-6-1-4-16,-2 1 0 0,0 0 0 0,2 0-4 0,-2 0 4 15,0-5-12-15,9 4-4 0,-8 2-12 0,-1-6-8 0,1 4-12 16,-1 1-8-16,0-5-16 0,10 0-16 0,-10 0-8 0,0 0-12 16,10 5 0-16,-10-5-44 0,1 0-48 0,8 0 24 0,-8 0 32 15,7 0 28-15,-8 0 20 0</inkml:trace>
          <inkml:trace contextRef="#ctx0" brushRef="#br0" timeOffset="90341.3139">2014 5084 27 0,'0'0'96'0,"9"-4"-8"0,-9 4 0 0,0 0-24 0,0 0 0 16,0 0 0-16,0 0 4 0,8 4-4 0,-8-4 0 0,9 5-4 0,-9-5 4 15,9 5-4-15,-1 0 0 0,-8-1 0 0,8 2 0 16,0 3 0-16,2 1-20 0,6-6 12 0,-6 6 0 0,-2 5-4 0,0-6-4 16,1 5 0-16,8-3-8 0,-9 3 0 0,1 0 0 0,7-5-4 15,-6 6-4-15,-2-1-4 0,10-4 0 0,-10 5-4 0,0-6 0 16,9 5-4-16,-9-4 0 0,10-1-8 0,-10 6 0 0,0-6 0 0,2 1-4 16,-2 0-4-16,8-1 0 0,-6 1 8 0,-2-1-4 0,0-4-4 15,1 4 4-15,-1-4-4 0,1 5 0 0,0-5 4 0,-1-1-4 16,-8 6-12-16,8-5 0 0,-8 0-8 0,8 0-12 0,2-1-12 15,-10-4-8-15,0 5-8 0,8-5-4 0,-8 5-12 0,0 0-12 16,0-5-20-16,0 4-8 0,0-4-12 0,0 7-32 0,0-7-40 0,-8 0 24 16,8 3 36-16,0-3 24 0,-10 0 24 0</inkml:trace>
          <inkml:trace contextRef="#ctx0" brushRef="#br0" timeOffset="90632.5352">2381 5051 63 0,'0'0'124'0,"0"-5"-4"0,0 5 0 0,0 0-28 15,0 0-4-15,0 0 0 0,0 0-4 0,-9 0-12 0,9 5 0 16,0-1-4-16,-8 2-4 0,8-1 0 0,-9-1-4 0,1 6-4 0,0-1 4 16,8 1-4-16,-10 0 0 0,-6-1-4 0,8 5 0 15,-2 1-4-15,2-1-4 0,0 5 0 0,-1-4-4 0,0 4-8 0,-8 1 0 16,9-1-4-16,0 0-4 0,0-5 4 0,-10 5-8 0,10 0-4 15,-2-4 4-15,2 4-12 0,-9-5 4 0,9 6 0 0,-1-6-4 16,1 0-4-16,-1 0 0 0,1-4 0 0,8 0 0 0,-8-1-8 0,8 1-4 16,-10-5-8-16,10-1-8 0,-8 3-16 0,8-4-20 0,0 2 4 15,0-5-16-15,0 0-8 0,0 4-4 0,0-4-20 0,0 0-8 16,0 0-16-16,0 0-16 0,0 0-52 0,0-4-28 0,0 4 48 16,0-5 28-16,0 5 32 0,0-3 20 0</inkml:trace>
        </inkml:traceGroup>
        <inkml:traceGroup>
          <inkml:annotationXML>
            <emma:emma xmlns:emma="http://www.w3.org/2003/04/emma" version="1.0">
              <emma:interpretation id="{60DBBB91-E040-4473-BAF0-9DE155F19173}" emma:medium="tactile" emma:mode="ink">
                <msink:context xmlns:msink="http://schemas.microsoft.com/ink/2010/main" type="inkWord" rotatedBoundingBox="5013,7152 6149,7176 6129,8117 4993,8093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91578.0064">3072 4907 67 0,'-10'0'96'0,"10"0"-8"0,0-4-4 0,0 4-20 0,0 0-4 15,0 0-4-15,0 0-4 0,0 4-8 0,0-4 4 0,0 0 0 0,0 0 4 16,0 0 0-16,0 0 0 0,10 5 0 0,-10-5-8 0,0 4-4 16,8-4-4-16,-8 6 4 0,8-2-4 0,-8 1 0 0,10 0 0 15,-2 5-4-15,0-6-4 0,0 1 4 0,1 5-4 0,0-6-4 16,-1 6-4-16,9-5 0 0,-9 6-4 0,2-8 0 0,6 2-4 15,-8 0 0-15,10 0 0 0,-10-1-4 0,10-4 0 0,-10 5-4 0,1-5 0 16,7 5 0-16,-6-5 4 0,-2 0-4 0,0 0 0 0,10 0 4 16,-10-5-4-16,0 5 0 0,-8-5-4 0,9 5 4 0,-1-4-4 15,-8 4 0-15,9-5 4 0,-9 5 4 0,0 0-4 0,0-5 0 16,0 5-4-16,0 0 0 0,0 0 0 0,0-5 0 0,0 10-4 0,-9-5 4 16,9 0 0-16,-8 5 0 0,8 0 0 0,-9-1-4 15,1 6 0-15,8-1 4 0,-8 1-4 0,-2-1-4 0,2 2 4 0,0 3 0 16,-10 0 0-16,10 1-4 0,0 4 0 0,-1 0 0 0,-8-5 0 15,8 5-4-15,1 6 4 0,-10-11 4 0,10 4-4 0,-8 7 4 16,6-11 0-16,-6 6 0 0,-1-1 0 0,8 0 0 0,-8-5 0 0,9 2 0 16,0-3 4-16,-10 2 4 0,10-6 0 0,-10 0-4 0,10 1 4 15,-1-5-4-15,1 4 4 0,0-9-4 0,-1 6 0 0,0-2 4 16,9-4-8-16,-8-4 4 0,8 4 4 0,-8-6-4 0,8 2 0 16,0-1 0-16,0-5 0 0,-10 5-4 0,10-4 8 0,0 0-4 15,0 4-4-15,0-5 4 0,10 1 0 0,-10-1 0 0,0 0 0 0,8 1-4 16,-8 4 4-16,0-5 0 0,8 6 0 0,-8-1 0 15,0-1 4-15,9 2 4 0,0 4-4 0,-9-4 0 0,8 4 0 0,0 0 0 16,1 0 4-16,-1 4 0 0,0-4 0 0,2 4 0 0,-2 2 4 16,0 3 0-16,2-4 4 0,-2 5 4 0,0-1 0 0,9 1 0 15,-8 0 0-15,8-1 4 0,-9 1-4 0,0 4 4 0,10-5-4 0,-10 1 0 16,10 0-4-16,-10 0-4 0,9-1 8 0,-8 1-4 0,8-6 0 16,-9 6-4-16,10-5 0 0,-10 6-8 0,0-8 0 15,10 2 4-15,-10-1-4 0,0-4 0 0,9 6 0 0,-8-6 0 0,0 0-4 16,-1 0-4-16,0 0-4 0,0-6-8 0,2 6-12 0,-2-4-16 15,0-1-16-15,2 2-20 0,-2-8-20 0,-8 6-36 0,8-5-28 16,-8 6-48-16,0-6-44 0,9 1 44 0,-9-1 44 0,0 0 32 0,0 0 24 16</inkml:trace>
          <inkml:trace contextRef="#ctx0" brushRef="#br0" timeOffset="92291.0983">3744 4745 7 0,'0'-11'88'15,"0"7"-4"-15,0-1-12 0,0-5-24 0,0 6 0 0,0-6-4 16,0 5-8-16,10-5 0 0,-10 6 0 0,0-6-4 0,8 1 4 0,-8 3-8 15,8-3 0-15,-8-1 4 0,10 1 0 0,-10 4 0 0,8-4-4 16,0 3 4-16,-8-3 0 0,9 4 4 0,-1 0 0 0,1 1 0 16,-1-1-4-16,-8 5-4 0,9 0-4 0,-1-5-4 0,0 5 0 15,2 5-8-15,-2-5 0 0,0 5-4 0,-8-1 8 0,10 1-12 16,-2 5 8-16,-8 0-8 0,8-1 0 0,-8 5-4 0,0-4 8 0,9 5-4 16,-9-1 0-16,0 1 0 0,0 4 0 0,-9-5 4 15,9 6-12-15,0-2 0 0,-8 1 4 0,0 0 0 0,-2 1 0 0,2-1 0 16,0 0 0-16,-2-4 0 0,2 4 0 0,0-5 0 0,-9 1 4 15,8-1-8-15,1 0 4 0,-1-4-4 0,1-1 8 0,0-4-4 16,-2 0 0-16,2 0 0 0,0-5 0 0,8 0 4 0,-10 0-4 0,10 0 0 16,0-5-4-16,0 0 4 0,-8-4 0 0,8 4 0 0,8-5 4 15,-8 6-8-15,0-6 4 0,10 0 4 0,-10 6-4 0,8-6 0 16,-8 1 0-16,8 3 0 0,2 2 0 0,-10-1 0 0,8 0 0 16,0 0 8-16,-8 5 0 0,9 0 0 0,-1 0 4 0,1 0 0 15,-1 5 0-15,1 0 4 0,-1 0 4 0,0-1 4 0,2 6 4 0,-2-1 4 16,0-3 4-16,2 3-4 0,-2 6 0 0,9-6 0 0,-9 1-4 15,0-1 0-15,1 1 0 0,8 1 4 0,-9-3-4 0,2 2-4 16,-2-1 4-16,0 1-4 0,10-6-8 0,-10 6 4 0,0-5 0 16,1-1-4-16,-1-4-4 0,1 6 0 0,0-6-4 0,-1 0 0 15,0 0 0-15,-8 0 0 0,10 0-4 0,-2-6 0 0,-8 2 4 16,8-1-12-16,-8 0 0 0,8 0 0 0,-8-4-4 0,0 4-8 0,10-4-12 16,-10-1-20-16,0 5-20 0,0-5-12 0,0 1-16 15,0-1-28-15,0 1-24 0,-10-1-32 0,10 1-68 0,-8-1 36 0,8 1 40 16,-8-1 32-16,8 1 24 0,-8-1 24 0</inkml:trace>
        </inkml:traceGroup>
        <inkml:traceGroup>
          <inkml:annotationXML>
            <emma:emma xmlns:emma="http://www.w3.org/2003/04/emma" version="1.0">
              <emma:interpretation id="{54225FA5-8C59-41AD-8E97-5B721E7785AB}" emma:medium="tactile" emma:mode="ink">
                <msink:context xmlns:msink="http://schemas.microsoft.com/ink/2010/main" type="inkWord" rotatedBoundingBox="6838,7792 7196,7799 7195,7831 6837,7823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97018.4532">4819 5214 55 0,'0'0'72'0,"0"0"-12"0,0 0-8 0,0 0-20 16,0 0-4-16,0 0-4 0,0 0 0 0,0 0 4 0,0 0-4 0,0 0 0 15,0 5-4-15,0-10 4 0,0 5 0 0,0 5 0 16,0-5 4-16,0 0 0 0,0 0 4 0,0 0-8 0,0 0 4 0,0 0 0 16,0 0 4-16,0 0 0 0,0 0 0 0,0 0-4 0,0 0 4 15,0 0-4-15,0 0 4 0,0 0 4 0,0 0 4 0,0 0-4 16,0 0 0-16,0 0-4 0,0 0 4 0,0 0 0 0,0 0 8 15,0 0 4-15,0 0-4 0,0 0 8 0,9 0-4 0,-9 0 0 0,0 0 0 16,0 0-4-16,8 0 0 0,-8 0 0 0,8 0 0 16,-8 0-4-16,10 0-8 0,-10 0-4 0,8 0 4 0,0 0 0 0,-8 0 0 15,10 0 0-15,-2 0 0 0,0 0-4 0,-8 0 4 0,8 0-8 16,1 0 0-16,0 0-4 0,-1 0-20 0,1 0 0 0,-9 0 0 16,8 0 0-16,0 0 0 0,2 0 0 0,-2 0 0 0,0 0 0 0,0-5 0 15,2 5 0-15,-2 0 0 0,0-5 0 0,1 5 0 16,-1 0 0-16,1 0 0 0,0 0 0 0,-1-4 0 0,0 4 0 0,0 0 0 15,2 0 0-15,-2 0 0 0,0 0 0 0,2 0 0 0,-2 0 0 16,0 0 0-16,-8 0 0 0,9 0 0 0,-1 0 0 0,-8 0 0 16,9 0 0-16,-1 0 0 0,-8 0 0 0,9 0 0 0,-9 0 0 0,0 0 0 15,0 0 0-15,8 0 0 0,-8 0 0 0,0 0 0 16,0 0 0-16,0 0 0 0,0 0 0 0,0 0 0 0,0 0 0 0,0 0 0 16,0 0 0-16,0 0 0 0,0 0 0 0,0 0 0 0,0 0 0 15,0 0 0-15,0 0 0 0,0 0 0 0,0 0 0 0,0 0 0 16,0 0 0-16,0 0 0 0,0 0 0 0,0 0 0 0,0 0 0 0,0 0 0 15,0 0 0-15,0 0 0 0,0 0 0 0,0 0 0 16,0 0 0-16,0 0 0 0,0 0 0 0,-8 0 0 0,8 0 0 0,0 0 0 16,0 0 0-16,-9 0 0 0,9 0 0 0,0 0 0 0,0 0 0 15,-8 0 0-15,8 0 0 0,-9 0 0 0,1 0 0 0,8 0 0 16,-9 0-88-16,9 0-40 0,-8 4-16 0,8-4-32 0,-8 0-32 0,-2 5-68 16,10-5 8-16,-8 5 48 0,0 0 40 0,-2-5 36 0,10 4 28 15,-8 2 20-15</inkml:trace>
        </inkml:traceGroup>
        <inkml:traceGroup>
          <inkml:annotationXML>
            <emma:emma xmlns:emma="http://www.w3.org/2003/04/emma" version="1.0">
              <emma:interpretation id="{777BEA48-5DF2-47C4-B36B-3CA54B5D20C0}" emma:medium="tactile" emma:mode="ink">
                <msink:context xmlns:msink="http://schemas.microsoft.com/ink/2010/main" type="inkWord" rotatedBoundingBox="8076,7209 8369,7215 8348,8188 8055,8182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98951.2803">6089 4644 43 0,'10'-6'84'0,"-10"2"-4"0,-10 4-4 0,10-5-24 0,0 5-16 15,0-5 16-15,0 5 0 0,0 0 0 0,0-5-8 0,0 5 4 0,0 0 0 16,0-4 0-16,0 4 4 0,0 0 0 0,0 0 8 0,0 0-8 15,0 0 0-15,0 0 0 0,0 0 0 0,0 0 0 16,0 0 0-16,0 4-8 0,0-4 0 0,0 0 0 0,0 5-4 0,0 0 0 16,0 0 0-16,0 5-4 0,0-1-4 0,0 1-4 0,0 4-4 15,0-5-4-15,0 10 0 0,0-4-8 0,0 5 0 0,-8-1 0 16,8 4-4-16,0-4 0 0,-8 6 0 0,8-2-4 0,0 2 0 0,-10-2 0 16,10-4 0-16,0 6-4 0,-8-1 4 0,8-5-4 0,0 5 0 15,0-5 0-15,0 0 0 0,0 1 0 0,0-6 4 0,-8 5 0 16,8-5-8-16,8-4 4 0,-8 5 0 0,0-6 0 0,0 1 0 15,8-1 4-15,-8-4-4 0,0 0-4 0,10 5 4 0,-10-5 0 16,8-5-4-16,-8 4 4 0,8-4 4 0,-8 0-8 0,10 4 4 0,-2-4 0 16,0 0 0-16,-8 0 4 0,9 0-4 0,-1 0 0 0,1 0 0 15,-9 0-4-15,8-4 4 0,1 4 0 0,-1-4 0 0,0 4 0 16,2-5 0-16,-2 5 0 0,0-6-4 0,2 2 0 0,-2-1 0 16,0 0 4-16,0-4 0 0,1 3 0 0,0-3 0 0,-1 5 0 15,-8-6 0-15,9 0 0 0,-1 5 0 0,0-5 0 0,2 1 4 0,-10 4-4 16,8-4 0-16,-8-1 0 0,8 1 0 0,0 3 0 0,-8-3 0 15,10 4 0-15,-10-4-4 0,0 4 4 0,8-5 0 0,-8 6 0 16,0-1 4-16,0 0-4 0,0 0 4 0,0 2 0 0,0 3-4 0,0-7 4 16,0 7 0-16,0 0-4 0,0 0 4 0,0-4 0 15,0 4 0-15,0 0-4 0,0 0 0 0,0 0 4 0,0 0 0 16,0 4 0-16,0-4-4 0,0 7 4 0,0-4-4 0,0 2 0 0,0-5-4 16,0 10 4-16,0-6 0 0,0 6 0 0,0-1 0 15,0 1 0-15,0-1 0 0,0 6 4 0,0-5 0 0,0 4 4 0,0 1-4 16,0-1 4-16,0 1-4 0,0-2-20 0,0 2 24 0,0 5-4 15,0-7 0-15,0 2 0 0,0 5 0 0,0-7 4 0,0 2-4 16,-8 5 0-16,8-6-4 0,0 5 4 0,0-5 0 0,-10 5 0 0,10-3 0 16,0-3 0-16,0 6-4 0,-8-5 0 0,8 1 0 15,0 0 0-15,0 4 0 0,0-10 0 0,0 5 0 0,0 1 0 0,0 0 0 16,0-6 0-16,0 0 0 0,0 1 0 0,0-1 0 0,0 2-4 16,-8-7 4-16,8 1-4 0,8 0-4 0,-8-1-4 0,-8 2 4 15,8-6-8-15,0 4-4 0,0-4-4 0,0 0-8 0,0 0-4 16,0 5-8-16,0-5-8 0,0 0-4 0,0 0 0 0,0 0-8 0,0 0-16 15,0-5-12-15,0 5-12 0,0-4-12 0,0-2-20 0,0 6-52 16,0-4-8-16,0-1 36 0,0 0 40 0,0-4 20 0</inkml:trace>
        </inkml:traceGroup>
        <inkml:traceGroup>
          <inkml:annotationXML>
            <emma:emma xmlns:emma="http://www.w3.org/2003/04/emma" version="1.0">
              <emma:interpretation id="{05839E0E-62C3-4C30-9EF2-FEAE9B766E00}" emma:medium="tactile" emma:mode="ink">
                <msink:context xmlns:msink="http://schemas.microsoft.com/ink/2010/main" type="inkWord" rotatedBoundingBox="8876,7289 10710,7328 10690,8266 8856,8227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99899.7439">6856 5128 27 0,'-8'0'84'0,"8"0"0"0,0-5-4 0,0 5-24 16,0 0-4-16,0 0-4 0,0 0-4 0,0 0 0 0,0 0 0 15,0 0-4-15,0 0 4 0,0 0-8 0,0 0 4 0,0 0 0 16,0 0 8-16,0 0 4 0,0 0 8 0,0 0-4 0,0 0-4 15,0 0 4-15,0 5 0 0,0-5 4 0,8 4-4 0,-8-4-4 16,10 6 0-16,-10-2 0 0,8 1-4 0,-8 5-4 0,8-6-4 0,2 6 0 16,-2-5-4-16,-8 5-4 0,8 3 0 0,1-3-4 0,-1 0-8 15,0 5 4-15,1-6 0 0,8 5-4 0,-9-4 0 0,2 5 8 16,-2-6-12-16,0 5 0 0,1 1 0 0,8-6 0 0,-9 6 0 16,1-1-4-16,-1 0-4 0,10 1 0 0,-10-6 0 0,0 5-4 0,10 1 4 15,-10 0-4-15,1-6 0 0,0 5 4 0,-1 1-4 0,0-1 0 16,9-5-4-16,-9 2 4 0,2 3-24 0,-2-5 28 0,0 1-4 15,2 0 0-15,-2-1-4 0,-8 1 0 0,8 0 4 0,0-1-4 16,-8-5 4-16,9 5-4 0,0-3 0 0,-9-1 0 0,8 0 0 16,-8-1-4-16,0 2 4 0,0-6-8 0,0 4 0 0,0-4-8 15,0 0 0-15,0 0-4 0,0 5-8 0,0-5-16 0,0 0 0 16,0 0-12-16,0 0-16 0,0 0-12 0,0 0-8 0,0 0-12 0,0 0-8 16,0-5-16-16,-8 5-12 0,8 0-24 0,0-4-44 0,-9-2 12 15,9 2 40-15,-9-1 32 0,9 0 20 0</inkml:trace>
          <inkml:trace contextRef="#ctx0" brushRef="#br0" timeOffset="100181.9877">7199 5199 55 0,'-10'0'124'0,"10"-4"-4"0,0 4-8 0,0 0-28 15,0 0 0-15,-8 0 0 0,8 0-12 0,-8 0 0 0,8 0 0 16,-10 4-8-16,10-4-4 0,-8 6-4 0,0-2-4 0,8 1 0 15,-9 0 0-15,1 0-4 0,0-1-4 0,-1 5 0 0,0 1-4 16,9 0-4-16,-8 0-4 0,-10-1 4 0,10 6-12 0,0-1 0 16,-1 1-4-16,0-1 0 0,1 0 0 0,-1 2-4 0,1-3 0 0,0 2-4 15,-1 3-4-15,-8-3 0 0,9 4-4 0,-2-4-4 0,2-1 4 16,0 2 0-16,-1-4-4 0,0 3 0 0,9-1 4 0,-8-4-8 16,0 5-4-16,8-6-4 0,-9 1-8 0,9-6-12 0,-8 6-8 15,8-5-12-15,0 5-8 0,0-7-4 0,0-3-12 0,0 6-8 16,0-6-8-16,0 5-16 0,0-5-8 0,0 0-36 0,8 0-44 0,-8-5 12 15,0 5 44-15,9-6 28 0,-1 3 20 0</inkml:trace>
          <inkml:trace contextRef="#ctx0" brushRef="#br0" timeOffset="100830.2531">7556 4912 51 0,'0'-5'92'0,"0"1"-8"0,0-2-8 0,-8 2-24 0,8-1-4 16,0 0-4-16,0 0-4 0,0-3 0 0,0 2-4 0,0-3-4 15,8-1-4-15,-8 1 0 0,0-1 0 0,0-1 4 0,8 3-4 16,-8-2 4-16,0 1 0 0,9-1 0 0,-9 1-4 0,9-1 0 0,-1 0 4 16,-8 6 0-16,9-7 0 0,-1 7-8 0,0-1-4 0,2 0 0 15,-10 0 0-15,8 5 4 0,0-4-4 0,0 4 0 0,2 4-4 16,-10-4 4-16,8 5-4 0,0 0 0 0,-8 0-4 0,9-1 0 15,-9 7-4-15,9-7 0 0,-9 6 0 0,0 0-4 0,8 3 0 16,-8-4 0-16,0 7 0 0,0-2-4 0,-8 1 4 0,8-2-4 16,-9 2 4-16,9 4-4 0,-9 1 0 0,1-7-16 0,0 7 20 0,-2-6 4 15,2 5-8-15,0-4 4 0,0-1 0 0,-2 1-4 0,2-1 4 16,0-5-4-16,-1 1 0 0,1-1 4 0,-1 2-4 0,0-7 0 16,1 1 0-16,8 0 0 0,0-5 0 0,0 0 0 0,-8 4 0 15,8-4 0-15,0-4 0 0,0 4 0 0,0-5 0 0,0 5 0 16,0-5 0-16,8 5 4 0,-8-4-4 0,0-1-4 0,0 5 4 0,8-6 0 15,-8 6 0-15,0 0 0 0,9-4 0 0,-9 4 4 16,9 0 0-16,-9 0 4 0,8 0 0 0,1 4 4 0,-9-4 4 0,8 6 4 16,0-1 0-16,-8-1 0 0,10 1 0 0,-2 4 4 0,0-4 4 15,-8 0-8-15,8 4 4 0,2-3-4 0,-2 3 0 0,0-4-4 16,1 4 4-16,-9-3-4 0,9-2 4 0,-1 1-4 0,-8-1-4 0,9 2 0 16,-1-6-4-16,0 4 0 0,-8-4-4 0,10 0 4 0,-10 5 0 15,8-10-4-15,-8 5 0 0,8 0-4 0,0-4 0 0,-8-2-4 16,10 2-4-16,-10-1-12 0,8 1-8 0,-8-2-16 0,0-3-12 15,8 4-20-15,-8-4-12 0,0 3-16 0,0-3-24 0,0-1-12 16,9 1-44-16,-9 0-40 0,0 4 40 0,0-5 36 0,0 0 24 16,0 5 24-16</inkml:trace>
          <inkml:trace contextRef="#ctx0" brushRef="#br0" timeOffset="101612.1661">8196 5199 67 0,'0'-4'92'0,"0"0"-8"0,-10-1-4 0,10-1-24 16,0 2 0-16,0-1-4 0,0 0-8 0,0 5 0 0,0-5 0 0,0 5-8 16,0 0 4-16,0-4-8 0,0 4 0 0,0 0 4 0,0 0 0 15,10 0-4-15,-10 0 8 0,0 0-4 0,8 0 4 0,-8 0-4 16,8 0 0-16,-8 0-4 0,10 0 4 0,-2 0-4 0,-8 0 0 0,17 0 0 15,-17 0-4-15,16 0 0 0,-7 4-4 0,0-4-4 16,7 0 0-16,-6 0-4 0,-2 0 0 0,9 0-8 0,-8 0 0 0,8 5 0 16,-9-5-4-16,9 0 4 0,-8 0-4 0,7 0 4 0,-6 0-4 15,6 0-4-15,-7 0 0 0,8 0 4 0,-9-5 0 0,1 10 0 16,-1-10-4-16,0 5 0 0,2 0 0 0,-2 0 0 0,-8 0 4 0,8 0-4 16,-8 0 4-16,0 0-4 0,10 0 0 0,-10 0 0 0,0 0 4 15,0 0-4-15,0 0 0 0,0 0 4 0,0 0-4 0,0 0 0 16,0 0 4-16,-10 5-4 0,10 0 0 0,0 0 0 0,-8-1 4 15,0 2-4-15,8 3 0 0,-10 1 0 0,2-1 0 0,0 5 0 16,-1-5-4-16,1 7 4 0,-9 3 0 0,8-5 0 0,-7 5 0 16,-2 0 0-16,1 1 0 0,0 0 0 0,9-2 4 0,-9 6-4 15,-1-10 0-15,2 6 0 0,-2-1 0 0,1 0 0 0,0 0 0 16,0-4 0-16,1-1 4 0,6 0-4 0,-6-5 4 0,6 2-4 0,-6-2 0 16,8 0 4-16,-1-3-4 0,0-2 0 0,9 1 4 0,-8-5-20 15,8 0 20-15,-9 0-4 0,9-5 4 0,9 1 0 0,-9-6-4 16,0 5 0-16,8-4 0 0,1-2 0 0,-9 2 0 0,9-1 0 0,-1 1 4 15,0-5-4-15,0 4 0 0,2 2 0 0,-2-3 0 16,0-4-4-16,2 11 4 0,6-6 0 0,-7 5 0 0,-1-5 4 0,0 10 4 16,1-4 0-16,0 4 4 0,-1 0 4 0,0 0 4 0,2 4 8 15,-2 2 4-15,0-2-4 0,1 1 4 0,0 5 4 0,-1-6 0 16,1 11-4-16,-1-4 4 0,9-3-4 0,-8 7 0 0,-1-6 0 0,10 5-8 16,-10 0 4-16,0-3-4 0,10 3 0 0,-10-4-4 0,0-1 0 15,9 4-4-15,-9-2-16 0,2-2 0 0,6-3 0 0,-6 3 0 16,6-4 0-16,-8 0 0 0,2-1 0 0,6 1 0 0,-7-5 0 15,-1 5 0-15,0-5 0 0,2 0 0 0,6-5 0 0,-8 0 0 16,-8 1 0-16,10-1 0 0,-2-5 0 0,0 0 0 0,-8 6-20 0,9-12-56 16,-9 7-32-16,0-4-28 0,0 3-36 0,0-4-44 15,0-1-84-15,-9 0 32 0,1 1 52 0,0-5 44 0,-2 4 32 0,2 1 28 16,0 0 16-16</inkml:trace>
        </inkml:traceGroup>
        <inkml:traceGroup>
          <inkml:annotationXML>
            <emma:emma xmlns:emma="http://www.w3.org/2003/04/emma" version="1.0">
              <emma:interpretation id="{7572EC5B-8F8F-4AA8-A725-41B414E8EA7D}" emma:medium="tactile" emma:mode="ink">
                <msink:context xmlns:msink="http://schemas.microsoft.com/ink/2010/main" type="inkWord" rotatedBoundingBox="11320,7556 11644,7563 11633,8061 11310,8054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10106.4381">9296 5237 31 0,'0'0'100'16,"0"0"-8"-16,0 0-4 0,0 0-28 0,0 0 0 0,0 0-8 0,0 0 8 15,0 0-4-15,0 6 0 0,0-6-4 0,0 0 4 0,0 4 0 16,8-4 4-16,-8 0-8 0,0 6 4 0,8-6 0 0,-8 4-4 15,10-4 4-15,-2 0 0 0,-8 5 0 0,8-5 4 0,0 0 0 16,1 0 0-16,-1 5 0 0,1-5-4 0,0 0-4 0,-1 0-4 16,0 0 0-16,2 0 0 0,-2 0-4 0,0-5 4 0,10 5-4 0,-18 0-8 15,16 0 0-15,-7 0-4 0,-1 5-4 0,1-5-4 0,0 0-24 16,-1 0 0-16,0 0 0 0,0 0 0 0,2 0 0 0,6 0 0 16,-6 0 0-16,-10 0 0 0,16 0 0 0,-16 0 0 0,9 0 0 0,-1 0 0 15,1 0 0-15,-1 0 0 0,-8 0 0 0,9 0 0 16,-9 0 0-16,0 0 0 0,8 0 0 0,-8 0 0 0,0 0 0 0,0 0 0 15,0 0 0-15,0 0 0 0,0 0 0 0,0 0 0 0,0 0 0 16,0 0 0-16,0 0 0 0,0 0 0 0,0 0-28 0,0 0-76 16,0 0-24-16,-8 0-20 0,8 0-36 0,0 0-20 0,-9 0-64 0,9 0 8 15,-8 0 44-15,8 0 44 0,-9 0 32 0,9 0 28 0</inkml:trace>
          <inkml:trace contextRef="#ctx0" brushRef="#br0" timeOffset="109722.4643">9441 4965 39 0,'0'0'96'0,"0"0"-8"0,0 0-8 0,0 0-24 0,0 0-4 16,0 0-4-16,0 0 0 0,0 0 4 0,0 0-8 0,0 0 0 15,0 0 0-15,0 0 4 0,0 0 8 0,0 0 8 0,0 0 0 16,0 0 0-16,8 0 4 0,-8 0 0 0,0 4 0 0,0-4 4 15,8 5-4-15,-8 0-4 0,0 0-4 0,0 6-4 0,9-3-4 16,-9-3-4-16,0 9-4 0,0-4-8 0,0 4-4 0,0 1-8 16,0-1 0-16,0 0-8 0,0 6 0 0,0-6-20 0,0 5 16 15,0 0 4-15,0-4-8 0,0 4 4 0,0 0-4 0,0 1-4 0,0-7 0 16,0 7 4-16,0-5-4 0,0 4 0 0,0-5-4 16,0 0 4-16,0 1-4 0,0-1 4 0,0 0-4 0,0-4 0 0,0 0 0 15,0 4-4-15,0-5 4 0,0-4 0 0,0 5-4 0,0-6 0 16,0 6 0-16,0-5-8 0,0-5-4 0,0 5-8 0,0 0-8 15,0-5-8-15,0 0-12 0,0 4-4 0,0-4-12 0,0 0-4 0,0 0-4 16,0 0-16-16,0 0-12 0,0 0-12 0,0 0-4 16,0 0-4-16,0-4-32 0,0 4-32 0,0-5 20 0,-9 0 28 0,9 5 24 15,0-5 24-15</inkml:trace>
        </inkml:traceGroup>
        <inkml:traceGroup>
          <inkml:annotationXML>
            <emma:emma xmlns:emma="http://www.w3.org/2003/04/emma" version="1.0">
              <emma:interpretation id="{9B60D976-288E-486D-B097-A16CD0E59794}" emma:medium="tactile" emma:mode="ink">
                <msink:context xmlns:msink="http://schemas.microsoft.com/ink/2010/main" type="inkWord" rotatedBoundingBox="12508,7498 12901,7507 12883,8320 12491,8312">
                  <msink:destinationLink direction="with" ref="{DC19654D-ABC5-4F12-B07D-44C0F31AA8EC}"/>
                </msink:context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11352.1047">10497 4950 19 0,'0'0'96'16,"0"0"-8"-16,0 0-4 0,0 0-32 0,0 0-4 0,0 0-4 15,0 0 0-15,-8 0-4 0,16 0-4 0,-16 0-4 0,16 0 0 16,-8 0 4-16,-8 0 4 0,16 0 12 0,-8 0 0 0,0 0 0 16,0 0 0-16,8 0-4 0,-8 0 0 0,10 0 0 0,-10 0 4 15,8 0-8-15,0 0 4 0,2 0 0 0,-2 0-4 0,0 0 4 0,1 0-4 16,-1 0 4-16,1 0-4 0,8 0 0 0,-9 0-4 0,10 0-4 16,-10 0-4-16,10-4-4 0,-10 4-4 0,8 0 0 0,2-5-8 15,-10 0 0-15,9 5-4 0,-9-5-4 0,10 5 0 0,-2-5 0 16,-6 1-8-16,6 4 4 0,-7-6 0 0,8 6-8 0,-8 0 0 15,-1 0-4-15,0 0-4 0,0 0-4 0,2-4-12 0,-2 4-8 16,-8 0-16-16,8 0-8 0,-8 0-8 0,0 4-16 0,10-4-16 0,-10 0-16 16,0 0-16-16,0 0-8 0,-10 6-44 0,10-6-28 0,-8 4 48 15,0-4 28-15,8 5 24 0,-10 0 28 0</inkml:trace>
          <inkml:trace contextRef="#ctx0" brushRef="#br0" timeOffset="111888.673">10566 4995 27 0,'0'0'108'0,"-9"0"-12"16,1 0-4-16,8 3-20 0,0-3-8 0,-8 5-4 0,8-5 0 15,-10 5-4-15,10 0 0 0,-8-1-4 0,8 1 0 0,0 0 0 0,0 0-4 16,0 4-4-16,0-4-8 0,0 4 4 0,0 2-4 0,0-2-4 16,0 0 0-16,0 1 0 0,0-1-4 0,0 1 4 0,0 0-8 15,0-1 0-15,0 6 4 0,0-5 0 0,0-1-8 0,0 1 0 16,8 5 0-16,-8-7 0 0,0 2-4 0,10 0 0 0,-10-1 0 15,8 0 0-15,-8 1-8 0,8 0 0 0,-8-5 0 0,9 5-4 16,-9-6 4-16,8 6 0 0,-8-5-4 0,9-5 0 0,-9 5 0 0,8 0 0 16,1-5-4-16,-9 4 0 0,8-4 4 0,-8 0 0 0,8 0 0 15,2 0-4-15,-10 0 0 0,8-4 4 0,-8 4 0 0,8-5 0 16,2 5-8-16,-2-5 4 0,-8 0 4 0,8 1 0 0,-8-2-4 16,8 6 0-16,1-4 0 0,0-1-4 0,-9 0 4 0,8 5 0 15,1-5 0-15,-9 5 0 0,8-4 0 0,-8 4 0 0,8 0 4 0,2 0 0 16,-10 0 0-16,8-6-4 0,0 12 0 0,-8-6 4 0,8 4 0 15,-8-4-4-15,10 5 0 0,-2 0 4 0,-8 0 0 0,8-1 0 16,-8 2-4-16,9-2 4 0,-1 1 0 0,-8 5 0 0,9-2 4 0,-9 3 4 16,9-2 0-16,-1 1 0 0,-8-1-4 0,8 1 0 15,-8 0 4-15,8 4 4 0,-8 0-4 0,0-4 4 0,10 4-4 0,-10 0 0 16,8 1 0-16,-8-1 4 0,0 1-4 0,0-1 8 0,0 1-8 16,0-1 4-16,0 0 0 0,0 0 0 0,0 1 0 0,0-5 0 15,0 4 0-15,-8 1 0 0,8-6-4 0,-10 1 0 0,2 4 0 0,8-4 0 16,-8-1-4-16,0 1-20 0,-1-1 24 0,0-3 0 0,1 3-4 15,-9-4 0-15,9 4-4 0,-2-4 0 0,2-5 4 0,-8 5-8 16,6 0-4-16,2-5 8 0,-9 0-8 0,9 4 0 0,-1-8-4 16,-8 4-8-16,9-5-8 0,0 5-4 0,-10-5-12 0,10 0-8 15,-2-4-8-15,2 4-12 0,0-4 0 0,-1 3-8 0,1-3 0 16,-1-1-16-16,1 6-20 0,-1-6-16 0,9-5-8 0,0 6-24 16,-8-2-40-16,8 2 0 0,0 0 44 0,0-1 28 0,8-4 24 0</inkml:trace>
        </inkml:traceGroup>
        <inkml:traceGroup>
          <inkml:annotationXML>
            <emma:emma xmlns:emma="http://www.w3.org/2003/04/emma" version="1.0">
              <emma:interpretation id="{7F4E37C4-0DCE-41F7-9AF1-B3773EB51E97}" emma:medium="tactile" emma:mode="ink">
                <msink:context xmlns:msink="http://schemas.microsoft.com/ink/2010/main" type="inkWord" rotatedBoundingBox="13317,7851 14368,7874 14346,8904 13295,8882">
                  <msink:destinationLink direction="with" ref="{DC19654D-ABC5-4F12-B07D-44C0F31AA8EC}"/>
                </msink:context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12442.1895">11298 5262 75 0,'0'0'92'0,"0"-5"-8"0,0 5-4 0,0 0-28 16,0 0-4-16,0 0 0 0,0 0-8 0,0 0-4 0,10 0 4 15,-20 0 8-15,10 0 8 0,10 0 4 0,-10 5 12 0,0-5-8 16,8 0 4-16,-8 5 0 0,8 0-4 0,-8-1 0 0,9 2-4 15,0-2 0-15,-1 1-4 0,-8 5 0 0,17-2-4 0,-9 3-4 0,1-2-4 16,0 1 4-16,7 4-8 0,-6 1 0 0,-2-6-8 0,9 6-4 16,-8-1 0-16,7 0-4 0,-7 0 0 0,8 1-4 0,-8-5-4 15,7 4 0-15,-6 2-4 0,6-4-4 0,-7-1 0 0,8 3 0 0,-9 0 0 16,9-5-4-16,-9 2 0 0,2 3 0 0,-2-10 0 16,0 11-4-16,2-11 0 0,6 5 0 0,-16 2 0 0,8-6-28 0,1 5 20 15,0-6-8-15,-9 1-12 0,8 0-8 0,-8 0-16 0,0-1-16 16,0-4-20-16,0 0-12 0,0 5-16 0,0-5-16 0,0 0-16 15,0 0-20-15,-8-5-40 0,8 5 4 0,-9-4 36 0,9-1 28 16,-9-5 36-16,1 6 16 0</inkml:trace>
          <inkml:trace contextRef="#ctx0" brushRef="#br0" timeOffset="112718.4496">11615 5305 39 0,'0'0'132'0,"0"-4"-4"0,0 4-4 15,0 0-20-15,0-5-4 0,0 5 0 0,0 0-12 0,-10 5-4 0,10-5-4 16,0 4-4-16,0 0 0 0,-8 2-4 0,8-1-4 0,-8-1 0 16,8 6-8-16,-9-5-4 0,1 4-12 0,0 1 0 0,-1 4-4 15,0 1-4-15,1-1-8 0,0 0 0 0,-2 1-4 0,-6 4-4 16,7-5-4-16,0 1-4 0,-8 4-4 0,9-4 0 0,-9 3 0 16,8-3-4-16,1 0-4 0,0 3 0 0,-2-3 4 0,2-5-8 0,0-1-8 15,-1 5-4-15,0-4-12 0,9-5-16 0,-8 5-12 0,8-6-12 16,0 1-8-16,0-5-4 0,0 5-16 0,8-5-8 0,-8-5-12 15,9 5-4-15,-9-5-20 0,9 1-40 0,7-6-8 0,-6 5 32 16,-2-5 28-16,0 1 28 0</inkml:trace>
          <inkml:trace contextRef="#ctx0" brushRef="#br0" timeOffset="113287.9263">11972 5305 59 0,'0'-4'108'0,"0"-1"-4"0,0 5-8 16,0-5-24-16,0 0-8 0,0 5 4 0,0 0-8 0,0 0-8 16,0-4 0-16,0 4 0 0,0 0 8 0,0 4-4 0,0-4 4 15,0 5 0-15,0 0 0 0,0 0 0 0,0-1-4 0,10 6-4 16,-10-1-4-16,0 1-4 0,0 0 0 0,8 4-8 0,-8 0 4 15,0 1-8-15,8-1-8 0,-8 5 4 0,8-5-12 0,-8 6 4 0,9-1-4 16,-9-3 0-16,9 2-8 0,-9-4 0 0,8 0-4 16,1 0 4-16,-9 1-8 0,8-1 4 0,0-4 0 0,2-1 0 15,-2 0-4-15,8 2 4 0,-6-6-4 0,-2 5 0 0,0-10 4 0,1 4-4 16,8-4 0-16,-8 0 0 0,-1 0 0 0,10 0 0 0,-10-4-4 16,0-6 0-16,0 5 4 0,2 0 0 0,-2-4 0 0,0-1 0 15,1 1 0-15,-9-1 0 0,8-4-4 0,-8 3 4 0,9-3 0 16,-9 0 0-16,0 5 0 0,0-6 0 0,0 0 0 0,0 6 0 15,0-5 0-15,0 4 0 0,0 1 0 0,0-1 4 0,0 0-4 0,0 0 0 16,0 1 0-16,0 4 4 0,0 1 0 0,0-1 0 0,0 0-4 16,0 5 4-16,0 0 0 0,0-5 0 0,0 5 4 0,0 0 8 15,0 0 0-15,0 5 4 0,0 0 0 0,0 0-4 0,0 4 4 0,0-4 0 16,0 4 4-16,0 6 0 0,0-5 0 0,0 4 0 16,0 0 4-16,0 7-4 0,9-3 4 0,-9 1-4 0,0 0 0 0,0 5-16 15,8-5-8-15,-8 5 0 0,0 0 0 0,8 0 0 0,-8 5 0 16,8-5 0-16,-8 0 0 0,10 5 0 0,-2-5 0 0,-8 4 0 15,8-4 0-15,-8 5 0 0,0-5 0 0,10 5 0 0,-10-6 0 16,0 6 0-16,8-4 0 0,-8-2 0 0,0 5 0 0,0-2 0 16,0-7 0-16,0 4 0 0,0 2 0 0,0-6 0 0,-8 0 0 0,8 0 0 15,-10-5 0-15,2 6 0 0,0-7 0 0,-2 2 0 0,2-5 0 16,0 0 0-16,0-1 0 0,-1-4 0 0,-8 1 0 0,8-3-68 16,-7-3-24-16,6 0-20 0,-6-3-12 0,-2-3-20 0,10 1-16 0,-9-4-16 15,0-1-32-15,8-5-40 0,-7 1 36 0,-2 0 48 0,2-5 32 16,6 0 24-16,-6-6 20 0</inkml:trace>
        </inkml:traceGroup>
        <inkml:traceGroup>
          <inkml:annotationXML>
            <emma:emma xmlns:emma="http://www.w3.org/2003/04/emma" version="1.0">
              <emma:interpretation id="{3CF220C5-94AF-4C95-AEEF-14E40B9ECCD1}" emma:medium="tactile" emma:mode="ink">
                <msink:context xmlns:msink="http://schemas.microsoft.com/ink/2010/main" type="inkWord" rotatedBoundingBox="14913,7764 15375,7774 15363,8362 14900,8352">
                  <msink:destinationLink direction="with" ref="{DC19654D-ABC5-4F12-B07D-44C0F31AA8EC}"/>
                </msink:context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14005.0125">12894 5205 35 0,'0'0'92'0,"0"-6"-4"0,0 6-4 0,0-4-28 15,0 4 0-15,0-4-4 0,0 4-4 0,0 0-4 0,0-5-4 0,8 5 0 16,-8-6 0-16,8 6 0 0,-8 0 0 0,0-4-8 0,9 4 8 16,-1 0-4-16,-8 0 0 0,8 0 0 0,2-5-4 0,-2 5 4 15,0 0-8-15,2 0 0 0,-2 0 0 0,0 5 0 0,0-5 0 16,1 4 0-16,0-4 4 0,-1 6-4 0,1-1 4 0,-1-1 0 15,0 0 0-15,2 6-4 0,-2-5 4 0,-8 5-4 0,8 0 0 0,-8-1-4 16,8 5 0-16,-8-4-4 0,0 5-4 0,0-1 0 16,0-1-4-16,0 2 0 0,0 0-4 0,-8 4-4 0,8-5 4 0,-8 6-4 15,0-6 0-15,-2 5 0 0,2 0 0 0,0 0 0 0,-1-4-4 16,-8 4 4-16,8-4-4 0,1-1 0 0,0 0 0 0,-10 1 0 16,10-6 0-16,0 5 0 0,-2-4 4 0,2-5-4 0,0 5 0 15,8-7 0-15,-9 3 0 0,1-6 0 0,8 5 0 0,-8-5-4 16,8 5 4-16,0-10 0 0,0 5-16 0,0-5 16 0,0-1 0 15,0 6 0-15,0-3 0 0,0-3 4 0,0 2-4 0,8-1 0 0,-8-5 0 16,8 6 0-16,-8-1 0 0,9 0 0 0,-9-4 0 0,8 3 0 16,-8 2 4-16,8-1-4 0,-8 0 4 0,10 5-4 0,-2-5 8 15,0 5-4-15,-8 0 4 0,10 0 4 0,-2 5 4 0,0-5 8 16,0 5 8-16,1 0 0 0,0 5 4 0,-1-1-4 0,1 1 4 16,-1 0 0-16,0-1 0 0,10 4 4 0,-10-2 0 0,10 4-4 0,-10-6-24 15,0 5-12-15,10 1 0 0,-1-5 0 0,-9 4 0 0,8-5 0 16,-6 6 0-16,6-5 0 0,-6-1 0 0,6-4 0 0,1 4 0 15,-8-5 0-15,8-4 0 0,-9 6 0 0,0-1 0 0,10-5 0 16,-10 0 0-16,2-5 0 0,-2-1 0 0,0 2 0 0,0 0 0 16,-8-6 0-16,9 1 0 0,-9-1 0 0,0-5 0 0,0 6 0 0,0-5 0 15,0-1-76-15,0 1-44 0,-9-5-28 0,9-1-32 0,-8 5-28 16,0-4-60-16,-10 5 0 0,10-5 48 0,0 4 44 0,-10 1 36 16,10-1 24-16,-9 6 24 0</inkml:trace>
        </inkml:traceGroup>
        <inkml:traceGroup>
          <inkml:annotationXML>
            <emma:emma xmlns:emma="http://www.w3.org/2003/04/emma" version="1.0">
              <emma:interpretation id="{1ED3DBFD-4E50-4BD7-B619-2EA9EE12A95F}" emma:medium="tactile" emma:mode="ink">
                <msink:context xmlns:msink="http://schemas.microsoft.com/ink/2010/main" type="inkWord" rotatedBoundingBox="16131,8025 16540,8033 16539,8070 16131,8061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19672.8448">14113 5430 35 0,'0'0'120'16,"0"0"-8"-16,0 4-12 0,0-4-20 0,0 0 0 0,0 0-4 15,0 6 0-15,0-6 0 0,0 4 0 0,0-4-8 0,0 5 0 0,0-5-8 16,0 0 0-16,0 0 0 0,0 5 0 0,8-5 4 0,-8 5-4 16,9-5 0-16,-9 0 0 0,8 4 0 0,-8-4 0 0,8 0 0 15,1 0-4-15,0 0-4 0,-1 5 8 0,0-5-8 0,2 0 0 16,-2 0 0-16,0 0 0 0,1-5-12 0,0 5-40 0,-1 0 0 16,9 0 0-16,-9 0 0 0,1 0 0 0,8 0 0 0,-9 0 0 15,10 0 0-15,-10 0 0 0,10 0 0 0,-10 0 0 0,0 0 0 16,9 0 0-16,-9 0 0 0,10 0 0 0,-10 0 0 0,10 0 0 0,-10 0 0 15,0 0 0-15,10 0 0 0,-10-4 0 0,1 4 0 0,-1 0 0 16,0 0 0-16,1 0 0 0,-9 0 0 0,9 0 0 0,-1 0 0 16,-8 0 0-16,0 0 0 0,0 0 0 0,0 0 0 0,8 0 0 0,-8 0 0 15,0 0 0-15,0 0 0 0,0 0 0 0,0 0 0 16,0 0 0-16,0 0 0 0,-8 0 0 0,8 0 0 0,0 0 0 0,0 0 0 16,0 0 0-16,0 0 0 0,-8 0 0 0,8 0 0 0,-9 0 0 15,0 0-76-15,9 0-60 0,-8-5-24 0,0 5-32 0,-9 0-24 16,8 0-72-16,0 0 24 0,-7 0 52 0,6 5 48 0,2-5 28 0,-8 0 24 15</inkml:trace>
        </inkml:traceGroup>
        <inkml:traceGroup>
          <inkml:annotationXML>
            <emma:emma xmlns:emma="http://www.w3.org/2003/04/emma" version="1.0">
              <emma:interpretation id="{8B4570E0-C924-4979-B878-4B6740F66651}" emma:medium="tactile" emma:mode="ink">
                <msink:context xmlns:msink="http://schemas.microsoft.com/ink/2010/main" type="inkWord" rotatedBoundingBox="17377,7668 18543,7693 18530,8319 17364,8294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21041.1835">15349 5516 51 0,'0'0'100'0,"0"5"-12"0,0-5-12 16,0 5-24-16,0-5-4 0,0 0-4 0,0 4-4 0,0-4 4 0,0 0 0 16,0 0 4-16,0-4-4 0,0 4 8 0,8-5 0 15,-8 5 0-15,0-5 0 0,9 1-4 0,-9-7 4 0,9 7-4 0,-1-1-4 16,-8-5 0-16,8 1 0 0,0-5-4 0,2 4 0 0,-2-5-4 0,0 1 0 15,2 0 4-15,6-5-4 0,-7 4 0 0,-1 1-4 16,0-5 0-16,1 4-4 0,0-4 0 0,7 5-4 0,-6-1-4 0,-2-4 0 16,0 5-4-16,1-1 0 0,0 1 0 0,7 5-4 0,-16-5 0 15,9-1-8-15,-1 5 8 0,1 1-8 0,0-6 4 0,-1 5-4 16,0 6 4-16,-8-6-4 0,10 1 0 0,-10 3 4 0,8 2-8 16,-8-1 0-16,8 0 0 0,-8 0 0 0,0 5 4 0,0-4 0 15,0 4 0-15,8 0-4 0,-8 0 4 0,0 0 4 0,0 0-4 0,0 0 0 16,0 4 0-16,10 1 4 0,-10 0 0 0,0 0 0 0,0-1 0 15,8 6-4-15,-8 0 0 0,8-1-4 0,-8 1 8 0,0 5-4 16,9-1-4-16,-9 1 4 0,0 4 0 0,8 0-4 0,-8-6 4 16,0 12 0-16,0-5-4 0,0 3 0 0,0 1 4 0,0-5 0 15,0 5-8-15,0 5 8 0,0-5-8 0,0 0 4 0,8 0 0 16,-8 0-4-16,0-5-24 0,0 5 16 0,0-4-12 0,0-2-16 16,10 1-16-16,-10 1-16 0,8-5-12 0,-8-1-12 0,0 0-16 15,8-4-12-15,-8 0-8 0,0-1-4 0,8-4-44 0,-8 0-24 0,0-1 32 16,0 1 28-16,10-5 28 0,-10 0 28 0</inkml:trace>
          <inkml:trace contextRef="#ctx0" brushRef="#br0" timeOffset="121483.0105">16039 5219 3 0,'0'-5'120'0,"0"5"-8"16,0 0-4-16,0 0-24 0,0 5 0 0,0 0 4 0,0-1-4 0,0 5-4 15,0-3-8-15,0 8 0 0,0-4-4 0,0-1-8 16,0 6-16-16,8-1 16 0,-8 1-4 0,0 4-4 0,10-5 4 0,-10 5-4 16,0 1-4-16,8-2-4 0,-8 2-4 0,8-1-4 0,2 0 0 15,-10 2-4-15,8-3-4 0,0 1-8 0,-8-5 0 0,8 6-4 16,1-6 4-16,0 0-4 0,-1 1 0 0,1-1 0 0,7-5-4 0,-6 1-4 16,-2 0 0-16,0-1 0 0,10 1 0 0,-10-5-4 0,9-5 0 15,-8 4 0-15,8 2 4 0,-9-6-8 0,8 0 0 0,2 0 4 16,0-6 0-16,-10 2-4 0,9-1 0 0,0 0 4 0,-9-4 0 15,9 4 0-15,1-9 0 0,-10 4 0 0,10-6 0 0,-2 7-4 16,-8-4 0-16,1-7 0 0,8 5 0 0,-8-4 0 0,-1 5-4 0,0-5 4 16,2 4-4-16,-10-4 0 0,8 5 8 0,-8-5-4 0,0 4 4 15,0 1-4-15,0 0 0 0,0-1 0 0,-8 1 0 0,8 4 0 16,-10-4 0-16,2 4-4 0,0 1 0 0,-1-1 8 0,1-4-4 16,-1 5 0-16,-8-1 0 0,9 0-4 0,-10 1 4 0,10-1-16 15,-10 1 20-15,2-1-4 0,7 0 4 0,-8 1-4 0,0 3 0 16,1-2 0-16,6 3 0 0,-6-5-4 0,-2 5 0 0,2 5-4 15,7-5-8-15,-8 0 4 0,0 5-8 0,9 0-4 0,-10 5-4 16,2-5-12-16,6 10-8 0,-6-6 0 0,7 7-8 0,-8-7-4 0,8 6-4 16,-7 4-20-16,8-5-12 0,-10 6-8 0,10-5-12 0,-2 4-4 15,-6 1-44-15,7-1-32 0,1-1 24 0,8-2 32 0,-9 3 36 16</inkml:trace>
        </inkml:traceGroup>
        <inkml:traceGroup>
          <inkml:annotationXML>
            <emma:emma xmlns:emma="http://www.w3.org/2003/04/emma" version="1.0">
              <emma:interpretation id="{4FA997CA-A6D1-4E87-8A64-6CA9FE6718D5}" emma:medium="tactile" emma:mode="ink">
                <msink:context xmlns:msink="http://schemas.microsoft.com/ink/2010/main" type="inkWord" rotatedBoundingBox="19023,7460 20808,7498 20781,8787 18995,8749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48370.0749">17403 4965 19 0,'0'0'76'0,"0"0"-12"0,-8 0-4 0,8 0-28 0,0 4-4 16,0-4 4-16,0-4 0 0,0 4 0 0,0 0 0 0,0 0-4 0,0 0 0 16,0 0 0-16,0 0 0 0,0 0 0 0,0 0-4 0,0-5 0 15,0 5-4-15,0 0 4 0,0 0 0 0,0 0-4 0,0 0 4 16,0 0 0-16,0 0 0 0,0 0 0 0,0 0 4 0,0 0 0 16,0 0 8-16,0 0 0 0,0 0 4 0,0 0 0 0,0 0 4 15,0 0 0-15,0 0 0 0,0 0-4 0,8 0 0 0,-8 0 0 16,10 0 0-16,-10 0 0 0,8 0 0 0,-8 0-4 0,8 0 0 0,0 0 0 15,1 0 0-15,0 0-8 0,-1 0 4 0,1 0-4 16,-1 0-20-16,-8 0 16 0,8 0 4 0,2 0-4 0,-2 0 0 0,0-5 0 16,0 5-4-16,2 0 0 0,-2 0-8 0,0 0 4 0,1 0-4 15,0 0-4-15,-9 0 0 0,8 0 0 0,1 0-4 0,-9 0 4 16,8 5-4-16,-8-5 0 0,8-5 4 0,-8 5 0 0,0 0-4 0,0 0 0 16,0 0-4-16,8 0 4 0,-8 0 8 0,0 0-8 0,0 0 4 15,0 0-4-15,-8 0 0 0,8 0 0 0,0 0 0 0,0 0-4 16,0 0 4-16,0 0-4 0,0 0 0 0,0 0 0 0,0 0 4 15,0 0-8-15,0 0-4 0,0 0-8 0,0 0-4 0,0 0-12 16,0 0-16-16,0 0-20 0,0 0-12 0,0 0-16 0,0 0-32 0,-8 0-20 16,8 0-24-16,0 0-60 0,-8 0-12 0,8 0 52 0,-9 0 32 15,1 0 32-15,8 0 32 0</inkml:trace>
          <inkml:trace contextRef="#ctx0" brushRef="#br0" timeOffset="121956.7347">16995 5309 55 0,'0'-4'104'0,"0"4"-12"0,0 0-4 16,0-4-24-16,0 4 0 0,8 0-4 0,-8 4 4 0,0-4 4 15,8 0 8-15,-8 4 0 0,9 2-8 0,-9-1 4 0,8-1 4 16,0 6 0-16,2-5 4 0,-2 4-4 0,0 1 4 0,10 0-4 0,-10-1-4 16,0 6 0-16,1-1-12 0,8 0-8 0,0 0 0 0,-9 1-8 15,10-1 0-15,-10 5-8 0,10-4 4 0,-2 0-12 0,2-1 0 16,-10 5-4-16,9-4-4 0,0-1-4 0,0 0 0 0,1 1-8 16,-2-6 4-16,2 5-4 0,-10 1-8 0,9-5 0 0,-1-1 0 15,-6 5 0-15,6-3 0 0,-6-2 0 0,6-4 0 0,-8 4-8 16,1 1-8-16,0-6-12 0,-1 2-12 0,1-3-12 0,-9 3-16 0,8-1-20 15,-8-5-12-15,0 5-16 0,0-5-20 0,0 0-16 16,0-5-8-16,0 5-28 0,0-5-36 0,0-1 24 0,-8 3 40 0,8-7 24 16,-9 5 32-16</inkml:trace>
          <inkml:trace contextRef="#ctx0" brushRef="#br0" timeOffset="122184.1271">17472 5368 83 0,'0'-10'116'0,"0"0"0"0,0 6-8 0,-9-1-24 15,9 0-4-15,0 0 4 0,-8 0 0 0,8 5-8 0,0-4-4 16,-9 4-8-16,9 0 0 0,0 0 0 0,-9 0-4 0,9 0-8 0,0 0 0 16,-8 0-4-16,8 4-4 0,0-4-4 0,-8 5 0 0,8 0-4 15,0 0 0-15,-8 4-12 0,8-4-4 0,-10 6 0 0,2-3 0 16,0 2-8-16,-2 4 0 0,2 0-4 0,0 1 4 0,-1 4-4 16,1-4-4-16,-9 4 0 0,8 0 0 0,-7 0-12 0,6 0-4 15,-6 1-4-15,-2-1-4 0,10 0-12 0,-9-6-12 0,9 7-12 16,-10 0-12-16,10-6-16 0,0 0-24 0,-2-3-16 0,2-2-8 0,0 0-52 15,8 1-32-15,-9-5 36 0,9-1 36 0,0-4 32 0</inkml:trace>
          <inkml:trace contextRef="#ctx0" brushRef="#br0" timeOffset="122659.8544">17728 4941 19 0,'0'-10'108'0,"8"5"-8"0,-8 1 0 16,0-2-28-16,0 2-8 0,8-1 0 0,-8 1 0 0,0 4-8 0,10-6 4 15,-2 2-4-15,-8-1-4 0,8 5 0 0,-8 0 0 0,8-5-8 16,1 5 0-16,0 0-4 0,-1 0-4 0,-8 0-4 0,9 0-4 16,-1 5 0-16,0-5 0 0,-8 5-4 0,10-1 0 0,-10 6-4 15,8-5 0-15,-8 5-4 0,0-1 0 0,0 1-4 0,0-1 0 16,0 1 0-16,0 4-4 0,-8-4 0 0,-2 4-4 0,2 1 0 0,8-6 0 16,-8 5 0-16,-9 1 0 0,8-5-4 0,0 4 4 0,1-5-4 15,0 6 0-15,0-5 0 0,-2-1 0 0,2 1 4 0,0-6-4 16,8 6 0-16,-10-5 0 0,2-1 0 0,8 2 0 0,0-2 0 15,0 1 0-15,-8 0 8 0,8 0-4 0,0-1 4 0,8-4-4 16,-8 6 8-16,0-1-4 0,8-5 4 0,-8 4 4 0,0 0 0 0,10-4 0 16,-2 6 0-16,-8-6 0 0,8 4 0 0,2-4-8 0,-2 5 0 15,0-5 0-15,0 0-4 0,1 0 0 0,0 5 0 0,-1-5 0 16,9 0 0-16,-9 0-4 0,2 0-8 0,6 0-4 0,-6 0-12 16,6-5-12-16,-8 5-20 0,9-5-12 0,1 5-32 0,-10-4-28 15,10 4-20-15,-10-6-52 0,8 2-32 0,-6 4 48 0,6-4 32 16,-7-1 32-16,-1 5 24 0</inkml:trace>
          <inkml:trace contextRef="#ctx0" brushRef="#br0" timeOffset="123231.3245">18333 5286 7 0,'0'-4'112'0,"0"-2"-4"16,0 2-8-16,0-1-28 0,0 0 0 0,0 0-4 0,0 1-4 16,0-2-8-16,-8 6-4 0,8 0-4 0,0 0-4 0,0 0 4 0,0 0-4 15,0 0 0-15,0 6 0 0,0-6 0 0,0 4 0 0,0 1-8 16,0 5 4-16,0 0-8 0,0-1 0 0,0 1 0 0,8-2 0 16,-8 3 0-16,0 3-8 0,0 0-4 0,0 6-4 0,0-6 0 15,8 0 0-15,-8 0-4 0,9 1-4 0,-9 4 0 0,8-4 0 16,-8-1 4-16,9-5-8 0,0 6 4 0,-1 0-4 0,0-6 0 0,0 0 0 15,10 1 0-15,-10-5 0 0,2-1 0 0,6 2 0 0,-7-1-4 16,7-5 0-16,-6 0 0 0,6-5 0 0,-8-1 0 0,10 2 0 16,-1-6 0-16,-8 1 0 0,8-1 0 0,-9 1 0 0,0-6 0 15,1 1 0-15,8 4-4 0,-17-4 4 0,8 0 0 0,2-6 0 16,-2 6 0-16,-8 0 0 0,8-1 4 0,-8 6-4 0,0-6 8 0,0 6 0 16,0-1 8-16,0-4 4 0,0 9 0 0,0-5 0 0,0 6 4 15,0-1 0-15,0 0 0 0,0 5 0 0,0-5 4 0,0 5-4 16,0 0 0-16,0 5 0 0,0-5 8 0,0 10-4 0,0-6 0 0,0 0 4 15,0 7-4-15,0-2 0 0,9 1 0 0,-9 4-4 16,0 1 0-16,0-1-4 0,9 5-20 0,-9 0 0 0,0 1 0 0,8-1 0 16,-8 0 0-16,8 4 0 0,-8 2 0 0,9-6 0 0,-1 5 0 15,-8 0 0-15,8 0 0 0,2 0 0 0,-10 0 0 0,8 0 0 16,0 0 0-16,-8 0 0 0,10 0 0 0,-2 0 0 0,-8 1 0 16,8-2 0-16,-8-4 0 0,8 5 0 0,-8 0 0 0,0-5 0 15,0 5 0-15,0-5 0 0,0 0 0 0,-8 1 0 0,8 3 0 0,-8-8 0 16,0 4 0-16,-2-5 0 0,2 6 0 0,0-6 0 0,-10 0 0 15,10 1 0-15,-9-5 0 0,0-1 0 0,0 1 0 0,-1-1 0 16,2-5 0-16,-2 2 0 0,2-6 0 0,-1 5-60 0,-1-5-60 16,2-5-24-16,-2-1-40 0,2 2-28 0,-2-1-76 0,-7-4 12 15,17-5 60-15,-10 4 40 0,0-5 32 0,2 1 28 0,-1 0 24 16</inkml:trace>
        </inkml:traceGroup>
        <inkml:traceGroup>
          <inkml:annotationXML>
            <emma:emma xmlns:emma="http://www.w3.org/2003/04/emma" version="1.0">
              <emma:interpretation id="{B2CB27CA-6ACD-4869-A16F-25C62BB19370}" emma:medium="tactile" emma:mode="ink">
                <msink:context xmlns:msink="http://schemas.microsoft.com/ink/2010/main" type="inkWord" rotatedBoundingBox="21648,7976 21982,7983 21980,8055 21646,8048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30751.2116">19637 5382 43 0,'0'0'68'0,"0"0"4"16,0 0-12-16,0 0-24 0,0 0 0 0,0 0-4 0,0 5 4 15,0-10-4-15,0 10 0 0,0-5 4 0,0 0 0 0,0 0 0 16,0 0 0-16,0 0 4 0,0-5 4 0,0 5 8 0,0 5 4 0,0-5 0 15,0 0 0-15,0 0 4 0,0 0-4 0,0 0 0 0,-8 0 4 16,16 0-4-16,-8 0 4 0,0 0 4 0,-8 0 0 0,8 0 0 16,0 0-4-16,0 0-4 0,0 0 0 0,0 0-12 0,0 0 8 15,0 5-8-15,0-5 0 0,0 0-4 0,0 4 0 0,0-4 0 16,0 5-4-16,8-5 0 0,-8 5 0 0,0-5-8 0,0 4-28 0,8 1 0 16,-8-5 0-16,10 5 0 0,-10 0 0 0,8-5 0 0,0 5 0 15,-8-5 0-15,9 0 0 0,-1 4 0 0,1-4 0 0,0 0 0 16,-1 6 0-16,0-6 0 0,0 0 0 0,2 4 0 0,6-4 0 15,-16 0 0-15,18 0 0 0,-10 0 0 0,1 0 0 0,-1 0 0 16,0 5 0-16,2-5 0 0,-2 0 0 0,8 0 0 0,-6 0 0 0,-2 5 0 16,0-5 0-16,1 0 0 0,0 0 0 0,-1 0 0 0,1 5 0 15,-9-5 0-15,8 0 0 0,0 0 0 0,1 0 0 0,-9 0 0 16,9 0 0-16,-1 0 0 0,-8 0 0 0,8 0 0 0,-8 0 0 16,0 0 0-16,0 0 0 0,0 0 0 0,0 0 0 0,0 0 0 15,0 0 0-15,10 0 0 0,-20 0 0 0,20 0 0 0,-20 0 0 0,10 0 0 16,0 0 0-16,0 0 0 0,0 0 0 0,0 0 0 0,0 0 0 15,0 0 0-15,0 0 0 0,0 0 0 0,0 0 0 0,0 0 0 16,0 0 0-16,0 0 0 0,0 0 0 0,0 0 0 0,0 0 0 16,0 0 0-16,0 0 0 0,0 0 0 0,-8 0 0 0,8 0-72 15,0 0-48-15,-8 0-16 0,8 0-36 0,-9 0-32 0,9 0-56 0,-9 0-16 16,1 0 52-16,8 0 36 0,-8 0 44 0,-1 0 20 0,1 0 24 16</inkml:trace>
        </inkml:traceGroup>
        <inkml:traceGroup>
          <inkml:annotationXML>
            <emma:emma xmlns:emma="http://www.w3.org/2003/04/emma" version="1.0">
              <emma:interpretation id="{5B2A7325-B177-451C-A528-C41492A03ADC}" emma:medium="tactile" emma:mode="ink">
                <msink:context xmlns:msink="http://schemas.microsoft.com/ink/2010/main" type="inkWord" rotatedBoundingBox="22673,7528 24801,7573 24770,9016 22642,8971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34072.3232">21905 5353 3 0,'-8'-9'104'15,"8"4"-4"-15,-9 0-4 0,9 0-24 0,-9 0 0 16,9 5-8-16,-8-4-4 0,8 4-4 0,0 0 0 0,0 0 0 0,0 0 4 16,0 4 0-16,-8-4-8 0,8 5 4 0,0 0-4 0,0 5 0 15,0-6-4-15,0 6-4 0,0-4 0 0,8 2 0 0,-8 2-8 16,0 0-4-16,8 4-4 0,-8-5 0 0,9 1 0 0,-9-1-4 0,9 6 0 15,-9-5 0-15,8-6-4 0,1 6-4 0,-1-1 0 0,10-2 0 16,-10-4-4-16,0 2 0 0,10-5-4 0,-10 4 0 0,9-4 0 16,-8 0-4-16,8-4-4 0,-9 4 4 0,8-5 0 0,-6-5 0 15,6 6-8-15,-6-6 4 0,-2 5 0 0,0-4 0 0,1-1 0 16,-1 0 0-16,1 6 0 0,-1-6 0 0,-8 0 0 0,0 1 0 0,9 4 0 16,-9 1 0-16,0-1 0 0,0 0 0 0,0 5-4 0,-9 0 4 15,9 0 0-15,-8 5-4 0,8 0 4 0,-9 4 0 0,1-4-4 16,-1 9 4-16,1-4-20 0,8 4 24 0,-8 1 0 0,-10 4-4 15,10 0 4-15,-10-4 0 0,10 3-4 0,-9 1 4 0,9 6-4 16,-10-6-4-16,10 0 4 0,-10 1 0 0,2-1 4 0,-2-5-4 0,10 6 0 16,-9-6 0-16,0 0 0 0,0 1-4 0,9-1 8 0,-10-5-4 15,10 1 0-15,0-1 0 0,-10-4-4 0,10 0 0 0,-1 0 0 16,9-5 0-16,-8 0 0 0,8 0 0 0,-9 0 0 0,9-5-4 16,0 0 0-16,0 0 4 0,0 1-4 0,9-7 0 0,-9 7 4 15,0-5 0-15,8 4 0 0,1-4-4 0,-9 3 4 0,8-3 0 16,-8 4 4-16,8-4 0 0,2 4-4 0,-10 0 4 0,8 5 0 0,-8-4 4 15,8 4 0-15,2 0 0 0,-10 0 0 0,8 0 0 16,0 4 0-16,-8 1 4 0,8 0 0 0,-8-1 0 0,9 1 0 0,0 5 4 16,-1-6-4-16,-8 5 4 0,9 2 0 0,-1-6 0 0,0 3 4 15,2 3-4-15,-2-2 0 0,0 1 0 0,10-5 4 0,-10 4 0 16,0 2 4-16,10-7-20 0,-10 0 20 0,1 6-4 0,7-5 0 0,-8 0-4 16,10-1-4-16,0-4-4 0,-10 5 0 0,9-5 0 0,-9 0-4 15,9 0 0-15,0 0-4 0,-9 0-8 0,10-5-8 0,-10 5-4 16,2-4-12-16,6-6-12 0,-8 5-12 0,1 0-16 0,0-3-16 15,-1-3-24-15,1 2-20 0,-1-1-16 0,-8-4-40 0,8 3-36 16,-8-2 44-16,10-1 32 0,-10 4 28 0,0-5 28 0</inkml:trace>
          <inkml:trace contextRef="#ctx0" brushRef="#br0" timeOffset="132839.6205">20755 5123 67 0,'0'-5'92'0,"0"5"0"0,0-5-4 15,0 5-20-15,0-4-8 0,0 4 0 0,0 0-4 0,0 0 0 16,0 0 4-16,0 0 4 0,0 0-4 0,0 0-4 0,0 0 0 16,0 0 0-16,0 0 0 0,0 0-4 0,0 0 4 0,0 0-4 0,0 0-4 15,0 0 0-15,-10 0 0 0,10 4-4 0,0 1 0 16,0-5-4-16,-8 5 0 0,8 0-8 0,-8 5-4 0,8-6 0 0,-10 5 4 15,2 1-8-15,8 5 0 0,-8 0 0 0,0-1-4 0,-1 0 0 16,9 4-4-16,-9 2 0 0,1-5-4 0,8 9-4 0,-9-5 0 16,9 5 0-16,-8-5 0 0,8 5-4 0,0 0-20 0,-8 0 24 0,8 0-4 15,0 0 4-15,0-1-4 0,0 2 0 0,8-2 0 0,-8-3-4 16,0 4 4-16,8 0 0 0,-8-5-4 0,9 5 0 0,-1-4 0 16,1-1 0-16,-9 0 0 0,9 0 0 0,-1-1 0 0,0-3-4 15,10 0 0-15,-10 4 4 0,0-5 0 0,10-4 0 0,-10 4 0 16,9-4-4-16,-8-1 0 0,-1-4 0 0,9 5 4 0,-9-5-4 15,10-5 0-15,-10 5 4 0,10-5 0 0,-10 0 0 0,9 0 4 16,-9-5-8-16,1 0 4 0,0 0 0 0,-1-5-4 0,0 5 4 0,2-4 0 16,-2 0-4-16,0-1 0 0,-8-4 0 0,0 4 0 0,8 0-4 15,-8-4 8-15,0 4 0 0,0-5 0 0,0 7 0 0,0-2 0 16,-8-5 0-16,8 6 0 0,-8-1-4 0,8 1 4 0,-8 0-4 0,-2 4 4 16,2-1-4-16,0-3 4 0,-1 9-4 0,0-5-4 15,1 0 0-15,-1 5-4 0,1 0-4 0,0 0-4 0,0 5 0 16,-2-5 0-16,2 5 0 0,0 4-28 0,-2-3 20 0,2 3-4 0,0-4-12 15,-1 4-4-15,1 1-4 0,8-1-8 0,-9 0-12 0,9 2-12 16,-8-2-8-16,8 1-8 0,0-5-8 0,0 4 4 0,0 1-32 16,0-5-32-16,0 4 8 0,8-4 28 0,-8 1 24 0</inkml:trace>
          <inkml:trace contextRef="#ctx0" brushRef="#br0" timeOffset="133367.21">21308 5574 79 0,'0'0'104'0,"-8"-5"-8"15,8 5-8-15,0-5-20 0,-8 5-8 0,8 0-4 0,0 0 0 16,0 0-8-16,-10 0 4 0,10 5-4 0,0 0-4 0,0-1-4 16,0 2 0-16,0-2 0 0,0 1 0 0,0-1-8 0,0 5 4 0,0 2-8 15,0-2-4-15,10 1 4 0,-10 0-8 0,0 4 0 0,8-4-4 16,-8 5 0-16,8-6-4 0,-8 5 0 0,9 0-4 0,0-5 0 15,-9 7 0-15,8-8 0 0,0 3-4 0,1-2 0 0,-1 1 0 16,1-1 0-16,0 1 0 0,-1-4-4 0,-8-2 0 0,18 0 0 16,-10 1 0-16,-8 0 0 0,8-5 0 0,0 0 0 0,2 0 0 0,-2-5 0 15,0 0 0-15,1 5 0 0,-1-8 0 0,0-3 0 0,2 6 0 16,-10-4 0-16,8-6-4 0,0 6 4 0,-8-1-4 0,8-4 4 16,-8-1 0-16,10 6 0 0,-10-5 0 0,0 4 0 0,0-5 0 15,0 6 4-15,8-1 0 0,-8 1 0 0,0-1 0 0,0 0 4 16,0 6 0-16,0-1 4 0,0 0 4 0,0-1 0 0,-8 6 0 0,8-3 4 15,0 3 4-15,0 0 4 0,0 3 8 0,0-3 0 16,0 6 4-16,0-1-4 0,0 0 4 0,0 5-4 0,0-1 4 0,0 1-4 16,8 4 0-16,-8-5 0 0,0 6-4 0,0-1 0 0,0 1-4 15,8 4 0-15,-8-1-4 0,0-3 0 0,9 5 0 0,-9 0-12 16,9 3 4-16,-9-4-4 0,8 0 0 0,-8 5 0 0,9-5-4 0,-9 2-8 16,0 1 0-16,8-3 0 0,-8 1 0 0,0 4 0 15,0-5 0-15,0 5 0 0,0-5 0 0,-8 5 0 0,8-4 0 0,-9 3 0 16,1-4 0-16,-1 6 0 0,0-6 0 0,1 0 0 0,-10-1 0 15,10 2 0-15,-8-5 0 0,-2 5 0 0,-7-7 0 0,7 2-16 16,2-1-20-16,-10-5 0 0,0 1-8 0,9-1-8 0,-8-3-12 0,0-2-8 16,7 1-8-16,-8-5-12 0,10 0-12 0,-9-5-20 0,7 1-4 15,0-2-8-15,10-8 0 0,-8 4-48 0,-2-8-24 0,10 3 28 16,-1-4 36-16,9-5 32 0,-8-1 20 0</inkml:trace>
          <inkml:trace contextRef="#ctx0" brushRef="#br0" timeOffset="134648.7796">22434 5142 79 0,'0'-4'92'0,"0"-2"-8"0,0 2-8 0,0-1-20 0,0 0 0 15,0-4-4-15,0 3 0 0,0-3-4 0,0 4 0 0,8-4 0 16,-8-1 0-16,9 1 0 0,-9 3 0 0,8-3 0 0,1-1 0 16,-9 6 0-16,9-6 0 0,-1 1-4 0,0 4 0 0,0-5 0 0,2 7-4 15,-2-4 0-15,0 3-4 0,2 4-4 0,-2-5 0 16,0 5-4-16,1-5 0 0,-1 5-4 0,0 5-4 0,1-5-4 0,-9 5 4 16,9-1-8-16,-1 6 4 0,-8-5-4 0,8 5-16 0,-8 4 12 15,0-5 0-15,0 6 0 0,0-5-8 0,0 4 4 0,0 5 0 16,-8-4 0-16,0-1 0 0,8 5 0 0,-9-4-4 0,0 4 0 0,1-4 0 15,0-1 4-15,-1 0-4 0,1 1 0 0,0-2 0 16,-2 2 0-16,2-5 0 0,0 4-4 0,-2-9 0 0,2 5 8 0,8-6-4 16,-8 6-4-16,8-5 0 0,0-5 0 0,0 0 4 0,-8 4-4 15,16-4 4-15,-8 0-4 0,0-4 0 0,0 4 4 0,0 0 0 16,8-5 0-16,-8-1 0 0,8 6 0 0,-8-4 0 0,10 4 0 0,-2-4 0 16,-8 4 4-16,8 0 0 0,2 0 0 0,-2-5 0 0,0 5 4 15,-8 5 0-15,9-5 4 0,-1 4 8 0,0 0-4 0,1 2 4 16,0-1 4-16,-1-1 4 0,0 1 0 0,-8 5 0 0,10-5-4 15,-2 4 0-15,0-4 0 0,1 5 0 0,0-1 0 0,-1-4-4 16,0 5 0-16,1-6-4 0,-1 1 4 0,1 0-8 0,0-5 0 0,-1 4 0 16,0 1-4-16,-8-5-4 0,10-5-24 0,-2 5 20 0,0-4-8 15,-8-1-4-15,8 0-8 0,-8-4-4 0,10-1-8 0,-10 1-16 16,0-1-20-16,0 0-16 0,8-4-16 0,-8 4-16 0,-8-5-28 0,8 2-12 16,-10-1-28-16,10-1-56 0,-8 1 24 0,0-2 48 15,0 3 32-15,-2 3 28 0,2 1 16 0</inkml:trace>
        </inkml:traceGroup>
        <inkml:traceGroup>
          <inkml:annotationXML>
            <emma:emma xmlns:emma="http://www.w3.org/2003/04/emma" version="1.0">
              <emma:interpretation id="{0BB43CBD-A153-41E8-98CF-9F8C6BC4F235}" emma:medium="tactile" emma:mode="ink">
                <msink:context xmlns:msink="http://schemas.microsoft.com/ink/2010/main" type="inkWord" rotatedBoundingBox="25584,7754 25856,7759 25844,8297 25572,8292"/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40430.314">23559 5454 15 0,'0'-5'104'0,"0"5"-4"16,0 0-4-16,0-5-28 0,0 5 0 0,0 0-4 0,0 0 0 15,0 0-4-15,9 0 12 0,-9 0-4 0,8 0 0 0,-8 0-4 16,0 0 0-16,9 0 0 0,-1 0-4 0,0 0 0 0,-8 0-4 0,10 0 4 16,-2 0-8-16,0 0 0 0,2 0 0 0,-2 0 4 0,0 0-8 15,0 0-4-15,1 0 0 0,8 5-4 0,-8-5-8 0,-1 0-4 16,0 0-8-16,2 0-4 0,-2 0 0 0,0 0-8 0,0 5 4 16,10-5-4-16,-10 0-4 0,1 0-4 0,-1 0 0 0,1 0-4 15,0 0-8-15,-9 0-12 0,8 0-12 0,0 0-20 0,-8 5-16 0,8-5-24 16,-8 0-40-16,0-5-28 0,0 5-56 0,0 0-36 0,0 0 40 15,0 0 40-15,-8 0 36 0,8 0 28 0</inkml:trace>
          <inkml:trace contextRef="#ctx0" brushRef="#br0" timeOffset="140168.0159">23653 5166 27 0,'0'-5'92'0,"0"5"-8"0,0 0 0 0,0 0-28 0,0 0 0 15,0 0 0-15,0 0-8 0,0 0 0 0,0 0-4 0,0 0-4 16,0 0 0-16,0 0 0 0,0 0 0 0,0 0 4 0,0 0 4 0,0 0 4 16,0 0-8-16,0 5 8 0,0-5-4 0,0 0 0 0,0 5 0 15,0 0 0-15,0-1 0 0,0 2-4 0,0-1 0 0,0 3 0 16,0 2-4-16,0 0-4 0,0 5-4 0,0-2 0 0,0 2-8 15,0 5-4-15,0-6-4 0,0 10 0 0,0-5-4 0,0 0 4 16,-8 5-4-16,8-5 0 0,0 5-4 0,0 0-4 0,0-5 4 0,0 5-4 16,0-4 0-16,0 3-4 0,0-9 0 0,0 6 0 0,0-1-4 15,0-4 4-15,0-1 0 0,0 1-4 0,0-6-4 0,0 1 0 16,0-1-4-16,0 1-4 0,0 0-8 0,0-5-4 0,0-1-8 16,0-4-8-16,0 5-8 0,0-5-8 0,0 5-16 0,0-10-8 15,0 5-12-15,0 0-4 0,0-5-4 0,0 1 0 0,0-1-24 0,-8-1-32 16,8 2-8-16,0-6 32 0,0 5 24 0,-10-4 24 0</inkml:trace>
        </inkml:traceGroup>
        <inkml:traceGroup>
          <inkml:annotationXML>
            <emma:emma xmlns:emma="http://www.w3.org/2003/04/emma" version="1.0">
              <emma:interpretation id="{997DC714-300C-47F5-8212-608EA9B63A32}" emma:medium="tactile" emma:mode="ink">
                <msink:context xmlns:msink="http://schemas.microsoft.com/ink/2010/main" type="inkWord" rotatedBoundingBox="26280,7719 27467,7745 27451,8505 26264,8480">
                  <msink:destinationLink direction="with" ref="{2C915E58-74B1-4B19-A15A-BA11D4BE696B}"/>
                </msink:context>
              </emma:interpretation>
            </emma:emma>
          </inkml:annotationXML>
          <inkml:trace contextRef="#ctx0" brushRef="#br0" timeOffset="142815.9316">24967 5329 39 0,'0'-5'100'0,"0"1"-20"0,0-1 12 15,0-1-24-15,0-2 4 0,8 3-8 0,-8-5 0 0,0 0 0 16,8 6-4-16,0-6 0 0,1 1-8 0,0-1 4 0,-1 1-4 0,1 3 0 15,-1-3-4-15,0-1-4 0,2 0 4 0,6 6-4 0,-8-5-4 16,2 3 4-16,6 2-4 0,-7-1-8 0,-1 0 0 0,1 5-4 16,0 0 0-16,-1 0-4 0,0 0 4 0,0 5-4 0,2 0-4 15,-2-1 0-15,0 7-4 0,-8-3 0 0,10 2 4 0,-10 5-4 16,8-5-4-16,-8 9 0 0,0-5-4 0,0 5 0 0,0 0 0 0,-8 0 4 16,8 1-4-16,-10 4-4 0,10-5-4 0,-8 4 4 0,0 1 0 15,-2-4 0-15,2 4 0 0,0-1-4 0,0-3 0 0,-1 4 0 16,0-5 4-16,1 1-4 0,-1-1 0 0,1 0 0 0,0 0-4 15,-2-5 4-15,10 1 4 0,-8 0-4 0,0-1 0 0,8-5 0 16,-8 1 0-16,8 0-4 0,0-7 4 0,-10 3 0 0,10-1 0 16,0 0 0-16,0-1-4 0,0-4 4 0,0 0 0 0,10 0-4 0,-10-4 4 15,0-1 0-15,8 0 0 0,-8 5 0 0,8-6 0 16,-8 3 0-16,8-3-4 0,2-3 4 0,-10 4 0 0,8 0 0 0,0 5 4 16,1-4-4-16,-9-1 4 0,8 0 0 0,1 5 0 0,0-4 0 15,-9 4 4-15,8 0 4 0,0 4 4 0,-8 1 8 0,8-5 0 16,2 9 4-16,-10-4 0 0,8 5 0 0,-8-6 0 0,8 11 0 0,2-5 4 15,-2-2 4-15,-8 3-4 0,8 3 0 0,1-4-24 0,-1 4-8 16,1-4 0-16,-1 4 0 0,1-4 0 0,-1-1 0 0,0 5 0 16,2-9 0-16,-2 5 0 0,0 0 0 0,2-6 0 0,-2 1 0 15,0 0 0-15,0 0 0 0,1-1 0 0,-1-4 0 0,1 0 0 16,0-4 0-16,-1-1 0 0,-8 0 0 0,8 0 0 0,2-4 0 0,-2-1 0 16,0 0 0-16,0 1 0 0,-8-5 0 0,10-1 0 0,-10 2 0 15,0-3 0-15,8 2-8 0,-8 0-52 0,0-5-8 0,0 3-12 16,0 3-16-16,0-2-28 0,-8 1 8 0,8-1-12 0,-10 6-12 15,10-1-12-15,-8-4-24 0,0 9-40 0,0-5 16 0,8 6 36 16,-10-1 32-16,2 0 24 0</inkml:trace>
          <inkml:trace contextRef="#ctx0" brushRef="#br0" timeOffset="142202.5726">24249 5718 15 0,'10'4'96'0,"-10"-4"0"0,-10 0-8 0,10 0-28 0,0 0-4 0,0 6-4 16,10-6 0-16,-10-6 0 0,0 6-4 0,0 0 0 0,8-4-8 15,-8-6 4-15,8 5 0 0,0-4-4 0,-8 4 0 0,10-4 0 16,-2-6 0-16,0 5-8 0,1-4-4 0,8 5 4 0,-8-6-4 0,-1-5 0 15,9 7 0-15,-8-7-4 0,-1 5-4 0,0-4 0 0,10 1 0 16,-10-2-4-16,1 1 0 0,8 5 0 0,-9-5-4 0,1-1 0 16,-1 1-4-16,0 0 0 0,2 1 0 0,-2-2 0 0,0 5 0 15,2-5-4-15,-2 7 0 0,0-1 4 0,-8-1 0 0,8 1 0 16,1-2 0-16,-9 3 0 0,9 3 0 0,-1 1 0 0,-8-5-4 0,9 9 4 16,-9-5 0-16,0 0 0 0,8 5-4 0,-8 1 0 0,8-6 0 15,-8 5 0-15,0 5-4 0,0-4 0 0,0 4 0 0,0-6 4 16,0 6 4-16,0 0-4 0,10 0 0 0,-10 6 0 0,0-2 0 15,0 1 0-15,0-1 8 0,0 2-4 0,0 3 4 0,0 1 4 16,0 0 0-16,0-1 0 0,0 5 0 0,0 1 4 0,0-2-4 0,0 7 4 16,0-5 0-16,0 4 4 0,0-1-8 0,0 7 4 0,0-6 0 15,0 5-4-15,0-5 0 0,0 5 0 0,0 0-4 0,0-5-4 16,0 7-4-16,0-3 4 0,0 0 0 0,-10 2-4 0,10-7 0 16,0 7 0-16,0-6-4 0,0 0 4 0,0 0-4 0,0 1 0 15,0-6-8-15,0 0 0 0,0 0 0 0,0 1-4 0,0-5-8 16,0-2-8-16,0 3-8 0,0-2-16 0,0-4-4 0,0 0-12 0,0 0-4 15,0-1-24-15,0-4-16 0,0 0-8 0,0 0-12 16,0 0-24-16,0-4-44 0,0-1 12 0,0 0 24 0,0-5 32 0,0 6 28 16</inkml:trace>
        </inkml:traceGroup>
        <inkml:traceGroup>
          <inkml:annotationXML>
            <emma:emma xmlns:emma="http://www.w3.org/2003/04/emma" version="1.0">
              <emma:interpretation id="{EE652460-FF24-49C3-AD04-59A407C4B4BB}" emma:medium="tactile" emma:mode="ink">
                <msink:context xmlns:msink="http://schemas.microsoft.com/ink/2010/main" type="inkWord" rotatedBoundingBox="27944,7763 30002,7807 29976,9018 27919,8974">
                  <msink:destinationLink direction="with" ref="{2C915E58-74B1-4B19-A15A-BA11D4BE696B}"/>
                </msink:context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44231.1469">26228 5569 71 0,'0'0'104'0,"0"-5"-4"0,-9 5-8 0,9 0-24 15,0 0-4-15,-8 5-4 0,8-5 0 0,-9 5 0 0,9-1-4 0,0 2 0 16,-8-2 0-16,0 1-4 0,-2 5-4 0,2-1-8 0,8-4-8 16,-8 4 0-16,-2 1-8 0,2 5 0 0,8-6-4 15,-8 1 0-15,0 5-4 0,-1-6-4 0,1 5 0 0,-10 0-4 0,10-5-4 16,0 7 0-16,-2-8-4 0,2 7 0 0,0-5 0 0,-1 4 0 16,0-4-8-16,9 0 0 0,-8-1-4 0,0 1-16 0,-1-1-16 0,9-4-24 15,0 4-16-15,-8-4-16 0,8 0-20 0,0 0-48 0,0 0-12 16,0-5 36-16,0 5 28 0,0-5 20 0</inkml:trace>
          <inkml:trace contextRef="#ctx0" brushRef="#br0" timeOffset="144683.9349">26509 5530 75 0,'0'-4'108'0,"8"4"-8"15,-8-5-4-15,0 5-28 0,0-5-8 0,-8 5-4 0,8 0-8 0,0 0 0 16,0 0-4-16,0 0-8 0,0 0 4 0,0 5 4 0,0 0-4 16,0-1 0-16,0 6 0 0,0-5-4 0,0 5 0 0,0-1 0 15,-8 5-4-15,8 1-4 0,0-5-4 0,0 4 0 0,0 5 0 16,0-4-4-16,-10-1 0 0,10 6-4 0,0-6 0 0,0 5-4 16,0-6 0-16,0 3-4 0,0-2 0 0,0 0-4 0,10-4 4 0,-10-1-8 15,8 7 0-15,-8-8 0 0,8-3 4 0,2 0-4 0,-2 0 4 16,0 0-4-16,1-5 4 0,-1 4-4 0,9-8-4 0,-8 4 4 15,7-5-4-15,-6 0 4 0,6-5-4 0,-6 6 0 0,6-6 0 16,-8 0 0-16,1-4 4 0,8 4 0 0,-8-5 0 0,-1 2 0 16,0-1 0-16,-8-1 0 0,10 1 0 0,-2 0 4 0,-8-1-4 0,8 0 0 15,-8 1 4-15,0 5 0 0,0-6 0 0,0 4 0 0,0 2 4 16,10 0 4-16,-10-1 0 0,0 1 4 0,-10 4-4 0,10 1-4 16,0-1 4-16,0 5 0 0,0 0 4 0,0 0 0 0,0 0 0 15,0 5 12-15,0-1 0 0,0 6 4 0,0 0 4 0,0-1 0 16,-8 4 0-16,8 3 0 0,0-2 0 0,-8 5-4 0,8 0 0 15,0 1-4-15,-10 4-4 0,10-5 0 0,-8 5-4 0,8 0-4 0,-8 5 0 16,8-5-4-16,0 4 0 0,0 1-8 0,0-5 4 0,0 4 0 16,-9 1-4-16,9 1 0 0,0-2-20 0,0 1 24 0,0 0-4 15,-9-1 0-15,9-3 0 0,0 3-4 0,-8 1 0 0,-1-5 0 16,9-1 0-16,-8 2 0 0,0-6 0 0,0 0 0 0,-2 1-4 16,2-6-8-16,0 0 0 0,-2-4-8 0,10 0-16 0,-8-6-8 0,0 1-20 15,-1 0-8-15,1-5-16 0,8-5-12 0,-9 0-20 0,1 1-16 16,8-6-12-16,0-5-8 0,-9 6-44 0,9-5-16 0,0-1 36 15,0-4 36-15,-8 5 28 0,16-6 24 0</inkml:trace>
          <inkml:trace contextRef="#ctx0" brushRef="#br0" timeOffset="143944.9128">25954 5489 23 0,'-8'-11'88'0,"8"1"-4"16,-8 5-4-16,0 1-20 0,8-6-4 0,0 10 0 0,-10-5 4 15,10 5-4-15,0-4-4 0,0 4-4 0,0 0 0 0,0 0-4 16,0 0 0-16,0 0 0 0,0 0 8 0,0 0 0 0,0 4-4 15,0-4 4-15,10 5 0 0,-10 0-4 0,8 4 4 0,-8-4 0 0,8 0 4 16,-8 4 8-16,8 1 0 0,2-1 0 0,-2 6 0 16,0-1-4-16,1 1-4 0,0 0-4 0,8-1-4 0,-9 5-4 0,0-6 0 15,1 3-8-15,8 3-4 0,-9 0 0 0,2-5-8 0,-2 6 0 16,9-6-8-16,-8 6-4 0,-1-6-8 0,9 5-4 0,-9-5 0 16,0 1 0-16,2-1 0 0,-2 0 0 0,0 1 0 0,-8-1 0 0,10-5 0 15,-2 6-8-15,0-5-16 0,-8-1-8 0,9 1-16 0,-9-1-8 16,8 1-12-16,-8-5-16 0,0-1-12 0,0 3-12 0,0-4-20 15,0 2-20-15,0-5-4 0,0 0-20 0,0 0-48 0,0-5 16 0,-8 2 36 16,8-4 28-16,-9-2 36 0</inkml:trace>
          <inkml:trace contextRef="#ctx0" brushRef="#br0" timeOffset="145110.7925">26969 5545 51 0,'0'-5'92'0,"0"0"-4"0,0 0-4 15,10 1-16-15,-10-1-4 0,8 0 0 0,-8 1 0 0,8-1 0 16,-8-5 4-16,9 5 0 0,-1 2 0 0,0-4-8 0,1 3 0 16,0-1 0-16,-1 5-8 0,0-5 0 0,2 5 0 0,-2 0-8 0,0 0-4 15,10 0 0-15,-10 5-8 0,0 0 0 0,-8-1-4 0,9 6-4 16,-1-5 0-16,1 5-8 0,-9 4 0 0,9-5-4 0,-9 6 0 15,0-5-4-15,0 4 0 0,-9 1 0 0,9-2-4 0,0 2-4 0,-9-1 4 16,1 6 0-16,-1-6 0 0,1 0-4 0,0 1 4 16,-1-1-4-16,-8 1 0 0,9-2 4 0,-2 3-4 0,2-8 0 0,-9 7 4 15,8-5 0-15,1 4-4 0,8-4 0 0,-8 0 0 0,-1-1 4 16,9 1-16-16,-8-1 24 0,8 1 8 0,0-1 0 0,0-4 4 16,0 5 0-16,0-5 4 0,8 0 0 0,-8 4-4 0,9-4 8 0,-1 0-4 15,0-1 0-15,1 1 0 0,8 0-4 0,-9 0 4 0,2-5-4 16,6 0 0-16,-7 4-4 0,8-4-4 0,0 0 0 0,0 0-4 15,-8 0-4-15,7 0-4 0,-6 0 0 0,6 0-4 0,-8 0-4 16,10 0-4-16,-10 0-8 0,1 0-8 0,-1-4-16 0,0 4-24 16,2 0-24-16,-10-5-32 0,0 0-28 0,8 5-36 0,-8-5-40 15,0-4-56-15,0 4 52 0,-8 0 40 0,8-4 40 0,-10-1 24 16,10 5 28-16</inkml:trace>
          <inkml:trace contextRef="#ctx0" brushRef="#br0" timeOffset="151642.3212">27566 5545 19 0,'-8'0'80'0,"-1"0"4"0,1 0-8 0,-1-5-20 0,9 5-8 16,-8 0 0-16,0-5 0 0,8 10-8 0,0-10-4 0,-10 5-4 15,10 0 0-15,0 0 4 0,0 0 0 0,0 0 4 0,0 0 0 16,0 0 4-16,10 0 4 0,-10 0 0 0,8 0 0 0,-8 0 0 0,8 0 4 16,1 0-4-16,-9 0 4 0,8 0 0 0,1 0 0 0,-1 0 8 15,9 0-4-15,-9 0 4 0,2 5 0 0,6-5-4 0,-6 0-4 16,6 0-4-16,1 0-4 0,-8 5-4 0,8-5-8 0,-1 0-4 15,-6 0 0-15,6 4-4 0,2-4-4 0,-2 0-4 0,2 0 0 16,-1 0-4-16,-9 0-4 0,8 0 0 0,2 0 0 0,0 0-4 16,-10 0 0-16,9 0 0 0,-9 0-4 0,9 0-4 0,-8 0 0 0,-1 0-8 15,0 0-8-15,2 0-12 0,-2 0-12 0,0 0-4 0,2 0-16 16,-10 0-20-16,0 0-12 0,8 0-24 0,-8 0-24 0,0-4-16 16,0 4-32-16,0-5-44 0,-8 0 32 0,8 0 44 0,-10 1 24 15,10-1 32-15</inkml:trace>
          <inkml:trace contextRef="#ctx0" brushRef="#br0" timeOffset="151928.553">27831 5214 47 0,'0'0'104'0,"-10"-5"-4"0,10 5-4 0,-8 0-24 15,8 0-8-15,0 0 0 0,-8 0-4 0,8 0-4 0,0 0 0 0,0 0 0 16,0 0 4-16,-8 0-20 0,8 5 20 0,0 0 0 0,0 0-4 0,0-1 4 15,0 2 0-15,0 3 4 0,8-5 0 0,-8 11 0 16,0-5 0-16,0 4 0 0,-8 1 0 0,8 4-4 0,0 0-4 0,0 0-4 16,0 5-4-16,0-5-4 0,-9 5-4 0,9 0-4 0,0 0-4 15,-8 0-4-15,8 0-4 0,0 0-8 0,-9-5 0 16,9 5-4-16,0 0 0 0,0 0-4 0,0-5 0 0,-9 0-8 0,9 1 0 16,0-6 0-16,0 0 0 0,0 1-12 0,0-1-8 0,0 1-12 15,0-6-20-15,0 1-12 0,0-5-20 0,0-1-20 0,0 1-32 16,0 0-36-16,0-5-44 0,0-5-64 0,0 5 44 0,-8-5 40 0,8-4 36 15,0 4 32-15,0-5 24 0</inkml:trace>
        </inkml:traceGroup>
      </inkml:traceGroup>
    </inkml:traceGroup>
    <inkml:traceGroup>
      <inkml:annotationXML>
        <emma:emma xmlns:emma="http://www.w3.org/2003/04/emma" version="1.0">
          <emma:interpretation id="{9D1761C9-04FE-4D80-ACB8-9B3E9D33079D}" emma:medium="tactile" emma:mode="ink">
            <msink:context xmlns:msink="http://schemas.microsoft.com/ink/2010/main" type="paragraph" rotatedBoundingBox="2474,9130 14774,9417 14737,10978 2438,106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C2C9D3-A121-4A70-99C2-C603DEB9A8CE}" emma:medium="tactile" emma:mode="ink">
              <msink:context xmlns:msink="http://schemas.microsoft.com/ink/2010/main" type="inkBullet" rotatedBoundingBox="2458,9825 3044,9838 3042,9922 2456,9908"/>
            </emma:interpretation>
            <emma:one-of disjunction-type="recognition" id="oneOf31">
              <emma:interpretation id="interp31" emma:lang="" emma:confidence="0">
                <emma:literal>-</emma:literal>
              </emma:interpretation>
            </emma:one-of>
          </emma:emma>
        </inkml:annotationXML>
        <inkml:trace contextRef="#ctx0" brushRef="#br0" timeOffset="153084.4598">438 7314 55 0,'0'-4'92'15,"0"4"-4"-15,0 0-8 0,0 0-24 0,0 0-4 0,0 0-4 0,0 0-4 16,0 0-4-16,0 0 0 0,0 0-4 0,0-5 4 0,0 5 0 16,0 0 0-16,0-5 8 0,0 5 4 0,0-5 8 0,0 5 0 15,8-5 8-15,-8 5 8 0,8 0-4 0,-8-4 4 0,8 4-4 16,1 0 0-16,-9 0-4 0,9-5-4 0,-1 5-4 0,9 0-4 15,-9 0 0-15,2 0-12 0,6 0-8 0,-8 0 4 0,10-5-8 16,-1 5-4-16,0 0 0 0,0 0 0 0,-1 0-4 0,2-4 0 0,0-1-4 16,7 5-4-16,-8-5 0 0,0 5-16 0,9-5 0 0,-10 5 0 15,10-5 0-15,-9 0 0 0,0 5 0 0,8 0 0 0,-7-3 0 16,0 3 0-16,-2 0 0 0,1 0 0 0,0 0 0 0,-8 0 0 16,7 0 0-16,-6 0 0 0,-2 0 0 0,0 0 0 0,0 0 0 15,2 0 0-15,-2 0 0 0,-8 0 0 0,8 0 0 0,-8 0 0 16,0 0 0-16,0 0 0 0,0 0 0 0,0 0 0 0,0 0-32 0,0 0-44 15,0 0-20-15,0 0-32 0,0 0-24 0,-8 0-32 0,8 0-32 16,-8 0-64-16,-2 0 44 0,10 3 44 0,-8-3 40 0,0 5 20 16,0-5 28-16</inkml:trace>
      </inkml:traceGroup>
      <inkml:traceGroup>
        <inkml:annotationXML>
          <emma:emma xmlns:emma="http://www.w3.org/2003/04/emma" version="1.0">
            <emma:interpretation id="{3E47954E-1365-4E88-82C0-08921465DC30}" emma:medium="tactile" emma:mode="ink">
              <msink:context xmlns:msink="http://schemas.microsoft.com/ink/2010/main" type="line" rotatedBoundingBox="3991,9165 14774,9417 14737,10978 3954,10726"/>
            </emma:interpretation>
          </emma:emma>
        </inkml:annotationXML>
        <inkml:traceGroup>
          <inkml:annotationXML>
            <emma:emma xmlns:emma="http://www.w3.org/2003/04/emma" version="1.0">
              <emma:interpretation id="{4F6AD5F1-EA64-4B70-AB6D-D346238F6387}" emma:medium="tactile" emma:mode="ink">
                <msink:context xmlns:msink="http://schemas.microsoft.com/ink/2010/main" type="inkWord" rotatedBoundingBox="3984,9431 4983,9455 4967,10139 3968,10115"/>
              </emma:interpretation>
              <emma:one-of disjunction-type="recognition" id="oneOf3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55554.8591">1972 7339 31 0,'-10'0'92'0,"10"4"-8"15,0 1-4-15,0-5-28 0,-8 0-4 0,8 5-8 0,0-5-4 0,0 0-4 16,0 0-4-16,0 0 0 0,0 5 4 0,0-10-4 0,0 5 4 16,0 0 4-16,0-5 0 0,0 0 8 0,8 1 4 0,-8-1 0 15,0 0 4-15,0 0-8 0,10-5 0 0,-10 1 0 0,0-1-4 16,8 1 4-16,-8-1-4 0,8-4 4 0,2-1 0 0,-10 1-12 15,8 5 4-15,0-11 0 0,-8 6-8 0,9 0 0 0,-1-1-4 0,-8-4 0 16,9 5 0-16,0-6-8 0,-9 6 0 0,8-5-4 0,-8 4 4 16,8 2 0-16,0-2-4 0,-8 1-4 0,10-1 0 0,-10 4-4 15,8-2 4-15,-8 3 4 0,0 1-8 0,8 4 0 0,-8-4 0 0,0 4 4 16,0 0-4-16,0 0 0 0,0 0 0 0,10 5 0 16,-10 0 0-16,0-4 0 0,0 4 0 0,0 0-4 0,0 0 4 0,0 4 0 15,0-4 0-15,0 5 0 0,0 0 0 0,8 5-4 0,-8-6 0 16,0 6 4-16,8-1 0 0,-8 1 0 0,0 3 0 0,9-2 0 15,-9 8 0-15,8-4 0 0,-8 4 0 0,9 0 0 0,-9 0-8 0,0 0 4 16,8 0 0-16,-8 5 0 0,0-4 4 0,9 3-4 0,-9-4 0 16,0 7 0-16,0-8 0 0,0 6 0 0,0-5 0 15,0 0 0-15,0 0 0 0,0 0 0 0,0 1 0 0,0-6 0 0,0 5 0 16,0-4-4-16,0-1 4 0,0-4-4 0,0 4-8 0,0-4-8 16,0-2-8-16,0 3-8 0,0-6-8 0,0-1-8 0,0 1 0 15,0 0-8-15,0 0-4 0,0-5-12 0,0 0-8 0,0 5-12 0,0-5-16 16,0 0-12-16,0-5-44 0,0 5-24 0,0-5 36 15,0 0 28-15,0 0 16 0,0 1 24 0</inkml:trace>
          <inkml:trace contextRef="#ctx0" brushRef="#br0" timeOffset="155854.0502">2483 6907 75 0,'8'0'96'0,"-8"0"-4"0,9 0-4 0,-9 0-24 0,9 0 4 0,-1 0 4 16,-8 0 0-16,8 0 4 0,2 0 0 0,-2 0 0 0,-8 0-4 16,17-5-4-16,-8 5 0 0,-1 0-8 0,9 0-4 0,-9-5-4 15,10 5 0-15,-10-4-8 0,10 4-4 0,-2-5-8 0,2 5-4 0,-2-5-8 16,1 0 0-16,1 5 0 0,-2-4-4 0,2 4-8 15,-2-6 0-15,2 6 0 0,-1-4-4 0,-1 4-4 0,-6 0-12 0,6 0-8 16,-8 0-8-16,2-5-16 0,-2 5-8 0,0 0-16 0,1 0-16 16,0 0-12-16,-9 0-12 0,0 0-4 0,0 0-24 0,8 5-52 15,-16-5 8-15,8 0 36 0,0 0 28 0,0 0 24 0</inkml:trace>
          <inkml:trace contextRef="#ctx0" brushRef="#br0" timeOffset="156253.9809">2646 6854 43 0,'-10'0'112'0,"2"5"-8"16,-9 0-4-16,8-1-24 0,1 2 0 0,-1 3-4 16,1 1 0-16,0-6-8 0,-1 6-4 0,9-1-4 0,-9 1 0 0,1 0-8 15,8 0-8-15,0-1 0 0,-8 5-8 0,8-4 0 0,0 3 0 16,0-2-8-16,0 4 0 0,8-6 0 0,-8 5-4 0,0 1 0 16,8-6-4-16,-8 1 0 0,9 4 0 0,-9-4 0 0,9 4 0 0,-1-4-4 15,0-1 0-15,1 1-4 0,-1-1 0 0,1 1 0 16,0-5 0-16,-1 5-4 0,0-6 0 0,2 6 4 0,-2-5-4 0,0-1 4 15,1 1-8-15,8-5 4 0,-9 5-4 0,1-5 4 0,-1 0-4 16,0 0 0-16,2 0 0 0,-2 0 0 0,0 5 0 0,2-5 4 16,-2 0-4-16,0 0 0 0,0-5 0 0,2 10 0 0,-2-5 4 0,0 0-4 15,1 0 0-15,-1 4 0 0,0-4 0 0,2 6 4 0,-2-6-4 16,0 4 4-16,0 1-4 0,2 0 4 0,-2 1-4 0,0 2 0 16,1-3 0-16,0 5 4 0,-9-5 0 0,8 4 4 0,1 0 0 15,-1 1 4-15,-8 0 8 0,8 0-4 0,-8-1 8 0,0 1 0 16,9 4-8-16,-9-5 4 0,0 1-4 0,0 5 0 0,-9-6-4 15,9 5-4-15,0-4 4 0,-8 5-4 0,0-6-4 0,-1 1 0 0,1 0 0 16,-1-1-4-16,0 1 0 0,1-7 0 0,0 8-4 0,-10-6-4 16,10-1-8-16,-10 1-16 0,10 0-4 0,0 0-12 0,-9-5-4 15,9 0-12-15,-2 5-16 0,-6-5-12 0,8 0-16 0,-2 0-12 16,2-5-4-16,0 5-44 0,-2-5-28 0,10 0 32 0,-8 0 28 16,8 1 24-16,0-1 24 0</inkml:trace>
        </inkml:traceGroup>
        <inkml:traceGroup>
          <inkml:annotationXML>
            <emma:emma xmlns:emma="http://www.w3.org/2003/04/emma" version="1.0">
              <emma:interpretation id="{0245833F-AA8D-4985-A4D6-314B21DB0BD0}" emma:medium="tactile" emma:mode="ink">
                <msink:context xmlns:msink="http://schemas.microsoft.com/ink/2010/main" type="inkWord" rotatedBoundingBox="5443,9336 7188,9377 7155,10801 5410,10760"/>
              </emma:interpretation>
              <emma:one-of disjunction-type="recognition" id="oneOf3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56934.1619">3413 7276 55 0,'0'-4'100'0,"0"-1"-4"0,0 0-4 0,0 0-24 0,0 0 0 0,0 5-4 15,0-5-4-15,0 5 0 0,0 0-4 0,0 0 4 0,0 0 8 16,0 0-8-16,0 0 4 0,0 0-4 0,0 5-8 0,0 0 0 16,0 0-4-16,0 5-4 0,0-6-24 0,8 6 20 0,-8-1-4 15,8 1-4-15,-8 5 0 0,10-6-4 0,-10 5-4 0,8 1-4 16,0 4-4-16,1-5 0 0,-1 1 0 0,1-1 0 0,-1 1-8 0,1-1 0 16,-1 1-4-16,10-1 0 0,-10 1 0 0,0-6 4 0,10 5-4 15,-10-4-4-15,0-6 4 0,9 6-4 0,-8-5 4 0,8 0 0 16,-9-1-4-16,2-4 4 0,-2 5-4 0,0-10 0 0,0 5 0 0,2-4 0 15,-2-1 0-15,0 0 0 0,1-5 0 0,-9 1 0 0,8-1-4 16,-8 1 4-16,0 0 0 0,0-6 0 0,0 1 0 0,0 4-4 16,9-9 0-16,-9 9 4 0,-9-5 0 0,9 1 0 0,0 5 0 15,0-6 0-15,0 5 0 0,0 1 0 0,0 4 0 0,0-4 0 16,0 4-4-16,0 0 8 0,0 0-4 0,0 5 0 0,0-4 4 16,0 4 4-16,0 0 0 0,0 4 4 0,0-4 0 0,0 5 8 0,0 0 0 15,9 0 4-15,-9 4-4 0,0 1 8 0,0 0-4 16,9 4-4-16,-9-5 0 0,8 6-16 0,0-1 16 0,-8 6-4 0,8-2 0 15,2 2 0-15,-2-1 0 0,0 5 0 0,2-5-8 0,-2 6 0 16,0-2 4-16,1 0-8 0,-1 2 0 0,1-1 4 0,-1 6 0 16,-8-8 0-16,9 7 0 0,-1 0-4 0,-8-4 4 0,8 3 0 0,-8 1 0 15,0 0-4-15,0-6 4 0,0 5-4 0,0-3 0 0,-8-1 0 16,8 0-4-16,-8 0-4 0,-1 0 4 0,1-5 0 0,-1 0-4 16,1 0-8-16,-1-4-4 0,1-5-8 0,0 4-8 0,-2-5-16 15,2-3-8-15,0-2-12 0,-10 1-12 0,18-5-8 0,-16 0-8 16,7 0-20-16,0 0-20 0,1-9-8 0,-1 3-28 0,1-3-48 0,-10-1 20 15,10-4 32-15,0 5 36 0,0-11 24 0,-2 6 24 0</inkml:trace>
          <inkml:trace contextRef="#ctx0" brushRef="#br0" timeOffset="157470.729">3992 6926 43 0,'0'-10'100'0,"0"6"-12"0,-8-6-4 0,16 1-20 0,-8-1-4 16,0 1-8-16,0-1 0 0,9 0-4 0,-9 1-4 0,9-1 4 0,-1 1-8 15,-8-1 0-15,8 0 4 0,1 0-4 0,-1 1 0 0,1 4 0 16,0-5-4-16,-1 6-4 0,0-1-8 0,2 5 4 0,-2-5-4 16,8 5 0-16,-6 0 0 0,-2 5 4 0,0 0-4 0,1-1 0 15,-1 2-4-15,0 3 0 0,2 0 0 0,-10 1-4 0,0 0-4 16,8 4 4-16,-8 1-8 0,0-1-4 0,-8 5 0 0,8 0 4 0,-10 0-4 16,10 1 0-16,-8-1-4 0,0 0 0 0,-1-1 0 0,1 2 0 15,0-5 0-15,-10 5 0 0,10-7 0 0,0-2 4 0,-2 3 0 16,2-5-4-16,0-4 4 0,8 0-4 0,-9-1 0 0,0 1 4 15,9-5-4-15,0 0 0 0,0-5 0 0,-8 5 0 0,8-4 0 16,0-1 0-16,8 0-4 0,-8 0 8 0,0 1-4 0,9-1 0 0,-9 0 0 16,9 1 0-16,-9-2 4 0,8 6 8 0,0 0-8 0,-8-5 4 15,10 5 12-15,-2 0 8 0,0 5 0 0,0-5 0 0,2 10 8 16,-2-5-4-16,0 0 4 0,1 4-4 0,-1-4-8 0,0 4 4 16,2 0 0-16,-2 2-8 0,0-7 4 0,0 11-24 0,10-11 20 15,-10 6-4-15,1 0-4 0,0-5 0 0,-1-1-4 0,1 6 0 16,-1-10-4-16,0 5 0 0,1-5 0 0,-9 0-4 0,9 4 0 0,-1-8 0 15,0 4-8-15,-8 0-8 0,10-5-12 0,-10 0-16 16,8 0-12-16,-8-4-16 0,8 4-16 0,-8-5-32 0,0 1-28 0,0 4-8 16,0-5-56-16,0 1-32 0,0-1 48 0,0 1 44 0,0-6 28 15,0 11 16-15</inkml:trace>
          <inkml:trace contextRef="#ctx0" brushRef="#br0" timeOffset="158120.9886">4709 7224 11 0,'0'-10'100'0,"-9"5"-4"0,9-5-4 0,0 6-24 15,0-6-12-15,-8 5-4 0,8 1 0 0,0-6-4 0,0 5-4 16,8 5 0-16,-8-5-4 0,0 5 0 0,9-5 8 0,-9 5-4 16,8 0 8-16,-8-4-4 0,8 4 0 0,0 0-8 0,-8 0 0 15,10 0-4-15,-2 4-4 0,0-4-4 0,2 0 4 0,6 5-8 16,-7-5-4-16,-1 0 0 0,1 0-4 0,8 5-4 0,-9-5 0 0,0 0 0 16,10 0-4-16,-10 5 0 0,2 0-4 0,6-5 0 15,-8 0 0-15,1 0 0 0,8 5-4 0,-8-5 4 0,-1 4 0 0,0-4 0 16,2 0-4-16,-10 5-16 0,8-5 24 0,0 5 0 0,-8-5-4 0,0 5 8 15,8-1-8-15,-8-4 4 0,0 10-4 0,0-5 0 16,-8-1 0-16,8 6-4 0,-8-5 4 0,8 6-4 0,-8-8 0 0,-2 7 0 16,2 5 0-16,-9-6-4 0,9 0 0 0,-10 6 0 0,10 0-4 15,-8-6 4-15,-2 5-4 0,0 1 0 0,2-1 4 0,-1 1-4 16,0-6 4-16,0 5-4 0,-1 1 4 0,10-5 0 0,-10 4 0 16,2-5 4-16,-1 1 0 0,9 0 0 0,-10-2 0 0,10 3 0 15,-10-6-4-15,10-1 4 0,0-4-4 0,0 5 0 0,8-5 4 0,-10 0-4 16,2 0 4-16,8 0 0 0,0-5 0 0,0 1 0 0,0-1 0 15,0 1 0-15,0-3 0 0,0 4 0 0,8-7 0 0,2 5-4 16,-10-5 4-16,8 6 0 0,0-6 0 0,-8 6 4 0,8-1-4 16,2-5 4-16,-2 5-4 0,0 5 4 0,10-5 0 0,-10 0 0 15,1 5 8-15,7 0 4 0,-8 0 8 0,10 5 8 0,0 0 4 16,-10 0-12-16,9 0 24 0,0 0 0 0,-9 4 4 0,9 1-4 0,1 0-8 16,-2-1 0-16,2 1 0 0,-2 0-4 0,2-1 0 15,-1 5 0-15,-1-4-4 0,-6-1-4 0,6-4 0 0,2 5-4 0,-2-1-4 16,-7-3 4-16,8-2-20 0,-8 1-4 0,7-5 0 0,-8 4 0 15,10-4 0-15,-10 0 0 0,2-4 0 0,-2-1 0 0,0 1 0 16,1-2 0-16,-1-3 0 0,-8-1 0 0,9 0 0 0,-9-4 0 0,0 0-32 16,0 5-20-16,0-6-16 0,0-5-20 0,0 6-16 0,-9 0-16 15,9-6-32-15,-8 6-24 0,-1 0-36 0,1-6-52 0,0 6 44 16,-2 0 44-16,2 0 32 0,0 4 28 0,-2-5 20 0</inkml:trace>
        </inkml:traceGroup>
        <inkml:traceGroup>
          <inkml:annotationXML>
            <emma:emma xmlns:emma="http://www.w3.org/2003/04/emma" version="1.0">
              <emma:interpretation id="{FFEBED9F-AB0D-49D4-A6F4-9B17C6375645}" emma:medium="tactile" emma:mode="ink">
                <msink:context xmlns:msink="http://schemas.microsoft.com/ink/2010/main" type="inkWord" rotatedBoundingBox="8200,9551 8771,9565 8759,10086 8188,10073"/>
              </emma:interpretation>
              <emma:one-of disjunction-type="recognition" id="oneOf3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65544.1276">6174 7267 55 0,'0'0'104'0,"0"0"-8"0,0 0-8 0,10 0-24 0,-10 0 0 16,8 0 0-16,-8 0 0 0,8 0 8 0,2 0 0 16,-10 0 4-16,8 0-8 0,8 0 0 0,-7 0-8 0,8 5 0 0,-8-5-4 15,7 0-4-15,2 0-8 0,-2 0-4 0,2 0-8 0,-1 0-4 16,9 0-8-16,-10 0 0 0,10-5-4 0,-8 5-4 0,-2-5-4 16,10 5-4-16,-1-5-4 0,-7 5 0 0,8-5-16 0,-10 0-12 15,9 2-24-15,-7 3-20 0,-2-6-28 0,2 1-24 0,8 0-24 0,-10 1-64 16,1 4 16-16,-8-6 40 0,8 2 28 0,1-1 24 0</inkml:trace>
          <inkml:trace contextRef="#ctx0" brushRef="#br0" timeOffset="165324.715">6311 6969 71 0,'0'-5'96'15,"0"1"0"-15,0 4-8 0,0 0-20 0,0 0-4 0,0 0-4 16,0 0 0-16,0 0 0 0,0 0-8 0,0 0 4 0,0 0 0 15,0 0-4-15,0 0 4 0,0 0-4 0,0 4 4 0,0 1-16 0,0-5 16 16,0 5 0-16,0 5-4 0,0-5 0 0,0 9 0 0,0-5-8 16,0 1-4-16,0 5-4 0,0 4 0 0,0-4-4 0,0 3-4 15,0 1-8-15,8 5 0 0,-8-5-4 0,0 1 0 0,0 4-4 16,10-5-4-16,-10 5 0 0,8-5 0 0,-8 5-4 0,0-5 0 16,8 1 0-16,-8-1-4 0,9 0 0 0,-9-5 0 0,8 5 0 15,-8-4 0-15,0-6-8 0,0 6 4 0,9-5-8 0,-9-1-12 16,0 0 0-16,0-3-12 0,0-2-8 0,0 1-12 0,0 0-8 15,0 0-28-15,0-5-20 0,0 0-12 0,0 0-4 0,-9-5-36 0,9 5-44 16,-8-5 28-16,8 0 36 0,-9-5 24 0,9 6 24 0</inkml:trace>
        </inkml:traceGroup>
        <inkml:traceGroup>
          <inkml:annotationXML>
            <emma:emma xmlns:emma="http://www.w3.org/2003/04/emma" version="1.0">
              <emma:interpretation id="{BC392733-0F67-455E-A61F-7751111E4722}" emma:medium="tactile" emma:mode="ink">
                <msink:context xmlns:msink="http://schemas.microsoft.com/ink/2010/main" type="inkWord" rotatedBoundingBox="9525,9554 10977,9588 10959,10351 9507,10317"/>
              </emma:interpretation>
              <emma:one-of disjunction-type="recognition" id="oneOf35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66314.0785">7504 7089 31 0,'0'-4'96'0,"0"4"-4"0,0 0-4 16,0-5-20-16,0 5-4 0,0-5 0 0,0 1-4 0,0-2 4 0,0 1-4 15,0 1 0-15,10-1-4 0,-10 1 4 0,8-6-12 0,-8 5 0 16,8-5-8-16,-8 6 0 0,10-2 0 0,-2-3-8 0,0 4 0 15,0-1-4-15,1-2 0 0,8 3 0 0,-8 0-4 0,-1 0-4 0,10 5 0 16,-10-5-4-16,8 5 0 0,-6 0-4 0,6 0 0 0,-7 0 0 16,8 0 0-16,-8 5 0 0,-1 0-4 0,10 0-4 0,-10 0 0 15,0 0 0-15,0 4 0 0,-8 1 0 0,10 4 0 0,-10-4-4 16,0 5-16-16,8-2 20 0,-8 2 0 0,0 4 0 0,-8-5-4 16,8 6 4-16,-10-1-4 0,10-5 4 0,-8 5 0 0,8-4 0 0,-8 4-4 15,0-5 0-15,-2 2 0 0,10-3 0 0,-8-3 0 16,8-1 0-16,-8 1-4 0,8-6 4 0,-9 6 0 0,9-5-4 0,0-5 0 15,0 5 8-15,0-5-8 0,-8 4 4 0,8-4-4 0,8-4 0 16,-8 4 4-16,0-5-4 0,0 5 4 0,9-5 0 0,-9 0-4 16,8 5 4-16,-8-5 0 0,8 1-4 0,-8-1 4 0,10 0 4 0,-10 5-4 15,8-4 0-15,0-1 0 0,0 0 0 0,-8 5 0 16,10 0 4-16,-2-5-4 0,0 5 0 0,1 0-4 0,-1 5 4 0,1-5 0 16,0 5 4-16,-1 0-4 0,0-1 0 0,0 1 0 0,2 4 0 15,-2-4 4-15,0 5-4 0,2-1 0 0,-2 1 0 0,0 0 0 16,9-1 4-16,-17 6-4 0,9-1 0 0,-1 1 4 0,1-1 0 15,-9 0-4-15,0 1 4 0,8 4 0 0,-8 0-4 0,0-4 0 0,-8 4 4 16,8 0-4-16,-9-5 4 0,1 5-4 0,-1 1 4 16,1-6-4-16,-1 5 0 0,-7-4 4 0,6-1-4 0,-6 0 0 0,-2 0 0 15,10-4 0-15,-9 6 4 0,0-8-4 0,0 2 0 0,-1-6 0 16,10 2-4-16,-8-2 0 0,-2-4 0 0,10 5-4 0,-9-5-8 16,8 0-4-16,0 0-8 0,-7-5-8 0,6 5-8 0,2-10-12 0,8 6-12 15,-8-1-8-15,0-5-8 0,8 7-8 0,-10-8 0 0,10 2-8 16,0-1-36-16,0 0-32 0,0 1 24 0,0-6 20 0,0 5 28 15</inkml:trace>
          <inkml:trace contextRef="#ctx0" brushRef="#br0" timeOffset="166800.7674">8349 7286 79 0,'0'0'108'0,"0"0"-4"0,0 4-8 0,0-4-28 16,-8 5-4-16,8 0-4 0,0 0 0 0,0 0-4 0,-9 5-4 0,9-1 8 15,0 1-4-15,0-1 0 0,0 1-4 0,0 0-8 0,-9 4-4 16,9 0 0-16,0 0-4 0,0 1 0 0,0 4 0 0,0-5 4 16,0 1-4-16,9 5 0 0,-9-7-4 0,9 7 4 0,-1-6-4 0,-8 5 0 15,9-4 0-15,-1 4 0 0,0-5 0 0,1 1-4 16,0-1 0-16,7 0 0 0,2 0-4 0,-10-4 0 0,10 6-4 0,-2-8-4 15,1 2 0-15,1-6 0 0,-2 6 0 0,2-5-8 0,8 4 4 16,-10-4-4-16,9-5 0 0,-7 5 0 0,-2-5-4 0,10 0 4 16,0-5-4-16,-9 5 0 0,9-5-20 0,-10 1 20 0,10-1 0 0,-8-4 0 15,-2-1 0-15,1 5-4 0,1-5 4 0,-2-4-4 0,2 5 4 16,-2-1-4-16,-7-5 4 0,0 1-4 0,-1-1 4 0,1 1-8 16,-1 5 4-16,-8-6 0 0,0 2 0 0,8-2 0 0,-8 0-4 15,0 1 0-15,-8-1 4 0,8 2 4 0,0 3-4 0,-8-5 0 16,8 1 0-16,-9 0 0 0,1 4 0 0,-1-5 0 0,0 6 0 0,1-6 0 15,0 1 0-15,0 5 0 0,-2-6 0 0,2 5 0 0,0-4 0 16,-10 5 0-16,10-1 0 0,-1-5 0 0,-7 6 0 0,7-1 0 16,-8 1 4-16,-1-1-8 0,10 0 4 0,-9 7 4 0,0-8-4 15,9 6 0-15,-9 1-4 0,-1-2 4 0,2 2 0 0,6 4 0 16,-6-5-4-16,-2 5 0 0,2 5-8 0,-1-1-4 0,-1 2-4 16,2-2-8-16,-2 1-4 0,2 6-8 0,-2-3-12 0,1 2-8 0,9 0-8 15,-9 4-8-15,0-5-20 0,9 1-16 0,-10 5-12 16,1-1-4-16,8-5-48 0,1 6-40 0,0-5 40 0,-1 4 32 0,1-5 32 15,8 1 20-15</inkml:trace>
        </inkml:traceGroup>
        <inkml:traceGroup>
          <inkml:annotationXML>
            <emma:emma xmlns:emma="http://www.w3.org/2003/04/emma" version="1.0">
              <emma:interpretation id="{012DE9A7-3613-411A-A3C3-5810FF043AF1}" emma:medium="tactile" emma:mode="ink">
                <msink:context xmlns:msink="http://schemas.microsoft.com/ink/2010/main" type="inkWord" rotatedBoundingBox="11391,9338 13192,9380 13156,10920 11355,10878"/>
              </emma:interpretation>
              <emma:one-of disjunction-type="recognition" id="oneOf3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69252.2111">9986 7420 83 0,'0'-5'100'0,"-8"5"-8"16,8 0-4-16,0 0-28 0,0 0 0 0,0 0-8 0,0 0-4 15,0 0-4-15,0 0-8 0,0 0 0 0,0 0 0 0,8 5-4 0,-8-5 0 16,0 0 0-16,8 10-4 0,-8-5 0 0,9 0 0 0,-9-1-4 15,9 6 4-15,-9-6-4 0,8 6-4 0,1 0 4 0,-1-2-8 16,-8 3 0-16,8 3 0 0,1-4-4 0,0-1-4 0,-1 1-4 0,0 0 0 16,2-6 4-16,-2 7-8 0,0-7 4 0,10 5-4 15,-10-4 4-15,0-5-4 0,1 5 0 0,-1 0 0 0,10-5 0 0,-10-5 0 16,0 5 4-16,10-5-4 0,-10 0 8 0,0 1-12 0,1-1 4 16,0-5 4-16,-1 1-4 0,1-1 8 0,-1 0-16 0,-8-4 8 15,8 4-4-15,-8-3 4 0,0 3 0 0,10-5 4 0,-10 1-4 0,0 0 0 16,0 4-4-16,0 0 8 0,0-4 0 0,0 4 4 0,0 1-4 15,0-1 4-15,0 5 0 0,0 1 4 0,0-6-4 0,0 10 0 16,0-5 0-16,0 5 4 0,0 0 4 0,0 0 0 0,0 0 8 16,0 5 0-16,0 5 4 0,0-6 8 0,0 6 0 0,0-1 0 15,0 1 8-15,0 4-8 0,8 1 8 0,-8 4 4 0,0-4-4 16,8 4-8-16,-8 0-4 0,10 5 0 0,-2 0-4 0,0 0-4 16,-8-1-4-16,8 2-4 0,10-2 0 0,-10 6 0 0,1 0-4 0,-1-5 0 15,0 5 0-15,2 4-4 0,-10-4 0 0,8 0 4 0,0 0-4 16,-8-1 4-16,8 0-4 0,-8 2 0 0,0-1 4 0,0 0-8 15,-8-1-4-15,0-4 4 0,8 5-4 0,-18-5 4 0,10 0-20 0,0 0 16 16,-9-4 0-16,-1-1-4 0,2-1 0 0,-10-3-4 16,8 0-8-16,2-1-8 0,-10-5-16 0,9 1-12 0,-9-5-16 0,10-1-12 15,-2-4-16-15,-7 0-8 0,8 0-24 0,0-4-16 0,-9-5-4 16,9-1-44-16,0-5-36 0,9 1 36 0,-9-6 32 0,8 2 36 16,-8-1 16-16</inkml:trace>
          <inkml:trace contextRef="#ctx0" brushRef="#br0" timeOffset="169956.3247">10779 6984 47 0,'-8'-5'88'0,"-2"0"0"16,10-5-8-16,-8 6-20 0,8-6-4 0,0 6-4 0,-8-1 0 15,8-5 0-15,0 1 0 0,0-1-4 0,0 5-4 0,0-9 0 0,0 9-8 16,8-9 4-16,-8 4-4 0,0 0 0 0,8 1 0 0,2-1-8 16,-10 1 0-16,8-1-4 0,0 5-12 0,-8-5 16 0,9 5-4 15,-1-4 0-15,1 4 0 0,0 5-4 0,-1-4-4 0,0 4 0 16,0 0-4-16,2 4 4 0,-10 1-4 0,8 0-4 0,0-1-4 16,2 6 4-16,-10 0 0 0,0 0-8 0,8 4 8 0,-8-5-4 15,0 10 0-15,0-4-4 0,0 4 4 0,-8-5-4 0,8 6 4 0,-10-1-4 16,2 5 0-16,8-5 0 0,-8 1 0 0,-10-1 0 0,10 4 0 15,0-8 0-15,-1 4 0 0,0 0 0 0,1-4 0 0,-1-1 4 16,1-5 0-16,0 1-4 0,8 0 0 0,-10-1 4 0,2-4-4 16,8 0 0-16,0-5 0 0,0 0 0 0,0-5 0 0,0 5 0 15,0-5 0-15,0 1 0 0,8-6 0 0,-8 5 0 0,0-5 0 16,10 1 0-16,-2 4 0 0,-8-4-4 0,8-2 4 0,-8 2 0 0,9 5 4 16,-1-6 0-16,-8 5 0 0,9 1 0 0,0 4 0 0,-1-5 4 15,0 5 0-15,0 0 4 0,2 5 4 0,-2-1 0 0,-8 1 4 16,8 5 4-16,2-6-12 0,-2 5 24 0,9 6 0 0,-9-5 8 0,1 4 0 15,0-4-4-15,7 4 8 0,-8 1-12 0,2-1 0 16,6-5-4-16,-6 6-4 0,-2-4 0 0,9-3-4 0,-9 2 0 0,0 0 0 16,10-1-4-16,-10-4 0 0,0-1-8 0,2 1 8 0,6 0-4 15,-7-5 0-15,0 0-4 0,-1-5-4 0,0 5 0 0,-8-5 0 16,9-4-8-16,-1 4 0 0,1-4 0 0,-9-1 0 0,0-3 0 16,9-3 0-16,-9 6 0 0,0-4-8 0,0 0 0 0,0-5-4 15,0 4-4-15,0 1 0 0,-9-5-8 0,9 4 0 0,-9-4-4 0,9 5-12 16,-8-1-4-16,-1 6-12 0,9-5-8 0,-8-1-12 0,0 5-12 15,-1 1-8-15,0 4-28 0,1-4-12 0,0 4-16 0,-2 5-32 16,2-5-32-16,0 0 32 0,-1 5 28 0,0 5 28 0,1-5 24 16</inkml:trace>
          <inkml:trace contextRef="#ctx0" brushRef="#br0" timeOffset="168500.2192">9355 7506 3 0,'0'-4'100'0,"0"4"-8"0,0 0 0 0,0-5-24 0,0 5 0 0,0 0-4 16,0 0-4-16,0 0 0 0,0 0 4 0,8 0-4 0,-8 0-4 15,0 0 4-15,0 0-4 0,9 0 0 0,-9 5 0 0,9-5 0 16,-9 0 0-16,8 4-4 0,0-4 4 0,2 5 0 0,-2 0-4 16,0 0 4-16,0 0 4 0,2-1-8 0,-2 1 0 0,0 0-4 15,1 5-8-15,8-6-4 0,-8 7-8 0,-1-7-4 0,0 5-4 0,10 1-4 16,-10-5 4-16,0 4-8 0,2 0 0 0,-2-4-4 0,9 5 0 15,-9 0 0-15,1-5-4 0,-1 4-4 0,1 1 0 0,-1 0 0 16,0-6 0-16,2 6 0 0,-10-1-4 0,8-4-12 0,0 5-8 16,-8-6-12-16,10 6-8 0,-10-5-8 0,8 4-12 0,-8-4-4 15,0 0-12-15,0 0-20 0,0 0-16 0,0-5-12 0,0 5-8 0,0-5-20 16,0 5-40-16,0-5 8 0,0 0 32 0,-8-5 32 0,8 0 28 16</inkml:trace>
          <inkml:trace contextRef="#ctx0" brushRef="#br0" timeOffset="168722.6259">9663 7449 15 0,'0'-9'112'0,"0"4"-8"0,0 5-4 15,0-5-24-15,0 0-4 0,-10 5-4 0,10 0-4 0,0 0 4 16,-8 0-4-16,8 5 4 0,0 0-8 0,-8-5 4 0,8 5-4 0,-10 4-4 16,2-4-4-16,0 5 0 0,8-1-4 0,-9 1-8 15,1 0 0-15,-1 3-12 0,1 2-4 0,-1-1 0 0,-7 1-4 0,6 0-8 16,2-2-4-16,0 6 0 0,-2-5 0 0,-6 6-4 0,8-1 4 15,-1-5-4-15,0 6-8 0,1-6 0 0,-1 0-4 0,1 6-12 16,0-6-12-16,-2-4-8 0,2 4-20 0,8-4-24 0,-8-1-20 16,8 1-20-16,0-1-28 0,-8-3-52 0,8-2 16 0,0 1 40 15,0-5 36-15,8 0 16 0</inkml:trace>
        </inkml:traceGroup>
        <inkml:traceGroup>
          <inkml:annotationXML>
            <emma:emma xmlns:emma="http://www.w3.org/2003/04/emma" version="1.0">
              <emma:interpretation id="{77099610-B229-49E2-831B-090B69369884}" emma:medium="tactile" emma:mode="ink">
                <msink:context xmlns:msink="http://schemas.microsoft.com/ink/2010/main" type="inkWord" rotatedBoundingBox="14368,10063 14759,10073 14752,10341 14361,10331"/>
              </emma:interpretation>
              <emma:one-of disjunction-type="recognition" id="oneOf37">
                <emma:interpretation id="interp37" emma:lang="" emma:confidence="0">
                  <emma:literal>=</emma:literal>
                </emma:interpretation>
                <emma:interpretation id="interp38" emma:lang="" emma:confidence="0">
                  <emma:literal>E</emma:literal>
                </emma:interpretation>
                <emma:interpretation id="interp39" emma:lang="" emma:confidence="0">
                  <emma:literal>€</emma:literal>
                </emma:interpretation>
                <emma:interpretation id="interp40" emma:lang="" emma:confidence="0">
                  <emma:literal>--</emma:literal>
                </emma:interpretation>
                <emma:interpretation id="interp41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187445.539">12349 7478 31 0,'0'0'100'0,"0"0"-8"0,0-5-4 0,0 5-20 15,0 0 0-15,0 0 0 0,0 5 4 0,8-5 4 0,-8 0 0 16,0 0-4-16,9 0 0 0,-9 0 4 0,8 0 0 0,1 0 0 15,-1 0 4-15,0 0 0 0,2 0 4 0,-2 0-4 0,0 0-8 16,2 0 0-16,6 0-4 0,-8 0-4 0,9 0-8 0,-8 0-4 0,8 0-4 16,1 0-4-16,-10 0 0 0,8 0-8 0,2 0-8 0,-1 0-8 15,0 0-12-15,-8 0-8 0,7 0 0 0,2 0 0 0,-10 0 0 16,10 0 0-16,-10 0 0 0,9 0 0 0,-9 0 0 0,0 0 0 16,1 0 0-16,0 0 0 0,-9 0 0 0,8 0 0 0,-8 0 0 15,8 0-24-15,-8 0-12 0,0 0-20 0,0 0-16 0,0 0-20 0,0 0-16 16,0 0-12-16,-8 0-20 0,8 0-12 0,-8 0-8 0,-1 0-48 15,9 0-32-15,-9 0 48 0,-7 0 32 0,7 5 40 0,1-5 12 16</inkml:trace>
          <inkml:trace contextRef="#ctx0" brushRef="#br0" timeOffset="187673.9248">12398 7690 95 0,'10'3'112'15,"-10"2"-8"-15,0 0-8 0,0 0-12 0,8-5 0 0,-8 4 8 16,8 2 4-16,-8-2-4 0,10-4 0 0,-2 5 0 0,-8 0 0 0,8-5-4 16,0 4-4-16,1-4-24 0,-1 0 12 0,1 0 0 0,0 0-8 15,7 0-8-15,-6 5-4 0,-2-5-8 0,8 0-8 0,-6 0-4 16,-2 0-8-16,9 0-8 0,-9 0 0 0,10 0-4 0,-10 0-4 0,0 0 0 16,0 0-8-16,2 0-8 0,-2 0-16 0,0 0-16 15,2 0-20-15,-2 0-24 0,-8 0-20 0,8 0-28 0,-8 0-36 0,0 0-44 16,0 0-60-16,0 0 48 0,0 0 48 0,0 0 36 0,-8 0 24 15,0 0 24-15</inkml:trace>
        </inkml:traceGroup>
      </inkml:traceGroup>
    </inkml:traceGroup>
    <inkml:traceGroup>
      <inkml:annotationXML>
        <emma:emma xmlns:emma="http://www.w3.org/2003/04/emma" version="1.0">
          <emma:interpretation id="{17AE9102-07A5-4C60-AD35-20763A5C469C}" emma:medium="tactile" emma:mode="ink">
            <msink:context xmlns:msink="http://schemas.microsoft.com/ink/2010/main" type="paragraph" rotatedBoundingBox="1911,11497 25707,11536 25704,13228 1908,131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59A334-50FA-4022-9C32-0663C3A864A8}" emma:medium="tactile" emma:mode="ink">
              <msink:context xmlns:msink="http://schemas.microsoft.com/ink/2010/main" type="inkBullet" rotatedBoundingBox="1910,12125 2345,12126 2345,12528 1909,12527"/>
            </emma:interpretation>
            <emma:one-of disjunction-type="recognition" id="oneOf38">
              <emma:interpretation id="interp42" emma:lang="" emma:confidence="0">
                <emma:literal>-</emma:literal>
              </emma:interpretation>
            </emma:one-of>
          </emma:emma>
        </inkml:annotationXML>
        <inkml:trace contextRef="#ctx0" brushRef="#br0" timeOffset="189016.3341">-109 9923 35 0,'0'0'108'0,"9"6"-12"15,-18-6-4-15,9 0-20 0,0 0-8 0,9 0 4 0,-9 0 8 16,0 4 4-16,9-4 4 0,-9 0 0 0,8 0-4 0,0 0-4 0,-8-4 4 16,9 4-4-16,-1 0 4 0,1 0-4 0,0 0-4 0,7 0 0 15,-6 4 0-15,-2-4-8 0,0 0-8 0,10 0 0 0,-10 0-4 16,0 0-12-16,1 0 8 0,7 0-8 0,-6 0-4 0,-2 0 0 0,0 0-4 15,0-4-4-15,2 4-12 0,6 0-16 0,-16 0 0 16,18-6 0-16,-10 6 0 0,1-4 0 0,-1 4 0 0,-8-6 0 16,8 6 0-16,2-4 0 0,-2 4 0 0,-8-5 0 0,8 1 0 0,-8 4 0 15,8 0 0-15,-8-5 0 0,10 5 0 0,-10 0 0 16,0 0 0-16,0-4 0 0,0 4 0 0,0 0-28 0,0 0-48 0,0 0-16 16,0 0-24-16,0 0-20 0,0 0-36 0,0 0-32 0,0 0-76 15,0 0 28-15,0 0 48 0,0 0 40 0,0 0 28 0,0 0 28 16</inkml:trace>
        <inkml:trace contextRef="#ctx0" brushRef="#br0" timeOffset="188588.4797">-83 9546 75 0,'0'0'100'15,"0"0"-8"-15,0 0-8 0,0 0-20 0,0 0 0 0,0 0 0 16,0 0 12-16,0 0 4 0,0 0 4 0,8 0 0 0,-8 0 0 16,9 0 8-16,-1 0-4 0,-8 0 0 0,9 0-8 0,0 0 0 15,7 0-8-15,-6 0-8 0,6 0-8 0,-8 0-4 0,10 0-8 16,-1 0-8-16,-1 0-4 0,-6 0 0 0,6 0-8 0,2 0-4 0,-2 0 0 16,2 0-4-16,-1 0-4 0,-1 0-8 0,2 0 8 0,-2 0 0 15,-6-6-8-15,6 6 4 0,2 0-4 0,-10 0 0 0,1 0-8 16,7-5 0-16,-8 5 0 0,2 0-8 0,-2 0-12 0,0-4-8 15,-8 4-12-15,10 0-16 0,-10 0-12 0,0 0-16 0,0 0-20 16,0 0-28-16,0 0-16 0,0 0-12 0,-10 0-64 0,10 0 12 16,-8 4 36-16,0-4 36 0,-2 5 24 0,2 1 24 0</inkml:trace>
      </inkml:traceGroup>
      <inkml:traceGroup>
        <inkml:annotationXML>
          <emma:emma xmlns:emma="http://www.w3.org/2003/04/emma" version="1.0">
            <emma:interpretation id="{2BE77F44-1037-47AE-A6B6-C23A8D5EFECE}" emma:medium="tactile" emma:mode="ink">
              <msink:context xmlns:msink="http://schemas.microsoft.com/ink/2010/main" type="line" rotatedBoundingBox="3199,11499 25707,11536 25704,13228 3196,13192"/>
            </emma:interpretation>
          </emma:emma>
        </inkml:annotationXML>
        <inkml:traceGroup>
          <inkml:annotationXML>
            <emma:emma xmlns:emma="http://www.w3.org/2003/04/emma" version="1.0">
              <emma:interpretation id="{85F4D8A2-09AD-407B-8493-80A1A478CA53}" emma:medium="tactile" emma:mode="ink">
                <msink:context xmlns:msink="http://schemas.microsoft.com/ink/2010/main" type="inkWord" rotatedBoundingBox="3199,11816 5784,11820 5782,13123 3197,13119"/>
              </emma:interpretation>
              <emma:one-of disjunction-type="recognition" id="oneOf39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92348.4195">1853 9779 51 0,'0'0'108'0,"0"6"-8"15,0-6-8-15,0 0-24 0,0 0 0 0,0 0 4 16,0 0 0-16,8 0-4 0,-8 0 4 0,0 0 0 0,8 0-4 0,0 0 0 16,-8 0 0-16,10 0-4 0,-2 0-4 0,9 0-4 0,-8 0-4 15,-1 0-8-15,9 0 0 0,-9 0-8 0,10 0-8 0,-2 0-4 16,2-6 0-16,-1 6-8 0,0 0-4 0,0-4 0 0,-1 4-8 15,10-5 4-15,-8 5-8 0,-1-4-8 0,8-2-8 0,-8 2-16 16,1 4-16-16,8-5-8 0,-10 0-24 0,1 1-20 0,0-1-16 0,0 0-12 16,9 0-64-16,-18 5-24 0,10-5 44 0,-2 0 28 0,1 5 32 15,1-4 24-15</inkml:trace>
          <inkml:trace contextRef="#ctx0" brushRef="#br0" timeOffset="192800.2112">2680 9579 7 0,'0'0'104'0,"-9"-6"-8"0,0 2-4 16,9 4-32-16,0 0-8 0,0 0 4 0,0 0-12 0,-8 0-4 15,8 0 0-15,0 0-4 0,0 0 8 0,0 0 8 0,8 0 12 16,-8 0 4-16,0 0 0 0,9 0 0 0,-9 4 0 0,9-4-4 16,-1 6 0-16,0-2-4 0,-8-4 0 0,17 5-8 0,-9 5 4 0,2-6-8 15,-2 6 0-15,10-6-4 0,-2 6-4 0,-8 0 0 16,10 4-4-16,-1-4-8 0,-9-1-4 0,10 1-4 0,-2 4-4 0,-8-4-4 15,10 0 0-15,-1 4 0 0,-8-4 0 0,8-1 0 0,-1 5-4 16,-7-4 0-16,0-1-4 0,7 1 0 0,-6 0 0 0,-2-1-4 16,0-5-4-16,1 7-4 0,0-7-12 0,-1 6-8 0,-8-5-8 15,8-1-16-15,1 2-12 0,-9-2-12 0,0 1 0 0,0-5-16 16,8 6-20-16,-8-6-12 0,0 0-12 0,0 4-40 0,-8-8-40 0,8 4 32 16,0 0 28-16,-9-6 32 0,9 1 24 0</inkml:trace>
          <inkml:trace contextRef="#ctx0" brushRef="#br0" timeOffset="193005.662">3003 9583 43 0,'0'-4'136'0,"0"4"-12"0,0-6 0 16,0 6-12-16,0 0 4 0,0 0-8 0,0 0-8 0,-8 0-4 0,8 0-8 16,0 0-8-16,0 0-8 0,0 0-4 0,-8 6-4 15,8-6-4-15,-10 4-4 0,10 1-4 0,-8-1-4 0,8 2-4 0,-8-2-4 16,-1 6-4-16,0-1-4 0,1 1-8 0,0 5-4 0,-1-1-4 15,1 0 0-15,-1 1-4 0,0-1-4 0,1 5 0 0,-10-4 0 16,10 4-4-16,0-5 0 0,-10 5-4 0,10-4 0 0,0-1-4 16,-1 5-12-16,1-4-8 0,0-6-16 0,-2 5-12 0,2-4-16 15,8 0-8-15,0-1-8 0,-8-4-16 0,8-1-12 0,0 2 0 16,0-2-4-16,0 2-8 0,8-6-52 0,-8 0-32 0,0 0 40 0,8-6 32 16,2 6 32-16,-2-4 12 0</inkml:trace>
          <inkml:trace contextRef="#ctx0" brushRef="#br0" timeOffset="193625.0055">3429 9607 63 0,'-8'-5'96'15,"0"-5"-4"-15,-1 6 0 0,9-1-24 0,-9 1-4 0,9-6 0 16,-8 10 0-16,8-5 0 0,-8 5 4 0,8 0 0 0,0-5-4 0,-9 5-8 16,9 0-8-16,0 0-4 0,0 5 0 0,0-5-4 0,0 5 0 15,0-1-4-15,0 6-4 0,0-1-4 0,0 1 0 0,0 0-8 16,0-1 0-16,0 6-4 0,9-1 0 0,-9 1 0 0,0 4-4 0,8-5-4 15,-8 5 0-15,8 1-4 0,-8-6 0 0,9 5 0 16,0-4 0-16,-1-1 0 0,0-1-4 0,2 2 0 0,-2 0 0 0,0-5 0 16,2-1 0-16,6-3 0 0,-8 2 0 0,2-2 0 0,6-6 0 15,-6 4-4-15,-2-4 4 0,0 0 0 0,10-4 0 0,-10-2 0 16,0 2 0-16,10 0 0 0,-10-7-4 0,1 1 0 0,-1 1 4 0,1-5-4 16,0-1 0-16,-1 6 4 0,-8-5-4 0,8-1 4 15,-8-4 4-15,0 5 0 0,9-1-4 0,-9 1-4 0,0-1 4 0,0 1 0 16,0 4 0-16,0-4 4 0,0 5 4 0,0-1-4 0,-9 0 0 15,9 5 0-15,0 0 4 0,0 1-4 0,0-1 4 0,0 0 0 16,0 5 4-16,0 0 0 0,0 0 4 0,0-4 4 0,0 8 0 16,0-4 4-16,0 5 4 0,0 0 0 0,0 4 4 0,0-4 0 15,0 10 0-15,0-6 0 0,0 6 0 0,9-6-4 0,-9 10 4 16,0-4 0-16,9 4-8 0,-9 0 4 0,8 5-8 0,0 0 0 0,-8 0-4 16,10 0 4-16,-2 1 0 0,0-1-8 0,-8 4 8 15,10-4 0-15,-2 4-16 0,0-3-4 0,-8 4 0 0,8-6 0 0,2 6 0 16,-10-5 0-16,8 5 0 0,-8-1 0 0,0 2 0 0,0-7 0 15,0 6 0-15,0-5 0 0,-8 0 0 0,8 5 0 0,-10-5 0 16,2-6 0-16,0 8 0 0,0-3 0 0,-2-4 0 0,2 0 0 0,-10-4 0 16,10 4 0-16,0-9-36 0,-10 4-32 0,10-5-20 0,-9-4-16 15,8 0-16-15,-8 0-16 0,9-5-24 0,-10 0-16 0,10-5-60 16,-9 0-8-16,8 0 40 0,-7-9 36 0,6 5 40 0,2-6 24 0</inkml:trace>
          <inkml:trace contextRef="#ctx0" brushRef="#br0" timeOffset="191743.0389">1205 9909 55 0,'0'4'96'15,"-10"2"-4"-15,10 4-4 0,0-6-20 0,-8 0-8 0,8 2-8 16,0-1 0-16,0-5-8 0,0 4-4 0,-8-4 0 0,8 5-4 0,0-5 0 16,0 0 8-16,0 0-4 0,8-5 4 0,-8 5 0 0,0-4 0 15,8-1 0-15,-8-1 0 0,10-2-4 0,-10 2 4 0,8-4 0 16,-8 1-4-16,8 0 0 0,1-5 0 0,0 0 4 0,-1-1 0 16,0-4-8-16,1-2 0 0,-1 3 0 0,1-1-4 0,0 0-8 0,-1-5-4 15,0 5-4-15,2-5-4 0,6 0 0 0,-8 5 0 16,2-6-4-16,-2 2 0 0,0 4 0 0,1-1 0 0,-9 1-4 0,8 0 0 15,0 0 0-15,2 0 0 0,-10 4 0 0,8 1 0 0,0-1 0 16,-8 5 0-16,10 0-4 0,-10 1 4 0,0-1-8 0,0 6 0 16,8-1 8-16,-8 1-4 0,0-2-16 0,0 6 20 0,0-4-4 0,0 4 4 15,0 0 4-15,0 0-4 0,0 0-4 0,0 4 0 0,0-4 4 16,0 6 0-16,8-2 0 0,-8 5 0 0,0-3-4 0,8 3 4 16,-8 1 0-16,9 4-4 0,-9-5 0 0,0 6 4 0,9-1-8 15,-9 5 4-15,8 1 0 0,-8-1 0 0,9 0 4 0,-9 0-4 16,0 6-4-16,0-7 4 0,0 7 0 0,0-6 0 0,0 5 0 0,0-5 0 15,8 5 4-15,-8-5-8 0,0 5 4 0,0-5-8 16,0 0 0-16,0-4-12 0,0 4-12 0,0-5-4 0,0 1-8 0,0-1-12 16,8-4-4-16,-8-1-16 0,0 0 0 0,0-3-4 0,10 4-8 15,-10-10-8-15,0 4-12 0,0-4-24 0,0 0-48 0,0-4-12 16,8-2 40-16,-8 2 28 0,0-6 24 0</inkml:trace>
          <inkml:trace contextRef="#ctx0" brushRef="#br0" timeOffset="192124.0215">1657 9415 55 0,'0'0'100'0,"0"0"-12"0,8-5-4 0,-8 5-24 16,8-4-4-16,-8 4-4 0,9-10 0 0,-1 5 0 0,1 1 0 0,-1-2 0 15,1-2-4-15,-1-3 0 0,10 7 0 0,-10-6 4 16,10-5-4-16,-10 6-8 0,8-1-4 0,2 1 0 0,-10-1 0 0,9 1-4 15,1-1 0-15,-2 1-4 0,-8 4-4 0,10-5 0 0,-1 6 0 16,-8-6 4-16,8 5-4 0,-9 5-4 0,0-5 0 0,0 5 0 16,2-5 4-16,-2 5 0 0,0 0 4 0,2 5 0 0,-2-5 0 15,0 5 4-15,1 0-8 0,-9 0 4 0,8 4 4 0,-8 1-4 16,9-1-4-16,-9 1 0 0,9 4-4 0,-1 1 0 0,-8-1 0 0,0 1-4 16,8 8 0-16,-8-4 4 0,8 6-4 0,-8-2 4 0,0 2 0 15,0 4-8-15,10-6 4 0,-10 6-4 0,0 5-4 0,0-5 4 16,0-1-4-16,0 1-4 0,0 0 4 0,0-5-4 0,8 5 0 15,-8-6 4-15,0 2-4 0,0-2-4 0,0 2 0 0,8-6 0 16,-8 0-4-16,0-5-4 0,0 1-8 0,0-2 0 0,0-3-8 16,0 0-12-16,0 0-8 0,10-5-8 0,-10 4-12 0,0-9-12 0,0 5-12 15,0-5-8-15,-10 5-20 0,10-5-24 0,0-5-8 0,-8 5-44 16,0-5-32-16,8 0 32 0,-10 1 40 0,2-1 28 0,0-5 24 16</inkml:trace>
        </inkml:traceGroup>
        <inkml:traceGroup>
          <inkml:annotationXML>
            <emma:emma xmlns:emma="http://www.w3.org/2003/04/emma" version="1.0">
              <emma:interpretation id="{438E6292-859A-4C48-BB17-30E131852689}" emma:medium="tactile" emma:mode="ink">
                <msink:context xmlns:msink="http://schemas.microsoft.com/ink/2010/main" type="inkWord" rotatedBoundingBox="6156,12125 6778,12126 6777,12667 6155,12666"/>
              </emma:interpretation>
              <emma:one-of disjunction-type="recognition" id="oneOf40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94296.2076">4196 9626 31 0,'0'-5'100'16,"0"0"-12"-16,0 1-4 0,0-1-24 0,0 0-4 0,0 1-4 15,-8-2-4-15,8 2-4 0,8-1-4 0,-8 1 0 0,0-2-4 0,0 2 0 16,10-1 4-16,-10 0 0 0,8 0-4 0,-8 1 4 0,8 0-8 15,1-2 0-15,-9 6 4 0,9-5-4 0,-1 5 8 0,1-4-4 16,-1 4 4-16,0 0 0 0,1 0 0 0,0 0 0 0,-1 4-4 0,0-4 0 16,2 5-4-16,-2 1 0 0,0 2-4 0,1 2 0 15,0-1 0-15,-1 1 0 0,-8 5-8 0,8-6 0 0,-8 5-4 0,0 6 0 16,0-1 0-16,0 0-8 0,-8 0 0 0,8 0 0 0,-8 6-4 16,-1-7 4-16,0 7-4 0,1-2-4 0,-10 2 0 0,10-2 0 15,0 2 0-15,-10-6 4 0,10 4-4 0,-9-3 4 0,9-1-4 0,-10-4 0 16,10 0 0-16,-10-2 4 0,10-3-4 0,0 4-4 0,0-9 4 15,-2-1-4-15,2 2 4 0,0-2-4 0,8-4 0 16,0-4 0-16,-9 4 0 0,9-10 4 0,0 5-4 0,0-5 4 0,0 6-4 16,9-6 0-16,-9 1 4 0,8-2 0 0,-8-3 0 0,8 5 0 15,2-1 0-15,-10 1 0 0,8-1-4 0,0 0 4 0,0 0 4 16,2 6-4-16,-2-1 4 0,0 1 8 0,1 4-4 0,8-5 8 16,-8 10-4-16,-1-5 4 0,0 0 0 0,10 4 4 0,-10 1 4 15,0 5 0-15,10-6 0 0,-1 6 4 0,-8 0-4 0,7-1 4 0,1 1 0 16,1-1 0-16,-2 5-8 0,2-3 4 0,-2-2-4 15,2 1 0-15,-1 0 0 0,-1-1-4 0,2 1 0 0,-2-6-16 0,10 6 8 16,-8-5-8-16,-1-1 0 0,-1-4 0 0,2 5 0 0,-2-5 0 16,-6 0 0-16,6 0 0 0,2-5 0 0,-10 1 0 0,1-1 0 15,-1-5 0-15,0 6 0 0,0-6 0 0,2-5 0 0,-2 6 0 0,-8-5 0 16,0-1 0-16,8 1 0 0,-8-1-28 0,-8 0-40 0,8-3-16 16,0 3-16-16,-8-4-16 0,-2 5-24 0,2-1-24 0,0 1-16 15,-9-5-56-15,9 4-12 0,-1 6 48 0,-8-5 36 0,9 4 36 0,-10 1 20 16</inkml:trace>
        </inkml:traceGroup>
        <inkml:traceGroup>
          <inkml:annotationXML>
            <emma:emma xmlns:emma="http://www.w3.org/2003/04/emma" version="1.0">
              <emma:interpretation id="{CB25049B-13A7-4616-B207-3740871207B5}" emma:medium="tactile" emma:mode="ink">
                <msink:context xmlns:msink="http://schemas.microsoft.com/ink/2010/main" type="inkWord" rotatedBoundingBox="7545,12077 7989,12078 7988,12418 7544,12417"/>
              </emma:interpretation>
              <emma:one-of disjunction-type="recognition" id="oneOf41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96828.4349">5536 9665 35 0,'-10'0'100'16,"10"0"-8"-16,0 0-24 0,0 0 4 0,0 0-4 0,0 0-8 15,0 0 0-15,0 0 0 0,0 0 0 0,0 0-4 0,0 0-4 16,0 0-4-16,0 0 4 0,0 0-4 0,0 0 4 0,0 0 0 0,0 0 4 16,0 0 8-16,10 0-8 0,-10 0 8 0,8 0-4 15,-8 0 0-15,8 0 0 0,1 0 0 0,0 0 0 0,-1 0-8 16,1 0 0-16,-1 0-4 0,0 0 0 0,10 0-4 0,-2 0 0 0,-6 0 0 15,6 0-8-15,2 0-4 0,-10 0 0 0,9 0-8 0,0 0-8 16,0 0-16-16,1 0 0 0,-2 0 0 0,2 0 0 0,-2 0 0 16,1 0 0-16,1 0 0 0,-10 0 0 0,10 0 0 0,-2 0 0 15,-8 0 0-15,10 0 0 0,-10 0 0 0,1 0 0 0,-1 0 0 16,0 0 0-16,2 0 0 0,-2 0 0 0,-8 0 0 0,0 0 0 0,8 0 0 16,-8 0 0-16,0 0 0 0,0 0 0 0,0 0 0 0,0 0 0 15,0 0 0-15,0 0 0 0,0 0 0 0,-8 0 0 0,8 0 0 16,-8 0 0-16,8 0-12 0,-10 0-60 0,10 0-16 0,-8 0-20 15,0 0-8-15,-1 0-16 0,1 4-12 0,-1-4-12 0,0 0-8 16,1 0-36-16,0 0-36 0,0 0 48 0,-10 0 40 0,10 0 20 0,-2 0 32 16</inkml:trace>
          <inkml:trace contextRef="#ctx0" brushRef="#br0" timeOffset="197089.7351">5689 9496 103 0,'0'-5'116'0,"0"1"-8"0,0 4-4 0,-8 0-28 0,8 0 0 16,0-4-4-16,0 4-4 0,0 0 0 0,0 0 0 0,0 4-8 0,0-4-4 16,0 4-4-16,0-4 0 0,8 5 0 0,-8 1-4 15,0 3 4-15,0-4 0 0,8 0-4 0,-8 5-4 0,0-1 0 16,9 5-16-16,-9-4 16 0,0-1 0 0,8 6-4 0,-8-1-4 0,0 0-8 16,0 1 0-16,0 0-4 0,0-6-4 0,9 5-4 0,-9 1-4 15,0-1 0-15,0 1-4 0,0-1-4 0,0-4 0 0,0-1-4 16,-9 5 0-16,9-4 0 0,0-1-4 0,0 1-8 0,0-5-12 0,0 5-12 15,0-6-16-15,0 0-12 0,0 2-8 0,9-6 0 16,-9 5-16-16,0-5-20 0,0 0-8 0,9 0-12 0,-9 0-16 0,0-5-44 16,8 5-8-16,-8-6 44 0,8 2 28 0,-8-5 24 0</inkml:trace>
        </inkml:traceGroup>
        <inkml:traceGroup>
          <inkml:annotationXML>
            <emma:emma xmlns:emma="http://www.w3.org/2003/04/emma" version="1.0">
              <emma:interpretation id="{B6307F9A-99F7-4956-935F-300B7B5CB774}" emma:medium="tactile" emma:mode="ink">
                <msink:context xmlns:msink="http://schemas.microsoft.com/ink/2010/main" type="inkWord" rotatedBoundingBox="8629,11822 9943,11824 9941,12576 8628,12574"/>
              </emma:interpretation>
              <emma:one-of disjunction-type="recognition" id="oneOf42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97764.9282">6789 9362 43 0,'-8'0'96'0,"-2"-4"-8"0,2 4-8 0,0-5-24 0,0 0 0 16,8 0-4-16,-10 5-4 0,2-4-4 0,8-2 0 0,-8-3-4 0,8 5 4 16,0-6 0-16,0 5-4 0,-9 0 0 0,9-4 0 15,9 4 4-15,-9 0 4 0,0-5-12 0,0 6-4 0,8-1 0 0,-8 0 0 16,8 0 0-16,-8 1 0 0,10-1 0 0,-2 0 4 0,-8 5-8 15,8-5 4-15,0 5-4 0,2 0 0 0,-2-5-8 0,0 10-4 16,1-5 4-16,-1 0-8 0,-8 5 0 0,9 0 0 0,0 0-4 0,-1-1 0 16,0 1 0-16,0 5-4 0,2-6 4 0,-2 6-4 0,-8 0 4 15,8-1 0-15,-8 5-4 0,0 1 0 0,0-1 0 0,0 5 0 16,0-4 0-16,0 4 0 0,-8 0-4 0,8 5 0 0,-8 0 0 16,-2-4 4-16,2 3 0 0,-8 2 0 0,7-2-4 0,-8 2-4 15,8-2 4-15,-7 1 0 0,6-4 4 0,-6-1-8 0,-2 0 4 16,10 0 0-16,-9-5 4 0,8 1-4 0,-8-1 0 0,9-4 0 15,-8-6 4-15,6 6-4 0,2-5-4 0,0-5 0 0,-2 4 0 16,2-4 4-16,8 0 0 0,-8-4-4 0,8-1 4 0,0 1 0 0,0-2 0 16,0 2 0-16,0-6-16 0,0 6 20 0,0-6-4 0,0 0 0 15,8 1 0-15,-8-1 0 0,0 5 0 0,8-4 0 0,-8-1 4 16,10 5-4-16,-10-4 4 0,8 4 0 0,-8 0 0 0,8 5-4 16,2-5 4-16,-2 5 4 0,0-4 4 0,-8 4 4 0,8 4-4 15,9-4 4-15,-8 5 4 0,0 0 0 0,-1 0 0 0,10-1 0 0,-10 1 0 16,8 5 0-16,2-1 0 0,-10-4 0 0,9 5-4 0,1-1 0 15,-2 1 0-15,2 0-4 0,-2-1-4 0,2-4-4 0,-1 4 4 16,-1 1-4-16,-7-5 4 0,8 5-4 0,1-6-4 0,-2 6 4 16,2-5-4-16,-2-1 0 0,1 0 0 0,-8-4 0 0,8 6-4 15,1-6-12-15,-10 5-12 0,9-5-16 0,-8 0-16 0,-1 0-16 0,9 0-8 16,-9 0-20-16,0 0-16 0,10 0-12 0,-10-5-24 0,-8 5-56 16,10-6-8-16,-2 2 36 0,0 0 40 0,-8-1 28 0,8-5 24 15</inkml:trace>
          <inkml:trace contextRef="#ctx0" brushRef="#br0" timeOffset="198038.1989">7385 9491 67 0,'0'0'104'0,"0"0"-4"0,0 0 4 15,8 0-20-15,-8 0 8 0,10 5 0 0,-10-5 0 16,8 0-8-16,0 6 0 0,2-6 4 0,-2 4-4 0,0 1 0 0,1 0 0 0,-1 0-8 15,9 5 4-15,0-6-4 0,-9 7-4 0,10-3-12 0,0 2 0 16,-2 5-8-16,1-6-4 0,0 5-12 0,0-4 0 0,1 4-8 16,-2-4 0-16,2 4-4 0,-2 1-8 0,2-1 0 0,-1 0-4 15,-1-4 0-15,2 4-8 0,-2 1 0 0,2-1 0 0,-1-4 0 0,0 4-16 16,-8-5 16-16,7 1-12 0,-8 5-8 0,10-7-8 0,-10 3-20 16,2-7-12-16,-2 6-24 0,0-5-24 0,1 5-8 0,-1-6-28 15,-8-4-20-15,0 5-32 0,9 1-60 0,-9-6 28 0,0-6 40 0,0 6 40 16,-9-5 20-16,9 1 24 0</inkml:trace>
          <inkml:trace contextRef="#ctx0" brushRef="#br0" timeOffset="198249.6345">7829 9477 87 0,'-8'-4'128'0,"-1"4"-12"0,0 4 4 0,9-4-20 0,-8 6 0 15,-1-2-4-15,1 5-4 0,0-3 0 0,8 3-4 0,-10 1-8 0,2 4-4 16,0-3-8-16,0 2-4 0,-2 1-4 0,2 1-8 0,0 4-12 15,-1-5 0-15,1 6-8 0,-1-1-8 0,0 0-24 0,-7 0 20 16,6 0-4-16,2 1 0 0,0-1-4 0,0 0-8 0,-10 0 0 16,10-1-8-16,-1 3-12 0,1-2-8 0,-1 0-12 0,0-5-12 15,1 5-16-15,0-4-12 0,0-5-24 0,-2 4-20 0,10-5-8 0,-8 1-20 16,8-5-44-16,0-1-12 0,0 2 44 0,0-2 32 0,0-8 16 16</inkml:trace>
        </inkml:traceGroup>
        <inkml:traceGroup>
          <inkml:annotationXML>
            <emma:emma xmlns:emma="http://www.w3.org/2003/04/emma" version="1.0">
              <emma:interpretation id="{8B28CB5C-15E5-40D6-8688-FAA8070B7726}" emma:medium="tactile" emma:mode="ink">
                <msink:context xmlns:msink="http://schemas.microsoft.com/ink/2010/main" type="inkWord" rotatedBoundingBox="10282,11663 12227,11666 12226,12520 10281,12517"/>
              </emma:interpretation>
              <emma:one-of disjunction-type="recognition" id="oneOf43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99403.5454">9066 9181 51 0,'-10'-6'96'0,"10"1"-8"0,0 1-8 0,0 4-20 0,-8-5-4 0,8-4-4 16,0 9 0-16,0-10 0 0,8 5 0 0,-8 1-4 16,10-2 8-16,-10 2 0 0,8-1 4 0,-8-5-4 0,8 6 0 0,0-2 0 15,2-3-4-15,-2 5 0 0,0-2-4 0,1 2 0 0,8 4-8 16,-8-5-4-16,-1 5-4 0,0 0-4 0,10 0 0 0,-10 0-8 15,0 0 0-15,2 5 0 0,-2-1-4 0,0 2 0 0,1-2 0 0,-9 1-4 16,8 5 0-16,-8-1-4 0,0 1 0 0,0 0 0 0,0-1-4 16,0 1 4-16,0 4-4 0,0 1 0 0,-8-1 0 0,-1 0-4 15,9-4 4-15,-8 4-4 0,0 1-4 0,-2-6 8 0,10 5-4 16,-8-4 0-16,0 0 0 0,8-1 0 0,-10 1 0 0,2-6 0 16,8 6 0-16,0-5 0 0,0-1 0 0,0-4 0 0,-8 6-4 0,8-6 4 15,0 0 0-15,8 4 4 0,-8-4 0 0,0 0 8 0,8 5 0 16,-8-5 4-16,10 5 4 0,-2-5 0 0,0 5 0 0,-8-5 0 15,10 4 0-15,-2-4 0 0,0 4-4 0,1 3-4 0,-1-7 0 16,9 0 0-16,-8 4-8 0,-1-4 0 0,0 0 4 0,2 0-4 16,6 0-4-16,-6 0-4 0,-2 0-4 0,0 0-16 0,0 0-16 15,1 0-28-15,-1-4-20 0,10-3-24 0,-18 7-36 0,8-4-36 16,0 0-76-16,2 4 24 0,-10-5 40 0,8 0 36 0,-8 0 32 16,0 1 28-16</inkml:trace>
          <inkml:trace contextRef="#ctx0" brushRef="#br0" timeOffset="199873.2903">9773 9588 19 0,'0'0'104'0,"0"4"0"15,0-4 0-15,0 6-24 0,0-6 0 0,9 0 8 0,-9 4-4 16,0-4 0-16,8 0-4 0,-8 5 0 0,8-5 0 0,1 0 0 16,-9 5-4-16,8-5 0 0,1 0 0 0,0 0-4 0,-1 0-4 0,0 0-8 15,10 4 4-15,-10-4-12 0,0 0-8 0,10 0-4 0,-10 0-8 16,9 0-4-16,1 0-8 0,-10 0 0 0,8 0-4 0,2 0-4 16,-10 0-4-16,10 0 0 0,-1 0-12 0,-9 0-4 0,9 0-16 15,0 0-20-15,-9 0-20 0,10 0-24 0,-10 0-12 0,10 0-20 16,-10 0-24-16,9 0-32 0,-9 0-12 0,0 0-40 0,2 0 32 15,-2-4 36-15,10 4 32 0,-10 0 24 0</inkml:trace>
          <inkml:trace contextRef="#ctx0" brushRef="#br0" timeOffset="198893.9118">8272 9448 63 0,'0'0'92'0,"0"0"-8"0,-9-3-8 0,9 3-24 0,0 0 0 0,0 0-4 16,0 0 0-16,0 3 4 0,9-3 0 0,-9 0 0 0,0 0 0 16,9-3-8-16,-9 6 0 0,8-3 4 0,0 0 0 0,-8 0-4 15,10 0-12-15,-2 0 4 0,9 0-8 0,-8 0 4 0,8 0-8 0,-9 0 0 16,9 0 0-16,-8 0-4 0,7 0-4 0,2 0 0 15,-1 0-4-15,-8 0 0 0,7 0-4 0,1 0 0 0,1 0 0 0,-10 0-4 16,10 0 4-16,-10 0-4 0,0 0 0 0,10 6 0 0,-10-6 0 16,0 0 0-16,1 4-16 0,-9-4 20 0,8 5-4 0,-8 0 4 15,8 0-4-15,-8-1 0 0,0 2 0 0,0-2-4 0,-8 5 0 16,8 1 0-16,-8-5 0 0,8 5 0 0,-9 0 4 0,1-1 0 16,-10 5-8-16,10-4 0 0,0 5 4 0,-10-6 4 0,10 5-4 0,-10 0 0 15,2 1-4-15,-1 0 4 0,0-1-4 0,0 0 0 0,-1 1 0 16,2-6 0-16,7 6 4 0,-8-1 0 0,0-4 0 0,9 4 0 15,-10-5-4-15,10 1 4 0,0-1 0 0,-2-3 0 0,2 3 0 0,0-4-4 16,8 0 4-16,-9-1-4 0,9 0 0 0,0-4 0 16,0 0 4-16,-9 6-4 0,18-6 4 0,-9 0 0 0,0-6-4 0,0 6 4 15,9-4 0-15,-9 4 0 0,8-4 0 0,-8-1 0 0,8 0 0 16,2 0 0-16,-10 1 4 0,8-2-4 0,0 2 4 0,1-1 0 16,8 1 0-16,-8 4 4 0,-1-6 0 0,0 6 8 0,10-4 4 15,-10 8 4-15,10-4 8 0,-10 0 8 0,9 6 0 0,-8-2 0 0,7 1 4 16,-7-1-12-16,7 2 20 0,2 3-8 0,-10 1-4 15,10-2 0-15,-2-2-4 0,2 3 0 0,-10 1-4 0,9-1-4 0,1 1 0 16,-10 1-4-16,8-7-4 0,2 6-4 0,-10 0 0 0,10-6-4 16,-10 1 0-16,9 4-4 0,-9-5 0 0,1-4-4 0,8 6-4 15,-9-6 0-15,2 4-12 0,-2-4-12 0,0 0-12 0,-8-4-20 16,9-2-28-16,0 2-28 0,-9-1-20 0,0-4-32 0,8-1-20 0,-8 0-64 16,0-4-16-16,0-1 52 0,0 2 44 0,0-2 36 0,0-4 20 15,0-1 24-15</inkml:trace>
        </inkml:traceGroup>
        <inkml:traceGroup>
          <inkml:annotationXML>
            <emma:emma xmlns:emma="http://www.w3.org/2003/04/emma" version="1.0">
              <emma:interpretation id="{7732FB89-0743-41C0-9601-547494E0925B}" emma:medium="tactile" emma:mode="ink">
                <msink:context xmlns:msink="http://schemas.microsoft.com/ink/2010/main" type="inkWord" rotatedBoundingBox="12772,11712 13199,11713 13197,12658 12770,12657"/>
              </emma:interpretation>
              <emma:one-of disjunction-type="recognition" id="oneOf44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00367.9654">10856 9181 55 0,'0'-6'104'0,"0"-3"0"0,0 4-12 0,-10 0-24 16,10 1-4-16,0-1 0 0,0 0 0 0,0 0 0 0,0 1-4 15,0-2 8-15,10 2-4 0,-10 4 8 0,0 0 0 0,0-5 0 16,0 5 4-16,-10 0 0 0,10 0 4 0,0 0-8 0,0 5 0 0,0-5-8 15,0 10 0-15,0-6-12 0,-8 6-8 0,8-1-4 0,-8 1-4 16,8 5-4-16,-8-6-8 0,-1 10 0 0,0-5-4 0,9 6-4 16,-8-1 0-16,-1 0-4 0,1 0-4 0,8 1 0 0,-8 3 0 15,-2-4 0-15,10 6-4 0,0-6-4 0,-8 0 0 0,8 4 0 16,0-3 4-16,0-1-4 0,8 5 0 0,-8-10 0 0,10 7 0 16,-10-3 0-16,8-3-4 0,0 4 4 0,1-5 4 0,-1 0-4 0,10-4 0 15,-10 4 0-15,8-9 0 0,-6 5 0 0,6-6-4 0,2 1 0 16,-1 0 4-16,0 0-4 0,-8-5 0 0,7-5-4 0,2 5 4 15,-2-5-4-15,-6 0 4 0,6 1 0 0,1-6-4 0,-9 5 0 0,1-4 4 16,8-1 0-16,-9 0 0 0,2 1 0 0,-2-1 4 16,0 0 0-16,-8 1-4 0,9-1 4 0,-9 6 0 0,9-6 0 0,-9 5 0 15,8 1 0-15,-8 0 0 0,0-2 0 0,0 6 0 0,0-5 4 16,0 5-8-16,0 0 8 0,0 0-4 0,0 5 0 0,0 1 0 16,0 2 4-16,0-3-4 0,0 5 8 0,0 4-8 0,0-5 4 0,0 6-4 15,0-1 4-15,0 1 0 0,0 4 0 0,0 0 4 0,0 0-4 16,0 1 0-16,0 4 0 0,0-5 4 0,0 4-8 0,0 2 4 15,0-6 0-15,0 4 0 0,-8-2 0 0,8 3-4 0,0-6 0 16,0 2-4-16,0-1 0 0,0-5-8 0,0 5-8 0,0-4-8 16,0-1-20-16,8-5-16 0,-8 6-20 0,0-5-12 0,8-6-12 15,-8 1-12-15,9 0-16 0,-9 0-16 0,8-5-32 0,1 0-44 0,-9 0 36 16,9-5 40-16,-1 0 20 0,0 0 28 0</inkml:trace>
        </inkml:traceGroup>
        <inkml:traceGroup>
          <inkml:annotationXML>
            <emma:emma xmlns:emma="http://www.w3.org/2003/04/emma" version="1.0">
              <emma:interpretation id="{6658DF61-56E0-4577-935B-1D74F4CC7517}" emma:medium="tactile" emma:mode="ink">
                <msink:context xmlns:msink="http://schemas.microsoft.com/ink/2010/main" type="inkWord" rotatedBoundingBox="13660,11720 15433,11723 15431,12715 13659,12712"/>
              </emma:interpretation>
              <emma:one-of disjunction-type="recognition" id="oneOf45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00699.0817">11641 9660 23 0,'0'-5'108'0,"0"0"-8"0,0 5-12 0,0-4-20 15,0 4-4-15,0-5 4 0,0 5 4 0,0 0 12 0,0 0 4 16,0 0-4-16,0 0-4 0,8 0 4 0,-8 5 0 0,8-1 0 16,0 1-4-16,-8 0 4 0,9 0-8 0,0 4 4 0,-1-4-8 0,9 5-4 15,-9-1-8-15,10 1 0 0,-10-1-12 0,10 1 0 0,-2 5-8 16,2-6-12-16,-10 0 0 0,9 6-8 0,-1-5-4 0,2-1-4 16,0 5 0-16,-2-4 0 0,10-1-4 0,-18 6-4 0,17-5 0 15,-15-1-4-15,6 1-12 0,2 4-8 0,-2-4-16 0,-7-1-8 16,8 0-24-16,-8 7-16 0,-1-8-16 0,0-2-8 0,2 3-12 15,-10 1-16-15,8-5-16 0,0-1-16 0,-8 2-52 0,0-2 4 0,0-4 40 16,0 0 36-16,0-4 28 0,0-2 16 0</inkml:trace>
          <inkml:trace contextRef="#ctx0" brushRef="#br0" timeOffset="200913.5058">12067 9588 83 0,'0'-5'124'16,"0"1"-12"-16,0-2-4 0,-10 6-20 0,10 0 0 0,-8 0 4 0,8 0-12 15,-8 6 0-15,-1-2-8 0,9 1 0 0,-8-1-4 0,-1 6-8 16,9 0-4-16,-9-1 0 0,1 6 0 0,8-1-4 0,-8 1-8 16,0-1-4-16,-2 5-8 0,2 0-4 0,0 1-4 0,-2 3-4 0,2-4-4 15,-9 6-4-15,9-2 0 0,-9 6 0 0,8-4 0 16,-7-2-8-16,6 2 0 0,-6-2-8 0,6-4-4 0,-6 6-8 0,8-6-12 16,-1-5-16-16,1 1-16 0,-1-1-12 0,9 0-16 0,-9-4-12 15,9-5-12-15,0 0-12 0,0-1-28 0,9-4-48 0,-9-4 20 16,9-1 28-16,-1-5 36 0,1 0 16 0</inkml:trace>
          <inkml:trace contextRef="#ctx0" brushRef="#br0" timeOffset="201416.1627">12212 9200 11 0,'0'-5'104'16,"8"-5"-8"-16,0 6-12 0,-8-2-24 0,9-3 0 0,-1 4-4 0,-8 0 4 15,9 1 0-15,0-1 4 0,-1 0 4 0,0 0-8 0,0 5 4 16,2-4-4-16,-2 4 0 0,0-6 0 0,2 6-8 0,-2 0 0 16,0 6 0-16,1-6-8 0,-1 4-4 0,0-4-4 0,1 5-4 15,-9 0 4-15,9 0-8 0,-9-1-4 0,8 6-4 0,-8-6-4 16,0 1 0-16,0 5 0 0,0 0 0 0,0-1-4 0,0 1-8 0,-8-1 4 15,8 1-4-15,-9-5 0 0,9 9-4 0,-9-4 4 0,1-1-4 16,0 1 4-16,-1 0 0 0,9-1-4 0,-8 1 0 0,0-6 0 16,-2 6 0-16,2-5 0 0,8 5 0 0,-8-6 4 0,-2 6-4 0,10-5 0 15,-8-1 0-15,8 0 0 0,0 3 8 0,0-3 0 16,-8 0-4-16,8 2 8 0,0-2-4 0,0-4 4 0,0 5 0 16,0-1 4-16,0 2 4 0,8-2 0 0,-8-4 4 0,8 5-4 0,-8-1 0 15,10 2-4-15,-10-6 0 0,8 4-4 0,0 2 4 16,-8-2-4-16,10-4-4 0,-2 6 0 0,0-6 4 0,1 3-8 0,7-3 0 15,-7 0-4-15,0 6 0 0,-1-12-8 0,10 6-8 0,-10 0-12 16,10-3-24-16,-10-3-24 0,0 6-16 0,9-4-24 0,-9-6-40 16,10 10-28-16,-10-10-80 0,0 5 32 0,2 1 44 0,-2-6 28 0,0 5 32 15,0-5 32-15</inkml:trace>
          <inkml:trace contextRef="#ctx0" brushRef="#br0" timeOffset="202203.0587">12910 9631 15 0,'0'0'108'0,"-8"-5"-12"0,8 0-8 0,0 5-28 15,0-5-4-15,0 5-4 0,0 0-4 0,0-4-4 0,0 4 4 16,0 0 0-16,0-5 0 0,0 5 0 0,8-5 4 0,-8 5 4 16,0 0-4-16,9 0 4 0,-9-4 4 0,8 4 0 0,0 0 4 0,2 0 0 15,-2 0 0-15,0 0 0 0,2 4-4 0,6-4-4 0,-8 0 0 16,10 5-4-16,-10 0-4 0,9-5-4 0,1 4-8 0,-10 1 0 15,8 0-12-15,2-5-4 0,-1 5 0 0,0 0-4 0,0 0-4 16,-9-5 0-16,10 5-4 0,-2-5 4 0,-6 0-4 0,6 4-4 16,-7-4-4-16,-1 0 8 0,1 0-4 0,-1 0-4 0,1 0 4 0,-9 0-8 15,8 0 8-15,-8 0-4 0,0 0 0 0,8 0 4 0,-8 0-4 16,0 0 0-16,0 0-4 0,-8 0-4 0,8 0 4 0,-8 0-4 16,8 0 0-16,-9 0-4 0,9 0 0 0,-8 0 0 0,-1 5-4 15,1-5 0-15,-1 5 0 0,-7 4 0 0,6-4 0 0,-6 5 0 16,6-1 0-16,-6 1-4 0,-1 4 4 0,0 1 0 0,8-1 0 0,-7 0 4 15,-2 5 0-15,10 1 4 0,-10-7 0 0,2 8 0 0,-1-2 4 16,8-4 0-16,-8 3 0 0,1-3 0 0,6-2 4 0,-6 3-4 16,6-2 0-16,2 0 4 0,-9 0 4 0,9-4-4 0,0 1 0 0,8-3 0 15,-9-3 0-15,0 5 0 0,9-10 0 0,0 4-4 16,-8 2 4-16,8-6 0 0,0 4 0 0,0-4 4 0,0-4-4 0,8 4 4 16,-8-6-4-16,9 2 4 0,-9-1-4 0,9 0 4 0,-1 0-4 15,0 1 4-15,1-7 0 0,-1 7 0 0,0 0 0 0,2-6 0 16,-2 5 8-16,10-5-4 0,-10 6 4 0,0-1 0 0,9-1 4 15,-8 6 4-15,-1-4 4 0,1 4 0 0,7 0 0 0,-6 0 0 16,-2 4 4-16,8 2-4 0,-6-1 0 0,-2-1 8 0,0 6-4 16,1-1 0-16,8 1 4 0,-8-6-4 0,-1 11 0 0,8-5-20 0,-6-1-8 15,-2 1 0-15,0 5 0 0,10-6 0 0,-10 1 0 16,1-1 0-16,-1 1 0 0,9-5 0 0,-8 4 0 0,-1-4 0 0,10 0 0 16,-10-1 0-16,0 1 0 0,10-5 0 0,-10 5 0 0,0-5 0 15,1-5 0-15,0 5 0 0,-1-5 0 0,1 1 0 0,-1-1 0 16,0 0 0-16,2-4 0 0,-2-1 0 0,-8 0 0 0,0-4-68 0,0 5-40 15,8-6-24-15,-8 5-28 0,-8-4-32 0,8 1-48 0,0-2-52 16,-8 0 56-16,-2 1 44 0,2-1 40 0,0 1 24 0,-1-1 28 16</inkml:trace>
        </inkml:traceGroup>
        <inkml:traceGroup>
          <inkml:annotationXML>
            <emma:emma xmlns:emma="http://www.w3.org/2003/04/emma" version="1.0">
              <emma:interpretation id="{A1C033C2-1A3F-4F88-A17F-7D7E77FCD8BB}" emma:medium="tactile" emma:mode="ink">
                <msink:context xmlns:msink="http://schemas.microsoft.com/ink/2010/main" type="inkWord" rotatedBoundingBox="16370,11984 18332,11987 18331,12500 16369,12497"/>
              </emma:interpretation>
              <emma:one-of disjunction-type="recognition" id="oneOf46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03320.0677">14368 9760 63 0,'0'0'108'16,"-8"-4"-4"-16,8 4-4 0,0 0-24 0,-9 0-8 0,9 0-4 0,0 0-12 15,0 0 0-15,0 0-8 0,0 0 8 0,0 4 8 0,0-4-4 16,0 0 4-16,9 0 0 0,-9 0 0 0,8 6 4 0,-8-6 0 15,8 0 0-15,2 4 0 0,-10-4 0 0,8 5-20 0,0-5 16 0,0 0-4 16,10 4-4-16,-10-4-8 0,10 0 4 0,-10 0-12 16,9 6-4-16,-9-6-4 0,10 0-4 0,-2 0-4 0,2 0-8 15,-1 0 0-15,0 0-4 0,-9-6 0 0,9 6 0 0,9 0-8 0,-8 0 0 16,-2 0-12-16,1 6-8 0,-8-6-20 0,8 0-24 0,-1 0-20 16,2 0-12-16,-10 0-24 0,10 0-20 0,-10 0-12 0,9 0-32 15,-8 0-60-15,-1 0 32 0,1 0 44 0,-1 0 24 0,0 0 36 0,2 0 16 16</inkml:trace>
          <inkml:trace contextRef="#ctx0" brushRef="#br0" timeOffset="203668.1374">15195 9875 15 0,'0'0'124'15,"0"6"-16"-15,0-6-12 0,0 0-24 0,0 0-8 0,0-6-4 16,0 2-4-16,0 0-4 0,0-2-4 0,0-3-8 0,8-1 0 16,-8 1-4-16,10-1 0 0,-10-5-4 0,8 1 8 0,0-5-4 15,1 4-4-15,-1-3-4 0,10-2-4 0,-10 1 8 0,0 0-4 0,10 0 0 16,-10 0 0-16,10-1 4 0,-10 1-4 0,0 0 0 0,9 0 0 16,-8 4-4-16,8-4 0 0,-9 5 0 0,0-5 0 0,2 4 4 15,-2 1-4-15,0 4 0 0,2 1-4 0,-2-6 0 0,0 5-4 16,-8 6 0-16,9-6 0 0,-1 5 0 0,-8 1-4 0,8-2 4 15,-8 2-8-15,9-1 4 0,-9 5-4 0,0 0 4 0,9 0 4 0,-9 0 0 16,8 0 0-16,-8 0 0 0,0 5-4 0,8-1 4 0,-8 2-4 16,0 3 4-16,0 1-24 0,0 0 20 0,10 0 0 0,-10 3 0 15,0 2-4-15,0 3 0 0,0 2 0 0,0 0 0 0,-10-1-4 0,10 4-4 16,0 2-4-16,0-7-4 0,-8 7-4 0,8-1-12 16,0 0-16-16,0 0-16 0,0-5-12 0,0 5-12 0,0-5-16 0,0 0-16 15,0-1-12-15,8 3-4 0,-8-8 4 0,0 2-36 0,10-1-24 16,-2-4 0-16,-8 0 40 0,8-5 20 0,1-1 28 0</inkml:trace>
          <inkml:trace contextRef="#ctx0" brushRef="#br0" timeOffset="204016.2051">15817 9559 39 0,'0'0'128'0,"0"0"-8"0,0 5 0 0,0 0-24 15,0-1 0-15,-8 2 0 0,8 3-12 0,0 1-4 0,-8 4-8 0,8-5 0 16,0 6 0-16,0-5-12 0,0 4 0 0,-9 0-4 0,9 1-4 15,0-1 0-15,0 0-4 0,9 1-4 0,-9 4 0 0,8-4-4 16,0-2-4-16,-8 2-8 0,9-1 4 0,0 1 0 0,7-5-12 16,-6-1 4-16,6 5 0 0,-7-3-4 0,8-7 0 0,0 6-8 15,-1-6 4-15,2-4-8 0,0 6 0 0,7-6-4 0,-8 0 4 16,8-6-4-16,-7 2 0 0,8-2 0 0,-2-2-4 0,-6-3 0 16,7 1 8-16,-7-3-8 0,6-2 0 0,-6 1-4 0,-1-5 8 0,0 4-8 15,0-4 4-15,-1 0 0 0,-6 0 0 0,-2-1 0 0,0 1-4 16,-8 0 4-16,10 0 0 0,-10-1-4 0,-10 6 0 0,10-5 4 15,-8 5-4-15,0-1 0 0,-2-4-4 0,-6 9 4 0,8-4 0 0,-9 5 0 16,8-6-4-16,-8 11 0 0,-1-6-4 0,2 5-8 16,-2 5 4-16,2-5-12 0,-1 5 0 0,-1 5-4 0,2-5-8 0,8 9-4 15,-10-3-4-15,0 2 0 0,2 7-4 0,7-5-8 0,-8 5-24 16,9 0 16-16,-1-2-12 0,-7 1-4 0,16 5-12 0,-10-4-8 16,2-1-8-16,0 1-36 0,8-1-32 0,-10 1 32 0,10-1 24 0,0 0 32 15</inkml:trace>
        </inkml:traceGroup>
        <inkml:traceGroup>
          <inkml:annotationXML>
            <emma:emma xmlns:emma="http://www.w3.org/2003/04/emma" version="1.0">
              <emma:interpretation id="{91C8E2E8-50FD-45E5-A0A9-62065E5EF287}" emma:medium="tactile" emma:mode="ink">
                <msink:context xmlns:msink="http://schemas.microsoft.com/ink/2010/main" type="inkWord" rotatedBoundingBox="18656,11524 20312,11527 20309,13190 18653,13188"/>
              </emma:interpretation>
              <emma:one-of disjunction-type="recognition" id="oneOf47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04934.7519">16977 9579 55 0,'0'-6'116'0,"0"2"-8"0,0-1-4 0,0 0-16 0,-8 0 0 0,8 5 4 15,0 0 8-15,0-4-8 0,0 4-4 0,0 0-4 0,0 0-8 0,-8 0-8 16,8 0-4-16,0 0-4 0,-10 4-4 0,10 1 0 16,-8 0-8-16,0 0 0 0,8 5-4 0,-9-1-4 0,0 5-8 0,1-4-4 15,-1 4-4-15,-7 1-8 0,7-1 0 0,0 0 0 0,1 6-8 16,-10-1 4-16,2 0-4 0,7 0-4 0,-8 1 0 0,9-1 0 16,-9-5-4-16,-1 5-4 0,10 0-8 0,-10-4-4 0,10 0-16 0,0-1-16 15,0 0-12-15,-1-5-16 0,0 0-8 0,9 1-12 16,-8 0-12-16,8-6-28 0,0 2 8 0,0-1-24 0,0-5-48 0,8-5 12 15,-8 5 36-15,9-6 28 0,0 2 28 0</inkml:trace>
          <inkml:trace contextRef="#ctx0" brushRef="#br0" timeOffset="205212.0056">17191 9022 75 0,'0'-5'92'15,"0"-4"-8"-15,8 3-4 0,-8 1-28 0,8-3 0 0,1 2-8 16,0-4 4-16,-9 6-4 0,8-1 4 0,1 1 0 0,-1-5-4 16,9 3 4-16,-8 2 4 0,-1 4 0 0,0-6-8 0,10 6 4 15,-10-4-4-15,1 4 0 0,0 0 4 0,7 0 0 0,-7 4-4 16,-1-4 0-16,0 6-4 0,-8-2-4 0,10 2 0 0,-10 3-4 15,8-5 0-15,-8 5-4 0,0 1 0 0,-8 0-8 0,8-1 0 0,-10 6 0 16,10-5-4-16,-8 4 8 0,0 1-4 0,-1-1-4 0,1 1 0 16,0-2 0-16,-1 2 4 0,0-5-8 0,1 4 4 0,0 1 0 15,-2-1 0-15,10-5 0 0,-8 1 0 0,0 5 0 0,8-6 0 0,0 1-4 16,-9-6 0-16,9 6 0 0,0 0-8 0,0-5 4 16,0 4 0-16,0-4-8 0,9 0 4 0,-9 4 0 0,0-4-4 0,8 0 4 15,0 0 0-15,2-1-4 0,-2 1 4 0,-8 0 0 0,8 0-4 16,10-5 0-16,-10 0-4 0,0 4-4 0,9-4-4 0,1 0-12 15,-10 6-12-15,10-6-16 0,-2 0-20 0,-8 0-20 0,10 0-24 0,-1 0-20 16,-1 0-20-16,-6-6-44 0,6 6-48 0,-8 0 40 0,10 0 44 16,-10 0 36-16,10 0 20 0,-10 0 24 0</inkml:trace>
          <inkml:trace contextRef="#ctx0" brushRef="#br0" timeOffset="205858.282">17889 9550 19 0,'0'-4'116'0,"0"-2"-8"16,0 1-4-16,0 1-28 0,0-2-12 0,0 2 0 0,0-1-4 16,0 0 0-16,0 5 4 0,0 0 0 0,0 0-20 0,0 0 24 0,0 0-4 15,0 5 0-15,0 0-4 0,0-1-4 0,0 2-4 0,9 3-4 16,-9 5 0-16,0-4-4 0,0-1-4 0,0 6-4 0,0-1 0 15,8 0-8-15,-8 6 0 0,0-6-4 0,9 5-8 0,-9-4 4 0,0 4-4 16,9-5-4-16,-9 1-4 0,8-1-4 0,0 0 4 16,2-4-4-16,-2 5 0 0,0-6 0 0,-8 1-4 0,18-6 4 0,-10 0-8 15,0 2 8-15,1-1-8 0,8-5 4 0,-8 0-4 0,-1 0 4 16,8-5-4-16,-6-1 0 0,-2 2-4 0,10 0 4 0,-10-6 0 16,0 1 0-16,9-1 0 0,-8-5 0 0,-1 6 0 0,1-5 0 0,-1 4 4 15,0-4 0-15,-8-1 0 0,10 6 0 0,-2-1 0 0,-8-4 4 16,0 4 0-16,8 1-4 0,-8-1 8 0,0 5 0 0,0-5 0 15,0 5 4-15,0 5 4 0,0-4 0 0,0 4 0 0,0-5 4 16,0 5 4-16,0 0 0 0,0 5-8 0,0-5 8 0,0 4 0 16,0 1 0-16,0 5-16 0,0-5 20 0,0 5-4 0,0-1 4 15,0 1-4-15,0-1 0 0,0 6 0 0,0-1 0 0,0 0 4 0,0 1-28 16,10-1 0-16,-10 6 0 0,0-7 0 0,8 7 0 0,-8-1 0 16,0-4 0-16,8 4 0 0,-8 0 0 0,8 1 0 0,-8-2 0 15,9 2 0-15,-1-1 0 0,-8 4 0 0,9-2 0 0,0-3 0 16,-9 6 0-16,8-5 0 0,-8 0 0 0,8 5 0 0,-8-5 0 15,10 5 0-15,-10-5 0 0,0 6 0 0,0-6 0 0,0 4 0 0,0 2 0 16,-10-6 0-16,10 5 0 0,-8-4 0 0,0 3 0 16,-1-4 0-16,0 5 0 0,-8-5 0 0,1 0 0 0,-2 6 0 0,2-6 0 15,-2 0 0-15,-7-5 0 0,8 5 0 0,-8-4 0 0,-1-1 0 16,0 0 0-16,0-4-12 0,1 0-48 0,-1-1-12 0,0-4-12 16,1 0-16-16,-1-5-4 0,2 0-20 0,-2 0-16 0,0-5-16 0,0-4-28 15,1-1-52-15,7-5 16 0,-8 1 36 0,10-5 40 16,-1-5 28-16</inkml:trace>
          <inkml:trace contextRef="#ctx0" brushRef="#br0" timeOffset="204550.7771">16636 9641 79 0,'0'0'92'0,"0"0"-8"0,0 0-4 0,0 0-20 0,0 0-4 16,0 0 0-16,0 0 4 0,0 0 0 0,0 0 4 16,0 5-4-16,8-5 8 0,-8 0 0 0,0 4-24 0,0-4 24 0,10 5 0 15,-10-5 0-15,0 5 4 0,8 0 0 0,0-1 0 0,-8 6 0 16,9-5 4-16,-1 4-8 0,1-4-4 0,0 5 0 0,-1-1-4 15,0 1-8-15,0 5-4 0,2-11 0 0,6 10-4 0,-6-4-8 0,-2-1-4 16,0 6-4-16,9-5-24 0,-9-2-4 0,10 7 0 0,-10-5 0 16,10 5 0-16,-10-6 0 0,0 1 0 0,10 4 0 0,-10-4 0 15,9-1 0-15,-9 6 0 0,1-5 0 0,0-2 0 0,-1 3 0 16,10-2 0-16,-10-4 0 0,-8 4 0 0,8-3 0 0,0-2 0 16,-8 0 0-16,10 3-8 0,-10-3-36 0,0-4-20 0,0 4-12 0,0-4-16 15,0 0-16-15,0-4-16 0,0 4-24 0,0-4-12 0,-10-3-24 16,2 3-48-16,8 0 4 0,-8-6 48 0,0 0 32 0,8 5 28 15,-10-4 28-15</inkml:trace>
        </inkml:traceGroup>
        <inkml:traceGroup>
          <inkml:annotationXML>
            <emma:emma xmlns:emma="http://www.w3.org/2003/04/emma" version="1.0">
              <emma:interpretation id="{E4534790-5652-48B2-8C14-50D9CC42EC80}" emma:medium="tactile" emma:mode="ink">
                <msink:context xmlns:msink="http://schemas.microsoft.com/ink/2010/main" type="inkWord" rotatedBoundingBox="20752,12090 21119,12091 21118,12101 20751,12100"/>
              </emma:interpretation>
              <emma:one-of disjunction-type="recognition" id="oneOf48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06204.3516">18743 9502 59 0,'-10'0'108'0,"10"0"-4"0,0 0 0 15,0 4-24-15,10-4 0 0,-10 0 0 0,0 0 0 0,8 0 0 16,-8 0-8-16,8 0 0 0,0 0-8 0,-8 0 4 0,9 0 0 16,0 0-4-16,-1 0 4 0,1 0-4 0,7 0-8 0,-6 0-8 0,6 0-4 15,-8 0-12-15,10 0 0 0,-10 0-12 0,10 0 0 0,-10 0-4 16,9 0 0-16,-1 0-12 0,-6 0-4 0,6 0-12 0,2 0-12 15,-10 0-24-15,9 0-20 0,-8 0-20 0,8 0-40 0,-9 0-24 0,0 0-40 16,10-4-44-16,-10 4 32 0,2 0 40 0,-2-6 36 16,0 6 20-16</inkml:trace>
        </inkml:traceGroup>
        <inkml:traceGroup>
          <inkml:annotationXML>
            <emma:emma xmlns:emma="http://www.w3.org/2003/04/emma" version="1.0">
              <emma:interpretation id="{78509069-685A-4D55-9A0D-A269AF23E6FA}" emma:medium="tactile" emma:mode="ink">
                <msink:context xmlns:msink="http://schemas.microsoft.com/ink/2010/main" type="inkWord" rotatedBoundingBox="21733,11698 22117,11699 22115,12486 21732,12485"/>
              </emma:interpretation>
              <emma:one-of disjunction-type="recognition" id="oneOf49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06710.0094">20004 9152 11 0,'-8'-5'100'0,"8"0"-8"0,-9-4-20 0,9 3-8 0,-9 2 0 15,9-1-4-15,-8 0 0 0,8 0 0 0,-8 5-4 0,8 0 4 16,-10-4 8-16,2 4 0 0,8 0 0 0,-8 4-4 0,-1-4 0 15,0 5-4-15,1 0 4 0,0 0-8 0,-1 5 4 0,1-1-4 16,-1 1 0-16,0 4-4 0,-7-5-4 0,6 6-4 0,2-1-4 16,-8 5-4-16,6 1-4 0,2-1 0 0,-9 0-4 0,9 0-4 0,0 5-4 15,-2 0 0-15,-6 1-8 0,6-2 4 0,10 0-4 0,-8 6-4 16,0-4 0-16,8 4-4 0,0-6 0 0,0 6 0 0,0 0 0 16,0 0 0-16,0-5 0 0,8 5 0 0,0-5 0 0,2 0-4 0,-2 0 0 15,0-1 0-15,10-4 0 0,-10 1 0 0,9-7 0 16,1 8 0-16,-2-8 0 0,2-3 4 0,-2 1-4 0,2-3-4 0,7-2 4 15,-8-2-4-15,0 2 4 0,1-6 0 0,7 0-4 0,-8 0-4 16,0-6 0-16,-9 2-4 0,10-6 0 0,-10 6 0 0,10-7-4 16,-10-3 4-16,0 5 0 0,-8-6 0 0,8 1 0 0,-8-1 4 15,0-4 0-15,0 5 4 0,-8 0-4 0,0-6 0 0,0 6 4 0,-2-5 0 16,2 4-4-16,0 1 4 0,-10 4 4 0,1-4-4 16,9 4 0-16,-9 5 4 0,0 0-4 0,-1 1 0 0,2 4 0 0,-2 0 4 15,2 4-4-15,-1 1 0 0,8 5 0 0,-8 0 0 0,-1-1 0 16,10 1-4-16,-8 4 0 0,6 1-8 0,2-6-16 0,0 6-8 15,8 4-12-15,-9-5-4 0,9 0-8 0,0 1-16 0,0-1-8 0,0 1-16 16,0-1-16-16,9 1-28 0,-1-6-48 0,0 5 4 0,2-3 36 16,-2-3 32-16,8 2 28 0</inkml:trace>
        </inkml:traceGroup>
        <inkml:traceGroup>
          <inkml:annotationXML>
            <emma:emma xmlns:emma="http://www.w3.org/2003/04/emma" version="1.0">
              <emma:interpretation id="{D33CF3AC-6451-45D6-8C4A-A1F4BF6CAD80}" emma:medium="tactile" emma:mode="ink">
                <msink:context xmlns:msink="http://schemas.microsoft.com/ink/2010/main" type="inkWord" rotatedBoundingBox="22560,11719 24435,11722 24433,13226 22558,13223"/>
              </emma:interpretation>
              <emma:one-of disjunction-type="recognition" id="oneOf50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07193.7068">20600 9698 11 0,'0'-5'120'0,"0"1"-12"0,-8-1-4 0,8 5-24 0,-8 0 0 16,8 0 4-16,-9 0 0 0,9 5-8 0,-8-5 0 0,8 4-8 0,-9 1-8 15,0 0-4-15,9 5-4 0,0-6 0 0,-8 6-4 16,8 0-4-16,0-1-4 0,0 1 0 0,0 4-8 0,0-5-4 16,0 6 0-16,0-1-4 0,8 1-4 0,-8-1-4 0,9 1-4 0,-9 0 0 15,9-7 0-15,-1 8 0 0,1-3-4 0,-1-4 0 0,0 7-4 16,2-8 0-16,-2 3 0 0,0-7-4 0,10 6 4 0,-10-5-4 15,9-5-4-15,-9 4 4 0,10-4 0 0,-10 0-8 0,8 0 4 0,-6 0 0 16,-2-4-4-16,10-1 4 0,-10 0-4 0,0-4 4 16,9 4 0-16,-17-5 0 0,17-4 4 0,-17 4-4 0,9 1 4 0,-1-6-4 15,-8 1 4-15,8-1-4 0,-8 1 4 0,10-1 4 0,-10 0-16 16,0 2 16-16,0-1 4 0,0 4-4 0,0-5 0 0,0 6 4 16,0 0 4-16,0 4 0 0,0-5 4 0,0 5 8 0,0 0 0 0,0 1 4 15,0 4 0-15,0 0 4 0,0 0 0 0,0 0 0 0,0 4-4 16,0 1 4-16,0 0 4 0,0 5-4 0,0-1 0 0,0 1 0 15,0 0 0-15,0 3 0 0,8 2-4 0,-8 3 0 0,8-3 0 16,-8 4-28-16,10 2 0 0,-10 3 0 0,8-6 0 0,-8 6 0 16,8 0 0-16,0 0 0 0,1 0 0 0,-1 5 0 0,1-5 0 0,0 5 0 15,-1-1 0-15,0-4 0 0,2 5 0 0,-2 0 0 0,-8-1 0 16,8-3 0-16,-8 4 0 0,8-2 0 0,-8 3 0 0,0-1 0 16,0-5 0-16,-8 4 0 0,8-3 0 0,-8-2 0 0,0 2 0 15,-10-2 0-15,10-4 0 0,-10 1 0 0,10-6 0 0,-9 5-48 16,1-9-36-16,-2 4-8 0,0-9-12 0,10 5-12 0,-9-5-16 0,0-5-20 15,9 0-12-15,-9 0-28 0,9-5-48 0,-2-5 28 0,2 0 40 16,0-4 36-16,-2 0 20 0</inkml:trace>
          <inkml:trace contextRef="#ctx0" brushRef="#br0" timeOffset="207816.0399">21385 9569 31 0,'0'-10'108'0,"0"5"-8"0,0 1-4 0,0-6-24 16,0 10-4-16,0-5 0 0,8 1 0 0,-16 4-8 0,8 0 4 0,0 0 0 15,0 0-4-15,8-6-4 0,-8 6-4 0,0 0 0 0,0 6 0 16,10-6 4-16,-10 0-4 0,8 4 0 0,0 1-4 0,-8-5 0 16,8 6-4-16,2-2 0 0,-2 0-4 0,9 1-4 0,-9 0-8 15,0 0 0-15,10-1-8 0,-10 6 0 0,10-5-8 0,-10 5 0 16,9-6-4-16,0 1-4 0,0 0 4 0,-9 4 0 0,10-4-4 0,-10 0-4 16,10 5 0-16,-10-5-4 0,9-1 8 0,-8 6 0 0,-1-5 0 15,1-1 0-15,-1 6-4 0,-8-5 0 0,8 4 0 0,-8 1 0 16,0-5 0-16,-8 4-4 0,8 1 4 0,-8-5 0 0,-1 5-8 15,1-1 4-15,-1 0 0 0,0 1-4 0,-7-1 4 0,6 1 0 16,-6-5 0-16,-2 5-4 0,2-2 0 0,-1 3 0 0,-1-1 0 16,2-1-4-16,-2-5 4 0,2 6-4 0,-2 1 4 0,1-7 0 0,1 6-4 15,-2 0 4-15,2-6 4 0,-2 1 0 0,10 4 0 16,-10-5 0-16,10 2 0 0,-1-2 0 0,1 2 0 0,0-2 4 0,-1-4 0 16,9 0 0-16,-9 4-4 0,9-4 4 0,0 0 0 0,0 0 0 15,0 0 0-15,0 0 0 0,0 0 0 0,0 0 0 0,9 0-4 16,-9 0 4-16,9 0-4 0,-9 0 8 0,8 0-4 0,0 0 0 0,-8 0 4 15,9 0 0-15,-1 0-4 0,1 0 4 0,0 0 4 0,-1 0 4 16,0 6 0-16,2-6 0 0,-2 5 8 0,0-1 4 0,0 1 4 16,2 0 0-16,-2 0 4 0,9 5 4 0,-9-6-4 0,0 7-4 15,10-3 0-15,-10 2 0 0,0-1 0 0,10 6-4 0,-10-5-4 16,1-1-4-16,8 1 0 0,-8-1-4 0,-1 1-4 0,0-5 0 0,1 4-4 16,8-4 0-16,-9 0 0 0,2-1-4 0,-2-4-4 0,0 0-8 15,1 0-4-15,0 0-12 0,-9-4-16 0,8-1-12 0,1 0-16 16,-9-4-32-16,8 4 4 0,0-5-28 0,-8-4-20 0,8 4-16 15,-8-4-52-15,10-1-24 0,-10 1 48 0,8-6 36 0,-8 6 28 16,0-5 24-16</inkml:trace>
          <inkml:trace contextRef="#ctx0" brushRef="#br0" timeOffset="208244.8961">22152 9214 43 0,'0'-5'96'16,"0"-4"-4"-16,0 4-8 0,8 0-24 0,-8 0 0 0,10-5-4 0,-10 5 0 16,8 1 0-16,0-1 0 0,2 0-4 0,-2 1 4 0,0-6 0 15,0 5 0-15,1 5 0 0,0-4 4 0,-1 4-4 0,1-6-4 16,-1 6 0-16,0 0 0 0,2 0-4 0,-2 6-4 0,0-6 0 15,2 4-8-15,-10 1 0 0,8 5-4 0,-8-6-4 0,0 6-8 16,8-1 0-16,-8 1-4 0,-8 0-4 0,8-1 0 0,-8 1-4 0,8 4 0 16,-10-4 0-16,2 4-4 0,0-4-4 0,-2 4 0 0,2 1 4 15,-9-6-4-15,9 5 4 0,-1 1-4 0,0-5 4 0,1 4 0 16,-8-5-4-16,6 6 4 0,2-5 4 0,0 3 0 0,-2-3 4 16,2-1-4-16,8 7 8 0,-8-6 0 0,8-1 0 0,0 0 8 15,-9 1 0-15,9 0 0 0,9-2 0 0,-9 3 0 0,0-2-4 0,8 1 4 16,-8 0-4-16,8-1 4 0,2 1-4 0,-2-6 0 0,0 6 0 15,2-5-4-15,6-1 0 0,-8 2 0 0,1-2-24 0,8 1 20 16,0-5-4-16,-9 4 0 0,10-4-4 0,0 0-8 0,-10-4-8 16,8 4-16-16,1-5-8 0,-8 5-28 0,8-4-20 0,-9-2-32 15,2 2-32-15,-2-1-48 0,0-5-76 0,-8 6-4 0,8-6 52 16,-8 5 40-16,0-5 40 0,0 6 24 0,0-6 28 0</inkml:trace>
        </inkml:traceGroup>
        <inkml:traceGroup>
          <inkml:annotationXML>
            <emma:emma xmlns:emma="http://www.w3.org/2003/04/emma" version="1.0">
              <emma:interpretation id="{835FFBDE-5A2F-4AB5-9B67-C8F23E549713}" emma:medium="tactile" emma:mode="ink">
                <msink:context xmlns:msink="http://schemas.microsoft.com/ink/2010/main" type="inkWord" rotatedBoundingBox="25246,12326 25706,12327 25705,12792 25245,12791"/>
              </emma:interpretation>
              <emma:one-of disjunction-type="recognition" id="oneOf51">
                <emma:interpretation id="interp55" emma:lang="" emma:confidence="0">
                  <emma:literal>+</emma:literal>
                </emma:interpretation>
                <emma:interpretation id="interp56" emma:lang="" emma:confidence="0">
                  <emma:literal>±</emma:literal>
                </emma:interpretation>
                <emma:interpretation id="interp57" emma:lang="" emma:confidence="0">
                  <emma:literal>X</emma:literal>
                </emma:interpretation>
                <emma:interpretation id="interp58" emma:lang="" emma:confidence="0">
                  <emma:literal>f</emma:literal>
                </emma:interpretation>
                <emma:interpretation id="interp59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210538.7749">23244 9957 35 0,'0'0'104'0,"0"0"-8"0,-9 0 4 0,9 0-28 0,0 0-8 15,0 0-8-15,0 0-4 0,-8 0 0 0,8 0 0 0,0 0 4 16,0 0 8-16,8 0-4 0,-8 0 8 0,0 0 0 0,9 0 0 0,-1 0 4 15,-8 0 0-15,8 0 0 0,2 0 4 0,-2 0-4 0,8 0 0 16,-6 5 4-16,6-5-12 0,-7 0-4 0,8 5-4 0,0-5-8 16,-1 0-4-16,2 4-8 0,0-4-4 0,-2 6-8 0,1-6 0 15,0 4-12-15,8-4 4 0,-7 4-4 0,0-4-8 0,-2 0-4 16,1 0 0-16,0 7-16 0,0-7-8 0,1 0-16 0,-10 0-12 0,10 0-16 16,-10 0-16-16,0 0-16 0,0 0-20 0,1-7-24 0,-1 7-12 15,-8 0-12-15,9-4-48 0,-9 0-16 0,0-2 44 0,0 2 36 16,0-1 32-16,-9 0 24 0</inkml:trace>
          <inkml:trace contextRef="#ctx0" brushRef="#br0" timeOffset="210754.1809">23526 9751 23 0,'-10'-5'120'0,"10"1"-4"0,0 4-8 0,-8-5-20 0,8 5 0 0,0-5-4 16,0 5 4-16,0 0-8 0,0 5 0 0,-8-5 4 0,8 5-4 15,0-1 0-15,0 1 0 0,0 4 0 0,-10-3-8 0,10 3-4 16,0 5 0-16,0-4-4 0,0 3-8 0,-8 2-4 0,8 0-4 0,-8 4-4 15,8 1-8-15,-9-1 0 0,9 0-4 0,-8-1-12 0,8 2 0 16,0 0 0-16,-9-1-4 0,9 0-4 0,0 0-4 0,0 0-4 16,0 0 0-16,0-4-12 0,-8 4-4 0,8-5-12 0,0 1-20 15,0-1-20-15,0-5-24 0,0 1-16 0,0 0-20 0,0 0-28 16,0-6-24-16,8-4-56 0,-16 5-16 0,8-5 44 0,0-5 36 0,0 1 36 16,0-1 24-16</inkml:trace>
        </inkml:traceGroup>
      </inkml:traceGroup>
    </inkml:traceGroup>
    <inkml:traceGroup>
      <inkml:annotationXML>
        <emma:emma xmlns:emma="http://www.w3.org/2003/04/emma" version="1.0">
          <emma:interpretation id="{12B3DFB8-2FBA-42E6-9AFB-00D8AEC45247}" emma:medium="tactile" emma:mode="ink">
            <msink:context xmlns:msink="http://schemas.microsoft.com/ink/2010/main" type="paragraph" rotatedBoundingBox="2912,13775 14090,13694 14101,15213 2923,152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0AA140-1505-49D5-9C7F-7430DABD2EBC}" emma:medium="tactile" emma:mode="ink">
              <msink:context xmlns:msink="http://schemas.microsoft.com/ink/2010/main" type="inkBullet" rotatedBoundingBox="2916,14305 3419,14301 3420,14343 2917,14347"/>
            </emma:interpretation>
            <emma:one-of disjunction-type="recognition" id="oneOf52">
              <emma:interpretation id="interp60" emma:lang="" emma:confidence="0">
                <emma:literal>-</emma:literal>
              </emma:interpretation>
            </emma:one-of>
          </emma:emma>
        </inkml:annotationXML>
        <inkml:trace contextRef="#ctx0" brushRef="#br0" timeOffset="211677.7104">906 11751 15 0,'-8'0'88'0,"8"0"-8"0,0 0-4 0,0 0-24 16,0 0 0-16,8 0 4 0,-8 0 8 0,0 0 12 0,8 0 4 15,-8 0 0-15,9 0 4 0,-1 0-4 0,-8 0 0 0,9 0-4 16,0 0 0-16,-1 0 0 0,0 0-4 0,2 0 0 0,-2 0-4 16,8 0-8-16,-6 0 0 0,-2 0-4 0,0 0 0 0,9 0-12 0,-8 0-8 15,8 0-4-15,-9 0-4 0,10 0-4 0,-2 0-8 0,-6-4 0 16,6 4 0-16,1 0-8 0,0-5-4 0,-8 5 0 0,7-6 0 16,2 6-4-16,-1-4 4 0,0 4-12 0,-9-5-8 0,9 0-8 15,1 5-24-15,-10-5-24 0,10 1-20 0,-10 4-16 0,0 0-24 16,0 0-20-16,10 0-8 0,-10-6-76 0,1 6 12 0,-1 0 32 0,0 0 44 15,2 0 28-15,-10 0 24 0</inkml:trace>
      </inkml:traceGroup>
      <inkml:traceGroup>
        <inkml:annotationXML>
          <emma:emma xmlns:emma="http://www.w3.org/2003/04/emma" version="1.0">
            <emma:interpretation id="{465616C8-8F88-4694-AC51-A5C22B2D34A3}" emma:medium="tactile" emma:mode="ink">
              <msink:context xmlns:msink="http://schemas.microsoft.com/ink/2010/main" type="line" rotatedBoundingBox="4427,13764 14090,13694 14101,15213 4438,15284"/>
            </emma:interpretation>
          </emma:emma>
        </inkml:annotationXML>
        <inkml:traceGroup>
          <inkml:annotationXML>
            <emma:emma xmlns:emma="http://www.w3.org/2003/04/emma" version="1.0">
              <emma:interpretation id="{4AF32E1B-80F0-4A79-809A-D9137C03DEC0}" emma:medium="tactile" emma:mode="ink">
                <msink:context xmlns:msink="http://schemas.microsoft.com/ink/2010/main" type="inkWord" rotatedBoundingBox="4427,13764 6630,13748 6640,15127 4437,15143"/>
              </emma:interpretation>
              <emma:one-of disjunction-type="recognition" id="oneOf53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13189.6654">3754 11636 55 0,'0'4'132'0,"-10"-4"-8"0,10 6-4 0,0-6-24 0,-8 4-4 16,8-4-4-16,0 5-8 0,-8-1-8 0,8 2-4 0,0-3-8 0,0 8-4 16,-8-6 0-16,8 5-4 0,0-1-4 0,0 1-4 0,0-1 0 15,0 1-8-15,0 5 4 0,8-1-8 0,-8 0-4 0,8 0 0 16,-8 0 0-16,8 6-8 0,2-6-4 0,-2 5 0 0,0-3-4 0,2-3-4 15,-2 6 0-15,0-5-4 0,1 1 4 0,8-1-4 16,-9-4-4-16,1 4 4 0,7-4-4 0,-6-1 0 0,-2 1 0 0,10-5 0 16,-10 5-4-16,0-10 4 0,9 4-4 0,-9-4 4 0,1 0-4 15,8-4-4-15,-9-2 4 0,2 2 0 0,-2-6 0 0,-8 1 0 16,8-1 0-16,1 1 0 0,-9-6 0 0,9 6 0 0,-9-6 0 16,8 1 4-16,-8-1 0 0,0 1-4 0,0 1 4 0,0-3 0 15,0 2 0-15,0 4 0 0,0 1 0 0,0-1 4 0,0 6 0 0,0-6 4 16,0 10-4-16,0-6 4 0,0 2 0 0,0 4 4 0,0 0 0 15,0 4 4-15,0 2-4 0,0-2 4 0,0 6 0 0,8 0 8 16,-8-1 0-16,0 6 0 0,9-1-4 0,-9 0 4 0,8 1 0 16,-8 4-4-16,9 0 4 0,-9 0 0 0,9 5-4 0,-1-5 0 15,-8 6 0-15,8-2-4 0,2 7 0 0,-10-7 0 0,8 0 0 0,-8 7 0 16,0-6-8-16,8 5 0 0,-8 0 4 0,0-1-4 0,0-4-4 16,0 5 4-16,0 0-4 0,0-5-4 0,0 5 0 0,-8-11 0 15,8 7 0-15,0-6-8 0,-8 0-8 0,8-5-8 0,0 1-8 0,-10-1-16 16,10-4-16-16,0-5-20 0,0-1-12 0,-8 1-8 15,8-5-12-15,0 0-8 0,0-5-16 0,0 1-8 0,0-1-36 16,0-5-36-16,0 0 32 0,-8-3 32 0,8-2 36 0,0-5 16 0</inkml:trace>
          <inkml:trace contextRef="#ctx0" brushRef="#br0" timeOffset="213518.7842">4188 11253 23 0,'0'-11'104'0,"8"7"-12"0,-8-6-8 0,0 5-24 0,10-5-4 0,-10 6-8 16,8-5 0-16,0 3-4 0,-8 2 0 0,9-1 4 0,0 0 0 15,-1-4 4-15,1 9 0 0,-1-6 0 0,9 2 0 0,-8 4-4 16,-1-5-4-16,10 5 0 0,-10 0 0 0,0 0 0 0,10 0 0 15,-10 5 0-15,0-1 0 0,1-4-4 0,-1 6-4 0,0 3-4 16,2 1 0-16,-10-6-8 0,0 11-4 0,8-5 0 0,-16 4-4 0,8-1-4 16,0 2-4-16,-10 0 0 0,10 4 0 0,-8-5-4 0,0 6 0 15,-1-2-4-15,1-2 4 0,0 3-4 0,-1-5 0 0,0 5 0 16,1-5 0-16,0-4 4 0,-2 4-4 0,2-4 0 0,8-5 0 16,-8 4-4-16,8-4 8 0,-9 0-4 0,9-5-4 0,0 5 0 15,0-5 0-15,0 0 4 0,0 0 0 0,0 0 0 0,0 4 0 0,9-4 4 16,-9 0 0-16,8 5 0 0,-8-5 4 0,8 5 0 0,-8-5 4 15,10 5 8-15,-2-1-4 0,0 2 4 0,1-2 0 0,0 1-4 16,-1 5 0-16,9-6-4 0,-9 1 0 0,0 0 0 0,2 0-4 0,6-1 0 16,-6 2-4-16,-2-6 0 0,8 4 0 0,-7-4 0 15,0 0-4-15,8 0-4 0,-9 0 0 0,0 0-8 0,2-4-20 0,6 4-12 16,-8-6-24-16,2 2-16 0,-2-1-32 0,0-5-40 0,1 6-48 16,0-6-48-16,-1 5 40 0,1 1 40 0,-9-6 28 0,8 5 32 15,0-5 16-15</inkml:trace>
          <inkml:trace contextRef="#ctx0" brushRef="#br0" timeOffset="212083.6278">2424 11943 47 0,'0'0'112'0,"0"0"-12"0,0 0-12 0,0 0-28 16,-10-5-4-16,10 0-8 0,0 0-4 0,0-5-4 0,0 1-4 16,0-5 0-16,0-1-4 0,0 0 4 0,0 1 0 0,10-5-4 15,-10 0 0-15,8-5-4 0,-8 5 4 0,8-4-4 0,2-2 4 16,-2 1 4-16,0 0-8 0,1 0-4 0,-1 0 0 0,0 5-4 0,10-5 4 15,-10 4-4-15,0-3 0 0,2 8 0 0,-2-4-4 0,0 5 0 16,1-1 0-16,0 6 0 0,-9-6-4 0,8 11 0 0,0-6 4 16,-8 5-4-16,0 0 8 0,9 5 4 0,-9-3 0 0,0 3 0 15,8 0 4-15,-8 3 0 0,0-3 0 0,0 5-4 0,9 0-16 16,-9 5 16-16,0-1 4 0,9 1-4 0,-9-1-4 0,0 6 0 0,8-6-4 16,-8 11 0-16,8-6-8 0,-8 5 0 0,0 0 4 0,0 0-4 15,0 6-4-15,10-2 0 0,-10-4 0 0,0 6 0 0,0-2-4 16,0 2 0-16,0-2-4 0,0 2-8 0,0-2-12 0,0 2-12 15,0-6-16-15,8-1-16 0,-8 2-4 0,0-1-20 0,8-5-16 16,-8 1-12-16,9-1-8 0,-9-4-16 0,9 0-48 0,-9-1 0 0,8-4 36 16,0 0 24-16,-8-5 32 0</inkml:trace>
          <inkml:trace contextRef="#ctx0" brushRef="#br0" timeOffset="212703.9629">2901 11506 67 0,'9'0'104'0,"-9"5"-4"0,8-5 0 0,-8 0-24 15,9 0 0-15,-1 4-4 0,0-4 4 0,-8 0-4 0,9 0 0 16,0 0-12-16,-1 0-8 0,0 6-4 0,2-6-12 0,6 0 4 15,-7 0-12-15,8 0-4 0,-9 0-4 0,9 0-8 0,1 0 4 16,-2-6-12-16,2 6 0 0,-2-4-4 0,2 4-4 0,-1 0-16 0,-1-5-24 16,10 5-28-16,-8-5-44 0,-2 5-36 0,2 0-60 0,-1-5 40 15,-1 5 28-15,2 0 32 0,-2-4 24 0</inkml:trace>
          <inkml:trace contextRef="#ctx0" brushRef="#br0" timeOffset="212403.7664">2943 11525 23 0,'0'0'116'0,"0"0"-4"0,0 0-8 0,-8 5-28 16,8 0-4-16,0 0-4 0,0-1 0 0,0 6-4 0,0-5-12 15,0 5 0-15,-8-1-8 0,8 1 0 0,0-1 0 0,0 1-4 16,0 5-8-16,8-6 0 0,-8 6 0 0,8-6-4 0,-8 1 0 0,9 4-4 16,0-5 0-16,-9 1 0 0,8 5 4 0,0-6 0 0,2 1-4 15,-2 0 4-15,0-1-4 0,1 1-4 0,8-1 0 0,-9 1 0 16,1-6 0-16,7 5 0 0,-6-3-4 0,-2 4 0 0,10-6-4 15,-10 6-4-15,8-5 4 0,-7 4-4 0,8-4 0 0,-8 4 0 16,-1-4-4-16,0 4 0 0,10 1 0 0,-10-5 0 0,-8 5 0 0,8-5 0 16,-8 4 0-16,10 1 0 0,-10-6 0 0,0 6-4 0,0 0 4 15,0-1-4-15,-10 1 0 0,10-6 0 0,-8 6-8 0,0 0-12 16,0-5-12-16,-2 4-8 0,2-4-12 0,0 4-4 0,-9-3-20 0,8-6-8 16,0 4-12-16,-7-4-28 0,8 0 8 0,-10 0-44 15,10-4-32-15,-10 4 32 0,10-10 28 0,-9 0 24 0,9 1 20 0</inkml:trace>
        </inkml:traceGroup>
        <inkml:traceGroup>
          <inkml:annotationXML>
            <emma:emma xmlns:emma="http://www.w3.org/2003/04/emma" version="1.0">
              <emma:interpretation id="{253D7B4A-92A8-4C1A-9095-58283680C4AF}" emma:medium="tactile" emma:mode="ink">
                <msink:context xmlns:msink="http://schemas.microsoft.com/ink/2010/main" type="inkWord" rotatedBoundingBox="7145,14221 7885,14215 7889,14700 7148,14706"/>
              </emma:interpretation>
              <emma:one-of disjunction-type="recognition" id="oneOf54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214209.934">5135 11626 87 0,'-9'0'104'15,"9"0"-8"-15,0 0-8 0,0 0-20 0,0 0-4 0,0 0 0 0,0 0-20 16,0 0 24-16,9 5 0 0,-9-5-4 0,0 5-8 15,8-5 0-15,-8 4 4 0,9-4 0 0,-1 6 0 0,-8-2 0 0,9-4-4 16,-1 5-4-16,10-1 0 0,-10 2-8 0,0-3 0 0,10 3-4 16,-10-1-4-16,9-5-4 0,-9 0-4 0,10 5-4 0,-2-5-4 15,-6 0 0-15,6 0-4 0,2 0 0 0,-2 0-4 0,-7 0-4 16,8 0 0-16,0-5-4 0,-9 5 0 0,10-5 0 0,-10 5 0 0,10-6 0 16,-10 6-4-16,0 0 0 0,1 0 4 0,-1 0 0 15,-8 0-4-15,8-3 0 0,-8 3 0 0,0 0 0 0,10 0 0 0,-10 3-4 16,-10-3 4-16,10 11 0 0,0-6 0 0,-8-1 0 0,0 6-8 15,8-1 4-15,-9 1-4 0,1 5 4 0,0-5-4 0,-10 3-4 16,10 2 0-16,0 4-4 0,-10 1 4 0,1-1 0 0,8 0 0 16,-8-1-4-16,1 2 4 0,-2-1 4 0,2 0 0 0,6 1 0 15,-6-2 4-15,-2 2 0 0,2-1 0 0,7-4 4 0,-7 4-4 0,6-5-16 16,-6 1 20-16,6-6 4 0,2 1-8 0,0-1 8 0,8 1-4 16,-9-10-4-16,1 4 0 0,8 2 0 0,0-6 0 0,0-6 4 15,0 6-4-15,0-4 4 0,0-1-4 0,0-5 4 0,0 6 0 16,8-6 4-16,-8 1-8 0,9-1 4 0,-9 1-4 0,8-1 4 15,0 0 0-15,-8 1 4 0,10-1 0 0,-2 0 0 0,0 1 4 0,2-1 0 16,-2 5 0-16,0-5 8 0,1 6 4 0,-1-1 4 0,0 5 0 16,10 0 0-16,-10 0 4 0,0 0 4 0,10 5 0 0,-10-5 4 15,10 4-4-15,-10 6 0 0,9-5 4 0,0 5-4 0,0-1 0 0,1-4 0 16,-2 4 0-16,2 1-4 0,-2 0 4 0,1-1-24 16,9 1-8-16,-10-5 0 0,2 5 0 0,-1-5 0 0,9-1 0 0,-10 1 0 15,2 0 0-15,-2-1 0 0,10-4 0 0,-8 5 0 0,-2-5 0 16,1 0 0-16,1-5 0 0,-2 5 0 0,2-4 0 0,-10-1 0 15,10 0 0-15,-10 1 0 0,9-1-96 0,-9-5-48 0,0 1-8 0,2 3-36 16,-2-3-40-16,-8-1-64 0,8 0 44 0,-8 1 36 0,0-1 48 16,10-4 32-16,-10 5 20 0</inkml:trace>
        </inkml:traceGroup>
        <inkml:traceGroup>
          <inkml:annotationXML>
            <emma:emma xmlns:emma="http://www.w3.org/2003/04/emma" version="1.0">
              <emma:interpretation id="{7C3F2090-2E3B-4FA7-B0D4-3E15E45ACF3C}" emma:medium="tactile" emma:mode="ink">
                <msink:context xmlns:msink="http://schemas.microsoft.com/ink/2010/main" type="inkWord" rotatedBoundingBox="8729,14010 9369,14006 9372,14438 8732,14443"/>
              </emma:interpretation>
              <emma:one-of disjunction-type="recognition" id="oneOf55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215011.79">6712 11684 95 0,'9'0'108'16,"-9"0"-4"-16,8 0-4 0,-8 4-24 0,8-4 4 0,2 6 8 15,-10-6-8-15,8 0-8 0,0 0 0 0,0 0-4 0,10 0-8 0,-10 0 0 16,1 4-4-16,8-4-8 0,0 0 0 0,-1 0-12 0,2-4-8 16,0 4 0-16,-2-6-4 0,9 2-8 0,-7 4 0 0,8-10-4 15,-1 4-4-15,0 3-8 0,1-7-4 0,-1 5-16 0,10-5-36 16,-10 6-8-16,0-6-32 0,11 1-36 0,-12-1-56 0,2 5-36 16,-1-5 40-16,1 6 32 0,0-6 36 0,0 5 16 0</inkml:trace>
          <inkml:trace contextRef="#ctx0" brushRef="#br0" timeOffset="214816.3124">6832 11429 83 0,'0'-3'104'0,"0"3"-8"15,0-6-4-15,0 6-16 0,8-5 12 0,-8 5 4 0,0 5 0 16,0-5-8-16,0 6-4 0,8-3-4 0,-8 7-4 0,0-5-4 16,0 4-4-16,8 1-4 0,-8 4-4 0,10 1-8 0,-10-6 0 15,8 11-8-15,-8-6-4 0,0 5-8 0,0 0 0 0,0-4-4 0,8 4 0 16,-8 0-8-16,0 1 0 0,0-1-4 0,0 0 0 0,0 0-4 16,10-5-4-16,-10 5 0 0,0-4-4 0,0-1 0 0,0 1-8 15,0-2 0-15,8-3-12 0,-8 0-8 0,0 0-12 0,0-5-8 16,0-1-24-16,0 6 12 0,0-10-24 0,0 5-20 0,0-5-20 15,0 0-12-15,0 0-48 0,-8 0-24 0,8 0 44 0,-10-5 32 0,2 0 16 16,8 0 24-16</inkml:trace>
        </inkml:traceGroup>
        <inkml:traceGroup>
          <inkml:annotationXML>
            <emma:emma xmlns:emma="http://www.w3.org/2003/04/emma" version="1.0">
              <emma:interpretation id="{27B642E4-83C8-4A96-B9DE-CE3DE5AE0DCD}" emma:medium="tactile" emma:mode="ink">
                <msink:context xmlns:msink="http://schemas.microsoft.com/ink/2010/main" type="inkWord" rotatedBoundingBox="10213,13752 13054,13731 13064,15221 10224,15242"/>
              </emma:interpretation>
              <emma:one-of disjunction-type="recognition" id="oneOf56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216320.289">9968 11674 63 0,'0'-9'108'0,"-8"3"-4"0,8-3-4 0,0 5-44 0,-8-2 20 16,8 2-4-16,0 4-8 0,0 0-8 0,0-5 4 0,0 5 8 16,0 0 0-16,0 0 0 0,0 0 0 0,8 5 4 0,0-1 8 0,-8 2 0 15,10-2 4-15,-2 5-8 0,0 0 0 0,10 2-4 0,-10-2-8 16,9 6-4-16,-9-1-8 0,10 1-8 0,-2 0-8 0,2 3 0 16,-1-3-12-16,0 4 0 0,0-5-8 0,-9 5 0 0,10 0-4 0,-2 2-8 15,2-8 4-15,-2 6-12 0,-7 0-4 0,8-4-12 16,-8 4-12-16,-1-5-20 0,10 1-16 0,-10-1-20 0,0 1-16 0,2-6-24 15,-10 1-24-15,8 0-24 0,-8-6-44 0,0 1-28 0,8-5 48 16,-8 0 36-16,0 0 32 0,0-5 28 0</inkml:trace>
          <inkml:trace contextRef="#ctx0" brushRef="#br0" timeOffset="216614.5074">10327 11698 19 0,'0'-10'132'15,"0"10"-4"-15,0-4-8 0,-8 4-12 0,8-5 4 0,-8 5 0 16,8 0 0-16,-10 5-4 0,2-5 0 0,8 4-8 0,-8 2-4 15,-2-2-4-15,2 5-8 0,0-3-12 0,-9 3-8 0,8 1-8 0,0 0-8 16,1-1-8-16,0 5-12 0,-10 1 0 0,10-2-8 0,-10 3-4 16,10-2 0-16,-9 0-4 0,9 5-8 0,-9-3 4 0,8 2-4 15,1 1-4-15,-10-5-8 0,10 6-20 0,0-6-8 0,-1 0-20 16,0 1-16-16,9-1-16 0,-8-5-12 0,8 6-20 0,0-5-16 16,0-6-12-16,0 6-44 0,8-5-32 0,1-1 28 0,-9-4 40 0,9 6 28 15,7-6 28-15</inkml:trace>
          <inkml:trace contextRef="#ctx0" brushRef="#br0" timeOffset="216995.4833">10737 11736 15 0,'0'-4'128'0,"0"4"-12"0,0-5-4 0,0 5-24 0,-10 0 8 15,10 0-4-15,-8-5 0 0,8 5-8 0,-8 0-8 0,8 5-4 16,-9-5-8-16,9 5 0 0,0-5-4 0,0 4-4 0,-8 7 0 15,8-7-4-15,0 0-4 0,0 6 0 0,0 5-4 0,0-6-4 0,0 5 0 16,8 1-4-16,-8-1-4 0,9 5-4 0,-9-5-4 16,8 6-8-16,0-1 0 0,-8 0-4 0,10-4 0 0,-2 4-4 0,0-5 0 15,10 1 0-15,-10-1 0 0,0 1-4 0,9-6 0 0,-8 1 0 16,8 0 0-16,-9-6 0 0,10 1-4 0,-10-1 0 0,10-4-4 16,-10 0 0-16,9-4 0 0,-9-1 0 0,10 1 4 0,-10-6-4 0,0 0 0 15,0 1 0-15,2-6 0 0,-2 1 0 0,0-1 0 0,-8 1 4 16,10-5-20-16,-10 4 20 0,0-4 0 0,8 0 4 0,-8 6 0 15,0-3-4-15,0-3 0 0,0 5 0 0,-8 4 8 0,8-4 0 16,0 4-4-16,0 1 0 0,-10 4 4 0,10 0 0 0,0 0 0 16,0 1 4-16,-8 4 0 0,8 0 0 0,0 4 0 0,0 1 4 0,0 0 0 15,0 4 4-15,0 0 0 0,0 1 4 0,0 5 0 0,0-1 4 16,0 5 0-16,0-5 0 0,0 11 0 0,8-6-28 0,-8 5 0 16,10 0 0-16,-10 5 0 0,8-6 0 0,-8 6 0 0,8-4 0 15,1 3 0-15,-9 1 0 0,8 0 0 0,0 0 0 0,-8 0 0 16,9-1 0-16,-9 1 0 0,0-6 0 0,0 7 0 0,0-2 0 0,0-4 0 15,-9 5 0-15,1-5 0 0,0 0 0 0,-1 0 0 16,1 0 0-16,-10-5 0 0,2 0 0 0,-2 0 0 0,10-4 0 0,-9-1 0 16,0 1-20-16,0-5-64 0,-1-1-20 0,10-4-12 0,-10 0-16 15,10-1-28-15,-8-4-20 0,7-4-40 0,-8-1-44 0,8 0 48 16,1-4 40-16,0-6 36 0,-2 1 24 0,2 0 20 0</inkml:trace>
          <inkml:trace contextRef="#ctx0" brushRef="#br0" timeOffset="215579.2841">8212 11363 79 0,'-8'-6'96'0,"8"2"-12"15,-8-2-4-15,8-3-24 0,0 0 0 0,0-1-4 0,0 0-4 0,8-4 0 16,-8 5-4-16,8-6 4 0,2 1-4 0,-2 3 4 0,0-2 0 16,1 3-4-16,-1-4 4 0,0 5-8 0,10-1 0 0,-10 0-4 15,10 1 4-15,-10 3 4 0,9 2-4 0,-8-1 4 0,8 5 0 0,-9 0 0 16,9 0-4-16,-8 5 0 0,7-1-4 0,-6 2-4 15,-2 3-4-15,0 1-4 0,1 0 0 0,0 3-4 0,-9 2-4 0,8-1-4 16,-8 1 4-16,0 4-12 0,0 0 4 0,0 1 0 0,0-1-4 16,-8 0 0-16,8-1 0 0,-9 2 0 0,9-1 0 0,-9-3 0 15,1 2-4-15,8-4 4 0,-8-4-8 0,8-1 0 0,0 1 0 0,0-1 0 16,-10-4 0-16,10 0-4 0,0-5 0 0,0 0 0 0,0 0 4 16,0 0 0-16,10-5 0 0,-10 0 0 0,0 1 0 0,8-1 0 15,-8 0-4-15,8 0 4 0,-8-4 0 0,9 4 4 0,0 0-4 16,-9 0 0-16,8 1 4 0,0-1 4 0,1 0-4 0,-1 5 0 15,0-5 0-15,2 5 0 0,-2 0 0 0,0 5 4 0,2-5 0 0,-2 5-4 16,0 0 4-16,0 4 0 0,2-4 0 0,-2 4 0 16,0 1 0-16,1 0-4 0,-1 4 0 0,0 1 0 0,2-6 8 0,-2 5-4 15,0 5 4-15,-8-4-4 0,8 4 0 0,-8-5 0 0,0 6 8 16,0-1-4-16,0-1-4 0,0 2 4 0,-8-1-4 0,8 1 8 16,-8 4-4-16,0-5 0 0,-2 0-4 0,-6 1 0 0,7-1 0 0,-7-5 0 15,6 0-4-15,-6 2 0 0,-2-3-4 0,10 1 0 16,-10-4-4-16,2-5-4 0,7 4-8 0,-7-4-12 0,7 0-4 0,0-5-16 15,-7 0-16-15,6-5-12 0,2 5-24 0,0-5-16 0,8-4-16 16,-9 4-40-16,0-5-40 0,9 1 28 0,0-1 40 0,0-5 32 16,0 6 16-16</inkml:trace>
          <inkml:trace contextRef="#ctx0" brushRef="#br0" timeOffset="215974.2149">8844 11458 59 0,'8'0'112'0,"0"-5"8"0,2 5-4 0,-2-4-20 0,-8 8 4 0,8-4 0 16,-8 5-8-16,0 0-4 0,0 0 0 0,0 4-4 16,0 1-4-16,-8-1 0 0,8 1-4 0,0 5 0 0,0-1-8 0,0 0-4 15,-8 0-4-15,8 6-4 0,0-6-8 0,0 6-4 0,0-1-4 16,8 0-4-16,-8 0-4 0,8-5-4 0,-8 5-4 0,8 1-4 16,1-5 0-16,0-2 0 0,8 7-4 0,-9-11 0 0,10 6-4 15,-2-1 0-15,2-4-4 0,7-1 0 0,-8-4 0 0,8 5 0 16,1-6 0-16,0 1 0 0,-1-5-4 0,1 0-4 0,8 0 4 0,-8 0 0 15,-1-5 0-15,1 1-4 0,8-1 0 0,-8-5 0 0,-1 6 0 16,1-11 0-16,-10 5 0 0,10 0 0 0,-8-3 0 0,-2-2 0 16,-7 5 0-16,8-3 0 0,-8-7-4 0,-1 5 0 0,0 2 4 0,-8-2-4 15,0 1 0-15,0-1 0 0,0-4 4 0,-8 5-8 16,8-1 8-16,-8 1 0 0,-1-1-8 0,0 1 8 0,-8-1 0 0,9 1 0 16,-10 5-4-16,10-6 0 0,-8 1 0 0,-2 4-4 15,1-4 0-15,0 4 0 0,-8 1 0 0,7-1-4 0,2 0-4 0,-10 7-4 16,9-3 0-16,0 1-8 0,0 0-8 0,-9 5-4 0,8 0-8 15,2 5-8-15,-1 0 0 0,-9 4-4 0,10-4-4 0,6 5 0 0,-6 4-12 16,-2-4-4-16,10 4-12 0,0 0-8 0,-9 1-8 16,8-1-4-16,9 1-28 0,-9-1-32 0,9 5-4 0,0-4 28 0,0-6 32 15,9 5 16-15</inkml:trace>
        </inkml:traceGroup>
        <inkml:traceGroup>
          <inkml:annotationXML>
            <emma:emma xmlns:emma="http://www.w3.org/2003/04/emma" version="1.0">
              <emma:interpretation id="{985AB5E9-3B67-4D0C-B16C-82DE3EE7DDD9}" emma:medium="tactile" emma:mode="ink">
                <msink:context xmlns:msink="http://schemas.microsoft.com/ink/2010/main" type="inkWord" rotatedBoundingBox="13555,13775 14091,13771 14094,14278 13559,14282"/>
              </emma:interpretation>
              <emma:one-of disjunction-type="recognition" id="oneOf57">
                <emma:interpretation id="interp65" emma:lang="" emma:confidence="0">
                  <emma:literal>2</emma:literal>
                </emma:interpretation>
                <emma:interpretation id="interp66" emma:lang="" emma:confidence="0">
                  <emma:literal>3</emma:literal>
                </emma:interpretation>
                <emma:interpretation id="interp67" emma:lang="" emma:confidence="0">
                  <emma:literal>ż</emma:literal>
                </emma:interpretation>
                <emma:interpretation id="interp68" emma:lang="" emma:confidence="0">
                  <emma:literal>z</emma:literal>
                </emma:interpretation>
                <emma:interpretation id="interp69" emma:lang="" emma:confidence="0">
                  <emma:literal>%</emma:literal>
                </emma:interpretation>
              </emma:one-of>
            </emma:emma>
          </inkml:annotationXML>
          <inkml:trace contextRef="#ctx0" brushRef="#br0" timeOffset="217633.7762">11572 11382 27 0,'-8'-5'104'0,"-1"-5"-8"16,9 0-4-16,-9 6-24 0,9-6-4 0,-8 1 0 0,8-1 0 16,0 1-4-16,0 3 4 0,0-4-8 0,0 1 0 0,0 0 0 0,0-1-4 15,0 0-8-15,8 2 0 0,-8 1-4 0,0-1 0 0,9-2 0 16,0 1-4-16,-1 3 0 0,0-3-4 0,1 5 0 0,-1-2 0 15,0 2-4-15,2 4-4 0,-2-5 0 0,0 0-4 0,2 5 0 16,6 0 0-16,-8 5-4 0,1 0-4 0,0-1 0 0,-1 6 4 16,1-5-4-16,-9 9 4 0,8 1-4 0,-8-7-4 0,8 13 0 0,-8-7 0 15,0 0 0-15,0 6 0 0,-8-1-4 0,8 0-4 16,-8 5 8-16,-1-5-8 0,9 0 4 0,-8 0 0 0,-10 0-4 0,10 0 0 16,0-4 4-16,0-1-8 0,-2 0-12 0,2-4 20 0,0 5 0 15,-2-11 0-15,2 6-4 0,0-5 0 0,8-1 0 0,-9-4 0 16,9 0-4-16,0 0 0 0,0-4 0 0,0-1 0 0,0 0 0 0,0-4 0 15,0-1 0-15,9 1 0 0,-9-1 0 0,8 0 4 0,0 1-4 16,-8-1 4-16,10 0 0 0,-2 1-4 0,0-1 4 0,2 1 0 16,-10 4 0-16,16 0 4 0,-16 0-4 0,8 5 0 0,1 0 4 15,0 5 0-15,-1 0 0 0,1 0 4 0,-1 4 0 0,0-4 8 16,10 9-4-16,-10-4 8 0,0 4 4 0,2 1 4 0,6-1 0 0,-7 1 8 16,8-1-4-16,-8 1 0 0,7-1-4 0,-8 0 0 0,10-4 0 15,0 5 0-15,-10-6 0 0,9 0-4 0,0 1-4 0,-9-1 0 16,9-3-4-16,1-3 0 0,-10 3-8 0,10-1-8 0,-10 0 0 15,8-5 0-15,-7-5 0 0,0 5 0 0,-1-5 0 0,1-1 0 16,-1-3 0-16,0 0 0 0,2-1 0 0,-10 1 0 0,0 0 0 0,8-6 0 16,-8 0 0-16,0 1-36 0,0-1-24 0,0 1-20 0,-8-5-20 15,8 4-20-15,-10 1-32 0,2 0-24 0,0-5-28 0,-1 4-56 16,-8 6 24-16,8-6 44 0,1 6 40 0,-8-1 28 0,6 1 24 16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3T00:14:33.3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3A9B8AC-B03E-497E-8E8D-930EE8521F4A}" emma:medium="tactile" emma:mode="ink">
          <msink:context xmlns:msink="http://schemas.microsoft.com/ink/2010/main" type="writingRegion" rotatedBoundingBox="11416,6020 11792,6020 11792,6510 11416,6510"/>
        </emma:interpretation>
      </emma:emma>
    </inkml:annotationXML>
    <inkml:traceGroup>
      <inkml:annotationXML>
        <emma:emma xmlns:emma="http://www.w3.org/2003/04/emma" version="1.0">
          <emma:interpretation id="{4BF49827-579A-4A87-AC85-5FA2E54B80CA}" emma:medium="tactile" emma:mode="ink">
            <msink:context xmlns:msink="http://schemas.microsoft.com/ink/2010/main" type="paragraph" rotatedBoundingBox="11416,6020 11792,6020 11792,6510 11416,65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B4C18D-3B87-4941-9C0C-921B82B5B867}" emma:medium="tactile" emma:mode="ink">
              <msink:context xmlns:msink="http://schemas.microsoft.com/ink/2010/main" type="line" rotatedBoundingBox="11416,6020 11792,6020 11792,6510 11416,6510"/>
            </emma:interpretation>
          </emma:emma>
        </inkml:annotationXML>
        <inkml:traceGroup>
          <inkml:annotationXML>
            <emma:emma xmlns:emma="http://www.w3.org/2003/04/emma" version="1.0">
              <emma:interpretation id="{AC2302F4-43E1-4A29-A986-425F933D7542}" emma:medium="tactile" emma:mode="ink">
                <msink:context xmlns:msink="http://schemas.microsoft.com/ink/2010/main" type="inkWord" rotatedBoundingBox="11426,6020 11792,6020 11792,6044 11426,60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9415 3425 51 0,'0'0'88'0,"-8"0"-4"0,8 4-8 0,0-4-20 0,0 0 0 0,0 0 0 15,0 7 0-15,0-7 0 0,0 0 0 0,0 0 0 0,0 0 0 16,0 0 0-16,0 0-4 0,0 0 0 0,0 0-4 0,0 0-8 16,0 0 4-16,0 0-4 0,0 0 4 0,0 0 8 0,0 0 0 15,0 0-4-15,0 0 8 0,0 0 0 0,0 0 0 0,0 4 0 0,0-4 4 16,0 0-8-16,8 0 0 0,-8 0-4 0,0 4 4 16,0-4 0-16,8 0 0 0,-8 0 0 0,8 0-4 0,2 0-4 0,-10 0-8 15,8 5-36-15,0-5 0 0,1 0 0 0,-1 0 0 0,-8 0 0 16,9-5 0-16,0 5 0 0,-1 5 0 0,0-5 0 0,0-5 0 15,2 10 0-15,-2-5 0 0,10 0 0 0,-10 0 0 0,0 0 0 0,1 0 0 16,-1 0 0-16,1 0 0 0,8 0 0 0,-9 0 0 0,0 0 0 16,2 0 0-16,-2 0 0 0,10 0 0 0,-10 0 0 0,0 0 0 15,1 0 0-15,-1 0 0 0,0 0 0 0,1 0 0 0,0 0 0 16,-1 0 0-16,0 0 0 0,2 0 0 0,-10 0 0 0,8 0 0 0,-8 0 0 16,8 0 0-16,-8 0 0 0,0 0 0 0,9 0 0 15,-9 0 0-15,0 0 0 0,0 0 0 0,0 0 0 0,0 0 0 0,0 0 0 16,0 0 0-16,0 0 0 0,0 0 0 0,0 0 0 0,0 0 0 15,0 0 0-15,0 0 0 0,0 0 0 0,0 0 0 0,0 0 0 16,0 0 0-16,-9 0 0 0,9 0 0 0,0 0 0 0,0 0 0 16,-8 0 0-16,8 0 0 0,0 0 0 0,-8 0 0 0,8 0 0 15,-10 0 0-15,10 0 0 0,-8 0 0 0,0 0-120 0,8 0-40 0,-9 0-44 16,0 0-44-16,1 0-68 0,8 0 56 0,-8 0 48 0,-1 0 36 16,1 0 36-16,8 0 28 0,-8 0 20 0</inkml:trace>
        </inkml:traceGroup>
        <inkml:traceGroup>
          <inkml:annotationXML>
            <emma:emma xmlns:emma="http://www.w3.org/2003/04/emma" version="1.0">
              <emma:interpretation id="{4003A45C-68AB-4943-A116-F17F4F2CF476}" emma:medium="tactile" emma:mode="ink">
                <msink:context xmlns:msink="http://schemas.microsoft.com/ink/2010/main" type="inkWord" rotatedBoundingBox="11416,6481 11792,6481 11792,6510 11416,6510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9767.872">9449 3890 43 0,'0'0'72'16,"-8"0"-4"-16,8 6-8 0,-10-6-24 0,10 0-4 0,-8 4 4 16,8-4 0-16,0 0-4 0,-8 0 0 0,8 0 4 0,0 0 4 15,-8 0 0-15,8 0-4 0,0 0 4 0,0 0 0 0,-10 0 4 0,10 0 0 16,0 0-16-16,0 0 20 0,0 0 4 0,0 0-4 0,0 0-8 16,0 0 0-16,0 0 4 0,0 0-4 0,0 0 8 0,0 0 4 15,0 0-4-15,0 5 4 0,10-5 4 0,-10 0 4 0,0 0 0 16,0 0 0-16,8 0 0 0,-8 4-4 0,8-4-4 0,-8 0-8 15,8 0-4-15,2 0 0 0,-2 0 4 0,0 6-4 0,1-6-4 0,-1 0-4 16,1 0 0-16,0 0-4 0,-1 0-28 0,0 0 0 0,0 0 0 16,10 0 0-16,-10 0 0 0,2 0 0 0,6 0 0 0,-7 0 0 15,-1 0 0-15,9 0 0 0,-8 0 0 0,-1 0 0 0,10 0 0 0,-10 0 0 16,0 0 0-16,10 0 0 0,-10 0 0 0,1 0 0 16,-1 0 0-16,9 0 0 0,-8 0 0 0,-9 0 0 0,8 0 0 0,0 0 0 15,2 0 0-15,-2 0 0 0,-8 0 0 0,8 0 0 0,-8 0 0 16,0 0 0-16,9 0 0 0,-9 0 0 0,0 0 0 0,0 0 0 15,0 0 0-15,0 0 0 0,0 0 0 0,0 0 0 0,0 0 0 16,0 0 0-16,0 0 0 0,0 0 0 0,0 0 0 0,0 0 0 16,0 0 0-16,0 0 0 0,0 0 0 0,0 0 0 0,0 0 0 0,0 0 0 15,0 0 0-15,0 0 0 0,-9 0 0 0,9 0 0 16,0 0 0-16,0-6 0 0,-8 6 0 0,8 0-60 0,0-4-56 16,0 4-28-16,-8-5-32 0,8 5-36 0,-10-4-84 0,2 4 28 0,0-6 44 15,8 6 44-15,-9-4 32 0,0 4 32 0,1 0 24 0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3T00:14:23.5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6AFE139-E7A1-4FD0-98C1-C7429AA7766A}" emma:medium="tactile" emma:mode="ink">
          <msink:context xmlns:msink="http://schemas.microsoft.com/ink/2010/main" type="writingRegion" rotatedBoundingBox="23416,4576 22145,7651 21241,7278 22512,4203"/>
        </emma:interpretation>
      </emma:emma>
    </inkml:annotationXML>
    <inkml:traceGroup>
      <inkml:annotationXML>
        <emma:emma xmlns:emma="http://www.w3.org/2003/04/emma" version="1.0">
          <emma:interpretation id="{D3357419-B2D9-436C-B955-A082C3B0F48F}" emma:medium="tactile" emma:mode="ink">
            <msink:context xmlns:msink="http://schemas.microsoft.com/ink/2010/main" type="paragraph" rotatedBoundingBox="23416,4576 22145,7651 21241,7278 22512,42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FC1F5F-4CF9-455E-8FCD-6F451E07A715}" emma:medium="tactile" emma:mode="ink">
              <msink:context xmlns:msink="http://schemas.microsoft.com/ink/2010/main" type="line" rotatedBoundingBox="23416,4576 22145,7651 21241,7278 22512,4203"/>
            </emma:interpretation>
          </emma:emma>
        </inkml:annotationXML>
        <inkml:traceGroup>
          <inkml:annotationXML>
            <emma:emma xmlns:emma="http://www.w3.org/2003/04/emma" version="1.0">
              <emma:interpretation id="{5A7B9E70-D653-49A2-AEFE-C2AD6D47500E}" emma:medium="tactile" emma:mode="ink">
                <msink:context xmlns:msink="http://schemas.microsoft.com/ink/2010/main" type="inkWord" rotatedBoundingBox="23416,4576 22301,7273 21397,6900 22512,42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19766 4106 3 0,'0'-5'88'0,"0"5"-16"0,0 0-4 0,0 0-24 16,0 0 0-16,0 0-4 0,0 0 0 0,0 0-4 0,0 5-4 0,0-5 0 16,0 0 4-16,0 0 0 0,0-5 4 0,0 5 4 0,0 0 8 15,0 0 12-15,0 0 0 0,0 0 4 0,0 0-8 0,0 0 0 16,0 5 0-16,8-5 4 0,-8 0-4 0,0 0 0 0,8 0 0 15,-8 0-4-15,0 0 4 0,9 5-8 0,-1-5-4 0,-8 0 0 16,8 0-4-16,2 5-4 0,-2-5 0 0,0 0 0 0,0 0-4 0,2 0-4 16,-2 0 0-16,0 5 0 0,1-5 0 0,8 0-4 0,-8 0-4 15,-1 0 0-15,9-5-4 0,-8 5 0 0,7 0-8 0,-6 0-12 16,6 0 0-16,-7 0 0 0,8 0 0 0,-9 5 0 0,9-5 0 0,-8 0 0 16,0 0 0-16,7 0 0 0,-6 0 0 15,-2 0 0-15,0 0 0 0,0 0 0 0,2 0 0 0,-2 0 0 0,0 0 0 16,-8 0 0-16,9 0 0 0,-9 0 0 0,0 0 0 0,0 0 0 0,0 0 0 15,0 0 0-15,0 0 0 0,0 0 0 0,0 0 0 16,0 0 0-16,-9 0-56 0,9 0-20 0,-8 5-20 0,8-5-20 0,-8 0-32 16,-2 0-32-16,10 4-24 0,-8-4-76 0,-8 0 40 15,6 5 44-15,2-5 40 0,0 0 28 0,-10 0 24 0</inkml:trace>
          <inkml:trace contextRef="#ctx0" brushRef="#br0" timeOffset="20941.9769">19730 4447 35 0,'0'0'84'0,"0"0"0"0,-8 0-12 0,8 0-24 16,0 0-4-16,0 0-4 0,0 0 0 0,0 0-4 16,0 0 0-16,0 0 0 0,0 0 0 0,0 0 0 0,0 0 4 0,0 0 4 15,0 0 4-15,8 0 4 0,-8 0 0 0,0 0 0 0,0 0-4 16,10 0 4-16,-10 0 0 0,8 0 0 0,-8 4 0 0,8-4 0 16,1 0 4-16,-1 0 0 0,-8 0 8 0,8 6-4 0,2-6-4 0,-2 0-4 15,0 4 0-15,1-4-8 0,-1 5-4 0,0-5 0 16,1 4-4-16,8-4 0 0,-9 6-8 0,2-6 4 0,-2 4 0 0,0-4-4 15,1 5-4-15,7-5-4 0,-8 0 4 0,2 0-4 0,-2 5-4 16,0-5-8-16,1 0-8 0,7 0 0 0,-16 0 0 0,10 0 0 16,-2 0 0-16,0 0 0 0,0 0 0 0,1 0 0 0,-9 0 0 15,8 0 0-15,-8 0 0 0,9 0 0 0,-9 0 0 0,0 0 0 16,0 0 0-16,0 0 0 0,0 0 0 0,0 0 0 0,0 0 0 0,0 0 0 16,0 0 0-16,0 0 0 0,0 0-8 0,0 0-32 0,0 0-16 15,0-5-20-15,0 5-20 0,-9 0-12 0,9-5-28 0,0 5-24 16,-8-4-32-16,8-2-68 0,-9 6 8 0,1-4 56 0,8-1 32 0,-8 5 32 15,0-4 28-15</inkml:trace>
          <inkml:trace contextRef="#ctx0" brushRef="#br0" timeOffset="-22424.0001">19671 3598 19 0,'0'0'92'0,"0"0"-8"0,0 0-4 0,0 0-24 0,9 0 0 16,-9 0-4-16,0 0-4 0,0 0 0 0,8 0 4 0,-8 0 4 16,0 0 4-16,9 0 4 0,-9 0 4 0,9 0-8 0,-9 0 4 15,8 0-4-15,0 0 0 0,-8 0 4 0,8 0-4 0,2 0 4 0,-2 0-4 16,-8 0 0-16,8 0-4 0,2 0-4 0,-2 0-4 0,0 0 0 15,1 0-4-15,7 0-4 0,-6 0-4 0,-2 0-4 0,0 0 0 16,10 5-24-16,-10-5 20 0,9 0-4 0,-8 0 0 0,8 0-4 0,-9 0 0 16,9 0 0-16,-8 0 0 0,7 0-8 0,-6 0 0 15,-2 0 4-15,9 0-8 0,-8 0-4 0,-1 0 0 0,0 0 0 0,1 0 4 16,-1 0-4-16,1 0 0 0,-9 0-4 0,9 0 4 0,-9 0 0 16,0 0-4-16,8 0 4 0,-8 0 0 0,0 0-4 0,0 0-4 15,0 0-4-15,0 0-12 0,0 0-16 0,0 0-16 0,-8 0-40 16,8 0-20-16,0 0-28 0,-9 0-40 0,0 0-28 0,9 0-72 15,-8-5 32-15,-1 5 44 0,1-5 48 0,-9 5 28 0,8-5 20 16</inkml:trace>
          <inkml:trace contextRef="#ctx0" brushRef="#br0" timeOffset="-34216.4626">20763 1723 47 0,'-8'0'92'0,"8"0"-12"0,0 0-4 16,0 0-28-16,0 0-4 0,0 0 0 0,8 4 0 0,-8-4 0 0,0 0 4 15,0 0 4-15,8-4 0 0,-8 8 4 0,9-4 8 0,-9 0 4 16,8 6-8-16,-8-2 4 0,9 1 4 0,-1 0 0 0,1 0 4 16,-9 4 0-16,8-4 0 0,0 4 0 0,2 6-8 0,-2-6 0 0,0 6 0 15,2 0-4-15,-2-1-4 0,0 5-4 0,0 0 4 16,1 0-4-16,-1 0-4 0,1 5 0 0,0 0-4 0,-1 0-12 0,0 0-32 16,2 5 0-16,-2-5 0 0,0 4 0 0,0 7 0 0,2-7 0 15,-2 6 0-15,0-6 0 0,1 6 0 0,-9 0 0 0,8-1 0 16,1 1 0-16,0-1 0 0,-1 1 0 0,-8-1 0 0,8 0 0 0,-8 1 0 15,0 0 0-15,0 5 0 0,0-6 0 0,0 1 0 0,0 4 0 16,-8-4 0-16,8 4 0 0,-8-1 0 0,-1 3 0 0,-8-1 0 16,8-1 0-16,-7 0 0 0,6 0 0 0,-6 1 0 0,-2-1 0 15,2-5 0-15,-10 1 0 0,9 5 0 0,1-11 0 0,-10 6 0 16,8-5-28-16,1-2-88 0,0-2-28 0,-8-1-20 0,7-4-32 0,2-1-44 16,-10-5-52-16,9 1 56 0,0-7 40 0,0 3 36 0,-1-2 32 15,-6-4 28-15</inkml:trace>
        </inkml:traceGroup>
        <inkml:traceGroup>
          <inkml:annotationXML>
            <emma:emma xmlns:emma="http://www.w3.org/2003/04/emma" version="1.0">
              <emma:interpretation id="{229440E5-0706-4107-B680-18778E8024C4}" emma:medium="tactile" emma:mode="ink">
                <msink:context xmlns:msink="http://schemas.microsoft.com/ink/2010/main" type="inkWord" rotatedBoundingBox="22082,7501 22038,7607 21759,7491 21802,7386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\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46307.117">19756 4897 15 0,'-8'0'100'0,"8"0"-4"15,0 0-8-15,0 0-24 0,-8 0-8 0,8 0 0 0,0 0-4 0,0 0 0 16,0 0-4-16,0 0-4 0,0 0 4 0,0 0-8 0,0 0 0 0,0 0 0 16,0 0 0-16,0 0 0 0,0 0 0 0,0 0 0 0,0 0 0 15,0 0 4-15,0 0 0 0,0 0 0 0,0 0 4 0,8 0 0 16,-8 0 4-16,8 0 0 0,-8 0 8 0,10 0 0 0,-10 0 0 16,8 0-4-16,0 6 0 0,1-6-8 0,-1 0 0 0,0 0 0 15,2 0-4-15,-2 0-4 0,8 4-8 0,-6-4 0 0,-2 0 0 0,0 0-4 16,10 0-4-16,-10 0-16 0,1 0-8 0,7 0 0 0,-7 0 0 15,8 0 0-15,-9 0 0 0,2 0 0 0,6 0 0 0,-7 0 0 16,0 0 0-16,-1 0 0 0,0 0 0 0,1 0 0 0,-1 0 0 0,1 0 0 16,0 0 0-16,-9 0 0 0,8 0 0 0,-8 0 0 15,0 0 0-15,0 0 0 0,8 0 0 0,-8 0 0 0,0 0 0 16,0 0 0-16,0 0 0 0,0 0 0 0,0 0 0 0,0 0 0 0,-8 0 0 16,8 0-28-16,0 0-40 0,-8 0-24 0,8 0-20 0,0 0-16 15,-9 0-28-15,9-4-28 0,-9 4-44 0,9 0-40 0,-8 0 44 16,-1-6 48-16,9 6 28 0,-8-4 32 0,0 4 20 0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3T00:12:42.2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24472CB-AE77-4550-8733-791A9D1E8377}" emma:medium="tactile" emma:mode="ink">
          <msink:context xmlns:msink="http://schemas.microsoft.com/ink/2010/main" type="writingRegion" rotatedBoundingBox="1476,4590 1799,4590 1799,4855 1476,4855"/>
        </emma:interpretation>
      </emma:emma>
    </inkml:annotationXML>
    <inkml:traceGroup>
      <inkml:annotationXML>
        <emma:emma xmlns:emma="http://www.w3.org/2003/04/emma" version="1.0">
          <emma:interpretation id="{0C000AE7-A925-4031-846D-3A3B704C4823}" emma:medium="tactile" emma:mode="ink">
            <msink:context xmlns:msink="http://schemas.microsoft.com/ink/2010/main" type="paragraph" rotatedBoundingBox="1476,4590 1799,4590 1799,4855 1476,48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6309A5-D8EC-458C-AD6E-E0000AEDF021}" emma:medium="tactile" emma:mode="ink">
              <msink:context xmlns:msink="http://schemas.microsoft.com/ink/2010/main" type="line" rotatedBoundingBox="1476,4590 1799,4590 1799,4855 1476,4855"/>
            </emma:interpretation>
          </emma:emma>
        </inkml:annotationXML>
        <inkml:traceGroup>
          <inkml:annotationXML>
            <emma:emma xmlns:emma="http://www.w3.org/2003/04/emma" version="1.0">
              <emma:interpretation id="{136057AC-595E-4582-96C1-0C9218C206BE}" emma:medium="tactile" emma:mode="ink">
                <msink:context xmlns:msink="http://schemas.microsoft.com/ink/2010/main" type="inkWord" rotatedBoundingBox="1476,4590 1799,4590 1799,4855 1476,4855"/>
              </emma:interpretation>
            </emma:emma>
          </inkml:annotationXML>
          <inkml:trace contextRef="#ctx0" brushRef="#br0">-543 2010 35 0,'0'0'88'0,"0"0"-16"15,0 0 0-15,8 0-20 0,-8 0 0 0,0 0 0 0,0 0-4 16,8 0 4-16,-8 0 0 0,9-4 0 0,-9 4-4 0,8 0 0 15,-8 0 4-15,9-5 0 0,-9 5 4 0,9 0-4 0,-1 0-12 0,0 0-4 16,-8-6-4-16,10 12-4 0,-2-12 0 0,0 6-4 0,1 0-4 16,0 0 0-16,-1 0-4 0,0 0 0 0,1 0-4 0,-1 0-4 15,1 0 0-15,0 0 0 0,-1 0 0 0,0 0-4 0,10 0 0 16,-10 0 0-16,0 0-4 0,2 0 4 0,6 0-4 0,-7 0-4 16,-1 0-4-16,0 0-4 0,10 0-8 0,-10 0-8 0,0 6-20 0,2-6-8 15,-2 0-16-15,-8 0-12 0,8 5-12 0,-8-1-8 0,0-4-56 16,0 5-16-16,0 0 32 0,0 0 24 0,0-1 32 0</inkml:trace>
          <inkml:trace contextRef="#ctx0" brushRef="#br0" timeOffset="266.2829">-501 2231 55 0,'0'0'88'0,"0"0"-4"0,0 5-4 0,0-5-24 16,9 0-4-16,-9 5-4 0,0-5 0 0,8 0 0 0,-8 0 0 16,0 0-4-16,8 0 4 0,-8 5 0 0,10-5-4 0,-10 0-12 15,8 4-4-15,0 1 0 0,-8-5-4 0,9 0 4 0,-9 0-8 0,9 0-4 16,-1 0 0-16,-8 0-4 0,8 0-4 0,1 0 4 16,-1 5-4-16,-8-5 0 0,9-5 0 0,0 5-4 0,-1 0 4 0,0 0-8 15,-8 0 0-15,10 0 4 0,-2 0-8 0,0 0-4 0,0 0-8 16,2 0-20-16,-2 0-16 0,0 0-20 0,-8 0-12 0,9 0-16 15,-1 0-64-15,0 0-4 0,2 0 32 0,-2 0 24 0,0 0 20 16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3T00:13:24.3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11C6AE0-990C-485A-8CDF-42AB48B378EE}" emma:medium="tactile" emma:mode="ink">
          <msink:context xmlns:msink="http://schemas.microsoft.com/ink/2010/main" type="writingRegion" rotatedBoundingBox="16514,5612 15751,6761 15008,6267 15772,5119"/>
        </emma:interpretation>
      </emma:emma>
    </inkml:annotationXML>
    <inkml:traceGroup>
      <inkml:annotationXML>
        <emma:emma xmlns:emma="http://www.w3.org/2003/04/emma" version="1.0">
          <emma:interpretation id="{F160A983-84CE-4B40-99FB-79C18223C4EE}" emma:medium="tactile" emma:mode="ink">
            <msink:context xmlns:msink="http://schemas.microsoft.com/ink/2010/main" type="paragraph" rotatedBoundingBox="16514,5612 15751,6761 15008,6267 15772,5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A33C0D-BE34-430A-952B-029E08DBC4BC}" emma:medium="tactile" emma:mode="ink">
              <msink:context xmlns:msink="http://schemas.microsoft.com/ink/2010/main" type="line" rotatedBoundingBox="16514,5612 15751,6761 15008,6267 15772,5119"/>
            </emma:interpretation>
          </emma:emma>
        </inkml:annotationXML>
        <inkml:traceGroup>
          <inkml:annotationXML>
            <emma:emma xmlns:emma="http://www.w3.org/2003/04/emma" version="1.0">
              <emma:interpretation id="{9675E50F-C09C-4060-98B0-27F67A83C580}" emma:medium="tactile" emma:mode="ink">
                <msink:context xmlns:msink="http://schemas.microsoft.com/ink/2010/main" type="inkWord" rotatedBoundingBox="16514,5612 15893,6547 15150,6054 15772,51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13831 2653 31 0,'-8'0'96'0,"8"0"-8"0,0 0-8 15,0 0-24-15,0 0-4 0,0 0 0 0,0 0-4 0,0 5-4 0,0-5-4 16,0 5 4-16,0-1-8 0,0 2 0 0,0-2-4 0,0 1 0 15,8 0 0-15,-8 0-8 0,0 4-4 0,0 1 4 0,0-6 0 16,8 11 0-16,-8-6-8 0,0 1 0 0,10 0 0 0,-10-1-4 16,8 1 0-16,-8-1-4 0,8 1 0 0,0-5-4 15,-8 3-4-15,10 3 0 0,-10-1 0 0,8-1 4 0,0-4-4 0,1 0 4 16,-9 4-4-16,8-3 0 0,1-2 0 0,-9-4 4 0,9 4-4 0,-1-4 0 16,0 0 4-16,-8 0 0 0,8 0-4 0,2 0 0 15,-2 0 0-15,-8-4 0 0,8 0 0 0,-8-2 4 0,10 1 0 0,-10 1-4 16,8-1 0-16,-8-5 0 0,8 6 0 0,-8-6 0 0,0-1 0 15,0 3 0-15,9 3-4 0,-9-5 4 0,0 1 4 0,0-1-4 16,0 1 0-16,0 4 4 0,0-5-4 0,0 5 4 0,0-4 4 0,0 4-8 16,0 0 0-16,0 0 4 0,0 1 0 0,0 4-4 0,0 0 8 15,0-5 0-15,0 5 0 0,0 0 4 0,0 0 0 0,8 0 4 16,-8 0 4-16,0 0 0 0,0 5 4 0,0-1-4 0,8 1 4 16,-8 0 4-16,9 0 0 0,-9 4 4 0,9-4 4 0,-9 5 4 15,8 4-4-15,-8-4-4 0,8 4-4 0,-8 4 4 0,10-2-4 16,-10 3-4-16,8 1-4 0,0 4 4 0,-8-6-8 0,9 6 4 0,0 0-4 15,-9 0 0-15,8 0 0 0,1 5-4 0,-1-5 4 16,0 5-4-16,-8-6 4 0,9 7-4 0,0-7 0 0,-1 6-4 0,0-5 0 16,-8 0 0-16,10 0 0 0,-10 5 4 0,8-9-4 0,-8 3 8 15,0 1 0-15,0-5 0 0,0 5 0 0,0-4 0 0,-8 3-4 16,8-8-4-16,-10 4 4 0,2 1-4 0,0-1 0 0,-10-6 0 16,10 3-4-16,-9-3-4 0,0 2 0 0,8-5 4 0,-7-1-8 15,-2 1 0-15,1-1-8 0,0-4 0 0,0 0-4 0,1-5-8 0,-2 5-12 16,0-5-8-16,2-5-8 0,-1 5-8 0,8-5-8 0,-8-5-12 15,1 1-4-15,6-1-16 0,-6 1-12 0,8-5-4 0,-10-1-4 16,10-5-4-16,-1 1-16 0,0 0-28 0,1 0-16 0,8 0 36 0,0-6 32 16,-9 2 16-16</inkml:trace>
          <inkml:trace contextRef="#ctx0" brushRef="#br0" timeOffset="89237.2681">13132 3459 27 0,'0'0'84'16,"0"0"-8"-16,0 0 0 0,0 0-24 0,0 0 0 0,0 0-4 15,0 0 0-15,0 0 0 0,0 0-4 0,0 0 0 0,0 0-4 16,0 0 0-16,0 0 4 0,0 0 0 0,0 0 0 0,0 0-4 15,0 0 0-15,0 0 4 0,0 0-12 0,0 0 8 0,0 0-4 16,0 0 4-16,0 0 4 0,0 0 0 0,0 0 4 0,0 0 0 16,9 0 4-16,-9 0 0 0,0 0 0 0,8 0 0 0,-8 4 0 0,8-4 0 15,-8 0 0-15,8 0-4 0,2 0-4 0,-10 0-4 16,8 0 0-16,0 0-4 0,2 0 0 0,-2 0-4 0,0 0-4 0,1 0 0 16,-1 0 0-16,1 0-8 0,-1 0 0 0,1 0-4 0,-1 0-16 15,0 0 0-15,2 0 0 0,-2 0 0 0,10 0 0 0,-10 0 0 16,0 0 0-16,0 0 0 0,1 0 0 0,-9 0 0 0,9 0 0 0,-1 0 0 15,1 0 0-15,-9 0 0 0,8 0 0 0,0 0 0 0,-8 0 0 16,10 0 0-16,-10 0 0 0,8 0 0 0,-8 0 0 0,0 0 0 16,0 0 0-16,0 0 0 0,0 0 0 0,0 0 0 0,0 0 0 15,0 0 0-15,0 0 0 0,0 0 0 0,0 0 0 0,0 0 0 16,0 0 0-16,0 0 0 0,0 0 0 0,0 0 0 0,0 0 0 0,0 0 0 16,0 0 0-16,0 0 0 0,0 0 0 0,0 0 0 0,0 0 0 15,0 0 0-15,-8 0 0 0,8 0 0 0,0 0 0 0,-10 0 0 16,10 0 0-16,-8 0-84 0,8 0-32 0,-8 0-24 0,8 0-20 15,-9 0-28-15,9 0-36 0,-8 0-64 0,-1 0 60 0,9 0 36 16,-9 0 36-16,1 0 32 0,8 0 28 0</inkml:trace>
        </inkml:traceGroup>
        <inkml:traceGroup>
          <inkml:annotationXML>
            <emma:emma xmlns:emma="http://www.w3.org/2003/04/emma" version="1.0">
              <emma:interpretation id="{CCC2276A-90FF-49F8-97C5-79A7F64111B2}" emma:medium="tactile" emma:mode="ink">
                <msink:context xmlns:msink="http://schemas.microsoft.com/ink/2010/main" type="inkWord" rotatedBoundingBox="15545,6457 15468,6573 15309,6467 15386,6351"/>
              </emma:interpretation>
              <emma:one-of disjunction-type="recognition" id="oneOf1">
                <emma:interpretation id="interp1" emma:lang="" emma:confidence="0">
                  <emma:literal>\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102763.0857">13294 3867 27 0,'0'0'96'0,"0"4"-8"15,0-4-12-15,0 0-20 0,0 0 0 0,0 0-4 0,0 0-4 16,0 0 4-16,0 0 0 0,0 0-4 0,0 0-4 0,0 0 0 0,0 0 0 16,0 0 0-16,0 0-8 0,0 0 8 0,0 0 0 0,0 0-8 15,0 0 4-15,0 0 0 0,0 0 4 0,0 0 4 0,0 0 4 16,0 0 0-16,0 0 8 0,0 4 8 0,0-4 0 0,8 0 0 16,-8 0-4-16,0 0-4 0,0 0 0 0,10 6 0 0,-10-6-4 15,8 0-4-15,-8 0-4 0,0 0 0 0,8 0-4 0,0 0-16 16,1 0-28-16,-9 0 0 0,9 0 0 0,-1 0 0 0,1 0 0 0,-9 0 0 15,8 0 0-15,0 0 0 0,2 0 0 0,-2 0 0 0,0 0 0 16,2 0 0-16,-2-6 0 0,-8 6 0 0,8 0 0 0,0 0 0 16,1-4 0-16,0 4 0 0,-1 0 0 0,1-4 0 0,-1 4 0 15,-8 0 0-15,8 0 0 0,-8 0 0 0,10-6 0 0,-10 6 0 16,8 0 0-16,-8 0 0 0,0 0 0 0,0 0 0 0,0 0 0 0,0 0 0 16,8 6 0-16,-8-12 0 0,0 12 0 0,0-6 0 0,0 0 0 15,0 0 0-15,0 0 0 0,-8 0 0 0,8 0 0 0,0 0 0 16,0 0 0-16,0 0 0 0,0 0 0 0,0 0 0 0,0 0 0 15,0 0 0-15,0 0 0 0,0 0 0 0,0 0 0 0,0 0-68 16,0 0-64-16,0 0-20 0,-8-6-28 0,8 6-24 0,0 0-56 0,-10 0-12 16,10 0 56-16,-8 0 36 0,8 0 36 0,-8-4 28 0,-1 4 20 15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57:02.1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FF51216-E5EA-4FBF-9A43-536A6E4A6368}" emma:medium="tactile" emma:mode="ink">
          <msink:context xmlns:msink="http://schemas.microsoft.com/ink/2010/main" type="inkDrawing"/>
        </emma:interpretation>
      </emma:emma>
    </inkml:annotationXML>
    <inkml:trace contextRef="#ctx0" brushRef="#br0">10 53 23 0,'0'0'88'0,"-10"-5"-12"16,10 5-4-16,0 0-24 0,0-5 0 0,0 5-4 0,10 0-4 16,-10-5 0-16,0 5 4 0,0-5-8 0,8 5-4 0,-8-5 0 15,8 5 0-15,-8 0 0 0,9-4-4 0,-1 4 4 0,-8 0-4 0,9 0 4 16,-1-5-8-16,9 5 0 0,-9 0 4 0,2 0 0 0,-2 0-4 15,0 0 0-15,2 0 0 0,6 0 0 0,-7 5 0 0,-1-5-4 16,1 0 0-16,8 0 0 0,-9 0 0 0,0 4 0 0,2-4 4 16,-2 0 0-16,0 0 0 0,2 0 0 0,-2 5 0 0,0-5 0 0,0 0-4 15,-8 0 0-15,9 0 0 0,-1 0-4 0,-8 0-4 0,9 0 4 16,0 0-8-16,-9 0 0 0,0 0 0 0,8 0 0 0,-8 0-4 16,0 0 0-16,0 0 0 0,0 0-4 0,8 0 0 0,-8-5 0 0,0 5-8 15,0 0-4-15,0-4-8 0,0 4-12 0,0 0-8 16,0-5-24-16,0 5-16 0,0-5-12 0,0 5-12 0,0-5-8 15,0 1-44-15,0 4-36 0,0-5 24 0,0 5 28 0,0 0 24 0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3T00:13:50.4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241E026-AAD9-432D-920F-5EF64D4E9CEA}" emma:medium="tactile" emma:mode="ink">
          <msink:context xmlns:msink="http://schemas.microsoft.com/ink/2010/main" type="writingRegion" rotatedBoundingBox="24001,5018 24435,5018 24435,5330 24001,5330"/>
        </emma:interpretation>
      </emma:emma>
    </inkml:annotationXML>
    <inkml:traceGroup>
      <inkml:annotationXML>
        <emma:emma xmlns:emma="http://www.w3.org/2003/04/emma" version="1.0">
          <emma:interpretation id="{1F7E9518-3CE2-4116-952A-59C9D139189F}" emma:medium="tactile" emma:mode="ink">
            <msink:context xmlns:msink="http://schemas.microsoft.com/ink/2010/main" type="paragraph" rotatedBoundingBox="24001,5018 24435,5018 24435,5330 24001,5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7154A3-E34C-47F3-8A11-34F7A8DCC7A8}" emma:medium="tactile" emma:mode="ink">
              <msink:context xmlns:msink="http://schemas.microsoft.com/ink/2010/main" type="line" rotatedBoundingBox="24001,5018 24435,5018 24435,5330 24001,5330"/>
            </emma:interpretation>
          </emma:emma>
        </inkml:annotationXML>
        <inkml:traceGroup>
          <inkml:annotationXML>
            <emma:emma xmlns:emma="http://www.w3.org/2003/04/emma" version="1.0">
              <emma:interpretation id="{E2D5A5BF-23DD-49E2-892C-579C0E75A98F}" emma:medium="tactile" emma:mode="ink">
                <msink:context xmlns:msink="http://schemas.microsoft.com/ink/2010/main" type="inkWord" rotatedBoundingBox="24001,5018 24435,5018 24435,5330 24001,53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21990 2423 87 0,'0'0'96'16,"0"0"-4"-16,0 0-4 0,0 0-24 0,-8 0-12 0,8 0 0 0,0 0-4 16,0 0-8-16,0 0 4 0,0 0 4 0,0 0 4 0,8 0 4 15,-8 0 4-15,0 0-8 0,9 4 4 0,-9-4 0 0,9 0 0 0,-1 6 0 16,1-6-4-16,-1 0 0 0,0 4 0 0,0 2 0 0,2-6-4 16,6 4 0-16,-6-4-8 0,6 5-4 0,1-5-4 0,-8 0 0 15,8 4-4-15,-1-4-8 0,2 0-4 0,0 0-4 0,-2 0 0 16,1 0-4-16,0 0 0 0,0 0 0 0,-9 0-4 0,10 0 0 15,0 0-4-15,-2 0-4 0,-8 0-8 0,9 0-8 0,-8 0-20 16,0 0-16-16,7 5-16 0,-16-5-12 0,10 0-16 0,-2 0-16 0,0 0-16 16,-8 0-4-16,0 5-48 0,0-5-28 0,0 5 32 0,0-5 40 15,-8 4 20-15,8 2 24 0</inkml:trace>
          <inkml:trace contextRef="#ctx0" brushRef="#br0" timeOffset="227.3902">22067 2687 31 0,'-8'5'120'0,"8"-5"-12"0,0 4-4 16,0 1-24-16,8-5 8 0,-8 0 4 0,0 5 0 0,0-5 8 15,8 0-8-15,2 0 0 0,-10 0 4 0,8 0-8 0,0 0 0 16,1 0-4-16,-1 0 0 0,1 0-8 0,8 5 0 0,-9-5-8 0,10 0-12 16,-10 0-4-16,10 0-8 0,-2 0-8 0,1 0-8 15,-8 0-4-15,8 0-8 0,-1 0 0 0,2 0 0 0,-10 0-4 0,10 0-8 16,-2 0-4-16,-7 0-4 0,8 0-32 0,-8 0-4 0,-1 4-20 15,0-4-32-15,2 0-24 0,-2 5-28 0,0-5-36 0,-8 0-44 16,8 5-52-16,-8 0 56 0,0-5 36 0,-8 0 36 0,8 5 28 0,0-5 20 16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3T00:14:13.9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BF57D2E-2A16-4C6F-B8E6-445D11286B28}" emma:medium="tactile" emma:mode="ink">
          <msink:context xmlns:msink="http://schemas.microsoft.com/ink/2010/main" type="writingRegion" rotatedBoundingBox="19622,6077 19785,7147 19404,7204 19242,6135"/>
        </emma:interpretation>
      </emma:emma>
    </inkml:annotationXML>
    <inkml:traceGroup>
      <inkml:annotationXML>
        <emma:emma xmlns:emma="http://www.w3.org/2003/04/emma" version="1.0">
          <emma:interpretation id="{A400ADD6-042F-4C06-9864-CD73187C42E6}" emma:medium="tactile" emma:mode="ink">
            <msink:context xmlns:msink="http://schemas.microsoft.com/ink/2010/main" type="paragraph" rotatedBoundingBox="19622,6077 19785,7147 19404,7204 19242,61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EECA7E-CCCD-4E73-A9C0-B0EBD3863A2E}" emma:medium="tactile" emma:mode="ink">
              <msink:context xmlns:msink="http://schemas.microsoft.com/ink/2010/main" type="line" rotatedBoundingBox="19622,6077 19785,7147 19404,7204 19242,6135"/>
            </emma:interpretation>
          </emma:emma>
        </inkml:annotationXML>
        <inkml:traceGroup>
          <inkml:annotationXML>
            <emma:emma xmlns:emma="http://www.w3.org/2003/04/emma" version="1.0">
              <emma:interpretation id="{CA0FC9EE-2A78-42DB-A19A-F22B2903247C}" emma:medium="tactile" emma:mode="ink">
                <msink:context xmlns:msink="http://schemas.microsoft.com/ink/2010/main" type="inkWord" rotatedBoundingBox="19622,6077 19785,7147 19404,7204 19242,61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17318 4053 47 0,'-8'0'92'0,"8"0"-8"0,0 0 0 0,0 5-28 15,0-5-4-15,-8 0 0 0,8 0-8 0,0 0-4 0,0-5-4 16,0 5-4-16,0 0 0 0,0 0 4 0,0 0 0 0,0 0 0 16,0 0 8-16,8 5 0 0,-8-5 8 0,0 0-4 0,0 5 4 15,8-5 0-15,-8 5 4 0,9-5 0 0,0 0 0 0,-9 5 4 16,8-5 0-16,0 4 0 0,1-4-4 0,-1 5 0 0,0 0-4 0,2-5 0 15,-2 5-4-15,0-5-8 0,10 5 0 0,-10-5-8 0,0 4 8 16,1-4-12-16,8 5 4 0,-8-5-4 0,7 0 0 0,-6 5-4 16,6-5 4-16,-8 0-4 0,10 0-4 0,-10 5 0 0,10-5-20 0,-10 0 0 15,1 0 0-15,7 0 0 0,-8 0 0 0,2 0 0 16,-2 0 0-16,10 0 0 0,-10 0 0 0,0 0 0 0,-8 0 0 0,9 0 0 16,-1 0 0-16,-8 0 0 0,9 0 0 0,-9 0 0 0,0 0 0 15,8 0 0-15,-8 0 0 0,0 0 0 0,0 0 0 0,0 0 0 16,0 0 0-16,0 0 0 0,0 0 0 0,0 0 0 0,0 0 0 15,-8 0 0-15,8 0 0 0,0 0 0 0,-9 0-16 0,9 0-56 16,0 0-24-16,-8 0-28 0,8 0-20 0,-9 0-20 0,9 0-24 0,-8-5-44 16,8 5-36-16,-8 0 56 0,-2-5 44 0,10 5 28 0,-8 0 28 15,8 0 20-15</inkml:trace>
          <inkml:trace contextRef="#ctx0" brushRef="#br0" timeOffset="-19274.4338">17250 3536 67 0,'0'4'92'15,"0"-4"-4"-15,0 0-8 0,0 6-28 0,0-6 0 0,0 0-8 16,0 0 4-16,0 4-4 0,0-4 4 0,0 0-8 0,0 0 4 0,0 0-4 16,0 4 4-16,0-4 0 0,0 0 8 0,0 0-8 0,0 5 4 15,0-5 0-15,8 6 0 0,-8-6 4 0,0 4 0 16,9 1 4-16,-9-5 0 0,9 5 0 0,-9-5 4 0,8 0 0 0,0 5-4 16,2-1 0-16,-2-4-4 0,-8 5 0 0,8-5 0 0,1 5 0 15,0-5-4-15,-1 5 0 0,0-5-4 0,1 4 0 0,-1-4 0 16,10 5-4-16,-10-5-40 0,0 5 0 0,2-5 0 0,6 0 0 0,-8 0 0 15,10 0 0-15,-10 5 0 0,9-5 0 0,-9 0 0 0,2 0 0 16,6 0 0-16,-8 0 0 0,2 0 0 0,6 0 0 0,-7 0 0 16,0 0 0-16,-1 0 0 0,1 0 0 0,-1 0 0 0,0 0 0 15,-8 0 0-15,8 0 0 0,2 0 0 0,-10 0 0 0,0 0 0 16,0 0 0-16,0 0 0 0,8 0 0 0,-8 0 0 0,0 0 0 16,0 0 0-16,0 0 0 0,0 0 0 0,0 0 0 0,0 0 0 0,-8 0 0 15,8 0 0-15,0 0 0 0,0 0 0 0,0 0 0 0,0 0 0 16,-10 0 0-16,10 0 0 0,-8 0-24 0,8 0-88 0,-8 0-24 15,8 0-28-15,-8 0-28 0,8 0-40 0,-9-5-52 0,1 5 40 16,-1-5 40-16,9 5 44 0,-9-5 28 0,1 5 32 0</inkml:trace>
          <inkml:trace contextRef="#ctx0" brushRef="#br0" timeOffset="20797.3628">17387 4538 67 0,'0'0'88'0,"-10"0"-8"0,10 0-4 0,0 0-28 0,0 0 0 0,0 0-4 15,0 0-4-15,0 0 0 0,0 0-4 0,10 0-4 0,-10 0-4 16,0 0 0-16,0 0 4 0,-10 0 4 0,10 0 8 0,10 0 0 15,-10 0 4-15,0 0 4 0,0 0 0 0,8 0-4 0,-8 0 4 0,0 0 0 16,8 0 4-16,2 5 0 0,-10-5 0 0,8 0 0 16,0 0 0-16,0 6 0 0,-8-6 0 0,9 0-4 0,0 0 0 0,-1 3-8 15,1-3-8-15,-1 0-4 0,0 0-4 0,10 5 4 0,-10-5-4 16,0 0-4-16,2 0-4 0,-2 0 0 0,0 0 0 0,10 0-4 16,-10 0 0-16,1 0 0 0,-1 0-4 0,0 0 4 0,10 0 0 0,-10 0-12 15,0 0 4-15,2 0 4 0,-2 0-8 0,0 0 0 0,1 0 4 16,-1 0-4-16,-8 0 0 0,9 0 0 0,-1 0 0 0,-8 0 0 15,9 0-4-15,-9 0 0 0,0 5 0 0,0-5 0 0,0 0 0 16,0 0 0-16,0 0 0 0,0 0 0 0,0 0 0 0,0 0 0 16,0 0 0-16,0 0 0 0,0 0 0 0,0 0 0 0,0 0 0 0,0 0-16 15,0 0-4-15,-9 0-16 0,9 0-12 0,0 0-16 0,-8 0-16 16,8 0-20-16,-9 0-16 0,9 0-24 0,-8 0-24 0,-1 0-36 16,9 0-60-16,-8 0 32 0,0 0 40 0,-2 0 40 0,10 0 32 15,-8 0 20-15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3T00:15:31.7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C19654D-ABC5-4F12-B07D-44C0F31AA8EC}" emma:medium="tactile" emma:mode="ink">
          <msink:context xmlns:msink="http://schemas.microsoft.com/ink/2010/main" type="inkDrawing" rotatedBoundingBox="12345,8763 15798,8746 15799,8825 12346,8841" semanticType="underline" shapeName="Other">
            <msink:sourceLink direction="with" ref="{9B60D976-288E-486D-B097-A16CD0E59794}"/>
            <msink:sourceLink direction="with" ref="{7F4E37C4-0DCE-41F7-9AF1-B3773EB51E97}"/>
            <msink:sourceLink direction="with" ref="{3CF220C5-94AF-4C95-AEEF-14E40B9ECCD1}"/>
          </msink:context>
        </emma:interpretation>
      </emma:emma>
    </inkml:annotationXML>
    <inkml:trace contextRef="#ctx0" brushRef="#br0">-5 4 19 0,'0'0'88'0,"0"0"-4"0,0 5-4 0,0-5-28 0,0 0 0 15,0 0-4-15,0 0-4 0,0 0 0 0,0 0-8 0,0 0 4 16,0 0 0-16,0 0 0 0,0 0 0 0,0 0 4 0,0 0 8 15,0 0 0-15,0 0 0 0,0 0 0 0,8 0 0 0,-8 0-20 0,0 4 20 16,9-4 0-16,-9 0 0 0,9 0 4 0,-9 6 0 16,8-6-4-16,1 0 0 0,-1 5-4 0,-8-5 0 0,8 5-8 0,2-1 0 15,-2-4-4-15,0 5 0 0,0 0 0 0,2-5-4 0,6 5 0 16,-7-5 0-16,0 4-4 0,8-4 0 0,-9 0 0 0,0 0-4 16,10 5 4-16,-2-5-4 0,-6 0-4 0,6 0 0 0,1 0 0 15,0 0 0-15,0 0-8 0,1 0-12 0,-10 0 0 0,10 0 0 0,-2 0 0 16,1 0 0-16,0 0 0 0,0 0 0 0,9 0 0 0,-10 0 0 15,2 0 0-15,-1 0 0 0,0 0 0 0,8 0 0 0,-7 0 0 16,-2-5 0-16,10 5 0 0,-9 0 0 0,9 0 0 0,-10 0 0 16,2 0 0-16,8 0 0 0,-9 0 0 0,8 0 0 0,-8 0 0 15,1 0 0-15,7 0 0 0,-8 0 0 0,8 0 0 0,-7 0 0 16,-2 0 0-16,10 0 0 0,-8 0 0 0,-2 0 0 0,1 0 0 16,9 0 0-16,-10 0 0 0,2 0 0 0,-1 0 0 0,9 0 0 0,-10 0 0 15,2 0 0-15,-2 0 0 0,2 0 0 0,8 0 0 0,-10 0 0 16,1 0 0-16,1 0 0 0,-2 0 0 0,2 0 0 0,-1 0 0 15,0 0 0-15,0 0 0 0,-1 0 0 0,10 0 0 0,-8 0 0 0,-2 0 0 16,2 0 0-16,-1 0 0 0,-1 0 0 0,2 0 0 16,-2 0 0-16,10 0 0 0,-8 0 0 0,-1 0 0 0,-1 0 0 0,2 0 0 15,-2 0 0-15,10 0 0 0,-9 0 0 0,0 0 0 0,0 0 0 16,9 0 0-16,-8 0 0 0,-2 0 0 0,1 0 0 0,0 0 0 16,0 0 0-16,1 0 0 0,-2 0 0 0,2 0 0 0,-2 5 0 15,1-5 0-15,1 0 0 0,-2 0 0 0,-6 0 0 0,6 5 0 0,2-5 0 16,-2 0 0-16,-7 5 0 0,8-5 0 0,0 0 0 0,-1 0 0 15,2 0 0-15,-10 0 0 0,10 0 0 0,-1 0 0 0,-1 0 0 16,2 0 0-16,-2 0 0 0,2 0 0 0,0 0 0 0,-10 0 0 16,8 0 0-16,10-5 0 0,-9 5 0 0,1 0 0 0,-2-5 0 0,10 5 0 15,-9-5 0-15,9 5 0 0,-10-4 0 0,10-1 0 0,-8 5 0 16,7-5 0-16,0 0 0 0,0 5 0 0,1-4 0 0,-8-1 0 16,7 5 0-16,1 0 0 0,0-5 0 0,-1 5 0 0,0 0 0 15,0 0 0-15,1-6 0 0,0 6 0 0,0 0 0 0,-1 0 0 16,1 0 0-16,-10 0 0 0,10 0 0 0,0 0 0 0,-1 0 0 0,-7 0 0 15,8 0 0-15,-10 0 0 0,10 0 0 0,-9 0 0 0,9 0 0 16,-10 0 0-16,10 0 0 0,-9 0 0 0,0 0 0 16,0 0 0-16,9 0 0 0,-8 0 0 0,-2 0 0 0,1 0 0 0,0 0 0 15,0 0 0-15,1 6 0 0,-2-6 0 0,2 0 0 0,-2 0 0 16,1 5 0-16,-8-5 0 0,8 0 0 0,-1 5 0 0,-6-5 0 16,6 4 0-16,-6-4 0 0,6 0 0 0,-7 5 0 0,-1-5 0 0,9 0 0 15,-8 0 0-15,-1 5 0 0,0-5 0 0,2 0 0 16,-2 0 0-16,0 0 0 0,-8 0 0 0,10 0 0 0,-10-5 0 0,8 10 0 15,-8-5 0-15,0 0 0 0,0 0 0 0,0 0 0 0,0 0 0 16,8 0 0-16,-8 0 0 0,0 0 0 0,-8 0 0 0,8 0 0 16,0 0 0-16,0 0 0 0,0 0 0 0,0 0 0 0,0 0 0 0,0 0 0 15,-8 0 0-15,8 0 0 0,-10 0 0 0,2 0 0 0,0 0 0 16,-2 0-56-16,2 0-88 0,0 0-32 0,-9 5-40 0,0-5-72 16,0 0-8-16,-1 4 56 0,10-4 48 0,-10 5 36 0,2 0 28 15,-1 0 28-15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3T00:15:33.2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C915E58-74B1-4B19-A15A-BA11D4BE696B}" emma:medium="tactile" emma:mode="ink">
          <msink:context xmlns:msink="http://schemas.microsoft.com/ink/2010/main" type="inkDrawing" rotatedBoundingBox="26363,8906 29085,9028 29082,9090 26360,8969" semanticType="underline" shapeName="Other">
            <msink:sourceLink direction="with" ref="{997DC714-300C-47F5-8212-608EA9B63A32}"/>
            <msink:sourceLink direction="with" ref="{EE652460-FF24-49C3-AD04-59A407C4B4BB}"/>
          </msink:context>
        </emma:interpretation>
      </emma:emma>
    </inkml:annotationXML>
    <inkml:trace contextRef="#ctx0" brushRef="#br0">-3 2 55 0,'0'5'76'0,"0"-5"-4"0,0 0-4 0,0 0-24 0,0 0 0 16,0 0 0-16,0 5-4 0,0-5 0 0,0 0 0 0,0 0 0 15,0 0 0-15,8 5 4 0,-8-5 8 0,0 0 0 0,0 5 0 16,8-5-4-16,-8 4 4 0,0-4-8 0,9 5 4 0,-9-5 0 16,9 5 0-16,-9-1-4 0,8-4 4 0,0 5 0 0,2-5-4 15,-10 5 0-15,8-5 0 0,0 5 0 0,1-5-8 0,0 5 0 0,-1-5 0 16,0 0 0-16,1 4-4 0,7-4-4 0,-6 0 0 0,-2 0 0 15,10 0 0-15,-2 6-4 0,1-6 0 0,-8 0-4 0,8 0 0 16,9 0 0-16,-10 0 0 0,2 0 0 0,7 0 0 0,1 4 0 16,-2-4-4-16,2 0 0 0,0 0 0 0,0 5-8 0,-1-5 4 15,1 0-4-15,8 5 0 0,-8-5 0 0,-1 0 0 0,1 0-4 0,8 5 0 16,-8-5 4-16,-1 0-4 0,1 0-4 0,0 4 0 0,-1-4 4 16,1 0 0-16,-2 0 0 0,2 0 0 0,0 0-4 0,-9 0 4 15,9 0-4-15,8 5 4 0,-16-5 0 0,6 0 4 0,11-5-4 0,-9 10 0 16,-2-10-4-16,2 5 0 0,9 0 0 0,-9 0 0 15,8 0 0-15,-9 0 0 0,9 0 0 0,0 5 0 0,-8-5 0 0,7 0 0 16,1 0 0-16,1 0 0 0,-1 0 0 0,-8 0 0 0,8 5 0 16,0-5 0-16,-9 0 0 0,1 5 0 0,8-1 0 0,-8 2 0 15,-1-6 0-15,1 4 0 0,0 1 0 0,-1-5 0 0,1 5 0 16,-2 0 0-16,2 0 0 0,0-5 0 0,0 4 0 0,-9-4 0 0,9 0 0 16,-10 5 0-16,10-5 0 0,-9 0 0 0,9 0 0 15,-10 0 0-15,2 0 0 0,8 0 0 0,-10 0 0 0,1 0 0 0,1 0 0 16,-2 0 0-16,10 0 0 0,-8 0 0 0,-2 0 0 0,1 0 0 15,0 0 0-15,0 0 0 0,1 0 0 0,-2 0 0 0,2 0 0 16,-2 0 0-16,1 0 0 0,1 0 0 0,-2 0 0 0,-6 0 0 0,6 0 0 16,2 0 0-16,-2 0 0 0,-7 0 0 0,8 0 0 0,-8 0 0 15,7 0 0-15,-6 0 0 0,6 0 0 0,-8 0 0 0,2 0 0 16,6 0 0-16,-7 0 0 0,-1 0 0 0,1 0 0 0,0 0 0 16,-1 0 0-16,0 0 0 0,0 0 0 0,-8 0 0 0,10 0 0 15,-2 0 0-15,0 0 0 0,2 5 0 0,-10-5 0 0,8 0 0 16,0 4 0-16,-8-4 0 0,9 0 0 0,-1 0 0 0,-8 5 0 15,8-5 0-15,-8 0 0 0,9 5 0 0,-9-5 0 0,9 0 0 0,-9 5 0 16,8-5 0-16,-8 0 0 0,0 0 0 0,8 0 0 0,-8 0 0 16,0 0 0-16,0 0 0 0,10 0 0 0,-10 0 0 0,0 0 0 15,0 0 0-15,0 0 0 0,0 0 0 0,0 0 0 0,0 0 0 0,0 0 0 16,0 0 0-16,0 0 0 0,0 0 0 0,0 0 0 16,0 0 0-16,0 0 0 0,0 0 0 0,0 0 0 0,0 0 0 0,0 0 0 15,0 0 0-15,-10 0-52 0,10 0-80 0,0 0-24 0,-8 0-40 16,0 0-52-16,-1 0-64 0,0 0 52 0,1 0 56 0,-9 0 40 15,9 0 28-15,-10 0 20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57:02.8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931B7F3-F84D-4FD4-925F-1D51DB0EAC6C}" emma:medium="tactile" emma:mode="ink">
          <msink:context xmlns:msink="http://schemas.microsoft.com/ink/2010/main" type="inkDrawing"/>
        </emma:interpretation>
      </emma:emma>
    </inkml:annotationXML>
    <inkml:trace contextRef="#ctx0" brushRef="#br0">69 202 15 0,'0'0'84'0,"-9"0"-12"0,1 0-8 0,8 0-24 0,-8 0-4 16,8 0 0-16,-10 0-4 0,10 0 4 0,-8 0 0 0,0 0-4 0,8-4 0 15,-10 4 0-15,10-6 0 0,0 6 0 0,0-5 0 0,-8 1 0 16,8-2 0-16,0 2 0 0,0-1 4 0,0-5-4 0,0 6-16 16,0-7 24-16,8 7-4 0,-8-6 4 0,0 1-4 0,10 4-8 0,-10-4 0 15,8 0 0-15,-8 3-8 0,8-4 4 0,-8 1-4 16,10-1 4-16,-2 6 0 0,0-6-4 0,1 5 4 0,-9-5-8 15,8 6 0-15,0 0 4 0,2-3-4 0,-2 3-4 0,0 0 0 0,0-1-4 16,2 5 4-16,-10-5-4 0,8 5 0 0,0 0-4 0,1 0 4 16,0 0-4-16,-9 5 4 0,8 0-8 0,1-1 4 0,-9 7 0 15,8-7 0-15,-8 10-4 0,8-4 4 0,-8-1 0 0,0 6-4 16,0-1 4-16,9 5 0 0,-9-4-4 0,0 3 0 0,0 2 0 16,-9 0 0-16,9-1 4 0,-8 0-4 0,8 4 0 0,-8 1 0 0,-1-4 0 15,1 4 0-15,-1 0 0 0,0 0 0 0,1 0 0 0,0-5 4 16,-10 5-4-16,10-5 0 0,0-1-4 0,-2 3 4 0,-6-2 4 15,7-4-4-15,1-1 0 0,0-4 0 0,-2-1 0 0,10 1 0 0,-8-1 0 16,0-5 4-16,8 2-4 0,0-6 0 0,-10 0 0 0,10 0-4 16,0 0 4-16,0-6 4 0,0 2-4 0,10-2 0 0,-10-3-4 15,8 5 0-15,-8-5 0 0,8 3 4 0,-8-4 0 0,10 2 0 16,-2-3 0-16,-8 7 0 0,8-6 0 0,1 5 0 0,-9-5 0 16,8 6 0-16,0-1 0 0,2 5 0 0,-10-6 4 0,8 6-4 15,-8 0 0-15,8 0 0 0,0 6 0 0,-8-1 4 0,10-1-4 16,-10 2 4-16,8-2 0 0,-8 6 8 0,8-5 4 0,1 4 0 0,-9 1 4 15,9 0-4-15,-1 0 0 0,-8-1 4 0,9 1 0 0,-1-1 0 16,-8 1 0-16,8-2-4 0,1-2 0 0,0 3-4 0,-1-3 4 16,0 3-4-16,2-5 0 0,-2 2-4 0,0-2 4 0,1-4-4 0,0 5 0 15,-1-5-4-15,0 0 0 0,1 0 4 0,-1 0-4 16,-8-5 0-16,8 5 0 0,2-4-4 0,-2-2 4 0,0-3-4 0,2 5-4 16,-2-6 0-16,-8-1-16 0,8 3-8 0,-8-2-12 0,8 1-12 15,-8-1-12-15,0-5-16 0,0 1-20 0,0-1-20 0,0 6-20 16,0-5-28-16,-8-7-60 0,8 8 16 0,-8-1 44 0,8-5 36 15,-8 4 24-15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57:03.5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D99F1B6-9F91-403B-A2A6-58B5D1B58F25}" emma:medium="tactile" emma:mode="ink">
          <msink:context xmlns:msink="http://schemas.microsoft.com/ink/2010/main" type="inkDrawing"/>
        </emma:interpretation>
      </emma:emma>
    </inkml:annotationXML>
    <inkml:trace contextRef="#ctx0" brushRef="#br0">0-4 39 0,'0'0'76'0,"0"0"-8"0,0 0-4 16,0 0-24-16,0 0 0 0,0 0 0 0,0 0 4 0,8 0 4 16,-8 0 0-16,0 0 0 0,8 0 4 0,-8 0 4 0,0 0-4 15,10 5 8-15,-10-5 4 0,8 5-4 0,0-5-4 0,1 5 0 0,-1-1 0 16,1 2-4-16,-9 3 0 0,17-3 0 0,-9 2-4 16,0 2 0-16,2-1-4 0,-2 6 0 0,0-5 0 0,2 4 0 0,-2 5 0 15,9-4-4-15,-9-1-4 0,1 5 0 0,8-4 0 0,-9 4 0 16,0 0-4-16,10 5 0 0,-10-5 0 0,2 5 0 0,-2-5-4 15,8 5 0-15,-7 1 0 0,0-2-4 0,-1 1 0 0,1 1-4 0,-1-2-4 16,-8 7 0-16,8-7-4 0,2 6-12 0,-2 0 0 0,-8-6 0 16,0 6 0-16,8 5 0 0,-8-5 0 0,0 4 0 0,0-4 0 15,0 4 0-15,0 1 0 0,0-1 0 0,0-4 0 0,0 5 0 16,-8-1 0-16,8 1 0 0,-8-1 0 0,8 1 0 0,-10 0 0 16,2-6 0-16,0 1 0 0,-1 0 0 0,-8 0 0 0,8 0 0 15,1-6 0-15,-8 2-8 0,-2-2-32 0,10 2-20 0,-10-6-16 16,10 4-24-16,-9-7-24 0,0 3-28 0,0-6-36 0,-1-3-64 0,2 0-28 15,-2-1 52-15,10-3 48 0,-9 3 36 0,0-9 28 0,0 4 20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57:26.4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9EFD48F-00D6-4E6D-8452-1D449922D591}" emma:medium="tactile" emma:mode="ink">
          <msink:context xmlns:msink="http://schemas.microsoft.com/ink/2010/main" type="inkDrawing"/>
        </emma:interpretation>
      </emma:emma>
    </inkml:annotationXML>
    <inkml:trace contextRef="#ctx0" brushRef="#br0">-2 1 71 0,'0'0'92'0,"0"0"-4"0,0-6 0 0,0 6-16 0,0 0 4 16,0 6 4-16,0-6 0 0,0 4 0 0,0 0 4 0,0 1-8 15,9 1 0-15,-9-2-8 0,0 1 0 0,8 5-8 0,-8-6-4 16,8 6 0-16,-8-1-4 0,9 6 0 0,0-5-4 0,-1 4-4 15,0 0-4-15,-8 1 0 0,18-1 0 0,-10 1-4 0,1-1-4 0,0 5 0 16,7-6-4-16,-7 8-4 0,7-7-4 0,-6 6 0 16,6-2-4-16,2-3-4 0,-10 4-4 0,9-5 4 0,-8 5-4 15,8-4 0-15,-1-1-8 0,-6 1 4 0,6-1 0 0,-8 1 0 0,2-6 0 16,6 1-4-16,-7-1 0 0,0 1-4 0,-1 0 4 0,1-6-4 16,-1 6-4-16,-8-5-8 0,8-1-8 0,-8-4-8 0,8 0-12 15,-8 5-8-15,0-5-12 0,0 0-16 0,0 0-16 0,0-5-20 0,0 1-16 16,0-1-12-16,0 0-32 0,0 0-48 0,-8-5 28 15,8 1 32-15,-8-1 36 0,8 0 24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51:07.4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1-14 55 0,'0'0'96'0,"0"0"-4"0,-8 0-4 16,8 0-20-16,0 0-4 0,0 0 4 0,-8 0 4 0,8 0 4 16,0 0 4-16,0 0-8 0,0 0 0 0,0 0-4 0,0 0-4 0,0 0 0 15,0 0 0-15,0 0-4 0,0 0 8 0,0 0-4 0,0 0 0 16,0 0 0-16,0 0-4 0,0 0-4 0,0 0-4 0,0 0-4 15,0 0-4-15,0 0 0 0,0 0-4 0,0 0-4 0,0 0 0 0,0 0-8 16,0 0-4-16,0 0-4 0,0 0 0 0,0 0 0 16,0 0-8-16,0 0 0 0,0 0-4 0,0 0-4 0,0 0-4 0,0 0 0 15,0 0 0-15,0 0 0 0,0 0-4 0,0 0-12 0,0 0-16 16,0 0-4-16,0 0-16 0,0 0-8 0,0 0-20 0,0 0-12 16,0 0-12-16,0 5-16 0,0-5-12 0,0 0-20 0,0 0-20 0,0 0-64 15,0 0 20-15,0 5 40 0,0-5 28 0,0 0 32 0,0 0 20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57:26.7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1B2B702-31DA-45E1-B6FC-550881548AA0}" emma:medium="tactile" emma:mode="ink">
          <msink:context xmlns:msink="http://schemas.microsoft.com/ink/2010/main" type="inkDrawing"/>
        </emma:interpretation>
      </emma:emma>
    </inkml:annotationXML>
    <inkml:trace contextRef="#ctx0" brushRef="#br0">339 0 59 0,'0'0'128'0,"0"0"0"16,-10 0-4-16,10 0-20 0,0 0 4 0,-8 0-8 0,8 0 4 15,-8 0-12-15,8 0 0 0,0 0-12 0,-8 4 0 0,8-8-8 0,0 4 0 16,0 4-8-16,0-4-4 0,-10 0-24 0,10 5 20 16,0 5-4-16,-8-6 0 0,0 1-12 0,8 5 0 0,-9-1-8 15,1 1-4-15,-1 5 0 0,0-1-4 0,1 0-4 0,-8 0-4 0,6 5 0 16,-6-4 0-16,6 4-8 0,-6 1 0 0,-1-1 0 0,0 0 0 16,8-1 0-16,-7-3-4 0,-2 4-8 0,10-4 0 0,-10-1-4 15,10 1-4-15,-9-1-20 0,9-5-20 0,-1 1-20 0,0 0-20 16,9-5-16-16,-8 5-20 0,8-10-32 0,0 4-24 0,-8-4-76 15,16 0 28-15,-8 0 40 0,0-4 40 0,8-2 24 0,-8 2 20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59:29.1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3C65FD2-EFB0-4407-8C0E-781F6DC1C3D8}" emma:medium="tactile" emma:mode="ink">
          <msink:context xmlns:msink="http://schemas.microsoft.com/ink/2010/main" type="inkDrawing"/>
        </emma:interpretation>
      </emma:emma>
    </inkml:annotationXML>
    <inkml:trace contextRef="#ctx0" brushRef="#br0">2 0 31 0,'8'0'56'15,"-8"0"-8"-15,0 0 0 0,0 0-24 0,0 0-4 0,0 0-4 0,0 0 0 16,0 0 0-16,0 0 0 0,0 0-4 0,0 0 0 15,0 0 0-15,0 0 0 0,0 0-4 0,0 0 4 0,0 0 0 0,0 0-4 16,0 0-4-16,0 0 0 0,0 0 0 0,0 0 4 0,0 0 4 16,0 0 0-16,0 0 4 0,0 0 0 0,0 0 0 0,0 0 0 15,0 0 0-15,0 0 0 0,0 0 0 0,0 0 4 0,0 0 0 0,0 0 4 16,0 0-4-16,0 0 0 0,0 0 0 0,0 0 4 16,9 0-4-16,-9 0 4 0,0 0 0 0,0 0-4 0,0 0 4 15,0 0-4-15,0 0 4 0,0 0 0 0,0 0-4 0,0 0 0 0,0 0-4 16,0 0 4-16,0 0-4 0,0 0-4 0,0 0 4 0,0 0 0 15,0 0-4-15,0 0 0 0,0 0 4 0,0 0 0 0,0 0-8 16,0 0 4-16,0 0-4 0,0 0-4 0,0 0 0 0,0 0 8 0,0 0 0 16,0 0-8-16,0 0 4 0,0 0 4 0,0 0-8 15,0 0 0-15,0 0 4 0,0 0 4 0,0 0-4 0,0 0 4 0,0 0 0 16,0 0 0-16,0 0 0 0,0 0 4 0,0 0-4 0,0 0 4 16,0 0 0-16,0 0-4 0,0 0 0 0,0 0 0 0,0 0 0 15,0 0 4-15,0 0-4 0,0 0 4 0,0 0-4 0,0 0 0 0,0 0-4 16,0 0 0-16,0 0 0 0,0 0 0 0,0 0 0 15,0 0 0-15,0 0 0 0,0 0 0 0,0 0 0 0,0 0 8 0,0 0 0 16,0 0 0-16,0 0 4 0,8 0 0 0,-8 0 0 0,0 4 0 16,0-4-4-16,0 6 0 0,0-2-4 0,0 1 0 0,0 0 4 15,0 0-4-15,0-1 4 0,0 2 0 0,0 3-4 0,0-5 0 0,0 6-4 16,0-4 4-16,0 3-8 0,0-5 4 0,0 6 0 16,0-5-4-16,0-1 0 0,0 6 0 0,0-6 0 0,0 2 0 0,0-1 4 15,0 5-4-15,0-6 0 0,0 1-4 0,0-1 4 0,0 2-4 16,0 3 0-16,0-3 0 0,0-2 4 0,0 0-4 0,0 6 4 15,0-5-4-15,0-1 0 0,0 2 0 0,0 3 4 0,8-5-4 16,-8 6-4-16,0 0 8 0,0-6-4 0,0 6 0 0,0 0 0 16,0-5 0-16,0 4 0 0,0-4 0 0,-8 5 0 0,8-4 0 15,0 2 4-15,0-3-4 0,0 0 0 0,0 0 0 0,0-1 0 0,0 1 0 16,0 0 4-16,0-1-4 0,0 1 0 0,0 0 0 0,0-5-4 16,0 5 4-16,0-1 0 0,0-4 4 0,0 6-4 0,0-6 0 15,0 0 0-15,0 4 0 0,0-4 4 0,0 5-4 0,0 0 0 0,0-5 0 16,0 0 0-16,0 5 0 0,0-5-16 0,0 4 16 15,0-4 4-15,0 6-4 0,0-2 4 0,0-4 0 0,0 5-4 0,0-1 0 16,0-4 4-16,0 6-4 0,0-2 0 0,0 1 0 0,0-5 0 16,0 5-4-16,0 0 8 0,0-1 0 0,0-4-4 0,0 6 4 15,0-2 0-15,0 1-8 0,0-5 4 0,0 4-4 0,0 2 8 0,0-6-4 16,0 4 4-16,0-4-4 0,0 5 0 0,0 0 4 16,0-5-4-16,0 0 0 0,0 5 0 0,0-5 4 0,0 0-8 0,0 0 4 15,0 0-4-15,0 0 8 0,0 4-8 0,0-4 8 0,0 0-4 16,0 0 4-16,0 0-8 0,0-4 4 0,0 4 4 0,0 0-4 15,0 4 0-15,0-4 0 0,0 0 0 0,0 6 0 0,0-6 0 16,0 0-4-16,0 5 8 0,0-5-4 0,0 0 0 0,0 0 0 16,0 4-4-16,0-4 4 0,0 0 4 0,0 0-4 0,0 4-4 0,0-4 4 15,0 0 4-15,0 0-8 0,0 6 8 0,0-6-4 0,0 0 0 16,0 0 4-16,0 4-20 0,0-4 20 0,0 0 0 0,0 6-4 16,0-6 0-16,0 0 0 0,0 0 0 0,0 4 4 0,0-4-4 15,0 0 0-15,0 0 0 0,0 0 0 0,0 0 0 0,0 0 0 16,0 0 4-16,0 5-4 0,0-5-4 0,0 4 4 0,0-4 4 0,0 6-4 15,0-6 0-15,0 3 0 0,0-3 4 0,0 6-8 0,0-2 8 16,0 2-4-16,0-6 0 0,0 4 0 0,0 0 0 0,0-4 0 16,0 6-4-16,0-1 4 0,0-5 4 0,0 4-4 0,0-4 4 15,0 6-4-15,0-2 0 0,0-4 4 0,0 5-12 0,0-5 8 0,0 0 4 16,0 0 0-16,0 4-4 0,0-4 0 0,0 0 0 16,0 0 4-16,0 0-4 0,0 6-4 0,0-6 4 0,0 0 0 0,0 0 0 15,0 0 0-15,0 0-4 0,0 0 8 0,0 0-12 0,0 0 8 16,0 0 4-16,0 0-8 0,0 0 4 0,0 0 4 0,0 0-8 15,0 0 8-15,0 0 0 0,0 0-8 0,0 0 8 0,0 0-8 0,0 0 8 16,8 0-8-16,-8 4 4 0,0-4 4 0,0 0-4 0,0 0 0 16,10 0-4-16,-10 0 8 0,0-4-8 0,8 8 0 0,-8-4 8 15,8 0-8-15,-8 0 8 0,10 0-8 0,-10 0 8 0,8 0-4 16,0 0 4-16,-8 0 0 0,8 0-8 0,1 0 4 0,-9 0-4 16,8 0 4-16,1 0 4 0,0 0-8 0,-9 0 8 0,8 0-8 0,0 0 8 15,2 0 0-15,-2 0-8 0,8 0 8 0,-6 0 0 0,-2 0-4 16,0 0-4-16,9 0 4 0,-8 0 0 0,8 0 0 0,-9 0 0 15,10 0 0-15,-2 0 4 0,-6 0-4 0,6 0 0 0,1 0 0 16,0 0 0-16,0 0 0 0,1 0 0 0,-2 0 0 0,2 0 0 16,-1 0 0-16,8 0 0 0,-8 0-4 0,1 0 4 0,-2 0 0 0,2 0 0 15,-2 0 4-15,1 0-4 0,1 0 0 0,-2 0 0 16,2 0 0-16,-2 0 0 0,2 0 0 0,-10 0 0 0,9 0 4 0,1 0-4 16,-2 0 4-16,-8 0-4 0,10 0 4 0,-1 0 0 0,-8 0-4 15,8 0 0-15,-1 0 0 0,-8 0 0 0,10 0 0 0,0 0 4 16,-10 0-4-16,9 0-4 0,-9 0 4 0,9 0 0 0,0 0 0 0,1 0 0 15,-10 0 0-15,10 0 0 0,-2 0 0 0,1 0 0 0,0 0 0 16,0 0 0-16,1 0 0 0,-10 0 0 0,10 0 4 0,-2 0 0 16,1 0-4-16,0 0 0 0,0 0 0 0,1 0 0 0,-2 0 4 15,2 0-4-15,-2 0 0 0,1 0-4 0,1 0 4 0,-2 0 4 16,2 0 0-16,8 0 0 0,-10-4-4 0,1 4 0 0,9 0 0 16,-10 0 0-16,2 0 0 0,8 0-4 0,-10 0 4 0,10 0 0 0,-9 0 4 15,9 0 0-15,-10 0-4 0,10 0-4 0,-9 0 8 0,1-6-4 16,6 12 0-16,-6-6 0 0,0 0 0 0,7 0 0 0,-9 0 0 15,2 0 0-15,-2 0-4 0,2 0 4 0,-1 0 4 0,0 0-4 16,8 0 4-16,-7 0 0 0,-2 0-4 0,2 0 0 0,-1 0 0 16,0 0 0-16,0 0 0 0,-1 0 0 0,2 0 0 0,0 0 0 0,-2 0 0 15,2 0 0-15,-2 0 0 0,1 0 0 0,1 0 0 0,-2 0 0 16,2 0 0-16,-2 0 0 0,2 0 0 0,-1 0 0 0,-1 0-4 16,2 0 4-16,-2 0 0 0,2 0 4 0,-1 0 0 0,0 0-4 15,0 0 4-15,-1 0-4 0,2 0 0 0,8 0 0 0,-10 0 0 16,2 0 0-16,-1 0 0 0,-1 0 0 0,2 0 0 0,0 0-4 0,-2 0 4 15,10 0 0-15,-9 0 4 0,-1 0 0 0,2 0-8 0,-2 0 8 16,2 0-8-16,7 0 4 0,-7 0-4 0,-2 0 4 0,2 0 4 16,-2 0-4-16,2 0-4 0,-1 0 4 0,0 0 0 0,0 0 0 0,-1 0 0 15,2 0 4-15,0 0-4 0,-2 0-4 0,1 0 4 16,0 0 0-16,0 0 0 0,1 0 0 0,-2 0 0 0,2 0 0 0,-2 0 0 16,1 0 0-16,1 0 0 0,-2 0 0 0,2-6 0 0,-2 6 0 15,10 0 0-15,-17 0 0 0,8 0 0 0,8-4 4 0,-7 4 0 16,-2 0-8-16,2 0 0 0,-1 0-16 0,-1 0 24 0,10 0 0 15,-8 0-4-15,-2 0 0 0,2 0 0 0,7 0 4 0,-8 0 0 0,0 0 0 16,1 0-8-16,6 0 8 0,-6 0-4 0,-1 0-4 16,-1 0 4-16,10 0 0 0,-8 0 0 0,-2 0 4 0,2 0-4 0,7 0 0 15,-8 0 0-15,0 0 0 0,1 4 4 0,-2-4-4 0,2 0 0 16,-2 0 0-16,1 0-4 0,1 6 4 0,-2-6 4 0,2 0-4 16,-10 4 4-16,9-4-4 0,0 0 0 0,0 0 0 0,1 5 0 15,-10-5-4-15,10 6 0 0,-10-6 4 0,8 0 0 0,2 0 0 16,-10 4 0-16,9-4 0 0,-9 4 0 0,10-4 0 0,-10 0 0 0,0 5 0 15,10-5 0-15,-10 5 0 0,10-5 0 0,-10 0 0 0,1 5 4 16,7-5-8-16,-8 4 0 0,2-4 4 0,6 0 4 0,-6 6 0 16,6-6-4-16,-7 0-4 0,-1 4 4 0,9-4 4 0,-8 5-8 15,7-5 8-15,-6 4-8 0,-2-4 4 0,10 6 0 0,-10-2 0 16,8-4 0-16,-7 0 0 0,0 5-20 0,-1-5 24 0,9 5 0 0,-9-5 0 16,2 0-4-16,-2 0 0 0,0 0 4 0,0 0-4 0,2 5 0 15,-2-5 0-15,0 0 0 0,-8 0 0 0,9 0 0 0,-1 0 0 16,-8 0 0-16,9 0-4 0,-9 0 4 0,0-5 0 0,9 10 0 0,-9-5 4 15,0 0-4-15,0 0 0 0,0 0 0 0,0 0 0 16,0 0 0-16,0 0 0 0,0 0 0 0,0 0 0 0,0 0 0 0,0 0 0 16,0 0 0-16,0 0 0 0,0 0 0 0,0 0 0 0,0 0 4 15,0 0-4-15,0 0-4 0,0 0 8 0,0 0-4 0,0 0 0 16,0 0 0-16,0 0 4 0,0 0-4 0,0 0 4 0,0 0-4 0,0 0 0 16,0 0 0-16,0 0 0 0,0 0-4 0,0-5 0 0,0 5 4 15,0-5 0-15,0 5 0 0,0 0 0 0,0-5 0 0,0 1 0 16,0-2-4-16,0 2 4 0,0-1 4 0,0 1-4 0,0-2 0 15,0 2 0-15,0-1-4 0,0-5 4 0,0 6 0 0,0 0 0 16,0-7-20-16,0 7 20 0,0-6 4 0,0 5-4 0,0-5 0 16,0 1 4-16,0-1 0 0,0 0-8 0,0 0 4 0,-9 1 0 15,18 0 0-15,-9-5 0 0,0 4 0 0,0-5-4 0,0 1 0 16,0-1-4-16,0-4 0 0,0 5 4 0,0-1 0 0,0-4-4 0,-9 5 4 16,9-5 0-16,0 4-4 0,0-3 8 0,0 3-8 0,0 1 12 15,0-1-8-15,0 1 4 0,0-1-4 0,0 6 4 0,0-1-4 16,0 0 8-16,0 1-4 0,0-1-4 0,0 1 4 0,0 4 0 15,0 0 4-15,0-3-8 0,0 2 8 0,0 1-8 0,0 1 8 16,0-2-4-16,0 6 4 0,0-4-4 0,0 4 0 0,0-5 4 0,0 5-4 16,0-4 0-16,0 4 0 0,0 0 0 0,0 0 0 0,0 0 0 15,0 0 0-15,-9 0 0 0,9 0 0 0,0 0 0 0,-8 0 0 16,8 0 0-16,0 0 4 0,-9 0-4 0,9 0 0 0,-8 0 0 0,0 0 0 16,8 0 0-16,-10 0 0 0,2 0 0 0,8 0 0 15,-8 4-20-15,0-4 20 0,-2 5 4 0,2-5-8 0,0 4 4 0,-1 2 0 16,1-2-4-16,-10 1 4 0,10 1-4 0,-8 2 4 0,6-3 0 15,2 5 0-15,-10 0 0 0,10-1-4 0,-9 1 4 0,9-1 0 16,-9 0 0-16,8 1 0 0,1 0 0 0,0-1 0 0,-2 1 0 16,2-5 0-16,0 6 0 0,-2-3 0 0,2-3 0 0,8 0-4 0,-8 0 4 15,8-1 0-15,0 1 0 0,-8-5 0 0,8 5 0 0,0-5 0 16,0 0 0-16,8 0 0 0,-8 0 0 0,8 0 0 0,0-5 0 16,-8 0 4-16,10 1-4 0,-2-1 0 0,0 0 0 0,2 0 0 15,6-3 0-15,-7 2 0 0,8-4 4 0,-9 0 0 0,9 1-8 0,1-1 4 16,-10 0 0-16,10 1-4 0,-2 0 0 0,-8 3 4 0,10-3 0 15,-1-1 4-15,-9 6-4 0,10-6 0 0,-10 5 0 16,0 1 0-16,0 0 0 0,10 4 0 0,-10-6 0 0,1 6 0 0,-1 0 0 16,1-5-4-16,-9 5 4 0,9 0 0 0,-1 5 0 0,0-5 4 15,-8 6-4-15,10-6 0 0,-2 4 0 0,-8 0 0 0,8 1 0 16,0 0 4-16,2 4-4 0,-10-3 0 0,8-2 0 0,-8 5 0 16,8 1 4-16,1-5 4 0,-9 4-4 0,8 1 4 0,-8 0 0 15,9-1 4-15,0 1 0 0,-9 0 0 0,8-1 0 0,-8 1 0 0,8 0 0 16,-8-1 0-16,8 0 0 0,-8 1-4 0,10-1 0 0,-10-3-4 15,8 3 4-15,-8-4-4 0,0 0-4 0,8-1 4 0,-8 2 0 16,0-2-8-16,0-4 0 0,0 5 0 0,0-5-4 0,0 4-12 0,0-4-24 16,0 0-32-16,0 0-32 0,0-4-36 0,-8 4-48 15,0-5-80-15,-2 1-16 0,2 4 52 0,0-6 40 0,0 2 44 0,-10-1 24 16,10 5 28-16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47:52.6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5FEC43A-0CA8-4608-9636-3B5CE669A0CF}" emma:medium="tactile" emma:mode="ink">
          <msink:context xmlns:msink="http://schemas.microsoft.com/ink/2010/main" type="writingRegion" rotatedBoundingBox="2991,9440 4890,8392 5422,9355 3523,10403"/>
        </emma:interpretation>
      </emma:emma>
    </inkml:annotationXML>
    <inkml:traceGroup>
      <inkml:annotationXML>
        <emma:emma xmlns:emma="http://www.w3.org/2003/04/emma" version="1.0">
          <emma:interpretation id="{21FC4E85-2ECE-4EEF-81D6-D2B978302053}" emma:medium="tactile" emma:mode="ink">
            <msink:context xmlns:msink="http://schemas.microsoft.com/ink/2010/main" type="paragraph" rotatedBoundingBox="2991,9440 4890,8392 5422,9355 3523,104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185E1B-4655-43DC-8B43-03EB3A8311FE}" emma:medium="tactile" emma:mode="ink">
              <msink:context xmlns:msink="http://schemas.microsoft.com/ink/2010/main" type="line" rotatedBoundingBox="2991,9440 4890,8392 5422,9355 3523,10403"/>
            </emma:interpretation>
          </emma:emma>
        </inkml:annotationXML>
        <inkml:traceGroup>
          <inkml:annotationXML>
            <emma:emma xmlns:emma="http://www.w3.org/2003/04/emma" version="1.0">
              <emma:interpretation id="{653E40E9-26EC-44E0-980F-17A704C4A257}" emma:medium="tactile" emma:mode="ink">
                <msink:context xmlns:msink="http://schemas.microsoft.com/ink/2010/main" type="inkWord" rotatedBoundingBox="2991,9440 4890,8392 5187,8929 3288,9977"/>
              </emma:interpretation>
            </emma:emma>
          </inkml:annotationXML>
          <inkml:trace contextRef="#ctx0" brushRef="#br0">1116 6132 27 0,'0'-6'88'16,"0"2"-12"-16,-10-1-8 0,10 1-20 0,0-6 0 0,10 5-4 0,-10-5 0 15,0 6 0-15,0-6-4 0,8 1 0 0,-8 3 0 0,8-3 0 16,1-1 4-16,-9 2 0 0,8-3 0 0,0 1-4 0,1 1-4 15,0-1-4-15,-1 6-4 0,10-5 0 0,-10 3 0 0,0 2-4 16,1-2 0-16,0 2 0 0,-1 4-8 0,9-5 0 0,-9 5 0 16,1 0-8-16,0 0 4 0,-1 5-4 0,0-1-4 0,2 2-4 0,-2-2 8 15,0 2-4-15,-8 3 0 0,8 1 0 0,-8 3 0 0,0-3-4 16,10 5 0-16,-10-1 0 0,-10 5 0 0,10 0 0 0,0 0 0 16,-8 0 0-16,0 1 4 0,0-1-4 0,-2 6 4 0,2-6-4 15,0 0 0-15,-1 0 0 0,-8-5 4 0,8 0-4 0,-7 1 4 16,7-1-8-16,0-4 8 0,-7-5-8 0,6-1 8 0,2 1-4 15,0-5-8-15,-1 0 8 0,0 0-8 0,1-5 4 0,8 1 4 0,-8-1-4 16,8-5 0-16,-9 1 0 0,9 4 0 0,0-10 4 0,0 6-4 16,-8 0 4-16,8-1 0 0,8 0 0 0,-8-4 0 0,0 4 4 0,9 6-4 15,-9-6 0-15,8 5 0 0,0-5 0 0,1 10 4 16,-9-4 0-16,9 4 0 0,7 0-4 0,-6 4 4 0,-2 2 8 16,9-2-8-16,-8 1 4 0,7 5-4 0,-7-1 4 0,8 1 8 0,-8-1-4 15,7 1 4-15,2 4-4 0,-2-4-4 0,-6 4 0 16,6-4 4-16,1 4-4 0,-9-4 0 0,10-1-4 0,0 1 0 0,-10 0-4 15,8-6 4-15,2 6-4 0,-10-5 0 0,9-1-4 0,-9-4-8 16,10 5-8-16,-2-5-12 0,-6 0-20 0,6-5-16 0,2 1-24 16,-10-6-24-16,9 1-48 0,-9-1-44 0,10-5 40 0,-10-4 28 0,10 5 28 15,-10-5 20-15</inkml:trace>
          <inkml:trace contextRef="#ctx0" brushRef="#br0" timeOffset="592.4123">2386 5326 75 0,'8'-5'112'16,"-8"5"-8"-16,-8 0 0 0,8 0-28 0,0 5 0 0,0-5 0 0,-9 5-4 16,9-1-8-16,-9 6-4 0,1-5-4 0,8 5 0 0,-9 3-16 15,1-3 0-15,0 5-8 0,-2-1 0 0,-6 5-4 0,8 0 0 16,-2 0-12-16,-6 1 0 0,7 4 0 0,-8-6-4 0,8 3-4 0,-7 2 0 16,8-4 0-16,-10 0-4 0,0 0 0 0,10 1 4 15,0-1-4-15,-9-4-4 0,8 3 0 0,-8-3-4 0,9 0 0 16,0-6-8-16,-2 5-16 0,2-4-16 0,0 0-12 0,-2-1-16 0,2-4-16 15,0 5-20-15,8-5-52 0,-8-5-36 0,8 0 36 0,0 0 32 16,-9 0 24-16</inkml:trace>
          <inkml:trace contextRef="#ctx0" brushRef="#br0" timeOffset="348.0667">2053 5431 11 0,'-8'-4'84'16,"8"4"-12"-16,0 0 0 0,0-6-20 0,8 6 0 0,-8 0-4 15,0 6 0-15,8-6 4 0,-8 4 0 0,8 1 0 0,-8 0-4 16,10 0 4-16,-10 4 0 0,8 1 0 0,0-6 0 0,2 12 4 16,-2-7-12-16,0 1 0 0,9 3-4 0,-8 7-4 0,-1-5 0 0,1-2 0 15,7 8-4-15,-6-7-4 0,-2 5 0 0,0-6-4 16,10 7 4-16,-10-1-8 0,0-4-4 0,1 3 4 0,8-3-4 0,-8 0-8 16,-1-1 0-16,0 5 0 0,2-9 0 0,-2 4 0 0,0 1-4 0,-8-6 0 15,8 1 0-15,2-1-4 0,-2 1-4 0,-8 0 0 16,8-6-8-16,-8 1-8 0,0 0-12 0,0 0-8 0,9-1-20 0,-9-4-28 15,0 0-20-15,0 5-20 0,-9-5-64 0,9-5-16 0,0 1 44 16,-8-1 28-16,0 0 24 0,8-4 24 0</inkml:trace>
          <inkml:trace contextRef="#ctx0" brushRef="#br0" timeOffset="1200.7849">2880 4995 23 0,'0'-5'80'16,"0"5"-8"-16,0 0-16 0,0-5-16 0,0 5-4 0,0-4 4 0,0 4-4 16,0-6 0-16,-8 6 0 0,8 0 4 0,0 0 0 0,0 0 0 15,0 0 4-15,-10 0 0 0,10-4 4 0,0 4-4 0,-8 0-4 16,8 0-4-16,0 0-4 0,-8 4 0 0,8-4 0 0,-8 0 0 0,-2 0-4 15,10 6-4-15,-8-2-8 0,0 1 8 0,8 0-4 16,-9 4-4-16,1-4-4 0,0 5 0 0,-2 0-4 0,2 0 0 16,0 3-4-16,0 2 0 0,-2-1 4 0,2 5-4 0,0-4 0 0,-2-1 0 15,10 5 0-15,-8-4-24 0,8 4 28 0,-8-5-4 16,8 5-4-16,0-4 4 0,-9 4 0 0,9 0-4 0,9-4 4 0,-9 4-4 16,0-5 4-16,8 1 0 0,0 4 0 0,-8-5-4 0,10 1-8 0,-2-6 12 15,10 5-8-15,-10-4 0 0,0 5 8 0,10-6-8 16,-10-4 4-16,9 4-8 0,-9-4 8 0,10-5 4 0,-2 6-4 0,-8-2 0 15,10-4 4-15,-10 0-8 0,10-4 4 0,-10 4-4 0,1-6 0 16,7 1 0-16,-7 1 8 0,0-1-8 0,-1-5 4 0,-8 6 0 16,8-6 0-16,-8-1-4 0,10 3 4 0,-10-2 0 0,0 1-4 0,0-1-4 15,-10-5 0-15,10 6 4 0,0-1-8 0,-8 1 0 16,0 4 4-16,8-5-8 0,-9 5 4 0,0 1 0 0,1-1 0 0,0 0-4 16,-1 5 0-16,1 0 0 0,-1 5-4 0,-8-5 4 0,9 9-8 15,-2-4-4-15,2 5-8 0,0 4-4 0,0-4-8 0,-2 5-4 16,2-2-12-16,0 2 0 0,-1-1-44 0,9 1-40 0,-8 4 12 15,0-5 28-15</inkml:trace>
        </inkml:traceGroup>
        <inkml:traceGroup>
          <inkml:annotationXML>
            <emma:emma xmlns:emma="http://www.w3.org/2003/04/emma" version="1.0">
              <emma:interpretation id="{71B14E22-4FBF-4BA3-8FBB-D060CD1FF4B3}" emma:medium="tactile" emma:mode="ink">
                <msink:context xmlns:msink="http://schemas.microsoft.com/ink/2010/main" type="inkWord" rotatedBoundingBox="5369,9370 5378,9365 5384,9376 5375,9381"/>
              </emma:interpretation>
            </emma:emma>
          </inkml:annotationXML>
          <inkml:trace contextRef="#ctx0" brushRef="#br0" timeOffset="1572.7907">3357 5940 15 0,'0'0'136'0,"0"-5"-8"0,0 5 4 0,0 0-16 0,0-5 0 16,0 5-4-16,0 0 0 0,0 0-4 0,0 0 0 16,0 0-4-16,0 0-8 0,0 0-8 0,0 0-12 0,-8 0-4 0,8 0-12 15,0 5-8-15,0-10-8 0,0 5-8 0,0 0-12 0,0 0-4 16,0 0-4-16,0 0 0 0,0 0-4 0,0 0 0 0,0 0-4 16,0 0-4-16,0 0-8 0,0 5-16 0,0-5-20 0,0 0-24 15,0 0-28-15,0 0-24 0,0 0-40 0,0 0-36 0,0 0-88 16,0 0 48-16,0 0 40 0,0 0 36 0,0 0 28 0,0 0 20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59:58.9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1EB5C4-DFF6-4A11-AC4B-95A8BA2F8381}" emma:medium="tactile" emma:mode="ink">
          <msink:context xmlns:msink="http://schemas.microsoft.com/ink/2010/main" type="inkDrawing"/>
        </emma:interpretation>
      </emma:emma>
    </inkml:annotationXML>
    <inkml:trace contextRef="#ctx0" brushRef="#br0">76 58 31 0,'0'-5'80'0,"0"0"-8"0,0 1-4 0,0 0-20 0,0-2 0 16,0 1-4-16,0 1 4 0,0-2-4 0,0 2-12 0,0 4 16 15,-8-5 4-15,8 1-4 0,0 4 4 0,0 0-8 0,0 0 4 0,0 0-4 16,0-6-4-16,0 6 8 0,0 0-4 0,-8 0-4 0,8 0 0 16,8 0 0-16,-16 0 0 0,16 0 4 0,-16 0-4 0,16 0 4 15,-8 6 0-15,0-12-4 0,0 12 4 0,0-6 0 0,0 4-4 0,-8 1 0 16,8-1-8-16,0 2 0 0,0 3-4 0,0 1-8 15,0-1 0-15,0 1 0 0,0 4-4 0,0 1 4 0,0-1-4 0,0 5-4 16,0-5 4-16,0 6-4 0,0-1 0 0,-10 0-4 0,10 0 0 16,0 0 0-16,0 0 0 0,0 0-4 0,0 1 0 0,-8 4 0 15,8-5 0-15,0 1 0 0,-8-1-4 0,8-5 4 0,0 4-4 16,-8 2 4-16,8-5 0 0,0 4-4 0,0-5 8 0,0 1-8 16,-10-1 4-16,10 1-4 0,0-2 4 0,0 7 0 0,0-6-4 15,0 1 0-15,0-1-4 0,0 2 8 0,0-8 0 0,0 6-8 16,0 1 8-16,0-1-4 0,0 1 0 0,0-6 0 0,0 5 4 0,0-4-4 15,0 5 0-15,0-6 0 0,0 1 4 0,0 0-8 0,0-1 4 16,0 1 0-16,0-1 0 0,0 1-4 0,0-6 4 0,0 2 0 16,0-1 0-16,0 3 0 0,-8-2 0 0,8-2 0 0,0 1 0 15,0 0 0-15,0-5 0 0,0 5-4 0,0-1 4 0,0 2 4 0,-8-6-4 16,8 3 4-16,0 3 0 0,0-6-8 0,0 4 0 0,0-4 8 16,0 0-8-16,0 0 4 0,0 0 0 0,0 6 4 0,0-6-4 15,0 0-4-15,0 0 4 0,0 0 0 0,0 0 0 0,0 0 0 16,0 0 0-16,0 0 0 0,0-6 0 0,0 12 0 0,0-6 0 15,0 0 0-15,0 0 0 0,0 0 0 0,0 0 0 0,0 0 0 0,0 0 0 16,0 0-4-16,0 0 0 0,0 0 4 0,0 0 4 0,0 0-4 16,0 0 0-16,0 0 0 0,0 0 0 0,0 0 0 0,8 0 0 15,-8 0 0-15,0 0 0 0,8 0 0 0,-8 0 4 0,10 0-4 16,-10 0-4-16,8 0 4 0,0-6 0 0,0 6-4 0,2 0 0 16,-2-4 4-16,0 4 0 0,1 0 0 0,-1-6 0 0,10 6 4 15,-10 0-4-15,0 0 0 0,0-3 0 0,10 3 0 0,-10 0 0 0,2 0 0 16,6 0-4-16,1 0 4 0,-9 0 4 0,10 0-8 0,-2 0 4 15,2 0 0-15,0 0 0 0,-10 0 4 0,8 0-4 0,10 0 0 16,-9 0 0-16,1 0 0 0,6 0 0 0,-6 0 0 0,-1 0 0 16,9 0 0-16,-10 0 0 0,10 0 0 0,-8 0 0 0,7 0 0 0,0 0 0 15,-8 0 0-15,9 0 0 0,0 0 4 0,-9 0 0 0,8 0 0 16,0 3-4-16,1-3 0 0,0 0 0 0,-9 0 0 0,9 6 0 16,0-6 0-16,-2 4 0 0,-6-4-4 0,7 6 0 0,1-2 8 15,-10-4-4-15,10 5 4 0,0 0-4 0,-9 0-4 0,9-5 0 16,0 4 4-16,-1-4 4 0,-8 6-8 0,8-6 4 0,1 4 0 0,0-4 0 15,-10 5-4-15,10-5 4 0,-1 5 4 0,1-5-4 0,-8 0 0 16,7 5 0-16,1-5 0 0,0 0 0 0,-2 0 4 0,2 0-4 16,0 4 0-16,-1-4 0 0,1 0 0 0,0 0 0 0,-1 0-4 15,9 0 4-15,-8 0 0 0,0 0-4 0,-1 0 4 0,1 0 4 16,8 0-4-16,-8 0 0 0,-1 0-4 0,1 0 4 0,8 0 0 16,-8 0 4-16,-1 0-4 0,0 0-4 0,10 0 4 0,-10 0 0 0,1 0 0 15,-1 0 0-15,0 0 0 0,10 0-4 0,-10 0 4 16,1 0 0-16,-1 0 0 0,1 0 0 0,0 0 4 0,7 0-8 0,-7 0 4 15,0 0 4-15,0 0 0 0,7 0 0 0,-7 0-4 0,0 0 0 0,8 0-4 16,-9 0 4-16,1 0 4 0,0 0-4 0,8 0 0 16,-9 4 0-16,1-4 0 0,0 6 0 0,-1-6 0 0,1 5 0 0,8-5 0 15,-8 4-4-15,-1-4 0 0,1 5 0 0,-2-5 8 0,2 5 0 16,0-5-8-16,0 0 4 0,-1 5 0 0,1-5 0 0,0 0 0 16,-10 0 0-16,10 0 0 0,-1 0 0 0,1 0 4 0,0 0-8 15,-1 0 0-15,1 0 4 0,8 0 0 0,-8 0 4 0,-1 0-4 16,1 5 4-16,0-5-4 0,8 4 0 0,-9-4 0 0,1 0 0 0,8 0 0 15,-8 0 0-15,-1 0 4 0,9 5-4 0,-8-5 0 0,8 0 0 16,-9 0-4-16,9 0 4 0,-8 0 0 0,0 0 0 0,7 0-4 16,-7 0 4-16,0 0 0 0,0 0 0 0,7 0-4 0,-7 0 4 15,0 0 0-15,-1 0 0 0,1 0 0 0,0 0 0 0,0 0 0 16,-2 0 0-16,2 0 0 0,9 0 0 0,-11 0 0 0,2 0-4 0,0 0 4 16,-1 0 0-16,1 0 4 0,0 0-4 0,8 0-4 0,-9 0 0 15,1 0 8-15,8 5-8 0,-8-5 4 0,-1 0 0 0,9 0 4 16,-8 6-4-16,8-6 0 0,-9 0 0 0,1 0 0 0,8 0 0 0,-8 0 4 15,-1 4-4-15,1-4 0 0,8 0 0 0,-9 0 0 16,1 0 0-16,0 0 0 0,0 0 0 0,-1 0-4 0,1 0 4 0,0 0 0 16,-2 0 0-16,2 0 0 0,-1 0 0 0,1 0 0 0,0 0-4 15,0 0 4-15,-1 0 0 0,9 0 0 0,-8 0 0 0,0 0 4 16,-1 0-4-16,1 0 0 0,0 0 0 0,8 0 4 0,-9 0-8 0,1 0 4 16,0 0 4-16,-2 0-4 0,11 0-4 0,-9-4 0 0,-2 4 4 15,2 0 4-15,9-6-4 0,-11 6-4 0,2-5 8 16,0 5 0-16,0-5-4 0,-1 5 0 0,9-4-4 0,-8-1 4 0,0 5 0 15,-1-5 0-15,1 0 0 0,0 5 0 0,-1-5 0 0,1 5-4 16,0-4 0-16,-2 4 4 0,2 0 0 0,0 0 0 0,-1 0 0 16,1-5 0-16,0 5 0 0,-1 0 0 0,1 0 4 0,-10 0-4 0,10 0 4 15,0 0-8-15,-1 0 8 0,1 0 0 0,0 0-4 0,0 0-4 16,-1 0 4-16,1-6 4 0,-2 6-8 0,2-4 0 0,0 4 8 16,-1-4-4-16,1 4 0 0,0-5 0 0,0 5 0 0,-1-5-4 15,1 5 8-15,0-5-4 0,-1 1-4 0,0 4 4 0,-8 0 4 16,9 0-4-16,0 0 0 0,-1-6-20 0,1 6 20 0,0 0 4 15,-2 0-4-15,2 0 0 0,-8 0 0 0,7 0 0 0,1 0 0 16,0 0 4-16,-10 0-4 0,10 0 0 0,-1 0 0 0,1 0 8 0,0 0-12 16,-10 0 4-16,10 0 0 0,-1 0 0 0,1 0 0 0,-8 0 0 15,7-4 4-15,-8 4-4 0,8 0 4 0,-7 0-4 0,-2 0 0 16,10 0 0-16,-9 0 0 0,1 0-4 0,-2 0 8 0,2 0-8 0,-10 0 4 16,10 0 0-16,-2 0 4 0,-7 0-4 0,-1 0 0 15,9 0 0-15,-8 0 0 0,-1 0-4 0,0 0 4 0,2 0 4 0,-2 0-8 16,-8 0 8-16,8 0-8 0,2 0 8 0,-10 0-4 0,8 0 4 15,-8 0-8-15,0 0 4 0,8 0 4 0,-8 0 0 0,0 0 0 16,0 0 0-16,0 0-4 0,0 0-4 0,0 0 4 0,0 0 0 0,0-5 0 16,0 5 0-16,0-5 0 0,0 5 0 0,0-5 0 0,0 1 4 15,0-2-4-15,0-4-4 0,0 7 4 0,0-7 0 0,0 5 0 16,0-5 0-16,0 0-12 0,0 2 16 0,0-7-4 0,0 5 4 16,0 1-4-16,0-6 4 0,0 5 0 0,0-4-4 0,0 5 4 15,0-6-4-15,0 1 0 0,-8 0 0 0,8-1-4 0,0 0 4 0,0-4 0 16,-8 5-4-16,8-1 4 0,0-4 0 0,-10 0 0 15,10 0 0-15,-8 0 0 0,8 0 0 0,-8 0-4 0,8 0 4 0,-10-6 0 16,10 6-4-16,0-1 4 0,-8-2 0 0,8 2 0 0,0 1-4 16,0 0 8-16,0 0-4 0,-8-1-4 0,8 1 0 0,0 4 4 15,0 1 0-15,0-5 0 0,0 9 0 0,0-4 4 0,-9 0-4 0,9 4 0 16,0 2 0-16,0-3-4 0,0 1 4 0,-8 1 0 0,8-1 0 16,0 0 4-16,-9 1-8 0,9 4 4 0,0-4 4 0,0 3-4 15,-8-3 0-15,8-1-4 0,0 6 4 0,0-1 0 0,0 0 0 16,0-4 0-16,0 5 4 0,0-2 0 0,0 1 0 0,0 5-4 15,0-4 4-15,0-2-8 0,0 2 4 0,0 4 0 0,0 0 4 0,0-5 0 16,0 5-4-16,0 0 0 0,0 0 4 0,0 0-4 0,-9 0 4 16,9 0-4-16,0 0 0 0,-8 0 4 0,8 0-4 0,-8 0 0 15,8 5 0-15,-10-1 0 0,10-4 0 0,-8 6 0 0,0-2 0 16,-2 7 0-16,2-7 0 0,0 0 0 0,0 6 0 0,-1-1 0 16,0 1 0-16,-8-1 0 0,9 6 0 0,0-1 0 0,-10 1 0 0,10-6-4 15,-10 6 4-15,2-1 0 0,7 1 4 0,-8-1 0 0,8 0-8 16,-7 0 0-16,-2 1 4 0,10-1 4 0,0-4-4 0,-2 5 4 15,-6-6-8-15,7 1 0 0,9 0 0 0,-8-6 0 0,-1 5 0 16,9-3 0-16,0-6 0 0,0 4 0 0,0-4 4 0,0 0-4 16,9 0 4-16,-1-4-4 0,1-2 4 0,-1-3-4 0,0 5 4 15,10-6 0-15,-10 0 0 0,10-5 0 0,-2 6 0 0,2-5 0 0,-1-1 0 16,-1 1 0-16,2-1 0 0,-2 1 0 0,10 0-4 0,-9 1 4 16,1 2 4-16,-2-4-4 0,2 6 0 0,-2-1 0 0,-6 5-4 15,6-4 4-15,-7 4 0 0,8 0 0 0,-9 1 0 0,1-2 0 16,-1 6-4-16,0-4 4 0,2 4 0 0,-2 0 0 0,0 0 0 15,-8 0 0-15,10 0 4 0,-10 4-4 0,8-4-4 0,0 6 8 0,-8-2-4 16,8 1 4-16,-8 0 0 0,9 4-4 0,-1-4 4 0,-8 5-4 16,9-5 0-16,-9 4 8 0,9 1-4 0,-1 4 4 0,-8-4 0 15,8 0 4-15,-8 4 4 0,10-5-4 0,-2 5 0 0,-8-4 4 0,8 5-4 16,-8-5 0-16,8-1-4 0,-8 1-4 0,0 4 4 16,0-5-4-16,10-3-4 0,-10 3 4 0,0-5-12 0,0 6 0 0,0-5-4 15,0 0-8-15,0-5-8 0,0 5-20 0,0-5-28 0,0 0-28 16,0 0-24-16,-10 0-40 0,10 0-44 0,-8 0-72 0,0 0 40 15,0-5 44-15,-2 5 40 0,2-5 28 0,0 5 24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46:55.1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D09BFC0-8450-4986-9151-57F8D50DE4B4}" emma:medium="tactile" emma:mode="ink">
          <msink:context xmlns:msink="http://schemas.microsoft.com/ink/2010/main" type="writingRegion" rotatedBoundingBox="17888,5502 18148,7037 17423,7160 17162,5625"/>
        </emma:interpretation>
      </emma:emma>
    </inkml:annotationXML>
    <inkml:traceGroup>
      <inkml:annotationXML>
        <emma:emma xmlns:emma="http://www.w3.org/2003/04/emma" version="1.0">
          <emma:interpretation id="{578FE896-341B-4E66-97DF-90DBE12A248A}" emma:medium="tactile" emma:mode="ink">
            <msink:context xmlns:msink="http://schemas.microsoft.com/ink/2010/main" type="paragraph" rotatedBoundingBox="17888,5502 18148,7037 17423,7160 17162,5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150577-0CC6-4A15-8F4F-08465E6768ED}" emma:medium="tactile" emma:mode="ink">
              <msink:context xmlns:msink="http://schemas.microsoft.com/ink/2010/main" type="line" rotatedBoundingBox="17888,5502 18148,7037 17423,7160 17162,5625"/>
            </emma:interpretation>
          </emma:emma>
        </inkml:annotationXML>
        <inkml:traceGroup>
          <inkml:annotationXML>
            <emma:emma xmlns:emma="http://www.w3.org/2003/04/emma" version="1.0">
              <emma:interpretation id="{CA3567A1-BB43-4D21-981C-186DE6EF41B6}" emma:medium="tactile" emma:mode="ink">
                <msink:context xmlns:msink="http://schemas.microsoft.com/ink/2010/main" type="inkWord" rotatedBoundingBox="17888,5502 18148,7037 17423,7160 17162,56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15476 3339 39 0,'-9'0'88'0,"9"0"-12"16,-8 0-4-16,0 0-20 0,8 0-8 0,-9-5 0 0,9 5-4 0,0-5-4 15,-8 1 4-15,8-2-4 0,0 2-4 0,0-5 0 0,0 3 0 16,0 2 4-16,8-6-4 0,-8 6 4 0,9-6 4 0,-9 5 0 15,8-5 0-15,0 1-16 0,1 4 20 0,0 0-8 0,-1-4 0 16,0 4-4-16,2 0 0 0,6 5 0 0,-7-5 0 0,0 5-4 16,7 0-4-16,-7 0 0 0,8 5-4 0,-8 0-4 0,-1 0-4 15,10 4 0-15,-10-4-4 0,8 5 4 0,-6 4-8 0,6 1 0 0,-7-6 0 16,-1 6 0-16,0 4 0 0,-8-5 0 0,10 5-4 0,-2 0 4 16,-8 0-4-16,0 0 0 0,-8 1 4 0,8 4-4 0,-10-4 0 15,2 3 0-15,0 0 0 0,-1-2 0 0,-7-2 0 0,6 0 0 16,-6 0 0-16,-2 0 0 0,2-5 0 0,7 0 0 0,-8 1 0 15,0-5-4-15,0-1 0 0,8 1 0 0,1-5 0 0,-10-5 0 0,10 6 0 16,0-6 4-16,-1 0 0 0,9-6 0 0,-9 6-4 0,9-5 4 16,0 0 0-16,0-5-4 0,0 6 4 0,0-1-4 0,0-5 4 15,9 5 0-15,-9 0 0 0,9 1 0 0,-1-1 0 0,-8-4 0 16,8 3 4-16,2 6 0 0,-2-4 0 0,0-1 0 0,10 5 0 16,-10 0 0-16,0-4-4 0,1 4 4 0,8 0 0 0,-8 4 0 0,7-4 0 15,-6 0 0-15,6 5 0 0,2-1 0 0,-2-4 0 0,-7 0-4 16,7 6 0-16,2-6 0 0,8 4 8 0,-10-4-8 0,2 0 0 15,7 0-4-15,-8 0 0 0,8 0 0 0,-7-4-8 0,8 4 0 16,-10-6-8-16,9 2-12 0,-7-1-20 0,8-5-20 0,-9 6-20 16,0-6-20-16,8 1-16 0,-7-1-60 0,-2-5-4 0,-6 2 36 0,6-2 28 15,1 1 28-15</inkml:trace>
          <inkml:trace contextRef="#ctx0" brushRef="#br0" timeOffset="-817.8125">15271 2468 3 0,'0'4'92'0,"0"-4"-16"0,0 0-8 0,0 4-28 0,0-4-4 15,0 0-4-15,0 0 0 0,0 0-4 0,0 0 0 0,0 0 4 16,0 5 4-16,0-10 0 0,0 5-4 0,8-4 0 0,-8 0 0 16,0-3-4-16,10 7-16 0,-10-8 20 0,8 3-4 0,-8-5 4 15,8 6-4-15,2-6-4 0,-2-5 4 0,0 6-4 0,-8-5-4 16,17-1 0-16,-8 5-4 0,0-8 0 0,-1 3-4 0,0 0 0 0,0 1 4 15,2-1-4-15,-2 1 0 0,0-1-8 0,2 2 0 0,-2-2 0 16,0 1 0-16,1 4 0 0,-1-5 0 0,-8 6 0 0,8-1 0 16,1 0-4-16,-9 6 0 0,9-4 8 0,-9 1-4 0,8 3-4 15,-8-1 0-15,0 5 4 0,0 0-4 0,0-5 4 0,0 5-4 0,0 0 4 16,0 0 4-16,0 0 0 0,0 5 0 0,8-5-8 0,-8 5 4 16,0-1 8-16,0 3 0 0,0 1-8 0,0-4 4 0,0 6-4 15,0 5-4-15,0-6 8 0,0 5-8 0,0 1 4 0,10 5-4 16,-10-7 4-16,0 7 4 0,0-1-4 0,0 0-4 0,-10 0 4 15,10 1 4-15,0-1-4 0,0-1 0 0,0 2 4 0,0-1-8 0,0-4 0 16,0 3 0-16,0-3 0 0,0 0 0 0,0-1 0 0,0 1-16 16,0-6 20-16,0 6 0 0,0-6 0 0,0 1-4 0,0-6 4 15,0 6-4-15,0-5-8 0,0 6 4 0,0-8-12 0,0 2 0 16,0 0-4-16,0-5-16 0,0 5-8 0,0-5-4 0,0 0-8 16,0 0-8-16,0 4 0 0,0-4-4 0,0 0-8 0,0 0-40 0,0 0-40 15,0 0 12-15,0 0 32 0,0-4 12 0</inkml:trace>
          <inkml:trace contextRef="#ctx0" brushRef="#br0" timeOffset="-514.6222">15255 2874 63 0,'0'6'96'0,"0"-6"-8"0,0 3-8 0,0 3-28 0,0-6-4 0,0 5-4 16,0-5 0-16,0 0 0 0,0 0 4 0,0 0-4 0,8 0 0 15,-8 0 4-15,8 0 0 0,-8 0 4 0,0 0-4 0,8 0-8 16,2 0 0-16,-2 0 4 0,0 0-8 0,10 0 0 0,-10 0 0 16,9-5-8-16,-8 5 0 0,8-6 0 0,-1 3-4 0,-6 3 0 0,6-6-4 15,2 2-4-15,-1-1-4 0,-9 1-4 0,9-2 0 0,0 2 0 16,1-6 0-16,-10 4-4 0,9 6-4 0,0-3 0 0,-9-3-4 15,9 6-12-15,-8 0-16 0,0 0-20 0,-1-4-20 0,0 4-24 0,2 0-20 16,-2 0-20-16,0 4-68 0,-8-4 16 0,0 6 40 16,8-6 28-16,-8 3 20 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00:15.0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-14-14 87 0,'0'0'132'15,"0"0"-4"-15,9 0 0 0,-9 0-12 0,0 0 4 0,0 0 0 16,0 0 4-16,0 0 4 0,0 0 0 0,0 0-4 0,0 0-12 0,0 0-4 16,0 0-4-16,0 0-12 0,0 0-8 0,0 0-4 0,0 0-12 15,0 0-8-15,0 0-56 0,0 0-4 0,0 0 0 0,0 0 0 16,0 0 0-16,0 0 0 0,0 0 0 0,0 0 0 0,0 0 0 16,0 0 0-16,0 0 0 0,0 0 0 0,0 0 0 0,0 0 0 15,0 0-44-15,0 0-52 0,0 0-20 0,0 0-16 0,0 0-28 0,8 0-20 16,-8 0-16-16,0 0-64 0,9 0 20 0,-9 0 48 0,8 0 32 15,-8 0 36-15,8 0 28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00:28.72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1C8127F-561A-46F5-AB06-6DCC92E75497}" emma:medium="tactile" emma:mode="ink">
          <msink:context xmlns:msink="http://schemas.microsoft.com/ink/2010/main" type="inkDrawing"/>
        </emma:interpretation>
      </emma:emma>
    </inkml:annotationXML>
    <inkml:trace contextRef="#ctx0" brushRef="#br0">33 599 19 0,'0'5'88'0,"0"0"-12"0,0-5-4 0,0 5-20 0,0 0-8 16,0-1 0-16,0-4 0 0,0 5 4 0,0-5-4 0,0 5 0 15,0-5 0-15,0 5 0 0,0-5 0 0,0 0-4 0,0 0 4 16,0 0-4-16,0 4 4 0,0-4 0 0,0 0-4 0,0 0-4 16,0-4 0-16,0 4 0 0,0 0-4 0,0 0 0 0,0 0 4 0,0-5 0 15,0 5 0-15,0-5-4 0,0 5 4 0,0-5 0 16,0 1 4-16,0-1-8 0,0-5 0 0,0 5 0 0,0-4-4 0,0-1-4 16,0 0 0-16,0-4 0 0,0 5-4 0,0-6-4 0,0 5 0 15,0-4-4-15,0-5-4 0,0 4 0 0,0 1 0 0,0-5-4 16,0 4 4-16,0-4 0 0,0 0 0 0,0 0-4 0,0 5-4 15,0-5 4-15,0-6-4 0,0 6 4 0,0 0-4 0,0 0 0 16,0 0 0-16,0 0 0 0,-8-1 0 0,8 6 0 0,0-5 0 0,0 0 4 16,-8 5 0-16,8-1 0 0,0 1-4 0,0-1 4 0,-8 1-4 15,8 4 0-15,0 1 4 0,0-1-4 0,0 1-4 0,0 3 4 16,0 1 0-16,-10 1 0 0,10-1 0 0,0 5 0 0,0 0 0 16,0-5 4-16,0 5-4 0,0 0 0 0,0 0 0 0,0 0 0 15,0 0-4-15,0 0 4 0,0 0 0 0,0 0-4 0,0 0 4 0,0 0-4 16,0 0 4-16,0 0 0 0,0 0 4 0,0 0-4 0,0 0-4 15,0 0 0-15,0 0 4 0,0 0-4 0,0 0 8 0,10 0 0 16,-10 0-4-16,0 0 0 0,0 0-4 0,8 0 8 0,-8 5-8 0,0-5 4 16,8 0 0-16,0 0 0 0,-8 0 0 0,9 0 0 15,-1 5 0-15,-8-5 0 0,9 4-4 0,0-4 0 0,-1 5 4 16,0-5 0-16,2 6 0 0,6-6 4 0,-8 4-8 0,2-4 4 16,6 5 4-16,-7-5 0 0,8 0 0 0,-8 5-4 0,7-5-4 0,2 0 4 15,-2 0 0-15,2 0 0 0,-1 0 0 0,8 0 0 0,-8 0 0 16,9 0-4-16,-9 0 0 0,9 0 8 0,-1 0-4 0,-8 0 0 0,9 0 0 15,0 0 0-15,-1 0 0 0,1 0 0 0,-10 0-4 16,10 0 8-16,0 0-4 0,-1 0 4 0,1 0-4 0,-10 0 0 0,10 0 0 16,-8 0-4-16,7 0 4 0,1 0 0 0,-10 0 0 0,2 0 0 15,7 0 0-15,-8 5 0 0,8-5 0 0,-7 0 0 0,0 0 4 16,6 4-4-16,-6-4 0 0,-1 0 4 0,9 0-4 0,-10 0 0 0,10 5 0 16,-9-5 0-16,9 0 0 0,0 0 0 0,-2 0 0 15,2 0-4-15,0 0 4 0,-1 0 0 0,9 0 0 0,-8-5 0 0,8 5 0 16,-9 0 4-16,11-4-4 0,-3 4 0 0,-7-5 0 0,8 5 4 15,0 0-4-15,-9-5 0 0,9 5 0 0,0-5 0 0,-8 5 0 16,8-4 0-16,-9 4 0 0,10 0 4 0,-9 0-8 0,-1-6 8 0,0 6-4 16,10 6 0-16,-10-6 0 0,0 0 4 0,1 4-4 0,0-4 0 15,0 5 0-15,-1 0 0 0,-7-5 0 0,6 5-4 0,2-1 4 16,0-4 0-16,-1 5 0 0,1 0 0 0,0 0 0 0,0-1 0 16,-1 2 0-16,1-2 0 0,0 1 0 0,-2-5 0 0,2 5 0 15,-1-5-4-15,1 5 4 0,0-1 0 0,0-4 0 0,-9 5 4 16,9-5-4-16,-2 5 0 0,2-5 0 0,-9 5 0 0,9-5 0 15,0 0 0-15,-10 0 0 0,10 5 0 0,0-5 0 0,-9 0 4 16,-1 0-4-16,10 0-4 0,-8 0 4 0,7 0 4 0,-8 0-4 0,8 0 0 16,-7 0 0-16,8 0 0 0,-10 0-4 0,10 0 4 0,-9 0 0 15,-1 0 0-15,10 0 4 0,0 0-4 0,-9 0 0 0,9 0 0 16,0 0 0-16,-10 0 0 0,10 0 0 0,-1 0 0 0,1 0-4 0,0 0 0 16,0 0 4-16,-1 0-4 0,1 0 4 0,0 0 0 15,-2 0 0-15,2-5 0 0,-1 5 0 0,1 0 0 0,0 0 0 0,0 0 0 16,-1-5 0-16,1 5 0 0,0 0 4 0,-1 0-4 0,0 0 0 15,0-5 4-15,-7 5-4 0,8 0 0 0,-1 0 0 0,1 0 0 16,0 0 4-16,0 0-4 0,-2 0 0 0,-6 0 0 0,7 0 0 0,1 0-4 16,0 0 0-16,-1 0 8 0,1 0-8 0,-2 0 4 0,2 0-4 15,0 0 4-15,0 0 0 0,7 0 0 0,-7 0 0 0,0 0 0 16,8 0 0-16,-9 0 0 0,1 0 0 0,8 0 0 0,-8 0 0 16,-1 0 4-16,9-5-4 0,-8 5 4 0,0 0-4 0,7-4 0 15,-7 4 0-15,0 0 0 0,-1-5 0 0,1 5 0 0,0 0 0 16,8-5 0-16,-9 5 0 0,1-5-16 0,0 5 16 0,0 0 4 0,-1 0-4 15,1-4 4-15,-2 4-4 0,2 0 0 0,0 0 0 0,-1 0 4 16,9 0-4-16,-8 0 0 0,0 0 0 0,-1 0 0 0,9 0 0 16,-8 4 0-16,0-4-4 0,7-4 4 0,-7 4 0 0,0 0 0 15,8 0 4-15,-9-6-8 0,1 6 4 0,8 0 0 0,-8-4 0 16,-1 4 4-16,9-5-4 0,-8 5 0 0,0-5-4 0,-1 5 4 0,9-5 0 16,-8 5 0-16,0 0 0 0,-1-4 0 0,1 4 0 0,0 0 0 15,-1 0 0-15,1 0-4 0,-10 0 4 0,10 0 0 0,0 0 0 16,-1 0 0-16,1 0 0 0,-10 0 0 0,10 0 0 0,0 0 0 15,0 0 0-15,-1 0 0 0,1 0 4 0,0 0-4 0,-1 0 0 16,-8 0 0-16,8 0-4 0,1 0 4 0,0 0 0 0,-1 0 0 0,9 0 0 16,-8 0 4-16,0 0-4 0,-1 0 0 0,1 0-4 15,0-5 4-15,-1 5 0 0,-8 0 4 0,8 0-4 0,1 0 0 0,0 0-4 16,0-5-12-16,-1 5 20 0,-9 0 0 0,10-5-4 0,-8 5 4 16,7-4-4-16,1 4 0 0,-10 0 0 0,10-6 0 0,-8 6 0 15,7-5 0-15,-8 5 0 0,8 0 0 0,-7 0 0 0,8 0 0 0,-10 0 0 16,10 0 0-16,-9 0 0 0,9 0 4 0,-10 0-4 0,10 0 0 15,-9 0 0-15,9 0 0 0,-10 0 0 0,10 0-4 16,0 0 4-16,-9 0 4 0,9-4-4 0,-10 4 0 0,10 0 0 0,-8 0 0 16,7 0 0-16,-8-5 0 0,8 5-4 0,-7 0 4 0,-2 0 0 15,10 0 0-15,-9-5 0 0,0 5 0 0,0 0 0 0,1-4 0 16,-2 4 0-16,2 0 4 0,-2 0 0 0,1 0-4 0,-8 0 0 0,8 0 0 16,1 0 0-16,-10 0 0 0,8 0 0 0,-6 0 0 0,-2 0-4 15,0 0 4-15,1 0 4 0,-1 0-4 0,1 0 0 0,0 0 4 16,-1 0 0-16,-8 0-4 0,8 0-4 0,0 0 4 0,-8 0 0 15,0 0-4-15,10 0 4 0,-10 0 0 0,0 0 0 0,0 0 0 16,0 0 0-16,0 0 0 0,0 0 0 0,0 0 0 0,0 0 0 0,0 0 0 16,0 0 0-16,0 0 0 0,0 0 4 0,0 0-4 15,0 0 0-15,0 0 0 0,0 0 4 0,0 0 0 0,0 0-4 0,0 0 0 16,0 0 0-16,0 0 0 0,0 0 0 0,0 0 0 0,0 0 0 16,0 0 0-16,0 0 4 0,0 0-4 0,0 0 4 0,0 0-4 15,0 0 0-15,0 0 0 0,0 0 0 0,0 0 0 0,0 0 0 0,0 0 0 16,0 0 4-16,0 0 0 0,0 0-4 0,0 0-4 15,0 0 4-15,0 0-4 0,0 0 0 0,0 0 4 0,0 0 0 0,0 0 0 16,0 0 0-16,0 0-4 0,0 0 4 0,0 0 4 0,0 0-4 16,0 4 0-16,0-4 0 0,0 0 0 0,8 0-4 0,-8 0 4 15,0 0-4-15,0 0 4 0,0 0 0 0,8 0 0 0,-8 5 0 16,0-5 4-16,10 0-8 0,-10 0 4 0,8 0 0 0,-8 0 4 16,0 0-4-16,8 0 0 0,-8 0 0 0,9 0 4 0,-9 0-20 15,8 0 20-15,-8 0-4 0,8 0 4 0,-8 0-4 0,10 0 4 0,-10 0-4 16,8 0 4-16,-8 0-4 0,8 0-4 0,0 0 4 0,-8 0 0 15,10 0-4-15,-2 0 8 0,-8 0-4 0,8 0 0 0,1 0 0 16,0 0 4-16,-9 0-4 0,8 0 0 0,1 0 0 0,-1 0 0 0,0 0 4 16,1 0-4-16,0 0 0 0,-1 0 0 0,0 0 0 15,2 0 0-15,-10 0-4 0,16 0 4 0,-7 0 0 0,0 0 0 0,-1 0-4 16,0 0 4-16,1 0 0 0,-1 0 0 0,0 0-4 0,2 0 4 16,6 0 4-16,-6 0-4 0,-2 0 0 0,0 0-4 0,0 0 4 15,10 0 4-15,-10 0-4 0,9 0 4 0,-9 0-4 0,2 0 0 0,6 0 0 16,-8 0 0-16,10 0 0 0,-1 0-4 0,-8 0 4 0,8 0 0 15,-9 0 0-15,9 0 4 0,0 0-8 0,1 0 4 0,-10 0 4 16,9 0-4-16,0 0 0 0,-9 0 0 0,9 0 0 0,1 0 0 16,-10 0 0-16,10 0 4 0,-2 0-8 0,1 0 4 0,-8 0 0 15,8 0 0-15,-1 0 0 0,2 0 0 0,-10 0 4 0,10-5-8 16,-2 5 4-16,2 0 0 0,-1 0 0 0,-1 0 0 0,-6-4 0 16,6 4 0-16,2 0 0 0,-2 0 4 0,1 0-8 0,1 0 8 15,-2 0 0-15,2-5-4 0,-2 5-4 0,-6 0 4 0,6 0 0 0,1 0-4 16,0 0 8-16,0 0-4 0,1 0-4 0,-2 0 8 0,2 0-4 15,-2 0 0-15,10 0 0 0,-9 0 0 0,1 0 0 0,-2 0 0 16,2 0 0-16,-2 0-4 0,10 0 4 0,-9 0-4 0,1 0 8 0,-2 0-4 16,2 0 4-16,7 0-8 0,-8 0 0 0,0 0 4 15,-1 0 0-15,2 0 0 0,0 0 0 0,-2 0 0 0,1 0 0 0,0 0 4 16,0 0-4-16,1 0 4 0,-2 0-4 0,2 0 4 0,-2 0-4 16,1 0 0-16,1 0 0 0,-2 0 0 0,2 0-4 0,-10 0 4 15,10 0 0-15,-2 0 4 0,1 0-4 0,-9 0-4 0,10 0 4 0,-2 0 0 16,-6 0 0-16,6 0 0 0,2 0 0 0,-10 0 0 0,9 0 0 15,0 5-4-15,-8-5 4 0,7 0-4 0,2 0 8 0,-10 0 0 16,10 0 0-16,-1 0-4 0,-1 4 0 0,-8-4 0 0,10 0 0 16,0 0 0-16,-2 0 0 0,1 0 0 0,-8 0 0 0,8 0-4 15,-1 0 4-15,2 0-4 0,0 0 4 0,-2 5 0 0,1-5 0 16,0 0 0-16,0 0 0 0,-9 0 0 0,18 0 0 0,-18 0 4 0,10 0 0 16,-1 0-8-16,0 0 4 0,8 0 0 0,-17 0 0 0,10 5 0 15,0-10 0-15,-2 5 0 0,1 0 0 0,0 5-4 0,0-5 4 16,1 0 0-16,-10 0 0 0,10 0 0 0,-2 0 0 0,1 4 4 15,-8-4-4-15,8 0 4 0,-9 0-8 0,10 0 4 0,-10 0 0 16,10 0 0-16,-10 0 0 0,8 0 0 0,-7 0 0 0,8 0-4 16,-8 0 0-16,-1 0 4 0,10 0 0 0,-10 0 0 0,0 0 0 0,10 0 0 15,-10 0 4-15,0 0 0 0,9 0-4 0,-8 0 0 0,0 0 0 16,-1 0 0-16,0 0 0 0,0 0 0 0,2 0 0 0,-2 0 0 16,0 0 0-16,2 0 0 0,-2 0 0 0,0 0-4 0,1 0 4 15,-9 0 0-15,8 0 0 0,0 0 0 0,-8 0 0 0,9 0 0 0,-9 0 0 16,9 0 4-16,-9 0-8 0,0 0 4 0,0 0 0 15,8 5 4-15,-8-5-4 0,0 0 4 0,0 0 0 0,0 0 0 0,0 0 8 16,0 0 0-16,0 0 0 0,0 0 4 0,0 0-4 0,0 6 0 16,0-6-4-16,0 0 0 0,-8 4 0 0,8-4 0 0,0 5 4 15,0 0 0-15,0 0-4 0,-9-1 0 0,9 1 4 0,0 5-4 16,-9 0 4-16,9-6 0 0,-8 6 0 0,8-1-4 0,-8 1 4 0,8 5 0 16,-9-6 0-16,9 5 4 0,0-4-4 0,-8 4 0 15,8 1 0-15,-8-1-12 0,8-1 0 0,0 3 0 0,-10-2 0 0,10-4 0 16,-8 4 0-16,8 1 0 0,0-1 0 0,-8 0 0 0,8 0 0 15,0-4 0-15,0 5 0 0,0-6 0 0,0 1 0 0,0 0 0 16,0-1 0-16,-10 1 0 0,10-6 0 0,0 1 0 0,0 0 0 0,0 1 0 16,10-3 0-16,-10-3 0 0,0 6 0 0,0-6 0 0,0 0 0 15,0 0 0-15,-10 0 0 0,10-6-4 0,0 3-44 0,0-3-8 16,0 1-12-16,0 0-12 0,0 1-12 0,0 0-8 0,0-7-4 16,0 7-8-16,-8-6-8 0,8 5-4 0,-8-5-4 0,8 2 0 15,-8 1-36-15,-1-1-24 0,0 2 16 0,1-3 32 0,-1 4 28 0,1 0 20 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00:29.05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B9C10C6-8BE3-40D7-925E-EADC710FDBAA}" emma:medium="tactile" emma:mode="ink">
          <msink:context xmlns:msink="http://schemas.microsoft.com/ink/2010/main" type="inkDrawing"/>
        </emma:interpretation>
      </emma:emma>
    </inkml:annotationXML>
    <inkml:trace contextRef="#ctx0" brushRef="#br0">0 94 67 0,'0'0'84'0,"0"0"-8"0,0 0-4 0,0 0-20 0,10 0-16 0,-10 0 16 15,0-4 4-15,8 4 0 0,-8 0 0 0,8-5-4 0,-8 5 4 16,8 0 0-16,1-5 8 0,-9 5 0 0,9 0-4 0,-1 0 8 15,1 0 0-15,-1 0 0 0,0 0-4 0,2 0 4 0,-2 5-4 16,0 0-4-16,2-1-4 0,6 2 0 0,-16 4-4 0,17-1-4 0,-9 0 0 16,1 1-8-16,0 0 0 0,-1-2 0 0,0 3-4 15,-8 3-4-15,10 1 0 0,-2-6-4 0,0 1-4 0,0 4-4 0,2-5 0 16,-2 6 0-16,-8-5 0 0,8-1-4 0,1-4-16 0,-1 4 0 16,1 1 0-16,0-5 0 0,-1 0 0 0,0 0 0 0,0-5 0 15,2 4 0-15,-2-4 0 0,0-4 0 0,2 4 0 0,-2-5 0 0,0 0 0 16,9-4 0-16,-9 3 0 0,10-3 0 0,-2-5 0 0,-6-1 0 15,6 2 0-15,2-3 0 0,-10 2 0 0,9-1 0 0,0-4 0 16,-8 0 0-16,7 5 0 0,-6-5-16 0,-2 4-52 0,0 1-16 16,0-1-24-16,2 1-20 0,-10 0-20 0,0 5-28 0,0-1-32 15,0 0-64-15,-10 5 36 0,2 0 48 0,0 1 36 0,0-1 24 0,-2 5 24 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00:43.2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-11-9 23 0,'0'0'152'0,"0"4"-16"0,0-4-4 0,0 6-24 0,0-6 0 16,0 0-8-16,8 0 0 0,-8 4-4 0,0-4 4 0,0 0-4 15,-8 0-4-15,8 0-16 0,0 0-8 0,0 0-4 0,0 0-12 16,0 0-12-16,0 0-4 0,0 0-4 0,0 0-8 0,0 0-8 16,0 0-4-16,0 0-8 0,0 0-8 0,0 0-16 0,0 0-16 0,0 0-8 15,0 0-16-15,0 0-16 0,0 0-12 0,0 0-28 0,0 0-20 16,0 0-24-16,0 0-72 0,0-4 24 0,0 4 36 0,0 0 36 15,0-6 32-15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00:59.07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370A59D-7A74-47D9-9C2E-20FB17C09DAE}" emma:medium="tactile" emma:mode="ink">
          <msink:context xmlns:msink="http://schemas.microsoft.com/ink/2010/main" type="inkDrawing"/>
        </emma:interpretation>
      </emma:emma>
    </inkml:annotationXML>
    <inkml:trace contextRef="#ctx0" brushRef="#br0">68 988 63 0,'0'6'84'0,"0"-2"-8"0,0-4-4 0,0 4-24 0,0-4 0 16,0 6 0-16,0-6 0 0,0 0-4 0,0 5 0 0,0-5-4 0,0 0 4 15,0 0 0-15,0 0-4 0,0 0 4 0,0 0 0 0,-8 0-4 16,8 0 4-16,0 0-4 0,0 0 0 0,0 0 0 0,0 0 0 16,0 0-4-16,0 0 0 0,-8 0 0 0,8 0-4 0,0 0 0 15,0 0-4-15,0 0-4 0,0-5 4 0,-10 5-4 0,10-6 0 16,0 2 4-16,0 0 0 0,0-2-4 0,0-3 0 0,0-1 0 0,0 1 0 15,0-1 0-15,0 0 0 0,0-4-4 0,0 0-4 0,0-5 0 16,0 3 0-16,0 3-4 0,0-6 0 0,0 0-4 0,0-1 0 16,0 1-4-16,0 0 4 0,0-5-8 0,0 5 4 0,0-5-4 15,0 4 4-15,-8-4 0 0,8 2 0 0,0 2 0 0,0-5 0 16,0 6-4-16,-8-4 4 0,8 3 0 0,0 2-4 0,0-2 0 0,0 1-4 16,-8 0 4-16,8 5 4 0,0-1-4 0,0 0 0 0,0 1 0 15,0 0 0-15,0-1-4 0,0 6 4 0,0-5 0 16,-9 4 4-16,9 0-4 0,0 1 0 0,0-1-4 0,0 1 8 0,0-1-4 15,0 0 0-15,-9 1 0 0,9-1-4 0,0 1 4 0,0 3 0 16,0-3-4-16,0-1 0 0,0 1 4 0,0 4 0 0,0-4 0 16,0 0-4-16,0 3 0 0,0-4 8 0,0 6-4 0,0-2 0 0,0-3 0 15,0 5 0-15,0-2 0 0,0-3 0 0,0 4 0 0,0 0-4 16,0 1 4-16,0-2 0 0,0 2-4 0,0 4 4 0,0-5 0 16,0 1 0-16,0 4 0 0,0-6-4 0,0 6 0 0,0-4 4 15,0 4 0-15,0 0 4 0,0-5-4 0,0 5 0 0,0 0-4 16,0 0 4-16,0 0 0 0,0 0 0 0,0 0 0 0,0 0 0 0,0 0 0 15,0 0 0-15,0 0 0 0,0 0 0 0,0 0 0 16,0 0-4-16,0 0 4 0,0-5 0 0,0 5 0 0,0 0 0 0,0 0 0 16,0 0 0-16,0 0 0 0,0 0-4 0,0-5 4 0,0 5 0 0,0 0 0 15,0-4 0-15,0 4 4 0,0 0-4 0,0-5 0 16,0 5 0-16,0-6-4 0,0 6 4 0,0-4 0 0,0 4 0 0,0-4 0 16,0 4 4-16,0-6-4 0,0 2 0 0,0 4 4 0,0-5-4 15,0 5 0-15,0 0 0 0,0-5-4 0,0 5 4 0,0 0 0 16,0 0 0-16,0 0 0 0,0 0 0 0,0 0 0 0,0 0 0 0,0 0 0 15,0 0 0-15,0 0 0 0,0 0 0 0,9 0 0 16,-9 0 0-16,0 0 0 0,9 0 0 0,-9 0 0 0,8 0 0 16,-8 0 0-16,8 0 0 0,-8 0 0 0,8 0 0 0,2 0 0 0,-2 0 0 15,0 0-4-15,-8 0 4 0,10 0 0 0,-2 0 0 0,9 0 0 16,-9 0 0-16,1 0 0 0,-1 0 0 0,9 0 0 0,-9 0 0 16,10 0 4-16,-10 0-4 0,10 0 0 0,-2 0 0 0,1 0 0 15,1 0 0-15,-2 0 0 0,2 0 0 0,-2 0 0 0,2 0 0 16,-1 0 4-16,9 0 0 0,-10 0-8 0,2 0 4 0,8 0 0 0,-1-5-4 15,-9 5 4-15,10 0 0 0,0-4 0 0,0 4-4 0,-1-5 4 16,1 5 0-16,0-4 0 0,-1 4 0 0,0-6 0 0,-8 2 0 16,9 4 0-16,0 0 0 0,-1-5 0 0,1 5 4 0,-10 0-4 15,10 0 0-15,-8 0 0 0,7 0 4 0,-8 0-4 0,0 0 0 16,-1 0-20-16,2 0 24 0,0 5 0 0,-2-5 0 0,1 4-4 0,0-4 0 16,-8 6 0-16,7-6 0 0,2 4 0 0,0-4 0 0,-2 5 0 15,1-1 0-15,0 1 0 0,0-5 4 0,1 0-4 0,-2 5 4 16,2-5-4-16,7 0 0 0,-8 0 0 0,8 5 4 0,-7-5-4 0,8 0 0 15,-1-5 0-15,1 5 0 0,-2 0 0 0,2-5 0 16,0 5 0-16,0 0 0 0,7-5 4 0,-7 5-8 0,0-4 4 0,8 4 0 16,-9 0 4-16,1-5-4 0,8 5-4 0,-8 0 4 0,-1 0 0 15,1 0 0-15,8 0 4 0,-9-4-8 0,1 4 4 0,0 4 4 16,0-4 0-16,-1 0-4 0,1 5 0 0,0-5 0 0,-10 4 0 16,10-4 0-16,-1 0 0 0,1 5 0 0,0-5-4 0,0 0 4 0,-1 0 0 15,1 0 0-15,8 5 0 0,-9-5-4 0,1 0 4 16,8 0 0-16,-8 0 0 0,8 0 0 0,-1 0 0 0,-7 0 0 0,8 0 0 15,0 0 0-15,1 0 0 0,-1 0 0 0,-9 0 0 0,9 0-20 16,0 0 20-16,0 0 4 0,-8 0 0 0,7 0 0 0,-7 0 0 16,9 0 0-16,-10 0-4 0,10 0 0 0,-9 0 0 0,-2 5 0 15,11-5 0-15,-9 0 0 0,-2 0 0 0,2 4 0 0,9-4 0 16,-11 0 0-16,2 0 0 0,0 0 0 0,9 0 0 0,-11 0 0 0,12 0 0 16,-3 0 0-16,-7 0-4 0,8 6 4 0,0-6 0 0,0-6 0 15,-9 6 0-15,9 0 0 0,1 0 0 0,-1 0 0 0,0-4 0 16,0 4 0-16,0 0 0 0,-9-5 4 0,10 5-4 0,-1-5 0 15,0 5 0-15,-8 0 0 0,8 0 0 0,-1 0 0 0,-7-5 0 16,8 5 0-16,-8 0 0 0,9 0 0 0,-11 0 0 0,11 0 0 0,-1 0 0 16,-8 0 0-16,8 0 0 0,0 0 0 0,-1 5 0 0,-7-10 0 15,8 5 0-15,1 0 0 0,-1 0-4 0,0 0 4 0,0 0 0 16,1 0 0-16,-1 0 0 0,-9 0 0 0,9 0 0 0,0 0 0 0,0 0 0 16,-9 0 0-16,9 0 0 0,1 0-20 0,-1 0 24 15,-8-4 0-15,8 4 0 0,0 0-4 0,-9 0 0 0,9 0 0 0,-8 0 4 16,8 0-4-16,0 0 0 0,1 0 0 0,-1 0 0 0,-9 0 0 15,9 0-4-15,0 0 4 0,0 0 4 0,1 0-4 0,-1 0-4 16,0 0 4-16,-1 0 4 0,1 0-4 0,1 0 0 0,-1 0 0 16,0 0 0-16,0 0 4 0,-8 0-4 0,7 0 0 0,3 0 0 0,-3 0 0 15,1 0 0-15,-8 0 0 0,8 0 0 0,0 4 0 16,-9-4 0-16,9 0 0 0,-8 0 0 0,9 0 0 0,-1 5 0 0,0-5 0 16,-9 0 0-16,9 5-4 0,0-5 4 0,0 5 0 0,-8-1 0 15,9-4 0-15,-1 6 4 0,-1-2-4 0,1-4-4 0,0 4 4 16,1 2-4-16,-9-1 4 0,8-5 0 0,0 4 4 0,-1 1-4 0,-7-5 0 15,8 5-4-15,0-5 4 0,-9 0 4 0,11 5-4 16,-12-5 0-16,11 0 0 0,-9 0 0 0,8 0 0 0,-9 0 0 0,9 0 0 16,-8 0 4-16,8 0-4 0,-9 0-16 0,9 0 20 0,-8 0-4 15,8 0 0-15,0 0 0 0,-9 0 0 0,11 0 0 0,-3 0 0 16,1 0 0-16,0 4 0 0,-8-4 0 0,8 0 0 0,-1 0 0 16,3 0 0-16,-3 0 0 0,-7 0 0 0,8 0 0 0,0 0 0 15,0 0 0-15,-9 0 0 0,9 0 0 0,1 0 0 0,-9 0 0 0,8 0 4 16,-8 0 0-16,7 0-4 0,-7 0 0 0,8 0 0 0,0 0 0 15,-9 0-4-15,9 6 4 0,-8-6 0 0,8 0 0 0,-9 4 0 16,1-4-4-16,8 5 4 0,-8-5 0 0,9 4-4 0,-11 2 8 0,11-6-4 16,-9 4 0-16,-1 1 0 0,10-5 0 0,-10 5 0 15,0-5 0-15,10 5 0 0,-9-5 0 0,-1 4 0 0,0-4 4 16,0 6-4-16,1-6 0 0,0 0 0 0,0 0 0 0,-1 4 4 0,1-4-4 16,0 0 0-16,-1 0 4 0,1 0-4 0,-10 0 0 0,10 0-4 15,0 5 4-15,-1-5 0 0,1 0 0 0,0 0 0 0,-10 4 0 16,10-4 0-16,-1 0 0 0,1 6 0 0,0-6 0 0,-10 4 0 0,10-4 0 15,0 5-4-15,-9-5 8 0,9 5-4 0,0 1 0 16,-1-6-4-16,-8 3 8 0,8-3-4 0,1 0 0 0,0 6 4 0,-9-6-4 16,8 0 0-16,-8 4 0 0,9-4 0 0,0 0 0 0,-10 0-4 15,10 5 4-15,-9-5 0 0,9 0 0 0,-10 0 0 0,10 5 4 16,-9-5-4-16,9 0 0 0,-10 0 0 0,2 5 0 0,8-5 0 0,-9 4 0 16,-1-4 0-16,2 5 0 0,8-5 0 0,-10 5 0 0,2-1 0 15,-1-4 0-15,-1 0 0 0,10 5 0 0,-8-5 0 0,-2 6 0 16,1-6-4-16,0 4 8 0,0-4-4 0,1 0 0 0,-2 0 0 15,10 0 0-15,-9 0 0 0,0 0-4 0,0 5 4 0,1-5 0 16,6 0 0-16,-6 0 0 0,-1 0 0 0,9 0 4 0,-10 0-4 0,10 0-4 16,-8 0 8-16,-2 0-8 0,10 0 4 0,-1 0 4 15,-7 5-8-15,-2-5 8 0,10 0-4 0,0 0 0 0,-9 0 4 0,-1 0-4 16,10 0 0-16,-8 0 0 0,7 0-4 0,-8 0 8 0,8 0-8 16,-7 0 4-16,-2 0 0 0,2 0 0 0,7 0 0 0,-7 0-4 15,-2 0 4-15,10 0 4 0,-8 0-4 0,-2 0 0 0,9 0 0 0,-7 0 0 16,-2 0 0-16,10 0 0 0,-8 0 0 0,-2 0 0 15,10 0 0-15,-9 0 0 0,9 0 0 0,-10 0 0 0,10 0 0 16,-1 5-4-16,-7-5 4 0,8 0 0 0,-10 0 0 0,10 0 0 0,-1 4 0 16,1-4 0-16,0 0 0 0,-9 0 0 0,9 0 0 0,-1 0 0 15,0 0 0-15,1 0-4 0,-8 0 4 0,7 0-4 0,1 0 8 16,0 0-4-16,-10 0 0 0,10 0 0 0,-1 0 0 0,-7 0 0 0,6 0 4 16,2 0-8-16,-8 0 8 0,-1 0 0 0,7 0 0 15,-6 0-8-15,8 0 4 0,-9 0 4 0,8 0-4 0,-8 0 0 0,1 0 0 16,-2 0 0-16,10 0-4 0,-9 0 4 0,0 0 0 0,0 0 0 15,9 0 0-15,-8 0-4 0,-2 0 8 0,1 0-4 0,9 0 0 16,-10 0 0-16,2 0 0 0,-2 0-4 0,10 0 4 0,-9 0 0 0,1 0-4 16,-2 0 4-16,2 0 0 0,8 0 0 0,-10 0 0 0,1 5 0 15,0-5 0-15,0 0-4 0,1 0 4 0,-2 0 0 0,2 0 0 16,-2 0 4-16,1 0-4 0,1 5 0 0,-2-5 0 0,-6 0 0 16,6 5 0-16,-8-5 0 0,10 4 0 0,-1-4-4 0,-9 0 4 15,1 6 0-15,8-6 0 0,-9 0 0 0,0 4 4 0,2-4-4 0,-2 0 0 16,10 0 0-16,-10 0 0 0,0 0 0 0,1 0 0 0,-1 0 0 15,0 0 0-15,2 0 0 0,-10 0-4 0,8 5 8 0,0-10 0 16,0 5-8-16,2 0 8 0,-10 0-8 0,8 0 8 0,0 0-4 16,1 0 0-16,-9 0 0 0,9 0 4 0,-9 0 0 0,8-4-8 15,-8 4 4-15,9 0 4 0,-9-6-4 0,0 6 0 0,8-4 0 16,-8 4 0-16,8-5 4 0,-8 5-4 0,0-5 4 0,9 5-4 16,-9-5 4-16,0 5 0 0,9 0-8 0,-9 0 4 0,0-4 4 15,0 4-4-15,0 0 0 0,0 0 0 0,8 0 4 0,-8 0 0 0,0 0-4 16,0 0 0-16,0 0 4 0,0 0 0 0,0 0 0 0,0 0 4 15,0 0 4-15,0 0 0 0,0-5-4 0,0 10 4 0,0-5 0 16,0 4 0-16,0 1-8 0,0 0 4 0,0 0 0 0,0-1 4 0,0 6 0 16,0 0-4-16,0-5 4 0,0 4 0 0,0 6 0 15,0-6 0-15,0 5 0 0,-8 1 0 0,8-1 0 0,0 1-4 0,0-1 0 16,-9 6-4-16,9-6 4 0,0 0-4 0,-9 5 4 0,9-4-4 16,-8-1 0-16,8 5 4 0,0-4-4 0,-8 0 0 0,8-2 0 15,0 1 0-15,0 1-4 0,0-1 0 0,-9 2 4 0,9-7-4 0,0 4 0 16,0-3 4-16,0 0 0 0,0 5-8 0,0-11 4 0,0 6-4 15,0-1 0-15,0-4 0 0,0 5-4 0,0-6 0 0,0 2 0 16,0-2-4-16,0 1-8 0,0 0 0 0,0 0-4 0,0-1 0 16,0-4-8-16,0 5-4 0,0-5-24 0,0 0 12 0,0 0-8 15,0 0-8-15,0 5-8 0,0-5-4 0,0 0-12 0,0-5-8 0,0 5-4 16,0-5-8-16,-8 5-4 0,8-4-4 0,0-1-44 0,0 0-32 16,-9 0 28-16,9 1 32 0,0-6 24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46:17.8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30F6DC6-A333-444D-81C8-A296139F550F}" emma:medium="tactile" emma:mode="ink">
          <msink:context xmlns:msink="http://schemas.microsoft.com/ink/2010/main" type="writingRegion" rotatedBoundingBox="24571,2967 32886,3047 32874,4232 24560,4153"/>
        </emma:interpretation>
      </emma:emma>
    </inkml:annotationXML>
    <inkml:traceGroup>
      <inkml:annotationXML>
        <emma:emma xmlns:emma="http://www.w3.org/2003/04/emma" version="1.0">
          <emma:interpretation id="{B0BB94B8-7092-47AF-B2F1-3FA5FFD52299}" emma:medium="tactile" emma:mode="ink">
            <msink:context xmlns:msink="http://schemas.microsoft.com/ink/2010/main" type="paragraph" rotatedBoundingBox="24571,2967 32886,3047 32874,4232 24560,41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7678AA-11E8-40B2-8327-331A6FD54156}" emma:medium="tactile" emma:mode="ink">
              <msink:context xmlns:msink="http://schemas.microsoft.com/ink/2010/main" type="line" rotatedBoundingBox="24571,2967 32886,3047 32874,4232 24560,4153"/>
            </emma:interpretation>
          </emma:emma>
        </inkml:annotationXML>
        <inkml:traceGroup>
          <inkml:annotationXML>
            <emma:emma xmlns:emma="http://www.w3.org/2003/04/emma" version="1.0">
              <emma:interpretation id="{4BC9EF9A-C4C4-4E5F-988E-AFD08B4BA8B8}" emma:medium="tactile" emma:mode="ink">
                <msink:context xmlns:msink="http://schemas.microsoft.com/ink/2010/main" type="inkWord" rotatedBoundingBox="24571,2967 25556,2977 25546,4057 24561,40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22809 347 27 0,'8'-6'80'0,"-8"3"-8"0,0-3-4 0,0 6-32 16,8-5 0-16,-8 5-4 0,0-5 0 0,0 5-4 0,0 0 0 0,0 0-4 15,0 0 4-15,8 0 0 0,-8 5 4 0,0 0 0 0,0-5 0 16,10 6 4-16,-10 3-4 0,8-5 0 0,0 6 4 0,-8-5 0 16,9 4-4-16,0 0 0 0,-1 6-4 0,-8 0 8 0,9-6-8 15,-1 5 0-15,0 1 0 0,2-1-4 0,-2 1-4 0,0-5-4 16,0 4-8-16,-8 0 8 0,18-4-4 0,-10 0 0 0,-8-1-4 0,9 1-8 16,8-6 4-16,-17 6 4 0,17-5-4 0,-9-2 0 0,1-3 0 15,0 7 0-15,-1-7-4 0,0-7-8 0,2 7-8 0,-2-3-20 16,0-2-20-16,1-5-24 0,0 6-12 0,-1-6-36 0,-8 1-68 15,8-6 24-15,-8 0 32 0,9 6 8 0</inkml:trace>
          <inkml:trace contextRef="#ctx0" brushRef="#br0" timeOffset="-248.3346">22647 318 11 0,'0'0'60'0,"0"-6"-4"0,8 2-8 0,-8 4-24 16,0-5-4-16,0 1 4 0,0-2-4 0,0 3 4 0,0 3-4 15,0-6 0-15,0 1 0 0,0 0 0 0,0 1 0 0,0-1 0 0,0 0 4 16,0 0 0-16,0 5 0 0,0-4 0 0,0-1 0 0,0 0 0 16,0 5-16-16,-8 0 16 0,8-5-4 0,0 5-4 0,0 0 4 15,-9-5-4-15,9 5-4 0,0 0 0 0,-9 0 4 0,9 0-4 16,-8 0-4-16,8 0 0 0,-8 0 0 0,-2 5 4 0,10 0-4 16,-8-5 0-16,0 5 0 0,-1 0 0 0,9-1-4 0,-9 1 4 0,1 5 0 15,8-6 0-15,-8 12 0 0,8-7-4 0,-9 0 0 0,9 5 4 16,0 2-4-16,-8-7-4 0,8 5 4 0,0 0-4 0,0 0 0 15,0 1 4-15,0-1-4 0,0 1 4 0,0 4 0 0,0-9-4 16,0 4 4-16,8 1-4 0,-8-1 0 0,9-5 0 0,-9 1 4 16,8 5-4-16,0-6 0 0,-8 1 0 0,9-1 4 0,0 1-4 0,7-7 4 15,-6 8 0-15,-2-6-4 0,0 0 4 0,1-1 0 0,8-4-4 16,-9 5 4-16,9-5 0 0,-8 0-4 0,8 0 4 0,-9 0 0 16,10-5-4-16,-10 5 4 0,10-4-8 0,-10-1 8 0,9 0-8 15,-9-6 8-15,0 3-4 0,2-2 4 0,-2 6-4 0,0-6-16 16,0-6 16-16,-8 8 4 0,0-7 0 0,10 1 0 0,-10 0 0 0,0 4-4 15,0-5 4-15,0 2-4 0,0-2 0 0,0 1 0 0,-10-1 0 16,10 0 0-16,-8 1-4 0,8 0 4 0,-8-1 0 0,0 6-4 16,8-5 0-16,-10 4 0 0,2-5 4 0,0 6 0 0,-1-1-4 15,1 1 0-15,0-1 0 0,-2 1 4 0,2 4-8 0,0-5 4 16,0 5-4-16,-2 1 4 0,-6-1-4 0,7-1-4 0,0 2-4 16,1 4 0-16,-1 0-4 0,1-4 0 0,0 4 0 0,-1 4-4 0,0-4 0 15,9 4 0-15,-8-4 0 0,0 6 0 0,-2 3-4 16,10-4 0-16,-8 5 0 0,8-5 0 0,0 4-4 0,0 1 0 0,-8-1-4 15,8 1-16-15,0-1-28 0,0 6-16 0,0-5-4 0</inkml:trace>
          <inkml:trace contextRef="#ctx0" brushRef="#br0" timeOffset="631.311">23218-368 47 0,'0'0'80'0,"-9"-5"-8"15,9 5-8-15,0-5-24 0,0 1-4 0,0 4 4 0,-9-6-8 16,9 2 0-16,0-1 0 0,0 1-4 0,0-2 0 0,9 2 0 16,-9-1 0-16,0 0 0 0,9 0-8 0,-9 0 0 0,8 0 4 15,1 1-4-15,-9-1 0 0,8 1 0 0,0-1-4 0,2 0 0 16,-2 5 0-16,0-5 4 0,0 5-4 0,10 5-4 0,-10-5 0 15,1 5-4-15,0 0 4 0,8-1 0 0,-9 1-8 0,0 4 0 0,0-4 0 16,2 5 0-16,-2 5 4 0,0-6 0 0,2 1-4 0,-10 4-4 16,0 1 4-16,8-2-4 0,-16 7 0 0,8-6 0 0,0 6 0 15,-10-6 4-15,2 5-8 0,-10-1 4 0,10 2 4 0,-8-5 0 16,7 4-4-16,-8-5 0 0,0 0 4 0,9 1-4 0,-10-1 4 16,2-4-4-16,6-1 0 0,-6 1 0 0,7-5 0 0,1 0 0 0,-1 0 0 15,0-1-4-15,1-4 0 0,8 0 4 0,0 0 0 16,-8 0 0-16,8 0-4 0,0-4 8 0,8 4-8 0,-8-5 0 0,8 5 4 15,-8-5 0-15,9 0 4 0,-9 5-4 0,9 0 4 0,-1 0-4 16,1 0 0-16,-1 0 0 0,0 0 4 0,2 0-4 0,-2 0 4 16,0 5 0-16,0 0 0 0,2 0 0 0,-2-1 8 0,0 1 0 0,1 0-4 15,0 0 4-15,-1 5 0 0,1-6 4 0,-1 1 0 0,0 5 0 16,0-6-4-16,2 1 4 0,-2 5-8 0,0-10-4 0,2 4 4 16,-2 2 0-16,0-2 0 0,1-4-4 0,-1 0 4 0,9 0-4 15,-17 0-4-15,9 0 0 0,-1-4 0 0,0 4-4 0,2-10-16 16,-2 5 16-16,0-5-20 0,-8 6-20 0,10-11-20 0,-10 5-20 0,0 1-16 15,8-5-68-15,-8 4-20 0,0-5 36 0,-8 1 28 0,8-1 20 16</inkml:trace>
        </inkml:traceGroup>
        <inkml:traceGroup>
          <inkml:annotationXML>
            <emma:emma xmlns:emma="http://www.w3.org/2003/04/emma" version="1.0">
              <emma:interpretation id="{8FC94D7F-D691-4180-B5B1-F834EEF672E8}" emma:medium="tactile" emma:mode="ink">
                <msink:context xmlns:msink="http://schemas.microsoft.com/ink/2010/main" type="inkWord" rotatedBoundingBox="26090,3660 26448,3664 26445,4036 26086,403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97.5287">24062 222 35 0,'8'0'80'0,"-8"0"0"0,0 0-4 0,0 0-24 16,0 4 0-16,-8-4 0 0,8 0 0 0,8 5-4 0,-8-5 4 15,0 0 0-15,8 5 0 0,-8-5-4 0,10 5 4 0,-2-5 0 16,-8 0 0-16,8 5-8 0,1-5 0 0,8 5 0 0,-8-5-8 16,-1 4 0-16,8-4-4 0,2 0-4 0,0 5-4 0,-10-5-4 15,9 0-4-15,-9 5-4 0,10-5 0 0,-2 5-4 0,2-5 0 16,-10 4 0-16,9-4-4 0,-8 5 0 0,8-5 0 0,-9 5-4 15,9-5 4-15,-8 6-4 0,-1-6 0 0,0 0-4 0,2 0 0 0,-2 0-4 16,-8 0-8-16,8 3-12 0,1-3-12 0,-9 0-12 0,0 0-20 16,0 0-16-16,0 0-16 0,0 0-40 0,0-3-52 0,0 3 28 15,0 0 28-15,-9 0 28 0,1 0 24 0</inkml:trace>
          <inkml:trace contextRef="#ctx0" brushRef="#br0" timeOffset="1539.8804">24139 505 23 0,'0'4'96'0,"0"1"-12"0,0-5-4 0,0 5-32 0,0-5 4 16,0 5 0-16,0-5 0 0,0 5 0 0,0-2 4 0,0-3 0 16,0 0-4-16,0 7 0 0,0-3 0 0,0-4-4 0,8 5 0 15,-8-5-4-15,8 5-4 0,-8 0-8 0,8-1 4 0,-8 1-12 0,10 0 0 16,-2 0-4-16,10-5 0 0,-10 3-4 0,0 4 0 0,1-7-4 15,7 4-4-15,-6-4-4 0,6 0 0 0,-8 0 0 0,10 0 0 16,-10 5-8-16,10-5-12 0,-10 0-20 0,9 0-28 0,-9-5-32 16,1 5-24-16,0 0-84 0,-1 0 8 0,0-4 32 0,2 4 28 15,-2 0 28-15</inkml:trace>
        </inkml:traceGroup>
        <inkml:traceGroup>
          <inkml:annotationXML>
            <emma:emma xmlns:emma="http://www.w3.org/2003/04/emma" version="1.0">
              <emma:interpretation id="{D9A1E4E0-9571-4EEB-B4B5-E355DA9DAFE7}" emma:medium="tactile" emma:mode="ink">
                <msink:context xmlns:msink="http://schemas.microsoft.com/ink/2010/main" type="inkWord" rotatedBoundingBox="27173,3707 28017,3715 28013,4144 27169,413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908.2237">25315 322 19 0,'0'-4'64'16,"0"-2"0"-16,0 6 0 0,0-4-28 0,0-1 4 0,0 1-8 15,-8-2 4-15,8 6 0 0,0-3-4 0,0-3 0 0,-8 6 0 16,8-5 0-16,-10 0 0 0,10 5-4 0,-8 0 0 0,8-4-4 0,-8 4 0 16,8 0-4-16,-10 0 4 0,2 0-8 0,8 0 4 0,-8 0-4 15,-1 0 0-15,9 4 0 0,-8-4 0 0,-1 5-4 0,9 0-16 16,-8 1 20-16,-1-3-4 0,9 7-4 0,-8-5 4 0,0 5-4 15,8-1-4-15,-10 2 0 0,2-2 4 0,8 5-4 0,-8 0-4 0,8-5 0 16,-10 6 8-16,10 0-4 0,0-1-4 0,-8 1 4 16,8-2 0-16,0 2 0 0,0 0-4 0,0-1 0 0,0 0 0 0,0 1 0 15,0-5 0-15,8 4-4 0,-8-5 8 0,10 6-8 0,-10-5 0 16,8-1 4-16,0 0 0 0,-8-4 0 0,10 5 0 0,-2-5 0 16,0 4 0-16,1-4 4 0,-1 0-4 0,9-5 4 0,-8 5-8 0,-1-5 8 15,0 4-4-15,10-4-4 0,-10 0 8 0,2-4-4 16,-2 4 4-16,0-5-4 0,0 0 4 0,1 0-8 0,-1 0 8 0,1 1 0 15,-9-6-8-15,9 5 0 0,-1-4 4 0,-8-1 0 0,0-1 4 0,8 8-8 16,-8-7 4-16,0 1 0 0,0-1 0 0,0 1 0 16,0-1-4-16,0-5 4 0,0 6 4 0,0-1 0 0,0 1-4 0,0-1 0 15,-8 0-4-15,8 0 0 0,-8 1 0 0,8-5-12 0,0 4 16 16,-9 1 0-16,0-1 4 0,9 1-4 0,-8-2 0 0,-1 2-4 16,9 4-4-16,-8-4 0 0,0-1 4 0,0 6-4 0,8-5 4 15,-10 3 0-15,2 1 0 0,8 0 0 0,-8 5 0 0,-2-4 0 16,10 4-4-16,-8 0 0 0,0 0-4 0,8 0 0 0,-9 0-4 0,9 4-4 15,-8 1-4-15,-1 0 4 0,9 1-4 0,-8-3-4 0,8 3 0 16,-9-2-4-16,9 6-4 0,-8-5 4 0,8 4-4 0,0-4-12 16,0 4-20-16,-8 1-36 0,8-1-20 0,0 1 24 0</inkml:trace>
          <inkml:trace contextRef="#ctx0" brushRef="#br0" timeOffset="3246.3149">25332 433 27 0,'0'0'68'0,"0"-5"0"16,0 5-8-16,0 0-28 0,0 5 0 0,0-5-4 0,0 0 4 0,0 0-8 15,0 4 0-15,0-4 4 0,0 6 0 0,0-2 0 16,0 1 0-16,0 5 0 0,8-6 0 0,-8 6 4 0,0-5-4 0,9 9 0 15,-9-4 4-15,9-1 0 0,-9 6-4 0,8-5 4 0,-8 4-4 16,8-5 0-16,2 6 4 0,-2-5-4 0,-8-1 4 16,8 0-4-16,0 1-4 0,2 4 4 0,-10-9-4 0,8 5-4 0,0-1 0 15,1 1 0-15,-1-5-4 0,1 4 0 0,0-4-4 0,-1 0 0 16,10 0 0-16,-10 0-4 0,0-5 0 0,0 4 4 0,2-4-8 16,-2 0 4-16,9 0-4 0,-9-4 0 0,0 4-4 0,2-5 0 0,-2 0-4 15,0 0-4-15,0 0-16 0,2-4-28 0,-2 0-28 0,-8 3-28 16,0-3-40-16,8-1-68 0,-8-4 36 0,0-1 40 0,0 6 20 15,0-7 28-15</inkml:trace>
          <inkml:trace contextRef="#ctx0" brushRef="#br0" timeOffset="3778.8921">25989 361 83 0,'0'0'132'0,"0"0"-4"0,0 0 0 16,0 0-16-16,0 0 0 0,0 0-4 0,0 0-12 0,0 0 0 15,0 0 0-15,0 0-4 0,0 0-4 0,0 0-8 0,0 0-4 16,0 0-4-16,0 0-4 0,0 0-16 0,0 0-4 0,0 0-4 16,0 0-8-16,0 0-4 0,0 0-4 0,0 0-8 0,0 0-4 0,0 0 0 15,0 0-4-15,0 0-4 0,0 0 0 0,0 0-4 0,0 0-4 16,0 0-4-16,0 0-8 0,0 0-8 0,0 0-20 15,0 0-12-15,0 0-20 0,0 0-16 0,0 0-8 0,-9 0-24 0,9 0-24 16,0 0-20-16,0 0-48 0,0 0-24 0,0 0 44 0,9 0 36 16,-9 0 32-16,0 0 24 0</inkml:trace>
        </inkml:traceGroup>
        <inkml:traceGroup>
          <inkml:annotationXML>
            <emma:emma xmlns:emma="http://www.w3.org/2003/04/emma" version="1.0">
              <emma:interpretation id="{62CF676D-ECF1-48D5-B055-2BBF408AAD5D}" emma:medium="tactile" emma:mode="ink">
                <msink:context xmlns:msink="http://schemas.microsoft.com/ink/2010/main" type="inkWord" rotatedBoundingBox="28641,3730 29306,3736 29301,4198 28637,419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565.7858">26799 414 19 0,'0'-10'84'0,"-9"5"-8"16,9 1 0-16,0-2-24 0,-9 1-8 0,1 1-4 0,8-1 4 15,-9 5-4-15,1 0-4 0,8-5-4 0,-8 5 0 0,0 0-4 0,-2 0 0 16,10 0-4-16,-8 5 0 0,0-5 0 0,-2 5 4 0,10-1-4 16,-8 1-4-16,0 5 4 0,-1-5-4 0,0 5 4 0,9-1-4 15,-8 1-4-15,-1 0 4 0,1-1-4 0,8 5 0 0,-8 1 0 16,0-1-4-16,8-4-4 0,-10 4 0 0,10-1-4 0,0 3 4 15,-8-2-4-15,8 1 0 0,0-1 0 0,0-4 0 0,8 4 0 0,-8-4-4 16,0-1 4-16,10 6 0 0,-2-5 0 0,-8-1 0 0,8 0-4 16,0-4 0-16,9 5 4 0,-8-5 0 0,0-1-4 0,7 0 4 15,-6-4 0-15,6 6 0 0,-6-6-4 0,6 0 0 0,1 0 0 16,0-6 4-16,-8 6 0 0,7-4-4 0,2-5 0 0,-10 4-4 16,0-5 4-16,10 1 0 0,-10-6 4 0,1 6-4 0,-1-6 4 15,1 6-4-15,0-6 0 0,-9-3-4 0,0 3 0 0,8 1 0 16,-8-5 4-16,0-1-4 0,0 6 0 0,-8-5 4 0,8 4 0 0,-9-4-4 15,9 4 0-15,-9-4 4 0,1 5 0 0,-1-1 0 0,1 1 0 16,0 0 0-16,-2 4 0 0,2 0-4 0,0-4 0 0,-10 9 0 16,10-5 0-16,0 6 0 0,-1-1-4 0,0 1 4 0,1-2 0 15,-1 6-8-15,1 0 4 0,0 0 0 0,0 6-4 0,-2-2 4 0,2 1 0 16,0 5-4-16,-2-6 0 0,10 6 0 0,-8-1 0 16,0 6 0-16,8-5 4 0,0 4 0 0,-9 1 4 0,9-6-4 0,0 5 0 15,0 1 4-15,0-1 0 0,0 1 0 0,0-1 0 0,0 1 0 16,9-1 0-16,-1-5 0 0,0 1 0 0,-8-2 0 0,18 3 0 15,-10-6 0-15,2 0 4 0,-2 0-4 0,8-1 4 0,-7-4-4 0,8 0 4 16,0 0-4-16,1 0 0 0,-10 0 4 0,8-4-4 0,2-1 4 16,-10 0 4-16,9 5-4 0,-8-5 4 0,8 1 0 0,-9-3 0 15,0 7 0-15,2-3 0 0,-2 3 4 0,-8 0 4 0,8-5 4 16,2 5 4-16,-10 5 8 0,8-5 0 0,-8 3 8 0,8 4 0 16,-8-3 0-16,0 6 4 0,9-1-8 0,-9 1 4 0,8-2 0 0,-8 3 0 15,0 3 4-15,8 1 0 0,-8-1-8 0,9-4 0 0,0 5 4 16,-9-2-8-16,8 2 0 0,0-5-4 0,-8-2 0 0,10 7 0 15,-2-5-4-15,0-1 0 0,1-3-4 0,0-2 0 0,-1 1 0 16,0-1 0-16,9-4-8 0,-8 0 4 0,8-4-8 0,-9 4 4 16,10-5-8-16,-10-5 4 0,10 1-12 0,-10-1-12 0,9 1-16 15,-9-5-28-15,10-1-20 0,-10-4-40 0,0 5-36 0,0-6-68 0,-8 1-24 16,0 0 48-16,0 0 44 0,0 0 32 0,0-2 24 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00:59.398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4D42D6D-1FD1-4B7E-9ED2-DEFABF5CF18D}" emma:medium="tactile" emma:mode="ink">
          <msink:context xmlns:msink="http://schemas.microsoft.com/ink/2010/main" type="inkDrawing"/>
        </emma:interpretation>
      </emma:emma>
    </inkml:annotationXML>
    <inkml:trace contextRef="#ctx0" brushRef="#br0">34 43 79 0,'-10'0'100'0,"2"0"-12"0,8 0-8 0,-8 0-24 16,8 0-8-16,0 0-4 0,-8 0 0 0,8 0 4 0,0 0-4 16,8 0 0-16,-8 0 0 0,0 0 0 0,8 0 0 0,-8 0 8 15,8 0 4-15,-8 0 0 0,10 0 0 0,-2 6 4 0,0-6 0 0,-8 3 4 16,9-3-20-16,-1 6 20 0,1-2-4 0,0 5 0 15,-1-3-4-15,0 3-4 0,0-4-8 0,2 10 0 0,-10-6-4 0,8 1-4 16,0 4-4-16,2 1-4 0,-10-6-4 0,8 5-4 0,0-4 0 16,-8 4 0-16,9 1 0 0,-9-6 0 0,8 6-4 0,0-6 0 15,-8 1 4-15,10-1-4 0,-10 1 0 0,8-1 0 0,0-5 0 0,0 7-4 16,-8-6 4-16,10 0-8 0,-2-5-8 0,0 4 0 0,1-4 0 16,0-4 0-16,-1 4 0 0,1-5 0 0,7 0 0 0,-7-6 0 15,8 3 0-15,-9-2 0 0,10-4 0 0,-1 4 0 0,-8-4 0 16,7-5 0-16,-7 4-28 0,7 1-4 0,-6-5-16 0,6-1-12 15,-6 6-16-15,-2-5-20 0,0 4-24 0,0-4-32 0,1 5-20 0,-9-1-36 16,0 6-60-16,0-5 44 0,0 4 36 0,-9 1 36 0,1 3 28 16,0 2 28-16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04:41.3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0-1 31 0,'0'0'84'16,"0"0"-12"-16,0 0-8 0,0 0-20 0,0 0-4 0,0 0 0 16,0 0-8-16,0 0 4 0,0 0 0 0,0 0-4 0,0 0 4 15,0 0-4-15,0 0 0 0,0 0 0 0,0 0 0 0,0 0 4 0,0 0-4 16,0 0 8-16,0 0-4 0,0 0 0 0,0 0 0 0,0 0 0 16,0 0-4-16,0 0 4 0,0 0 4 0,0 0 4 0,0 0 4 15,0 0 0-15,0 0 4 0,8 0-4 0,-8 0 0 0,8 0 0 16,-8 0 4-16,9 0-4 0,0 0 0 0,-1 0-4 0,-8 0-4 15,8 0 0-15,9 0-4 0,-9 0-4 0,2 0-4 0,6 0 0 0,-6 0-4 16,6 0-4-16,-8 0 0 0,10 0 4 0,-1 0-8 0,-9 0 0 16,10 0 4-16,-10 0-8 0,8 0 0 0,-6 0 0 0,6 0-4 15,-7 0 0-15,8 0 0 0,-8 0-4 0,7 0 4 0,-8 0 0 0,2 0 0 16,-2 0 0-16,0 0 0 0,2 0 0 0,-2 0 0 16,-8 0 0-16,8 0 0 0,1 0-4 0,-9 0-4 0,8 0 0 0,-8 0 0 15,9 0 0-15,-9 0 0 0,8 0 0 0,-8 0 0 0,0 0 0 16,9 0 0-16,-9 0 0 0,0 0 0 0,8 0 0 0,-8 0 0 15,0 0 0-15,0 0 0 0,0 0 0 0,0 0 0 0,0 0 0 0,0 0 0 16,0 0 0-16,0 0 0 0,0 0 0 0,0 0 0 16,0 0 0-16,0 0 0 0,0 0 0 0,0 0 0 0,0 0 0 0,0 0 0 15,0 0 0-15,0 0 0 0,0 0 0 0,0 0 0 0,0 0 0 16,0 0 0-16,0 0 0 0,0 0 0 0,0 0 0 0,-8 0 0 16,8 0 0-16,0 0-8 0,-9 0-104 0,9 0-28 0,0 0-24 0,-8 0-32 15,8 0-32-15,-9 0-60 0,1 0 44 0,8 0 48 16,0 0 36-16,-9 0 28 0,9 0 28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02:30.6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63F2355-E0E8-41FD-BDF6-8F1BA5D31126}" emma:medium="tactile" emma:mode="ink">
          <msink:context xmlns:msink="http://schemas.microsoft.com/ink/2010/main" type="writingRegion" rotatedBoundingBox="32844,3270 32569,9542 31534,9497 31808,3224"/>
        </emma:interpretation>
      </emma:emma>
    </inkml:annotationXML>
    <inkml:traceGroup>
      <inkml:annotationXML>
        <emma:emma xmlns:emma="http://www.w3.org/2003/04/emma" version="1.0">
          <emma:interpretation id="{374F79D3-F0B4-4CAE-828D-A47683013B69}" emma:medium="tactile" emma:mode="ink">
            <msink:context xmlns:msink="http://schemas.microsoft.com/ink/2010/main" type="paragraph" rotatedBoundingBox="32844,3270 32569,9542 31534,9497 31808,32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B53005-B14C-4805-9A8E-5CD20B7AEA45}" emma:medium="tactile" emma:mode="ink">
              <msink:context xmlns:msink="http://schemas.microsoft.com/ink/2010/main" type="line" rotatedBoundingBox="32844,3270 32569,9542 31534,9497 31808,3224"/>
            </emma:interpretation>
          </emma:emma>
        </inkml:annotationXML>
        <inkml:traceGroup>
          <inkml:annotationXML>
            <emma:emma xmlns:emma="http://www.w3.org/2003/04/emma" version="1.0">
              <emma:interpretation id="{4696F7CF-1F08-414B-BD3C-860C0B010B8D}" emma:medium="tactile" emma:mode="ink">
                <msink:context xmlns:msink="http://schemas.microsoft.com/ink/2010/main" type="inkWord" rotatedBoundingBox="32216,3242 32194,3743 31786,3725 31808,3224"/>
              </emma:interpretation>
              <emma:one-of disjunction-type="recognition" id="oneOf0">
                <emma:interpretation id="interp0" emma:lang="" emma:confidence="0">
                  <emma:literal>r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m</emma:literal>
                </emma:interpretation>
              </emma:one-of>
            </emma:emma>
          </inkml:annotationXML>
          <inkml:trace contextRef="#ctx0" brushRef="#br0">-545-2013 43 0,'8'0'96'0,"-8"0"-8"0,0-4-8 15,0 4-28-15,0-5 0 0,0 5 0 0,0-5 4 0,0 0 0 0,0 5 0 16,0-4 0-16,0-1-4 0,0 5-4 0,0-5-8 16,0 0 0-16,9 1-4 0,-9-2-4 0,9 1-4 0,-9 1-4 15,8-1 0-15,-8 0-4 0,8 1-4 0,2-2 0 0,6-3-4 0,-8 5-4 16,2-5 4-16,6 3 0 0,-7 1-4 0,-1 0 0 0,10-4 8 15,-2 4-8-15,-6 0-4 0,-2 1 0 0,8 4 0 0,-6-5 0 16,-2 5 8-16,0-5-8 0,1 10 0 0,-1-5 0 0,-8 0 0 0,0 5 0 16,8 4 0-16,-8-4 4 0,0 4-4 0,-8-4 4 15,8 6-8-15,-8 2 4 0,8-4 0 0,-9 6 0 0,9-6 0 0,-8 6-4 16,0 0 0-16,8-1 4 0,-10 1-4 0,2-2 0 0,8-3 4 16,-8 5-4-16,8-1 0 0,-8-5 0 0,8 6 0 0,0-5 0 15,0 0 0-15,0-1 0 0,0-5 0 0,0 6 0 0,0-5 0 16,8 0 0-16,-8 0 0 0,8-2 0 0,-8 4 0 0,8-7 0 15,2 0 0-15,-2 4 0 0,0-4 0 0,9 0 0 0,-9-4 0 0,10 4 0 16,-10 0 0-16,10-7 0 0,-10 7 0 0,9-3 0 0,-8 3 0 16,8 0 0-16,-9 0 0 0,0 0 0 0,1-5 0 0,0 5 0 15,-1 0 4-15,0 0 0 0,2 5 4 0,-10-2 0 0,0-3 4 16,8 11 4-16,-8-6 4 0,0-1 0 0,-8 6 0 0,8-5 4 16,0 5 0-16,-10 0-4 0,10-6-4 0,-8 11 0 0,8-6-4 0,-8 1-4 15,8-1 0-15,0 1-4 0,-9 3-4 0,9-7 0 0,0 8-20 16,0-4 12-16,-9-5-16 0,9 4-20 0,0 1-12 0,0-5-28 15,9-1-28-15,-9 6-20 0,0-4-44 0,0-3-48 0,0-3 32 0,0 6 40 16,0-2 28-16,0-4 16 0</inkml:trace>
        </inkml:traceGroup>
        <inkml:traceGroup>
          <inkml:annotationXML>
            <emma:emma xmlns:emma="http://www.w3.org/2003/04/emma" version="1.0">
              <emma:interpretation id="{AF417B6A-A5A0-4091-9EFD-007510F7CC00}" emma:medium="tactile" emma:mode="ink">
                <msink:context xmlns:msink="http://schemas.microsoft.com/ink/2010/main" type="inkWord" rotatedBoundingBox="32751,5397 32721,6065 32322,6048 32351,5379"/>
              </emma:interpretation>
              <emma:one-of disjunction-type="recognition" id="oneOf1">
                <emma:interpretation id="interp5" emma:lang="" emma:confidence="0">
                  <emma:literal>u</emma:literal>
                </emma:interpretation>
                <emma:interpretation id="interp6" emma:lang="" emma:confidence="0">
                  <emma:literal>n</emma:literal>
                </emma:interpretation>
                <emma:interpretation id="interp7" emma:lang="" emma:confidence="0">
                  <emma:literal>a</emma:literal>
                </emma:interpretation>
                <emma:interpretation id="interp8" emma:lang="" emma:confidence="0">
                  <emma:literal>d</emma:literal>
                </emma:interpretation>
                <emma:interpretation id="interp9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-2100.3795">1 73 47 0,'8'-8'100'0,"9"2"-12"0,1 1-4 0,-10 1-28 16,8-1 0-16,-6-5 4 0,6 6-8 0,-7-1 0 0,8-5 0 0,-8 10-8 16,-1-10 0-16,0 6 0 0,0 4 4 0,2-5-4 0,-10 5 4 15,8 0-4-15,-8-5 4 0,0 5-8 0,0 0-4 0,0 5-4 16,-8 0-4-16,8-1-4 0,-10 0-4 0,2 2 0 0,0 4-8 16,0-1 0-16,-1 1-4 0,1-1 0 0,-1 2 0 0,-8 3-4 15,9 0 0-15,-2 0-4 0,2 0 4 0,0-4-4 0,0 5 0 0,-2-1 0 16,10 1 0-16,-8 0 0 0,8-7 0 0,0 2 0 0,0 5 0 15,8-6 0-15,-8-5-4 0,10 6 4 0,-2-5 0 0,8 5 0 16,-6-10-4-16,6 4 4 0,2-4 0 0,-1 0-4 0,-1 0 4 16,2 0 0-16,8 0 0 0,-10-4-4 0,10 4 4 0,-1-5-4 15,-7 0 4-15,-2 0 0 0,10 5-4 0,-9-4 0 0,0 4 4 0,-8 0 0 16,7-6 0-16,-6 6 0 0,-10 6 0 0,8-6 8 0,-8 4-4 16,0 6 4-16,-8-5 4 0,-2 5 4 0,2 4 8 0,0-5 0 15,-9 5 4-15,0 1 4 0,0 0 0 0,-1-1 0 0,2 5 0 0,-10-4-4 16,9 4-8-16,-9 0-4 0,10-5-4 0,-2 6 0 15,-8-6-4-15,18 5 0 0,-9-6-4 0,0 2-4 0,8-5 0 0,1 5-16 16,0-1-16-16,-2-5-8 0,10 7-20 0,0-7-12 0,0 0-24 16,0 1-20-16,0 0-24 0,10-2-44 0,-10 3-48 15,8-7 40-15,0 1 36 0,-8 0 28 0,9 0 20 0</inkml:trace>
        </inkml:traceGroup>
        <inkml:traceGroup>
          <inkml:annotationXML>
            <emma:emma xmlns:emma="http://www.w3.org/2003/04/emma" version="1.0">
              <emma:interpretation id="{083246FA-AF2B-464A-B487-26344997DE84}" emma:medium="tactile" emma:mode="ink">
                <msink:context xmlns:msink="http://schemas.microsoft.com/ink/2010/main" type="inkWord" rotatedBoundingBox="32430,6956 32398,7679 31884,7656 31915,6933"/>
              </emma:interpretation>
              <emma:one-of disjunction-type="recognition" id="oneOf2">
                <emma:interpretation id="interp10" emma:lang="" emma:confidence="0">
                  <emma:literal>m</emma:literal>
                </emma:interpretation>
                <emma:interpretation id="interp11" emma:lang="" emma:confidence="0">
                  <emma:literal>n</emma:literal>
                </emma:interpretation>
                <emma:interpretation id="interp12" emma:lang="" emma:confidence="0">
                  <emma:literal>u</emma:literal>
                </emma:interpretation>
                <emma:interpretation id="interp13" emma:lang="" emma:confidence="0">
                  <emma:literal>r</emma:literal>
                </emma:interpretation>
                <emma:interpretation id="interp14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283111.6068">-374 1690 47 0,'-8'-5'80'15,"-2"0"-8"-15,2 5-16 0,8-4-20 0,-8-2 4 0,-1 2 0 16,9-1 4-16,-9 1 0 0,9-2 4 0,0 2 0 0,-8-1 0 16,8 0 0-16,0 0 0 0,0 1-4 0,0 0 0 0,0-2-4 15,0 1 0-15,0 1 0 0,0-2 0 0,0 2-4 0,8-1-4 16,-8 1 0-16,9-2-4 0,-9 2 4 0,9-1-12 0,-1 5 0 16,0-6 0-16,-8 2-4 0,18 0 0 0,-10-2 0 0,0 6 0 0,2-4 0 15,6 4 0-15,-7 0-4 0,7 0 4 0,-6-5-8 0,-2 5 0 16,0 0 0-16,10 0 0 0,-10 5-4 0,0-5 0 0,1 4 0 15,-9 2 4-15,9-2-4 0,-1 0 4 0,-8 2-4 0,0 3 0 16,0-3 0-16,0 3 0 0,0 1 4 0,-8 5-8 0,8-2 0 16,-9 1 0-16,0-4 0 0,1 9 0 0,8-5 8 0,-8 1-4 15,-2 4-4-15,2-4 0 0,0 4 0 0,0-5 0 0,-2 5 4 0,2-5-4 16,8 1 0-16,-8-1 0 0,8 1 0 0,0-5 0 0,-9 4 4 16,9-5-4-16,9 1-4 0,-9-1 4 0,0-3 0 0,8 3 0 15,-8-4 0-15,8 0 0 0,2-1 0 0,-2-4 0 0,0 6 4 16,0-6 0-16,2 5-8 0,-2-5 4 0,0 0 0 0,10 0 0 0,-10 0 0 15,9 0 4-15,-9 0-4 0,1 0 0 0,8 4 4 0,-9-4 0 16,10 0-4-16,-10 0 0 0,1 4 4 0,0-4-4 0,-1 0 0 16,0 6 0-16,1-6 0 0,-1 4 0 0,0 2 0 0,2-6 0 0,-10 4 0 15,8 1 0-15,-8-1 0 0,0 2 4 0,0-3-4 16,8 3 4-16,-8-2 0 0,0 2 0 0,0 2 4 0,0-2 8 0,0 3-4 16,0 1 0-16,0-1 0 0,0 1 0 0,0 5-4 0,0-6 0 15,0 5 0-15,0-4 0 0,0 5 0 0,0-6 0 0,0 6-4 16,0-6 0-16,0 1-8 0,0 4 4 0,10-5 0 0,-10 1 4 15,0-5-4-15,8 5 4 0,-8-1 4 0,8-4-4 0,-8 0 0 16,8 4-4-16,-8-4 8 0,9 0-4 0,0-1-4 0,-9 2 4 0,8-6 4 16,-8 5-4-16,9-1 0 0,-9-4-4 0,8 5 0 0,-8-5 4 15,8 0-4-15,-8 5 0 0,0-5 0 0,10 0-4 0,-10 0-8 16,0 0-12-16,8 0-12 0,-8 0-16 0,0 4-16 0,0-4-12 16,0 0-24-16,0 0-16 0,0 0-12 0,0 0-68 0,0 0-16 15,0 0 28-15,0 0 40 0,-8 0 28 0,8 0 24 0</inkml:trace>
        </inkml:traceGroup>
        <inkml:traceGroup>
          <inkml:annotationXML>
            <emma:emma xmlns:emma="http://www.w3.org/2003/04/emma" version="1.0">
              <emma:interpretation id="{96F0AFBB-142A-4CFD-8D2D-CBF6A55A0E17}" emma:medium="tactile" emma:mode="ink">
                <msink:context xmlns:msink="http://schemas.microsoft.com/ink/2010/main" type="inkWord" rotatedBoundingBox="31779,9381 31773,9507 31543,9497 31549,9371"/>
              </emma:interpretation>
              <emma:one-of disjunction-type="recognition" id="oneOf3">
                <emma:interpretation id="interp15" emma:lang="" emma:confidence="0">
                  <emma:literal>u</emma:literal>
                </emma:interpretation>
                <emma:interpretation id="interp16" emma:lang="" emma:confidence="0">
                  <emma:literal>.</emma:literal>
                </emma:interpretation>
                <emma:interpretation id="interp17" emma:lang="" emma:confidence="0">
                  <emma:literal>s</emma:literal>
                </emma:interpretation>
                <emma:interpretation id="interp18" emma:lang="" emma:confidence="0">
                  <emma:literal>°</emma:literal>
                </emma:interpretation>
                <emma:interpretation id="interp19" emma:lang="" emma:confidence="0">
                  <emma:literal>„</emma:literal>
                </emma:interpretation>
              </emma:one-of>
            </emma:emma>
          </inkml:annotationXML>
          <inkml:trace contextRef="#ctx0" brushRef="#br0" timeOffset="277769.8995">-758 3978 19 0,'0'0'84'0,"0"4"-4"0,0-4-8 0,0 5-28 15,-9-5 0-15,9 0-8 0,0 5-4 0,0-5-4 0,0 4 4 0,-8 1-4 16,8-5 0-16,0 5 0 0,-9-5-4 0,9 5 0 0,-8-5-4 16,8 5-4-16,0-5-4 0,0 5-4 0,0-5 0 0,0 5 0 15,0-5 0-15,-8 4-4 0,8-4 0 0,0 0 0 0,0 5-4 0,0-5 4 16,8 0 0-16,-8 0-4 0,0 5 0 0,8-5 0 0,-8 0 0 15,9 0 0-15,-1 0 0 0,-8 0 0 0,9 0 0 0,8 0 0 16,-9 0 0-16,0 0-4 0,10 0 4 0,-10 0 0 0,10 0-4 16,-10 0 0-16,9 0 4 0,-8-5 0 0,-1 5 0 0,9 0-4 15,-9 0 0-15,2 0 0 0,-2 0 4 0,0 0 0 0,2 0-4 16,-10 0 4-16,0 0 0 0,8 0 0 0,-8-5 0 0,0 5 0 0,-8 0 0 16,8 5 0-16,-10-5 0 0,10 5 0 0,-8 0 0 15,0-5 0-15,-2 0 0 0,2 4 0 0,0 1 0 0,-1 0 0 0,1 0-4 16,-1-1-4-16,1 2-12 0,-1-2-8 0,1 1-12 0,8 5-8 15,-8-10-32-15,8 4-60 0,-10 6 8 0,10-10 28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02:36.2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D59DF33-9FF3-4F53-982E-A475994EABA0}" emma:medium="tactile" emma:mode="ink">
          <msink:context xmlns:msink="http://schemas.microsoft.com/ink/2010/main" type="writingRegion" rotatedBoundingBox="1662,2318 14662,2538 14639,3884 1640,3665"/>
        </emma:interpretation>
      </emma:emma>
    </inkml:annotationXML>
    <inkml:traceGroup>
      <inkml:annotationXML>
        <emma:emma xmlns:emma="http://www.w3.org/2003/04/emma" version="1.0">
          <emma:interpretation id="{47EA9AC3-B1B3-47A9-908C-0A8EA8C1D8B9}" emma:medium="tactile" emma:mode="ink">
            <msink:context xmlns:msink="http://schemas.microsoft.com/ink/2010/main" type="paragraph" rotatedBoundingBox="1662,2318 14662,2538 14639,3884 1640,36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666FE5-B2E3-4938-848F-0C3A5117E13A}" emma:medium="tactile" emma:mode="ink">
              <msink:context xmlns:msink="http://schemas.microsoft.com/ink/2010/main" type="line" rotatedBoundingBox="1662,2318 14662,2538 14639,3884 1640,3665"/>
            </emma:interpretation>
          </emma:emma>
        </inkml:annotationXML>
        <inkml:traceGroup>
          <inkml:annotationXML>
            <emma:emma xmlns:emma="http://www.w3.org/2003/04/emma" version="1.0">
              <emma:interpretation id="{B6623469-4289-4E23-BBDB-5BD076CB67BA}" emma:medium="tactile" emma:mode="ink">
                <msink:context xmlns:msink="http://schemas.microsoft.com/ink/2010/main" type="inkWord" rotatedBoundingBox="1657,2620 3495,2652 3482,3393 1645,3362"/>
              </emma:interpretation>
              <emma:one-of disjunction-type="recognition" id="oneOf0">
                <emma:interpretation id="interp0" emma:lang="" emma:confidence="0">
                  <emma:literal>nie)</emma:literal>
                </emma:interpretation>
                <emma:interpretation id="interp1" emma:lang="" emma:confidence="0">
                  <emma:literal>na)</emma:literal>
                </emma:interpretation>
                <emma:interpretation id="interp2" emma:lang="" emma:confidence="0">
                  <emma:literal>u)</emma:literal>
                </emma:interpretation>
                <emma:interpretation id="interp3" emma:lang="" emma:confidence="0">
                  <emma:literal>ulic)</emma:literal>
                </emma:interpretation>
                <emma:interpretation id="interp4" emma:lang="" emma:confidence="0">
                  <emma:literal>ula)</emma:literal>
                </emma:interpretation>
              </emma:one-of>
            </emma:emma>
          </inkml:annotationXML>
          <inkml:trace contextRef="#ctx0" brushRef="#br0">-374-590 47 0,'0'0'72'0,"0"0"-8"15,0-6 0-15,0 12-32 0,0-12-4 0,10 6-4 0,-10 0 0 16,0 0 4-16,0 0-4 0,0-4 0 0,0 4 0 0,0 0-4 15,0 4 0-15,0-4 0 0,0 0-12 0,0-4 16 0,0 4 0 16,0 0 0-16,0 0 4 0,0 0 0 0,8 0 4 0,-16 0-4 16,16 0 4-16,-8 0 8 0,0 0-8 0,0 0 4 0,0 0 4 15,0 0 0-15,0 0 0 0,0 0 0 0,0 0 0 0,0 0 0 16,0 0 0-16,0 0 0 0,0 0 4 0,0 0-4 0,0 0 4 0,0 0 0 16,0 0 0-16,0 0 4 0,0 0 4 0,0 0-4 0,0 0-4 15,0 0-4-15,0 4 0 0,0-4-4 0,0 6-4 0,0-2-4 16,0 2-4-16,0-2-4 0,0 1-4 0,0 5-4 0,0-6-4 0,0 6 4 15,0-1-4-15,0 1 0 0,0 0-4 0,0 4 0 16,0-4 0-16,0 5 0 0,0-1 0 0,0-4 4 0,8 4-12 16,-8-5 4-16,0 6 0 0,0 0 0 0,0-6 0 0,8 5 0 0,-8-4 4 15,0-1-4-15,10 6 0 0,-10-5 0 0,0-1 0 0,8-4-4 16,-8 4 4-16,0 1 0 0,8-5 0 0,-8 5 0 0,0-5 0 16,0-1 0-16,9 1-4 0,-9-5 4 0,8 5 0 0,-8-1 0 15,8 2 0-15,-8-6-4 0,10 4 4 0,-10-4 0 0,8 0 0 16,0 0 0-16,-8 5 0 0,8-5 0 0,2 0 0 0,-2 0 0 0,0 0 0 15,1 0-4-15,0-5 4 0,-1 5 0 0,-8-4 0 0,9 4 0 16,7-6 0-16,-16 2 0 0,18-1 0 0,-10 0 0 0,0 1-4 16,2-1 4-16,-2-5-4 0,0 0 4 0,1 1 0 0,0-1 0 15,-1 1 0-15,-8-1 0 0,8 5-4 0,1-9 0 0,-1 4 0 16,1 1 0-16,-9-1 0 0,9 1-4 0,-1-1 4 0,-8 5 0 0,8-5 4 16,-8 0 0-16,0 6-4 0,10-6 0 0,-10 6 8 0,0-1-4 15,0-5 0-15,0 5 0 0,0 1 0 0,0-2 0 0,0 2 0 16,0-1 0-16,0 5 0 0,0-5 0 0,0 0 0 0,0 0 0 15,0 1-4-15,0 4 4 0,0-5 0 0,0 0 0 0,0 5 0 16,0-5 0-16,0 5 0 0,0-6 0 0,0 6 4 0,0 0-4 0,0 0 0 16,0-4-16-16,0 4 20 0,0 0 0 0,0 0 0 0,0 0 0 15,0 0 0-15,0 0 0 0,0 0 0 0,0 0-4 0,0 0 0 16,0 0 0-16,0 0 4 0,8 4-4 0,-8-4 4 0,0 0 0 16,0 6 0-16,8-1-4 0,-8 0 4 0,0 0-4 0,8-1 0 15,-8 6 4-15,10-5 0 0,-10 4-4 0,8 1 8 0,0 0-8 16,-8 0-4-16,0-1 8 0,9 0 0 0,-1 1-4 0,-8 0 0 0,8 5 4 15,-8-11-4-15,10 11 0 0,-10-11-4 0,8 6 8 0,-8-1-8 16,8 1 4-16,-8-5 0 0,8 5 4 0,-8-6-4 0,10 1 0 16,-10 5-4-16,8-10 4 0,-8 4-4 0,0 1 0 0,8 0 4 0,-8-5-4 15,0 0-8-15,0 0-12 0,9 5-8 0,-9-5-8 16,0 0-16-16,0 0-12 0,0 0-8 0,9 0-4 0,-9 0-16 0,0 0-12 16,0 0-20-16,8 0-8 0,-8-5-28 0,0 5-52 0,0 0 24 15,9-5 36-15,-9 5 24 0,0-5 28 0</inkml:trace>
          <inkml:trace contextRef="#ctx0" brushRef="#br0" timeOffset="445.8066">419-754 19 0,'0'-5'84'0,"0"0"-8"0,0 1-8 0,0 4-20 0,0-5-8 0,0 1-4 16,0 4-4-16,0 0 4 0,0-6 0 0,0 6 0 15,0 0 4-15,0 0 0 0,0 0 0 0,0 0 4 0,0 0 0 0,0 0 4 16,0 0 4-16,0 0 0 0,0 0 0 0,0 0-8 0,0 0 0 0,0 0-12 15,0 0 4-15,0 0-4 0,0 6-4 0,0-6-4 16,0 4-4-16,0 1 4 0,0-1-4 0,0 6 0 0,-8-5 0 0,8 4-4 16,0 0 0-16,0 7 0 0,-8-7 0 0,8 5 0 0,0 1 0 15,0 5 0-15,-10-7-8 0,10 7 8 0,0-5-8 0,0 4 0 16,0 0 0-16,0 5 0 0,0-5 0 0,0 0-4 0,0 5 0 0,0-4 0 16,0-1 0-16,0 5-4 0,0-4 0 0,0 3 4 0,0-4-4 15,10 0 0-15,-10 1 4 0,0-1-4 0,0 1 0 16,8-6 4-16,-8 0-8 0,8 1 0 0,-8-1 0 0,10 1-4 0,-10-6-8 15,8 1-8-15,0-5 0 0,0 4-24 0,-8-4 16 0,9 0-8 16,-9 0-8-16,9-5-16 0,-1 5-8 0,1-5-12 0,-9 0-8 16,8 0-4-16,0-5-52 0,-8 0-40 0,10 0 24 0,-10 0 28 0,8 0 28 15</inkml:trace>
          <inkml:trace contextRef="#ctx0" brushRef="#br0" timeOffset="730.0455">615-542 43 0,'0'-5'92'0,"8"5"-4"16,-8 0-4-16,0 0-20 0,0 0 0 0,10-5 0 0,-10 5-4 0,8 5 4 16,0-5 0-16,-8 5 4 0,10-5-8 0,-2 4 0 15,-8 0-8-15,8 2-4 0,1-1 0 0,-1 5 0 0,-8-6-8 16,17 6 0-16,-17-5-4 0,9 4-4 0,-1 1-8 0,0 5 0 0,2-6-4 15,6 1-4-15,-6-1 0 0,-2 6-8 0,0-7 0 0,1 3-4 16,-1-2 4-16,0 6 0 0,1-5-4 0,8 0 0 0,-9-1-4 16,2 1-4-16,-2-1 0 0,0 1-4 0,2-6-8 0,-2 6-12 0,0-5-8 15,0 5-16-15,-8-5-20 0,9-1-16 0,-1 1-16 16,-8 0-4-16,9-5-44 0,-9 4-40 0,0-4 28 0,9 0 28 0,-9 0 24 16,0 6 28-16</inkml:trace>
          <inkml:trace contextRef="#ctx0" brushRef="#br0" timeOffset="986.3598">914-509 31 0,'0'0'124'0,"0"-4"-12"0,-9 4-8 16,9 0-20-16,-8 0 0 0,8 0 0 0,-8 0-4 0,8 0 0 0,-8 0-8 16,8 0-8-16,0 0 0 0,-10 0 0 0,10 0-8 0,0 4 4 15,-8 1-8-15,8-5 4 0,-8 5-4 0,8 0 0 0,-10 0 0 16,10-1 0-16,-8 6-8 0,0 0-4 0,-1 0-8 0,9-1-4 15,-9 5-4-15,1 1-4 0,0 0-4 0,-1-2-4 0,1 2-4 16,0-1 4-16,-2 5-4 0,2-4-8 0,0 4 4 0,-2-5-4 16,2 6 0-16,0-5-12 0,-1-1-12 0,1 0-8 0,-1 1-12 0,1-1-8 15,-1-4-8-15,9-1-8 0,-8 1-16 0,0-5-8 0,8 5-16 16,0-6-8-16,-10 1-16 0,10-5-36 0,0 0-40 0,0 0 32 16,0 0 40-16,0-9 24 0,0 4 20 0</inkml:trace>
          <inkml:trace contextRef="#ctx0" brushRef="#br0" timeOffset="1397.2608">1238-773 19 0,'0'-4'96'0,"8"-2"-4"0,-8 6-4 0,0-5-24 0,0 5-4 16,9-5 0-16,-9 5-4 0,8 0 0 0,-8 0 4 0,9 0 0 15,0 0-4-15,-9 0 0 0,8 0 8 0,-8 0-8 0,8 5 4 16,2-5-4-16,-2 5 0 0,0 1-4 0,0-2 0 0,2 1-8 15,-2 4 0-15,0 1 0 0,1-1-8 0,-1 0-4 0,10 7-4 0,-10-2-4 16,0 1-4-16,2 4 0 0,-2 0-8 0,0-5 0 0,0 11-4 16,-8-6 4-16,9 4-4 0,-9 2-4 0,9-1 0 0,-9 0 0 15,0 5 0-15,0-5 0 0,0 5-4 0,0 0 0 0,0-6 4 16,-9 6-4-16,9 0 0 0,-9-5-4 0,9 5 0 0,-8-5-4 0,0 0-8 16,0 0-8-16,-2-4-8 0,2-1-12 0,0 0-8 15,-10-5-4-15,10 1-16 0,-1-5-16 0,1-1-16 0,0 1-12 0,-10-6-20 16,10 2-48-16,0-6-8 0,-2 0 36 0,2 0 28 0,0-6 24 15</inkml:trace>
        </inkml:traceGroup>
        <inkml:traceGroup>
          <inkml:annotationXML>
            <emma:emma xmlns:emma="http://www.w3.org/2003/04/emma" version="1.0">
              <emma:interpretation id="{DCCB49D5-2B88-41A1-B9BF-48028DB8875E}" emma:medium="tactile" emma:mode="ink">
                <msink:context xmlns:msink="http://schemas.microsoft.com/ink/2010/main" type="inkWord" rotatedBoundingBox="3940,2894 4266,2900 4262,3149 3936,3143"/>
              </emma:interpretation>
              <emma:one-of disjunction-type="recognition" id="oneOf1">
                <emma:interpretation id="interp5" emma:lang="" emma:confidence="0">
                  <emma:literal>ty</emma:literal>
                </emma:interpretation>
                <emma:interpretation id="interp6" emma:lang="" emma:confidence="0">
                  <emma:literal>zły</emma:literal>
                </emma:interpretation>
                <emma:interpretation id="interp7" emma:lang="" emma:confidence="0">
                  <emma:literal>tu</emma:literal>
                </emma:interpretation>
                <emma:interpretation id="interp8" emma:lang="" emma:confidence="0">
                  <emma:literal>ty</emma:literal>
                </emma:interpretation>
                <emma:interpretation id="interp9" emma:lang="" emma:confidence="0">
                  <emma:literal>edu</emma:literal>
                </emma:interpretation>
              </emma:one-of>
            </emma:emma>
          </inkml:annotationXML>
          <inkml:trace contextRef="#ctx0" brushRef="#br0" timeOffset="1841.0736">1912-513 47 0,'0'0'104'15,"0"0"-8"-15,0 0-4 0,8 0-20 0,-8 0 0 0,0 0-4 16,9 0 4-16,-9 0 0 0,8 0 0 0,-8 0 0 0,8 0-4 0,0-5-4 16,2 5-4-16,-2 0 0 0,0 0 4 0,2-5-8 0,-2 5-4 15,0 0-4-15,9-5-4 0,-8 5-4 0,0 0-4 0,-1-6-8 16,8 6-4-16,-6-4-4 0,-2 4-4 0,10 0 0 0,-10-4-4 0,0 4 0 15,9 0 0-15,-8 0-8 0,-1 0 0 0,1 0 0 16,-1 0-4-16,0 0-4 0,2 0 0 0,-10 0-16 0,8 0-8 0,0 0-8 16,-8 0-28-16,0 0 8 0,10 0-20 0,-10 0-20 0,0 0-20 15,0 0-16-15,0 0-44 0,0 4-36 0,-10-4 32 0,10 0 40 16,-8 4 20-16,0-4 28 0</inkml:trace>
          <inkml:trace contextRef="#ctx0" brushRef="#br0" timeOffset="2097.3863">1979-321 47 0,'0'5'104'0,"0"-1"-4"0,0 1-4 16,10-5-20-16,-10 5 0 0,0-5 8 0,0 0 0 0,8 0 8 16,-8 5-4-16,8-5-4 0,1 0 0 0,-1 0 0 0,-8 0 0 15,9 0 0-15,8 0-8 0,-9 0-4 0,0 0-4 0,2 0-20 16,-2 0 12-16,0-5-8 0,10 5-8 0,-10 5-4 0,1-10-12 0,-1 5-8 15,1 0 0-15,-1 0 4 0,1 0-12 0,7 0 0 0,-6 0-4 16,-2 0 4-16,-8-5-4 0,8 5 0 0,2 0-12 0,-2 0 0 16,-8 0-12-16,8 0-16 0,-8 0-16 0,0 0-20 0,8 0-20 15,-8 0-32-15,0 0-44 0,0-5-64 0,0 5-56 0,0 0 56 16,-8 0 40-16,8 0 36 0,-8 0 28 0,0 0 24 16</inkml:trace>
        </inkml:traceGroup>
        <inkml:traceGroup>
          <inkml:annotationXML>
            <emma:emma xmlns:emma="http://www.w3.org/2003/04/emma" version="1.0">
              <emma:interpretation id="{093B2F98-AB69-4C50-9325-F6E45CFF608B}" emma:medium="tactile" emma:mode="ink">
                <msink:context xmlns:msink="http://schemas.microsoft.com/ink/2010/main" type="inkWord" rotatedBoundingBox="4944,2374 5483,2383 5461,3674 4922,3665"/>
              </emma:interpretation>
            </emma:emma>
          </inkml:annotationXML>
          <inkml:trace contextRef="#ctx0" brushRef="#br0" timeOffset="23084.2412">2918-663 23 0,'0'0'112'0,"0"6"-8"15,0-6-12-15,-9 5-24 0,9-5-4 0,0 0-8 0,0 4 0 0,0-4-4 16,0 0 4-16,0 0 4 0,0 0 0 0,9 0 4 0,-9-4-8 15,0 4-4-15,8-5 0 0,-8-1 0 0,8 2 0 0,-8-1-4 16,9 0 0-16,0-4-8 0,-1 3 4 0,0-3-4 0,10-5-4 16,-10 4 0-16,10-5 0 0,-10 1-8 0,9 0 0 0,-9-1-4 15,10 1 0-15,-2-5-4 0,-6 4-4 0,6 1 0 0,-8-5 0 16,10 4 0-16,-10 1 0 0,1-1 0 0,7 1 0 0,-6-1-8 16,-2 1 4-16,0-1-4 0,0 0-4 0,2 7 0 0,-2-2 0 0,0 0 0 15,1 1 0-15,-9-1 0 0,9 5 0 0,-9-5 0 0,8 6 4 16,-8-2-4-16,0 2 0 0,0 4 0 0,0 0 0 0,9-5 4 15,-9 5-4-15,0 0 4 0,0 0 0 0,0 0 0 0,0 0-4 0,-9 0 4 16,9 0 0-16,0 5 4 0,0-1 4 0,0 2-8 0,0-2 4 16,0 1 0-16,0 0 0 0,0 5-8 0,0-1 4 0,0 1 0 15,0-1 0-15,0 5-4 0,0 1 0 0,0 0 0 0,0-1 0 16,0 1 0-16,0 5-4 0,0-7 0 0,0 2 0 0,0-1 4 16,0 1 4-16,0-1-8 0,0 5 0 0,0-8 4 0,0 2-4 0,0 2 4 15,0-1-4-15,-8-4 4 0,8-1-8 0,0 6 4 0,0-5 0 16,0-6-4-16,0 6 0 0,0-1 0 0,8-3 0 0,-8-2-12 15,-8 1 0-15,8-5-4 0,0 5-8 0,0-5-4 0,0 0-8 16,0 5-8-16,0-5-8 0,0 0-8 0,0 0-4 0,0 0-8 16,0 0-8-16,0 0-16 0,0 0-20 0,0 0-16 0,0 0-28 15,0 0-48-15,0 0 8 0,-9 0 40 0,9 0 32 0,-9 0 24 0</inkml:trace>
          <inkml:trace contextRef="#ctx0" brushRef="#br0" timeOffset="23390.4236">2994-509 67 0,'0'0'96'0,"0"5"-8"16,0-5-4-16,0 0-24 0,0 0 4 0,0 5 0 0,0-5 0 0,9 0 4 15,-9 0 0-15,0 0 4 0,9 0-4 0,-9 0-4 0,8 5-4 16,-8-5-4-16,8 0 0 0,1 0 0 0,-1 0-4 0,0 0-8 15,2 0 0-15,-2 0-4 0,0 0-4 0,2 0 0 0,-2 0-4 16,8 0-4-16,-7 0-4 0,0 0 0 0,-1 0-4 0,9 0 0 16,-9 0-4-16,2 0 0 0,6 0-4 0,-8 0-4 0,2 0 0 15,6 0 0-15,-7 0-4 0,0 0 4 0,-1 0-4 0,9 0 0 0,-9 0 0 16,2 0-8-16,-2 0 4 0,0 0-8 0,-8 0-4 0,8 0-16 16,2 0-16-16,-10 0-8 0,8 0-12 0,-8 0-8 0,8 0-20 15,-8 0-24-15,0 0-16 0,0-5-32 0,0 5-60 0,-8 0 32 0,8 0 32 16,0 0 40-16,-8 0 20 0</inkml:trace>
          <inkml:trace contextRef="#ctx0" brushRef="#br0" timeOffset="23953.9154">3208-235 75 0,'0'-4'124'0,"0"-1"-8"0,0 0 0 16,0 0-16-16,0 5 0 0,0-4 0 0,0-2-8 0,0 6 0 16,0-4-4-16,0 4 4 0,0 0-8 0,0 0 0 0,0 0-8 15,0 0 0-15,0 0-8 0,0 0-4 0,0 0-12 0,0 4-4 0,0-4-4 16,0 6-12-16,0-6-4 0,0 4-4 0,0 1 0 0,0 0-8 16,0 0 0-16,0-1-4 0,0 6 0 0,-10-5 0 0,10 5-8 15,0-1 0-15,0 1 0 0,0 4 8 0,0-4-12 0,-8 0 4 0,8 4 0 16,0-5-4-16,0 1 0 0,0 4 4 0,0-3-4 15,0 3 0-15,0-5 0 0,0 6-4 0,0-5 8 0,0-1-4 0,0 2 0 16,0-3-8-16,0 2 4 0,0-6-4 0,0 6 4 0,0-5 0 16,8-1-4-16,-8 1 0 0,10 0 4 0,-10-5-8 0,8 0 4 15,-8 5 0-15,8-5-4 0,1-5 0 0,0 5 4 0,-1-5 4 16,1 5-8-16,7-5 4 0,-6 1 0 0,-2-1 4 0,0-5-4 16,0 6 0-16,10-6 4 0,-10 5 0 0,1-5 0 0,-1 1 0 0,1-1 0 15,0 6 4-15,-1-6 0 0,0 1-4 0,0 4 4 0,2-5-4 16,-2 6 4-16,0-7 0 0,-8 7 4 0,10-1-4 0,-10 0 0 15,0 1 4-15,8-2 4 0,-8 2-4 0,0-1 4 0,0 5-4 16,0 0 4-16,0 0 0 0,0-5 4 0,0 5-4 0,0 0 4 16,0 0 0-16,0 0 0 0,0 0-8 0,0 0 4 0,0 0 0 15,0 0 0-15,0 5 0 0,0-5 0 0,0 5 0 0,0-1 4 0,0 2 0 16,0 3 0-16,0 0-4 0,0 2 8 0,0-2 0 0,0 1 0 16,0 4 0-16,0 1 0 0,-8-2 0 0,8 2-4 0,0 5 0 15,0-7 0-15,-10 7-12 0,10-5 0 0,0 4 0 0,0-5 0 16,-8 1 0-16,8 4 0 0,0-4 0 0,-8 0 0 0,8-1 0 15,0-5 0-15,0 5 0 0,0-5 0 0,0 1 0 0,-10-4-20 0,10 2-20 16,0-3-12-16,0 1-20 0,0-2-24 0,0-4-32 0,0 0-32 16,0 5-32-16,-8-10-80 0,8 5 8 0,-8 0 48 0,8-4 40 15,-8-2 36-15,-1 1 24 0,9 5 20 0</inkml:trace>
        </inkml:traceGroup>
        <inkml:traceGroup>
          <inkml:annotationXML>
            <emma:emma xmlns:emma="http://www.w3.org/2003/04/emma" version="1.0">
              <emma:interpretation id="{F1EC3CBE-D488-45F1-B759-D9F60B0918E4}" emma:medium="tactile" emma:mode="ink">
                <msink:context xmlns:msink="http://schemas.microsoft.com/ink/2010/main" type="inkWord" rotatedBoundingBox="6004,2470 7482,2495 7465,3514 5987,3489"/>
              </emma:interpretation>
              <emma:one-of disjunction-type="recognition" id="oneOf2">
                <emma:interpretation id="interp10" emma:lang="" emma:confidence="0">
                  <emma:literal>x</emma:literal>
                </emma:interpretation>
                <emma:interpretation id="interp11" emma:lang="" emma:confidence="0">
                  <emma:literal>X</emma:literal>
                </emma:interpretation>
                <emma:interpretation id="interp12" emma:lang="" emma:confidence="0">
                  <emma:literal>+</emma:literal>
                </emma:interpretation>
                <emma:interpretation id="interp13" emma:lang="" emma:confidence="0">
                  <emma:literal>4</emma:literal>
                </emma:interpretation>
                <emma:interpretation id="interp14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27039.6607">4367-479 39 0,'0'0'120'0,"0"-6"-4"16,0 6-8-16,0 0-24 0,0 0 4 0,0 0-8 0,0 0 4 15,0 6-4-15,-9-2-12 0,9-4 4 0,-8 5 0 0,8 0-8 16,-8 5 0-16,8-6 0 0,-9 1 0 0,0 4 4 0,1 1-4 15,0 0-4-15,-2 5-4 0,2-2 0 0,0 2-4 0,-1-5-8 16,0 4 0-16,1 1 0 0,-9-1 0 0,9 0-4 0,-1 0 0 0,0 6-8 16,1-5 0-16,0-1-4 0,-2 0-8 0,-6 1-4 0,8 4 4 15,-2-5-4-15,2 1-12 0,0-5-4 0,-1 4 0 0,1 1 0 16,0-6 0-16,-2 5 0 0,2-4 0 0,0 0 0 0,8-5 0 16,-8 4 0-16,8-4 0 0,-10 0 0 0,10-1 0 0,0-4 0 15,0 6-8-15,0-6-32 0,0 4-12 0,0-4-12 0,0 0-32 0,0 0 4 16,0-4-12-16,0 4-16 0,0 0-28 0,0-6-24 0,0 2-68 15,0-1-8-15,0 0 48 0,0 0 40 0,0 1 28 0,0-1 24 16</inkml:trace>
          <inkml:trace contextRef="#ctx0" brushRef="#br0" timeOffset="26701.5646">3967-379 23 0,'0'-4'80'16,"0"4"-4"-16,0 0-4 0,0 0-20 0,0 0-8 0,0 0 4 15,0 0-4-15,0 0 0 0,0 0 4 0,0 0 0 0,0 0 0 16,0 0-8-16,0 0 4 0,0 0 0 0,0 0 4 0,0 0 4 0,0 0 0 16,0 0 0-16,0 0 0 0,0 4 4 0,0-4-4 0,0 5-4 15,0 0-4-15,8 0 0 0,-8-1-4 0,8 6-4 0,-8-5 0 16,9 5-4-16,-9-1 0 0,9 1-8 0,-1-1 0 0,0 1-4 0,1 5-4 15,-1-6 4-15,1 6-4 0,0-6 0 0,-1 5-4 16,10-4 0-16,-10 0 0 0,0 4-4 0,10-4 0 0,-10 4-4 0,0-4 4 16,1 0 0-16,7-1 0 0,-6 1-4 0,-2 0 4 0,8-1 0 15,-6 0-4-15,-2 2 0 0,0-2 0 0,1 1 0 0,0-1 0 16,-1 1 0-16,1-6-4 0,-1 6 0 0,0-1 0 0,1 1 4 16,-9-5-4-16,9 5-16 0,-1-6 20 0,-8 6 0 0,8-5 0 15,-8-1-4-15,10 1 4 0,-2 0-4 0,-8 5 0 0,8-10 0 0,-8 5 0 16,9 0 0-16,-9 0-4 0,0-1 0 0,0-4-12 0,0 0 4 15,9 5-8-15,-9-5-12 0,0 0 0 0,0 0-4 0,0 0-16 16,0 0-8-16,0 0-4 0,0 0-16 0,0 0-12 0,-9-5-12 0,9 5-8 16,0-4-8-16,-9-1-40 0,9 0-36 0,0 0 28 0,-8 0 36 15,0-5 28-15,8 5 12 0</inkml:trace>
          <inkml:trace contextRef="#ctx0" brushRef="#br0" timeOffset="29473.1509">4665-596 3 0,'0'6'92'0,"0"-6"-4"15,0 0-8-15,0 0-24 0,0 4 0 0,0-4-4 0,0 0 4 16,0 0-4-16,0 0 0 0,0 0 0 0,0 0 0 0,0 0-4 15,0 0 0-15,0 0-4 0,0 0-4 0,0 0-4 0,0 0 4 16,0 0-4-16,0 0-8 0,0 0 4 0,0 0-4 0,0 0 8 16,0 0 0-16,0 0 8 0,0 0 0 0,0 0-4 0,9 0 0 0,-9-4 4 15,0 4-4-15,8-6 0 0,-8 2-8 0,9 0 0 0,-9-1-4 16,9-5-4-16,-1 0 0 0,-8 1-4 0,8-1-4 0,0 1 0 16,2-6 0-16,-2 1-8 0,0 4 0 0,2-5 0 0,-2 1 0 15,0-1-4-15,1 1 0 0,-1 0 0 0,1-1 4 0,-1 5-4 0,1-4-4 16,-1 5 0-16,0-6 0 0,-8 5 0 0,10 1 0 0,-10 3 4 15,8-2-4-15,-8 2 0 0,8-3 0 0,-8 9-4 0,0-5 4 16,0 0 0-16,0 5 0 0,10-4-4 0,-10 4 8 0,0 0 0 16,0 0 0-16,0 0 0 0,0 0 0 0,-10 4 0 0,10-4-4 15,0 5 4-15,0 0 0 0,0 0-8 0,0 5 8 0,0-6-4 16,0 6 0-16,0-1 0 0,0-4 4 0,0 9 0 0,0-4-4 0,0 5 0 16,0-1 0-16,0 1 0 0,0-6 0 0,0 6 4 15,0-2-8-15,0-2 4 0,0 3 4 0,0 0-4 0,0-4-4 0,0 0 4 16,0 5 0-16,0-6 0 0,0 1 0 0,0-1-4 0,0-4 4 15,0 4 0-15,0-3-4 0,0-1-20 0,0-1 20 0,0 0 0 16,0 2-8-16,0-6-4 0,0 0-8 0,0 0-4 0,0 4-8 0,0-4-4 16,0 0-8-16,0 0-4 0,0 0-4 0,0-4-16 15,0 4-12-15,0-6-16 0,0 2-8 0,0 0-12 0,0-1-24 0,0-1-44 16,0-3 8-16,0 4 32 0,0-4 28 0,0-1 28 0</inkml:trace>
          <inkml:trace contextRef="#ctx0" brushRef="#br0" timeOffset="30166.2965">5101-801 23 0,'0'0'92'0,"0"0"0"0,0 0-8 16,0 0-28-16,0 4-4 0,0-4-4 0,0 0 0 15,0 0-4-15,0-4-4 0,-10 4 0 0,10-6-4 0,0 1 4 0,0 1-4 16,0-2 0-16,0 2 0 0,0-1 8 0,0 0-12 0,10-4 4 16,-10 4 4-16,0-5-8 0,8 0 0 0,-8 1 0 0,0-1 0 15,8 6 0-15,-8-5 0 0,9 3-4 0,-9-4-4 0,8 6 0 16,1-2 0-16,-9 2-4 0,8-1-4 0,1 1 0 0,-9-2 0 0,8 6-4 15,0 0 0-15,-8-4-4 0,10 4 0 0,-10 0 0 16,8 0 0-16,0 0-4 0,-8 0 0 0,10 4 0 0,-2-4 0 0,-8 6-4 16,8-2-16-16,1 1 20 0,-9-1 0 0,0 2 0 0,8-2 4 15,-8 6-4-15,8-4 0 0,-8 3 0 0,0 0 0 0,0 5-4 16,0 0 0-16,0 1 0 0,0 0 4 0,-8-1 0 0,8 1 0 16,-8-1-4-16,8 5 0 0,-9-4 0 0,1 3 0 0,0-2 0 0,-2-2 0 15,2 5 0-15,0-4 0 0,-2-5 4 0,2 3-4 0,0-3 0 16,8 0 4-16,-9-1-4 0,1-3 0 0,8-1 0 0,-9-1 0 15,1 0 0-15,8-4-4 0,0 0 4 0,0 0 0 0,-9-4 0 16,9 4-4-16,0-4 4 0,0-1 0 0,0-5 0 0,0 5 0 0,0 0-4 16,9-4 4-16,-9 3 0 0,0-2 0 0,8 3 0 0,-8-1-4 15,9 2 4-15,-9-1 0 0,0 0 0 0,8 0 0 0,-8 5 0 16,9-4 0-16,-1 4 0 0,0 0 0 0,-8 0 4 0,10 4-4 16,-2 1 0-16,-8-5 4 0,8 5-4 0,2 0 0 0,-2-1 4 15,-8 2 0-15,8-1 0 0,1-1 4 0,-1 0 0 0,0 6 0 0,-8-5 4 16,9 5 0-16,0-6 4 0,-1 2 4 0,0-1 0 0,2 3-4 15,-10-2 0-15,8-2-4 0,0 2 4 0,1-2 0 0,0 1-4 16,-1-1-4-16,0 2 4 0,-8-6-4 0,9 4 0 0,-1-4-4 16,-8 0 0-16,9 5 0 0,0-5 0 0,-9 0 4 0,8 0 0 15,0 0-4-15,-8-5 0 0,10 5 4 0,-10-4 0 0,8-2-4 16,-8 2 0-16,8-5 0 0,-8 3-4 0,8-4 0 0,-8 2 0 0,10-3 4 16,-10 2 0-16,0-5-4 0,0 4 0 0,8-5 0 15,-8 1-4-15,0 5-4 0,0-6-4 0,0 1-12 0,0 4-8 0,0-5-12 16,0 6-16-16,0-6-12 0,0 6-24 0,0-1-24 0,-8 5-28 15,8-4-52-15,-10 5-40 0,10-2 40 0,-8 6 40 0,8-5 28 16,-8 5 24-16</inkml:trace>
        </inkml:traceGroup>
        <inkml:traceGroup>
          <inkml:annotationXML>
            <emma:emma xmlns:emma="http://www.w3.org/2003/04/emma" version="1.0">
              <emma:interpretation id="{FDE706BC-3A33-40DC-8AB1-24E577762AAC}" emma:medium="tactile" emma:mode="ink">
                <msink:context xmlns:msink="http://schemas.microsoft.com/ink/2010/main" type="inkWord" rotatedBoundingBox="8015,3350 8484,3357 8483,3390 8014,3382"/>
              </emma:interpretation>
            </emma:emma>
          </inkml:annotationXML>
          <inkml:trace contextRef="#ctx0" brushRef="#br0" timeOffset="32082.1711">5987-92 35 0,'0'0'88'0,"0"0"-8"0,0 0-4 15,0 0-24-15,0 0-4 0,0 0-4 0,0 0 0 0,0 0-4 16,0 0 0-16,0 0 0 0,0 0 0 0,0 0 0 0,0 0-4 16,0 0 8-16,0 0 4 0,0 0 8 0,0 5-4 0,0-5 0 15,0 0 4-15,8 0-4 0,-8 5 0 0,0-5 4 0,9 5-8 16,-9-5 0-16,9 0 4 0,-9 4 0 0,8-4 0 0,1 5 0 16,-1-5-4-16,0 5-4 0,0-5 0 0,10 0 0 0,-10 5-8 15,2-5-4-15,6 0 0 0,-7 0-4 0,-1 0 0 0,9 0 0 16,0 0 0-16,-9 0-8 0,10 0 0 0,0 0 0 0,-2 0 0 0,1 0 0 15,-8 0 0-15,8 0-4 0,-1 0 4 0,2 0-4 0,-10 0-8 16,10 0-8-16,-2 0 0 0,-7 0 0 0,8 0 0 0,-8 0 0 16,7 0 0-16,-8 0 0 0,2 0 0 0,-2 0 0 0,0 0 0 15,2 0 0-15,-10 0 0 0,8 0 0 0,0 0 0 0,-8 0 0 16,0 0 0-16,9 0 0 0,-9 0 0 0,0 0 0 0,0 0 0 0,0 0 0 16,0 0 0-16,0 0 0 0,0 0 0 0,0 0 0 0,0-5 0 15,0 5 0-15,0 0 0 0,0 0 0 0,0 0 0 0,0 0 0 16,0 0 0-16,0 0 0 0,0-5 0 0,0 5 0 0,0 0 0 0,0 0 0 15,0 0 0-15,0 0 0 0,0 0 0 0,0 0 0 16,0 0 0-16,0 0 0 0,-9 0 0 0,9 0-12 0,0 0-92 0,-8 0-24 16,8 0-32-16,-8 0-44 0,8 0-60 0,-10 0-36 0,2 5 60 15,0-5 48-15,-2 5 36 0,2-5 24 0,0 4 24 0</inkml:trace>
        </inkml:traceGroup>
        <inkml:traceGroup>
          <inkml:annotationXML>
            <emma:emma xmlns:emma="http://www.w3.org/2003/04/emma" version="1.0">
              <emma:interpretation id="{9CB58903-6E7B-48C9-A7F5-511DAFD4A12D}" emma:medium="tactile" emma:mode="ink">
                <msink:context xmlns:msink="http://schemas.microsoft.com/ink/2010/main" type="inkWord" rotatedBoundingBox="9425,2942 9900,2950 9888,3669 9413,3661"/>
              </emma:interpretation>
            </emma:emma>
          </inkml:annotationXML>
          <inkml:trace contextRef="#ctx0" brushRef="#br0" timeOffset="36376.6809">7420-164 11 0,'0'0'88'0,"0"0"-8"0,0 0-4 0,0 0-20 15,0 0-4-15,0 0 0 0,0 0-4 0,0 0 0 0,0 0 0 0,0 0 0 16,0 0 0-16,0-5 4 0,-10 5 0 0,10 0-4 0,0-5 0 16,0 5 0-16,0-5 0 0,-8 5 0 0,8-4-4 0,0-1 0 15,0 0-4-15,0 0 4 0,-8 0 4 0,8-4-8 0,0-1 0 16,0 5-4-16,0-4 0 0,0-1 0 0,0 1 0 0,0-1-4 15,8-4 0-15,-8 3-4 0,8-3 4 0,-8 0-12 0,0 4 4 0,10-4 0 16,-10-1 0-16,8 1-4 0,0 5 0 0,1-6-4 0,-1 1 0 16,1 4 0-16,-1 0-4 0,1-4 0 0,-1 5 0 15,0-1-8-15,2 5 4 0,-2-4-4 0,0 3-4 0,2 2 4 0,-2-1 4 16,0 0-4-16,0 5 0 0,1 0-4 0,0 0 4 0,-1 0 0 16,1 5-4-16,-1-5 4 0,0 5-8 0,2 5 4 0,-10-6 0 15,8 6 0-15,0 0 4 0,0-1-8 0,-8 0 4 0,10 6-20 0,-2-5 24 16,-8 4 4-16,8 5-4 0,-8-4 0 0,0-1 0 0,0 5-8 15,0 0 4-15,0 0 4 0,0 1 0 0,0-1-8 0,0 5 4 16,0 0-4-16,-8-4 4 0,8 4 0 0,-8 0 0 0,8 0 0 0,-10 0 4 16,2 0-4-16,0 0 0 0,0-5 0 0,-2 5 0 15,2 0 0-15,0-4 0 0,-1-1 0 0,1 0 0 0,-1-5 0 0,0 1 0 16,1 0 0-16,0-6 0 0,0 1 4 0,-2 0-4 0,2-6 0 16,0 1 0-16,-2-1 0 0,10-4 0 0,-8 6 0 15,8-12 0-15,-8 6 0 0,8-4 0 0,0-1-4 0,0 1 4 0,0-2 0 16,0 2 0-16,0-6 0 0,-9 5 0 0,18-5-4 0,-9 1 4 15,0-1 0-15,0 5 0 0,8-5 0 0,-8 1 0 0,0 4-4 16,8-4 4-16,-8 4 0 0,0 0-4 0,10 0 4 0,-10 1 0 0,8 4-4 16,-8 0 4-16,8-5 0 0,-8 5 0 0,10 5 0 15,-10-5 0-15,8 0 0 0,0 4 0 0,-8 1 4 0,8 0-4 0,1 0 0 16,0 4 0-16,-1-4 0 0,-8 4 0 0,9-3 0 0,-1 3 0 16,0-4 0-16,2 5-4 0,6 0 0 0,-8-1 4 0,2 1 0 15,-2 0 4-15,0-1 0 0,1-5 0 0,8 6-4 0,-8-5-4 0,-1 5 4 16,0-6 0-16,2 2 0 0,6-2 4 0,-8 0-4 0,2 1 0 15,-2-5 0-15,0 0 4 0,1 6 0 0,-1-6 0 0,1 0 0 16,-9-6 0-16,9 6-4 0,-1-5 0 0,0 1 8 0,0 0-4 16,-8-2-4-16,10-4 0 0,-10 1 0 0,8-1 0 0,-8 1 0 15,0-1 0-15,0 2 0 0,8-7-4 0,-8 5-12 0,0-5-16 16,0 0-12-16,0 1-16 0,-8 5-8 0,8-6-16 0,0 1-8 0,-8-1-20 16,8 5-20-16,-10-3-16 0,2 3-48 0,8 0-40 0,-8 1 48 15,8 3 28-15,-8-3 36 0,-1 9 20 0</inkml:trace>
        </inkml:traceGroup>
        <inkml:traceGroup>
          <inkml:annotationXML>
            <emma:emma xmlns:emma="http://www.w3.org/2003/04/emma" version="1.0">
              <emma:interpretation id="{25686997-1C33-4BF8-8620-DA9E01410B44}" emma:medium="tactile" emma:mode="ink">
                <msink:context xmlns:msink="http://schemas.microsoft.com/ink/2010/main" type="inkWord" rotatedBoundingBox="10538,2889 12085,2915 12069,3841 10522,3815"/>
              </emma:interpretation>
              <emma:one-of disjunction-type="recognition" id="oneOf3">
                <emma:interpretation id="interp15" emma:lang="" emma:confidence="0">
                  <emma:literal>2,10+</emma:literal>
                </emma:interpretation>
                <emma:interpretation id="interp16" emma:lang="" emma:confidence="0">
                  <emma:literal>21,104</emma:literal>
                </emma:interpretation>
                <emma:interpretation id="interp17" emma:lang="" emma:confidence="0">
                  <emma:literal>2,104</emma:literal>
                </emma:interpretation>
                <emma:interpretation id="interp18" emma:lang="" emma:confidence="0">
                  <emma:literal>24,104</emma:literal>
                </emma:interpretation>
                <emma:interpretation id="interp19" emma:lang="" emma:confidence="0">
                  <emma:literal>24,104.</emma:literal>
                </emma:interpretation>
              </emma:one-of>
            </emma:emma>
          </inkml:annotationXML>
          <inkml:trace contextRef="#ctx0" brushRef="#br0" timeOffset="39886.2924">8554-28 15 0,'0'-3'76'0,"-10"3"-8"0,10 0-4 0,0 0-28 16,0-7-4-16,-8 7 4 0,8-4-4 0,0 4 0 0,-8-5 0 0,8 5 4 16,0-4-8-16,-8 4 4 0,8 0 4 0,0-6-4 0,-10 6 0 15,10 0 8-15,0 0-4 0,-8 0 8 0,8 0-8 0,0 0 4 16,0 0 0-16,0 0 4 0,0 0 0 0,0 0-4 0,0 0-8 0,0 0 0 16,0 0-16-16,0 0 16 0,0 0 0 0,0 0-8 0,0 0 4 15,0 0-4-15,0 0-4 0,0 0 4 0,0 0 0 0,0 0 4 16,0 0 8-16,0 0 4 0,0 0 4 0,0 0-4 0,8 6 0 15,-8-6-4-15,10 4 0 0,-10 1-8 0,8-5 4 0,0 11-4 16,0-8-4-16,2 2 0 0,-2 5 0 0,9-6-8 0,-9 6 0 0,10-1-4 16,-10 1 0-16,8 5 0 0,-6-5-4 0,6-1 0 0,2 5 0 15,-10 1 0-15,9-5-4 0,-9 4 0 0,10-4 0 0,-2 4 0 16,-6 1-4-16,-2-5 0 0,9 3 0 0,-8-3 4 0,7 5-4 16,-7-5 0-16,-1-2 0 0,0 3 0 0,2-2 0 0,-2 1 0 15,10 0-4-15,-10-1 4 0,0 1-4 0,0-6 4 0,-8 6 0 16,9-4 4-16,0 3-4 0,-1-5 0 0,1 6 0 0,-1-5 0 0,-8-1 0 15,8 6 4-15,2-4-4 0,-10-2 0 0,8 1 0 16,-8-1 0-16,0 1 0 0,8 0 0 0,-8 0-4 0,0-5 0 0,0 5 4 16,0-5 0-16,0 4-4 0,0-4 0 0,0 0 0 0,0 0 0 15,0 0-4-15,0 5-4 0,0-5-4 0,0 0-4 0,0 0-4 16,0 0-12-16,0-5-4 0,0 5-8 0,0 0-12 0,0 0-4 0,0-4-4 16,0 4-8-16,-8-5-8 0,8 0-12 0,0 5-12 15,-8-5-8-15,8-4-24 0,0 4-44 0,-10 1-12 0,2-7 40 0,8 6 32 16,-8-4 24-16</inkml:trace>
          <inkml:trace contextRef="#ctx0" brushRef="#br0" timeOffset="40271.2621">8946-66 27 0,'0'-5'108'0,"0"5"0"0,-10-5 0 0,10 5-24 0,0 0 0 16,0 0-4-16,0 0-4 0,0 0 0 0,0 0-4 0,0 0-8 16,0 0 0-16,0 0-4 0,-8 0 0 0,8 5 0 0,0-5-4 15,-8 5-8-15,8 0 0 0,-9-5 0 0,1 4-4 0,8 6-4 16,-9-5 0-16,0-1-8 0,1 6 0 0,0 0 0 0,0-1-4 0,-2 1 0 16,2 4 0-16,0-4-4 0,-2 5-4 0,-6-6 0 0,7 6 0 15,1-1-4-15,0 1 0 0,-1-1 0 0,-8 0-4 0,9 1 0 16,-2-1-4-16,-6 1 0 0,7-1 4 0,0 1-4 0,1-1-4 15,0-5 0-15,-9 6 4 0,8-5-4 0,9 4 0 0,-9-9-4 16,1 5 4-16,0-1 0 0,8-4 0 0,-10 4-4 0,10-3 0 0,0-2 4 16,-8-4-4-16,8 5 0 0,0-5 0 0,0 0 0 0,0 0-4 15,0 5 4-15,0-5-4 0,0 0-20 0,0 0 24 0,0 0 4 16,0 0-8-16,0 0 0 0,0-5-12 0,0 5-12 0,0 0-4 16,0 0-12-16,0 0-8 0,0 5-16 0,0-5-8 0,0 0-4 15,0 0-12-15,0 0-16 0,0 0-4 0,0-5-16 0,0 5-16 16,0 0-52-16,0-5 4 0,0 5 36 0,0-4 28 0,0-2 28 0</inkml:trace>
          <inkml:trace contextRef="#ctx0" brushRef="#br0" timeOffset="42247.9747">9303-220 31 0,'0'0'76'0,"0"0"-8"0,-8 0-8 0,8 0-24 16,0 0 0-16,0 0 0 0,-8 0 0 0,8 0 0 0,0 0 0 0,0 0 0 15,0 0 0-15,0 0-4 0,-10 0 0 0,10 0-4 0,0 0 0 0,0 0 0 16,0 0 0-16,0 0-4 0,0 0 4 0,0 0-4 16,0 0-4-16,0 0 8 0,0 0 12 0,0 0 0 0,0 0 0 0,10 0 0 15,-10 0 8-15,0-5-8 0,0 5-4 0,8-5-16 0,-8 0 20 16,8-4-4-16,2 4-4 0,-2-4-4 0,0 3-4 0,0-3 0 15,1-5-4-15,-1-1 0 0,1 5-8 0,0-4 4 0,7-1-4 0,-6 2 0 16,-2-2-4-16,8 1-4 0,-6-1 4 0,-2 1-4 0,0-1 0 16,9 1 0-16,-8 4 0 0,0-4 0 0,-1 4 0 0,0 0-4 15,-8 1 0-15,8-1 4 0,2 5 0 0,-10-4 0 0,0 4 0 16,8 0 8-16,-8 5-4 0,0-6 0 0,0 6 0 0,0 0 0 16,0 0-4-16,0 0 0 0,0 0 0 0,0 6 0 0,0-1 0 15,0 0 4-15,0 0 0 0,0 4-4 0,0 1-4 0,0-1 4 16,0 1-4-16,0 5 4 0,0-6-8 0,0 5 4 0,0 6 0 0,0-5 0 15,0-2 4-15,0 2 0 0,0 5-4 0,0-7 0 0,0 2 0 16,0-1 0-16,0 1 4 0,0 0-4 0,0-6 4 0,0 6-4 16,0-6-4-16,0 1 4 0,0-1-4 0,0-4 0 0,0 5-8 15,0-5 0-15,0-1-8 0,0-4-8 0,-8 5-8 0,8-5-8 16,0 0-8-16,0 5 0 0,0-5-12 0,0-5-12 0,8 5-16 16,-16-5-8-16,8 5-4 0,0-4-40 0,0-1-40 0,0-5 12 0,0 5 36 15,0 0 24-15,0-4 24 0</inkml:trace>
          <inkml:trace contextRef="#ctx0" brushRef="#br0" timeOffset="42687.7987">9729-499 23 0,'0'0'104'0,"0"0"-8"0,0 0-8 0,0 0-32 16,0 0 4-16,0 0-4 0,0 5-8 0,0-5-4 0,0 5 0 15,0-5-8-15,0 4 4 0,0 2-4 0,0-2 0 0,0 6 0 16,0 0-4-16,0-1 0 0,0 0 0 0,0 1 4 0,0 5-4 16,0-1-8-16,0 1 8 0,0-1-12 0,0 1 0 0,0-6-4 0,10 5 4 15,-10 1 0-15,8-1-4 0,-8 1 8 0,8-6-4 16,-8 5-4-16,9-4 0 0,0 0 0 0,-9-1-4 0,8 1 0 16,0 0 0-16,1-5 0 0,-1-1-4 0,1 6 0 0,0-5 0 0,-1 0 0 15,0-5-4-15,10 4 4 0,-10-4-4 0,0 0 4 0,2 5-4 16,6-5 0-16,-7-5 0 0,7 5 0 0,-6-4 0 0,-2-1 0 15,8 0 0-15,-6 0 0 0,-2 0 0 0,9-4 0 0,-8-1 0 16,-1 5 0-16,1-9 4 0,-1 4-4 0,-8 0 0 0,8-4-4 16,1 5 4-16,-9-6 0 0,0 5-4 0,9-4 4 0,-9 5-4 0,0-6 4 15,0 5 0-15,0-4-4 0,0 5 0 0,0-6 4 0,-9 4 0 16,9 3 0-16,0-7 0 0,-9 6 0 0,1-1-4 0,8 1 0 16,-8-1 4-16,8 1-20 0,-9 3 24 0,1-3 4 0,-1-1-8 0,0 5 4 15,1 1-4-15,0-1 0 0,-2 0 0 0,-6 0-4 16,8 5 4-16,-2 0-4 0,2 0 4 0,0 0-4 0,-1 5-8 0,1 0-8 15,0-5-8-15,-10 5-12 0,10 4-12 0,0 1-12 0,-2-5-16 16,2 9-20-16,0-4-12 0,-1 0-16 0,0-1-68 0,1 5-12 16,-1 1 36-16,1-7 32 0,0 8 28 0</inkml:trace>
        </inkml:traceGroup>
        <inkml:traceGroup>
          <inkml:annotationXML>
            <emma:emma xmlns:emma="http://www.w3.org/2003/04/emma" version="1.0">
              <emma:interpretation id="{AFF8B061-BCF2-4457-93B1-00D2D40B2448}" emma:medium="tactile" emma:mode="ink">
                <msink:context xmlns:msink="http://schemas.microsoft.com/ink/2010/main" type="inkWord" rotatedBoundingBox="12689,3383 13048,3389 13040,3830 12682,3824"/>
              </emma:interpretation>
            </emma:emma>
          </inkml:annotationXML>
          <inkml:trace contextRef="#ctx0" brushRef="#br0" timeOffset="47890.8796">10659 117 31 0,'0'0'92'16,"0"4"-4"-16,0-4-12 0,0 0-20 0,0 0-4 0,0 0-4 15,0 0 4-15,0 0 4 0,0 0 4 0,0 0-4 0,0 0 12 16,0 0 0-16,0 0-4 0,8 0 0 0,-8 0-4 0,0 0 4 16,9 6 4-16,-9-6-4 0,9 0-4 0,-9 4 0 0,8-4-4 0,1 0 4 15,-9 0-4-15,8 0 0 0,0 5-4 0,2-5-4 0,-2 0-4 16,0 0-4-16,0 0 0 0,2 0 0 0,-2 0 0 0,9 0 0 15,-9 0-4-15,1 0 0 0,8 0-8 0,-9 0 0 0,10 0-4 16,-10 0-8-16,10 0-16 0,-2 0 0 0,-7 0 0 0,8 0 0 16,-8 0 0-16,7 0 0 0,-8 0 0 0,2 0 0 0,-2 0 0 15,0 0 0-15,2 0 0 0,-2 0 0 0,0 0 0 0,-8 0 0 0,9 0 0 16,-9 0 0-16,0 0 0 0,8 0 0 0,-8 0 0 0,0 0 0 16,0 0 0-16,0 0 0 0,0 0 0 0,0 0 0 0,0 0 0 15,0 0-4-15,0 0-68 0,-8 0-28 0,8-5-28 0,0 5-24 0,-9 0-32 16,9 0-36-16,-8 0-64 0,0 0 36 0,-2 0 56 15,2 0 32-15,0 0 28 0,-2 0 32 0</inkml:trace>
          <inkml:trace contextRef="#ctx0" brushRef="#br0" timeOffset="47879.9071">10778-31 19 0,'0'-7'84'0,"0"3"-12"0,0-1-4 15,0 5-24-15,0 0 0 0,0-4-4 0,0 4 0 0,0 0-4 0,0 0 0 16,0-6 8-16,0 6-4 0,0 0 0 0,0 0 4 0,0 0-4 16,0 0 12-16,0 0-8 0,0 6 4 0,0-6 0 0,0 0 0 15,0 0 4-15,0 0 0 0,0 0 0 0,0 0 0 0,0 4 0 16,0-4 0-16,0 5-4 0,0-1-4 0,0 3 0 0,0-4-8 15,0 2 0-15,0 5-8 0,9 0-4 0,-9-1 0 0,0 0-8 0,0 1 0 16,0 5-4-16,0-1 0 0,0 0-4 0,8 1 0 0,-8 0 0 16,0-1-4-16,0 5 0 0,0-4 0 0,0-1 0 0,0 5-4 15,0-4 4-15,0-1 0 0,0 5-4 0,0-4 4 0,0-1-4 0,9 1 0 16,-9-6 0-16,0 5-4 0,-9-4 4 0,9 5 0 16,9-6-4-16,-9 2 0 0,0-7-4 0,0 5 0 0,0-4-4 0,0 5-8 15,0-5 0-15,0-1-8 0,0-4-4 0,0 0-16 0,0 5 16 16,0-5-4-16,0 0-4 0,0 4-8 0,0-4-12 0,0 0-20 15,0 0-8-15,0-4-8 0,0 4-8 0,0-5-8 0,0 1-32 16,-9 4-32-16,9-5 20 0,0 0 32 0,0 0 28 0</inkml:trace>
        </inkml:traceGroup>
        <inkml:traceGroup>
          <inkml:annotationXML>
            <emma:emma xmlns:emma="http://www.w3.org/2003/04/emma" version="1.0">
              <emma:interpretation id="{321C83B7-8577-4110-910A-66591CCA4805}" emma:medium="tactile" emma:mode="ink">
                <msink:context xmlns:msink="http://schemas.microsoft.com/ink/2010/main" type="inkWord" rotatedBoundingBox="13827,2652 14660,2666 14648,3391 13815,3377"/>
              </emma:interpretation>
              <emma:one-of disjunction-type="recognition" id="oneOf4">
                <emma:interpretation id="interp20" emma:lang="" emma:confidence="0">
                  <emma:literal>m</emma:literal>
                </emma:interpretation>
                <emma:interpretation id="interp21" emma:lang="" emma:confidence="0">
                  <emma:literal>M</emma:literal>
                </emma:interpretation>
                <emma:interpretation id="interp22" emma:lang="" emma:confidence="0">
                  <emma:literal>Ą</emma:literal>
                </emma:interpretation>
                <emma:interpretation id="interp23" emma:lang="" emma:confidence="0">
                  <emma:literal>R</emma:literal>
                </emma:interpretation>
                <emma:interpretation id="interp24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49353.9655">11793-321 67 0,'9'-5'88'0,"-18"-4"-8"0,9 3-12 0,0 2-24 0,0-1-4 0,0 5-4 15,0-4 4-15,0-2-4 0,0 2 0 0,0-1-8 0,0 5 4 16,0-5 4-16,0 5-4 0,0-5 8 0,0 5 0 0,9-4 8 16,-9 4-4-16,0 0 4 0,0 0-4 0,8 0 0 0,-8 0 4 0,0 0-4 15,8 0-4-15,0 4 0 0,-8 1-4 0,10 0-4 0,-2 4-8 16,0-3-4-16,-8 3 0 0,10 1-4 0,-2 4-4 0,0-5 0 16,1 6-4-16,-1 0-4 0,1 3 0 0,-1-3 0 0,-8 4 0 15,9-4 0-15,-1 4 0 0,0-5-4 0,2 1 0 0,-2-1 4 16,0 1 0-16,-8-1-4 0,10 0 0 0,-2-3 0 0,-8-2 4 0,8-4-4 15,-8 4 0-15,8-4 4 0,-8 0-4 0,0-5 4 0,0 5 4 16,0-5-8-16,0 0 0 0,0 0 0 0,0-5 0 16,0 0 0-16,0 0 0 0,0 1 0 0,-8-6 0 0,8 1 4 0,0-2-4 15,-8-3 0-15,8 0 0 0,0 4 0 0,-8-9 0 0,8 0 0 16,0-1-4-16,-10 1 8 0,10 0-8 0,-8-5 4 0,8 5-4 16,0-6 4-16,-8 2 0 0,8-2 0 0,0 6 0 0,0-4-4 0,-10 3 4 15,10-4 0-15,0 5 0 0,0-1-4 0,0 1-12 0,0 0 20 16,0 0 0-16,0 0-4 0,0 4 0 0,0 1 0 0,0-5 4 15,0 9-4-15,10-5 0 0,-10 1-4 0,0 5 4 0,0-6 0 0,8 5-4 16,-8 0 4-16,8 1 0 0,-8 4 0 0,10-4 0 16,-10 4 0-16,8 0-4 0,0-1 4 0,0 2 0 0,1-1 0 0,0 1 0 15,-1 4 0-15,1-5 0 0,-1 5 0 0,0-5 0 0,2 5 0 16,6 0 0-16,-8 0 0 0,10-5 0 0,-10 5 0 0,9-5 0 16,1 5 0-16,-2 0 0 0,2-4-4 0,-2 4 4 0,2 0 0 15,-1-5 0-15,0 5 4 0,0 0-8 0,-1 0 0 0,2-4 0 16,0 4 4-16,-2 0 0 0,1 0 0 0,0 0 0 0,0 0-4 0,1 0 4 15,-10 0-4-15,10 0 4 0,-2 0 0 0,-8 0-4 0,9 0 4 16,-8 0 0-16,0 0 0 0,7 0 0 0,-6 0 0 0,-2 0 0 16,0 0 0-16,0 0-4 0,-8 4 0 0,10-4 0 0,-2 0 4 15,0 5 4-15,-8-5-4 0,9 0 0 0,-9 4-16 0,8-4 24 16,-8 5-4-16,9 0 0 0,-9 0 0 0,9-5 0 0,-9 5 0 0,8-1 0 16,-8 1 0-16,8-1 0 0,-8 2 0 0,0-1 0 0,8 0 4 15,-8 4 4-15,0-4-4 0,0 4 0 0,0-3 4 0,0 3 0 16,10-4 0-16,-10 4 0 0,0 2-4 0,0-3 0 0,0-2 0 0,0 3-4 15,0-4 0-15,0 4 0 0,0-3 0 0,0 3-4 16,0-5 4-16,0 2-4 0,0-2 4 0,0 2-4 0,0-6-4 16,0 4 0-16,0-4 0 0,0 0-4 0,0 0-8 0,0 5-16 0,0-5-8 15,-10 0-8-15,10 0-16 0,0 0-16 0,0 0-16 0,0 0-12 16,-8 0-12-16,8 0-60 0,-8 0-24 0,0 0 44 0,8 0 24 16,-9 0 36-16</inkml:trace>
          <inkml:trace contextRef="#ctx0" brushRef="#br0" timeOffset="49891.5267">12228-465 31 0,'0'-5'84'0,"0"0"-12"0,0 5 0 0,0-4-24 0,0-2-4 16,8 2-8-16,-8-1 0 0,0 0 0 0,9 0-4 0,-9 0 0 16,9 1 0-16,-9-1 0 0,8 0 0 0,0 0 0 0,0-1 0 15,2 2 0-15,-2 0 0 0,0-1-4 0,2 0 0 0,-2 0 0 16,0 5-8-16,1-4-4 0,-1 4 0 0,1 0 4 0,-1 0-8 16,1 0 4-16,-1 0-24 0,0 4 20 0,-8 1 0 0,10 0 0 15,-10 4-8-15,0-5 4 0,8 7-4 0,-8-1 4 0,0-1-4 16,0 1 0-16,0-1-4 0,-8 6 4 0,8-5 0 0,0 4 0 0,-10-5-4 15,10 1 0-15,-8 0-4 0,8-2 4 0,0 3 0 0,-8-6 0 16,8 5 0-16,0-6 0 0,0 1 0 0,0-5-4 0,0 5 4 16,-9-5 0-16,9 0 0 0,9 5-4 0,-9-5 4 0,0-5 4 0,0 5-4 15,8 0 0-15,-8-5 4 0,8 5-8 0,-8-5 4 16,10 5 4-16,-10-4-4 0,8 4 4 0,-8-6 0 0,8 6 0 0,2-4-4 16,-2 4 8-16,-8-5 0 0,8 5-4 0,0-4-4 0,1 4 8 15,-1 0 0-15,-8 0 0 0,9 0 0 0,0 4 0 0,-1-4 4 16,0 5-4-16,2-1-4 0,-10 2 0 0,8-2 0 0,0 1 4 15,0 5 0-15,-8-6 0 0,10 6 0 0,-10-1 4 0,0 1 0 0,8 0 0 16,-8 4 4-16,0-4 0 0,0 5 0 0,0-6-4 16,-8 6-12-16,8-1 16 0,-10 0 0 0,10-4 0 0,-8 4 0 0,0 1 0 15,0-1-4-15,-2-4-4 0,2 4-4 0,0-4 4 0,-1 5-4 16,0-11 0-16,1 6-4 0,-1-1 0 0,1-3 0 0,0 3-4 16,0-4-8-16,-2 0-8 0,2-5-8 0,0 4-8 0,8-4-20 0,-10 0-16 15,2 5-20-15,8-5-12 0,-8-5-24 0,8 5-56 0,-9 0 0 16,1-4 28-16,8 4 36 0,-9-5 24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07:37.6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1D1C6CE-7B8E-4CA6-877E-EA56A956F86D}" emma:medium="tactile" emma:mode="ink">
          <msink:context xmlns:msink="http://schemas.microsoft.com/ink/2010/main" type="writingRegion" rotatedBoundingBox="5519,8879 5919,10677 4055,11092 3655,9295"/>
        </emma:interpretation>
      </emma:emma>
    </inkml:annotationXML>
    <inkml:traceGroup>
      <inkml:annotationXML>
        <emma:emma xmlns:emma="http://www.w3.org/2003/04/emma" version="1.0">
          <emma:interpretation id="{CC9D12DD-1E6B-434C-8A3C-5B38EA4723F3}" emma:medium="tactile" emma:mode="ink">
            <msink:context xmlns:msink="http://schemas.microsoft.com/ink/2010/main" type="paragraph" rotatedBoundingBox="5519,8879 5919,10677 5509,10768 5108,89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AED605-234A-4822-80A7-3A34E7EA2C34}" emma:medium="tactile" emma:mode="ink">
              <msink:context xmlns:msink="http://schemas.microsoft.com/ink/2010/main" type="line" rotatedBoundingBox="5519,8879 5919,10677 5509,10768 5108,8971"/>
            </emma:interpretation>
          </emma:emma>
        </inkml:annotationXML>
        <inkml:traceGroup>
          <inkml:annotationXML>
            <emma:emma xmlns:emma="http://www.w3.org/2003/04/emma" version="1.0">
              <emma:interpretation id="{0E3184A0-22C7-452C-8EF6-F9EF3E2405A1}" emma:medium="tactile" emma:mode="ink">
                <msink:context xmlns:msink="http://schemas.microsoft.com/ink/2010/main" type="inkWord" rotatedBoundingBox="5519,8879 5662,9521 5251,9612 5108,89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3198 6053 67 0,'0'0'96'0,"0"5"-4"0,0-5 0 0,0 0-16 16,10 0-4-16,-10 5 0 0,0-5 0 0,8 0 0 0,-8 0 0 15,8 5 0-15,-8-5-8 0,9 0 0 0,0 4-4 0,-1-4 0 16,1 6-4-16,-1-6 4 0,0 0-4 0,10 4-4 0,-10-4 4 16,10 5-4-16,-10-5 0 0,9 0-4 0,-9 0-4 0,10 0-8 15,-10 0 0-15,8 0-4 0,2 0-8 0,0 0-4 0,-2 0 4 16,-7 0-4-16,8 0-4 0,0 0 0 0,-1 0-4 0,-6 0-4 0,6 0 0 16,2 0-4-16,-10 0 4 0,0 0-4 0,9 0-4 0,-8 0 0 15,0 0-4-15,-1-5-8 0,0 5-8 0,-8 0-12 0,10 0-12 16,-10 0-12-16,0 0-16 0,8 0-16 0,-8 0-32 0,0 0-24 15,0 0-24-15,-8 0-68 0,8 0 4 0,-10 0 40 0,10 0 40 16,-8 0 24-16,0 0 28 0</inkml:trace>
          <inkml:trace contextRef="#ctx0" brushRef="#br0" timeOffset="-312.1656">3208 5890 51 0,'0'0'92'0,"0"5"-8"0,0-5-8 0,0 0-20 0,0 5-4 0,0-5-4 16,0 0 0-16,0 0-8 0,0 0 0 0,0 0-4 0,0 0-4 0,0 0 8 15,0 0 4-15,0 0-4 0,0 0 4 0,0-5 0 16,0 5 4-16,0 0-28 0,0-5 24 0,0 1 4 0,8 4-8 0,-8-5 0 16,0 0 0-16,8 0-4 0,1-5 0 0,-9 6 0 0,9-6 0 0,-9 1-4 15,8-2 0-15,1 2-4 0,-1-5-4 0,0 5 0 16,2-5 0-16,-10 3-4 0,8-3-4 0,0-5 0 0,0 4-4 0,2-5 0 16,-2 7-4-16,0-6 0 0,9 0-4 0,-8-1 0 0,0 6 0 15,-1-5 0-15,0 5 0 0,0-6-4 0,2 6 0 0,-2 0 0 16,0-1 0-16,2 5 4 0,-10-4-4 0,8 5 0 0,0-1 0 15,-8 5 0-15,0 0 0 0,9-3 0 0,-9 2 0 0,0 6 4 16,0 0-4-16,0-5 0 0,0 5 0 0,0 0 4 0,0 0 4 0,0 0-4 16,0 5 8-16,0-5 0 0,0 6 0 0,0 2 0 0,0-3-4 15,0 5-4-15,8-1 4 0,-8 1-4 0,0 4 0 0,0 0 0 16,0 1 0-16,0-1 0 0,0 5 0 0,0 1-4 0,0-6 4 16,0 5 0-16,0 1 4 0,9-1 0 0,-9-5 0 0,0 4 4 15,0-2-28-15,0-2 28 0,0 1-4 0,0-1 0 0,0 0 0 0,0-4-8 16,0 0 4-16,0-1 0 0,0 1 0 0,0-1-8 15,0-5 4-15,0 2 0 0,0-1 0 0,0-1 0 0,0 1-4 0,0 0 0 16,0-5 0-16,0 0-8 0,0 0 0 0,0 0-4 0,0 5-12 16,0-5-8-16,0 0-4 0,0 0-8 0,0 0-4 0,0-5-4 15,0 5 0-15,0 0-16 0,0-5-12 0,0 0-12 0,0 5-8 16,0-4-8-16,0 4-4 0,0-5-40 0,0-1-24 0,0 2 20 0,-9-1 32 16,9 1 20-16</inkml:trace>
        </inkml:traceGroup>
        <inkml:traceGroup>
          <inkml:annotationXML>
            <emma:emma xmlns:emma="http://www.w3.org/2003/04/emma" version="1.0">
              <emma:interpretation id="{407BF2B5-EA3A-4C3B-A9AD-36A099A8B882}" emma:medium="tactile" emma:mode="ink">
                <msink:context xmlns:msink="http://schemas.microsoft.com/ink/2010/main" type="inkWord" rotatedBoundingBox="5757,10028 5902,10681 5552,10758 5407,10106"/>
              </emma:interpretation>
              <emma:one-of disjunction-type="recognition" id="oneOf1"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°</emma:literal>
                </emma:interpretation>
                <emma:interpretation id="interp5" emma:lang="" emma:confidence="0">
                  <emma:literal>ó</emma:literal>
                </emma:interpretation>
              </emma:one-of>
            </emma:emma>
          </inkml:annotationXML>
          <inkml:trace contextRef="#ctx0" brushRef="#br0" timeOffset="3374.9701">3565 6753 59 0,'0'0'72'0,"0"-4"-16"0,0-6 0 0,0 5-28 0,0 1-4 15,-8-1 0-15,8 1-4 0,0-2-4 0,0-3 0 0,0 4-4 16,0-5 4-16,0 5 0 0,-8 1-4 0,8-1 0 0,0-5 4 16,0 10 0-16,0-9-4 0,0 9 4 0,0-5 4 0,0 1 0 0,0 4 0 15,-8-7 4-15,8 4 4 0,0 3-4 0,0 0 8 0,0 0 4 16,0 0 4-16,0 0 0 0,0 0 4 0,0 0 4 0,0-5-4 15,0 5 4-15,-10 0-4 0,10 0-8 0,0 5 0 0,0-5 0 16,0 0-4-16,0 3 4 0,0-3 0 0,10 11-4 0,-10-6 4 16,-10-1-4-16,10 6 0 0,0 0-8 0,0-1 0 0,0 1 0 0,0 4-4 15,0 1-4-15,0 4 4 0,0-5-4 0,-8 5-4 0,8 0 4 16,-8 0-4-16,8 7 0 0,0-8-4 0,-10 6 0 0,10-5 0 16,-8 0 0-16,8 6 0 0,-8-6 4 0,8 4-8 0,0-8 0 15,-9 4 0-15,9-4 4 0,0-1-4 0,0 0 0 0,0 1-4 16,0-6 4-16,0 1-4 0,0-1 0 0,0-4 0 0,9-5 0 15,-9 5 0-15,8-5 0 0,0 0 0 0,2 0 0 0,-2 0 0 0,0-5 0 16,2 0 0-16,-2-4 0 0,0 4 0 0,9-6 0 16,0 3 0-16,-8-2 0 0,7 0 0 0,-6-4 0 0,6 5 0 0,-8-6-4 15,2 1 4-15,6-1 0 0,-7 1 0 0,8-1-4 0,-8 6 4 16,-1-5 0-16,0-1 0 0,0 6-4 0,2-6 4 0,-2 10 0 16,0-4 0-16,-8-1-4 0,10 0 4 0,-10 6-4 0,8-1 4 0,-8 5 4 15,8-5-4-15,-8 5 0 0,0-5 0 0,0 5 4 16,0 0 0-16,0 5 0 0,0 0 0 0,0-5 0 0,0 5 0 0,0 5 0 15,0-6 0-15,9 6 0 0,-9-1 4 0,0 1 0 0,0 5 4 16,8-6-8-16,-8 5 4 0,0 1 0 0,9 4 4 0,-9-5 4 16,0 1 0-16,0 4-4 0,0 0 4 0,0-5-4 0,0 6 0 0,0-6 4 15,0 5-4-15,0-4-4 0,0 0 0 0,0-2 0 0,0-2-4 16,0 2 0-16,0-3 0 0,0-1 0 0,0 1 0 0,0-1-4 16,0 1 0-16,0-5 4 0,0 0-12 0,8 0-4 0,-8-5-4 15,0 4-8-15,0-4-8 0,0 0-12 0,0 5-12 0,0-5-8 16,0 0-8-16,9 0-8 0,-9-5-12 0,0 5-12 0,8-4-20 0,-8-1-8 15,0-5-40-15,0 6-48 0,8-7 32 0,-8-3 36 0,0 0 20 16,10 0 12-16</inkml:trace>
        </inkml:traceGroup>
      </inkml:traceGroup>
    </inkml:traceGroup>
    <inkml:traceGroup>
      <inkml:annotationXML>
        <emma:emma xmlns:emma="http://www.w3.org/2003/04/emma" version="1.0">
          <emma:interpretation id="{53504584-E85D-4BB8-995D-00BB37D33CB2}" emma:medium="tactile" emma:mode="ink">
            <msink:context xmlns:msink="http://schemas.microsoft.com/ink/2010/main" type="paragraph" rotatedBoundingBox="4383,9675 4071,10188 3651,9932 3964,94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F72A55F-298D-43E4-94CA-07283275FB9E}" emma:medium="tactile" emma:mode="ink">
              <msink:context xmlns:msink="http://schemas.microsoft.com/ink/2010/main" type="line" rotatedBoundingBox="4383,9675 4071,10188 3651,9932 3964,9419"/>
            </emma:interpretation>
          </emma:emma>
        </inkml:annotationXML>
        <inkml:traceGroup>
          <inkml:annotationXML>
            <emma:emma xmlns:emma="http://www.w3.org/2003/04/emma" version="1.0">
              <emma:interpretation id="{F071F8B2-A891-4BBF-8E53-087C7B6C19B8}" emma:medium="tactile" emma:mode="ink">
                <msink:context xmlns:msink="http://schemas.microsoft.com/ink/2010/main" type="inkWord" rotatedBoundingBox="4383,9675 4071,10188 3651,9932 3964,9419"/>
              </emma:interpretation>
              <emma:one-of disjunction-type="recognition" id="oneOf2">
                <emma:interpretation id="interp6" emma:lang="" emma:confidence="0">
                  <emma:literal>„</emma:literal>
                </emma:interpretation>
                <emma:interpretation id="interp7" emma:lang="" emma:confidence="0">
                  <emma:literal>= ±</emma:literal>
                </emma:interpretation>
                <emma:interpretation id="interp8" emma:lang="" emma:confidence="0">
                  <emma:literal>= z</emma:literal>
                </emma:interpretation>
                <emma:interpretation id="interp9" emma:lang="" emma:confidence="0">
                  <emma:literal>w</emma:literal>
                </emma:interpretation>
                <emma:interpretation id="interp10" emma:lang="" emma:confidence="0">
                  <emma:literal>= k</emma:literal>
                </emma:interpretation>
              </emma:one-of>
            </emma:emma>
          </inkml:annotationXML>
          <inkml:trace contextRef="#ctx0" brushRef="#br0" timeOffset="-3606.3508">1792 6571 47 0,'0'5'108'0,"0"0"-16"0,0 0-8 0,0-5-24 16,0 5 0-16,0-5-4 0,0 0 0 0,0 0 4 15,0 0 4-15,0 5-4 0,0-5 8 0,0 0-4 0,9 0-4 0,-9-5 4 16,8 5 0-16,-8 0 0 0,9 0 0 0,-1 0-4 0,0 0 4 16,2 0-4-16,-2 0 0 0,0-5 0 0,10 5 0 0,-10-5-8 15,9 5 0-15,-8-5-4 0,8 5-4 0,-9-5-8 0,8 0 4 0,-6 1-4 16,6-1-4-16,-6 0-4 0,6 0-4 0,-7 1-4 0,8-1 0 16,-8 0-4-16,7 0 0 0,-8 1-4 0,10-2 0 0,-10 2-12 15,2 4 0-15,6-5 0 0,-7 0 0 0,-1 0 0 0,1 1 0 16,-1 4 0-16,1-5 0 0,-1 5 0 0,0-5 0 0,-8 5-32 15,10-5-24-15,-2 5-24 0,-8 0-28 0,8 0-16 0,-8 0-36 0,0 0-28 16,0 0-72-16,0 0-12 0,0 0 56 0,0 5 32 0,0 0 40 16,0-5 32-16,-8 5 16 0</inkml:trace>
          <inkml:trace contextRef="#ctx0" brushRef="#br0" timeOffset="-3937.4431">1809 6203 75 0,'-8'0'100'16,"8"0"-8"-16,0 0 0 0,0 0-24 0,0 0 0 0,0 0-4 15,0 0 0-15,0 0-8 0,0 0 0 0,0 0-4 0,0 0-4 16,0 0-4-16,0 0 0 0,0 0 4 0,0 0-4 0,0 0 4 16,0 0 0-16,0 0 0 0,8 0 0 0,-8 0 0 0,9 0-4 15,-9 0 4-15,8 0-4 0,0 0 0 0,2 0 0 0,-2 0 0 0,0 0 0 16,0 0-8-16,2 0 0 0,6 0 0 0,-7 0-4 0,8 0-4 16,-8 0-4-16,7 0-8 0,2-6 0 0,-10 6 0 0,10 0 0 15,-2-4-4-15,1 4 0 0,-8 0-8 0,8-5 4 0,-1 5 0 16,2 0-8-16,-10-5 4 0,10 5 4 0,-1-5-24 0,-9 1 24 15,9 4-8-15,-8 0 4 0,7 0 4 0,-6 0-4 0,-2 0-8 0,0 0 0 16,2 0 0-16,-2 0-4 0,0 0-8 0,-8 0-8 0,8-6-4 16,1 6-12-16,-9 0 0 0,0 0-12 0,0 6 0 0,8-6-8 15,-8 0 0-15,0 0-8 0,0 0-12 0,0 0-20 0,0 0-12 0,-8 0-12 16,8 0-20-16,0 0-44 0,-9 0-16 0,1 0 40 0,8 0 36 16,-8 0 20-16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04:26.2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297BB9-7F43-401C-969F-39A79E7874CC}" emma:medium="tactile" emma:mode="ink">
          <msink:context xmlns:msink="http://schemas.microsoft.com/ink/2010/main" type="writingRegion" rotatedBoundingBox="4595,2733 29820,2668 29845,12369 4619,12433"/>
        </emma:interpretation>
      </emma:emma>
    </inkml:annotationXML>
    <inkml:traceGroup>
      <inkml:annotationXML>
        <emma:emma xmlns:emma="http://www.w3.org/2003/04/emma" version="1.0">
          <emma:interpretation id="{28E2B9BD-B1E1-4D3F-A8AB-352F0100368F}" emma:medium="tactile" emma:mode="ink">
            <msink:context xmlns:msink="http://schemas.microsoft.com/ink/2010/main" type="paragraph" rotatedBoundingBox="13844,2954 20840,2264 20969,3578 13973,426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02D3A36-8127-4001-9983-98E4A46C6643}" emma:medium="tactile" emma:mode="ink">
              <msink:context xmlns:msink="http://schemas.microsoft.com/ink/2010/main" type="line" rotatedBoundingBox="13844,2954 20840,2264 20969,3578 13973,4267"/>
            </emma:interpretation>
          </emma:emma>
        </inkml:annotationXML>
        <inkml:traceGroup>
          <inkml:annotationXML>
            <emma:emma xmlns:emma="http://www.w3.org/2003/04/emma" version="1.0">
              <emma:interpretation id="{BC990C1B-4242-4777-A338-581DE61F509C}" emma:medium="tactile" emma:mode="ink">
                <msink:context xmlns:msink="http://schemas.microsoft.com/ink/2010/main" type="inkWord" rotatedBoundingBox="20566,2960 20905,2926 20950,3387 20611,3421"/>
              </emma:interpretation>
            </emma:emma>
          </inkml:annotationXML>
          <inkml:trace contextRef="#ctx0" brushRef="#br0">18563-229 55 0,'0'0'92'16,"0"0"-16"-16,0 0-4 0,0 0-28 0,0-6-4 0,0 12-4 16,0-6 0-16,0 0-4 0,0 0 0 0,0 0-4 0,0 0 8 0,0 0 0 15,0 0 0-15,8 0 0 0,-8 0 4 0,0 0 0 16,8 0 0-16,-8 0 0 0,9 0 0 0,0 0 0 0,-1 0 4 0,-8 0-8 15,18 0 4-15,-10 5-8 0,0-5 4 0,10 0-4 0,-10 0 0 16,0 0-4-16,9 0 0 0,-9 0 0 0,10 0-4 0,0 0 0 16,-10-5-4-16,8 5-4 0,2 0 0 0,-10-6-4 0,9 6-4 0,-9 0 0 15,2 0 0-15,6 0-4 0,-8-4 0 0,2 4 0 0,-2 0 0 16,0 0 0-16,1 0-4 0,0 0 0 0,-9 0-8 0,8 0 0 16,-8 0-4-16,9 0-12 0,-9 0-12 0,0 0-4 0,0 0-16 15,0 0-16-15,0 0-20 0,0 0-24 0,0 0-20 0,0-5-56 16,0 5 4-16,-9-4 32 0,9 4 32 0,0-5 24 0</inkml:trace>
          <inkml:trace contextRef="#ctx0" brushRef="#br0" timeOffset="274.2635">18793-488 19 0,'0'-5'104'0,"0"5"-8"16,0-4-8-16,0-2-24 0,0 6 4 0,0-4-8 0,0 4-4 0,0 0 0 15,0 0-4-15,0 0-8 0,0 0 0 0,0 0 0 0,0 0 4 16,0 4-12-16,0 2 8 0,-9-2 0 0,9 1-8 0,0 5-4 16,0-6-4-16,0 6 4 0,0 0-8 0,0 4 0 0,0 0 0 0,0 1-4 15,0-1 0-15,0 5-16 0,0 0 20 0,0-4-4 16,0 4-4-16,0 0-4 0,0 1 0 0,0-6-4 0,0 5 0 0,0-5 0 16,0 5-4-16,0-4 4 0,0 4-4 0,0-5 0 0,0 2-4 15,0-7-4-15,0 4 4 0,0-3-4 0,0 4-8 0,0-3-4 16,0-2-12-16,0-4-20 0,0 4-16 0,0-4-20 0,0 5-12 0,9-6-8 15,-9 2-52-15,0-6-48 0,0 4 28 0,8-4 40 0,-8 0 20 16,0 5 28-16</inkml:trace>
        </inkml:traceGroup>
        <inkml:traceGroup>
          <inkml:annotationXML>
            <emma:emma xmlns:emma="http://www.w3.org/2003/04/emma" version="1.0">
              <emma:interpretation id="{6F89FA26-A9AB-4869-94DF-1BE707234FC3}" emma:medium="tactile" emma:mode="ink">
                <msink:context xmlns:msink="http://schemas.microsoft.com/ink/2010/main" type="inkWord" rotatedBoundingBox="17151,3279 18621,3134 18681,3743 17211,3888"/>
              </emma:interpretation>
            </emma:emma>
          </inkml:annotationXML>
          <inkml:trace contextRef="#ctx0" brushRef="#br0" timeOffset="-51755.5429">15135-45 47 0,'0'0'88'0,"0"0"-4"0,0 0 0 15,0 0-24-15,0 0 0 0,0 0 0 0,0 0 8 0,9 0 0 16,-9 0 4-16,0 0 8 0,8 0 0 0,-8 0-4 0,8 0-4 15,-8 0 4-15,10 0-4 0,-2 0 0 0,0 0 0 0,0 0-4 0,2 4-4 16,6-4-8-16,-7 0 4 0,-1 0-8 0,1 0-4 0,8 0-12 16,-9 0-4-16,0 0-4 0,10 0-4 0,-10 0-4 15,2 0-8-15,6 0 0 0,-7 0 0 0,8 0 0 0,-8 0-4 0,7 0-4 16,-8 0-4-16,10 0 0 0,-10 0 0 0,10 0-8 0,-10 0-16 16,9 0-24-16,-9 0-28 0,10 0-24 0,-10 0-32 0,0 0-36 15,10 0-56-15,-10 0-52 0,1 0 52 0,0 4 44 0,-9-4 32 0,8 7 32 16,-8-3 20-16</inkml:trace>
          <inkml:trace contextRef="#ctx0" brushRef="#br0" timeOffset="-52009.8629">15246-94 27 0,'0'-4'84'0,"0"4"-12"0,0-5-4 0,0-1-24 0,0 2-4 16,0 4 0-16,0-5-4 0,0 0-4 0,0 1 0 0,0-1 0 15,0 0 4-15,0 0 4 0,0 1 0 0,0-2 4 0,0 3 4 0,0 3 8 16,0-6 0-16,0 1 0 0,0 0 0 0,0 5 0 0,0-4-4 16,0 4 4-16,0 0 8 0,0 0 4 0,0 0 0 0,0 0 0 15,9 4-4-15,-9 1-8 0,0 0 0 0,0 1-4 0,0 3-12 16,0 0-8-16,0 1 0 0,0 4-8 0,0-4-4 0,0-1-4 15,0 6 0-15,0 4-4 0,0-4-4 0,0 0 0 0,0 3-4 16,0-3 0-16,0-1 0 0,0 1-4 0,0-1 0 0,0 0 4 0,0 1-4 16,8-5 0-16,-8 4 0 0,0-5-4 0,0 1 4 15,0 0 0-15,0-1-8 0,0 1-4 0,0-5-4 0,0 0-8 0,0 0-4 16,0 0-8-16,0-1-12 0,0-4-12 0,0 5-16 0,0-5-4 16,0 0-8-16,0 0-8 0,0 0-12 0,0-5-4 0,0 5-4 15,-8-4 0-15,8-1-28 0,0 0-28 0,-9 0 4 0,9 0 20 0,0-5 44 16</inkml:trace>
          <inkml:trace contextRef="#ctx0" brushRef="#br0" timeOffset="-45373.6149">16593-79 67 0,'0'-5'104'0,"0"0"0"0,0 0-8 0,0 1-20 0,0-1 4 16,0 5 4-16,0-6-8 0,0 6 0 0,0 0-4 0,0 0-8 15,0 0-4-15,-8 0-8 0,8 0 0 0,0 6-4 0,-9-1 0 16,9-1 0-16,-9 1-4 0,9 0-4 0,-8 0 0 0,-1 4 0 0,1 1 0 15,0 0-4-15,-2-1-4 0,-6 6-4 0,-2-1 0 16,10 1-4-16,-9 4 0 0,0-5-4 0,0 6-4 0,1-1 0 0,-2-6-4 16,-8 13-4-16,9-7 0 0,0 0 0 0,0 0 0 0,-9 0-4 15,10 1 0-15,-2-1 0 0,2-4-4 0,-1-1 4 0,8 5-8 16,-8-9 0-16,9 5 0 0,-2-6-4 0,2-5-4 0,0 6-8 0,8-5-12 16,0 0-8-16,-8-5-12 0,16 0-12 0,-8 0-4 0,8-5-12 15,-8 0-16-15,8-5-12 0,2 6-12 0,-2-5-12 0,9-6-48 16,-8 5-24-16,8-4 44 0,-1-1 32 0,-8 1 16 0</inkml:trace>
          <inkml:trace contextRef="#ctx0" brushRef="#br0" timeOffset="-45654.8634">16278-30 3 0,'-10'0'88'0,"10"-7"-8"0,0 7-8 16,-8-4-24-16,8 4 0 0,0-4 0 0,-8-1-4 0,8 5-4 15,0-5 0-15,0 5 0 0,-8 0 0 0,8-5 0 0,0 5 0 16,0 0-4-16,0 0 4 0,0 0 8 0,0 0 0 0,0 0 0 0,0 0 0 16,0 0 0-16,0 0 4 0,0 0 8 0,8 0 0 0,-8 0 4 15,8 0 0-15,-8 5-4 0,8 0-16 0,-8 0 16 0,10-1-4 16,-2 0-8-16,10 7-4 0,-10-7-4 0,0 6-4 0,1 5-8 16,8-6-4-16,0 5 0 0,-9-4-4 0,10 5-4 0,-2-1-4 15,-6 1 0-15,6 0 0 0,1-2 0 0,0 2-4 0,0-1 0 0,-9 1-4 16,10 0 4-16,-2-1-4 0,-6-5 0 0,6 6-4 15,-7-6 4-15,8 1-8 0,-8 0 4 0,-1 0 0 0,0 0 0 16,2-1 4-16,-2-5-4 0,0 6 0 0,0-5 0 0,2 0-8 0,-10 0 0 16,8-5 0-16,-8 4-4 0,0-4 0 0,0 6-8 0,0-6-16 15,0 0-20-15,0 0-16 0,0 0-12 0,0 0-4 0,-8 0-20 16,8 0-16-16,-10 0-8 0,10-6-8 0,-8 6-44 0,0-4-36 0,0 4 44 16,-2-5 28-16,10 0 32 0,-16 0 20 0</inkml:trace>
        </inkml:traceGroup>
        <inkml:traceGroup>
          <inkml:annotationXML>
            <emma:emma xmlns:emma="http://www.w3.org/2003/04/emma" version="1.0">
              <emma:interpretation id="{A92F96A1-AF1E-41FB-8AEE-C6C1ACF7F969}" emma:medium="tactile" emma:mode="ink">
                <msink:context xmlns:msink="http://schemas.microsoft.com/ink/2010/main" type="inkWord" rotatedBoundingBox="13884,3356 19350,2817 19408,3402 13941,3941"/>
              </emma:interpretation>
            </emma:emma>
          </inkml:annotationXML>
          <inkml:trace contextRef="#ctx0" brushRef="#br0" timeOffset="-44780.203">17283-609 47 0,'0'0'92'16,"0"0"-12"-16,0 0-4 0,0 0-24 0,0 0-4 0,0 0-4 15,0 0-4-15,0 0 4 0,0 0-4 0,0 0 0 0,0-5 8 16,0 5 0-16,0 0 0 0,0 0 4 0,0 0 0 0,0 0 0 16,0-5 0-16,0 5-4 0,-8 0 0 0,8 0-8 0,0 0 0 0,-8 0-4 15,8 0 0-15,-9 5 0 0,9-5-4 0,-9 5 0 16,1 1 0-16,8-6-4 0,-8 8 4 0,-1-3-4 0,1 0-4 0,-1 5 0 16,0-1-8-16,1 0 0 0,0 2-4 0,-2 2 4 0,2-2-4 15,0 3-4-15,-1 1 4 0,0 0-4 0,1 3-4 0,0-3 0 16,-1-1 0-16,9 1-4 0,-8 4 4 0,8-4-4 0,-9-1 0 0,9 5 0 15,0-4 0-15,0 4 0 0,0-5 4 0,0 1-4 0,0-1 0 16,9 1 0-16,-9 4 0 0,8-4 0 0,-8-1 0 0,9-5 0 16,-1 6 4-16,0-1-8 0,1 2 4 0,0-7 0 0,-1 5 4 15,0-5-8-15,2 1 4 0,6 0 0 0,-7-1 0 0,0-4 0 16,8 0-4-16,-9 0 4 0,0 0 0 0,10-1-4 0,-10-4 4 0,10 0-4 16,-10 0 0-16,0 0 0 0,1 0 0 0,0-4-4 0,-1-1 4 15,0 0 0-15,1 0 0 0,-1-4-4 0,-8 4 0 0,8-5 4 16,-8 0-4-16,0 6 4 0,0-6-4 0,0 1 4 0,0-6 4 15,-8 5 0-15,8 0 0 0,-8 6 0 0,8-5 0 0,-9-1-4 16,-7 5 4-16,16 0-4 0,-18 0 0 0,10 1 0 0,0 4 0 0,-2 0 0 16,-6 0 0-16,7 4-4 0,-8 1 0 0,9 0-12 0,-9 4-8 15,8 1-4-15,0-1-4 0,-7 1-24 0,6 6 12 0,2-3-16 16,0 2-16-16,-1-6-20 0,0 6-8 0,1-1-40 0,0 5-56 16,-1-4 24-16,9-1 40 0,-8 1 28 0,8-1 16 0</inkml:trace>
          <inkml:trace contextRef="#ctx0" brushRef="#br0" timeOffset="-59769.1047">11878 137 63 0,'0'0'92'0,"0"0"-4"0,0 0 0 0,0 0-24 0,9 0 4 15,-9 0 4-15,8 0-4 0,1 0 0 0,-1 0 4 16,1 0 4-16,-1 0-4 0,0-4-8 0,2 4 4 0,6 0-4 0,2 0 4 16,-2-5-8-16,2 5 0 0,-1 0-8 0,-1 0 0 0,10 0-4 0,-8-5-4 15,7 5-8-15,1 0 0 0,-10 0 0 0,10 0 0 16,0 0-4-16,-9 0-4 0,9 0 0 0,-2 0-4 0,2 0-4 0,0 0 0 15,0 0 0-15,-9 0-4 0,9 0-4 0,0-5 0 0,-10 5 4 16,1 0-8-16,9 0 8 0,-10-4-8 0,2 4-4 0,-2-6 0 16,2 6 4-16,-1 0-4 0,-9-4-4 0,1 4 0 0,0 0 0 0,-1 0 0 15,0 0 4-15,0-5-12 0,-8 5-16 0,10 0 8 0,-10 0-8 16,0 0-24-16,8 0-28 0,-16 0-20 0,8 5-24 0,0-5-32 16,0-5-20-16,-10 5-68 0,10 0-8 0,-8 0 48 0,0 0 40 15,0 0 28-15,8 0 28 0</inkml:trace>
        </inkml:traceGroup>
        <inkml:traceGroup>
          <inkml:annotationXML>
            <emma:emma xmlns:emma="http://www.w3.org/2003/04/emma" version="1.0">
              <emma:interpretation id="{CF5E3517-B220-4118-950D-BA21D2D74CF6}" emma:medium="tactile" emma:mode="ink">
                <msink:context xmlns:msink="http://schemas.microsoft.com/ink/2010/main" type="inkWord" rotatedBoundingBox="14276,3202 16508,2982 16609,4008 14377,4228"/>
              </emma:interpretation>
            </emma:emma>
          </inkml:annotationXML>
          <inkml:trace contextRef="#ctx0" brushRef="#br0" timeOffset="-58936.33">12356 605 71 0,'0'0'80'0,"0"0"-4"0,0-5-4 0,0 5-24 16,0-5-4-16,0 5 0 0,0 0-4 0,-9-4 0 0,9-3 0 16,0 4 4-16,0-7 0 0,0 5 0 0,0 1 4 0,0-6 0 0,0 5 0 15,0-6 4-15,0 3-4 0,9-2 0 0,-9 5-4 0,0-5-4 16,8 1 0-16,-8-1-4 0,0 0 0 0,9 2 4 15,-9-3-4-15,8 2 0 0,0-1 0 0,2 0 0 0,-10 1 0 0,8-1-8 16,0 6 0-16,2-1-4 0,-2-6-4 0,0 7-4 0,0-1 0 16,-8 5-4-16,9-4-4 0,-1 4 0 0,1-5 0 0,0 10 0 15,-1-5-4-15,0 0 0 0,2 0 0 0,-2 4-4 0,0 1 4 16,0-1 0-16,-8 2 0 0,10 4 0 0,-2-6-4 0,0 6 0 16,-8-1 0-16,9 1 0 0,-9 0 4 0,0 4-4 0,0 0 4 0,8 2-4 15,-16-3-4-15,8 2 4 0,0 3 0 0,-9 3 0 0,9-7 0 16,-8 6 0-16,0-1 0 0,-2 0 0 0,-6 0 0 0,8 0 0 15,-2-4 0-15,-6 4 0 0,7-5 0 0,-8 1 0 0,8-5 0 16,1 4 0-16,-8-9 0 0,6 5-4 0,2-6 4 0,-10 1 0 16,10 0-20-16,0-5 20 0,8 0-4 0,-9 0 0 0,1-5 4 0,8 0-4 15,0-5 4-15,-9 6 0 0,9-5 0 0,0-1 0 0,0-5-4 16,9 5 4-16,-9-4 0 0,0 4 0 0,8 1 0 0,-8-6 0 16,9 1 0-16,-9 4 0 0,8 0 4 0,0 1-8 0,-8-1 4 0,10 6 0 15,-10-6 0-15,8 5 4 0,0 1-4 0,-8-3 0 16,10 7 0-16,-10-3 0 0,8 3 4 0,-8 0-4 0,8 0 0 0,0 0 0 15,-8 3 0-15,9-3 4 0,-1 7 0 0,-8-3-4 0,9 1 0 16,0 0 4-16,-1 4 0 0,-8-4-4 0,8 0 4 0,2 4 0 16,-2-4 4-16,0 5-4 0,0 0 8 0,2-5 8 0,-2 4-4 0,0-4 4 15,1 5 0-15,8-6-4 0,-8 1 4 0,-1 5 0 0,8-6-8 16,-6 1 4-16,-2 1-4 0,10-2 4 0,-10-4-4 0,9 5 4 16,-9-5 0-16,0 0-4 0,1 5 0 0,8-10 4 0,-9 5-4 15,2 0 0-15,-2-5-4 0,0 1 0 0,1-2 4 0,0 1-8 16,-1-4 4-16,1-1-4 0,-9 1 0 0,8-1-4 0,0 1 0 0,-8-6-4 15,0 0 0-15,9 1 0 0,-9-5-12 0,0 3-4 16,0-2-12-16,0 4-12 0,0-2-16 0,0-2-12 0,0 3-16 0,-9-4-8 16,9 5-24-16,-8-1-28 0,0 1-28 0,8-1-68 0,-9 0 12 15,1 7 40-15,-1-2 40 0,0 4 24 0,1 2 32 0</inkml:trace>
          <inkml:trace contextRef="#ctx0" brushRef="#br0" timeOffset="-53659.4498">14189-431 67 0,'0'0'92'0,"0"0"-8"0,0 0-8 16,0 0-24-16,0 0 4 0,0 0-4 0,0 0 0 0,0 0 0 0,0 0 4 16,8 0 0-16,-8 5 0 0,0-5 0 0,0 0 0 0,9 5 0 15,-9-5-8-15,9 5 4 0,-9-5 4 0,8 5-4 0,-8-5-4 16,8 0 0-16,1 3 0 0,-1-3 0 0,-8 6 0 0,8-6 0 16,2 5 0-16,-2-5-4 0,0 0 0 0,2 0-4 0,-2 0 0 15,0 0-4-15,0 0-4 0,2 0 0 0,-2 0-12 0,0 0 0 0,1 0 0 16,-1 0 0-16,0 0-4 0,2 0-8 0,-2 0 0 15,0 0 0-15,0 0 0 0,2 0-4 0,-2 0 0 0,0 0 0 0,1 0-4 16,0 0 4-16,-1 0 0 0,-8 0 0 0,9 0-8 0,-1 0 4 0,-8 0-4 16,8 0 0-16,-8 0-4 0,0 0 0 0,9 0-8 15,-9 0-12-15,0 0-16 0,0 0-16 0,0 0-24 0,0 0-24 0,0 0-36 16,-9 0-32-16,9 0-68 0,-8 0-8 0,8 0 40 0,-8 5 40 16,-1-5 36-16,1 4 28 0</inkml:trace>
        </inkml:traceGroup>
        <inkml:traceGroup>
          <inkml:annotationXML>
            <emma:emma xmlns:emma="http://www.w3.org/2003/04/emma" version="1.0">
              <emma:interpretation id="{E694C7D8-B8B9-4628-99FB-CAF3110E235A}" emma:medium="tactile" emma:mode="ink">
                <msink:context xmlns:msink="http://schemas.microsoft.com/ink/2010/main" type="inkWord" rotatedBoundingBox="16169,2725 16417,2700 16466,3200 16218,3225"/>
              </emma:interpretation>
              <emma:one-of disjunction-type="recognition" id="oneOf0">
                <emma:interpretation id="interp0" emma:lang="" emma:confidence="0">
                  <emma:literal>+16 t</emma:literal>
                </emma:interpretation>
                <emma:interpretation id="interp1" emma:lang="" emma:confidence="0">
                  <emma:literal>TA 6 +</emma:literal>
                </emma:interpretation>
                <emma:interpretation id="interp2" emma:lang="" emma:confidence="0">
                  <emma:literal>Ix 6 +</emma:literal>
                </emma:interpretation>
                <emma:interpretation id="interp3" emma:lang="" emma:confidence="0">
                  <emma:literal>+6 t</emma:literal>
                </emma:interpretation>
                <emma:interpretation id="interp4" emma:lang="" emma:confidence="0">
                  <emma:literal>i-x 6 +</emma:literal>
                </emma:interpretation>
              </emma:one-of>
            </emma:emma>
          </inkml:annotationXML>
          <inkml:trace contextRef="#ctx0" brushRef="#br0" timeOffset="-53967.6094">14171-580 23 0,'0'0'92'16,"-8"0"-8"-16,8 0-8 0,0 0-24 0,-8 0 0 0,8 0 0 16,0 0-4-16,0 0-4 0,0 0 0 0,0 0-4 0,0 0-4 15,0 0 0-15,0 0 0 0,0 0 0 0,0 0 4 0,0-5 4 16,0 5 0-16,0-5 0 0,0 5-4 0,8-5 0 0,-8 0 0 0,0 2 0 15,0-3 0-15,8 1 4 0,2 0-4 0,-10 1 0 16,8-6-4-16,0 5 0 0,1-5 0 0,0 6 4 0,-1-6-4 0,0 5-20 16,1-5 16-16,-1 6 0 0,0-6-4 0,2 5-8 0,-2 1-4 15,0-1 0-15,2 0-8 0,-2-5 4 0,0 10 0 0,0-5-8 16,2 0 0-16,-2 5 0 0,0-4 0 0,1 4 0 0,-9 0 0 16,8 0 0-16,0-5 0 0,-8 10 0 0,10-5 0 0,-10 0 0 0,8 4-4 15,-8 1 4-15,0 0-4 0,0 5 0 0,8-5 4 0,-8 4-4 16,0 1 0-16,0-1 4 0,0 1 0 0,0 5 4 0,-8-1-4 15,8 5 0-15,0-3 4 0,0-3-4 0,-8 7 0 0,8-1 4 16,0-1 0-16,0 3-4 0,-10-2 0 0,10-4 4 0,0 3 0 0,0 1-4 16,0 1 0-16,0-1 0 0,0-5 0 0,0 6 0 15,0-5 0-15,0-2-4 0,0 2 0 0,0-1 4 0,0-4-4 0,0 5 0 16,0-6-4-16,0-4 0 0,0 5 4 0,0-5-4 0,0 4 0 16,0-4-4-16,0-5 4 0,0 5-8 0,0-5-4 0,0 0 0 15,0 0-4-15,0 0-8 0,0 4-8 0,0-4-4 0,0 0-8 0,0 0-8 16,0-4-4-16,0 4-4 0,0-5-12 0,0 5-8 15,0-5-12-15,0 0-8 0,-8 5-8 0,8-4-8 0,0-1-32 0,0-5-32 16,0 5 28-16,-8 1 36 0,8-6 24 0</inkml:trace>
        </inkml:traceGroup>
        <inkml:traceGroup>
          <inkml:annotationXML>
            <emma:emma xmlns:emma="http://www.w3.org/2003/04/emma" version="1.0">
              <emma:interpretation id="{273B7145-759C-459C-BE9A-AFA7524DFAAD}" emma:medium="tactile" emma:mode="ink">
                <msink:context xmlns:msink="http://schemas.microsoft.com/ink/2010/main" type="inkWord" rotatedBoundingBox="15364,3368 15879,3317 15921,3745 15406,3795"/>
              </emma:interpretation>
              <emma:one-of disjunction-type="recognition" id="oneOf1">
                <emma:interpretation id="interp5" emma:lang="" emma:confidence="0">
                  <emma:literal>x</emma:literal>
                </emma:interpretation>
                <emma:interpretation id="interp6" emma:lang="" emma:confidence="0">
                  <emma:literal>s</emma:literal>
                </emma:interpretation>
                <emma:interpretation id="interp7" emma:lang="" emma:confidence="0">
                  <emma:literal>X</emma:literal>
                </emma:interpretation>
                <emma:interpretation id="interp8" emma:lang="" emma:confidence="0">
                  <emma:literal>=</emma:literal>
                </emma:interpretation>
                <emma:interpretation id="interp9" emma:lang="" emma:confidence="0">
                  <emma:literal>¥</emma:literal>
                </emma:interpretation>
              </emma:one-of>
            </emma:emma>
          </inkml:annotationXML>
          <inkml:trace contextRef="#ctx0" brushRef="#br0" timeOffset="-57806.3547">13856-79 71 0,'0'0'132'0,"-8"-5"-8"0,8 5-4 15,-8 0-20-15,-2 0 0 0,2 0-4 0,0 5-8 0,-1-5-4 0,0 5-8 16,1-1-4-16,-9 2-4 0,9-2 0 0,0 6-4 0,-10-1-4 16,10-5-4-16,-10 7 0 0,10-1-8 0,-9-1 4 0,8 5-12 15,-8 1-4-15,1-5 4 0,6 4-12 0,-6 0 0 0,6 1-4 0,-6 5 0 16,8-7-8-16,-10 2-4 0,1-1 4 0,9 1-8 15,0 4 0-15,-10-5-4 0,10 1 0 0,0-1 0 0,-2-4-4 0,2 5 0 16,0-6-12-16,-1 6-12 0,1-5-12 0,-1-6-20 0,9 6-16 16,0-1-12-16,-9-3-24 0,9-2-20 0,0 5-20 15,0-3-28-15,0-6-68 0,0 4 28 0,0 1 28 0,0-5 56 0,9 0 16 16</inkml:trace>
          <inkml:trace contextRef="#ctx0" brushRef="#br0" timeOffset="-58051.6979">13336-74 63 0,'0'0'84'0,"0"0"-4"16,9 0-4-16,-9 4-24 0,8-4 4 0,-8 6-4 0,9-2 0 16,-9-4 0-16,0 5 8 0,8-5 0 0,0 5 4 0,2 0-4 15,-2-1 4-15,0 7-4 0,2-7-4 0,-2 6 0 0,0-6 0 0,0 6-4 16,1-5 0-16,0 4 4 0,8 1-8 0,-9-6-4 0,10 6 4 16,-2 0 0-16,-8 0-4 0,10-6-4 0,-1 6-8 0,0 0-4 15,0-2-4-15,-1 3-4 0,2-2 0 0,0 1-4 0,-2 0-4 16,1-1 0-16,0 1-4 0,0 0 0 0,-9 0-4 0,10-1 0 15,0 0 4-15,-2 1-4 0,-8 0-4 0,9-1 0 0,-8 1 0 16,0-5-4-16,-1 5 0 0,10-1-8 0,-18-3-8 0,8 3-12 0,0-5-12 16,0 6-12-16,-8-5-12 0,0 0-12 0,10 0-20 0,-10-1-24 15,0-4-16-15,0 6-36 0,0-6-52 0,-10 4 36 0,10-4 28 16,0 0 40-16,-8 0 16 0</inkml:trace>
        </inkml:traceGroup>
      </inkml:traceGroup>
    </inkml:traceGroup>
    <inkml:traceGroup>
      <inkml:annotationXML>
        <emma:emma xmlns:emma="http://www.w3.org/2003/04/emma" version="1.0">
          <emma:interpretation id="{11DE78C7-49AB-41B4-A721-E225ED62BA94}" emma:medium="tactile" emma:mode="ink">
            <msink:context xmlns:msink="http://schemas.microsoft.com/ink/2010/main" type="paragraph" rotatedBoundingBox="4790,4088 21604,4056 21607,5327 4793,53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961F7F-8FC7-44D3-9983-EDFA2199A68F}" emma:medium="tactile" emma:mode="ink">
              <msink:context xmlns:msink="http://schemas.microsoft.com/ink/2010/main" type="inkBullet" rotatedBoundingBox="21365,4057 21604,4056 21605,4483 21366,4484"/>
            </emma:interpretation>
            <emma:one-of disjunction-type="recognition" id="oneOf2">
              <emma:interpretation id="interp10" emma:lang="" emma:confidence="0">
                <emma:literal>-</emma:literal>
              </emma:interpretation>
            </emma:one-of>
          </emma:emma>
        </inkml:annotationXML>
        <inkml:trace contextRef="#ctx0" brushRef="#br0" timeOffset="-2687.8101">19338 639 71 0,'9'-5'100'0,"-9"0"-4"0,0 1-8 16,0 4-24-16,0-5 0 0,0 5-4 0,0-5-4 16,0 5 4-16,0 0-4 0,0 0 4 0,0 0-4 0,0 0 0 0,0 0-12 15,0 0 0-15,0 0 0 0,0 0-24 0,0 5 16 0,0-5 0 16,0 5 0-16,0-1-8 0,0-4 0 0,0 5 0 0,0 0-4 15,0 0-4-15,0 4 0 0,0-3-4 0,0 3 0 0,0 0 0 0,0 1-4 16,0 4-4-16,0-4 4 0,0-1-8 0,0 6 0 16,0-5 0-16,0 3 0 0,0 2 0 0,0-4 0 0,0 2-4 0,0 2 4 15,9-6 0-15,-9 5-4 0,8-4 0 0,-8 0 0 0,8-1 0 16,-8 1 0-16,8-1-4 0,2-3 0 0,-2-2 0 0,0 1 4 16,2 0-4-16,-2 0 0 0,0-5 0 0,9 0 0 0,-8 0 0 0,-1-5 4 15,1 0-4-15,-1 0-4 0,0 1 8 0,10-2-4 0,-10 2 0 16,2-6 0-16,-2 5 4 0,-8-4-4 0,8-1 4 0,0 0-4 15,-8 1 4-15,9 4 0 0,-9-4 0 0,8-1 4 0,-8 1-4 16,0 3 4-16,0-3 0 0,9 4 0 0,-9 0 0 0,0 1 0 16,0-2 0-16,0 2-4 0,0 4 4 0,0 0 0 0,0-5-4 0,0 5 8 15,0 0-8-15,0 0-12 0,0 0 24 0,0 0-4 16,0 5 4-16,0-5 4 0,0 4-4 0,0 2 8 0,0 3 0 0,0-4 8 16,0 1-4-16,0 3 4 0,0 0-8 0,0 1 4 0,0-1-4 15,0 5 0-15,0 1 0 0,0-1-4 0,0-4 0 0,0 5-4 16,0-1 0-16,0 0 0 0,0 0-4 0,0-4 0 0,0 4 0 15,0-4-4-15,0 5-4 0,0-6 0 0,0 1 0 0,0-1-4 0,0-4-12 16,0 5-4-16,0-7-20 0,0 3-16 0,0-1-28 16,0-5-20-16,0 5-32 0,0-5-32 0,0 0-60 0,0 0-8 15,-9-5 36-15,9 0 40 0,0-1 32 0,0 6 24 0</inkml:trace>
      </inkml:traceGroup>
      <inkml:traceGroup>
        <inkml:annotationXML>
          <emma:emma xmlns:emma="http://www.w3.org/2003/04/emma" version="1.0">
            <emma:interpretation id="{A332C505-ED6A-4D27-BF94-B8B21B90779A}" emma:medium="tactile" emma:mode="ink">
              <msink:context xmlns:msink="http://schemas.microsoft.com/ink/2010/main" type="line" rotatedBoundingBox="4791,4302 20990,4271 20992,5328 4793,5359"/>
            </emma:interpretation>
          </emma:emma>
        </inkml:annotationXML>
        <inkml:traceGroup>
          <inkml:annotationXML>
            <emma:emma xmlns:emma="http://www.w3.org/2003/04/emma" version="1.0">
              <emma:interpretation id="{F883E880-8182-4EEA-8CA6-B3D7DABA930E}" emma:medium="tactile" emma:mode="ink">
                <msink:context xmlns:msink="http://schemas.microsoft.com/ink/2010/main" type="inkWord" rotatedBoundingBox="4791,4750 5328,4749 5329,4821 4792,4822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40095.7332">2764 1347 31 0,'0'0'56'15,"0"0"-8"-15,0 0-16 0,0 0-16 0,0 0 0 0,0 0 0 16,0 0-4-16,0 0-4 0,0 0 0 0,0 0-4 0,0 0 0 16,0 0 0-16,0 0 0 0,0 0-4 0,0 0 8 0,0 0 0 0,0 0-8 15,0 0 4-15,0 0 0 0,0 0-8 0,0 0 4 16,0 0 0-16,0 0 0 0,0 0 4 0,0 0-8 0,0 0 8 0,0 0-8 16,0 0 4-16,0 0 4 0,0 0 0 0,0 0-4 0,0 0 4 15,0 0 0-15,0 0 4 0,0 0 4 0,0 0 0 0,0 0 0 16,0 0 4-16,0 0 0 0,0 0 4 0,0 0 0 0,0 0 0 0,0 0 8 15,0 0 0-15,0 0 0 0,0 0-4 0,0 0 0 0,0 0 4 16,0 0 0-16,0 0 0 0,0 0 4 0,0 0 0 0,0 0 8 16,0 0-4-16,0 0 8 0,0 0-4 0,0 0 4 0,0 0 4 15,0 0-4-15,0 0-4 0,0 0 0 0,0 0 0 0,0 0 0 16,0 0 4-16,0 0 4 0,0 0 0 0,0 0 4 0,8 0-4 0,-8 0 4 16,0 0-4-16,10 0 0 0,-10 0-4 0,0-5 0 0,8 5-4 15,-8 0-4-15,8 0 0 0,1-5-8 0,-9 5 4 0,8 0-4 16,0 0-4-16,2 0 4 0,-10 0-4 0,8-6 4 0,0 6-4 15,0 0-4-15,2 0 0 0,-2 0 4 0,0 0-12 0,10-4-12 16,-10 4 0-16,1 0 0 0,7 0 0 0,-7-5 0 0,0 5 0 16,7-4 0-16,2 4 0 0,-10 0 0 0,10-5 0 0,-10 5 0 0,9 0 0 15,-1 0 0-15,-6 0 0 0,6-5 0 0,2 5 0 0,-10 0 0 16,9 0 0-16,-8 5 0 0,8-5 0 0,-9 0 0 0,10 5 0 16,-10-5 0-16,0 4 0 0,0-4 0 0,10 5 0 0,-10-5 0 15,1 0 0-15,0 4 0 0,-9-4 0 0,8 0 0 0,1 0 0 16,-1 6 0-16,-8-6 0 0,8 0 0 0,-8 0 0 0,10 0 0 0,-2 0 0 15,-8 0 0-15,0 0 0 0,8 0 0 0,-8 0 0 16,0 0 0-16,0 0 0 0,0 0 0 0,0 0 0 0,0 5 0 0,0-10 0 16,0 5 0-16,0 0 0 0,0 5 0 0,0-5 0 0,0 0 0 15,0 0 0-15,0 0 0 0,0 0 0 0,0 0 0 0,0 0 0 16,0 0 0-16,0 0 0 0,0 0 0 0,0 0 0 0,0 0 0 0,0 0 0 16,0 0 0-16,0 0 0 0,0 0 0 0,0 0 0 0,-8 0 0 15,8 0 0-15,0 0 0 0,-8 0 0 0,8 0 0 0,-10 0 0 16,10 0 0-16,0 5 0 0,-8-5-52 0,8 4-84 0,-8-4-32 15,-1 5-44-15,9-5-60 0,-8 5-28 0,-1 0 48 0,0-1 56 16,1-4 36-16,8 6 32 0,-8-2 16 0</inkml:trace>
        </inkml:traceGroup>
        <inkml:traceGroup>
          <inkml:annotationXML>
            <emma:emma xmlns:emma="http://www.w3.org/2003/04/emma" version="1.0">
              <emma:interpretation id="{FA1850AA-E6BD-476A-A2A4-86316E543BB1}" emma:medium="tactile" emma:mode="ink">
                <msink:context xmlns:msink="http://schemas.microsoft.com/ink/2010/main" type="inkWord" rotatedBoundingBox="5983,4300 9172,4294 9174,5139 5985,5145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34833.8103">4001 1158 15 0,'0'0'92'0,"0"5"-12"0,0-5-4 0,0 0-24 16,0 0-16-16,0 0 16 0,0 0 0 0,0 0-4 0,0 0-4 15,0 0-4-15,0 0-4 0,0 0 0 0,0 0 0 0,0-5-4 16,0 5 0-16,0 0-4 0,0-4 0 0,0 4 4 0,0-5-8 0,0 5 4 15,0-5-4-15,0 0 0 0,0 0 8 0,0 0-8 0,0-4 0 16,0 4 0-16,0 1-8 0,0-6 0 0,0 5 0 0,8 0 0 16,-8-5 0-16,0 6 0 0,8-6-4 0,-8 5 4 0,0-4 0 0,9 4-4 15,-9-4-4-15,8-1 4 0,1 5 0 0,-9-5-4 16,9 5 0-16,-1-4-4 0,0 4 4 0,-8-4 0 0,10 3-4 0,-2-4-4 16,-8 6 4-16,8-1 0 0,0 1 0 0,2-2 0 0,-10 2 0 15,8 4 0-15,0-5 0 0,1 5-4 0,-1 0 0 0,0 0 8 16,2 0-8-16,-10 0 8 0,8 5-4 0,0-1 0 0,0 2 0 0,2-2 0 15,-2 1 4-15,0 5 0 0,-8-6-4 0,9 6 0 16,0 0 0-16,-9 4-4 0,8-4 0 0,-8 5 4 0,9-1 0 0,-9 0-20 16,0 0 20-16,0 6 0 0,8-1 0 0,-16 0 0 0,8 5-4 15,0 1 0-15,-9-2 4 0,9 2 0 0,-8-2 0 0,-1 6-4 16,0 1 0-16,1-6 0 0,0 4 4 0,-2-3-4 0,-6-2 4 0,8 6-4 16,-10-9 0-16,10 4 0 0,-9 0 4 0,-1-4 0 15,10-6-4-15,-8 0 4 0,-2 0-4 0,10 1 4 0,-10-5-4 0,10-5 4 16,-1 4-4-16,1-4 0 0,-9 0 0 0,8-5 4 0,9 0-4 15,-8 0-4-15,0 0 4 0,8-5 4 0,0 0 0 0,-10 1-4 16,10-1 0-16,0-5 0 0,0 0-4 0,0 0 0 0,10 1 0 0,-10-1 4 16,0 1 0-16,8-1 4 0,-8-1-8 0,8 3 4 15,-8-2 0-15,9 6 0 0,-9-6 0 0,9 0 0 0,-1 4 0 0,-8 3 0 16,8-2 4-16,1 0-4 0,-9 5 0 0,8-5 0 0,1 5 0 16,-9 0 0-16,9 0 4 0,-1 0 0 0,0 0-4 0,2 5 0 15,-2-5 0-15,-8 5 0 0,8 0 0 0,0-2-16 0,2 8 24 16,-2-6-4-16,0 0 0 0,1 4 4 0,7-4-4 0,-6 5 4 0,-2 0 0 15,0-1 0-15,0 1 8 0,2-1 4 0,6 5 0 16,-7-4 0-16,0 0 4 0,-1 0-4 0,1 4 0 0,7-4 0 0,-7-1 0 16,0 1-4-16,-1 1 0 0,0-7-4 0,2 5 0 0,-2-4 4 15,0 4-8-15,1-3 0 0,0-2 0 0,-1-4 0 0,-8 5 0 16,8-5 0-16,1 0 0 0,-1 0 0 0,0 0-4 0,-8 0 0 0,10-5 4 16,-2 1-4-16,-8-2 0 0,8 2 0 0,2-6-4 15,-10 1 0-15,8 5 0 0,-8-12 4 0,8 6-4 0,-8 1 0 0,8-1-8 16,-8-4-8-16,0-1-4 0,0 5-8 0,0-4-16 0,0 0-12 15,0 4-12-15,0-4 0 0,0 4-12 0,0-4-16 0,0 4-24 16,-8-1-20-16,8 3-52 0,-8-2-36 0,8 1 32 0,-8 3 44 0,8 2 28 16,-10 4 16-16</inkml:trace>
          <inkml:trace contextRef="#ctx0" brushRef="#br0" timeOffset="-32564.8839">4990 1288 71 0,'0'0'80'16,"0"0"-4"-16,0 0-8 0,0 0-20 0,0 0-4 0,-10 0 0 16,10 0-8-16,0 0 4 0,0 0-8 0,0 0 0 0,0 0-4 0,0 0 4 15,0 0 0-15,0 0-4 0,10 0 4 0,-20 0 4 0,10 0 4 16,0 0 0-16,10 0 12 0,-10 0-4 0,0 0 0 0,0 0 4 15,8 0-8-15,-8 6 0 0,8-6 0 0,1 4 0 0,-1 1-4 16,1-5-4-16,0 5-4 0,-1 5-4 0,0-6 0 0,0 5-4 16,10 2-4-16,0-2 4 0,-10 1-8 0,9 5 0 0,0-1-4 0,-9-5 0 15,9 6 0-15,1-5-4 0,-2 4-4 0,2 1 0 0,-1-6-4 16,-9 6 0-16,9-1 4 0,0-4 4 0,-9 4-4 0,10-4-4 16,-10 0 0-16,10-1 0 0,-10 1 0 0,0-1 4 0,1 1 0 0,-1-1-4 15,1-4 0-15,0 5 0 0,-1-5-4 0,-8 0 4 16,8 0 0-16,-8-1-4 0,0 1 0 0,0 0 0 0,10-5-8 0,-10 0 0 15,0 5-8-15,0-5-4 0,0 0 0 0,0 0-8 0,0 0-12 16,0 0-8-16,0 0-16 0,-10 0-12 0,10 0-12 0,0 0-12 16,-8 0-4-16,8 0-20 0,0 0-52 0,-8-5 8 0,8 5 28 0,-9-5 28 15,0 5 24-15</inkml:trace>
          <inkml:trace contextRef="#ctx0" brushRef="#br0" timeOffset="-32263.6875">5356 1202 31 0,'0'-4'108'0,"0"4"0"0,0 0-4 16,0-6-28-16,0 6 0 0,0 0-4 0,-9 0-8 0,9 6 4 16,-8-2-16-16,8-4 16 0,0 9 0 0,-8-3-12 0,-1-2 4 15,0 6-8-15,9-1-4 0,-8 1 0 0,-10-1 4 0,10 6-8 16,0-1-4-16,-1 1-4 0,0 0 0 0,-7-2-4 0,7 7 0 0,1-5 4 15,0 4 0-15,-10-5 4 0,10 5-8 0,-2-3 0 0,2-3 0 16,-9 7 0-16,9-7-8 0,-1 3 0 0,1-6-8 0,-1 4 0 16,1 1-4-16,0-6-4 0,8-4 0 0,-10 4-4 0,2 1-4 15,8-5 0-15,0-1-12 0,-8 1-8 0,8 0 0 0,0-5-20 16,0 5-8-16,0-5-12 0,0 0-8 0,0 0-8 0,0 0-4 16,0 0-12-16,0 0-16 0,0 0-4 0,0 0-4 0,0 0-24 0,0 0-52 15,0-5 8-15,0 5 32 0,8-5 32 0,-8 0 20 0</inkml:trace>
          <inkml:trace contextRef="#ctx0" brushRef="#br0" timeOffset="-31241.4199">5646 1139 27 0,'0'0'88'0,"0"5"-16"0,0-5-4 16,0 0-28-16,0 5 0 0,0-5-8 0,0 0-4 0,0 0 0 0,0 0 0 15,0 0-4-15,0 0-4 0,0 0 0 0,0 0 0 0,0 0 0 16,0 0 0-16,0 0 0 0,0 0 0 0,0 0-4 0,0 0 0 15,0 0 0-15,0 0 0 0,8 0 4 0,-8 0 0 0,0 0-4 16,0-5 4-16,0 5 0 0,0 0 0 0,0 0 0 0,0-5 4 16,0 5-4-16,0-5 0 0,0 5-4 0,9-5 0 0,-9 5 0 15,0-4 0-15,0 4 0 0,0-5-4 0,0 5 0 0,0-5-4 0,0 5 0 16,0 0 0-16,0 0 0 0,0 0 0 0,0 0 0 0,0 0-4 16,9 0-4-16,-18 0 4 0,9 0 0 0,0 0 0 0,0 0 0 15,9 0 0-15,-9 0 0 0,-9 0 0 0,9 0-4 0,0 0 4 16,0 0 4-16,0 0-4 0,9 0 4 0,-9 0-4 0,0-4 4 15,0 4-4-15,0 0 4 0,0-5 4 0,8 5-4 0,-8-5 0 0,0 5 4 16,8-5-4-16,-8 0 4 0,9 1-4 0,-9-2 0 0,8 2 0 16,-8-1 0-16,9-5 0 0,-9 6 4 0,9-1-4 0,-9 0 0 15,0 0 0-15,8 1 0 0,0-6-4 0,-8 5 4 0,10 0-4 16,-10 0 4-16,8-4-4 0,0 4 4 0,-8-5 0 0,8 6-4 16,2-6 0-16,-10 4 0 0,8-3 0 0,0 5 0 0,1-6 4 0,-9 0-4 15,8 1 0-15,0 3-4 0,2-2 0 0,-10 3 0 0,8-5 4 16,-8 5 0-16,8-5 0 0,-8 6-4 0,10-2 0 0,-10 2 0 15,8-1 4-15,-8 0-4 0,0 5 0 0,0-5 0 0,0 5 0 0,8 0 0 16,-8 0 0-16,0 0 4 0,0 0 0 0,0 0 4 16,0 0 0-16,0 0 0 0,0 0 0 0,0 0 0 0,-8 0 0 0,8 0 4 15,0 0-4-15,0 0 0 0,0 0 0 0,0 0 4 0,0 0-4 16,0 0 4-16,0 5 0 0,0-5-4 0,0 5 0 0,0 0 0 16,0-1-20-16,0 2 20 0,0 3 0 0,0-4 0 0,0 4 0 15,0 2-4-15,0 3 0 0,0-5 0 0,0 5 4 0,0-4-4 0,0 5 0 16,0-5-4-16,0 4 4 0,0 0 0 0,0 1-4 15,0-5 0-15,0 4 4 0,0 0 0 0,0-4-4 0,0 0 0 0,0-1 0 16,0 1 4-16,0-1 0 0,0 1-4 0,0-6 4 0,0 6-4 16,0-5 0-16,0 0 0 0,0 4 0 0,0-9-4 0,0 5 4 15,0 0 0-15,0 0 0 0,0-5 0 0,0 0 0 0,0 5 0 0,0-5-4 16,0 0 0-16,0 0 4 0,0 0-8 0,0 0-8 16,0 0-8-16,0 0-8 0,0 0-4 0,0 0-12 0,0 0-4 0,0 0-8 15,0 0-8-15,0 0-12 0,0 0-16 0,0 0-8 0,0 0-4 16,0 0-48-16,0 0-40 0,0 0 32 0,0 0 32 0,0-5 28 15,0 5 20-15</inkml:trace>
          <inkml:trace contextRef="#ctx0" brushRef="#br0" timeOffset="-30775.6694">6064 918 7 0,'0'0'100'0,"0"-4"-12"0,0 4 0 0,0 0-28 0,0 0 0 15,0 0 0-15,0 0-8 0,0 0 0 0,0 0 0 0,0 0 0 16,0 0 0-16,0 0 0 0,0 0-4 0,0 4 0 0,0 0 0 16,0 2-12-16,0-2-4 0,0 1 4 0,0 0-8 0,0 4 0 15,0 1-4-15,8-1-4 0,-8 1-4 0,0 0 0 0,0 0 4 0,8 4-4 16,-8 1 4-16,0-1 0 0,10-4 0 0,-10 4-4 16,8-4 0-16,-8 0-4 0,8 4 0 0,-8-4 0 0,9-1 4 0,-1 0-8 15,-8-4 0-15,9 5 0 0,-1-5-4 0,-8 4 0 0,9-4 4 16,-1 0-4-16,0 0 0 0,2 0 4 0,-2-5-4 0,0 0 4 15,2 5-4-15,-2-5 0 0,8 0 0 0,-7 0 0 0,0 0 0 0,-1-5 0 16,1 5 4-16,-1-5-4 0,0 0 0 0,2 0 0 0,-2 0-4 16,0 1 4-16,0-6 0 0,2 5 0 0,-2-5-4 0,-8 6 0 15,8-6 0-15,-8 1 0 0,9-1 0 0,-9 1 0 0,8 3 0 16,-8-3 0-16,0-1 0 0,0 1 0 0,0 4 0 0,0-4 0 16,0-1 0-16,0 0 0 0,0 5 4 0,0-4-4 0,0 4 0 0,0-5 0 15,0 6 0-15,-8-6 0 0,8 4 0 0,-9 2 0 16,9-1 8-16,-8 1-8 0,8-2 4 0,-8 2-4 0,-2-1 0 0,2 0 0 15,0 0 0-15,0 5 0 0,-2 0 4 0,2-4-4 0,0 4 4 16,-1 0-4-16,1 0 0 0,-1 0 0 0,0 0-4 0,1 0 4 16,0 4 0-16,0-4 0 0,-2 5-4 0,2 0 0 0,0 0 0 0,-2-1-8 15,10 2-4-15,-8 3-28 0,0-5 8 0,8 6-4 16,-9-4-16-16,1 3-8 0,8 1-20 0,-9-1-12 0,9 1-12 0,-8-2-8 16,-1 3-60-16,9-6-12 0,-8 5 32 0,8-1 36 0,-8 1 24 15</inkml:trace>
          <inkml:trace contextRef="#ctx0" brushRef="#br0" timeOffset="-28419.9718">6712 1453 19 0,'0'0'100'15,"0"0"-8"-15,0 0-24 0,8 0 4 0,-8 0-4 0,0 0-4 16,0 0 4-16,8 0 4 0,-8 0 0 0,10 0-4 0,-2 0 8 16,-8 0-8-16,8 0 0 0,0 0-8 0,2 0-4 0,-2 0 4 0,0 0-4 15,9 0-4-15,-8 0-4 0,0 0 4 0,-1 0-4 16,8 0 0-16,-6 0-4 0,-2 0-4 0,10 0-4 0,-10 0 0 0,9 0-4 16,-9 0 0-16,9-6-4 0,-8 6 0 0,7 0-4 0,-6-4-4 15,6-1 0-15,-7 5 4 0,8-4-8 0,-9 4 0 0,9-6 0 16,-8 2-4-16,8-2 0 0,-9 6-4 0,2-4 0 0,-2 0-4 0,0 4 0 15,1-5 0-15,0 5 0 0,-1 0 0 0,0 0 0 0,-8 0-4 16,9 0-4-16,-9-6 4 0,0 6-8 0,0 0-4 0,8 0-4 16,-8 0-8-16,0 0-16 0,0 6-24 0,0-6-20 0,0 0-20 15,0 0-40-15,-8 0-28 0,8 0-52 0,-9 0-48 0,9 5 56 16,-8-5 36-16,8 4 36 0,-8 0 28 0,8 2 20 0</inkml:trace>
        </inkml:traceGroup>
        <inkml:traceGroup>
          <inkml:annotationXML>
            <emma:emma xmlns:emma="http://www.w3.org/2003/04/emma" version="1.0">
              <emma:interpretation id="{EF3D458C-D0AF-4CF0-B4DA-26731195AC35}" emma:medium="tactile" emma:mode="ink">
                <msink:context xmlns:msink="http://schemas.microsoft.com/ink/2010/main" type="inkWord" rotatedBoundingBox="8918,4688 8935,4687 8936,5144 8919,5145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28745.0977">6908 1313 59 0,'0'-5'76'0,"0"5"-16"0,0-5-4 16,0 5-20-16,-9-5-4 0,9 1-4 0,0-2 0 0,0 6-4 16,0-3 0-16,0-3 4 0,0 1-4 0,0 5 4 0,0-5-4 0,0 1 4 15,0 4 4-15,0-6-4 0,0 6 4 0,0-4 8 0,0-1 0 16,0 5 8-16,0 0 4 0,0-4 4 0,0 4-8 0,0 0 4 16,0 0-8-16,0 0 0 0,0 0 0 0,0 0 0 0,0 0-4 0,0 4 4 15,0 1-4-15,0-1-8 0,0 2 0 0,0-2-4 16,0 6-4-16,0-4-4 0,0 3-4 0,0 5 4 0,0-4-4 0,0 3-4 15,0 3-4-15,0 3 4 0,0 0-8 0,0 1 4 0,0-7-8 16,0 7 4-16,0-1 0 0,0 1-4 0,0-1 0 0,0 0 0 16,0 1 4-16,0-6-4 0,0 5 4 0,0-5-4 0,0 6 0 0,0-6-4 15,0-4 4-15,0 4-20 0,0-4 20 0,0 1-4 0,0-3-8 16,0 2 0-16,0-5-8 0,0-1-8 0,0 2-4 0,0-2-4 16,0-4-4-16,0 5 0 0,0-5-4 0,0 0-8 0,0 0-12 15,0 0-8-15,0-5-4 0,0 5-8 0,0-4-12 0,0-2-12 16,0 2-36-16,0-1-28 0,-8 0 36 0,8-4 20 0,0 5 20 0</inkml:trace>
        </inkml:traceGroup>
        <inkml:traceGroup>
          <inkml:annotationXML>
            <emma:emma xmlns:emma="http://www.w3.org/2003/04/emma" version="1.0">
              <emma:interpretation id="{72FB13A9-4367-423A-8BC8-3387E338B6B2}" emma:medium="tactile" emma:mode="ink">
                <msink:context xmlns:msink="http://schemas.microsoft.com/ink/2010/main" type="inkWord" rotatedBoundingBox="9940,4472 11688,4469 11690,5191 9942,5194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26021.3874">7914 1619 31 0,'0'0'88'15,"0"5"-12"-15,0-1 0 0,0-4-24 0,0 6-4 0,0-6-8 0,0 4-4 16,0-4-4-16,0 0-4 0,0 0 0 0,0 4 0 0,0-4-4 16,0 0 0-16,0 0 4 0,0 0 8 0,0 0 4 0,0 0 4 15,0 0 0-15,8-4 4 0,-8 4 0 0,0-4-4 0,9-2 0 16,-9 2 0-16,8-1 0 0,0 0-4 0,2-4 0 0,-2 0-4 16,0-1 0-16,2-5-4 0,-2 1 0 0,8-1-8 0,-7 1 0 0,-1-5-4 15,1 0 0-15,8 4 0 0,-9-4 0 0,10 0-4 0,-2-5-4 16,-6 5-4-16,6-1 8 0,-7 1-4 0,8 0-4 0,-8 0 4 15,-1 0-4-15,8 5 4 0,-6-6-4 0,-2 5-4 0,0 2 4 0,2-2-4 16,-2 5 0-16,0 0 0 0,-8 1 4 0,9-1-4 16,-9 6 0-16,8-1-4 0,-8 0 4 0,0 0-4 0,0 5 0 0,0-4 0 15,0 4 0-15,0 0 0 0,0 0 0 0,0 0 0 0,0 0 0 16,0 0 4-16,0 0-4 0,0 4 4 0,0-4 0 0,0 5 0 16,8 0 0-16,-8 4-4 0,0-3 0 0,0 3 0 0,0 1 0 0,0-1 4 15,0 5-4-15,9 1 0 0,-9 4 0 0,0-5 0 0,0 6-4 16,0-1 8-16,0 5 0 0,0-5-4 0,0 5 0 15,0 0-4-15,0-4 4 0,0 3 0 0,0-5 0 0,0 7 0 0,0-5 0 16,0-1-4-16,0 0 4 0,0 0-4 0,0 0 4 0,0-4-4 16,0-1 4-16,0 1-8 0,0-7-4 0,0 3-8 0,0-2 0 15,0 1-8-15,0-6-8 0,0 2-4 0,0-2-4 0,0 1-8 16,0 1 0-16,9-6-8 0,-9 0-16 0,0 0-4 0,0 0-8 16,0 0-4-16,0 4-12 0,0-8-48 0,0 4-32 0,0 0 28 0,0-6 36 15,0 1 20-15</inkml:trace>
          <inkml:trace contextRef="#ctx0" brushRef="#br0" timeOffset="-25444.9298">8724 1039 19 0,'0'0'88'0,"0"-5"-8"0,0 5-4 0,0 0-24 0,0 0 0 16,0-5 0-16,0 5-4 0,0 0 0 0,0 0 4 0,0 0 4 15,0 0 4-15,0 0 4 0,0 0-20 0,0 0 24 0,0 5-4 0,0-5-8 16,0 0-8-16,0 0 0 0,0 0-8 0,0 0 0 16,0 5-4-16,0 0-4 0,-9-1 4 0,9 1-8 0,0 0-4 0,-9 5 0 15,9-6-4-15,-8 6 0 0,8 0-4 0,-8 4-4 0,8 0 0 16,-9 0-4-16,9 0 0 0,-8 1-4 0,-1 0 4 0,9-1-4 15,-9 5 0-15,9 0 0 0,0 0 0 0,-8 1 0 0,8-1 0 0,0 0-4 16,0 6 4-16,-8-6-4 0,8 4 4 0,0-3-4 0,0 4 0 16,0 0 0-16,8 0 0 0,-8-5 0 0,8 0 4 0,-8 5-4 15,9-5 0-15,-9 0-4 0,9 1 0 0,-1-6 4 0,1 5 0 16,-1-4 0-16,0 0 0 0,1-2 4 0,0-3-4 0,7 0 0 16,-6-1 0-16,-2 1 0 0,0-1 0 0,1-4 0 0,8 1 0 15,-9-3 0-15,1-3 0 0,-1 6 4 0,10-6-4 0,-10 0 0 16,0 0 0-16,2 0 0 0,-2-6 0 0,0 3 0 0,-8-3 0 0,8 1 0 15,1-4 0-15,-9-1 4 0,9 1-4 0,-9 3 0 0,0-3 0 16,0-1 0-16,0 2 0 0,0-7-4 0,0 5 0 0,0 0 4 16,0 1 0-16,-9 0-4 0,9-1 4 0,-9 0 0 0,9 5-4 15,-8-5 4-15,0 6-4 0,0-1 0 0,8 5 4 0,-10-5-8 16,2 5 0-16,0 0-8 0,-2 5 0 0,2 0-8 0,0-1-8 16,-1 6-12-16,-7-1-8 0,7 1-8 0,0 5-20 0,1-1-12 0,0 1-8 15,-2 4-4-15,2-5-52 0,0 5-40 0,-1 0 36 0,0 0 28 16,1 0 24-16</inkml:trace>
          <inkml:trace contextRef="#ctx0" brushRef="#br0" timeOffset="-23064.299">9252 1428 59 0,'0'0'80'0,"0"-5"-4"0,0 5 0 15,0 0-24-15,0 0-4 0,0 0 0 0,0 0-4 0,0 0 4 0,0 0 4 16,0 0 4-16,0 0 0 0,0 0 8 0,0 0 4 0,0 0-4 15,9 0 0-15,-9 0-4 0,0 0 0 0,8 5 0 0,0-5 0 16,-8 4 0-16,10-4-4 0,-2 5-4 0,0 0 0 0,2 4-24 16,6-4 16-16,-8 0-8 0,1 3 0 0,8 3-8 0,-8-1 0 15,-1-1-8-15,10 1 0 0,-10 5 0 0,8-6-4 0,-6 0-4 16,6 6 4-16,-7-6 0 0,8 5-4 0,-8-4 0 0,7 0 0 0,-8 4 0 16,10-4-8-16,-10 0 4 0,10-2 0 0,-10 3-4 0,1 3 0 15,-1-9 0-15,9 5-4 0,-8-1 0 0,-1 1 0 0,0-6 0 16,2 6 4-16,-10-4-4 0,8-3 0 0,0 3 0 0,-8-2 0 15,10 1-4-15,-10-1 0 0,0-4-4 0,0 0-8 0,8 6-8 16,-8-6-12-16,0 0-8 0,0 0-16 0,0 0-20 0,0 0-12 0,0 0-24 16,-8 0-20-16,8 0-12 0,0 0-60 0,-10-6-20 15,2 2 40-15,8 4 36 0,-8-5 24 0,8 1 28 0</inkml:trace>
          <inkml:trace contextRef="#ctx0" brushRef="#br0" timeOffset="-22803.996">9593 1384 19 0,'0'-4'116'0,"0"-2"-4"0,9 2 0 0,-18-1-24 0,9 5-4 15,0-5 0-15,0 5 0 0,0 0 0 0,0 0-12 0,0 0 0 16,0 0-8-16,0 0-8 0,0 0-8 0,0 0 4 0,0 5-4 0,-8-5-4 16,8 5-4-16,0-1 4 0,-9 2 0 0,9 3 0 0,-8-4-8 15,-1 4 0-15,1 1-4 0,0 5-4 0,-2-6 0 0,2 5 0 16,0 4-8-16,-10-2-4 0,10 3 0 0,0 1-4 0,-10-6-4 15,10 5 0-15,-9 0-4 0,9-5 0 0,-10 5-4 0,10-4 0 16,-10 3 0-16,10-3-4 0,0-5-8 0,-10 5-12 0,10-6-16 0,8 1-20 16,-9-1-12-16,9-4-8 0,-8 1-16 0,8-3-16 0,0 3-16 15,8-6-24-15,-8-6-64 0,9 6 16 0,-9-9 40 0,8 4 20 16,1-4 32-16</inkml:trace>
        </inkml:traceGroup>
        <inkml:traceGroup>
          <inkml:annotationXML>
            <emma:emma xmlns:emma="http://www.w3.org/2003/04/emma" version="1.0">
              <emma:interpretation id="{3C270780-CED9-428C-A4C4-6DA639A14DFE}" emma:medium="tactile" emma:mode="ink">
                <msink:context xmlns:msink="http://schemas.microsoft.com/ink/2010/main" type="inkWord" rotatedBoundingBox="11996,4361 12260,4360 12261,4773 11997,4774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21926.3423">9994 1144 55 0,'0'0'80'0,"0"4"-4"0,9-4-4 15,-9 0-24-15,0 0 0 0,8 0-8 0,-8 0 0 0,9 0 0 16,-9 0-4-16,8 0 0 0,-8 0 0 0,8 0 0 0,-8-4 0 0,9 4-12 16,0 0 20-16,-9-4-8 0,8 4 0 0,-8-6 4 0,8 6-4 15,-8-4 0-15,10-1-4 0,-2 0 0 0,-8-4-8 0,8 4 0 16,-8-5-4-16,9 6 0 0,-9-6-4 0,9 0-4 0,-9 1 0 15,0 4 0-15,8-5-4 0,-8 1-4 0,0-1 0 0,0 1 4 16,0-1-4-16,0 1-4 0,0-1 8 0,0 1-12 0,0 4 4 0,0-5 4 16,0 5-4-16,-8-5 0 0,8 6 0 0,0-1 4 0,-9-4 0 15,9 9 0-15,-9-6 0 0,1 2-4 0,8 4 0 0,-8-5 0 16,-2 5 0-16,10 0 0 0,-8 0 4 0,0 0-8 0,-1 0 4 16,0 5-4-16,1-5 8 0,8 4-4 0,-8 2 0 0,-1-6-4 15,1 4 12-15,8 1-12 0,-9 0 8 0,0-1-8 0,9 1 4 16,-8 0-4-16,8 0 0 0,-8 0 4 0,8 0-4 0,0 0 4 15,0-1 0-15,0 1 0 0,0 0 4 0,0 0-4 0,0-1 4 16,0 1-4-16,0 0-4 0,8 0 8 0,-8-2-4 0,8 3 0 0,-8-1 0 16,9 0 0-16,-9 0 0 0,9-1 0 0,-9 1 0 0,8 0 4 15,1 0-4-15,-1-5 4 0,0 5 0 0,1-1-4 0,0 2 0 16,-1-2 0-16,0 1 0 0,2 0 0 0,-2-1 0 0,0 2 0 16,10-2 4-16,-10 1-4 0,0 4 0 0,1-4 0 0,-1 0 4 15,0-1-4-15,2 2 0 0,-2 2 0 0,-8-2 0 0,8-1 0 0,2-1 0 16,-2 1 0-16,-8 5 0 0,8-6 0 0,0 2 0 0,-8 3 4 15,9-5-4-15,-9 2 0 0,9-2 0 0,-9 6 0 0,0-5 4 16,0-1-4-16,0 2 0 0,0 3 4 0,0-5-4 0,0 2 4 0,0-2-4 16,0 1 0-16,0 0 4 0,0 1-8 0,0-3 4 0,0 3-4 15,-9-2 8-15,9 1 0 0,0 0 0 0,-9-5-4 0,9 5 0 16,-8-1 4-16,0 1 0 0,0 0-4 0,-2-1 4 0,2-4-4 16,0 5 4-16,-2-5 0 0,2 0 4 0,0 6 0 0,-1-6 0 15,-7 0 4-15,7 0 0 0,0 0 0 0,1 0 0 0,0 0 0 0,-2 0 0 16,2-6-4-16,0 6 0 0,8-5-4 0,-9 1 0 0,0-1 4 15,9 0-4-15,-8 1 0 0,8-1 0 0,0 0-4 0,0-4 0 16,-8 0 0-16,8-2-4 0,0 6 0 0,0-5-4 0,0 1-4 0,8-1-4 16,-8 1-8-16,8-5-12 0,-8 4-12 0,9 1-20 15,0-1-20-15,-9 0-24 0,8 1-44 0,0-2-56 0,2 3 28 0,-10-2 32 16,8 0 28-16,0 5 24 0</inkml:trace>
        </inkml:traceGroup>
        <inkml:traceGroup>
          <inkml:annotationXML>
            <emma:emma xmlns:emma="http://www.w3.org/2003/04/emma" version="1.0">
              <emma:interpretation id="{F17AA15D-942C-45D3-9CE3-F2FC8F5DC4FF}" emma:medium="tactile" emma:mode="ink">
                <msink:context xmlns:msink="http://schemas.microsoft.com/ink/2010/main" type="inkWord" rotatedBoundingBox="13000,4467 16002,4461 16004,5293 13002,5299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19323.2993">10974 1682 23 0,'0'0'88'0,"0"0"-12"0,0 0-12 0,0 0-16 0,10 0-8 16,-10 0 4-16,0-6-8 0,0 6 0 0,0 0 4 0,0-4 4 15,8 4 4-15,-8 0 4 0,0 0 8 0,8 0 4 0,-8 0 4 16,9 0-4-16,-1-5-4 0,-8 5 4 0,8 0 0 0,1 0 0 16,0 0 0-16,-1 0-4 0,0 0 0 0,2 0-4 0,-2 5 0 0,0-10 0 15,1 10-4-15,0-5 0 0,7 0-4 0,-7 4-4 0,-1-4-4 16,10 0 0-16,-10 6 0 0,10-6-8 0,-10 0-4 0,8 4-4 15,-6-4-4-15,6 5 4 0,-7-5 0 0,7 6-4 0,2-6 4 16,-10 0-4-16,10 4-4 0,-10-4-16 0,9 0 0 0,-8 0 0 16,-1 0 0-16,9 0 0 0,-9 0 0 0,1 0 0 0,0 0 0 15,7 0 0-15,-16 0 0 0,10 0 0 0,-2 0 0 0,0 0 0 0,-8 0 0 16,0 0 0-16,9 0 0 0,-9 0 0 0,0 0 0 16,0 0 0-16,0 0 0 0,0 0 0 0,0 0 0 0,0 0 0 0,0 0 0 15,0 0 0-15,0 0 0 0,0 0 0 0,0 0 0 0,0 0 0 0,0 0 0 16,0 0 0-16,0-4 0 0,0 4 0 0,0 0 0 15,0 0 0-15,0-6 0 0,-9 6 0 0,9-5 0 0,0 5-32 0,0-4-104 16,-8 4-24-16,8 0-48 0,-8-6-60 0,8 6-44 0,-10-4 64 16,2 4 48-16,8 0 36 0,-8 0 32 0,-1 0 20 0</inkml:trace>
          <inkml:trace contextRef="#ctx0" brushRef="#br0" timeOffset="-16236.5645">12357 1245 7 0,'0'0'84'0,"0"0"-12"0,0-5-8 0,0 5-24 15,0 0 0-15,0-4-4 0,0 4-4 0,0 0 4 0,0 0 0 0,0 0-4 16,0-6 4-16,0 6-4 0,0 0 4 0,0 0 4 0,0 0 0 16,0 0 0-16,0 6 4 0,0-6 0 0,0 0 4 0,0 0 4 15,0 0-4-15,0 0 0 0,0 0-4 0,0 0 0 0,0 0-4 16,0 0 0-16,0 0 0 0,0 0 4 0,0 0 0 0,0 0 0 0,0 0 0 16,0 0-4-16,0 4-4 0,0-4 4 0,0 5-8 15,0-1-4-15,0 2 0 0,0-2-4 0,0 1-4 0,0 6-4 0,0-8-4 16,0 7 0-16,0 5 0 0,0-6-4 0,0 5-4 0,0-4 0 15,0 5 0-15,0-1-20 0,0 1 24 0,0-1 0 0,0 0-4 16,0 1-4-16,0-1 4 0,0 0 0 0,0 1-4 0,0-1 0 0,0 0 0 16,0 1 0-16,0 0 0 0,0-6 0 0,0 5 4 0,0-4-4 15,0-1 0-15,0 5 4 0,0-4-4 0,0 0 0 0,0-5-4 16,8 4 4-16,-8 1-4 0,0-6 0 0,10 2 4 0,-10-2 0 16,8 7 0-16,0-7-4 0,-8-4 4 0,9 4-4 0,-1 1 0 15,0-5 0-15,2 0 0 0,-2 5 0 0,-8-5-4 0,8 0 0 16,0 0 8-16,1 0-8 0,-1-5 4 0,0 0 0 0,2 5 0 0,-2-4 0 15,0 0 0-15,1-7 0 0,-1 7-4 0,0-2 8 16,0 2 0-16,2-6-4 0,-2 5 0 0,0-4-4 0,-8-1 4 0,9 6 4 16,-1-6 0-16,-8 5 0 0,8-5 0 0,1 1-4 0,-9 4 4 15,0 0 0-15,8 1 0 0,-8-1-4 0,0-4 0 0,9 9 4 16,-9-7 0-16,0 4 4 0,0-2-4 0,0 0 4 0,0 5-4 16,0-5-20-16,0 5 24 0,0 0 0 0,0-5 0 0,0 5 0 15,0 0 0-15,0 0 0 0,0 0 0 0,0 0 0 0,0 0-4 0,0 0 0 16,0 5 0-16,0 0 0 0,0-5 0 0,0 5 4 0,0 3-4 15,0-1 4-15,0 2 4 0,8-4-4 0,-8 9 0 0,0-5 0 16,0 1 0-16,0 5 0 0,0-1 0 0,0 0-8 0,0 0 4 0,0 0 4 16,0 1 0-16,0 0-4 0,0-1 0 0,0 1 4 15,0-1 0-15,0 1-8 0,9-2 0 0,-18 2 0 0,9-6 8 0,9 6 0 16,-9-5-4-16,0-1 0 0,0 1 0 0,0-1 0 0,0-3-4 16,0 3 0-16,0-4-4 0,0 0-4 0,0-1-8 0,0-4-12 15,0 5-8-15,0-5-12 0,0 0-8 0,0 0-8 0,8 0-20 0,-8 0-16 16,0-5-16-16,0 1-16 0,0-1-60 0,0 0-16 0,0 0 40 15,0-5 40-15,0 1 20 0</inkml:trace>
          <inkml:trace contextRef="#ctx0" brushRef="#br0" timeOffset="-15521.4771">12986 1442 31 0,'0'0'104'0,"0"0"-12"16,0 0-8-16,0 0-28 0,0 0-4 0,0-5-4 0,0 5-4 0,9 0-4 16,-9 5 4-16,0-5 4 0,0 0 0 0,9 0-4 0,-9 0 4 15,8 0 4-15,-8 0-4 0,9 4-4 0,-9 1-4 0,8-5 0 16,-8 5 0-16,8 5-4 0,-8-1 0 0,10 1 0 0,-2-1-4 16,-8 1 0-16,8 3 0 0,-8 3-4 0,8-2 0 0,-8 5-4 15,10-5-4-15,-10 6-4 0,8-6 0 0,-8 6-20 0,8-1 16 16,1-5 0-16,-9 5 0 0,9-4 0 0,-9 5-4 0,8-7-4 0,-8 2 0 15,9-1 0-15,-1-5 0 0,-8 6-4 0,0-5 0 0,8-1 0 16,-8-4 0-16,8 4 4 0,-8-3-4 0,10-2 4 0,-10-4-4 16,0 5 0-16,0-5 0 0,0-5 0 0,0 5 0 0,8-4-4 15,-8-2 4-15,0-3 0 0,0-1-4 0,0 6 0 0,0-11 0 16,0 0-4-16,-8 6 4 0,8-10 0 0,0 4-4 0,0 1 0 0,0-5 0 16,0-5-4-16,0 6 0 0,0-3 4 0,0 2-4 15,-10-4 0-15,10 3 4 0,-8-4 0 0,8 6 4 0,0-7 0 0,-8 6 0 16,8-5 0-16,-8 5 0 0,8-5 4 0,-9 5 4 0,9-1-8 15,0 1 4-15,0 0-4 0,0 0 0 0,-8 5 4 0,8-1 0 16,0 2-4-16,0-3 4 0,0 2 0 0,0 5 0 0,0-1 0 0,8 0 0 16,-8 1 0-16,0 3 0 0,9 2 0 0,-9-1 4 0,8 1-4 15,-8-2 0-15,8 2 0 0,-8-1 0 0,8 5 0 0,2-5 0 16,6 0 0-16,-6 1 0 0,-2-1 0 0,9 5 0 0,-9-6 0 16,9 2 0-16,0 0 0 0,1-2 0 0,-2-3 0 0,2 4 0 15,7 0 0-15,-8 1 4 0,0-1-4 0,9-5 0 0,0 6 0 0,-10-1 0 16,10 0 0-16,-9 1 0 0,9-6 0 0,0 5 0 0,-10 0 4 15,10 0-4-15,-9 0 0 0,9 1-4 0,-10-1 4 0,2 0 0 16,-1 0 0-16,0 5 4 0,0-6-8 0,-1 6 4 0,2 0 0 16,-10 0 4-16,2 0-4 0,-2-3 0 0,8 3 0 0,-7 0 4 15,-9 3-4-15,8-3 0 0,1 0 4 0,0 0-4 0,-9 0 4 0,8 0 4 16,-8 0-8-16,8 0 4 0,2 0 0 0,-10 0 0 0,8 0 4 16,0 6 0-16,-8-6 0 0,8 5 0 0,2 0 8 0,-10 0 0 15,8-1 0-15,0 1 0 0,1 5 4 0,-1-5 0 0,-8 5 0 16,9-1 4-16,0 0-4 0,-9 6 4 0,8-6 0 0,0 1-4 15,-8 4-4-15,8-4 0 0,-8 4 0 0,10-4 0 0,-10 4 0 16,0-5-4-16,8 6-4 0,-8-5 0 0,0 0 0 0,0-1-4 0,0 1 0 16,0-1 0-16,8-4-4 0,-8 4 0 0,0-3 0 15,0-2-4-15,0 1 0 0,0-5-8 0,0 5-4 0,0-5-12 0,0 0-16 16,0 0-12-16,0 0-16 0,0 0-12 0,-8 0-20 0,8-5-16 16,0 5-16-16,0-5-32 0,-8 5-52 0,-2-4 20 0,2 4 40 15,8-6 28-15,-8 6 24 0</inkml:trace>
        </inkml:traceGroup>
        <inkml:traceGroup>
          <inkml:annotationXML>
            <emma:emma xmlns:emma="http://www.w3.org/2003/04/emma" version="1.0">
              <emma:interpretation id="{90842C3F-F6A7-4154-99B2-B1FFBEA729B7}" emma:medium="tactile" emma:mode="ink">
                <msink:context xmlns:msink="http://schemas.microsoft.com/ink/2010/main" type="inkWord" rotatedBoundingBox="15525,4364 17623,4360 17625,5335 15527,5339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14909.1169">13507 1494 67 0,'0'0'92'0,"0"-4"-8"0,-8-1-4 0,8 0-28 0,0 0 0 15,0-1-8-15,0 3 0 0,0-7 0 0,0 5 0 0,0-4 0 16,0-1 0-16,8 1 8 0,-8-1 0 0,8 5-4 0,-8-9 4 0,8 9-8 16,2-4 0-16,-10-1 0 0,8 0-4 0,0 1 0 0,1-1-8 15,-1 5 4-15,1 1 0 0,8-7-4 0,-9 7-4 0,0-1-4 16,2 5-4-16,-2-5 4 0,0 5-8 0,2 0 0 0,-2 0-4 16,0 5 0-16,1 0 0 0,-1-1-4 0,1 7 0 0,-9-2 0 15,8 1 0-15,-8-1 0 0,0 5-4 0,0 1-4 0,0-1 0 0,0 1 0 16,0 4 0-16,0-5 0 0,-8 4 4 0,8-2 0 0,-9 3-4 15,9-6 0-15,0 3 0 0,-8-7 0 0,8 6-4 0,0-6 4 16,-9 1 0-16,9-6 0 0,0 2 0 0,0-2 0 0,0 2 0 0,0-6 0 16,0 4 0-16,0-4 0 0,9 0 0 0,-9 0 0 15,8-4 0-15,-8 4 0 0,9-6 0 0,-9 2 0 0,8 4 0 0,-8-6 0 16,9 2 0-16,-1-1 0 0,0 0 0 0,2 0 0 0,-2 1 0 16,0-1 4-16,2 0 0 0,-2 0-4 0,-8 1 4 0,8 4 0 15,0 0-4-15,1-5 8 0,-1 5 0 0,-8 0-4 0,9 0 4 16,0 0-4-16,-1 5 4 0,-8-5 0 0,8 4 0 0,2 1 0 15,-10 0-4-15,8 0 0 0,-8-1 0 0,8 6 0 0,0-5 0 16,-8-1 4-16,10 6 0 0,-10 0-8 0,8-1 4 0,0 1 0 0,-8 5-4 16,9-7 4-16,-9 3 4 0,8 3-4 0,-8-5 0 0,0 6-4 15,0-5 8-15,0 4 0 0,0 1 0 0,0-6 4 0,0 5 0 16,-8 0 4-16,8 1-4 0,-9-5 0 0,1 4-4 0,0-4 4 16,-10 4-4-16,10-4-4 0,-10 4 4 0,10-9-4 0,-9 4-4 15,0 1-8-15,0-5-8 0,1 4-12 0,-10-9-40 0,8 5-4 0,1-5-24 16,-8 0-32-16,8 0-32 0,-1-5-56 0,-8 1-36 0,10-6 48 15,-1 0 36-15,0 1 36 0,0-1 20 0</inkml:trace>
          <inkml:trace contextRef="#ctx0" brushRef="#br0" timeOffset="-10820.0559">14478 1442 3 0,'0'0'84'0,"-8"-5"-8"0,8 5 0 0,0 0-24 16,0 0-4-16,-8 0 0 0,8 0 0 0,0 0-4 0,0 0-4 16,0 0-4-16,0 0 0 0,0 0 0 0,0 0-4 0,0 0 0 15,0 0 0-15,0 0 12 0,0 0-4 0,0 0-16 0,0 0 28 0,0 0-8 16,8 5 4-16,-8-5 0 0,0 0 4 0,8 4 0 0,-8 1 0 15,9 0 4-15,0 0-4 0,-1 0 4 0,0 4 0 0,2-4-4 16,-2 5-4-16,0-1 0 0,1 1 0 0,8-2 0 0,-9 3-4 16,1-1-8-16,7 4 0 0,-6-5 0 0,6 6-4 0,-6-5-4 15,6 4 0-15,1-5-4 0,-8 6-8 0,8-5 4 0,-9 5-8 0,10-7 0 16,-2 7-4-16,-6-5-4 0,6 5 4 0,-8-7-4 0,10 2 0 16,-10 5 0-16,1-6 0 0,7 1-4 0,-6-1 0 0,-2 0 0 15,0 2 0-15,0-2 0 0,2 1 0 0,-2-6-4 0,0 6 4 16,1-5 0-16,-9-1-4 0,8 2 0 0,-8 3-4 0,9-4-4 15,-9-5 0-15,0 5-8 0,0-5-16 0,0 4-12 0,0-4-20 16,0 0-20-16,0 0-20 0,0 0-16 0,-9 0-20 0,9 0-12 0,-8-4-24 16,8 4-44-16,-9-5 8 0,9-5 44 0,-8 6 28 0,0-2 24 15,8-3 24-15</inkml:trace>
          <inkml:trace contextRef="#ctx0" brushRef="#br0" timeOffset="-10553.765">14811 1413 87 0,'-8'-5'108'16,"8"5"-8"-16,0 0-8 0,-9 0-20 0,9-5 0 0,0 5 4 15,-8 0-8-15,8 0-4 0,-9 0 0 0,9 0-4 0,-9 0-8 16,1 5 4-16,8-5-4 0,0 5-4 0,-8 0-4 0,8 0 4 0,-8 0 0 16,-2-1 0-16,10 6-4 0,-8-6 0 0,0 6-4 15,8 0-4-15,-10-1-4 0,2 6 0 0,0-1-4 0,-1-4 0 0,1 4-4 16,-1 0-4-16,-8 1-4 0,9-1 0 0,0 1-4 0,-10-1 0 15,10 0-4-15,-2 0-4 0,-6-4 0 0,7 5-4 0,1-1 4 16,-9 1-8-16,8-6-4 0,1 1-4 0,0-1-12 0,-2 2-16 0,10-2-12 16,-8-5-16-16,8 5-12 0,-8-3-16 0,8-6-16 0,0 4-12 15,0-4-20-15,0 0-52 0,0 0-8 0,0 0 32 0,8-4 36 16,-8-6 28-16</inkml:trace>
          <inkml:trace contextRef="#ctx0" brushRef="#br0" timeOffset="-10116.935">15246 957 51 0,'0'0'84'0,"0"0"-12"0,0 0 4 0,0 0-28 15,9 0 0-15,-9 0-8 0,8 5 0 0,-8-10 0 16,8 5 0-16,-8 0 4 0,8-5 4 0,2 5-4 0,-2 0 8 0,0-4 0 16,2 4 0-16,-2 0 0 0,0-5-4 0,1 5-4 0,8 0-4 15,-8 0 0-15,-1-5-4 0,8 5-4 0,-6-4-8 0,6 4 0 16,-6 0-8-16,6 0 0 0,-7 0 0 0,7-6-8 0,-7 6 0 0,8 0-4 16,-9 0-4-16,10-4 0 0,-10 4-4 0,1 0-8 0,8 0-8 15,-9 0-20-15,1-5-16 0,-1 5-20 0,1 0-16 0,-9 0-8 16,9 0-48-16,-9 0-40 0,0 0 24 0,0 0 32 0,0 0 16 15,0 0 32-15</inkml:trace>
        </inkml:traceGroup>
        <inkml:traceGroup>
          <inkml:annotationXML>
            <emma:emma xmlns:emma="http://www.w3.org/2003/04/emma" version="1.0">
              <emma:interpretation id="{E7C1ECD1-DAFA-4D78-8141-217C7E5236DB}" emma:medium="tactile" emma:mode="ink">
                <msink:context xmlns:msink="http://schemas.microsoft.com/ink/2010/main" type="inkWord" rotatedBoundingBox="17332,4361 17639,4360 17640,4849 17333,4850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9613.2834">15348 919 63 0,'-8'5'104'16,"-1"-1"-8"-16,9-4-8 0,-8 6-28 0,8-2-4 0,-8 1 0 15,8 0-4-15,0 4 0 0,-10-4-4 0,10 5-4 0,0 0 0 16,0-1-4-16,0-4-4 0,0 4-4 0,0 1 0 0,0-2-8 0,0 8 4 16,0-7 0-16,10 6-4 0,-10-6 0 0,8 6-8 0,-8 0 0 15,8-6-4-15,-8 0 0 0,9 5-4 0,-9-4 0 0,8 0 4 16,1-1-4-16,0 1 4 0,-1-1-8 0,0-3 0 0,0-2 0 0,-8 1 0 16,10-1 0-16,-2 2 4 0,0-6-4 0,2 4-4 15,-2-4 4-15,0 0 0 0,-8-4 0 0,9 4-4 0,-1-6 0 0,0 6 0 16,1-4 4-16,-9-1 0 0,9 1-4 0,-1 4-4 0,0-6 4 15,-8 2 0-15,10-1 0 0,-2 5 0 0,-8-5 0 0,8 5 4 16,-8 0 0-16,9 0 4 0,0 0-4 0,-9 0 8 0,8 5-4 0,-8 0 0 16,8-5 0-16,-8 10 4 0,9-6-4 0,-9 1 0 0,8-1 0 15,-8 6 4-15,9 0-16 0,-9-5 16 0,0 5 0 0,9-1 0 16,-9 1 0-16,8-1-4 0,-8 2 4 0,0-2 0 0,0 0 4 16,0 5-4-16,0-9 0 0,0 9 0 0,0-4 0 0,8 0 4 15,-16-5 0-15,8 4-4 0,0 1 0 0,-8 0-4 0,8-6 0 0,-9 1-4 16,0 0 0-16,1 0 0 0,8-1 0 0,-9 1-4 0,1-5-8 15,0 0-8-15,-1 0-16 0,-8 0-24 0,9 0-16 0,-2-5-40 16,2 1-36-16,0-1-76 0,-1-5-8 0,-8 6 40 0,9-11 40 16,-1 5 24-16,1 1 24 0</inkml:trace>
        </inkml:traceGroup>
        <inkml:traceGroup>
          <inkml:annotationXML>
            <emma:emma xmlns:emma="http://www.w3.org/2003/04/emma" version="1.0">
              <emma:interpretation id="{4C0C42CC-2A15-481D-AA31-EF77D65C03F1}" emma:medium="tactile" emma:mode="ink">
                <msink:context xmlns:msink="http://schemas.microsoft.com/ink/2010/main" type="inkWord" rotatedBoundingBox="18364,4454 20990,4449 20992,5203 18365,5208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7696.4129">16415 1403 27 0,'-10'0'80'0,"10"0"-8"0,-8 0-4 16,0 0-24-16,8 0 0 0,-10 0 0 0,10 0 0 0,-8 0 0 0,0 0 0 15,8 0 0-15,-9 0 0 0,9 0 4 0,0 0-4 0,-8 0 4 16,8 0 0-16,0 0-8 0,0 0 4 0,0 0-4 0,0 0-8 15,0 0-4-15,-9 0 4 0,9 0-8 0,0 0 0 0,9 0 8 0,-9 0 4 16,0 0 8-16,0 0 0 0,8-4 4 0,-8 4 4 16,9 0 4-16,-9 0 0 0,8 0 0 0,0 0-4 0,2 0 0 0,-2 0 0 15,0 0-8-15,10 0 0 0,-10 0 0 0,9 0 0 0,-8 0-4 16,8 0 0-16,-1 0-4 0,-6 0-8 0,6 0 0 0,2 0 0 16,-2 0-4-16,1 0-8 0,1 0-16 0,8 0 0 0,-10 0 0 0,2 0 0 15,-2 0 0-15,10 0 0 0,-9 0 0 0,-1 0 0 0,2 0 0 16,0 0 0-16,-2 0 0 0,-7 0 0 0,7 0 0 0,-7 0 0 15,0 0 0-15,7 0 0 0,-16 0 0 0,10 0 0 0,-2 0 0 16,-8 0 0-16,0 0 0 0,8 4 0 0,-8-4 0 0,0 0 0 16,0 0 0-16,0 0 0 0,0 0 0 0,0 0 0 0,0 0 0 15,0 0 0-15,-8 0 0 0,8 0 0 0,0 0 0 0,0 0 0 16,-8 0 0-16,8 0 0 0,0 0 0 0,0 0 0 0,-10 0-36 0,10 0-72 16,-8 0-24-16,0 0-36 0,8 0-32 0,-9 5-60 0,0-5-24 15,9 5 40-15,-8 0 56 0,0 0 36 0,-1 0 28 0,1-1 24 16</inkml:trace>
          <inkml:trace contextRef="#ctx0" brushRef="#br0" timeOffset="-5255.9418">17761 1370 23 0,'-8'0'84'0,"8"0"-12"0,0 4-8 0,0-4-20 0,0 0 4 16,8 0-12-16,-8 0-4 0,0 0 4 0,0 0-4 0,8 0 0 15,-8 0 0-15,9 0 0 0,-9 0-16 0,9-4 20 0,-9 4 0 16,8-5 0-16,1 0 8 0,-1 0-4 0,0 1 0 0,2-6-4 16,-2 5 4-16,-8-5 0 0,8 1-4 0,2-1-4 0,-2 1 0 0,0-1-4 15,-8 0-8-15,8-4 0 0,-8 5-4 0,9-6 0 0,-9 5 0 16,0 1-4-16,8-5 0 0,-8 4 0 0,0-5-4 0,0 6-4 15,0-5 0-15,0 3 4 0,-8-3-4 0,8 5 0 0,0-1 0 0,-9-3-4 16,9 3 0-16,-8 0 0 0,8 0 0 0,0 1 0 16,-8-1 4-16,0 5 0 0,8-4-4 0,-10 4 0 0,2 0 4 0,0-1-4 15,-2 3 4-15,10 3-4 0,-8-5 0 0,0 5-4 0,-1-5 4 16,1 10 0-16,8-5-4 0,-9 5 4 0,0-5 0 0,-7 3 4 16,16 3-4-16,-8 4 0 0,-2-5 0 0,2-1 0 0,0 6 4 15,-2 0-8-15,2-6 4 0,0 6 0 0,-1-5 0 0,9 4 4 0,-8-3-8 16,8 3 4-16,-9-5 0 0,9 1 0 0,0 0 0 15,0 4 0-15,0-3-16 0,0-2 20 0,0 0-4 0,9 2 0 0,-9 3 0 16,8-4 4-16,1 0 0 0,-9 4-4 0,8 1 0 0,0-5 4 16,2 5-4-16,-2-1 4 0,10 1-4 0,-10 0 0 0,0-1 0 15,9 1 0-15,0-1 4 0,-8 2 0 0,7-2-4 0,2 0 4 16,0 1-4-16,-10-1 0 0,8 5 4 0,1-4-4 0,1 0 4 16,-2-1-4-16,2 1 0 0,-10 5 0 0,10-6 0 0,-2 1 0 0,-7 4 4 15,8-4-4-15,0 4 0 0,-9-5 4 0,10 1-4 0,-10 3 4 16,0-2 0-16,10 3-4 0,-10-4 0 0,1 0 0 0,-1 4 4 15,1-4-4-15,-1 4 0 0,1-5 0 0,-1 1 0 0,0-1 4 0,-8 7 0 16,10-7-4-16,-2 0 0 0,-8 1 0 0,0 0 4 16,0-2-4-16,0 3 0 0,0-2 0 0,0-4 0 0,0 4 4 0,0 1-4 15,0-5 0-15,-8 5 0 0,8-6 0 0,-10 6 0 0,2-4 0 16,0-3 0-16,-1 3 4 0,1-2-4 0,-1 1 4 0,-8-1-4 16,1 2-16-16,6-2 20 0,-6-4 0 0,-2 5 0 0,2-5-4 15,-2 5 4-15,1-5 0 0,1 0-4 0,-2 0 0 0,2-5 4 16,-2 0-4-16,1 5 0 0,8-4 4 0,-8-6 0 0,1 1 0 0,-2 3 0 15,10-8 4-15,-10 5 0 0,10-6 0 0,0 1 0 16,-1-1-4-16,1 0 4 0,8-3-4 0,-9 3 0 0,9-4 4 0,0 0-4 16,0 5-4-16,0-5 4 0,0 5 0 0,9-6 4 0,-9 6-8 0,8-7 0 15,1 8 0-15,-1-1 4 0,0 0 0 0,2 4 0 16,-2-5-8-16,0 6 4 0,2-5 0 0,6 4-4 0,-8 0-4 0,1 5-4 16,-1-4-8-16,1 4-12 0,0 0-8 0,-1-5-24 0,0 10-20 15,2-5-24-15,-2 5-20 0,0 0-76 0,-8-4-4 0,0 4 44 16,8 0 24-16,-8 0 28 0</inkml:trace>
          <inkml:trace contextRef="#ctx0" brushRef="#br0" timeOffset="-3520.5825">18452 1192 39 0,'0'-4'88'0,"0"-2"-4"0,0 6-8 0,0-4-28 0,0 4 0 16,0 0-8-16,0 0 0 0,0 0 4 0,0 0-4 0,0 0 8 15,0 0 4-15,8 4-4 0,-8-4 0 0,8 6-4 0,-8-2 4 16,10-4 0-16,-2 5-8 0,0 5 4 0,0-6 0 0,2 1-4 16,-2 5-8-16,9 0 4 0,0 3-4 0,-8 2-4 0,7-4 0 0,2 2 4 15,-2 2-4-15,2-1 0 0,-1 5 4 0,0-4-4 0,0-1 0 16,9 5 0-16,-10 0-4 0,2-4 0 0,-2 4-4 0,2 0 0 15,-1-6-20-15,-1 8 16 0,2-7 0 0,-10 6-4 0,10-6-4 16,-2 0 0-16,-7 0 0 0,8 0-4 0,-8 2 0 0,-1-7-4 16,0 0 4-16,0 1 0 0,2 0-4 0,-10-2 0 0,8 3-8 15,0-7 0-15,-8 1-8 0,0 0-8 0,10-5-8 0,-10 5-8 16,0-5-12-16,0 4-8 0,0-4-16 0,0 0-16 0,0 0-16 16,-10-4-8-16,10-1-24 0,0 5-52 0,-8-5 0 0,0-4 40 0,8 5 32 15,-10-3 20-15</inkml:trace>
          <inkml:trace contextRef="#ctx0" brushRef="#br0" timeOffset="-3258.2834">18920 1188 3 0,'0'-6'120'0,"0"2"-12"16,0-1 0-16,0 5-20 0,0-5 4 0,0 5-8 0,0 0 4 0,-8 0-8 15,8 0-8-15,-8 0-8 0,8 0-4 0,-9 5-4 0,9-5-4 16,-8 5-4-16,-1-1-4 0,9 2 4 0,-9-2-8 0,1 1 0 15,0 5-4-15,8-1 0 0,-10 1 0 0,2 0-8 0,0 3-4 16,-10-3 0-16,10 6 0 0,0-3-4 0,-1 2 0 0,1-1-4 16,-10 1-4-16,10-1-8 0,0 0 4 0,0 0-4 0,-10 1 4 0,10-1-8 15,-2 1 4-15,2-5-4 0,0 4 0 0,-1-5-4 0,1 1-4 16,0-2-12-16,-1 3-8 0,0-1-8 0,9-6-16 0,-8 1-12 16,8 0-12-16,0 0-12 0,0-5-8 0,0 5-12 0,0-5-8 15,-8 0-20-15,16-5-48 0,-8 5 0 0,0-5 32 0,0 0 32 16,8 0 20-16</inkml:trace>
        </inkml:traceGroup>
      </inkml:traceGroup>
    </inkml:traceGroup>
    <inkml:traceGroup>
      <inkml:annotationXML>
        <emma:emma xmlns:emma="http://www.w3.org/2003/04/emma" version="1.0">
          <emma:interpretation id="{54925F2A-CF48-4B5C-85BB-21E0B9DE125F}" emma:medium="tactile" emma:mode="ink">
            <msink:context xmlns:msink="http://schemas.microsoft.com/ink/2010/main" type="paragraph" rotatedBoundingBox="4530,5910 6496,5461 6655,6156 4689,66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8E2917-9BA3-45D9-B081-6D99EDE3EE1D}" emma:medium="tactile" emma:mode="ink">
              <msink:context xmlns:msink="http://schemas.microsoft.com/ink/2010/main" type="line" rotatedBoundingBox="4530,5910 6496,5461 6655,6156 4689,6606"/>
            </emma:interpretation>
          </emma:emma>
        </inkml:annotationXML>
        <inkml:traceGroup>
          <inkml:annotationXML>
            <emma:emma xmlns:emma="http://www.w3.org/2003/04/emma" version="1.0">
              <emma:interpretation id="{142B2855-7BC1-4902-BDA4-0808B2CC08A0}" emma:medium="tactile" emma:mode="ink">
                <msink:context xmlns:msink="http://schemas.microsoft.com/ink/2010/main" type="inkWord" rotatedBoundingBox="4546,5978 4917,5893 5022,6355 4651,6440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308.8384">2585 2789 11 0,'0'0'92'0,"-9"0"-8"0,9 0-8 0,0 0-24 0,0 0-4 16,0 0-4-16,0 0 0 0,9 0-4 0,-9 0 8 0,0 0-8 15,0 0 4-15,0 0 0 0,-9 0 8 0,18 0 4 0,-9 0-4 16,0 0 8-16,8 0-4 0,-8 0 0 0,0 0 0 0,9 0-8 16,0 0 0-16,-1 0 0 0,0-4-4 0,2 4-4 0,-2 0-4 15,0 0-4-15,10-5-4 0,-10 5-20 0,9-5 20 0,-9 5-4 16,10-5 0-16,-10 5-4 0,10-5-4 0,-2 0 0 0,-8 1-4 0,10 4-4 16,-1-5-4-16,-9 0 0 0,10 5 4 0,-2-5-4 0,-8 1-4 15,2 4 0-15,6-5 4 0,-7 5-4 0,0-5 0 0,-1 5-4 16,1 0 0-16,-1 0 0 0,0 0 0 0,-8 0-4 0,9 0-4 15,-9 0-4-15,9 0-4 0,-9 0-8 0,0 0-4 0,0 0-4 0,0 0-8 16,0 0-4-16,0 0-16 0,0 0-20 0,0 0-8 0,0 0-12 16,0 0-4-16,0 0-48 0,0 0-32 0,0 0 20 0,-9 5 36 15,9-5 24-15,0 0 24 0</inkml:trace>
          <inkml:trace contextRef="#ctx0" brushRef="#br0" timeOffset="2764.6034">2756 2497 59 0,'0'-5'100'15,"0"0"-8"-15,0 5-4 0,0 0-28 0,0-5 4 0,0 5-4 16,0 0 0-16,0 0-4 0,0 0 4 0,0 0-4 0,0 0 0 0,0 5 0 15,0-5 0-15,0 5-8 0,0 0 0 0,0-1 0 0,0 6-4 16,0-5-4-16,0 5 0 0,0 0-8 0,0-1 4 0,0 5-4 16,0-5-4-16,0 5 4 0,0 6-4 0,0-6 0 0,0 1 0 15,0 5-4-15,0-1 0 0,8-6 0 0,-8 7-4 0,0-1-4 16,0-4 0-16,0 4-4 0,0-5-4 0,0 5 0 0,8-4 0 0,-8-1-20 16,0 5 24-16,0-9-4 0,0 4-4 0,0 1 4 0,0-1-4 15,0-5-4-15,0 1 0 0,0-1-4 0,10 1 0 0,-10-5-4 16,0 5-4-16,0-6-8 0,0-4-12 0,0 5-12 0,0 1-16 15,0-6-8-15,0 0-16 0,0 4-24 0,0-4-20 0,0 0-24 16,0-4-60-16,0 4 12 0,-10-6 36 0,10 6 32 0,0-5 24 0</inkml:trace>
        </inkml:traceGroup>
        <inkml:traceGroup>
          <inkml:annotationXML>
            <emma:emma xmlns:emma="http://www.w3.org/2003/04/emma" version="1.0">
              <emma:interpretation id="{B0060180-49D2-4C2E-A459-1E5B404D6F23}" emma:medium="tactile" emma:mode="ink">
                <msink:context xmlns:msink="http://schemas.microsoft.com/ink/2010/main" type="inkWord" rotatedBoundingBox="5683,5647 6496,5461 6655,6156 5842,6342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763.9029">3727 2520 63 0,'0'-4'104'0,"0"4"-12"0,0-5-8 16,0 0-16-16,0 0-8 0,0 1 0 0,0-1 0 0,0 0 0 16,0 5-4-16,0-5-4 0,0 5-4 0,0-4-4 0,0-2-4 15,0 6 0-15,0-4-4 0,0 4-8 0,0 0 4 0,0-4-8 16,0 4-4-16,0 0-4 0,0 0 0 0,0 0 4 0,8 0 4 15,-8 0 0-15,0 0 0 0,10 4 0 0,-2 0-4 0,-8 2 0 0,8-2-4 16,-8 6-4-16,10-5-4 0,-2 4 0 0,0 1-4 0,1 0 0 16,-1 4 0-16,1 0 4 0,-1-4-4 0,1 4-4 0,-1 5 4 15,0-4-4-15,-8-5 0 0,10 5 0 0,-2-1 0 0,-8-5 4 16,8 5-4-16,-8-5 0 0,10 1 0 0,-10 0 0 0,0-6 0 0,0 1 0 16,0 1-4-16,8-2 4 0,-8 1-4 0,0-5 4 15,0 0 0-15,0 5 0 0,0-10 0 0,0 5 0 0,0-5-4 0,0 1 0 16,-8-2 4-16,8 1 0 0,0-3-4 0,0-2 0 0,0 0 0 15,-10 1 4-15,10-6 0 0,0 1-4 0,0-1 4 0,0 1 0 16,-8-5 0-16,8 0-4 0,-8-1 4 0,8 2 0 0,0-2 0 0,-10 1 0 16,10 0-4-16,0-2 4 0,0 3-4 0,0-1 0 0,0 0 4 15,-8 0 4-15,8 0-4 0,0-1 0 0,0 6 0 0,0-1 0 16,0-4 0-16,0 5-4 0,8-1 4 0,-8 6 0 0,0-5 0 16,10-1-4-16,-10 5 4 0,8 1 4 0,-8-1-4 0,8 0-4 15,2 1 4-15,-2 5 0 0,0-6 0 0,1 5 0 0,-1 0 4 0,0 0-4 16,1 1 0-16,0 0 0 0,7-2-4 0,-6 6 8 0,-2-5 0 15,9 5-8-15,-8 0 4 0,7 0 0 0,1-4 0 0,-8 4 0 16,8 0-4-16,1 0 4 0,-2 0 0 0,-8 0 0 0,10 0 0 16,-1 0 0-16,-1 0 0 0,2 0 0 0,-2 0 0 0,2 0 0 15,-10 0 0-15,10 0 0 0,-1 0 0 0,-1 0-4 0,-7 0 4 0,8 0 0 16,-9 0-4-16,10 0 4 0,-1 0 0 0,-8 0-4 0,-1 0 8 16,9 0-4-16,-9 0 4 0,0 0-8 0,2 0 4 0,-2 0 0 15,0 0 0-15,2 0 0 0,-2 4 0 0,0-4 4 0,0 0-4 16,-8 0 0-16,9 5 0 0,0-5 0 0,-9 6 0 0,8-6 0 15,-8 4 0-15,9 0 4 0,-9-4-4 0,0 5 0 0,8 0 4 0,-8 4-4 16,8-3 4-16,-8-2-4 0,10 5 4 0,-10-3 0 16,0 3 0-16,0 1 0 0,8-6 4 0,-8 6-4 0,8 5 0 0,-8-6 0 15,0 0 0-15,0 6 0 0,0-5 0 0,0 4 0 0,0-4 0 0,8 4 0 16,-8-4-4-16,0-1 0 0,0 6 0 0,0-6 0 16,0 1-4-16,0-1 4 0,0-4-4 0,-8 5-4 0,8-6-4 0,0 2-8 15,0-2-8-15,0 1-12 0,0 0-12 0,0-5-16 0,0 5-8 16,-8-5-20-16,8 0-4 0,-8 0-44 0,8 0-44 0,-10 0 24 15,2 0 28-15,0-5 24 0,-1 5 28 0</inkml:trace>
          <inkml:trace contextRef="#ctx0" brushRef="#br0" timeOffset="7369.2855">4043 2468 63 0,'0'-4'88'0,"0"4"-12"0,0-7 0 16,0 3-32-16,0 0 0 0,9-1-4 0,-9 0-4 0,8 0-4 15,-8-4 0-15,8 4-4 0,2-4 0 0,-2-1-4 0,-8 0 0 16,8 5 4-16,10-4-8 0,-10 4 0 0,0-4 0 0,1 4 0 16,-1 0-4-16,0 0-4 0,10 0-4 0,-10 5 4 0,0-4-4 0,2 4 0 15,-2 4 0-15,0-4-4 0,1 5 0 0,0 0 0 0,-1 0 0 16,-8 4 0-16,9-4 0 0,-1 5 0 0,-8-1-4 0,0 1 0 15,8 0 0-15,-8-1 0 0,0 1 4 0,0 4-4 0,-8-1 4 0,8-2-4 16,0 3 0-16,-8-4 0 0,8-1 4 0,-9 1-4 16,9-1 0-16,-8 1 0 0,8-4 0 0,0 3 4 0,-9-5-8 15,9 1 4-15,0 0-4 0,0-5 0 0,0 0 4 0,-9 5 0 0,9-5 0 16,0 0 0-16,9 0 4 0,-9-5 0 0,0 5-4 0,9 0-4 16,-9-5 4-16,0 0 4 0,8 5-4 0,-8 0 0 0,9-4 4 15,-1 4 0-15,-8 0 0 0,8-5 0 0,1 5 0 0,0 0 0 0,-1-4 0 16,-8 4 8-16,8 0 0 0,2 0-4 0,-2 4 4 15,0-4 0-15,1 5 8 0,0-5-4 0,-1 4-4 0,0 1 8 0,-8 0-4 16,9 0 4-16,-1-1-8 0,0 2 4 0,2-2 0 0,-2 7 0 16,-8-3-4-16,8-3 8 0,-8 5-8 0,10 0-4 0,-10-1 4 15,0 1 4-15,0 0-4 0,0-1-4 0,0 5 0 0,0-5 0 0,-10 1-4 16,2 0 0-16,8-1 0 0,-8 1-4 0,-2 0 0 0,2-1 0 16,0 1-4-16,-1-5 0 0,9 4-4 0,-16-4-4 0,7 0-8 15,0 0-8-15,1 0-12 0,-10-1-16 0,10-4-24 0,0 5-16 16,-1-5-24-16,-8 5-56 0,9-5-4 0,-9 0 36 0,8 0 28 15,0 0 20-15</inkml:trace>
        </inkml:traceGroup>
      </inkml:traceGroup>
    </inkml:traceGroup>
    <inkml:traceGroup>
      <inkml:annotationXML>
        <emma:emma xmlns:emma="http://www.w3.org/2003/04/emma" version="1.0">
          <emma:interpretation id="{FF037170-543E-4967-A26F-5684E0EE62B0}" emma:medium="tactile" emma:mode="ink">
            <msink:context xmlns:msink="http://schemas.microsoft.com/ink/2010/main" type="paragraph" rotatedBoundingBox="5773,5896 22671,5374 22705,6485 5807,70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BC9CB5B-3EDC-43F6-9166-16246118D98B}" emma:medium="tactile" emma:mode="ink">
              <msink:context xmlns:msink="http://schemas.microsoft.com/ink/2010/main" type="line" rotatedBoundingBox="5773,5896 22671,5374 22705,6485 5807,7007"/>
            </emma:interpretation>
          </emma:emma>
        </inkml:annotationXML>
        <inkml:traceGroup>
          <inkml:annotationXML>
            <emma:emma xmlns:emma="http://www.w3.org/2003/04/emma" version="1.0">
              <emma:interpretation id="{F0BD4F99-666E-453C-8093-7F551025090A}" emma:medium="tactile" emma:mode="ink">
                <msink:context xmlns:msink="http://schemas.microsoft.com/ink/2010/main" type="inkWord" rotatedBoundingBox="10106,5869 11669,5820 11693,6603 10130,6651"/>
              </emma:interpretation>
              <emma:one-of disjunction-type="recognition" id="oneOf14">
                <emma:interpretation id="interp22" emma:lang="" emma:confidence="0">
                  <emma:literal>ż</emma:literal>
                </emma:interpretation>
                <emma:interpretation id="interp23" emma:lang="" emma:confidence="0">
                  <emma:literal>3</emma:literal>
                </emma:interpretation>
                <emma:interpretation id="interp24" emma:lang="" emma:confidence="0">
                  <emma:literal>s</emma:literal>
                </emma:interpretation>
                <emma:interpretation id="interp25" emma:lang="" emma:confidence="0">
                  <emma:literal>F</emma:literal>
                </emma:interpretation>
                <emma:interpretation id="interp26" emma:lang="" emma:confidence="0">
                  <emma:literal>Ż</emma:literal>
                </emma:interpretation>
              </emma:one-of>
            </emma:emma>
          </inkml:annotationXML>
          <inkml:trace contextRef="#ctx0" brushRef="#br0" timeOffset="15756.3327">8102 2631 55 0,'0'-5'100'0,"0"-5"-8"0,0 6-8 16,0-6-20-16,0 5-4 0,0 1 0 0,0 0 0 15,0-7 4-15,0 7-16 0,0-2 20 0,0 2 4 0,0-1-8 0,0 0 0 16,0 0-4-16,0 1 0 0,0 4-4 0,0-5 4 0,0 1-4 16,8-2-4-16,-8 6 0 0,0 0 4 0,0 0-4 0,0-4 4 15,0 4-8-15,0 0 0 0,0 0-4 0,0 0-12 0,0 0 4 0,0 4-4 16,0-4-4-16,0 6-4 0,0-2-4 0,0 1-4 16,0-1-4-16,0 1 4 0,0 5-4 0,0 0-4 0,0-2-4 0,0 3 0 15,0 3 0-15,-8 1 0 0,8 4 0 0,0-5-4 0,0 5 4 16,0 0 0-16,0 0-8 0,0 1 0 0,0-1 8 0,-10 0-4 15,10 0-4-15,0 0 8 0,0 5-4 0,0-9-4 0,0 4 4 16,10 0-4-16,-10-5 0 0,0 1 0 0,8-1 4 0,-8 1-8 16,8-6 4-16,-8 1-4 0,9 0 4 0,-1-6-4 0,1 2 0 0,0-2 0 15,-1-4 0-15,0 0 0 0,0 0 0 0,2-4-4 0,6-2 0 16,-6 2 0-16,-2-6-4 0,0 6 4 0,9-7 4 0,-9 2-4 16,1-1 4-16,0 0 0 0,7 1 4 0,-16-1 0 0,10 1 0 15,-2-1 0-15,0 6 0 0,1-6 0 0,-9 5 8 0,9 1-4 16,-9-2 0-16,8 2 4 0,-8 4-4 0,0-5 0 0,0 5-4 15,0-5 8-15,0 5 0 0,9 0-4 0,-9 0 4 0,0 5 0 0,0 0 4 16,0-1 0-16,0 2-8 0,8 3 8 0,-8 1 0 0,0-1-4 16,8 5 0-16,-8-4 4 0,0 5 0 0,9 4 0 0,-9-4-4 15,0 3 4-15,0 1-4 0,0 0 0 0,0 1 0 0,0-1 0 0,0 0 0 16,0 0-4-16,0-4 0 0,0 4-4 0,0-5-4 16,0-4-4-16,0 5-12 0,0-6-16 0,0 1-20 0,0-1-20 0,0-9-4 15,0 5-20-15,0-1-12 0,0-4-16 0,0-4-8 0,0-1-52 16,0 0-24-16,9-4 32 0,-9-1 32 0,0 0 32 0,8-4 20 15</inkml:trace>
          <inkml:trace contextRef="#ctx0" brushRef="#br0" timeOffset="16446.0011">8595 2813 55 0,'10'0'104'0,"-10"0"-12"0,0 0-4 0,0 0-28 16,0 0-4-16,0 0 0 0,8 0 4 0,-8 0-4 0,0 0 4 15,8 0 4-15,-8 0 4 0,0 0-8 0,8 0 4 0,-8 5-4 0,10-5-4 16,-10 5 4-16,8-5-4 0,0 5-8 0,-8-1-4 0,9 6 0 16,-9-5-4-16,9 5-4 0,-1 4-4 0,-8-5-4 0,9 1 0 15,-9 3-4-15,8 2-4 0,-8 0 0 0,8-1-4 0,-8 5-8 16,9-3 8-16,-9-3-8 0,0 6 4 0,9-5-4 0,-9 1 4 16,0 0-8-16,8-1 4 0,-8 1-4 0,0-5 4 0,0-1-4 0,0 1-8 15,8-1 8-15,-8-5-4 0,0 6-16 0,0-5 20 0,0-5 4 16,0 5-4-16,0-5 0 0,0 0 0 0,0 0 0 0,0-5-4 15,0 0 0-15,0 1 0 0,0-6-4 0,0 1 4 0,0-1 0 0,0-5-4 16,0 7 0-16,0-13 0 0,0 8 4 0,0-8-4 16,0 3 0-16,0-1 0 0,0-6 0 0,0 6 0 0,0-4 0 0,0-2 0 15,0 2-4-15,0-2 4 0,0 2 0 0,0-1 0 0,-8-5 0 16,8 5 0-16,0-5 0 0,0 6 0 0,0-2 0 0,0-4 4 16,0 6 0-16,0 3-4 0,0-4 4 0,0 5-4 0,0 0 0 0,0-1 4 15,0 6 4-15,0 0-4 0,0 0 0 0,0 4 0 0,0-1 4 16,8 7-4-16,-8 0 0 0,0-1 0 0,10 0 0 15,-10 5 0-15,0 0-4 0,8 0 4 0,-8 0 0 0,8 0 0 0,1 0 0 16,-9 0 0-16,9 0 4 0,-1 0 0 0,0 0-8 0,1 0 4 16,7 0 0-16,-6 0 0 0,6 0-4 0,-6 0 0 0,6 0 4 15,1 0 0-15,0-5 0 0,0 5 0 0,1 0-4 0,8-4 4 16,-10 4 4-16,10-5-4 0,-9 0-4 0,9 5 8 0,-2-5-8 16,-6 1 0-16,7 4 4 0,1-6 0 0,-10 2 0 0,10-1 0 0,-8 5 0 15,7 0 0-15,-8-5 0 0,8 5 0 0,-7 0 0 0,0 0 0 16,-2 0 4-16,1 0-4 0,0 0 0 0,0 0 0 0,1 0 0 15,-10 0 0-15,8 0 0 0,2 0 0 0,-10 0 4 0,9 0 0 16,-8 0-4-16,8 0 0 0,-9 0 4 0,0 0-4 0,2 0 4 16,-2 0-4-16,0 0 4 0,2 0 4 0,-2 0 0 0,0 0 0 0,1 0-4 15,-1 0 0-15,1 5 8 0,-1-5 0 0,1 5 0 0,-9-1 0 16,8-4 0-16,0 6 4 0,-8-2-4 0,10 6 4 0,-10-5 4 16,8 4-4-16,-8 1 0 0,0-6 4 0,8 11-4 0,-8-5 0 0,0-1 0 15,0 1-4-15,0-1 0 0,0 5-4 0,0-4 0 16,0 0 0-16,0-1 0 0,0 1 0 0,0-1-4 0,0 1 0 0,0 1-4 15,0-3-16-15,0-3 16 0,0 0 4 0,0 0 0 0,0-1-12 16,0 2 0-16,0-2-8 0,0-4-8 0,0 5-16 0,0-5-16 16,0 0-20-16,0 0-16 0,0 0-16 0,0 0-16 0,-8 0-20 0,8 0-8 15,-8 0-44-15,8 0-36 0,-10 0 40 0,2 0 40 0,0 0 28 16,8 0 24-16</inkml:trace>
        </inkml:traceGroup>
        <inkml:traceGroup>
          <inkml:annotationXML>
            <emma:emma xmlns:emma="http://www.w3.org/2003/04/emma" version="1.0">
              <emma:interpretation id="{6D536B6C-22F7-49C0-964F-000F5252024D}" emma:medium="tactile" emma:mode="ink">
                <msink:context xmlns:msink="http://schemas.microsoft.com/ink/2010/main" type="inkWord" rotatedBoundingBox="11198,5984 13069,5926 13089,6596 11218,6653"/>
              </emma:interpretation>
              <emma:one-of disjunction-type="recognition" id="oneOf15">
                <emma:interpretation id="interp27" emma:lang="" emma:confidence="0">
                  <emma:literal>x</emma:literal>
                </emma:interpretation>
                <emma:interpretation id="interp28" emma:lang="" emma:confidence="0">
                  <emma:literal>+</emma:literal>
                </emma:interpretation>
                <emma:interpretation id="interp29" emma:lang="" emma:confidence="0">
                  <emma:literal>X</emma:literal>
                </emma:interpretation>
                <emma:interpretation id="interp30" emma:lang="" emma:confidence="0">
                  <emma:literal>t</emma:literal>
                </emma:interpretation>
                <emma:interpretation id="interp31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16973.5909">9192 2756 91 0,'0'-5'96'0,"-8"5"-8"0,8-5-4 0,0 0-24 15,0 1-4-15,-8-1-4 0,8 0 4 0,0 0-4 0,0-5 4 16,0 5 0-16,0 1-4 0,8-6 0 0,-8 6 0 0,8-6 0 0,-8 5-4 15,10-5-4-15,-2 6-4 0,0-5 0 0,-8 3-4 0,9 2-4 16,-1 0-4-16,1-2-4 0,8 6 0 0,-9-5-4 0,0 5 0 16,2 0 0-16,-2 0-4 0,0 5 0 0,2-5-4 0,-2 6 0 0,0 2-4 15,0-2-4-15,1 3 4 0,-9-5-4 0,0 6 0 16,8 5 0-16,-8-5 0 0,0-2-4 0,0 7 0 0,9 0 4 0,-9-6 0 16,0 5-4-16,0 1 0 0,0-5 0 0,-9 4 0 0,9-5 0 15,0 1-4-15,0 0 0 0,0-6 0 0,0 6 8 0,0-5-12 16,0-5 8-16,0 4-4 0,0-4 4 0,9 6 0 0,-9-6 0 15,0-6 0-15,0 6 4 0,9-4-4 0,-9 4-4 0,0-5 0 0,8 0 4 16,-8 0 0-16,8 1 4 0,-8-1 0 0,10 5-24 16,-2-5 24-16,-8 0-4 0,8 0 4 0,0 5-4 0,2-4 4 0,-10 4 0 15,8 0 0-15,0 0 0 0,1 0 0 0,-9 0 0 0,8 4 0 16,1 1-4-16,0 0 4 0,-1 0-4 0,-8 0 4 0,8 4 0 16,0-4-4-16,2 4 0 0,-10 1 8 0,8 0-4 0,0-1-4 15,2 6 4-15,-10-7-4 0,8 7 4 0,-8 0-4 0,0-1 0 0,8-3 4 16,-8 3 0-16,0 0 0 0,0 1 0 0,0-2 0 0,0 1 0 15,0 1 0-15,-8 0 4 0,8-5 0 0,-8 5 4 0,-2-1 0 16,2-1-4-16,0-3 4 0,-2 5-8 0,2-6 4 0,0 1-4 16,-9 0 0-16,8-1 0 0,-8 1-4 0,1-6 0 0,6 1 0 0,-6 4-8 15,8-9-8-15,-10 5-8 0,10-5-16 0,-10 0-12 16,10 0-16-16,-1-5-12 0,-7 1-20 0,8-1-16 0,-2-4-16 0,-6-1-48 16,6 1-32-16,2-1 40 0,0-5 28 0,-1 1 24 0,9-1 28 15</inkml:trace>
          <inkml:trace contextRef="#ctx0" brushRef="#br0" timeOffset="17444.3305">10020 2718 27 0,'0'0'96'0,"0"0"-12"15,0-6-4-15,0 6-28 0,0 0 0 0,0 0-4 0,0 0 0 0,0 6 4 16,0-6 4-16,8 0 4 0,-8 0 4 0,8 0 4 0,-8 0 4 16,9 0 0-16,0 4-4 0,-9-4-4 0,8 5 0 0,10 0 0 15,-10 0 4-15,0-1-8 0,10 1 0 0,-10 5-4 0,0-1-4 16,9 1 0-16,1 0 0 0,-10-1 0 0,10 5-12 0,-10-4 0 16,8 4-8-16,2 1-4 0,-1-5 8 0,-9 4-16 0,10 0-4 15,-2 0 0-15,2 1 0 0,-2-1 0 0,2-4-4 0,-10 4 0 16,9 0-4-16,1-4 0 0,-10 5-4 0,8-5-4 0,2-1 0 0,-10 1 4 15,1 4-20-15,8-9 16 0,-8 5-4 0,-1-1-4 0,0-5 0 16,0 2-8-16,2 3-20 0,-10-3-8 0,8-2-12 0,-8-4-24 16,0 4-16-16,0-4-28 0,0 0-24 0,0 6-16 0,0-6-24 0,-8 0-48 15,8-6 28-15,-10 6 32 0,2-4 36 0,8 4 28 16,-8-4 28-16</inkml:trace>
          <inkml:trace contextRef="#ctx0" brushRef="#br0" timeOffset="17689.675">10455 2756 7 0,'0'-5'124'16,"0"0"-12"-16,0 0-4 0,0 1-20 0,0-1 0 0,0 5 8 0,0 0 4 15,0 0-4-15,-9 0 0 0,9 0-8 0,0 0-4 0,0 0-12 16,0 0-4-16,-9 0 0 0,9 5-4 0,-8-5-4 0,8 4-24 16,-8 6 16-16,-2-5 0 0,2 4 0 0,0 1-8 0,0 0-4 0,-2-1-4 15,2 5-4-15,-9 1-8 0,9-1 4 0,-10 6-12 0,10-6 0 16,-8 5-4-16,-2 0 0 0,0 0-4 0,10 0-4 0,-9 0 0 15,0 1-4-15,8-2 0 0,-7-2-4 0,8-2-4 0,-10 5-8 16,10-10-12-16,-2 6-16 0,2-5-24 0,0 0-16 0,-1-1-12 16,9-5-12-16,0 2-16 0,-8-2-12 0,8-4-16 0,0 0-52 0,8-4-16 15,-8-2 32-15,9 2 40 0,-9-1 28 0,8-5 20 0</inkml:trace>
          <inkml:trace contextRef="#ctx0" brushRef="#br0" timeOffset="18371.8484">10813 2492 75 0,'-9'5'108'16,"0"-5"-8"-16,9 4-4 0,-8 1-24 0,-1 5 0 0,1-10-4 0,8 10 0 15,-8-6-4-15,8 2-4 0,-10 3-4 0,10-5-4 0,0 6-8 16,-8-5-8-16,8 5 0 0,0-6-4 0,0 7-4 0,0-3-4 16,0-3-4-16,0 5 0 0,8-6-4 0,-8 6 0 0,10-5-4 0,-10 5 0 15,8-6 0-15,0 6 0 0,-8-5-4 0,9-1 0 16,-1 6 0-16,1-10-4 0,0 9 4 0,-1-3-4 0,0-6 0 0,0 4 4 16,2 2-4-16,-2-2 0 0,0-4-4 0,2 4 0 0,-2 1 4 15,9-5-4-15,-9 6 0 0,1-2 4 0,0 1-4 0,-1-5 4 16,0 5 0-16,10-5 0 0,-10 5 0 0,0-1 0 0,2 1 0 0,-2 0 0 15,0 0 4-15,1-1-4 0,-1-4 4 0,-8 10 4 0,8-5 4 16,1 0 0-16,0 0-4 0,-9-1 4 0,8 6 0 0,-8-5 4 16,0-1 8-16,0 6-4 0,0-5 0 0,0 4 0 0,0 1 0 15,0-5-4-15,-8 5-4 0,8-1-4 0,-9-4-4 0,0 4 0 16,1 1 0-16,-9-5 0 0,9 3-4 0,-10-2 0 0,2 3-8 16,-2-3-12-16,2-2-8 0,-2 1-16 0,1-5-24 0,1 5-24 0,-2-5-32 15,0 0-24-15,2 0-40 0,-1 0-68 0,8-5 44 0,-8 0 36 16,9-5 36-16,0 6 28 0</inkml:trace>
        </inkml:traceGroup>
        <inkml:traceGroup>
          <inkml:annotationXML>
            <emma:emma xmlns:emma="http://www.w3.org/2003/04/emma" version="1.0">
              <emma:interpretation id="{7E72EE36-51D5-4EB5-9192-061CFB31AC40}" emma:medium="tactile" emma:mode="ink">
                <msink:context xmlns:msink="http://schemas.microsoft.com/ink/2010/main" type="inkWord" rotatedBoundingBox="12778,5900 14173,5857 14194,6562 12800,6605"/>
              </emma:interpretation>
            </emma:emma>
          </inkml:annotationXML>
          <inkml:trace contextRef="#ctx0" brushRef="#br0" timeOffset="18031.7591">10762 2501 7 0,'-10'0'104'0,"10"0"-4"0,10 0-8 0,-10 0-24 0,0-4 0 15,0 4 0-15,8 0 0 0,-8-5 0 0,0 5 0 0,8 0 0 16,1-5 0-16,-9 5-8 0,8-5-4 0,1 1-4 0,0 4-4 16,-1-6-4-16,0 2-4 0,10 4-8 0,-10-4-4 0,0 4-4 15,10-7-4-15,-10 7-4 0,9 0 0 0,-8 0-8 0,0 0 0 16,7-4-8-16,-8 4-4 0,2 0-8 0,-2 0-16 0,0 0-12 15,2 0-20-15,-2 0-16 0,0 0-24 0,-8 4-16 0,9-4-44 16,-9 7-36-16,0-7 24 0,0 4 36 0,0-4 24 0</inkml:trace>
          <inkml:trace contextRef="#ctx0" brushRef="#br0" timeOffset="30891.3558">11699 2958 19 0,'0'0'100'0,"0"0"-12"0,0 0-8 0,0 0-24 0,0 0 0 15,0-6 0-15,8 12-4 0,-8-6 0 0,0 0 4 0,10 0 4 16,-2 0 0-16,-8-6 4 0,8 6 0 0,0-5-4 0,2 5 0 16,6 0 0-16,-7-4-4 0,0-1 0 0,8 5-4 0,-9-5 0 0,8 0-8 15,2 1 0-15,-10-2-8 0,10 6-4 0,-1-4-8 0,0-1 0 16,-9-1-4-16,9 2-4 0,1 4-4 0,-10-4 0 0,10 4-4 16,-10-5-4-16,8 5 0 0,-7 0 0 0,8 0-4 0,-8-5 0 0,-1 5-8 15,0 0-8-15,2 0-16 0,-2 0-20 0,0 0-12 16,0 0-20-16,2 0-12 0,-2 0-20 0,0 0-16 0,1-5-40 0,-1 5-40 15,1-4 36-15,0-1 36 0,-1 5 20 0,0-5 20 0</inkml:trace>
          <inkml:trace contextRef="#ctx0" brushRef="#br0" timeOffset="30624.0721">11826 2699 47 0,'0'0'80'0,"0"-6"-4"15,0 6-8-15,0-4-24 0,0 4 0 0,0-6-4 0,0 6 0 0,0 0 0 16,0-4-4-16,0 4 0 0,0 0-4 0,0 0 0 0,0 0 4 16,0 0-4-16,0 0 4 0,0 0 0 0,0 0-4 0,0 0 0 15,0 0 4-15,0 0-4 0,0 0 0 0,0 0-4 0,0 0 8 16,0 0 4-16,0 0 0 0,10 0 0 0,-10 4 0 0,0-4 0 16,0 6 0-16,0-2 0 0,8 2-8 0,-8-2 4 0,0 0-12 0,0 7 0 15,0-2-4-15,8 1 4 0,-8-1-8 0,0 5 0 0,0 1-4 16,0-1 0-16,0 1-4 0,0-1 0 0,10 0 4 0,-10 5-4 15,0 1-4-15,0-6 0 0,0 0 0 0,0 5 0 0,0-4-4 16,0 4 4-16,0-5-4 0,0 2 0 0,8 3 4 0,-8-6 0 16,0 1-4-16,0 1 0 0,0-5 0 0,0 5-4 0,0-6 4 0,0 1-4 15,0-6 4-15,0 6-4 0,0-5 4 0,0 5-8 0,0-6 0 16,0-4-4-16,0 5 0 0,0-5-8 0,0 4-4 0,0-4-24 16,0 0 4-16,0 0-4 0,8 0-12 0,-16 0-8 0,8 0-16 15,0 0-4-15,0-4-4 0,0 4-8 0,0-5-16 0,-8 1-28 16,8-2-24-16,-10 2 28 0,10 4 28 0,0-9 20 0</inkml:trace>
        </inkml:traceGroup>
        <inkml:traceGroup>
          <inkml:annotationXML>
            <emma:emma xmlns:emma="http://www.w3.org/2003/04/emma" version="1.0">
              <emma:interpretation id="{A3F7BC7B-88F3-41D3-A64F-AAF3800A8021}" emma:medium="tactile" emma:mode="ink">
                <msink:context xmlns:msink="http://schemas.microsoft.com/ink/2010/main" type="inkWord" rotatedBoundingBox="14645,5717 16490,5660 16517,6539 14672,6596"/>
              </emma:interpretation>
            </emma:emma>
          </inkml:annotationXML>
          <inkml:trace contextRef="#ctx0" brushRef="#br0" timeOffset="31539.6218">12688 2660 67 0,'-8'0'80'16,"-1"0"-8"-16,9 0 0 0,-8 0-24 0,0 0 0 0,8 0-8 15,-10 0 4-15,2-5-4 0,8 5 4 0,0-4-8 0,0-2 0 0,-8 2 0 16,8 0 0-16,0-2-4 0,0 1 8 0,0-5-4 0,0 6 4 15,8-6 0-15,-8 1-4 0,8 5 4 0,-8-7-8 0,10 1 4 16,-10 6-4-16,8-1-4 0,0-5 0 0,1 6 0 0,-9-1-4 16,8 1 0-16,9-2 0 0,-17 2 0 0,17-2-4 0,-9 6-4 0,2-4 0 15,-2 4 0-15,9 0 0 0,-8 0-4 0,-1-5 0 16,1 5 0-16,7 0-4 0,-7 5-4 0,0-5 8 0,-1 0-4 16,0 4 0-16,2 2 0 0,-2-2-4 0,0 6-4 0,-8-5 0 0,9 4 8 15,-9 1-4-15,0 4 0 0,0-3-4 0,0 2 0 0,0 1 0 16,-9 1 0-16,1 5-4 0,8-7 4 0,-8 2 0 0,8-1 0 15,-10 0 4-15,2-3-4 0,8 3 0 0,-8-5 4 0,8 1-4 0,-9-1 0 16,9-4 0-16,0 0-4 0,0 0 4 0,0-5 0 16,0 5-4-16,0-5 4 0,9 0 0 0,-9 0 0 0,0-5 0 0,8 5 0 15,0-5 0-15,-8 5-4 0,10-5 4 0,-2 0 0 0,-8 1 0 16,8-1 0-16,1 0 0 0,0 5 0 0,-1-5 0 0,0 1 0 16,1 4 0-16,-1-5 0 0,0 5 4 0,2 0 0 0,-10 0-4 0,8 0 4 15,0 0-4-15,2 0 0 0,-2 5 0 0,0-1 4 0,0 1-4 16,1 0 4-16,0 0 0 0,-1-1 0 0,1 6-4 0,-1-5 0 15,0 5 0-15,2-1 4 0,-2 1-4 0,0 4 4 0,-8-4-4 16,8-1 0-16,2 1 0 0,-2 4 0 0,-8-4 8 0,8 4-4 16,1-4 4-16,-9 4 0 0,0-5 4 0,0 6 0 0,0-5 4 0,0 5 0 15,0-1 0-15,0-4 4 0,0 3 0 0,-9 2 0 0,1-5 0 16,0 4-4-16,8-5-4 0,-18 1 0 0,10-1-4 0,0 6 0 16,-2-5 0-16,-6-6-4 0,7 6 0 0,-8-5-4 0,8-1 4 15,-7 2-8-15,8-2 0 0,-10-4 0 0,10 5 0 0,-2-5-4 16,-6 0-12-16,7-5-8 0,-7 5-12 0,7-4-8 0,0-2-8 0,-7-3-8 15,6 5-12-15,-6-6-12 0,7 0-20 0,0 1-12 16,-7-6-12-16,7 5-40 0,1-5-36 0,-1 1 36 0,9 1 28 16,-9-2 28-16,9 1 24 0</inkml:trace>
          <inkml:trace contextRef="#ctx0" brushRef="#br0" timeOffset="32215.813">13967 2655 15 0,'-8'0'136'0,"8"0"-4"0,-10 0-4 0,2 0-24 16,8 0 4-16,-8 0-4 0,0 5-4 0,8-5-4 0,-9 4-4 0,0 2-4 15,1-2 0-15,-1-4 0 0,1 5-8 0,0 5-4 0,-2-6 0 16,2 6-12-16,0-1 0 0,0 1-4 0,-2 0-8 0,2-1-4 15,-9 6-4-15,8-1-8 0,1 1-4 0,-9-1-8 0,9 0 0 16,-10 5-8-16,10-4 0 0,-10 4-4 0,2-5-4 0,-1 5 0 16,8 0-4-16,-8-4-4 0,1 4 0 0,6-5-12 0,-6 2-16 0,-2 3-20 15,10-6-12-15,-9 1-32 0,8 1-24 0,1 0-36 0,-9-5-40 16,9-1-60-16,-2 5-20 0,2-4 44 0,0-5 48 0,0 5 36 16,-2-1 24-16,2-5 20 0</inkml:trace>
          <inkml:trace contextRef="#ctx0" brushRef="#br0" timeOffset="31964.485">13489 2683 35 0,'0'-4'108'0,"0"4"-8"16,0 0-12-16,0 0-24 0,0-5 0 0,0 5-4 0,0 5 0 16,0-5-4-16,0 4 0 0,0-4 0 0,10 6 0 0,-10-2 4 15,8-4-8-15,-8 6 0 0,8-2 0 0,-8 0 0 0,8 1-4 16,2 1-4-16,-2 3 0 0,0-4 0 0,1 4-4 0,-1-4 4 16,10 5 4-16,-10-6-4 0,8 6 4 0,-6 0-8 0,6-1 0 0,-6 1-4 15,6-5 0-15,1 9-4 0,0-9-8 0,0 4 0 0,1 6-4 16,-2-11-4-16,2 11 0 0,-2-5-4 0,-7-1 0 0,8 1-4 15,0-2 0-15,1 3-4 0,-2-1-4 0,2-1 4 0,-10-4-4 16,9 4 0-16,-9 2 0 0,1-3-4 0,0 2 0 0,-1-4-4 16,0 3-4-16,0-5-8 0,2 2-8 0,-2 3-16 0,-8-5-12 0,8 2-4 15,-8-2-12-15,0-4-4 0,0 4-8 0,0 2-24 0,0-6-8 16,10 0-16-16,-10 5-20 0,-10-5-52 0,10 0 12 0,0 0 40 16,0 0 28-16,-8 0 28 0</inkml:trace>
          <inkml:trace contextRef="#ctx0" brushRef="#br0" timeOffset="36583.1286">14181 2367 67 0,'0'0'84'0,"0"0"-4"0,0 0-4 16,0 0-24-16,0 0-4 0,0 0-4 0,0 0 0 0,0 0 0 15,0 0 0-15,0 0 0 0,0 0 0 0,0 0 0 0,0 0-4 16,0 0 4-16,0 0 0 0,0 0-4 0,0 0 4 0,0-4-4 15,0 4-12-15,0-6 4 0,0 6-8 0,0-4 0 0,0-1 4 0,0 0-4 16,0 5 0-16,0-4 4 0,0-6-4 0,0 5 4 0,8 1-4 16,-8-2 0-16,0-3 4 0,8 5 0 0,-8-6-4 0,0 5 0 15,9 0 0-15,0 1-16 0,-9-6 16 0,8 5 0 0,-8 1-8 0,8-1 0 16,1-5 0-16,-9 10 0 0,8-4 0 0,-8-1 0 16,8 0-8-16,2 5 0 0,-10-4 0 0,8 4-4 0,0 0 0 0,-8 0 4 15,10 0-4-15,-2 4-4 0,0-4 8 0,-8 5-4 0,8 4 0 16,2-4 0-16,-10 5 0 0,8-6 0 0,-8 6 0 0,8 4 0 15,-8-4-4-15,9 4 0 0,-9 0 0 0,0 1 4 0,0-1-4 16,0 0 0-16,0 1 0 0,-9-1 0 0,9 5 4 0,-8-5-4 0,8 1-4 16,-8-3 4-16,-2 3 0 0,2 0 0 0,8-1 0 0,-8-5-4 15,0 1 4-15,-2 0-4 0,2 0 4 0,8-1 0 0,-8-5 4 16,-2 2-8-16,2-2 0 0,8-4 0 0,-8 5 4 0,8-5-4 16,-9 0 0-16,9 0 0 0,0 0 0 0,0-5 4 0,0 5 0 15,0-4-4-15,-8-2 4 0,8 6 0 0,0-4-4 0,0-1 4 16,0 1-4-16,8-1 4 0,-8 0 0 0,0 0 0 0,0 0 4 0,9 0-4 15,-9 0 0-15,0 1 4 0,0-1-8 0,8 5 4 0,-8 0 0 16,0-4 0-16,8 4 0 0,-8 0 0 0,10 0 0 0,-2 0 0 16,-8 0 0-16,8 0 0 0,-8 4 0 0,10-4 0 0,-10 5 4 15,8-5-4-15,0 4 0 0,-8 1 0 0,8 0 0 0,-8 0 0 16,10 0 8-16,-2 0 0 0,-8 0-4 0,8-1 4 0,1 1 0 16,-1-1-4-16,0 2 4 0,-8-2-4 0,10 6 4 0,-2-10 0 0,0 4 0 15,-8 0 0-15,8-4 4 0,2 7-8 0,-2-7 8 16,-8 0 4-16,8 4 0 0,-8-4 0 0,9 0-4 0,0-4 0 0,-9 4-4 15,8-7 0-15,-8 3-4 0,0 0 4 0,9-1-4 0,-9-4-4 16,0 3 4-16,0-3-4 0,8 0 0 0,-8 4-4 0,0-10-12 16,0 6-12-16,0 0-16 0,0-1-12 0,0-5-12 0,-8 7-16 0,8-2-12 15,0 1-20-15,-9-1-20 0,9 0-24 0,-8 1-56 0,8-1-8 16,-9 5 40-16,9 1 32 0,-9-1 32 0,1-1 20 0</inkml:trace>
        </inkml:traceGroup>
        <inkml:traceGroup>
          <inkml:annotationXML>
            <emma:emma xmlns:emma="http://www.w3.org/2003/04/emma" version="1.0">
              <emma:interpretation id="{4987C693-1EAD-4B95-A925-88279B2BBC56}" emma:medium="tactile" emma:mode="ink">
                <msink:context xmlns:msink="http://schemas.microsoft.com/ink/2010/main" type="inkWord" rotatedBoundingBox="17140,5964 17610,5949 17624,6393 17153,6407"/>
              </emma:interpretation>
            </emma:emma>
          </inkml:annotationXML>
          <inkml:trace contextRef="#ctx0" brushRef="#br0" timeOffset="39039.5577">15118 2703 43 0,'0'0'88'0,"0"0"-4"16,0 4-4-16,0-4-24 0,0 0 0 0,8 0-4 0,-8 0 0 15,9 5 0-15,-9-5 0 0,0 6 0 0,9-6 0 0,-1 0 0 16,0 4 0-16,-8-4 0 0,10 0-4 0,6 0 4 0,-8 5-8 0,2-5 0 16,6 0-12-16,-7-5 0 0,-1 5-4 0,10 0 0 15,-2-4-4-15,-8 4-4 0,10-6 0 0,0 1-4 0,-10 5-4 0,9-4-4 16,0 4-4-16,0-4 0 0,-1-2-4 0,2 2 0 0,0-2-8 15,-2 2-8-15,1 4-12 0,0-5-28 0,-8 5-20 16,7-4-24-16,2-2-20 0,-1 6-56 0,-8-4-36 0,7 4 48 0,-7-5 28 16,8 5 24-16</inkml:trace>
          <inkml:trace contextRef="#ctx0" brushRef="#br0" timeOffset="38798.2072">15194 2582 11 0,'0'-8'92'0,"0"2"-4"0,0 2-8 0,0-1-24 15,0 0-4-15,0 0-4 0,0 5 0 0,0-4-4 0,0-1 0 0,0 1 0 16,0-2 0-16,0 6 4 0,0 0-4 0,0-4 0 0,0 4 0 15,0 0-4-15,0 0 4 0,0 0 0 0,0-6 0 0,0 6 8 16,0 6 0-16,0-6 4 0,0 4-4 0,0-4 0 0,10 10-4 0,-10-5-4 16,0 4-8-16,8 1-4 0,-8 0-8 0,0-2 0 0,8 7-4 15,-8 0-4-15,9-1 0 0,-9 5-4 0,8 0-4 0,-8 0 0 16,0 1-4-16,9-1 0 0,-9 0 0 0,0 0-4 0,0 1 4 16,0-1 0-16,0-5-4 0,0 5 4 0,9-4-8 0,-9-1 8 15,0 1 0-15,0-1-4 0,0-5 0 0,0 6-4 0,0-11 0 0,0 6-4 16,-9 0 0-16,9-5-12 0,0-1-4 0,0 1-4 0,0 1-8 15,0-6-4-15,0 4-4 0,0-4-8 0,0 0-16 0,0 0-12 16,0-4-8-16,0 4-8 0,0-6-8 0,0 1-28 0,0 1-16 16,0-1-32-16,-9 0 28 0,9-4 28 0,-8-1 32 0</inkml:trace>
        </inkml:traceGroup>
        <inkml:traceGroup>
          <inkml:annotationXML>
            <emma:emma xmlns:emma="http://www.w3.org/2003/04/emma" version="1.0">
              <emma:interpretation id="{B1854F93-28F0-4E3F-A089-47BFE67FCFA2}" emma:medium="tactile" emma:mode="ink">
                <msink:context xmlns:msink="http://schemas.microsoft.com/ink/2010/main" type="inkWord" rotatedBoundingBox="18133,5564 21326,5466 21354,6372 18161,6470"/>
              </emma:interpretation>
            </emma:emma>
          </inkml:annotationXML>
          <inkml:trace contextRef="#ctx0" brushRef="#br0" timeOffset="39625.9882">16159 2554 27 0,'-10'-9'84'0,"2"4"-4"0,8 1-8 15,-8-6-20-15,8 0-4 0,-9 0-8 0,9 1-4 0,0-1 0 16,-8 1-4-16,8-1 0 0,0-5 0 0,0 6 0 0,0-5-4 16,0 4 8-16,8-5 0 0,-8 6 4 0,0-1 0 0,9-4 4 15,-1 5 0-15,-8-1 0 0,8 0 0 0,2-4 0 0,-2 9-4 16,-8-5 0-16,8 1-4 0,0-1-4 0,10 6 0 0,-10-6-4 0,1 5 4 16,0 5-4-16,-1-4-4 0,1-2 0 0,-1 6-8 15,0 6 0-15,0-6-4 0,10 4 0 0,-10 1 0 0,2 0-4 0,-2 0 0 16,0 4 0-16,1 1 0 0,-1-1-4 0,1 6 0 0,-1-6 0 15,-8 6 0-15,9-1-4 0,-9 0 0 0,8 1 0 0,-8 4 0 16,0-5 0-16,0 5 0 0,0-4 4 0,-8 4-4 0,8 0 4 0,-9 1-8 16,1-1 8-16,-1 0-8 0,1 6 0 0,8-7 4 0,-17 1 0 15,9 0-4-15,-2-4 4 0,2-1-4 0,0 5 0 0,-2-9 4 16,10 5-4-16,-8-6 0 0,0 1-4 0,8-6 0 0,0 1 0 16,-8 0 4-16,8 0 0 0,0-5 4 0,0 0-4 0,0-5 0 15,8 5 0-15,-8-5 4 0,8 0 0 0,-8-4 0 0,8 4-4 16,-8 0 0-16,10-5 4 0,-2 5 0 0,0 1 0 0,2 0 4 0,-2-2-4 15,0 2 8-15,1-2 0 0,-1 6-4 0,1-4 0 0,-1 4 4 16,-8 4 8-16,9 2-4 0,-1-2 4 0,10 2 4 0,-18-2 0 16,8 5 4-16,10 1 0 0,-10 0 0 0,0-1-4 0,0 1-4 15,1-1 0-15,8 6-4 0,-8-5 0 0,-1 4-4 0,10-5 0 16,-10 6 0-16,8-6 0 0,-6 1-4 0,6-1-4 0,-7-3-16 0,8 3 16 16,-8-4-8-16,7 0-12 0,2-5-16 0,-10 4-24 0,10-4-20 15,-2-4-24-15,-7 4-24 0,8-5-24 0,-8-5-72 0,-1 0-12 16,8 6 44-16,-6-6 40 0,-2-4 36 0,0 4 16 0</inkml:trace>
          <inkml:trace contextRef="#ctx0" brushRef="#br0" timeOffset="40331.1031">17190 2492 15 0,'0'0'108'0,"0"0"-4"0,0 5-12 16,-8-5-20-16,8 4-4 0,-10-4-8 0,10 5 0 0,-8-5 0 0,8 5-4 15,-8 0-4-15,8-5-8 0,0 4 0 0,-9-4 0 0,9 6-4 16,0-2-4-16,0 2 0 0,-9 3-4 0,18-5-20 0,-9 1 24 16,0 5-8-16,0-6 0 0,0 6-4 0,9 1 0 0,-9-3 0 15,8 2-4-15,-8 5 0 0,8-6-4 0,-8 5-4 0,10 1 4 16,-10-1-4-16,8 1-4 0,0-1 0 0,1 5 0 0,0-4 0 0,-1 4-4 16,1-5 0-16,-1 5 0 0,0-4 0 0,1 4-4 0,0-5 0 15,-1 0 4-15,0 6-4 0,2-6 0 0,-2 0 0 0,-8 1 0 16,8-5 4-16,1-1 0 0,-9 5-4 0,9-9 0 0,-9 5 4 15,0-6 0-15,0 2-4 0,0-2 0 0,0-4 0 0,0 0 4 16,0 0-4-16,0-4 0 0,0-2 0 0,0-2 0 0,0-3 0 0,0 2 0 16,0-1 0-16,0-4 0 0,0-5 0 0,0 4-4 0,0-4 0 15,0-5 4-15,-9 0-4 0,9 0-4 0,0 0 4 0,0-4 0 16,-9-2 0-16,9 2 0 0,-8 0 0 0,8-1 0 0,0 0 0 16,-8 0 4-16,8 5-4 0,-10-5 4 0,10 5 0 0,-8-6 0 15,8 7 0-15,-8 4-4 0,8-5 4 0,0 5 0 0,0 0 0 0,-9 5 0 16,9-6 0-16,0 6 4 0,0 0-4 0,0 4 0 0,0-5 0 15,0 6 0-15,0-5 0 0,0 4 0 0,9 1 0 0,-9-1 0 16,8 0 0-16,-8 1 0 0,8-1 4 0,2 5 0 0,-2-5-4 16,0 1 0-16,1 4-4 0,0 0 4 0,7 1 0 0,1 0 0 15,-9-2 0-15,10 1 0 0,-10 1 0 0,10-2 0 0,-2 6 0 16,2-4 0-16,-1 4 0 0,-1 0 0 0,2-5 0 0,-2 5 0 0,10 0 0 16,-8-5 0-16,7 5 0 0,-9 0 0 0,2-5 0 0,8 5 0 15,-1-4 0-15,-8 4 0 0,8 0 0 0,1-5-4 0,-8-1 4 16,7 6 0-16,-8-4 0 0,8 4-4 0,-7 0 4 0,8-4 0 15,-10-2-4-15,10 6 4 0,-9-4 0 0,1 4 0 0,-2 0 0 16,2-5 0-16,-2 5 0 0,1 0 0 0,1 0 0 0,-10 0 0 0,8 0 0 16,-6 0 0-16,6 0 0 0,-6 0 0 0,-2 0 0 0,0 0 0 15,1 0 0-15,-1 5-16 0,1-5 20 0,-9 0 0 0,8 4 0 16,1-4 0-16,-1 6 0 0,-8-2 0 0,8-4 0 0,-8 4 4 16,10 2-4-16,-10-1 4 0,8-1-4 0,-8 1 4 0,8 0 0 15,2 0 0-15,-10 5 8 0,8-6-4 0,0 7 0 0,-8-3 0 0,8 2 0 16,-8-1 0-16,9 1 0 0,-1-1 0 0,-8 1 0 0,9 5-4 15,-9-5 0-15,9-1-4 0,-9 1 0 0,8 4-4 0,-8-5 4 16,0 1 0-16,8 0 0 0,-8-1-4 0,0 1-4 0,10-1-4 16,-10 1-8-16,0-5-16 0,0 0-12 0,0 0-12 0,0-1-20 15,0 1-28-15,0-5-24 0,0 5-32 0,0-5-60 0,-10 0 20 0,10 0 36 16,-8-5 32-16,0 5 24 0</inkml:trace>
          <inkml:trace contextRef="#ctx0" brushRef="#br0" timeOffset="40815.8068">17769 2472 39 0,'-8'-4'96'0,"8"4"-12"15,0-4-4-15,0-3-28 0,0 3 0 0,0 0-4 0,0-6 0 0,8 5-4 16,-8-4 0-16,9 4 4 0,0-4 0 0,-9-1 0 0,8 5 4 15,9-5-4-15,-9 1 0 0,2 4 0 0,-2-4-4 0,0 4-8 16,10 0-4-16,-10 0 0 0,9 5-4 0,-9-5-4 0,1 5 0 0,0 0-4 16,-1 5 0-16,0 0-4 0,2 0 0 0,-10 0 0 0,8 4-4 15,-8 5 0-15,8-4 0 0,-8 5-4 0,0-1 0 0,-8 0-4 16,8 0 0-16,0 5 0 0,-8-4 0 0,8 4 0 0,-10-5 0 16,10 2 0-16,-8-3-4 0,8 2 0 0,0-5 0 0,-8-2 0 15,8 3 0-15,0-7 0 0,0 1 0 0,0 0 0 0,0 0 0 16,0-5 0-16,0 0 0 0,8 0 0 0,-8 0 4 0,0-5-4 15,8 0 0-15,2 0 4 0,-10 5 0 0,8-4 0 0,0 0 0 0,-8-3-4 16,8 3 0-16,10 4 0 0,-10-4 0 0,1 4 4 0,-1-6 0 16,1 6 4-16,0 0-4 0,-1 0 4 0,0 6-4 0,0-6 4 15,2 4-4-15,6 0 0 0,-6 3 0 0,-2-3 0 0,0 0 0 16,1 6 0-16,-1-1 0 0,1-3 0 0,-1 3 0 0,1 1 0 16,-9 0 4-16,8 3 0 0,-8-3 0 0,8 5-4 0,-8-1 4 15,0-5 0-15,0 6 4 0,0-1-4 0,-8 1 4 0,8-1-4 0,-8 1 0 16,-1-1 0-16,1 5-4 0,-9-9 0 0,8 4 4 0,-7 1-4 15,6-6 0-15,-6 5 0 0,-2-4-4 0,2-5-4 0,-2 3 0 16,1-2-4-16,1-1-8 0,-2-1-12 0,2-4-16 0,-2 0-12 0,10-4-16 16,-10-7-20-16,10 7-20 0,-1-5-20 0,-7-5-60 15,8-1-32-15,-2 1 44 0,2-1 36 0,8-4 28 0,0 0 20 0</inkml:trace>
          <inkml:trace contextRef="#ctx0" brushRef="#br0" timeOffset="41442.1298">19313 2482 103 0,'-8'-4'136'15,"8"4"-8"-15,-10 4 0 0,2-4-24 0,8 5-4 0,-8-5 8 16,0 5-8-16,-2 0-4 0,2-1-4 0,0 6 0 0,-9-5 0 0,8 5-4 16,-8 0-8-16,9-1-8 0,-10 0 0 0,10 5 0 0,-10-4-4 15,10 5-8-15,-9-1-4 0,0 1-8 0,0 0 0 0,1-1-4 16,-2 5-12-16,0-6-4 0,2 7-28 0,-1-5 0 0,0 4 0 15,8 0 0-15,-17 0 0 0,18-5 0 0,-10 5 0 0,2-4 0 16,-1 4 0-16,0-4 0 0,8-1 0 0,-7 0 0 0,6 0-52 0,-6-4-36 16,8-1-32-16,-2 1-32 0,2 0-40 0,0-5-44 0,8-5-64 15,-9 4 52-15,9-4 44 0,0-4 40 0,-8-1 32 0,8 0 28 16</inkml:trace>
        </inkml:traceGroup>
        <inkml:traceGroup>
          <inkml:annotationXML>
            <emma:emma xmlns:emma="http://www.w3.org/2003/04/emma" version="1.0">
              <emma:interpretation id="{C8567DC7-9F81-4B7C-B2C1-8802B1EF8005}" emma:medium="tactile" emma:mode="ink">
                <msink:context xmlns:msink="http://schemas.microsoft.com/ink/2010/main" type="inkWord" rotatedBoundingBox="20836,5991 22688,5933 22700,6303 20848,6361"/>
              </emma:interpretation>
              <emma:one-of disjunction-type="recognition" id="oneOf16">
                <emma:interpretation id="interp32" emma:lang="" emma:confidence="0">
                  <emma:literal>+2</emma:literal>
                </emma:interpretation>
                <emma:interpretation id="interp33" emma:lang="" emma:confidence="0">
                  <emma:literal>72</emma:literal>
                </emma:interpretation>
                <emma:interpretation id="interp34" emma:lang="" emma:confidence="0">
                  <emma:literal>+52</emma:literal>
                </emma:interpretation>
                <emma:interpretation id="interp35" emma:lang="" emma:confidence="0">
                  <emma:literal>+32</emma:literal>
                </emma:interpretation>
                <emma:interpretation id="interp36" emma:lang="" emma:confidence="0">
                  <emma:literal>+22</emma:literal>
                </emma:interpretation>
              </emma:one-of>
            </emma:emma>
          </inkml:annotationXML>
          <inkml:trace contextRef="#ctx0" brushRef="#br0" timeOffset="41197.7849">18809 2559 35 0,'0'0'96'0,"0"-5"-16"0,0 5 0 16,0 0-24-16,0-5 4 0,0 5 0 0,10 5 4 0,-10-5 8 15,8 0 0-15,-8 5 8 0,8 0-8 0,-8-5 4 0,8 10 0 0,2-6 4 16,6 0-4-16,-7 7-4 0,0-7-4 0,8 6 0 0,-9-1-12 16,8 1-4-16,2 5-4 0,0-5-8 0,-2-1 0 0,1 5-8 15,0-5 0-15,0 7 0 0,1-8-4 0,8 3-8 0,-10 3 0 16,1-5-4-16,0 6-4 0,8-6-4 0,-7 1 0 0,0 4 0 15,-2-4-4-15,1-1 0 0,0 1-4 0,-8 4 0 0,7-4 4 16,2-1-4-16,-10 1-4 0,0 0-4 0,2-5-4 0,-2 4-8 0,0-4-8 16,-8 0-16-16,9-1-20 0,-9-4-28 0,0 4-20 0,8-4-24 15,-16 0-24-15,8 0-40 0,0-4-40 0,-9 0 36 0,1-6 32 16,8 5 32-16,-8-4 32 0</inkml:trace>
          <inkml:trace contextRef="#ctx0" brushRef="#br0" timeOffset="42681.8135">20294 2780 3 0,'-10'5'104'0,"10"-5"-8"0,0 4-12 0,0-4-20 16,0 0 0-16,0 0 4 0,10 5 0 0,-10-5 4 0,8 0 0 15,0 5 0-15,1-10 4 0,0 5-4 0,-1 0-8 0,0-5 0 0,9 5 0 16,1-4 0-16,-10-1-8 0,10 5-4 0,-2-5-4 16,1 5-4-16,9-5-4 0,-10 0-8 0,2 0-8 0,0 1-4 15,-2-1-4-15,1 5 0 0,0-5-8 0,0 0-8 0,1 5-12 0,-2-4-12 16,-8 4-24-16,10 0-24 0,-10 0-28 0,1-5-36 0,-9 5-64 16,8 0-48-16,-8 0 44 0,0 0 40 0,0 0 28 0,0 0 28 15</inkml:trace>
        </inkml:traceGroup>
        <inkml:traceGroup>
          <inkml:annotationXML>
            <emma:emma xmlns:emma="http://www.w3.org/2003/04/emma" version="1.0">
              <emma:interpretation id="{8F0D80FB-5BF8-4048-ABDF-28E0F5DB7B06}" emma:medium="tactile" emma:mode="ink">
                <msink:context xmlns:msink="http://schemas.microsoft.com/ink/2010/main" type="inkWord" rotatedBoundingBox="22432,5953 22509,5950 22526,6490 22448,6493"/>
              </emma:interpretation>
            </emma:emma>
          </inkml:annotationXML>
          <inkml:trace contextRef="#ctx0" brushRef="#br0" timeOffset="42432.4806">20405 2536 63 0,'0'-6'92'0,"0"2"-8"0,8-2-8 0,-8 2-24 16,0 4-4-16,0 0-4 0,0-5-4 0,0 5 0 0,0 0-4 0,0 0 4 15,0 0 4-15,0 0 8 0,0 0 4 0,0 0 0 0,0 0 8 16,8 5-4-16,-8-5 0 0,0 4 0 0,0 6 0 0,9-4 0 15,-9-2-4-15,0 5-4 0,8 1 0 0,-8-1 0 0,0 5 0 0,9 1-8 16,-9 0-4-16,0 4-4 0,0-5-4 0,0 5-4 0,8 0-4 16,-8 1-8-16,0 4 0 0,0-5-4 0,0 5 0 0,9-5-4 15,-9 5 0-15,0-5-4 0,0 6 0 0,0-6 0 0,8 4-4 16,-8-4 0-16,0 1 0 0,8-6-8 0,-8 6 0 0,10-6-8 16,-10-5-8-16,0 6-12 0,0-5-12 0,0-2-4 0,0-2-12 15,8 3-8-15,-8-9-12 0,0 6-12 0,0-6-8 0,0 0-12 0,0-6-8 16,-8 6-36-16,8-9-40 0,0 3 24 0,-10-2 36 0,10 2 12 15</inkml:trace>
        </inkml:traceGroup>
        <inkml:traceGroup>
          <inkml:annotationXML>
            <emma:emma xmlns:emma="http://www.w3.org/2003/04/emma" version="1.0">
              <emma:interpretation id="{1F194AC9-6B04-4910-996F-086E5AEBB4E0}" emma:medium="tactile" emma:mode="ink">
                <msink:context xmlns:msink="http://schemas.microsoft.com/ink/2010/main" type="inkWord" rotatedBoundingBox="5787,6366 6569,6341 6587,6945 5806,6970"/>
              </emma:interpretation>
              <emma:one-of disjunction-type="recognition" id="oneOf17">
                <emma:interpretation id="interp37" emma:lang="" emma:confidence="0">
                  <emma:literal>By</emma:literal>
                </emma:interpretation>
                <emma:interpretation id="interp38" emma:lang="" emma:confidence="0">
                  <emma:literal>Bx</emma:literal>
                </emma:interpretation>
                <emma:interpretation id="interp39" emma:lang="" emma:confidence="0">
                  <emma:literal>Bym</emma:literal>
                </emma:interpretation>
                <emma:interpretation id="interp40" emma:lang="" emma:confidence="0">
                  <emma:literal>Ba</emma:literal>
                </emma:interpretation>
                <emma:interpretation id="interp41" emma:lang="" emma:confidence="0">
                  <emma:literal>PBK</emma:literal>
                </emma:interpretation>
              </emma:one-of>
            </emma:emma>
          </inkml:annotationXML>
          <inkml:trace contextRef="#ctx0" brushRef="#br0" timeOffset="7571.742">3761 2962 87 0,'0'0'92'0,"0"-4"-8"0,0 4-4 16,0-6-24-16,0 6 0 0,10-5 0 0,-10 5 0 0,8-4 0 15,0-1 8-15,1 5 0 0,-1-5-8 0,1 5 4 0,-1 0-8 0,9-5-4 16,-9 5 4-16,10 0 4 0,0-4-8 0,-2 4 0 16,1 0-4-16,9 0 0 0,-10-6 0 0,2 6-4 0,8 0-4 0,-10 0 0 15,10 0-8-15,-9 0-4 0,9 0 0 0,-10 0-4 0,10 0 0 16,-9 0-4-16,1 0 0 0,6 0-4 0,-6 0 0 0,-1 0-4 15,0 0-4-15,0 0 0 0,0 0 0 0,-8 0 0 0,7 0-8 16,-6 0 0-16,-2 0-8 0,0 0-4 0,1 0-16 0,0 0-12 0,-1 0-12 16,-8 0-8-16,0 0-24 0,8 0-28 0,-8 0-20 0,0 0-36 15,0 0-56-15,-8 0 28 0,8 0 44 0,-8 6 32 0,-1-2 20 16</inkml:trace>
          <inkml:trace contextRef="#ctx0" brushRef="#br0" timeOffset="8358.6379">4102 3355 71 0,'-8'-4'92'0,"8"4"-4"0,0-6-28 16,0 6-8-16,0-4 0 0,0-1-4 0,0 0-4 0,0 0-4 15,0 1 0-15,0-2-4 0,8 2 8 0,-8-5 0 0,0 3 4 0,0-3 4 16,0 0-4-16,10 4 4 0,-10-5-4 0,8 0-4 0,0 1 0 16,-8-1-4-16,9 1-4 0,-1 4 0 0,0-5-8 0,-8 0 0 15,10 6-4-15,-2-1-4 0,0 0-4 0,0 1 0 0,2-1 0 0,-2 5-4 16,0-5 0-16,1 5 0 0,0 0 0 0,-1 5-4 15,1-5-4-15,-1 5 0 0,0-1 4 0,-8 1-4 0,9 0 0 0,0 4 0 16,-9-4 0-16,8 5-4 0,-8-1 4 0,0 1-4 0,0 4 4 16,0-4-4-16,0 5 0 0,0-1 0 0,-8 0 0 0,8 1 0 15,-9-1 4-15,0 5-4 0,1-4 0 0,0 4 0 0,-1-4 4 0,-8-1-4 16,8 0 0-16,1 1-4 0,-10-2 4 0,10-3 4 0,-8 5-8 16,6-5 4-16,2-6 0 0,-9 5 0 0,9-3 0 0,0-6 0 15,-2 4 4-15,2-4-4 0,0-4 0 0,0-2 0 0,8 2 0 16,-10-1-4-16,10 1 4 0,0-6 0 0,-8 1 0 0,8-1 4 15,0 0-4-15,0 1-4 0,8-1 8 0,-8-5-4 0,0 5 0 16,10 2-4-16,-10-3 4 0,8 7 0 0,-8-6 0 0,8 5 0 16,-8-5 0-16,8 6 4 0,2-1-4 0,-10 1 0 0,8 4 0 0,0-6 0 15,1 6 4-15,-9-4-4 0,8 4 0 0,0 0 4 0,2 4-4 16,-2-4 4-16,0 6-4 0,0-6 4 0,2 4 0 0,-2 1 0 16,0-1 0-16,1 2 0 0,0 3 4 0,-1-4 4 0,9 0 4 0,-9-1 4 15,1 7-4-15,8-3 4 0,-9-2 0 0,10-2 0 16,-10 6 0-16,10-5 0 0,-2 5-4 0,-7-7 0 0,7 3 0 0,-6-2 4 15,6 2-4-15,-6-6 4 0,6 4-8 0,-8-4 4 0,1 6-4 16,8-6-4-16,-8 0 4 0,-1 0 0 0,0 0 0 0,2-6-4 16,-2 2 0-16,0 4 0 0,0-10-4 0,-8 4 0 0,10 3-4 15,-2-7 4-15,-8 0-4 0,8 1 0 0,-8-1-4 0,0 1-4 0,0-1-8 16,0-5-4-16,0 5-12 0,0-3-12 0,0-2-16 16,0 5-12-16,0-4-12 0,-8 5-24 0,8-1-24 0,-8-4-16 0,-2 4-40 15,2 5-44-15,8-5 32 0,-8 1 32 0,0 4 40 0,-2 0 16 16,2 0 32-16</inkml:trace>
        </inkml:traceGroup>
        <inkml:traceGroup>
          <inkml:annotationXML>
            <emma:emma xmlns:emma="http://www.w3.org/2003/04/emma" version="1.0">
              <emma:interpretation id="{A1337E82-0649-49CE-803E-E5E683B61A27}" emma:medium="tactile" emma:mode="ink">
                <msink:context xmlns:msink="http://schemas.microsoft.com/ink/2010/main" type="inkWord" rotatedBoundingBox="7152,6258 7602,6244 7614,6633 7164,6647"/>
              </emma:interpretation>
            </emma:emma>
          </inkml:annotationXML>
          <inkml:trace contextRef="#ctx0" brushRef="#br0" timeOffset="11673.7668">5543 2808 75 0,'0'0'100'0,"0"0"-12"15,0 0-4-15,0-4-24 0,0 4 0 0,-8 0 0 0,8 0 0 16,0 0 0-16,0 0 8 0,0 0-4 0,-8 0-4 0,8 0-4 0,-10 0 0 15,10 4-4-15,-8-4 0 0,0 5-4 0,8-5 0 0,-8 5 0 16,-2 0-8-16,2 4 4 0,0-4 4 0,-1 5-8 0,-7 0 0 16,6-1 0-16,2 5 0 0,0-4-4 0,-10 3 0 0,10 2-4 15,-9 5-8-15,8-6 0 0,1 0-4 0,-9 6-4 0,9-5 0 16,-10-2 0-16,10 7-4 0,-10-5 0 0,10-2-4 0,0 2 4 0,-1-1-20 16,0 1 16-16,1-1 0 0,0-5-4 0,-1 1 0 0,1 5 0 15,0-11 0-15,8 6-4 0,-10 0 0 0,10-5-4 0,-8-1-4 16,8 1 0-16,0-5-4 0,0 5-4 0,0-5-8 0,0 0-4 15,0 4-16-15,0-4-8 0,0 0-12 0,0 0-8 0,0 0-8 16,0 0-8-16,0-4-24 0,8 4-16 0,-8-5-28 0,0 5-60 16,0-5 12-16,10 1 44 0,-10-1 32 0,0 0 28 0</inkml:trace>
          <inkml:trace contextRef="#ctx0" brushRef="#br0" timeOffset="11358.6135">5134 2914 15 0,'0'-5'84'0,"0"5"-8"0,0-6-8 0,0 6-24 0,0-4-4 0,0 4-4 16,0-4-4-16,0 4-4 0,0-5-4 0,0 0 4 0,0 5-4 15,0-5 0-15,0 1 0 0,0 4 4 0,-8-5-4 0,16 5 0 16,-8-5 0-16,-8 0 4 0,8 5 0 0,8-4 0 0,-8 4 8 15,0-6 0-15,0 6 8 0,0 0 4 0,0 0 0 0,9-4-4 16,-9 4 8-16,8 0 0 0,-8 0 0 0,9 0-4 0,-9 4 0 16,8-4 0-16,0 6-4 0,2-2-4 0,-2 1-4 0,0 0 0 0,2 4 0 15,-2-4-8-15,9 5 0 0,-9-2-4 0,0 3-4 0,10-1 0 16,-10-1 0-16,10 5-4 0,-10-3 0 0,9 3 0 0,-8-4 0 16,7-1-4-16,1 4-4 0,-8-3 0 0,8 4 0 0,1-3 0 15,-10-1 0-15,8-1-4 0,-6 1-4 0,-2-1 4 0,9 1 0 16,-9-6 0-16,0 6 0 0,2-1 0 0,-2-3-4 0,0 3 0 0,0-5 4 15,2 2-4-15,-2 3 4 0,0-4-4 0,-8 0 0 0,9-1 4 16,0 2-4-16,-9-2 0 0,8 1-4 0,-8 0 0 0,9-5 4 16,-9 5-4-16,0-5 0 0,0 4-4 0,0-4 4 0,0 0-4 15,0 0-8-15,0 0-4 0,8 0-4 0,-8 5-8 0,-8-5-16 16,8 0-8-16,0 0-12 0,0-5-4 0,0 5-12 0,0 0-12 0,0 0-8 16,0 0-12-16,-9 0-4 0,9 0-32 0,0 0-36 15,-8-4 20-15,8-1 32 0,-9 0 28 0,9 0 20 0</inkml:trace>
        </inkml:traceGroup>
        <inkml:traceGroup>
          <inkml:annotationXML>
            <emma:emma xmlns:emma="http://www.w3.org/2003/04/emma" version="1.0">
              <emma:interpretation id="{12757A26-7383-4B9A-A0CE-0EF9F9645689}" emma:medium="tactile" emma:mode="ink">
                <msink:context xmlns:msink="http://schemas.microsoft.com/ink/2010/main" type="inkWord" rotatedBoundingBox="7857,5832 8277,5819 8293,6339 7873,6352"/>
              </emma:interpretation>
              <emma:one-of disjunction-type="recognition" id="oneOf18">
                <emma:interpretation id="interp42" emma:lang="" emma:confidence="0">
                  <emma:literal>+</emma:literal>
                </emma:interpretation>
                <emma:interpretation id="interp43" emma:lang="" emma:confidence="0">
                  <emma:literal>f</emma:literal>
                </emma:interpretation>
                <emma:interpretation id="interp44" emma:lang="" emma:confidence="0">
                  <emma:literal>±</emma:literal>
                </emma:interpretation>
                <emma:interpretation id="interp45" emma:lang="" emma:confidence="0">
                  <emma:literal>b</emma:literal>
                </emma:interpretation>
                <emma:interpretation id="interp46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12558.4005">5876 2703 79 0,'0'0'104'0,"0"0"0"16,8 4 0-16,-8-4-20 0,0 5-4 0,9-5 4 0,-9 6 8 16,0-6-4-16,9 4-4 0,-9-4 4 0,8 5 0 0,1 0 0 0,-1-5 0 15,-8 5-4-15,8-5 0 0,10 4-4 0,-10-4-8 0,0 0-8 16,2 0-8-16,-2 5 4 0,0-5-4 0,10 0-4 0,-10 0-4 16,1 0-8-16,7 0-8 0,-8 0-4 0,2 0-4 0,6 0-12 15,-6 0-12-15,-2 0 0 0,9-5 0 0,-9 5 0 0,1 0 0 16,8 0 0-16,-9 0 0 0,0-4 0 0,2 4 0 0,-2-5 0 0,0 5 0 15,2-5 0-15,-2 5 0 0,0-5 0 0,0 5-32 16,1 0-24-16,-9-4-20 0,9 4-16 0,-9 0-24 0,8 0-20 0,-8 0-36 16,0 0-44-16,9 0-64 0,-9 0 36 0,0 0 56 0,-9 0 32 15,9 0 32-15,0 4 16 0</inkml:trace>
          <inkml:trace contextRef="#ctx0" brushRef="#br0" timeOffset="12296.1038">5842 2536 71 0,'0'-6'84'0,"0"6"-20"0,-8 0 12 0,8-4-24 16,0-2 0-16,0 6-12 0,0-4 0 0,0-1 0 0,0 0-4 0,0 0-4 15,0 1-4-15,0-1 0 0,0 0 4 0,8 0-4 0,-8 1 8 16,0-6-4-16,8 6 8 0,-8-7 0 0,10 7-4 0,-10-1-8 16,8-5 4-16,0 6 0 0,0-6-4 0,1 5-8 0,-9 1-4 15,9-2 4-15,-1 2-4 0,1-1 0 0,-1 5-4 0,0-5 0 16,2 5 0-16,-2 0-4 0,0-5 0 0,0 5 0 0,2 0 4 16,-2 0 0-16,0 0 0 0,1 5 0 0,0-5 0 0,-1 5 4 0,1-5 0 15,-1 5 0-15,0-5 4 0,0 0 0 0,2 4-4 16,-2-4 4-16,0 6 0 0,-8-2 4 0,10-4 0 0,-2 5 0 0,-8 0 0 15,8 0 8-15,-8-1-8 0,0 1 4 0,0 5-4 0,9-2-4 16,-9 3-4-16,0-1 4 0,0-1-4 0,0 5 0 0,0 1-4 16,-9-1 0-16,9 1 0 0,0 4 0 0,0-1-4 0,-8 2 0 0,8 0 0 15,0-1 4-15,0 0-28 0,-8 0 28 0,8 1-4 16,0-1 0-16,-10 0 0 0,10 0-4 0,0 0 4 0,0-5-4 0,0 1 0 16,0-1-4-16,0 0 4 0,0 1-4 0,0-5-4 0,0-1 8 15,0 1-12-15,0-1 8 0,0-4-4 0,0 0-4 0,0-1-8 16,0-4-4-16,0 4-4 0,0-4-4 0,0 0-12 0,0 0-12 15,0 0-8-15,0 0-12 0,-8 0 0 0,8 0-8 0,0-4-16 16,0 0-8-16,-8-1-8 0,8 0-4 0,0 0-24 0,-10 1-40 0,10-1 0 16,-8-5 44-16,0 6 20 0,8-6 24 0</inkml:trace>
        </inkml:traceGroup>
      </inkml:traceGroup>
    </inkml:traceGroup>
    <inkml:traceGroup>
      <inkml:annotationXML>
        <emma:emma xmlns:emma="http://www.w3.org/2003/04/emma" version="1.0">
          <emma:interpretation id="{29FFCD85-3E55-4CD9-A69E-14BEE4B5C223}" emma:medium="tactile" emma:mode="ink">
            <msink:context xmlns:msink="http://schemas.microsoft.com/ink/2010/main" type="paragraph" rotatedBoundingBox="4771,6928 19001,7086 18989,8157 4759,79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8B0EC5-A29A-4EE8-9C4F-01ABEC868798}" emma:medium="tactile" emma:mode="ink">
              <msink:context xmlns:msink="http://schemas.microsoft.com/ink/2010/main" type="line" rotatedBoundingBox="4771,6928 19001,7086 18989,8157 4759,7999"/>
            </emma:interpretation>
          </emma:emma>
        </inkml:annotationXML>
        <inkml:traceGroup>
          <inkml:annotationXML>
            <emma:emma xmlns:emma="http://www.w3.org/2003/04/emma" version="1.0">
              <emma:interpretation id="{D12B1A20-5B2A-4548-BD9A-90B71CC032C0}" emma:medium="tactile" emma:mode="ink">
                <msink:context xmlns:msink="http://schemas.microsoft.com/ink/2010/main" type="inkWord" rotatedBoundingBox="4768,7217 5126,7221 5122,7642 4763,7638"/>
              </emma:interpretation>
              <emma:one-of disjunction-type="recognition" id="oneOf1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44162.8538">2738 3979 75 0,'0'0'96'0,"10"0"-8"0,-10 4-8 0,0-4-16 0,8 0-4 16,-8 6-4-16,8-6 8 0,-8 4 0 0,8-4-4 0,2 5 0 0,-2-5 8 16,0 4-8-16,1-4 0 0,-1 6-4 0,0-6 0 0,2 0-4 15,6 0 0-15,-8 0 0 0,2 0-4 0,6 0 0 0,-7 0-4 16,0 0-4-16,8-6-4 0,-1 6-4 0,-7-4 0 0,8-1-4 0,-9 1-4 15,10 4-4-15,-10-6-8 0,10 2 0 0,-10-1 0 0,0-1-4 16,9 2 0-16,-9 0-4 0,2-2-4 0,-2 6-8 16,-8-4-16-16,8 4-16 0,2-6-16 0,-10 6-20 0,0 0-32 0,8 0-36 15,-8 0-28-15,-8 6-80 0,8-2 36 0,0 2 44 0,-10-2 32 16,10 0 28-16,-8 2 20 0</inkml:trace>
          <inkml:trace contextRef="#ctx0" brushRef="#br0" timeOffset="44004.2763">2918 3782 39 0,'0'-5'92'0,"0"5"-16"0,0 0-20 16,0 0-4-16,0 0-4 0,0 0-4 0,0 0-4 0,0 0 4 0,0 0 0 15,0 0 0-15,0 0 8 0,0 0 0 0,0 0 0 16,0 0 8-16,0 5-4 0,0-5 0 0,0 5-12 0,0-1 8 0,8 2-8 15,-8 3-4-15,0 1-4 0,0-1-4 0,0 1-4 0,0 4-4 16,0-5-4-16,0 6 0 0,0 5 0 0,0-7-4 0,0 7 0 16,0-5-4-16,0 4 0 0,0-5 0 0,0 5-4 0,0 0-4 0,0-4 0 15,0-1-4-15,0 5 4 0,0-4 0 0,0-1 0 0,0 0 0 16,0 1-4-16,8-6 0 0,-8 1-4 0,0 4 0 0,0-9 0 16,0 5-4-16,0-1-4 0,0-4-4 0,0 0-12 0,0-1-4 15,0 1 0-15,0-5-12 0,0 0-16 0,0 5-16 0,0-5-8 16,0 0-12-16,0-5 4 0,0 5-36 0,0-5-36 0,0 1 0 15,-8 4 36-15,8-5 20 0</inkml:trace>
        </inkml:traceGroup>
        <inkml:traceGroup>
          <inkml:annotationXML>
            <emma:emma xmlns:emma="http://www.w3.org/2003/04/emma" version="1.0">
              <emma:interpretation id="{DEE76D32-C27B-41CC-8E27-5CC91A45D299}" emma:medium="tactile" emma:mode="ink">
                <msink:context xmlns:msink="http://schemas.microsoft.com/ink/2010/main" type="inkWord" rotatedBoundingBox="6140,7449 6638,7455 6632,7929 6134,7923"/>
              </emma:interpretation>
              <emma:one-of disjunction-type="recognition" id="oneOf2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49250.2419">4597 4084 95 0,'0'-5'112'0,"0"1"-8"0,0-2 0 0,0 6-24 0,0 0 4 15,0 0 0-15,0 0 0 0,0 0-8 0,-8 0-4 0,8 0-4 16,0 0 0-16,0 0-8 0,-9 0-4 0,9 6 0 0,-8-2-4 15,-1 1-4-15,0 0 4 0,1 0-4 0,0 0-4 0,-2 4-4 16,2 1-4-16,-8-1-4 0,6 5-8 0,-6-4 0 0,7 5-4 0,-8 4 0 16,0-5-8-16,1 1 0 0,-2-1 0 0,0 5-4 0,2-4-4 15,-1 4 0-15,0-5 0 0,8 5 0 0,-7-4-4 0,-2 0-4 16,10-1 4-16,-10 0-4 0,10 1-4 0,0-6-4 0,-1 1-16 16,1-1-16-16,8-4-16 0,-9 0-12 0,9-1 0 0,0 2-16 15,-9-2-20-15,9-4-12 0,9-4-12 0,-9 4-52 0,0-6-28 0,9 2 28 16,-1-6 40-16,-8 5 28 0,9-5 24 0</inkml:trace>
          <inkml:trace contextRef="#ctx0" brushRef="#br0" timeOffset="48989.9376">4120 4008 63 0,'0'0'88'16,"0"0"0"-16,0 0-12 0,-8 0-20 0,8 0-4 0,0 0 4 15,0 0-8-15,0 0 0 0,0 4 0 0,0-4 0 0,0 0 4 0,0 0 0 16,8 5-8-16,-8 1 8 0,0-6-4 0,0 4 0 0,8 0 4 16,-8 6 0-16,9-5 0 0,-9 5-4 0,8-6 4 0,0 5 0 15,2 1 0-15,-2 0 4 0,8 0 0 0,-6-1-4 0,6 1-4 16,-7 4-4-16,8-5-4 0,0 6 0 0,0-5-4 0,0 4-8 15,1 0-4-15,-2 0 4 0,2 1-4 0,-2-1-8 0,9 1-4 16,-7-1 0-16,0 1 0 0,-2-1-4 0,1 1 0 0,0-1 0 0,0 1-4 16,1-2 0-16,-2 2 0 0,-8-5 0 0,10 3-4 0,-10-3 0 15,10 5 0-15,-10-5 0 0,1 0-8 0,-9-1-4 0,8-4-4 16,-8 4-12-16,8-5-16 0,-8 2-8 0,0-1-24 0,0-1-12 16,0 1-8-16,0-5-20 0,-8 0-12 0,8 5-12 0,-8-5-12 15,-1-5-44-15,1 5-16 0,-1-5 36 0,0 1 44 0,9-1 20 0,-8-1 24 16</inkml:trace>
        </inkml:traceGroup>
        <inkml:traceGroup>
          <inkml:annotationXML>
            <emma:emma xmlns:emma="http://www.w3.org/2003/04/emma" version="1.0">
              <emma:interpretation id="{6E02B85B-5289-4E73-BC28-FCBA26FBD698}" emma:medium="tactile" emma:mode="ink">
                <msink:context xmlns:msink="http://schemas.microsoft.com/ink/2010/main" type="inkWord" rotatedBoundingBox="7258,7126 7618,7130 7611,7789 7250,7785"/>
              </emma:interpretation>
              <emma:one-of disjunction-type="recognition" id="oneOf2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49800.7692">5364 3696 75 0,'0'0'96'15,"0"-5"-12"-15,0 5 0 0,0 0-24 0,0 0-8 0,0 0 4 0,0 0-4 16,-8 0 0-16,8 0 4 0,0 0 0 0,-9 0 0 0,9-5-4 15,-8 5 0-15,8 0-4 0,-8 0 0 0,8 0-4 0,-9 0-4 16,0 0 0-16,9 0 0 0,-8 0-4 0,8 5 0 0,-8-5-4 16,-2 5 4-16,10 1-8 0,-8-3 0 0,8 2-4 0,-8 5 0 15,8-1-4-15,-9 1 0 0,9-1 0 0,-9 5-4 0,1 1 0 16,8-1-4-16,-8 1 0 0,8-1-4 0,0 5 0 0,0-4-4 0,0 4 0 16,-9-5 0-16,9 5 4 0,9-3-4 0,-9 3-4 0,0-6 4 15,8 7-4-15,-8-5 4 0,8-2-4 0,1 2 0 0,0-1 4 16,7 1-4-16,-6-1-4 0,6 1 4 0,-7-1 0 0,8 0 0 15,0-4-4-15,0-1 4 0,0 6 0 0,1-4 4 0,-2-8-8 16,2 7 4-16,-2-5-4 0,-7-1 4 0,7 1-4 0,2-5 4 0,-2 0-4 16,-6 0-4-16,6 0 0 0,-7-5 0 0,0 1 0 0,-1-1 4 15,1 0-4-15,-9-3-4 0,0-3 4 0,8 1-4 0,-8 1 4 16,0 4 0-16,-8-5 0 0,8 1 0 0,-9-1 0 0,1 1 0 16,8 3 0-16,-9-3 4 0,-8 5 4 0,9-2-4 0,-2 2 0 15,-6 4 0-15,8 0 4 0,-2 4-4 0,-6 2 0 0,-1-2 0 0,9 5 0 16,-10 1 4-16,10 5-4 0,-10-6-8 0,2 6-4 0,7 4-12 15,0-5-8-15,-8 5-16 0,9 0-16 0,0 0-20 0,-1 1-20 16,0 4-44-16,1-5-60 0,0 1 24 0,-2-1 20 0,10 0 52 0,0-4 16 16</inkml:trace>
        </inkml:traceGroup>
        <inkml:traceGroup>
          <inkml:annotationXML>
            <emma:emma xmlns:emma="http://www.w3.org/2003/04/emma" version="1.0">
              <emma:interpretation id="{65D8A8F6-48D9-424C-9F61-EE766A592B0C}" emma:medium="tactile" emma:mode="ink">
                <msink:context xmlns:msink="http://schemas.microsoft.com/ink/2010/main" type="inkWord" rotatedBoundingBox="8364,7589 8705,7593 8704,7596 8363,7592"/>
              </emma:interpretation>
              <emma:one-of disjunction-type="recognition" id="oneOf22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52721.9552">6336 4148 59 0,'9'0'84'0,"-18"0"-4"0,18 0-4 0,-18 0-24 0,9 0-8 15,0 0-4-15,0 0 0 0,0 0 4 0,0 0 4 0,0 0 4 0,0 0 0 16,9 0 8-16,-9 0 0 0,0 0 0 0,8 0-4 15,-8 0-24-15,9 0 20 0,0 0 0 0,-9 0 0 0,8 0 0 0,0 3 0 16,0-3-4-16,10 0 0 0,-10 0 0 0,2 0-4 0,-2 0-4 16,9 0 0-16,-9 0-8 0,10 0 4 0,-10 0-4 0,8 0-4 15,-6 0 0-15,6 0-4 0,-6 0-4 0,-2 0-4 0,9 0 0 16,-9 0 0-16,0 0 0 0,10 0-8 0,-10 0 0 0,0 0-4 0,2 0 4 16,-2 0-4-16,-8 0 0 0,8 0 0 0,2 0-4 15,-10 0 4-15,8 0-4 0,-8 0 0 0,8 0 0 0,-8 0-4 0,0 0 0 16,0 0 0-16,8 0-8 0,-8 0-4 0,0 0-4 0,0 0-12 15,0 0-16-15,0 0-12 0,0 0-12 0,0 0-8 0,0 0-20 16,0 0-24-16,0 0-20 0,0 0-24 0,0 0-52 0,0 0 24 16,0 0 36-16,0 0 24 0,0 0 24 0</inkml:trace>
        </inkml:traceGroup>
        <inkml:traceGroup>
          <inkml:annotationXML>
            <emma:emma xmlns:emma="http://www.w3.org/2003/04/emma" version="1.0">
              <emma:interpretation id="{D94C46A5-B36B-4EC4-942A-5DA20E081264}" emma:medium="tactile" emma:mode="ink">
                <msink:context xmlns:msink="http://schemas.microsoft.com/ink/2010/main" type="inkWord" rotatedBoundingBox="9220,6977 10924,6996 10916,7762 9211,7743"/>
              </emma:interpretation>
              <emma:one-of disjunction-type="recognition" id="oneOf23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53157.7906">7445 4002 23 0,'8'0'104'0,"-8"-4"-12"16,0 4-4-16,9-5-24 0,-9 1 0 0,0-2-12 0,0-3 0 15,0 3-4-15,8 2 0 0,-8-6-4 0,0 0 0 0,0 7-4 0,0-7-4 16,0 1-4-16,0-7 0 0,0 8 0 0,0-7 4 0,0 0-4 15,0 1-8-15,0-1 0 0,-8 1-4 0,8-1 0 0,0 2-4 16,0-2 0-16,-9 1-4 0,9-1 8 0,-8 1-20 0,-1 0 16 0,9 4-4 16,-8-3 0-16,0 2 0 0,-2 6 0 0,-6-5 0 15,6 1 4-15,2 4-4 0,-8 0-4 0,7 5 0 0,1-5 4 0,-10 5-4 16,10 0 0-16,-10 0-4 0,10 5 0 0,-8 0 0 0,6 0-4 16,2 4 4-16,-9-4 0 0,9 5-4 0,-1 1 0 0,0-3 0 15,1 7 4-15,0-6-4 0,8 0 0 0,-8 1 0 0,8 5-4 16,0-6 4-16,0 5 0 0,0-4 4 0,0-1-8 0,0 1 4 15,8 0 0-15,-8-1 0 0,8-3 0 0,0 3 0 0,1 1 0 0,0-6 0 16,-1 6-4-16,9-1 4 0,-9-3 0 0,2 3 0 0,6-5 0 16,2 6 0-16,-10-4 0 0,9 3 0 0,0-5 0 0,-8 5 0 15,7 1-4-15,2-4 8 0,-2 2-4 0,-6-2 0 0,6 3 0 16,1 1 0-16,-8-5 4 0,8 5-8 0,-1-1 4 0,-6 1 0 16,6-1 0-16,-6 5 0 0,6-4 0 0,-8-1 0 0,1 6 0 15,0-5 0-15,-1 4 0 0,1-4-16 0,-9 4 20 0,8 2-4 0,-8-8 4 16,0 6-4-16,0 1 0 0,0-1 4 0,0-5 0 0,-8 6-4 15,-1-5 4-15,1 4-4 0,-1-5 0 0,0 1 4 0,1 0 0 16,-8-1-4-16,6-3 4 0,-6-2-4 0,-2 1 4 0,10-1 4 16,-9-4 0-16,0 0-4 0,8 0 0 0,-7-4 0 0,6-1-4 15,2-5 0-15,-10 6 0 0,10-6 0 0,0-5 0 0,0 1 0 0,-1 0 4 16,1 0-4-16,-1-1 0 0,0-4 0 0,1 5 4 0,8-4-8 16,-8-3 4-16,8 7-4 0,0-5 4 0,0 0 0 0,0 4-4 15,0 1 0-15,0-1-4 0,8 1 0 0,-8-1-4 0,8 6-4 0,1-1-4 16,0 1-4-16,-1-1-8 0,1 0-16 0,-1 0-4 15,0 7-8-15,10-7-8 0,-2 5-12 0,-6 1-12 0,6-2-12 0,-7 2-44 16,8-2-24-16,0 6 32 0,-1-4 24 0,2 4 28 0</inkml:trace>
          <inkml:trace contextRef="#ctx0" brushRef="#br0" timeOffset="53473.9424">7914 3944 15 0,'0'-3'96'0,"0"-3"-8"0,0 2-4 0,0 4-28 0,0-5 0 0,0 5 0 16,0 0 0-16,0 0 8 0,0 0 0 0,8 0 8 0,-8 0-4 16,9 0 0-16,-9 5-4 0,8-5-4 0,0 4-4 0,2 2 0 15,-2-3-4-15,0 7 0 0,2-4 0 0,-2-2-8 0,8 6-4 16,-7-5 0-16,8 5-4 0,0-1-8 0,-9 1 0 0,10 5-12 15,-2-7-20-15,2 2 24 0,-1-1-4 0,0 1-4 0,-8-1 0 0,15 6-4 16,-14-5 0-16,6-1-4 0,2 1 0 0,-1-1 0 0,-9 1 4 16,9-1-4-16,-8 1-4 0,7-5 0 0,-6 5-4 0,-2-1-4 15,0 1 0-15,1-6-8 0,0 1-8 0,-1 0-8 0,1 0-16 0,-9-1-16 16,0 2-16-16,8-1-20 0,-8-5-20 0,0 4-16 16,0-4-56-16,0 0-20 0,-8 0 44 0,8 0 24 0,0-4 36 0,-9-1 16 15</inkml:trace>
          <inkml:trace contextRef="#ctx0" brushRef="#br0" timeOffset="53729.2591">8314 3839 75 0,'0'0'108'0,"0"-4"-4"0,-8 4-8 0,8 4-24 0,-8-4 4 15,8 6-4-15,0-2-4 0,-10 1 0 0,10-1 4 0,-8 2-4 0,0-2-4 16,8 6-12-16,-9-5-4 0,0 5 0 0,1-1-4 15,0 5 0-15,-1-4-4 0,1 5-4 0,-10-6-4 0,10 5-4 0,0 1 0 16,-10-1-8-16,10 1-4 0,-9 0-4 0,0 3 0 0,8-3 0 16,-7-2-4-16,6 2-4 0,-6 0 0 0,-2-1 0 0,10 0 4 15,-9 0-8-15,8 1 0 0,1-5-4 0,-1-1-4 0,1 1-8 16,0-1-8-16,0 1-12 0,8-6-12 0,-10 2-24 0,10-1-12 16,-8-1-20-16,8-4-16 0,0 0-36 0,0-4-52 0,0-1 24 0,0 5 36 15,0-10 28-15,0 5 28 0</inkml:trace>
          <inkml:trace contextRef="#ctx0" brushRef="#br0" timeOffset="54329.6519">8673 3657 3 0,'0'-10'104'0,"0"6"-8"16,0-6-8-16,0 6-24 0,0-2-4 0,0-3 0 0,0 5 0 15,0-2 0-15,0 2 0 0,0-1-12 0,0-5 24 0,0 6-8 0,0 0 0 16,0-2 0-16,0 1-4 0,0 1-4 0,0 4 4 0,0-6-4 15,0 6 0-15,0-4 0 0,0 4 0 0,0 0-4 0,0 0 0 16,0 0-8-16,0 0-4 0,0 0-8 0,0 4 0 0,0 2-4 16,-9-2-4-16,9 1-4 0,0 1 0 0,0 2-4 0,0 2-4 15,0-1 0-15,0 1-4 0,0-1-4 0,0 6 0 0,0-1 0 0,0 1-8 16,0-1 8-16,-9 1 0 0,9-1-4 0,0 1 4 0,0-1 0 16,0 0-8-16,9 1 4 0,-9-1 0 0,0 1 0 0,0-2 0 15,9-3-4-15,-9 5 4 0,8-5-4 0,-8-1 0 0,9 1 0 16,-1-6-4-16,-8 6 4 0,8-5 0 0,1-1 0 0,0-4 0 15,-1 6-4-15,10-6 4 0,-10 5 0 0,0-10-4 0,1 5 4 0,0-6-8 16,-1 2 4-16,0-1 0 0,1 0-8 0,-1 0 8 0,0-5 0 16,2 1 0-16,-2-1-4 0,-8 6 4 0,8-6 4 0,2 1 0 15,-10-1 4-15,8 5-4 0,0-5 0 0,-8 6 0 0,0-6 0 0,8 5 0 16,-8 1 8-16,0 4-4 0,0-6 4 0,0 6 0 16,0-4 0-16,9 4 0 0,-9 0 4 0,0 4 0 0,0-4 0 0,0 6 0 15,0-2-4-15,0 6 4 0,-9-5 0 0,9 5 4 0,0-6 0 16,0 11-4-16,0-6 0 0,0 1-4 0,0 0 0 0,0 3 4 15,0 2 4-15,0-5-4 0,0 5-4 0,0-1 4 0,0 0-8 16,0-5 4-16,0 0-4 0,0 7 0 0,0-8-4 0,0 3 0 0,0-1-4 16,0-6-12-16,0 5-12 0,0-3-16 0,0-2-20 15,0 1-24-15,0 1-32 0,0-6-32 0,0 4-44 0,-8-4-56 0,8 0 44 16,0 0 36-16,-8 0 36 0,8 0 24 0,-8-4 20 0</inkml:trace>
        </inkml:traceGroup>
        <inkml:traceGroup>
          <inkml:annotationXML>
            <emma:emma xmlns:emma="http://www.w3.org/2003/04/emma" version="1.0">
              <emma:interpretation id="{28778DC1-DAD1-400E-A48D-15471CDBC71F}" emma:medium="tactile" emma:mode="ink">
                <msink:context xmlns:msink="http://schemas.microsoft.com/ink/2010/main" type="inkWord" rotatedBoundingBox="11726,7333 12222,7338 12217,7789 11721,7783"/>
              </emma:interpretation>
              <emma:one-of disjunction-type="recognition" id="oneOf24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55741.8753">9866 3944 63 0,'0'0'84'0,"0"-3"-12"0,0-3 0 16,0 2-24-16,0-1 0 0,0 1-4 0,0-2-4 0,0 2-16 16,0-2 20-16,0 6-4 0,0-4 0 0,0 0 0 0,0 4 0 0,0 0 4 15,0 0 8-15,0-5 8 0,0 10 0 0,0-5 0 16,0 0 0-16,0 4 0 0,8 6-4 0,-8-6-4 0,0 6 0 0,0-1-4 15,0 0-4-15,10 7-8 0,-10-2 0 0,0 1-4 0,0-2-8 16,8 8 0-16,-8-3 0 0,0 1-8 0,8 0 0 0,-8 5-4 16,0-5-4-16,0 0 0 0,0 1-4 0,0-1 4 0,9 0-4 0,-9 1 0 15,0-6-4-15,0 5 0 0,0-5 0 0,0 1-4 0,0-5 0 16,0 3-4-16,0-3-4 0,0-5-4 0,8 5-8 16,-8-6-20-16,0 2-16 0,0-6-16 0,0 5-16 0,-8-5-20 0,8 0-16 15,0-5-20-15,-9-1-48 0,1 2 0 0,8-1 32 0,-8 0 32 16,-2-4 24-16</inkml:trace>
          <inkml:trace contextRef="#ctx0" brushRef="#br0" timeOffset="56196.6602">9695 4175 27 0,'0'5'104'0,"0"-5"-8"0,9 5-8 15,-9-5-24-15,0 0-4 0,9 4-4 0,-9-4-4 0,8 0 8 0,-8 5-4 16,8-5 0-16,2 0 0 0,-2 0-4 0,9 0 0 0,-8 0-8 15,7 0-8-15,-7 0-4 0,8 0-8 0,0 0 0 0,1 0 0 16,-2 0-4-16,2-5-8 0,7 5 0 0,-9 0-4 0,10-4-4 16,-8 4-8-16,7 0-4 0,1-5-16 0,-10 5-16 0,10 0-20 0,-8 0-24 15,7-5-16-15,-8 5-72 0,0 0-20 0,-1 0 40 16,2-5 32-16,0 5 24 0</inkml:trace>
        </inkml:traceGroup>
        <inkml:traceGroup>
          <inkml:annotationXML>
            <emma:emma xmlns:emma="http://www.w3.org/2003/04/emma" version="1.0">
              <emma:interpretation id="{C0EAEC96-71AF-40CE-8DC0-A909F6850989}" emma:medium="tactile" emma:mode="ink">
                <msink:context xmlns:msink="http://schemas.microsoft.com/ink/2010/main" type="inkWord" rotatedBoundingBox="12612,7126 15235,7156 15225,8115 12602,8086"/>
              </emma:interpretation>
              <emma:one-of disjunction-type="recognition" id="oneOf25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56444.0002">10633 4060 55 0,'-8'-4'92'0,"0"-2"-4"0,-2-3-8 0,2 4-24 0,8 0-4 0,-8 1 0 15,8-6 0-15,0 1 0 0,-9 3 0 0,9-3 0 0,0-1 0 16,0 1 4-16,0-1 4 0,0 0-8 0,9-3-4 0,-9 3 4 16,8 1-4-16,0-1 0 0,2-4 0 0,-10 3 0 0,8 2-4 15,10-5-8-15,-10 4-20 0,0 5 20 0,0-5-4 0,1 1-4 0,8 4 0 16,-8 0 0-16,-1 5-8 0,0-4 0 0,10 4 0 16,-10 4-4-16,0 1 0 0,2 0-4 0,-2 0 0 0,0 5-8 0,9-1 0 15,-17 5 0-15,9-4 4 0,0 5-4 0,-1 4 0 0,-8-5-4 16,0 4 4-16,0-2-4 0,0 3-4 0,0 4 4 0,0-2 0 15,-8-3-4-15,8 6 0 0,-9-5 0 0,0 0 4 0,1 5-4 16,-1-3 0-16,1 1 4 0,0-3 0 0,-2 0-4 0,2 1 4 16,0-6 0-16,0 6 0 0,-2-6 0 0,2-5 0 0,0 6-8 0,-1-5 4 15,9-1 0-15,0-4 4 0,-8 0-4 0,8-1 4 0,0 2 4 16,0-1 0-16,8-5-4 0,-8 0 0 0,0 4 0 0,9-4 0 16,-9 0 0-16,8 0 0 0,0 4 4 0,-8-4-4 0,10 0 4 0,-2 6-4 15,0-6 4-15,0 0-4 0,2 4 4 0,-2-4 0 16,0 5-8-16,1 0 4 0,-1-5 4 0,10 5 0 0,-10-1-4 0,0 2-20 15,10-6 24-15,-10 3 0 0,10 3-4 0,-2-6 0 0,1 4-4 16,-8 2-4-16,8-6-4 0,-1 4-12 0,2-4-8 0,0 5-20 16,-2-5-8-16,1 0-20 0,-9 0-20 0,10 0-12 0,-2 0-16 0,-6 0-32 15,6 5-44-15,-7-10 16 0,8 5 40 0,-9-5 28 16,1 5 20-16</inkml:trace>
          <inkml:trace contextRef="#ctx0" brushRef="#br0" timeOffset="57150.1118">11289 4166 39 0,'0'-5'104'0,"0"0"-8"16,0 5-12-16,0-5-20 0,0 5-8 0,0 0 0 0,0 0-4 15,0-3 0-15,0 3-4 0,0 0 0 0,0 0 4 0,0 0-4 16,0 0 8-16,10 0 0 0,-10 0 0 0,8 3-4 0,-8-3-20 16,8 5 24-16,-8-5-8 0,9 5 0 0,-9 0-4 0,9-1-4 0,-1 6-12 15,1-5-4-15,-1 4-4 0,0 1-4 0,-8 0 0 0,9-1-8 16,0 5 0-16,-1 1 0 0,-8-5 0 0,8 4-4 0,-8 1 0 15,10-2-4-15,-10-3 4 0,8 5 0 0,-8 0-4 0,8-7 0 16,-8 2 0-16,0 0 0 0,0-1 4 0,0 0-4 0,0 1 4 16,0-4 0-16,0-2-4 0,0 1-4 0,0-5 0 0,0 0 4 0,0 0 0 15,0 0 0-15,0-5-4 0,0 1 4 0,0-2-4 16,0-4 4-16,0 1-4 0,0-5 4 0,0 5-4 0,0-5 4 0,0-1 0 16,0-4-4-16,0 0 4 0,0-1 0 0,0 1-4 0,0 0 4 15,0-6 0-15,0 2 0 0,0 4 0 0,0-6-4 0,0 2 4 16,0 4-4-16,0-5 4 0,0 5 0 0,0-6 0 0,0 6 0 0,0-4 0 15,0 2 0-15,0 3 0 0,0-1 4 0,9 0-4 0,-9 5 0 16,0-1-4-16,9 0 4 0,-1 1-16 0,-8-1 24 0,8 1-4 16,1 5 0-16,-1-6 0 0,1 5-4 0,8 1 4 0,-9-1-4 15,10 6 4-15,-1-6-4 0,0 5 0 0,-9-5 0 0,17 6 0 16,-7-1 0-16,0 0 0 0,-2 1 0 0,10-1 0 0,-9 5 4 16,9-5-4-16,-10 5 0 0,10-5 0 0,0 5 0 0,-9 0 0 0,7 0 0 15,2-5-4-15,0 5 8 0,0 0-4 0,-9 0 0 0,9 0-4 16,0-3 0-16,-2 3 8 0,-6 0-4 0,7 0-4 0,-7 0 4 15,6 3 0-15,-6-3 0 0,-1-3 0 0,0 6-4 0,0-3 8 16,1 0-4-16,-2 5-4 0,-8-5 4 0,10 5 4 0,-1 0-4 16,-9-5 0-16,1 5 4 0,0-1-4 0,-1 1 0 0,0 0 0 0,0-1 0 15,2 6 4-15,-10-5 0 0,8-1-4 0,0 2 4 0,-8-2 0 16,10 6 0-16,-10-5 0 0,8-1 4 0,-8 2-4 0,8-2 4 16,-8 1 0-16,9-1 0 0,-9 6 4 0,8-5 4 0,-8 0 0 15,9 4 4-15,-9-3 0 0,0-2-16 0,8 5 20 0,-8-3-4 16,9-2-4-16,-9 6 0 0,8-5-4 0,-8 5 0 0,8-1 0 0,-8-5-4 15,0 6-4-15,0-4 0 0,10 3 4 0,-10-5-8 16,0 2-4-16,0 3 4 0,0-5-12 0,0 2-8 0,0-2-16 0,0 0-20 16,0 2-16-16,0-1-20 0,-10-1-28 0,10-4-16 0,-8 6-32 15,8-6-56-15,-8 0 8 0,-1 4 44 0,1-4 24 0,-1 0 32 16,1 0 20-16</inkml:trace>
          <inkml:trace contextRef="#ctx0" brushRef="#br0" timeOffset="57546.0472">11759 4199 43 0,'-8'5'108'0,"8"-5"-12"0,-10 0-8 16,10-5-24-16,-8 5 0 0,8-5-8 0,8 0 4 0,-8-4 0 16,0 4 4-16,10-4 0 0,-2-1 4 0,0 2 0 0,1-3-12 15,8 1-4-15,-8 1 0 0,7-6-4 0,2 6-4 0,-10-1-4 16,10 5-4-16,-2-5-4 0,1 1-4 0,0 5-8 0,0-2 0 0,-9 2-4 15,10 4 0-15,-10-5 0 0,10 5-4 0,-10 5 0 0,0-5 0 16,1 4 0-16,0 2 0 0,-1 3 0 0,-8 1-4 0,0 4 0 16,0-4 0-16,0 4 0 0,0 0-4 0,-8 7 0 0,8-8 4 15,-9 6 0-15,0-5-4 0,1 6-4 0,8-6 4 0,-8 5 0 16,0-4-4-16,-2-1 0 0,10-5 0 0,-8 1 4 0,8-1-4 0,-8 1 4 16,8-5-4-16,0 0 0 0,0 0 0 0,0-1 0 15,0-4 4-15,8 0 0 0,-8 0-4 0,8 0 0 0,2-4 0 0,-10 4 0 16,8 0 0-16,0-5 0 0,0 0 0 0,1 5 0 0,0-5 4 15,-1 5-4-15,9 0 0 0,-9-4 0 0,2 4 0 0,-2 0 0 16,0 0 4-16,0 0-4 0,2 0 0 0,-2 0 0 0,0 4 0 16,1 1 0-16,-1 0 0 0,1 0 4 0,0-1-4 0,-9 7 4 0,8-7-4 15,0 6 4-15,2-1-4 0,-10 1 0 0,8 0 0 16,0-1 0-16,0 5 0 0,-8-4 0 0,10 5 4 0,-10-6 0 0,0 5-4 16,8 1 0-16,-8-6 0 0,0 6 0 0,0-1 4 0,-8 0-4 15,8 1 0-15,-10-1 4 0,2-5-4 0,0 6 0 0,0-6 0 16,-10 6-4-16,10-5 4 0,-10-1-8 0,1 1 0 0,1 1 0 0,-2-8-8 15,2 2-12-15,-10-1-12 0,9 2-12 0,-1-6-12 0,2 0-20 16,-10-6-20-16,8 2-16 0,2-1-28 0,-1-5-60 0,0 1 8 16,8-1 36-16,1-4 32 0,-10-5 24 0</inkml:trace>
          <inkml:trace contextRef="#ctx0" brushRef="#br0" timeOffset="57926.0308">12756 4137 23 0,'0'-5'96'0,"-8"0"-4"15,8 5-8-15,0-5-32 0,0 5-4 0,0 0 0 16,-8-4-4-16,8 4 0 0,8 0 0 0,-8 0 8 0,0 0 4 0,8 0 0 16,1 4 8-16,-9-4-4 0,9 5 4 0,-1-5 0 0,1 5 4 15,-1 0 4-15,0-1-8 0,10 3-4 0,-10-4-4 0,10 7-4 16,-10-5-4-16,9 4-4 0,0 1-8 0,0-1 0 0,-1 1-8 0,2 0 0 16,0 4-4-16,-10-5-4 0,8 1-4 0,2-1-4 0,-1 1-4 15,-1 5 4-15,2-5-4 0,-2-1-4 0,-6 1 0 0,6-1 0 16,-7 1-4-16,8 0 0 0,-8-1-4 0,7 1 0 0,-8-1-8 15,2-4-4-15,-2 4-8 0,0-3-20 0,2-3-8 0,-10 7-16 16,0-4-8-16,8-2-20 0,-8-4-24 0,0 0-20 0,0 5-28 16,0-5-48-16,0-5 20 0,-8 5 36 0,8-4 28 0,0-2 24 0</inkml:trace>
          <inkml:trace contextRef="#ctx0" brushRef="#br0" timeOffset="58165.3915">13182 4094 71 0,'0'0'104'0,"-8"0"-8"16,8-5 4-16,0 5-24 0,0 0 0 0,-8 0 4 0,8 0 4 16,-10 0-4-16,10 5-8 0,-8 0-4 0,8-5 0 0,-8 4-4 15,8 1 0-15,-8 5-4 0,-1-6-4 0,1 1-4 0,-1 5-4 16,9-6 0-16,-17 6 0 0,9 0-8 0,-2-1 0 0,2 6-4 0,0-6-4 16,-10 1-4-16,10 0-4 0,0 4-4 0,-9-5-4 15,-1 6 0-15,10-5-4 0,-8 4-8 0,-2-5 4 0,0 6-4 0,2-5-4 16,7 4 0-16,-7-5-4 0,-2 2-4 0,2-3-4 0,-2 2-12 15,10 0-16-15,-10-5-20 0,2-1-20 0,7 2-24 0,1-3-24 16,-1 3-24-16,0-6-48 0,1 0-36 0,8 0 44 0,-8-6 36 16,8 3 28-16,0-7 24 0</inkml:trace>
        </inkml:traceGroup>
        <inkml:traceGroup>
          <inkml:annotationXML>
            <emma:emma xmlns:emma="http://www.w3.org/2003/04/emma" version="1.0">
              <emma:interpretation id="{2128F240-19ED-4372-A7F4-ADCADDE2E34F}" emma:medium="tactile" emma:mode="ink">
                <msink:context xmlns:msink="http://schemas.microsoft.com/ink/2010/main" type="inkWord" rotatedBoundingBox="15963,7338 16492,7344 16487,7807 15958,7801"/>
              </emma:interpretation>
              <emma:one-of disjunction-type="recognition" id="oneOf26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59084.933">13941 4151 55 0,'-8'0'104'0,"8"0"-8"0,8 0-8 0,-8 0-20 0,0 0 0 16,8 0 0-16,-8 5 4 0,10-5 8 0,-10 0 0 0,8 0-4 0,0 0-4 15,2 0-4-15,-2 0-12 0,0 0 20 0,1 0-4 0,7-5 0 16,2 10-8-16,-10-5 4 0,18 0-8 0,-9-5-12 0,0 5-4 15,0 0-8-15,9-3-8 0,-10 3-4 0,10 0-8 0,-8-7-4 0,7 7-12 16,-9-4-4-16,10 4-20 0,-8-5-20 0,8 5-20 16,-10 0-20-16,1-5-32 0,1 5-32 0,-2 0-36 0,2 0-64 0,-10 0 32 15,9 0 44-15,-8 0 28 0,-1 0 32 0,1 0 16 0</inkml:trace>
          <inkml:trace contextRef="#ctx0" brushRef="#br0" timeOffset="58866.5162">14095 3944 11 0,'0'-3'104'16,"0"-3"-12"-16,0 2 0 0,0-1-24 0,0-5-8 16,0 6-4-16,0 4 0 0,0-6 0 0,0 2 0 0,0 0-4 0,0 4 0 15,0 0 0-15,0 0 8 0,0 0-8 0,0 0 4 0,9 0 0 16,-9 0-4-16,0 4 0 0,0 0 0 0,0 2-4 0,8 4 4 15,-8-1-4-15,0 1-4 0,9 3 0 0,-9-3-4 0,8 5-4 0,-8-1-4 16,0 5-4-16,0-4-4 0,8 4-28 0,-8 0 24 0,0 0-4 16,9 0-4-16,-9 0 0 0,0 7-4 0,9-8 0 0,-9 1-8 15,0 0 0-15,8 0 4 0,-8-5-8 0,0 5-4 0,8-4-4 16,-8-1-4-16,0 1-8 0,0-1-16 0,10-4-8 0,-10-1-12 16,0 2-12-16,0-7-16 0,0 0-20 0,0 2-20 0,0-2-12 15,-10-4-52-15,10 0-20 0,-8 0 36 0,0-4 44 0,-1-2 28 16,0 2 12-16</inkml:trace>
        </inkml:traceGroup>
        <inkml:traceGroup>
          <inkml:annotationXML>
            <emma:emma xmlns:emma="http://www.w3.org/2003/04/emma" version="1.0">
              <emma:interpretation id="{9AF78ECF-FDA5-45B9-B611-8E0603AE9AD8}" emma:medium="tactile" emma:mode="ink">
                <msink:context xmlns:msink="http://schemas.microsoft.com/ink/2010/main" type="inkWord" rotatedBoundingBox="17045,7161 17476,7166 17469,7809 17037,7804"/>
              </emma:interpretation>
              <emma:one-of disjunction-type="recognition" id="oneOf27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59796.0301">15016 3883 55 0,'0'-5'100'0,"0"-5"-4"0,0 0-8 0,0 1-24 16,0-1 0-16,0 1 0 0,0-1 0 0,8 0 0 0,-8 1 4 15,0 5-4-15,9-11 0 0,-9 10-4 0,0-4 4 0,8-1-8 16,-8 5 0-16,0-5 0 0,8 6 0 0,-8-1 4 0,0 0 0 16,0 5-8-16,0-4 0 0,0 4 0 0,0-5 0 0,0 5 0 0,0 0 0 15,0 5-12-15,0-5-4 0,0 4-4 0,0 1 0 0,0 0 0 16,0 4-4-16,0-4 0 0,0 4-8 0,0 1-4 0,0 0 0 16,0 5-8-16,0-2 4 0,-8 2-4 0,8-1 0 0,0 1-4 0,0 4 0 15,0 1 4-15,0-1-8 0,0-5 0 0,0 4 0 16,0 2 0-16,0-1 0 0,0 6 0 0,0-10-4 0,8 3 4 0,-8 1 4 15,10 0-8-15,-10 1 0 0,8-6 0 0,0 0 0 0,-8 7-4 16,10-8 4-16,-2-4-4 0,0 6 0 0,0-6-4 0,9 1-4 16,-8 0 0-16,0-5-4 0,7 4 0 0,-6-4 0 0,-2-5-4 15,8 4-4-15,-6-4 4 0,-2 0 0 0,9-4 0 0,-9 4 0 0,1-5 0 16,8-4-4-16,-9 4 8 0,10-5 0 0,-10 5 4 16,0-5 0-16,10 1 4 0,-10-5 0 0,1 4 0 0,-1 2 8 0,1-3 0 15,0-4 0-15,-1 6 4 0,8-1 0 0,-16 1 0 0,10-1 8 16,-2 1-8-16,0 3 4 0,-8-3 4 0,10 5-4 0,-2-6 8 15,-8 5 0-15,8 5 4 0,-8-5 4 0,0 0 0 0,0 5 4 0,0 0 0 16,0-4 4-16,0 4 0 0,0 0 0 0,0 0 8 0,0 4-4 16,0 1 0-16,0-5 0 0,0 5 0 0,0 4 0 0,0-3 4 15,0 3-4-15,0 1 0 0,0-1-16 0,0 1-16 0,0 4 0 16,0 0 0-16,0 1 0 0,0-1 0 0,0 1 0 0,0 4 0 16,0-5 0-16,0 1 0 0,0 4 0 0,0-5 0 0,0 1 0 0,0-1 0 15,0 1 0-15,0-6 0 0,0 5 0 0,0-4 0 16,0-1 0-16,0 2 0 0,-8-7 0 0,8 0 0 0,0 6 0 0,0-10-48 15,0 5-68-15,-8-5-24 0,8 0-36 0,0 0-32 0,-10-5-64 16,10 5-12-16,0-4 56 0,-8-6 44 0,8 6 32 0,0-7 36 16,-8 7 20-16</inkml:trace>
        </inkml:traceGroup>
        <inkml:traceGroup>
          <inkml:annotationXML>
            <emma:emma xmlns:emma="http://www.w3.org/2003/04/emma" version="1.0">
              <emma:interpretation id="{E7329456-E2F6-49E4-8AED-8B32A2599137}" emma:medium="tactile" emma:mode="ink">
                <msink:context xmlns:msink="http://schemas.microsoft.com/ink/2010/main" type="inkWord" rotatedBoundingBox="18443,7539 18996,7545 18992,7849 18439,7843"/>
              </emma:interpretation>
              <emma:one-of disjunction-type="recognition" id="oneOf28">
                <emma:interpretation id="interp56" emma:lang="" emma:confidence="0">
                  <emma:literal>=</emma:literal>
                </emma:interpretation>
                <emma:interpretation id="interp57" emma:lang="" emma:confidence="0">
                  <emma:literal>€</emma:literal>
                </emma:interpretation>
                <emma:interpretation id="interp58" emma:lang="" emma:confidence="0">
                  <emma:literal>--</emma:literal>
                </emma:interpretation>
                <emma:interpretation id="interp59" emma:lang="" emma:confidence="0">
                  <emma:literal>_</emma:literal>
                </emma:interpretation>
                <emma:interpretation id="interp60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186056.2575">16423 4127 7 0,'0'0'92'0,"0"0"-12"0,0 0 0 15,-8 0-32-15,8 0 0 0,0 0-4 0,0 0 0 0,0 0 0 0,0 0-4 16,8 0 0-16,-16 0-4 0,8 0-4 0,0 0 0 16,8 0 0-16,-16 0 0 0,8 0 4 0,0 0 4 0,0 0 4 0,8 0 4 15,-8 0-4-15,0 0 0 0,8 0 0 0,-8 0 0 0,8 0 4 16,-8 0-4-16,9 0 4 0,0 0-4 0,-1 0 4 0,1 0-4 16,7 0-4-16,-6 0 4 0,6 0-4 0,2 0 0 0,-2 0 0 15,-7 0 0-15,8 0-8 0,0 0 0 0,1 0 0 0,6 0-4 16,-6 0-4-16,-1 0-8 0,0 0 0 0,0 0 4 0,-1 0-12 0,2 0 8 15,0 0-4-15,-2 0 0 0,-7 0 4 0,7 0-8 0,2 0-4 16,-10 0 0-16,10 0 4 0,-10 0-4 0,9 0-4 0,-8 0 8 16,-1 0-8-16,0 0 4 0,1 0-4 0,-1 0 4 0,1 0-4 0,0 0 4 15,-9 0-4-15,8 0 0 0,0 0 0 0,-8 0 4 0,10 0-4 16,-10 0 0-16,8 0 0 0,-8 0 0 0,0 0 0 0,0 0 4 16,0 0-4-16,0 0 4 0,8 0-4 0,-8 0 4 0,0 0-4 15,0 0 0-15,0 0-4 0,0 0 4 0,0 0 0 0,-8 0 0 16,8 0 0-16,0 0-4 0,0 0-8 0,0 0 0 0,0 0-4 0,0 0-4 15,0 0-12-15,0 0-4 0,0 0-16 0,0 0-16 0,0 0-12 16,0 0-12-16,0-5-8 0,0 5-16 0,0-4-12 0,0 4-4 16,0 0-4-16,-8-5-48 0,-2 5-28 0,10-5 44 0,-8 5 36 15,0-5 32-15</inkml:trace>
          <inkml:trace contextRef="#ctx0" brushRef="#br0" timeOffset="186392.3538">16465 4358 15 0,'0'4'92'0,"-8"-4"-12"0,8 5-4 0,0-5-24 0,0 0 0 0,0 5 0 16,0-5 0-16,0 0 4 0,0 0-4 0,0 0 8 0,8 0 0 15,-8 0 8-15,9 0 0 0,-1 0-8 0,-8 0 0 0,8 0 4 16,2 0-4-16,-2 0 4 0,0 0 0 0,0 0-4 0,10 0 4 0,-10 0-4 15,9 0-4-15,-8 5 0 0,8-5 0 0,1 0-4 0,-10 0-12 16,8 4 4-16,2-4 0 0,-10 6-8 0,9-6 0 0,1 3-8 16,-10-3 0-16,8 6 4 0,2-6-12 0,0 0 0 0,-10 4 0 15,9-4-4-15,-1 6 0 0,-7-6-8 0,0 0 0 0,7 0 0 16,-6 0 0-16,-2 0 0 0,9 0-4 0,-8 0-4 0,-1 0 4 16,-8 0-4-16,8 0 0 0,1 0-4 0,-9 0-8 0,0 0-4 0,8 0-4 15,-8 0-12-15,0 0-12 0,0 0-20 0,0 0-24 0,0 0-28 16,0 0-28-16,0 0-32 0,-8 0-32 0,8 0-64 0,-9 0 36 15,1 0 48-15,0 0 36 0,-1 0 20 0,0 0 32 0</inkml:trace>
        </inkml:traceGroup>
      </inkml:traceGroup>
    </inkml:traceGroup>
    <inkml:traceGroup>
      <inkml:annotationXML>
        <emma:emma xmlns:emma="http://www.w3.org/2003/04/emma" version="1.0">
          <emma:interpretation id="{1B9D1E75-F561-490A-845B-3FD790AB75E2}" emma:medium="tactile" emma:mode="ink">
            <msink:context xmlns:msink="http://schemas.microsoft.com/ink/2010/main" type="paragraph" rotatedBoundingBox="6098,9556 10506,7472 10802,8099 6395,101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7F9B46D-13E2-4AF8-ACD7-B76B310C9166}" emma:medium="tactile" emma:mode="ink">
              <msink:context xmlns:msink="http://schemas.microsoft.com/ink/2010/main" type="line" rotatedBoundingBox="6098,9556 10506,7472 10802,8099 6395,10183"/>
            </emma:interpretation>
          </emma:emma>
        </inkml:annotationXML>
        <inkml:traceGroup>
          <inkml:annotationXML>
            <emma:emma xmlns:emma="http://www.w3.org/2003/04/emma" version="1.0">
              <emma:interpretation id="{C50A1ABC-D08A-4483-B16D-6CB63DA4F827}" emma:medium="tactile" emma:mode="ink">
                <msink:context xmlns:msink="http://schemas.microsoft.com/ink/2010/main" type="inkWord" rotatedBoundingBox="6123,9608 7828,8801 8100,9377 6395,10183"/>
              </emma:interpretation>
              <emma:one-of disjunction-type="recognition" id="oneOf2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195357.3724">4742 6168 119 0,'0'-9'132'0,"8"9"-8"0,-16-5-4 0,8 5-20 16,0-5 0-16,0 10-8 0,-8-5-4 0,-2 0 0 0,10 5 0 15,-8-1 0-15,8 1 0 0,-8 0-8 0,0 5-4 0,-1-1-4 16,0 1 0-16,1 4-12 0,-1-5 4 0,-7 6-16 0,6-1 0 0,2 5 0 15,-8 1-8-15,6-1-4 0,2 0-4 0,-9 0-4 16,0 6-4-16,8-6-4 0,-7 5-4 0,-2-1 4 0,10-3-4 0,-10 4-8 16,2-1 0-16,-1-3-4 0,8-1-4 0,-8 5 0 0,9-10 0 0,-10 5-4 15,10 0-4-15,0-5-12 0,-2 1-12 0,2-5-20 16,0 5-12-16,-1-11-20 0,9 5-20 0,-8-3-4 0,8-2-8 0,0 1-16 16,0-5-16-16,0-5-12 0,0 1-56 0,8-2-8 0,-8-3 44 15,9-5 32-15,-1-1 28 0,0 0 24 0</inkml:trace>
          <inkml:trace contextRef="#ctx0" brushRef="#br0" timeOffset="195148.9298">4282 6111 19 0,'0'0'112'15,"0"0"-12"-15,0 0-16 0,0 0-24 0,0 0-4 16,0 0-4-16,0 0-8 0,0 0 4 0,0 0 4 0,0 0 4 0,0 0 0 16,0 0 4-16,8 0 4 0,-8 0 0 0,8 4 0 0,-8-4-12 15,10 5 16-15,-2 0 4 0,0-5-4 0,1 10 0 0,8-6-4 16,-9 0 0-16,9 7-12 0,-9-2 0 0,10 1-4 0,0 0-4 0,-10 5-8 15,8-7-4-15,2 8-4 0,-1-3-4 0,-1 2-8 0,-6-1 8 16,6 1-8-16,2 4-8 0,-2-5 4 0,2 1-4 0,-10 4-4 16,9-5 4-16,1 5-4 0,-10-4 4 0,8-1-8 0,-6 1 4 15,-2 3 0-15,9-8 0 0,-9 3-4 0,1 3 0 0,0-7 0 16,-1 6-8-16,0-6 0 0,0 1-8 0,-8-5-20 0,10 4-16 0,-2-4-16 16,-8 0-12-16,8 0-4 0,-8-1-20 0,0-4-12 0,0 0-16 15,10 0-16-15,-10 0-28 0,0-4-44 0,0-1 32 0,0 0 28 16,-10 0 36-16,10-4 24 0</inkml:trace>
          <inkml:trace contextRef="#ctx0" brushRef="#br0" timeOffset="195808.1617">5023 5875 75 0,'0'6'104'0,"-8"-6"-8"0,8 0-4 0,0 0-28 0,0 0-4 16,0 0-4-16,0 0-4 0,0 0 0 0,0 0-4 0,-9 0-12 0,9 0-4 16,0 0 4-16,0-6-8 0,0 6 4 0,0-4 0 0,0-1 0 15,9 5 4-15,-9-10-4 0,0 6-8 0,0-1 0 16,8-5 0-16,-8 1 4 0,0 3-4 0,9-7-4 0,0 3 4 0,-9 0-4 15,8 1-4-15,0-1 0 0,-8 1-4 0,8-1 4 0,2 1-4 16,-2-1 0-16,0 1 0 0,-8-1-4 0,10 5 0 0,-2-6 0 16,0 8 0-16,-8-2 0 0,9 0 0 0,-9 0 0 0,8 5 0 0,-8-4 0 15,9 4 4-15,-9 0 0 0,8 0 4 0,-8 0 0 0,9 0 4 16,-9 4 0-16,8 1 4 0,-8 0 0 0,0 3 0 0,8-2-4 16,-8 4 4-16,10 4 0 0,-10-4 0 0,0 4-4 0,8 0 0 15,-8 1-8-15,0 4 4 0,0 0-4 0,0-4 4 0,0 4-4 16,0-5 0-16,0 5-4 0,8 0-4 0,-16-4 0 0,8-1 0 0,0 0-4 15,0 1-4-15,0 0-4 0,0-6-8 0,8 1-16 0,-8-1-20 16,0 1-32-16,0-6 8 0,0 2-16 0,0-2-16 0,0 1-16 16,0-5-20-16,0 5-56 0,0-5-24 0,10-5 36 0,-10 0 44 15,0 1 24-15,0-2 20 0</inkml:trace>
          <inkml:trace contextRef="#ctx0" brushRef="#br0" timeOffset="196373.6507">5543 5776 47 0,'0'0'96'0,"0"-6"-8"0,0 1-8 0,-8 1-24 0,8-1-4 0,0 0-4 16,0 0-4-16,0-4 0 0,0 4-8 0,0-4 4 0,8 3 0 0,-8-3 0 16,9 4 4-16,-9-4-4 0,9 4 0 0,-9-5 12 0,8 0-12 15,-8 6 4-15,9-6-8 0,-1 6 0 0,0-1-4 0,1-5-4 16,0 5-4-16,-1 0-4 0,0 5-4 0,2-5 4 0,6 5-4 0,-7-4-4 16,0 4 0-16,-1 0 0 0,0 0 0 0,1 4-4 0,-1-4 0 15,1 5 0-15,0 0-4 0,-1 5 0 0,-8 0 0 0,8-1 0 16,-8 6 0-16,0-6 0 0,10 4-4 0,-10 7 0 0,-10-5 0 15,10 4 0-15,-8 0 0 0,8 0 0 0,-8 1 4 0,8-1 0 16,-9 0 0-16,0 0 0 0,1-4 0 0,-1-1 4 0,9 0 4 16,-8 0 0-16,0-4 0 0,8 0 0 0,-9-6 0 0,9 1-20 0,-9 0 20 15,9-5-4-15,0 0 0 0,0 0-4 0,0 0 0 0,0-5 0 16,0 0 0-16,9 1-4 0,-9-1 8 0,0 0-4 0,9 1 0 16,-9-6 0-16,8 5 8 0,-8 0-4 0,8 0 8 0,1 2 4 15,-9-3 4-15,8 6 4 0,1-5 4 0,0 5 0 0,-1-5 0 16,0 10 0-16,2-5-4 0,-10 5 0 0,8-5 0 0,0 6-4 0,0-3-4 15,2 2 0-15,-2 0 0 0,0 0 4 0,1 5-4 0,-1-6-4 16,0 1 0-16,10 0-4 0,-18 4 4 0,18-4-4 0,-10 0 0 16,0-5-4-16,0 5 4 0,1 0-4 0,0-5 0 0,-1 0-4 15,1 5 0-15,-1-5 0 0,0-5 4 0,2 5-8 0,-10-5 0 16,8 0-4-16,0 0 0 0,0 0 0 0,2-4-4 0,-10-1-12 0,8 0-12 16,-8 1-12-16,8-4-12 0,-8 2-28 0,0-4-16 0,9 1-24 15,-9 0-32-15,0-5-32 0,0 4-72 0,-9 1 12 0,9 0 40 16,-8-6 40-16,0 6 40 0,8 0 0 0</inkml:trace>
        </inkml:traceGroup>
        <inkml:traceGroup>
          <inkml:annotationXML>
            <emma:emma xmlns:emma="http://www.w3.org/2003/04/emma" version="1.0">
              <emma:interpretation id="{26CC214F-56A8-4917-8174-E964E817EBFD}" emma:medium="tactile" emma:mode="ink">
                <msink:context xmlns:msink="http://schemas.microsoft.com/ink/2010/main" type="inkWord" rotatedBoundingBox="9085,8144 10506,7472 10760,8009 9338,8681"/>
              </emma:interpretation>
              <emma:one-of disjunction-type="recognition" id="oneOf30">
                <emma:interpretation id="interp62" emma:lang="" emma:confidence="0">
                  <emma:literal>_</emma:literal>
                </emma:interpretation>
                <emma:interpretation id="interp63" emma:lang="" emma:confidence="0">
                  <emma:literal>-</emma:literal>
                </emma:interpretation>
                <emma:interpretation id="interp64" emma:lang="" emma:confidence="0">
                  <emma:literal>z</emma:literal>
                </emma:interpretation>
                <emma:interpretation id="interp65" emma:lang="" emma:confidence="0">
                  <emma:literal>~</emma:literal>
                </emma:interpretation>
                <emma:interpretation id="interp66" emma:lang="" emma:confidence="0">
                  <emma:literal>•</emma:literal>
                </emma:interpretation>
              </emma:one-of>
            </emma:emma>
          </inkml:annotationXML>
          <inkml:trace contextRef="#ctx0" brushRef="#br1" timeOffset="426044.2247">7095 4701 47 0,'-8'0'88'16,"8"0"-4"-16,-8 0-4 0,8 5-24 0,-10-5 0 0,10 0-4 0,-8 0-4 15,8-5 0-15,0 5 0 0,0 0-20 0,0 0 16 16,0 0 0-16,0 0-4 0,0 0-4 0,0 5-4 0,0-5 0 0,0 0 0 16,0 0-4-16,0 0 8 0,0 0-4 0,0 0 0 0,0 5 4 15,8-5 0-15,-8 0 0 0,0 4 0 0,10-4 0 0,-2 0 0 16,-8 6 0-16,8-6 0 0,1 0 4 0,0 0 0 0,-1 4 4 0,9-4 0 15,-9 0 0-15,10 0 4 0,-2 0-4 0,2 0 0 0,-2-4-4 16,2 4 0-16,7-6-4 0,-7 6 0 0,6-4-4 0,2 4 0 16,0-5-4-16,-1 0 0 0,9 5-8 0,-8-5 0 0,8 1 0 15,-9-2-4-15,11 2-4 0,-3-1 0 0,-7 1 0 0,8-2-8 16,0 2-4-16,-8-1 0 0,7 5 0 0,-7-5 0 0,8 0 0 16,-8 1 0-16,-1 0 0 0,9 4 0 0,-8-6 0 0,0 1 0 15,-1 5 0-15,1 0 0 0,0 0 0 0,-1-4 0 0,1 4 0 0,0 0 0 16,-2 0 0-16,2 0 0 0,-9 0 0 0,9 0 0 0,-10 0 0 15,10 0 0-15,0 0 0 0,-9 0 0 0,0 0 0 0,0 0 0 16,1 0 0-16,7 0 0 0,-8 0 0 0,-8-6 0 0,7 6 0 16,2 0 0-16,-2-4 0 0,2 4 0 0,-1-5 0 0,-8 5 0 15,7-5 0-15,1 0 0 0,-9 5 0 0,10-4 0 0,0-1 0 16,-10 5 0-16,8-6 0 0,-6 2 0 0,6 0 0 0,-7 4 0 0,-1-6 0 16,10 6 0-16,-10 0 0 0,0 0 0 0,0-4 0 0,2 4 0 15,-2 0 0-15,0 0 0 0,1 0 0 0,0 0 0 0,-1 0 0 16,-8 0 0-16,9 0 0 0,-9 0 0 0,8 0 0 0,-8 0 0 0,8 0 0 15,-8 0 0-15,0 0 0 0,9 0 0 0,-9 0 0 16,0 0 0-16,0 0 0 0,0 0 0 0,0 0 0 0,0 0 0 0,9 0 0 16,-9 0 0-16,0 0 0 0,0 0 0 0,0 0 0 0,0 0 0 15,0 0 0-15,0 0 0 0,0 0 0 0,0 0 0 0,0 0 0 16,0 0 0-16,8 0 0 0,-8 0 0 0,0 0 0 0,0 0 0 16,0 0 0-16,0 0 0 0,0 0 0 0,0 0 0 0,0 0 0 15,0 0 0-15,0 0 0 0,0 0 0 0,0 0 0 0,0 0 0 0,0 0 0 16,0 0 0-16,-8 0 0 0,8 0 0 0,0 0 0 0,0 0 0 15,-9 0 0-15,9 0 0 0,-9 0 0 0,1 0-80 0,0 0-76 16,-1 0-48-16,1 0-48 0,-10 0-68 0,10 0 44 0,-10 0 52 0,2 0 44 16,-2 4 32-16,2-4 32 0</inkml:trace>
        </inkml:traceGroup>
      </inkml:traceGroup>
    </inkml:traceGroup>
    <inkml:traceGroup>
      <inkml:annotationXML>
        <emma:emma xmlns:emma="http://www.w3.org/2003/04/emma" version="1.0">
          <emma:interpretation id="{63F2B3FF-6E43-4206-B3B3-6C4146D3C6DE}" emma:medium="tactile" emma:mode="ink">
            <msink:context xmlns:msink="http://schemas.microsoft.com/ink/2010/main" type="paragraph" rotatedBoundingBox="8354,9256 29837,9201 29840,10551 8357,1060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A2A5796-370B-41DA-A6F4-6B5434EEBE7B}" emma:medium="tactile" emma:mode="ink">
              <msink:context xmlns:msink="http://schemas.microsoft.com/ink/2010/main" type="inkBullet" rotatedBoundingBox="8356,9991 8789,9989 8790,10062 8356,10064"/>
            </emma:interpretation>
            <emma:one-of disjunction-type="recognition" id="oneOf31">
              <emma:interpretation id="interp67" emma:lang="" emma:confidence="0">
                <emma:literal>-</emma:literal>
              </emma:interpretation>
            </emma:one-of>
          </emma:emma>
        </inkml:annotationXML>
        <inkml:trace contextRef="#ctx0" brushRef="#br0" timeOffset="208480.2637">6336 6549 47 0,'0'0'96'0,"-8"0"-4"0,8 0-4 0,0 0-24 15,0 0 0-15,0 0 0 0,0 0 0 0,0 0 0 0,0 0-8 16,0 0 4-16,0 0 4 0,0 0-12 0,0 0 0 0,0 0-8 0,0 0 0 16,0 0-4-16,0 0 4 0,0 0 8 0,0 0 0 0,0 0 8 15,8 0 0-15,-8 0 0 0,0 5 0 0,9-5 0 0,-1 0-8 16,-8 0 4-16,9 0-4 0,0 5-4 0,-1-5-4 0,0 0-4 0,0 0 0 15,2 4-4-15,6-4-8 0,-6 5 0 0,-2-5-4 0,9 5-4 16,0-5 0-16,-8 5 0 0,7-5 0 0,2 5-4 0,-10 0-16 16,10-5 0-16,-2 0 0 0,1 5 0 0,-9-5 0 0,10 4 0 15,-2-4 0-15,-6 5 0 0,6-5 0 0,-6 0 0 0,6 5 0 16,-8-5 0-16,1 0 0 0,8 0 0 0,-8 0 0 0,-1 0 0 0,0 0 0 16,-8 0 0-16,10 0 0 0,-2 0 0 0,-8 0 0 0,8 0 0 15,-8 0 0-15,0 0 0 0,8 0 0 0,-8 0 0 0,0 0 0 16,0 0 0-16,0 0 0 0,0 0 0 0,0 0 0 0,0 0 0 15,0 0 0-15,0 0 0 0,0 0 0 0,0 0 0 0,0 0 0 16,0 0 0-16,0 0 0 0,0 0 0 0,0 0 0 0,0 0 0 16,0 0 0-16,0 0 0 0,0 0 0 0,-8 0 0 0,8 0 0 0,0 0 0 15,0 0 0-15,0 4 0 0,-8-4 0 0,8 0 0 16,-8 6-88-16,8-6-20 0,0 0-20 0,-10 4-12 0,10-4-16 0,-8 0-20 16,8 0-32-16,0 0-44 0,0 0 32 0,-8 0 40 0,8 0 32 15,0 0 32-15,0 0 28 0</inkml:trace>
      </inkml:traceGroup>
      <inkml:traceGroup>
        <inkml:annotationXML>
          <emma:emma xmlns:emma="http://www.w3.org/2003/04/emma" version="1.0">
            <emma:interpretation id="{66D6127F-CF29-4D64-97F6-1EA01B93D9DC}" emma:medium="tactile" emma:mode="ink">
              <msink:context xmlns:msink="http://schemas.microsoft.com/ink/2010/main" type="line" rotatedBoundingBox="9377,9253 29837,9201 29840,10551 9380,10603"/>
            </emma:interpretation>
          </emma:emma>
        </inkml:annotationXML>
        <inkml:traceGroup>
          <inkml:annotationXML>
            <emma:emma xmlns:emma="http://www.w3.org/2003/04/emma" version="1.0">
              <emma:interpretation id="{9B670628-8EE8-4D94-8C2A-CCD1E85751C7}" emma:medium="tactile" emma:mode="ink">
                <msink:context xmlns:msink="http://schemas.microsoft.com/ink/2010/main" type="inkWord" rotatedBoundingBox="9377,9253 11689,9247 11692,10346 9380,10352"/>
              </emma:interpretation>
              <emma:one-of disjunction-type="recognition" id="oneOf32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209045.7487">7384 6099 67 0,'0'-5'108'0,"0"0"-4"0,0 0-8 0,0 0-12 15,0 1-4-15,0 4 4 0,0-6-8 0,0 6 4 16,0 0-4-16,0 0-12 0,0 0-8 0,0 0 0 0,0 0 0 0,0 0-4 16,0 0-4-16,0 0 0 0,0 0-4 0,0 0 0 0,0 0 0 15,0 6-4-15,0-6 4 0,0 4-4 0,0 1 0 0,0 5-8 16,-8-5 0-16,8 4-8 0,0-4-4 0,0 4 4 0,0 6-4 0,-8-7-4 15,8 8 0-15,0-2 0 0,-8 1-4 0,8-1-4 16,-9 6-8-16,9-6 0 0,0 0 4 0,0 4 0 0,0-3 0 0,0 4 0 16,0-4-4-16,0 4 0 0,0-5 0 0,0 5 0 15,0-4-4-15,0-1 0 0,0 6 0 0,0-6-4 0,9-5 4 0,-9 6-4 16,0 0 0-16,8-6 0 0,-8 1 0 0,8-1-4 0,0 1 4 0,-8 0 0 16,10-6 4-16,-2 1-4 0,0 0 4 0,2-5-4 0,-2 5 4 15,0-5-4-15,1 0 4 0,-1 0 0 0,1 0 4 0,-1 0-4 16,1-5 0-16,-1 5 0 0,0-5 4 0,2 0 0 0,-2 1 0 15,0-2-4-15,2 2 4 0,-2 4 0 0,0-5-4 0,0 0 0 16,-8 0 4-16,9 1 0 0,0-1 0 0,-9 5 0 0,8-5 0 16,-8 5 0-16,9-5 0 0,-9 5 0 0,8 0 0 0,-8 0 0 0,0 0 0 15,8 0 0-15,-8 0 0 0,0 0 4 0,10 5-4 0,-10-5 0 16,0 5 4-16,0 0 0 0,8 4 0 0,-8-4 0 0,0 4-4 16,0 1 0-16,0 0 0 0,0 4 0 0,8 0 0 0,-8 1 0 15,0 0 0-15,0 3 0 0,0-3 4 0,0 5-4 0,0-2-4 16,0 1 0-16,0-4 0 0,0 5 0 0,-8-7-8 0,16 2-12 0,-8-1-12 15,0 1-12-15,0-1-8 0,0-5-12 0,8 1-16 0,-8-1-12 16,0 1-16-16,10-5-12 0,-10 0-32 0,0-5-48 0,8 0 20 16,-8 0 32-16,8-5 28 0,-8 0 24 0</inkml:trace>
          <inkml:trace contextRef="#ctx0" brushRef="#br0" timeOffset="209557.3817">8451 6453 23 0,'0'-5'144'0,"0"5"-4"0,-8-5-8 16,8 5-24-16,0 0 4 0,-9 0-4 0,9 0 0 0,-9 0-4 15,9 0 0-15,-8 5-8 0,8 0 0 0,-8-5-8 0,8 5-8 16,-10 0-4-16,2 5-12 0,0-6-12 0,8 6-4 0,-9-5 0 0,0 4-4 16,1 5-4-16,0-4-4 0,-1 5-8 0,1-1 0 15,-1 0-8-15,-8 1-4 0,9 4-4 0,-2 0-4 0,-6-4 0 0,-2 4-4 16,2 0 0-16,-1 0 4 0,-1 6-8 0,2-12-8 0,-2 11-4 15,2-4-12-15,-2-1-4 0,1 0-12 0,9-5-12 0,-10 5-20 16,10-4-12-16,-8-1-20 0,6-4-12 0,2-1-24 0,0-4-12 16,-1 5-28-16,9-10-52 0,0 0 16 0,-9-5 48 0,9 0 28 15,0-5 28-15,9 1 16 0</inkml:trace>
          <inkml:trace contextRef="#ctx0" brushRef="#br0" timeOffset="209322.01">7965 6367 39 0,'8'0'112'0,"-8"-5"-8"0,10 10-4 16,-10-5-20-16,0 0 0 0,8 4 4 0,0 2-12 0,-8-2 12 15,8-4-4-15,1 5-4 0,-9 6 0 0,8-8-4 0,1 2-8 16,0 5-4-16,7-5-8 0,-6 4 4 0,-2 5-4 0,8-4-4 0,2 0 0 16,-10 4-4-16,9-4-4 0,1 4-8 0,-2 0 0 15,2 1-8-15,-2-1-4 0,2 1 0 0,-1-1 0 0,-1 1-4 16,2-1 0-16,-2 1-4 0,2-1 0 0,-1 1-4 0,0-2 0 0,0 2 0 15,-9-1-4-15,10-4 0 0,-10 4 0 0,10-4-4 0,-10-1 0 16,0 6-12-16,1-11-4 0,0 6-8 0,-1-6-16 0,0 7-12 16,-8-7-12-16,9 1-12 0,-1 0-12 0,-8-5-24 0,0 5-20 15,0-5-12-15,8-5-56 0,-8 5-28 0,-8-5 52 0,8 0 32 16,0 1 28-16,0-7 20 0</inkml:trace>
          <inkml:trace contextRef="#ctx0" brushRef="#br0" timeOffset="210131.8433">8775 6050 43 0,'0'5'88'0,"0"0"-8"0,0-5-8 0,0 0-20 16,0 0-4-16,0 0-4 0,0 5 0 0,0-5 4 0,0 0 0 0,0 0 0 16,0 0 0-16,0 0-4 0,0-5 4 0,0 5 0 0,9 0-4 15,-9-5 0-15,8 5 0 0,-8-5-4 0,8 1-8 0,-8-1-4 16,9 0 4-16,-1 0-4 0,0-5 4 0,2 1 0 0,-2 4 0 16,0-4-4-16,2-6-8 0,-2 6 0 0,8-1 0 0,-7 0-20 15,0 1 20-15,-1-1-4 0,1 0 0 0,-1 1-4 0,10-1 0 16,-10 1 0-16,0 4-8 0,2-4 0 0,-10 4 4 0,8 0-4 0,0 0 0 15,0 0-4-15,-8 0 0 0,9 5 4 0,-9 0 0 0,0-4 0 16,9 4 4-16,-9 4 0 0,8-4 0 0,-8 5 0 0,0 0 8 16,9 0-4-16,-9 5 0 0,0-1-4 0,0-4 4 0,0 9 0 15,0-4-8-15,0 4 0 0,8 0 0 0,-8 1 0 0,0 0 0 16,0-1 0-16,0 0-4 0,0 6 4 0,0-6-4 0,0 0 0 0,0 0-4 16,0 1-4-16,0 0-8 0,8-6-12 0,-8 5-8 0,0-4-16 15,0 0-4-15,10-1-20 0,-10 1-16 0,0-6-16 0,8 2-4 16,-8-2-20-16,8 1-48 0,-8-5-8 0,8-5 24 0,2 5 36 15,-10-4 24-15</inkml:trace>
          <inkml:trace contextRef="#ctx0" brushRef="#br0" timeOffset="210471.9354">9337 5878 67 0,'9'5'108'0,"-9"-1"-12"0,0 1-8 0,0 0-20 0,0 4-4 0,0 1-4 16,0-5 4-16,0 5-4 0,-9-1 0 0,9 0-4 0,0 1-8 15,0 0 4-15,9 0-8 0,-9-1-8 0,0 1-8 0,0-1 4 16,8 1-4-16,-8 0-4 0,9-1-4 0,0 1 4 0,-9-1 0 16,8 1-4-16,0 0 0 0,2-6-4 0,-2 6 8 0,0-5-4 15,10 0-4-15,-10-1 0 0,0 1 0 0,9-5 0 0,-8 0-4 16,8 5 0-16,-9-5-4 0,0-5 8 0,10 5-4 0,-10-5-4 0,10 1 4 16,-10 4-4-16,1-10-4 0,8 5 4 0,-9-4-4 0,1 3 0 15,-1-3 4-15,0-1-4 0,2 1 0 0,-2-5-4 0,0-1 4 16,2 5-4-16,-10-4 4 0,0 5 0 0,8-6-4 0,-8 0 0 15,0 1 0-15,0 0 0 0,-8-1 0 0,8 1 0 0,-10 5 0 16,10-6 0-16,-8 1 0 0,0 4 4 0,-2 1-4 0,-6-2 0 0,7 2 0 16,1 5 0-16,-9-1 0 0,8 5 0 0,-7 0 0 0,-2 5 0 15,10-1-4-15,-10 1-4 0,2 10-8 0,-2-6-16 0,1 5-12 16,1 1-24-16,-2 4-24 0,2 0-24 0,-2 1-16 0,10-2-48 16,-10 2-36-16,1 4 36 0,1-5 32 0,-2 5 32 0,2-5 24 15</inkml:trace>
        </inkml:traceGroup>
        <inkml:traceGroup>
          <inkml:annotationXML>
            <emma:emma xmlns:emma="http://www.w3.org/2003/04/emma" version="1.0">
              <emma:interpretation id="{718F8FB4-E974-4A58-9B9A-C2016F079A33}" emma:medium="tactile" emma:mode="ink">
                <msink:context xmlns:msink="http://schemas.microsoft.com/ink/2010/main" type="inkWord" rotatedBoundingBox="12192,9809 12609,9808 12610,10379 12193,10380"/>
              </emma:interpretation>
              <emma:one-of disjunction-type="recognition" id="oneOf33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261913.3154">10165 6655 39 0,'0'0'96'0,"0"0"-8"0,0 0-4 0,0 0-16 0,0 0-12 16,0 0 16-16,0 0 4 0,8 0 0 0,-8 0 4 0,0 0 0 0,8 0-4 16,-8 4-4-16,10-4 0 0,-2 5 4 0,0-5-4 15,0 5-4-15,1-5 0 0,0 5 0 0,8 0-4 0,-9-1-8 0,10-4-4 16,-10 5-4-16,10 0 0 0,-10 0-8 0,8 0-4 0,2-5-8 16,-10 0 0-16,9 4-12 0,-9-4 4 0,10 0-8 0,-2 0 0 15,-6 0 0-15,6 0-4 0,-7 0-4 0,0 0 4 0,8 0-8 16,-9 0 4-16,0 0-8 0,10 0-8 0,-10 0-12 0,0 0-20 15,2-4-24-15,-2 4-20 0,-8 0-20 0,8-5-24 0,1 0-28 0,-9 5-32 16,8-5-68-16,-8 0 36 0,9 1 48 0,-9-1 32 0,0-5 20 16,8 5 28-16</inkml:trace>
          <inkml:trace contextRef="#ctx0" brushRef="#br0" timeOffset="261638.0582">10369 6420 51 0,'0'-10'96'0,"0"5"-4"0,0-3-4 0,0 2-20 16,0-4-4-16,0 6 4 0,8 4-4 0,-8-6-8 0,0 6 4 15,0-4-8-15,-8 4 0 0,8 0 8 0,0 0 0 0,0 0-4 16,0 4 0-16,8-4-4 0,-8 10 0 0,0-5 4 0,0 6-8 0,0-8 4 16,0 7-4-16,0 5-4 0,0-6-4 0,0 5-4 15,0 1 0-15,0 4-8 0,10-5 0 0,-10 5 0 0,0 1-4 0,0-1-4 16,0 0-4-16,-10 1 0 0,20-2-4 0,-10 2-4 0,0-1 4 15,0 0 0-15,0 0-4 0,0-4 0 0,0 4-4 0,0 0 0 16,0-5 0-16,0 6 0 0,0-6-4 0,0 0 4 0,0 0 0 0,0-4-4 16,0 6 4-16,0-8-4 0,0 6 0 0,0-4 0 15,0 0-4-15,0-1-4 0,0-4 4 0,0 5 0 0,0-5-4 0,0 0-4 16,0-1-20-16,0 1 20 0,0 0 0 0,0-5-4 0,0 5-4 16,0-5-8-16,0 0-4 0,0 0-12 0,0 0-12 0,0 0 0 15,0-5-8-15,0 5-16 0,0-5 0 0,-10 0-8 0,10-4-8 16,0 4-4-16,0-5 4 0,0 5-12 0,-8-4-32 0,8-1-24 15,0-4 20-15,-8 4 28 0,8-4 24 0</inkml:trace>
        </inkml:traceGroup>
        <inkml:traceGroup>
          <inkml:annotationXML>
            <emma:emma xmlns:emma="http://www.w3.org/2003/04/emma" version="1.0">
              <emma:interpretation id="{E8C0A827-407B-4C4A-B3A6-FF17D525C690}" emma:medium="tactile" emma:mode="ink">
                <msink:context xmlns:msink="http://schemas.microsoft.com/ink/2010/main" type="inkWord" rotatedBoundingBox="13187,9396 15500,9390 15502,10521 13190,10527"/>
              </emma:interpretation>
              <emma:one-of disjunction-type="recognition" id="oneOf34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263435.2463">12867 6639 55 0,'-8'-3'144'0,"8"3"-12"0,0 0-12 0,-8 0-20 0,8 0 0 15,-10 0 0-15,10 0-4 0,-8 3-4 0,8 4 0 0,-8-3-8 16,-1 1-4-16,9-1 0 0,-9 1-8 0,1 0 0 0,0 5-8 16,-1-1-8-16,1 1-4 0,8-1-4 0,-9 2-8 0,0 2-8 0,1-3-4 15,0 4 0-15,-10 1-12 0,10-1 4 0,-1 0-8 0,-8 1-4 16,9 4 0-16,-9 0-20 0,-1-5 20 0,10 6-4 0,-10-1 0 15,2 0-4-15,-1 0-8 0,0 0-4 0,0 1-12 0,-1-1-8 16,2-4-12-16,-2 4-16 0,10-10-12 0,-9 5-16 0,8-4-28 16,1 0-16-16,-1-5-20 0,1-5-28 0,8 0-48 0,-8-5 24 15,8 0 40-15,0-5 32 0,8-4 24 0</inkml:trace>
          <inkml:trace contextRef="#ctx0" brushRef="#br0" timeOffset="263200.8723">12475 6611 19 0,'0'0'120'0,"9"6"-12"0,-9-6-8 0,0 4-24 0,0-4 0 15,0 5-4-15,8 0 4 0,-8 0-4 0,0-2 0 0,8 8 0 16,-8-6-4-16,0-1-4 0,10 6-4 0,-10-5-8 0,8 4-8 16,0 1 0-16,0 0 0 0,2-1-4 0,-2-3-8 0,9 7 0 15,-9-3-4-15,10-1 0 0,-10 5-4 0,8-3-4 0,2-2-4 16,0 5 0-16,-10-4-4 0,9-1 0 0,-1 6-4 0,2-4 0 15,-2 2 0-15,2-4 0 0,-1 1-4 0,0 4 0 0,-8-4-4 0,7 0 0 16,2 4 4-16,-10-4-8 0,10-1 0 0,-10 1-12 0,0-1-8 16,1 1-8-16,-9-5-16 0,9 0-16 0,-1 4-8 0,-8-9-28 15,0 6-16-15,8-6-20 0,-8 4-56 0,0-8-20 0,0 4 40 0,-8-6 32 16,8-3 28-16,-8 4 24 0</inkml:trace>
          <inkml:trace contextRef="#ctx0" brushRef="#br0" timeOffset="262441.9018">11170 6813 67 0,'0'4'96'0,"-8"-4"-8"16,8 0-4-16,0-4-20 0,0 4-4 0,0-5 0 0,0 0-8 16,0 0 0-16,8 1-4 0,-8-6 0 0,0 5 0 0,10-10 4 15,-2 6 0-15,-8 0 4 0,8-6-4 0,0 2-4 0,2-2-4 16,-2 0 4-16,0 1-4 0,9-5 0 0,-9 3 0 0,2-2-4 0,-2 4 8 16,8-5-8-16,-6-1 0 0,-2 1 0 0,9 5-4 15,-8-6 0-15,-1 6-4 0,1-5 0 0,7 4 0 0,-7 1-8 0,0 0 0 16,-1 0-4-16,0 4-4 0,-8-5 0 0,10 6-4 0,-2-1-4 15,0 6 0-15,-8-6 0 0,0 5 0 0,9 0 0 0,-9 0-4 16,0 5 0-16,0-4 0 0,9 4 4 0,-9 0 0 0,0 0 0 0,0 0 8 16,0 0-4-16,0 4 4 0,0 1 0 0,0 0-4 0,0 0-4 15,0-1 0-15,0 6 0 0,0 0 4 0,0-1-4 0,0 1-8 16,0 0 0-16,0 4 0 0,0 0 4 0,8 1 0 0,-8 4 0 16,0-5-4-16,0 5 4 0,0-4 0 0,0 4-4 0,0 0 0 15,0 1 0-15,0-1 0 0,8 0 4 0,-8 1-8 0,0-2 0 16,0 1 0-16,0 1 4 0,0 4-4 0,0-5 0 0,9-1-4 15,-9-3 0-15,0 4-4 0,8 0-8 0,-8 1-8 0,0-6-8 0,0 0-12 16,9 1-12-16,-9-1-8 0,0 1-8 0,0-1-12 0,9-4 0 16,-9-1-16-16,8 1-8 0,-8-5-12 0,8 5-4 0,-8-6-44 15,0-4-36-15,0 5 28 0,10-5 32 0,-10 0 36 0,0-5 20 0</inkml:trace>
          <inkml:trace contextRef="#ctx0" brushRef="#br0" timeOffset="262925.6067">12015 6238 55 0,'0'-5'100'0,"8"0"-12"0,-8 1 0 16,0-2-16-16,0 1 0 0,0 1 0 0,0-1 0 0,0 5 0 15,0 0-8-15,0-4 4 0,0 4-8 0,0 0-4 0,0 0 4 0,0-6-4 16,0 6 0-16,0 0-8 0,0 0 0 0,0 0 0 0,0 6-8 15,0-2 4-15,0-4 0 0,-8 9 0 0,8-4-4 0,0 5 0 16,-9 0 0-16,0-1 0 0,9 5-4 0,-8-5 0 0,0 6 0 16,0 4-8-16,-2 1 0 0,2-1 0 0,0 0-4 0,-2 5-8 15,2-5 0-15,0 5 0 0,-1 0-4 0,9-4 0 0,-8 3-4 16,-1 2 0-16,9-2-4 0,-8 1 0 0,8-4 0 0,-9 3-4 16,9 2 4-16,0-6-4 0,0 5 0 0,9-5 4 0,-9 1-4 0,8-2 4 15,1-4 0-15,-1 6 0 0,-8-6-8 0,17 0 4 0,-9 1 0 16,2-1 0-16,6-4-4 0,-6-1 0 0,6 6 8 0,1-11-8 15,0 6 0-15,-8-5 0 0,7 0 0 0,2-1 0 0,-2-4 4 0,-6 5-4 16,6-5-4-16,1 0 4 0,-8-5 4 0,0 1-4 16,-1-1 0-16,10 0 0 0,-18 1-4 0,8-6 0 0,0 5 4 0,-8-5 0 15,0 1 0-15,0-1 0 0,0-4 0 0,0 4 0 0,-8 1-4 16,8-6 0-16,-8 6 0 0,-2-1 4 0,2 0-4 0,0 1 0 16,-1-1 0-16,0 1-4 0,1 5 4 0,-1-2-4 0,-7 1 4 15,6 1-4-15,-6 4 0 0,8 0 0 0,-2 0-8 0,-6 4 0 0,7 1-4 16,-8 1-8-16,8 3 0 0,1 0 4 0,0 1-8 15,-10-1-4-15,10 0-4 0,0 6-8 0,8-5 0 0,-10 4-8 0,2-4-8 16,8 4-8-16,-8 2-8 0,8-8-4 0,0 2-8 0,0 4 4 16,0-4-44-16,0-1-36 0,0 1 16 0,8-5 28 0,0 5 24 15</inkml:trace>
          <inkml:trace contextRef="#ctx0" brushRef="#br0" timeOffset="264267.0206">13242 6204 43 0,'0'0'80'0,"9"0"-8"0,-9 0-4 0,0 0-20 0,0 0-4 16,8 0-8-16,-8 0 4 0,8-4-8 0,-8 4 0 0,10-6 0 16,-10 2-8-16,0 4 0 0,8-5 0 0,-8-5-4 0,8 6 0 15,-8-6-4-15,10 0 0 0,-10 1 0 0,8-1 0 0,-8-5-8 16,8 6 0-16,-8-5 4 0,8-1-8 0,-8 1 0 0,0 4 0 16,0-4 4-16,0 0 4 0,9 4-4 0,-18 0 4 0,9 1 0 15,0-6 4-15,0 11 4 0,-8-6 0 0,0 5-4 0,8 0 4 0,-8 0-4 16,-2 5 0-16,10-5-4 0,-8 5-4 0,0 0 0 15,-2 5 0-15,2-5 4 0,0 5-4 0,-1 0 0 0,1 0 0 0,8 5-4 16,-9-6 0-16,1 1 4 0,-1 5 4 0,9-6-4 0,-8 6 0 16,8-1-4-16,-8-3 4 0,8 3-4 0,0-4 0 0,0 4 0 15,0-4 0-15,0 0 0 0,0 4 0 0,0-3 0 0,0-2 0 0,0 1 4 16,8 0-4-16,-8 0 4 0,8 0-4 0,-8-1 0 0,9-4 0 16,-1 5 0-16,-8 0-4 0,9-1 0 0,-1 1-16 0,1-5 20 15,-1 5 0-15,0 0 0 0,2 0 4 0,-2 0-8 0,10-2 8 16,-10 3-8-16,0-1 4 0,0-5 0 0,1 9 0 0,0-3-4 15,8-2 4-15,-9 6 0 0,0-5-4 0,2-1 4 0,-2 6 0 0,0-1-4 16,10-4 0-16,-18 5 0 0,8 0-4 0,0-1 4 0,1 1 0 16,0-1 0-16,-9 1 0 0,8-1 0 0,-8 1 0 0,9-1 0 15,-9 1 8-15,0 5-8 0,0-6 0 0,0 1 4 0,-9-1 4 16,9 5 4-16,-8-4 4 0,-1 0 4 0,0-1 8 0,1 6 4 16,-8-5 8-16,6-1 4 0,-6 0 0 0,6-4-4 0,-6 5-4 0,7-5 0 15,-8-1-4-15,8 2-4 0,-7-6-4 0,8 0-8 0,-2-6 0 16,-6 2 0-16,16-1-4 0,-10-5-4 0,2 5-4 0,0-9 4 15,8 5-4-15,0-6 0 0,0 1-4 0,-9 0-4 0,9-6 0 16,9 6-8-16,-9-5-12 0,0-1-12 0,0 1-16 0,8 4-8 16,0-3-20-16,-8-1-20 0,10-1-28 0,-2 7-20 0,-8-7-76 0,8 1-4 15,2 3 40-15,-10 3 36 0,8-6 32 0,0 5 20 0</inkml:trace>
        </inkml:traceGroup>
        <inkml:traceGroup>
          <inkml:annotationXML>
            <emma:emma xmlns:emma="http://www.w3.org/2003/04/emma" version="1.0">
              <emma:interpretation id="{02382253-3E19-4EAD-9008-550DC26F20FE}" emma:medium="tactile" emma:mode="ink">
                <msink:context xmlns:msink="http://schemas.microsoft.com/ink/2010/main" type="inkWord" rotatedBoundingBox="15943,9909 16412,9908 16413,10335 15944,10336"/>
              </emma:interpretation>
              <emma:one-of disjunction-type="recognition" id="oneOf35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301473.4807">13916 6669 15 0,'0'0'96'0,"0"0"-12"0,0 0 0 0,0 0-24 15,0 0 0-15,0 0 0 0,0 0-4 0,0 0 0 0,9 0-4 16,-9 5 4-16,0-5-4 0,8 5-4 0,-8-5 4 0,8 0 0 15,-8 4-8-15,8-4 0 0,2 0 0 0,-2 0-12 0,0 5-4 16,2-5 4-16,-10 0-8 0,8 0 0 0,0 0-8 0,1 5 0 0,-1-5-4 16,-8 0-4-16,8-5 0 0,1 5 0 0,-9 0 0 0,9 0-8 15,-9 0-4-15,8 0-4 0,-8 5-4 0,0-5-4 0,0 0-16 16,0 0-4-16,0 0-20 0,0 0-16 0,0 0-20 0,0 0-16 0,0 0-56 16,0 0-24-16,0 0 36 0,-8 0 20 0,8 0 36 15</inkml:trace>
          <inkml:trace contextRef="#ctx0" brushRef="#br0" timeOffset="301849.4755">14010 6679 55 0,'0'4'104'0,"0"1"-8"0,0-5-8 0,0 0-20 16,0 0-4-16,0 5 0 0,0-5-4 0,0 5 0 0,0-5 0 15,0 0-4-15,0 5 8 0,0-5-8 0,8 0-4 0,-8 4 0 16,0-4 0-16,8 5 0 0,1-5 4 0,0 0-4 0,-9 6 0 16,8-6 4-16,0 0-4 0,10 0 0 0,-10 0-4 0,1 0 4 15,0 0-4-15,8 0-8 0,-1 0 0 0,-7 0-4 0,0 0-4 16,7 0-4-16,-6 0-4 0,6 0 0 0,-7 0-4 0,8 0 0 0,-9 0-4 15,9 0-4-15,-9 0 0 0,2 0-4 0,6 0 0 0,-6 0 4 16,-2 0-8-16,0 0 0 0,0 0 0 0,2 0-4 0,-2 0 4 16,0 0-4-16,1 0-8 0,-1 0 0 0,-8 0-4 0,8 0-4 15,-8 0-12-15,10 0-8 0,-10 0-8 0,0 0-12 0,0 0-16 16,0 0-16-16,0 0-8 0,0 0-20 0,8 0-20 0,-16 0-8 0,8-6-32 16,0 1-48-16,-10 1 28 0,10 4 36 0,-8-10 28 0,8 5 28 15</inkml:trace>
          <inkml:trace contextRef="#ctx0" brushRef="#br0" timeOffset="302105.7906">14155 6473 55 0,'-9'0'116'16,"9"-6"-8"-16,0 6-4 0,0 0-24 0,-9 0 0 0,9 0 0 15,0 0-4-15,0 6 0 0,0-2-8 0,0-4 0 0,0 10-4 0,0-5 0 16,0 4 0-16,0-4-4 0,0 4-8 0,0 1 0 0,0 5-4 15,0-6 0-15,0 5-8 0,0 6-4 0,0-6 0 0,0 6-4 16,0-6-8-16,0 5 0 0,0 0-4 0,0-5-4 0,0 6-4 0,0-1 0 16,0-5-4-16,0 5 0 0,0-4-4 0,0 4-4 15,0-5 0-15,0 0-8 0,0 1 0 0,0-4-8 0,0 2-12 0,0-4-12 16,0 1-12-16,0-5-16 0,0 4-8 0,0-4-24 16,0-5-20-16,0 0-16 0,9 0-48 0,-9 0-40 0,0-5 48 0,9-4 28 15,-9 4 32-15,8-9 16 0</inkml:trace>
        </inkml:traceGroup>
        <inkml:traceGroup>
          <inkml:annotationXML>
            <emma:emma xmlns:emma="http://www.w3.org/2003/04/emma" version="1.0">
              <emma:interpretation id="{E2A38D29-4AF3-456A-9EA1-A81AEB1E6798}" emma:medium="tactile" emma:mode="ink">
                <msink:context xmlns:msink="http://schemas.microsoft.com/ink/2010/main" type="inkWord" rotatedBoundingBox="17000,9471 18228,9468 18230,10315 17002,10319"/>
              </emma:interpretation>
              <emma:one-of disjunction-type="recognition" id="oneOf36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302841.8244">14974 6511 27 0,'0'-10'96'0,"0"1"-8"0,0 4-8 0,0 0-24 0,8 0 4 16,-8 1 4-16,0 4 4 0,0-6-4 0,8 12 0 0,-8-6 4 15,9 4-4-15,-9 1 0 0,8 0-12 0,1 4 0 0,-9 1-4 16,8-1-8-16,1 1-20 0,-1 5 16 0,0-1-4 0,2 5-4 15,-2-4-4-15,0 4-8 0,-8-5 0 0,10 4 0 0,-2 2 0 16,0 0-4-16,0-1-4 0,1 1-4 0,-9-2 4 0,8 1 0 0,1-4 0 16,-9-1 0-16,0 5 4 0,0-9-4 0,9 4 8 0,-9-4-4 15,0-1 0-15,0 1-4 0,0-5 4 0,0-1-4 0,0-4 0 16,0 0-4-16,0 0-4 0,0-4 0 0,0-6 4 0,0 5 0 0,0-9-4 16,-9 5 0-16,9-6 0 0,0-4 0 0,0 0 0 15,0-1-4-15,0-3 0 0,-9-1 4 0,9 0-4 0,0-5 0 0,0 5 0 16,0-5 0-16,0 0 0 0,0-4 0 0,-8 4 0 0,8 0 8 15,0-5-4-15,8 6 0 0,-8-1-4 0,0 0 8 0,0 5-4 16,9-5 0-16,-9 6 0 0,0-1-4 0,9 5 4 0,-9-1 0 0,8 2 0 16,0 3 0-16,-8 1 0 0,10-1 0 0,-2 4 0 15,0 3 0-15,0 3 0 0,2-5 0 0,-2 5 0 0,0 1 0 0,1 4-16 16,-1-5 20-16,1 5 0 0,8 0 0 0,-9 0-4 0,10 0 0 16,-2 0 0-16,-6 0 0 0,6 0 0 0,1 0 4 0,9 5-4 15,-10-5 0-15,10 0-4 0,0 0 4 0,-1 0 0 0,1 0 0 0,8-5 0 16,-8 5 0-16,8 0 0 0,1-5 0 0,-11 1 0 0,11-1 0 15,-1 5-4-15,0-5 4 0,0 0 0 0,0-4 0 16,-9 3 0-16,10 2 0 0,-10-1 0 0,0 0 0 0,1 0 0 0,0 1 0 16,-9-1 0-16,9 0 0 0,-10 0 0 0,2 5 0 0,-10 0 0 15,10-4-4-15,-10 4 4 0,0 0 0 0,1 0 4 0,0 0-4 16,-1 0 0-16,-8 0 0 0,9 4 4 0,-9-4 0 0,8 5 0 16,-8 0 0-16,0 0 0 0,0-1 0 0,0 1 0 0,0 0 8 15,0 0 4-15,8 5 0 0,-8-1 0 0,0 1 8 0,0-1 0 0,0 1 0 16,10 4 4-16,-10-4-4 0,0 4 0 0,0-4-4 0,8 4 0 15,-8 1-4-15,8-1 0 0,-8 0-4 0,0 1 0 0,8-6-20 16,-8 6 20-16,0-2-4 0,10-2-4 0,-10 3 0 0,0-5-4 0,0 1 0 16,8-5-4-16,-8 5-4 0,0-6-8 0,0 1-12 15,0 0-8-15,0 0-16 0,0-5-12 0,0 0-16 0,0 0-16 0,0 0-16 16,0-5-20-16,0 0-20 0,-8 0-60 0,8 1 0 0,-10-6 36 16,10 0 36-16,-8 1 28 0,0 4 16 0</inkml:trace>
          <inkml:trace contextRef="#ctx0" brushRef="#br0" timeOffset="303329.5161">15501 6448 63 0,'-8'0'88'0,"8"-5"-8"0,0 1 0 0,0-6-24 16,0 6 0-16,0-6 0 0,0 5-4 0,8-5 4 0,2 1-4 15,-2-1 0-15,0 6 0 0,1-6-4 0,0 0 0 0,7 1 4 16,-7 4-4-16,8-5-8 0,0 6 0 0,1-1-4 0,-10 0-4 0,8 5-4 16,2 0-4-16,-1 0-4 0,-1 0 0 0,2 5-4 15,-2 0-4-15,2-1 0 0,-10 1 0 0,10 5-4 0,-10-6 4 0,9 6-4 16,-9 5 0-16,1-6-4 0,0 5-4 0,-9-4 4 0,8 5-4 16,-8-1 4-16,0 0-4 0,0 0 0 0,0 1-4 0,-8-1 4 15,8 1 0-15,-9-5 0 0,9 4 0 0,-9-5 0 0,9 1 0 0,-8-5-4 16,8 4 0-16,-8-4 0 0,8 0 0 0,0 0 0 15,-9-5 0-15,9 5 4 0,9-10 0 0,-9 5 0 0,0-5 0 0,8 5-4 16,-8-5 0-16,8 0 4 0,1 5 0 0,-9-5 0 0,9 1 0 16,-1 4 0-16,0-5 0 0,2 5 0 0,-2 0 0 0,0-5 4 15,1 5-4-15,0 0 0 0,-1 5 4 0,0-5 0 0,1 5-4 0,-1-5 4 16,0 4 0-16,2 1-4 0,6 0 0 0,-6 0 4 0,-2 5 0 16,0-5-4-16,1-1 0 0,-1 6 4 0,1 0 0 0,-1-6 0 15,1 6 0-15,-9-2 0 0,8 3 4 0,-8 3-4 0,8-4 4 16,-8-1 0-16,0 6 0 0,0-1 4 0,-8-4 0 0,8 4 0 15,-8 0 0-15,-1 0 0 0,1 1-4 0,-9-5 0 0,0 4-4 0,9-4 4 16,-10 4-4-16,0-4 0 0,2-1-4 0,-1 1-4 0,0-5-4 16,0-1-4-16,-1 2-12 0,2-6-8 0,-2 4-12 0,10-8-16 15,-9-2-20-15,9 2-12 0,-1-1-12 0,0-5-16 0,1 1-44 16,8-5-36-16,0-1 32 0,0 1 40 0,0-5 16 0</inkml:trace>
        </inkml:traceGroup>
        <inkml:traceGroup>
          <inkml:annotationXML>
            <emma:emma xmlns:emma="http://www.w3.org/2003/04/emma" version="1.0">
              <emma:interpretation id="{E8AF419C-1948-4F35-8F17-D43263A421BA}" emma:medium="tactile" emma:mode="ink">
                <msink:context xmlns:msink="http://schemas.microsoft.com/ink/2010/main" type="inkWord" rotatedBoundingBox="18696,9350 19891,9347 19893,10252 18699,10256"/>
              </emma:interpretation>
              <emma:one-of disjunction-type="recognition" id="oneOf37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303679.5802">16670 6405 3 0,'0'-5'100'0,"0"2"-4"0,0 3-4 0,8-6-20 0,-8 6 0 0,0 0 8 16,9 0-4-16,0 0 4 0,-9 0 0 0,8 6 0 15,0-3-4-15,0 2 4 0,2 0-4 0,6 5 0 0,-6-1 4 0,6 1-8 16,-7-1 0-16,7 1-4 0,2 5 0 0,-2-1-8 0,-6 0-4 16,6 6-8-16,2-6-8 0,-2 5-4 0,1-5-4 0,1 6-4 15,-2-1-4-15,2-5-8 0,-2 1 0 0,-6 4-4 0,6-5 0 0,-7 0-8 16,7 6 0-16,-6-5 4 0,-2-6-8 0,0 5 0 0,0 0-4 15,2-5-8-15,-10 2-8 0,0-2-12 0,8 1-16 0,-8-6-20 16,0 6-20-16,0-10-12 0,0 5-24 0,0-5-24 0,-8 0-12 16,8 0-24-16,-10-5-44 0,10 0 20 0,-8 0 44 0,0-4 32 15,8-5 24-15</inkml:trace>
          <inkml:trace contextRef="#ctx0" brushRef="#br0" timeOffset="303896.0019">17105 6377 107 0,'8'-6'132'0,"-8"2"-12"0,0 4-4 0,0-5-20 0,-8 5-20 0,8 0 24 16,0 5 0-16,-9-1-8 0,9 2 0 0,-9-2-4 16,1 6-4-16,0-1-4 0,-2 1-8 0,10 0-4 0,-8-1-8 0,0 5-4 15,-10 1-4-15,10 0-8 0,0 4-8 0,-9-5-4 0,9 5-4 16,-10 0-8-16,10-4-4 0,-10 4-4 0,2 0 0 0,7 1-4 16,-8-1 0-16,0 0 0 0,0 0-8 0,0-5-4 0,9 1-8 15,-10 4-4-15,1-5-12 0,8 0-4 0,-7-4-20 0,7 5-12 0,-7-11-16 16,6 6-8-16,2-5-20 0,0-1-16 0,-2 1-16 15,10-5-24-15,0-5-52 0,-8 1 16 0,8-1 36 0,0-5 24 0,0 1 36 16</inkml:trace>
          <inkml:trace contextRef="#ctx0" brushRef="#br0" timeOffset="304647.9883">17404 6266 55 0,'0'4'108'0,"0"-4"-4"0,0 6 0 0,0-1-16 0,0-5 0 15,0 0 4-15,0 4 0 0,8-4-4 0,-8 0 0 0,8 0 0 0,0 0 0 16,1 0 4-16,0 0-4 0,-1 0 4 0,1 0 0 0,-1 0-8 16,10 0-4-16,-10 0-4 0,8 0-4 0,2 0-4 0,-1 0-4 15,0 0-4-15,0 0-4 0,-1 0-16 0,2 0-40 0,0 0 0 0,-2 0 0 16,1 0 0-16,9 0 0 0,-10 0 0 0,2 0 0 16,0-4 0-16,-10 4 0 0,8 0 0 0,2 0 0 0,-10 0 0 0,9 0 0 15,-9 0 0-15,2 0 0 0,-2 0 0 0,0 0 0 0,2 0 0 16,-10 0-88-16,8 0-48 0,-8-5-36 0,0 5-40 0,0 0-68 15,-8 0-20-15,8-6 60 0,-10 6 44 0,2 0 40 0,0 0 32 16,-2 0 20-16</inkml:trace>
          <inkml:trace contextRef="#ctx0" brushRef="#br0" timeOffset="304383.696">17378 6012 15 0,'0'-5'96'0,"0"0"-4"0,0 1-8 16,8-1-24-16,-8 0 0 0,0 0 0 0,8 1 0 0,-8-1 0 15,0-5 0-15,10 5-4 0,-2 0-4 0,-8 0 0 0,8 1 8 0,0-1-8 16,1 0 0-16,0 1-4 0,-1 4-4 0,9-6 0 0,-9 2-4 16,2-1 0-16,-2 5 0 0,0-5 0 0,10 5-4 0,-10 0 8 15,0 0 0-15,10 0 0 0,-10 0 0 0,9-5 0 0,-9 5 0 0,0 0-4 16,10 5 0-16,-10-5 0 0,2 0-4 0,-2 5-4 16,9 0-4-16,-9-1 4 0,1 2-8 0,-1-2 0 0,-8 6 4 0,9-1-8 15,-9 1-4-15,8 0 0 0,-8-1 4 0,0 6-4 0,8-6 4 16,-8 5 0-16,0 1-4 0,0-1-4 0,0 5-12 0,0-4 0 15,0 4 0-15,-8-5 0 0,8 6 0 0,0-1 0 0,0 0 0 0,-8 0 0 16,8 0 0-16,0 6 0 0,0-6 0 0,0 0 0 0,0 0 0 16,0 0 0-16,-9 0 0 0,9 5 0 0,0-10 0 0,0 6 0 15,0-1 0-15,0-4 0 0,0-1 0 0,0 0 0 0,0 0 0 16,0-4 0-16,0 5 0 0,0-6 0 0,0-4 0 0,0 4 0 16,0-3 0-16,0-2-48 0,0 1-8 0,0-5-16 0,0 0-12 15,0 0-12-15,0 0-16 0,0-5-8 0,0 1-8 0,0-2-16 0,-8 2-4 16,8-6-44-16,0 1-16 0,-9-1 8 0,9 1 48 15,-8-6 24-15,-1 0 24 0</inkml:trace>
        </inkml:traceGroup>
        <inkml:traceGroup>
          <inkml:annotationXML>
            <emma:emma xmlns:emma="http://www.w3.org/2003/04/emma" version="1.0">
              <emma:interpretation id="{D4E51349-6EA6-485A-8BF3-C83466C13B59}" emma:medium="tactile" emma:mode="ink">
                <msink:context xmlns:msink="http://schemas.microsoft.com/ink/2010/main" type="inkWord" rotatedBoundingBox="20495,9603 20896,9602 20897,10087 20496,10088"/>
              </emma:interpretation>
              <emma:one-of disjunction-type="recognition" id="oneOf38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315817.1171">18468 6439 51 0,'0'0'100'0,"0"-5"-12"0,10 5-4 15,-10 0-16-15,0 0 0 0,8 0-4 0,-8 0 0 0,8 0 4 16,-8 0-4-16,8 0 4 0,-8 0 0 0,10 0-8 0,-2 0 4 0,0 0-4 16,1 0 0-16,0 0-4 0,-1 0 0 0,1 0 0 0,-1 0-4 15,0 0-4-15,10 0 4 0,-10 0-8 0,0 0 0 0,10 0-4 16,-10 0-4-16,10 0-8 0,-2 0-4 0,-7 0-8 0,7-5 0 15,-6 5 0-15,6 0-4 0,2 0-4 0,-10-4-20 0,9 4 20 16,-8 0-4-16,-1 0 0 0,9-5-12 0,-9 5-20 0,2 0-20 16,-2 0-20-16,0 0-16 0,0 0-28 0,-8 0-32 0,10 0-24 15,-2 0-80-15,-8 0 24 0,0 0 36 0,8 0 40 0,-8 0 32 0,0 0 16 16</inkml:trace>
          <inkml:trace contextRef="#ctx0" brushRef="#br0" timeOffset="315554.8103">18648 6209 67 0,'0'-5'88'0,"0"1"-4"16,9-2-4-16,-9 2-24 0,0-1 0 0,0 0-4 0,0 0 0 15,0 1 0-15,0 4-4 0,0-6-4 0,0 6 0 0,-9 0 0 16,9-4-4-16,0 4-4 0,9 0-4 0,-9 0 8 0,0 0 4 15,0 0 0-15,0 0 4 0,0 4 0 0,0 2 0 0,0-6-4 16,0 9 0-16,0-4 0 0,0 0-4 0,0 5 0 0,0-1 0 0,0 0-4 16,0 6-4-16,0-1-8 0,0 0 0 0,0 1-4 0,0 4-4 15,0 0 0-15,0 0 0 0,0-4 0 0,0 4-8 0,0 0 0 16,0 0 0-16,0 1 0 0,0-2-4 0,0-3 0 0,0 4 0 16,0-4-4-16,0 4 4 0,0-5-4 0,0 1-4 0,0-6 4 15,0 5 0-15,0-4-4 0,0 0 0 0,0 0-4 0,0-1 0 0,0-4-4 16,0 5-4-16,0-6-4 0,0 1-8 0,0 0-4 0,0 0-4 15,0-5-4-15,0 3-4 0,0-3 4 0,0 0-8 0,0 0-12 16,0 7-4-16,0-14-8 0,0 7-12 0,0 0-4 0,0-3-4 0,-9 3 0 16,9-5-32-16,0 0-32 0,-9 0 0 0,9-5 20 15,-8 6 28-15</inkml:trace>
        </inkml:traceGroup>
        <inkml:traceGroup>
          <inkml:annotationXML>
            <emma:emma xmlns:emma="http://www.w3.org/2003/04/emma" version="1.0">
              <emma:interpretation id="{8C3F5618-FAC6-4378-9A61-657E936EE8FD}" emma:medium="tactile" emma:mode="ink">
                <msink:context xmlns:msink="http://schemas.microsoft.com/ink/2010/main" type="inkWord" rotatedBoundingBox="21732,9421 23003,9418 23005,10176 21734,10179"/>
              </emma:interpretation>
              <emma:one-of disjunction-type="recognition" id="oneOf39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316788.5102">20506 6314 83 0,'0'5'108'0,"10"0"0"0,-10 0-4 0,8-1-16 0,-8 1 4 0,8 5 4 16,0-6-4-16,1 6 0 0,0-1-4 0,-1 1 4 0,1 0-8 15,7-1-4-15,-6 1 0 0,-2 0-8 0,8-1-8 0,2 1-8 16,-10 4-8-16,9-4-4 0,1 4-8 0,-2 1-4 0,2-6-8 0,-10 5-4 16,10 1 0-16,-2-5-8 0,-7 4 4 0,8 0-8 15,0-4 0-15,-9 5-4 0,0-1 0 0,10-4-4 0,-10 4 0 0,2-6-4 16,-2 3-8-16,0-2-12 0,0 1-12 0,1 0-16 0,-9-1-12 15,8-4-8-15,1 0-20 0,-9 0-20 0,0-1-40 0,9 1 8 16,-9-5-48-16,0-5-32 0,0 5 36 0,0-4 40 0,0-1 28 0,0-5 20 16</inkml:trace>
          <inkml:trace contextRef="#ctx0" brushRef="#br0" timeOffset="316566.1045">19731 6228 39 0,'-10'-4'84'16,"10"-2"-4"-16,-8 6-8 0,8-5-20 0,0 1-4 0,-8-1 4 0,8-5-4 16,0 6-4-16,0-6 0 0,0 1 4 0,0-1-4 0,0 0 4 15,0 1-4-15,0-1 4 0,8 0-4 0,-8-4 4 0,0 5 0 16,8-1-4-16,2 0 0 0,-10 0 0 0,8 1 4 0,0-1 0 16,-8 1 0-16,10-1-4 0,6 0-4 0,-7 1 0 0,-1 4 0 15,0-4 0-15,2 4-4 0,-2 0 0 0,0 0-4 0,0 5 0 0,2-4-8 16,6 4-4-16,-7 0 0 0,0 0-4 0,-1 4-4 0,1 1 0 15,-1 0 0-15,0 0-8 0,1 4 0 0,0 1 0 0,-1 4 0 16,0 1 0-16,-8-1 0 0,10 1 0 0,-10-1 0 0,8 5 0 0,-8 5 0 16,0-5-4-16,0 5 0 0,-8 1 4 0,8 3-4 15,-10-4-4-15,2 0 4 0,0 4 0 0,-1 1 0 0,-8-5 0 16,9 0 0-16,-9 5-4 0,-1-5 0 0,10-5 4 0,-10 5-4 0,2-5 0 16,-2-4 0-16,10 4 4 0,-9-9 0 0,9 4 0 15,0-9-4-15,-10 4 0 0,10-4 4 0,-2-5 0 0,10 0-4 0,-8 0 0 16,8-5 0-16,0 0 0 0,0 1 0 0,0-6 0 0,0 1 0 0,0-1 0 15,8 1 0-15,-8-1 4 0,0 5 0 0,10-5-4 16,-2 1 4-16,0-1-4 0,-8 6 0 0,10-6 4 0,-2 10-4 0,-8-5 4 16,8 0 4-16,1 5 0 0,-1 5-4 0,0-5 4 0,2 5 0 15,-2-1-4-15,0 6 4 0,0 0 0 0,2-5 0 0,-2 9 0 16,0-5-4-16,1 1 4 0,0 0 0 0,8 4 0 0,-9-4 4 0,0 4-4 16,10 1 0-16,-10-6 4 0,0 1-8 0,10 4 4 15,-10-4 0-15,10-2-4 0,-2 3 0 0,-7-6 0 0,7 4 0 0,-6-4-4 16,6 5 0-16,2-6-12 0,-2-4-16 0,-6 5-16 0,6-5-12 15,-7 5-12-15,7-5-24 0,-6 0-24 0,6-5-12 0,-8 0-24 16,10 1-60-16,-10-1 0 0,1-5 40 0,8 1 36 0,-8 0 24 16,-1-1 24-16</inkml:trace>
          <inkml:trace contextRef="#ctx0" brushRef="#br0" timeOffset="317013.9081">20976 6329 35 0,'0'0'124'0,"0"-5"-4"0,-10 5-8 0,2-5-24 15,0 5 8-15,8 0 0 0,-8 5-4 0,-2 0 0 0,2-1-4 16,0-4-4-16,-1 10 0 0,-8-5 0 0,8 4-8 0,1-4 0 0,0 4-8 16,0 1-4-16,-10 0-8 0,10-1-8 0,-10 6-4 0,10-1-8 15,-9 0-8-15,8 1-4 0,-8 0-4 0,1-1 0 0,-2 0-4 16,0 0-8-16,2 6 0 0,-1-6 0 0,0 5-8 0,0-4 0 16,-9 4-4-16,10-4-8 0,-2 4-8 0,1-5-28 0,0 0 12 15,0 1-16-15,1-6-8 0,-2 6-12 0,10-6-16 0,-10 1-28 0,10-5-20 16,-1-1-16-16,1 1-52 0,-1-5-24 0,1 0 44 0,8 0 40 15,0-5 24-15,0 1 24 0</inkml:trace>
        </inkml:traceGroup>
        <inkml:traceGroup>
          <inkml:annotationXML>
            <emma:emma xmlns:emma="http://www.w3.org/2003/04/emma" version="1.0">
              <emma:interpretation id="{F2ED80DC-05BA-45DE-B346-190C64F84C6C}" emma:medium="tactile" emma:mode="ink">
                <msink:context xmlns:msink="http://schemas.microsoft.com/ink/2010/main" type="inkWord" rotatedBoundingBox="23410,9266 23751,9265 23753,9856 23412,9857"/>
              </emma:interpretation>
            </emma:emma>
          </inkml:annotationXML>
          <inkml:trace contextRef="#ctx0" brushRef="#br0" timeOffset="317661.1747">21606 5863 51 0,'0'-5'88'0,"0"1"-4"0,0-1-8 0,0 0-16 16,8 0 0-16,-8 5 4 0,0-4-4 0,0 4 0 0,-8-5-4 15,8 5-4-15,0-6 4 0,0 6-8 0,-8 0 0 0,8 0 4 16,0 0-12-16,-9 0 0 0,0 6-4 0,9-1 4 0,-8-1 0 15,0 1 0-15,-1 0-4 0,1 4 4 0,-1 1-4 0,0 0 0 16,1-1-8-16,0 1 0 0,-2-1 0 0,2 6 0 0,0-1 0 0,0 0-4 16,-2 1 0-16,2 0-4 0,8-1 4 0,-8 5-8 15,-1-4 4-15,1 4-4 0,8-5 0 0,-8 5-4 0,8-4 0 0,-10 4-4 16,10 0 4-16,0 0-4 0,0 1 0 0,0-1 0 0,0 0-4 0,0 0 4 16,0-5-4-16,10 5 0 0,-2 1 0 0,-8-6-4 15,8 5 4-15,1-4 0 0,-1-1-4 0,10-5 0 0,-10 6 4 0,0-5 0 16,10-1-4-16,-10 2 0 0,9-8 0 0,0 2 0 0,-8 0 0 15,7-5 0-15,2 0 0 0,-2 0 4 0,-6 0-4 0,6-5 0 16,2 0 0-16,-10 2-4 0,1-3 4 0,7 1-4 0,-8-4 0 0,2-1 4 16,-2-5-4-16,-8 6 0 0,8-1 0 0,-8-4-4 0,0-1 8 15,0 1-8-15,0 5 8 0,0-6-4 0,-8 6 4 0,8-6-20 16,-8 6 24-16,-2 0 0 0,2-2-4 0,-8 7 4 0,7-1-4 16,-8 1 0-16,8-2 0 0,-7 6 0 0,-2 0 0 0,10 0 4 15,-10 6-4-15,2-2 0 0,-1 1 0 0,8-1 4 0,-8 1-8 0,-1 5 0 16,10 0-4-16,-8-1-8 0,6 1-16 0,2 3-12 15,-9-2-12-15,9 3-12 0,0 0-20 0,-2 1-24 0,2-6-32 0,8 6-36 16,-8-1-56-16,0 1 36 0,8-1 32 0,-10 0 36 0,10-4 24 16</inkml:trace>
        </inkml:traceGroup>
        <inkml:traceGroup>
          <inkml:annotationXML>
            <emma:emma xmlns:emma="http://www.w3.org/2003/04/emma" version="1.0">
              <emma:interpretation id="{90A1729F-9C78-4D14-96E1-BD4E43482E85}" emma:medium="tactile" emma:mode="ink">
                <msink:context xmlns:msink="http://schemas.microsoft.com/ink/2010/main" type="inkWord" rotatedBoundingBox="24580,9953 25057,9951 25058,9976 24581,9978"/>
              </emma:interpretation>
              <emma:one-of disjunction-type="recognition" id="oneOf40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385854.7409">22603 6511 51 0,'-8'4'88'0,"0"-8"-4"0,8 8-4 16,-9-4-20-16,9-4 4 0,-9 8 0 0,9-4 0 0,-8 0-4 16,8 0 0-16,0 0 0 0,-8 0-8 0,8 0-4 0,0 0-8 15,0 0 0-15,0 0-4 0,0 0-4 0,0 0 4 0,0 0 4 0,0 0 0 16,0 0 4-16,8 0 0 0,-8 0 8 0,8 0 0 0,-8 0 4 16,9 6-4-16,-9-6 0 0,9 0 0 0,-1 4-4 0,0-4-4 15,2 0-4-15,6 5-4 0,-7-5-4 0,0 0 0 0,7 5-4 16,1-5-4-16,-8 0 0 0,8 0-8 0,1 0 0 0,-2 0 0 15,2 0-4-15,-2 0 0 0,1 0 4 0,1 0-8 0,-2 0 0 0,2 0 0 16,-2 0-4-16,-7 0-4 0,8 0 0 0,0 0 0 0,-9 0 4 16,10 0-4-16,-2 0 0 0,-6 0 0 0,-2 0-4 0,0-5-8 15,1 5-4-15,0 0-8 0,-1 0-12 0,1 0-16 0,-9 0-20 16,8-5-8-16,0 5-4 0,-8 0-16 0,0 0-20 0,0 0-20 16,9 0-20-16,-9 0-48 0,0-4-24 0,0 4 48 0,0-6 32 15,0 6 32-15,0-4 20 0</inkml:trace>
        </inkml:traceGroup>
        <inkml:traceGroup>
          <inkml:annotationXML>
            <emma:emma xmlns:emma="http://www.w3.org/2003/04/emma" version="1.0">
              <emma:interpretation id="{EE157BFC-5656-47EB-8A44-99E1220CE883}" emma:medium="tactile" emma:mode="ink">
                <msink:context xmlns:msink="http://schemas.microsoft.com/ink/2010/main" type="inkWord" rotatedBoundingBox="25629,9367 27367,9362 27370,10374 25631,10378"/>
              </emma:interpretation>
              <emma:one-of disjunction-type="recognition" id="oneOf41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386621.69">23713 6415 51 0,'8'5'76'0,"-8"-5"0"0,0 0-4 15,8 5-20-15,-8-5 0 0,0 4 0 0,8-4-4 0,-8 0 0 16,0 0 4-16,10 0 0 0,-10 0-4 0,8-4 4 15,0 4-4-15,-8-5 0 0,9 0-8 0,-1 0 0 0,-8 0-4 0,9 0 4 16,0-4-4-16,-1 4-12 0,0-4 0 0,0-1 0 0,2-5-4 16,-10 6-16-16,8-5 16 0,0-1-4 0,2 1-4 0,-2-1 0 15,0 0-4-15,1 2 0 0,-9-6 0 0,8 5 0 0,1-6-4 0,-9 6 0 16,8-5-4-16,-8 4 4 0,0-4 0 0,0 4-4 0,0 1 4 16,0 0 0-16,-8-5-4 0,8 9 4 0,-9-5 4 0,1 6-4 15,-1-5 4-15,1 4 0 0,0 5 0 0,-2-5 0 0,-6 6 0 16,6-1-4-16,-6 0 0 0,8 5 0 0,-10-5 0 0,10 5-4 15,-9 0 4-15,-1 5 0 0,10 0-4 0,-8 0 4 0,6-1 0 0,-6 1-4 16,7 5 0-16,0 0 0 0,-8-6 0 0,9 6 0 0,0-1 0 16,0 1-4-16,8-1 4 0,-10 6 0 0,2-5 0 0,8 4 4 15,0-5-4-15,-8 6 0 0,8-5 0 0,0 4 4 0,0-5-4 16,8 1-4-16,-8 5 4 0,8-1 4 0,2-5 0 0,-10 2-4 16,16 3 0-16,-8-5 0 0,1 1 0 0,-1-1 0 0,10 6 0 0,-10-6 4 15,10 1-4-15,-2-1 0 0,2 6 0 0,-2-6 0 0,1 1-16 16,1-1 16-16,-10 6 4 0,8-5 0 0,2 4-4 0,0 0 4 15,-2-4-4-15,1 4 0 0,-8 0 4 0,8 1-4 0,-1 0 4 16,-6-1-4-16,6 5 4 0,-6-4-4 0,-2-1 0 0,8 5 4 16,-16-5-4-16,17 6 0 0,-8-6 0 0,-9 5 0 0,9-4 0 0,-1 4 0 15,-8-5 0-15,8 0 4 0,-8 6-4 0,0-5 0 0,0-2 8 16,0 6-8-16,0-5 0 0,0 1-4 0,-8 0 4 0,8-1 4 16,-8-5-4-16,-1 6 0 0,0-4 4 0,1-3-4 0,-9 2 0 15,9 0 4-15,0-6-4 0,-10 1 0 0,0 0 4 0,2-1-4 16,-1-4 4-16,0 0 0 0,8-4 0 0,-7-1 4 0,-2 0-4 0,0 1 0 15,10-6 4-15,-8 0-4 0,7 2 0 0,-8-3-4 0,8-4 4 16,1 1-4-16,0 0 0 0,-2 0 0 0,2-6 0 0,8 6 0 16,-8-5 0-16,8 4 0 0,0-4 0 0,0 5 0 0,-8-5 0 15,16 3 0-15,-8 3 0 0,0-2-4 0,8 1 8 0,-8 0-8 16,8-1 0-16,2 1-4 0,-2 4 0 0,0-4-4 0,1 5-12 0,-1-1-12 16,1-5-4-16,8 6-16 0,-1-1-8 0,-6 6-12 0,6-6-12 15,2 0-8-15,-1 0-4 0,0 6-52 0,-9-1-36 0,9-4 32 16,1 4 24-16,-2 0 28 0</inkml:trace>
          <inkml:trace contextRef="#ctx0" brushRef="#br0" timeOffset="387436.5098">24385 6352 59 0,'-8'-4'92'0,"8"-1"-8"15,0-5 0-15,-8 10-24 0,8-4 0 0,0-1-4 0,0 5 0 16,0-5-8-16,0 5-4 0,0 0-4 0,0-5-8 0,0 5-4 16,0 0 4-16,0 0 0 0,0 5 4 0,0-5 0 0,0 5 4 0,0 0-4 15,0-1-4-15,0 6-4 0,0-1-4 0,0 1-4 0,8-5 0 16,-8 9-4-16,0-4 0 0,8 4 4 0,-8 1-12 0,0 4 0 16,10-5-4-16,-2 6 4 0,-8-1-8 0,8-5 8 0,1 5-4 15,-9-4-4-15,9 4 4 0,-1-5-4 0,-8 6 0 0,8-6 0 16,1 0 4-16,-9 1-4 0,8-5 0 0,-8-1 0 0,8 0 4 0,-8-4 0 15,10 5 0-15,-10-6-4 0,8-4 4 0,-8 5 0 0,0-5 0 16,8-5 0-16,-8 1-8 0,0-1 4 0,10 0 0 0,-10-5 0 16,0 1 4-16,0-2-4 0,0-2 0 0,8-2 0 0,-8 1 0 0,0-5 0 15,0 0 0-15,0 0 0 0,8-6-4 0,-8 2 4 16,0 4 0-16,0-11-4 0,0 7 4 0,0 0 0 0,0-3 0 0,0 3 0 16,0-1 0-16,0 0 0 0,0 0 0 0,0 5 0 0,0-5 0 15,0 4 0-15,0-3 0 0,0 4 0 0,0 4 0 0,0-4 0 16,0-1 0-16,0 6 0 0,8 0 0 0,-8 0 0 0,0-1 0 0,9 1-4 15,-9 4 4-15,0 1 4 0,9-6-8 0,-1 5 4 0,1 6 0 16,-9-6 4-16,8 5-8 0,0 1 4 0,10-6 0 16,-10 5 0-16,0 5-12 0,10-5 16 0,-10 5 0 0,10-5 0 0,-1 5 0 15,-9 0-8-15,8 0 4 0,2-5 0 0,0 5 4 0,7 0 0 16,-8 0-4-16,0 0-4 0,9 0 4 0,-10 5-4 0,10-5 4 16,-9 0 0-16,9 0-4 0,0-5 8 0,-10 5-4 0,10 0 0 15,0-4 0-15,-9 4 0 0,9 0 0 0,-2-5 4 0,-6 5-4 16,7 0 0-16,-7-5 0 0,6 5 0 0,-6-4 0 0,0 4 0 0,-2-6-4 15,1 6 0-15,-8 0 4 0,8-4 0 0,-9 4 4 0,10 0-4 16,-10 0 0-16,-8 0 0 0,8 0 0 0,2 0 0 0,-2 0 0 16,-8 0 4-16,0 0 4 0,8 0 4 0,-8 0 0 0,8 4 4 15,-8-4 0-15,0 6 4 0,0-2 4 0,9 1 0 0,-9 0 0 16,0-1 4-16,0 6 0 0,0-5 0 0,0 5 4 0,0-1 0 0,0 6-4 16,0-6 0-16,0 5-4 0,8 1 0 0,-8-5 0 0,0 4-8 15,-8 1 0-15,8 4-4 0,0-5 0 0,0 0-4 0,0 1-12 16,0 4 12-16,0-4 0 0,0-1 0 0,0 1-4 0,0-2 0 15,0 2-4-15,0-5-4 0,0 4-4 0,0-5-12 0,0 0-16 16,0 2-12-16,0-7-12 0,0 6-8 0,0-5-8 0,0-1-12 0,0-4-20 16,0 5-12-16,8-5-16 0,-8 0-44 0,-8 0-40 0,8-5 44 15,0 5 28-15,-9-4 28 0,9-1 24 0</inkml:trace>
          <inkml:trace contextRef="#ctx0" brushRef="#br0" timeOffset="387909.2495">24752 6381 23 0,'0'-4'84'0,"9"-6"0"0,-9 5-8 0,8 0-20 16,1-4 0-16,8-1-4 0,-9 5 0 0,0-4 0 0,10-1 0 15,0 0 0-15,-2 6 0 0,1-6 0 0,0 5 0 0,0 1 0 16,1-1-4-16,-2-1-4 0,2 6-8 0,7 0-8 0,-8 0-4 15,0 6 0-15,1-1-4 0,-10-1-4 0,8 1 0 0,-6 5-4 16,-2-1 0-16,0 6 0 0,1-6-4 0,-9 6 0 0,0-1-4 0,0 1 0 16,0-1 4-16,-9 0-4 0,1 1 4 0,8 4-4 15,-8-5-4-15,-10 0 4 0,10 1 0 0,0-1-4 0,-2-4 4 0,2 5-4 16,0-6 0-16,-1 1 4 0,1-6-4 0,8 6 0 0,-9-5 4 0,9-5 0 16,0 4-4-16,0-4 0 0,0 0-4 0,9 0 4 15,-9-4 0-15,8 4 0 0,1-5 0 0,-1 0 0 0,-8 5 0 0,18-5 0 16,-10 1 0-16,0-1 0 0,0 5 0 0,2 0-4 0,-2-5 4 15,9 5 0-15,-9 0 0 0,1 0-20 0,0 0 24 0,-1 5 0 16,8 0 0-16,-6-1 0 0,-2 1 0 0,0 0 0 0,2 4 0 16,-2 1-4-16,0-5 4 0,1 5-4 0,-1-1 4 0,-8 1-4 0,9 4 4 15,-1 1-4-15,1-5 0 0,-9 3 4 0,8 2-4 16,-8-1 4-16,0 1-4 0,0 0 0 0,0-2 4 0,0 6 0 0,-8-5 0 16,-1 1 4-16,1 4-4 0,-1-4 8 0,1-1-4 0,-9 2 0 15,9-3-4-15,-10 2 0 0,0-6 0 0,2 5-4 0,-1-4 8 16,0 0-8-16,0-5 0 0,9-1-4 0,-10 1-12 0,2 0-8 0,-2-5-12 15,10 0-20-15,-1-5-28 0,-8 0-20 0,17 1-16 0,-9-6-64 16,1 0-20-16,8-4 40 0,0 0 28 0,0-1 28 0</inkml:trace>
        </inkml:traceGroup>
        <inkml:traceGroup>
          <inkml:annotationXML>
            <emma:emma xmlns:emma="http://www.w3.org/2003/04/emma" version="1.0">
              <emma:interpretation id="{8C66B671-0E7B-4DEE-9E0F-644354F4E11F}" emma:medium="tactile" emma:mode="ink">
                <msink:context xmlns:msink="http://schemas.microsoft.com/ink/2010/main" type="inkWord" rotatedBoundingBox="27817,9423 29837,9418 29840,10551 27820,10556"/>
              </emma:interpretation>
              <emma:one-of disjunction-type="recognition" id="oneOf42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388451.7944">26278 6410 71 0,'0'0'120'0,"0"-5"-8"0,-8 5-8 0,8 0-24 0,-8 0 0 16,8 0 8-16,-10 5 4 0,2 0-8 0,0 0-8 0,8 4 0 16,-17-4-8-16,8 4 4 0,1 1-12 0,-1 0-4 0,-7 4-4 15,6-4-4-15,-6 4-8 0,6 0 0 0,-6 1-4 0,-1-1-24 16,0 1 16-16,0 4-4 0,-9-4-8 0,9 3 4 0,0-3-4 15,-8 5-4-15,7-2-4 0,-8-3 0 0,10-1 0 0,-2 0-4 16,2 1-8-16,-1-1 4 0,-1 0-4 0,2-4-4 0,-2 0-8 0,10-1-12 16,0 1-16-16,-1-5-12 0,0-1-16 0,9 1-16 0,0-5-20 15,0 0-12-15,0 0-16 0,9-5-56 0,0 1-24 0,-1-6 44 16,10 1 32-16,-2-6 24 0,2 1 28 0</inkml:trace>
          <inkml:trace contextRef="#ctx0" brushRef="#br0" timeOffset="388215.4247">25895 6429 51 0,'0'0'92'0,"8"0"0"16,-8-4-4-16,8 4-16 0,2 0 0 0,-2 0 0 0,-8 0 0 15,8 4 8-15,0 1 4 0,-8 0-8 0,10-1-4 0,-2 6 4 16,0 0-8-16,-8 4 0 0,9-4-8 0,0 4-4 0,-1 0-4 0,1 6-4 15,-1-6-4-15,0 5-4 0,1 1-8 0,8-6-4 16,-9 5-8-16,2-1 0 0,-2 2-4 0,0 0-4 0,10-6 0 0,-10 5-8 16,1-4-16-16,-1 4 20 0,0-5-8 0,0 1-4 0,2-1-8 15,-2-5-16-15,0 6-12 0,2-5-12 0,-10-1-4 0,8 2-24 16,0-8-24-16,-8 2-20 0,0 0-16 0,0-5-52 0,9 0-24 0,-9-5 40 16,0 0 36-16,0 2 20 0</inkml:trace>
          <inkml:trace contextRef="#ctx0" brushRef="#br0" timeOffset="389109.0368">26815 5979 11 0,'-8'9'104'0,"0"-4"-12"0,-1 4-4 0,-8 1-24 0,8-5 4 16,1 5 0-16,0-1 0 0,0 1 0 0,-2-1-12 0,2 1-4 15,0 0-4-15,-2-1-4 0,2 6 0 0,8-6 0 0,0 0-8 16,-8 1-4-16,8 5-4 0,0-6 0 0,0 1-8 0,0 4 0 0,8-4-4 15,0-1-4-15,-8 1 4 0,10-1-4 0,-2 2 0 16,0-2-4-16,10-4 0 0,-10-1-4 0,0 6 0 0,9-5 0 0,-8-1 0 16,8 1-4-16,-9-5 4 0,10 4 0 0,-10-4 0 0,10 0 0 15,-10 0-4-15,0 6 0 0,9-6 0 0,-8 0 0 0,0 0 0 16,-1 0-4-16,0 0 8 0,0-6-4 0,2 6 4 0,-2 6 0 0,0-6 0 16,-8 0-4-16,10 5 0 0,-2-1 4 0,-8-4 4 15,8 5 0-15,-8 0 8 0,0 4 4 0,9-4-4 0,-9 0 0 0,0 5 0 16,0-1 0-16,0 6 4 0,0-6-4 0,0 1 0 0,0 0 0 15,0-1 4-15,0 5 0 0,0-4 0 0,0 5 4 0,0-6 4 16,-9 0 4-16,9 6 0 0,0-6 4 0,0 1 0 0,-8 0 0 0,8-1 0 16,-8 1-4-16,-2-1-4 0,2-3 0 0,-10 3-4 0,10-4-4 15,0 0-4-15,-9-1-4 0,0-4 0 0,0 5-4 0,-1-5-8 16,2 0-8-16,-2 0-12 0,2-5-24 0,7 1-28 0,-17-1-28 16,18 0-32-16,-8-4-44 0,-2-1-56 0,0 0-56 0,10 1 52 15,0-6 52-15,-1 5 32 0,-8-4 28 0,8 0 24 0</inkml:trace>
          <inkml:trace contextRef="#ctx0" brushRef="#br0" timeOffset="388731.0466">26670 6021 23 0,'0'0'108'0,"9"0"-4"15,0-4-4-15,-9 4-24 0,8 0 0 0,0-5 0 0,2 5 0 16,-2 0 0-16,10 0-4 0,-10 0-4 0,8 0-4 0,-7 0-8 16,8 0-8-16,0-5-4 0,-9 5-4 0,10 0-12 0,-2 0-8 15,2 0 0-15,-1 0-4 0,0 0-4 0,0 0-4 0,-1 0 0 16,2 5-8-16,-10-5-12 0,10 0-8 0,-1 0-16 0,-9 5-20 0,0-5-20 16,1 0-16-16,0 4-12 0,-1-4-44 0,0 0-44 0,-8 0 28 15,0 6 24-15,0-6 32 0</inkml:trace>
          <inkml:trace contextRef="#ctx0" brushRef="#br0" timeOffset="440683.0629">27336 6770 55 0,'0'0'104'15,"0"0"-12"-15,0 0-4 0,0 5-24 0,0-5-4 0,0 0 4 16,0 0 0-16,0 0 0 0,0 0 0 0,0 0-8 0,0 0 4 0,0 0-4 15,0 0 0-15,0 0 0 0,0 0 0 0,8 0 0 0,-8 0 4 16,0 0-4-16,8 0 4 0,2 0 0 0,-10 4-4 0,8-4 0 16,0 0 0-16,0 0-4 0,2 0 0 0,6 5 0 0,-7-5-12 15,8 5 0-15,-8-5-4 0,7 0 0 0,2 5-8 0,-2-5 4 16,2 0-8-16,-1 4 0 0,-9-4-4 0,9 0-4 0,0 0-4 16,1 5 4-16,-2-5-8 0,2 0 0 0,-2 0 0 0,2 0 0 0,-1 0-4 15,-9 0 0-15,10 0 0 0,-2 0 0 0,-8 5-4 0,10-5 0 16,-10 0 0-16,1 0 0 0,0 0-8 0,-1 0-4 0,1 0-8 15,-1 0-4-15,-8 0-8 0,8 0-8 0,-8 0-8 0,8 0-12 0,-8 0-12 16,0 0-16-16,0 0-12 0,0 0-16 0,0 0-8 16,0 0-16-16,0 0-4 0,0 0-40 0,0-5-32 0,0 0 28 0,0 5 32 15,0-4 28-15,0-1 24 0</inkml:trace>
          <inkml:trace contextRef="#ctx0" brushRef="#br0" timeOffset="440963.3114">27753 6521 35 0,'0'0'104'15,"-8"0"0"-15,8-6-8 0,-8 6-24 0,8 0 0 0,-10 0 4 16,10 0 0-16,0 6 4 0,0-6 0 0,-8 4-8 0,8 1 4 16,0 0-4-16,-8 0-4 0,8-1 4 0,0 6-4 0,-8-5 4 0,8 4 4 15,0 6 0-15,-10-5 0 0,2 4-4 0,8 0-8 0,-8 4 0 16,-1-2 0-16,9 3-8 0,-8 0-4 0,-1 6-8 0,0-7-4 15,1 1-4-15,0 5-4 0,0-5-32 0,-2 6 0 0,2-2 0 16,8 2 0-16,-8-7 0 0,-2 7 0 0,2-6 0 0,8 0 0 16,-8 0 0-16,-1 0 0 0,9 0 0 0,0 1 0 0,0-6 0 0,0 0 0 15,-8 1-36-15,8-5-56 0,0-1-24 0,0 1-28 0,0-6-48 16,0-4-44-16,0 5-64 0,0-10 48 0,8 1 40 0,-8-6 44 16,0 1 20-16,0-1 40 0</inkml:trace>
        </inkml:traceGroup>
      </inkml:traceGroup>
    </inkml:traceGroup>
    <inkml:traceGroup>
      <inkml:annotationXML>
        <emma:emma xmlns:emma="http://www.w3.org/2003/04/emma" version="1.0">
          <emma:interpretation id="{1EC7E5DE-9924-405A-BA54-990F63F75A47}" emma:medium="tactile" emma:mode="ink">
            <msink:context xmlns:msink="http://schemas.microsoft.com/ink/2010/main" type="paragraph" rotatedBoundingBox="5059,11261 20329,11339 20323,12456 5053,123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6AA681-B933-4D31-9F7A-D78AA770D6A8}" emma:medium="tactile" emma:mode="ink">
              <msink:context xmlns:msink="http://schemas.microsoft.com/ink/2010/main" type="inkBullet" rotatedBoundingBox="5056,11942 5551,11945 5550,12011 5055,12009"/>
            </emma:interpretation>
            <emma:one-of disjunction-type="recognition" id="oneOf43">
              <emma:interpretation id="interp79" emma:lang="" emma:confidence="0">
                <emma:literal>-</emma:literal>
              </emma:interpretation>
            </emma:one-of>
          </emma:emma>
        </inkml:annotationXML>
        <inkml:trace contextRef="#ctx0" brushRef="#br0" timeOffset="442015.4983">3053 8501 71 0,'-8'0'80'16,"8"5"0"-16,-8-5-8 0,8 5-16 0,0-1 0 0,0-4 0 0,-9 4 0 16,9-4 0-16,0 7 4 0,0-7-4 0,0 0-4 0,0 0 0 15,0 4-4-15,0-4-4 0,0 0 4 0,0 0-8 0,0 0 0 16,0 4 0-16,0-4 0 0,9 6 0 0,-9-6 0 0,8 4 8 15,-8-4-4-15,8 0 4 0,-8 5 0 0,10-1 0 0,-2-4-4 16,0 6 0-16,10-6-4 0,-10 4-4 0,0-4 0 0,10 0-4 16,-1 0 0-16,-9 0-8 0,10 0-4 0,-2 0 4 0,2 5-4 0,-10-10-4 15,9 5-4-15,0 0 0 0,0-4-4 0,1 4 0 0,-2 0 0 16,2-6-4-16,-2 6-4 0,1-4 4 0,-8 4 0 0,8 0 0 16,-1-5-4-16,-6 5 0 0,6 0 0 0,-6 0-12 0,6-4-12 15,-7 4-16-15,-1 0-20 0,1 0-16 0,-1 0-16 0,-8 0-16 16,9 0-16-16,-1 0-28 0,-8 0-24 0,8 0-72 0,-8-6 40 0,10 6 32 15,-10-4 36-15,8 0 28 0,-8-3 20 0</inkml:trace>
      </inkml:traceGroup>
      <inkml:traceGroup>
        <inkml:annotationXML>
          <emma:emma xmlns:emma="http://www.w3.org/2003/04/emma" version="1.0">
            <emma:interpretation id="{5B2C6946-E517-4BE4-9118-DC945962899F}" emma:medium="tactile" emma:mode="ink">
              <msink:context xmlns:msink="http://schemas.microsoft.com/ink/2010/main" type="line" rotatedBoundingBox="6536,11269 20329,11339 20323,12456 6530,12386"/>
            </emma:interpretation>
          </emma:emma>
        </inkml:annotationXML>
        <inkml:traceGroup>
          <inkml:annotationXML>
            <emma:emma xmlns:emma="http://www.w3.org/2003/04/emma" version="1.0">
              <emma:interpretation id="{264425C0-BDE0-4ABD-9616-8DC3F18C62E4}" emma:medium="tactile" emma:mode="ink">
                <msink:context xmlns:msink="http://schemas.microsoft.com/ink/2010/main" type="inkWord" rotatedBoundingBox="6534,11543 7021,11546 7017,12293 6531,12290"/>
              </emma:interpretation>
              <emma:one-of disjunction-type="recognition" id="oneOf44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442553.0595">4563 8699 75 0,'-9'0'100'0,"1"4"-4"0,0-4-4 0,-2 0-24 0,10 4-4 16,-8-4-4-16,0 0-8 0,8-4 4 0,0 4-8 0,-8-4-4 16,8-2 0-16,0 1-4 0,0 1 8 0,8-6 0 0,-8 0-8 15,8 1 0-15,-8-2 4 0,8-3-4 0,2 0 0 0,-2-1 0 16,0-4 4-16,10 0-8 0,-10 0 0 0,1-6 0 0,7 7-4 0,2-6 0 16,-2 0-4-16,-6 5 0 0,6-5 0 0,1 0-8 0,1 5 0 15,-2-5-4-15,-8 0-4 0,10 5 0 0,0-1 0 0,-10 1 0 16,9 0-8-16,-9 0 4 0,9 5-4 0,-8-1 0 0,-1 1 0 15,10-1 4-15,-10 5-4 0,0 1 0 0,2-1 0 0,-10 0-4 16,8 6 0-16,0-1 0 0,-8 1 4 0,8-2 0 0,-8 3-4 16,9 3 4-16,-9 0 0 0,0 0 4 0,9 3 0 0,-9 3 4 0,0-2 4 15,8 5-4-15,-8 1 4 0,0 0-4 0,0 5 4 0,9-1-8 16,-9 5 4-16,0 0 0 0,0 0 0 0,0 0 0 0,8 6-4 16,-8-1 0-16,0-1-4 0,0 7-4 0,0-7 0 0,0 6 0 0,0 0 4 15,0 0-4-15,0-6 0 0,0 6 0 0,0 0 0 16,0-1 0-16,0 1 0 0,0-4 0 0,0 4 0 0,0-6-8 0,0 2 0 15,0-2-8-15,0-4-20 0,0 1-16 0,8-1-8 0,-8-4-12 16,0-1-8-16,0-5-16 0,10 1-20 0,-10 0-8 0,8-6-12 16,-8 1-20-16,8-5-52 0,-8 0 8 0,8-5 44 0,-8 1 32 0,10-6 16 15</inkml:trace>
        </inkml:traceGroup>
        <inkml:traceGroup>
          <inkml:annotationXML>
            <emma:emma xmlns:emma="http://www.w3.org/2003/04/emma" version="1.0">
              <emma:interpretation id="{9719FBAD-B665-4651-A09F-099BCB56D086}" emma:medium="tactile" emma:mode="ink">
                <msink:context xmlns:msink="http://schemas.microsoft.com/ink/2010/main" type="inkWord" rotatedBoundingBox="7446,11506 8574,11511 8569,12396 7441,12390"/>
              </emma:interpretation>
              <emma:one-of disjunction-type="recognition" id="oneOf45">
                <emma:interpretation id="interp81" emma:lang="" emma:confidence="1">
                  <emma:literal/>
                </emma:interpretation>
              </emma:one-of>
            </emma:emma>
          </inkml:annotationXML>
          <inkml:trace contextRef="#ctx0" brushRef="#br0" timeOffset="443004.8499">5586 8098 59 0,'0'-4'112'0,"8"-2"-4"0,-8 2-8 0,0 0-24 15,0-2 0-15,0 6 0 0,0-5-4 0,0 5-4 0,0 0 0 16,0-4-8-16,0 4-8 0,0 0 0 0,0 0 4 0,0 0-4 16,0 0-4-16,0 0-8 0,0 0-4 0,0 0 8 0,0 0-8 15,0 0 0-15,0 4 4 0,-8 1-8 0,8 1 8 0,0-2-4 16,-8 0 0-16,-1 6-4 0,9-1 0 0,-8 1 0 0,-1 5-4 0,0-1 0 15,1 1-4-15,0 4 0 0,-2-1-4 0,-6 7 0 16,8-6 0-16,-2 5-4 0,2 0-4 0,0 0-4 0,-1 0 0 0,1 5 4 16,0-5-4-16,-2 0-4 0,2 5 0 0,8-6 0 0,-8 6 0 0,8-6 0 15,0 2-4-15,0 3 4 0,0-8 0 0,8 4-8 16,0 0 4-16,2-5 0 0,-10 0-4 0,16-4 4 0,-7 4-4 0,-1-5 0 16,10-4 4-16,-2 5 0 0,-8-6 0 0,10-4-4 0,-1-1 4 15,0 1-4-15,0 1-4 0,0-6 8 0,-8-6 0 0,7 6 0 16,-6-5 4-16,6 1-8 0,2-1 4 0,-10-4-4 0,0-1 4 15,1 5-4-15,-1-5 0 0,-8 1 0 0,9-5 0 0,-9 4 0 0,0 1 0 16,0-6-4-16,0 5 0 0,-9 0-4 0,1-3 0 0,8 3 0 16,-9 0 0-16,1 1-4 0,0 0 0 0,-10-1 0 0,10 0 4 15,0 4-8-15,-10 2 0 0,10-1 0 0,-1 5-4 0,-8-4 0 16,9 4-4-16,-9 4 0 0,8-4 0 0,0 9 0 0,1-3-4 16,0 4-4-16,-2 0-4 0,2-1 0 0,0 5 0 0,0 1-16 15,-2-2-4-15,10 2 0 0,-8-1-12 0,8 7-8 0,0-8-4 16,0 1-4-16,0 5-28 0,0-4-40 0,0-1-12 0,8-4 36 0,-8 5 24 15</inkml:trace>
          <inkml:trace contextRef="#ctx0" brushRef="#br0" timeOffset="443531.4436">6506 8448 35 0,'0'-9'148'0,"-8"4"-16"16,8 5-16-16,0 0-20 0,0-5 0 0,-8 5 0 0,8 0-4 0,-8 0 0 16,8 5-8-16,-9-5 0 0,0 5-4 0,1 0 0 0,-1-1-4 15,1 1-4-15,8 5-8 0,-18 0 0 0,10-1-4 0,0 1-8 16,-2-1-4-16,2 1-8 0,0 9-8 0,-9-5-4 0,8 1-4 0,-8-2-4 16,1 7-4-16,-2-5-4 0,2 4 0 0,-2 4 4 15,1-3-8-15,0-1-8 0,0 5 0 0,1 0 0 0,-10-5-12 0,8 6-4 16,1-2-16-16,0-4-16 0,0 5-16 0,1-4-12 0,-2-6-12 15,0 5-12-15,10-5-28 0,0 1-24 0,0-5-32 0,-1-6-60 16,1 6 32-16,-1-10 40 0,9 0 32 0,0-5 28 0</inkml:trace>
          <inkml:trace contextRef="#ctx0" brushRef="#br0" timeOffset="443310.0334">6098 8453 71 0,'0'0'96'0,"0"5"0"0,0 0 0 0,0-5-20 0,8 4 4 16,-8-4 0-16,9 6 4 0,-9-2 0 0,8 1-8 0,1-1 0 15,-9 2-4-15,8 3 0 0,1-4-4 0,7 4-4 0,-6 2 4 16,6-3-4-16,-6 2-8 0,6-1-8 0,1 1 4 0,-8 5-8 0,8-5 0 16,-1 3-4-16,2-3-4 0,-2 5-4 0,2-1 0 0,-1 5-8 15,0-4-4-15,0-1-4 0,-1 1 0 0,2 4 0 16,-10-5-8-16,10 1-4 0,-10-1 0 0,9 5 0 0,-8-4 0 0,0-1 4 15,7 0-8-15,-16 1 0 0,8-1 0 0,2-4-16 0,-2-1-12 16,-8 1-20-16,8 0-12 0,-8-6-16 0,10 1-20 0,-10 0-20 16,0-5-16-16,0 0-16 0,0 0-32 0,0-5-52 0,0-4 24 0,-10 4 44 15,10-5 36-15,-8-4 20 0</inkml:trace>
        </inkml:traceGroup>
        <inkml:traceGroup>
          <inkml:annotationXML>
            <emma:emma xmlns:emma="http://www.w3.org/2003/04/emma" version="1.0">
              <emma:interpretation id="{3420FBC6-FC66-43EC-A3CC-B70674D7FA6E}" emma:medium="tactile" emma:mode="ink">
                <msink:context xmlns:msink="http://schemas.microsoft.com/ink/2010/main" type="inkWord" rotatedBoundingBox="9020,11282 9328,11283 9325,11852 9018,11850"/>
              </emma:interpretation>
              <emma:one-of disjunction-type="recognition" id="oneOf46">
                <emma:interpretation id="interp82" emma:lang="" emma:confidence="1">
                  <emma:literal/>
                </emma:interpretation>
              </emma:one-of>
            </emma:emma>
          </inkml:annotationXML>
          <inkml:trace contextRef="#ctx0" brushRef="#br0" timeOffset="444101.94">6993 7926 3 0,'0'-5'104'0,"0"-5"-4"0,0 6-12 0,0-6-24 0,0 5 0 16,0-5-4-16,0 6 8 0,0-1-4 0,0 0 4 0,0 0 0 15,0 1-12-15,0-1 4 0,0 0-4 0,0 5 0 0,0-5-4 16,0 5 0-16,0 0-4 0,0-4-8 0,0 4-4 0,0 0 0 16,0 0 0-16,0 4-4 0,0-4-4 0,0 5 0 0,0 0-4 15,0 0 4-15,0 4-4 0,0-4-4 0,0 4-4 0,0 1 0 16,0-2-8-16,0 8 0 0,0-2 0 0,0 1 0 0,0-1 0 0,0 6-4 16,0-6 0-16,9 5 0 0,-9-6-4 0,0 8 0 0,8-7 0 15,-8 0-4-15,0 0 8 0,8 2-4 0,1-3 0 0,-1-4 0 16,-8 7 0-16,9-8 0 0,0 3-4 0,-1-7 0 0,10 6 4 0,-10-5 0 15,0-5 0-15,1 4 0 0,8 2-8 0,-9-6 4 16,9 0-4-16,-9 0 4 0,2-6-4 0,6 2 0 0,-6-1-4 0,-2 0 0 16,0 0 0-16,9 1 0 0,-8-7 0 0,-1 7 4 0,1-6 0 15,-9 6 0-15,8-6 0 0,0 1 4 0,2 0 0 0,-10-1 0 16,8 4 0-16,-8-2 4 0,8 2 0 0,-8-3 0 0,0 4 4 16,0 0 0-16,8 0-20 0,-8 1 24 0,0-2 0 0,0 6 0 0,0-4 0 15,0 4 4-15,0 0 4 0,0-5 0 0,0 10 0 0,0-5 8 16,0 4 0-16,0 2 4 0,0-2-4 0,0 6 8 0,0-5 0 15,0 4 4-15,0 5-4 0,0-4-4 0,0 5 0 0,0-2 0 16,0 3-4-16,0-3 0 0,0 7-4 0,0-1 0 0,-8-4-8 16,8 4 0-16,0 0-4 0,0-5 4 0,-8 1-8 0,8 4 0 15,0-5-4-15,-8 0-4 0,8 1 0 0,0-5-16 0,-10 4-20 0,10-4-20 16,0-1-20-16,-8-4-24 0,0 5-24 0,8-5-36 0,0-5-32 16,-9 4-72-16,9-4 36 0,-8 5 44 0,-1-5 32 0,9-5 28 15,-9 5 24-15</inkml:trace>
        </inkml:traceGroup>
        <inkml:traceGroup>
          <inkml:annotationXML>
            <emma:emma xmlns:emma="http://www.w3.org/2003/04/emma" version="1.0">
              <emma:interpretation id="{87B8A69B-2977-4118-8DC6-B8D9EB418B14}" emma:medium="tactile" emma:mode="ink">
                <msink:context xmlns:msink="http://schemas.microsoft.com/ink/2010/main" type="inkWord" rotatedBoundingBox="9951,11749 10317,11751 10314,12255 9948,12253"/>
              </emma:interpretation>
              <emma:one-of disjunction-type="recognition" id="oneOf47">
                <emma:interpretation id="interp83" emma:lang="" emma:confidence="1">
                  <emma:literal/>
                </emma:interpretation>
              </emma:one-of>
            </emma:emma>
          </inkml:annotationXML>
          <inkml:trace contextRef="#ctx0" brushRef="#br0" timeOffset="466878.9803">8110 8329 59 0,'0'-5'100'0,"8"-1"-8"16,-8 2 0-16,0 4-28 0,0 0-4 0,0 0 0 0,0-5 0 16,0 5 0-16,0 0-4 0,0 0 0 0,0 0 0 0,0 0 8 0,0 0-4 15,0 0 0-15,9 0 0 0,-9 5 4 0,0-5 0 0,0 0 4 16,8 4 0-16,-8 2 0 0,0-1-4 0,9 4 0 0,-9-4-4 16,0 4-8-16,0 1-4 0,9 5-4 0,-9-6 0 0,0 5-8 0,0 1 0 15,0 4-8-15,0-5 0 0,0 6-4 0,0-6-4 16,0 5-4-16,0-6 4 0,0 8-8 0,-9-2 0 0,9-5-4 0,0 5 4 15,0-4-8-15,0 4 4 0,0-5 0 0,0 5 0 0,0-4-8 16,0-1 0-16,-9 1 0 0,9-1 0 0,0-5 0 0,0 1 0 16,0 5 0-16,0-6 0 0,0 0 0 0,0 2 0 0,0-7-4 15,0 1 0-15,0 5-8 0,0-6 0 0,0 1-8 0,0-5-4 0,0 0-4 16,0 5-4-16,0-5-4 0,0 0-8 0,0 5-8 0,0-5-4 16,0 0-12-16,0 0-8 0,0-5-8 0,0 5 0 0,0-5-16 15,-8 0-8-15,8 1-8 0,0-1 0 0,0 0-8 0,-9 0-36 16,9 1-28-16,0-7 16 0,-8 7 36 0,0-6 24 0</inkml:trace>
          <inkml:trace contextRef="#ctx0" brushRef="#br0" timeOffset="471673.1552">7922 8593 71 0,'0'0'100'0,"0"0"-8"15,0 0-8-15,0 0-24 0,0 0 0 0,0 0-4 0,0 0 0 16,0 0-4-16,0 0 8 0,0 0 0 0,0 0 4 0,0 0-4 15,0 0-4-15,9 0 4 0,-9 0 0 0,8 0 0 0,0 0 4 0,-8 0-8 16,10 0 8-16,6 0 0 0,-6 0-4 0,-2 0-20 16,8 0 12-16,-7 0 0 0,8 0 0 0,-8 0-8 0,7 0-8 0,-6 0 0 15,6 0-8-15,2 0 0 0,-10 0-4 0,9 0-4 0,-9 0 0 16,10 0-4-16,-10 0 0 0,8 0 0 0,-6 0 0 0,-2 0-8 16,0 0 0-16,2 0 4 0,-2 0-8 0,0 0 0 0,1 4 0 15,-1-4 0-15,0 0-4 0,1 5 0 0,-9-5 0 0,9 4 0 16,-9-4 0-16,8 0-4 0,-8 5 0 0,8-5-8 0,-8 0 0 0,0 0-12 15,0 5-12-15,0-5-8 0,0 0-8 0,0 0-8 0,0 0-16 16,0 0-12-16,0 0-12 0,0 0-20 0,0-5-20 0,0 5-4 16,0-5-52-16,0 5-28 0,0-4 36 0,0 4 40 0,0-5 24 15,0 1 20-15</inkml:trace>
        </inkml:traceGroup>
        <inkml:traceGroup>
          <inkml:annotationXML>
            <emma:emma xmlns:emma="http://www.w3.org/2003/04/emma" version="1.0">
              <emma:interpretation id="{2E082F2C-A141-4CBD-888E-452B68D5D2C9}" emma:medium="tactile" emma:mode="ink">
                <msink:context xmlns:msink="http://schemas.microsoft.com/ink/2010/main" type="inkWord" rotatedBoundingBox="10880,11336 12866,11346 12861,12277 10875,12267"/>
              </emma:interpretation>
              <emma:one-of disjunction-type="recognition" id="oneOf48">
                <emma:interpretation id="interp84" emma:lang="" emma:confidence="1">
                  <emma:literal/>
                </emma:interpretation>
              </emma:one-of>
            </emma:emma>
          </inkml:annotationXML>
          <inkml:trace contextRef="#ctx0" brushRef="#br0" timeOffset="471693.1018">8861 8252 79 0,'0'-5'92'0,"0"0"-12"0,-10 1-4 0,10-1-24 0,0-5 0 0,0 6 0 15,0-6-8-15,0 5 0 0,0-6-4 0,0 3 4 0,10-2-4 16,-10 0 0-16,8 1 0 0,-8-1 0 0,8 6 0 0,0-6 4 15,1 0-4-15,0 5-4 0,-1-4-8 0,1 4 0 0,7 1 0 16,-6-1 0-16,6 5 0 0,-6-5 0 0,6 5-4 0,-8 0 0 16,10 0-4-16,-10 0 0 0,9 5 0 0,-9 0-4 0,2-1-4 0,6 1 4 15,-8 4 0-15,2-4-4 0,-2 5 0 0,0 4 4 0,-8-4-4 16,9 5-4-16,-9-1 0 0,0 0-4 0,0 0 0 0,0 1 0 16,0-1 0-16,-9 5 0 0,9-4 0 0,-8-1-4 0,0 0 0 15,8 0 4-15,-10 1-4 0,2 0 0 0,0-6 0 0,8 1 0 16,-8 0 0-16,8-6 0 0,0 1 0 0,-10 0 0 0,10 1 0 0,0-6-4 15,0 0 4-15,0 3 0 0,10-3 0 0,-10-3 0 0,0 3 0 16,8 0 0-16,0-6 0 0,-8 6 0 0,8-5 0 0,2 0 0 16,-2 5 4-16,0-4-8 0,1 4 4 0,-1-6 0 0,1 6 0 0,0-4 0 15,-1 4 0-15,0-5 4 0,10 5-4 0,-10 0 0 16,0 0 4-16,10 0-4 0,-10 5 4 0,1-1-4 0,8-4 0 0,-9 6 0 16,1 3 0-16,7-4 4 0,-6 1-4 0,6 2 0 0,-6 2 4 15,-2 0 0-15,0-1-4 0,0 0 8 0,1 6-4 0,-1 0 0 16,1-6 4-16,-9 5 4 0,9 1 4 0,-9-1 0 0,0 5 0 0,0-4 0 15,0-1 0-15,0 6 4 0,-9-2 0 0,0 2 0 0,1-1-4 16,-1 0 0-16,1-5 0 0,0 5-8 0,-10 0 0 0,10-4 0 16,-10-1 0-16,2 0 0 0,7 1-4 0,-8 0 0 0,0-6-4 15,9 1-4-15,-10-6 0 0,10 2-12 0,-10-2-8 0,10-4-12 16,0 0-12-16,0 0-8 0,-10 0-8 0,10-4-8 0,8-6-20 16,-9 5-24-16,1-5 8 0,8 1-8 0,-8-1-12 0,8 0-40 15,0-4-28-15,-10-1 36 0,10 6 32 0,0-4 28 0</inkml:trace>
          <inkml:trace contextRef="#ctx0" brushRef="#br0" timeOffset="471707.0641">9713 8333 19 0,'0'5'104'0,"0"-5"-8"0,8 0-4 0,-8 0-16 0,8 5 0 15,-8-5 0-15,10 0 0 0,-10 5 0 0,8-1 4 16,0-4-12-16,1 5 4 0,0 0-4 0,-1-5 0 0,0 5-4 0,1-1-4 16,8 6 0-16,-8-5 0 0,7 6 0 0,2-8-4 0,-10 7-4 15,10-1-4-15,-2 1-4 0,1 0-8 0,1-1 0 16,-10 1-4-16,18 5-8 0,-18-6 0 0,18 5-4 0,-18-4-4 0,9 5 0 16,0-1 0-16,0 0-4 0,1 0 0 0,-2-4 0 0,2 4-4 0,-10 1 0 15,9-1 0-15,-9-5-4 0,10 5-4 0,-10 1 0 16,10-5 0-16,-10-1 0 0,0 6-4 0,0-5-4 0,1-6-12 0,0 6-12 15,-9-1-16-15,8-3-8 0,-8-2-16 0,9 1-8 0,-9-5-16 16,0 4-20-16,0-4-16 0,0-4-16 0,0-1-44 0,0 5-32 16,0-10 36-16,-9 7 32 0,9-8 32 0,-8-2 28 0</inkml:trace>
          <inkml:trace contextRef="#ctx0" brushRef="#br0" timeOffset="471715.0424">10215 8324 23 0,'0'-6'140'0,"-8"6"-16"0,8-4-4 16,-8 4-28-16,8 4 4 0,0-4 4 0,-8 6-4 0,-2-1-8 16,2-1-4-16,8 1 0 0,-8 0-8 0,-2 4-4 0,2 1-4 0,0-1 0 15,-1 1-8-15,1 0-8 0,0 4 0 0,-1 0-4 0,0 1-8 16,1-1-4-16,-10 1-4 0,10-1-8 0,0 5-4 0,-1-4 0 16,-8 4-4-16,9 0-4 0,-9-5 0 0,8 6-8 0,-8-1 0 15,9 0-4-15,-10-1 0 0,10 2-8 0,-10-6 0 0,10 7-12 16,0-8-16-16,-9 1-16 0,9 1-8 0,-2-1-8 0,2-4-12 0,0-1-16 15,0 1-20-15,-2-5-12 0,10 0-4 0,-8 0-44 0,8-5-44 16,0-5 40-16,-8 5 36 0,8-10 24 0,0 6 32 0</inkml:trace>
          <inkml:trace contextRef="#ctx0" brushRef="#br0" timeOffset="471728.008">10506 8021 31 0,'0'-4'104'0,"-10"-1"-12"0,10 0-12 0,0 0-20 16,0 0 0-16,0 1-4 0,0-1-4 0,0-4-4 0,0 4 0 0,0 0 0 15,0-5-4-15,10 6-4 0,-10-6 8 0,8 5-8 0,-8 1 0 16,8-1 0-16,-8 0-4 0,10 0-4 0,-2 1-8 0,-8-2 0 16,8 6 0-16,1-4-4 0,-1 4 0 0,1 0-4 0,-1-4 0 15,1 8-4-15,-1-4 0 0,0 4 0 0,2-4 0 0,-10 6 0 16,8 3-4-16,0-4 0 0,-8 4-4 0,0 2 0 0,10 2 0 0,-20-3-4 16,10 4 4-16,0 0 0 0,-8 5-4 0,8 1 0 0,-8-6 0 15,-2 7 0-15,2-8 0 0,-9 6 4 0,9 0 0 0,-1-4 0 16,1-1-4-16,-1 1 4 0,1-6-4 0,0 1 0 0,-2-1 0 0,10 1 0 15,-8-6 0-15,8 6 0 0,0-5 4 0,-8-5 4 16,16 5 4-16,-8 0 4 0,0-5 4 0,0 0 4 0,8 4 8 0,-8-4 0 16,10 5 4-16,-2-5 4 0,0 5 0 0,1-5 0 0,-1 5 4 15,1-5-8-15,-1 4 0 0,9 1-4 0,-9-5-8 0,10 6 0 16,-10-6 0-16,10 4-8 0,-10-4 0 0,9 0-4 0,-8 0 0 16,8 5-24-16,-9-5 16 0,10 0 0 0,-2-5-16 0,-8 5-24 0,10-4-32 15,-10-2-32-15,1 1-40 0,-1 1-48 0,1-6-88 16,8 1 4-16,-17-6 56 0,8 1 40 0,0-2 32 0,-8-2 28 0</inkml:trace>
        </inkml:traceGroup>
        <inkml:traceGroup>
          <inkml:annotationXML>
            <emma:emma xmlns:emma="http://www.w3.org/2003/04/emma" version="1.0">
              <emma:interpretation id="{46059F97-C9A5-4998-8D6D-3179F05D6EEB}" emma:medium="tactile" emma:mode="ink">
                <msink:context xmlns:msink="http://schemas.microsoft.com/ink/2010/main" type="inkWord" rotatedBoundingBox="13395,11669 13890,11671 13888,12142 13392,12140"/>
              </emma:interpretation>
              <emma:one-of disjunction-type="recognition" id="oneOf49">
                <emma:interpretation id="interp85" emma:lang="" emma:confidence="1">
                  <emma:literal/>
                </emma:interpretation>
              </emma:one-of>
            </emma:emma>
          </inkml:annotationXML>
          <inkml:trace contextRef="#ctx0" brushRef="#br0" timeOffset="478325.361">11366 8473 43 0,'0'0'104'0,"9"0"-4"0,-9 0-4 0,9 0-24 0,-9 0 4 15,8 0-4-15,0 0-4 0,2 0 4 0,-10 0-4 0,8 0 0 0,0 0-8 16,1 0-4-16,0 0 0 0,-1 0 0 0,0 0-4 0,9 0-8 15,-8 0-8-15,8-6-4 0,-9 6-8 0,10-4-4 0,-1 4-4 16,0-5-4-16,0 5-4 0,-1-5 0 0,2 0-4 0,0 1-8 0,-2-1-12 16,1 0-8-16,0 0-12 0,0 0-20 0,1 1-16 0,6-1-20 15,-6 0-12-15,-1 0 0 0,0 5-44 0,0-4-40 0,-1-1 32 16,2 5 20-16,0-5 28 0</inkml:trace>
          <inkml:trace contextRef="#ctx0" brushRef="#br0" timeOffset="478123.9041">11521 8251 43 0,'-10'-4'96'0,"10"4"-12"0,0-5-8 16,0 1-16-16,0 4-4 0,0-6 0 0,-8 6 0 0,8 0 0 16,0 0-16-16,0 0 16 0,0 0 4 0,0-4-8 0,0 4-8 15,0 0 4-15,0 0-4 0,0 0-8 0,0 0-8 0,0 0 4 0,0 0 4 16,0 4 4-16,0 2 0 0,0-6 0 0,0 4-4 0,0 5 0 15,0-3 0-15,0 3-4 0,0 1 0 0,0 0 0 0,0 4-8 16,0 0 0-16,0 0 0 0,0 6-8 0,0-1 0 0,0 0-4 16,0 0 0-16,0 0-8 0,0 1 4 0,0-1-4 0,0 4 0 0,0-3 0 15,0 0-4-15,0-2 4 0,0 1-4 0,0 0 0 16,0-3 0-16,0 2-4 0,0-4-4 0,0-4-8 0,0 5-12 0,0-6-8 16,0 1-8-16,0-6-8 0,0 6-8 0,0-5-8 0,0-5-16 15,0 6-12-15,0-6-12 0,0 0 0 0,-8-6-44 0,8 1-36 16,0 1 20-16,-9-2 36 0,9 2 20 0</inkml:trace>
        </inkml:traceGroup>
        <inkml:traceGroup>
          <inkml:annotationXML>
            <emma:emma xmlns:emma="http://www.w3.org/2003/04/emma" version="1.0">
              <emma:interpretation id="{F81DEEE3-D50F-4003-ADD9-DBF81CDD107F}" emma:medium="tactile" emma:mode="ink">
                <msink:context xmlns:msink="http://schemas.microsoft.com/ink/2010/main" type="inkWord" rotatedBoundingBox="14419,11520 15016,11523 15013,12202 14416,12199"/>
              </emma:interpretation>
              <emma:one-of disjunction-type="recognition" id="oneOf50">
                <emma:interpretation id="interp86" emma:lang="" emma:confidence="0">
                  <emma:literal>2</emma:literal>
                </emma:interpretation>
                <emma:interpretation id="interp87" emma:lang="" emma:confidence="0">
                  <emma:literal>z</emma:literal>
                </emma:interpretation>
                <emma:interpretation id="interp88" emma:lang="" emma:confidence="0">
                  <emma:literal>Z</emma:literal>
                </emma:interpretation>
                <emma:interpretation id="interp89" emma:lang="" emma:confidence="0">
                  <emma:literal>zw</emma:literal>
                </emma:interpretation>
                <emma:interpretation id="interp90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478995.5656">12500 8305 83 0,'-8'-5'96'0,"0"0"-8"0,8 0-4 0,-9-5-20 0,9 6-4 0,-9-1 0 15,9-5-4-15,0 0 4 0,0 1-4 0,0-1 0 0,-8 1-4 16,8-1 4-16,0 0-8 0,8 1-4 0,-8-1 0 0,0 1-4 0,9-1 4 16,-9 0-4-16,9 1 4 0,-9 5-8 0,8-6 0 15,0 0-4-15,-8 5 0 0,10-5 0 0,-2 7-4 0,0-3 0 0,0 2 0 16,2-2-4-16,-2 2-4 0,0 0-4 0,1 4 0 0,-1 0-4 16,1 0 0-16,0 0-8 0,-1 0 4 0,0 4 0 0,0 0-4 15,10 2 0-15,-10-2-4 0,2 5 4 0,-2 1 0 0,-8-1-4 16,8 7 0-16,-8-8 8 0,9 7-4 0,-9 4 0 0,0 0 0 0,0 1-4 15,-9-1 0-15,1 5 0 0,0 0 4 0,-2-5-4 16,2 10 0-16,-10-5 0 0,10 0-4 0,-8 5 4 0,-2-5 0 0,1 0 0 16,1-1 0-16,-2 2-4 0,2-2 4 0,-2-4 0 0,1 0 4 15,0 1-4-15,8-5 0 0,-7-1 4 0,8 1-8 0,-2-7 4 16,2-3 4-16,0 5-4 0,8-5 0 0,-10-5 0 0,10 0-4 0,0 0 4 16,0 0 4-16,0-9-4 0,0 3 0 0,10-3 0 0,-10-1 4 15,8 1-4-15,0-1-4 0,-8 0 4 0,10-3-4 0,-2 3 4 16,0-5-4-16,0 5 8 0,1 1-4 0,-1-1 0 0,1 2 0 15,0 1 4-15,-9 3-20 0,8 0 24 0,0 4 4 0,2 0 8 16,-2 0 0-16,0 0 0 0,0 4 8 0,-8 0 4 0,10 7 0 0,-2-7 0 16,0 6-4-16,1 5 4 0,8-6-4 0,-8 1 0 0,-1 4 4 15,8 1 0-15,-6-1-4 0,6 1 0 0,-6-2-4 0,6 2-12 16,1-1-12-16,-9 1 0 0,10-5 0 0,-2 4 0 0,2-5 0 16,-1 1 0-16,-8-5 0 0,8 5 0 0,-1-6 0 0,2-4 0 15,-2 5 0-15,-6-5 0 0,6-5 0 0,-7 5 0 0,8-4 0 0,0-6 0 16,-9 1 0-16,0-1 0 0,10-5 0 0,-10 1 0 15,2-1 0-15,-2-4 0 0,0 4 0 0,-8-3 0 0,8-1 0 0,-8 0-20 16,0-1-64-16,0 1-24 0,0 0-12 0,-8 0-16 0,0 0-24 16,8 0-24-16,-18-1-40 0,10 6-40 0,0-1 48 0,-10 1 48 15,1 5 24-15,9-6 28 0,-9 10 28 0</inkml:trace>
        </inkml:traceGroup>
        <inkml:traceGroup>
          <inkml:annotationXML>
            <emma:emma xmlns:emma="http://www.w3.org/2003/04/emma" version="1.0">
              <emma:interpretation id="{71A829C0-FE23-4FAB-8FCE-5787A61CFD53}" emma:medium="tactile" emma:mode="ink">
                <msink:context xmlns:msink="http://schemas.microsoft.com/ink/2010/main" type="inkWord" rotatedBoundingBox="15418,11406 16925,11414 16920,12373 15413,12365"/>
              </emma:interpretation>
              <emma:one-of disjunction-type="recognition" id="oneOf51">
                <emma:interpretation id="interp91" emma:lang="" emma:confidence="1">
                  <emma:literal/>
                </emma:interpretation>
              </emma:one-of>
            </emma:emma>
          </inkml:annotationXML>
          <inkml:trace contextRef="#ctx0" brushRef="#br0" timeOffset="472606.657">13388 8474 55 0,'0'0'96'0,"0"-4"-8"15,0 4-8-15,0 0-24 0,0 0-4 0,0 0 0 0,0 0 0 0,0 0 0 16,0 0 0-16,0 0 0 0,0 4 4 0,8 1-8 16,-8-5 0-16,0 5 0 0,8 5 0 0,-8-6-8 0,10 6 4 0,-2-2 0 15,-8 3 0-15,8 3-4 0,0 1-4 0,1-1-4 0,0 1 0 16,-1 4-4-16,-8-5-4 0,9 5 0 0,-1-4-8 0,0 4 0 15,2 0 0-15,-2-5 0 0,-8 5 0 0,8-4 0 0,-8-1-4 16,8 0 0-16,2 1 0 0,-10-5 0 0,0-1-8 0,8 1 4 16,-8-1 0-16,0-4-4 0,0 0 0 0,0 0 0 0,0-5 0 15,0 0 0-15,0-5-4 0,0 0 0 0,0 0 4 0,0-4-4 0,0-1-4 16,-8-4 4-16,8-1-4 0,0 1 4 0,0-5-4 0,0 0 4 16,0 0 0-16,-10-6 0 0,10 6-4 0,0-4 4 0,0-2 0 15,-8 6 0-15,8-5 0 0,0 0-4 0,0-1 4 0,0 7 0 16,0-6 0-16,0 5 0 0,0 0 0 0,0 0-4 0,0 0 4 15,8 0 0-15,-8-1 0 0,10 6 0 0,-10-6 0 0,0 6-4 0,8-5 4 16,-8 4 0-16,8 1-4 0,1 0 4 0,-1 4 0 0,1-4 4 16,0-1-4-16,7 6 0 0,-8-1 0 0,2 1-4 0,6-1 8 15,2 1-4-15,-10-1-4 0,9 4 0 0,0-2 4 0,0 3-4 16,1 0 0-16,-2 0 0 0,2 0-4 0,7 1 0 0,-8-1-4 16,8 0 0-16,-7 1 4 0,8-1 0 0,-10 5 0 0,10-5 0 0,-1 0 0 15,1 0 0-15,0 1 0 0,-1-2 0 0,1 2 4 0,0-1 0 16,-1 0 4-16,1 0-4 0,-1-4 0 0,0 4 4 0,1 0-4 15,0 1 0-15,-1-6 4 0,1 5 0 0,8 0-4 0,-8 0 4 0,-1 0 0 16,1 1 0-16,0-1 0 0,-10 0-4 0,10 1 4 16,-1 4 0-16,1-5 0 0,-8 5 0 0,7 0 4 0,-8-5-4 0,8 5 0 15,-7 0 0-15,-2 5 4 0,2-5-4 0,-2 5 0 0,2-5 4 16,-10 4 0-16,9 1-4 0,-9-5 4 0,10 5 0 0,-10-1 4 16,2 1 0-16,6 0 4 0,-8 0 0 0,1 4 4 0,0-3 0 15,-1 3 4-15,1-4 4 0,-1 4 4 0,0 1 0 0,2-1 0 16,-2 1 4-16,0 0-4 0,-8 0 8 0,8 4-4 0,2-5-4 0,-2 6 4 15,-8-1-12-15,8-4 0 0,-8 4 0 0,9 0 0 0,-9-4 0 16,0 4-4-16,0-4 0 0,0 0 0 0,8 4-8 0,-8-5 4 16,0 1-4-16,0-4 0 0,0 3-4 0,0-5 0 0,0 1 0 15,0 0-4-15,-8 0 0 0,8-5-8 0,0 4-4 0,0-4-12 16,0 5-12-16,0-5-20 0,0-5-20 0,0 5-16 0,0-4-12 0,0-1-28 16,-9 0-20-16,1 0-20 0,8 1-64 0,-8-5 4 0,-2-2 40 15,2 6 44-15,0-4 24 0,0 4 24 0</inkml:trace>
          <inkml:trace contextRef="#ctx0" brushRef="#br0" timeOffset="473195.0831">14171 8474 15 0,'-8'0'108'0,"8"-4"-16"0,0 4-12 0,0-5-24 0,0 0-4 0,0 0 4 15,8-5 0-15,-8 6 0 0,10-6-4 0,-2 0 8 0,0 6 0 16,1-6-4-16,8 1 0 0,-9-1-8 0,9 1 4 0,-9 3-8 16,10-3 0-16,0 4 0 0,-2 0-4 0,2 1-4 0,-2 4-4 0,1-5-4 15,1 10 0-15,-10-5-4 0,8 4 0 0,2 1 0 0,-10 0 4 16,1 0-4-16,0 5 0 0,-1-1 0 0,-8 1 0 0,9 4-4 16,-9-5 0-16,0 6-4 0,0-1-4 0,-9 1 0 0,9-1 4 15,-8 1-4-15,8-1 0 0,-9 1-4 0,0-6 0 0,1 5 0 16,0-4-4-16,8 4 4 0,-10-9-8 0,2 5 4 0,8-6 0 15,-8 2-8-15,8-2 4 0,0 1 0 0,-8-5 0 0,8 0-4 16,0 0 8-16,8-5-8 0,-8 1 4 0,0-2 0 0,8 2 0 0,-8-2 0 16,8 2 0-16,2-1 4 0,-2 0-4 0,-8 0-4 0,8 1 4 15,1-1-4-15,0 0 4 0,-1 5 0 0,9 0 4 0,-9-5-4 16,1 5 0-16,0 5 0 0,-1-5 0 0,10 0 0 0,-10 5 0 0,0 0 4 16,10-1-4-16,-10 6 0 0,0-5 0 0,9-1 0 15,-9 6 0-15,2 0-4 0,-2-5 8 0,0 9-4 0,10-5 0 0,-10 1 0 16,-8-1 4-16,8 6 0 0,1-1 0 0,-9-4-4 0,9 5 4 15,-9-1-4-15,0 1 8 0,-9 4-4 0,9-5 0 0,-9 1-4 16,1-1 4-16,-8 0 0 0,6 0-4 0,-6 6 4 0,-2-11-4 16,10 6 0-16,-9-1 0 0,-9-4-4 0,10-1 0 0,-2 1 0 0,1 0-4 15,-8-6-12-15,8 1-16 0,-1-1-12 0,2-4-16 16,6 0-8-16,-6 0-24 0,-2-4-20 0,10-1-12 0,0-5-16 0,-1 1-52 16,1 0-12-16,0-6 44 0,8 1 24 0,-10-1 32 0</inkml:trace>
        </inkml:traceGroup>
        <inkml:traceGroup>
          <inkml:annotationXML>
            <emma:emma xmlns:emma="http://www.w3.org/2003/04/emma" version="1.0">
              <emma:interpretation id="{146D9E67-D29E-41B3-A5C5-BD89EEB14821}" emma:medium="tactile" emma:mode="ink">
                <msink:context xmlns:msink="http://schemas.microsoft.com/ink/2010/main" type="inkWord" rotatedBoundingBox="17411,11899 17981,11902 17978,12321 17409,12318"/>
              </emma:interpretation>
              <emma:one-of disjunction-type="recognition" id="oneOf52">
                <emma:interpretation id="interp92" emma:lang="" emma:confidence="1">
                  <emma:literal/>
                </emma:interpretation>
              </emma:one-of>
            </emma:emma>
          </inkml:annotationXML>
          <inkml:trace contextRef="#ctx0" brushRef="#br0" timeOffset="473654.8546">15953 8460 103 0,'-8'0'132'0,"8"0"-12"0,0 0 0 0,-8 0-20 0,-2 5 8 16,10-5-4-16,-8 5 0 0,0-1 0 0,-1 1-4 0,9 5-4 0,-8-5-4 15,-9 4-4-15,8-4-24 0,1 3 12 0,-10 3-4 0,10 3-4 16,0-4-8-16,-10 4-8 0,10 0-12 0,-9 2-4 0,0-3-4 16,0 2-4-16,-1 3-4 0,2 2-4 0,-2 0-4 0,-7-1 0 15,9 0-8-15,-10-5 0 0,8 5-4 0,-7 0-4 0,8 1-8 16,-8-6-8-16,7 0-12 0,2 1-20 0,-2-1-28 0,1-4-28 15,0-5-28-15,0 4-36 0,9-4-28 0,-10-5-80 0,10 0 24 16,0-5 44-16,-2 0 44 0,10-4 28 0,-8-5 28 0</inkml:trace>
          <inkml:trace contextRef="#ctx0" brushRef="#br0" timeOffset="473435.442">15451 8474 15 0,'0'0'104'16,"0"0"-4"-16,8-4 0 0,0 4-16 0,-8 0 0 0,9 4 0 15,0-4 4-15,-1 5 4 0,-8 0-4 0,8 0-4 0,2 0 0 16,6-1-4-16,-7 6-4 0,0-2-4 0,7-1 0 0,-7 2-4 0,8 5-4 16,-8-4-4-16,7 4-4 0,2 1-8 0,-2-5-4 0,2 3-8 15,-1 2 0-15,-1-1-8 0,-6 1-4 0,6-1-20 0,2 5 20 16,-2-4-8-16,2-1-4 0,-10 1 0 0,9-2-4 0,0 2 0 0,-8-1-4 15,-1 1 0-15,10-1 0 0,-10-4-4 0,0 4-12 16,1-4-8-16,-9 0-16 0,9-1-24 0,-1 1-20 0,-8-6-24 0,8 1-16 16,-8 0-28-16,0-5-12 0,0-5-52 0,0 5-32 0,0-9 40 15,0 4 40-15,0-5 28 0,0-4 32 0</inkml:trace>
        </inkml:traceGroup>
        <inkml:traceGroup>
          <inkml:annotationXML>
            <emma:emma xmlns:emma="http://www.w3.org/2003/04/emma" version="1.0">
              <emma:interpretation id="{35AD4952-9FCA-42F5-A520-D9B0C66E1D76}" emma:medium="tactile" emma:mode="ink">
                <msink:context xmlns:msink="http://schemas.microsoft.com/ink/2010/main" type="inkWord" rotatedBoundingBox="18929,11784 19483,11787 19480,12251 18926,12249"/>
              </emma:interpretation>
              <emma:one-of disjunction-type="recognition" id="oneOf53">
                <emma:interpretation id="interp93" emma:lang="" emma:confidence="1">
                  <emma:literal/>
                </emma:interpretation>
              </emma:one-of>
            </emma:emma>
          </inkml:annotationXML>
          <inkml:trace contextRef="#ctx0" brushRef="#br0" timeOffset="476644.8551">16900 8563 7 0,'0'0'88'0,"0"0"-4"0,8 0-4 16,-8 0-24-16,0 5 0 0,9-5-4 0,-9 0 0 0,9-5 0 16,-9 10-4-16,8-5 0 0,0 0 4 0,2 0 4 0,-2 0-8 0,0 4 8 15,0-4-4-15,2 0-4 0,6 0 0 0,-7 0-8 0,-1 0-4 16,10 0-8-16,-10 0 0 0,8 0-4 0,2 0-8 0,-1 0 0 16,0 0-4-16,0 0-4 0,-9 0 0 0,10 0-4 0,-2 0 4 15,2 0 0-15,8 0-8 0,-9 0 0 0,-1 0-4 0,2 0-4 0,-2 0-16 16,2-4-20-16,8 4-16 0,-10-5-20 0,1 5-16 15,1 0-20-15,-2-4-60 0,2 4-8 0,-2-6 28 0,2 2 32 0,-10-1 20 16</inkml:trace>
          <inkml:trace contextRef="#ctx0" brushRef="#br0" timeOffset="476411.4811">17061 8386 55 0,'0'-5'88'0,"0"0"-12"0,0 5-4 0,0-4-20 0,0-1 0 15,0 5 0-15,0-5 0 0,0 5-4 0,0-5 0 0,0 1-4 0,0 4 0 16,0-5-8-16,0 5-4 0,0 0 8 0,0 0-8 0,0 0-4 15,0-5 0-15,0 5 4 0,0 0 4 0,0 0 0 0,0 0-4 16,0 5 8-16,0-5 0 0,0 5 0 0,0-1 0 0,0 6 0 0,0-1-4 16,0-4 0-16,0 5-4 0,0 0-4 0,0 4-4 15,0 0 0-15,0 1-4 0,0-1-4 0,0 5 0 0,0-4-4 0,0 4 0 16,0 0-4-16,0 0 0 0,0 0-4 0,10 1 4 0,-10-1-8 16,0-5 4-16,0 5-4 0,0 0 0 0,0-4 0 0,8 4 0 15,-8-5-4-15,0 1-4 0,0-1-4 0,0 1-8 0,0-6-8 16,0 0-4-16,0 2-4 0,0-2-8 0,0-4-4 0,0 0-4 15,0-1-12-15,0 1-12 0,0-5-8 0,0 0-4 0,0 0 0 0,0 0 4 16,-8-5-24-16,8 1-32 0,0-1-16 0,-10-5 24 0,10 6 20 16</inkml:trace>
        </inkml:traceGroup>
        <inkml:traceGroup>
          <inkml:annotationXML>
            <emma:emma xmlns:emma="http://www.w3.org/2003/04/emma" version="1.0">
              <emma:interpretation id="{4EB7048F-2971-4543-9F4D-6CA32986BA23}" emma:medium="tactile" emma:mode="ink">
                <msink:context xmlns:msink="http://schemas.microsoft.com/ink/2010/main" type="inkWord" rotatedBoundingBox="19993,11621 20328,11623 20324,12394 19989,12392"/>
              </emma:interpretation>
              <emma:one-of disjunction-type="recognition" id="oneOf54">
                <emma:interpretation id="interp94" emma:lang="" emma:confidence="1">
                  <emma:literal/>
                </emma:interpretation>
              </emma:one-of>
            </emma:emma>
          </inkml:annotationXML>
          <inkml:trace contextRef="#ctx0" brushRef="#br0" timeOffset="477186.4065">17965 8257 15 0,'10'-6'116'0,"-2"-3"-8"0,-8 5-8 0,8-2-24 0,1 2-8 16,-1-1 0-16,-8-5 0 0,9 6-4 0,-9-2-8 0,9 1 0 0,-9 1-4 15,8 4 0-15,-8-4-8 0,0 4-8 0,8-6 12 0,-8 6-8 16,0-4 0-16,0 4 0 0,0 0 8 0,0 0 4 0,0 0 0 16,0 4 0-16,0-4 4 0,0 6-4 0,0-2-4 0,0 0-4 15,0 1-4-15,0 5-4 0,0-5-4 0,0 5 0 0,0 0-8 0,0-1 0 16,0 1-4-16,-8 4-4 0,8 1-8 0,0-1 4 0,-8 0-4 15,8 6 0-15,0-6 0 0,-9 0-4 0,9 5-4 0,0-4 4 16,-9 4-4-16,9 0 0 0,0-5 0 0,0 5 0 0,0-4 0 16,0 4 0-16,0-5 0 0,9 1-4 0,-9 4 4 0,9-5-4 15,-9 1 0-15,8-5 0 0,0 0-4 0,0 3 0 0,-8-3 4 16,10-5-4-16,-2 5 0 0,10-6 0 0,-10 0-4 0,0 1 4 0,1-5-24 16,8 6 28-16,-9-6-8 0,1-6 0 0,7 6-4 0,-6-5 0 15,-2 1 0-15,0 0 0 0,10-6 0 0,-10 5 4 0,0-5 0 16,1 0 4-16,-1 1 0 0,1-1 4 0,0 6 0 0,-9-11 4 15,8 5 0-15,0 1-4 0,-8-1 0 0,10 6 4 0,-10-7 0 16,8 7-4-16,-8 0 4 0,0-6 4 0,8 5-4 0,-8 5 4 0,0-4 0 16,0 4 4-16,0-6-4 0,0 6 4 0,0 0 4 15,0 0 4-15,0 6 4 0,0-2 0 0,0 1-4 0,0 0 0 0,0 0 8 16,0 3 0-16,0 3-4 0,0-1 8 0,0 3-8 0,0-3 4 16,0 5-4-16,0-1 4 0,-8 5 0 0,8-4-4 0,0 3 0 15,-8 2 0-15,8 0 4 0,-10-1-4 0,10 0 0 0,-8 0-8 0,0 0 4 16,8 1-8-16,-9 3-8 0,0-8 0 0,9 4 0 0,-8 0 0 15,-1-5 0-15,9 1 0 0,-8-1 0 0,8 0 0 0,-8-4-16 16,8-1-20-16,0-3-24 0,-8 3-24 0,8-9-32 0,0 5-28 16,-10-5-32-16,10-5-24 0,-8 5-72 0,8-9 12 0,0 3 52 15,-8-3 44-15,-2-1 32 0,2-4 24 0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04:27.0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85A2D3-BDFA-4B87-AD0A-799CA6A5E50A}" emma:medium="tactile" emma:mode="ink">
          <msink:context xmlns:msink="http://schemas.microsoft.com/ink/2010/main" type="writingRegion" rotatedBoundingBox="23255,5130 19485,6004 19307,5235 23077,4362"/>
        </emma:interpretation>
      </emma:emma>
    </inkml:annotationXML>
    <inkml:traceGroup>
      <inkml:annotationXML>
        <emma:emma xmlns:emma="http://www.w3.org/2003/04/emma" version="1.0">
          <emma:interpretation id="{E6D3588E-F1BD-40D3-B7DF-E0B124728537}" emma:medium="tactile" emma:mode="ink">
            <msink:context xmlns:msink="http://schemas.microsoft.com/ink/2010/main" type="paragraph" rotatedBoundingBox="23255,5130 19485,6004 19307,5235 23077,4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4D77E2-1783-4877-A42E-5C04BE3D99BF}" emma:medium="tactile" emma:mode="ink">
              <msink:context xmlns:msink="http://schemas.microsoft.com/ink/2010/main" type="line" rotatedBoundingBox="23255,5130 19485,6004 19307,5235 23077,4362"/>
            </emma:interpretation>
          </emma:emma>
        </inkml:annotationXML>
        <inkml:traceGroup>
          <inkml:annotationXML>
            <emma:emma xmlns:emma="http://www.w3.org/2003/04/emma" version="1.0">
              <emma:interpretation id="{588F9CE8-0C04-4CFF-AF26-0FE0CE93CBC5}" emma:medium="tactile" emma:mode="ink">
                <msink:context xmlns:msink="http://schemas.microsoft.com/ink/2010/main" type="inkWord" rotatedBoundingBox="23178,4799 22782,4891 22680,4453 23077,43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20702 1219 31 0,'0'0'96'0,"0"0"-8"0,0 5-8 0,0-10-24 16,0 10 4-16,0-10-4 0,8 10 0 0,-8-10 8 0,0 10 4 0,10-10 0 15,-10 5-4-15,8 0 4 0,-8 0-4 0,8 5-4 0,2-5 0 16,-2 0-8-16,0 0 4 0,9 5 0 0,-8-5-8 0,-1 4-4 15,9-4 0-15,-9 6-4 0,10-6 0 0,0 0-4 0,-10 0 4 0,8 4-4 16,1-4-8-16,1 5-4 0,-10-5-8 0,10 0 4 0,-2 0-8 16,2 0 0-16,-2 0-4 0,-7 4 0 0,8-4-4 0,0 0 0 15,-9 0 0-15,10 0 0 0,-10 0-4 0,0 0-4 0,2 0 0 16,-2 0-12-16,0 0-8 0,1 0-8 0,-9 0-20 0,8 0-8 16,-8 0-16-16,0 0-24 0,0 0-20 0,0-4-16 0,0 4-28 0,0-9-52 15,0 9 16-15,0-6 36 0,0-3 36 0,-8 4 20 16</inkml:trace>
          <inkml:trace contextRef="#ctx0" brushRef="#br0" timeOffset="387.9601">20942 955 91 0,'-10'0'112'0,"10"-4"0"0,-8 4-4 0,8 0-24 0,0 0-4 0,0 0-4 15,0 0-4-15,0 0-12 0,-8 0-12 0,8 4 8 0,0-4 0 16,0 5-4-16,0 0 0 0,0 5-4 0,0-5 0 0,0 4 0 15,0-4-8-15,8 9 0 0,-16-4-4 0,8 4 0 0,0 1 0 0,0-1 0 16,0 6-4-16,0-6 4 0,0 5 0 0,0-5-8 16,0 5 0-16,0 0 0 0,0 0-4 0,0 0 0 0,0 1-8 0,0-1-4 15,-9 0 0-15,9-3 0 0,0 2-4 0,0-4-4 0,0 0 0 16,-9 6 0-16,9-10-4 0,0 4-4 0,0-5-4 0,0 1-8 16,0 0-12-16,0-5-20 0,0-1-16 0,0 1-16 0,0-5-16 0,0 5-24 15,0-5-24-15,0 0-28 0,0-5-60 0,0 5 16 0,0-5 40 16,0-4 36-16,0 4 28 0</inkml:trace>
        </inkml:traceGroup>
        <inkml:traceGroup>
          <inkml:annotationXML>
            <emma:emma xmlns:emma="http://www.w3.org/2003/04/emma" version="1.0">
              <emma:interpretation id="{92506238-D526-4F05-B726-FA36402518FC}" emma:medium="tactile" emma:mode="ink">
                <msink:context xmlns:msink="http://schemas.microsoft.com/ink/2010/main" type="inkWord" rotatedBoundingBox="21922,5439 19485,6004 19343,5389 21779,4825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•</emma:literal>
                </emma:interpretation>
              </emma:one-of>
            </emma:emma>
          </inkml:annotationXML>
          <inkml:trace contextRef="#ctx0" brushRef="#br1" timeOffset="423678.5527">17327 1945 71 0,'-9'5'80'0,"9"-5"-8"0,0 0-4 0,0 0-24 15,0 0 0-15,0 0 0 0,0 0 0 0,0 0 0 0,0 0-4 16,0 5 0-16,0-5 0 0,0 0 0 0,0-5-4 0,0 10 0 15,0-10-4-15,0 5 0 0,0 0-4 0,0 0 4 0,0 0-4 16,0 5 0-16,0-5 4 0,0 0 0 0,0 0 0 0,0 0 4 0,0 0 4 16,0 4-4-16,0-4 0 0,9 4 4 0,-9-4 0 0,0 0 0 15,8 6 0-15,-8-6 8 0,8 0-4 0,1 0 0 0,-9 0 0 16,8 5-4-16,10-5 0 0,-10 0 0 0,0 0 0 0,2 0-8 16,6 0-4-16,-8 0 4 0,1 0-8 0,8 0 0 0,0 0 0 15,-9 0 0-15,10 0 0 0,-10 0 0 0,10 0-4 0,-2 0-4 0,2 0 0 16,-10 0 0-16,9 0-4 0,-1 0 4 0,-6 0-4 15,6 0 0-15,2 0-8 0,-10 0 12 0,9 0-12 0,0 0-4 0,-8 0 0 16,7-5 0-16,-6 5 0 0,6 0 0 0,-6 0 0 0,-2 0 0 16,8 0 0-16,2-6 0 0,-10 6 0 0,1-4 0 0,7 4 0 15,-6 0 0-15,6 0 0 0,-6 0 0 0,6 0 0 0,-8-4 0 0,9 4 0 16,-8 0 0-16,8 0 0 0,-9 0 0 0,2 0 0 0,6 0 0 16,-8 0 0-16,10 0 0 0,-10 0 0 0,9-5 0 0,-8 5 0 15,0 0 0-15,7-5 0 0,-8 5 0 0,10 0 0 0,-10 0 0 16,2-5 0-16,6 5 0 0,-7 0 0 0,-1 0 0 0,9 0 0 15,-8 0 0-15,-1 0 0 0,10 0 0 0,-10 0 0 0,0 0 0 0,10 0 0 16,-10 0 0-16,0 0 0 0,9 0 0 0,-8 0 0 0,8 0 0 16,-9 0 0-16,2 0 0 0,6 0 0 0,-8 5 0 0,2-5 0 15,6 0 0-15,-7 0 0 0,-1 0 0 0,10 0 0 0,-10 0 0 16,0 0 0-16,10 0 0 0,-10 5 0 0,0-5 0 0,10 0 0 16,-10 0 0-16,1 0 0 0,7 0 0 0,-6 0 0 0,-2 0 0 0,0 0 0 15,10 0 0-15,-10 5 0 0,0-5 0 0,10 0 0 16,-10 0 0-16,1 0 0 0,-1 0 0 0,9 0 0 0,-8 0 0 0,-1 4 0 15,0-8 0-15,10 8 0 0,-10-4 0 0,1 0 0 0,8 0 0 16,-9 0 0-16,1 0 0 0,7-4 0 0,-6 4 0 0,-2 0 0 16,10 4 0-16,-10-4 0 0,0 0 0 0,9 0 0 0,-8 0 0 15,8 0 0-15,-9 0 0 0,10 0 0 0,-10 0 0 0,8 0 0 0,-6 0 0 16,6 0 0-16,2 0 0 0,-10 0 0 0,9 0 0 16,-1 0 0-16,2 0 0 0,0 0 0 0,-10 0 0 0,9 0 0 0,0 0 0 15,0 0 0-15,-1 4 0 0,10-4 0 0,-8 0 0 0,-2 0 0 16,2 6 0-16,7-6 0 0,-7 0 0 0,-2 5 0 0,10-5 0 15,-9 0 0-15,9 5 0 0,-10-5 0 0,10 5 0 0,-8-5 0 0,7 4 0 16,-8-4 0-16,8 0 0 0,-7 0 0 0,8 0 0 0,-10 0 0 16,1 0 0-16,9 0 0 0,-10 0 0 0,2 5 0 0,0-5 0 15,-2 0 0-15,1 0 0 0,0 0 0 0,0 0 0 0,1-5 0 16,-2 5 0-16,2 0 0 0,-2 5 0 0,-7-5 0 0,8 0 0 16,-8 0 0-16,7 0 0 0,-8 0 0 0,10 0 0 0,-10 0 0 0,2 0 0 15,-2 0 0-15,0 0 0 0,1 0 0 0,-1 0 0 0,0 0 0 16,2 0 0-16,-2 0 0 0,0 0 0 0,0 0 0 0,-8 0 0 15,10 0 0-15,-10 0 0 0,8 0 0 0,0 0 0 0,-8 0 0 16,9 0 0-16,-9 0 0 0,0 0 0 0,9 0 0 0,-9 0 0 16,0 0 0-16,8 0 0 0,-8 0 0 0,0 0 0 0,0 0 0 0,0 5 0 15,0-5 0-15,0-5 0 0,9 5 0 0,-9 0 0 0,0 0 0 16,0 0 0-16,0 0 0 0,0 0 0 0,0 0 0 0,0 5 0 16,0-5 0-16,0 0 0 0,0 0 0 0,0 0 0 0,0 0 0 0,0 0 0 15,0 0 0-15,0 0 0 0,0 0 0 0,0 0 0 16,0 0 0-16,0 0 0 0,0 0 0 0,0 0 0 0,0-5 0 0,-9 5 0 15,9 0 0-15,-8 0-104 0,-1 0-48 0,0 0-36 0,-7 0-44 16,-2 0-80-16,2 0 28 0,-2 0 60 0,1 0 44 0,-9 0 32 16,0 0 28-16,2 0 20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17:47.2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-11 2 115 0,'0'4'148'0,"0"1"-12"0,0-5-4 15,8 0-24-15,-8 0 0 0,0 5-4 0,-8-5-4 0,8 0-4 16,0 0-20-16,0 0 16 0,0 0-8 0,0 0-8 0,0 0-16 0,0 0-8 16,0 0-8-16,0 0-8 0,0 0-8 0,0 0-4 0,0 0-4 15,0 0-4-15,0 0-8 0,0 0 0 0,0 0-8 0,0 0-12 16,0 0-16-16,0 0-20 0,0 0-16 0,0 0-20 0,0 0-24 15,0 0-32-15,0-5-20 0,0 5-76 0,0-5 16 0,0 1 36 16,0-1 40-16,0 5 28 0,0-5 20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18:06.8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C4F90CB-C2A6-43E0-B316-C3CA24DB03B3}" emma:medium="tactile" emma:mode="ink">
          <msink:context xmlns:msink="http://schemas.microsoft.com/ink/2010/main" type="inkDrawing" rotatedBoundingBox="21111,1733 24514,1840 24503,2190 21099,2082" semanticType="callout" shapeName="Other">
            <msink:sourceLink direction="to" ref="{D28ACEC8-9C4F-4C55-9B09-98EE873C190A}"/>
            <msink:sourceLink direction="to" ref="{9700E803-6127-4B11-B166-9E8E49CF6EC0}"/>
          </msink:context>
        </emma:interpretation>
      </emma:emma>
    </inkml:annotationXML>
    <inkml:trace contextRef="#ctx0" brushRef="#br0">-4408-2058 59 0,'0'0'80'0,"0"0"0"15,0 0-8-15,0 0-24 0,0-5 0 0,0 5-4 16,0 0-4-16,0 0 0 0,0 5-4 0,0-5 4 0,0 0-4 0,0 0 4 16,0 0-4-16,0 0 4 0,0 0 4 0,0 0 4 0,0 0-8 15,0 0 8-15,0 0-8 0,0 0 4 0,0 0 0 0,0 0-4 16,0 0 4-16,0 0 0 0,0 0 0 0,0 4 0 0,8-4 0 15,-8 5-4-15,0 0-8 0,0 0 0 0,0 5-4 0,0-7-4 0,0 8-8 16,0-2 0-16,0 1 0 0,0 5-4 0,0-6-4 16,0 5 0-16,0 1-4 0,0-6 0 0,0 6 0 0,0-1 0 0,0-4 0 15,0 4 0-15,0 0-4 0,0-4 0 0,0-1 0 0,0 6 0 16,0-5 0-16,0 4 0 0,0-5 0 0,0 1 4 0,0-1-8 16,0-2 4-16,0 1 0 0,0 2 4 0,0-5-4 0,0-1 0 0,0 1 0 15,0 0 0-15,0-1-4 0,0 1 4 0,0 0 0 0,0-5 0 16,0 5-20-16,0-5 24 0,0 5 0 0,0-5-4 0,0 0 4 15,0 0-4-15,0 0 0 0,0 0 0 0,0 0 0 0,0 0 0 16,8 0 4-16,-8 0-4 0,0 0-4 0,9 0 4 0,-9-5 4 16,9 5-8-16,-9-5 4 0,8 5 0 0,-8 0 0 0,9-5 0 15,-1 0 0-15,-8 5 0 0,8-4 0 0,-8 4 0 0,10-5-4 16,-2 0 4-16,0 1 0 0,-8 4 0 0,10 0 0 0,-2 0 0 0,0 0 0 16,0 0-4-16,1 0 4 0,0 0 0 0,-1 0 0 0,1 0 0 15,-1 0 0-15,0 0 0 0,10 0 0 0,-10 0 0 0,0 0 4 16,10 0-4-16,-10 4 0 0,9-4 0 0,-8 0 0 0,8 0 0 0,-1 0 4 15,-6 5-4-15,6-5 0 0,2 0 0 0,-1 0 0 16,0 0 0-16,8 0 0 0,-7 5 0 0,-2-5 0 0,10 0 0 0,-9 0 0 16,9-5 0-16,-10 5 0 0,10 0 0 0,-8 0 4 0,7 5-4 15,1-5-4-15,-10 0 4 0,10 0 0 0,0 0 0 0,-9 4 0 16,9-4 4-16,-10 5 0 0,10-5-4 0,-9 5 4 0,9-5-8 0,-1 5 4 16,-8-5-4-16,1 5 0 0,7 0 4 0,-8-5 0 0,8 4 0 15,-7-4 4-15,8 5-4 0,-10-5 4 0,10 5-4 0,-9-5 0 16,9 0 0-16,-10 5 0 0,10-5 0 0,-9 0 4 0,9 4-4 15,-10-4 0-15,10 0 0 0,-8 0-4 0,7 0 4 0,-8 0 0 16,8 0 0-16,-7 0 0 0,8 0 0 0,-10 0 0 0,10 0 0 0,-1 0 0 16,-7 0 0-16,8 0 0 0,-2 0-4 0,-6 0 4 0,7 0 0 15,-7 0 0-15,6 0 0 0,2 0 0 0,0 0 0 0,-9 0 4 16,9 0-4-16,0 0 0 0,-1 0 0 0,0 0 0 0,-8 0 0 16,9 0 0-16,0 0 0 0,-1 0 0 0,1 0 0 0,0 0 0 15,8 0 0-15,-9 0 0 0,1 0 0 0,0 0 0 0,-2 0 4 0,2-4-4 16,0 4 0-16,7 0 4 0,-7 0-8 0,0-5 4 0,-1 5 0 15,1 0 0-15,0 0 0 0,0 0 0 0,-1 0-16 0,1 0 20 16,0 0-4-16,-10 0 4 0,10-5-4 0,-1 10 0 0,1-5 4 16,-10 0-4-16,10 0 0 0,-8 0 4 0,7 0-4 0,1 0-4 15,-10 0 4-15,10 0-4 0,-8 5 8 0,7-5-4 0,-9 0 0 16,10 4 0-16,-8-4 0 0,7 0 0 0,1 6 0 0,-10-6 0 0,10 4 0 16,-8-4 0-16,7 5 0 0,-8-5 0 0,8 0 0 0,-7 5 0 15,8-5 0-15,-10 0 0 0,10 0 0 0,-9 0 0 0,9 5 0 16,-10-5 0-16,2 4-4 0,7-4 4 0,-8 0 0 0,0 5 0 15,9-5 0-15,-8 5 0 0,-2-5 0 0,1 5 4 0,0-1 0 16,0-4-4-16,-9 6-4 0,10-2 4 0,0-4 0 0,-10 5 0 0,8-5 0 16,-7 5 0-16,8 0 4 0,-8-5-4 0,-1 0 0 0,0 0-4 15,10 4 4-15,-10-4 0 0,0 0 0 0,2 0 0 0,-10 0-4 16,8 0 8-16,0 0-4 0,-8 0-4 0,9 0 4 0,-1 0 0 0,-8 0 0 16,0 0 4-16,0 0-4 0,0 0 0 0,0 0 4 15,9 0 0-15,-9 0-4 0,0 0 0 0,0 0 0 0,0 0 0 0,0 0 0 16,-9 0 0-16,9 0 4 0,0 0-4 0,0 0 0 0,0 0 0 15,0 0 0-15,0 0 0 0,0 0 4 0,0 0-4 0,0-4 0 16,0 4 0-16,-8-5 0 0,8 5-4 0,0-5 4 0,0 0 0 16,0 1 0-16,0-2 0 0,0 6 0 0,0-9 0 0,0 4 0 15,0 0 0-15,0 1 0 0,0-1 0 0,0 0 4 0,0 0-4 0,0-5 0 16,0 6 4-16,0-1-4 0,0 0 0 0,0 0 4 0,0 1-4 16,0-6 4-16,0 5-4 0,0 0 0 0,0 0 0 0,0 1 4 15,0-6-4-15,0 6 0 0,0-1 0 0,0-5 4 0,0 5-4 0,0 2 0 16,0-4 4-16,0-2-4 0,0 4 0 0,8 0 4 15,-8 1-4-15,0-1 0 0,0 0 4 0,9 0 0 0,-9 1-4 0,0-2 4 16,9 2 0-16,-9-1-4 0,0 5 4 0,8-5 0 0,-8 0-4 16,0 0 4-16,0 5-20 0,0-4 24 0,8-1-8 0,-8 5 0 15,0 0 0-15,0 0 0 0,0-5 4 0,0 5-4 0,0 0 0 16,0 0 0-16,0 0-4 0,0 0 0 0,0 0-4 0,0 0-8 0,0 0-12 16,0 0-20-16,0 0-16 0,0 5-16 0,0-10-32 15,-8 5-32-15,8 0-40 0,0 0-64 0,-8 5 40 0,-1-5 36 0,0 0 36 16,1 5 28-16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17:55.3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7A4D87A-71E0-4C16-ADA9-2C6C0C2354DD}" emma:medium="tactile" emma:mode="ink">
          <msink:context xmlns:msink="http://schemas.microsoft.com/ink/2010/main" type="writingRegion" rotatedBoundingBox="2216,1479 25893,1756 25858,4722 2182,4445"/>
        </emma:interpretation>
      </emma:emma>
    </inkml:annotationXML>
    <inkml:traceGroup>
      <inkml:annotationXML>
        <emma:emma xmlns:emma="http://www.w3.org/2003/04/emma" version="1.0">
          <emma:interpretation id="{3D867145-BB8C-43D5-9310-76A2A116E40C}" emma:medium="tactile" emma:mode="ink">
            <msink:context xmlns:msink="http://schemas.microsoft.com/ink/2010/main" type="paragraph" rotatedBoundingBox="15189,1630 18981,1748 18967,2195 15175,20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78035FB-C535-43E3-A6BB-90F6768BF226}" emma:medium="tactile" emma:mode="ink">
              <msink:context xmlns:msink="http://schemas.microsoft.com/ink/2010/main" type="line" rotatedBoundingBox="15189,1630 18981,1748 18967,2195 15175,2077"/>
            </emma:interpretation>
          </emma:emma>
        </inkml:annotationXML>
        <inkml:traceGroup>
          <inkml:annotationXML>
            <emma:emma xmlns:emma="http://www.w3.org/2003/04/emma" version="1.0">
              <emma:interpretation id="{2CE8641C-604F-4456-AAD9-A04D02132384}" emma:medium="tactile" emma:mode="ink">
                <msink:context xmlns:msink="http://schemas.microsoft.com/ink/2010/main" type="inkWord" rotatedBoundingBox="15189,1630 18981,1748 18967,2195 15175,2077"/>
              </emma:interpretation>
            </emma:emma>
          </inkml:annotationXML>
          <inkml:trace contextRef="#ctx0" brushRef="#br0">-10291-2154 3 0,'0'0'88'0,"0"0"-16"0,0 0-4 0,0 0-20 0,0 0-8 15,0 0 0-15,0 0-4 0,0 0 4 0,0 0-4 0,0 0-4 16,0 0 4-16,0-5-8 0,0 5 4 0,0 0 0 0,0 0-4 16,0 0 4-16,0 0 0 0,0 0-4 0,0 0 0 0,0 0 0 15,0-5 0-15,0 10 4 0,0-10 0 0,0 10-4 0,0-5 4 0,0 0-4 16,0 0 0-16,0 0-4 0,0 0 0 0,0 0 0 0,0 0 0 15,0 0-4-15,0 0 0 0,0 0 0 0,0 0 0 0,0 0 0 16,0 0 0-16,0 0-4 0,0 0 0 0,-8 0 0 0,8 0-4 0,0 5 0 16,0-1 0-16,0-4 0 0,0 5-4 0,-10 0 0 15,10 4 0-15,0-3-4 0,0 3 0 0,0-4 0 0,-8 9 0 0,8-4 0 16,0 0-4-16,0 4 0 0,0-5 4 0,0 6 0 0,0-2 0 16,0 3 0-16,0-2-4 0,0 1 4 0,0 4 0 0,0-4-4 15,-8-2-4-15,8 2 8 0,0-1-4 0,0 0-4 0,0 1 8 16,0-1-4-16,0 0 0 0,0 1 0 0,0-5 0 0,0-1 0 0,0 5 0 15,0-4 4-15,0-1-4 0,0-2 0 0,-10 1 0 0,20-3 4 16,-20 5-8-16,10-6 4 0,0 1 0 0,0 0 4 0,0-1-4 16,0-4 0-16,0 5-16 0,0 0 16 0,-8-5 4 0,8 0 0 15,0 0-4-15,0 0 0 0,0 5 0 0,0-5 4 0,0 0-4 16,0 0 4-16,8 0-8 0,-8 0 4 0,0 0 4 0,-8 0-4 16,8-5-4-16,0 5 4 0,0 0 0 0,0 5 0 0,0-5 0 15,0 0 0-15,0 0-4 0,8 0 4 0,-8 0 0 0,0 0-4 0,0 0 4 16,10 0-4-16,-10 0 4 0,0 0 0 0,8 0 0 0,-8 0 0 15,8 0 4-15,-8 0-8 0,10 0 4 0,-2 0 0 0,-8 0 4 16,8 0-4-16,1 0-4 0,-1 0 4 0,1 0 0 0,-1 0 0 16,1 0 0-16,-1 0 4 0,0 0-4 0,2 0 0 0,-2 0-4 15,10 0 4-15,-10 0 0 0,0 0 0 0,9 0 0 0,-8 0 4 0,8 0-4 16,-9 0 0-16,10 0 0 0,-2 0 0 0,-6 0 0 0,6 0 0 16,1 0 4-16,0 0-4 0,0 0 0 0,1 0 4 0,-2 0-8 15,2 0 4-15,-2 5 0 0,1-5 0 0,1 0 0 0,-2 5 4 0,2-5-4 16,-2 0 0-16,2 0 0 0,7 4 0 0,-8-4 0 15,0 0 0-15,1 0 0 0,-2 0 0 0,2 0 0 0,7 5 0 0,-8-5 0 16,0 0 4-16,1 0-8 0,-2 0 8 0,2 0-4 0,-2 0 0 16,1 0 0-16,-8 0 0 0,8 0 0 0,-1 0 0 0,2 0 0 15,0 0 0-15,-10 0 0 0,9 0 0 0,-1 0-4 0,2 0 8 16,-10 0-8-16,10 0 8 0,-2 0-4 0,-7 0 0 0,8 0-4 16,-8 0 8-16,7 0-4 0,2 0 4 0,-10 0-4 0,10 0 0 0,-2 0 0 15,-7 0 0-15,8 0 0 0,0 0 0 0,-9 0 0 0,10 0 0 16,-2 0 4-16,2 0-4 0,-10 0 0 0,10 0 0 0,-2 0 0 15,1 0 4-15,1 0-8 0,-2 0 4 0,2 0 4 0,-2-5-4 16,2 5 0-16,-1 0 0 0,-1-4 4 0,2 4 0 0,-10 0-8 16,18-5 4-16,-18 5 0 0,10-5 0 0,-2 5 0 0,1-5 4 0,1 5-4 15,-2 0-4-15,2 0 4 0,-2-5 0 0,2 5 0 0,-1 0-16 16,-9-5 20-16,10 5-4 0,-2 0 0 0,2 0 0 0,-10 0 4 16,9 0-4-16,-8 0 4 0,8 0-4 0,-1 0 0 0,-6 0 0 0,6 0 4 15,-8 0-8-15,2 0 4 0,6 0 0 0,-7 0 0 16,8-4 0-16,-8 4 0 0,-1 0 0 0,0 0 0 0,0 0 0 0,10-5 0 15,-10 5 0-15,2 0 4 0,-2 0 0 0,0 0-4 0,9 0 4 16,-8 0-4-16,-1 0 0 0,1 0 0 0,-1 0-4 0,0 0 4 16,2 0 0-16,6-5 0 0,-6 10 0 0,-2-5-4 0,0 0 4 15,0 0 0-15,1 0 0 0,8 0 0 0,-17 0 0 0,17 0 0 0,-9 0 4 16,2 0 0-16,-2 0-4 0,0 0 0 0,0 0 0 16,2 0 0-16,-10 0 0 0,8 0 0 0,0 0 0 0,1 0 0 0,-1 0 0 15,1 0 0-15,-9 0 0 0,9 0 0 0,-1 0 0 0,0 0 0 16,0 0 0-16,2 0 0 0,-10 0 0 0,8 0-4 0,0 0 8 15,2 0-4-15,-2 0 4 0,0 0-4 0,-8 0 0 0,9 0 0 0,-1 0 0 16,1 0 0-16,0 0 0 0,-1 0 0 0,0 0 0 16,0 0 0-16,2 0 0 0,-2 0 0 0,0 0 4 0,-8 0-8 0,18 0 4 15,-10 0 0-15,-8 0 4 0,9 0-4 0,7 0-4 0,-16 0 4 16,9 0 0-16,8 0 0 0,-17 0 0 0,8 0 4 0,2 0-4 16,-2 0 0-16,0 0 0 0,1 0 0 0,0 0 4 0,-1 5-4 0,0-5 0 15,1 0 0-15,-1 0 0 0,1 0 0 0,0 0 0 16,-1 0-4-16,0 4 0 0,2-4 4 0,-2 0 0 0,0 0 4 0,0 5 0 15,-8-5-4-15,10 0 0 0,-2 0 0 0,0 0 0 0,1 0 0 16,-9 0 0-16,8 5 0 0,0-5 0 0,2 0-4 0,-2 0 4 16,-8 0 4-16,8 0-4 0,0 0 0 0,2 5 0 0,-10-5 0 0,8 0-4 15,0 0 4-15,-8 0 0 0,9 5 0 0,0-5 0 16,-1 0-4-16,-8 0 4 0,9 5 0 0,-1-5 0 0,-8 0 4 0,8 0-4 16,1 0 0-16,-9 0 0 0,9 0-20 0,-1 4 24 0,0-4 0 15,-8 0 0-15,10 0-4 0,-2 0 0 0,0 0 0 0,1 0 0 16,-9 0 0-16,9 0 4 0,-1 5-4 0,0-5 0 0,-8 0 4 0,9 0-4 15,-1 0 0-15,-8 0 0 0,8 0 0 0,2 0 4 0,-2 0-4 16,-8 0 0-16,8 0 0 0,2 0 0 0,-2 0-4 16,0 0 4-16,-8 0 0 0,9 0 4 0,-1 0-4 0,1 0 0 0,-1 0 0 15,-8 0 0-15,9 0 0 0,-1 0 0 0,0 0 0 0,2 0 0 16,-10 0 0-16,8 0 0 0,0 0 0 0,2 0 0 0,-2 0 0 16,0 0 0-16,-8 0 0 0,8 0 0 0,1 0 4 0,0 0-8 0,-1 0 4 15,1 0 0-15,-1 0 0 0,0 0 0 0,-8 0 0 0,10 0 0 16,-2 0 0-16,0 0 0 0,0 0 0 0,2 0 0 0,-2 0 0 15,0 0 0-15,1 0 0 0,0 0 0 0,-1 0 0 0,-8 0 0 16,9 0 4-16,-1 0-4 0,0 0 0 0,0 0 4 0,2 0-4 16,-2 0 0-16,0 0 0 0,2 0-16 0,-10 0 20 0,8 0 0 0,0 0-4 15,1 0 0-15,-1 0 0 0,1 0 0 0,-1 0 4 0,1 0-4 16,-1 0 0-16,0 0 4 0,2 0-4 0,-10 0 0 0,8 0 0 16,0 0 0-16,2 0 4 0,-2 0-4 0,0 0 0 0,0 0 4 15,1 0-8-15,-9 0 4 0,9 0 0 0,-1 0 0 0,1 0 0 16,-1 0 0-16,0 0 0 0,2 0-4 0,-10 0 4 0,8 0 0 0,0 0 0 15,0 0 0-15,2 0-4 0,-2 0 8 0,-8 0-4 0,8 0 4 16,1 0-4-16,-1 0 4 0,1 0-4 0,-9 0-4 0,9 0 0 16,-1 0 4-16,0 0 0 0,2 0 4 0,-10 0-4 0,8 0 4 15,0 0-4-15,0 0 0 0,-8 0 0 0,10 0 0 0,-2 0 0 16,0 0 0-16,-8 0 0 0,9 0 0 0,-1 0 0 0,1 0 0 0,-9 0 0 16,9 0 0-16,-1 0 0 0,0 0 0 0,0 0-4 0,-8 0 4 15,10 0 0-15,-2 0 0 0,0 0 0 0,2 0-4 16,-10 5 4-16,8-5-4 0,0 0 4 0,1 0 0 0,-1 0 0 0,0 0 4 15,-8 5 0-15,9-5-8 0,0 0 8 0,-1 0-4 0,-8 0 0 16,8 0 0-16,2 4 4 0,-2-8-4 0,0 8-4 0,-8-4 4 16,9 0-4-16,0 0 8 0,-1 0-8 0,-8 0 4 0,8 6 0 0,1-6 0 15,-9 0 0-15,8 0 0 0,-8 4-4 0,9-4 4 16,0 0 0-16,-9 0 0 0,0 0 0 0,8 5 0 0,-8-5 0 0,0 0 4 16,0 0-4-16,8 0 4 0,-8 0-4 0,0 0 4 0,0 0-4 15,0 0 0-15,0 0 4 0,0 0-4 0,0 0 4 0,0 0-4 16,0 0-4-16,0 0 4 0,0 0 4 0,0 0-4 0,0 0 0 0,-8 0 0 15,8 0 4-15,0 0-4 0,0-5 0 0,0 5 0 0,0-4 0 16,-8 4 0-16,8-6 0 0,0 6 0 0,0-4 0 0,0 4 0 16,0-5 0-16,-9 0-4 0,9 0 4 0,0 1-4 0,0 4 4 15,0-5 0-15,0 0 0 0,0 0 0 0,0 0 0 0,-9 0 0 16,9 5 0-16,0-4 4 0,0-1-4 0,0-4 0 0,-8 4 0 0,8 0 0 16,0 0 0-16,0 0 0 0,0 2 0 0,0-4 0 0,0 3 0 15,-9-1 4-15,9 0-4 0,0 0 0 0,0 1 0 0,0-1 4 16,0 0-8-16,0 5 4 0,0-5 0 0,0 1 0 0,0 4 0 0,0-6 0 15,0 6-4-15,0 0 4 0,0-4 0 0,0 4 0 16,0 0 0-16,0 0 0 0,0 0 0 0,0 0 0 0,0 0 0 0,0 0 4 16,0 0-4-16,0 0 0 0,0 0-4 0,0 0 4 0,0 0 0 15,0 0 0-15,0 0 0 0,0 0 0 0,0 0 0 16,0 0 0-16,0 0 0 0,0 0 0 0,0 0 0 0,0 0 0 0,0 0-4 16,0 0 4-16,0 0 0 0,0 0 0 0,0 0 4 0,0 0-4 15,0 0 0-15,0 0 0 0,0 0 0 0,0 0 0 0,0 0 0 16,0 0 0-16,0 0-4 0,0 0 0 0,0 0-8 0,0 0-4 0,0 0-12 15,0 0-16-15,0 0-24 0,-8 4-32 0,8-4-52 0,0 0-24 16,-8 0-52-16,8 0 36 0,-9 0 36 0,0 0 32 0,1 0 16 16</inkml:trace>
        </inkml:traceGroup>
      </inkml:traceGroup>
    </inkml:traceGroup>
    <inkml:traceGroup>
      <inkml:annotationXML>
        <emma:emma xmlns:emma="http://www.w3.org/2003/04/emma" version="1.0">
          <emma:interpretation id="{834F3F3E-5EE0-4BB8-86DA-58F8D7269906}" emma:medium="tactile" emma:mode="ink">
            <msink:context xmlns:msink="http://schemas.microsoft.com/ink/2010/main" type="paragraph" rotatedBoundingBox="2201,2811 25877,3089 25858,4722 2182,4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730B2F-81E1-425C-BFD2-627E6275A622}" emma:medium="tactile" emma:mode="ink">
              <msink:context xmlns:msink="http://schemas.microsoft.com/ink/2010/main" type="line" rotatedBoundingBox="2201,2811 25877,3089 25858,4722 2182,4445"/>
            </emma:interpretation>
          </emma:emma>
        </inkml:annotationXML>
        <inkml:traceGroup>
          <inkml:annotationXML>
            <emma:emma xmlns:emma="http://www.w3.org/2003/04/emma" version="1.0">
              <emma:interpretation id="{764A1107-6997-42D3-968F-3A5997122002}" emma:medium="tactile" emma:mode="ink">
                <msink:context xmlns:msink="http://schemas.microsoft.com/ink/2010/main" type="inkWord" rotatedBoundingBox="2201,2811 4067,2833 4053,4074 2186,40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2471.6347">-23328-102 67 0,'0'0'92'16,"0"0"-4"-16,0 0-8 0,0 0-20 0,0 0 0 0,0 0-4 0,0 0 0 15,10 0-4-15,-10-4 0 0,8 4 0 0,-8 0-4 0,8-5-4 16,-8 5-12-16,8 0-4 0,2-5-4 0,-2 5 0 0,0-5-4 15,1 0-4-15,0 0 0 0,8 5-4 0,-9-9 0 0,0 3-8 0,0 2 0 16,10 0 0-16,-10-1-4 0,10 0-8 0,-10 0-8 0,10 0-20 16,-2-4-12-16,-7 4-12 0,7-4-12 0,2-1-16 0,-10 5-52 15,10-5-32-15,-2 1 28 0,-7-1 32 0,8-4 20 0</inkml:trace>
          <inkml:trace contextRef="#ctx0" brushRef="#br0" timeOffset="-12688.0536">-23294-274 35 0,'0'3'80'0,"0"-3"-12"0,0 0-8 16,0 7-24-16,10-7 4 0,-10 0-4 0,0 0 0 0,0 0 0 15,8 0 0-15,-8 0 0 0,0 0 0 0,0 0 0 0,8 0 4 16,-8-7-4-16,9 7 0 0,-9-3 4 0,9 3-4 0,-9-5 0 16,8 0 0-16,1-4 0 0,-1 3 4 0,-8-3-4 0,8 0-4 15,0-1-4-15,2 0 0 0,-2-4-4 0,-8-1-4 0,8 1 0 0,2-1 0 16,-2 2-4-16,0-7 0 0,1 6 0 0,-9-6-4 0,9 1 0 15,-1 5-4-15,0-4-4 0,-8-2 4 0,9 1 0 0,-1-1 0 16,-8 0-4-16,8 2 0 0,-8-1-4 0,10-1 4 0,-10 6 0 16,8-5-4-16,-8 0 0 0,0 4 0 0,0-4 4 0,0 5-4 15,8-5 0-15,-8 4 0 0,0 1 0 0,0 0 4 0,0 4-4 0,0-4 0 16,0 4 0-16,0-5 0 0,0 6 0 0,-8-1 0 16,8 0 0-16,0 1 4 0,0 5 0 0,0-2-4 0,-8-3 4 0,8 4-4 15,-10 5 0-15,10-5 0 0,0 1 0 0,-8 4 0 0,8-5 0 16,-8 5 0-16,-1 0 0 0,9 0 0 0,-8 0-4 0,8 0 4 15,-8 0 0-15,-1 5 0 0,9-5 0 0,-9 4 0 0,9 6 0 0,-8-6 0 16,0 1 0-16,8 5-4 0,-10-1 4 0,10 1 0 0,-8 0-4 16,8 5 4-16,-8-6-4 0,8 10 4 0,-10-4-4 0,10-1 0 15,0 5 4-15,-8 1 0 0,8-7 0 0,0 7 0 0,0-1 0 16,0 5 4-16,0-5-4 0,0 1-4 0,0 3 4 0,0 1 0 16,0 0 0-16,0 0 0 0,0 0 0 0,0 0-20 0,0 0 24 0,8 0 0 15,-8 5 0-15,0-5-4 0,0 5 4 0,10-1-4 0,-10 2 0 16,0-7 0-16,8 6 0 0,-8 0 0 0,8 0 4 0,-8-1-4 15,10 0 0-15,-10 2 4 0,0-1-4 0,0 0 0 0,0-6 4 16,0 6-8-16,8-5 4 0,-8 5 0 0,0-5 0 0,0-5 0 16,0 5-4-16,0-4 8 0,0-2-8 0,-8 2 0 0,8-6 0 0,0 1-8 15,0-6 0-15,0 4-8 0,0-2-8 0,0-6-8 0,0 4-4 16,0-4-12-16,0-5-16 0,0 5-8 0,0-5-8 0,0 0 0 16,-10 0-40-16,10-5-40 0,-8 5 8 0,8-9 36 0,-8 4 24 15</inkml:trace>
          <inkml:trace contextRef="#ctx0" brushRef="#br0" timeOffset="-12118.579">-22525-951 67 0,'0'-5'100'0,"0"2"-8"0,0-3-8 16,0 1-24-16,0 5-4 0,0-5 0 0,-10 5-4 0,10 0 0 0,0 0-4 15,-8 0-4-15,8 0-4 0,-8 0 0 0,8 0-4 0,-9 0-4 16,9 5-4-16,-8-5 4 0,-1 5 0 0,9 1 0 0,-9-3-4 15,1 2-4-15,8 5-4 0,-8 0 4 0,0-6 0 0,8 10 0 0,-10-3-4 16,2 2-4-16,8 2 0 0,-8 5 4 0,8-1-4 16,-10 0 0-16,10 0-4 0,-8 5 0 0,8-5 0 0,-8 5 0 0,8 5 0 15,-9-5-4-15,9 4 4 0,0-3-4 0,0 3 0 0,0 1 0 16,0 0-4-16,0-4 4 0,0 3-4 0,0 1 0 0,-8-6 0 16,8 6 0-16,8-5 0 0,-8 0 0 0,0 5 0 0,0-10 0 0,0 5-4 15,9 0-4-15,-9-5 4 0,8 0 0 0,-8 6-4 0,0-6 4 16,8-5-4-16,-8 4-4 0,10-3-4 0,-2 0-8 15,-8 4-12-15,8-9-4 0,2 4-16 0,-10-5-16 0,8 6-12 0,-8-5-8 16,8-1-12-16,-8 2-16 0,8-8-52 0,-8 7-20 0,9-5 40 16,-9 0 28-16,9-5 24 0</inkml:trace>
          <inkml:trace contextRef="#ctx0" brushRef="#br0" timeOffset="-11790.4569">-22372-481 15 0,'0'-4'96'0,"0"4"-8"16,0-6-4-16,8 2-28 0,-8 4-4 0,0-5 0 0,9 5 0 15,-9 0 0-15,0 0 4 0,0 0 4 0,9-4-4 0,-9 8 4 16,8-4 8-16,-8 5-8 0,8-1-8 0,-8 2-4 0,9-2-4 15,-1 1-8-15,0 4 0 0,2 2-8 0,-2-2 4 0,0 1-4 0,2 4-4 16,-2-5-4-16,0 6 4 0,0-1-4 0,2 5-4 0,-2-4 0 16,9-1-4-16,-9 1 0 0,0-1-4 0,2 1 0 0,-2-1-4 15,0 1 0-15,0-2 0 0,2-3-4 0,-2 5 0 0,0-5 4 0,1 4-4 16,0-4 0-16,-1-1 0 0,1-4 0 0,-1 4-8 16,-8-4-12-16,8 5-12 0,2-6-12 0,-10 0-32 0,8-4 4 0,-8 6-16 15,8-6-12-15,-8 0-8 0,8 0-44 0,-8 0-36 0,0-6 16 16,0 2 32-16,0 0 36 0</inkml:trace>
          <inkml:trace contextRef="#ctx0" brushRef="#br0" timeOffset="-11564.0625">-22014-500 35 0,'0'0'112'16,"-9"0"-8"-16,9 0 4 0,0 0-28 0,-8 5 0 0,8-5 0 15,-8 4 0-15,8 2 4 0,-10-2-8 0,2 6 0 0,0-6-8 16,0 7-4-16,-2-7-4 0,2 6-8 0,0 4-4 0,-1-4-4 15,1 4-4-15,-1 1-4 0,0-1-4 0,1 1-8 0,0-2-4 0,-2 2-4 16,-6 0 0-16,8 3-8 0,-2-3 4 0,2-2-4 0,0 3-4 16,-9-2 0-16,9 1 0 0,-2-1-4 0,2 1-4 0,0-1-4 15,0-5-8-15,-2 1-8 0,10 0-12 0,-8-2-8 0,0 3-16 16,8-7-12-16,-10 6-16 0,2-5-20 0,8-5-4 0,0 5-24 16,-8-5-48-16,8 0 4 0,0 0 32 0,-9 0 32 0,9-5 20 0</inkml:trace>
          <inkml:trace contextRef="#ctx0" brushRef="#br0" timeOffset="-11193.0562">-21732-879 31 0,'8'0'84'0,"-8"-4"-4"0,8 4 0 15,-8 0-20-15,8 0 4 0,2 0 0 0,-2 4 4 0,-8 1-4 0,8-5 0 16,1 10 0-16,0-6-4 0,-1 6 0 0,1-5-4 0,-1 9 0 16,0-4 0-16,10 5-4 0,-10-2-4 0,0 2-4 0,2 5-4 15,6-1 0-15,-7 0-4 0,0 4 0 0,7-3-4 0,-7 4 0 16,-1 0 0-16,1 0-8 0,0 4 4 0,-1-3-4 0,0 3 0 15,2-4 0-15,-2 5-4 0,-8 0-4 0,0-1 0 0,8 1-4 16,-8 5 0-16,0-5-8 0,0 4 4 0,0-4 0 0,0 5-4 16,-8 0-4-16,8-1 0 0,-8 0 0 0,-2-4 0 0,10 4-4 0,-8 1-12 15,0-5-8-15,-1-1-12 0,0-4-12 0,1 5-12 0,-1-4-8 16,1-6-24-16,0 0-24 0,-1-5-20 0,0 1-28 0,1-5-60 16,0-1 28-16,-2-4 36 0,10-5 32 0,-8 0 24 0</inkml:trace>
        </inkml:traceGroup>
        <inkml:traceGroup>
          <inkml:annotationXML>
            <emma:emma xmlns:emma="http://www.w3.org/2003/04/emma" version="1.0">
              <emma:interpretation id="{1B560941-2790-4279-BAD4-3B2CE70C9DF6}" emma:medium="tactile" emma:mode="ink">
                <msink:context xmlns:msink="http://schemas.microsoft.com/ink/2010/main" type="inkWord" rotatedBoundingBox="4537,3328 4921,3333 4918,3567 4534,356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0717.3291">-20982-462 71 0,'8'-5'92'15,"-8"5"-4"-15,9 0 0 0,-9 0-20 0,8 5 0 0,-8-5 4 16,9 0 0-16,-9 6 4 0,9-6 4 0,-1 0-12 0,0 4 4 16,10-4-8-16,-10 5-4 0,0-5-4 0,10 0-12 0,-10 5 8 0,9-5-4 15,-9 5-4-15,10-5-8 0,-2 0 0 0,2 0-16 0,-10 0 0 16,10 0 0-16,-1 0-4 0,-9 0-4 0,9 0-4 0,0 0 0 15,-9 0 0-15,2 0 0 0,6 4-4 0,-7-4 0 0,0 0 0 16,-1 0-8-16,0 5-8 0,1-5-8 0,-1 0-16 0,-8 0-4 16,9 0-4-16,-9 0-16 0,0 5-20 0,9-5-16 0,-9 0-16 15,0 5-12-15,-9-5-48 0,9 4-24 0,-9-4 32 0,9 0 36 0,-8 6 16 16</inkml:trace>
          <inkml:trace contextRef="#ctx0" brushRef="#br0" timeOffset="-10516.8618">-20915-264 83 0,'-8'0'100'0,"8"4"-12"0,0-4 0 0,0 5-16 15,8-1-4-15,-8-4 0 0,0 6 0 0,10-6-4 0,-10 4 0 16,8-4 4-16,-8 0-16 0,8 5 4 0,2-5-12 0,-2 0 0 0,0 0-12 16,1 0-4-16,-1 0-4 0,10 0-8 0,-10 5 4 0,8-5-8 15,-6 0 0-15,6 0-8 0,-7-5 0 0,8 5-4 0,-8 0-16 16,7 0-20-16,-7 0-20 0,8 0-20 0,-9 0-20 0,10 0-24 15,-10 5-68-15,10-5 4 0,-10 0 32 0,0 0 28 0,1 0 28 16</inkml:trace>
        </inkml:traceGroup>
        <inkml:traceGroup>
          <inkml:annotationXML>
            <emma:emma xmlns:emma="http://www.w3.org/2003/04/emma" version="1.0">
              <emma:interpretation id="{094C294A-49EF-46E0-8917-78FD4D71BDA4}" emma:medium="tactile" emma:mode="ink">
                <msink:context xmlns:msink="http://schemas.microsoft.com/ink/2010/main" type="inkWord" rotatedBoundingBox="5402,2939 7800,2967 7782,4510 5384,4482"/>
              </emma:interpretation>
            </emma:emma>
          </inkml:annotationXML>
          <inkml:trace contextRef="#ctx0" brushRef="#br0" timeOffset="-9614.2793">-19942-399 63 0,'0'-5'80'0,"0"5"12"16,0-4-4-16,0 4-24 0,0 0-4 0,0 0 0 0,0 0 4 16,0-6-4-16,0 6 0 0,0 6-4 0,0-6-8 0,0 0 4 15,0 0-4-15,0 4-4 0,0 1-8 0,-8-5 0 0,8 10-8 16,0-6 0-16,0 1-8 0,0 5 0 0,0 0-8 0,0-1 4 0,-9 0-8 16,9 1 0-16,0 5 8 0,0-1-8 0,0 0-4 0,0 1 0 15,0-5-4-15,0 3 4 0,0 2-4 0,0-1 4 0,0-4-4 16,9 5 0-16,-9-1 4 0,8 0-4 0,-8-4 4 0,8 3-4 15,-8-2 0-15,9 3 4 0,0-4-8 0,-1-1 0 0,0 1 0 16,2-1 0-16,-2 1 4 0,0-4-4 0,10 3 0 0,-10-5 4 0,9 1-4 16,-9-1 4-16,10 2 0 0,-2-6 0 0,-6 0 0 0,6 0 0 15,2 0 0-15,-10-6 0 0,9 2-4 0,0-1 4 0,-8 1 0 16,7-2-4-16,-8 3 4 0,10-8-4 0,-10 2 4 0,2-1 4 0,-2 5-4 16,0-4-4-16,1-1 8 0,-1 0-24 0,1 1 24 15,-9 3 4-15,9-2-8 0,-9-2 4 0,8 0 0 0,-8 6-4 0,0-6 4 16,0 1 0-16,0 4-4 0,8-5 0 0,-8 0 8 0,0 6 0 15,0-1-4-15,0-5 0 0,0 6 4 0,0-2 0 0,0 2-4 16,0-1 0-16,-8 1 4 0,8 4-4 0,8-7-4 0,-8 7 4 16,0 0 0-16,0 0 0 0,0 0 0 0,0 0 0 0,0 0 4 15,0 0 0-15,8 0 4 0,-8 0 4 0,0 7 0 0,10-3 4 0,-10 1 0 16,8 5-4-16,-8-6 0 0,8 6 0 0,-8-5-4 0,10 9 0 16,-2-4 0-16,-8 0 0 0,8 4-4 0,-8 0-4 0,9 0 0 15,-9 1 0-15,8-1 0 0,0 1 0 0,-8-1 0 0,9-5 0 16,-9 7-4-16,9-3 0 0,-9-4 0 0,8 1 0 0,-8 6-4 15,8-7-12-15,-8-5-4 0,10 6-20 0,-2-5-8 0,-8-1-16 16,8 1-16-16,-8-5-20 0,10 0-20 0,-2 0-24 0,-8 0-56 0,8-5 0 16,0-4 44-16,-8 4 24 0,9-4 32 0</inkml:trace>
          <inkml:trace contextRef="#ctx0" brushRef="#br0" timeOffset="-9272.1947">-18851-668 47 0,'0'-4'116'0,"-8"4"-8"0,0 0-4 0,8-5-20 0,-8 5-4 16,8-5 0-16,0 0 0 0,-10 5-4 0,10 0-12 0,-8 0-4 16,8 0-4-16,-8-4-12 0,8 4 0 0,0 0-4 0,0 0-8 15,0 0-4-15,-9 0-4 0,9 0-4 0,0 4 0 0,-9 1 0 16,9 0-4-16,0 0 0 0,0 4 0 0,-8-4 0 0,8 10 0 0,0-6 0 15,-9 5 0-15,9 1 4 0,-8 4-4 0,8 0 0 16,-8 5 0-16,8 0 0 0,-10 0-4 0,10 0 4 0,0 5-4 0,0-1-4 16,0 1 0-16,-8 0 0 0,8 0 0 0,0 5 0 0,0-5-4 15,0-1 0-15,0 6 0 0,0-6-4 0,0 0 4 0,0 2 0 16,8-6-4-16,-8 4 0 0,0-3 0 0,10-5 4 0,-10 3 0 16,8-4-8-16,0 0 0 0,-8-4-4 0,9 4-8 0,-1-9-12 15,1 3-8-15,0-3-8 0,-1 0-8 0,10 0-8 0,-10-5-20 0,0 4-16 16,0-9-8-16,2 5-12 0,6-5-28 0,-7 4-32 0,-1-8-4 15,1 4 40-15,0-5 24 0,-9 0 20 0</inkml:trace>
          <inkml:trace contextRef="#ctx0" brushRef="#br0" timeOffset="-9021.8613">-18680-375 15 0,'9'0'100'0,"-9"0"-8"0,0 5-4 0,8-5-20 0,0 4 4 16,-8 2 0-16,10-2 4 0,-10 1 0 0,8-1 0 0,0 1 0 0,2 5-12 16,-2-5 0-16,0 5-4 0,0-1-8 0,1-4 0 15,8 9-4-15,-8-4-8 0,-1-2-4 0,10 3-8 0,-10 4-4 0,8-6 0 16,-6 5-4-16,6 1-4 0,-7-5-4 0,8 4-4 0,-8 0 0 0,7 1 0 16,-8-1-8-16,10 0 0 0,-10 1-4 0,10-1 0 15,-10 0-8-15,1-4-12 0,-1 5-4 0,1-6-20 0,-1 5-16 0,1-4-16 16,-9-1-16-16,8 1-12 0,0-5-28 0,-8 5-52 0,0-6 4 15,0 1 32-15,10-5 28 0,-10 0 24 0</inkml:trace>
          <inkml:trace contextRef="#ctx0" brushRef="#br0" timeOffset="-8786.4887">-18288-342 55 0,'-8'-9'112'0,"8"4"-8"0,0 5-4 0,0-4-24 0,-8-2 0 16,8 6-4-16,0 0 0 0,-10 0 4 0,2 6-4 0,8-2-8 15,-8 1-4-15,-1-1-4 0,1 1-4 0,-1 5 0 0,1 0-4 16,-1 0-4-16,1-1-4 0,0 1-4 0,-2 4 0 0,2-6-4 0,0 12 0 16,-2-5-8-16,-6-1-8 0,8 6 0 0,-1-6-4 0,-8 5 0 15,8 0 0-15,1 0-4 0,-10-4 0 0,10 4-8 0,0 0 4 16,0 1-4-16,-10-7 0 0,10 7-4 0,-1-5-4 0,0-1-8 16,1 0-12-16,-1 0-12 0,9-4-12 0,-8-1-24 0,8 1-20 15,0-5-12-15,-8 0-16 0,8 0-32 0,0-5-48 0,0 0 24 0,0-5 28 16,0 0 36-16,0-4 24 0</inkml:trace>
          <inkml:trace contextRef="#ctx0" brushRef="#br0" timeOffset="-3531.5456">-20130 277 11 0,'0'-5'84'0,"0"5"-8"0,0 0-12 0,0 0-24 0,0 0 0 15,0 0-4-15,0 0-4 0,0-4 0 0,0 4-4 0,0 0 0 16,0 0 0-16,0 0 0 0,0 0-4 0,0 0 4 0,0 0-8 16,0 0 4-16,0-5 0 0,0 5 0 0,0 0 8 0,0 0 4 15,0 0 0-15,0 0 0 0,0 5-4 0,0-5 4 0,0 4 0 0,9-4-4 16,-9 5 0-16,0 0-8 0,0 0-4 0,0 4-4 0,0-3-4 16,0 3 4-16,0 0-4 0,0 1 0 0,0 4-4 0,0-4-4 15,0 4 0-15,0 0 0 0,0 1 0 0,0-5-4 0,0 4 0 16,0 1 4-16,0-2-4 0,0 2 4 0,0-6-4 0,0 6 4 15,0-5 0-15,0-1-4 0,0 6 4 0,0-5-8 0,0-1 4 0,0-4 4 16,0 4-8-16,0 1 8 0,0-5 0 0,0-1 0 0,0 6-4 16,0-5 0-16,0 0 0 0,0-1 4 0,0 1 0 0,0 0-4 15,0-5 0-15,0 5 0 0,0 0-4 0,0-5 4 0,0 5 0 16,0-5 0-16,0 0 0 0,0 5 0 0,0-5 0 0,0 0 4 16,0 4-4-16,0-4 0 0,0 0-8 0,0 5 4 0,0-5 8 15,0 0-8-15,0 0 4 0,0 5-4 0,0-5 4 0,0 5-4 0,0-5 8 16,8 4-4-16,-8-4 4 0,0 5-4 0,0-5 0 0,8 0 0 15,-8 0 4-15,8 5-4 0,-8-5 0 0,10 5 0 0,-10-5-4 16,8 0 0-16,0 0 8 0,-8 0-4 0,10 3 0 0,-2-3 4 16,-8 0 0-16,8 6 0 0,1-6-4 0,-1 0 0 0,1 5 4 15,-1-5 0-15,1 0-4 0,7 0 4 0,-6 0-4 0,-2 5 4 0,10-5-16 16,-10 0 20-16,8 0 0 0,1 0 0 0,-8 0-4 0,8 0 4 16,1 0-4-16,-2 0 0 0,2 0 0 0,-2 0 0 0,1 0 0 15,1 0 0-15,-2 0 0 0,2 0 0 0,-2 0 0 0,10 0 0 16,-9 0 4-16,0 0 0 0,0 0-4 0,1 0 0 0,-2 0-4 15,2 0 4-15,-1 0 0 0,8 0 0 0,-8 0 0 0,1-5 0 0,-2 5 0 16,2 0 0-16,7 0-4 0,-8 0 0 0,0 0 4 0,1 0 0 16,6-5-4-16,-6 5 4 0,-1 0-4 0,9 0 0 0,-10 0 0 15,2 0 4-15,7-6-4 0,-8 12 4 0,8-12-4 0,1 6 4 16,0 0-4-16,-9 0 4 0,8 0-8 0,0-3 4 0,1 3 0 16,-8 0 0-16,7-5 4 0,1 5-4 0,0 0 0 0,-10-5 0 15,10 5 0-15,-9 0 0 0,9 0 0 0,-10 0 4 0,10 0-4 0,-8 0 0 16,-2 0 0-16,2 0 0 0,-1 0 0 0,7 0 4 0,-6 0-8 15,0 5 4-15,-2-5 0 0,-7 0 0 0,16 5 0 0,-16-5 0 16,7 3 0-16,2-3 0 0,0 0 0 0,-2 6 0 0,1-6 0 16,0 5 0-16,0-5 0 0,1 0 0 0,-2 5 0 0,2-5 0 15,7 0 0-15,-8 0 0 0,0 0 0 0,-1 0 0 0,2 0 0 0,0 0 4 16,7 0 0-16,-8 0-4 0,0 0 4 0,9 0-4 0,-10 0 0 16,2 0 0-16,7 0 0 0,-8 0 4 0,8 0 0 0,-7 0-4 15,-1 0 0-15,8 0 0 0,-8 0 4 0,9 0 0 0,-8 0-4 0,-2 0 0 16,2 0 0-16,7 0 0 0,-9 0 0 0,2 0 0 15,-2 0 0-15,-6 0 0 0,6 0 0 0,2 0 0 0,-10 0 4 0,9 0-4 16,-9 0 4-16,1 5-4 0,0-5 0 0,7 4 0 0,-6-4 0 16,-2 0 4-16,-8 5-4 0,8-5 0 0,1 5 0 0,0-5 0 15,-9 5 0-15,8-5 0 0,0 0 4 0,-8 5-4 0,9-5 4 16,-9 0-4-16,0 0 0 0,8 0 0 0,-8 0 0 0,9 0 0 16,-9 0 4-16,0 0-4 0,0 0 0 0,0 0-20 0,0 0 28 0,0 0 0 15,0 0-4-15,0 0 4 0,0 0 0 0,0 0-4 0,0 0 4 16,0 0-4-16,0 0 0 0,0 0 4 0,0 0 0 0,0 0 0 15,0 0 4-15,0 0 0 0,0 0 4 0,0 0 0 0,0 0-4 16,0 0 0-16,0 0 0 0,0 0 0 0,0 0-4 0,0 0 0 16,0 0 4-16,0-5-8 0,0 5 0 0,0-5 4 0,0 5-4 0,0-5 4 15,0 0 0-15,0 1-4 0,0-1 4 0,0 0 0 0,0 0 0 16,0-1-4-16,0-2 0 0,0 3 4 0,0 0-4 0,0-4 0 16,0 4 4-16,0-4-4 0,0 4 0 0,0-5 4 0,0 5 0 15,0-5-4-15,9 6 0 0,-9-6 0 0,0 6 4 0,0-2-4 16,0-3-4-16,0 4 4 0,0 0 4 0,0 1-4 0,8 4 0 15,-8-5-4-15,0 5 4 0,0-5 0 0,0 5 0 0,0 0 0 0,0 0 0 16,0-5-4-16,0 5 4 0,0 0 0 0,0 5 0 0,0-5-4 16,0 0 4-16,0 0 0 0,0 0 0 0,0 0 0 0,0 0-4 15,0 0 4-15,0 0 0 0,0 0-4 0,0 0 0 0,0 0 0 0,0 0 0 16,0 0 4-16,0 0-8 0,0 0 0 0,0 0 4 16,0 0-4-16,0 0-4 0,0 0-8 0,0 0-12 0,0 0-12 0,0 0-20 15,0 0-20-15,0 0-16 0,-8 5-36 0,8-5-32 0,0 5-76 16,-9-5-4-16,9 4 44 0,-9-4 40 0,9 5 28 0,-8-5 24 15</inkml:trace>
          <inkml:trace contextRef="#ctx0" brushRef="#br0" timeOffset="-8450.3923">-17929-831 47 0,'0'0'88'0,"0"5"-8"16,0-5 0-16,0 5-36 0,0-5 12 0,8 5 0 0,-8-5 0 15,9 5 0-15,-1 0 0 0,-8-5 0 0,9 4 0 16,-1 1 4-16,1-1 0 0,-1 6-4 0,0 0 4 0,2-5-8 0,-2 9 0 16,0-5-4-16,10 11 0 0,-10-5-4 0,0 4-4 0,1 0 0 15,0 4-4-15,-1 2-8 0,1-2 4 0,-1 6-4 0,0 0-4 0,2 1-4 16,-2-2 0-16,-8 5-4 0,8 1 0 0,-8-1-8 0,0 1 4 15,0 0-4-15,0-1 0 0,-8 6 0 0,8-6-4 0,-8 1 0 16,8-2-4-16,-10 3 0 0,-6-2 4 0,7 0-4 0,1 2 0 16,-1-7-4-16,0 1-4 0,-7 0-8 0,8-6-8 0,-10-3-12 15,10 4-12-15,-2-10-4 0,2 4-20 0,-9-7-24 0,9-1-8 0,-1-1-16 16,1-4-12-16,-1-5-48 0,1 0-20 0,0-5 36 0,8 1 36 16,-10-6 24-16</inkml:trace>
        </inkml:traceGroup>
        <inkml:traceGroup>
          <inkml:annotationXML>
            <emma:emma xmlns:emma="http://www.w3.org/2003/04/emma" version="1.0">
              <emma:interpretation id="{58C03AC9-5713-4D39-B232-41A37392AB28}" emma:medium="tactile" emma:mode="ink">
                <msink:context xmlns:msink="http://schemas.microsoft.com/ink/2010/main" type="inkWord" rotatedBoundingBox="8903,3400 9512,3407 9506,3882 8897,3875">
                  <msink:destinationLink direction="with" ref="{1DA66E7F-08CF-43E8-A299-02DA258CF715}"/>
                </msink:context>
              </emma:interpretation>
            </emma:emma>
          </inkml:annotationXML>
          <inkml:trace contextRef="#ctx0" brushRef="#br0" timeOffset="-7416.1594">-16573-317 11 0,'0'-10'104'0,"-8"5"0"16,-2 0-4-16,10 0-24 0,-8 0 0 0,8 5 0 0,0-4-4 0,0 4 0 16,-8 0-4-16,8 0-4 0,0 0-4 0,0 0-12 0,0 0-4 15,0 0-4-15,0 0-4 0,0 0 0 0,0 4-4 0,0 1-4 16,0 0 0-16,0 0-4 0,0 5-4 0,0-5 0 0,0 4 0 0,-10 6-4 15,10-6-4-15,0 4 0 0,0 3 0 0,0 3 0 0,0 1-8 16,0-1 4-16,0-5-4 0,0 5 0 0,0 5 0 0,0-5 0 16,0 0 0-16,0 0-4 0,10 0 0 0,-10 0 0 0,0-4 0 15,8 5 0-15,-8-6-4 0,0 0 4 0,8 0 4 0,2 1-4 16,-10-5 0-16,8-6 0 0,0 6 0 0,0-5 0 0,1-1 0 0,0-4 0 16,-1 0 0-16,1 0 0 0,-1-4 4 0,10-1-4 15,-10 0-4-15,0 0 4 0,10-5-4 0,-10 1 4 0,0-1 0 0,1-4-4 16,8 5 4-16,-8-1 0 0,-1-5 0 0,0 6 0 0,2-1 0 15,-2-4-4-15,0 5 0 0,0 0 4 0,2 3 0 0,-2-4 0 16,-8 6-4-16,8-1 4 0,-8 0 0 0,9 5 4 0,-9 0-4 0,8-5 0 16,1 10 0-16,-9-5-16 0,0 0 20 0,9 5 0 0,-9 0 0 15,8 4 0-15,0-4 0 0,-8 4 0 0,8 1 0 0,-8-5-4 16,10 9 4-16,-2-4-4 0,0-1 4 0,-8 1-4 0,10 0 4 0,-2-1 0 16,0 1-4-16,1-1 4 0,-1 1 0 0,1-1 0 15,-1-3 0-15,1-2 0 0,-1 6 4 0,0-5-4 0,2-5 0 0,-2 0 0 16,0 4-4-16,2-4 4 0,6 0 0 0,-8-4 4 0,1-1-4 15,0 0 0-15,-1-4 0 0,1-1-4 0,-1 1 0 0,0-6 4 16,2 1 0-16,-2-1 0 0,0 2 0 0,-8-7-4 0,8 1 0 16,-8-1 0-16,0 1 0 0,10-5-4 0,-10 5 0 0,0-5 4 15,0 5-8-15,0-5 0 0,-10 5-4 0,10 0-8 0,-8 0 0 16,8-1-8-16,-8 1-4 0,0 5 0 0,-2-1 4 0,10 0-8 0,-8 2-4 16,0 3-8-16,-1 5-4 0,1-5-4 0,8 6-16 0,-9 4-8 15,0 0-4-15,1 0 4 0,8 0-20 0,-8 4-40 0,8 1-20 16,-8 0 28-16,8 0 32 0</inkml:trace>
        </inkml:traceGroup>
        <inkml:traceGroup>
          <inkml:annotationXML>
            <emma:emma xmlns:emma="http://www.w3.org/2003/04/emma" version="1.0">
              <emma:interpretation id="{6EAB804A-1F4A-427C-97A2-C2AA6502D360}" emma:medium="tactile" emma:mode="ink">
                <msink:context xmlns:msink="http://schemas.microsoft.com/ink/2010/main" type="inkWord" rotatedBoundingBox="9915,2910 11138,2925 11122,4258 9900,4243">
                  <msink:destinationLink direction="with" ref="{1DA66E7F-08CF-43E8-A299-02DA258CF715}"/>
                </msink:context>
              </emma:interpretation>
            </emma:emma>
          </inkml:annotationXML>
          <inkml:trace contextRef="#ctx0" brushRef="#br0" timeOffset="-6714.0357">-15286-332 63 0,'0'0'96'0,"9"0"-4"0,-9 0-4 0,0 0-20 16,8 0-4-16,-8 0 8 0,8 0-8 0,2 5 0 0,-2-5 0 0,-8 5 0 16,16 0-4-16,-6 0-12 0,-2-1 4 0,0 5-8 15,10-3 0-15,-10 3-12 0,1 1-4 0,7 0-4 0,-6-1 0 16,6 1-8-16,-8 4 4 0,10-5-8 0,-10 6 0 0,10 0-4 0,-10-6 0 15,9 5 0-15,-1 1 0 0,-6-1-8 0,6 5 8 16,-6-4-4-16,6-1-4 0,-7 0 0 0,0 0 0 0,7 5-8 0,-7-4-4 16,-1-4-12-16,10 2-16 0,-10 2-20 0,0-6-16 0,2 0-12 15,-2 2-16-15,0-7-24 0,-8 1-48 0,8-1 4 0,1-4 32 16,-9 0 28-16,0-4 20 0</inkml:trace>
          <inkml:trace contextRef="#ctx0" brushRef="#br0" timeOffset="-6496.6198">-14825-308 71 0,'-9'0'112'0,"9"0"-4"16,-8 5-4-16,-1-5-20 0,0 4 0 0,1 2 4 15,0-2-8-15,0 6 0 0,-2-2-4 0,-6 3 0 0,6-2-4 0,2 1-4 16,-9 0-4-16,9 5-4 0,-9-1 0 0,8-4-8 0,-7 4-4 16,-2 0-8-16,10 4-4 0,-10-3-8 0,10 0-4 0,-9 4-8 15,0-5 0-15,8 2-4 0,-7 2-4 0,6-4 0 0,-6 2-4 0,8 2-4 16,-2-4-8-16,2 0-12 0,0-3-12 0,-1 2-8 15,1-3-12-15,-1 0-16 0,9-1-12 0,-9 1-24 0,9-5-16 0,0-1-8 16,0-4-36-16,0 6-44 0,-8-6 28 0,8-6 36 0,0 2 28 16,0-1 24-16</inkml:trace>
          <inkml:trace contextRef="#ctx0" brushRef="#br0" timeOffset="-6148.5502">-14698-874 7 0,'0'0'96'0,"0"0"-4"0,9 0-4 0,-9 0-24 16,0 0 0-16,9 0 0 0,-1 0-4 0,-8 0 4 0,8 0 0 15,2 0 4-15,-10 0 0 0,8 5-4 0,0-5-4 0,1 5 4 16,0-1-4-16,-1 6-4 0,0-5 4 0,9 5-4 0,-9-1 0 0,2 6-4 15,6-1 0-15,-6 0 0 0,-2 5-8 0,9 0-4 0,-8 6-4 16,-1-6 0-16,9 5-4 0,-9 4-4 0,0-3 0 0,2 3-4 16,-2 1-4-16,0 0 0 0,2-1-4 0,-2 6 0 0,0 0-8 15,0 0 0-15,-8-1 0 0,9 0 0 0,-9 6 0 0,9-7-8 16,-9 8-12-16,0-1 20 0,0-1-4 0,0 0 0 0,0 5 0 0,-9-5 0 16,9 1-8-16,-9 4-4 0,1-4-4 0,0-1-8 15,0-5-12-15,-10 6-20 0,10-5-20 0,-10-1-12 0,1-4-20 0,1-1-20 16,-2 0-28-16,2-3-36 0,-2-1-64 0,0-5 40 0,-7-5 44 15,9 1 32-15,-2-11 24 0,2 6 24 0</inkml:trace>
          <inkml:trace contextRef="#ctx0" brushRef="#br0" timeOffset="-6996.2834">-15439-725 51 0,'0'-10'104'0,"0"6"-4"0,0-2-12 0,8-3-20 0,-8 9-4 16,-8-4-4-16,8 4-4 0,0 0-4 0,0 0-8 0,-8 0 4 15,8 0-8-15,-10 4 0 0,10-4-4 0,0 5-4 0,-8 5 0 16,0-6 0-16,8 6 0 0,-10-1-4 0,2 1-8 0,0-1 4 0,8 6-8 16,-8-1 0-16,-1 5 0 0,1 1 0 0,-1-1 0 0,0 5 0 15,9 0-4-15,-8-5 0 0,0 11 0 0,-2-8 0 0,2 2 0 16,0 6-4-16,8-1 0 0,-8-1 0 0,-2-4-4 0,10 10 4 16,-8-5-4-16,8 0 0 0,0-6 0 0,0 6 0 0,0 0 0 15,0 0-4-15,0-1 0 0,0 1 0 0,0-5 4 0,8 4-4 0,-8-2 0 16,10-3 0-16,-2 0-4 0,0-3 0 0,0-1 0 0,2 1-16 15,-2-1-8-15,9-5-20 0,-8 1-20 0,-1-1-16 0,9-5-16 16,-9 1-20-16,10-5-60 0,-10-2-4 0,0 4 32 0,10-7 28 16,-10 0 24-16</inkml:trace>
        </inkml:traceGroup>
        <inkml:traceGroup>
          <inkml:annotationXML>
            <emma:emma xmlns:emma="http://www.w3.org/2003/04/emma" version="1.0">
              <emma:interpretation id="{B301659E-BCCB-415F-862D-98753EF28336}" emma:medium="tactile" emma:mode="ink">
                <msink:context xmlns:msink="http://schemas.microsoft.com/ink/2010/main" type="inkWord" rotatedBoundingBox="12075,3391 12502,3397 12498,3713 12071,370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5324.7544">-13384-146 67 0,'0'6'108'0,"0"-1"-4"0,0-1-8 15,0 1-20-15,0 0-4 0,9 0 4 0,-9 0 8 0,8 0 0 16,-8-1-4-16,8-4 0 0,1 5-4 0,-1-5 0 0,1 0-4 15,0 5-4-15,7-5-8 0,-6 0-4 0,6 0-12 0,-8 0-4 16,10 0-8-16,-1 0-8 0,-1 0-4 0,-6 0 0 0,6 0-8 16,2 0 0-16,-2 0-4 0,-6 0-4 0,6 0-8 0,-7 0-16 0,7 0-16 15,-6 0-20-15,-2 0-12 0,0 5-32 0,0-5-32 0,-8 0-24 16,0 0-84-16,10 0 24 0,-10 4 48 0,-10-4 32 0,10 0 20 16,-8 0 24-16</inkml:trace>
          <inkml:trace contextRef="#ctx0" brushRef="#br0" timeOffset="-5548.1571">-13444-404 75 0,'0'5'104'0,"9"-5"0"0,-9 0-4 0,0 4-20 16,8-4 4-16,0 6 4 0,-8-6 4 0,10 0-4 0,-2 4-4 15,9-4 0-15,-8 0-4 0,-1 0 0 0,9 5-4 0,-9-5-4 16,10 0-4-16,-2 0-4 0,2 0-8 0,-10 0-8 0,10 0-8 16,-2 0-8-16,1 0-8 0,1 0-20 0,-2 0 16 0,2 0-4 0,-2 0 0 15,2-5-8-15,-1 5 0 0,-1 0-4 0,2 0-4 16,-10 0-16-16,10 0-12 0,-10 0-16 0,9 0-12 0,-8 0-12 0,-1 0-4 16,-8 0-20-16,9 0-20 0,-9 0-20 0,0 0-16 0,0 0-52 15,0 0-12-15,0 0 44 0,-9 5 24 0,1-5 32 0,-1 5 20 16</inkml:trace>
        </inkml:traceGroup>
        <inkml:traceGroup>
          <inkml:annotationXML>
            <emma:emma xmlns:emma="http://www.w3.org/2003/04/emma" version="1.0">
              <emma:interpretation id="{E6C1D522-7FEA-4B91-9871-0028A9A89AD0}" emma:medium="tactile" emma:mode="ink">
                <msink:context xmlns:msink="http://schemas.microsoft.com/ink/2010/main" type="inkWord" rotatedBoundingBox="13360,3160 14270,3170 14257,4297 13347,428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332.761">-11662-188 27 0,'0'0'80'0,"0"0"-4"0,0 0-8 0,0 0-20 0,0 0 4 16,0 0 0-16,0 0 0 0,0 5 0 0,0-5 4 0,0 5 0 15,9-5 8-15,-9 4-4 0,8 1 0 0,1 0 4 16,-9 5-8-16,9-2 0 0,-1-2-4 0,0 3 0 0,2 6-8 0,6-5-4 16,-8 4 0-16,10 0-4 0,-10-3 0 0,9 7-4 0,-8-4 0 15,8 2-4-15,-1-3 4 0,-6 6 0 0,6-5-4 0,-6 6 0 16,6-6-4-16,1 5 0 0,-8-4-4 0,8 4-4 0,-9 1-4 0,0-6 0 15,10 5 0-15,-10-4-4 0,2-1 4 0,-2 5-4 0,9-4-4 16,-17-1 0-16,8-5-4 0,0 6 4 0,1-6-4 0,0 1 0 16,-9 5 4-16,8-11-4 0,0 5 0 0,-8-4-4 0,0 5 0 15,0-5 4-15,10 0-4 0,-10-5 0 0,0 4-4 0,0-4-8 16,0 4-8-16,0-4-8 0,0 0-4 0,0 0-16 0,0 0-4 0,0 0-4 16,0-4-12-16,-10 4-16 0,10-4-4 0,0-1-8 0,0 5-4 15,-8-10-4-15,8 5-36 0,-8 0-40 0,8 1 24 0,-9-5 36 16,9-1 20-16</inkml:trace>
          <inkml:trace contextRef="#ctx0" brushRef="#br0" timeOffset="2795.5219">-11304-188 11 0,'0'0'92'0,"0"0"-4"0,0 0 0 0,0 0-28 15,0 0 0-15,9 0 4 0,-18 0-4 0,9 0 4 0,0 0-8 16,0 0 0-16,0 0-8 0,0 0 4 0,0 0-4 0,0 0 4 16,0 0-12-16,0 5 4 0,-8-5-8 0,8 5 0 0,0-1 0 0,-8 1-4 15,8 0 4-15,-9 5-8 0,1-6 4 0,0 6-4 0,8-1 0 16,-10 6 4-16,2-5-4 0,-10 4 0 0,10 0-4 0,0 0-4 16,-1 1-4-16,1-1 0 0,-9 2 0 0,8 2-4 0,-7-4 0 15,6 5 0-15,2-4 0 0,-10 4-4 0,10-5 0 0,-8 5 0 16,7-4-4-16,-8 0 4 0,8-1-8 0,-7 5 4 0,6-6 0 0,2-2-4 15,0 4 0-15,0-6 0 0,-2 4 0 0,2-2 0 0,0-6 0 16,-1 4 0-16,9-4-4 0,-9 0 0 0,9 0-4 0,0 0-12 16,-8-1-8-16,8-4-12 0,0 0-4 0,0 0-4 0,0 0-16 15,0 0-12-15,0 0-12 0,0-4-12 0,8-1-12 0,-8 0-24 16,0-5-68-16,9 6 20 0,-9-6 36 0,0-1 32 0,9 8 20 0</inkml:trace>
          <inkml:trace contextRef="#ctx0" brushRef="#br0" timeOffset="1757.3006">-12003-624 35 0,'0'-5'88'16,"0"5"-8"-16,0 0-8 0,0 0-20 0,0 0-4 0,0 0-4 15,0-5 0-15,0 5 0 0,0 0-4 0,0 0-4 0,0 0 0 0,0 0 0 16,0 0 0-16,0 0 0 0,0 5-4 0,0-5 0 0,0 0 0 16,-8 0 4-16,8 0-8 0,0 0 4 0,-8 0 0 0,8 0-4 15,0 5-4-15,-10-5 4 0,2 4-4 0,8 1 4 0,-8 0-8 16,8 0 0-16,-8 4-4 0,-2-5 4 0,10 7-4 0,-8-2 0 0,0 1 0 16,8 4-4-16,-9 1 0 0,9-6 0 0,-9 5-4 0,1 1 0 15,8 4 0-15,-9-5 0 0,1 1 0 0,8 4 0 0,-8 1-4 16,8-1-12-16,-9 0 16 0,9 0 0 0,-9 0-4 0,9 5 4 15,0-5-4-15,-8 6 0 0,8-6 4 0,0 4-4 0,0 2 0 16,0-2 0-16,-8-3 0 0,8 3 0 0,0 2-4 0,0-2 0 16,0 2 4-16,8 3 0 0,-8-4-4 0,0 0 0 0,0 0 4 0,8 0 0 15,-8 0-4-15,0 0 4 0,9 0 0 0,-9 0-4 0,9 0 0 16,-9-5-4-16,8 6 4 0,-8-7 0 0,8 2 8 0,1-1-8 16,-9 0 0-16,8 0-4 0,-8-4 4 0,9-1 0 0,-9 0 0 15,9 0 0-15,-9 1 0 0,8-1 0 0,-8-4-4 0,8-1 4 0,-8 1-4 16,10-1 0-16,-10-3-4 0,0 3-8 0,8-4-4 0,-8-1-8 15,8 1-8-15,-8 1 0 0,0-2-12 0,8-4-12 0,-8 5-12 16,0-5-8-16,10 0-8 0,-10 0-8 0,0-5-40 0,0 5-44 16,8-4 24-16,-8-2 28 0,0 1 24 0</inkml:trace>
        </inkml:traceGroup>
        <inkml:traceGroup>
          <inkml:annotationXML>
            <emma:emma xmlns:emma="http://www.w3.org/2003/04/emma" version="1.0">
              <emma:interpretation id="{F62BF343-D4B7-4581-9971-3E68538D3515}" emma:medium="tactile" emma:mode="ink">
                <msink:context xmlns:msink="http://schemas.microsoft.com/ink/2010/main" type="inkWord" rotatedBoundingBox="14610,3142 15476,3152 15466,4032 14599,4022"/>
              </emma:interpretation>
            </emma:emma>
          </inkml:annotationXML>
          <inkml:trace contextRef="#ctx0" brushRef="#br0" timeOffset="3500.6487">-10885-643 35 0,'0'0'92'0,"0"-6"-4"16,8 6-8-16,-8-4-24 0,0 4 0 0,0 0 0 0,0 0-8 16,0 0 0-16,0 0-4 0,0 0 0 0,0 0-4 0,0 0 4 0,0 0 0 15,0 0 0-15,0 0 0 0,0 0 4 0,0 0-8 0,0 0 0 16,0 0 0-16,0 0-4 0,0 0 0 0,0 0-4 0,0 4 0 16,0-4-4-16,0 6 0 0,0-1-16 0,0-1 16 0,0 1-4 15,0 0-4-15,-8 4-4 0,8-4 0 0,0 4-4 0,0 0 0 16,-8 2 0-16,8-2 0 0,0 6-8 0,0-6 4 0,-10 6-8 0,10-6 0 15,0 5 4-15,0-4 0 0,0 5-4 0,-8-6 0 0,8 0 4 16,0 6-4-16,0-5 0 0,0-1-4 0,8 1 4 0,-8-5-4 16,0 5 4-16,10-1 0 0,-10-5-4 0,8 2 0 0,-8-2-4 0,8 1 4 15,0 0-4-15,-8-5 4 0,9 5 0 0,-1-5-4 16,1 0 0-16,0 0 0 0,7 0 4 0,-6 0-4 0,-2 0 0 0,0 0 0 16,0-5 4-16,2 5 0 0,6-5 0 0,-7 0 4 0,-1 5-4 15,1-4 4-15,0 4-4 0,-1-6 4 0,0 2 0 0,2 4-4 16,-2-5 4-16,0 5 0 0,-8-4 4 0,8 4-8 0,-8-6 4 15,10 6 4-15,-10 0-4 0,0 0 0 0,8 0-4 0,-8 0 8 16,0 0-4-16,0 0 0 0,0 0 0 0,0 0 0 0,0 0 4 0,0 0 0 16,0 0-4-16,0 0-12 0,0 0 16 0,0 6 0 0,0-6 0 15,0 4 0-15,0 1 0 0,0-1 0 0,0 2 0 0,0 3 0 16,0-4 0-16,0 4-4 0,0 1 4 0,0 4-4 0,0-4 4 16,0 0-4-16,0 4 0 0,0 1 0 0,0-1 0 0,0-6 0 15,0 8 0-15,-8-2 4 0,8-4-8 0,0 5 0 0,0-6 4 16,0 1 0-16,0-1-8 0,0 1-4 0,0-1-16 0,0-4-8 15,0 0-16-15,0 0-16 0,0-1-12 0,0 0-8 0,0-4-12 0,8 6-4 16,-8-6-44-16,0 0-32 0,8 0 32 0,-8 0 24 0,0 0 24 16</inkml:trace>
          <inkml:trace contextRef="#ctx0" brushRef="#br0" timeOffset="4057.1505">-10425 38 75 0,'0'0'92'16,"0"0"0"-16,8 0-8 0,-8 0-24 0,0 0 4 0,0 0-8 0,9 0 0 15,-9 0-4-15,8 0 4 0,-8 0 0 0,9 0-4 16,0 0-4-16,-1 0 4 0,0 0-12 0,10 0 0 0,-10 0-8 0,0 0-8 16,2 0-4-16,6 0-4 0,-7 0 0 0,8 0-4 0,0 0-4 15,-9 0-4-15,10 0 0 0,-2 0-4 0,2 0-12 0,-10-6-12 16,9 6-20-16,0 0-12 0,0-5-24 0,1 5-16 0,-2-4-24 0,-6 4-48 16,6-5 0-16,1 0 32 0,0 1 24 0</inkml:trace>
          <inkml:trace contextRef="#ctx0" brushRef="#br0" timeOffset="3843.7188">-10263-207 47 0,'0'-5'100'16,"8"5"-8"-16,-8-4-8 0,0 4-20 0,0-6-4 0,0 6-8 15,0 0-4-15,0 0-4 0,0 0 0 0,0 0 0 0,0 0-4 16,0 0 4-16,0 6-4 0,0-2 4 0,0 1 0 0,0 0-4 0,0 5-4 15,0-6-4-15,8 6 0 0,-8-1 0 0,0 1-4 0,0 3-4 16,0 2 4-16,0 0-4 0,0-1-4 0,0 5-4 0,0-3 0 16,0 2 0-16,0 1 0 0,0 1-4 0,0-6 0 0,0 5-4 15,-8 0 0-15,8 0-4 0,0 0 0 0,0-4 0 0,0 4 0 16,0-4-4-16,0 4 0 0,0-10 0 0,0 6 0 0,0-1-4 0,0-4-4 16,0-1-4-16,0-4-4 0,0 5-4 0,0-7-16 0,0 4-8 15,0-7-16-15,0 4-12 0,0-4-8 0,0 0-8 0,0 0-8 16,-8-4-28-16,8-3-36 0,0 4 0 0,-8-2 24 0,8 0 32 15</inkml:trace>
        </inkml:traceGroup>
        <inkml:traceGroup>
          <inkml:annotationXML>
            <emma:emma xmlns:emma="http://www.w3.org/2003/04/emma" version="1.0">
              <emma:interpretation id="{9A02FB36-6482-4748-802A-401AF0F09C50}" emma:medium="tactile" emma:mode="ink">
                <msink:context xmlns:msink="http://schemas.microsoft.com/ink/2010/main" type="inkWord" rotatedBoundingBox="15864,3406 16185,3410 16175,4203 15855,4199"/>
              </emma:interpretation>
            </emma:emma>
          </inkml:annotationXML>
          <inkml:trace contextRef="#ctx0" brushRef="#br0" timeOffset="4599.695">-9606-342 79 0,'0'0'92'0,"0"-5"-8"0,0 1-4 0,-9-1-28 15,9 1 0-15,0-2 0 0,0 2 0 0,0 4 0 0,0-5-4 16,9 0 0-16,-9 5 0 0,0-5-8 0,0 5 4 0,0 0-4 16,0 0 4-16,-9-4 0 0,9 4 0 0,0 0-4 0,0 4 0 15,0-4 0-15,0 5-4 0,0 0 0 0,0 0 0 0,0 5-8 16,0-6 0-16,0 5-4 0,0 1 0 0,0 5 0 0,0-5-8 0,0 3 0 16,-9 2-4-16,9-2 0 0,0 7-4 0,-8 0 0 15,8-5-4-15,-8 4 0 0,8 0 0 0,0 0 0 0,-8 0 0 0,8-5-4 16,-10 6 0-16,10-1 0 0,0 1 4 0,0-2-4 0,0-4 4 0,0 5-4 15,0-4 0-15,0-1 0 0,0 5-4 0,10-4 4 16,-10-5-4-16,8 4 0 0,-8-5 4 0,8 1 0 0,-8-1-4 0,8 1 0 16,1-5 0-16,0 0 0 0,-1 0-4 0,1-5 0 0,-1 5-4 15,10-5 0-15,-10 5 4 0,0-10-8 0,0 5 4 16,10 0 0-16,-10-5 0 0,1 0 4 0,-1 0 4 0,1 0-4 0,0 1 0 16,-1-2 4-16,8-3 0 0,-6 5 0 0,-2-6 4 0,-8 5 0 15,8-5 0-15,2 0 0 0,-2 6 0 0,0-5 0 0,-8 3 0 16,9 1-4-16,-1-4 8 0,-8 4-4 0,0 1 0 0,9-1 0 0,-9 5 4 15,0-5-4-15,9 5 0 0,-9 0 4 0,0 0 0 0,0 0 0 16,0 5 0-16,0 0 0 0,8-1 0 0,-8 6 0 0,0-6 0 16,0 11 0-16,0-6 0 0,0 6 4 0,0-1-4 0,0 1 8 15,0-1 0-15,0 6-8 0,0-1 0 0,0 0 4 0,0 0-4 16,0 0 4-16,0-1-4 0,0 3-4 0,0-2 4 0,0 0 0 0,0-5-4 16,0 5-4-16,0-4 0 0,0-1-4 0,0-4-4 0,0 4-8 15,0-4-12-15,0 0-8 0,0-6-24 0,0 1-16 0,0-1-8 16,0 2-16-16,0-6-8 0,8 0-52 0,-8 0-36 0,0-6 40 15,8 2 28-15,-8-1 24 0</inkml:trace>
        </inkml:traceGroup>
        <inkml:traceGroup>
          <inkml:annotationXML>
            <emma:emma xmlns:emma="http://www.w3.org/2003/04/emma" version="1.0">
              <emma:interpretation id="{3B2F9E79-3845-4642-A89B-22F0D3AC14C6}" emma:medium="tactile" emma:mode="ink">
                <msink:context xmlns:msink="http://schemas.microsoft.com/ink/2010/main" type="inkWord" rotatedBoundingBox="16486,3162 19175,3193 19159,4526 16471,4494"/>
              </emma:interpretation>
            </emma:emma>
          </inkml:annotationXML>
          <inkml:trace contextRef="#ctx0" brushRef="#br0" timeOffset="5099.3578">-8677-16 83 0,'-8'-3'124'0,"8"-3"-8"16,0 1-12-16,-9 5-20 0,9-5-4 0,-8 5-4 0,8 0 0 15,-9-4-8-15,9 4-4 0,-9 0 0 0,9 0-24 0,-8 0 12 16,0 4-4-16,8-4 0 0,-8 5-4 0,8 0 0 0,-10 1-4 16,10 3-4-16,-8-5-4 0,0 6 0 0,-2-1-8 0,2 5 0 15,8 1-8-15,-17 0 0 0,9 4 0 0,-1 0-8 0,-8 0 0 16,9 1 4-16,-10-2-8 0,10 5 0 0,-10-2 0 0,2 3 0 0,-1-5-8 16,0 0 0-16,8 0-4 0,-7 0-4 0,-2-4-8 0,10 4-12 15,-2-5-8-15,2-4-12 0,-8 4-28 0,16-4-20 0,-9-6-16 16,0 2-8-16,9-2-48 0,0-4-36 0,0 0 32 0,0-4 36 0,0-2 24 15,0-3 28-15</inkml:trace>
          <inkml:trace contextRef="#ctx0" brushRef="#br0" timeOffset="4860.9956">-9018-92 35 0,'0'0'108'0,"0"-5"-8"0,0 5-8 0,8 0-20 0,-8 0-4 15,0 0 0-15,0 5 0 0,0-5 0 0,8 5 4 0,-8-1-4 16,10 1-4-16,-10 0 0 0,8 1-4 0,-8-3-4 0,8 7 0 16,-8-1-4-16,10 1-8 0,-2 0-4 0,0 5-4 0,1-1-4 0,-1 0-4 15,1 6-4-15,-1-7 0 0,1 7-4 0,-1-1-8 16,0-4-12-16,10 4 16 0,-10 0-4 0,2 0-4 0,6-6 0 0,-8 8 0 16,10-2 0-16,-10-4-4 0,9-1 0 0,-9 0 0 0,2 0-8 15,6 1 0-15,-6 0 0 0,-2-6-8 0,0 0-4 0,0 1-20 16,1 0-8-16,0-6-12 0,-1 0-24 0,1 2-24 0,-9-1-16 15,8-1-20-15,-8-4-60 0,0 0 0 0,0-4 32 0,0-1 40 16,0-1 20-16</inkml:trace>
          <inkml:trace contextRef="#ctx0" brushRef="#br0" timeOffset="5591.0437">-8475-351 11 0,'0'-5'96'0,"-9"1"-4"0,18-2-12 0,-9 2-24 16,0-6 0-16,0 5-4 0,8 1 0 0,-8-6 4 0,9 5 0 0,-1-5 0 16,0 6 0-16,2-6 0 0,-2 1 0 0,0 4 0 0,2-5-8 15,-2 6-4-15,0-2-4 0,9 1-8 0,-9 1-4 0,1-1-4 16,0 5-4-16,-1-5-4 0,0 5 0 0,2 0-4 0,-2 5-4 15,0 0 0-15,-8-1 0 0,0 1-4 0,8 5 0 0,-8-5 0 16,0 9 0-16,-8-4 0 0,8 5-4 0,0-6 0 0,-8 5 0 0,0 1 4 16,-2-1 0-16,10 5-4 0,-8-4 0 0,0-5 0 0,-1 3 0 15,9 2 0-15,-9-5 0 0,1 0 0 0,8-1 0 0,0-5-4 16,-9 6 4-16,9-10 0 0,0 5 0 0,0 0 4 0,0-5-4 16,9 0 0-16,-9 0 0 0,0 0 0 0,8 0 0 0,1-5 0 15,-9 5 0-15,9-5 0 0,-1 5 0 0,-8 0 4 0,8 0-4 0,2-4 0 16,-2 4 4-16,0 0 0 0,0 0 0 0,2 0 4 0,-2 0-4 15,0 0 4-15,1 4 0 0,-1-4 0 0,1 5 4 0,0 0-4 16,-1 0 4-16,0-1 0 0,0 2 0 0,2-2 0 0,-10 1 4 16,8 5 0-16,-8-5 0 0,0 4-4 0,8 0 0 0,-8 1 4 15,-8 0-8-15,8-6 0 0,0 6-4 0,-8-1 0 0,-2 1-4 0,2 0 4 16,0-5-4-16,0 4-4 0,-1 1 0 0,0-6-8 0,-8 6-12 16,9-4-8-16,-10-3-16 0,10 3-12 0,0-2-8 0,0-4-16 15,-10 5-16-15,10-5-12 0,-1 0-24 0,9 0-36 0,-9 0-12 16,1-5 16-16,8 5 48 0,-9-4 20 0</inkml:trace>
          <inkml:trace contextRef="#ctx0" brushRef="#br0" timeOffset="5887.2494">-7921 71 7 0,'0'-5'120'0,"0"5"-16"0,0 0-8 16,0 0-24-16,0-5 4 0,0 5-4 0,0 0 0 0,0-4 0 0,8 4 0 16,-8 0 0-16,9 0-12 0,-9 0 4 0,9 0-4 0,-1 0-4 15,-8 0-4-15,8 0-4 0,2-6-8 0,6 6-4 0,-8 0-8 16,2 0-4-16,6 0-4 0,-7 0-8 0,7-4-4 0,-6 4 0 0,6 0-4 15,-8-5-4-15,10 5-16 0,-10 0-8 0,10-4-16 16,-10 4-20-16,9-6-24 0,-9 6-16 0,10 0-16 0,-10 0-24 0,0 0-56 16,2-5 12-16,-2 5 36 0,0 0 32 0,1 0 16 0</inkml:trace>
          <inkml:trace contextRef="#ctx0" brushRef="#br0" timeOffset="6425.8089">-6795-64 23 0,'-9'-3'136'0,"9"3"-12"0,0 0-8 0,-9 0-20 16,9 3-4-16,-8-3 4 0,8 6-4 0,-9-2-4 0,1 1-4 0,0-1-4 16,-2 6-4-16,2-5 0 0,0 6 0 0,0-8-4 0,-2 7-4 15,2 0-8-15,0-1 0 0,-1 5-8 0,-8-3-4 0,8 2-4 16,-7 2-8-16,6-1-8 0,-6 1-8 0,8-1 0 0,-10 6-8 15,1-1 0-15,0-5 0 0,0 6-4 0,-9 3 0 0,10-5-4 16,-2 3 4-16,-7-2-4 0,8 0-4 0,-8 1 0 0,7-7-4 0,0 7-4 16,2-7-8-16,-1 2-8 0,0 0-16 0,0-1-12 0,9-5-16 15,-10 1-12-15,10-5-20 0,0 0-16 0,8 1-8 0,-10-3-16 16,10-6-28-16,-8 3-52 0,8-6 20 0,8-4 40 0,-8 0 28 16,0 1 20-16</inkml:trace>
          <inkml:trace contextRef="#ctx0" brushRef="#br0" timeOffset="6183.4579">-7223-73 71 0,'0'0'108'0,"-8"0"-8"0,8 0-12 16,0 0-28-16,0 0 0 0,0 0 0 0,0 0 4 0,0 6 8 0,0-6 0 16,8 0 4-16,-8 0-8 0,0 3 0 0,10-3 0 0,-10 6 0 15,8-2 0-15,0 1-4 0,2-1 0 0,-2 6-4 0,0-5 0 16,1 6-12-16,8-2-8 0,0 5-4 0,-9-5-8 0,10 1-4 15,-2 5-4-15,2-2 0 0,-2-3-4 0,2 5-4 0,-1-1 0 16,-1 5-4-16,-6-4 0 0,6-1-4 0,2 0 0 0,-2 1 0 0,1 0 0 16,-8-1-4-16,8 0-4 0,-9-1-4 0,10 3-4 0,-10-7-4 15,0 6-16-15,2-6-16 0,-2 1-12 0,0 0-12 0,1-6-20 16,-1 6-20-16,-8-5-20 0,0-5-16 0,9 4-64 0,-9-4 0 0,0 0 36 16,0-4 36-16,-9-1 24 0,9-5 24 0</inkml:trace>
          <inkml:trace contextRef="#ctx0" brushRef="#br0" timeOffset="6819.7563">-6616-592 19 0,'0'0'100'16,"8"-4"-8"-16,-8-1-4 0,8 5-20 0,1 0-4 0,-9-4 0 16,8 4 0-16,1 0 4 0,0 0 8 0,-1 4 8 0,0-4-4 0,2 5-4 15,-2-5 0-15,-8 10 8 0,16-5-4 0,-6 4 0 16,-2 1 0-16,0 0-8 0,1-1-4 0,-1 5-4 0,0 2-8 0,2 2-4 16,-2 1 0-16,0 1-4 0,0 3-4 0,2 2 0 0,-2-2-8 15,0 6 0-15,1 0-8 0,-9-1 0 0,9 0-4 0,-1 2-4 16,1 4-4-16,-9-1 0 0,8 1-16 0,-8 0 0 0,8-1 0 0,-8 1 0 15,0 4 0-15,0 1 0 0,0-6 0 0,0 5 0 0,0 1 0 16,0-5 0-16,-8 4 0 0,8 0 0 0,-8-4 0 0,-1 4 0 16,1-5 0-16,-1 1 0 0,0-1 0 0,1-4 0 0,0 0 0 15,-2 0 0-15,2 0 0 0,-8-1 0 0,6-8-36 0,2 4-16 16,0 0-12-16,-9-5-20 0,9-5-16 0,-2 1-12 0,2-1-28 0,0-4-24 16,0 0-20-16,-2-6-64 0,2-4 12 0,0 0 40 0,8 0 40 15,-9-4 28-15,0-2 28 0</inkml:trace>
        </inkml:traceGroup>
        <inkml:traceGroup>
          <inkml:annotationXML>
            <emma:emma xmlns:emma="http://www.w3.org/2003/04/emma" version="1.0">
              <emma:interpretation id="{7003027D-E31E-4197-9AD5-E261A2C5228A}" emma:medium="tactile" emma:mode="ink">
                <msink:context xmlns:msink="http://schemas.microsoft.com/ink/2010/main" type="inkWord" rotatedBoundingBox="19763,3794 19823,3795 19823,3876 19762,3875"/>
              </emma:interpretation>
            </emma:emma>
          </inkml:annotationXML>
          <inkml:trace contextRef="#ctx0" brushRef="#br0" timeOffset="7247.6105">-5713-1 3 0,'9'10'148'0,"-9"-6"-12"0,0 1 0 16,0-5-28-16,8 5 8 0,-8-1 0 0,0-4 4 0,0 5 4 16,0 1 8-16,0-2 0 0,0-4-8 0,0 5-4 0,0-5-8 0,0 4-8 15,0 2-8-15,0-6-12 0,0 4-12 0,0 1-16 0,0-5-48 16,0 5-8-16,0 0 0 0,0-5 0 0,0 0 0 0,0 0 0 16,0 0 0-16,0 4 0 0,0-4 0 0,0 0 0 0,0 0 0 15,0 0 0-15,0 0 0 0,0 0 0 0,0 0 0 0,0 0 0 16,0-4 0-16,0 4 0 0,0 4 0 0,0-8 0 0,0 4-40 0,0 0-104 15,-8-5-36-15,8 0-40 0,0 0-72 0,-9 5 0 0,0-10 44 16,1 6 52-16,0-1 36 0,0 1 32 0,-2-2 24 0</inkml:trace>
        </inkml:traceGroup>
        <inkml:traceGroup>
          <inkml:annotationXML>
            <emma:emma xmlns:emma="http://www.w3.org/2003/04/emma" version="1.0">
              <emma:interpretation id="{D28ACEC8-9C4F-4C55-9B09-98EE873C190A}" emma:medium="tactile" emma:mode="ink">
                <msink:context xmlns:msink="http://schemas.microsoft.com/ink/2010/main" type="inkWord" rotatedBoundingBox="20350,3245 20989,3253 20974,4500 20335,4493">
                  <msink:destinationLink direction="to" ref="{7C4F90CB-C2A6-43E0-B316-C3CA24DB03B3}"/>
                </msink:context>
              </emma:interpretation>
            </emma:emma>
          </inkml:annotationXML>
          <inkml:trace contextRef="#ctx0" brushRef="#br0" timeOffset="13646.4964">-4963-543 59 0,'0'-5'88'0,"0"5"-8"15,0 0-8-15,0 0-24 0,0 0 0 0,0 0-4 0,0 0 0 16,0 0-4-16,0 0 0 0,-8 5 0 0,8-5 0 0,0 0-4 16,0 5 0-16,-8-5 0 0,8 5 0 0,-10-1-4 0,10-4-4 0,-8 5 0 15,0 6 4-15,8-8-4 0,-8 3 0 0,-2 3 0 0,2-5-4 16,8 6 0-16,-8 0 0 0,-1-1-8 0,1 1 0 0,8 5 0 15,-8-6 4-15,-2 5-8 0,2 1 0 0,8-1 0 0,-8 1 0 0,-2 4-4 16,2-5 0-16,0 11 0 0,8-6-4 0,-8 0 4 16,-1 4 0-16,0 2 0 0,9-1-4 0,-8 0 4 0,-1 0-4 0,9 4 0 15,-8 1 0-15,8 1 0 0,-8 2 0 0,8-3 0 0,0 4 0 16,0-3 0-16,0 3 0 0,0 1 0 0,0-1 0 0,0-4 0 16,0 5 0-16,8-6 0 0,-8 6 0 0,8-5 0 0,-8 0-4 0,9-1 4 15,-1 1 0-15,-8-5-4 0,9 0 0 0,0 0 0 0,-1 0 0 16,0 0 0-16,0-5 0 0,-8 0 0 0,10 0 0 0,-2 1-4 15,0-6 0-15,2 1-4 0,-2-1-8 0,0 0-8 0,1-4-4 16,-9-2-12-16,8 3-8 0,0-6-8 0,-8 4-8 0,10-9-12 16,-10 5-12-16,8-5-8 0,-8 0-48 0,0-5-36 0,8 1 20 15,-8-1 36-15,0-5 20 0</inkml:trace>
          <inkml:trace contextRef="#ctx0" brushRef="#br0" timeOffset="13985.593">-4818 51 23 0,'-8'0'100'0,"8"0"-8"0,0 0-8 0,0 0-20 0,0 0-4 15,0 0-4-15,0 0 4 0,0 0 4 0,8 0 0 0,-8 6 0 0,0-6 0 16,9 0 4-16,-9 4-4 0,0-4-4 0,8 0 0 0,-8 5 0 16,8-5-8-16,2 5 4 0,-2-5-4 0,0 0 0 0,2 5-4 15,-2-5-4-15,0 0 0 0,0 0-8 0,1 0-4 0,0 0-4 0,-1 4-8 16,1-4-4-16,-1 0 0 0,0-4 0 0,2 4-4 16,6 0-4-16,-16 0 0 0,18 0 0 0,-10 0-4 0,0 0 0 0,-8 0 0 15,9 0-4-15,0 0-4 0,-1 0-12 0,1 0-16 0,-9 0-16 16,8 0-16-16,0 0-8 0,-8 0-24 0,8 0-20 0,2 0-16 15,-10 0-24-15,0 0-64 0,8 0 8 0,-8 0 20 0,8 0 56 0,-8 0 28 16</inkml:trace>
        </inkml:traceGroup>
        <inkml:traceGroup>
          <inkml:annotationXML>
            <emma:emma xmlns:emma="http://www.w3.org/2003/04/emma" version="1.0">
              <emma:interpretation id="{4F646400-0A5E-4706-9D8E-327B45AD8B1A}" emma:medium="tactile" emma:mode="ink">
                <msink:context xmlns:msink="http://schemas.microsoft.com/ink/2010/main" type="inkWord" rotatedBoundingBox="21579,3752 22023,3757 22018,4203 21574,419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369.5583">-3931 38 63 0,'0'-11'96'0,"-9"7"-4"0,9-1-8 16,0 0-24-16,0 1-4 0,0 4-4 0,0-5 4 0,0 5-4 15,0 0 0-15,0 0 8 0,0 0 8 0,0-5 0 0,0 5 0 16,9 0-4-16,-9 5 4 0,8-5 4 0,-8 5 0 0,9-1 0 16,-9 1 0-16,9 0-8 0,-1 4-4 0,0-3 0 0,2 3-4 15,6 1-8-15,-8 4-4 0,2-5-12 0,6 6 4 0,-7-1-8 0,8 6 0 16,-8-6-4-16,7 0-4 0,-8 4-4 0,10-2-4 0,0 3 0 16,-10-6-4-16,9 3 4 0,-1 3-8 0,2-5 0 0,-10 1 0 15,10 0-4-15,-2-2-4 0,-7 2-12 0,8-5-4 0,-8 4-12 0,7-5-12 16,-7 1-20-16,0-1-12 0,7-3-16 0,-6 3-8 15,-10-5-16-15,8-4-20 0,0 6-16 0,-8-6-40 0,0 0-44 0,0-6 44 16,9 2 36-16,-9-1 24 0,0-5 28 0</inkml:trace>
          <inkml:trace contextRef="#ctx0" brushRef="#br0" timeOffset="14651.8029">-3496-19 47 0,'0'-6'132'0,"-8"1"-12"0,8 0-8 0,-9 5-20 15,9 0-4-15,-9-4 4 0,9 4-8 0,-8 0-8 0,0 0-8 16,8 4 0-16,-10-4-8 0,2 5-4 0,0 0 0 0,-1 1-4 0,0-3-4 16,1 3-4-16,0 3-4 0,-1-4-8 0,1 4-4 15,-1 1 0-15,0 5-4 0,1-6-4 0,0 5-4 0,-2 1 0 0,-6 4-4 16,8-5-8-16,-2 1 8 0,2 4-4 0,-9 0 0 0,9-6-4 16,-10 8 0-16,10-2 0 0,0-4-4 0,-10 3 0 0,10-3 0 15,0-1-4-15,-10 1 0 0,10-1-8 0,-1 0-12 0,1 1-12 16,0-6-12-16,-2 1-8 0,10-5-20 0,0 4-20 0,-8-4-8 15,8 0-4-15,0-5-8 0,-8 4-36 0,8-4-40 0,8 0 16 0,-8-4 36 16,0-1 28-16,8 0 24 0</inkml:trace>
        </inkml:traceGroup>
        <inkml:traceGroup>
          <inkml:annotationXML>
            <emma:emma xmlns:emma="http://www.w3.org/2003/04/emma" version="1.0">
              <emma:interpretation id="{9700E803-6127-4B11-B166-9E8E49CF6EC0}" emma:medium="tactile" emma:mode="ink">
                <msink:context xmlns:msink="http://schemas.microsoft.com/ink/2010/main" type="inkWord" rotatedBoundingBox="22339,3188 24496,3213 24481,4512 22324,4487">
                  <msink:destinationLink direction="to" ref="{7C4F90CB-C2A6-43E0-B316-C3CA24DB03B3}"/>
                </msink:context>
              </emma:interpretation>
            </emma:emma>
          </inkml:annotationXML>
          <inkml:trace contextRef="#ctx0" brushRef="#br0" timeOffset="15089.6327">-3181-404 55 0,'0'-4'88'0,"0"-6"-8"0,0 5 0 15,0-5-24-15,0 6-4 0,0-1 0 0,0-5 0 0,0 6 0 16,9-2 0-16,-9 1 0 0,0-4 4 0,9 4 0 0,-1 1-4 15,-8-2 4-15,8-3-8 0,1 9 0 0,-9-4-4 0,8-2 0 0,10 3-4 16,-10 3-8-16,0 0 4 0,2-6-8 0,-10 6-4 0,16 0 0 16,-7 0-4-16,-9 6-4 0,8-6-4 0,1 3 0 0,-1 3 0 15,-8-2-4-15,9 5 0 0,-9-3-4 0,0 3 0 0,0 0 0 16,0 2 0-16,0-2 0 0,0 1 0 0,-9 4-4 0,1 1 0 16,-1-6 0-16,1 5 0 0,-1 1 4 0,1-5-4 0,0 3 0 0,-2-3 0 15,2 0 0-15,0 0 0 0,-2-1 0 0,2 0 0 0,0 1 0 16,-1-5 0-16,1 5 0 0,8-7 0 0,-8 4 0 0,8-3 0 15,0 1 0-15,0-1 0 0,0 2 0 0,0-6-16 0,0 4 20 16,0 1 4-16,8 0-4 0,-8 0 4 0,8-5 4 0,-8 4 4 16,9 2-4-16,-1-6 4 0,0 4 0 0,2 1 4 0,-10-5-4 15,8 0-8-15,0 5 8 0,2-5-8 0,-2 0 0 0,9 0 0 0,-9 0 0 16,1 5-4-16,-1-5 0 0,9 0-4 0,-9 0-4 0,2 0 4 16,6 0-12-16,-6-5-4 0,6 5-12 0,-8 0-20 0,1-5-12 15,8 5-24-15,-8-5-28 0,-1 5-20 0,10-4-36 0,-10 4-56 0,0-6 20 16,0 2 44-16,-8 4 28 0,10-5 20 0</inkml:trace>
          <inkml:trace contextRef="#ctx0" brushRef="#br0" timeOffset="15785.77">-2593 172 63 0,'0'0'108'0,"0"0"-8"0,0 0-8 16,0 0-24-16,0 0 0 0,0 0 4 0,0 0 0 0,0 0-4 15,0 0 8-15,9 0-4 0,-9 0-8 0,9 0 0 0,-9 0-4 0,8 0-8 16,0 0 0-16,2-5-8 0,-2 5-8 0,0-5 0 0,10 5-12 15,-10-5-4-15,9 5 0 0,0-5-8 0,0 5 0 0,-9-4-4 16,10-1-4-16,-2 0-4 0,2 1-8 0,-1-1-4 0,0 0-12 16,0 5-12-16,-1-5-12 0,-6 5-8 0,6-5-12 0,2 5-16 15,-1-5-8-15,-1 5-12 0,2-4-44 0,-10 4-48 0,10-6 32 0,-10 2 12 16,9 4 44-16</inkml:trace>
          <inkml:trace contextRef="#ctx0" brushRef="#br0" timeOffset="15600.2664">-2456-131 75 0,'0'-4'80'0,"8"4"4"0,-8 0-8 0,0-5-20 16,0 5-4-16,0 0 0 0,0 0 0 0,0 0 4 0,0 0 4 15,10 0 0-15,-10 0-8 0,0 5 8 0,0-1 0 0,0-4-12 0,8 10 4 16,-8-5-4-16,0 0 0 0,0 4-8 0,0 1-4 0,0-1 0 15,0 1-8-15,8 5-4 0,-8-2 0 0,0 2 0 0,0 5 0 16,0-6-4-16,0 5-4 0,-8 0 0 0,8 0-4 0,0-4-4 0,0 4 4 16,0 0-4-16,0 1-4 0,0-2 0 0,0-3-4 15,0 4 4-15,0-4-4 0,0-1-4 0,0 1 0 0,0-6-4 0,0 5-4 16,0-4-8-16,0-1-12 0,0-4-4 0,0 5-8 0,0-5-16 16,0-1-8-16,0-4-12 0,0 6-16 0,0-6-16 0,0 0-32 15,0 0-40-15,0-6 12 0,-8 2 36 0,8 4 28 0,-10-5 20 0</inkml:trace>
          <inkml:trace contextRef="#ctx0" brushRef="#br0" timeOffset="16227.5888">-1867 162 3 0,'-10'0'104'0,"2"5"-8"0,8 0-12 15,-8-5-24-15,8 0-12 0,0 0 0 0,-9 0-4 0,9-5 4 0,0 5-8 16,0-5 0-16,0-5 0 0,0 6-4 0,0-6 4 0,9 1 0 15,-9-6-4-15,8 6-4 0,-8-6 0 0,8 1-16 0,2-1 16 16,-2 1 4-16,0-1 0 0,1-4 0 0,0 5-4 0,-1-4 0 0,9-2 4 16,-9 5-4-16,10-4 0 0,-10 5 4 0,0-5-4 0,10 4 0 15,-10 1 0-15,1-1-4 0,-1 1 0 0,1 0 4 0,-1 4-8 16,1-4 0-16,-1 4-4 0,0 0 0 0,2 1 0 0,-2-1-4 16,-8 6 0-16,8-2-4 0,-8 2-4 0,0-1 0 0,10 1 0 15,-10 4 0-15,8-7 0 0,-8 7 0 0,0 0 4 0,0 0-4 16,0 7 4-16,0-7-4 0,0 4 4 0,0 1-4 0,0 5 4 15,0-1 0-15,0 1 0 0,0 0-4 0,8 4 0 0,-8 0-4 0,0 0 4 16,0 6 0-16,-8-6-4 0,16 10 0 0,-8-5 0 0,0 5 0 16,-8 0-4-16,8 0 4 0,0 0-4 0,0 4 0 0,0-4 4 15,0 1-4-15,0-2 0 0,0 2 0 0,0-1 0 0,0 0 0 16,0-5 0-16,0 5 0 0,0-5-4 0,0-5-4 0,0 6 0 16,0-6-4-16,0-4-8 0,0 4-8 0,0-5-12 0,0 1-8 15,8 0-8-15,-8-5-8 0,0-1-4 0,0 0-12 0,0-4-12 0,0 0-12 16,0 0-12-16,0 0-8 0,8 0-44 0,-8-4-32 0,0 0 24 15,0-1 40-15,0-5 20 0,0 5 20 0</inkml:trace>
          <inkml:trace contextRef="#ctx0" brushRef="#br0" timeOffset="16727.2517">-1373-586 67 0,'8'0'80'15,"-8"0"-4"-15,9 0-8 0,-9 0-16 0,8 0-4 0,-8 0 4 16,0 0-4-16,8 0 0 0,-8 0 0 0,10 0 4 0,-2 0-4 16,-8 0 0-16,8 0 4 0,2 0 8 0,-2 5 4 0,0-5-4 15,-8 0-4-15,8 4-4 0,10 1 4 0,-18-5 4 0,17 10 0 16,-9-5 4-16,0 0-4 0,2 4-4 0,6-4 0 0,-6 4 4 0,-2 7-4 16,0-7-4-16,0 4 0 0,1 2-4 0,-1-1-4 0,10 1 0 15,-10-1 0-15,0 5-4 0,2-4 0 0,-2 4 0 0,0 1-4 16,-8 3-36-16,8-3 0 0,2-2 0 0,-2 7 0 0,-8-2 0 15,8 2 0-15,-8-6 0 0,9 10 0 0,-1-5 0 0,-8-1 0 16,0 6 0-16,9-5 0 0,-9 5 0 0,0 1 0 0,0-2 0 0,0 1 0 16,0-1 0-16,0 1 0 0,0 0 0 0,0 4 0 0,0-4 0 15,0 0 0-15,0 4 0 0,-9-4 0 0,9 0 0 0,-8 0 0 16,-1-1 0-16,9 1 0 0,-8 0 0 0,0-5 0 0,-2 4 0 16,2-3 0-16,0-1 0 0,0-5 0 0,-2 5 0 0,-6-5 0 15,7 0 0-15,0 1 0 0,1-6-64 0,-9 5-44 0,9-9-24 0,-10 4-24 16,10-4-36-16,0-1-44 0,-10-4-48 0,10 0 40 0,-9 0 52 15,8-5 32-15,-8 0 28 0,9-5 28 0</inkml:trace>
        </inkml:traceGroup>
        <inkml:traceGroup>
          <inkml:annotationXML>
            <emma:emma xmlns:emma="http://www.w3.org/2003/04/emma" version="1.0">
              <emma:interpretation id="{AE5F36D1-B318-4401-8016-A78D4235EAF2}" emma:medium="tactile" emma:mode="ink">
                <msink:context xmlns:msink="http://schemas.microsoft.com/ink/2010/main" type="inkWord" rotatedBoundingBox="25519,3795 25869,3799 25864,4212 25514,4208"/>
              </emma:interpretation>
              <emma:one-of disjunction-type="recognition" id="oneOf5">
                <emma:interpretation id="interp5" emma:lang="" emma:confidence="0">
                  <emma:literal>=</emma:literal>
                </emma:interpretation>
                <emma:interpretation id="interp6" emma:lang="" emma:confidence="0">
                  <emma:literal>&gt;</emma:literal>
                </emma:interpretation>
                <emma:interpretation id="interp7" emma:lang="" emma:confidence="0">
                  <emma:literal>[</emma:literal>
                </emma:interpretation>
                <emma:interpretation id="interp8" emma:lang="" emma:confidence="0">
                  <emma:literal>±</emma:literal>
                </emma:interpretation>
                <emma:interpretation id="interp9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42765.5915">0-1 27 0,'0'0'76'0,"0"0"-8"0,0 5 0 15,0-5-28-15,0 0-8 0,0 0 4 0,0 0 0 0,0 0 0 16,0 0 0-16,0 0 0 0,0 5 0 0,0-5 0 0,0 0-4 16,0 4 0-16,0-4 0 0,0 5 0 0,0-5 4 0,8 0-4 0,-8 5 4 15,0-1-4-15,8-4 8 0,-8 5-8 0,10 1 8 16,-10-2-8-16,8 1 0 0,0-5 8 0,-8 4-4 0,9-4 0 0,-1 6 4 15,1-2-4-15,-1-4 0 0,-8 5 0 0,9 0 4 0,-1-5-4 16,0 5 0-16,2-5 0 0,-2 4-8 0,0-4 0 0,2 6 0 16,6-6-8-16,-8 0 0 0,1 4-4 0,-1-4 0 0,10 0 0 0,-10 0-4 15,0 0 0-15,2 5 0 0,6-5 0 0,-8 0-4 0,2 0 0 16,-2 0-4-16,0 0 0 0,1 0 0 0,-1 0 0 0,1 0-4 16,0 0 0-16,-1 0 0 0,0 0 0 0,0 0 0 0,-8 0 4 15,10 0-4-15,-10 0 0 0,0 0 0 0,8 0-4 0,-8 0 0 16,0 0 0-16,0 0-4 0,0 0 0 0,0 0-4 0,0 0-12 0,0 0-8 15,0 0-8-15,0 0-8 0,0 0-8 0,0 0-8 0,0 0-12 16,0-5-12-16,0 5-12 0,0 0-8 0,0-4-8 0,0-2-12 16,0 6-36-16,0-4-16 0,-8 4 32 0,8 0 24 0,-10-5 24 15</inkml:trace>
          <inkml:trace contextRef="#ctx0" brushRef="#br0" timeOffset="43139.5903">16 363 51 0,'0'5'80'0,"0"-5"0"15,10 5-4-15,-10-5-24 0,8 5-16 0,-8-5 16 0,8 0 0 16,-8 4-4-16,9-4 0 0,-9 6 0 0,8-6 0 0,-8 4 4 16,9-4-4-16,-1 0 0 0,-8 5 0 0,9-5-8 0,-1 4 4 15,0-4-8-15,2 0 0 0,-10 6 0 0,8-6 0 0,0 0 0 16,2 0-4-16,-2 0 0 0,0 4 0 0,0-4 4 0,1 0-8 0,-1 0-4 16,1 0-4-16,0 0-4 0,-1 0 0 0,-8 0 0 0,8 0-4 15,2 0-8-15,-2 0 4 0,0 0-4 0,-8 0 0 16,8 0 0-16,2 0-4 0,-10 0 0 0,8 0 0 0,-8 5 0 0,8-5 0 15,-8 0-8-15,0 0-12 0,0 0-8 0,9 0-12 0,-9 0-4 16,0 0-20-16,0 0-20 0,0 0-24 0,0 0-12 0,0 0-44 16,0 0-44-16,0 0 32 0,0 0 36 0,-9 0 24 0,9 0 24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52:23.7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-14-14 87 0,'0'5'96'0,"0"-5"0"16,0 4-4-16,0-4-24 0,0 0 8 0,0 0-4 0,0 0 4 0,0 0 4 15,0 0-8-15,0 0 4 0,0 0-4 0,0 0 0 0,0 0-4 16,0 0-4-16,0 0 8 0,0 0-12 0,0 0 0 0,0 0 0 15,0 0-8-15,0 0 0 0,0 0-4 0,0 0-8 0,0 0-4 0,0 0-8 16,0 0-8-16,0 0-4 0,0 0 0 0,0 0-4 16,0 0-4-16,0 0-8 0,0 0-4 0,0 0-20 0,0 0 16 0,0 0-16 15,0 0-16-15,0 0-16 0,0 0-16 0,0 0-12 0,0 0-28 16,0 0-12-16,0 0-12 0,9 0-20 0,-9 0-60 0,0 0 20 16,0 0 28-16,9-4 36 0,-9 4 28 0,8-5 16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18:04.3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DA66E7F-08CF-43E8-A299-02DA258CF715}" emma:medium="tactile" emma:mode="ink">
          <msink:context xmlns:msink="http://schemas.microsoft.com/ink/2010/main" type="inkDrawing" rotatedBoundingBox="8689,4130 11296,4359 11250,4885 8642,4656" semanticType="callout" shapeName="Other">
            <msink:sourceLink direction="with" ref="{6EAB804A-1F4A-427C-97A2-C2AA6502D360}"/>
            <msink:sourceLink direction="with" ref="{B3554803-D8F5-4C23-82F6-C4FBEFFD0FD2}"/>
            <msink:sourceLink direction="with" ref="{58C03AC9-5713-4D39-B232-41A37392AB28}"/>
          </msink:context>
        </emma:interpretation>
      </emma:emma>
    </inkml:annotationXML>
    <inkml:trace contextRef="#ctx0" brushRef="#br0">-16830 340 51 0,'0'0'84'0,"0"0"-12"0,0 0-8 15,0-5-20-15,0 5-4 0,0 0 4 0,0 0 0 0,0 0-4 0,0 0 0 16,0 0-4-16,0 0 4 0,0 0 0 0,0 0 0 0,0 0 12 16,0 0-4-16,0 0 8 0,0 0 4 0,0 0-4 0,0 0 0 15,0 0 0-15,0 0 0 0,0 5 0 0,0-1-4 0,0 0-4 0,0 2-8 16,0-1 0-16,0-1-8 0,0 6-4 0,8-1-4 0,-8 6-4 15,0-5 0-15,0 4-8 0,0 1 0 0,0-2-4 0,0 2-4 16,0 5 4-16,0-6 0 0,0 5-8 0,0-4 4 0,0 4 0 16,0-5-4-16,0 5 0 0,0 0 4 0,0-4-4 0,0 4 4 15,0-5-4-15,0 4 0 0,0-2 0 0,0-2 0 0,0 1 0 16,0-1 4-16,0 0-4 0,0 1 0 0,0-6-4 0,0 5 4 16,0-4 0-16,0 5 0 0,0-6 0 0,0-4 0 0,0 4 0 0,0-3-4 15,0 3 0-15,0-5 4 0,0 2 0 0,0-2 4 0,0-4-4 16,8 5 0-16,-8-5 0 0,9 0 0 0,-9 0 0 0,0 5 0 15,8-5 0-15,-8 0 0 0,9 0-4 0,0 0 4 0,-1 0 0 0,-8 0 0 16,8-5 0-16,2 5 0 0,-10 0 0 0,8-5 0 16,0 5 0-16,0 0 0 0,2-4 0 0,-2 4 0 0,0 0 0 0,1 0 0 15,8-6 0-15,-8 6 0 0,7 0 0 0,-8 0 0 0,10-4 0 16,-10 4 4-16,10 0-4 0,-1 0 0 0,-1 0 0 0,2 0 0 16,-2 4 4-16,2-4-4 0,-1 0 0 0,8-4 4 0,-8 4-4 15,9 0 0-15,-8-5 4 0,7 5-4 0,0 0 0 0,0-4 0 0,1 4 4 16,0-6-4-16,0 6 4 0,-1-4 0 0,1-1-4 15,0 5 0-15,-1-5 0 0,1 5 0 0,8 0 0 0,-8 0 4 0,-1 0-4 16,0 0 0-16,0-5 0 0,1 5-4 0,0 0 4 0,-9 5 4 16,9-5-4-16,0 0-20 0,-10 5 24 0,10-5 0 0,-9 0 0 15,9 5 0-15,-10-5-4 0,2 4 0 0,-2-4 4 0,10 6-4 16,-9-6 0-16,1 4 0 0,-2-4 0 0,2 5 4 0,-2-5-4 16,10 0 0-16,-9 4 0 0,0-4 0 0,0 0 0 0,9 0 4 0,-8 0-4 15,6 0-4-15,-7 0 8 0,9 6 0 0,-8-6-4 0,6 0 0 16,2 0 0-16,0 4 0 0,-1-4 0 0,-7 5 0 0,8-5 0 15,-1 5 0-15,0-5 0 0,0 5 4 0,1-5-4 0,0 4 4 16,-1-4-8-16,1 0 4 0,0 6 0 0,-9-6 0 0,8 0 0 16,0 0 0-16,-7 0 4 0,8 0-4 0,-10 0 0 0,10 0 0 0,-9 0 0 15,1 0-4-15,6 0 8 0,-6 0-8 0,-1 0 4 0,0 0 4 16,0 0-4-16,0 4 0 0,0-4 0 0,1 5-4 0,-2-5 4 16,-7 4 0-16,8-4 0 0,0 6 0 0,-1-2 0 0,-6 1 4 0,6-5-4 15,-6 5 0-15,6 1 0 0,-8-3 0 0,10 3 0 16,-10-2 0-16,1 1-16 0,7 0 20 0,-6 0-4 0,-2-1 0 0,0 1 4 15,2-5-4-15,-2 5 0 0,8-1 4 0,-7 1-4 0,0 1 0 16,-1-6 0-16,1 4 0 0,-1-4 0 0,0 5 0 0,2 0 0 16,-10-5 0-16,8 5 0 0,0-5 0 0,0 0 0 0,2 4 0 0,-10-4 0 15,8 5 4-15,0-5-4 0,1 0 0 0,-1 5 0 0,-8-5 4 16,9 5-4-16,0-5 0 0,-1 4 0 0,-8-4 0 0,8 6 4 16,0-6-4-16,-8 0 0 0,10 4 4 0,-10-4-4 0,8 5-4 15,-8-5 4-15,8 0 0 0,-8 0 0 0,10 0 4 0,-10 5-4 16,0-5 8-16,0 0-4 0,8 0 4 0,-8 0 4 0,0-5 0 15,0 5 0-15,0-5 4 0,8 5-4 0,-8-4 4 0,0 4 0 0,0-6 0 16,0-3 0-16,0 4 0 0,0 0 0 0,0 1 0 16,9-6-4-16,-9 5 0 0,0-5 0 0,0 1 0 0,0-1 0 0,0 1 4 15,0-1 0-15,0 0-4 0,0 1 0 0,0 4 0 0,0-4-20 16,-9-1 28-16,18 1-8 0,-9-1 4 0,0 0-4 0,0 5 0 16,0-5 4-16,0 1-8 0,0 5 8 0,0-6-4 0,0 0-8 0,0 5-4 15,0-4 0-15,0 3 0 0,8 2 0 0,-8-6 0 0,0 6 0 16,0-1 0-16,0 0 0 0,9 0 0 0,-9 1 0 0,0-1 0 15,0 1 0-15,8 4 0 0,-8-6 0 0,0 2 0 0,0 4 0 16,0 0 0-16,0 0 0 0,0 0 0 0,0 0 0 0,0 0 0 16,0 0 0-16,0 0 0 0,0 0 0 0,0 0 0 0,0 0 0 0,0 0 0 15,0 0 0-15,0 0 0 0,0 0-48 0,0 0-32 16,0 0-28-16,0 0-24 0,-8 0-48 0,8 4-44 0,-9-4-80 0,9 6 40 16,-8-2 52-16,-1 1 40 0,1-1 36 0,0 6 24 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22:09.1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69B667-ABFF-48E3-88E6-A06ABE21ADB0}" emma:medium="tactile" emma:mode="ink">
          <msink:context xmlns:msink="http://schemas.microsoft.com/ink/2010/main" type="writingRegion" rotatedBoundingBox="18434,4371 24067,4457 24051,5491 18418,5406"/>
        </emma:interpretation>
      </emma:emma>
    </inkml:annotationXML>
    <inkml:traceGroup>
      <inkml:annotationXML>
        <emma:emma xmlns:emma="http://www.w3.org/2003/04/emma" version="1.0">
          <emma:interpretation id="{C0C22A14-C1A5-486B-BEEB-EB695D89EF5E}" emma:medium="tactile" emma:mode="ink">
            <msink:context xmlns:msink="http://schemas.microsoft.com/ink/2010/main" type="paragraph" rotatedBoundingBox="18434,4371 24067,4457 24051,5491 18418,5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C7EE5D-3A91-4F3D-8C79-EB87ED6523F9}" emma:medium="tactile" emma:mode="ink">
              <msink:context xmlns:msink="http://schemas.microsoft.com/ink/2010/main" type="line" rotatedBoundingBox="18434,4371 24067,4457 24051,5491 18418,5406"/>
            </emma:interpretation>
          </emma:emma>
        </inkml:annotationXML>
        <inkml:traceGroup>
          <inkml:annotationXML>
            <emma:emma xmlns:emma="http://www.w3.org/2003/04/emma" version="1.0">
              <emma:interpretation id="{479A7106-A0D2-428B-A2B4-63B262657D29}" emma:medium="tactile" emma:mode="ink">
                <msink:context xmlns:msink="http://schemas.microsoft.com/ink/2010/main" type="inkWord" rotatedBoundingBox="18434,4371 24067,4457 24051,5491 18418,5406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w</emma:literal>
                </emma:interpretation>
              </emma:one-of>
            </emma:emma>
          </inkml:annotationXML>
          <inkml:trace contextRef="#ctx0" brushRef="#br0">-6702 666 67 0,'0'0'92'0,"0"0"-8"0,0 0-8 0,0-5-24 0,0 5 4 0,0 0-8 16,0 0 4-16,0 0 0 0,0 0-8 0,0 5 4 0,0-5 0 15,0 0-4-15,0 0 0 0,0 0 8 0,0 0-4 0,0 0-4 16,0 0 4-16,0 0-4 0,0 0-4 0,0 0 8 0,0 0 0 0,0 0 8 16,0 0 0-16,0 0 8 0,0 0-4 0,0 0-4 0,8 3 4 15,-8-3-8-15,0 6-4 0,0-1-4 0,0 0-4 0,0 4 0 16,0 1-4-16,0 0-8 0,0 0-4 0,0 4 0 0,0 0 0 0,0 0-4 16,0 0-4-16,0 6 0 0,0-1 0 0,0 0 0 0,0 5-4 15,-8-4-4-15,8 3 4 0,0 2-4 0,0-2-4 0,0-4 0 16,-8 6 0-16,8-2 0 0,0-3 0 0,0 4 0 0,-9-5 0 15,9 0 0-15,0 0-4 0,0 0 0 0,0-4 0 0,0 0 0 16,0-1 0-16,-8 0 0 0,8 0 0 0,0-4 0 0,0 0 0 16,0 4 0-16,0-5 0 0,0 1 0 0,0-5 0 0,0 5 0 15,8-2 0-15,-16 3 0 0,8-7 0 0,0 6 0 0,0-5 0 16,0 5 0-16,0-6 0 0,0 7 0 0,0-3 0 0,0-3 0 0,0 6 0 16,0-8 0-16,0 3 0 0,0 3 0 0,0-5 0 0,0 2 0 15,0-2 0-15,0 6 0 0,0-10 0 0,0 4 0 0,0 1 0 16,0-5 0-16,0 6 0 0,-8-6 0 0,8 0 0 0,0 0 0 15,0 4 0-15,0-4 0 0,0 0 0 0,0 0 0 0,0 0 0 16,0 0 0-16,0 0 0 0,0 0 0 0,0 0 0 0,0 0 0 0,0 0 0 16,0 0 0-16,0 0 0 0,0 0 0 0,0 0 0 0,0 0 0 15,0 0 0-15,0 0 0 0,0 0 0 0,0 0 0 0,0 0 0 16,0 0 0-16,0 0 0 0,0 0 0 0,0 0 0 0,0-4 0 0,0 4 0 16,0 0 0-16,0 0 0 0,0-6 0 0,0 6 0 15,8 0 0-15,-8-5 0 0,0 5 0 0,0-4 0 0,8 4 0 0,-8 0 0 16,9 0 0-16,-9-5 0 0,8 5 0 0,0-5 0 0,-8 5 0 15,9 0 0-15,0-4 0 0,-1 4 0 0,0 0 0 0,2-6 0 16,-2 6 0-16,0-4 0 0,1 4 0 0,8-5 0 0,-9 1 0 0,1 4 0 16,8-6 0-16,0 6 0 0,-9-3 0 0,10 3 0 0,-2-6 0 15,2 6 0-15,-1 0 0 0,-1 0 0 0,2 0 0 0,-2 0 0 16,10-5 0-16,-8 5 0 0,-1 0 0 0,8 0 0 0,-8 0 0 16,1 0 0-16,7 0 0 0,-8 0 0 0,8 5 0 0,-7-5 0 15,8 0 0-15,-1 0-4 0,-8 0 8 0,8 6-4 0,1-6 0 16,-8 3 0-16,6-3 0 0,2 6 0 0,-9-2 0 0,9-4 0 15,0 5 0-15,-10-1 0 0,10 2 0 0,-1-2 0 0,-7 1 0 16,8 0 0-16,-10-5 0 0,10 4 0 0,-9-4-8 0,9 5 12 0,0 1-4 16,-10-6 0-16,10 0 0 0,-9 4-4 0,9-4 8 0,0 0-4 15,-10 0-4-15,9 0 8 0,1 0-8 0,-8 0 4 0,6 0 0 16,2 0 4-16,0 0-4 0,-1 0 4 0,1 0-4 0,0 0 0 16,-1 0-4-16,1 0 4 0,0 0 0 0,0 0 4 0,-2 0-4 15,11 0 0-15,-9 0 0 0,-2 0 0 0,11 0 0 0,-9 0 0 0,-2 0 0 16,12 0 0-16,-11 0 0 0,1 0 0 0,-2 0 0 0,11 0 0 15,-9 0 0-15,-1 0 0 0,0 5 0 0,1-5 0 0,-8 0 0 16,7 5 0-16,1-5 0 0,-10 0 0 0,10 5 0 0,-9-5 0 0,0 0 0 16,8 4 0-16,-7 1 0 0,-2-5 0 0,2 5 0 15,-1-5 0-15,0 5 0 0,8-1 0 0,-17-4 0 0,18 6 0 0,-8-6 0 16,-10 4 0-16,18-4 0 0,-9 5 0 0,-1-5 0 0,2 0 0 16,0 5 0-16,-2-5 0 0,1 0 0 0,9 0 0 0,-10 5 0 15,2-5 0-15,8 0 0 0,-10 0 0 0,2 0 0 0,7 0 0 0,-7 0 0 16,6 0 0-16,-6 0 0 0,-1 0 0 0,9 0 0 15,-10 0 0-15,10 0 0 0,-8 0 0 0,-2 0 0 0,10 0 0 0,-9 0 0 16,-1 0 0-16,10 0 0 0,-8 0 0 0,-2 0 0 0,10 0 0 16,-9 0 0-16,1 0-4 0,-2 0 8 0,2 0-4 0,-2 0 0 15,10 0 0-15,-9 0 0 0,-1 0 0 0,2 0 0 0,0 0 0 16,-2 0 0-16,9 0 0 0,-7 4 0 0,-2-4 0 0,2 0 0 16,-1 0-4-16,9 0 4 0,-10 5 0 0,2-5 0 0,8 0 0 15,-10 0 0-15,10 0 0 0,-9 0 0 0,9 0 0 0,0 0 0 0,-10 0 4 16,10 0-4-16,-1 0 0 0,-7 0 0 0,6 0 0 0,2 0 0 15,0 0 0-15,-9 5 0 0,9-5 0 0,-10 0 0 0,10 5 0 16,-8-5 0-16,7 4 0 0,-9-4 0 0,10 5 0 0,-8-5 0 16,-1 5 0-16,8 0 0 0,-8-5 0 0,1 5 0 0,-2-1 0 15,2-4 0-15,-2 5-8 0,2-5 12 0,-1 5 0 0,-1 0-4 0,2-5 0 16,-10 5 0-16,10 0 0 0,-2-5 0 0,1 4 0 0,1-4 0 16,-10 5 0-16,8 0 0 0,2 0 0 0,-10-5 0 0,10 4 0 15,-1-4 0-15,-9 5 0 0,9 0 0 0,0 0 0 0,-9-5 0 0,10 4 0 16,0-4 0-16,-10 4 0 0,8 2 0 0,-7-6 0 15,8 5 0-15,-8-5 0 0,7 5 0 0,2 0 0 0,-2-5 0 0,-6 4-4 16,6-4 4-16,1 5 0 0,1-5 0 0,-10 5 0 0,10 0 0 16,-2-5 0-16,2 4 4 0,-2-4-4 0,1 0 0 0,-8 5 0 15,8-5 0-15,-1 0 0 0,2 0 0 0,0 6 0 0,-10-6 0 0,9 0 0 16,-1 0 0-16,2 0 0 0,-10 0 0 0,10 4 0 0,-10-4 0 16,9 0 0-16,0 0 0 0,-9 4 0 0,9-4 0 0,-8 0 0 15,8 6 0-15,-9-6 0 0,10 0 0 0,-10 4 0 0,10-4 0 16,-10 0 0-16,9 0 0 0,-9 0 0 0,0 0 0 0,10 0 0 15,-10 0 0-15,10 0 0 0,-10 0 0 0,0 6 0 0,10-12 0 0,-10 6 0 16,9 0 0-16,-9 6 0 0,10-12 0 0,-10 6 0 16,0 0 0-16,10 0 0 0,-10 6 0 0,1-6 0 0,0 0 0 0,8 0 0 15,-9 0 0-15,0 0 0 0,0 0 0 0,2 0 0 0,-2 0 0 16,0 0 0-16,2 0 0 0,-10 0 0 0,8 0 0 0,0 0 0 16,-8 0 0-16,9 0 0 0,-9 0 0 0,8 0 0 0,-8 0 0 15,0 0 0-15,0 0 0 0,0 0 0 0,9 4 0 0,-9-4 0 0,0 0 0 16,0 0 0-16,0 0 0 0,0 0 0 0,0-4 0 15,0 4 0-15,0 4 0 0,0-4 0 0,0 0 0 0,-9 0 0 0,9 0 0 16,9 0 0-16,-9 0 0 0,0 0 0 0,0 0 0 0,0 0 0 16,0 0 0-16,0 0 0 0,0 0 0 0,0 0 0 0,0-4 0 15,-9 4 0-15,9 0 0 0,0-6 0 0,0 6 0 0,0-4 0 0,0-2 0 16,9 2 0-16,-9 0 0 0,0-2 0 0,0-3 0 16,0 4 0-16,0-5 0 0,0 1 0 0,0-1 0 0,0 0 0 0,8 1 0 15,-8-1 0-15,0-4 0 0,0 5 0 0,0-6 0 0,0 1 0 16,0-1 0-16,0 1 0 0,9-5 0 0,-9-1 0 0,0 1 0 15,0 0 0-15,0 0 0 0,8-5-4 0,-8 6 0 0,0-6 0 16,0-1 4-16,8 6-4 0,-8-6 4 0,0 2-4 0,10 4 0 0,-10-1 4 16,0-4 0-16,8 6-4 0,-8 3 0 0,0-4 0 0,0 4 4 15,0-4-4-15,0 5 4 0,0 0 0 0,0-1-4 0,0 5 4 16,0-4 0-16,0 5 0 0,0-6-4 0,0 5 4 0,0-4 0 16,-8 5-4-16,8-2 0 0,0-3 4 0,0 5 0 0,-10-1 0 0,10-3 0 15,0 2 0-15,0 2 4 0,-8-6-4 0,8 5 0 0,0 1 0 16,0 4 0-16,0-4-4 0,0-1 0 0,0 5 8 0,0 1 0 15,0-2-8-15,0 2 4 0,0-1 0 0,0 5 4 16,0 0-4-16,0-5-4 0,0 5 8 0,-8 0-4 0,8 0 0 0,0 0 0 16,-9 5 0-16,9-5 0 0,-8 5 0 0,8-5 0 0,-9 4 0 0,9 2 0 15,-8-2-4-15,-1 1 4 0,1-1 4 0,0 6-4 0,-2-5-4 16,-6 5 4-16,6 0 4 0,2 3-4 0,-8 2-4 0,7-4 4 16,-8 2 0-16,8 2 0 0,-7-1 0 0,6 1 0 0,-6-6 0 0,7 5 0 15,-8 1 0-15,9-5-4 0,-1 4 4 0,1-5 0 16,-1-4 0-16,0 5 0 0,9 0 0 0,-8-6-4 0,8 1 4 15,-8 0 0-15,8-5 0 0,0 4 0 0,0-4 0 0,0 0 0 0,8 5 0 16,-8-10 0-16,8 5-4 0,1-4 4 0,0 4-8 16,-9-5 4-16,17 0 0 0,-9 1 0 0,0-6 0 0,1 0 0 0,0 5 0 15,7-4 4-15,2-1-8 0,-10 0 4 0,10-4 4 0,-1 5-4 16,-9-1 4-16,8-5-4 0,-6 6 4 0,6-1-4 0,-6 1 4 16,-2-1-4-16,9 0 4 0,-9 1-4 0,1 4 4 0,8-4 0 0,-9 3 0 15,0-3-4-15,2 5-16 0,-2 4 24 0,-8-6 0 0,8 2-4 16,2 4 4-16,-2-5 0 0,-8 5-4 0,8 0 4 0,-8 0 0 15,8 0 4-15,-8 0-4 0,9 5 0 0,-9-1 4 0,9 2 4 16,-9-2 0-16,8 1 4 0,-8 5-4 0,9-6 0 0,-9 6 4 16,8-1 0-16,-8 1-4 0,8 0-12 0,-8-1 0 0,10 5 0 0,-2-3 0 15,-8 3 0-15,8-5 0 0,-8 6 0 0,8-5 0 0,2-1 0 16,-10 5 0-16,8-4 0 0,-8 0 0 0,8-1 0 0,1 1 0 16,-9-1 0-16,9-4 0 0,-9 5 0 0,8-7 0 0,1 8 0 15,-9-6 0-15,0 0 0 0,8-1 0 0,-8 1 0 0,0 0 0 16,8-5 0-16,-8 0 0 0,0 5-84 0,0-5-44 0,0 0-28 0,0 0-48 15,-8 0-72-15,8 0-24 0,-8 0 56 0,-1-5 40 0,1 0 44 16,-1 5 24-16,-8-5 28 0</inkml:trace>
          <inkml:trace contextRef="#ctx0" brushRef="#br1" timeOffset="-28559.5954">-7043 618 35 0,'0'0'84'0,"0"0"-8"0,0 0-12 0,0 0-20 0,0 0 0 0,0 0-8 16,0 0 0-16,0 0-4 0,0 0 4 0,0 0-4 15,0 0 0-15,0 0 0 0,0 0 0 0,0 0 4 0,0 0 0 0,0 0 4 16,0 0 0-16,0 0 4 0,0 0 0 0,0 0 4 0,0 0 4 16,0 0-12-16,0 5 4 0,0-5-4 0,0 5 0 0,0-5-4 15,0 4 4-15,0 1-8 0,0 0-4 0,0 4 0 0,0-4 0 16,0 0-4-16,0 3-4 0,0 3 0 0,0-1-4 0,0-6-4 0,0 6 0 16,0 0-4-16,0 0 0 0,0 4 4 0,0-4-8 15,0-1 4-15,0 0-4 0,0 1 0 0,0 0 4 0,0-2 0 0,0 7-4 16,0-5 4-16,0-1-4 0,0 1 0 0,-9 5 0 0,9-6 0 15,0 1-4-15,0 0 4 0,0 3 0 0,0-3 0 0,-8 6-4 16,8-7 4-16,0 5 0 0,-8-5 0 0,8 1 0 0,0 5-4 16,-8-6 4-16,8 1-4 0,0-1 0 0,0 5 4 0,0-4 0 15,0 0-4-15,0-5 0 0,0 4 0 0,0-4 0 0,-10 5 0 0,10-5 4 16,0 4-4-16,0-4 0 0,0-1 0 0,0 1 0 0,0 0 4 16,0 0-4-16,0 0 0 0,0-2 0 0,0 3 0 0,0-1 0 15,0-5 0-15,0 10-4 0,0-6 4 0,0 1 0 0,0 0 4 16,0 0-8-16,0 0 4 0,0-2 0 0,0 4-4 0,0 2 4 15,0-4 0-15,0-1 0 0,0 1 4 0,0 0-8 0,0-5 4 0,0 5 0 16,-8-5 4-16,8 4 0 0,8-4-4 0,-8 0 4 0,0 0-4 16,0 0 0-16,0 0 4 0,0 0-4 0,0 0 0 0,0 0 0 15,0 0 4-15,0 0-4 0,0 0 4 0,0 0 0 0,0 0 0 0,0 0-4 16,0 0 4-16,0 0-4 0,0 0 4 0,0 0 0 16,0 0 0-16,0 0-4 0,0 0 0 0,0 0 4 0,0 0 0 0,0 0 0 15,0 0-4-15,0 0 4 0,0 0-4 0,0 0 4 0,0 0 4 16,0 0-4-16,0 0 0 0,0 0 0 0,0 0 0 0,0 0-4 15,0 0 4-15,0 0 0 0,0 0 0 0,0 0 0 0,0 0-4 16,0 0 0-16,0 0 0 0,0 0 0 0,0 0 4 0,0 0 0 0,0 0-4 16,0 0 4-16,0 0-4 0,0 0 0 0,0 0 4 0,0 0-4 15,0 0 0-15,0 0 0 0,0 0 0 0,0 0 0 0,0 0 0 16,0 0 0-16,0 0 0 0,0 0 0 0,0 0 4 0,0 0-8 16,0 0 4-16,10 0 0 0,-10-4 0 0,8 4 0 0,-8 0 0 15,8-5 0-15,0 5 0 0,-8 0 0 0,9 0 0 0,0-5 0 0,8 5 0 16,-9-5 0-16,0 5 0 0,2-4 0 0,6 4 0 0,-8 0-4 15,2 0 4-15,6 0 4 0,1 0 0 0,-8 0 0 0,8 0-4 16,1 0 4-16,-2-5 0 0,2 5-4 0,-2 0 4 0,1 5 0 16,1-5-4-16,-2 0 0 0,2 0 0 0,-2 0 4 0,10 0-4 15,-9 0 8-15,0 0-12 0,0 0 4 0,9 0 0 0,-9 0 4 0,0 0 0 16,0 0-4-16,9 0 4 0,-10 0-4 0,10 0 0 16,-8 0 4-16,7 0-4 0,-9 0 0 0,10 0 4 0,-8 0-4 0,7 0 0 15,-8 0 0-15,8 0 0 0,-7 4 0 0,8-4-4 0,-1 0 4 16,-8 0 4-16,8 0-4 0,-7 0 0 0,8 0 0 0,-1 0 0 15,0 0 0-15,-8 0 0 0,9 0 4 0,-8 0-8 0,6 5 8 0,2-5-4 16,-9 0 0-16,9 0 0 0,-10-5 0 0,2 5 0 16,8 0 0-16,-9 5 0 0,7-5-4 0,-6 0 4 0,0 0-4 15,7 0 4-15,-8 0 0 0,0 0 0 0,-1 0 0 0,10 0 0 0,-8 0 0 16,-2 0 0-16,10 0 0 0,-9 0 0 0,9 0 4 0,-8 0-4 16,-2 0 0-16,9 0 0 0,-7 0 0 0,8 0 0 0,-10 0 0 15,10 0 0-15,-1-5 4 0,1 5-4 0,-10 0 0 0,10-4-4 0,0 4 4 16,0 0-4-16,-1-5 4 0,1 5-4 0,0-5 4 15,7 1 4-15,-7 4-4 0,0-7 0 0,0 4 4 0,-1 3-4 0,9-5 0 16,-8 5 0-16,0-5 4 0,-1 5-8 0,1 0 4 0,-2 0 0 16,2 0 0-16,0 0 0 0,-1 0 0 0,1 0-4 0,0 0 4 15,-9 0 0-15,8 5 4 0,-8-5-4 0,9 0 0 0,-8 5 0 0,6-5-4 16,-6 3 4-16,-1-3 0 0,-1 7 0 0,10-7 0 0,-8 0 0 16,-2 4 0-16,10-4 0 0,-9 5 0 0,-1-5 0 0,2 0 0 15,8 0 0-15,-9 5 0 0,0-5 0 0,0 0 0 0,9 0 0 16,-10 0 0-16,10 0 0 0,-9 0-4 0,0 0 4 0,8-5 0 15,-7 10 0-15,8-5 0 0,-10 0 0 0,10 0 4 0,-9 0-4 16,9 0 0-16,-10 0 0 0,10 0 0 0,-9 0 0 0,9 0 0 0,-10 0 0 16,2-5 4-16,8 5-8 0,-9 0 0 0,8 0 4 0,-8 0 0 15,1 0 0-15,-2 0 0 0,2 0 0 0,-2-5 0 0,10 5 0 16,-9 0 0-16,-9 0 0 0,18 0 0 0,-18 0 4 0,10 0-4 16,-1 0 0-16,0 0 0 0,-8 0 0 0,7 0 0 0,2 0 0 15,-10 0 0-15,10 0 0 0,-10 0 0 0,9 0 0 0,-9 0 0 16,0 0 0-16,2 0 0 0,6 0 0 0,-8 0 0 0,2 0 0 15,-2 0 0-15,0 0 0 0,1 0 4 0,-9 0-4 0,9 0 0 0,-1 0 0 16,-8 0 0-16,9 0-4 0,-9 0 8 0,8 0-4 0,-8 0 0 16,0 0 0-16,0 0 0 0,0 0-4 0,0 0 0 0,0 0 4 15,0 0 0-15,0 0 0 0,0 0 4 0,0 0-4 0,0 0 0 0,0 0 4 16,0 0-4-16,0 0 0 0,0 0 4 0,0 0-4 16,0 0 4-16,0 0-4 0,0 0 0 0,0 0 0 0,0 0 4 0,0 0-8 15,0 0 8-15,0 0-4 0,0 0 0 0,0 0-4 0,0 0 4 16,0 0 4-16,0 0 0 0,0-4-8 0,0 4 4 0,0 0 0 15,0-7 0-15,0 4 0 0,0-2 4 0,0 0-4 0,0 0 0 16,0 0 0-16,0-4 4 0,0 4-8 0,0-6 4 0,0 3-4 16,0-7 4-16,0 6 0 0,0 0 0 0,0-6 0 0,0 5 0 15,0-4 0-15,0-1 0 0,0 6 0 0,0-5-4 0,0-1 0 0,0 0 4 16,0 1-4-16,0 5 0 0,0-5 0 0,0-1 0 0,0 5 8 16,0-4-8-16,0 5 4 0,0-6-4 0,-8 5 4 0,8 0 0 15,0 1 0-15,0-5 0 0,0 4-20 0,0 1 20 0,-9-2 4 0,9 3-4 16,0-2 4-16,-8 0-4 0,8-4-4 0,0 4 4 0,-9 1 0 15,9 0 4-15,0-1-4 0,0 5-4 0,0-5 4 0,0 1 0 16,0-1 0-16,-9 5 0 0,9-1 0 0,0-2-4 0,0 3 4 16,0 0 0-16,0 1 0 0,0-1 0 0,0 0 0 0,0 5 0 15,0-5 0-15,0 5 0 0,0 0 0 0,0-4 0 0,0 4 4 16,0 0-8-16,0 0 4 0,0 0 0 0,0 0-4 0,0 0 8 16,0 0-4-16,0 0 0 0,0 0 4 0,0 0-4 0,-8 0 0 0,16 0-4 15,-8 0 4-15,0 0 0 0,0 0 0 0,-8 0 0 0,8 0-4 16,0 0 4-16,0 0 0 0,0 0 0 0,0 0 0 0,0 0 0 15,0 0 4-15,0 0-4 0,0 0 0 0,0 0 0 0,0 0 0 0,0 0 0 16,0 0 0-16,0 0 0 0,0 0 0 0,0 0 0 16,0 0 0-16,0 0 0 0,0 0 4 0,0 0-4 0,0 4 0 0,0-4-4 15,-8 0 0-15,8 5 0 0,0-5 4 0,0 0 0 0,-10 5 4 16,10-5-4-16,0 5 0 0,-8-1 0 0,8-4 0 0,-8 5 4 16,8 0-4-16,-8 0 4 0,-2-2-4 0,10 3-4 0,-8-1 4 15,0 0 0-15,-1 0 0 0,1-1 0 0,0 1 0 0,-2 0 0 0,2 0 0 16,0 0 0-16,8 5-4 0,-10-6 4 0,2 1 0 15,0 0-4-15,0-5 4 0,8 4 4 0,-9 2-8 0,0-2 4 0,9-4 4 16,0 0-4-16,-8 5 0 0,8-5 0 0,0 0 0 0,0 0-4 16,0 4 4-16,0-4-4 0,0 0 4 0,0 0-4 0,0-4 0 15,0 4 4-15,0 0 0 0,0 0 0 0,0 0 0 0,0 0-4 0,8 0 0 16,-8 0 4-16,0 0-4 0,9-5 4 0,-9 5 0 0,0 0 4 16,9-4-4-16,-1-2-4 0,0 6 4 0,0-4 0 0,-8 4 0 15,10-5 4-15,-2 0-4 0,0 1 0 0,10-2 0 0,-10 2 0 16,1-1 0-16,-1 0 0 0,0 0 0 0,2 0-4 0,6 1 4 15,-8 4-16-15,2-5 20 0,-2 0 0 0,9 0 0 0,-8 5-4 0,-1 0 0 16,1-6 0-16,-1 6 0 0,0 0 0 0,1 0 0 0,0 0 0 16,-1 0 4-16,0 0-4 0,-8 0 0 0,10 0 0 0,-2 0 4 15,-8 6-4-15,8-6 0 0,1 5 0 0,-9-5 0 0,9 5 0 16,-9-5 0-16,8 5 0 0,-8-1 0 0,8 1 0 0,-8 0 4 16,0 0 0-16,9 0 0 0,-9-1 0 0,8 6 0 0,-8-5 4 0,0 0 0 15,9 5 0-15,-9-6 0 0,9 5 0 0,-9-4 4 16,0 0 0-16,8 4 0 0,-8-3 0 0,0-2 0 0,8 0 0 0,-8 7-4 15,0-7 0-15,10 1 0 0,-10 0-4 0,0 0 4 0,8-1-4 16,-8 2 4-16,0-2-8 0,0 1 4 0,0-5-4 0,0 4 0 16,0 2 0-16,0-6-4 0,0 0 4 0,0 4-4 0,0-4-12 15,0 0-4-15,0 0-12 0,0 0-8 0,0 0-20 0,0 0-20 0,0 0-20 16,0 0-36-16,0 0-28 0,0 0-64 0,-8-4-32 16,8 4 48-16,-10 0 40 0,2-6 40 0,0 6 16 0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19:15.8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511B5FE-34FE-4EE6-AAA6-351AA55AFE37}" emma:medium="tactile" emma:mode="ink">
          <msink:context xmlns:msink="http://schemas.microsoft.com/ink/2010/main" type="writingRegion" rotatedBoundingBox="3155,5694 23587,6021 23566,7294 3134,6967"/>
        </emma:interpretation>
      </emma:emma>
    </inkml:annotationXML>
    <inkml:traceGroup>
      <inkml:annotationXML>
        <emma:emma xmlns:emma="http://www.w3.org/2003/04/emma" version="1.0">
          <emma:interpretation id="{49C6639E-607E-40C0-A620-6576A5353E28}" emma:medium="tactile" emma:mode="ink">
            <msink:context xmlns:msink="http://schemas.microsoft.com/ink/2010/main" type="paragraph" rotatedBoundingBox="3155,5694 23587,6021 23566,7294 3134,69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FCFF70-D522-4DC2-8C39-6607CCBCAE5B}" emma:medium="tactile" emma:mode="ink">
              <msink:context xmlns:msink="http://schemas.microsoft.com/ink/2010/main" type="line" rotatedBoundingBox="3155,5694 23587,6021 23566,7294 3134,6967"/>
            </emma:interpretation>
          </emma:emma>
        </inkml:annotationXML>
        <inkml:traceGroup>
          <inkml:annotationXML>
            <emma:emma xmlns:emma="http://www.w3.org/2003/04/emma" version="1.0">
              <emma:interpretation id="{E679E0EB-5BDD-47E8-AE7C-DC5D13772E34}" emma:medium="tactile" emma:mode="ink">
                <msink:context xmlns:msink="http://schemas.microsoft.com/ink/2010/main" type="inkWord" rotatedBoundingBox="3143,6420 3581,6427 3576,6730 3138,67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-22380 2920 59 0,'0'0'92'0,"0"0"-4"0,0 0-4 16,0 0-20-16,0 0 4 0,8 0 0 0,-8 0 4 0,0 0 4 16,8 0 4-16,-8 0 0 0,9 0-4 0,-1 0-4 0,-8 0 0 15,8 0-4-15,1 0 0 0,0 0 0 0,-1 0-4 0,10 0 0 16,-10 0 0-16,0 0-8 0,10 0 4 0,-10 0-8 0,0 0-8 15,9 0 0-15,1 0-4 0,-10 0 4 0,10 0-8 0,-10 0-8 0,0 0 0 16,10 0 0-16,-10 0-8 0,9 0-4 0,-9 0 4 0,0 0-8 16,10 0-24-16,-10 0 28 0,2 0-8 0,-2 0 0 0,0 0 0 15,0 0-4-15,1 5 0 0,0-5 4 0,-1 0-8 0,1 0 4 0,-9 4-8 16,8-4-8-16,0 0-16 0,-8 0-8 0,0 0-12 16,10 0-16-16,-10 5-16 0,0-5-16 0,0 0-16 0,0 0-24 0,0 0-32 15,0 0-52-15,0 0-48 0,0 0 52 0,0 0 36 0,0 0 44 16,-10 0 20-16,10 0 24 0</inkml:trace>
          <inkml:trace contextRef="#ctx0" brushRef="#br0" timeOffset="-316.1524">-22347 2641 23 0,'0'-4'96'0,"0"4"-12"0,0 0-8 16,0 0-20-16,0 0-4 0,0 0 0 0,0 0-4 0,0 0 0 16,0 0 4-16,0 0 0 0,0 0 0 0,0 0 4 0,0 0 0 15,0 0 0-15,0 0 0 0,8 0 0 0,-8 0 0 0,9-5 4 16,-9 5-4-16,9 0-4 0,-9 0 0 0,8 0 0 0,0 0-8 15,2 0 4-15,-2 0-8 0,0 0 0 0,10 0-4 0,-10-4 0 16,0 8-4-16,9-4 0 0,-8-4 0 0,0 4 0 0,7 4 0 16,-6-4-4-16,6-4-4 0,2 4-4 0,-10 4-4 0,9-4-4 15,-9 0 0-15,10 0-4 0,-10 0 4 0,10 0-4 0,-10 0 4 0,8 0-4 16,-7 0-4-16,8 0 0 0,-8 0 0 0,-1 0 0 0,0 0 0 16,2 0-4-16,-2 0 0 0,0 0 0 0,0 0 0 0,2 0 4 15,-10 0 0-15,8 0-4 0,-8 0 0 0,0 0 0 0,0 0 0 0,8 0 0 16,-8 0 0-16,0 0-4 0,0 0-4 0,0 0 0 15,0 0-8-15,0 0-12 0,0 0-16 0,-8 0-16 0,8 0-12 0,0 0-12 16,-8 0-8-16,8 0-16 0,-10 0-12 0,10 0-16 0,-8 0 0 16,0 0-36-16,0 0-40 0,-2 0 24 0,2 0 40 0,0 0 28 15,-1 0 20-15</inkml:trace>
        </inkml:traceGroup>
        <inkml:traceGroup>
          <inkml:annotationXML>
            <emma:emma xmlns:emma="http://www.w3.org/2003/04/emma" version="1.0">
              <emma:interpretation id="{A15B1325-2857-45BD-BB55-FA76DBEACEDD}" emma:medium="tactile" emma:mode="ink">
                <msink:context xmlns:msink="http://schemas.microsoft.com/ink/2010/main" type="inkWord" rotatedBoundingBox="4554,6513 5006,6520 5005,6539 4553,653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46.0046">-20965 2718 11 0,'0'0'104'0,"0"0"-8"0,0 0 0 16,0 0-20-16,0 0-4 0,0 0 0 0,0 0 8 0,0 0 0 0,0 0 0 16,0 0 0-16,0 0-4 0,0 0 4 0,0 0 4 15,0 0-4-15,0 0 4 0,8 0-4 0,-8 0 0 0,8 0-4 0,-8 5-4 16,9-5-4-16,0 0-4 0,-1 0-4 0,0 0-8 0,1 6 0 15,-1-6 0-15,1 0-8 0,8 0-4 0,-9 0-4 0,2 0-16 16,6 0-20-16,-7 4 0 0,8-4 0 0,-9 0 0 0,9 0 0 0,-9 0 0 16,2-4 0-16,6 4 0 0,-6 0 0 0,6 0 0 0,-8 0 0 15,10 4 0-15,-10-4 0 0,1 0 0 0,-1 0 0 0,10 0 0 16,-10 0 0-16,0 0 0 0,0 0 0 0,2 0 0 0,-2 0 0 16,0 0 0-16,10 0 0 0,-18 0 0 0,8 0 0 0,1 0 0 15,-1 0 0-15,0 0 0 0,-8 0 0 0,9 0 0 0,0 0 0 0,-1 0 0 16,-8 0 0-16,0 0 0 0,8 0 0 0,-8 0 0 15,10 0 0-15,-10 0 0 0,0 0 0 0,0 0 0 0,0 0 0 0,0 0 0 16,0 0 0-16,0 0 0 0,0 0 0 0,0 0 0 0,0 0 0 16,0 0 0-16,0 0 0 0,0 0 0 0,0 0 0 0,0 0 0 15,0 0 0-15,0 0 0 0,0 0 0 0,0 0 0 0,0 0 0 0,0 0 0 16,0 0 0-16,0 0 0 0,0 0 0 0,0 0-16 16,-10 0-100-16,10 0-32 0,0 0-48 0,-8 0-20 0,8 4-56 15,-8-4-4-15,-1 0 52 0,9 0 44 0,-9 6 32 0,1-6 24 16,0 0 24-16</inkml:trace>
        </inkml:traceGroup>
        <inkml:traceGroup>
          <inkml:annotationXML>
            <emma:emma xmlns:emma="http://www.w3.org/2003/04/emma" version="1.0">
              <emma:interpretation id="{FA792E0A-0557-4CB0-9627-BE8BB3B7DC02}" emma:medium="tactile" emma:mode="ink">
                <msink:context xmlns:msink="http://schemas.microsoft.com/ink/2010/main" type="inkWord" rotatedBoundingBox="5713,6296 6165,6303 6156,6897 5704,689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220.3915">-19798 2570 43 0,'0'-6'88'0,"0"2"-8"0,0 4-8 0,0-5-20 16,-8-1 4-16,8 6-4 0,0 0 4 0,0 0-4 0,0-4 0 0,0 4-4 16,0 0 4-16,0 0 4 0,0 0-4 0,0 0 0 0,0 0 0 15,0 0-8-15,0 0 4 0,0 0-4 0,0 0 4 0,0 0 0 16,0 0 4-16,0 0 4 0,0 0 0 0,0 0 4 0,8 4 0 16,-8-4-4-16,0 6-4 0,9-1 4 0,-9-1-8 0,0-4-4 15,9 10 0-15,-1-5-12 0,0 5 0 0,-8-6 0 0,8 11-4 16,10-5-8-16,-10 0 4 0,2 3-8 0,-2 2 4 0,9-5-8 0,-9 4 0 15,1 1 0-15,8-2-4 0,-1 2 4 0,-6-1 0 0,6 5-4 16,-6-4 0-16,6-1 0 0,1 5-4 0,-9-4 4 0,10-1-4 16,-10 5 0-16,10-4-4 0,-10-1 0 0,0 1 0 0,10-1 0 15,-10 1 0-15,0-1 0 0,1 0 0 0,-1 1 0 0,1-1 0 16,0-5 0-16,-1 6 0 0,0-5 0 0,2-1 0 0,-2 1 0 0,-8 0 0 16,8-5 0-16,0 3 0 0,-8-2 0 0,10 3 0 0,-10-4 0 15,8 0 0-15,-8-1 0 0,0 2 0 0,8-6 0 0,-8 3 0 16,0-3 0-16,0 0 0 0,0 0 0 0,0 6 0 0,0-6 0 0,0 0 0 15,0 0 0-15,0 0 0 0,0 0-4 0,0 0 0 16,0 0-4-16,0 0-4 0,0 0 0 0,0 0-4 0,0 0-4 0,0 0-4 16,0 0-16-16,0 0-8 0,0 0-8 0,0 0-12 0,0 0-8 15,-8-6-8-15,8 6-8 0,0-3-4 0,-8 3-8 0,8-6-8 16,0 2-4-16,-10-1-12 0,10-5-24 0,-8 6-40 0,0-6 8 16,8 1 36-16,-8-1 32 0,-2 0 20 0</inkml:trace>
          <inkml:trace contextRef="#ctx0" brushRef="#br0" timeOffset="3603.3586">-19397 2517 87 0,'0'-5'104'16,"0"5"-4"-16,0 0 0 0,0-5-24 0,0 5 4 0,0 0 4 15,0 0 0-15,0 0 0 0,0 0-8 0,-8 0-4 0,8 0-4 16,8 0-4-16,-8 0 0 0,-8 5-4 0,8-5 4 0,0 5-4 0,0-5-4 16,-8 5 4-16,8-1-8 0,-10 1 4 0,10 5-4 0,-8-6 0 15,0 11-8-15,-1-5 0 0,0-1 0 0,1 5 0 0,-1 5-4 16,1-3 0-16,-9-3-4 0,8 6-4 0,1 1-4 0,-10-1 4 0,10 0-24 16,-9 0-8-16,8 0 0 0,-7 0 0 0,7 1 0 15,-7 4 0-15,6-5 0 0,2 0 0 0,-10-4 0 0,10 4 0 0,-9 0 0 16,9-4 0-16,-1 3 0 0,1-3 0 0,-1-1 0 0,1-4 0 15,0 5 0-15,-2-6 0 0,10 1 0 0,-8-6 0 0,8 6 0 16,-8-5 0-16,8-1 0 0,0-4 0 0,0 6 0 0,0-6 0 16,-10 0 0-16,10 5 0 0,0-5 0 0,0 0 0 0,0 0 0 15,0 0 0-15,10 0 0 0,-10 0-20 0,0 0-52 0,0-5-24 0,0 5-12 16,0 0-12-16,-10 0-12 0,10 5-24 0,0-5-20 0,0 0-60 16,0-5-12-16,0 5 44 0,0 0 36 0,0-6 36 0,0 2 24 15</inkml:trace>
        </inkml:traceGroup>
        <inkml:traceGroup>
          <inkml:annotationXML>
            <emma:emma xmlns:emma="http://www.w3.org/2003/04/emma" version="1.0">
              <emma:interpretation id="{D275DC0F-5ACC-4478-85C3-A1017614521C}" emma:medium="tactile" emma:mode="ink">
                <msink:context xmlns:msink="http://schemas.microsoft.com/ink/2010/main" type="inkWord" rotatedBoundingBox="6595,5759 7643,5775 7627,6772 6579,675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4274.8114">-18817 1985 7 0,'0'-5'68'0,"0"5"0"16,0-5-4-16,9 5-24 0,-9-5-12 0,0 5 0 0,0 0-4 0,0-5 0 16,0 5 4-16,0 0-4 0,0 0 0 0,0 0 0 15,0 0 0-15,0 0 0 0,0 0-4 0,0 0 4 0,0 0 0 0,0 0 8 16,0 0-4-16,0 0 4 0,0 0 0 0,0 0 0 0,0 0 4 15,0 0-4-15,0 0 8 0,0 0 0 0,0 0 4 0,0 0-8 16,0 0 4-16,0 0 0 0,0 0-8 0,0 0 0 0,0 0 0 0,0 0-4 16,0 0-4-16,0 5 0 0,0-5-4 0,0 5 0 0,-9 0 4 15,9 0-4-15,0-1 0 0,-9 1 0 0,9 0-4 0,0 5 0 16,-8-6-4-16,8 6 4 0,-8-1 0 0,-2 1-8 0,10-1 0 0,-8 1 0 16,0 0 0-16,8-1 0 0,-8 1 0 0,8-1 0 15,-10 6-4-15,2-5 4 0,8-1-8 0,-8 5 0 0,8-4 4 0,-9 5 0 16,9-5-4-16,-8 3 4 0,8-3-4 0,0 5 0 0,-9 0 0 15,9-7 0-15,0 7 0 0,0-1 4 0,0 1-4 0,0-5 0 16,0 3 0-16,0 2 0 0,0-1-4 0,9-4 8 0,-9 5-8 0,8-1 4 16,-8 0 0-16,9-4 4 0,-9 4-4 0,8-4 0 15,0-1 0-15,2 6 0 0,-2-6-4 0,0 1 4 0,0-5 0 0,2 4 0 16,-2 1-4-16,9-6 4 0,-8 2 0 0,-1-2 0 0,1 1 4 16,-1 0-4-16,8-5-4 0,-6 5 4 0,-2-5 0 0,0 4 0 15,2-4 0-15,-2-4 0 0,9 4 0 0,-17 0 0 0,8-5-16 16,1 0 20-16,-1 0 4 0,-8 1-4 0,9-2-4 0,-1 2 0 15,-8-6 4-15,0 5 0 0,0-4-4 0,8 4 4 0,-16-5-4 0,8 1 0 16,0-1 0-16,0 6 0 0,-8-6 0 0,8 0 4 0,-9 5 0 16,9-4-4-16,-8 4 4 0,-1 0 0 0,1 1 0 0,-1-1-8 15,1 5 8-15,0-5-4 0,-2 5 0 0,2 0 0 0,0 0 4 16,-2 0-8-16,2 5 4 0,0 0 0 0,0-1-4 0,-1 1 4 16,1 5 0-16,-1-6 0 0,0 6 0 0,9-5-4 0,-8 5 0 15,0-1-4-15,8 1-4 0,-10-6-8 0,10 6-12 0,0 0-12 0,0-1-8 16,0 1-20-16,0 0-20 0,0-6-24 0,0 6-12 0,0-1-72 15,0 1-4-15,0-1 32 0,10 1 36 0,-10-1 28 0,8 1 20 16</inkml:trace>
          <inkml:trace contextRef="#ctx0" brushRef="#br0" timeOffset="40931.4974">-18331 2680 19 0,'0'0'108'15,"0"5"-8"-15,0-5-4 0,0 4-20 0,0-4-8 0,0 0 4 0,0 6 0 0,0-6 4 0,8 4 0 16,-8-4-4-16,0 5-4 0,0-1-4 0,8-4 4 0,2 6-4 0,-10-6 4 16,8 4 0-16,-8 1-4 0,8-5 0 0,2 0-4 15,-2 6 0-15,9-2-4 0,-9-4-4 0,0 4-4 0,1-4-4 0,8 0-4 16,-9 6-8-16,10-6-4 0,-10 4 0 0,10-4 0 0,-2 0-8 16,-7 5 0-16,8-5 0 0,0 0-4 0,-9 0 0 0,10 0 0 15,-2 0-4-15,-6 0 0 0,6 0-8 0,-7 0 0 0,7 0 0 16,2 0 0-16,-10 0 0 0,0 0-4 0,2 0 0 0,6 0 0 0,-7 0-4 15,0 0-12-15,-1 0-12 0,-8 0-20 0,9 0-24 16,-1 0-20-16,-8 0-20 0,8 0-20 0,-8 0-32 0,9 0-36 0,-9 0-92 16,0 0 60-16,0 0 48 0,0 0 36 0,0 0 24 0,0 0 28 15</inkml:trace>
          <inkml:trace contextRef="#ctx0" brushRef="#br0" timeOffset="40634.2916">-18135 2450 31 0,'0'0'104'0,"0"-5"0"15,0 5-12-15,0 0-20 0,0 0-4 0,0-5 4 0,8 5 4 16,-8 0 0-16,-8 5 0 0,8-5 0 0,0 5-8 0,8-1 0 16,-16 1-8-16,8 0-4 0,0 0 0 0,0 0-4 0,0 4 0 15,0 1-4-15,0 0-8 0,0-1 4 0,0 5-4 0,0 1-8 0,0-1-4 16,0 1-4-16,0-1 0 0,0 6-4 0,0-2 0 0,0-3-4 15,0 4 0-15,0-1 0 0,0 3 0 0,0-8-4 0,-9 8-4 16,9-3 0-16,0 1 0 0,0 0 0 0,0 0-4 0,0-4 0 0,0 4 0 16,0-5 0-16,-8 1 0 0,8-1-4 0,0 1 4 15,0-6-4-15,0 1 0 0,0 4 0 0,0-9-4 0,0 4 0 16,0 1-8-16,0-5-4 0,0-1-4 0,0 2-8 0,0-6-4 0,0 4-12 16,0-4-8-16,0 0-8 0,0 0-4 0,0 0-8 0,0 0-12 15,0-4-8-15,-8 4-8 0,8-6-4 0,0 2 4 0,-9-5-24 16,9 3-24-16,-9 2-24 0,9-6 24 0,-8 1 32 0,8 4 24 15</inkml:trace>
        </inkml:traceGroup>
        <inkml:traceGroup>
          <inkml:annotationXML>
            <emma:emma xmlns:emma="http://www.w3.org/2003/04/emma" version="1.0">
              <emma:interpretation id="{AB24DC84-B559-49F3-A218-3EF48AA646EF}" emma:medium="tactile" emma:mode="ink">
                <msink:context xmlns:msink="http://schemas.microsoft.com/ink/2010/main" type="inkWord" rotatedBoundingBox="8175,6257 8646,6265 8636,6835 8166,682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3825.7537">-16874 2478 55 0,'0'0'108'0,"0"-4"-4"0,0 4-8 0,0-5-24 16,0 5-8-16,0 0 0 0,-8 0 0 0,8 0 0 0,0 0-4 16,-8 0-4-16,8 5 0 0,0-5-8 0,-9 4-4 0,9 1-4 0,-9 0-4 15,1 4 0-15,0-3 0 0,-1 3 0 0,1 1 0 0,0-1-4 16,-2 5 4-16,-6 1 0 0,6 4 0 0,-6-5-4 0,8 5 0 16,-10-3-4-16,1 3-12 0,1 0 16 0,-2 4 0 0,0-4 0 15,2 2-4-15,-10-3-4 0,9 1 0 0,1 0-8 0,-2 0 0 0,2-4 0 16,-2 4-4-16,1-5-4 0,9 1 0 0,-10-1-4 0,2 1 4 15,8-1-4-15,-2-4-4 0,2-1 0 0,0-4-4 0,-2 4-8 16,2-3-8-16,0-2-12 0,8 1-12 0,0-5-12 0,0 4-12 0,-9-4 0 16,9 0-12-16,0 0-12 0,0 0-4 0,9-4-8 15,-9-1-8-15,0 1-20 0,0-2-40 0,8 2-12 0,-8-1 32 0,8-4 32 16,-8-1 24-16</inkml:trace>
          <inkml:trace contextRef="#ctx0" brushRef="#br0" timeOffset="43517.5785">-17282 2488 23 0,'0'0'84'0,"0"0"-8"0,0 0 0 0,0 0-28 16,0 0 0-16,0 0 0 0,0 0 0 0,0 5 0 0,0-5 0 0,0 0-8 16,0-5 0-16,0 5 0 0,0 0 0 0,0 0-4 15,0 0-4-15,0 0 8 0,0 0-8 0,0 0-12 0,0 0 28 0,0 5-8 16,0-5 4-16,0 0 0 0,8 4 4 0,-8 2 0 0,0-2-4 16,8 1 0-16,1 5 0 0,-9-1-4 0,9 1-4 0,-1-2 0 15,1 7 0-15,-1 0 0 0,10-1-4 0,-10 5-4 0,8-3-4 0,-6 3-4 16,6 0 0-16,-7 0 0 0,8 0-4 0,0 0-4 15,-9 5 0-15,10-5 0 0,-2 0-4 0,2 0 0 0,-10-4 0 0,9 4 0 16,-8 0-4-16,8-4 0 0,-9-1 0 0,10 5-4 0,-10-9 0 16,0 4 4-16,10 0 0 0,-10-4 0 0,1 5-4 15,-1-6 4-15,-8 1 0 0,8 0-4 0,1-6 0 0,-9 5 0 0,9-3 0 16,-9-2 0-16,0 1 0 0,8 0-4 0,-8-5 0 0,0 5 0 16,0-5 0-16,0 0-4 0,0 4-8 0,0-4-8 0,0 0-12 15,0 0-8-15,-8 0-16 0,8 0-4 0,0-4-4 0,-9 4-16 0,9-5-8 16,-9 5-12-16,9-5-8 0,-8 0-8 0,0 1-44 0,-1-2-36 15,1 2 36-15,0-5 8 0,-2-1 52 0</inkml:trace>
        </inkml:traceGroup>
        <inkml:traceGroup>
          <inkml:annotationXML>
            <emma:emma xmlns:emma="http://www.w3.org/2003/04/emma" version="1.0">
              <emma:interpretation id="{292E43B3-E8A2-4C2D-BCC4-AD2238C158F3}" emma:medium="tactile" emma:mode="ink">
                <msink:context xmlns:msink="http://schemas.microsoft.com/ink/2010/main" type="inkWord" rotatedBoundingBox="9064,5789 9306,5793 9299,6275 9056,6271"/>
              </emma:interpretation>
            </emma:emma>
          </inkml:annotationXML>
          <inkml:trace contextRef="#ctx0" brushRef="#br0" timeOffset="44417.1716">-16422 2023 19 0,'0'-5'104'16,"10"5"-8"-16,-10-5-4 0,0 1-24 0,0-1-4 0,0 5-4 16,0-5 4-16,0 5 0 0,0 0 4 0,0 0 0 0,0-5 0 0,0 5-12 15,0 0 0-15,0 0-4 0,0 0 0 0,0 0-4 0,0 0 0 16,0 0-4-16,0 0-4 0,0 5 0 0,0-5 0 0,0 5 0 16,-10-5 4-16,10 0-12 0,0 5 4 0,0-1 0 0,-8 1-4 15,8 0-8-15,0 4 4 0,0-4-8 0,-8 5-4 0,8 0 0 0,-9-1-4 16,9 1-4-16,0-1 0 0,-9 1-4 0,9-2 4 15,0 3-4-15,0 3 0 0,0-4-4 0,0-1 4 0,0 1-4 16,0-1-4-16,0 1 4 0,0 5 0 0,9-6-8 0,-9 1 4 0,0-6-8 16,9 6-4-16,-1-6-4 0,-8 7-4 0,8-7 0 0,-8 1 4 15,10 0 0-15,-2 0 0 0,0-5 0 0,1 0 4 0,0 4-8 16,-1-4 4-16,9 0 0 0,-9 0 0 0,0-4 0 0,2 4 4 0,-2-5 0 16,0 0 0-16,2 5 4 0,-2-5 0 0,0-3 8 15,0 1-8-15,1 3 8 0,0 0 0 0,-1-2 0 0,-8-3 0 0,9 4 0 16,-1-4 4-16,-8 4 0 0,8 1 0 0,-8-2 0 0,0 2 4 15,10-2 0-15,-10 2-4 0,0-1 0 0,0 0 8 0,0 5-4 16,0-5 4-16,0 5 0 0,0 0 0 0,0 0 0 0,0 0 4 0,0-4-4 16,0 4 4-16,0 4 0 0,0-4 0 0,0 5 4 0,0 0-4 15,0 0 4-15,0 5 8 0,0-6-20 0,0 6 20 0,0-1 0 16,0 1 0-16,0 5-4 0,0 0 0 0,-10-2-4 0,10 1 0 16,0 7 0-16,0-7-4 0,-8-1-4 0,8 6 0 0,-8-3-4 15,8-3 0-15,0 2 0 0,-9-1 0 0,9 1 0 0,-8-1-4 16,8-4-8-16,0-1-4 0,0 1-8 0,-9-1-12 0,9-4-16 0,0 0-8 15,0 0-20-15,0 0-28 0,0-5-32 0,0 4-32 0,-9-4-68 16,9 0 16-16,-8 0 40 0,8 0 40 0,-8 0 24 0,0 0 20 16</inkml:trace>
        </inkml:traceGroup>
        <inkml:traceGroup>
          <inkml:annotationXML>
            <emma:emma xmlns:emma="http://www.w3.org/2003/04/emma" version="1.0">
              <emma:interpretation id="{33E0CC08-54C6-4A03-97FB-D75D75FE5AF7}" emma:medium="tactile" emma:mode="ink">
                <msink:context xmlns:msink="http://schemas.microsoft.com/ink/2010/main" type="inkWord" rotatedBoundingBox="9729,6638 10326,6647 10325,6674 9728,666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0057.8253">-15748 2847 63 0,'-8'0'96'15,"8"-4"-4"-15,-8 4 0 0,8 0-20 0,-10 0-4 0,10 0 0 16,0 0 4-16,-8 0 0 0,8 0 0 0,0 0-4 0,0 0-4 16,0 0-20-16,0 0 16 0,0 0 0 0,-8 0-4 0,8 0-8 15,0 0 0-15,8 0 0 0,-8 0 4 0,0 0 4 0,0 0 4 16,0 0-4-16,0 0 0 0,8 0 4 0,-8 0-8 0,0 0 0 0,10 4-4 15,-2-4 0-15,0 0-4 0,0 5-4 0,-8-5 0 0,18 0-4 16,-10 5-4-16,1-5 0 0,8 5-12 0,-8-5-20 0,7 5 0 16,-8-5 0-16,10 0 0 0,-10 0 0 0,10 5 0 0,-1-5 0 0,0 0 0 15,-9 0 0-15,9 0 0 0,1 0 0 0,-2 0 0 16,2 0 0-16,-2 0 0 0,1 0 0 0,-8-5 0 0,8 5 0 16,1 0 0-16,-2 0 0 0,2 0 0 0,-2 0 0 0,-7 0 0 0,8 0 0 15,-8 0 0-15,7 0 0 0,-8 0 0 0,2 0 0 16,6-5 0-16,-6 5 0 0,-2 0 0 0,0 5 0 0,1-5 0 0,-1 0 0 15,0 0 0-15,1 0 0 0,-9 0 0 0,9 0 0 0,-1 0 0 0,-8 0 0 16,8 0 0-16,-8 0 0 0,0 0 0 0,10 0 0 16,-10 0 0-16,0 0 0 0,0 0 0 0,0 0 0 0,0 0 0 0,0 0 0 15,0 0 0-15,0 0 0 0,0 5 0 0,0-10 0 0,0 5 0 16,0 0 0-16,0 5 0 0,0-5 0 0,0 0 0 0,0 0 0 16,0 0 0-16,0 0 0 0,0 0 0 0,0 0 0 0,0 0 0 15,0 0 0-15,0 0 0 0,0 0 0 0,0 0 0 0,0 0 0 16,0 0 0-16,0 0 0 0,0 0 0 0,0 0 0 0,0 0 0 0,0 0 0 15,0 0 0-15,0 0 0 0,0 0 0 0,-10 0 0 0,10 0 0 16,-8 0 0-16,8 0-140 0,-8 0-48 0,-1 0-52 0,0 0-88 16,1 0 32-16,-9 0 60 0,9 0 40 0,-10 0 44 0,2 0 24 15,-2 0 20-15</inkml:trace>
        </inkml:traceGroup>
        <inkml:traceGroup>
          <inkml:annotationXML>
            <emma:emma xmlns:emma="http://www.w3.org/2003/04/emma" version="1.0">
              <emma:interpretation id="{DEA65521-63E1-4D01-B8A4-F8816324CE53}" emma:medium="tactile" emma:mode="ink">
                <msink:context xmlns:msink="http://schemas.microsoft.com/ink/2010/main" type="inkWord" rotatedBoundingBox="11007,6186 11384,6192 11370,7071 10993,706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3127.612">-14444 2431 67 0,'0'0'88'0,"0"-5"-4"0,0 0 0 16,0 0-24-16,0 5-4 0,0-5 4 0,0 0-4 0,0 5-4 15,0-4 4-15,0 4 0 0,0-5 4 0,0 5-4 0,0 0 4 16,0-5-8-16,0 5-4 0,0 0-4 0,0 0 0 0,0 0 0 0,0 0 0 16,0 0 0-16,0 0 4 0,0 0 0 0,0 0 0 15,0 5 0-15,10-5 0 0,-10 5-4 0,0-1-4 0,0 1-8 0,0 5-4 16,0 0-4-16,0-6-8 0,0 11 4 0,0-6-4 0,-10 6-4 15,10 4-4-15,0-5 4 0,-8 5-4 0,8 0 0 0,-8 0 0 16,8 6-8-16,-9-6 0 0,9 5 4 0,-8 0-4 0,8-6-4 0,-9 7 4 16,0-1 4-16,9-4-4 0,-8 3 4 0,8-4-4 0,-8 0 4 15,8 1 0-15,0-1-4 0,0 0 0 0,0-5 0 0,-8 1-4 16,16-1 4-16,-8-4-4 0,0 0 0 0,8-1 0 0,-8 0 4 16,8 1 0-16,1-5-4 0,-9-1 0 0,9-4 4 0,8 6 0 15,-9-6-4-15,0 4 4 0,2-4-4 0,6-4 0 0,2 4 0 16,-10 0 0-16,9-6 0 0,0 2 0 0,-8-1 0 0,7 1 4 15,2-2-4-15,-10-3 4 0,10 4-4 0,-2-4 4 0,-7 4-4 16,8-5 0-16,-9 5 0 0,9-4 4 0,-9-1 0 0,2 5-4 0,-2-4 0 16,0 4 0-16,2 0 4 0,-2-5-4 0,-8 6 4 0,8-1 4 15,0 0-8-15,-8 1 4 0,0-1 0 0,9 0 0 0,-9 5 0 16,0-5 0-16,0 5 0 0,0-4-4 0,0 4 4 0,0 0 0 16,0 0 0-16,0 0-4 0,0 0 4 0,0 4 0 0,0-4 0 15,0 5 4-15,0 0-4 0,0 4 0 0,0-4 4 0,0 4 0 0,0 1-4 16,0 0 4-16,0 4 0 0,0 1-4 0,0-1 8 0,0 5-8 15,0-5 4-15,0 5 0 0,0 1 0 0,0-1 0 0,0 0-4 16,0 0 4-16,-9 0 0 0,9 1-4 0,0-2 4 0,0-2-4 0,-8 3 0 16,8 0 4-16,-8-5-4 0,8 1 0 0,0-1 4 15,0 1 0-15,-8-6 0 0,8 5-8 0,0-4 4 0,0-5-4 0,-10 5 4 16,10-6 0-16,0 1-8 0,0-5-4 0,0 4-8 0,0-4-16 16,0 0-16-16,0 0-12 0,0 6-8 0,10-12-16 0,-10 6-24 15,0-4-16-15,0-1-32 0,0 1-72 0,8-2 4 0,-8-3 64 16,0 4 28-16,8-4 24 0,-8-1 28 0</inkml:trace>
        </inkml:traceGroup>
        <inkml:traceGroup>
          <inkml:annotationXML>
            <emma:emma xmlns:emma="http://www.w3.org/2003/04/emma" version="1.0">
              <emma:interpretation id="{7528BC56-2A6D-41BE-83BD-009590044BBA}" emma:medium="tactile" emma:mode="ink">
                <msink:context xmlns:msink="http://schemas.microsoft.com/ink/2010/main" type="inkWord" rotatedBoundingBox="11826,6651 12285,6658 12278,7114 11819,710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5746.6085">-13685 2929 11 0,'0'0'88'0,"-8"0"-12"16,8 0-4-16,0-4-20 0,0 4-8 0,0 0 4 0,0 0-4 15,0 0-4-15,0-5-16 0,0 5 24 0,0 0-4 0,0 0-4 16,0 0 4-16,0 0 0 0,0 0 0 0,0 0 8 0,0-5 8 16,0 10-8-16,0-5 0 0,0 0 0 0,0 0 4 0,0 0 0 15,0 0 0-15,8 0 0 0,-8 0 0 0,0 0 0 0,9 0 0 0,-9 5-4 16,9-1-4-16,-1 1-8 0,0-5-4 0,2 9 0 0,-2-3-4 16,0 3-4-16,0 1-4 0,10-1 0 0,-10 1-4 0,9 4 0 15,-9-5 0-15,10 6-4 0,-2-1 0 0,-6 1-8 0,6-1 8 0,2 1-8 16,-1-2 0-16,-1 3 0 0,2-2-4 0,-10 1 8 15,10-2-8-15,-2 1 0 0,2 1 4 0,-10-5-8 0,9-1 0 0,-9 6 4 16,0-5-4-16,10-1 0 0,-10 1 0 0,2 0 0 0,-2-1 8 16,0-5-8-16,0 6 0 0,-8-5 0 0,9 0 0 0,0 4 0 15,-9-9-4-15,8 5 4 0,-8 0-4 0,9 0-4 0,-9-5-4 0,0 0-8 16,0 5-12-16,0-5-4 0,0 0-16 0,0 0-16 16,0 0-28-16,0 0 0 0,0 0-16 0,0 0-20 0,0-5-16 0,-9 0-32 15,9 5-52-15,-8-5 28 0,8 0 40 0,-9 0 32 0,9 1 24 16,-9-1 24-16</inkml:trace>
          <inkml:trace contextRef="#ctx0" brushRef="#br0" timeOffset="86055.7791">-13258 2872 7 0,'0'-5'120'0,"0"5"-4"0,0-5-4 16,0 5-20-16,0 0-4 0,0 0 4 0,0 0-4 0,0 0-8 15,0 0-4-15,0 0-4 0,0 0-8 0,-9 0-4 0,9 0-4 0,0 5 4 16,-9-5-8-16,9 5 0 0,-8-1 0 0,8 1 4 0,-8 0-4 16,8 0-4-16,-8 4 0 0,-2-4-4 0,2 5-4 0,0 4 0 15,-2-4-4-15,2 4-8 0,0 1 0 0,-9-1 0 0,9 1-8 0,-1 4 0 16,-8-5 0-16,-1 6 0 0,10-2-4 0,-9-3-4 16,0 4 0-16,0-5-4 0,9 5-4 0,-10-4 0 0,2 3 0 0,-2-3 0 15,10-5 0-15,-10 5 0 0,10-6-4 0,0 1 0 0,-1-1-4 16,1 1 0-16,0-6 0 0,8 2-16 0,0-2 0 0,-10 1-8 15,10-1-8-15,0-4-12 0,0 0-12 0,0 0-16 0,0 0-4 0,0 0-8 16,10-4-16-16,-10-1-12 0,8 1-12 0,-8-6-8 0,8 5-48 16,1-5-32-16,-1 2 32 0,0-7 32 0,2 5 36 0,-2-5 16 15</inkml:trace>
        </inkml:traceGroup>
        <inkml:traceGroup>
          <inkml:annotationXML>
            <emma:emma xmlns:emma="http://www.w3.org/2003/04/emma" version="1.0">
              <emma:interpretation id="{E2A781F9-362E-4621-8B2C-CFDB50A9C68B}" emma:medium="tactile" emma:mode="ink">
                <msink:context xmlns:msink="http://schemas.microsoft.com/ink/2010/main" type="inkWord" rotatedBoundingBox="12891,6091 13232,6097 13224,6599 12883,659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6548.4609">-12618 2329 71 0,'0'0'100'0,"-10"0"-12"0,10 0 0 0,0 0-28 16,0 0 0-16,0 0 0 0,0 0 4 0,0 0 4 0,10 0 0 16,-10 0 0-16,8 0 0 0,-8 0 0 0,8 0-8 0,-8 0 0 15,9 0-4-15,-1 0 0 0,1 0-4 0,0 0-4 0,7 0-4 0,-8 0-4 16,2 0-4-16,6 0-4 0,-6 0-4 0,6 0 0 0,1 0-4 16,-9 0-4-16,10 0-4 0,-10 0-4 0,10 0 0 0,-10 0 0 15,9 0-4-15,-8 0-4 0,7 0 0 0,-7 0-4 0,-1 0 0 16,1 0-4-16,8 0-4 0,-9 0-8 0,2 0-12 0,-10 0-12 15,8 0-8-15,0 0-4 0,-8 0-8 0,8 0-16 0,-8 0-20 16,0 0-20-16,0 0-12 0,0 0-52 0,0 0-24 0,-8 0 36 16,8 0 24-16,-8 0 28 0,0 0 24 0</inkml:trace>
          <inkml:trace contextRef="#ctx0" brushRef="#br0" timeOffset="87001.252">-12543 2297 3 0,'-8'0'116'0,"8"4"-12"0,-8-4-4 0,0 5-24 16,8-5-4-16,-9 4 0 0,0 2 0 0,9-2-4 0,-8 5 0 16,8-3-8-16,-9 4 0 0,9-2-4 0,-8 3-4 0,8-2-4 15,0 1-4-15,0-1-8 0,0 5-4 0,0-4 0 0,0 5-4 0,0-6-8 16,-8 5-4-16,8-4 4 0,8 4-8 0,-8-4 0 16,0-1-4-16,0 1 4 0,8 0-8 0,-8-1 0 0,0 1 0 0,9-1 0 15,-9-5-4-15,8 2 4 0,-8-1 0 0,9-1-4 0,0 2 0 16,-1-6 4-16,-8 4 0 0,8-4-4 0,0 5 0 0,2-10 0 15,-2 5 4-15,-8 0-4 0,8-4 0 0,2 4 0 0,-2-6 0 0,0 2 4 16,1-1-4-16,-1-1 0 0,-8 6 0 0,8-4 0 0,1 0 0 16,0-1-4-16,-9 0 4 0,8 0 0 0,0 5 0 15,-8-4 0-15,10 4 0 0,-10 0 0 0,8 0 0 0,0 0 4 0,-8-5-4 16,9 5 0-16,-9 5 8 0,9-5-8 0,-9 4 4 0,8-4 0 16,-8 5 0-16,8 0 0 0,-8 0 0 0,9-1 4 0,-9 0 0 15,8 2 4-15,1-1-4 0,-9 5 0 0,0-6 4 0,9 6 4 0,-9-1 0 16,0-4 4-16,8 5 0 0,-8 0 0 0,0 0 8 15,0-1 0-15,0-5 0 0,0 5 0 0,0 1 4 0,0 0 0 0,0 0-4 16,0-1 0-16,-8-3 0 0,8 7 0 0,-9-7-4 0,9 3-4 16,-9 1 0-16,1-6 4 0,-1 6-8 0,1-1-8 0,0-3 4 15,-1-2 0-15,0 5-4 0,-7-3 0 0,6-2-4 0,2 1 0 0,0-5-4 16,-10 5-4-16,10-5 0 0,-9 0-12 0,9 5-4 16,0-5-12-16,-2 0-16 0,2-5-20 0,0 5-16 0,-2-5-24 0,2 5-24 15,0-5-28-15,0 1-32 0,-1-2-72 0,9 2 28 0,-9-1 52 16,1 1 32-16,8-6 32 0,0 5 20 0</inkml:trace>
        </inkml:traceGroup>
        <inkml:traceGroup>
          <inkml:annotationXML>
            <emma:emma xmlns:emma="http://www.w3.org/2003/04/emma" version="1.0">
              <emma:interpretation id="{03EC9E87-8279-41B2-B277-95F2E10873B4}" emma:medium="tactile" emma:mode="ink">
                <msink:context xmlns:msink="http://schemas.microsoft.com/ink/2010/main" type="inkWord" rotatedBoundingBox="13749,6441 14235,6449 14226,7016 13740,700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1565.7812">-11774 2915 87 0,'0'0'112'15,"0"0"-12"-15,0 0-4 0,0 0-16 0,0 0 0 0,0 0 4 16,0 0 4-16,8 0-8 0,-8 5 0 0,8-5-4 0,-8 5 0 16,8-5 4-16,2 4-4 0,-10-4-4 0,16 5-4 0,-7-5 0 0,0 5-8 15,-1-5 0-15,9 4-8 0,-1 2 0 0,-6-6-4 0,6 0-8 16,2 4-4-16,-1-4 0 0,-9 0 0 0,9 0 4 16,0 0-8-16,1 0 0 0,-2 0-4 0,2 0-8 0,-2 0 4 0,-7 0-4 15,8 0 0-15,0 0-12 0,1 0-8 0,-10 0 0 0,8 0 0 16,2 0 0-16,-10 0 0 0,9 0 0 0,-8 0 0 0,0 0 0 15,7 0 0-15,-6 0 0 0,-2 0 0 0,-8 0 0 0,8 0 0 0,0 0 0 16,-8 0-40-16,10 0-24 0,-10 0-16 0,0 5-24 0,0-5-28 16,0 0-44-16,0 0-36 0,0 0-80 0,0 0 40 0,-10 0 48 15,10-5 40-15,0 5 28 0,-8-4 24 0</inkml:trace>
          <inkml:trace contextRef="#ctx0" brushRef="#br0" timeOffset="121269.5734">-11528 2660 79 0,'0'0'104'15,"0"-4"-8"-15,0 4-4 0,0-6-24 0,0 6-4 0,0 0 0 16,0 0 4-16,0 0 0 0,0 0-4 0,0 0 0 0,0 0-4 16,0 0-8-16,0 0 4 0,0 0-4 0,0 0 0 0,10 0 4 0,-10 6-4 15,0-2 0-15,0-4 4 0,0 10 0 0,0-6-4 0,0 7-8 16,0-1 4-16,8-1-4 0,-8 5-4 0,0 1 0 0,0-1-8 15,0 5-4-15,0 0 0 0,0 0-4 0,0 6-4 0,0-7-4 16,0 7-4-16,-8-6 0 0,8 5 0 0,0 0-4 0,0-5-4 16,0 5-4-16,-10-5 4 0,10 5 0 0,0-4-4 0,0-1 4 0,0 0-4 15,0 0 0-15,0-5 4 0,0 1 0 0,0-1-8 0,0 1 0 16,0-7 0-16,0 3 0 0,0-1 0 0,0-6-4 0,0 5-8 16,0-3-4-16,0-6-4 0,0 4-4 0,0-4-8 0,0 5-16 15,0-5-8-15,0 0-8 0,0 0-4 0,-8-5-12 0,8 5-12 16,0-4-12-16,0-2-4 0,-8-3-12 0,8 5-20 0,-10-6-36 15,10-1 0-15,0 3 28 0,-8-2 32 0,0 1 16 0</inkml:trace>
        </inkml:traceGroup>
        <inkml:traceGroup>
          <inkml:annotationXML>
            <emma:emma xmlns:emma="http://www.w3.org/2003/04/emma" version="1.0">
              <emma:interpretation id="{BA946434-E652-46F7-8493-BB97222784AE}" emma:medium="tactile" emma:mode="ink">
                <msink:context xmlns:msink="http://schemas.microsoft.com/ink/2010/main" type="inkWord" rotatedBoundingBox="14893,6306 15210,6311 15198,7046 14881,7041"/>
              </emma:interpretation>
            </emma:emma>
          </inkml:annotationXML>
          <inkml:trace contextRef="#ctx0" brushRef="#br0" timeOffset="123994.2839">-10529 2517 55 0,'0'0'92'0,"0"0"0"0,0 0-4 16,0-5-24-16,0 5 0 0,0 0 0 0,0 0-4 0,0 0 4 0,0 0-8 16,0 0 4-16,0 0 0 0,0 0 0 0,0 5-8 0,0-5 0 15,0 0 0-15,0 0-4 0,0 0-4 0,0 0 0 0,0 0 0 16,0 0-4-16,0 0 4 0,0 0-8 0,0 5 4 0,0-1-4 15,0 1-4-15,0 0 0 0,-10 4-8 0,10 1 0 0,0-1-8 16,-8 6 0-16,8-1-4 0,-8 1 4 0,8-1-8 0,-10 5 0 0,10 0 0 16,-8-5-4-16,0 7 0 0,8-2 0 0,-9 0-4 0,1 0 4 15,8 0-4-15,-8 0 4 0,-1 1-4 0,9-1 4 0,0-1-4 16,-9 2 0-16,9-6-4 0,0 5 4 0,-8-4 0 0,8-1-4 16,0 0 4-16,0 1 0 0,0-5 0 0,8 4-4 0,-8-5 4 15,0-3-4-15,9 3 0 0,-9 1 0 0,9-6 4 0,-1 1-4 0,0 0 0 16,-8-5 0-16,9 5 0 0,-1-5 0 0,0 4 0 0,2-4 4 15,-2 0 0-15,0 0-8 0,10 0 0 0,-10-4 4 0,0-1-4 16,1 5 0-16,0-5 0 0,8 0 4 0,-9 1-4 0,0-2 4 0,2 2-4 16,-2-5 4-16,0 3-4 0,0-3 4 0,2 4 0 15,-2-4 0-15,0 3 4 0,1-3 0 0,-9-1 0 0,9 6 0 0,-9-1 0 16,8-4-4-16,1 4 0 0,-9 0 4 0,8 0 0 0,-8 0-4 16,0 0 4-16,0 1 0 0,0 4 0 0,8 0 0 15,-8-5 0-15,0 5 4 0,0 0 0 0,0 0-4 0,8 0 4 0,-8 0 0 16,0 5 0-16,0-1 0 0,10-4 0 0,-10 10 0 0,0-5 4 0,0 0-4 15,0 4 4-15,0 1 0 0,0 0-4 0,8 3 0 16,-8-3 0-16,0 5 0 0,0-1 0 0,0 1 0 0,0-1 0 0,0 6 0 16,-8-6 0-16,8 0-4 0,0 1 0 0,0-2 4 0,0 7 0 15,0-11-4-15,0 6 0 0,-10-1-4 0,10-4 0 0,0 5-8 16,0-6 0-16,0-5-12 0,0 6-16 0,0 1-8 0,0-7-8 16,0 0-12-16,0 1-16 0,0 0-16 0,0 0-8 0,0-5-8 15,0 0-20-15,0 4-36 0,0-4-12 0,0 0 40 0,0 0 24 0,10-4 20 16</inkml:trace>
        </inkml:traceGroup>
        <inkml:traceGroup>
          <inkml:annotationXML>
            <emma:emma xmlns:emma="http://www.w3.org/2003/04/emma" version="1.0">
              <emma:interpretation id="{A8F99D3B-44A4-40D7-8C40-2E7E9AF06E2F}" emma:medium="tactile" emma:mode="ink">
                <msink:context xmlns:msink="http://schemas.microsoft.com/ink/2010/main" type="inkWord" rotatedBoundingBox="15602,6063 16785,6082 16770,7016 15587,6997"/>
              </emma:interpretation>
            </emma:emma>
          </inkml:annotationXML>
          <inkml:trace contextRef="#ctx0" brushRef="#br0" timeOffset="124316.4225">-9925 2790 27 0,'0'-5'100'0,"0"5"-4"0,0 0-4 0,9 0-24 0,-9 0 4 16,9 0 0-16,-9 0-4 0,8 0 4 0,-8 0 0 0,8 5 4 0,-8-5-4 16,8 5 0-16,2 0 0 0,-10-1 0 0,8 2 0 0,0-2 4 15,2 1-4-15,-2 5 0 0,0-1-4 0,1 0-4 0,-1 6-4 16,9-5-8-16,-8 4-4 0,-1-4 0 0,10 4-8 0,-10 1-4 0,0-1-8 16,10 0 4-16,-10 1-8 0,9-1-4 0,-9 1-4 15,10-2-4-15,-10 2 0 0,10-1-4 0,-10-3 0 0,8 3-4 0,-6 0 0 16,-2-5 0-16,9 6 0 0,-9-5-4 0,1 4 0 0,8-5-4 15,-9 1 0-15,0-1-12 0,2-3-12 0,-2 2-12 0,0-2-12 16,-8-1-12-16,10-1-4 0,-2 2-16 0,-8-2-8 0,0-4-28 0,0 5-16 16,0-5-16-16,8-5-20 0,-16 5-48 0,8-4 8 0,0-2 40 15,0-3 32-15,0-1 32 0,-8 0 16 0</inkml:trace>
          <inkml:trace contextRef="#ctx0" brushRef="#br0" timeOffset="124559.7717">-9490 2795 47 0,'-8'-5'120'0,"8"0"0"0,0 5-12 16,0 0-16-16,-8-4 0 0,8 4-4 0,0 0 0 0,0 0-12 15,-10 0 0-15,10 0-4 0,0 0-8 0,-8 0-4 0,8 4 0 16,-8 1-4-16,8-5 0 0,-10 5-4 0,2 4 4 0,8-3-4 16,-8 3-4-16,0 1-4 0,-1-1-4 0,0 0-4 0,1 6 0 15,-1-1-8-15,-7 1-4 0,6-1-8 0,-6 1 0 0,8 4 0 0,-10 0-4 16,1-5-4-16,0 5 0 0,8 0-8 0,-7 1 0 0,-10 0 0 15,8-6-24-15,2 5 16 0,7 0-8 0,-8-5-16 0,0 1-16 16,9-1-16-16,-10 1-12 0,10-7-16 0,0 3-24 0,-2-1-12 0,10-6-16 16,-8 1-24-16,8-1-52 0,0-4 24 0,0 0 40 15,0-4 28-15,8-1 28 0</inkml:trace>
          <inkml:trace contextRef="#ctx0" brushRef="#br0" timeOffset="125267.8762">-9090 2378 7 0,'0'-5'88'0,"0"0"-4"0,0 1-8 16,0 4-24-16,0-6-4 0,0 1-4 0,0 1-4 0,0 0 0 15,10-2-4-15,-10 2 0 0,8-2-4 0,-8 2 8 0,0-1-8 16,8 1 4-16,1-2 0 0,0 2 0 0,-9-1-4 0,17 1 4 15,-9-2-4-15,0 6 0 0,1-4-8 0,0 4 0 0,-1 0 0 16,0-4-8-16,2 4 0 0,-2 0 0 0,0 4-4 0,1-4-12 0,0 4 16 16,-1-4 0-16,0 6-4 0,1 3 0 0,-9-5 4 0,8 6-12 15,-8-5 4-15,0 5-4 0,0 0 0 0,0-2 0 0,0 7 0 16,-8-5 8-16,8-1-12 0,-9 6 0 0,1-6 4 0,8 1 0 0,-8 0 0 16,8-1 0-16,-9 1 4 0,9-6-8 0,-9 6 0 15,1-5 8-15,8 0-8 0,0-5-4 0,0 4 4 0,0-4 4 0,0 0 0 16,0 5-8-16,-8-5 4 0,16 0 0 0,-8 0 8 0,0 0-4 15,0-5-4-15,8 5 0 0,-8 0 0 0,9-4 0 0,-9 4 4 16,9-5-4-16,-9 5 4 0,8-5 0 0,0 5-4 0,-8-5 4 0,9 0 0 16,-1 1 0-16,0 4 0 0,-8-5 0 0,10 5 0 15,-2-5-4-15,0 5 4 0,-8 0 0 0,10 0 4 0,-2 0-4 0,0 0 0 16,0 0 0-16,-8 0 8 0,9 5 0 0,0 0 4 0,-9-5 4 16,8 4 0-16,1 1-4 0,-1 0 0 0,-8 0 0 0,8 4 0 15,2-4 4-15,-10 5-4 0,8-6-16 0,0 6 16 0,-8 0 0 0,10-1 4 16,-10 1 0-16,0-1 0 0,8-5 4 0,-8 7 0 15,0-1 4-15,0-1 0 0,0 1 0 0,0-6 0 0,0 7 0 0,0-3 0 16,0 2 0-16,0-4-4 0,-8 3-4 0,8-5 0 0,0 5-4 16,-10 1 4-16,10-4-4 0,-8-2 4 0,0 0-4 0,-2 7 0 15,2-7-8-15,0 2 0 0,-1-2 0 0,1 1 0 0,-1-5 0 0,-8 0-4 16,9 4 0-16,0-4-4 0,-2 0 0 0,-6 0 0 16,6 0 0-16,2 0-4 0,0 0-4 0,-9 0-4 0,9-4-8 15,-1-1-8-15,0 1-20 0,1-2-16 0,0 2-24 0,8-1-12 0,-10-1-24 16,2 2-20-16,8-6-20 0,-8 6-40 0,8-5-48 0,-9-1 40 15,9 1 36-15,0-1 36 0,0 0 28 0</inkml:trace>
        </inkml:traceGroup>
        <inkml:traceGroup>
          <inkml:annotationXML>
            <emma:emma xmlns:emma="http://www.w3.org/2003/04/emma" version="1.0">
              <emma:interpretation id="{BC1B54F7-DD9B-4413-8E77-B41D7807F13A}" emma:medium="tactile" emma:mode="ink">
                <msink:context xmlns:msink="http://schemas.microsoft.com/ink/2010/main" type="inkWord" rotatedBoundingBox="17388,6304 17840,6311 17831,6858 17380,6851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57359.0255">-8134 2752 27 0,'0'0'108'0,"0"0"-8"15,0 0-4-15,0 0-20 0,0 0-8 0,9 0 4 0,-18 0 8 16,9 0 4-16,9 0-8 0,-9 0 0 0,0 0 0 0,0 4 0 16,8-4 0-16,0 0 0 0,-8 0 0 0,8 6-4 0,2-6 0 0,-2 4-4 15,0-4-8-15,2 5 0 0,-2-5-8 0,9 4-8 16,-9-4-4-16,9 6-4 0,-8-6 4 0,7 0-8 0,-6 0 0 0,6 0 0 15,2 0-4-15,-10 4-4 0,9-4-4 0,0 0 0 0,0-4 0 16,-9 4 0-16,10 0-4 0,-2 0-8 0,-6 0 0 0,6 0-8 16,-7 0 0-16,7 0 0 0,-6 0 0 0,6 0 0 0,-8 0 0 0,10 0 0 15,-10 0 0-15,1 0-4 0,0 0-16 0,-1 0-16 16,1 0-24-16,-9 0-20 0,8 0-20 0,-8 0-24 0,8 0-28 0,-8 0-36 16,0 0-60-16,0 0-20 0,0 0 52 0,0 0 36 0,0 0 36 15,0 0 28-15,0-6 20 0</inkml:trace>
          <inkml:trace contextRef="#ctx0" brushRef="#br0" timeOffset="157067.8048">-7921 2526 27 0,'0'-4'104'0,"0"4"-8"0,0-5-4 0,0 5-24 15,0-5-4-15,0 5 0 0,0 0-4 0,0 0-4 0,0 0 0 16,0 0 4-16,0 0-4 0,0 0-4 0,0 0 4 0,0 0 4 15,0 0 0-15,0 5 0 0,0-5 0 0,0 5 0 0,0-1-4 16,0 1 4-16,0 5-4 0,0-6-4 0,0 6-20 0,8 5 16 16,-8-6-4-16,0 5-8 0,0 5 0 0,-8-3-8 0,8 3-4 0,0 0 0 15,0 0-4-15,-9 0-4 0,9 0 0 0,-8 1-4 0,8 3-4 16,-8-4 0-16,8 0 0 0,-9 1 0 0,9-1-4 0,-9 0 4 16,1 0-4-16,8 0-4 0,-8-4 0 0,8 4 0 0,0-4 0 15,-10-2 4-15,10 2-4 0,0-1-4 0,0-4 4 0,0-1-4 16,0 1 0-16,0 0-4 0,0-1-8 0,0-3 0 0,0-1-8 0,0-1-12 15,0-4 4-15,0 4-8 0,0-4-4 0,0 0-8 0,0 0-4 16,0 0-8-16,0 0 0 0,0-4-8 0,0 4-12 0,0-4-8 16,0-7-4-16,0 7-4 0,-8-1-4 0,8-5-12 0,0 0-28 15,0 1-24-15,0 5 24 0,-8-11 28 0,8 5 20 0</inkml:trace>
        </inkml:traceGroup>
        <inkml:traceGroup>
          <inkml:annotationXML>
            <emma:emma xmlns:emma="http://www.w3.org/2003/04/emma" version="1.0">
              <emma:interpretation id="{C315120F-E401-4DD5-8D91-CD2D422A14B9}" emma:medium="tactile" emma:mode="ink">
                <msink:context xmlns:msink="http://schemas.microsoft.com/ink/2010/main" type="inkWord" rotatedBoundingBox="18313,6062 19530,6082 19514,7096 18297,7077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59854.3485">-7213 2771 27 0,'0'0'88'0,"0"0"-4"0,0 0-8 0,0 0-24 15,0 0 0-15,0 0-4 0,0 0-4 0,0-5 0 0,0 5 0 16,0 0-4-16,0 0 0 0,0 0-4 0,0 0 0 0,0 0 8 0,0 0-4 16,0 0 0-16,8 0 4 0,-8 0 8 0,0 0-4 0,0 0 4 15,8 0-4-15,-8 0 4 0,10 5 0 0,-10-1 0 0,8-4 0 16,-8 6 0-16,8-2 0 0,1 6 0 0,-1-5-4 0,1 5-4 15,-1-1-4-15,1 1-4 0,-1-1 0 0,0 5-4 0,2 1-4 16,-2-1 0-16,0-4-4 0,10 4-4 0,-10 1 0 0,0-1 0 0,10 1-4 16,-10-2 0-16,1 2 0 0,7-1 0 0,-6 1 4 0,6-1-4 15,-8 1 0-15,2 0-4 0,6-1 0 0,-7-5 0 0,-1 5-4 16,10 1-4-16,-10-5 4 0,0 4-8 0,2-5 0 0,6 1-16 0,-8-1 24 16,2 1 0-16,-2 0-4 0,9-1 4 0,-9 1-4 15,1-1 0-15,0-3-4 0,-1 3 4 0,-8-3-4 0,8 2-4 0,0-3 4 16,2 0 4-16,-10 4-4 0,8-3 0 0,0-2 0 0,-8 1 4 15,10-1-4-15,-10-4 0 0,0 6 0 0,0-2-4 0,8 1 0 16,-8-5 0-16,0 0 0 0,0 0 0 0,0 0-8 0,0 5 0 0,0-5 0 16,0 0-4-16,0 0-4 0,0 0 0 0,0 0-4 15,0 0-12-15,0 0-12 0,0 0-16 0,0 0-8 0,0 0-12 0,-8 0-8 16,8 0-8-16,0-5-20 0,0 5-12 0,-10 0-4 0,10-5-20 16,-8 5-44-16,8-4 8 0,-8-2 32 0,8 2 36 0,-10-5 24 15</inkml:trace>
          <inkml:trace contextRef="#ctx0" brushRef="#br0" timeOffset="160182.4724">-6694 2804 43 0,'0'0'104'0,"0"-4"-4"0,0 4-4 0,0 0-16 0,0-5-4 0,0 5 0 16,0 0 0-16,0 0-4 0,0 0 4 0,0 0-8 0,0 0-4 15,0 0-4-15,0 0-4 0,-8 0 0 0,8 5 4 0,-8-1-8 16,8-4 4-16,-9 6 4 0,9-2-4 0,-8 6-4 0,0-5 0 0,-2 4-4 16,2 0-4-16,0 1 0 0,-2 0-8 0,2 4 0 15,-8 1-4-15,7-1-4 0,-8 1 0 0,8-1-8 0,-7 5 0 16,6-5 0-16,-6 1-4 0,-2 4 4 0,2-5-8 0,-2 1 0 0,1 4 0 16,1-5-4-16,-2 1-4 0,2-2-4 0,6 3 8 0,-6-2-8 15,-1-5 0-15,8 6 0 0,-8-5 0 0,9-2 0 0,0 3 0 16,-2-7-4-16,2 6-8 0,0-5-4 0,8-1-4 0,-10 2-12 0,2-2-4 15,8-4-12-15,0 5-12 0,0-5-12 0,0 0-8 16,0 6-8-16,0-12-8 0,0 6-12 0,0-5-8 0,0 5-12 0,0-4-4 16,8-2-44-16,-8 2-28 0,10-5 36 0,-10-1 32 0,8-1 20 15</inkml:trace>
          <inkml:trace contextRef="#ctx0" brushRef="#br0" timeOffset="160964.3788">-6335 2364 11 0,'0'-6'100'0,"0"6"-12"15,0-5 0-15,0 1-28 0,8 4 0 0,-8-4-4 0,0-2-4 16,8 2 0-16,-8-2 0 0,0 2 0 0,10-1 0 0,-10 1-4 16,8-2 0-16,0 2-8 0,1 4 4 0,0-5 0 0,-9 1-8 0,8-2-8 15,1 2 4-15,-1 4-4 0,0 0 0 0,1-4 0 16,0 4-8-16,-1 0 0 0,0 0 0 0,2 0-4 0,-2 0 0 0,0 4 0 16,1 0 0-16,0-4 0 0,-1 6-4 0,-8-2 4 0,8 1 0 15,1-1 0-15,-9 6 0 0,8-5 0 0,-8-1-4 0,0 6 0 16,0 0-4-16,0-6 0 0,0 7 0 0,-8-2 0 0,8 1-4 0,0-1 0 15,-9 1-4-15,1-1 4 0,0 1 0 0,8-5-4 0,-9 4 4 16,0 1-4-16,9-5 0 0,-8-1 0 0,8 1 4 0,-8 0-4 16,8 0 0-16,-10 0 0 0,10-5 0 0,0 0 0 0,0 4 4 15,0-4-4-15,0 0 0 0,-8 0 0 0,8 0 0 0,0 0-4 16,8 0 4-16,-8 0 0 0,0 0 0 0,10 0 0 0,-10-4 0 16,0 4 4-16,8-5-8 0,-8 5 4 0,8 0 0 0,-8-5 0 15,9 5 0-15,0 0 0 0,-1-5 0 0,0 0-4 0,1 5 8 0,-9 0-4 16,8-4 0-16,0 4 0 0,2 0 0 0,-2 0 0 0,0 0 0 15,2 0 0-15,-10 0 0 0,8 0 0 0,0 0 0 0,0 0 0 16,1 4 0-16,-9 1 4 0,9-5-4 0,-1 5 4 0,-8 0 4 0,9 0-4 16,-1-1 0-16,-8 1 4 0,8 0-8 0,-8 4 4 15,10-3 0-15,-10 3 0 0,8 1 4 0,-8-6 0 0,0 6 4 16,0-1 4-16,0 1 0 0,0-1 4 0,0-3 0 0,0 3-4 0,0 1 8 16,0-6 0-16,0 7 0 0,0-3 0 0,0-2 4 0,-8 4 0 15,8-1-4-15,-10-5-4 0,10 2 4 0,-8 3-8 0,0-5 0 16,-1 2 0-16,1 2-4 0,-1-2 0 0,0-1-4 0,-7-1 4 0,8 2-8 15,-10-6 4-15,10 4-4 0,-10-4 0 0,10 5-8 16,-9-5 4-16,9 0 4 0,-1 0-8 0,-8 0-16 0,9 0 20 0,-2-5-8 16,2 1-8-16,0-2-8 0,-1 2-20 0,0-1-8 0,9-1-16 15,-8 2-16-15,8-6-12 0,-8 6-16 0,8-2-20 0,0-3-20 16,0 0-36-16,0 5-48 0,-9-6 32 0,9 4 36 0,0-2 36 0,9 2 24 16</inkml:trace>
        </inkml:traceGroup>
        <inkml:traceGroup>
          <inkml:annotationXML>
            <emma:emma xmlns:emma="http://www.w3.org/2003/04/emma" version="1.0">
              <emma:interpretation id="{94C0B7DB-00A6-4EFA-A77F-79B79CB80E35}" emma:medium="tactile" emma:mode="ink">
                <msink:context xmlns:msink="http://schemas.microsoft.com/ink/2010/main" type="inkWord" rotatedBoundingBox="20078,6668 20652,6677 20650,6827 20075,6817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86369.4151">-5441 2872 51 0,'0'0'96'16,"0"4"-8"-16,0-4-4 0,0 5-20 0,0 0-4 0,0 0 0 15,0-5-8-15,0 5 4 0,10-1-4 0,-10-4-4 0,0 5 4 0,0 0 0 16,0-5 4-16,8 5-4 0,-8 0 0 0,8-5 0 0,2 5 0 16,-2-5-4-16,0 4 4 0,1 1 0 0,-1-5 4 0,1 5-4 15,8-5 0-15,-9 0 0 0,10 4 4 0,-10-4-8 0,10 0 4 0,-2 0-4 16,1 6-4-16,0-6 0 0,0 0-4 0,1 0-4 16,-2 0 0-16,2 0-4 0,-2 0 0 0,1 0 0 0,1 0-4 0,-2 0 0 15,2 0 0-15,-2 0-8 0,2 0-20 0,-10 0 0 0,9 0 0 16,1 0 0-16,-10 4 0 0,8-4 0 0,-6 0 0 0,6 0 0 15,-7 0 0-15,0 0 0 0,-1 0 0 0,1 5 0 0,-1-5 0 0,0 0 0 16,1 0 0-16,0 4 0 0,-9-4 0 0,8 0 0 0,-8 6 0 16,8-6 0-16,-8 0 0 0,10 4 0 0,-10-4 0 0,0 0 0 15,0 5 0-15,0-5 0 0,0 5 0 0,0-5 0 0,0 0 0 16,0 5 0-16,0-5 0 0,0 4 0 0,0 2-68 0,0-6-20 16,-10 4-28-16,10-4-20 0,0 5-28 0,-8-1-24 0,8-4-40 15,-8 6-48-15,-1-2 52 0,0 1 40 0,9-5 40 0,-16 5 20 16,7-5 28-16</inkml:trace>
        </inkml:traceGroup>
        <inkml:traceGroup>
          <inkml:annotationXML>
            <emma:emma xmlns:emma="http://www.w3.org/2003/04/emma" version="1.0">
              <emma:interpretation id="{DDDA34E5-E9A6-4E0D-852C-EDB566AB108B}" emma:medium="tactile" emma:mode="ink">
                <msink:context xmlns:msink="http://schemas.microsoft.com/ink/2010/main" type="inkWord" rotatedBoundingBox="21262,6607 21756,6615 21749,7065 21255,7057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88179.5721">-3778 2829 23 0,'0'-5'108'16,"-8"5"-4"-16,8-5-4 0,8 5-24 0,-8 0 0 0,-8 0 0 0,16 0 0 15,-8 0-4-15,0 0 4 0,0 0-8 0,0 0-4 0,0 0 4 16,-8 0-4-16,8 0 4 0,0 0 0 0,0 0 4 0,-8 5 0 15,8 0 8-15,-9-1-4 0,0 1 0 0,1 0-4 0,-1 4-4 0,1-4-8 16,0 5 0-16,-2 4 0 0,-6-4-4 0,-2 4-4 16,10 1-8-16,-9-1-32 0,0 1-12 0,0 4 0 0,-9-5 0 15,10 5 0-15,-2-4 0 0,1 4 0 0,-8-4 0 0,8 3 0 0,-1-3 0 16,2-2 0-16,-2 3 0 0,2-2 0 0,-2 1 0 0,1-2 0 16,1 1 0-16,6-3 0 0,-6-1 0 0,8-1 0 0,-2-5 0 15,2 6 0-15,0-5 0 0,-1 1 0 0,9-6 0 0,0 4 0 0,-8-4 0 16,8 0 0-16,0 4 0 0,0-4 0 0,0 0 0 15,0 0 0-15,0-4-12 0,0 4-60 0,0 0-12 0,8-4-16 0,-8 4-12 16,0-6-12-16,0 6-20 0,9-5-12 0,-9 1-8 0,8-2-52 16,-8 2-24-16,8-1 48 0,-8 1 40 0,10-2 24 0,-10-3 28 15</inkml:trace>
          <inkml:trace contextRef="#ctx0" brushRef="#br0" timeOffset="187834.4959">-4186 2857 19 0,'0'0'84'0,"0"0"-8"0,-10 0 0 0,10 0-24 16,0 0 8-16,0 0 0 0,0 0 4 0,10 0 4 0,-10 0-4 16,0 0 4-16,8 0 0 0,-8 0 4 0,0 0-4 0,8 0 4 15,-8 0-4-15,9 0 4 0,-1 0-4 0,-8 5 0 0,9-5 4 16,0 5 0-16,-1-5-4 0,8 5-4 0,-6 4-4 0,-2-4-4 15,0 0-8-15,2 4-4 0,-2 1 4 0,0 0-8 0,1-1-4 0,8 5 0 16,-9-4 0-16,1 5-12 0,7-1 0 0,-6-5-4 16,-2 6 4-16,0-1 0 0,10-4-20 0,-10 5-4 0,0-2 0 0,1-3 0 15,8 5 0-15,-8-5 0 0,-1 3 0 0,0-3 0 0,2 0 0 0,-2 5 0 16,0-6 0-16,0 1 0 0,2-2 0 0,-2 3 0 16,0-1 0-16,1-1 0 0,-9 1 0 0,8-1 0 0,1-3 0 0,-9 2 0 15,9-3 0-15,-9 0 0 0,8 0 0 0,-8-1 0 0,8 2 0 16,-8-2 0-16,0-4 0 0,0 5 0 0,0-5 0 0,8 0 0 15,-8 4 0-15,0-4 0 0,0 0 0 0,0 0 0 0,0 0 0 0,0 0 0 16,0 0-4-16,0-4-36 0,-8 4 0 0,8-5-8 0,0 5-12 16,0-4-12-16,0 4-12 0,0-6-8 0,0 2-4 0,0-1-12 15,0 0-20-15,-8 0-8 0,8 1-12 0,0-6-32 0,-8 1-36 16,8 3 28-16,-9-3 40 0,9 5 20 0,-9-6 28 0</inkml:trace>
        </inkml:traceGroup>
        <inkml:traceGroup>
          <inkml:annotationXML>
            <emma:emma xmlns:emma="http://www.w3.org/2003/04/emma" version="1.0">
              <emma:interpretation id="{994BAE9B-9E16-4134-BAA6-A173FA9DA431}" emma:medium="tactile" emma:mode="ink">
                <msink:context xmlns:msink="http://schemas.microsoft.com/ink/2010/main" type="inkWord" rotatedBoundingBox="23157,6724 23575,6731 23571,7020 23152,7013"/>
              </emma:interpretation>
              <emma:one-of disjunction-type="recognition" id="oneOf14">
                <emma:interpretation id="interp14" emma:lang="" emma:confidence="0">
                  <emma:literal>=</emma:literal>
                </emma:interpretation>
                <emma:interpretation id="interp15" emma:lang="" emma:confidence="0">
                  <emma:literal>±</emma:literal>
                </emma:interpretation>
                <emma:interpretation id="interp16" emma:lang="" emma:confidence="0">
                  <emma:literal>€</emma:literal>
                </emma:interpretation>
                <emma:interpretation id="interp17" emma:lang="" emma:confidence="0">
                  <emma:literal>--</emma:literal>
                </emma:interpretation>
                <emma:interpretation id="interp18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189868.0554">-2345 2929 59 0,'-8'0'92'0,"8"0"-8"0,0 0-8 0,0 5-20 0,0-10-4 0,-9 5 0 16,9 5 0-16,0-10-4 0,0 5 0 0,0 0-4 15,0 0 0-15,0 0-4 0,0 0-4 0,0 0 0 0,0 0 0 0,0 5-4 16,0-5 8-16,0 0 0 0,0 0 0 0,0 0-4 0,0 0 8 16,0 0-4-16,0 0 4 0,0 0 0 0,0 0 4 0,9 0 0 15,-9 0 4-15,8 0 0 0,-8 0-4 0,8 0-4 0,-8 0 0 16,8 0 0-16,2 0 0 0,-2 0-8 0,0 0 0 0,2 0-4 16,-2 0 0-16,9 0-8 0,-9 0 0 0,0 0 0 0,10 0 0 0,-10 0-4 15,0 0-4-15,10 0 0 0,-10 5-4 0,10-5 4 0,-2 0-4 16,-7 4-4-16,8-4 0 0,-8 6 0 0,7-6 0 0,2 4-4 15,-10-4 0-15,10 5 0 0,-10-1 0 0,0-4 0 0,9 6-4 0,-9-6 4 16,2 0 0-16,-2 4-4 0,0 1 0 0,0-5 0 0,2 0 4 16,-10 0-4-16,8 0 0 0,0 5-8 0,-8-5 0 0,9 0 0 15,-9 0-8-15,0 0-4 0,0 0-4 0,9 0-4 0,-9 0-8 16,0 0-12-16,0 0-12 0,0 0-8 0,0 0-16 0,0 0-12 16,0 0-8-16,0 0-16 0,-9-5-12 0,9 5-8 0,0-5-20 15,-9 5-40-15,9-4-4 0,-8 4 36 0,8 0 44 0,-8-6 24 0</inkml:trace>
          <inkml:trace contextRef="#ctx0" brushRef="#br0" timeOffset="190147.3089">-2268 3160 75 0,'8'0'96'0,"-8"4"-4"15,0 0-4-15,0-4-16 0,0 6-4 0,8-1 0 0,-8-5 4 16,9 4-4-16,0-4 0 0,-9 6 4 0,8-6 0 0,0 4 0 0,2-4-8 16,-2 5 4-16,0-5-8 0,10 0 4 0,-10 4-4 0,0-4-4 15,1 6 0-15,8-6-4 0,-8 0-4 0,-1 4-4 0,10-4-4 16,-10 0-8-16,8 5 0 0,-6-5-8 0,6 0-4 0,-7 0-4 16,-1 0 0-16,0 6-4 0,2-6 0 0,-2 0-4 0,0 0-4 15,0 0-8-15,2 0-24 0,-10 0 8 0,8 0-24 0,-8 0-16 0,8 0-24 16,-8 0-24-16,0 0-32 0,0 0-28 0,0 0-60 0,0 0-12 15,-8 0 40-15,8 0 36 0,-8 0 36 0,-2 0 24 0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22:46.0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72B6BF2-86D9-470C-90DE-A0CFD1D097B0}" emma:medium="tactile" emma:mode="ink">
          <msink:context xmlns:msink="http://schemas.microsoft.com/ink/2010/main" type="writingRegion" rotatedBoundingBox="14915,7352 19356,7411 19353,7647 14911,7589"/>
        </emma:interpretation>
      </emma:emma>
    </inkml:annotationXML>
    <inkml:traceGroup>
      <inkml:annotationXML>
        <emma:emma xmlns:emma="http://www.w3.org/2003/04/emma" version="1.0">
          <emma:interpretation id="{80893D2F-373D-483F-BFF4-B657029BE6AE}" emma:medium="tactile" emma:mode="ink">
            <msink:context xmlns:msink="http://schemas.microsoft.com/ink/2010/main" type="paragraph" rotatedBoundingBox="14915,7352 19356,7411 19353,7647 14911,7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E6BC53-0AE3-4C76-9860-11F415E841E0}" emma:medium="tactile" emma:mode="ink">
              <msink:context xmlns:msink="http://schemas.microsoft.com/ink/2010/main" type="line" rotatedBoundingBox="14915,7352 19356,7411 19353,7647 14911,7589"/>
            </emma:interpretation>
          </emma:emma>
        </inkml:annotationXML>
        <inkml:traceGroup>
          <inkml:annotationXML>
            <emma:emma xmlns:emma="http://www.w3.org/2003/04/emma" version="1.0">
              <emma:interpretation id="{3269F2B3-5625-40A4-8A28-695D19189691}" emma:medium="tactile" emma:mode="ink">
                <msink:context xmlns:msink="http://schemas.microsoft.com/ink/2010/main" type="inkWord" rotatedBoundingBox="14914,7399 16737,7423 16735,7601 14912,75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27 168 23 0,'-9'0'80'0,"9"0"-8"0,0 0-8 0,0 0-28 0,0 0 0 16,0 0 0-16,0 0-4 0,0 0 4 0,0 0 0 0,-8 0 4 15,8 0 0-15,0 0 0 0,0 0-4 0,0 0 0 0,0 0 4 16,0-5-4-16,0 5-4 0,-8 0 0 0,8-5 0 0,0 1-8 0,0 4 8 15,0-5-4-15,0 0-8 0,0 0 4 0,0 1-4 0,0-1 4 16,0-5-4-16,0 5 0 0,0-5-4 0,8 6 0 0,-8-5 0 16,0 3-4-16,8-3-4 0,1 4 4 0,-9-4-8 0,8-1 0 15,0 5 4-15,-8-5-4 0,10 6 0 0,-2-1-4 0,0 1-4 16,2-2 4-16,-2 2 0 0,0-1-4 0,0-1-16 0,1 6 28 0,0-4-4 16,-1 4-4-16,1 0 0 0,7 0 0 0,-6-4 4 15,-2 8 0-15,0-4 0 0,0 4-4 0,2-4 0 0,-10 6 0 0,8-1 0 16,0-1-4-16,1 2 8 0,0-2-4 0,-1 1 0 0,-8 5 0 15,9-6 0-15,-1 1-4 0,-8 5 8 0,8-1-4 0,0-4 4 16,2 4-8-16,-10-3 12 0,8 3-8 0,0-5-4 0,2 6 4 0,-2-5 0 16,0 0 0-16,1 0 0 0,-1 0 4 0,1-1 0 15,8-4 0-15,-9 5-4 0,0-5 4 0,2 0-4 0,6 5 4 0,2-5 0 16,-10-5 0-16,9 5 4 0,-8 0-4 0,8-5 4 0,-1 1-4 16,2 4 4-16,-10-5 0 0,10 0 0 0,-2 0-4 0,-7 0 0 15,8-5 0-15,0 10 0 0,1-9 0 0,-10 5 0 0,8-2 0 0,-6 2 0 16,6-1 0-16,-7 0 4 0,8-4-4 0,-8 9 0 0,-1-4 0 15,8-2 0-15,-6 6 0 0,-2-5 0 0,0 5 4 16,2 0 0-16,-2 0 0 0,0-4-16 0,1 8 20 0,-1-4 4 0,1 0-4 16,-1 5 0-16,1-5 0 0,-1 6 0 0,0-6-4 0,2 4 4 15,-2 0-8-15,0 1 4 0,10-5 0 0,-10 5-4 0,0 0 4 16,1-1-4-16,8 2 0 0,-8-2 0 0,-1 1 0 0,10-1-4 16,-10 2 0-16,0-2 4 0,10 1-4 0,-10 0 0 0,0 0 4 0,9 0-4 15,-8-1 4-15,0 1-4 0,-1 0 0 0,8 0 0 0,-6-5 4 16,-2 4-8-16,0 1 4 0,10 0 0 0,-10 0 0 0,1-1 0 15,-1-4 0-15,0 0 0 0,1 7 0 0,0-7 0 0,7 0 0 16,-6 3 0-16,-2-3 0 0,0 0 0 0,1 0 0 0,8-3 0 16,-8 3 4-16,-1-7 0 0,9 3 0 0,-8 4-4 0,-1-5 4 15,10 0-4-15,-10-4 0 0,9 4 4 0,0 0 0 0,-9-4-4 0,9 4 0 16,-8-5 4-16,8 1 0 0,1 3-4 0,-10-3 4 0,8 5-4 16,-6-2 0-16,6 2 4 0,-7-1 0 0,7 0 4 0,-6 0 4 15,-2 5 4-15,0 0-8 0,10 0 20 0,-10 0 0 0,0 5 4 0,1 0 0 16,0 0 0-16,-9-1-8 0,8 2-4 0,1-2 0 15,-1 5-4-15,0-3 0 0,1 3-4 0,-9-4 0 0,9 5-4 0,-1-1 0 16,0-4-4-16,2 0 4 0,-2 4 0 0,0-4-8 0,1 0 4 16,0-1 0-16,-1 3-8 0,0-7-16 0,1 3-20 0,-1-3-32 15,10 0-24-15,-10 0-36 0,0-3-40 0,10-4-76 0,-10 3-24 0,9-1 52 16,-8-5 36-16,8 6 32 0,-9-6 32 0,0 1 24 0</inkml:trace>
        </inkml:traceGroup>
        <inkml:traceGroup>
          <inkml:annotationXML>
            <emma:emma xmlns:emma="http://www.w3.org/2003/04/emma" version="1.0">
              <emma:interpretation id="{A538B7C3-14F7-45AF-AC13-A56A1E61D2D3}" emma:medium="tactile" emma:mode="ink">
                <msink:context xmlns:msink="http://schemas.microsoft.com/ink/2010/main" type="inkWord" rotatedBoundingBox="18093,7394 19356,7411 19353,7647 18090,7630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1878.9751">3207 225 59 0,'-8'0'84'0,"8"0"-8"0,-8-4 0 0,8 4-24 16,0 0-4-16,0-5 0 0,-10 0-4 0,10 5-4 0,0-5-4 16,0 1-4-16,0-1 4 0,0 0 0 0,0 0-4 0,0 2 4 15,0-8-4-15,0 6 4 0,0-5-4 0,0 6 0 0,0-6 0 16,0 5 4-16,0-4 0 0,0-1-4 0,10 1-4 0,-10 3-4 15,0-3 8-15,8-1-8 0,-8 1 4 0,8 4 0 0,-8-4-4 16,8-1 0-16,-8 5-4 0,9-5 0 0,0 6-4 0,-1-5 0 0,-8 3-4 16,9 2-4-16,-9-1 0 0,8-1 0 0,-8 2 0 0,8 0-4 15,2 4 0-15,-10 0-4 0,0-6 4 0,8 6-4 0,-8 0 0 16,8 0 0-16,-8 6 0 0,8-6 0 0,-8 4-16 0,10-4 20 0,-10 4 0 16,8 2-4-16,-8 3 4 0,8-3-4 0,-8-2 4 15,9 1 0-15,-9 5-4 0,9-1 4 0,-9-3-4 0,8 2 0 0,1 2 0 16,-9-1 0-16,8 1 0 0,0-1 0 0,0-3 0 0,2 3 0 15,-2 1 0-15,10-5 4 0,-10 4-4 0,9-4 0 0,-9 4 0 16,9-4 0-16,-8 0 0 0,7 0 0 0,2-1 0 0,0 3 0 0,-2-7 0 16,1 3 0-16,0-3 0 0,0 0 0 0,1 0 0 0,-2 5 0 15,-8-5 0-15,10 0 0 0,-1-5 0 0,0 5 4 0,-8 0-4 16,7-3 0-16,-6 3 0 0,6-7 0 0,-8 7 0 0,10 0 0 16,-10-4 4-16,1 4-4 0,-1-5 0 0,1 0 0 0,0 5 4 15,-1-5-4-15,0 1 0 0,0-1 0 0,2 0 4 0,-2 5-4 0,0-5 0 16,2 1 0-16,-2 4 0 0,0-5 4 0,1 0-8 0,-9 5 4 15,8-5 0-15,0 5 0 0,1 0 0 0,0 0 0 0,-9-5 0 16,8 5 0-16,-8 0-16 0,8 0 28 0,2 0-8 0,-10 0 4 16,8 0-8-16,0 0 4 0,-8 0 0 0,9 0 0 0,0 5-4 15,-1-5 0-15,0 0 4 0,1 0 0 0,-9 5 0 0,8-5 0 16,1 5-4-16,0 0 0 0,-1-5 4 0,0 4 0 0,2 1 0 16,-2 0-4-16,0 0 4 0,0-1-4 0,2 1 4 0,-2 0 0 15,0 0 0-15,1-1 0 0,-1 3 0 0,10-7 0 0,-10 3 0 0,0 2 0 16,0-5 4-16,2 0 4 0,-2 5 0 0,0-5 0 0,1 0 0 15,0 0 0-15,-1 0 0 0,9 0 0 0,-9 0 0 0,1 0 0 16,0-5 0-16,-1 5-4 0,10-5-4 0,-10 2 0 0,9-4-4 0,-8 3 4 16,-1 4-4-16,9-10 0 0,-9 5 4 0,10 1-8 15,-10-1-16-15,0 0-12 0,2 0-20 0,-2 1-24 0,0-1-20 0,1 0-40 16,-9 5-52-16,9-5-72 0,-9 5 40 0,0-5 48 0,0 5 28 16,0 0 28-16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22:27.1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BC7EDA9-7698-4393-8F3C-78482A5C8C00}" emma:medium="tactile" emma:mode="ink">
          <msink:context xmlns:msink="http://schemas.microsoft.com/ink/2010/main" type="writingRegion" rotatedBoundingBox="3281,7498 20495,7921 20467,9080 3253,8657"/>
        </emma:interpretation>
      </emma:emma>
    </inkml:annotationXML>
    <inkml:traceGroup>
      <inkml:annotationXML>
        <emma:emma xmlns:emma="http://www.w3.org/2003/04/emma" version="1.0">
          <emma:interpretation id="{E36FFF18-3043-4952-8A18-3FFD728141F3}" emma:medium="tactile" emma:mode="ink">
            <msink:context xmlns:msink="http://schemas.microsoft.com/ink/2010/main" type="paragraph" rotatedBoundingBox="3281,7498 20495,7921 20467,9080 3253,86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56A40B-2569-4B74-BBA4-BDBA55B682BB}" emma:medium="tactile" emma:mode="ink">
              <msink:context xmlns:msink="http://schemas.microsoft.com/ink/2010/main" type="line" rotatedBoundingBox="3281,7498 20495,7921 20467,9080 3253,8657"/>
            </emma:interpretation>
          </emma:emma>
        </inkml:annotationXML>
        <inkml:traceGroup>
          <inkml:annotationXML>
            <emma:emma xmlns:emma="http://www.w3.org/2003/04/emma" version="1.0">
              <emma:interpretation id="{F8860710-C5F2-43BA-B365-3447EAAE80C1}" emma:medium="tactile" emma:mode="ink">
                <msink:context xmlns:msink="http://schemas.microsoft.com/ink/2010/main" type="inkWord" rotatedBoundingBox="3266,8140 3724,8151 3716,8476 3258,84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-22245 4350 79 0,'-8'0'92'16,"16"0"-8"-16,-8 0-8 0,0 0-20 0,0 0 0 0,0 0-4 15,0 0-4-15,0 0-4 0,0 0 0 0,0 0-4 0,0 0 4 16,0 0 0-16,0 0 4 0,0 0 4 0,0 0 4 0,0 5-12 16,9-5 8-16,-9 0 0 0,8 0 4 0,1 0 0 0,-9 0 0 0,9 0-4 15,-1 0 4-15,0 5-4 0,2-5 0 0,6 0 0 0,-8 0-4 16,2 0-8-16,6 0 0 0,-7 0-4 0,-1 0 0 0,10 0-8 15,-10 0 0-15,10 0-4 0,-10 0-4 0,8 0-4 0,-7 0-4 16,8 0 0-16,-8-5 0 0,-1 5-12 0,10 0 4 0,-10 0 4 16,8 0-4-16,-6 0 4 0,-2 0-4 0,9 0 0 0,-8 0-4 0,-1 0 0 15,1 0-4-15,-1 0-4 0,0 0 0 0,0 0-4 16,-8 0-8-16,10 0-8 0,-10 0-8 0,8 0-8 0,-8 0-8 0,0 0-8 16,0 0-8-16,8 0-8 0,-8 0-12 0,0 0-24 0,0 0-12 15,-8 0-8-15,8 0-24 0,-8 0-52 0,8 0 16 0,-10 0 36 16,10 0 32-16,-8 0 16 0</inkml:trace>
          <inkml:trace contextRef="#ctx0" brushRef="#br0" timeOffset="372.9999">-22219 4652 51 0,'0'5'88'16,"9"0"-8"-16,-9-5-4 0,0 5-24 0,0-5-4 0,0 0-4 0,0 5 0 15,0-5 0-15,0 0-4 0,0 0-4 0,0 0 0 0,0 0 4 16,0 0 4-16,0 0 0 0,8 0 0 0,-8 0 0 0,8 0 4 16,-8 0 0-16,10 0 0 0,-10 0 0 0,8 0-4 0,0 0 0 15,0 0 0-15,-8 0 0 0,10 0 0 0,-2 0 4 0,0 0 0 16,1 0 0-16,-1 0 0 0,0 0-4 0,2 0 0 0,-2 0-8 0,0-5-4 15,2 5 0-15,-2 0 0 0,0 0-4 0,0-5-4 0,1 5 0 16,0-5-4-16,8 5-4 0,-9-5-4 0,0 5-4 0,2-4 0 16,-2 4 0-16,0-5 0 0,0 1-8 0,10 4 4 0,-10 0 0 0,1 0 0 15,0 0 0-15,-1-6-4 0,1 6 0 0,-1 0-4 16,0 0-4-16,0 0-8 0,2 0-16 0,-2 0-8 0,0 0-20 16,2 0-16-16,-2 0-8 0,0 6-20 0,-8-6-16 0,9-6-24 0,-1 6-32 15,-8 0-64-15,9 0 28 0,-9 0 32 0,0 0 44 0,0 0 20 16,0 0 20-16</inkml:trace>
        </inkml:traceGroup>
        <inkml:traceGroup>
          <inkml:annotationXML>
            <emma:emma xmlns:emma="http://www.w3.org/2003/04/emma" version="1.0">
              <emma:interpretation id="{CEF166B5-F1E3-41E6-A038-097BD3D48BD6}" emma:medium="tactile" emma:mode="ink">
                <msink:context xmlns:msink="http://schemas.microsoft.com/ink/2010/main" type="inkWord" rotatedBoundingBox="4545,8323 5107,8336 5105,8383 4543,836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35.4691">-20949 4576 39 0,'-8'0'88'0,"8"0"-4"16,-8-5 0-16,8 5-20 0,-10 0-16 0,10 0 16 0,0 0 0 16,0 0 0-16,0 0-4 0,0 0 0 0,0 0 0 0,0 0-8 15,0 5-4-15,0-5 0 0,0-5 0 0,0 5-4 0,0 0 4 16,0 0 0-16,0 0 4 0,10 0 4 0,-10 0 0 0,8 0-4 16,-8 0 4-16,8 0 0 0,1 5-4 0,0-5 0 0,-1 0 0 0,9 0-4 15,-9 0-4-15,10 0-12 0,-2 0 4 0,2 0-8 0,-10 0-4 16,18 0 0-16,-9 0-4 0,-1 0 0 0,2 0-4 0,0 0-4 15,-2 0 4-15,10-5 0 0,-9 5-4 0,-1 0 0 0,2 0-4 16,-2-5 4-16,10 5-4 0,-8 0 0 0,-1-4 0 0,-1 4 0 0,2-7 0 16,-2 4 4-16,-6 3-4 0,6 0 0 0,-7-5-8 0,8 5 0 15,-9-4 0-15,1 4 0 0,-1 0 0 0,0 0 0 0,2 0 0 16,-10 0 0-16,8 0 0 0,-8 0 0 0,0 0 0 16,8 0 0-16,-8 0 0 0,0 0 0 0,0 0 0 0,0 0 0 0,0 0 0 15,0 0 0-15,0 0 0 0,0 0 0 0,0 0 0 0,0 0 0 0,0 0 0 16,-8 0 0-16,8 0 0 0,0 0 0 0,0 0 0 15,0 0 0-15,-8 0 0 0,8 0-24 0,-10 0-32 0,10 0-20 0,-8 0-16 16,8 4-20-16,-8-4-16 0,-1 0-24 0,1 0-12 0,8 5-24 16,-8-5-64-16,8 0 28 0,-9 0 44 0,9 0 32 0,-9 0 32 15,9 0 20-15</inkml:trace>
        </inkml:traceGroup>
        <inkml:traceGroup>
          <inkml:annotationXML>
            <emma:emma xmlns:emma="http://www.w3.org/2003/04/emma" version="1.0">
              <emma:interpretation id="{D01FB112-49AA-4547-AE66-4BD1093903C3}" emma:medium="tactile" emma:mode="ink">
                <msink:context xmlns:msink="http://schemas.microsoft.com/ink/2010/main" type="inkWord" rotatedBoundingBox="5527,8184 6107,8199 6095,8647 5516,863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353.3512">-19994 4480 31 0,'0'0'100'16,"0"0"-4"-16,0 0-8 0,0-5-16 0,0 5 8 0,0 0-8 16,0 0 8-16,8 0 0 0,-8 0 4 0,10 0-4 0,-10 5-4 15,8-5-4-15,0 5 4 0,2-1 0 0,6 1 0 0,-8 0-4 16,9 5-8-16,-8-5 0 0,8 4-4 0,1 0-4 0,-2 2-8 0,2 1-4 16,-2 4-4-16,10-6-4 0,-9 4 0 0,-1 1-4 15,2-6 0-15,0 5 0 0,-2 1-4 0,1-6 4 0,0 6-8 0,0-5-4 16,-9 4 0-16,10-4-4 0,0-1 4 0,-10 5-8 0,9-4-20 15,-1-1 20-15,-7 1 0 0,0 0-8 0,7-5-4 0,-6 4 0 16,-2 1 0-16,0-5 0 0,10 5 0 0,-10-6 0 0,0 1 0 0,1 5 0 16,-1-6-12-16,-8 1-8 0,9 0-8 0,0-5-4 15,-9 5-8-15,8 0-16 0,-8-5-8 0,0 4-12 0,0-4-12 0,8 0-8 16,-8 0-20-16,0 0-20 0,0 0-12 0,-8 0-20 0,8 0-44 16,-8 0 0-16,8 0 32 0,-9 0 32 0,9 0 36 0,-9-4 16 15</inkml:trace>
          <inkml:trace contextRef="#ctx0" brushRef="#br0" timeOffset="4630.6094">-19457 4432 99 0,'0'-5'116'0,"0"0"-4"0,0 0-4 16,0 0-20-16,0 0 0 0,0 5 0 0,0 0-4 0,0 0 0 0,0-4-4 15,-8 4-4-15,8 0 0 0,0 0-8 0,0 0 0 0,0 4-8 16,-9-4-4-16,9 5 0 0,0 0-4 0,-8 0 0 0,8 0-4 15,0 4-4-15,-8-4 0 0,-1 5-4 0,9-5-12 0,-9 9 4 16,1-4-4-16,0 4-4 0,-2-4 0 0,10 4-8 0,-16 0 4 0,7 1-4 16,0 0-8-16,1-1 4 0,0 1-4 0,-9 4 0 15,9-5-4-15,-2 1-4 0,-6 3 0 0,6-3 0 0,-6 0 4 0,-1-2-8 16,8 7-4-16,-8-4-8 0,9-8-12 0,0 6-8 0,-10 1-12 16,10-6-8-16,-2 1-8 0,2 0-12 0,0-1-8 0,0-4-24 15,8 0-20-15,-9 0-8 0,9-5-8 0,0 0-40 0,-9 0-36 0,9 0 40 16,0-5 28-16,0 0 32 0,0 0 20 0</inkml:trace>
        </inkml:traceGroup>
        <inkml:traceGroup>
          <inkml:annotationXML>
            <emma:emma xmlns:emma="http://www.w3.org/2003/04/emma" version="1.0">
              <emma:interpretation id="{E3D9F3EE-BA3A-4245-8FF0-F63A68863F6E}" emma:medium="tactile" emma:mode="ink">
                <msink:context xmlns:msink="http://schemas.microsoft.com/ink/2010/main" type="inkWord" rotatedBoundingBox="6598,7670 6867,7677 6851,8336 6582,833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284.8624">-18749 3879 71 0,'0'0'88'0,"0"0"-8"0,0 0 0 0,0 0-24 0,0 0-4 15,0 0 0-15,0 0 4 0,0 0-4 0,0 0 0 0,0 0 0 16,-8 0 0-16,8 0 0 0,0 0 0 0,0 0 0 0,0 0 0 0,-10 0-4 16,10 0 0-16,0 4 0 0,0-4 0 0,-8 5-4 15,8 0 0-15,-8-5 0 0,8 5-4 0,-8-1 4 0,8 2-8 0,-9-2-4 16,9 1 0-16,-8 5 0 0,-1-6-4 0,9 6 0 0,-9 0-4 15,1-1 0-15,0 1-4 0,-2 0 0 0,10 4 4 0,-8-4-8 16,0 4 0-16,0 1-4 0,-2-1 4 0,2 5-4 0,8-4 0 0,-8-1-4 16,-1 6-4-16,9-1 4 0,-8-5-4 0,8 5-4 15,-9 1-16-15,9-2 24 0,0-3-4 0,0 5 0 0,0-7 4 0,0 7-4 16,9-5-4-16,-9-2 0 0,8 7 4 0,-8-6-8 0,9 1 4 16,-1-1 0-16,0-4 0 0,2 4 0 0,-2-4 0 0,0-1 0 15,0 6-4-15,2-10 4 0,6 4-4 0,-7 1 4 0,0-5 0 16,8 0-4-16,-9-1 4 0,0-4 0 0,0 0 0 0,10 0 0 0,-10 0 0 15,2-4 4-15,-2 4-8 0,9-5 8 0,-17 0-4 16,8-5 0-16,1 6 0 0,-1-6-4 0,1 0 4 0,-9 1 0 0,8-1-4 16,-8 1 4-16,0-1 0 0,0 0-4 0,0 1 4 0,0-1 0 15,0 5 4-15,0-5-4 0,0 1 0 0,-8 4 0 0,-1-4-4 16,9 3 4-16,-8 2 4 0,-1 4-4 0,9-5-4 0,-8 5 8 0,-1 0-4 16,1 0 0-16,0 5-4 0,-2-5 0 0,2 4 0 0,0 7 0 15,-2-7-4-15,-6 6-4 0,8-1-8 0,-1 6-4 0,1-5-8 16,-1 4-16-16,0 0-4 0,1 1-16 0,8-1-12 0,-8 1-24 15,-2-1-16-15,10 0-16 0,-8 1-52 0,8-1-36 0,-8 1 36 16,8-5 32-16,0 4 28 0,0-5 28 0</inkml:trace>
        </inkml:traceGroup>
        <inkml:traceGroup>
          <inkml:annotationXML>
            <emma:emma xmlns:emma="http://www.w3.org/2003/04/emma" version="1.0">
              <emma:interpretation id="{9E8A418E-58F7-4D81-B1CA-922D98497227}" emma:medium="tactile" emma:mode="ink">
                <msink:context xmlns:msink="http://schemas.microsoft.com/ink/2010/main" type="inkWord" rotatedBoundingBox="7674,8340 8168,8353 8167,8395 7673,838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249.254">-17803 4547 55 0,'-8'0'84'0,"0"0"-4"0,8 0-4 16,0 0-20-16,-9 0 0 0,9 5 4 0,-9-5 0 0,9 0 0 16,0 0 4-16,0 0-4 0,-8 0-4 0,8 0 4 0,0 0-4 0,0 0-4 15,0 0-8-15,0 0 0 0,0 0-8 0,0 0 0 0,0 0 0 16,0 0 0-16,0 0 8 0,8 0 4 0,-8 0 4 0,0 0 0 15,0 0 0-15,9 0 0 0,0 0 0 0,-9 0 0 0,8 0-4 16,0 3-8-16,1-3 4 0,-1 0 0 0,1 7-4 0,8-7 0 16,-9 4-8-16,10-4 4 0,-2 5-4 0,-6-5-4 0,6 5 0 0,1 0 0 15,1-5-4-15,-2 4-12 0,2-4-12 0,-2 6 0 0,2-6 0 16,-1 0 0-16,-1 0 0 0,2 4 0 0,-2-4 0 0,2 0 0 16,-10 0 0-16,10 0 0 0,-1 0 0 0,-1 0 0 0,-8 0 0 15,10 0 0-15,-10 0 0 0,2 0 0 0,-2 0 0 0,0 0 0 0,1 0 0 16,-1 0 0-16,-8 0 0 0,9 0 0 0,-9 0 0 15,8 0 0-15,-8 0 0 0,0 0 0 0,0 0 0 0,0 0 0 0,0 0 0 16,0 0 0-16,0 0 0 0,0 0 0 0,0 0 0 0,0 0 0 16,0 0 0-16,0 0 0 0,0 0 0 0,0 0 0 0,0 0 0 15,0 0 0-15,0 0 0 0,0 0 0 0,-8 0 0 0,8 0 0 16,0 0 0-16,-9 0 0 0,9 0 0 0,0 0 0 0,-8 0 0 16,8 0-68-16,-9 0-48 0,9 0-16 0,-8 0-20 0,8 0-28 0,-8 0-20 15,-2 0-60-15,10 0 8 0,-8 5 48 0,8-5 40 0,0 0 28 16,0 0 24-16</inkml:trace>
        </inkml:traceGroup>
        <inkml:traceGroup>
          <inkml:annotationXML>
            <emma:emma xmlns:emma="http://www.w3.org/2003/04/emma" version="1.0">
              <emma:interpretation id="{FF19C0C4-9E3F-4AB8-AC93-B9C3FEDF573F}" emma:medium="tactile" emma:mode="ink">
                <msink:context xmlns:msink="http://schemas.microsoft.com/ink/2010/main" type="inkWord" rotatedBoundingBox="8860,7971 9200,7979 9180,8772 8840,876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942.3991">-16644 4234 11 0,'10'-4'104'0,"-10"-6"-8"0,0 5-4 0,0 0-24 15,0 0-4-15,0 1 0 0,0-1 0 0,0 1 0 0,0-1 0 16,0 5-8-16,0-5 4 0,0 5-8 0,0 0 0 0,0 0-8 0,0-5 0 16,0 5-4-16,8 0 0 0,-8 0 0 0,0 0 0 15,0 0 4-15,0 0 0 0,0 0 0 0,0 0 8 0,0 5 4 0,0-5 0 16,8 0-4-16,-8 5 0 0,0-5-4 0,0 5-4 0,0-1-8 16,0 1-4-16,0 4 0 0,0-4-8 0,0 5-4 0,0-1 0 15,0 6-4-15,0-1 0 0,-8 1-4 0,8-1 0 0,0 6-8 0,0-2 4 16,-8 2 0-16,8-1-4 0,0 0-4 0,-10 0 0 0,10 6 4 15,-8-6 0-15,8 5 0 0,-8-5-4 0,8 5 0 0,0-5 0 16,-8-1 0-16,8 3 0 0,0-2 0 0,0 0 0 0,0-4 0 16,0 4-4-16,0-5-4 0,0-4 4 0,8 5 4 0,-8-6-4 15,8 5 4-15,-8-9-8 0,8 5 4 0,-8 1 0 0,10-8 0 0,-2 2 0 16,-8-1 0-16,8 2 0 0,2-6 0 0,-2 4 0 0,0-4 0 16,1-4 0-16,-1 4 0 0,0 0 0 0,10-6 4 15,-10 2-4-15,0-1 0 0,2 2 0 0,-2-8 4 0,0 6-4 0,1-5 4 16,0 6 0-16,-1-6 0 0,0 1 0 0,1 4 0 0,-1-5 0 15,1 0 0-15,0 0 0 0,-1 1 0 0,-8 5-4 0,8-6 4 16,2 5 0-16,-2-5 0 0,-8 6 0 0,8-2 0 0,-8 2 0 16,0-1 0-16,9 1-4 0,-9-2 4 0,0 6 0 0,0-4 4 15,0 4-4-15,0 0 0 0,9 0 0 0,-9 0 4 0,0 0-4 0,0 4 0 16,0 2 0-16,0-2 4 0,8 5-4 0,-8 1 0 0,0 0 4 16,0-1 0-16,0 1 0 0,0-1 0 0,8 6 0 0,-8 0 4 15,0-1-4-15,0 5-20 0,0-5 24 0,0 5 0 0,0-4-4 0,0 4 0 16,0 1 0-16,-8-6 0 0,8 5-4 0,0 0 0 15,0-4 0-15,0 0-4 0,0 4 0 0,0-5-4 0,0-4-12 0,0 4-12 16,0-4-12-16,0 0-16 0,-8-1-12 0,8-4-12 0,8-1-12 16,-8-4-20-16,0 0-20 0,8 0-16 0,-8-4-40 0,9-1-36 15,-9 0 36-15,8-5 40 0,-8 1 24 0,8-1 32 0</inkml:trace>
        </inkml:traceGroup>
        <inkml:traceGroup>
          <inkml:annotationXML>
            <emma:emma xmlns:emma="http://www.w3.org/2003/04/emma" version="1.0">
              <emma:interpretation id="{60372344-2FF6-4143-B1BA-603ABD62EC4D}" emma:medium="tactile" emma:mode="ink">
                <msink:context xmlns:msink="http://schemas.microsoft.com/ink/2010/main" type="inkWord" rotatedBoundingBox="9856,8236 10291,8247 10279,8763 9843,875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305.4307">-15663 4485 59 0,'0'-5'100'0,"0"0"-8"0,0 0 0 0,0 5-28 0,0-5 0 15,0 5 8-15,0 0 0 0,0 0 0 0,8-5 4 0,-8 5-4 16,10 5 0-16,-10-5 0 0,8 0 0 0,0 5 0 0,-8 0 8 16,10 0-4-16,-2 0 0 0,0 4-4 0,1 1-4 0,-1-5-4 15,9 9-12-15,-8-5 0 0,-1 2-8 0,0 1-4 0,2 4-8 16,6-2-4-16,-6 1-4 0,6-5-4 0,-8 4 0 0,1 1-4 0,8-2 0 16,-8 2-4-16,7 0 0 0,-6-1-4 0,6 0 0 15,-8 1-4-15,10-4 0 0,-10 1 0 0,1-2-4 0,8 0 0 0,-8-1 0 16,7 1-8-16,-8 0 4 0,2 0-4 0,-2-1-8 0,0-4-12 15,2 4-20-15,-2-4-12 0,0 0-16 0,1 0-16 0,-9 0-8 16,8-1-32-16,-8-4-24 0,0 0-28 0,8 5-52 0,-8-10 8 0,0 5 40 16,-8-4 36-16,8-1 36 0,0-5 20 0</inkml:trace>
          <inkml:trace contextRef="#ctx0" brushRef="#br0" timeOffset="10584.6813">-15262 4485 83 0,'0'-5'120'0,"0"0"-8"0,-8 0 0 0,8 0-24 0,0 0 4 16,-8 5 0-16,8-4-4 0,-10 4-4 0,10 0 0 0,0-5-4 15,-8 5-4-15,8 0 0 0,-8 0-4 0,8 0 0 0,-10 5 0 16,10-5-4-16,-8 4 0 0,8 1-8 0,-8 0-4 0,8 0-4 0,-8 5 0 16,8-1-8-16,-9 1 0 0,0 0-4 0,1-1 0 0,-1 5-4 15,1 1-8-15,0 4-8 0,-2-5 4 0,2 5-12 0,0-4-12 16,-10 5 0-16,10-2 0 0,0 7 0 0,-10-7 0 0,1 2 0 15,9-1 0-15,-8 5 0 0,6-5 0 0,-6 1 0 0,6-1 0 16,-6 0 0-16,7-5 0 0,1 6 0 0,-1-6 0 0,-8 1-36 16,9-1-12-16,8-4-16 0,-8-1-16 0,-2-4-16 0,10 5-12 0,0-6-20 15,-8-4-20-15,8 6-4 0,0-12-16 0,0 6-60 0,0-4 4 16,0-1 44-16,8-5 32 0,-8 1 32 0,10-6 16 0</inkml:trace>
        </inkml:traceGroup>
        <inkml:traceGroup>
          <inkml:annotationXML>
            <emma:emma xmlns:emma="http://www.w3.org/2003/04/emma" version="1.0">
              <emma:interpretation id="{61D6E3E0-67D0-4101-8E90-2A3CCC0C14E2}" emma:medium="tactile" emma:mode="ink">
                <msink:context xmlns:msink="http://schemas.microsoft.com/ink/2010/main" type="inkWord" rotatedBoundingBox="10726,7798 11111,7807 11098,8354 10713,834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0996.5779">-14793 4047 11 0,'0'0'80'0,"0"-5"16"0,0 5-4 0,8 0-20 16,-8 0 0-16,0 0 0 0,9-5-8 0,-9 5 4 0,0 0-4 0,9-4-4 15,-1 4 4-15,-8-5-4 0,8 0-8 0,2 5 0 0,-2-5-4 16,0 5-4-16,1-5 0 0,0 5-4 0,7 0-8 0,-7-4-4 16,-1 4 0-16,0 0-8 0,10 0-4 0,-10 0-4 0,2 0 0 15,-2 0-4-15,8 0 0 0,-7 0-4 0,0 0 0 0,-1 0-4 16,9 0-4-16,-9 4-8 0,2-4-8 0,-2 0-12 0,0 5-8 16,2-5-16-16,-10 0-20 0,8 5-16 0,0-5-8 0,-8 5-16 15,8-5-56-15,-8 5-12 0,0-5 28 0,0 4 32 0,0 1 24 0</inkml:trace>
          <inkml:trace contextRef="#ctx0" brushRef="#br0" timeOffset="11398.5051">-14725 4081 15 0,'0'5'104'0,"-8"-5"-8"0,0 4-4 0,8 1-20 0,-10-5-4 15,10 5-8-15,-8-5 0 0,8 5-8 0,0-5 0 0,-8 3-8 16,8 4 0-16,0-3-4 0,0 1-8 0,0 0 0 0,0 0-4 0,0 5 0 15,0-6 0-15,0 5 0 0,0 1 0 0,0 0-4 16,0 0 4-16,0-1-8 0,0 0 0 0,8 6 0 0,-8-5 0 0,0 0 0 16,8 3-4-16,-8-3 0 0,10 5-4 0,-10-5 0 0,8-1 0 15,-8 1 0-15,8-1-4 0,1 1 0 0,-9-6 0 0,9 1-4 16,-1 5 0-16,-8-5 0 0,8-5 0 0,1 5 0 0,-9-5 0 16,8 0 0-16,0 0 0 0,2 0-4 0,-2 0 0 0,0-5 0 0,2 5 4 15,-10-5-4-15,8 5 0 0,0-5 0 0,0 5 0 0,1 0 4 16,0-5-4-16,-1 5 4 0,1 0 0 0,-1 0 0 0,0 0-16 15,2 0 20-15,-2 0 4 0,0 0-4 0,2 5 4 0,-2 0-4 16,8 0 4-16,-7-5 0 0,0 10 0 0,-1-6 0 0,1 1 0 0,-9 0 0 16,8-1 4-16,0 6 0 0,2-5 4 0,-10 5 0 0,8-1 0 15,-8 1 0-15,0-5 8 0,8 4-4 0,-8 1 0 0,0 0-4 16,-8-1 0-16,8-4 0 0,-8 5-4 0,8-1 0 0,-10 1-12 16,2-5 4-16,0 5 0 0,-1-1-4 0,1-4 0 0,-10-1-8 15,10 1 0-15,-8 1-4 0,6-2-12 0,-6 1-24 0,6-5-16 0,-6 3-20 16,-1-3-24-16,8 0-28 0,-8-3-28 0,1 3-64 15,6 0-8-15,-6-5 40 0,6-5 32 0,-6 5 28 0,7 1 32 0</inkml:trace>
        </inkml:traceGroup>
        <inkml:traceGroup>
          <inkml:annotationXML>
            <emma:emma xmlns:emma="http://www.w3.org/2003/04/emma" version="1.0">
              <emma:interpretation id="{7C62F016-D2F7-4746-9D50-AABF469DBCD6}" emma:medium="tactile" emma:mode="ink">
                <msink:context xmlns:msink="http://schemas.microsoft.com/ink/2010/main" type="inkWord" rotatedBoundingBox="11670,8145 13091,8180 13078,8725 11657,869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3720.3031">-13855 4619 79 0,'0'0'100'0,"0"0"-8"0,0 0-4 0,0 0-16 16,0 0 4-16,0 0 4 0,0 0-12 0,8 5 4 0,-8-5 8 15,10 0-8-15,-10 5-4 0,8-1 0 0,-8-4-4 0,8 6 0 16,1-6-4-16,-1 4-4 0,0 1 4 0,10-5-4 0,-10 4-4 15,10-4-4-15,-10 0-8 0,9 5-4 0,-8-5-4 0,7 0-4 16,1 0-8-16,1 0-4 0,-2 0 0 0,2 0-4 0,-2-5 0 16,2 5-4-16,-10 0-4 0,9-4-4 0,1 4-8 0,-2-5-12 0,2 5-16 15,-2 0-16-15,2-4-16 0,-10 4-12 0,9-6-20 0,0 6-28 16,-8-4-16-16,7 4-36 0,-6-5-48 0,6 5 36 0,-7 0 36 16,0 0 24-16,-1 0 24 0</inkml:trace>
          <inkml:trace contextRef="#ctx0" brushRef="#br0" timeOffset="13469.9636">-13693 4451 67 0,'0'0'72'0,"0"0"-12"0,0-5 4 0,0 5-32 16,0 0 0-16,0 0 4 0,0 0-4 0,0 0-4 0,0-5 0 16,0 5 4-16,0 0 0 0,0 0 4 0,0 0-8 0,0 0 0 15,0 0 4-15,0 0 0 0,0 0 4 0,0 5 4 0,0-10-4 16,0 5 0-16,0 0 0 0,0 0 4 0,0 0 0 0,0 0-4 0,0 0 4 15,0 0 0-15,0 0-4 0,0 0 4 0,0 0 4 0,0 0 4 16,8 0-4-16,-8 0 8 0,0 0 0 0,0 5-4 0,9-5 0 16,-9 5 0-16,0 0-4 0,0-5-4 0,0 9-4 0,0-4 0 15,9 0-4-15,-9 5-12 0,0-1-4 0,0 1 0 0,0 4 0 16,0 0 0-16,0 1-4 0,0 0 0 0,0-1 0 0,8 1-4 0,-8-2 0 16,0 7 0-16,0-5-4 0,0-2 4 0,0 7-4 0,8-5 4 15,-8 4-4-15,0-5-4 0,0 2 0 0,0 2 0 0,0-4 4 16,10 0-4-16,-10-4 4 0,0 5-4 0,0-1 4 0,0-5-8 0,0 1 0 15,0 0 4-15,0-1-4 0,0-4 0 0,-10 5 0 16,10-5 0-16,10 0-4 0,-20-1-8 0,10 1-4 0,0 0-8 16,10-5-4-16,-10 0-8 0,0 0-12 0,-10 5 0 0,10-5-16 0,0 0-4 15,0 0-4-15,0 0-12 0,0 0-4 0,0-5-8 0,-8 5-8 16,8-5 0-16,0 5 0 0,-8-5-40 0,8 1-32 0,-9-1 16 16,9 0 36-16,-9-5 20 0</inkml:trace>
          <inkml:trace contextRef="#ctx0" brushRef="#br0" timeOffset="14171.0878">-12977 4528 71 0,'0'-5'96'16,"-8"0"-8"-16,8 1 0 0,0-1-28 0,0 0 0 0,0 5-4 15,0 0 0-15,0 0 0 0,0-5 8 0,0 5 0 0,8 0 12 16,-8 0-8-16,0 5 4 0,0-5 0 0,8 5 4 0,-8 0 0 0,10-1 0 15,-2 1 0-15,0 4-4 0,1-4-4 0,-1 5 0 0,1-5-12 16,-1 9-4-16,9-4-4 0,-9-1-4 0,10 6-4 0,-10-1-8 16,10 1 0-16,-2-5-4 0,2 3-4 0,-10 2 0 0,9 0-4 15,1-1-16-15,-2 0 16 0,2 1-4 0,-2-1-12 0,1 1 4 16,1-6-4-16,-2 5 0 0,2 1 4 0,-10-5-8 0,10 4 4 0,-2-4 0 16,1-1-4-16,1 1 4 0,-2-1 0 0,-8 1-8 0,10 0 0 15,-10 0 0-15,10-6 0 0,-10 1-8 0,1 0-4 0,-1 0-12 16,0-1 0-16,-8 1-8 0,9-5-8 0,0 0-12 0,-9 0-12 15,0 5-12-15,8-10-16 0,-8 5-12 0,0 0-28 0,0-5-16 16,0 1-32-16,-8-1-60 0,8-5 28 0,-9 6 40 0,9-6 40 16,-9 5 24-16,1-5 20 0</inkml:trace>
          <inkml:trace contextRef="#ctx0" brushRef="#br0" timeOffset="14443.3583">-12466 4446 39 0,'0'-5'144'0,"0"-4"-8"0,0-1 0 0,-8 5-20 16,8 0 4-16,0 0-4 0,0 1 0 0,-8-1-4 0,8 0-4 16,0 0-8-16,-9 5-4 0,9 0-8 0,0-4-4 0,-8 4-16 15,8 0-4-15,-8 0-8 0,-2 4-8 0,10-4-4 0,-8 5-4 16,0 0 0-16,-2 4-8 0,2 1-4 0,0 0-4 0,0-1 4 0,-1 6-4 16,-8-1-4-16,0 1-4 0,-1-1-12 0,10 6-4 0,-10-2 0 15,2 2 0-15,-1-1 0 0,0 1 0 0,0-1 0 0,-1 4 0 16,2-4 0-16,-2 1 0 0,2-1 0 0,-1 0 0 0,8 0 0 15,-8-4 0-15,9 4 0 0,-10-5 0 0,10 1-16 0,0 0-24 16,8-6-16-16,-10 1-16 0,2 4-16 0,8-9-12 0,0 4-8 16,0-4-16-16,-8 0-24 0,8-5-16 0,0 5-32 0,0-5-52 0,0 0 44 15,0 0 40-15,8 0 32 0,-8-5 28 0</inkml:trace>
        </inkml:traceGroup>
        <inkml:traceGroup>
          <inkml:annotationXML>
            <emma:emma xmlns:emma="http://www.w3.org/2003/04/emma" version="1.0">
              <emma:interpretation id="{DC2F8AA9-38C0-4A82-8C4B-551906B3ACCC}" emma:medium="tactile" emma:mode="ink">
                <msink:context xmlns:msink="http://schemas.microsoft.com/ink/2010/main" type="inkWord" rotatedBoundingBox="13599,7752 13888,7759 13874,8343 13584,833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5068.6858">-11920 3960 83 0,'0'0'112'15,"0"-4"-4"-15,0 4 0 0,0 0-16 0,0 0 0 0,0 0-4 16,0 0-4-16,0 0-8 0,0 0-8 0,0 4-4 0,0-4-4 16,0 0-4-16,0 0-4 0,0 0 0 0,0 0 0 0,0 0 0 0,0 0 0 15,0 0 0-15,0 0 0 0,0 5-8 0,0 0-8 16,0 0 0-16,0 0-4 0,0 0 0 0,0 0-4 0,0 4-8 0,0 1 0 15,0-1-4-15,0 6 0 0,0-6-4 0,0 6-4 0,0-1 0 16,0 1-4-16,0-1 4 0,0 1-8 0,0-1 4 0,0 1-4 16,0-6 4-16,0 5 0 0,9 1-4 0,-9-5 0 0,0 3-4 15,8-3 4-15,-8 0-4 0,8-1 4 0,-8-3-4 0,10 3 0 16,-2-5 4-16,0 2-4 0,2-6 0 0,-2 4-4 0,0-4 4 16,9 0 0-16,-8-4 0 0,-1 4-4 0,1-6 4 0,-1 2-4 0,10 4 0 15,-10-9-20-15,0 3 28 0,0 2 0 0,2-1 0 0,6-5-4 16,-7 5 4-16,0 0 0 0,-1 1 0 0,1-5 0 0,-9 4 0 15,8 0 0-15,0 0 0 0,0 0-4 0,-8 0 8 0,10 1-4 16,-10-2 0-16,0 2 0 0,8 4 0 0,-8-5 0 0,0 5 0 16,0-4 4-16,0 4 0 0,0 0-4 0,8 0 8 0,-8 0 8 0,0 0 0 15,0 0 4-15,0 4 0 0,0 1 4 0,0-1 4 0,0 2 0 16,0-2 4-16,0 6-4 0,0 0 0 0,0-1 0 0,0 0-4 16,0 6 4-16,0-5-4 0,0 9-20 0,0-5-4 0,0 1 0 0,0 4 0 15,0-4 0-15,-8 3 0 0,8 2 0 0,0-6 0 16,-8 6 0-16,8-6 0 0,0 5 0 0,-10-4 0 0,10-1 0 0,-8 0 0 15,8-4 0-15,-8 5 0 0,8-6 0 0,0 1 0 0,-8 0 0 16,8-1-20-16,0-4-44 0,-9-1-20 0,9 1-28 0,0 1-16 16,0-6-32-16,0 4-28 0,-8-4-36 0,8-4-48 0,0 4 48 0,-9-6 28 15,9 1 52-15,0 1 24 0,0-1 24 0</inkml:trace>
        </inkml:traceGroup>
        <inkml:traceGroup>
          <inkml:annotationXML>
            <emma:emma xmlns:emma="http://www.w3.org/2003/04/emma" version="1.0">
              <emma:interpretation id="{E4803D2D-F42B-4402-A759-31701BCECCB1}" emma:medium="tactile" emma:mode="ink">
                <msink:context xmlns:msink="http://schemas.microsoft.com/ink/2010/main" type="inkWord" rotatedBoundingBox="14533,8371 14950,8381 14938,8865 14521,885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1974.2101">-10828 4600 55 0,'0'-5'104'0,"0"1"-8"15,0 4-8-15,0-6-20 0,0 6-8 0,0-4-4 0,0 4-4 16,0 0 0-16,0 0-8 0,0 0-4 0,0 0 0 0,0 0 0 16,0 0-8-16,0 0 8 0,0 0 0 0,0 0 4 0,0 0 4 0,0 0 4 15,0 4 4-15,0-4 4 0,0 6 0 0,0-2 0 0,0 1-4 16,0 5 4-16,0-1-8 0,0 1 0 0,0 0 0 0,0 3-8 16,0-3-4-16,0 5-4 0,0 4-4 0,0-5 0 0,0 5-4 15,0-4-4-15,0 4-24 0,0 0 16 0,0 1 0 0,0-1 4 0,0 0-8 16,0 0-4-16,0-4 4 0,0 4-4 0,0 0-8 15,0-4 4-15,0 4 4 0,0-4-4 0,0-1-4 0,0 1 4 0,0-6-4 16,0 5 0-16,0-4 0 0,0-1-8 0,0 1 0 0,0-5-8 16,0-1-4-16,0 2-4 0,0-2-4 0,0 1-8 0,-8-5-16 15,8 0-12-15,0 0-8 0,0 0-8 0,0 0-8 0,0-5-12 0,0 1-16 16,-10-2-12-16,10 2 0 0,0-1-44 0,-8-5-32 0,8 1 20 16,-8-1 40-16,8 1 24 0,-10-1 24 0</inkml:trace>
          <inkml:trace contextRef="#ctx0" brushRef="#br0" timeOffset="22222.5469">-10991 4811 7 0,'0'0'104'0,"0"0"-12"0,0 5 0 0,0-5-16 0,0 0-4 15,10 5 0-15,-10-5 4 0,0 0-4 0,0 0 0 0,8 5 4 16,-8-5-12-16,8 0 0 0,0 0-4 0,-8 0-4 0,10 0-4 15,-2 0 4-15,0 0-4 0,1 0-8 0,8 0-4 0,-8-5-4 0,7 5-8 16,-8-5-4-16,10 5-4 0,-10-5-4 0,10 5-4 0,-10 0 0 16,9-4-4-16,-9-1-4 0,10 5 0 0,-10-5-4 0,10 5 0 15,-2-5-8-15,-7 5-8 0,8 0-20 0,-8 0-12 0,-1 0-16 0,9 0-16 16,-8-5-16-16,7 5-16 0,-6 5-8 0,6-5-64 16,-7-5-20-16,8 5 40 0,0 0 28 0,-9-5 20 0</inkml:trace>
        </inkml:traceGroup>
        <inkml:traceGroup>
          <inkml:annotationXML>
            <emma:emma xmlns:emma="http://www.w3.org/2003/04/emma" version="1.0">
              <emma:interpretation id="{759F754E-F461-40A4-AAC2-21BC6783293E}" emma:medium="tactile" emma:mode="ink">
                <msink:context xmlns:msink="http://schemas.microsoft.com/ink/2010/main" type="inkWord" rotatedBoundingBox="15598,8283 15966,8292 15949,8969 15581,8960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3019.4151">-9839 4518 75 0,'-8'0'100'16,"-2"5"-4"-16,2-5-8 0,0 5-20 0,-2-1-4 0,10 1 0 0,-8 1-8 16,0 3 4-16,8-6-8 0,-8 8 0 0,8-6-8 15,0 5-4-15,-9 0-4 0,9-1-4 0,0 1 4 0,0-1-8 0,0 5-4 16,0-4 4-16,-9-1-4 0,18 6 0 0,-9 0-4 0,0-6 0 15,0 6 0-15,9-6-4 0,-9 5 0 0,8-4 0 0,-8-1 0 16,0 1-4-16,8 0-4 0,-8-1 0 0,8-4 0 0,2 5 0 0,-10-5-4 16,8 0 0-16,0 0 0 0,2-5 0 0,-2 4 0 15,0-4-4-15,-8 0 0 0,9 0 0 0,-1 5 4 0,1-5-4 0,-1 0 0 16,1 0 0-16,-1-5 0 0,0 5 4 0,2 0-4 0,-2 0 0 16,0 0 4-16,2 0-4 0,-2 0 0 0,0 0 0 0,0 0 0 15,1 0 0-15,-9 0-12 0,8 0 16 0,1 0 4 0,0 5-4 16,-1-5 0-16,0 5 0 0,-8 0 0 0,10-5 4 0,-2 4 0 0,-8 6-4 15,8-5 4-15,0 0 0 0,2 4-4 0,-10 1 0 0,8 0 0 16,0-1 4-16,-8 1 0 0,9 4 4 0,-1-4-8 0,-8 0 0 16,9 4 4-16,-9-5-4 0,0 6 0 0,9-1 0 0,-9-4 4 15,0 5 0-15,0-6 0 0,0 5 0 0,-9-4-4 0,9 5 4 0,-9-6-4 16,1 5 0-16,-1-4 0 0,1-1-4 0,0 6 0 16,-10-5 0-16,10-5-4 0,-10 4 0 0,10 1-4 0,-9-6 0 0,0 1-8 15,0 0-12-15,1 0-8 0,6-5-8 0,-6 5-24 0,6-10-12 16,-6 5-20-16,7-5-12 0,1 0-12 0,-1 0-56 0,1 1-16 15,-1-6 36-15,9 1 32 0,-8-6 24 0</inkml:trace>
          <inkml:trace contextRef="#ctx0" brushRef="#br0" timeOffset="22608.5147">-9907 4509 3 0,'0'0'104'0,"0"0"-4"0,0 0-8 0,0 5-16 0,0-10-4 15,0 5-4-15,8 0-4 0,-8 0 8 0,0-5-8 0,8 5 4 16,-8 0 0-16,8-5 0 0,2 5-12 0,-10 0 0 0,8-5 0 15,0 5-4-15,10 0 0 0,-10 0-4 0,1 0-8 0,8 0 0 16,-9 0-4-16,9 0-4 0,-9 0-8 0,10 0-4 0,-10 0 0 0,10 0-8 16,-10 0 0-16,9 0 0 0,-9 0-8 0,10 5 0 15,-10-5-4-15,10 5 0 0,-10-5-4 0,0 0-16 0,0 5-12 0,2 0-16 16,-2-5-8-16,0 4-24 0,1 1-16 0,-9-5-20 0,8 5-8 16,-8-1-60-16,0-4-32 0,0 5 48 0,0-5 36 0,0 0 20 15,0 0 20-15</inkml:trace>
        </inkml:traceGroup>
        <inkml:traceGroup>
          <inkml:annotationXML>
            <emma:emma xmlns:emma="http://www.w3.org/2003/04/emma" version="1.0">
              <emma:interpretation id="{643881D8-4976-472B-99F4-8BB3F959DE93}" emma:medium="tactile" emma:mode="ink">
                <msink:context xmlns:msink="http://schemas.microsoft.com/ink/2010/main" type="inkWord" rotatedBoundingBox="16506,8547 16950,8558 16941,8922 16497,8911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3345.5439">-9013 4758 55 0,'0'0'96'0,"0"0"-4"0,9 5 0 0,-9 0-20 16,0-5 0-16,9 5 4 0,-9 4 0 0,8-9-4 0,-8 10 0 16,8-5 0-16,2 5-4 0,-2-6-8 0,0 11-4 0,1-6-4 15,0 1-4-15,7-1-4 0,-7 1-4 0,-1 0-4 0,10 4 0 16,-2-4 0-16,2 4-8 0,-2-4-4 0,2 0 0 0,-1-1-4 15,-1 5 0-15,2-4-4 0,0 0 0 0,-2-1-8 0,1 6 4 16,-8-5-8-16,8-1 4 0,-1 1-4 0,-6 0-4 0,6-1 0 0,-8 1-4 16,2-1-4-16,-2-4 0 0,0 4-8 0,1-3-8 0,-1 3-16 15,-8-5-12-15,9 2-16 0,-9 3-24 0,0-9-24 0,9 5-20 16,-9-5-64-16,-9 5-12 0,9-10 44 0,0 5 28 0,0-5 24 16,-9 5 24-16</inkml:trace>
          <inkml:trace contextRef="#ctx0" brushRef="#br0" timeOffset="23600.8593">-8612 4768 111 0,'0'0'120'0,"-8"-5"-4"0,8 5-4 0,0 0-20 0,0 0 4 16,0 0-8-16,0 0-4 0,0 0-4 0,-8 0-8 0,8 0 4 15,0 0-4-15,-10 5 0 0,10 0-4 0,-8-5-4 0,8 4-4 16,-8 1-4-16,0 5-4 0,-2-5-8 0,2 5 0 0,0-1-4 15,-1 1-4-15,1 4-8 0,-1-4-4 0,-8 4-4 0,9 1-4 16,-10-1 0-16,10 0-4 0,-10 6-4 0,2-6 0 0,-1 0 0 0,-1 6-8 16,2-5 0-16,-2-1 0 0,2 0-4 0,-2 0-8 0,10 1-4 15,-9-1-8-15,0 1-16 0,8-5-16 0,1-1-16 0,0-5-16 16,-2 6-24-16,2-5-20 0,8 0-16 0,-8-5-24 0,8 0-56 16,0 0 20-16,8-5 44 0,-8 0 32 0,8-5 28 0</inkml:trace>
        </inkml:traceGroup>
        <inkml:traceGroup>
          <inkml:annotationXML>
            <emma:emma xmlns:emma="http://www.w3.org/2003/04/emma" version="1.0">
              <emma:interpretation id="{D8974259-A804-4E2E-A1CE-49EB45FBE923}" emma:medium="tactile" emma:mode="ink">
                <msink:context xmlns:msink="http://schemas.microsoft.com/ink/2010/main" type="inkWord" rotatedBoundingBox="17387,8135 17862,8146 17850,8629 17375,8617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4279.0471">-8125 4494 35 0,'0'-5'92'0,"0"1"-8"0,-9-1-8 15,9 0-24-15,0 0-4 0,0 0 0 0,0 0-4 16,0 1 0-16,9-1-4 0,-9-5-4 0,8 5 0 0,-8-4 0 0,8 4 0 16,0-5-4-16,2 1 8 0,-2 4 0 0,0-5-8 0,2 6 4 15,-2-6 4-15,9 5-8 0,-9 0 0 0,9 1-4 0,-8-1 0 16,-1 0-8-16,10 5 8 0,-10-5-8 0,0 5 4 0,10 0-8 0,-10 0-4 16,0 5 0-16,1 0 0 0,-1 0 0 0,1-1-4 15,0 6-4-15,-1-6 4 0,-8 6 0 0,0 0 0 0,8-1-4 0,-8 6 0 16,0-1 0-16,-8-4 0 0,8 4 0 0,0 1-4 0,-8-1 0 15,8-4 0-15,-9 5 4 0,9-6-4 0,-9 5 4 0,9-4-4 16,-8-5 0-16,8 5 0 0,0-1 0 0,0-4 0 0,-9 0 0 0,9-5 0 16,0 4 0-16,9-4 0 0,-9 6-4 0,0-6 8 0,8 0-4 15,-8-6 0-15,9 6 0 0,0-4 0 0,-1 4 0 0,0-5 0 16,-8 0 0-16,10 0 0 0,6 1 0 0,-8-3-4 0,2 4 4 16,-2 3 0-16,0-5 0 0,1 1 0 0,-1-2 0 0,0 6 0 15,2-5 0-15,-2 5 0 0,0 0 0 0,0-4 4 0,2 8-4 0,-2-4 0 16,0 0 0-16,-8 5 4 0,9 1-4 0,0-2 0 15,-9 1 4-15,8-2-4 0,-8 4 4 0,9 2-4 0,-1-4 0 16,-8 4 0-16,8-3 8 0,-8 3-4 0,9 1 0 0,-9-1 0 0,0-4 4 16,0 4 4-16,9 1 4 0,-9-1 4 0,0 1 4 0,0-5 0 15,0 10 4-15,-9-10 4 0,9 4-4 0,0 1 0 0,-9-1-8 16,1 1 0-16,0 1 0 0,-1-3-4 0,1 2-4 0,-1-1 0 16,0 1 0-16,1-1-4 0,-10 1 0 0,10-5-4 0,-8 5-4 15,6-6 0-15,-6 1 0 0,7 0-4 0,-7 0-12 0,6-5-12 0,-6 4-16 16,-2-4-16-16,10 0-12 0,0 0-24 0,-10-4-20 0,10 4-24 15,-1-5-44-15,-7 0-48 0,7 0 32 0,0 1 36 0,1-6 28 16,8 5 28-16</inkml:trace>
        </inkml:traceGroup>
        <inkml:traceGroup>
          <inkml:annotationXML>
            <emma:emma xmlns:emma="http://www.w3.org/2003/04/emma" version="1.0">
              <emma:interpretation id="{3C6FDFCC-DC6D-42A0-904C-674630040E9B}" emma:medium="tactile" emma:mode="ink">
                <msink:context xmlns:msink="http://schemas.microsoft.com/ink/2010/main" type="inkWord" rotatedBoundingBox="18817,8644 19165,8653 19165,8681 18816,8672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6585.8737">-6702 4879 63 0,'0'0'96'16,"0"0"-4"-16,0-5 0 0,0 5-28 0,0 0 4 0,0 5-4 16,0-5 4-16,8 0 0 0,-8 0 0 0,0 0 4 0,0 0 0 15,9 0 0-15,-9 0-4 0,9 0 4 0,-9 0 4 0,8 0-4 16,0 0 8-16,2 0-8 0,-2 0-4 0,0 0-16 0,1 0 12 0,0 0 0 16,-1 0-4-16,9 0 0 0,-9 0-8 0,10 0-4 0,-10 0 0 15,0 0-8-15,10 0-4 0,-10 0-8 0,10 0 0 0,-10 0-28 16,9 0 0-16,-9 0 0 0,0 0 0 0,10 0 0 0,-10-5 0 15,0 5 0-15,2 0 0 0,-2 0 0 0,0 0 0 0,1 0 0 16,-9 0 0-16,9 0 0 0,-9 0 0 0,8 0 0 0,-8 0 0 0,9 0 0 16,-9 0-20-16,0 0-44 0,0 0-20 0,0 0-20 15,0 0-20-15,0 0-16 0,0 0-28 0,0 0-16 0,0 0-52 0,8-5-20 16,-8 5 52-16,0 0 40 0,0-5 36 0,8 0 24 0</inkml:trace>
        </inkml:traceGroup>
        <inkml:traceGroup>
          <inkml:annotationXML>
            <emma:emma xmlns:emma="http://www.w3.org/2003/04/emma" version="1.0">
              <emma:interpretation id="{DA207FD9-CBCB-4C1B-8886-5048281F752A}" emma:medium="tactile" emma:mode="ink">
                <msink:context xmlns:msink="http://schemas.microsoft.com/ink/2010/main" type="inkWord" rotatedBoundingBox="19833,8484 20481,8500 20469,8980 19821,8964"/>
              </emma:interpretation>
              <emma:one-of disjunction-type="recognition" id="oneOf15">
                <emma:interpretation id="interp15" emma:lang="" emma:confidence="0">
                  <emma:literal>x</emma:literal>
                </emma:interpretation>
                <emma:interpretation id="interp16" emma:lang="" emma:confidence="0">
                  <emma:literal>X</emma:literal>
                </emma:interpretation>
                <emma:interpretation id="interp17" emma:lang="" emma:confidence="0">
                  <emma:literal>5</emma:literal>
                </emma:interpretation>
                <emma:interpretation id="interp18" emma:lang="" emma:confidence="0">
                  <emma:literal>&lt;</emma:literal>
                </emma:interpretation>
                <emma:interpretation id="interp19" emma:lang="" emma:confidence="0">
                  <emma:literal>as</emma:literal>
                </emma:interpretation>
              </emma:one-of>
            </emma:emma>
          </inkml:annotationXML>
          <inkml:trace contextRef="#ctx0" brushRef="#br0" timeOffset="27376.7571">-5056 4710 99 0,'-8'0'124'0,"8"0"-4"0,0-4-4 0,-10 4-20 0,10 0 0 16,0 0 0-16,-8 0 0 0,8 0-4 0,-8 0 4 0,-2 4 0 0,10-4-4 16,-8 5-4-16,-8 0 0 0,7 0-4 0,0-1-4 15,-8 3-4-15,9 1-4 0,-10 2 4 0,2-1-8 0,-2 1-8 0,2-1 0 16,-2 6-8-16,-7-1-28 0,9 1-24 0,-2-1 0 0,-8 5 0 15,9-4 0-15,-8-1 0 0,8 5 0 0,-1-4 0 0,-8-1 0 16,10 5 0-16,-1-4 0 0,-9 5 0 0,10-6 0 0,-2 5 0 16,2-4 0-16,-2-2 0 0,1 7 0 0,0-5 0 0,0-6 0 0,9 5 0 15,0-4 0-15,-10 0 0 0,10-1 0 0,-2 1 0 0,2-6 0 16,8 1 0-16,-8 0 0 0,8 0 0 0,0-5 0 0,-9 5 0 16,9-5 0-16,0 0-32 0,0 0-88 0,0 0-24 0,0-5-28 15,0 0-36-15,0 5-56 0,0-5-16 0,0 0 48 0,0 1 44 16,0-1 36-16,0-4 28 0,0 4 20 0</inkml:trace>
          <inkml:trace contextRef="#ctx0" brushRef="#br0" timeOffset="27105.4833">-5560 4811 51 0,'0'0'108'0,"0"0"-8"0,0 0-4 16,0 0-24-16,0 0 4 0,0-4 0 0,0 4 4 0,0 0 4 15,0 0-4-15,0 4-16 0,10-4 16 0,-10 5 0 0,0 0-4 0,8 0 0 16,-8-5 4-16,8 4-4 0,0 1-4 0,-8 0 4 0,10 5-4 15,-2-6-12-15,0 6 0 0,9 0-4 0,-8 0 4 0,0-1-4 16,7 1-4-16,-8-6-4 0,10 6-4 0,-10 0-8 0,10-1-36 16,-1 1 0-16,-9-1 0 0,9 6 0 0,0-10 0 0,1 4 0 15,-10 6 0-15,10-5 0 0,-2-1 0 0,1 1 0 0,0 0 0 16,0-1 0-16,1 1 0 0,-10-1 0 0,8-4 0 0,2 4 0 0,-10-3 0 16,9 3 0-16,-8-5 0 0,8 6 0 0,-9-5 0 15,0 0 0-15,2 0 0 0,-2 0 0 0,0-5 0 0,-8 5 0 0,10-5 0 16,-2 0 0-16,-8 4 0 0,0-4 0 0,8 0 0 0,-8 0 0 15,0 0 0-15,0 0 0 0,0 0 0 0,0 0-56 0,0-4-20 16,0-1-16-16,0 5-12 0,0-5-8 0,0 0-12 0,-8 0-16 16,8 0-8-16,0 1-16 0,-8-2-44 0,8-3-24 0,-10 5 40 15,10-6 40-15,-8 0 28 0,0 5 28 0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25:32.87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E66F127-E535-4DE7-B89B-9EA72C6FCD96}" emma:medium="tactile" emma:mode="ink">
          <msink:context xmlns:msink="http://schemas.microsoft.com/ink/2010/main" type="writingRegion" rotatedBoundingBox="23413,1833 29634,2124 29582,3252 23361,2961"/>
        </emma:interpretation>
      </emma:emma>
    </inkml:annotationXML>
    <inkml:traceGroup>
      <inkml:annotationXML>
        <emma:emma xmlns:emma="http://www.w3.org/2003/04/emma" version="1.0">
          <emma:interpretation id="{38A31B3F-6874-47FA-AEB2-A3583511612D}" emma:medium="tactile" emma:mode="ink">
            <msink:context xmlns:msink="http://schemas.microsoft.com/ink/2010/main" type="paragraph" rotatedBoundingBox="23413,1833 29634,2124 29582,3252 23361,2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D7208D-138F-408A-BF45-5895C9F19749}" emma:medium="tactile" emma:mode="ink">
              <msink:context xmlns:msink="http://schemas.microsoft.com/ink/2010/main" type="line" rotatedBoundingBox="23413,1833 29634,2124 29582,3252 23361,2961"/>
            </emma:interpretation>
          </emma:emma>
        </inkml:annotationXML>
        <inkml:traceGroup>
          <inkml:annotationXML>
            <emma:emma xmlns:emma="http://www.w3.org/2003/04/emma" version="1.0">
              <emma:interpretation id="{BFC229CA-7327-48C3-A725-2EE354DABAF4}" emma:medium="tactile" emma:mode="ink">
                <msink:context xmlns:msink="http://schemas.microsoft.com/ink/2010/main" type="inkWord" rotatedBoundingBox="23413,1833 24459,1882 24407,3010 23361,29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15217-308 67 0,'0'-5'84'0,"-10"5"-4"0,10 0-4 0,0-5-24 0,-8 5-4 16,0 0 0-16,8 0-4 0,-8 0 0 0,-2 0 0 0,10 0-4 0,-8 0 0 15,0 0 0-15,8 0-4 0,-9 0-4 0,1 5 4 0,0-5-8 16,-2 5-20-16,10-5 24 0,-8 4-8 0,0 1 0 0,0 0-4 16,8 4-4-16,-10-4 4 0,2 5 4 0,8 0-4 0,-8 4-4 15,-1-5-4-15,9 6 0 0,0-1 0 0,-9 1 0 0,9-1 0 0,0 1 0 16,0-1-4-16,0 6-4 0,0-6 0 0,0 0 4 15,0 4-4-15,9-2-4 0,-9-2 4 0,9 5 0 0,-9-4 0 0,8 0 4 16,0-2-4-16,2 2 0 0,-10-1-4 0,8-5 8 0,0 6-4 16,10-5-4-16,-10-1 4 0,0 0 0 0,1 2 0 0,7-7-4 15,-6 5 0-15,-2-3 4 0,8-2 0 0,-6 1 4 0,6-5-4 16,-7 5 4-16,8-5-8 0,0-5 0 0,-9 5 4 0,1-5 0 16,8 1 0-16,-9-2-4 0,10-3 0 0,-10-1 0 0,1 1 0 0,0-1 4 15,-1 1-4-15,1-6 0 0,-1 1 0 0,0 0 0 0,-8-1 4 16,8 2-4-16,-8-2 0 0,0-5 0 0,10 6 0 0,-10-5 0 15,0 5 0-15,0-1 0 0,-10-4 0 0,10 5 0 0,-8-1 4 16,8 1-4-16,-8-5 0 0,8 4 0 0,-8 1 0 0,-1 4 0 16,1-5-4-16,-1 2 4 0,-8 3 0 0,9 0 0 0,-2-5 0 0,-6 11 0 15,7-6 0-15,0 1 0 0,-7 4-4 0,7 0 0 0,1 0 0 16,-10 2 0-16,10 3 0 0,0 0 0 0,-10 0 0 0,10 0-4 16,0 0-4-16,-2 3 0 0,2 2-4 0,0 0-4 0,-1 0-8 0,9-1 0 15,-8 1-12-15,0 5-4 0,8-1-4 0,0 1-4 16,-10 0-4-16,10 4 0 0,0-5-4 0,0 6-4 0,0-5 8 0,0 4-8 15,10-5-24-15,-10 6-32 0,8-5-12 0,0 4 20 0,-8-5 20 16</inkml:trace>
          <inkml:trace contextRef="#ctx0" brushRef="#br0" timeOffset="233.3455">15370-93 3 0,'9'-4'88'0,"-1"-1"-12"0,-8 0-4 0,8 0-20 15,-8-4-8-15,0 4-4 0,8 1-4 0,-8-7 0 0,10 7-4 16,-10-1 8-16,8 5 0 0,-8-4 4 0,0 4 4 0,8 0 4 15,-8 0 4-15,10 0 0 0,-10 4 4 0,8 1-8 0,-8 5 4 0,8-1-4 16,-8 1 0-16,9-1-8 0,-1 5 0 0,-8 1-4 0,9-1-4 16,-1 5 0-16,-8-4-4 0,9 4-4 0,-1-5-4 0,0 6-4 15,-8 0 0-15,10-7-4 0,-2 6 0 0,0-5 0 0,2 1-8 16,-2 0 0-16,0-1 0 0,0 1-4 0,1-6 0 0,0 1 0 16,-1-1-4-16,1-4-4 0,-1 5-4 0,0-10-12 0,10 5-12 15,-10-5-16-15,0 0-12 0,10-10-20 0,-10 5-24 0,10-5-16 16,-10 0-24-16,9-3-56 0,-9-7 0 0,10 5 40 0,-10-9 28 0,10 6 28 15</inkml:trace>
          <inkml:trace contextRef="#ctx0" brushRef="#br0" timeOffset="812.8126">15855-865 43 0,'-8'-4'92'0,"8"-1"-8"0,0 0 0 0,0 5-32 0,0-5-4 16,0 0-4-16,0 1 0 0,0 4-8 0,0-6-4 0,0 2 0 15,0 4 0-15,8-5 0 0,-8 5-4 0,10-4 0 0,-10 4-4 0,8-5 0 16,0 5 0-16,-8 0-8 0,10-5 0 0,-2 5 0 0,0 0 0 16,0 0-4-16,1 5 4 0,0-5 0 0,-1 5-4 0,1-1-4 15,-1 1 0-15,0-1 0 0,-8 2-4 0,10-2 0 0,-10 6 0 16,0-5 4-16,8 4-4 0,-8 1 0 0,0-1-4 0,-8 1 4 16,8-1-4-16,0 1 0 0,-10 0 4 0,10-1-4 0,-8 1 0 0,8-1 4 15,-8-2-4-15,8 1 0 0,-9-3 0 0,9 0 4 0,0-5-4 16,0 5 0-16,-8-5 0 0,8 0 0 0,0 0 0 0,0 0 0 15,0 4-4-15,8-8 4 0,-8 4-4 0,0 0 4 0,9-5 0 16,-1 5 4-16,-8-5-4 0,8 0 4 0,-8 5-4 0,10 0 0 16,-2 0-4-16,-8-5 8 0,8 5-4 0,2 0 0 0,-2-3 0 0,0 3 0 15,0 0 0-15,-8 0 4 0,9 0-4 0,-1 3 4 0,1-3-4 16,-9 5 4-16,9-5 0 0,-1 5 0 0,-8 0 0 0,8 0-4 16,2 4 8-16,-10-4 0 0,8-1-4 0,-8 6 4 0,8 0-4 0,-8-1 4 15,8 1 0-15,-8-1 4 0,10 1 0 0,-10 0 8 16,0 4-4-16,0-4 8 0,0 0-4 0,0 4 4 0,0-5-4 0,0 6 0 15,-10-5 0-15,10-1 0 0,-8 1-4 0,0 0 0 0,0-1-4 16,-2-5-4-16,2 2 4 0,0 3-8 0,-1-9 0 16,-8 5-4-16,8-5-4 0,1 5-8 0,-8-10 0 0,6 5-12 0,2 0-8 15,-10-5-20-15,10-1-8 0,0 3-20 0,-1-7-12 0,1 1-16 0,-1-1-24 16,0 0-52-16,9 1 12 0,-8-1 28 0,8 0 28 16,-8-4 28-16</inkml:trace>
        </inkml:traceGroup>
        <inkml:traceGroup>
          <inkml:annotationXML>
            <emma:emma xmlns:emma="http://www.w3.org/2003/04/emma" version="1.0">
              <emma:interpretation id="{3AE4601D-AB00-4435-A209-C94C1572B544}" emma:medium="tactile" emma:mode="ink">
                <msink:context xmlns:msink="http://schemas.microsoft.com/ink/2010/main" type="inkWord" rotatedBoundingBox="25142,2518 25518,2536 25508,2759 25132,27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74.7543">16844-84 3 0,'0'0'108'0,"0"6"-4"0,0-6-8 16,0 5-28-16,0-5-16 0,0 0 20 0,10 5-4 0,-10-5 4 15,8 4-8-15,-8-4 0 0,8 5-8 0,-8-5 4 0,10 0-12 0,-2 5 0 16,0-5-8-16,0 5-8 0,1-5 0 0,0 0-8 0,8 0-4 16,-9 0-4-16,0 4 0 0,10-4-4 0,-2 0-4 0,-6 0 0 15,6 0-4-15,-7 0-4 0,8 0 0 0,0 0-12 0,-1 0-16 0,-6 0-20 16,6 0-20-16,-6 0-20 0,6 0-16 0,-7 0-28 16,8 0-56-16,-9 0 16 0,1 0 32 0,-1 0 24 0,0 0 24 0</inkml:trace>
          <inkml:trace contextRef="#ctx0" brushRef="#br0" timeOffset="1349.3595">16819-275 51 0,'0'0'100'0,"0"0"-16"0,0 0 0 0,0 0-24 0,0 0 0 16,0 0 4-16,0 5 0 0,0-5 0 0,9 0 0 0,-9 5 0 15,8-5-4-15,-8 0 0 0,8 5-4 0,2-5-4 0,-2 0 0 0,0 0-4 16,2 0 0-16,-2 5-4 0,8-5-4 0,-7 0 0 0,8 0-8 16,0 0 0-16,-9 0-8 0,10 0-20 0,-2 0 20 0,2 0-12 15,-10 0 4-15,10 0-4 0,-1 0 0 0,-1 0-8 0,2 0 4 16,-10 0-8-16,10 0-4 0,-10 0-4 0,0 0-8 0,9 0-8 16,-8 0-12-16,-1 0-8 0,-8 0-12 0,9 0-16 0,-9 0-12 0,8 0-12 15,-8 0-12-15,0 0-4 0,0 0-44 0,0 0-36 0,0 0 40 16,-8 5 28-16,-1-5 24 0</inkml:trace>
        </inkml:traceGroup>
        <inkml:traceGroup>
          <inkml:annotationXML>
            <emma:emma xmlns:emma="http://www.w3.org/2003/04/emma" version="1.0">
              <emma:interpretation id="{69B479E3-02AC-422D-BCF4-ACD264C1B919}" emma:medium="tactile" emma:mode="ink">
                <msink:context xmlns:msink="http://schemas.microsoft.com/ink/2010/main" type="inkWord" rotatedBoundingBox="26060,2413 27079,2461 27057,2920 26039,287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07.795">17782-202 7 0,'0'0'92'0,"0"0"-8"15,-8 0-8-15,8 4-24 0,0-4 0 0,-8 5-8 0,8-1-4 0,-8 2-4 16,8-2 0-16,-10 6-4 0,10-5-4 0,-8-1-4 0,8 6 0 15,0-1 0-15,-8 2-4 0,8-2 0 0,0 0-4 0,0 1 0 16,0-1-4-16,-9 0 0 0,9 2 0 0,0-2 0 0,0 1 0 16,9-1 0-16,-9 1 0 0,0 0 0 0,8-1 0 0,-8 2 0 15,8-7 4-15,2 5 0 0,-10 1 0 0,8-1 8 0,0-4-4 0,0 6 0 16,2-8 4-16,-2 2-4 0,9 0 0 0,-9 0 4 0,1 0-4 16,0 0-4-16,7-5-8 0,-8 0 8 0,2 0-8 0,6 0 0 15,-6 0 0-15,6 0-4 0,-7-5-4 0,-1 0 4 0,10 0-4 0,-10-5 4 16,0 7 0-16,0-8-4 0,2 6 0 0,-2-4 0 15,-8-1 0-15,8-3-4 0,-8 2 4 0,9 2 8 0,-9-6-8 0,0 1-4 16,0 4 4-16,0-4-4 0,0-1 8 0,0 1-4 0,-9 0 0 16,9 0 0-16,-8-1-4 0,8 1 0 0,-8 4 4 0,-2-5 0 15,2 2-4-15,0-2 4 0,0 5 0 0,-2 0-4 0,2 1 0 16,0 0 4-16,-9 4 0 0,9 0 0 0,-2 0 0 0,-6 0 0 16,6 5-4-16,2 0 8 0,-8 0-4 0,7 5-24 0,0-5 28 15,1 10-4-15,-9-5 0 0,9 4 4 0,-2-4-4 0,2 5 0 0,0 4 0 16,0-5 0-16,-2 1 0 0,2 5 0 0,8-1 0 0,-8-5 0 15,8 6 0-15,0-5-4 0,0 4 4 0,0-5-8 0,0 6 8 16,8-5-4-16,0-1 4 0,2 1-8 0,-10-6 8 0,16 6 0 16,-8-5-4-16,2-1 0 0,6-4 8 0,-7 5-4 0,8-5 0 15,0 0-4-15,-1 0 4 0,2 0 4 0,0-5-4 0,-10 5 0 0,9-4 0 16,-1 4 0-16,2-5 4 0,-2 5 0 0,2 0 0 0,-1-5-4 16,-8 5 8-16,8 0-4 0,-9 5 0 0,9-5 4 0,-8 0 8 15,-1 5 0-15,10-1 0 0,-10 1 4 0,0 5-4 0,1-5 4 16,0 4 0-16,-1-4 0 0,-8 5 0 0,8-6 0 0,1 6-4 15,-1 0 0-15,-8-1-4 0,8 2 4 0,2-3-8 0,-2 2 4 0,-8 0-8 16,8-6 0-16,2 6 0 0,-2-6 0 0,-8 1-4 16,8 1 0-16,0-6-8 0,1 4-4 0,8-4-12 0,-8 0-12 0,-1-4-20 15,0 4-16-15,10-11-20 0,-10 7-20 0,10-6-16 0,-10 6-56 16,0-11-20-16,10 5 36 0,-10-4 40 0,9 0 24 0</inkml:trace>
          <inkml:trace contextRef="#ctx0" brushRef="#br0" timeOffset="2608.9866">18755-333 31 0,'-8'0'124'0,"8"0"0"0,0 0-8 16,0 0-16-16,-10 0-8 0,10 0 4 0,-8 0-8 0,8 0-8 15,0 0-4-15,0 0-8 0,-8 0-8 0,8 0-8 0,0 0-4 16,0 0-12-16,0 0-8 0,0 0-4 0,0 7-8 0,0-7 0 16,0 0-4-16,0 0-4 0,0 0 0 0,0 0-12 0,0 0-8 15,8 0-16-15,-8 0-12 0,0 0-20 0,0 0-20 0,8 0-20 0,-8 0-12 16,0 0-48-16,10 0-44 0,-10 0 32 0,8 0 36 0,-8 0 28 15</inkml:trace>
        </inkml:traceGroup>
        <inkml:traceGroup>
          <inkml:annotationXML>
            <emma:emma xmlns:emma="http://www.w3.org/2003/04/emma" version="1.0">
              <emma:interpretation id="{317F0061-9DDC-4B4D-B58C-82599F322504}" emma:medium="tactile" emma:mode="ink">
                <msink:context xmlns:msink="http://schemas.microsoft.com/ink/2010/main" type="inkWord" rotatedBoundingBox="27485,2442 28482,2488 28465,2867 27467,282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349.0081">19223-294 31 0,'-8'-5'92'0,"8"5"-4"0,0 0-4 0,0 0-24 0,-8 0-8 15,8 0-4-15,0 0 0 0,-8 0 0 0,8 0-8 16,-10 5 0-16,10 0 0 0,-8-5-4 0,8 4-4 0,0 1 0 0,-8 0-4 16,8 5-4-16,0-5-4 0,-9 0 4 0,9 4-8 0,0 0 0 15,0-3 0-15,-9 8-4 0,9-9 0 0,0 5 0 0,0-1 0 16,0 1 0-16,0-1-8 0,0 1 0 0,0 0 0 0,9-1 4 0,-9 1-4 16,0-1 0-16,9-4 4 0,-9 4-4 0,0 1 0 0,8-1 4 15,-8-3 4-15,8 3 0 0,2-4 0 0,-2 4 4 0,0-4-4 16,0 5-4-16,2-6 0 0,-2 1 4 0,0 0-4 0,1 0 0 15,-1-5 0-15,0 0 0 0,10 5-4 0,-10-5 0 0,0 0 0 16,2 0 4-16,-2-5-4 0,0 5-4 0,1-5 0 0,0-5 4 0,-1 6-4 16,1-1 4-16,-9-5-4 0,8 1 0 0,0-2 0 0,-8 8-4 15,0-12 4-15,0 5-4 0,9-4 0 0,-9 5 0 0,0-6 4 16,-9 5 0-16,9-4-4 0,0-1 4 0,-8 2 0 0,8-2 0 16,-8 1-4-16,-1 4 0 0,1-4 4 0,-1-1-24 0,0 0 32 15,1 6-8-15,0-1 0 0,-2 1 0 0,2-1 0 0,0 0 0 0,0 6-4 16,-2-1 4-16,2 0-4 0,0 5 0 0,-1 0 4 15,1 0 0-15,0 5 0 0,-2 0-4 0,2-1 4 0,0 6 0 0,0 0 0 16,8-1 4-16,-10 1-4 0,2 4 0 0,8 1 0 0,-8 0 0 16,8-6 0-16,-9 10 0 0,9-5 0 0,0 1 0 0,-9-1 0 15,9 1 0-15,0-5 0 0,9 3 4 0,-9-2-4 0,0 3 0 0,9-5 0 16,-9 1 0-16,8-6 0 0,0 5 0 0,2-3 0 0,-2-1 0 16,0-5 0-16,0 5 0 0,10-5 0 0,-10 0 0 0,9-5 0 15,1 5 0-15,-10 0 0 0,8-5 0 0,2-1 0 0,-1 3 4 16,-8 3-4-16,8-6 0 0,-1 6 8 0,2-4 0 0,-10 4-4 15,10 0 0-15,-10-5 8 0,9 10 0 0,-8-5 4 0,-1 4 8 0,9-4 8 16,-9 6 0-16,1-3 0 0,0 8 0 0,-1-6 0 0,0 4 0 16,2-4-4-16,-2 4 0 0,-8-4 0 0,8 5-8 0,0 0 0 15,2-1-4-15,-2 1-4 0,-8-6-4 0,8 6 4 0,1 0-4 16,-1-6-4-16,-8 1 0 0,8 0-8 0,2 1 0 0,-2-3-12 16,0-3-8-16,0 5-16 0,2-5-16 0,-2-5-16 0,-8 5-20 15,8-3-28-15,10-8-20 0,-18 6-40 0,8-4-44 0,1-6 32 0,-1 7 32 16,0-7 36-16,1 0 16 0</inkml:trace>
          <inkml:trace contextRef="#ctx0" brushRef="#br0" timeOffset="3769.8808">20153-189 27 0,'0'0'120'0,"0"0"-4"0,0 0-8 0,0 0-20 16,-9 0-20-16,9 0 20 0,0 0 0 0,0 0 0 0,0 6-8 0,-8-6-4 16,8 0-8-16,0 0-8 0,0 0-8 0,0 4-4 0,0-4-12 15,0 0-4-15,0 0-8 0,0 0-4 0,0 0-4 0,0 0 0 16,0 0-4-16,0 0-8 0,0 0-4 0,0 0-4 0,0 0-8 15,0 0-8-15,0 0-12 0,0 0-20 0,0 0-20 0,0 0-16 16,0 0-16-16,8 0-16 0,-8 0-52 0,0 0-24 0,0 0 36 16,9 0 28-16,-9 0 24 0</inkml:trace>
        </inkml:traceGroup>
        <inkml:traceGroup>
          <inkml:annotationXML>
            <emma:emma xmlns:emma="http://www.w3.org/2003/04/emma" version="1.0">
              <emma:interpretation id="{7DFD982D-37B3-4D10-BAD6-900A047040BD}" emma:medium="tactile" emma:mode="ink">
                <msink:context xmlns:msink="http://schemas.microsoft.com/ink/2010/main" type="inkWord" rotatedBoundingBox="28970,2501 29615,2531 29593,3005 28948,2975"/>
              </emma:interpretation>
              <emma:one-of disjunction-type="recognition" id="oneOf4">
                <emma:interpretation id="interp4" emma:lang="" emma:confidence="0">
                  <emma:literal>Na</emma:literal>
                </emma:interpretation>
                <emma:interpretation id="interp5" emma:lang="" emma:confidence="0">
                  <emma:literal>[ a</emma:literal>
                </emma:interpretation>
                <emma:interpretation id="interp6" emma:lang="" emma:confidence="0">
                  <emma:literal>[ ą</emma:literal>
                </emma:interpretation>
                <emma:interpretation id="interp7" emma:lang="" emma:confidence="0">
                  <emma:literal>a</emma:literal>
                </emma:interpretation>
                <emma:interpretation id="interp8" emma:lang="" emma:confidence="0">
                  <emma:literal>[ q</emma:literal>
                </emma:interpretation>
              </emma:one-of>
            </emma:emma>
          </inkml:annotationXML>
          <inkml:trace contextRef="#ctx0" brushRef="#br0" timeOffset="4520.8728">20749-208 27 0,'0'-4'88'0,"-8"-1"-4"16,8 5-8-16,-8-5-24 0,8 5 0 0,-9 0-4 0,9 0 0 16,-9-5 0-16,1 10-8 0,8-5 4 0,-8 5-8 0,8-5 0 0,-9 5 0 15,1-1 0-15,8 2-8 0,-8-2 0 0,8 5 0 16,-10 1-4-16,10 0 0 0,-8-1-4 0,8 1-4 0,-8-1 0 0,8 6 0 16,0-5-4-16,-10 4 0 0,10-5-4 0,0 6 4 0,0-1-4 15,0-4 0-15,10 4 0 0,-10-4 4 0,8 4-4 0,-8-3 0 16,8-3 0-16,-8 7 4 0,10-6-4 0,-2 1 0 0,0-4 0 0,1 2-4 15,-1-3 8-15,0 5-8 0,10-5 4 0,-10-1 0 0,0 1-4 16,10-5-4-16,-10 5 0 0,10-5 4 0,-10-5 0 0,0 5-4 16,9-5 4-16,-8 1-8 0,8-1 8 0,-9 0-8 0,2-5 4 15,-2 2 0-15,0-3-4 0,0 2 4 0,2-6 0 0,-2 6 0 16,-8-6 0-16,8 1-4 0,-8-1 4 0,0 1 0 0,0 0-4 0,0-6 0 16,0 6 4-16,0 0-4 0,0-6 4 0,-8 7 0 0,8-2-4 15,-8 1 4-15,-2-1-8 0,10 5 4 0,-8-4-4 0,0-1 4 16,0 6 0-16,-2 0-4 0,2-1-4 0,-9 5 4 0,8-5 4 15,1 10-4-15,-1-5 4 0,1 5-4 0,0 0 4 0,-1 0-4 16,0 5 4-16,-7 0-4 0,6 0 4 0,2 5-4 0,0 0 0 0,-1-1 4 16,9 1 0-16,-9 4-4 0,1 1 4 0,0-2 4 15,8 2-4-15,-9-1 0 0,9 1 0 0,0 4 4 0,-8-5-4 0,8 1 4 16,0-2 0-16,8 3 0 0,-8-2-8 0,0 0 8 0,9-4-4 16,-1 4 0-16,0-9 4 0,1 5 0 0,0-6 0 0,7 1 0 15,-6 0 0-15,-2-5 0 0,9 5 0 0,0-5 0 0,-9-5-4 16,9 5 4-16,1-5 0 0,-2 0 0 0,-6 1 0 0,6 0 0 0,-8-7 0 15,10 7 0-15,-10-1 0 0,9-5 0 0,-9 5 0 16,2 0 4-16,6 1 0 0,-8-1 4 0,-8 0 4 0,10 5 4 0,-2-5 8 16,0 5 0-16,-8 0 4 0,9 0 4 0,-9 5 4 0,9 0 0 15,-9 0 4-15,8-1 0 0,-8 11 0 0,0-10 4 0,0 9 0 16,9-4-4-16,-9 4 0 0,0 0-8 0,8 2 0 0,-8-3 4 0,0 2-8 16,8 3-4-16,-8-3 0 0,10 0-4 0,-10-1-8 0,8 1 0 15,-8-2-4-15,8-3 0 0,0 0-4 0,2 0 4 16,-2-5-4-16,0-1-4 0,1 1 0 0,0-5 0 0,8 0-8 0,-9-5-12 15,0 5-8-15,10-9-16 0,-10-1-20 0,10 0-12 0,-10-4-24 16,9-1-28-16,-9 1-20 0,1-1-48 0,-1-4-44 0,1 0 40 0,-9 0 40 16,8-5 32-16,-8 5 24 0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25:47.4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8E037BE-D04E-408A-9A9C-7591F0B4A06A}" emma:medium="tactile" emma:mode="ink">
          <msink:context xmlns:msink="http://schemas.microsoft.com/ink/2010/main" type="writingRegion" rotatedBoundingBox="9132,3166 20747,3411 20720,4669 9106,4423"/>
        </emma:interpretation>
      </emma:emma>
    </inkml:annotationXML>
    <inkml:traceGroup>
      <inkml:annotationXML>
        <emma:emma xmlns:emma="http://www.w3.org/2003/04/emma" version="1.0">
          <emma:interpretation id="{EE655AFA-8C79-4A2B-AADD-A1821A6B737A}" emma:medium="tactile" emma:mode="ink">
            <msink:context xmlns:msink="http://schemas.microsoft.com/ink/2010/main" type="paragraph" rotatedBoundingBox="9132,3166 20747,3411 20720,4669 9106,4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A2E762-3140-4CE6-A5FE-54D7E56A0BD3}" emma:medium="tactile" emma:mode="ink">
              <msink:context xmlns:msink="http://schemas.microsoft.com/ink/2010/main" type="line" rotatedBoundingBox="9132,3166 20747,3411 20720,4669 9106,4423"/>
            </emma:interpretation>
          </emma:emma>
        </inkml:annotationXML>
        <inkml:traceGroup>
          <inkml:annotationXML>
            <emma:emma xmlns:emma="http://www.w3.org/2003/04/emma" version="1.0">
              <emma:interpretation id="{05A1DFF1-1F2B-4C84-A9BB-E0DE5290E89F}" emma:medium="tactile" emma:mode="ink">
                <msink:context xmlns:msink="http://schemas.microsoft.com/ink/2010/main" type="inkWord" rotatedBoundingBox="9123,3626 9589,3635 9582,3973 9115,3963"/>
              </emma:interpretation>
            </emma:emma>
          </inkml:annotationXML>
          <inkml:trace contextRef="#ctx0" brushRef="#br0">918 1131 99 0,'0'5'104'0,"0"-1"-8"16,9 1-4-16,-9 0-24 0,0-5 0 0,9 4 4 0,-9 1 4 15,0-5 0-15,8 5-4 0,-8-5-4 0,9 0-4 0,-1 5-4 16,0-5-8-16,2 0-24 0,6 0 12 0,-8 5-4 0,2-5-8 15,6 0-4-15,2 0-8 0,-10 0-4 0,9 0-4 0,-1 0-4 0,2-5-8 16,-10 5-20-16,10 0-12 0,-1 0-28 0,0 0-24 0,-9-5-20 16,9 5-28-16,1 0-64 0,-2-5 8 0,-6 5 40 0,6 0 36 15,-8-5 16-15</inkml:trace>
          <inkml:trace contextRef="#ctx0" brushRef="#br0" timeOffset="-198.4686">799 838 3 0,'0'-5'100'0,"9"5"-4"0,-9 0-4 0,0 0-28 0,9 0 4 16,-9 0-8-16,8 0 4 0,0 0 4 0,1 0 0 0,-1 5 4 15,-8-5-4-15,18 5-8 0,-10-5 4 0,0 5 0 0,10-5-8 0,-2 0 0 16,-7 4 0-16,8-4-8 0,0 0 0 0,-9 4-8 0,10-4-12 16,-2 0-4-16,2 0-4 0,-1 0-4 0,0 0-4 0,0 0-4 15,-1 6 0-15,2-6 0 0,-10 0-8 0,10 0 0 0,-1-6-8 16,-9 12-12-16,9-6-16 0,-8 0-12 0,-1 0-16 0,0 5-16 16,2-5-20-16,-2 4-20 0,0-4-20 0,-8 5-60 0,0-5 8 15,0 5 40-15,-8 0 24 0,8 0 32 0</inkml:trace>
        </inkml:traceGroup>
        <inkml:traceGroup>
          <inkml:annotationXML>
            <emma:emma xmlns:emma="http://www.w3.org/2003/04/emma" version="1.0">
              <emma:interpretation id="{176E7882-A75E-485F-92D4-AAD6CAEA3999}" emma:medium="tactile" emma:mode="ink">
                <msink:context xmlns:msink="http://schemas.microsoft.com/ink/2010/main" type="inkWord" rotatedBoundingBox="10504,3613 11056,3624 11046,4090 10494,4078">
                  <msink:destinationLink direction="to" ref="{8CB03D53-93C7-4DC2-98DE-AB4160CBE2E9}"/>
                </msink:context>
              </emma:interpretation>
            </emma:emma>
          </inkml:annotationXML>
          <inkml:trace contextRef="#ctx0" brushRef="#br0" timeOffset="807.8391">2180 856 67 0,'0'-4'88'0,"0"0"0"0,0-1-8 0,0 0-20 0,0 0 0 0,0 5-8 16,0-5-4-16,0 1-8 0,0 4 4 0,0 0-4 0,0 0-4 15,0-5 4-15,0 5 4 0,0 0 4 0,0 5 0 0,0-5-4 16,0 4-8-16,0 1-4 0,0 5 0 0,0-5-4 0,0 3-4 15,0 3-4-15,0-2-4 0,0 6-4 0,0-1 0 0,0 0 0 16,0 2-4-16,0 2 0 0,0-4 0 0,0 5 0 0,0 1-8 0,0-1 0 16,0 0 8-16,0 0-4 0,0 0-4 0,8-4 0 0,-8 4 0 15,0-4 4-15,10-1-8 0,-10 0 4 0,8 1-4 0,-8-5 4 16,8-1-4-16,2 1 4 0,-10-1 0 0,8-4 4 0,0 0-8 16,0-2 4-16,-8-3 4 0,10 0 0 0,-2 0-4 0,0-3 0 15,1 3 4-15,-9-10 0 0,8 5-4 0,0 1 0 0,2-6-4 0,-2 5 0 16,0-6 8-16,0 3-8 0,-8 3 4 0,10-5 0 0,-2 1 0 15,0 0-4-15,1 4 4 0,-9-5 0 0,9 5 0 16,-1 0-4-16,-8 5 8 0,9-4-4 0,-1 4 8 0,-8 0-12 0,8 4 4 16,1-4 4-16,-9 5-4 0,9 5 4 0,-1-5-4 0,0 4 0 15,2 1 0-15,-10-1 4 0,8 1-4 0,0 5 4 0,1-6 0 16,0 1 0-16,-1 4-4 0,0-6 4 0,1 3-4 0,-1 3 0 0,0-9 4 16,2 5 0-16,6-1 4 0,-6-4-4 0,-2 0 4 15,0 0 0-15,0-5 0 0,1 5-4 0,8-5 4 0,-8-5 0 0,-1 5 0 16,0-5 0-16,2-5-4 0,-2 6 4 0,10-6 0 0,-18 0-4 15,8-4 0-15,0 3 0 0,0-7 0 0,1 4-4 0,0-2 0 16,-9-2 0-16,8 4 0 0,-8-5 4 0,0 0 0 0,0 4-4 0,0-4 0 16,0-1 0-16,0 1 0 0,0 5 0 0,-8-5-4 0,-1 4 4 15,9 1-4-15,-9 5 0 0,1-6 0 0,8 5 0 0,-8 1 0 16,0-1-8-16,-2 1-4 0,10 4-8 0,-8 0-8 0,0 5-12 16,8-4-12-16,-10 4-16 0,2 0-16 0,8 0-12 0,0 0-12 15,-8 4-60-15,8-4-12 0,0 5 40 0,0 0 16 0,8-5 32 0</inkml:trace>
        </inkml:traceGroup>
        <inkml:traceGroup>
          <inkml:annotationXML>
            <emma:emma xmlns:emma="http://www.w3.org/2003/04/emma" version="1.0">
              <emma:interpretation id="{A9FCE58F-4C5F-4BB1-9ED7-C380D7AFA557}" emma:medium="tactile" emma:mode="ink">
                <msink:context xmlns:msink="http://schemas.microsoft.com/ink/2010/main" type="inkWord" rotatedBoundingBox="11701,3220 13144,3251 13122,4325 11678,4294">
                  <msink:destinationLink direction="to" ref="{8CB03D53-93C7-4DC2-98DE-AB4160CBE2E9}"/>
                  <msink:destinationLink direction="to" ref="{49AC7F5A-5E21-42C3-BCE9-123AFD9CE8FD}"/>
                </msink:context>
              </emma:interpretation>
            </emma:emma>
          </inkml:annotationXML>
          <inkml:trace contextRef="#ctx0" brushRef="#br0" timeOffset="1462.0885">3749 867 35 0,'0'0'100'0,"0"0"-20"16,0 0 12-16,0 0-20 0,0 0 0 0,0 4 0 0,0 1 0 0,9 0 0 16,-9 0 0-16,8 0 0 0,0 4-4 0,-8 1 0 0,10-1-4 15,-2 1-4-15,0 5-4 0,10-2 0 0,-10 2-8 0,0-1-4 16,9 6-12-16,-9-1-4 0,10-4-4 0,0 4 0 0,-10 0-8 0,8 0-4 16,2-5 0-16,-1 6-4 0,-9-6-4 0,10 5-4 15,-2-6-4-15,-6 3 0 0,6-2-12 0,-8-4-12 0,10-2-20 0,-10 8-12 16,9-7-20-16,-9-4-20 0,2 5-16 0,-2-5-4 0,-8-1-52 15,8 1-28-15,-8-5 36 0,8 5 32 0,-8-10 24 0</inkml:trace>
          <inkml:trace contextRef="#ctx0" brushRef="#br0" timeOffset="1973.7207">4159 531 15 0,'8'-10'104'0,"1"6"-4"0,-1 4-8 0,-8-6-24 0,8 2-8 16,0 4-4-16,2-5-4 0,-10 5 4 0,8 0 4 0,0 5-4 15,2-5 0-15,-2 4 4 0,0 2-4 0,1 3-8 16,-1 0-4-16,1 2-4 0,8-2 0 0,-9 1-8 0,0 4 0 0,10 1-4 16,-10 4-4-16,2 0 0 0,6 0-8 0,-8 5 0 0,1-5 0 15,0 10 0-15,-1-5-4 0,1 5 0 0,-1-5-4 0,-8 4 0 16,8 6 0-16,-8-5 0 0,0 9 0 0,0-4-4 0,0-1 0 0,-8 5 0 16,8-4 0-16,-8 5-4 0,-1-1 4 0,1-6-4 0,-1 8 0 15,-8-2 0-15,9-4 0 0,-10-1-4 0,10-5 0 0,0 2-4 16,-10-1-4-16,10-6-4 0,-1-4-12 0,1 1-20 0,-1-5-16 15,1-1-20-15,-1-5-16 0,1-4-8 0,0 0-52 0,8-5-48 16,-10 0 40-16,10-5 32 0,0 0 24 0</inkml:trace>
          <inkml:trace contextRef="#ctx0" brushRef="#br0" timeOffset="2230.0344">4798 1111 59 0,'0'0'144'0,"0"0"-4"0,0 0-8 16,0 5-44-16,9-5 24 0,-9 0-4 0,0 0-8 0,0 0-4 0,0-5-4 16,0 5-12-16,0 5-8 0,0-10-4 0,0 5-12 15,0 0-4-15,0 0-12 0,0 5-8 0,0-10-8 0,0 5-4 0,0 0-4 16,0 0-8-16,0 0-8 0,0 0-8 0,0 0-16 0,0 0-16 15,0 0-12-15,0-4-32 0,0 4-24 0,0-6-24 0,-9 6-28 16,9-4-68-16,0 4 24 0,0-5 36 0,0 1 32 0,0-2 28 0</inkml:trace>
          <inkml:trace contextRef="#ctx0" brushRef="#br0" timeOffset="1223.7275">3578 473 67 0,'-8'-9'88'0,"8"4"-4"16,-8 0-8-16,8 1-20 0,-8-1 0 0,8 0 0 0,-10 0-8 15,10 5 0-15,0-5 0 0,-8 5-4 0,8 0 0 0,0 0-4 0,0 0 4 16,-8 0-4-16,8 0 4 0,-9 0 4 0,9 5-12 0,0 0 0 15,-9 0 0-15,9 4 0 0,-8-4-4 0,-1 9 0 16,9-4 0-16,-8-1-4 0,0 6 0 0,-1 4 0 0,0 1-4 0,9-1 0 16,-8 4 0-16,0 2-4 0,-2-2-4 0,2 1 0 0,0 6 0 15,-1-2-4-15,0 1-4 0,1 4 0 0,8-3 0 0,-8 3-4 16,-1 0 8-16,9 6-8 0,-8-6-4 0,8 2 4 0,0-3-4 0,0 2 0 16,0-1 0-16,0-4 4 0,0 5-4 0,8-5 0 0,1 0-4 15,-9-7 0-15,8 3-8 0,0-1-4 0,10-4-4 0,-10-1-16 16,0-5-12-16,10 1-4 0,-10-1-8 0,10-5-12 0,-2 1-16 15,-7-5-8-15,8-1-4 0,0 2-28 0,1-2-44 0,-2-4 0 16,2-4 32-16,-2 4 24 0,1-6 24 0</inkml:trace>
          <inkml:trace contextRef="#ctx0" brushRef="#br0" timeOffset="1717.4057">4115 944 11 0,'0'0'116'15,"0"-6"-8"-15,0 3-4 0,-8 3-24 0,8 0 0 0,-8 0 0 16,8 3-4-16,-8 3 0 0,-2-2-4 0,2 1-4 0,8-1-4 0,-17 6-4 15,9-5-4-15,-1 6-4 0,0-2-4 0,1 5-4 0,-8-5-4 16,6 5-8-16,-6 6 0 0,6-6-4 0,-6 1-12 0,7 4 4 16,-8-5-8-16,0 6 0 0,9-1 0 0,-10 0-8 0,2 0 0 15,-2 0 0-15,1-4-4 0,9 4-4 0,-9-5 0 0,8 1-12 16,-7-1-8-16,6 0-12 0,2-4-4 0,0-1-16 0,-1 1-20 0,0-5-12 16,1 0-12-16,8 0-16 0,0-5-24 0,-8 0-48 15,8-5 20-15,0 5 32 0,0-10 24 0,0 5 24 0</inkml:trace>
        </inkml:traceGroup>
        <inkml:traceGroup>
          <inkml:annotationXML>
            <emma:emma xmlns:emma="http://www.w3.org/2003/04/emma" version="1.0">
              <emma:interpretation id="{318A4D06-BD50-47AB-A5FD-C9F5293E61DC}" emma:medium="tactile" emma:mode="ink">
                <msink:context xmlns:msink="http://schemas.microsoft.com/ink/2010/main" type="inkWord" rotatedBoundingBox="13624,3698 14192,3710 14183,4121 13616,4109"/>
              </emma:interpretation>
            </emma:emma>
          </inkml:annotationXML>
          <inkml:trace contextRef="#ctx0" brushRef="#br0" timeOffset="2843.3931">5336 992 31 0,'0'-9'108'0,"-10"3"-12"0,2 1-8 16,8 0-32-16,-8 1 0 0,8 4-4 0,-10-6 0 0,10 2-8 16,0 4 4-16,0 0-8 0,0 0-4 0,0-5-4 0,0 5 0 15,0 0 4-15,0 0-4 0,0 0 8 0,0 0 0 0,0 5-4 16,0-1-4-16,0 2 0 0,0-2-8 0,0 6-8 0,0-1 0 0,0 1 0 16,0 0-4-16,0 4-4 0,0 0 0 0,0 1 0 0,0 4 4 15,0 1-8-15,0-1-4 0,0 0 0 0,10 0 0 0,-10-5 0 16,0 4 0-16,8 3 0 0,-8-7 0 0,8 6 4 0,-8-6-8 0,10 0 4 15,-10-4 0-15,8 4 0 0,0-4 0 0,-8-6-4 16,8 6 8-16,1-5-8 0,0-5 0 0,-1 4 4 0,1-4 0 0,-1-4-8 16,0-1 4-16,2 1 0 0,-2-2 8 0,8-3-4 0,-6-1 4 15,-2 1-4-15,9-1-4 0,-8 0 0 0,-1-4 0 0,1 3 4 16,7 3 0-16,-8-2 0 0,2 1 0 0,-2 4 0 0,0 0 0 0,2 1-4 16,-2-3 8-16,0 7 0 0,1 0-4 0,-9 0 0 0,8 7 4 15,1-3 0-15,-1 6-4 0,1-5 4 0,-1 4 4 0,0 1-4 16,2-7-4-16,-2 8 4 0,0 3 0 0,2-9 0 0,-2 5 0 15,0-1 4-15,0 1 0 0,1 0 4 0,0-6 0 0,-1 2 0 16,1-2 0-16,7 1 4 0,-6-5 0 0,-2 0 0 0,0 0 0 0,0 0 0 16,2-5-4-16,-2 1-16 0,0-6 16 0,1 0 4 15,-9 0-8-15,8-4 0 0,1 0 0 0,0 0-4 0,-9-6 0 0,8 1-4 16,-8 3 4-16,8-2 0 0,-8-1-4 0,0 0 0 0,0-5-4 16,0 5 4-16,0 0-4 0,0 0 0 0,0 4-4 0,-8-4-4 15,8 5-4-15,-8-1-4 0,8 1 0 0,-9-1-8 0,0 5-8 16,1 1-12-16,-1 4-4 0,1 0-8 0,0 1-8 0,-2 4-8 0,2 4-8 15,0-4-12-15,0 10-44 0,-2-4-44 0,2 3 36 16,0 0 24-16,-1 5 24 0</inkml:trace>
        </inkml:traceGroup>
        <inkml:traceGroup>
          <inkml:annotationXML>
            <emma:emma xmlns:emma="http://www.w3.org/2003/04/emma" version="1.0">
              <emma:interpretation id="{4FAE764D-6E37-42AD-98DC-D57B67347AC9}" emma:medium="tactile" emma:mode="ink">
                <msink:context xmlns:msink="http://schemas.microsoft.com/ink/2010/main" type="inkWord" rotatedBoundingBox="14611,3342 15957,3370 15933,4504 14587,4475">
                  <msink:destinationLink direction="to" ref="{790EED32-5C2C-4655-99D4-15B46AD6EB4B}"/>
                  <msink:destinationLink direction="to" ref="{49AC7F5A-5E21-42C3-BCE9-123AFD9CE8F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220.3849">6460 655 67 0,'0'-4'96'0,"0"-1"-4"16,0 1-12-16,-8-2-24 0,16 2-4 0,-8-1 4 0,0 0-8 0,0 0 0 16,0 5-4-16,0-4 0 0,0 4 4 0,0 0 4 0,0-6 0 15,0 6 4-15,9 0-4 0,-9 0 0 0,0 6 0 0,0-2-4 16,-9 1 0-16,9 5-4 0,-8-6 0 0,8 6 0 0,-8 4-4 0,8 1-8 15,-10 0-4-15,2-2 0 0,0 7 0 0,-1-1-4 0,0 0-4 16,1 6-4-16,0-1 0 0,-9 4 0 0,9-4-4 0,-2 5 0 16,2-1-4-16,-10 6 0 0,18-1-4 0,-8 1 0 0,0-5 0 15,0 4-4-15,-1 6 4 0,0-6-4 0,9 1 4 0,0-5-8 16,-8 4-12-16,8-4 16 0,0 5 4 0,8-10-8 0,-8 4 0 0,9-3-4 16,-9-2-4-16,9-4-8 0,-1 0-12 0,0-4-8 15,0 5-4-15,2-11-8 0,6 5-16 0,-6-4-8 0,6-1-16 0,-7-3-16 16,7-2-8-16,2-4-44 0,-2 0-48 0,2 0 36 0,-1-4 32 15,-8-2 28-15,8 2 20 0</inkml:trace>
          <inkml:trace contextRef="#ctx0" brushRef="#br0" timeOffset="3455.7546">6733 996 39 0,'0'-4'116'0,"0"4"-12"15,0 0-12-15,8 0-20 0,-8 4-4 0,0-4-16 0,10 5 28 16,-10 0-4-16,8 0 0 0,0-1 4 0,-8 6-4 0,8-1-4 16,2-3-4-16,-2 3 0 0,0 5-8 0,10-4 0 0,-10 5-8 15,1-2-8-15,-1 7-4 0,8-5-4 0,-6-1-8 0,-2 0-8 16,10 6 0-16,-10-6-4 0,0 0-4 0,9 6-4 0,-8-6 0 0,-1 0 0 16,1 0-8-16,7 1 0 0,-6 0-4 0,-2-6-12 0,10 5-8 15,-10-4-20-15,0-1-16 0,0 1-16 0,1-1-20 0,0 1-24 16,-1-5-16-16,1 5-48 0,-9-6-36 0,8 1 32 0,-8-5 44 15,0 0 20-15,0 0 28 0</inkml:trace>
          <inkml:trace contextRef="#ctx0" brushRef="#br0" timeOffset="3669.1837">7074 1025 83 0,'-8'0'120'0,"8"-5"-8"0,-9 5-8 16,9 5-16-16,-8-1 0 0,-1 1 0 0,0 1-4 0,1-2-8 0,0 5 0 15,0 1-8-15,-2 0-4 0,2 5-8 0,0-6-4 16,-10 5-4-16,10 1 0 0,-1 4-12 0,1-5-4 0,-9 4-4 0,8 3-8 16,1-2 0-16,-10 0-4 0,10 0-8 0,0 0 0 0,-10 1 0 15,10-1-4-15,0 0-4 0,-1-1-4 0,1-3-4 0,-1 0-16 16,0-1-12-16,9 1-16 0,-8-1-24 0,8-5-28 0,-8-3-20 0,8 3-28 16,0-5-64-16,0-4 24 0,0 6 40 0,0-12 24 0,0 6 28 15</inkml:trace>
          <inkml:trace contextRef="#ctx0" brushRef="#br0" timeOffset="3973.3689">7227 598 19 0,'0'-4'108'0,"10"-2"-8"16,-10 2-8-16,8-1-28 0,0 0-4 0,-8 5-8 0,9 0 0 0,-1 0 0 15,-8 0-4-15,9-5 0 0,0 10 4 0,-1-5 4 0,8 0 4 16,-6 5-4-16,-2 0-4 0,0-1 0 0,10 6 4 0,-1-1-8 16,-9 1 0-16,9 5-4 0,0-1-4 0,1 0-4 0,-10 6 0 15,10-1-4-15,-2 0-4 0,1 5 0 0,0 0-4 0,0 0-4 16,-9 5 4-16,10 0-4 0,-10-1-4 0,10 6-4 0,-10-6 0 0,0 6-4 16,1 5-4-16,-1-6 4 0,-8 5-4 0,0 1 0 0,9-6 0 15,-9 6-4-15,-9 4-4 0,9-5-4 0,0 1-4 0,-8-2-4 16,-1-3-12-16,1 5-16 0,-10-5-16 0,10 4-8 0,-8-9-24 15,6 4-20-15,-6-8-28 0,-2 3-40 0,1-4-40 0,1 0 28 16,-10-11 40-16,8 8 28 0,2-7 24 0</inkml:trace>
        </inkml:traceGroup>
        <inkml:traceGroup>
          <inkml:annotationXML>
            <emma:emma xmlns:emma="http://www.w3.org/2003/04/emma" version="1.0">
              <emma:interpretation id="{2A12B8E4-78E0-4A0C-84C0-69BF4B289F5A}" emma:medium="tactile" emma:mode="ink">
                <msink:context xmlns:msink="http://schemas.microsoft.com/ink/2010/main" type="inkWord" rotatedBoundingBox="16498,4025 16532,4026 16531,4044 16497,4043"/>
              </emma:interpretation>
            </emma:emma>
          </inkml:annotationXML>
          <inkml:trace contextRef="#ctx0" brushRef="#br0" timeOffset="4337.3986">8208 1241 63 0,'-8'0'136'0,"8"0"-4"16,-9 0-8-16,9 5-24 0,-9-5 8 0,9 0-12 0,0 0 0 0,0 0 0 15,0 0 4-15,0 0-4 0,-8 0-4 0,8 0-4 0,0 0-12 16,0 4-4-16,0-8-8 0,0 4-12 0,0 0-8 0,0 0-4 16,0 0-12-16,8 0-4 0,-16 0-8 0,8 0-4 0,8 0-4 15,-8 0-12-15,0 0-12 0,0 0-16 0,0 0-20 0,9 0-16 16,-9 0-20-16,0 0-28 0,9-5-32 0,-9 5-36 0,0-5-72 0,8 5 28 15,-8 0 44-15,0 0 40 0,0 0 28 0,0-4-4 16</inkml:trace>
        </inkml:traceGroup>
        <inkml:traceGroup>
          <inkml:annotationXML>
            <emma:emma xmlns:emma="http://www.w3.org/2003/04/emma" version="1.0">
              <emma:interpretation id="{5F576A7C-8114-415A-A48C-FB30D7F29852}" emma:medium="tactile" emma:mode="ink">
                <msink:context xmlns:msink="http://schemas.microsoft.com/ink/2010/main" type="inkWord" rotatedBoundingBox="17241,3747 17764,3758 17754,4241 17231,4230"/>
              </emma:interpretation>
            </emma:emma>
          </inkml:annotationXML>
          <inkml:trace contextRef="#ctx0" brushRef="#br0" timeOffset="5031.5398">8933 1073 63 0,'0'-10'108'0,"-9"0"-8"0,9 6-4 0,0-5-24 16,0 3 0-16,0 1 0 0,0 1-8 0,0 4 0 0,-8-5 0 15,8 5-8-15,0 0 0 0,0-5-4 0,0 10-12 0,0-5 4 16,0 5-8-16,0-1 0 0,0 1 0 0,0 5-4 0,0-1 0 0,0 6 0 15,0-5-4-15,0 4 4 0,0 5-12 0,0-4-4 0,0 4 0 16,0 0-4-16,0 5 4 0,0-5-4 0,0 6 0 0,0-2-4 16,0-4-4-16,0 1 0 0,0-1-20 0,0 0 20 0,8-1 0 0,-8-3 0 15,0 0 0-15,9-1 0 0,-1-5-4 0,-8 1 0 16,9 0 0-16,0-4 0 0,-1-3-4 0,0 3 4 0,0-6 0 16,2 0-4-16,-2 0 0 0,0-6 0 0,10 3 0 0,-10-8 0 0,1 6 0 15,-1-5 0-15,1 1 8 0,8-1-8 0,-9-4 0 0,0 5 0 16,2-2 4-16,-2 3-4 0,0-7 0 0,2 10 4 0,-2-4 0 15,0 0 0-15,-8 3 4 0,9 2-4 0,-1-1 0 0,0 5 0 0,-8 0 4 16,9 0-4-16,0 0 0 0,-9 5 0 0,8-1 0 16,0 2 4-16,-8-2 0 0,10 5 0 0,-2-4 0 0,-8 5-4 0,8-5 0 15,1 4 4-15,0-5-4 0,-9 7 0 0,8-2 0 0,0-4 4 16,1 4 0-16,-1-3 0 0,1-6 4 0,0 4-8 0,-1-4 4 16,0 0 0-16,2 0 0 0,-2 0 4 0,8-4-4 0,-6-2 0 0,-2-3 0 15,0-1-4-15,1 1 4 0,-1-1 0 0,0-4 0 0,2-1-4 16,-10 2-16-16,8-7 20 0,0 1-4 0,-8 4 0 0,8-10 0 15,-8 7 0-15,0-1-4 0,0 0 0 0,0 0 0 0,0-5-8 16,0 5 0-16,0 0 0 0,-8-1 0 0,8 1-4 0,-8 4 0 16,0 1 0-16,8 0-8 0,-10 0 4 0,2 5-4 0,8-2-8 0,-8 6-16 15,-1 1 0-15,1 4-8 0,0 0-4 0,-2 4-12 0,10 1-8 16,-8 0-8-16,0 4-36 0,0 1-48 0,-2 0 8 0,10-1 32 16,-8 5 24-16</inkml:trace>
        </inkml:traceGroup>
        <inkml:traceGroup>
          <inkml:annotationXML>
            <emma:emma xmlns:emma="http://www.w3.org/2003/04/emma" version="1.0">
              <emma:interpretation id="{31E732E3-E7A3-41CC-9702-3C61911B10B0}" emma:medium="tactile" emma:mode="ink">
                <msink:context xmlns:msink="http://schemas.microsoft.com/ink/2010/main" type="inkWord" rotatedBoundingBox="18175,3387 19343,3412 19317,4639 18149,4615">
                  <msink:destinationLink direction="to" ref="{790EED32-5C2C-4655-99D4-15B46AD6EB4B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395.5648">10093 680 39 0,'0'-5'108'16,"0"0"-8"-16,0 0-8 0,-10 0-28 0,10 0-4 0,0 1-4 0,0-1-4 15,0 5 4-15,-8-4-4 0,8 4 4 0,0-6 0 0,0 6-4 16,0 0 0-16,-8 0-4 0,8 0-4 0,0-4-4 0,0 4-4 16,-9 4-4-16,9-4 8 0,0 6-8 0,0-2 0 0,-8 1 0 0,-1-1 4 15,9 6-4-15,-8 0 0 0,-1 0 0 0,1-1-4 0,0 6-4 16,-2-1 0-16,2 5 0 0,-10 0-4 0,10 0 4 0,0 6-4 16,0-2 0-16,-9 5 0 0,8-3-4 0,0 4 4 0,-7 5 0 15,6-6 0-15,2 6 0 0,0 0 0 0,0 4 0 0,-2-5 0 16,10 6-4-16,-8-1-4 0,8-1 4 0,-8 3-4 0,8-7-4 15,0 6-4-15,8-6 0 0,-8 0 4 0,8 2-4 0,2-7-20 0,-10 1 16 16,16 0 0-16,-8-5-8 0,2 0-4 0,-2-5-12 16,9 0-12-16,-8-4-12 0,-1-1-12 0,9 0-12 0,-1-4-16 0,-6-2-28 15,6-2-24-15,-6-1-16 0,6-5-64 0,-7 0-8 0,-1-5 44 16,9-1 32-16,-8-2 32 0,-1-2 24 0</inkml:trace>
          <inkml:trace contextRef="#ctx0" brushRef="#br0" timeOffset="5653.8771">10246 1040 75 0,'8'0'116'0,"-8"4"-12"16,9 1-4-16,-1-5-28 0,-8 4 0 0,9 6 0 0,0-5 4 0,-1 0 8 15,0 4-8-15,2-3-4 0,-2 3-4 0,0 1-4 0,10 4-4 16,-10-4-4-16,9 4-8 0,-9-5-4 0,10 6-4 0,-10-7-8 15,8 8-8-15,2-2 0 0,-10 1-8 0,10-1-4 0,-1-4 0 0,-9 4-4 16,9-4 0-16,0 4-4 0,-9-4-4 0,10 0-4 16,-10-1-8-16,10 0-12 0,-10-4-16 0,0 5-16 0,1-5-24 15,-1-1-20-15,1 0-20 0,0 2-28 0,-9-6-60 0,8 0 12 0,-8 0 36 16,8 0 36-16,-8-6 20 0</inkml:trace>
          <inkml:trace contextRef="#ctx0" brushRef="#br0" timeOffset="5851.3465">10690 1015 43 0,'-10'-4'112'0,"2"4"-8"16,0 0-4-16,8-5-28 0,-8 10-20 0,-2-5 24 0,2 4-4 15,0 1 4-15,-1 0 0 0,0-1-8 0,1 7-8 0,-9-2-4 0,9 1 0 16,-10-1-4-16,10 5-4 0,-10 1-4 0,10-1-4 16,-9 1-4-16,8 4-4 0,-7 0-8 0,7-6 0 0,-7 8-8 0,-2-2-4 15,0 0 0-15,10 0-4 0,-8-4 0 0,7 4-4 0,-8-4-4 16,8 3-4-16,1-3 0 0,0-6-12 0,-2 6-20 0,2-6-8 15,0 1-24-15,0 0-20 0,8-6-28 0,-10 5-8 0,10-9-68 16,0 6-12-16,-8-6 40 0,8 0 32 0,0 0 28 0</inkml:trace>
          <inkml:trace contextRef="#ctx0" brushRef="#br0" timeOffset="6207.3929">10731 617 91 0,'10'0'104'0,"-10"-4"-12"0,8 4 0 15,0 0-28-15,-8 0 0 0,8 0 0 0,2 0 0 0,-2 4 0 0,0-4 0 16,-8 5 4-16,9 5-8 0,0-6 4 0,-1 2-4 16,1 3-4-16,-1 0 0 0,0 1-4 0,10 0-4 0,-10 4-4 0,0 1 0 15,2 4-4-15,-2-5-4 0,9 5 0 0,-8 0 0 0,-1 6 4 16,1-6 0-16,-1 5-4 0,0-1 0 0,1 2 0 0,0 3-4 15,-9 1-4-15,8 1 0 0,0-2-4 0,-8 5-8 0,10 1 0 0,-10-5 0 16,0 9-4-16,8-6 4 0,-8 3-4 0,0 3-8 0,0-4 8 16,0 4-8-16,-8-4 0 0,8 4 0 0,-10-3-4 0,2-3-4 15,0 2 0-15,-1-1-8 0,-8 1-12 0,9-5-12 0,-9 5-16 16,-1-6-20-16,2 1-20 0,-2-5-20 0,1 0-28 0,0 0-24 16,0-5-44-16,-9 0-48 0,10-4 44 0,-10-1 48 0,8-5 28 15,2 1 28-15</inkml:trace>
        </inkml:traceGroup>
        <inkml:traceGroup>
          <inkml:annotationXML>
            <emma:emma xmlns:emma="http://www.w3.org/2003/04/emma" version="1.0">
              <emma:interpretation id="{47B22912-8DA3-4FE7-89DC-16025AA11558}" emma:medium="tactile" emma:mode="ink">
                <msink:context xmlns:msink="http://schemas.microsoft.com/ink/2010/main" type="inkWord" rotatedBoundingBox="20249,3905 20736,3915 20729,4246 20241,4235"/>
              </emma:interpretation>
            </emma:emma>
          </inkml:annotationXML>
          <inkml:trace contextRef="#ctx0" brushRef="#br0" timeOffset="6785.8463">11925 1111 63 0,'0'0'96'0,"0"5"-8"0,0-5-8 15,0 0-20-15,0 5-4 0,0-5 0 0,9 0 0 0,-9 0 4 16,8 5 4-16,1-5 0 0,0 0 4 0,-1 0-4 0,10 0-4 15,-10 0 0-15,8 0 0 0,2 0-12 0,-1 0 0 0,9 0-8 0,-10 0-4 16,10 0-8-16,-8 0-4 0,7 0-4 0,-9 0-4 0,10 0-4 16,0 0-4-16,-9 0-20 0,9 5 16 0,-10-5-4 0,10 0-8 15,-8 0-8-15,-2 5-12 0,2-5-12 0,-10 0-24 0,9 0-12 0,-9 4-16 16,0-4-16-16,-8 0-16 0,10 5-52 0,-10-5-8 16,0 5 32-16,0-5 36 0,-10 0 20 0</inkml:trace>
          <inkml:trace contextRef="#ctx0" brushRef="#br0" timeOffset="7033.1838">12010 1394 47 0,'0'5'108'0,"0"-1"-12"15,0 2-8-15,0-2-20 0,10 1-4 0,-10 0 0 0,8-5 8 16,-8 6 0-16,8-3-12 0,1-3 24 0,-1 6-8 0,1-6 0 15,0 4 0-15,7-4-8 0,-8 0-4 0,10 0-8 0,0 0-4 0,-2 0-8 16,1 5-8-16,1-5-8 0,-2 0-4 0,2 0-4 0,-2 0-4 16,2 0-4-16,-1 0-4 0,-1 0-8 0,2 0-4 0,-10 0-12 15,10 0-8-15,-10 0-20 0,9 0-12 0,-8 0-32 0,-1 0-32 16,-8 4-24-16,8-4-68 0,-8 0-4 0,0 0 40 0,0 0 32 16,0 0 24-16,-8 0 24 0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26:00.1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90EED32-5C2C-4655-99D4-15B46AD6EB4B}" emma:medium="tactile" emma:mode="ink">
          <msink:context xmlns:msink="http://schemas.microsoft.com/ink/2010/main" type="inkDrawing" rotatedBoundingBox="14409,1804 18085,1986 18058,2536 14381,2355" semanticType="callout" shapeName="Other">
            <msink:sourceLink direction="to" ref="{4FAE764D-6E37-42AD-98DC-D57B67347AC9}"/>
            <msink:sourceLink direction="to" ref="{31E732E3-E7A3-41CC-9702-3C61911B10B0}"/>
          </msink:context>
        </emma:interpretation>
      </emma:emma>
    </inkml:annotationXML>
    <inkml:trace contextRef="#ctx0" brushRef="#br0">6085-985 55 0,'0'0'88'0,"0"0"-8"0,0-4-8 16,0 4-24-16,0 0 4 0,0 4-4 0,0-4-4 0,0 0 0 15,0 0 4-15,0 0-4 0,0 0 8 0,0 0-4 0,0 0 4 16,0 0 0-16,0 0 4 0,0 0-4 0,0 0 0 0,0 0 0 15,8 0 0-15,-8 0 4 0,0 0-4 0,0 6 0 0,0-6 0 0,0 0 0 16,0 4 0-16,0 1-8 0,0 0 0 0,0 0-4 0,0 4-8 16,0 1-4-16,0-6-4 0,0 11 0 0,0-5 0 0,0 3-8 15,0 2 0-15,0-5 0 0,0 4-8 0,0 0-4 0,0 5 4 0,0-4-4 16,0-1 4-16,0 5-4 0,-8-4 0 0,8 4-4 16,0-5 4-16,0 6 0 0,0-6 0 0,0 6-4 0,0-6 0 15,0 0 4-15,0 6-4 0,-8-6 0 0,16 0 0 0,-8 0 4 0,-8 1 0 16,8-1-8-16,0 1 4 0,0-5 0 0,0 4 4 0,0-5 0 15,0 1-4-15,0-1 4 0,0 1-4 0,-9-5 0 0,9 5-4 16,0-6 4-16,0 1 0 0,0 1 0 0,0-2 0 0,0-4 0 16,0 4-4-16,0-4 4 0,0 0 0 0,0 0-4 0,0 5 4 15,0-5-4-15,0 0 0 0,0 0 4 0,0 0 0 0,0 0 0 0,0 0 0 16,0-5 0-16,0 5-4 0,0 0 4 0,0 0-4 16,0 0 4-16,9 5 0 0,-9-5 4 0,0-5-4 0,8 5 0 0,-8 0 4 15,0 0-8-15,8-4 4 0,-8 4 0 0,10 0 0 0,-2 0 0 16,-8-4 0-16,8 4-20 0,2 0 20 0,-2 0 4 0,0 0 0 15,-8-6 0-15,8 6 0 0,1 0-4 0,-1 0 4 0,10 0 0 0,-10 6-4 16,0-6 4-16,2 0 0 0,6 0-4 0,-8 0 4 0,10 0 0 16,-1 0 0-16,0 0-4 0,0 0 0 0,-1 0 4 0,2 0 0 15,0 0-4-15,7 0 0 0,-9 0 4 0,2 0-4 0,8 0 0 0,-10 0 0 16,10 0 0-16,-1 0 0 0,-7 0 0 0,8 0 0 16,-1 0 0-16,-8 0 0 0,8 0 0 0,-7 0 0 0,8 0 0 15,-2 0 0-15,-6 0 0 0,7 0 0 0,1 0 4 0,-10 0-4 0,10 0 0 16,-8 0 0-16,7 0 0 0,1 0 0 0,-10 0 0 15,10 0 0-15,-9 0 0 0,9 0 0 0,0 0 0 0,0 0 0 0,-10 0 0 16,10 0 0-16,-1 0 0 0,1 0 0 0,-8 0 0 0,6 0 4 0,2 0-4 16,-1 0-4-16,1 0 4 0,8 0 0 0,-8 0 0 15,-1 0 0-15,1 0 0 0,8 0 0 0,-8 0 0 0,7 0-4 0,-7 0-16 16,8 0 24-16,-8 0 0 0,9 0 0 0,-11 0-4 0,11 0 0 16,-9 0 0-16,8 0 4 0,-8 0 0 0,7 0-4 0,-7 0 0 15,0 0 0-15,-1 0 0 0,9 0 4 0,-8 0-4 0,0 0 0 16,-1 0 0-16,0 0 0 0,0 0 0 0,1 0 0 0,0 0 0 15,8 0 0-15,-9 0-4 0,1 0 4 0,8 0 0 0,-8 0 0 0,-1 0 0 16,9 0 0-16,-8 0-4 0,8 0 4 0,1 4 0 0,-9-4 0 16,7 0 0-16,1 0 0 0,0 0-4 0,-8 0 4 0,8 0 0 15,-9 0 0-15,9 4 0 0,-8-4 0 0,9 0 0 0,-11 5 0 16,2-5 0-16,9 5 0 0,-10-5 0 0,0 5-4 0,1 0 4 16,0-5 0-16,-1 4-8 0,1 1 12 0,0 0-8 0,-10-5 0 15,10 4 4-15,0 1 0 0,-1 0 4 0,-7-5-4 0,8 5 0 0,-1 0 0 16,-8-5 0-16,8 5 0 0,1 0-4 0,0-5 8 0,-1 4-4 15,-8 1 4-15,8 0-8 0,1-5 8 0,0 5-4 0,-9-5 0 16,9 4 0-16,0 1 0 0,-10-5 0 0,10 5 0 0,-9-5 0 16,9 5 0-16,-10-1 0 0,2-4 0 0,-2 0 0 0,2 7 0 15,-1-4 0-15,-1-3 0 0,2 5 4 0,-2-5-4 0,-6 5 0 0,6-5 0 16,-7 5 0-16,8-5 0 0,-9 4 0 0,1-4 0 16,7 5-4-16,-16-5 4 0,18 5 0 0,-10-5-4 0,-8 0 4 0,10 5 0 15,-2-5 0-15,-8 0 0 0,8 0 0 0,-8 0 0 0,9 0 0 16,-9 0 0-16,0 0 0 0,0 0 4 0,0 0-4 0,0 0 0 15,0 0 4-15,0 0-4 0,0 0 0 0,0 0 0 0,0 0 0 16,0 0 0-16,0 0 4 0,0-5-4 0,0 5 0 0,0-5 0 0,0 5 4 16,0-5-4-16,0 5 0 0,0-4 0 0,0 4 0 15,0-5 0-15,0 0 4 0,0 0-4 0,0 2 0 0,0-4 0 0,0 7 4 16,0-9-4-16,0 4 0 0,0 0 0 0,0 1 4 0,0-1 0 16,8-5-4-16,-8 6 0 0,0-6 0 0,0 0-16 0,9 0 20 15,-9 1 0-15,0 0 0 0,0-1-4 0,8 0 4 0,-8-4-4 0,0 5 4 16,9-1 0-16,-9-5-4 0,8 6 4 0,-8-5 0 0,0 4 0 15,0 1 0-15,8-6-4 0,-8 5 4 0,0 1-4 0,0 0 0 16,0-2 8-16,0 2-4 0,0 4 4 0,10 0-4 0,-10-4 12 16,0 4-8-16,0 5 0 0,0-5 4 0,0 1 0 0,0 4-4 15,0-6 0-15,-10 6-4 0,10 0 0 0,0 0 0 0,0 0 0 0,0 0-4 16,0 0 0-16,0 0 0 0,0 0 0 0,0 0-4 0,0 0 0 16,0 6-4-16,0-6-4 0,0 4-8 0,0-4-12 0,0 5-16 15,0-5-24-15,0 0-16 0,0 5-20 0,0 0-40 0,0-5-36 16,-8 4-80-16,8-4 12 0,-8 0 44 0,-1 5 36 0,9-5 36 15,-8 0 24-15</inkml:trace>
  </inkml:traceGroup>
</inkml:ink>
</file>

<file path=ppt/ink/ink48.xml><?xml version="1.0" encoding="utf-8"?>
<inkml:ink xmlns:inkml="http://www.w3.org/2003/InkML">
  <inkml:definitions/>
  <inkml:traceGroup>
    <inkml:annotationXML>
      <emma:emma xmlns:emma="http://www.w3.org/2003/04/emma" version="1.0">
        <emma:interpretation id="{D6207A55-38D9-4F12-A5F0-FC8062FDE641}" emma:medium="tactile" emma:mode="ink">
          <msink:context xmlns:msink="http://schemas.microsoft.com/ink/2010/main" type="inkDrawing" rotatedBoundingBox="15423,7013 15994,7003 15995,7022 15424,7032" semanticType="underline" shapeName="Other">
            <msink:sourceLink direction="with" ref="{BE0BAAF5-9843-4605-BD95-CF46A1C38E63}"/>
          </msink:context>
        </emma:interpretation>
      </emma:emma>
    </inkml:annotationXML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27:49.5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49F6AE9-D849-4625-8DAE-21A43D1F125A}" emma:medium="tactile" emma:mode="ink">
          <msink:context xmlns:msink="http://schemas.microsoft.com/ink/2010/main" type="writingRegion" rotatedBoundingBox="12991,6460 14849,8814 14040,9452 12183,7099"/>
        </emma:interpretation>
      </emma:emma>
    </inkml:annotationXML>
    <inkml:traceGroup>
      <inkml:annotationXML>
        <emma:emma xmlns:emma="http://www.w3.org/2003/04/emma" version="1.0">
          <emma:interpretation id="{0BB4FAB7-E1DF-4500-BA1E-93D4DA1DAF07}" emma:medium="tactile" emma:mode="ink">
            <msink:context xmlns:msink="http://schemas.microsoft.com/ink/2010/main" type="paragraph" rotatedBoundingBox="12991,6460 14849,8814 14040,9452 12183,70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21107A-5FA6-4AAC-B5A9-8427D531BED2}" emma:medium="tactile" emma:mode="ink">
              <msink:context xmlns:msink="http://schemas.microsoft.com/ink/2010/main" type="line" rotatedBoundingBox="12991,6460 14849,8814 14040,9452 12183,7099"/>
            </emma:interpretation>
          </emma:emma>
        </inkml:annotationXML>
        <inkml:traceGroup>
          <inkml:annotationXML>
            <emma:emma xmlns:emma="http://www.w3.org/2003/04/emma" version="1.0">
              <emma:interpretation id="{FE0F2453-033B-467D-A5AB-75F107B4A3BC}" emma:medium="tactile" emma:mode="ink">
                <msink:context xmlns:msink="http://schemas.microsoft.com/ink/2010/main" type="inkWord" rotatedBoundingBox="12382,6941 12567,7175 12368,7333 12183,70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3882 4305 35 0,'-8'0'88'0,"8"0"-8"0,-8 0-4 15,8 0-24-15,-10 0-4 0,10 0-4 0,0 0 0 0,0 0-4 16,0 0 0-16,0 0-8 0,0 0-4 0,0 0 0 0,0 0 0 16,0 0 0-16,0 0 4 0,0 0 8 0,0 0 0 0,0 0 4 0,0 0 4 15,10 0 0-15,-10 5 4 0,0-5 0 0,8 5-20 0,-8-5 20 16,8 5 4-16,2-5-4 0,-10 4 4 0,8 1-4 0,0 0 4 15,0 0-4-15,1 0-4 0,0-5 0 0,8 6 0 0,-9-3-4 16,0 2-8-16,10 0 4 0,-10-5-12 0,2 5 4 0,6 0-4 16,-8-5-4-16,10 0 4 0,-1 0-4 0,-9 4 4 0,10-4-8 0,-2 0 0 15,-8 0-4-15,10 0 0 0,-10 5-4 0,10-5-4 0,-10 0 0 16,1 0-4-16,7-5 4 0,-16 5-4 0,18 0-4 0,-18 0 4 16,8 0-4-16,0 0 0 0,-8 0 0 0,10 0-4 0,-10 0 0 15,0 5 0-15,0-5-8 0,0 0-4 0,8 0-4 0,-8 0-12 16,0 0-20-16,0 0-16 0,-8 0-24 0,8 0-20 0,0 0-24 0,0 0-32 15,-10 0-44-15,10 0-64 0,-8 0 48 0,8 0 40 0,-8 0 36 16,8 0 36-16,-10 5 16 0</inkml:trace>
        </inkml:traceGroup>
        <inkml:traceGroup>
          <inkml:annotationXML>
            <emma:emma xmlns:emma="http://www.w3.org/2003/04/emma" version="1.0">
              <emma:interpretation id="{D1EB86EF-7DF4-47CB-8290-414ED6176FEB}" emma:medium="tactile" emma:mode="ink">
                <msink:context xmlns:msink="http://schemas.microsoft.com/ink/2010/main" type="inkWord" rotatedBoundingBox="13899,7611 14849,8814 14107,9399 13157,81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381.5013">5344 5116 15 0,'-8'5'88'0,"8"-1"-8"16,-10 1-8-16,10-5-24 0,0 5 0 0,-8 0-4 0,8 0-4 15,0-1 0-15,-8-4 0 0,8 5 0 0,0 0-8 0,0-5 0 16,0 6 0-16,0-6-4 0,0 0 0 0,0 0-4 0,0 0 0 16,0 4-4-16,0-4 8 0,0 0 0 0,0 0 4 0,0 0 4 15,0 0 4-15,0 0-4 0,0-4 4 0,8 4 4 0,-8-6 0 0,0 6 0 16,8-5-4-16,-8 0 0 0,10 1 0 0,-2-6-4 0,-8 5-8 15,8-4 0-15,0-2-4 0,1 3 4 0,8-7-4 0,-8 1-4 16,-1-1 0-16,0 1-4 0,2-1 0 0,6 1-4 0,-8-1 0 16,1 2-4-16,0-2 0 0,8 1-4 0,-9-1 4 0,0 1-4 0,2-1 0 15,-2 1 4-15,0 4-8 0,0-4 4 0,2 5 0 0,-2-2-4 16,-8 2 4-16,8 4-4 0,-8 0 0 0,9 1 0 0,-9-1 0 16,0 0 0-16,0 5 0 0,8-5 0 0,-8 5 0 0,0 0 0 15,0 0 4-15,0 0 0 0,0 0 0 0,0 5-4 0,-8 0 8 16,8 0-4-16,0-1 0 0,0 6-4 0,0-1 0 0,0 2 0 0,0-2 0 15,0 0 4-15,0 6 0 0,0-1-4 0,0 1 0 16,0-1 0-16,0 5 4 0,0-4 0 0,0 4-4 0,0 0 0 0,0-5 4 16,0 5-4-16,0 1 0 0,0-5 0 0,0 4 0 0,0-5 0 15,0 5 0-15,0-5 0 0,0 2 0 0,0-3 4 0,0 2-4 16,0-1 0-16,0-5 0 0,0 1 0 0,0-1-4 0,0 1 0 16,0 0 0-16,8-5 0 0,-8-1-4 0,0 6 0 0,0-5 0 0,0-5-8 15,0 0 0-15,0 4-4 0,0-4-8 0,0 0 4 0,0 0-8 16,0 7-8-16,0-7-4 0,0 0-8 0,0-7-8 0,0 7-4 15,0 0-16-15,0 0-4 0,0 0-8 0,0 0-8 0,0 0-4 16,0 0-48-16,0 0-20 0,0 0 20 0,0 0 32 0,0-4 28 16</inkml:trace>
          <inkml:trace contextRef="#ctx0" brushRef="#br0" timeOffset="17683.6911">5310 5461 19 0,'0'0'88'0,"0"0"-4"0,0 0-8 0,0 5-20 0,0-5-4 16,0 0-4-16,0 0 0 0,0 5 0 0,8-5 4 0,-8 0 0 0,0 0 0 16,8 4 8-16,-8-4 4 0,10 0-4 0,-2 6-8 15,0-6 4-15,0 0-4 0,1 0-4 0,-1 5 4 0,1-5-8 0,8 0-4 16,-9 0-4-16,10 0-4 0,-10 0-4 0,9 0 0 0,0 0-4 15,-8 0 0-15,7 0-4 0,2 0-8 0,-10 0-4 0,10 0 0 16,-2 0-4-16,-7 0 4 0,7 0-4 0,-6 0-4 0,6 0 0 16,-8 0-4-16,2 0-4 0,-2 0 4 0,0 0-12 0,1 0-8 0,-1 0-8 15,1 0-4-15,0 0-24 0,-1 0-24 0,-8 0-24 16,0 0-12-16,8 0-68 0,-8 0-24 0,0 0 36 0,0 4 40 0,0-4 24 16,0 5 24-16</inkml:trace>
          <inkml:trace contextRef="#ctx0" brushRef="#br0" timeOffset="18239.2081">5522 5888 75 0,'0'-5'100'15,"0"5"0"-15,0-4-8 0,0-2-24 0,0 2-4 0,0 4 4 16,0-5-8-16,0 0-4 0,0 5 0 0,0-6-4 0,0 6-4 16,0 0-8-16,0-3 4 0,0 3-8 0,0 0-4 0,0 0 0 0,0 0-4 15,0 0 0-15,0 0 0 0,0 0-4 0,0 3 0 16,0-3 0-16,0 0 0 0,0 6 0 0,0-1 0 0,0 0 4 0,0-1-4 16,0 6-4-16,-8-5 0 0,8 5 0 0,0-1-4 0,0 5 0 15,-8 1 0-15,8-1 0 0,0 1-4 0,-10 4-4 0,10-5 0 16,0 5 0-16,-8 1 0 0,8-1-4 0,0 0 0 0,0 0 0 0,0 0 0 15,0 1-4-15,0-2 0 0,0 2 0 0,0-6-4 16,8 5 4-16,-8-4 0 0,10 4 0 0,-10-4 0 0,8-6 0 0,0 5-4 16,0-4 4-16,2 5-4 0,-2-11 0 0,0 6 0 0,9-6 0 15,-9-4 0-15,10 6 0 0,-10-6 4 0,0-6 0 0,10 2 0 16,-10-1 0-16,9-4 0 0,-8-1 0 0,8 5 0 0,-1-10 0 0,-6 1 0 16,-2 5-4-16,9-6 8 0,-8 1-4 0,-1-1-4 0,1 1 4 15,-1 5 0-15,0-6 0 0,0 5 4 0,2 1-8 16,-2-1 8-16,-8 1-4 0,8 4 4 0,-8-5 0 0,10 10-4 0,-10-5 4 15,0 2-4-15,0 3 8 0,8 0 0 0,-8 0 0 0,0 0 4 16,0 3 0-16,0 2 4 0,0 0 4 0,0 5 4 0,0-1 0 16,0 1 0-16,0-1 0 0,0 6 0 0,0-1 0 0,0 1-4 0,0-1 0 15,0 5-4-15,0 5 0 0,0-5 0 0,0 6-4 0,-8-7 0 16,8 7-4-16,0-2 0 0,0-3-4 0,-10 4 0 0,10 0-8 16,0-5 4-16,-8-1 0 0,8 7 0 0,0-11-4 0,-8 6 0 15,8-6-12-15,0 0-12 0,-10 0-20 0,10-4-16 0,0 0-20 16,0-6-12-16,0 1-36 0,0-5-28 0,0 0-36 0,0-5-52 0,-8 1 28 15,8-6 48-15,0-4 28 0,0-1 36 0,-8 1 16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46:52.0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2D70E3C-BC49-4F95-A36B-0C71286444BA}" emma:medium="tactile" emma:mode="ink">
          <msink:context xmlns:msink="http://schemas.microsoft.com/ink/2010/main" type="writingRegion" rotatedBoundingBox="16038,6097 16106,6097 16106,6106 16038,6106"/>
        </emma:interpretation>
      </emma:emma>
    </inkml:annotationXML>
    <inkml:traceGroup>
      <inkml:annotationXML>
        <emma:emma xmlns:emma="http://www.w3.org/2003/04/emma" version="1.0">
          <emma:interpretation id="{B5E79FB2-1F14-4E9B-B132-69C7BDF7C5F6}" emma:medium="tactile" emma:mode="ink">
            <msink:context xmlns:msink="http://schemas.microsoft.com/ink/2010/main" type="paragraph" rotatedBoundingBox="16038,6097 16106,6097 16106,6106 16038,6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C81377-8A31-4B32-8D30-0645305C3597}" emma:medium="tactile" emma:mode="ink">
              <msink:context xmlns:msink="http://schemas.microsoft.com/ink/2010/main" type="line" rotatedBoundingBox="16038,6097 16106,6097 16106,6106 16038,6106"/>
            </emma:interpretation>
          </emma:emma>
        </inkml:annotationXML>
        <inkml:traceGroup>
          <inkml:annotationXML>
            <emma:emma xmlns:emma="http://www.w3.org/2003/04/emma" version="1.0">
              <emma:interpretation id="{65ED07A7-EDF2-468B-B11A-79174246A592}" emma:medium="tactile" emma:mode="ink">
                <msink:context xmlns:msink="http://schemas.microsoft.com/ink/2010/main" type="inkWord" rotatedBoundingBox="16038,6097 16106,6097 16106,6106 16038,6106"/>
              </emma:interpretation>
            </emma:emma>
          </inkml:annotationXML>
          <inkml:trace contextRef="#ctx0" brushRef="#br0">14078 2658 39 0,'0'0'92'0,"0"0"-8"0,0 0 0 16,0 0-24-16,0 0-4 0,0 5 0 0,-8-10-4 0,8 5 8 15,0 0 4-15,0 0-4 0,0 0 0 0,0 5 4 0,0-5-4 16,0 0 0-16,0 0 0 0,0 0 4 0,0 0 8 0,0 0 4 15,0 0 4-15,0 0 4 0,0 0 0 0,0 4 8 0,0-4-4 0,0 0 4 16,0 0-4-16,0 0 0 0,0 0-16 0,0 0-16 0,0 0-56 16,0 0 0-16,0 0 0 0,0 0 0 0,0 0 0 0,0 0 0 15,0 0 0-15,0 0 0 0,0 0 0 0,0 0 0 0,0 0 0 0,0 0 0 16,0 0 0-16,0 0 0 0,0 0 0 0,0 0 0 0,0 0 0 16,-10 0 0-16,10 0 0 0,0 0 0 0,0 0 0 0,0 0 0 15,0 0 0-15,0 0 0 0,0 0 0 0,0 0 0 0,-8 0 0 16,8 0 0-16,0 0 0 0,0 0 0 0,0 0-32 0,-8 0-136 15,8 0-52-15,0 0-72 0,-9 0-32 0,9 0 60 0,-9 0 48 16,1 0 36-16,8 0 40 0,-8 0 24 0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25:46.7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1A5F2FC-7F12-4117-AFB2-AE6010AB2937}" emma:medium="tactile" emma:mode="ink">
          <msink:context xmlns:msink="http://schemas.microsoft.com/ink/2010/main" type="writingRegion" rotatedBoundingBox="8748,2861 8356,4518 7472,4309 7864,2652"/>
        </emma:interpretation>
      </emma:emma>
    </inkml:annotationXML>
    <inkml:traceGroup>
      <inkml:annotationXML>
        <emma:emma xmlns:emma="http://www.w3.org/2003/04/emma" version="1.0">
          <emma:interpretation id="{72A049B1-6FCE-4088-B28D-CC905B742874}" emma:medium="tactile" emma:mode="ink">
            <msink:context xmlns:msink="http://schemas.microsoft.com/ink/2010/main" type="paragraph" rotatedBoundingBox="8748,2861 8356,4518 7472,4309 7864,26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EB3E40-46EF-4728-B192-759692F86E94}" emma:medium="tactile" emma:mode="ink">
              <msink:context xmlns:msink="http://schemas.microsoft.com/ink/2010/main" type="line" rotatedBoundingBox="8748,2861 8356,4518 7472,4309 7864,2652"/>
            </emma:interpretation>
          </emma:emma>
        </inkml:annotationXML>
        <inkml:traceGroup>
          <inkml:annotationXML>
            <emma:emma xmlns:emma="http://www.w3.org/2003/04/emma" version="1.0">
              <emma:interpretation id="{23E67154-A0EC-4A22-B3CB-0E92271C220D}" emma:medium="tactile" emma:mode="ink">
                <msink:context xmlns:msink="http://schemas.microsoft.com/ink/2010/main" type="inkWord" rotatedBoundingBox="7472,4309 7864,2652 8748,2861 8356,4518"/>
              </emma:interpretation>
            </emma:emma>
          </inkml:annotationXML>
          <inkml:trace contextRef="#ctx0" brushRef="#br0">-8673-4559 23 0,'0'-6'92'0,"0"-3"-8"0,-8 5-4 0,8-2-24 15,0 1-4-15,0 1 0 0,0-1-4 0,0-4-4 0,8 9-4 0,-8-5-4 16,0 0 4-16,8 0-4 0,-8 0 0 0,10 0 0 16,-2-4-4-16,-8 4-4 0,8 0-4 0,1 1 4 0,-1-1-4 0,1 0 0 15,0 5-8-15,-1-5-4 0,8 0 4 0,-6 5-4 0,-2 0-4 16,0-4 0-16,2 8 0 0,-2-4 0 0,0 0 0 0,1 5-4 15,-1 0 0-15,-8 0 0 0,9 4 0 0,-9 1 0 0,0-4-4 16,0 2 0-16,0 7 0 0,0-6 0 0,0 1 4 0,0 5-4 16,0-6 4-16,-9 1 4 0,9 4-8 0,-8-5 4 0,8 1 0 0,0-1 0 15,-9-2 0-15,9-4-4 0,0 7 4 0,0-10-8 0,0 5 4 16,-8-5-4-16,8 5 4 0,0-5 4 0,0 0-4 0,8 0-4 16,-8 0 4-16,9-5 0 0,-9 5 0 0,8 0 4 0,-8-5-4 15,9 5 0-15,-9 0 0 0,9 0 4 0,-1 0-4 0,0 0 0 16,0 0 4-16,2 0 0 0,-2 0 4 0,0 0-4 0,2 0 4 15,-2 5-4-15,0 0 0 0,1 0 4 0,-1-1-8 0,0 1 4 0,1-1-4 16,8 1 4-16,-17 5 0 0,18-5 12 0,-18 4 0 0,8 1 0 16,0-1 4-16,2 1 0 0,-10 0 4 0,0-1 4 0,8 6-8 15,-8-5 0-15,0-1-4 0,-8 5 4 0,8-4-4 0,-10 5-4 16,2-6 0-16,0 1-4 0,-2 4-4 0,2-5 4 0,0 0-4 16,-10 7-4-16,2-6-4 0,7-6 0 0,-7 6 0 0,-2-1-16 0,0-4-8 15,10 0-12-15,-8 0-16 0,-2-5-16 0,10 4-20 0,-9-4-20 16,-1 0-16-16,10-4-60 0,0-1-8 0,-10 5 40 0,10-5 28 15,8 0 24-15</inkml:trace>
          <inkml:trace contextRef="#ctx0" brushRef="#br0" timeOffset="-564.49">-9244-4339 47 0,'-8'0'84'0,"8"0"-8"15,0 5-8-15,0-5-24 0,0 0-4 0,0 0 0 0,0 0 0 0,0 0 0 16,0 0 0-16,8-5 0 0,-8 5 0 0,8 0 0 0,-8 0 0 16,10-5 0-16,-2 5 0 0,-8-4-4 0,16 4 0 0,-6-5-4 15,-2 5 4-15,0-5-4 0,1 0-4 0,7 1 0 0,2-2-4 16,-10 6-4-16,10-4-4 0,-10-1 0 0,9 5-8 0,-8-4 0 15,-1 4 4-15,9 0-8 0,-9-6 8 0,2 6-8 0,-2 0 0 0,0 0 0 16,0 0 12-16,-8 0-4 0,10 0-4 0,-10 6 4 0,0-6-4 16,0 4 0-16,8 1 4 0,-8-1 0 0,0 2-4 0,0-2 0 15,0 6 4-15,0-5-4 0,0 4-4 0,0 5 4 0,0-3-4 16,0 7 0-16,0-3 4 0,0 4-4 0,0 0 0 0,0 0 0 16,8 5 0-16,-8 0-4 0,0 0 0 0,9 0-12 0,-9 5 20 0,9-5-4 15,-9 9-4-15,8-4 4 0,1 0-4 0,-9 5 4 0,8-5 0 16,0 4-4-16,0-4 4 0,2 4-4 0,-2 1 0 0,0-5 0 15,2 4 4-15,-2 2-4 0,0-7 4 0,1 5-8 0,-1-4 4 0,9-1 0 16,-8 7 0-16,-1-7 0 0,0 1 0 0,2 0 4 16,-2-5-4-16,0 4 0 0,2 2 0 0,-2-7 0 0,-8 0 0 0,8 2 0 15,-8-1 0-15,0 0 0 0,0-5 0 0,0 5 4 0,0-4-4 16,0-1 4-16,-8 0 0 0,8 0 0 0,-8-5 4 0,-2 1 0 16,2-1 8-16,0-4-4 0,-2 4 0 0,-6-4 0 0,7 0 4 15,1-1-4-15,-1-4 0 0,-8 0 4 0,9-1-4 0,-10-4 0 16,10 5-4-16,0-5 0 0,-10 0 0 0,10-5 0 0,0 5-4 15,-1-4 0-15,-8-1-4 0,8 0 0 0,1-4 0 0,0 4-4 0,-2-5-4 16,2 0-4-16,0 1-8 0,0-5-8 0,8 4-8 16,-10-5-8-16,2 1-16 0,8-1-16 0,0 1-36 0,-8-5 4 0,8 4-8 15,0-4-48-15,0-4-36 0,0 3 36 0,0-4 24 0,-9 0 28 16,18 0 16-16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25:40.9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6F95833-FD92-46E6-A989-875A2A3D72DC}" emma:medium="tactile" emma:mode="ink">
          <msink:context xmlns:msink="http://schemas.microsoft.com/ink/2010/main" type="writingRegion" rotatedBoundingBox="1775,2959 7471,2914 7483,4331 1786,4376"/>
        </emma:interpretation>
      </emma:emma>
    </inkml:annotationXML>
    <inkml:traceGroup>
      <inkml:annotationXML>
        <emma:emma xmlns:emma="http://www.w3.org/2003/04/emma" version="1.0">
          <emma:interpretation id="{2CD555FC-A72F-4AE9-B061-1C90D6BFB517}" emma:medium="tactile" emma:mode="ink">
            <msink:context xmlns:msink="http://schemas.microsoft.com/ink/2010/main" type="paragraph" rotatedBoundingBox="1775,2959 7471,2914 7483,4331 1786,43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C41306-33E8-4763-BA84-7DED029B5BDF}" emma:medium="tactile" emma:mode="ink">
              <msink:context xmlns:msink="http://schemas.microsoft.com/ink/2010/main" type="line" rotatedBoundingBox="1775,2959 7471,2914 7483,4331 1786,4376"/>
            </emma:interpretation>
          </emma:emma>
        </inkml:annotationXML>
        <inkml:traceGroup>
          <inkml:annotationXML>
            <emma:emma xmlns:emma="http://www.w3.org/2003/04/emma" version="1.0">
              <emma:interpretation id="{6BDF72A1-9D23-47A0-AA19-188AB6CF2162}" emma:medium="tactile" emma:mode="ink">
                <msink:context xmlns:msink="http://schemas.microsoft.com/ink/2010/main" type="inkWord" rotatedBoundingBox="1759,3265 3915,3184 3955,4259 1799,4340"/>
              </emma:interpretation>
            </emma:emma>
          </inkml:annotationXML>
          <inkml:trace contextRef="#ctx0" brushRef="#br0">-14256-4224 7 0,'0'-4'104'0,"0"-1"-8"0,0 5-8 0,0-5-24 0,0 5-12 16,-9 0 0-16,9-5 0 0,0 5 0 0,0 0 0 0,0 0 0 0,-9 0-4 16,9 5-4-16,0-5 0 0,-8 0-8 0,8 5 0 0,0 0 0 15,-8-1 0-15,8 6 0 0,0-5-4 0,-9 4-8 0,9 5 0 16,-8-4 0-16,8 5 4 0,0-1-8 0,-9 5 4 0,9 0-4 15,0 0 0-15,0 0 0 0,0 6 0 0,-9-2-4 0,9 2 0 16,0-2 0-16,0 2-4 0,0 4 0 0,0-6 0 0,0 2 0 0,0 3-4 16,9-5 0-16,-9 7 0 0,0-6-4 0,0 1 0 15,9 3 0-15,-1-8 0 0,-8 3 0 0,9 0-4 0,-9-3 0 0,8-1 0 16,0-5-4-16,1 5 0 0,0-4-4 0,7 0-4 0,-6-1-8 16,-2-5-8-16,0 1-4 0,2 0-8 0,-2 0-16 0,9-6-8 15,-9 1-8-15,1 5-12 0,-1-6-4 0,9-4-8 0,-9 5-36 0,2-5-48 16,-2 5 20-16,0-5 36 0,2 0 20 0</inkml:trace>
          <inkml:trace contextRef="#ctx0" brushRef="#br0" timeOffset="274.2681">-13898-3947 71 0,'0'0'104'15,"0"0"-8"-15,0 0-4 0,0 0-28 0,0 7 4 0,0-7 4 16,0 4-4-16,9-4 0 0,-9 0 0 0,0 5-4 0,8-1-4 0,0 2 0 16,-8-2-4-16,10 1-4 0,-2 0 0 0,0 0-4 0,2 5 0 15,-2-6 0-15,8 11-8 0,-7-10-4 0,0 4-4 0,8 0 0 16,-9 1-8-16,10 4-4 0,-10-4-4 0,8 4-4 0,-6-4 4 16,-2 4-8-16,9 1 0 0,-8-6-4 0,8 5 0 0,-9 1-4 15,9-1 4-15,-8 2-12 0,-1-7 0 0,10 5-12 0,-10-5-16 0,0 5-12 16,2-3-8-16,-2-2-20 0,0 1-12 0,1-1-24 15,-1-4-4-15,-8 0-28 0,9-1-44 0,-9 2 0 0,8-2 36 0,-8-4 32 16,0 0 20-16</inkml:trace>
          <inkml:trace contextRef="#ctx0" brushRef="#br0" timeOffset="501.6617">-13531-3927 23 0,'0'0'124'0,"-8"-4"-8"16,8-1-8-16,0 5-40 0,-9 0 16 0,9 0 0 0,-8 0 0 15,8 5 0-15,-9-1-8 0,9 2-4 0,-8-2-4 0,0 1-4 16,8 5-4-16,-10 0-4 0,2-1 0 0,0 1-4 0,8-1-4 0,-10 5-4 16,2 1-4-16,-9-2-4 0,17 7-4 0,-17-5-8 0,9 4-4 15,-1 0 0-15,1 0-4 0,-1 0-8 0,0 0 4 0,-7 1-8 16,6 3 0-16,2-3-4 0,0-1 4 0,0-5-8 0,-2 5-4 16,2 1-16-16,0-5-12 0,8-1-16 0,-9-5-8 0,1 1-12 15,8-2-16-15,0 3-16 0,-9-6-16 0,9 0-4 0,0-5-44 0,0 5-36 16,0-5 32-16,0-5 40 0,0 0 20 0,0 5 20 0</inkml:trace>
          <inkml:trace contextRef="#ctx0" brushRef="#br0" timeOffset="852.7236">-13428-4161 63 0,'8'-6'92'0,"1"2"-4"15,-9 4-4-15,8 0-24 0,-8-5 0 0,8 5 4 0,2 0 0 0,-2 0 8 16,-8 0 0-16,8 0 4 0,0 0 0 0,2 5-8 0,-2-1 0 16,0 2-8-16,2-6 0 0,6 9 4 0,-7-4-4 0,8 4-8 15,-9 1 0-15,9 0-4 0,-9 4 0 0,10 0-4 0,-10 1-4 16,10 4-4-16,-2 1-4 0,-7-2 0 0,8 7-4 0,-8-1 0 0,7-2-4 15,-6 4-4-15,-2 3 0 0,0-1 0 0,0 1-4 16,2-1-4-16,-2 6 0 0,0-4-8 0,1 2 0 0,-9 2 4 0,0-1 0 16,0 1-4-16,9-1-4 0,-9 2 4 0,-9-2-4 0,9 1 0 15,0-5-4-15,0-1 0 0,-9 1-12 0,1-1-12 0,0-3-16 16,8-2-16-16,-10 2-20 0,-6-6-16 0,16-5-16 0,-8 1-24 0,-10-2-16 16,10-3-52-16,-1-5-40 0,-8 0 44 0,8-5 40 0,1 0 28 15,0-5 24-15</inkml:trace>
          <inkml:trace contextRef="#ctx0" brushRef="#br0" timeOffset="-362.0288">-15220-3888 3 0,'0'0'72'0,"0"0"-12"0,0-4-8 15,0 4-24-15,0 0 4 0,0-6-4 0,0 6-4 0,0 0 0 16,0-4-4-16,0 4-4 0,0 0 8 0,0 0 0 0,0 0-4 16,0 0 0-16,0-5 0 0,0 5 0 0,0 0 4 0,0 0 0 0,0-5 0 15,0 5 4-15,0 0 4 0,0 0-4 0,0-5 4 0,0 5 4 16,0 0 4-16,0 0 4 0,0 0 4 0,0 0-4 0,0 0 0 15,0 0 0-15,0 0 0 0,0 0 4 0,0 0-4 0,0 0 0 16,0 0 0-16,0 0 0 0,0 0 0 0,0 5-4 0,0 0 0 16,0-5 0-16,0 5-4 0,0-1-24 0,0 2 16 0,0-2-4 15,0 1-4-15,0 5 0 0,0-1-4 0,0 1 0 0,0-1-8 16,0 1 0-16,0-1-4 0,0 1 0 0,0 4 4 0,0-4-4 0,0 4-4 16,0-4 4-16,0 4 0 0,0-3-4 0,0 2 4 0,0 2 0 15,0-1 0-15,0 1-4 0,0-1 0 0,0 0 4 0,0 0-4 16,0 1 0-16,0-5 0 0,0 4-4 0,0-5 4 0,0 6 0 0,8-5 0 15,-8-1-4-15,0 1 0 0,8 0 4 0,-8-6-4 16,0 6 0-16,10-6 8 0,-10 1-8 0,8 0 4 0,0 0 0 0,-8-5 0 16,9 5-4-16,-9-5 4 0,8 3 0 0,1-3-4 0,-1 0 4 15,-8 0 0-15,9 0 0 0,7 7 0 0,-16-7 0 0,18 0-4 16,-10 0 0-16,2 0 4 0,-2 0 0 0,8-7-4 0,-7 7 0 0,0-3 4 16,8 3-4-16,-9-5 4 0,0 0-8 0,10 5 4 0,-10-5 0 15,10 0 0-15,-10 1-4 0,0-6 0 0,1 6 4 0,0-6-4 16,-1 0 0-16,1 1 0 0,7-1 0 0,-16 1 4 15,9-1-4-15,0 0 4 0,-1-5 0 0,0 6 0 0,-8-6 0 0,10 6-4 16,-10 0 4-16,8-6 0 0,-8 5 0 0,0 1 0 0,8-5 0 0,-8 4 4 16,0 1 4-16,0 0-4 0,0-2 0 0,0 2 0 15,0-1 0-15,0 5 0 0,10-4 0 0,-10 4 0 0,0 0 4 0,0-5-4 16,-10 6 0-16,10-1 4 0,0-1 0 0,0 6 0 0,0-4 0 16,0 0-4-16,0 4 4 0,0-5 0 0,0 5-4 0,0 0 0 15,0 0 0-15,0 0 4 0,0-5-4 0,0 5 4 0,0 0-4 16,0 0 4-16,0 0 0 0,0 0-4 0,0 0 4 0,0 5 0 15,0-5 4-15,10 0 4 0,-10 0-4 0,0 5 4 0,8-5 0 16,-8 4 0-16,0 6 0 0,8-5 0 0,-8 4 0 0,9-4 0 0,-1 5-4 16,-8 4 4-16,9-4 0 0,-1 4-4 0,1-5 0 0,-9 6 0 15,8-1-4-15,0 2 0 0,2-3 0 0,-10 2 0 0,8-6 0 16,0 5-20-16,-8-4 20 0,10-1 0 0,-2 1 4 0,-8 0-4 0,8-1-4 16,0-3-4-16,-8 3-4 0,9-5-12 0,-9 2-12 15,9-6-12-15,-9 4-16 0,8-4-8 0,-8 0-12 0,0 0-12 0,0 0-24 16,0-4-16-16,9 4-20 0,-9-6-60 0,0 2 8 0,0-5 36 15,0 3 36-15,0-3 24 0</inkml:trace>
        </inkml:traceGroup>
        <inkml:traceGroup>
          <inkml:annotationXML>
            <emma:emma xmlns:emma="http://www.w3.org/2003/04/emma" version="1.0">
              <emma:interpretation id="{3730B2C4-E6C9-47CC-9593-F243DA90D104}" emma:medium="tactile" emma:mode="ink">
                <msink:context xmlns:msink="http://schemas.microsoft.com/ink/2010/main" type="inkWord" rotatedBoundingBox="4428,3589 4851,3585 4854,3871 4430,3875"/>
              </emma:interpretation>
            </emma:emma>
          </inkml:annotationXML>
          <inkml:trace contextRef="#ctx0" brushRef="#br0" timeOffset="1255.6448">-12575-3883 51 0,'0'0'104'0,"0"0"-12"15,0 0-4-15,0 0-24 0,8 0 0 0,-8 0 4 0,0 0 0 16,9 0 4-16,-9 0-4 0,9 0 4 0,-1 5-4 0,-8-5-4 16,9 0-4-16,-1 0 0 0,10 5-20 0,-10-5 16 0,8 0-4 0,-6 0-4 15,6 0-8-15,2 0-4 0,-1 0-4 0,-9 0-4 16,18 5-4-16,-18-5-8 0,18 0 0 0,-8 0-4 0,-10-5 0 0,17 10-4 16,-16-10-8-16,16 5 0 0,-17 0-12 0,10 0-12 0,0 0-12 15,-10 0-24-15,8 5-20 0,-7-5-12 0,0 0-16 0,-1 0-16 16,1 0-36-16,-9 0-44 0,0 0 24 0,0 0 28 0,0 4 32 0,-9-4 24 15</inkml:trace>
          <inkml:trace contextRef="#ctx0" brushRef="#br0" timeOffset="1486.025">-12482-3649 59 0,'0'5'116'0,"0"1"-12"0,0-2-12 0,0 1-24 0,0-1 4 0,0 2 4 15,0-2-4-15,0-4 0 0,10 0 0 0,-10 5-4 0,8-5-8 16,-8 0-4-16,8 0-4 0,-8 0-4 0,9 5-8 0,0-5-4 16,8 0 0-16,-9 0-8 0,0 5-4 0,10-5-4 0,-10 0-4 15,10 0-4-15,-10 0 0 0,10 0-4 0,-10 0 0 0,9 0-8 16,0 0-4-16,-9 0-8 0,9 0-4 0,-9 0-16 0,10 0-12 0,-10 0-16 16,10 0-16-16,-10 0-20 0,0 0-16 0,1 0-40 0,0 0-44 15,-1-5 24-15,1 5 36 0,-1 0 20 0,0 0 24 0</inkml:trace>
        </inkml:traceGroup>
        <inkml:traceGroup>
          <inkml:annotationXML>
            <emma:emma xmlns:emma="http://www.w3.org/2003/04/emma" version="1.0">
              <emma:interpretation id="{366CE0E9-8A97-41C3-B173-52A208A47DC3}" emma:medium="tactile" emma:mode="ink">
                <msink:context xmlns:msink="http://schemas.microsoft.com/ink/2010/main" type="inkWord" rotatedBoundingBox="5191,2932 7471,2914 7483,4331 5202,4349"/>
              </emma:interpretation>
            </emma:emma>
          </inkml:annotationXML>
          <inkml:trace contextRef="#ctx0" brushRef="#br0" timeOffset="2701.773">-10677-4132 43 0,'0'-6'100'0,"0"-3"-8"0,0 4-4 16,0 0-28-16,0 1-4 0,0-2-4 0,0 2 0 0,0-1 0 15,-8 1 0-15,16 4-4 0,-8-6 4 0,0 6 0 0,0-3-4 16,0 3 4-16,0 0-4 0,0 0-4 0,0 0 4 0,0-6-4 16,0 6-4-16,0 6 0 0,0-6-4 0,0 3 0 0,0 3-4 0,-8-2 0 15,8 1-4-15,0 5 0 0,0-1-4 0,-8 0 0 0,8 2 0 16,0 3-16-16,-9 0 16 0,9 6-8 0,-9-1 0 0,9 0-4 16,-8 4 0-16,0-3-4 0,8 4 0 0,-9 0-4 0,9 4 4 15,-8-3-4-15,8 4-4 0,-9-6 4 0,9 5 0 0,0-3-4 16,-9 4 4-16,9-4 0 0,0 3-4 0,0-5 0 0,0 2 0 0,9-2-4 15,-9 2 4-15,0-2 0 0,9-4 0 0,-9 1 0 0,8-1 0 16,1-5-8-16,-1 1 0 0,0 0-4 0,1-6-4 0,0 5-8 16,-1-4-8-16,10-5-16 0,-10-2-4 0,9 4-12 0,0-3-16 0,-9-4-12 15,9 0-12-15,1 0-12 0,-10 0-36 0,10-4-48 16,-2-3 28-16,-8-1 28 0,10 3 28 0,-10-4 24 0</inkml:trace>
          <inkml:trace contextRef="#ctx0" brushRef="#br0" timeOffset="2931.1641">-10352-3917 51 0,'0'-4'120'0,"0"4"-12"0,0 0-4 0,8 4-24 0,-8-4 4 16,0 5 0-16,8 0 4 0,-8 0-4 0,10 5 0 0,-10-6-8 16,8 6 0-16,0-5-8 0,1 4-8 0,0 1-4 0,-1-1-4 0,1 6-8 15,-1-7-4-15,0 7-4 0,10-5-4 0,-10 5-8 0,10-6-4 16,-10 5-4-16,9 2-4 0,-9-3 0 0,9-4-4 0,-8 6 0 15,7-4-4-15,-6 2 0 0,6 2-8 0,-6-6-8 0,6 5-12 16,-8 1-12-16,1-5-24 0,8 4-12 0,-8-5-24 0,-1 1-24 16,0 5-16-16,-8-11-44 0,10 6-40 0,-10 0 40 0,0-1 28 15,0-4 36-15,8-5 20 0</inkml:trace>
          <inkml:trace contextRef="#ctx0" brushRef="#br0" timeOffset="3145.5908">-10003-3864 59 0,'-8'0'116'0,"8"0"-8"0,-8-4-4 16,8 4-20-16,-10 0 0 0,10 4-4 0,-8 1 0 0,8-5-4 0,-8 5-12 15,-1-1 0-15,1 1-4 0,-1 5-4 0,0-5-8 0,9 3-4 16,-16 3-4-16,8-2-8 0,8 6-4 0,-18-6-8 0,10 6 0 16,-2-1-4-16,2 5-4 0,-9-4-4 0,9 5-4 0,-9-7 0 0,8 6-4 15,-7 0 0-15,6 0-4 0,2-4-12 0,-10 5-12 16,10-7-8-16,0 2-20 0,0 0-28 0,-1-1-16 0,1 0-16 0,-1-4-28 15,9-2-52-15,0 3 28 0,-9-6 32 0,9-5 24 0,0 5 20 16</inkml:trace>
          <inkml:trace contextRef="#ctx0" brushRef="#br0" timeOffset="3451.7682">-9799-4186 27 0,'0'0'100'0,"10"-3"-8"0,-10 3-12 15,8 0-20-15,0-6-4 0,2 6-4 0,-10 0 4 0,8 0 0 16,0 0 4-16,1 0 0 0,-1 6 0 0,0-3-4 0,1 3 4 16,8 3-12-16,-9 1 0 0,2-1-8 0,6 5 0 0,-7 1-4 15,8-1-4-15,-9 5-4 0,9 0 0 0,-8 6 0 0,0-2-4 16,-1 2 0-16,10-2-16 0,-10 5 20 0,0 2 0 0,0-1-4 0,2 5-4 15,-10-6 0-15,8 6-4 0,-8-1 0 0,0 1 4 0,0 5-12 16,0-6 0-16,0 5 0 0,-8-4-4 0,8 5 0 0,-10-6-8 16,2 1 0-16,0-1-12 0,-10 1-4 0,10-6-20 0,0 1-12 0,-10 0-32 15,1-5-20-15,1-1-20 0,-2-3-40 0,2-1-60 16,-2 0 36-16,1-9 36 0,-8-1 20 0,8 1 32 0</inkml:trace>
          <inkml:trace contextRef="#ctx0" brushRef="#br0" timeOffset="4465.0553">-11614-4492 11 0,'0'0'100'0,"0"0"-12"0,0 0-4 16,0 0-24-16,0 0-4 0,0 0 0 0,0 0-4 0,0-5-4 15,0 5 0-15,0 0 0 0,0-5 0 0,0 5-4 0,0-5 0 16,-9 5 0-16,9-4-4 0,-8-2-4 0,8 6 4 0,-9-4-4 16,9-1-4-16,-8 5 0 0,0-4-8 0,8 4 0 0,-10-6-4 15,2 6-4-15,0 0 4 0,-10 0 0 0,18 0-4 0,-8-4 0 0,-9 4 0 16,9 0-4-16,8 0 4 0,-9 0-4 0,0 0 0 0,1 0 4 16,0 0-4-16,-2 4 0 0,10-4 4 0,-8 0-8 0,8 0 4 15,-8 0 0-15,8 0-4 0,-8 0 4 0,8 0 0 0,0 0-4 16,0 0-4-16,-10 0 0 0,10 0 0 0,0 0 0 0,0 0 0 15,0 0 0-15,0 0 0 0,0 0 0 0,0 0 0 0,0 0-4 0,0 0 0 16,0 6 0-16,0-6 0 0,0 4 4 0,0 1 0 0,0-5 0 16,0 10 0-16,0-6-4 0,10 1-16 0,-10 5 24 0,0 0 0 15,0 3 4-15,8-3-4 0,-8 5-4 0,0-1 4 0,0 1-4 16,8-1 0-16,-8 5-4 0,0 0 4 0,8-4 0 0,-8 4 0 16,10 5-4-16,-10-5 4 0,0-1 0 0,8 7-8 0,-8-1 4 0,0-5 0 15,0 5 4-15,0 5-4 0,0-5 4 0,0 0-4 0,0 4 0 16,0 1 0-16,0 0-4 0,0 0 4 0,0 0-4 0,0 5 0 15,0-5 0-15,0 4 4 0,0 0-4 0,0 1 0 0,0-1 0 0,0 1 0 16,0-4 0-16,0 2 0 0,0 2 0 0,0-1 0 16,0-4 4-16,0 0-4 0,0 0 0 0,0 0 4 0,0-5-4 0,0 4 4 15,0-4 0-15,0-4-4 0,0 3 4 0,0-3 0 0,0-7 0 16,0 7 0-16,0-6 4 0,0 1-8 0,8-1 4 0,-8 2 0 16,0-7 0-16,9 0 0 0,-9 1 0 0,0-1 0 0,9 0 0 15,-9-4 0-15,8 1 8 0,-8 3-8 0,9-9 0 0,-1 5 4 16,-8 0-4-16,8-1-16 0,2 1 24 0,-10-5 0 0,8 5 0 15,0 0 0-15,0-5 4 0,2 4-4 0,-2-4 0 0,-8 6 0 0,8-6 0 16,1 4 0-16,-1-4 4 0,1 5-4 0,8-5-8 0,-9 5 4 16,0-5 0-16,2 0 0 0,6 0-4 0,-6 5-8 0,6-5-4 15,-7 0-12-15,8 0-16 0,-9 0-12 0,9 0-20 0,1 0-28 16,-10-5-32-16,10 0-20 0,-2 5-76 0,-8-5 16 0,9-5 40 16,1 6 32-16,-2-1 24 0,-6-5 20 0</inkml:trace>
          <inkml:trace contextRef="#ctx0" brushRef="#br0" timeOffset="2313.8101">-11571-3902 43 0,'0'-5'96'0,"-10"0"-8"0,10 0-4 0,0 1-24 0,0-2-4 0,0 2 0 15,0-1-4-15,0 1 0 0,0-3 0 0,0 7-4 0,0-3 0 16,0 3 0-16,0-5 0 0,0 5-8 0,0 0 4 0,0-5 0 16,0 5 0-16,0 0 0 0,0 5 0 0,0 0 0 0,0-5-4 0,0 10-4 15,0-6-4-15,0 5 4 0,0 1-8 0,0 5-8 0,0-5 0 16,0 4-4-16,0 0-4 0,0 0 0 0,0 6-4 0,0-6 0 15,0 5-4-15,10-4 0 0,-10 4 0 0,0-5 0 0,0 5 0 0,8-4-4 16,-8-1 0-16,8 1 4 0,-8-6-4 0,10 1 0 16,-2-1 0-16,-8 0 0 0,8 2-4 0,1-7 4 0,-1 1-4 0,-8-1 4 15,9 2-4-15,-1-6 0 0,1 0 4 0,-1 0-4 0,0-6 0 16,2 2 0-16,-2-1 4 0,0-5-4 0,2 1 0 0,-2 4 0 16,0-4 4-16,0-1-4 0,1 1 4 0,-1-6 0 0,1 5 0 0,0 6 0 15,-9-6-4-15,8 1 0 0,0 3 0 0,-8 3 4 0,10-3 0 16,-10 1 0-16,8 0 0 0,-8 5-4 0,8 0 4 0,-8 0 0 15,0 0 0-15,8 5 0 0,-8 0 4 0,10 1-4 0,-2-3 0 16,-8 7 0-16,8-5 0 0,1 5 0 0,-1-6 4 0,1 6-4 16,-9-1 0-16,9 1 0 0,-1 0-16 0,0 4 24 0,0-5 0 15,2 2 4-15,-2-2-4 0,0-5 0 0,2 6 0 0,6-5 0 16,-16 5-4-16,17-10 0 0,-8 4 0 0,-1 2 4 0,1-6 0 0,-1 4-4 16,0-4 0-16,-8-4 0 0,10 4 0 0,-2-6 0 0,0 2 0 15,-8-6 0-15,10 1-4 0,-2-1 0 0,-8 1 4 0,8-6-4 16,-8 5 0-16,0-4-4 0,9-1 4 0,-9-4-4 0,0 5-4 0,0-4 0 15,0 2-8-15,0 2-4 0,0-5-12 0,0 4-4 16,-9 0-4-16,9 2-8 0,0-2-12 0,-8 6-4 0,8-5-8 16,-8 4-4-16,8 1-4 0,0 3 0 0,-10 2-8 0,10-1-4 0,-8 0-36 15,8 5-28-15,-8 0 20 0,8 0 20 0,0 5 24 0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26:34.1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18A5AE4-46CD-425B-8E37-19BD84C7F54C}" emma:medium="tactile" emma:mode="ink">
          <msink:context xmlns:msink="http://schemas.microsoft.com/ink/2010/main" type="writingRegion" rotatedBoundingBox="21620,6414 23297,5305 23636,5818 21959,6927"/>
        </emma:interpretation>
      </emma:emma>
    </inkml:annotationXML>
    <inkml:traceGroup>
      <inkml:annotationXML>
        <emma:emma xmlns:emma="http://www.w3.org/2003/04/emma" version="1.0">
          <emma:interpretation id="{386C923F-01C1-434A-B8ED-19CF00B57983}" emma:medium="tactile" emma:mode="ink">
            <msink:context xmlns:msink="http://schemas.microsoft.com/ink/2010/main" type="paragraph" rotatedBoundingBox="21620,6414 23297,5305 23636,5818 21959,69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28B9F5-F9FE-4FFC-8AF8-E8B3AB258B37}" emma:medium="tactile" emma:mode="ink">
              <msink:context xmlns:msink="http://schemas.microsoft.com/ink/2010/main" type="line" rotatedBoundingBox="21620,6414 23297,5305 23636,5818 21959,6927"/>
            </emma:interpretation>
          </emma:emma>
        </inkml:annotationXML>
        <inkml:traceGroup>
          <inkml:annotationXML>
            <emma:emma xmlns:emma="http://www.w3.org/2003/04/emma" version="1.0">
              <emma:interpretation id="{A533CFE6-D3A8-4859-B74A-9D485EB5429D}" emma:medium="tactile" emma:mode="ink">
                <msink:context xmlns:msink="http://schemas.microsoft.com/ink/2010/main" type="inkWord" rotatedBoundingBox="21620,6414 23297,5305 23636,5818 21959,6927"/>
              </emma:interpretation>
            </emma:emma>
          </inkml:annotationXML>
          <inkml:trace contextRef="#ctx0" brushRef="#br0">14739 2780 67 0,'0'-10'88'0,"0"1"-12"0,0-1-4 16,0 1-20-16,0-1 0 0,8 0 0 0,-8 1 0 15,18-1-4-15,-10 1 0 0,0-1 0 0,2 0 4 0,6 2-4 0,1-3 0 16,1 2 0-16,-2 4 0 0,2 0-4 0,-10 1-8 0,10-1-4 16,-2 5 4-16,1-5-16 0,-9 5-16 0,1 5 20 0,8-5-8 15,-9 5 0-15,2-1 0 0,-2 6-8 0,-8-5 0 0,8 4 4 16,-8 1-4-16,0 4 0 0,0-4 0 0,0 4-8 0,-8-4 0 0,0 8 4 15,8-3-4-15,-10 0 0 0,-6-1 0 0,7 1 0 16,0-1 0-16,1 1 4 0,-9-2 4 0,9 2 0 0,0-1 0 0,-2-4-4 16,2 5 4-16,0-6 8 0,-2 0 0 0,2 2 0 0,8-2 0 15,-8 1 8-15,8-1 0 0,0 1-4 0,0-1 4 0,0 1 0 16,0-5-4-16,8 4 4 0,-8 1-4 0,8-5 0 0,2 4-4 0,-2-4 0 16,0 5-4-16,2-6 0 0,6 1-8 0,-7 0 0 0,7 0-4 15,2-5 0-15,-2 0 0 0,2 4-4 0,-1-4-4 0,0-4-12 16,0 4-16-16,9-5-12 0,-10 0-24 0,10 0-32 0,-8-4-24 15,-2 4-24-15,9-9-76 0,-7 4 8 0,-2 1 44 0,2-6 32 16,-1 1 28-16,0-1 20 0</inkml:trace>
          <inkml:trace contextRef="#ctx0" brushRef="#br0" timeOffset="-812.8257">13469 3595 79 0,'0'-4'100'0,"-8"-1"-12"0,8 0-8 16,0 0-20-16,-10-5-4 0,10 6-4 0,10-7 4 0,-10 7 0 16,0-5 0-16,8 4-4 0,0-4 4 0,-8-1 4 0,9 1-12 0,-1-1 4 15,0 0 0-15,2 5 0 0,6-4-4 0,-8 4-4 0,10 0 0 16,-10 0 0-16,10 1-8 0,-10 4-4 0,9 0 0 0,-9 0-8 15,10 0-4-15,-10 0-4 0,0 4-4 0,2 6 0 0,6-5-4 16,-16 4 0-16,9-4 0 0,0 9-4 0,-9-4 4 0,0 5-4 0,0-1 0 16,-9-1-4-16,9 2 0 0,-9 5 4 0,1 0-4 0,0-2 0 15,-2-3 0-15,-6 4 4 0,-2-1-4 0,10 3 0 0,-9-8 0 16,0 8 0-16,8-7 0 0,-7-1 4 0,6 2-4 0,-6-1 0 0,8 1 0 16,-2-1 0-16,2-4 4 0,8 4 4 0,-8-5-4 15,8 1 12-15,-9 0-4 0,9-1 8 0,9 1-4 0,-9 0 8 0,0-1 0 16,8 1 0-16,0-5-4 0,2 4 4 0,-2 1-8 0,0-6 4 15,0 6-4-15,10-5 0 0,-1-1 0 0,0 2-4 16,0-2-4-16,0-4 0 0,8 5-8 0,-7-5 0 0,8 5-8 0,-1-5 0 16,1-5-12-16,-10 5-8 0,10-5-8 0,0 1-16 0,-1-2-20 15,1 2-16-15,-10-1-32 0,10-5-24 0,0 1-16 0,-9 0-64 16,0-1-8-16,0-5 48 0,1 1 32 0,-2 0 28 0,2-1 24 0</inkml:trace>
          <inkml:trace contextRef="#ctx0" brushRef="#br0" timeOffset="-387.9621">14662 3116 79 0,'-8'-4'116'0,"0"4"-8"0,-2 0-4 16,2 4-24-16,0 0 0 0,-1-4 4 0,0 10 0 0,1-5-4 0,-9 5-4 16,9-6-4-16,-10 6-4 0,10-1-4 0,-10 1 0 0,2 5-8 15,7-6-8-15,-8 5 0 0,9 0-4 0,-9 1-8 0,-1 4-4 16,2-4-4-16,-2-1-8 0,10 5 0 0,-9 0-8 0,0 1 0 16,0-5-4-16,-1 4-4 0,2 0 0 0,8 0 0 0,-10-5-16 15,1 1-4-15,9-1-24 0,-1 0-16 0,0 1-16 0,1-5-24 0,0 4-20 16,0-9-20-16,8-1-52 0,0 1-36 0,0 0 40 0,0-5 36 15,0-5 28-15,0 0 20 0</inkml:trace>
          <inkml:trace contextRef="#ctx0" brushRef="#br0" timeOffset="-589.4232">14236 3212 39 0,'0'0'116'0,"0"0"-12"0,8 0-4 0,-8 0-24 16,0 0-4-16,9 4 4 0,-9-4 4 0,9 6 8 0,-1-2-4 16,-8 0 0-16,9 3 0 0,-1-7 0 0,10 8-8 0,-10-3-4 15,0 0-8-15,10 4-4 0,-10 1-4 0,9 1-8 0,0-3-8 16,0 2-4-16,-1-1-8 0,-6 6-4 0,6-5-4 0,2 4-4 0,-1-5-8 15,0 1 4-15,0 0-8 0,-1 4-4 0,2-4-8 0,0-1-4 16,-10 1-16-16,8-5-12 0,1 4-16 0,-8-4-16 0,0 0-28 16,-1 0-36-16,0-5-24 0,2 4-56 0,-2-8-16 0,-8 4 48 15,0 0 28-15,8-5 32 0,-8-5 28 0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26:30.82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F59A9D0-B1A9-4BAC-9265-A72F279F0868}" emma:medium="tactile" emma:mode="ink">
          <msink:context xmlns:msink="http://schemas.microsoft.com/ink/2010/main" type="writingRegion" rotatedBoundingBox="2152,4818 26933,5149 26797,15299 2016,14968"/>
        </emma:interpretation>
      </emma:emma>
    </inkml:annotationXML>
    <inkml:traceGroup>
      <inkml:annotationXML>
        <emma:emma xmlns:emma="http://www.w3.org/2003/04/emma" version="1.0">
          <emma:interpretation id="{2B5439E3-3BC7-4352-907E-32D746462E73}" emma:medium="tactile" emma:mode="ink">
            <msink:context xmlns:msink="http://schemas.microsoft.com/ink/2010/main" type="paragraph" rotatedBoundingBox="7854,5729 25317,4898 25398,6605 7935,74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630E84E-A95E-4F62-8FB6-7B45BCBA1792}" emma:medium="tactile" emma:mode="ink">
              <msink:context xmlns:msink="http://schemas.microsoft.com/ink/2010/main" type="line" rotatedBoundingBox="7854,5729 25317,4898 25398,6605 7935,7436"/>
            </emma:interpretation>
          </emma:emma>
        </inkml:annotationXML>
        <inkml:traceGroup>
          <inkml:annotationXML>
            <emma:emma xmlns:emma="http://www.w3.org/2003/04/emma" version="1.0">
              <emma:interpretation id="{CA088499-4DF7-4D9A-A9D5-24044F719A95}" emma:medium="tactile" emma:mode="ink">
                <msink:context xmlns:msink="http://schemas.microsoft.com/ink/2010/main" type="inkWord" rotatedBoundingBox="17812,5332 20157,5221 20222,6577 17876,6689"/>
              </emma:interpretation>
            </emma:emma>
          </inkml:annotationXML>
          <inkml:trace contextRef="#ctx0" brushRef="#br0">10925 3101 95 0,'0'0'112'16,"0"0"-4"-16,0 0-4 0,0 0-20 0,9 4 0 0,-9-4 4 15,8 7 4-15,0-7-4 0,1 4 0 0,0 0 0 0,-1 2 0 16,10-2 0-16,-10 1 0 0,9 0-4 0,0 4-4 0,0 1-8 0,-1-1-12 15,2 1-4-15,0 5-12 0,-2-6-4 0,10 5-4 0,-9 0-12 16,9 1 0-16,-10 0-8 0,2-5-4 0,7 5 0 0,-8 3-4 16,0-3-4-16,9-2-8 0,-10 3-4 0,2-8-12 0,-1 7-12 15,0 0-16-15,0-1-20 0,-9-5-16 0,10 1-16 0,-10 0-16 0,0-1-20 16,2-4-16-16,-2 0-28 0,-8 0-52 0,0-5 28 0,8 0 32 16,-8-5 40-16,0 0 28 0</inkml:trace>
          <inkml:trace contextRef="#ctx0" brushRef="#br0" timeOffset="-856.7056">9749 2536 55 0,'0'0'100'0,"0"-5"-12"0,0 5 0 0,0 0-40 0,0-5 16 16,0 5-4-16,0 0 0 0,0 0 4 0,0 0 4 0,0 0 0 0,0 0 0 16,0 0 0-16,0 0-4 0,0 0 0 0,0 0-4 15,0 5 4-15,0-10-8 0,0 10-4 0,0-5-4 0,-10 0 0 0,10 5 0 16,-8-1-8-16,8 1 0 0,-8 0 4 0,-1 5-12 0,1-5-4 16,-1 4-4-16,1 5 4 0,-1-4-4 0,1 3-4 0,0 3 0 15,-2 3-8-15,2 1 4 0,-10-2 0 0,10 6-4 0,0 0 0 0,-1 5-4 16,1 1 0-16,0 3 0 0,-1 0 0 0,0 1-4 15,1-1 0-15,0 5 0 0,-2 1 0 0,10 4 0 0,-8-5 0 0,8 6-4 16,-8-6 8-16,8 5-4 0,0 0 0 0,0 0 0 0,0-5 0 16,0 6-4-16,0-1 4 0,8-5 0 0,0 1-4 0,-8-1 0 15,10 1 0-15,-2-5-4 0,0-1 0 0,1 0-4 0,0-4-12 16,-1 1-8-16,0-3-16 0,9-2-16 0,-9-2-20 0,2-3-12 16,-2-6-24-16,0 0-28 0,2 1-16 0,-2-6-68 0,0-4-12 0,1 0 44 15,-1-5 40-15,-8 0 28 0,9-5 28 0</inkml:trace>
          <inkml:trace contextRef="#ctx0" brushRef="#br0" timeOffset="203.4559">11436 3030 99 0,'-8'-5'112'0,"8"0"-8"0,-8 5-4 15,-2 0-20-15,2 0 4 0,0 5 4 0,-1 0 0 0,1-1-4 0,-1 1-8 16,1 5 0-16,-9-6-8 0,-1 6 0 0,10 5-12 0,-10-6-4 16,2 5-4-16,-1-3-8 0,9 7-4 0,-18-3-8 0,8-1-4 15,2 5-4-15,-10 0-4 0,9 0 0 0,-9 2-4 0,10-3-4 0,-10 1 0 16,8 0-8-16,-7 6 0 0,9-6-4 0,-2-1-4 0,2-3-12 15,-2 4-16-15,10-4-8 0,-10-1-8 0,10 1-20 0,0-6-28 16,8 1-16-16,-9-6-16 0,9 1-60 0,0 0-16 0,9-5 40 16,-9 0 32-16,8 0 28 0,-8-5 20 0</inkml:trace>
          <inkml:trace contextRef="#ctx0" brushRef="#br0" timeOffset="751.992">11676 2593 43 0,'0'0'104'0,"0"-5"-8"16,0 5 0-16,0 0-32 0,0 0 0 0,0 0-8 0,0 0 0 15,0 0 0-15,0 5 0 0,0-5-4 0,0 0 4 0,0 0 0 16,0 5-4-16,0-5-4 0,0 5-4 0,0-5-4 0,-10 4-4 0,10-4-4 16,0 4-4-16,0 2-4 0,0-1-4 0,0 0 0 15,0 0-4-15,0-1-4 0,0-4-4 0,0 5 4 0,0 0-4 0,10 0 0 16,-10-5 0-16,0 4-4 0,0 1 0 0,0 1 4 0,8-6 0 16,-8 4-4-16,0 0 4 0,0 2 4 0,8-2-4 0,-8 2 4 15,9 3 0-15,-9-5 0 0,8 1 0 0,-8 5-4 0,0-6 0 16,9 6 4-16,-9-6 0 0,9 7 0 0,-9-7 4 0,0 6 0 15,8-5 0-15,-8-1 0 0,8 6-4 0,-8-5 4 0,0 1 0 16,8 2-4-16,-8-3-4 0,0 0 4 0,10 0 0 0,-10 5-4 0,0-6 0 16,8 1 4-16,-8-1-4 0,8 2 0 0,-8-2-4 0,10 6 4 15,-10-5-8-15,8-1 4 0,-8 2 0 0,8-2-8 0,-8 1 8 16,9 0-4-16,-1 0 4 0,-8-1-4 0,9 1 0 0,-9 0 4 16,8-1-4-16,-8-4 0 0,9 5 4 0,-9 1-4 0,0-6 0 15,0 0 0-15,8 0 0 0,-8 4 4 0,0-4 0 0,0 0-4 0,0 5-4 16,0-5 8-16,0 0-4 0,0 5 0 0,-8-5 0 0,8 5-4 15,0-5 4-15,-9 4 0 0,9 1 0 0,-8 0-4 0,8 0 0 16,-9-1 4-16,9 6-4 0,-8-5 4 0,-1 0-4 0,1 0-4 16,0-1 4-16,-2 6-4 0,2-5-8 0,0 0-4 0,8-1-8 15,-10 1-8-15,2-5-12 0,0 5-8 0,0-5-4 0,-1 0-16 0,0 5-16 16,1-5-20-16,8-5-16 0,-9 5-24 0,1-5-56 0,8 0 28 16,-8 1 28-16,-2-1 32 0,10-5 24 0</inkml:trace>
        </inkml:traceGroup>
        <inkml:traceGroup>
          <inkml:annotationXML>
            <emma:emma xmlns:emma="http://www.w3.org/2003/04/emma" version="1.0">
              <emma:interpretation id="{793CB8F1-2166-44D4-89BF-9A260FA5FF58}" emma:medium="tactile" emma:mode="ink">
                <msink:context xmlns:msink="http://schemas.microsoft.com/ink/2010/main" type="inkWord" rotatedBoundingBox="14370,5419 21854,5063 21919,6435 14435,67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230.3832">10217 2991 15 0,'-8'-4'96'0,"8"-1"-8"16,-8 0-8-16,-2-5-28 0,2 5 0 0,0 1 4 0,8-6 0 0,-9 1-4 16,9-1 0-16,-8 1 4 0,8-2-4 0,0 2 0 0,0 0 0 15,0-1 0-15,0-5 0 0,0 6-8 0,8-1 0 0,-8-4 0 16,9 5-20-16,-1-1 20 0,-8-5 0 0,18 7-4 0,-18-3-4 15,16 1 0-15,-8 1 0 0,2 4-4 0,-2 0-4 0,9 1 0 16,-9-1-4-16,1-1-4 0,8 6 0 0,-9 6 0 0,2-6-4 0,6 5 0 16,-8-1-4-16,2 6-4 0,6-1 0 0,-7 6-4 0,-1-1 0 15,1 1 4-15,0-1-8 0,-9 5 4 0,8 6-4 0,-8-6 4 16,0 4-4-16,0-3 0 0,-8 8 4 0,8-3-4 0,-9-1-4 16,0-1 4-16,1 6 0 0,-1-5-4 0,-7 5 4 0,-2-5 0 15,10 0 0-15,-10 0 4 0,2 0-4 0,7 1 0 0,-8-2 0 0,8-4 0 16,1 1 0-16,-10-1 0 0,10 0-4 0,0-5 4 0,8 1 0 15,-8-1 0-15,8-5 0 0,0 1 0 0,0-1 0 0,8 6 0 16,-8-10 0-16,8 4 0 0,0 1 0 0,2-5 0 0,-2-1 0 16,9 6 0-16,-9-5 4 0,1 0-4 0,8-1-4 0,1 1 8 15,-10 0-4-15,8 0 0 0,2-1 0 0,-1-4-8 0,0 6 0 0,0-6 0 16,-1 0-12-16,2 0-8 0,0 0-12 0,-2 4-16 0,1-8-12 16,9 4-32-16,-10-6-24 0,2 6-20 0,-1-4-76 0,0-1 8 15,0 0 40-15,0-4 32 0,0 4 24 0,1-5 20 0</inkml:trace>
          <inkml:trace contextRef="#ctx0" brushRef="#br0" timeOffset="990.3515">11666 2560 91 0,'0'0'116'0,"10"0"-4"0,-10 0 4 0,8 0-20 15,-8 0 4-15,0 0-4 0,8 0 4 0,1 0-4 0,-9 0 0 0,8 0 0 16,1 0-4-16,0-5 4 0,-1 5-4 0,0 0-8 0,0 0-12 15,2-5-8-15,6 5-8 0,-6-5-8 0,6 5-8 0,-7-5-12 16,8 5-4-16,0-4-4 0,-1 4-4 0,2-5-4 0,-10 5-8 16,10-5-12-16,-2 5-12 0,1-5-16 0,1 5-24 0,-10-5-20 15,10 5-20-15,-2 0-24 0,-8 0-36 0,2-4-28 0,-2 4-72 0,0 0 32 16,1 0 40-16,-1 0 36 0,-8 0 32 0,0 0 20 0</inkml:trace>
          <inkml:trace contextRef="#ctx0" brushRef="#br0" timeOffset="1406.2393">12485 3126 63 0,'0'0'108'0,"0"0"-12"0,0 0-8 15,0 0-24-15,0 0 4 0,0 0 0 0,0 0 4 0,0 0 4 16,9 0 8-16,-9 0-4 0,0 0-4 0,8 0-4 0,-8 0 0 0,8 0 4 16,-8 0-8-16,10 0 4 0,-2 0-8 0,0 0-4 0,-8 0-4 15,18 0-4-15,-10 0-4 0,0 0-12 0,10 0-4 0,-10 0-8 16,9 0-4-16,-9-6-4 0,10 6-4 0,-10 0-4 0,10 0-12 16,-2-4-20-16,-7 4-24 0,8 0-20 0,-9-4-20 0,9 4-28 15,-9-7-36-15,2 7-36 0,6-4-68 0,-6 0 28 0,-2 4 44 0,0-5 44 16,0 5 24-16,1-5 20 0</inkml:trace>
          <inkml:trace contextRef="#ctx0" brushRef="#br0" timeOffset="-3909.5365">6074 3087 27 0,'0'0'104'0,"-9"-5"-4"0,9 1-8 16,0 4-28-16,0-5-4 0,0 0-4 0,0 0 0 0,0-5 0 0,0 6 0 16,0-6 0-16,0 1-4 0,0-1 4 0,0-4 0 0,9 4-4 15,-9 1-8-15,0-6 4 0,8 1-4 0,-8-1 0 0,8 1 0 16,-8-1 0-16,10-4 0 0,-10 5 0 0,8-1 0 0,0 1 4 0,2-1 0 15,-2 2-4-15,-8-2 0 0,8 1-4 0,0 4-8 0,-8-5 4 16,9 6-8-16,-1-1 0 0,1 6 0 0,-9-7-8 0,9 7 0 16,-9 0-4-16,8 4 0 0,-8-6-4 0,8 6 4 0,-8 0 0 15,10 0 0-15,-10 0 0 0,0 6-4 0,8-2 0 0,-8-4 0 16,8 10-4-16,-8-5 4 0,8 4-4 0,-8 1 0 0,0 4-4 0,10 1 0 16,-10-1 0-16,8 1 0 0,-8-2 0 0,8 7 0 0,-8-1-4 15,9 0 0-15,-9 0 0 0,8 1 0 0,-8-1 0 0,9 0 4 16,-9 0-4-16,9 1 0 0,-9-1-4 0,0 0-4 0,8-5-4 15,-8 1-8-15,8-1-4 0,-8-5-8 0,8 6-12 0,-8-5-20 16,0-1-12-16,0-4-8 0,10 4-16 0,-10-4-16 0,0 0-20 0,0 0-16 16,0-5-32-16,0 0-56 0,0 4 40 0,0-8 32 15,-10 4 36-15,10 0 32 0</inkml:trace>
          <inkml:trace contextRef="#ctx0" brushRef="#br0" timeOffset="1832.1005">13303 2747 67 0,'-8'0'104'0,"8"-5"-4"0,0-1-8 0,0 2-24 0,0 0-4 0,0-2 0 16,0-3-4-16,0-1 0 0,0 6 0 0,8-5 0 0,-8-1-4 0,0 0-4 16,10 0 4-16,-2-4-8 0,0 4-4 0,-8-4 0 15,8-1-4-15,2 1 0 0,-2 0 0 0,0 0-4 0,1-1 0 0,8 1 0 16,-17-1-4-16,17 6 4 0,-9-6-4 0,-8 6 0 0,8-5 0 15,2 4 0-15,-2 5-4 0,-8-5 0 0,8 6-8 16,-8-1 0-16,10 0-4 0,-10 0 0 0,8 5 0 0,-8-4-8 0,0 4 0 16,8 0 8-16,-8 0 0 0,0 0 4 0,9 0-4 0,-9 4 0 15,0 1-4-15,0 0 0 0,0 0 0 0,0 4 0 0,8 1 0 16,-8 0 0-16,0-1 0 0,0 5 0 0,8 1-4 0,-8-1 0 0,0 5 0 16,0 1 0-16,0-1-4 0,10 0 4 0,-10 5-4 0,0-5 0 15,0 5 4-15,8-4-4 0,-8 3-4 0,8 0 0 0,-8-3-4 16,8 4-4-16,-8-5 4 0,0 0-12 0,10 0-4 0,-10 1-16 15,0-1-12-15,8-4-12 0,-8-1-12 0,0 1-12 0,8-1-8 16,-8-5-20-16,0 1-28 0,0-1-16 0,0-4-52 0,0 0-32 16,0 0 48-16,0 0 40 0,0-5 20 0,-8 5 24 0</inkml:trace>
          <inkml:trace contextRef="#ctx0" brushRef="#br0" timeOffset="-2106.3641">8342 2516 75 0,'0'0'124'0,"0"0"-16"0,0 0-12 0,0 0-24 0,8 0 4 15,-8 0 0-15,0 0 8 0,8 5 0 0,-8-5 0 0,9 5 0 16,-9-5-8-16,9 5 4 0,-9 0-4 0,8 4-4 0,1-4 0 0,-1 5-4 16,0-1-4-16,2 1 0 0,-2-1-4 0,0 6-8 0,2 4-4 15,6-5 0-15,-8 5-4 0,1 0 0 0,0 6-8 0,-1-2 0 16,9 2-4-16,-9 4 0 0,2-1-4 0,-2 1-4 0,8 0-12 15,-6 4 0-15,-2 6-8 0,0-6-4 0,1 6 0 0,-1-6 0 16,1 6 0-16,-9-1 0 0,9 0 0 0,-9 1 0 0,0 5 0 0,0-7 0 16,0 7 0-16,-9-7 0 0,0 7 0 0,1-1 0 15,-9-5 0-15,-1 6-36 0,2-2-20 0,-2-2-12 0,-7-3-24 0,-1-4-16 16,-8 7-16-16,8-7-16 0,-7-5-16 0,7 1-12 0,-8-4-60 16,8-2-16-16,1-8 48 0,-1-1 44 0,0-4 24 0,10-5 24 15</inkml:trace>
          <inkml:trace contextRef="#ctx0" brushRef="#br0" timeOffset="-3044.8542">6943 3293 11 0,'0'0'120'0,"0"0"-12"0,9 0-4 0,-9 0-20 0,0 0 0 15,8 6 4-15,-8-2 4 0,8-4-4 0,-8 5 0 0,10-1-4 0,-10-4 4 16,8 6-4-16,0-2 0 0,2 1 0 0,-2-1-4 0,8 6-12 16,-7-4-8-16,0 2-4 0,8-3-8 0,-9 5-4 0,10 0-8 15,-2-5-8-15,2 4-4 0,-10 1-4 0,9-1-4 0,0 1-4 16,0 0-4-16,1-1 0 0,-2 1-4 0,2-6-4 0,-10 6-12 0,9 0-12 15,0-1-16-15,-8 1-24 0,7 0-16 0,-8-1-32 16,2-4 0-16,6 4-28 0,-6-4-12 0,-10 5-32 0,8-6-44 0,-8 0 32 16,8 2 36-16,-8-1 28 0,0-5 24 0</inkml:trace>
        </inkml:traceGroup>
        <inkml:traceGroup>
          <inkml:annotationXML>
            <emma:emma xmlns:emma="http://www.w3.org/2003/04/emma" version="1.0">
              <emma:interpretation id="{D0FAC1D5-AF4B-4429-9FB9-7944C3C596C0}" emma:medium="tactile" emma:mode="ink">
                <msink:context xmlns:msink="http://schemas.microsoft.com/ink/2010/main" type="inkWord" rotatedBoundingBox="12248,5763 22127,5293 22172,6243 12293,6713"/>
              </emma:interpretation>
            </emma:emma>
          </inkml:annotationXML>
          <inkml:trace contextRef="#ctx0" brushRef="#br0" timeOffset="-2434.4872">7489 2886 3 0,'-9'-5'104'0,"9"0"-4"0,0-5-12 0,0 6-24 0,0-1-8 15,0 0-4-15,0-4-4 0,9 3 0 0,-9 2-4 16,8-1 0-16,1 1 0 0,0-2 0 0,-1 2-4 0,0-1 0 0,2 0 0 16,-2 0-4-16,0 5 4 0,10 0-4 0,-10-4-8 0,9 4-8 15,-9 0 0-15,1 0 0 0,0 0 0 0,-1 4-8 0,0 1 0 16,0-5-4-16,2 10 0 0,-10-6-4 0,8 6 0 0,-8-5 0 0,-8 5 0 15,8-1 0-15,-10 5-4 0,2-4 0 0,0 5 4 0,0-1 0 16,-1 1-8-16,-8-1 8 0,8 0 0 0,-7 0-4 0,6-4 4 16,2 5 0-16,-8-1 0 0,6-4-4 0,2-1 4 0,0 1 0 15,-1-1 0-15,9-4 4 0,-9 4 4 0,9-3-4 0,0-2 4 16,0 1 4-16,0 5 4 0,9-6 0 0,-9-4 0 0,9 5 0 0,-1 0 0 16,0 0-4-16,2-1 0 0,-2 0 0 0,8-4 0 0,-6 7-4 15,6-3 0-15,1-4-4 0,-8 0-4 0,8 4 0 0,-1-4-4 16,2 0 4-16,0-4-12 0,-2 4-4 0,1-4-16 0,0 4-20 15,0-7-28-15,1 3-36 0,-2-5-32 0,2-1-72 0,-1 6 0 16,-1-6 36-16,2-5 36 0,-10 6 24 0,10-1 20 0</inkml:trace>
          <inkml:trace contextRef="#ctx0" brushRef="#br0" timeOffset="-2824.4436">7387 3193 51 0,'0'-9'116'0,"-9"3"-8"0,1 2-4 0,-1 4-20 16,1-6 0-16,0 6 0 0,-2 0 4 0,2 6-4 0,-10-2-4 0,10 2-4 16,0-2 0-16,0 5-8 0,-10 1 0 0,10-5-8 0,-1 9-4 15,-7-3-8-15,6 2 0 0,2 1-4 0,-8 1-8 16,6 5-4-16,-6-7-8 0,7 6 0 0,-8 1-8 0,8-1-8 0,-7 0 4 16,8 0 0-16,-10 1-4 0,10-1-24 0,-2 0 16 0,-6 0-12 15,7 1-4-15,1-6-16 0,-1 5-20 0,0-6-12 0,9 2-16 16,-8-5-20-16,0 0-20 0,8-1-12 0,0-9-48 0,0 5-36 0,0 1 32 15,-8-6 40-15,8 0 28 0,0 0 16 0</inkml:trace>
          <inkml:trace contextRef="#ctx0" brushRef="#br0" timeOffset="-1377.3146">9006 3001 47 0,'0'5'132'0,"0"4"0"0,0-4-8 0,0 5-16 15,0-6 8-15,0 1-4 0,0 0 8 0,0 0 0 0,0-1 0 16,0-4-4-16,0 0-4 0,-8 6-8 0,8-6-4 15,0 0-16-15,0 0-4 0,0 0-8 0,0 0-12 0,0 0-8 0,0 0-4 16,0 0-12-16,0 0-12 0,0 0-4 0,0-6-12 16,0 6-8-16,0 0 0 0,0 0 0 0,0-4-8 0,0 4-24 0,0-5-24 15,0 5-20-15,0-5-24 0,0 0-20 0,0 5-24 0,0-4-32 16,0-1-24-16,0 0-72 0,0 5 40 0,0 0 36 0,0-5 40 16,0 5 32-16,0 0 20 0</inkml:trace>
          <inkml:trace contextRef="#ctx0" brushRef="#br0" timeOffset="2072.457">13287 3159 55 0,'0'5'116'0,"0"-5"-12"0,0 4-8 0,0-4-24 0,0 6 0 15,0-6 0-15,0 0 8 0,0 4 0 0,8-4 0 0,-8 0-8 16,8 0 0-16,-8 0 0 0,10 0 0 0,-2 0 0 0,0 0-4 0,10 0-4 16,-10 0-4-16,9 0-4 0,0 6-8 0,-8-6-4 0,15 0-8 15,-6 0-8-15,0 0-8 0,7 0 0 0,-9 0-8 0,10-6-4 16,-8 6-4-16,7 0-8 0,1 0-12 0,-1-4-16 0,-8 4-16 0,9 0-12 15,0 0-16-15,-10 0-28 0,10 0-28 0,-9-6-24 16,1 6-64-16,-2 0-8 0,2 0 48 0,-10 0 28 0,9 0 32 0,-9 0 24 16</inkml:trace>
          <inkml:trace contextRef="#ctx0" brushRef="#br0" timeOffset="-5478.3425">3942 3399 79 0,'9'0'108'0,"-9"0"-4"0,8 0 0 0,-8 0-24 0,0 5 4 16,8-1 0-16,-8 1 0 0,10 0 0 0,-2 5-4 0,-8-1 0 15,8-4-4-15,2 5-4 0,-2-1 0 0,0 6-4 0,0-1-4 16,1 1-4-16,8-1-4 0,-8 0-4 0,-1 0-8 0,10 5-4 16,-10-4-8-16,8 4 0 0,2 1-8 0,-10-1-8 0,10 0 0 15,-10-1-4-15,9 3-4 0,-9-8-4 0,10 8-8 0,-2-3-4 16,-6 1-16-16,-2-4-20 0,9 4-16 0,-9-5-12 0,1 1-8 0,-1-1-16 16,9-5-16-16,-17 6-12 0,8-6-8 0,2 1-40 0,-2-5-40 15,-8 0 24-15,0-1 40 0,8-4 28 0,-8 0 28 0</inkml:trace>
          <inkml:trace contextRef="#ctx0" brushRef="#br0" timeOffset="-5263.9137">4318 3447 95 0,'-10'0'124'16,"2"0"-8"-16,8 5 4 0,-8-5-24 0,-1 4 4 0,1 1-8 15,-1 0-8-15,1 5 0 0,-1-6-8 0,1 6 0 0,0-1-8 0,-2-3-8 16,2 3 0-16,0 5-12 0,-2-4-4 0,2-1-8 0,0 6-8 15,0-1-8-15,-9 1-4 0,8 0 4 0,0 3-12 0,1-3 4 16,-10-2-8-16,10 3-8 0,0 3-4 0,0-5-12 0,-10 1-12 16,10 0-12-16,-1-1-8 0,1-1-16 0,-1 2-16 0,0-5-12 15,1-1-8-15,8 1-12 0,-8-6-36 0,0 2-40 0,8-2 24 0,-10-4 36 16,10 5 28-16,0-5 16 0</inkml:trace>
          <inkml:trace contextRef="#ctx0" brushRef="#br0" timeOffset="-4960.7239">4582 3049 3 0,'-8'0'108'16,"8"0"-12"-16,0 0-4 0,8 0-28 0,-8 0-4 0,0 0 0 0,0 0 0 16,8-5 0-16,-8 5 0 0,9 0 0 0,-1-5-4 0,-8 5-4 15,9 0 0-15,0-5-4 0,-1 5-8 0,0 0-4 0,10-4-8 16,-10 4-4-16,0-5-4 0,10 5-4 0,-10 0-4 0,9 0-4 0,-9-5 0 16,10 5-4-16,-2 0-8 0,-6 0 0 0,6 0-8 15,-7 0-16-15,0 0-16 0,7 0-16 0,-7 0-20 0,-1 0-12 0,1 0-32 16,0 5-48-16,-9-10 8 0,8 5 28 0,-8 0 32 0,8 0 12 15</inkml:trace>
          <inkml:trace contextRef="#ctx0" brushRef="#br0" timeOffset="-4613.6548">4649 3030 11 0,'-8'4'112'0,"0"1"-8"0,0 0-8 0,-1 0-24 0,0 5-8 16,1-6 0-16,-1 1-8 0,1 5-4 0,8-6 0 0,-8 1-8 0,8 0 4 15,0 4-8-15,-10-5 0 0,10 3-4 0,0 1-4 0,0-2-8 16,10 3-4-16,-10-4 0 0,8 4 0 0,-8-4 0 0,8 5-4 16,-8-6 0-16,9 6-4 0,-1-4 0 0,1-2-4 0,0 5 0 15,-1-4 4-15,0 0 0 0,10 0 0 0,-10-1-4 0,0 2 8 16,2-6-8-16,6 4 4 0,-7-4-4 0,-1 4 4 0,9-4 0 0,-8 7-4 16,-1-7 0-16,10 4 0 0,-10-4 0 0,0 4 0 0,1-4 0 15,8 5 0-15,-9-5 0 0,1 5 0 0,-1 0 4 0,1-1 0 16,-9 2-4-16,9-2 4 0,-1 1-4 0,0 1 0 0,-8 2 0 15,0-2 8-15,10-2-4 0,-10 1 0 0,0 5 0 0,0-1-4 16,0-5 4-16,0 6-4 0,-10 0 0 0,10-1-4 0,-8-3 4 0,0 3-8 16,-1 1 4-16,0-1-4 0,1-4 0 0,-1 4 0 15,-7-4 0-15,7 5-8 0,-8-10-4 0,9 5-8 0,-10 0-12 0,10-5-8 16,-10 4-12-16,10-4-8 0,0 0-20 0,-1-4-12 0,1-1-12 16,0 0-8-16,-2 0-48 0,10-5-28 0,-8 6 24 0,8-6 32 15,0 5 24-15,0-4 24 0</inkml:trace>
        </inkml:traceGroup>
        <inkml:traceGroup>
          <inkml:annotationXML>
            <emma:emma xmlns:emma="http://www.w3.org/2003/04/emma" version="1.0">
              <emma:interpretation id="{E86A21C0-9675-443D-9F98-72C44ECFE075}" emma:medium="tactile" emma:mode="ink">
                <msink:context xmlns:msink="http://schemas.microsoft.com/ink/2010/main" type="inkWord" rotatedBoundingBox="8595,5836 14948,5533 15009,6830 8656,7132"/>
              </emma:interpretation>
            </emma:emma>
          </inkml:annotationXML>
          <inkml:trace contextRef="#ctx0" brushRef="#br0" timeOffset="-4334.4037">5272 3355 55 0,'0'0'124'0,"0"0"-4"16,0 0-8-16,9 5-16 0,-9-5 4 0,8 6-4 0,-8-6-4 0,0 0 0 16,8 4-4-16,-8-4-4 0,10 0-8 0,-2 5-8 0,-8-5 0 15,8 0-4-15,2 0-8 0,-10 0-8 0,8 0 0 0,0 0-12 16,0 5-4-16,10-5-4 0,-10 0-8 0,1-5 0 0,-1 10-8 16,10-5 0-16,-10 0-4 0,0 0-12 0,10-5-16 0,-10 5-16 15,9 5-20-15,-8-10-20 0,8 5-32 0,-9 0-24 0,0-5-24 16,10 1-64-16,-10 4-12 0,0-6 40 0,2 1 40 0,6 1 28 15,-7-6 24-15</inkml:trace>
          <inkml:trace contextRef="#ctx0" brushRef="#br0" timeOffset="-6200.4114">2911 2924 55 0,'0'0'92'0,"0"0"-8"0,0 0-4 16,0 0-20-16,0 0-8 0,0 0 4 0,0 0-4 0,0 0 4 16,0 0 0-16,0 0-4 0,0 0 8 0,0 0 0 0,0 0 4 0,0 0-8 15,0 0-4-15,0 0 4 0,0 0-8 0,0 0-4 0,-8 0 0 16,8 0-4-16,0 0-8 0,-10 0 0 0,10 0 0 0,-8 5-8 16,8 0 0-16,-8 0 0 0,-2-1 0 0,2 1-4 0,0 5 0 15,0-1 0-15,-1 6-8 0,0-6 4 0,1 6-4 0,-1 4-4 0,-7-5 4 16,6 6-8-16,2-1 0 0,0 4 0 0,0-4-4 0,-10 6 0 15,10-6 4-15,-1 10 0 0,9-6 0 0,-8 6 0 0,-1 0-4 16,9 0 4-16,-9 5 0 0,9-5-8 0,0 9 4 0,0-5 0 16,0 6 0-16,0-1 0 0,0-1 0 0,9 3 4 0,-9-1 0 15,9-1-4-15,-1-5 0 0,1 5-4 0,-1-4 4 0,0-1 0 16,2 1 0-16,6-5-4 0,-8 0-4 0,2-5 0 0,6-1-12 16,-7-4-4-16,-1 1-8 0,10-1-12 0,-10-4-12 0,8-1-8 15,-6 1-12-15,-2-6-8 0,10 1-20 0,-10-6-12 0,9 1-32 0,-9 0-48 16,1-5 12-16,-1 0 32 0,1-5 36 0,7 0 20 0</inkml:trace>
          <inkml:trace contextRef="#ctx0" brushRef="#br0" timeOffset="-5700.7465">3294 3255 11 0,'0'-5'96'0,"0"0"-8"15,-8 1-4-15,8 0-24 0,0-7-4 0,0 7-4 0,0-6-8 16,0 5 0-16,0-5-4 0,0 6 0 0,0-5-4 0,0 3 0 15,0 2 0-15,8-6-4 0,-8 5-4 0,9 0 0 0,-9 0 0 16,8 1 4-16,-8-1-4 0,8 0 0 0,2 5 0 0,-2-5-4 0,0 5 0 16,2 0 0-16,-2 0-8 0,0 0 0 0,9 0-4 0,-9 0 0 15,1 5-4-15,0 0 0 0,-1 0 0 0,0-1-4 0,2 1 4 16,-2 5 0-16,0 0-4 0,-8-6 4 0,9 6-4 0,-9 4 0 16,0-4-4-16,0 4 0 0,0 1 0 0,0-1 0 0,-9 5-4 15,9 0 0-15,-8-4 4 0,0 4 0 0,-2 1-4 0,2 3 4 0,0-4 0 16,-1 0 0-16,-8 1 0 0,9-1 0 0,-1 0 0 15,1 0 0-15,0 1 0 0,-2-6 4 0,10 0-4 0,-8 0 0 16,0 1 0-16,8-1 0 0,0-4 0 0,-10-1 8 0,10 2 0 0,0-3 0 16,0 2 0-16,0 0 4 0,10-1 0 0,-10 0 0 0,0 1 0 15,8-4 0-15,0 2 0 0,2 3-4 0,-2-1 4 0,-8-6-4 16,8 5 0-16,9 1-4 0,-9-5 0 0,1 5 0 0,0-6 0 0,7 2 0 16,-6 3 0-16,6-5-4 0,2 2 0 0,-10-2 0 15,9-4-4-15,0 5 0 0,0-5-8 0,1 0-12 0,-2 4-12 0,2-4-20 16,-2 0-28-16,1-4-28 0,1 4-36 0,-2-5-68 0,2 1 32 15,-2-2 32-15,2 2 24 0,-10-5 32 0</inkml:trace>
          <inkml:trace contextRef="#ctx0" brushRef="#br0" timeOffset="-3674.1692">6056 3375 27 0,'0'5'112'0,"0"-5"-8"0,0 0-8 0,9 0-20 0,-9 5 0 16,9-5 4-16,-9 0 4 0,8 0 0 0,0-5-4 0,2 5 0 0,-2-5-4 16,0 5 0-16,10-5 0 0,-10 1-4 0,9 4 0 0,0-6-8 15,0 1 0-15,1 1-16 0,-2 0-4 0,2-2-8 0,7 2-8 16,-8-2-8-16,8 2-4 0,-7-1-8 0,8 1-4 0,-10-2-8 15,9 2-20-15,-7 4-24 0,-2-5-28 0,2 1-24 0,-1 4-32 16,0 0-24-16,-8-6-60 0,7 6-16 0,-7 0 40 0,0 0 40 0,-1 0 28 16,-8 0 24-16</inkml:trace>
          <inkml:trace contextRef="#ctx0" brushRef="#br0" timeOffset="-3280.2211">6245 3745 23 0,'0'0'112'0,"0"0"-12"15,0-6-8-15,-10 6-24 0,10-4-4 0,0-6-4 0,10 5 0 16,-10 1 4-16,0-6 4 0,8 1-4 0,-8 3 4 0,8-3-12 0,1 3-4 16,-9-2 0-16,8-2 0 0,1 4-4 0,0-3-8 15,-1 5-4-15,0 4 0 0,10-5-4 0,-10 1-4 0,0 4-4 0,2 0-4 16,-2 0-20-16,9 4 20 0,-17 1-4 0,8-1-4 0,0 5-4 15,1-3-4-15,-9 4 4 0,9 4-4 0,-9-5 0 0,0 6 0 16,0-5 0-16,-9 5-4 0,9 3 4 0,-9-3-4 0,1-2 0 0,0 7 0 16,-1-5 0-16,1-1 0 0,0 5 0 0,-10-5-4 0,10 1 8 15,-2-1-4-15,2 0 0 0,0 1 0 0,0-5-4 0,-1 4 4 16,9-4 0-16,-9-1 4 0,1-5-4 0,8 6 0 0,0-5 0 16,0 0 0-16,0 4 4 0,0-3-4 0,0-6 4 0,8 4 4 15,-8 1 0-15,9-1 0 0,0 2 4 0,-1-2 0 0,0-4 4 16,0 5 0-16,2 0-4 0,-2-5 0 0,10 5 0 0,-2-5 0 0,-7 4-4 15,7-4 0-15,2 0-4 0,-2 0 0 0,2 6-4 0,-1-6-4 16,0-6 0-16,0 6-16 0,0 0-12 0,0-4-20 0,1-1-24 16,7 0-36-16,-8-4-32 0,0-1-48 0,-1 1-52 0,-6-1 44 15,6 0 32-15,2 1 32 0,-10-6 28 0</inkml:trace>
          <inkml:trace contextRef="#ctx0" brushRef="#br0" timeOffset="-24985.1572">276 3047 55 0,'0'0'100'0,"0"0"-8"0,-8-5-4 0,8 5-20 0,8 5-4 0,-8-5 0 16,0 4 4-16,0-4 4 0,8 6 4 0,1-2-4 0,-9 1 0 15,9 5 0-15,-1-6-4 0,0 6 0 0,2-1 0 0,-2 2-4 0,10-3 0 16,-10 7-8-16,0-1-4 0,9 1-8 0,0-1 0 16,-8 1-12-16,7-1-8 0,-6 5-8 0,6-4 4 0,2-1-4 0,-10 1-8 15,9 0 0-15,-9-1-4 0,1-1-8 0,8 2-12 0,-9-5-12 16,0 4-16-16,2-5-12 0,-2 6-12 0,0-5-24 0,2-1-20 16,-2 1-16-16,-8-6-32 0,8 6-60 0,-8-5 16 0,0 0 40 0,0 0 28 15,9-5 24-15</inkml:trace>
        </inkml:traceGroup>
        <inkml:traceGroup>
          <inkml:annotationXML>
            <emma:emma xmlns:emma="http://www.w3.org/2003/04/emma" version="1.0">
              <emma:interpretation id="{02EB9ED5-C1DC-4FE6-B28B-A2D5F788829F}" emma:medium="tactile" emma:mode="ink">
                <msink:context xmlns:msink="http://schemas.microsoft.com/ink/2010/main" type="inkWord" rotatedBoundingBox="7880,6293 8486,6264 8507,6695 7901,6724"/>
              </emma:interpretation>
            </emma:emma>
          </inkml:annotationXML>
          <inkml:trace contextRef="#ctx0" brushRef="#br0" timeOffset="-25224.5174">-431 3647 3 0,'0'0'104'0,"-8"0"-4"15,8-6-4-15,0 2-24 0,0-1 4 0,0 1-4 0,0-2 0 16,0 2-4-16,0-6 8 0,8 6-8 0,-8-7-4 0,8 2-4 16,-8-1-4-16,8 0-4 0,1 1 0 0,0 3 0 0,-1-2-4 15,1-2 0-15,-1 1-4 0,0 4-8 0,10-5-4 0,-10 6-4 16,0-2-4-16,2 6 0 0,6-4-4 0,-7 4 0 0,0 0-8 15,-1 4 0-15,9 2 0 0,-9-2-4 0,0 1-4 0,2 5 0 0,-2-1 4 16,-8 1-4-16,8-2 0 0,-8 7-4 0,10 0 0 0,-10 4 0 16,0-5 0-16,0 6-4 0,-10-2 4 0,10 6-4 0,-8-3 4 15,0 2 4-15,-2-4-4 0,2 6 0 0,0-6 0 0,0 0-4 0,-9 0 4 16,8 0 0-16,0-5 0 0,-7 6 4 0,6-6-8 16,-6-4 4-16,8-1 0 0,-2 1 0 0,2-5 0 0,0 0-4 0,-1-1 0 15,9-4 4-15,-8 0-4 0,8 0 4 0,-9-4 4 0,9 4 0 16,0-5-4-16,0 0 4 0,0-5 0 0,9 5-4 0,-9 1 4 15,8-1 4-15,-8-5-4 0,9 5 0 0,-1 1 4 0,-8-1 4 0,8 0 4 16,2 0 0-16,-2 5 8 0,0-5-8 0,10 5 4 0,-10 0-4 16,0 0 0-16,10 0-4 0,-10 0 0 0,9 5-4 0,-1-5 0 15,-6 5 0-15,6-5-4 0,2 0 0 0,7 5 0 0,-8-5-20 16,0 0 16-16,9 0-8 0,-8 0-12 0,6 0-8 0,2 0-16 16,-9-5-16-16,9 0-24 0,0 0-24 0,-1 0-24 0,-8-4-24 15,0 0-52-15,9-1-36 0,-10 1 48 0,2-6 40 0,-1 1 32 16,0-1 24-16</inkml:trace>
        </inkml:traceGroup>
        <inkml:traceGroup>
          <inkml:annotationXML>
            <emma:emma xmlns:emma="http://www.w3.org/2003/04/emma" version="1.0">
              <emma:interpretation id="{074D3DF5-A9AF-44BB-988C-70E5EB955CBB}" emma:medium="tactile" emma:mode="ink">
                <msink:context xmlns:msink="http://schemas.microsoft.com/ink/2010/main" type="inkWord" rotatedBoundingBox="8362,5865 8943,5838 8996,6963 8416,6990"/>
              </emma:interpretation>
            </emma:emma>
          </inkml:annotationXML>
          <inkml:trace contextRef="#ctx0" brushRef="#br0" timeOffset="-24678.9574">617 3080 51 0,'0'-4'108'0,"0"-6"-4"0,0 5 0 0,-8 5-32 0,8-4 4 16,0-2 0-16,-9 6-4 0,9-4-4 0,-8 4 8 0,8 0-4 0,-8 0-12 15,8 0 0-15,-10 0 0 0,2 0 0 0,8 0-8 0,-8 0-4 16,8 0 0-16,-10 4 4 0,2 2-8 0,8-2-4 0,-8 1-4 15,0 0-4-15,-1 4-4 0,0 1 0 0,9-1-4 0,-17 2-4 16,9 3-4-16,0 0 4 0,-2 0-8 0,-6 6 0 0,-2-6-4 16,10 5-4-16,-9 0 0 0,0 0 0 0,0 6 0 0,1-6-4 0,-2 4 0 15,0-4-4-15,2 5 4 0,-2-4-8 0,2-1-4 0,7 0-8 16,-7 1-16-16,6-6-8 0,2 0-16 0,-10 1-8 0,18-6-16 16,-8 1-20-16,8-6-12 0,-8 2-12 0,8-6-36 0,0 0-56 0,8-6 36 15,-8 2 36-15,8-6 24 0,2 1 28 0</inkml:trace>
          <inkml:trace contextRef="#ctx0" brushRef="#br0" timeOffset="77798.8709">106 4166 51 0,'-10'4'88'0,"10"-4"-8"16,0 0 0-16,-8 0-28 0,8 0 0 0,0 0 0 0,0 0-4 0,0 0-4 16,0 0-4-16,0 0 0 0,0 0-4 0,0 0 4 0,0 0 0 15,0 0-4-15,0 0 0 0,0 0 8 0,0 0 4 0,0 0 0 16,0 0 0-16,8 0-4 0,-8 0 4 0,10 0-8 0,-10 0 4 16,8 0 0-16,0 0-4 0,-8 0 0 0,10 0 0 0,-2 0 0 15,9 0 0-15,-9 0 0 0,1 0 0 0,8 0-4 0,-9 0 0 0,10 0-8 16,-2 0-4-16,-6 0 4 0,6 0-8 0,1 0 0 15,0 0 0-15,0 0-8 0,-9 0 4 0,10 0-4 0,0 0 0 0,-2 0 0 16,-8 0 0-16,9 0-4 0,1 0 0 0,-10 0-4 0,10 0 0 16,-10 0-4-16,8 0 4 0,-6 0-4 0,-2 0 0 0,0 0 4 15,1 0-4-15,-1 0 4 0,-8 0 0 0,9 0-20 0,-9 6 20 16,9-6 0-16,-9 0 0 0,0 0-4 0,0 0 0 0,0 0 4 0,0 0-8 16,0 0 4-16,0 0 0 0,0 0 0 0,0 0-4 0,0 0-12 15,0 0-16-15,-9 0-12 0,9 0-20 0,0 0-24 0,-9 0-24 16,9 0-36-16,-8 0-40 0,8 0-80 0,-9 0 36 0,1 0 44 15,0-6 36-15,-2 6 28 0,10 0 16 0</inkml:trace>
        </inkml:traceGroup>
        <inkml:traceGroup>
          <inkml:annotationXML>
            <emma:emma xmlns:emma="http://www.w3.org/2003/04/emma" version="1.0">
              <emma:interpretation id="{AA7B1E93-FE48-4A29-A729-90E34B3102F3}" emma:medium="tactile" emma:mode="ink">
                <msink:context xmlns:msink="http://schemas.microsoft.com/ink/2010/main" type="inkWord" rotatedBoundingBox="23704,5115 24127,5095 24202,6662 23779,6682"/>
              </emma:interpretation>
            </emma:emma>
          </inkml:annotationXML>
          <inkml:trace contextRef="#ctx0" brushRef="#br0" timeOffset="3700.1018">15503 2320 71 0,'8'0'104'0,"-8"-5"-12"0,10 5-4 0,-2 0-20 0,-8 0-4 0,8 0 0 16,-8 0 4-16,10 0 8 0,-10 5 4 0,8-1 0 0,-8-4 0 15,8 6 4-15,-8-2 0 0,8-4-4 0,1 11 0 0,0-7 4 16,-1 0-8-16,1 6 0 0,-1-1 0 0,0 1-8 0,2-1 0 0,-2 1-4 15,8 4 0-15,-6 1-8 0,-2 0-4 0,9-1-4 16,-8 5 0-16,8-4-44 0,-9 4-4 0,0 5 0 0,10-5 0 0,-10 5 0 16,0 0 0-16,10 5 0 0,-10-1 0 0,1 2 0 0,-1-2 0 15,-8 5 0-15,9 1 0 0,-9-1 0 0,8 6 0 0,-8-5 0 16,0 9 0-16,0-5 0 0,0 1 0 0,0 3 0 0,-8-3 0 16,8 4 0-16,-9 0 0 0,1 1 0 0,-1-2 0 0,1 2 0 15,0-1 0-15,-2 0 0 0,-6 0 0 0,6 0 0 0,-6-4 0 0,-1 4 0 16,9-5 0-16,-18 1 0 0,18-6 0 0,-10 1 0 0,2-5-40 15,-2 0-76-15,1-6-28 0,0 2-36 0,0-6-36 0,1-1-72 16,-2-8 8-16,0 5 52 0,2-11 48 0,-1 1 32 0,8 0 32 16,-8-5 20-16</inkml:trace>
        </inkml:traceGroup>
        <inkml:traceGroup>
          <inkml:annotationXML>
            <emma:emma xmlns:emma="http://www.w3.org/2003/04/emma" version="1.0">
              <emma:interpretation id="{AD11D2C6-2B73-425F-B95A-85479CFB2BCE}" emma:medium="tactile" emma:mode="ink">
                <msink:context xmlns:msink="http://schemas.microsoft.com/ink/2010/main" type="inkWord" rotatedBoundingBox="24860,5824 25360,5800 25374,6083 24874,6106"/>
              </emma:interpretation>
            </emma:emma>
          </inkml:annotationXML>
          <inkml:trace contextRef="#ctx0" brushRef="#br0" timeOffset="33446.5234">16534 3034 27 0,'0'0'92'0,"0"0"-4"0,0 0-4 0,0 0-28 0,0 0 0 0,0 0-8 15,0 0 0-15,0 0-4 0,0-4 0 0,0 4 4 16,0 0 0-16,0 0 12 0,0 0 0 0,0 0 4 0,10 0 0 0,-10 0-4 15,8 0-4-15,0 0 4 0,-8 0 0 0,9 0 0 0,0 0 4 16,-1 0 4-16,9 0-4 0,-9 0 0 0,10 0 0 0,-2 0-8 16,2 0-4-16,-1 0 0 0,0 0-4 0,0 0-4 0,0 0-8 0,0 0-4 15,1 0 0-15,-2 0-4 0,2 0 0 0,-2 0-8 0,1 0-4 16,1 0 0-16,-2 0-8 0,2 0 4 0,-2 0-4 0,-7 0-4 16,8 0 0-16,-8 0-4 0,7 0 0 0,-6 0-4 0,-2 0-4 15,0 0-4-15,0 0-8 0,2 4-8 0,-2-4-8 0,-8 0-12 16,8 0-8-16,-8 0-12 0,0 0-8 0,0 0-8 0,9 0-12 15,-9 0-16-15,0 0-16 0,0 0-12 0,0 0-8 0,0 0-36 16,-9 0-24-16,9 0 20 0,0 0 36 0,0 0 28 0,-8 0 36 0</inkml:trace>
          <inkml:trace contextRef="#ctx0" brushRef="#br0" timeOffset="33707.8296">16621 3250 39 0,'0'0'116'0,"0"0"-12"0,0 5-12 0,0-5-24 16,0 0-4-16,0 0 0 0,0 0 8 0,8 5 0 0,-8-5 8 0,0 0-4 15,8 4 0-15,-8-4-4 0,8 0-4 0,-8 6 0 16,10-6 0-16,6 4-4 0,-7-4 4 0,0 5-4 0,-1-5 0 0,9 6 0 16,0-2-4-16,0-4-8 0,-9 0-4 0,18 0-12 0,-17 0 0 15,8 0-8-15,8 0-4 0,-17 0-8 0,10 0-4 0,0 0 0 16,-2 0-4-16,1 0 0 0,0 0-4 0,0 0-4 0,-9 0-8 0,10 0-8 15,-2 0-16-15,-6 0-12 0,-2 0-16 0,0 0-16 0,1 0-12 16,0 0-40-16,-1 0-32 0,-8 0-36 0,9 0-72 0,-9 0 44 16,0 0 40-16,0 0 36 0,0 0 28 0,-9 0 20 0</inkml:trace>
        </inkml:traceGroup>
      </inkml:traceGroup>
    </inkml:traceGroup>
    <inkml:traceGroup>
      <inkml:annotationXML>
        <emma:emma xmlns:emma="http://www.w3.org/2003/04/emma" version="1.0">
          <emma:interpretation id="{EED7D05B-E49A-4846-A1CD-5CC2F8817321}" emma:medium="tactile" emma:mode="ink">
            <msink:context xmlns:msink="http://schemas.microsoft.com/ink/2010/main" type="paragraph" rotatedBoundingBox="2121,7151 26015,7470 25986,9640 2092,93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FFB2D4-60C2-4350-88C2-F9C6476AED85}" emma:medium="tactile" emma:mode="ink">
              <msink:context xmlns:msink="http://schemas.microsoft.com/ink/2010/main" type="line" rotatedBoundingBox="2121,7151 26015,7470 25986,9640 2092,9321"/>
            </emma:interpretation>
          </emma:emma>
        </inkml:annotationXML>
        <inkml:traceGroup>
          <inkml:annotationXML>
            <emma:emma xmlns:emma="http://www.w3.org/2003/04/emma" version="1.0">
              <emma:interpretation id="{4C6DBCC2-0B0B-4CB0-A67C-7A76C84092A4}" emma:medium="tactile" emma:mode="ink">
                <msink:context xmlns:msink="http://schemas.microsoft.com/ink/2010/main" type="inkWord" rotatedBoundingBox="2114,7679 2524,7684 2519,8061 2108,805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789.9314">-6213 4885 7 0,'0'0'104'0,"0"0"-8"16,0 0-8-16,0 5-32 0,0-5-4 0,0 0-8 0,0 0 0 15,0 0-4-15,0 0 4 0,10 0 0 0,-10 5 4 0,0-5 4 0,0 0 0 16,8 0 0-16,-8 0 4 0,8 5-4 0,1-1-8 0,-9-4 4 15,9 6-4-15,-1-6-4 0,9 4 0 0,-9 1 0 0,2-5 8 16,6 5-8-16,-8-5 4 0,10 5-4 0,-10-5 0 0,10 0-4 16,-10 0-4-16,9 4-4 0,-1-4-4 0,-6 0-4 0,6 0-4 15,2 0 0-15,-10 0 0 0,9 0-4 0,0 0 0 0,-8 0-24 0,7 0 20 16,-6 0-4-16,6 0 0 0,-6 0-4 0,-2 0-12 0,0 0-4 16,0 0-12-16,10 0-4 0,-18 0-12 0,8 0-8 0,1 0-12 15,-9 0-20-15,8 0-24 0,-8 0-16 0,0 0-12 0,0 0-60 16,0 0-12-16,-8 6 40 0,8-6 36 0,-9 4 24 0,1-4 20 15</inkml:trace>
          <inkml:trace contextRef="#ctx0" brushRef="#br0" timeOffset="35047.2408">-6187 5221 87 0,'0'5'96'0,"0"-5"-8"0,0 5-16 0,9-5-8 0,-9 0 4 16,0 4-4-16,9-4 4 0,-9 6-4 0,8-2 0 0,-8-4-4 16,9 5 0-16,-1-5 0 0,0 5-4 0,-8-5-4 0,10 0-4 15,-2 0-4-15,0 5 0 0,0-5-4 0,2 0 0 0,-2 4-8 0,0-4-4 16,10 0-4-16,-10 0 0 0,1 0-8 0,-1 0-4 0,0 0-4 16,0 0 0-16,2-4-4 0,-2 8 0 0,0-8 0 15,2 8-8-15,-2-4-4 0,9 0-4 0,-9 0-16 0,1 0-12 0,-1 0-32 16,1 0-24-16,-1 0-36 0,10-4-44 0,-10 4-52 0,0 0 44 15,2 0 36-15,-2 0 24 0,0 0 24 0</inkml:trace>
        </inkml:traceGroup>
        <inkml:traceGroup>
          <inkml:annotationXML>
            <emma:emma xmlns:emma="http://www.w3.org/2003/04/emma" version="1.0">
              <emma:interpretation id="{4C2A8EA5-F96C-4003-9C12-292B7E4B1022}" emma:medium="tactile" emma:mode="ink">
                <msink:context xmlns:msink="http://schemas.microsoft.com/ink/2010/main" type="inkWord" rotatedBoundingBox="3204,7506 3491,7510 3478,8461 3191,8457"/>
              </emma:interpretation>
            </emma:emma>
          </inkml:annotationXML>
          <inkml:trace contextRef="#ctx0" brushRef="#br0" timeOffset="49223.3153">-5095 4717 35 0,'0'0'96'0,"0"0"-4"0,0-4-8 0,0 4-24 0,0 0-4 16,0 0 0-16,0 0-4 0,0 0 0 0,0 0 0 0,0 0 0 15,0 0 8-15,0 0 8 0,0 0-4 0,0 0 8 0,8 0 0 0,-8 0 0 16,0 0-4-16,0 0 4 0,0 0 4 0,0 0-4 0,9 4 0 16,-9-4-4-16,0 6-4 0,0-6 0 0,0 4-4 0,0 1-12 15,0 0-4-15,0 5-4 0,0-1-4 0,0 1-8 0,0-1-8 16,0 5 0-16,0 1-4 0,0-1 0 0,0 1-4 0,-9 4-4 16,9 0 0-16,0 0 0 0,-8 1-8 0,8-1 0 0,-8 4 8 0,8 2-8 15,0-6 0-15,-10 5 4 0,10 0 0 0,-8-5-4 0,8 5 0 16,0-1 0-16,0 2-4 0,0-6 8 0,0 0-4 0,-8 1 0 15,8-6 0-15,8 5-4 0,-8-4 4 0,0-1-4 0,0-5 0 16,8 6 0-16,-8-11 0 0,10 6-4 0,-10-5 0 0,8-1 0 16,-8 2-4-16,8-1 0 0,1-5-4 0,0 0 4 0,-1 0 0 0,0 0 0 15,1-5 4-15,-1-1-4 0,1 2 0 0,0-1 8 0,-1 2-4 16,0-4 0-16,10-2 0 0,-10-1 0 0,0 6-4 0,2-6 4 16,6 1-4-16,-7-1 0 0,-1 0 4 0,0-4 0 0,2 9 0 0,-2-9 4 15,0 4-4-15,-8 1 0 0,10 5 0 0,-2-7 4 16,-8 6 0-16,8-4 0 0,-8 4 4 0,0 0 4 0,8 0-4 0,-8 1 0 15,0 4 0-15,0-5 0 0,0 5 0 0,0 0 4 0,0 0 4 16,0 0-8-16,0-6 0 0,0 12 8 0,0-6 0 0,0 5-4 16,0-5 0-16,0 4 4 0,0 6 0 0,0-5 0 0,0 4 0 15,0 1 0-15,0 0-4 0,0 4 0 0,0 0 0 0,0 0 4 16,9 1 0-16,-9 4 0 0,0 0-4 0,0 7 0 0,0-8 4 0,0 5 0 16,0-4 0-16,0 6-20 0,0-6 24 0,0 5-4 0,0-5-4 15,0 5 4-15,0-4 0 0,0-1 0 0,0 0-4 0,0 0-4 16,0-5 8-16,0 1-8 0,0-1 4 0,0 0-4 0,0 2 0 15,0-8 0-15,0 2-4 0,0-5-4 0,0 4-8 0,0-4-4 16,0 0-8-16,0-1-16 0,0 1-24 0,0-5-20 0,0 5-8 16,0-5-32-16,-9 0-28 0,9 0-12 0,0-5-64 0,0 0-4 0,-8 1 36 15,8-1 48-15,0 0 28 0,0-4 24 0</inkml:trace>
        </inkml:traceGroup>
        <inkml:traceGroup>
          <inkml:annotationXML>
            <emma:emma xmlns:emma="http://www.w3.org/2003/04/emma" version="1.0">
              <emma:interpretation id="{AB5887F0-DEE8-47B1-9225-FA7611EE5C39}" emma:medium="tactile" emma:mode="ink">
                <msink:context xmlns:msink="http://schemas.microsoft.com/ink/2010/main" type="inkWord" rotatedBoundingBox="3986,7528 5391,7547 5380,8392 3974,837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2042.7785">-4346 5125 23 0,'0'0'84'0,"0"-4"-8"0,0 4-12 0,0 0-24 16,0-5 4-16,0 5-4 0,0 0 0 0,0 0 8 0,0 0-4 15,0 0 4-15,0 0-8 0,0 0 0 0,0 0-4 0,0 0 0 16,0 0 0-16,0 0-4 0,0 0-4 0,0 0 4 0,0 0-4 16,0 0 4-16,0 0 8 0,0 0-4 0,0 0 8 0,0 5 4 0,10-5 4 15,-10 4-4-15,0 1 4 0,8 0-4 0,0 0-4 0,2 0 4 16,-10 4-4-16,8 2-8 0,0-3 0 0,9 2-8 0,-8 0 0 16,0 4-4-16,7 0 0 0,-8-4-4 0,2 4 0 0,6 1-4 15,2-1 0-15,-10 2-4 0,9-4-4 0,-8-1 0 0,8 3 4 0,-9 0-4 16,10 1 0-16,-2-1-4 0,-6-5 0 0,6 6 0 0,-8-2 0 15,9-2-4-15,-8 4 4 0,8-6-20 0,-9 5 24 16,2-4-8-16,-2-1 0 0,8 6 0 0,-6-5 4 0,-2-1-4 0,0 1 0 16,1-6 0-16,-1 5 0 0,-8 2 0 0,9-6 0 0,0-1 0 15,-9 6 0-15,8-5 0 0,-8-1-8 0,0 1 4 0,0-5 0 16,0 5 0-16,8-5-8 0,-8 0 0 0,0 0 0 0,0 5-8 16,0-5-8-16,0 0-4 0,0 0-8 0,-8 0-8 0,8 0-8 0,0 0-4 15,-8-5-4-15,8 5-12 0,0 0-20 0,-9 0-12 0,0 0-4 16,9 0-32-16,-8-5-44 0,-1 0 4 0,9 5 36 0,-8-4 32 15,0-1 20-15</inkml:trace>
          <inkml:trace contextRef="#ctx0" brushRef="#br0" timeOffset="52361.9305">-3902 5125 31 0,'-8'-4'112'0,"8"4"-8"0,0 0-4 16,8-5-20-16,-16 5 0 0,8 0-4 0,0 0 0 0,0 0-4 0,0 5-4 16,-8-5 0-16,8 4-12 0,-9 1 4 0,9 0-8 0,-9 0 0 15,1 0-4-15,-1-1 0 0,1 6-4 0,0-4-4 0,-2 7 0 16,2-3 0-16,0 4-4 0,0 0 0 0,-2 1 0 0,-6-1-4 0,7 1 0 16,0-1-8-16,-8 5 0 0,9 1 0 0,-8-6-4 0,6 5 0 15,-6 0-4-15,6-5-4 0,-6 5 4 0,7 1-4 0,1-5-4 16,-9-1 0-16,8 0-4 0,1 0 0 0,0 1 0 0,-2-5 0 15,2 4 0-15,0-5 0 0,-2 0-4 0,2-3 0 0,0 4-4 16,8-6-8-16,0 0-4 0,-8-4-4 0,8 6-8 0,0-6-8 0,0 5-4 16,0-5-24-16,0-5 16 0,0 5-12 0,8-6-16 0,-8 6-24 15,0-4-20-15,8 0-16 0,-8-6-48 0,8 4-32 0,-8-3 36 16,10 0 36-16,-10-1 28 0,8 1 20 0</inkml:trace>
          <inkml:trace contextRef="#ctx0" brushRef="#br0" timeOffset="53096.9559">-3612 4996 35 0,'0'0'88'0,"0"4"0"0,0 2-8 0,0-6-24 0,0 4-8 0,0-4-4 16,0 0-4-16,0 5-4 0,0-5-4 0,0 0-4 0,0 0 0 15,0 0-4-15,0 0 4 0,0 0 0 0,0 0 8 0,0 0 4 16,0-5 4-16,9 5 0 0,-9-4 0 0,0 4 4 0,8-6-12 16,-8 2 4-16,8-5-4 0,2 3 0 0,-2-3-4 0,-8-1-4 0,8 6 0 15,2-11 4-15,-2 5-12 0,0-4 0 0,0 5-4 0,2-6 0 16,-2 1 0-16,0 4 0 0,1-5-4 0,-1 1 0 0,0 5-4 16,2-6 4-16,-2 6-4 0,0-1 0 0,-8 0-4 0,8 1 0 15,2 4-4-15,-10-4 0 0,8 4 0 0,-8 0 4 0,0 5 0 16,0-5 0-16,8 5 0 0,-8-4 0 0,0 4 0 0,0 0 4 0,0 0 0 15,0 0 0-15,0 0 4 0,0 4-16 0,0-4 16 16,0 5 4-16,0 0-4 0,0 0 4 0,0 4-8 0,0-4 4 0,0 0-4 16,0 6-4-16,9-3 4 0,-9 6-4 0,0-4 0 0,0 4 0 15,0 0 0-15,0 1-4 0,0-1 0 0,0 1 0 0,0-1 0 16,0 1 0-16,0-1 4 0,0 1-8 0,0-1 4 0,0 1-4 0,0-6-8 16,0 5-4-16,0-4-8 0,0-1-12 0,0 0-12 0,0-3-8 15,0 4-12-15,0-6 0 0,0 1-8 0,0-5-12 0,0 5-8 16,0-5-12-16,0 0-40 0,0 0-40 0,9 0 16 0,-9-5 40 15,0 0 24-15,0 1 20 0</inkml:trace>
          <inkml:trace contextRef="#ctx0" brushRef="#br0" timeOffset="53434.0516">-3194 4818 47 0,'0'0'100'0,"0"5"-8"0,0-5-4 0,0 5-24 0,0-5-8 16,0 5-4-16,0-5-4 0,0 4-4 0,0 1-4 0,0 0 0 0,0 4-4 16,0-3 0-16,0 3-4 0,0-4 0 0,0 4-4 0,0 1 0 15,0-5-4-15,0 5-8 0,8-1 4 0,-8 1-4 0,0 0 0 16,9-1 0-16,-9 1 4 0,9-6 0 0,-9 6 4 0,8-1-8 0,1-3 0 16,-1 3-4-16,-8-5 8 0,8 2-4 0,2-2 0 15,-2 1 0-15,0 0-4 0,0-5 0 0,2 5 4 0,-2-5-4 0,9 0 0 16,-8 4 0-16,-1-8 0 0,1 4 0 0,7 0 0 0,-6-5-4 15,-2 5 4-15,0-5-4 0,0 0 0 0,2 1 0 0,-2-6 0 16,0 6-4-16,1-1 4 0,-9-5-4 0,8 5 0 0,-8-5 0 0,9 0-4 16,-9 1 4-16,0-1 0 0,0 1 0 0,0-1 0 0,0 0-4 15,0 1 0-15,-9-1 0 0,9 1 0 0,-8-5 0 0,8 8 0 16,-9-3 0-16,1-1 4 0,8 1-4 0,-8-1 0 0,-2 6 4 16,2-1-4-16,0 0 4 0,0 0-4 0,-2 5 0 0,2-3-4 15,0 3 0-15,-1 0 0 0,1 0-4 0,-1 3-8 0,0 2-12 16,1 5-8-16,-10-6-16 0,10 6-16 0,0-1-16 0,0 1-8 0,-2 5-16 15,2-1-20-15,-9 0-44 0,9 0 0 0,-1 1 24 0,0-1 32 16,1 5 24-16</inkml:trace>
        </inkml:traceGroup>
        <inkml:traceGroup>
          <inkml:annotationXML>
            <emma:emma xmlns:emma="http://www.w3.org/2003/04/emma" version="1.0">
              <emma:interpretation id="{C896EA68-DB56-4EF9-9DCC-5705FE5C03B2}" emma:medium="tactile" emma:mode="ink">
                <msink:context xmlns:msink="http://schemas.microsoft.com/ink/2010/main" type="inkWord" rotatedBoundingBox="5977,8197 6437,8204 6436,8228 5976,822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4931.295">-2342 5404 11 0,'0'0'72'0,"0"0"4"0,0 3-12 0,-8-3-28 0,8 0-8 16,8 0 8-16,-8 0-4 0,0 0 0 0,0 0 0 0,-8 0-4 15,8 0 4-15,0 0 0 0,0 0 4 0,0 0-4 0,0 0 0 16,0 0 0-16,0 0 4 0,0 0 0 0,0 0 4 0,0 0 0 0,0 0 4 16,0 0 0-16,0 0 0 0,0 0 0 0,0 0 0 0,0 0 0 15,0 0 4-15,0 0-4 0,0 0 0 0,0 0 4 0,0 0-4 16,0 0 4-16,0 6-4 0,0-6-4 0,0 0 4 0,0 0 0 16,0 0 4-16,0 0-4 0,0 0 0 0,8 0 0 0,-8 5-8 15,0-5 4-15,10 0 0 0,-10 0-4 0,8 0 0 0,0 0-4 16,-8 0 0-16,9 0-4 0,0 0-4 0,-1 0 0 0,0 0 0 0,9 5-16 15,-8-10-8-15,0 5 0 0,-1 0 0 0,10 0 0 0,-10 0 0 16,0 0 0-16,10 0 0 0,-10 0 0 0,0 0 0 0,9 0 0 16,-9 0 0-16,10 0 0 0,-10 0 0 0,10 0 0 0,-10 0 0 15,0 0 0-15,10 0 0 0,-10 0 0 0,9 0 0 0,-9 0 0 16,1 0 0-16,8 0 0 0,-9 0 0 0,2 0 0 0,-2 0 0 16,0 0 0-16,1 0 0 0,0 0 0 0,-1 0 0 0,0 0 0 0,1 0 0 15,-1 0 0-15,0 0 0 0,-8 0 0 0,10 0 0 0,-10 0 0 16,8 0 0-16,-8 0 0 0,0 0 0 0,8 0 0 0,-8 0 0 15,0 0 0-15,0 0 0 0,0 0 0 0,0 0 0 0,0 0 0 16,0 0 0-16,0 0 0 0,0 0 0 0,0 0 0 0,0 0 0 0,0 0 0 16,0 0 0-16,0 0 0 0,0 0 0 0,0 0 0 0,0 0 0 15,0 0 0-15,0 0 0 0,0 0 0 0,0 0 0 0,-8 0 0 16,8 0 0-16,0 0 0 0,0 5 0 0,-8-5 0 0,8 0 0 16,0 0 0-16,-10 0 0 0,10 0 0 0,-8 0 0 0,8 0 0 15,-8 0 0-15,8 0 0 0,0 4 0 0,-9-4 0 0,1 0-88 0,8 0-36 16,-8 0-20-16,8 0-36 0,-9 0-36 0,0 0-80 0,9 6 32 15,-8-6 48-15,0 0 44 0,-2 0 12 0,2 0 52 0</inkml:trace>
        </inkml:traceGroup>
        <inkml:traceGroup>
          <inkml:annotationXML>
            <emma:emma xmlns:emma="http://www.w3.org/2003/04/emma" version="1.0">
              <emma:interpretation id="{3E386E38-E943-453F-8C8D-163306D07F65}" emma:medium="tactile" emma:mode="ink">
                <msink:context xmlns:msink="http://schemas.microsoft.com/ink/2010/main" type="inkWord" rotatedBoundingBox="7247,7583 8523,7600 8509,8594 7234,8577"/>
              </emma:interpretation>
            </emma:emma>
          </inkml:annotationXML>
          <inkml:trace contextRef="#ctx0" brushRef="#br0" timeOffset="71292.2776">-661 5329 55 0,'0'-5'100'0,"0"0"-8"0,0 1 0 0,0-1-28 0,0 5-4 16,-10 0-4-16,10 0-4 0,0-6-4 0,-8 6 0 0,8 0 4 0,-8 6-4 15,8-6-4-15,-9 5 4 0,9-1 4 0,-9 1-4 0,1 0 0 16,8 4-4-16,-8 1-4 0,-1-6 0 0,1 7-4 0,-1 3 4 15,0-4 0-15,-7 3 4 0,6 2 0 0,2-1-4 0,-8 6 0 0,6-6-4 16,-6 5-4-16,-1-4 0 0,9 4-4 0,-10-1 0 0,2 2-4 16,-2-1-8-16,1-4 4 0,0 4-4 0,0 0-4 0,9 0 0 15,-10-5-4-15,2 6 0 0,6-6-4 0,-6 1 0 0,7-6-4 16,0 5 0-16,1-4-4 0,0-1-4 0,-1 1 0 0,9-5-8 16,-8 0-8-16,8 0-12 0,0-1-4 0,0-4-8 0,0 5-16 15,0-5-4-15,0 0-20 0,8-5-16 0,-8 5-12 0,9-4-12 16,-1-6-20-16,-8 5-60 0,8-5 28 0,1 1 32 0,0-5 32 15,7-1 24-15</inkml:trace>
          <inkml:trace contextRef="#ctx0" brushRef="#br0" timeOffset="70989.0991">-994 5439 15 0,'0'-5'60'0,"-8"0"-4"16,8 1-4-16,-10-1-24 0,2 0-4 0,8-1 0 0,-8 3 4 15,8-3-4-15,-9 2 0 0,0-1-4 0,1 1 0 0,8-2 8 0,-8 2 0 16,8 4 0-16,-9-5 0 0,9 0 8 0,-8 5 0 0,8-4 0 16,-8 4-4-16,8 0 0 0,0-5 0 0,0 5-4 0,0 0-4 15,0 0 4-15,0 0-8 0,0 0 0 0,0 0 4 0,0 0 4 16,0 0 4-16,0 0-4 0,0 0 8 0,0 5 0 0,8-5-4 15,-8 4 0-15,8-4 8 0,-8 5 0 0,9 0 0 0,-9 5 0 0,8-1 4 16,9-5 0-16,-8 5 0 0,-1 2 0 0,0 3-4 0,10-4 0 16,-10 4-4-16,10 1 0 0,-10 0-4 0,9-6 0 0,-9 5-4 15,10 0 0-15,-2 1 0 0,-6-1-4 0,6 0-4 0,2 1-4 16,-10-1 4-16,9-4-4 0,-1 4 0 0,-6 0-8 0,6-4 4 16,-8 4-8-16,2-4 8 0,6 5-8 0,-7-6 4 0,0 0-4 0,8 1 0 15,-9 0-4-15,0-5 4 0,1 6-4 0,0-3 4 0,-9-4-8 16,8 2 12-16,0-2-8 0,2 1 0 0,-10 0 0 0,8 0 0 15,-8-1-4-15,0-4 0 0,8 0-20 0,-8 5 24 0,0-5-4 16,0 0 0-16,0 0-8 0,0 0 0 0,0 0-8 0,0 0-8 16,0 0-8-16,0 0-16 0,0 0-8 0,0 0-16 0,0 0-16 15,-8 0-24-15,8 0-16 0,0 0-16 0,-8-5-32 0,8 5-52 0,-10-4 40 16,10-1 40-16,-8 0 32 0,8 0 24 0</inkml:trace>
          <inkml:trace contextRef="#ctx0" brushRef="#br0" timeOffset="71877.7105">-235 4895 59 0,'0'0'88'0,"8"0"-8"0,-8 0-4 0,0 0-20 0,0-5-4 15,0 5 4-15,0 0-4 0,0-5 0 0,0 5-4 0,0-4 4 16,8-1-4-16,-8 5 4 0,10-5-4 0,-10 1-4 0,8-1 4 16,0-1-8-16,1 2-4 0,-1-1 0 0,1 0-4 0,-1 0 0 15,1 1 0-15,-1-1-4 0,10 0 4 0,-10 0-4 0,0 1-4 0,2 4 0 16,6-5 0-16,-8 5-4 0,1-5 0 0,0 5-4 0,-1 0 0 15,9 0-4-15,-9 0 0 0,2 0 0 0,-2 0 0 0,-8 0 0 16,8 5 0-16,0 0 0 0,2-5 4 0,-2 4 0 0,-8 6 0 16,0-5 0-16,8-1 0 0,-8 6 4 0,0-1-4 0,9 2 0 15,-9-2 4-15,0 5 0 0,0 0-4 0,0-4 4 0,0 5 0 0,0 4 0 16,0-5 4-16,0 5-8 0,-9-4 4 0,9 4-8 0,0 1 8 16,-8 3-4-16,8-4-4 0,0 1 4 0,0 4 4 0,0 0-12 15,-8-4 4-15,8 3 0 0,0 0-4 0,-10 1 0 0,10 1 0 16,0-6 0-16,0 4-4 0,0-3 0 0,-8-1 0 0,8 1 0 15,0-2-4-15,0-3 0 0,0 4-4 0,0-5 4 0,0-4 0 0,0 0-8 16,0-1 0-16,0 1 4 0,0-5-4 0,0-1-4 0,0 2-8 16,0-1-4-16,0-5-12 0,0 0-4 0,0 0-16 0,0 0-4 15,0-5-8-15,0-1-12 0,0 2 0 0,-8-1-16 0,8 0-8 0,0-4-4 16,0-1-8-16,-8 1-4 0,8-1-28 0,-10-6-36 16,2 7 8-16,8-4 36 0,-8-2 32 0,-1 6 16 0</inkml:trace>
          <inkml:trace contextRef="#ctx0" brushRef="#br0" timeOffset="72173.9179">-219 5207 63 0,'0'0'100'0,"10"0"-8"0,-10 0-4 0,0 0-20 0,0 0-4 15,0 0 0-15,0 0 4 0,8 4 4 0,-8-4 4 0,8 0-4 0,-8 0 4 16,9 0 0-16,-1 0-4 0,-8 0 0 0,9 0 0 0,8 0 0 15,-9 5-4-15,0-5-4 0,2 0 0 0,6 0 4 0,-6 0-8 0,-2 0-8 16,8 0-4-16,2 0 0 0,-10 0-4 0,9 0-4 0,-9 0 0 16,10 0-4-16,-10 0-4 0,10 0-8 0,-2 0 4 0,-7 0-4 15,8 0-4-15,-8 0-4 0,-1 0-12 0,8 0-4 0,-6-5 0 16,-2 5 0-16,0 0 0 0,2 0 0 0,-2 0 0 0,0-4 0 16,1 4 0-16,-1 0 0 0,-8-5 0 0,9 5 0 0,0 0-24 0,-9 0-12 15,0-5-12-15,8 5-16 0,-8 0-20 0,0 0-24 0,0 0-32 16,0 0-36-16,0 0-48 0,0-4-64 0,0 4 52 0,0-5 48 15,-8 5 32-15,8 0 32 0,0 0 16 0</inkml:trace>
        </inkml:traceGroup>
        <inkml:traceGroup>
          <inkml:annotationXML>
            <emma:emma xmlns:emma="http://www.w3.org/2003/04/emma" version="1.0">
              <emma:interpretation id="{43BDE61B-9BCF-4344-BD79-15877A6FE96D}" emma:medium="tactile" emma:mode="ink">
                <msink:context xmlns:msink="http://schemas.microsoft.com/ink/2010/main" type="inkWord" rotatedBoundingBox="9412,8251 9967,8259 9966,8309 9411,8301"/>
              </emma:interpretation>
            </emma:emma>
          </inkml:annotationXML>
          <inkml:trace contextRef="#ctx0" brushRef="#br0" timeOffset="81414.1966">1111 5461 23 0,'0'0'72'0,"-8"0"-4"0,8 0-12 16,0 0-24-16,-8 0 4 0,8 0-4 0,0 0-4 16,0 0 0-16,0 0-4 0,0 0 0 0,0 0 4 0,-10 0 0 0,10 0 0 15,0 0 0-15,0 0 0 0,0 0 0 0,0 0 0 0,0 0 0 16,0 0 0-16,0 0 0 0,0 0 4 0,0 0-4 0,0 0 0 16,0 0-4-16,0 0-16 0,0 0 24 0,0 0 0 0,0 0 8 0,0 0-4 15,10 0 0-15,-10 0 0 0,0 0 0 0,8 0 0 0,0 0 0 16,-8 0 0-16,10 0 0 0,-2 0 0 0,0 0 0 0,1 0 4 15,-1 0 0-15,1 0-4 0,8 0 0 0,-1 0 0 0,-6 0 0 0,6 0 0 16,-6 0 0-16,6 0-8 0,1 0 0 0,0 0 0 16,-8 5-4-16,7-5 0 0,2-5 0 0,-2 10-4 0,-6-5 0 0,6 0-4 15,2 0 0-15,-10 0-8 0,9 5 4 0,1-5 0 0,-10 0 0 16,8 4-4-16,-6-4 0 0,6 0 0 0,-7 6 0 0,-1-6 0 16,10 0-4-16,-10 5 0 0,0-5 0 0,0 4 4 0,2-4-4 0,-2 0 0 15,0 5 4-15,2-5 0 0,-2 5-4 0,0-5 0 0,1 4-4 16,-1-4 4-16,-8 5-4 0,9-5 4 0,-9 0-4 0,8 0 0 15,-8 5 4-15,9-5 4 0,-9 0 0 0,0 0-4 0,0 0 4 16,0 0 0-16,0 0 4 0,0 0 0 0,8 0 4 0,-8 0-4 16,0 0-12-16,0 0 0 0,-8 0 0 0,8 0 0 0,0 0 0 0,0 0 0 15,0 0 0-15,0 0 0 0,0 0 0 0,0 0 0 16,0 0 0-16,0 0 0 0,0 0 0 0,-9 0 0 0,9 0 0 16,0 0 0-16,0 0 0 0,-8 0 0 0,8 0-24 0,-9 0-56 0,9 0-28 15,-8 0-24-15,8 0-32 0,-9 0-44 0,1 0-80 0,8 0 16 16,-8 0 56-16,-2 0 40 0,2 0 32 0,0 0 20 0,-2 0 28 15</inkml:trace>
        </inkml:traceGroup>
        <inkml:traceGroup>
          <inkml:annotationXML>
            <emma:emma xmlns:emma="http://www.w3.org/2003/04/emma" version="1.0">
              <emma:interpretation id="{EC2BBE56-36A7-4714-A478-5A1D47F44D51}" emma:medium="tactile" emma:mode="ink">
                <msink:context xmlns:msink="http://schemas.microsoft.com/ink/2010/main" type="inkWord" rotatedBoundingBox="10824,7752 11975,7768 11963,8696 10811,8680"/>
              </emma:interpretation>
            </emma:emma>
          </inkml:annotationXML>
          <inkml:trace contextRef="#ctx0" brushRef="#br0" timeOffset="86621.2676">2936 5475 59 0,'0'-4'104'0,"-8"4"-4"0,8-5-12 0,-9 5-20 16,9 0-8-16,-8-5-4 0,8 5 4 0,0 0 0 0,-8 0-4 15,8 0-4-15,-10 0 4 0,2 0 0 0,0 5 0 0,8-5-8 16,-10 5-4-16,2-5 0 0,0 10-4 0,8-5 0 0,-8-1 0 16,-1 1-4-16,-8 4 0 0,8 1 0 0,1-1 0 0,0 6-4 15,-10-1 0-15,2 1-8 0,6-1 0 0,-6 0-4 0,-1 6-16 16,8-6 20-16,-8 5-4 0,1-5-4 0,-2 6-4 0,0-6 0 15,2 5-4-15,7-5 0 0,-8 1-4 0,0 4 4 0,1-5-4 0,6 1 0 16,2 0-4-16,0-6 0 0,-10 5-4 0,10-4 0 0,-1 0-4 16,9-7-12-16,-8 8-8 0,8-6-4 0,0-1-12 0,-8 2-4 15,8-6-4-15,0 4-16 0,0-4-24 0,8 0-8 0,-8 0-12 16,0-4 0-16,8-2-24 0,1 2-48 0,-9-1 16 0,8-6 32 16,0 3 20-16,2-2 28 0</inkml:trace>
          <inkml:trace contextRef="#ctx0" brushRef="#br0" timeOffset="87179.7741">3319 5054 39 0,'0'0'84'0,"-8"-6"-8"15,8 6-4-15,0 0-24 0,0-4 0 0,0 4 0 0,8-6 0 16,-8 6 0-16,0-3 0 0,10-3-4 0,-10 2 4 0,0 4 0 15,8-5-4-15,-8 0 4 0,8 5-24 0,2-5 20 0,-2 1 0 0,-8-2-8 16,8 2 0-16,1 0-4 0,-1 4-8 0,0-5 4 0,1-1-4 16,0 6 0-16,-1-4 0 0,0 4-4 0,2 0-4 0,-2 0 4 15,0 0-4-15,1-5 0 0,0 5-4 0,-1 0 0 0,0 5 0 16,1-5-4-16,-9 0 4 0,8 4-4 0,1 2 4 0,0-6-4 16,-9 5 0-16,8-1 8 0,0 6 0 0,-8-6 4 0,0 1 0 0,10 5 0 15,-10 0 0-15,0-1 0 0,0 5 4 0,0-4-4 16,0-1 0-16,0 6 0 0,0-1 4 0,0 1 0 0,0-1-8 0,0 0 0 15,-10 2 4-15,10 2-4 0,0 1 0 0,0-5-4 0,-8 5 4 16,8 1-4-16,0-1-4 0,-8 0 0 0,8 1-4 0,0-2 4 16,-9 1 0-16,9 1-4 0,0-1 0 0,0-4 0 0,0 4 0 15,0-5-4-15,0 1 0 0,0-1 4 0,0-5-4 0,0 6 0 0,0-5 0 16,0-1-4-16,0-4 0 0,0 4-4 0,0-3-4 16,0-3-4-16,0 3-20 0,0-6 16 0,0 0-4 0,0 5-4 0,0-5-4 15,0 0-8-15,0 0-8 0,0 0-12 0,0 0-4 0,0-5-12 16,0 5-12-16,-9-6-8 0,9 3-8 0,0-3 0 0,0-3-4 15,-8 4-44-15,8 0-28 0,-9-4 28 0,9 0 20 0,-8-2 28 0</inkml:trace>
          <inkml:trace contextRef="#ctx0" brushRef="#br0" timeOffset="87444.0673">3329 5313 63 0,'0'4'96'0,"0"-4"-12"15,0 0-4-15,8 5-24 0,-8-5 0 0,0 0 0 0,8 0 0 16,-8 0 4-16,0 0 8 0,10 0-4 0,-2 0 4 0,-8 0-4 16,8 0 0-16,1 0 0 0,-1 0 0 0,0 0-4 0,1 0-8 15,0 0 4-15,7 0 4 0,-6 0-8 0,-2 0 0 0,0 0 4 16,10 0-4-16,-10 0-4 0,0 0-4 0,1 0-4 0,-1 0-8 16,10 0-4-16,-10 0-4 0,0 0-4 0,2 0-4 0,-2 0-4 0,0 0 0 15,0 0-4-15,2 0-4 0,-10 0 0 0,8 0 0 0,0 0-8 16,1 0-4-16,-9 0-4 0,8 0-12 0,-8 0-12 0,8 0-20 15,2 0-20-15,-10 0-20 0,0 0-40 0,8 0-32 0,-8 0-72 0,0 0-8 16,0-5 44-16,0 5 40 0,0 0 32 0,-8 0 20 16</inkml:trace>
          <inkml:trace contextRef="#ctx0" brushRef="#br0" timeOffset="86328.053">2510 5481 27 0,'-9'-6'88'0,"9"2"-8"0,0 4-8 16,0-5-20-16,0 0 0 0,0 5 4 0,0-5-4 0,0 5 0 15,0 0 4-15,0 0-4 0,0-4 4 0,0 4 0 0,0 0-4 16,0 0-4-16,0 0 0 0,0 0-8 0,0 0-8 0,0 0-8 16,0 0-4-16,0 0-16 0,0 0 20 0,0 0 8 0,0 0-4 0,0 0 4 15,0 0 0-15,0 4 8 0,9 1 0 0,-9 0 4 0,8 0 4 16,-8-1 0-16,8 2 0 0,2 3 0 0,-2 1-8 0,0-1 0 15,2 1-4-15,-2 3-4 0,0-2-4 0,9 2 0 0,-8 2-4 16,8 0-4-16,-9-1 0 0,10 1-8 0,-10-1 0 0,10 5 0 16,-2-5 0-16,-8 1 0 0,10-5-4 0,-1 4-4 0,-9 0 8 0,10 0-4 15,-2-4-4-15,-8 5 0 0,10-6 0 0,-10 5-4 0,9-4 4 16,-8 0 0-16,8 0-4 0,-9-1 4 0,0 0-4 0,2 1 0 16,-2-5 4-16,0 5-4 0,2-7 4 0,-2 8-4 0,-8-6 0 15,8-1-4-15,1 2-4 0,-9-2 4 0,0-4-4 0,8 5-4 16,-8-5-4-16,0 0-4 0,0 5-4 0,0-5-8 0,0 0-8 15,0 0-12-15,0 0-12 0,0 0-12 0,0 0-8 0,0 0-20 0,-8-5-20 16,8 5-20-16,0-5-12 0,-9 1-60 0,9 4 16 0,-8-6 32 16,8-3 36-16,-8 4 28 0</inkml:trace>
        </inkml:traceGroup>
        <inkml:traceGroup>
          <inkml:annotationXML>
            <emma:emma xmlns:emma="http://www.w3.org/2003/04/emma" version="1.0">
              <emma:interpretation id="{C02349C1-FEEF-418D-9673-BD47C81B66E0}" emma:medium="tactile" emma:mode="ink">
                <msink:context xmlns:msink="http://schemas.microsoft.com/ink/2010/main" type="inkWord" rotatedBoundingBox="12596,8070 12972,8075 12963,8717 12588,871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3062.0363">4479 5279 71 0,'0'0'92'0,"0"0"-12"15,0 0-4-15,0 0-24 0,0 0 0 0,-8 0-4 0,8 4 0 16,0 3-4-16,0-4 0 0,0 6 4 0,0 2 4 0,0-2 4 0,8 0-4 15,-16 6 4-15,8 0-20 0,0 3 16 0,0 1-4 16,0 1 0-16,0 4-4 0,0 0 0 0,0 0 0 0,0 0 0 16,0 0-4-16,0 0 4 0,0 0 4 0,0 1-4 0,0-2 4 0,0 0 0 15,0 2-8-15,0-6-4 0,0 5 0 0,0-5-4 0,0 0-4 16,0 0-4-16,0-4-4 0,0 4 0 0,-8-5-8 0,8 1-4 16,0-7 4-16,0 8-4 0,0-6-8 0,0-1 0 0,0-4-4 0,0 4 0 15,0-4-8-15,0 0-4 0,0-5-8 0,0 5-12 16,0-5-8-16,0 4-12 0,0-8-16 0,0 4-16 0,0-5-28 0,0 0-24 15,0 0-8-15,0 1-64 0,-10-6-12 0,10 1 48 0,0-1 24 16,0 0 32-16,-8 1 24 0</inkml:trace>
          <inkml:trace contextRef="#ctx0" brushRef="#br0" timeOffset="92712.9723">4275 5556 67 0,'0'6'84'0,"0"-6"-8"0,0 5 0 0,0-5-24 0,0 0-4 16,-9 4-4-16,9-4-8 0,0 0 0 0,0 0-4 0,0 0-4 16,0 0-4-16,0 0 0 0,0 0 0 0,0 0 4 0,0 0 0 15,0 5 8-15,9-5-4 0,-9 0 4 0,0 5 4 0,0-5 4 16,0 5-8-16,8-5 4 0,-8 5 4 0,9-1-4 0,-1-4-4 16,-8 5 4-16,8-5 0 0,2 5 0 0,-2-5 0 0,0 0 4 15,2 0 4-15,-2 6 0 0,0-6-4 0,0 0 0 0,1 0-4 16,0 0-4-16,-1 0-4 0,1 0 0 0,-1 0-4 0,10 0 0 0,-10 0 0 15,0 0-8-15,10 0 0 0,-10 0-4 0,0 0 0 0,1 0 0 16,8 0-4-16,-8 0 0 0,-1 0-4 0,0 0 0 0,10 0 0 16,-10 0 4-16,0 0-12 0,2 0 8 0,-2 0 0 0,0 0-4 0,1 0-4 15,-1 0 4-15,1 0 0 0,-9 0 0 0,9 0-8 16,-9 0 8-16,8 0 0 0,-8 0 0 0,0 0-4 0,0 0 0 0,0 0 4 16,8 0-4-16,-8 0-4 0,0 0 4 0,0 0 4 0,0 0-8 15,0 0 0-15,-8 0 4 0,8 0-8 0,0 0 0 0,0 0 4 16,0 0 0-16,0 0-4 0,0 0-8 0,0 0-4 0,0 0-4 15,0 0-12-15,0 0-8 0,0 0-8 0,0 0-8 0,0 0-8 16,0 0-8-16,0 0-20 0,0 0-24 0,0 0-12 0,0 0-8 0,0 0-56 16,0 0-24-16,0-6 48 0,0 6 32 0,0-5 24 0,-8 5 20 15</inkml:trace>
        </inkml:traceGroup>
        <inkml:traceGroup>
          <inkml:annotationXML>
            <emma:emma xmlns:emma="http://www.w3.org/2003/04/emma" version="1.0">
              <emma:interpretation id="{426F6468-DE75-484F-8209-7643D26BBC2C}" emma:medium="tactile" emma:mode="ink">
                <msink:context xmlns:msink="http://schemas.microsoft.com/ink/2010/main" type="inkWord" rotatedBoundingBox="14678,7319 16243,7340 16214,9510 14649,948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9722.2212">6348 5452 15 0,'0'0'84'16,"0"0"-12"-16,-9 0-8 0,9-5-24 0,0 5 0 0,0 0 0 15,9 0-4-15,-9 0 4 0,0 0 0 0,-9 0-4 0,9 0 8 0,0 0-8 16,0 0 0-16,0 0 0 0,0 0 0 0,0 0 0 16,0 0 0-16,0 0-4 0,0 0 4 0,0 0 0 0,0 0 4 0,0 0-4 15,9 0-4-15,-9 5-4 0,0-5 4 0,9 4 4 0,-9 1-4 16,8 0 0-16,0 0 0 0,2-1 0 0,-2 7 0 0,0-2 0 15,0 0 0-15,10 1-8 0,-1-1 0 0,-9 6 0 0,10-1 4 0,-2-4 4 16,-7 4-4-16,8 1 4 0,0-6-4 0,-1 6 0 0,2-1 0 16,0 0 0-16,-2 0-4 0,1 1 0 0,0-5-4 0,-8 4-4 15,7 0 4-15,2 1-4 0,-10-4-4 0,9 1 0 0,-8-2 0 0,8 0-4 16,-9 4 0-16,0-4-4 0,10 0 0 0,-18-1-4 16,16 1 0-16,-6-6 4 0,-10 6-4 0,8-5 0 0,0 5 0 0,1-7-4 15,-1 3 4-15,-8 4-4 0,8-6-4 0,-8-4 0 0,10 6 0 16,-10-2 0-16,0-4 0 0,0 0-4 0,8 5-4 0,-8-5-4 15,0 0-8-15,0 0 0 0,0 0-12 0,0 0-8 0,0 0-8 16,0 0-4-16,0-5-12 0,0 5-12 0,-8-4-12 0,8-2-12 16,0 2-8-16,0-1 0 0,0 0-48 0,-10-1-36 0,10-2 44 15,0 3 24-15,-8-5 32 0,8 1 16 0</inkml:trace>
          <inkml:trace contextRef="#ctx0" brushRef="#br0" timeOffset="100007.4561">6799 5481 35 0,'0'-6'96'0,"0"2"-4"0,0 4 0 0,-8-5-20 0,8 0-4 0,0 5 0 15,-8 0-4-15,8-5 0 0,0 5-12 0,0 0 0 0,-10 0-4 0,10 0 0 16,0 0-4-16,-8 0-4 0,0 5 0 0,8-5-8 16,-8 5-4-16,8 0 4 0,-10-1 0 0,2 2 0 0,0 3 4 0,8-4-4 15,-9 4 0-15,1 1 0 0,-1-1 0 0,-8 6-4 0,9-1-4 16,0 1 0-16,-10-6-4 0,10 6-4 0,-1-1 4 0,-8 5-4 15,0-4-4-15,9-1 4 0,-10 0-8 0,2 6 4 0,6-6-4 0,-6 0-4 16,-1 0 0-16,9 1-4 0,-10-1 4 0,10-4-4 0,0 4 0 16,-2-4 0-16,2 0-8 0,0-1 0 0,-1-4-4 15,9 4-4-15,-8-4-4 0,8 0-8 0,0 0-12 0,0-5-4 0,-9 0-16 16,18 5-12-16,-9-5-12 0,0 0-12 0,8-5-8 0,-8 5-4 16,9-5-60-16,-9-5-28 0,8 6 44 0,0-6 28 0,-8 1 24 15</inkml:trace>
          <inkml:trace contextRef="#ctx0" brushRef="#br0" timeOffset="100694.6205">7174 4943 75 0,'0'0'96'0,"0"0"-8"15,0 0 0-15,0 0-28 0,0 0 0 0,0 0-4 0,0 0 0 0,0 0 8 16,0 0-8-16,0 0 0 0,0 0-8 0,0 0 4 15,0 0 0-15,0 0-8 0,0 0-4 0,0 0-4 0,0 0 0 0,0 0-4 16,0 0 0-16,0 0 0 0,0 0-4 0,0 0 0 0,0 0-20 16,0 5 24-16,0-1-4 0,0 2 0 0,0-2-4 0,0 1-4 15,0 0 0-15,0 4 0 0,0-3-4 0,0 3-4 0,0 1-4 16,0 4 4-16,0-5-4 0,0 6 0 0,0-5-4 0,-9 4 0 0,9 1 0 16,0-6 0-16,0 5 0 0,0 1-4 0,0-6 8 0,0 1-8 15,0 4 0-15,0-3 0 0,0-3 0 0,0 2 0 0,9 0 0 16,-9-1 0-16,0-4-4 0,8 4 0 0,-8-4-4 0,0 0 0 15,9 0 0-15,0-5 4 0,-9 4 0 0,8-4 0 0,0 0 0 16,-8 0 0-16,8 0 0 0,2-4 0 0,-2-1 0 0,0 0-4 16,2 0 0-16,-2 0 4 0,-8 1 0 0,8-6 4 0,1 6-4 15,-1-6 0-15,0 0 0 0,1 6 0 0,-9-6 0 0,9 0 0 0,-1 1 0 16,-8 4 4-16,8 0-4 0,2-4 4 0,-10 4-4 0,8-1 0 16,-8 2 4-16,8 0 0 0,-8-1 0 0,0 0 4 0,9 0 0 15,-9 1 0-15,0 4-4 0,0 0 4 0,0-6 0 0,8 6 0 16,-8 0-4-16,0 0 4 0,0 0 4 0,0 0 0 0,0 0 0 15,0 0-4-15,0 6 4 0,0-6 0 0,0 4 0 0,0 1 0 0,-8 0 0 16,16 4 4-16,-8-5 4 0,0 7 0 0,0-2 0 0,0 1 0 16,0-1 0-16,0 7 8 0,0-3-4 0,0 2 8 0,0-1-4 15,0 0 4-15,-8 0 0 0,8 6-4 0,0-6 0 0,0 0-4 0,0 1-4 16,0 0 4-16,0-1-4 0,0-5 0 0,0 5-8 16,0-3 0-16,0-2-4 0,0 0 4 0,0-3-8 0,0 3-4 0,0-5 0 15,0 2 0-15,0-3-4 0,0-3-4 0,0 0-8 0,0 6-8 16,0-6-8-16,0 0-20 0,0 0-16 0,0-6-8 0,0 6-20 15,0-3-24-15,0-3-16 0,0 2-12 0,-9-1-56 0,9-5-16 0,0 6 40 16,-8-6 36-16,8 6 24 0,0-7 24 0</inkml:trace>
          <inkml:trace contextRef="#ctx0" brushRef="#br0" timeOffset="103910.0152">7531 4541 55 0,'-8'0'76'0,"8"0"-12"0,0 0-8 0,0 0-16 0,0 0-4 15,0 0-8-15,0 0 0 0,0 0-4 0,0 0-4 0,0 0 0 16,0 0 0-16,0 0 0 0,0 0-4 0,0 0 4 0,0 0 0 16,0 0 0-16,0 0 4 0,0 0 4 0,0 0 0 0,0 0 4 15,8 0 0-15,-8 5 8 0,10-5 0 0,-10 0-4 0,8 4 16 16,-8 0-4-16,8 2-4 0,0-2 0 0,2 2 4 0,-2-2 0 0,0 5-4 15,1 0 4-15,-1 1 4 0,1 4 0 0,8-3 0 0,-9 3-4 16,0 1-4-16,10 0 0 0,-10-2 0 0,2 7-4 0,6-7 0 16,-7 7-4-16,-1 4 0 0,9-5-8 0,-8 0 0 0,7 5 0 15,-6 0-4-15,-2 0 0 0,0 0-12 0,1 0 20 0,0 5-4 16,8-5 0-16,-9 4-8 0,0 1 4 0,-8 5 0 0,9-5-8 16,0 9 4-16,-1-3 0 0,-8 2-16 0,8 2-4 0,-8-1 0 15,10 0 0-15,-10 6 0 0,8-1 0 0,-8 0 0 0,0 0 0 16,0-1 0-16,0 2 0 0,0-1 0 0,8 5 0 0,-8-9 0 0,0 3 0 15,0 2 0-15,0-6 0 0,0 5 0 0,0-4 0 0,0-1 0 16,-8 1 0-16,8-1 0 0,0 0 0 0,0-4 0 0,0 4 0 16,-8 0 0-16,8-4 0 0,-10 0 0 0,10-1 0 0,-8 1 0 0,8 0 0 15,-8-5 0-15,-1 4 0 0,0-4 0 0,1-1 0 16,0-4 0-16,-1 5 0 0,1-5 0 0,-1 0 0 0,0-5-12 0,1 5-32 16,-10-4-12-16,10-6-12 0,0 0-16 0,-10 0-12 0,10 1-12 15,0-5-12-15,-1-6-28 0,1 6-16 0,-10-10-64 0,10 5-16 16,0-5 48-16,-2 0 32 0,-6 0 32 0,8-5 24 0</inkml:trace>
        </inkml:traceGroup>
        <inkml:traceGroup>
          <inkml:annotationXML>
            <emma:emma xmlns:emma="http://www.w3.org/2003/04/emma" version="1.0">
              <emma:interpretation id="{E6315C53-52CD-477E-ACA8-547C0EFD1A78}" emma:medium="tactile" emma:mode="ink">
                <msink:context xmlns:msink="http://schemas.microsoft.com/ink/2010/main" type="inkWord" rotatedBoundingBox="17010,7466 17251,7469 17231,8941 16990,893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0886.3515">8887 4704 43 0,'8'-6'80'16,"-8"2"-8"-16,0-1 0 0,0 5-20 0,0-5-4 0,0 0 0 15,0 5 0-15,0 0 0 0,0 0 4 0,0-4 0 0,0 4 0 16,0 0 4-16,0 0-4 0,0 0-8 0,0 0 0 0,0 0 4 15,0 0-8-15,0 0-8 0,-8 0 0 0,8 0-8 0,0 4-4 16,0-4 0-16,-8 5 0 0,8-5 0 0,-8 5-4 0,-2 0 0 0,10 5 4 16,-8-1-8-16,0 1 4 0,-1-1 0 0,0 6 0 0,1-1-4 15,-1 5 0-15,1-3 0 0,0 6 0 0,0-3 0 0,-2 0 0 16,-6 6 0-16,6-2 0 0,2 2 0 0,0 4 0 0,-1 0 0 0,1-1 0 16,-1 1 0-16,1 0-4 0,-1 4 0 0,9 1 4 15,-8 4 0-15,8-5 0 0,0 6 0 0,-8 1 0 0,8-3 4 0,0 1-8 16,0 4 4-16,0-2 0 0,8 3 0 0,-8-4-4 0,8-1 0 15,1 6 0-15,-9-7-4 0,8-3 0 0,1 4 8 0,-1-4-8 16,1-1 0-16,7 1-4 0,-6-2 0 0,-2-2 4 0,0-1 0 16,2-5-8-16,-2 0 0 0,0 0 0 0,0 0-4 0,1-5-4 15,-1 0 0-15,1 0-8 0,0-4-4 0,-1-1-12 0,0 0-8 16,-8-4-12-16,10 0-12 0,-2-1-16 0,-8-4-16 0,8 0-12 0,-8-5-4 16,8 0-44-16,-8 0-48 0,0-10 44 0,10 6 24 0,-10-6 28 15,0-5 28-15</inkml:trace>
        </inkml:traceGroup>
        <inkml:traceGroup>
          <inkml:annotationXML>
            <emma:emma xmlns:emma="http://www.w3.org/2003/04/emma" version="1.0">
              <emma:interpretation id="{71C5F613-8277-4B75-9C10-EF83E86F4C48}" emma:medium="tactile" emma:mode="ink">
                <msink:context xmlns:msink="http://schemas.microsoft.com/ink/2010/main" type="inkWord" rotatedBoundingBox="17864,7667 20122,7698 20109,8657 17851,862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11469.7921">9543 5102 31 0,'-8'-10'84'0,"8"5"-4"15,0 1 0-15,0-6-24 0,0 5-4 0,0-5-4 0,0 6-4 16,0-6 4-16,0 4-4 0,0-3 4 0,8 0 0 0,-8-1 0 0,10 0 0 15,-10 2 0-15,8-3-4 0,0 2 0 0,1-1 0 0,0 0 4 16,7 1-8-16,-7-1 0 0,7 6-4 0,-6-6-4 0,6 5-4 16,-6 1-4-16,6 4 0 0,-7-6-4 0,8 6 0 0,0 0-4 15,-9 6-4-15,10-2 0 0,-10 1 0 0,10 5-4 0,-10-6 0 16,0 11 0-16,0-5-4 0,-8 4 0 0,9 1 0 0,-9 4 0 16,9-5 0-16,-9 4-4 0,0 2 4 0,-9 5-4 0,0-2-4 15,9 1 8-15,-8 0-4 0,-8 5 0 0,6-5 0 0,2 4-4 16,-10 1 4-16,2 0 0 0,7 0 4 0,-8-5-4 0,0 5 0 0,1-6 0 15,6 6 0-15,-6-4 4 0,-2-6-4 0,10 5 0 0,-1-5 0 16,1-4 0-16,0 4 0 0,-1-5 0 0,9-5 0 0,-9 6 0 16,9-6 0-16,0 1 0 0,0 0 0 0,0-6 4 0,0 6 0 0,9-5 0 15,-9 0-4-15,9-1 4 0,-1 1 4 0,0 0-4 16,1-1 4-16,-1 1 0 0,0 0 4 0,2-5-4 0,6 5 0 0,-6 0 0 16,6-5 4-16,-7 5 0 0,8-5-4 0,-9 5 4 0,9-5-4 15,1 4 0-15,-2 1 0 0,-6-5 0 0,6 5-8 0,1-5 4 16,0 5-4-16,0-1 4 0,1 1-8 0,-2 0 0 0,2 0 0 0,-2-1-4 15,2-4-8-15,7 10 0 0,-9-10-8 0,2 5-12 0,8-1-4 16,-9 2-8-16,8-2-16 0,-8 1 0 0,1-5-20 0,8 5-4 16,-10-5-12-16,10 0 0 0,-9 0-28 0,9 0-48 0,-10-5 8 15,2 0 36-15,7 1 24 0,-8-2 20 0</inkml:trace>
          <inkml:trace contextRef="#ctx0" brushRef="#br0" timeOffset="111730.1028">10609 5398 19 0,'0'-4'100'0,"0"4"-12"0,0 0-4 0,0-5-24 0,0 5 0 15,0 0-4-15,0 5 4 0,0-5-4 0,9 4 8 0,-9 2-4 16,0-3 8-16,9 8 0 0,-1-6-4 0,-8 5 0 0,8-1-4 16,2 1 0-16,-2 4-4 0,8 1 0 0,-6-6-4 0,-2 10 4 15,9-5-8-15,-9 1 0 0,10-1-8 0,-2 1-4 0,2-1-4 16,-2 0-8-16,2 2 0 0,7 2-8 0,-8-4 0 0,0-4-4 0,9 4-4 15,-9 1 0-15,9-1-8 0,-10 0 0 0,10-4-4 16,0 6-4-16,-9-8-4 0,8 2-4 0,-8 4-12 0,1-5-12 0,8 1-12 16,-10 0-8-16,1 0-20 0,0-1-28 0,-8 0-12 0,7-4-12 15,-6 0-40-15,-2 0-40 0,0-5 28 0,0 5 32 0,-8-5 36 16,10-5 24-16</inkml:trace>
          <inkml:trace contextRef="#ctx0" brushRef="#br0" timeOffset="111967.4611">11258 5341 63 0,'-9'-10'100'0,"0"6"-8"0,1-1 0 0,0 5-32 0,8-5 4 15,-18 10 0-15,10-5-8 0,0 5 4 0,-2-1 0 16,-6 1 4-16,7 5 0 0,-8 0-4 0,0-1-12 0,9 5 0 0,-10 1-4 16,2-2 0-16,6 3-4 0,-6-2-4 0,-1 5 0 0,0 0-4 15,8 1-8-15,-7-1-4 0,-2-1-4 0,1 2 0 0,0-1 0 16,9 5-8-16,-9-4 0 0,-1-1 0 0,2 0-4 0,6 0-4 0,-6 0 0 15,7 0-4-15,-8 0-16 0,9-4 16 0,-9 4-4 16,8-5-8-16,0 1-8 0,1-5-12 0,0-1-16 0,-2 5-24 0,10-9-12 16,-8 5-12-16,8-5-4 0,-8 0-32 0,8-5-56 0,0 0 28 15,0 0 32-15,0-5 20 0</inkml:trace>
          <inkml:trace contextRef="#ctx0" brushRef="#br0" timeOffset="112639.6625">11565 4910 31 0,'-8'9'92'0,"-2"5"-8"16,2 1-8-16,0-5-24 0,-2 4-4 0,2 1-4 0,0-2-8 0,-1-3 0 15,9 5-4-15,-8-5-4 0,8-1 0 0,-9 5 0 16,9-9 0-16,0 5-4 0,0 0 0 0,0-1 0 0,9-4 0 0,-9 4 0 16,8-5-4-16,-8 2 8 0,9-1-8 0,-1-1 0 0,0 1-4 15,2 0 0-15,-2 0 0 0,0-5-4 0,10 5 4 0,-10-1-4 16,0 1 0-16,9-5-4 0,-8 5 4 0,0 1-8 0,-1-2 4 16,10 0-8-16,-10 1 4 0,0 0 4 0,0 0-4 0,2 0 0 0,-2-1 0 15,0 6 4-15,1-6-4 0,-1 6 0 0,-8 0-20 16,9-6 24-16,-9 6 4 0,9 0-4 0,-1-1 0 0,-8 1-4 0,0-1 8 15,0 6-4-15,8-5-4 0,-8-1 4 0,0 1 0 0,0-1-4 16,0 5-4-16,0-3 0 0,0-2 4 0,-8 0 0 0,8 1 0 16,-8-1-4-16,8 0 0 0,-9-3 0 0,0 4 0 0,1-6 0 0,-1 2-4 15,1-2 4-15,0 1 0 0,-2-5 0 0,2 5-4 0,-8-5-8 16,6 0-8-16,-6 5-16 0,7-10-16 0,0 5-12 0,-8 0-12 16,9-5-8-16,0 0-8 0,0 1-52 0,-2-6-28 0,2 5 40 15,8-6 24-15,0 2 16 0</inkml:trace>
          <inkml:trace contextRef="#ctx0" brushRef="#br0" timeOffset="112294.5866">11521 4929 7 0,'0'0'100'0,"10"0"-8"0,-10 0-4 0,0 0-28 0,8 0 0 16,-8 0 0-16,0 0-4 0,8 0 0 0,-8-5-4 0,10 5 0 15,-2 0 0-15,0-5-4 0,0 5-4 0,1-5-8 0,-1 5-8 16,10-4 0-16,-10 4-4 0,0 0-4 0,10 0-4 0,-10-6-4 16,10 6-4-16,-10 0 0 0,9 0-8 0,-9 0-4 0,10 0-4 0,-10 0-4 15,0 0-12-15,0 0-12 0,2 0-12 0,-2 0-12 0,0 0-12 16,2 0-12-16,-10 0-32 0,8 0-44 0,-8 0 20 0,0 0 20 15,0 0 24-15</inkml:trace>
        </inkml:traceGroup>
        <inkml:traceGroup>
          <inkml:annotationXML>
            <emma:emma xmlns:emma="http://www.w3.org/2003/04/emma" version="1.0">
              <emma:interpretation id="{0831045A-BF32-450C-99B7-2FD74152E8E5}" emma:medium="tactile" emma:mode="ink">
                <msink:context xmlns:msink="http://schemas.microsoft.com/ink/2010/main" type="inkWord" rotatedBoundingBox="20847,8259 21289,8265 21288,8308 20846,8302"/>
              </emma:interpretation>
            </emma:emma>
          </inkml:annotationXML>
          <inkml:trace contextRef="#ctx0" brushRef="#br0" timeOffset="112992.7173">12528 5481 27 0,'0'0'124'0,"-8"0"-12"15,8 5-4-15,0-5-24 0,0 0 0 0,0 0-4 16,0 4 4-16,0-4-4 0,0 0-8 0,0 5-4 0,0-5-4 0,0 5 0 16,8-5-4-16,-8 0-4 0,8 4-8 0,0-4 0 0,2 0-8 15,-2 0-8-15,0 0-4 0,1 5-4 0,8-5-4 0,-8 0-4 16,7 0-4-16,2 0-4 0,-2 0-8 0,2 0 0 0,-1 0-8 0,8 0-12 15,-8 0-16-15,9-5-16 0,0 5-32 0,-10 0-28 0,10-4-32 16,-1-1-52-16,1 0-28 0,-8 5 44 0,7-4 36 16,-8-7 24-16,8 7 20 0</inkml:trace>
        </inkml:traceGroup>
        <inkml:traceGroup>
          <inkml:annotationXML>
            <emma:emma xmlns:emma="http://www.w3.org/2003/04/emma" version="1.0">
              <emma:interpretation id="{40F9FD6F-960B-4B53-A831-1DF16CA1133C}" emma:medium="tactile" emma:mode="ink">
                <msink:context xmlns:msink="http://schemas.microsoft.com/ink/2010/main" type="inkWord" rotatedBoundingBox="22104,7490 24667,7524 24644,9250 22081,9216"/>
              </emma:interpretation>
            </emma:emma>
          </inkml:annotationXML>
          <inkml:trace contextRef="#ctx0" brushRef="#br0" timeOffset="114913.5787">15359 4987 7 0,'0'-6'88'0,"8"-3"-8"0,-8-1-4 0,9 6-24 0,-1-6-4 16,-8 5 4-16,8-5-4 0,0 6 0 0,2-6 0 0,-2 1 0 16,0 3 4-16,2 2 0 0,-2-1-4 0,0 0 4 0,1 0-4 0,8 1-4 15,-9 4 0-15,1-5-8 0,-1 5-16 0,-8 0 16 0,8 0-4 16,2 0-8-16,-2 0-4 0,-8 5 4 0,8-1-8 0,-8 1 0 16,0 0-4-16,10 0-4 0,-10 5 0 0,-10-6 0 0,10 6 0 0,0-1-4 15,-8 1 0-15,8-1 0 0,-8 1 0 0,-2 5 0 16,2-5 0-16,0 3 0 0,-1-3 4 0,1 5-4 0,-1-5 0 0,1 3 4 15,-1-3 0-15,1 0 4 0,8-1 0 0,-8 1 0 0,-2 0 4 16,10-1 0-16,0-5-4 0,-8 7 4 0,8-2-4 0,0-4 0 16,0 5 4-16,0-1 0 0,0-4-4 0,0 5 4 0,8-6-4 0,-8 1 0 15,10 5 0-15,-10-5-4 0,8 4 0 0,0-4-4 16,1-1 0-16,-1 1-4 0,1 0 0 0,-1-5-4 0,9 5 0 0,-9 0-4 16,10-5-4-16,0 0-4 0,-2 4-8 0,1-4-8 0,0 0-16 15,0-4-16-15,1 4-16 0,-2-5-20 0,10 5-16 0,-9-5-24 16,0 0-76-16,0-4 24 0,-1 4 32 0,2-4 32 0,-10 4 24 0</inkml:trace>
          <inkml:trace contextRef="#ctx0" brushRef="#br0" timeOffset="114516.6404">15400 5442 51 0,'-8'0'112'0,"0"0"-8"0,0 0-8 0,-9 5-28 15,8-5 0-15,-8 5 0 0,9-1 4 0,-10 6 0 0,1-5-4 16,0 5-4-16,9-1 0 0,-9 5-8 0,-1-4 0 0,2-1-4 0,-2 6-4 15,2-1-4-15,-2 1 0 0,1-1-4 0,1 0-8 0,6 2-4 16,-6 2 0-16,-2-4-4 0,2 5-4 0,-2-4-4 16,1 4-4-16,1-5-4 0,-2 1 0 0,10-1 0 0,-10 1-8 0,10-1 0 15,-9 0-4-15,8-4-4 0,1 5-4 0,0-6-8 0,-1 0-8 16,1-4-16-16,8 0-16 0,0 0-24 0,-8 0-12 0,8-5-8 16,0 0-4-16,0-5-32 0,8 5-56 0,-8-10 20 0,8 5 36 0,1-4 28 15,-1 0 20-15</inkml:trace>
          <inkml:trace contextRef="#ctx0" brushRef="#br0" timeOffset="114282.2675">14932 5532 31 0,'0'0'108'0,"0"0"-8"0,0 0-4 0,8 0-20 16,-8 6 0-16,0-6 0 0,0 5-4 0,9 0 4 0,-9-1-4 15,0 6-4-15,9-5 0 0,-1-1-8 0,-8 6-4 0,8 0 0 0,2-1-8 16,6 2 0-16,-7-3-4 0,0 2-4 0,7 0-8 0,-7 4 0 16,8-5-4-16,0 1-4 0,-9 0-4 0,10 4 0 0,-2-4-4 15,10-1-4-15,-9 5-4 0,1-4 0 0,-2-1-4 0,2 1 0 16,7 0-4-16,-8-1-4 0,0 1-4 0,0 0-4 0,0-5-8 16,1 4-16-16,-10-4-8 0,9 4-20 0,-8-4-16 0,-1 0-12 15,1 0-12-15,-1-5-12 0,0 5-16 0,-8-5-56 0,0 0 8 16,8 0 36-16,-8-5 24 0,0 5 16 0</inkml:trace>
          <inkml:trace contextRef="#ctx0" brushRef="#br0" timeOffset="113383.6746">13799 5188 23 0,'-10'-10'84'0,"2"-3"-8"0,8 2-4 16,-8 2-24-16,8-1-4 0,0-4-4 0,0-1-4 0,0 1 4 15,0-1-4-15,0 1 0 0,8-1-4 0,-8-4-4 0,8 5 4 16,2-5-4-16,-2 4 4 0,0-4 0 0,1 5 4 0,-1-5-4 16,0 4 4-16,2-4 4 0,-2 5-4 0,8 0 4 0,-6-1 4 0,-2 5-8 15,0 1-4-15,1-6 0 0,0 6-4 0,-1 4 4 0,1-3-8 16,-9 1 0-16,8 3-4 0,-8-1 8 0,8 5-8 0,-8-5 4 16,9 5-4-16,-9 0 0 0,0 5 0 0,9 0 0 0,-9-1-4 0,0 3 4 15,0-4-4-15,0 7 0 0,8-1 4 0,-8 6-4 16,0-6 0-16,8 5 4 0,-8 1-4 0,0-1 0 0,0 5 0 0,10-4-4 15,-10 5 0-15,0-7-8 0,8 7 8 0,-8 0-8 0,8-2 4 16,1 1 0-16,-9 0-4 0,9 1 0 0,-9-1-4 0,8-4 0 16,0 4 0-16,-8-5 0 0,9 5-4 0,-1-4-4 0,-8-1 0 0,8 0-4 15,-8 0-12-15,10 1-4 0,-2-6-12 0,-8 1-12 0,8 0-8 16,-8-1-16-16,10 1-20 0,-10-1-20 0,0-2-8 0,8-4-24 16,-8 2-60-16,0-1 20 0,0 2 32 0,0-1 32 0,8-5 28 15</inkml:trace>
          <inkml:trace contextRef="#ctx0" brushRef="#br0" timeOffset="113622.0331">13799 5581 43 0,'0'5'108'0,"0"0"-8"0,0-5-8 0,-10 4-20 0,20-4-20 16,-10 5 20-16,0-5 4 0,8 0-4 0,0 0-4 0,-8 0 4 0,9 0-12 15,-1 0 0-15,10-5-4 0,-10 5-4 0,0-4-8 0,10-1-8 16,-2 0-8-16,2 5-4 0,-1-5-4 0,-1 0-8 0,2 1 0 16,8-1-8-16,-10-1 0 0,2 2-4 0,7 4-8 0,-9-4-4 0,2 4-12 15,8-5-12-15,-9 5-12 0,0 0-16 0,0 0-12 16,-1 0-12-16,2 0-4 0,-10-5-40 0,10 5-48 0,-2 5 16 0,-7-5 36 16,0 5 24-16</inkml:trace>
          <inkml:trace contextRef="#ctx0" brushRef="#br0" timeOffset="114021.9637">14106 6003 7 0,'0'0'100'0,"0"0"-8"0,0-5-8 0,0 5-24 16,0-4 0-16,0-1-4 0,8 0 0 0,-8-5 4 0,8 5-4 15,1-4 4-15,-9 4 0 0,8-4 0 0,9-1 0 0,-8 1-4 16,-1 3-4-16,0 2-8 0,10-6-4 0,-10 10 0 0,10-5-8 16,-10 1-4-16,9 4-8 0,-8 0-4 0,8 4 0 0,-9-4-4 15,0 5-4-15,2 0 0 0,-10 4 0 0,8 2-4 0,-8-2-4 16,8 0 4-16,-8 6-4 0,-8-2 0 0,8 3 0 0,-8 3 0 0,-2-5 0 16,10 5 0-16,-16 0 0 0,7 1 4 0,1 0 0 0,-10-2-4 15,10 1 0-15,0 0 0 0,-10 1 0 0,10-1 4 0,-10 0 0 16,10-5 0-16,0 1-4 0,-1-1 0 0,1 0 4 0,-1 1 0 0,9-5 4 15,-8 4 0-15,8-4 4 0,0-1-4 0,0 1 4 16,0-1 4-16,8 1-4 0,-8 0 0 0,9-6 4 0,-1 6-4 16,1-5 0-16,7 4 4 0,-6-4-4 0,6 0 0 0,2-1 0 0,-2 1-8 15,2 1 4-15,7-6-4 0,-7 4 0 0,6-4-4 0,2 0-4 16,-9 0-8-16,9 0-4 0,0 0-12 0,0 0-12 0,7-4-16 16,-7-2-20-16,-10 6-20 0,10-9-20 0,0 4-12 0,-1 0-68 0,-7-4-8 15,-2-1 36-15,2 1 32 0,-2-6 24 0,2 1 24 16</inkml:trace>
          <inkml:trace contextRef="#ctx0" brushRef="#br0" timeOffset="115307.5272">16032 4727 7 0,'8'0'96'0,"-8"0"0"0,0 0-8 0,0 0-20 0,9 0 0 15,0 0 4-15,-9 0 4 0,8 0-4 0,0 5 0 0,-8-5 8 16,10 0-8-16,-2 5-4 0,0 0 0 0,0 0 4 0,2-1-4 16,-2 1-16-16,9 5 16 0,-9-1 0 0,1 1 0 0,0 1-4 15,-1-3 4-15,0 6-4 0,10 1-8 0,-10-1 0 0,0 1 4 16,2-1-12-16,-2 0 4 0,0 6-4 0,1-1-4 0,-1 0-4 0,0 0-4 15,1 1-24-15,0 3-12 0,-1-4 0 0,-8 6 0 0,8 4 0 16,-8-6 0-16,10 6 0 0,-2 1 0 0,-8-2 0 0,0 0 0 16,8 1 0-16,-8 0 0 0,0 5 0 0,0-1 0 0,0-4 0 15,0 3 0-15,0 3 0 0,0-2 0 0,0 1 0 0,-8-5 0 16,8 4 0-16,-8 1 0 0,-2 0 0 0,10-6 0 0,-8 6 0 16,0 1 0-16,-1-3 0 0,0-3 0 0,-7 4 0 0,7-4 0 0,1 5 0 15,-10-6 0-15,10 6 0 0,-10-5 0 0,10-5-36 0,-8 5-64 16,-2-6-20-16,10 2-16 0,-9-2-36 0,9-3-24 0,-10-1-48 15,2-5-24-15,6-4 48 0,-6 4 36 0,7-9 40 0,-8 0 24 16,8 0 28-16</inkml:trace>
        </inkml:traceGroup>
        <inkml:traceGroup>
          <inkml:annotationXML>
            <emma:emma xmlns:emma="http://www.w3.org/2003/04/emma" version="1.0">
              <emma:interpretation id="{4BA28B2A-22E6-4D1E-91FF-1F46FE2DE494}" emma:medium="tactile" emma:mode="ink">
                <msink:context xmlns:msink="http://schemas.microsoft.com/ink/2010/main" type="inkWord" rotatedBoundingBox="25509,8268 26005,8275 26000,8645 25504,8638"/>
              </emma:interpretation>
              <emma:one-of disjunction-type="recognition" id="oneOf8">
                <emma:interpretation id="interp8" emma:lang="" emma:confidence="0">
                  <emma:literal>=</emma:literal>
                </emma:interpretation>
                <emma:interpretation id="interp9" emma:lang="" emma:confidence="0">
                  <emma:literal>€</emma:literal>
                </emma:interpretation>
                <emma:interpretation id="interp10" emma:lang="" emma:confidence="0">
                  <emma:literal>--</emma:literal>
                </emma:interpretation>
                <emma:interpretation id="interp11" emma:lang="" emma:confidence="0">
                  <emma:literal>_</emma:literal>
                </emma:interpretation>
                <emma:interpretation id="interp12" emma:lang="" emma:confidence="0">
                  <emma:literal>[</emma:literal>
                </emma:interpretation>
              </emma:one-of>
            </emma:emma>
          </inkml:annotationXML>
          <inkml:trace contextRef="#ctx0" brushRef="#br0" timeOffset="115889.9659">17182 5486 3 0,'0'4'120'0,"0"-8"-8"0,0 4-8 0,0 0-28 0,0 0 4 15,0 0-8-15,0 0 8 0,10 4-4 0,-10-4 4 0,0 0-8 16,0 0 0-16,8 0-8 0,0 0 4 0,-8 0-4 0,10 0-4 15,-2 0 0-15,0 0-4 0,1 0 0 0,8 0-4 0,-9 0 0 0,9 0-8 16,1 0 0-16,-2 0-8 0,2 0-4 0,-2 0-4 0,1 0-4 16,9 0-4-16,-8-4-4 0,6 4 0 0,-6 0-4 0,7 0-8 15,-7 0-4-15,-2 0-4 0,10 0 0 0,-8 0-12 0,-2 0-12 0,1 0-4 16,0-5-20-16,0 5-16 0,1 0-12 0,-10 0-28 16,0 0-16-16,2 0-20 0,-2 0-24 0,-8 0-60 0,0 0 24 0,0 5 32 15,0-5 40-15,-8 0 24 0</inkml:trace>
          <inkml:trace contextRef="#ctx0" brushRef="#br0" timeOffset="116131.3202">17234 5748 7 0,'-8'6'144'15,"8"3"-12"-15,0 1-8 0,0-6-24 0,8 1 4 0,-8 5 4 16,9-5 0-16,-9 0-4 0,8 0 0 0,1-1-4 0,-9-4 0 0,8 5-8 15,9-5-4-15,-9 5-4 0,2-5-8 0,6 0-8 0,2 0-4 16,-2 0-12-16,1 4-8 0,1-4-4 0,-2 0-12 0,2 0-4 16,8 0-4-16,-10 0-8 0,1 0 0 0,1 0-8 0,-2 0-12 15,2 5-8-15,-2-5-8 0,2 5-16 0,-10-5-12 0,9 0-24 16,-8 5-24-16,-1-5-32 0,-8 5-28 0,0-5-24 0,9 0-72 16,-18 0 8-16,9 5 52 0,-8-5 36 0,-1 0 28 0,1 0 28 0</inkml:trace>
        </inkml:traceGroup>
      </inkml:traceGroup>
    </inkml:traceGroup>
    <inkml:traceGroup>
      <inkml:annotationXML>
        <emma:emma xmlns:emma="http://www.w3.org/2003/04/emma" version="1.0">
          <emma:interpretation id="{88DBD7EF-94CF-46C0-A246-09350C89515D}" emma:medium="tactile" emma:mode="ink">
            <msink:context xmlns:msink="http://schemas.microsoft.com/ink/2010/main" type="paragraph" rotatedBoundingBox="2186,9498 26867,9588 26860,11369 2180,112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69DBD9-27CD-46E0-B928-5DD80B817EFE}" emma:medium="tactile" emma:mode="ink">
              <msink:context xmlns:msink="http://schemas.microsoft.com/ink/2010/main" type="line" rotatedBoundingBox="2186,9498 26867,9588 26860,11369 2180,11279"/>
            </emma:interpretation>
          </emma:emma>
        </inkml:annotationXML>
        <inkml:traceGroup>
          <inkml:annotationXML>
            <emma:emma xmlns:emma="http://www.w3.org/2003/04/emma" version="1.0">
              <emma:interpretation id="{C0D14CD6-3BD1-433D-9460-92053BB0AE5F}" emma:medium="tactile" emma:mode="ink">
                <msink:context xmlns:msink="http://schemas.microsoft.com/ink/2010/main" type="inkWord" rotatedBoundingBox="2184,10210 2584,10212 2582,10639 2182,10637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17326.1239">-6067 7417 43 0,'-9'6'88'16,"9"-2"-32"-16,0-4 20 0,-8 5-20 0,8-5-4 0,0 0-4 15,0 5 0-15,0-5-4 0,0 0 0 0,0 0 0 0,0 0 0 0,0 0-4 16,0 0 0-16,0 0 4 0,0 0 4 0,0 0 8 0,0 0-8 15,0 0 0-15,0 0 0 0,0 0 4 0,8 5 0 0,-8-5 4 16,0 0-4-16,9 4 0 0,-9-4 4 0,9 0-4 0,-9 5-4 16,8-5 4-16,-8 0-4 0,9 5 0 0,-1-5-4 0,0 0-4 15,0 0-4-15,2 0-8 0,-2 0-4 0,10 5 0 0,-10-5-4 0,0 0-8 16,1 0 0-16,8-5 0 0,-9 10-4 0,9-5 0 0,-9-5 0 16,10 5-8-16,-10 0 4 0,10 0-4 0,-10 0-4 15,0 0 4-15,10-5-4 0,-10 5 0 0,1 0-8 0,-1 0-4 0,10 0-8 16,-18 0-12-16,8 0-8 0,0 0-8 0,0-5-8 0,-8 5-4 15,10 0-4-15,-10 0-4 0,8 0-8 0,-8 0-24 0,0 5-16 16,0-5-12-16,0 0-56 0,-8 0-28 0,8 0 36 0,-10 0 36 16,10 0 12-16,-8 0 44 0</inkml:trace>
          <inkml:trace contextRef="#ctx0" brushRef="#br0" timeOffset="117643.2773">-6144 7797 91 0,'0'4'96'0,"0"1"-12"0,0 1-4 0,0-6-28 0,0 0 4 0,0 4 0 16,0-4 0-16,0 5 4 0,8-5 0 0,-8 4 4 0,0-4 0 16,10 5 0-16,-10-5 0 0,8 0-4 0,0 0 0 0,0 5 4 15,-8-5 0-15,10 5-4 0,-2-5 0 0,9 4-12 0,-8-4 20 16,-1 0-4-16,1 0 0 0,-1 0-12 0,8 0 0 0,-6 0-8 15,-2 0 4-15,10 0-12 0,-10 0 0 0,0 0-8 0,1 0 0 16,8 0-4-16,-9 0 0 0,1 0-4 0,7 0-4 0,-6 0-4 0,-2 0-4 16,0 0 0-16,2 0-4 0,-2 0 0 0,0 0 0 0,0-4-4 15,-8 4-4-15,9 0 0 0,0 0-4 0,-9 0-4 0,0 0-8 16,8 0-8-16,-8 0-12 0,0 0-20 0,0 0-16 0,0 0-16 16,0 0-16-16,0 0-44 0,0 0-44 0,0 0-80 0,0 0 28 15,-8 0 52-15,8 0 24 0,0 0 40 0,-9 0 28 0</inkml:trace>
        </inkml:traceGroup>
        <inkml:traceGroup>
          <inkml:annotationXML>
            <emma:emma xmlns:emma="http://www.w3.org/2003/04/emma" version="1.0">
              <emma:interpretation id="{1C915487-F7BE-4097-909C-BF3A99EB4DE6}" emma:medium="tactile" emma:mode="ink">
                <msink:context xmlns:msink="http://schemas.microsoft.com/ink/2010/main" type="inkWord" rotatedBoundingBox="3831,9535 4073,9536 4068,11090 3825,11089"/>
              </emma:interpretation>
            </emma:emma>
          </inkml:annotationXML>
          <inkml:trace contextRef="#ctx0" brushRef="#br0" timeOffset="121990.6605">-4268 6765 11 0,'0'0'64'0,"0"0"-8"0,0-4-4 15,0 4-24-15,9 0-4 0,-9-5 4 0,0 5-8 0,0 0 0 16,0-5 0-16,0 5 0 0,0-4-4 0,0 4-4 0,0 0 4 16,0 0-4-16,0 0 0 0,0 0 4 0,0 0 4 0,0 0 0 15,0 0 4-15,0 0 4 0,0 0 0 0,0 0 12 0,0-5-4 16,0 10 0-16,0-5 4 0,0 0 4 0,0 0 0 0,0 0 4 0,0 0-4 16,0 0 0-16,0 0-4 0,0 0-8 0,0 0-8 0,0 0 4 15,0 0-4-15,0 0-4 0,0 0 0 0,0 0 0 0,-9 0-4 16,9 4 4-16,0-4 0 0,-9 5 0 0,9 0 4 0,-8-1-4 0,8 1-4 15,-9 0 0-15,1 5 0 0,0-2 0 0,-2 3 0 16,2-2 0-16,0 1 0 0,8 5 0 0,-10-1-4 0,2-5 0 0,0 6 0 16,0-1 0-16,-1 1 4 0,1-2-4 0,-1 2 4 0,0 0-4 15,1 4 0-15,0-5 0 0,8 5-20 0,-10 0 16 0,2-4 4 16,0 4 0-16,8 1-8 0,-8-2 0 0,-2 2 0 0,10-1 0 0,-8 0 0 16,8 1 0-16,-8-1 0 0,8 0 0 0,-9 5 0 0,9-5 0 15,0 0-4-15,-8 6 0 0,8-7 0 0,0 6 4 0,0-5 0 16,0 5-4-16,0-5 0 0,0 0 0 0,0 6 4 0,0-6 0 15,0 5-8-15,0-5 4 0,0 5-4 0,0-5 4 0,0 5 0 16,8-5 4-16,-8 6-4 0,0-2 0 0,9-4 4 0,-9 6-4 0,0-2 0 16,8 2-4-16,0-6 8 0,-8 5-4 0,10 0 0 15,-2-5 0-15,0 5 0 0,0-1 4 0,-8-3-4 0,10 4 0 0,-2-5 4 16,0 5-4-16,1-5 0 0,0 0 0 0,-1 1 4 0,-8-1-4 16,9 0 0-16,-1 0 0 0,0 0 0 0,0 0 0 0,2-4 0 15,-2-1 0-15,0 1 0 0,2 4 0 0,-10-9 0 0,8 4 0 0,0 0 0 16,-8-4-4-16,9 3 4 0,-1-2 4 0,-8-2-4 0,0-4 0 15,9 5-4-15,-9-5-16 0,0 4 24 0,9-4-4 0,-9 0 0 16,0-5-4-16,0 4 0 0,0-4 0 0,0 0-8 0,0 6-4 16,0-6-8-16,0 0-12 0,0 0-12 0,0-6-12 0,0 2-4 15,0-1-12-15,0 0-12 0,0-4-16 0,-9-1-16 0,9 0-20 0,0 1-60 16,-9-6 24-16,9 1 36 0,0 0 24 0,0-5 16 0</inkml:trace>
        </inkml:traceGroup>
        <inkml:traceGroup>
          <inkml:annotationXML>
            <emma:emma xmlns:emma="http://www.w3.org/2003/04/emma" version="1.0">
              <emma:interpretation id="{3AB3A160-A8B6-4DA9-B9DF-507AABEE8452}" emma:medium="tactile" emma:mode="ink">
                <msink:context xmlns:msink="http://schemas.microsoft.com/ink/2010/main" type="inkWord" rotatedBoundingBox="4812,9645 7471,9655 7467,10810 4807,1080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23173.4817">-2802 7494 63 0,'9'0'100'16,"-9"5"-8"-16,9-5-4 0,-1 5-24 0,0 0-4 0,-8-5 0 15,10 10 0-15,-2-6 0 0,0 1 0 0,10 0-4 0,-10-1 0 0,0 6 0 16,1 0-4-16,8 0-12 0,-8-6 0 0,7 11-4 0,2-5 0 16,-2-1 0-16,2 5 0 0,-10 1 0 0,9-5-4 0,0 3 0 15,0 7 0-15,1-6 0 0,-2 0-8 0,2 1 0 0,-2 4-4 0,2-5 0 16,-1 1 0-16,-1-1-4 0,-6 1 0 0,6 0-8 15,2-2 4-15,-10 2-8 0,9-6 0 0,-9 5-4 0,1-4 0 0,8 0-4 16,-9-1 0-16,2 1-8 0,-2-1-16 0,0 1-12 0,0-5-16 16,2 0-32-16,-2 0-20 0,-8-1-20 0,8 2-24 0,-8-6-64 15,0 4 24-15,0-4 36 0,9 0 32 0,-9 0 20 0</inkml:trace>
          <inkml:trace contextRef="#ctx0" brushRef="#br0" timeOffset="123357.9887">-2250 7480 71 0,'0'-5'108'15,"-9"5"-4"-15,9-4-4 0,0 4-24 0,-8 0 0 0,8 0 0 0,0 0-4 16,-9 0-8-16,9 4 4 0,-9-4-12 0,1 5 0 0,8 0-4 16,-9-5-4-16,9 5 0 0,-8-1 0 0,8 6 0 0,-9-6 0 15,9 6-4-15,-8-1-4 0,-1 0 0 0,9 6-4 0,-9-1-4 16,1 1-4-16,-1-1-4 0,0 6-4 0,1-2 0 0,-9 0-4 15,8 6-4-15,-8 0-4 0,8 0 0 0,-7-1-4 0,-2 1 0 0,0-1-4 16,2 6-4-16,-2-6 0 0,10 1-4 0,-10-5-8 0,2 5-32 16,6-5 8-16,2 0-16 0,-8-1-16 0,6-7-36 0,2 2-20 15,8-3-12-15,-8-5-64 0,8-1-8 0,0-4 44 0,0 0 36 0,0-4 20 16,8-1 28-16</inkml:trace>
          <inkml:trace contextRef="#ctx0" brushRef="#br0" timeOffset="123803.7968">-1812 7341 63 0,'-8'5'108'0,"-2"0"-4"16,10-1-12-16,-8 1-24 0,8 1-8 0,-8-6-4 0,8 0-4 16,-10 4 4-16,10-4-4 0,0 0 0 0,0 5 0 0,0-10 0 15,0 5-8-15,0 0-4 0,0-4 0 0,0-2-4 0,10 1-8 16,-10 1 4-16,8-1-8 0,0-5-4 0,2 5 4 0,-2-4 0 16,0-1-4-16,1 1 0 0,-1 0 0 0,1-1 4 0,-1 0-4 0,1-5 0 15,7 6 0-15,-6 0-4 0,-2-1 0 0,0 0 0 0,2-4 0 16,-2 9-4-16,0-5-4 0,1 1 0 0,-1-1 0 0,0 6 0 15,1-2-8-15,0 2 8 0,-9-1-4 0,8 0 4 0,0 5-8 0,-8-5 4 16,10 5 0-16,-10-4-4 0,8 4 4 0,-8 0 0 16,0 0 4-16,8 4-4 0,-8-4-4 0,0 5 0 0,10 0 8 0,-10 0-8 15,0 5 0-15,0-6 0 0,0 6-16 0,0-5 28 0,0 9-8 16,0-5 0-16,0 1 0 0,0 5 0 0,0-1-8 0,0 5 8 16,0-4-4-16,0-1 0 0,0 0-4 0,0 1-4 0,0-1 4 15,0 0-8-15,8 1-4 0,-8-1-12 0,0 0-4 0,0-4-12 0,8 5-16 16,-8-11-24-16,0 6-16 0,8-1-16 0,-8-4-4 15,0 0-56-15,9 0-28 0,-9-5 40 0,8 0 32 0,1-5 20 0</inkml:trace>
          <inkml:trace contextRef="#ctx0" brushRef="#br0" timeOffset="124149.8692">-1257 7130 23 0,'0'0'100'0,"0"5"-8"16,0-5-8-16,0 5-28 0,8-1 0 0,-8 6-4 0,0-5-8 15,-8 5 0-15,8-1-16 0,0 1 20 0,0-1-4 0,0 1 4 16,0 4-4-16,0-4 0 0,0 4 0 0,0 0 0 0,0 1-4 16,8-2-4-16,-8 3-4 0,0-2 4 0,8 0-4 0,-8 1 4 0,8-1-4 15,1-4 0-15,-9 4 0 0,8 0-4 0,10-4-4 0,-10-1 4 16,0 1 0-16,2 0-4 0,6-1-4 0,2-4-4 0,-10 5 4 16,9-10-4-16,0 4 0 0,0 2-4 0,1-6 0 0,-2 0-4 0,2-6 4 15,-10 2-8-15,9-1 0 0,0 0 0 0,0 0 0 16,-1-4 0-16,2-1 0 0,0-5 0 0,-10 6-4 0,0-5 0 15,9 4 4-15,-9-3-4 0,-8-2 0 0,9 0 4 0,0 1-4 0,-9-1 4 16,0 2-8-16,0-2 4 0,-9 1 0 0,0-1-4 0,1 1 4 16,0 4 4-16,-1 0-8 0,-7 1 0 0,6-1 4 0,-6 1 0 15,-2 4-4-15,2 0 4 0,-2 5-4 0,1 0-4 0,1 0 0 0,-2 5-4 16,2 0-4-16,-2 4-8 0,-8 1-8 0,18-1-4 16,-17 6-8-16,15-5-16 0,-6 4-24 0,-2 5-24 0,2-6-16 0,7 3-44 15,-8-2-48-15,8 0 44 0,1 1 36 0,-8-6 24 0,16 2 20 16</inkml:trace>
          <inkml:trace contextRef="#ctx0" brushRef="#br0" timeOffset="122817.4337">-3450 6876 75 0,'0'-4'92'0,"8"4"-8"15,-8-6 0-15,0 1-28 0,0 5-4 0,0 0 4 0,0-4 0 16,10 4 0-16,-10 0-4 0,0 0 4 0,0 0 0 0,0-5-4 0,8 5 0 15,-8 0-4-15,0 0-8 0,0 0-4 0,0 5-4 0,0-5 4 16,0 4 0-16,0-4 0 0,0 5 4 0,0 1-8 0,0-2 4 16,0 6-4-16,0-1-4 0,0 1 0 0,0 3 4 0,0 2-8 15,0 0 4-15,0-1-4 0,0 5 0 0,0-4-4 0,-8 4 0 16,8 0-4-16,-10 0 0 0,10 5-4 0,-8-5 0 0,8 0 0 0,-8 6-4 16,0-6 0-16,8 5-4 0,-9-5 0 0,0 5 0 0,9-5 0 15,-8 5 0-15,-1-6 0 0,9 7 0 0,-8-6-4 0,8 1 0 16,0 4 0-16,0-5-4 0,0-1 8 0,-8 2-4 0,16-6 0 15,-8 5-4-15,0-4 4 0,0-1 4 0,8 1-4 0,-8-1-4 16,9-4 0-16,-9-1 0 0,8 1 4 0,1 0-4 0,0-1 0 0,-1-4 0 16,0 0 0-16,0 0 0 0,2-1 0 0,-2-4 0 0,10 0 4 15,-10 6-8-15,0-6 4 0,9 0 0 0,-8 0-4 0,-1-6 4 16,9 6 0-16,-9-4 0 0,2 4 0 0,-2-5 0 0,0 0 4 16,10 0-4-16,-10 1 4 0,-8-1-4 0,8 0 0 0,1 5 4 15,0-10 0-15,-9 5 4 0,8 5-4 0,1-5 0 0,-9 1 0 0,8-1 0 16,-8 0 0-16,8 1 0 0,-8 4 0 0,10-6 0 0,-10 2 4 15,0 4-4-15,8 0 0 0,-8 0 4 0,8 0 0 0,-8-5-4 16,0 5 4-16,8 0 0 0,-8 5 0 0,0-5 0 0,10 4 0 0,-10-4 0 16,0 10 4-16,8-5-4 0,-8 4 0 0,0-4-4 15,0 5 4-15,0 0 0 0,0 4 0 0,0 0-4 0,0 1 4 0,0-1-4 16,0 5 0-16,0 0 0 0,0 1 0 0,0-1-4 0,0 0 4 16,0-1 0-16,0 7 0 0,-8-6 4 0,8 1-4 0,0 4-4 15,0-5 4-15,0-1-8 0,0 2 4 0,0-6-4 0,-10 5-8 16,10-4-4-16,0-1-16 0,0 1-8 0,0-5-16 0,0-1-8 0,0 1-16 15,0-6-12-15,10 2-12 0,-10-2-8 0,8-4-36 0,-8 0-52 16,0-4 28-16,0-2 32 0,8 2 28 0,-8-1 28 0</inkml:trace>
        </inkml:traceGroup>
        <inkml:traceGroup>
          <inkml:annotationXML>
            <emma:emma xmlns:emma="http://www.w3.org/2003/04/emma" version="1.0">
              <emma:interpretation id="{25B5CE7E-8781-452F-A965-A7503777FC31}" emma:medium="tactile" emma:mode="ink">
                <msink:context xmlns:msink="http://schemas.microsoft.com/ink/2010/main" type="inkWord" rotatedBoundingBox="8093,10375 8527,10376 8527,10438 8092,10436"/>
              </emma:interpretation>
            </emma:emma>
          </inkml:annotationXML>
          <inkml:trace contextRef="#ctx0" brushRef="#br0" timeOffset="125928.1125">-226 7590 7 0,'0'0'88'0,"-8"0"-12"0,8-4-4 15,0 4-24-15,0 0 0 0,0 0-16 0,0 0 20 0,0 0 0 16,0 0 0-16,0-5 8 0,0 5 4 0,0 0 0 0,0 0-4 0,0 0 0 16,0 0 0-16,0 0-16 0,0 5 4 0,0-5-12 0,0 0 4 15,0 0 0-15,0 0 8 0,0 0 0 0,0 0 0 0,8 0 4 16,-8 0 4-16,8 0 0 0,-8 4 0 0,9-4 4 0,-1 6-4 0,-8-6-4 15,18 4 4-15,-10 1-4 0,0-5-4 0,10 4-4 16,-10-4-4-16,10 6-4 0,-2-6 0 0,1 0-4 0,0 4-8 0,0-4 0 16,1 0-4-16,-2 0-20 0,2 0 0 0,7 0 0 0,-8 0 0 15,0 0 0-15,1 0 0 0,-2 0 0 0,-8 0 0 16,10 0 0-16,-1 0 0 0,-9 0 0 0,1 0 0 0,8 0 0 0,-17 0 0 16,8 0 0-16,2 0 0 0,-2 0 0 0,-8 0 0 0,0 0-16 15,8 0-24-15,-8 0-8 0,0 0-12 0,0 0-16 0,0 0-20 16,0 5-16-16,0-5-32 0,0 5-28 0,0-5-48 0,0 5-56 0,0-5 52 15,0 4 44-15,0-4 32 0,0 6 32 0,0-6 24 0</inkml:trace>
        </inkml:traceGroup>
        <inkml:traceGroup>
          <inkml:annotationXML>
            <emma:emma xmlns:emma="http://www.w3.org/2003/04/emma" version="1.0">
              <emma:interpretation id="{9F3336A1-DE4E-4B97-86C2-1FE2AA3D8246}" emma:medium="tactile" emma:mode="ink">
                <msink:context xmlns:msink="http://schemas.microsoft.com/ink/2010/main" type="inkWord" rotatedBoundingBox="9579,9700 11870,9708 11866,10731 9575,1072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27179.7652">2860 7461 31 0,'0'-5'128'0,"0"-5"-4"0,-8 6-12 15,8-1-20-15,-8 0 0 0,-1 0-8 0,9 5 4 0,-8 0-4 16,8 0-8-16,-9 0 0 0,0 0-12 0,1 0 0 0,0 5-4 0,8 0-4 16,-10 4 4-16,-6-4 0 0,8 5-4 0,-2 0 0 0,2 4-8 15,0-5-8-15,-9 6-4 0,8 4-4 0,-8 0-4 0,1 1-4 16,-2-1-4-16,0 4-4 0,2-3-4 0,-1 4-4 0,-1 0 0 16,2 0-24-16,8 0 24 0,-10 0-4 0,0-5-4 0,2 5-4 15,7-4-4-15,-7-2-12 0,7-4-12 0,0 5-12 0,1-4-12 0,8-5-16 16,-8-1-12-16,8-4-24 0,0 0-20 0,0-1-16 0,0-4-36 15,0-4-52-15,8-1 44 0,0 0 32 0,1-4 32 0,-9-6 20 16</inkml:trace>
          <inkml:trace contextRef="#ctx0" brushRef="#br0" timeOffset="127599.6401">3048 7106 31 0,'0'-10'96'0,"0"5"-8"0,9 1-4 0,-9-6-24 0,8 6 0 16,-8-6-4-16,9 0 0 0,-9 5-4 0,8-4 4 0,0-1 4 16,2 0 0-16,-2 1 0 0,0 4 0 0,0-4-4 0,10-1-4 15,-10 1 0-15,1 4 0 0,0-5 0 0,8 0 0 0,-9 6-8 0,0-1-4 16,1-5 4-16,8 10-8 0,-9-9 0 0,2 3 0 0,-2 6-4 15,0 0-4-15,1-4 4 0,0 4-4 0,-1 0-4 0,-8 0 0 16,8 4 0-16,1-4 4 0,-9 6 0 0,8 3 0 0,-8-4 0 16,0 5-4-16,8-1-4 0,-8 1-4 0,0 4 4 0,0 1-4 15,0-1 0-15,0 1 0 0,0-1 0 0,0 5 0 0,0 0-4 0,0-5 4 16,0 10-4-16,-8-4 0 0,8-1 0 0,0 0-4 0,0 0-4 16,-8-4 4-16,8 4 0 0,0 0 0 0,0 1-4 0,0-1 0 15,0-5-8-15,0 0 4 0,0 1 0 0,0-1-16 0,0 0 12 16,0 1 4-16,0-6 0 0,0 6-4 0,0-6-4 0,0 0-4 15,0-4-12-15,0 5 4 0,0-5-16 0,0 0 0 0,0 0-12 16,0-5-8-16,0 0-8 0,0 4-12 0,0-4-4 0,0-4-20 0,0 4-12 16,0-5-8-16,0 0-12 0,0 0-16 0,0-5-44 0,0 5-8 15,0-9 36-15,0 5 36 0,-9-1 20 0,9 1 20 0</inkml:trace>
          <inkml:trace contextRef="#ctx0" brushRef="#br0" timeOffset="127799.1096">3134 7274 83 0,'-10'5'104'0,"10"0"-16"0,0-5-4 0,0 3-28 0,0 4-4 16,0-7 0-16,0 4 4 0,0-4 4 0,10 0 4 0,-10 0 0 15,0 0 8-15,8 0-12 0,0 0-16 0,1 0 16 0,0 0 0 0,-1 0-8 16,1 0 0-16,7 0-4 0,-7 0-12 0,8 0-4 0,1 0-4 16,-10 0-4-16,9 0-8 0,0-4-4 0,0 4-4 0,-1-7 0 15,2 7-8-15,8-3-4 0,-9 3-8 0,0 0-12 0,0-5-20 16,-1 0-40-16,2 5-40 0,0-5-36 0,-2 1-80 0,1 4 40 15,0-6 40-15,0 6 28 0,-9-4 28 0</inkml:trace>
          <inkml:trace contextRef="#ctx0" brushRef="#br0" timeOffset="126637.2158">1334 7298 23 0,'-8'0'84'0,"8"0"0"0,-8 0-8 15,-2 0-28-15,10 0 4 0,-8 0-4 0,0 0 4 0,-1-4-4 16,9 4 0-16,-9-7-4 0,9 4 4 0,0-2 4 0,-8 0-8 0,8-4 0 16,0 3 4-16,0-3 0 0,0 0 0 0,0-6-12 0,8 5 0 15,-8-4 4-15,9 0-4 0,-9-1-4 0,9 1 8 0,-1-1-4 16,0 1 0-16,2-1 0 0,-2 1-4 0,0 0 0 0,10 0 0 15,-10-1 0-15,9 5 0 0,-9-4-8 0,0 5 0 0,10-1 0 16,-10 5-4-16,2-5-4 0,6 6 0 0,-8 4 0 0,1 0-24 0,0 0 24 16,-1 4 0-16,9 1-8 0,-9 5 4 0,2 0-4 0,-2 4 4 15,0 0-4-15,-8 6 0 0,8-2-4 0,2 2 0 0,-10 9-4 16,0-6 4-16,8 2-4 0,-8 3 4 0,-8 6 0 0,8-5-4 16,-10 4-4-16,10-4 0 0,-8 9 0 0,-8-5 0 0,6 1 0 15,-6 0 4-15,7 5-4 0,-8-6 4 0,0 1 0 0,1-1 0 16,-2 1 0-16,0 0 0 0,-7-6 0 0,9-4 0 0,-2 0 0 0,10 1-4 15,-10-7 4-15,2-3 0 0,7-1 0 0,0-5-4 0,1 1 0 16,-1-6 0-16,1 1 4 0,8-10 0 0,0 5 0 0,0-4-4 16,0-6 4-16,0 6 4 0,0-6-4 0,0 1-4 0,8-6 4 15,1 6 0-15,-9 0-4 0,8-6 8 0,1 5 0 0,0 0-4 16,-1 1 0-16,0-2 0 0,2 3 4 0,-2 3 0 0,0 0-4 0,0 0 4 16,2 0-4-16,-2 5 8 0,0 0 0 0,9 0 0 0,-9 5 4 15,2 0-8-15,-2 0 8 0,0 5-4 0,2-7-20 0,6 8 24 16,-8-2 0-16,1 1 4 0,8 4-8 0,-8-3 4 0,7-2-4 0,-6 6 4 15,-2-2-4-15,8-3 0 0,-6-1 0 0,6 5 0 16,-7-3 0-16,8-2-4 0,-8 1 4 0,7-6-4 0,-7 6-4 0,0-5 0 16,7 5 0-16,-6-6 0 0,6 1-4 0,-7-5-4 0,0 5 4 15,7-5-8-15,-7 0 0 0,-1 0-12 0,10 0-8 0,-10-5-12 16,0 0-16-16,10 1-16 0,-10-2-16 0,10-3-24 0,-10 4-12 16,0-4-20-16,9-6-24 0,-9 5-60 0,10-4 36 0,-10 0 36 15,10 0 32-15,-10-1 24 0</inkml:trace>
          <inkml:trace contextRef="#ctx0" brushRef="#br0" timeOffset="126994.2618">2255 7499 87 0,'0'0'96'16,"0"0"-12"-16,0 0-8 0,0 0-20 0,0 0 0 0,0 0 0 15,0 0-4-15,0 0 4 0,9 0 0 0,-9 0 0 0,0 5-4 16,8-5 8-16,1 5 0 0,-9-1-8 0,8 2 4 0,10-2 0 0,-10 1 0 16,0 4-4-16,0-4-4 0,10 5-4 0,-1 0 0 0,0-1 0 15,-8 6-4-15,7-1-4 0,2-5 4 0,-2 6-4 0,2-1 0 16,-1 1-4-16,8-1-4 0,-8 1-4 0,1-1 0 0,8 0-8 0,-10 1 0 16,1-1-4-16,0 0-4 0,8 1 0 0,-7-1 0 15,0 1-4-15,-2-6-4 0,1 6 0 0,9-6-8 0,-18 5-4 0,10-4-4 16,-2-1-12-16,2 6-16 0,-10-5-12 0,0-6-16 0,1 6-16 15,0-5-28-15,-1 5-40 0,-8-10 8 0,9 4-72 0,-9 1 4 16,0-5 44-16,0 0 32 0,0-5 24 0,-9 1 24 0</inkml:trace>
        </inkml:traceGroup>
        <inkml:traceGroup>
          <inkml:annotationXML>
            <emma:emma xmlns:emma="http://www.w3.org/2003/04/emma" version="1.0">
              <emma:interpretation id="{5F54478C-7896-44B7-9DD9-FA25D6B4A27C}" emma:medium="tactile" emma:mode="ink">
                <msink:context xmlns:msink="http://schemas.microsoft.com/ink/2010/main" type="inkWord" rotatedBoundingBox="12604,10014 13090,10016 13088,10467 12602,10465"/>
              </emma:interpretation>
            </emma:emma>
          </inkml:annotationXML>
          <inkml:trace contextRef="#ctx0" brushRef="#br0" timeOffset="128519.1792">4276 7509 23 0,'0'4'96'0,"0"-4"-4"0,0 6-4 0,0-2-20 0,8 1 0 15,-8 0 4-15,0-5 0 0,9 4 4 0,0 1 0 0,-9-5 0 16,8 0-8-16,1 0-8 0,-1 0 0 0,0 0-4 0,10 0-4 16,-10 0-4-16,10 0-8 0,-2 0-8 0,2 0 0 0,-1 0-8 15,-1 0-4-15,2-5-8 0,-2 5-4 0,10-4-4 0,-9 4 0 0,9-5-8 16,-10 5-4-16,2 0-4 0,8-5-16 0,-9 5-12 0,0 0-16 16,0-4-20-16,-1 4-16 0,2 0-12 0,-10-6-12 0,10 6-64 15,-10 0-12-15,9-4 36 0,-8 4 40 0,-1 0 0 0</inkml:trace>
          <inkml:trace contextRef="#ctx0" brushRef="#br0" timeOffset="128308.7476">4361 7274 7 0,'0'-9'96'0,"0"3"-16"0,0 2-4 0,0-1-24 16,8-4-8-16,-8 4 4 0,0 5-4 0,0-5 0 0,0 0-8 15,10 5 0-15,-10-5 4 0,0 5 4 0,0 0 0 0,0 0-4 16,0 0 4-16,0 0-12 0,0 0 8 0,0 5-8 0,0 0 4 16,0 0-8-16,0 4 4 0,0 1-4 0,0 0-4 0,0 4-8 15,0-6 4-15,0 8-4 0,0 3 0 0,0-5-4 0,0 5 4 16,8 5 0-16,-16-5-8 0,8 0 0 0,0 1-4 0,0 4 0 16,0-5 0-16,0 0-4 0,0 1 0 0,0-2 0 0,0 2 0 0,0-6-4 15,0 1 0-15,0-1 0 0,0 1-4 0,0-6 0 0,0 5-8 16,0-8-12-16,0 3-16 0,0-5-8 0,0 6-16 0,0-10-12 15,0 5-8-15,0-5-24 0,0-5-60 0,0 5 8 0,0-4 32 16,0-2 28-16</inkml:trace>
        </inkml:traceGroup>
        <inkml:traceGroup>
          <inkml:annotationXML>
            <emma:emma xmlns:emma="http://www.w3.org/2003/04/emma" version="1.0">
              <emma:interpretation id="{7B5E8098-6032-41EF-94BC-D76DB3CB62DF}" emma:medium="tactile" emma:mode="ink">
                <msink:context xmlns:msink="http://schemas.microsoft.com/ink/2010/main" type="inkWord" rotatedBoundingBox="13623,9701 14288,9704 14282,11291 13617,11288"/>
              </emma:interpretation>
            </emma:emma>
          </inkml:annotationXML>
          <inkml:trace contextRef="#ctx0" brushRef="#br0" timeOffset="129063.7253">5430 7265 27 0,'0'0'92'0,"0"0"-8"0,0-6-4 16,0 6-20-16,0-4-4 0,0-1 4 0,0 0-8 15,-8-4 0-15,8-1 0 0,8 0-20 0,-8 1 28 0,0-1-4 0,8 1 0 16,0-6-4-16,-8 1-4 0,10-1-4 0,-2 1 0 0,0-1-4 16,2 1 0-16,-10 0 0 0,16-5-4 0,-7 4 4 0,-1 1-4 15,0 0 0-15,1-1 0 0,0 5 0 0,-1-4 0 0,0 5 0 0,2-1-4 16,-2 0 0-16,0 1-4 0,-8-1-4 0,9 5 0 15,-9 1 0-15,0-1-4 0,8-1 4 0,-8 2-4 0,0 4-4 0,0 0 0 16,0-5 4-16,0 10 0 0,0-5 0 0,0 4-4 0,0 2 0 16,0-1 0-16,0-1 0 0,0 6-4 0,0 4 0 0,0-4 4 15,9 4-8-15,-9 1 8 0,0 4-8 0,0-5 0 0,0 5-4 16,8 6 0-16,-8-7 4 0,0 6-4 0,9 1 4 0,-9-6 0 16,0 5-4-16,8 0 0 0,-8-5-4 0,0 5 4 0,8 0-4 15,-8-4-4-15,0-2 8 0,10 1-12 0,-10 1 0 0,8-1 0 0,-8 0 4 16,0-5-12-16,8 0-12 0,-8 1-12 0,0-1-8 0,10-4-12 15,-10-1-16-15,0-3-8 0,0 3-16 0,0-4-32 0,8 1-28 16,-8-6-32-16,-8 3-56 0,8-3 40 0,0 0 36 0,-10 0 40 16,10-3 20-16,-8-3 28 0</inkml:trace>
          <inkml:trace contextRef="#ctx0" brushRef="#br0" timeOffset="129215.3199">5294 7634 67 0,'0'4'104'0,"8"-4"0"0,-8 0 0 0,9 0-16 0,-9 6 4 15,8-6 4-15,1 0 0 0,0-6-12 0,-1 6 0 0,0 0-4 16,10 0-8-16,-10-4 0 0,9-1-12 0,-8 5-4 0,8-5 0 0,-1 5-8 16,2 0-8-16,-2-5-8 0,10 5-4 0,-9 0-8 0,0-4-4 15,0 4 0-15,1 0-8 0,7 0 0 0,-8 0-4 0,0 0-4 16,9 0-8-16,-10 0-8 0,2 0-8 0,-2 0-20 0,10 0-16 15,-17 0-20-15,7 0-24 0,2 0-24 0,-2 4-16 0,-7-4-64 16,0 0 0-16,-1 0 40 0,1 5 36 0,-9-5 24 0,8 5 16 16</inkml:trace>
          <inkml:trace contextRef="#ctx0" brushRef="#br0" timeOffset="129662.1215">5580 8003 7 0,'0'0'108'15,"0"-5"-12"-15,0 1-4 0,-8-2-24 0,8 2 4 0,0-1-4 0,0 0 0 16,0-4-4-16,0 3-4 0,0 2 4 0,0-1-4 16,8 1-4-16,-8-2-4 0,0 2-8 0,0-1-4 0,0 5-4 0,0-5 4 15,0 5-4-15,0 0-4 0,0 0 4 0,0 5-4 0,0 0-4 16,0-1 0-16,0 2-4 0,0 3 0 0,0 1-4 0,0-1 0 15,-8 1-4-15,8 4-4 0,0 1-4 0,-8-6 0 0,8 5 0 16,0 5 0-16,-10-4 0 0,10 5 0 0,0-7-8 0,0 2 0 0,0-1 4 16,0 1 0-16,0-1-4 0,0 1 0 0,0-1 0 15,0-5 0-15,10 6-4 0,-2-6 4 0,-8 2 4 0,8 2-8 0,1-8 4 16,-1 5 0-16,1-5 0 0,-1 4-4 0,1-4 0 0,7-5 4 16,-6 5 0-16,6-5-4 0,-6 0 0 0,6 0 8 0,-8 0-4 15,9-5 0-15,1 0-4 0,-10 0 4 0,10-4 0 0,-2 4-4 0,-8 0 4 16,10-4 0-16,-10 4 0 0,1-6 0 0,7 7-4 0,-6-5 4 15,-2 4-4-15,0 0 4 0,1 0-4 0,0 5 4 0,-9-4-4 16,8 4 4-16,0 0 4 0,-8 0-4 0,9 4 0 0,-9-4 4 16,0 5-4-16,0 5 0 0,0-5 0 0,0 3 0 0,8 3 0 15,-8 3 0-15,0-4 0 0,-8 4 0 0,8 0 4 0,0 2-4 16,0 2 0-16,0-4 0 0,0 5 0 0,0-4-4 0,0-1 0 16,-9 5 0-16,9-4-8 0,0-1-8 0,9-4-8 0,-9 5-24 0,0-6-12 15,0 0-20-15,8 2-12 0,-8-7-16 0,8 1-12 0,2-5-60 16,-10 0-8-16,8-5 36 0,0 1 28 0,2-7 28 0</inkml:trace>
        </inkml:traceGroup>
        <inkml:traceGroup>
          <inkml:annotationXML>
            <emma:emma xmlns:emma="http://www.w3.org/2003/04/emma" version="1.0">
              <emma:interpretation id="{B6BFF4D3-74A8-46C1-A557-4214C6F64A4D}" emma:medium="tactile" emma:mode="ink">
                <msink:context xmlns:msink="http://schemas.microsoft.com/ink/2010/main" type="inkWord" rotatedBoundingBox="14702,9765 16409,9771 16403,11331 14696,11325"/>
              </emma:interpretation>
            </emma:emma>
          </inkml:annotationXML>
          <inkml:trace contextRef="#ctx0" brushRef="#br0" timeOffset="129962.3326">6373 7542 31 0,'0'5'100'0,"0"0"-8"0,10-5-4 0,-10 5-24 0,0 0-4 16,8 0 4-16,0-1 0 0,0 1 8 0,-8 5-4 0,18-6-4 16,-10 2 8-16,1-2-12 0,-1 5 0 0,10-3 4 0,-2 3-8 15,2 1 0-15,-2 0-4 0,2-1 0 0,-1 1-8 0,0-1 0 0,0 6 0 16,9-6 0-16,-10 5-8 0,2-4-4 0,7 3-4 0,-8 3-4 16,0-2-4-16,9 0-4 0,-8 1 0 0,-10-1-4 0,8 1-8 15,1-1 4-15,1 0-4 0,-10 0-4 0,10 1-4 0,-10-1 0 16,0-4-8-16,0 5-8 0,2-6-8 0,-2 5-12 0,-8-8-16 15,8 3-8-15,-8 1-44 0,9-6 0 0,-9 1-24 16,0 0-12-16,0-5-60 0,8 0-4 0,-8-5 48 0,0 5 24 0,0-5 32 16</inkml:trace>
          <inkml:trace contextRef="#ctx0" brushRef="#br0" timeOffset="130172.7553">6894 7615 31 0,'0'-6'108'0,"-9"2"-4"0,9-1-4 15,-8 5-28-15,0-4 0 0,8 4 0 0,-10 0-4 0,2-6-4 16,8 12 0-16,-8-6 0 0,8 4-4 0,-8-4 0 0,-2 5-4 16,10 5 4-16,-8-6 0 0,0 6-8 0,8-1-4 0,-9 1 0 15,0 5-4-15,1-1-4 0,-1 0 0 0,1 0-4 0,-8 6-8 0,6-1-4 16,-6 0 0-16,6 0-8 0,-6 0 0 0,-1 1-4 16,0 3 0-16,0-4-12 0,-1-4 0 0,10 4 0 0,-10 1-4 0,2-6-12 15,-1 1-4-15,0-2-12 0,8 2-12 0,-7-5-8 0,6 0-32 16,2-1-32-16,0 1-20 0,0-6-24 0,8-4-68 0,0 0 28 15,-10 0 44-15,20 0 28 0,-10-4 20 0</inkml:trace>
          <inkml:trace contextRef="#ctx0" brushRef="#br0" timeOffset="130676.4091">7107 7178 63 0,'0'-9'100'0,"0"-1"-4"0,0 5 0 16,9-5-24-16,-9 6 4 0,0-1 0 0,0-5 4 0,0 6-8 0,0-2 8 15,0 2-8-15,0-1-4 0,0 0 0 0,0 5-4 0,0-5-8 16,0 5-8-16,0-5-4 0,0 5-4 0,0 0-8 0,0 0-8 15,0 5-4-15,0 0 0 0,0 0 0 0,-9 0-4 0,9 5 4 0,0-6-4 16,0 6-4-16,-8 4 0 0,8-4-4 0,0 4 4 16,-8-4-4-16,8 4 0 0,0 5-4 0,0-4 0 0,-10-1-4 0,10 6 4 15,0-6-4-15,0 1 0 0,0-6 0 0,10 5 4 0,-10-4-4 16,8 4 0-16,-8-4 0 0,8-1 0 0,1-3 0 0,-1 3 0 16,0-5 0-16,10 1 0 0,-10 0 0 0,0-5 0 0,10 5 0 0,0-5 0 15,-10 0 0-15,8 0-4 0,-7 0 0 0,8-5 0 0,-8 0 4 16,-1 0-4-16,10 1 0 0,-10-1 4 0,8-5 0 0,-6 5-4 15,-2-4 0-15,0 4 4 0,1-5-4 0,-1 6 4 0,-8-6-4 16,9 5 4-16,-9 0 0 0,9-4 0 0,-9 9 0 0,0-4 0 16,0-3 0-16,0 7 0 0,8-3 4 0,-8 6-4 0,0-3 0 0,0 7-4 15,-8-3 4-15,8 1-4 0,0 4 4 0,-9 1 0 0,9-1 0 16,0 1 0-16,-9 4 0 0,9 1 0 0,-8-1 0 0,8 0 0 16,-9 0 0-16,9 6 4 0,-8-6-8 0,8 1 0 0,-8-1-8 15,8 2 0-15,0-3-12 0,0-4-12 0,0 6-12 0,0-6-20 16,0 1-20-16,8 0-16 0,0-5-12 0,-8 0-20 0,9-5-60 0,-1 4 4 15,10-4 32-15,-10-4 36 0,0 4 24 0</inkml:trace>
          <inkml:trace contextRef="#ctx0" brushRef="#br0" timeOffset="131053.404">7763 7000 15 0,'0'-4'104'0,"10"4"-4"0,-10-5-4 0,8 0-20 0,-8 0 4 16,8 5 4-16,-8 0 4 0,9-4 0 0,-1 4-8 0,1 0-4 16,-9 0-4-16,9 0-4 0,-1 4-4 0,0-4-4 0,0 5 0 15,2 0-4-15,-2 0 0 0,10 4 0 0,-10 1 0 0,0 0 4 16,1-1 0-16,7 5-4 0,-7 1-4 0,0-1 0 0,7 5-4 0,-6 0 0 15,-2 1-16-15,0 4 20 0,1-5 0 0,8 5-4 0,-9 0-4 16,1 5-36-16,-1-5-8 0,-8 4 0 0,9 1 0 0,0 1 0 16,-1-2 0-16,-8 1 0 0,8-1 0 0,-8 6 0 0,0 0 0 15,0-1 0-15,10 1 0 0,-10-1 0 0,-10 1 0 0,10 4 0 16,0 1 0-16,-8-1 0 0,8 0 0 0,-8 0 0 0,-1 1 0 0,0-1 0 16,1 6 0-16,-1-6 0 0,1 1 0 0,-9-1 0 0,0 0 0 15,9 0 0-15,-10 1 0 0,1 0-8 0,0-6-76 0,0 0-20 16,1 1-20-16,-2-5-28 0,0 4-32 0,2-9-32 0,-1 5-68 15,0-10 36-15,0 5 52 0,9-9 40 0,-10 4 28 0,0-9 24 16</inkml:trace>
        </inkml:traceGroup>
        <inkml:traceGroup>
          <inkml:annotationXML>
            <emma:emma xmlns:emma="http://www.w3.org/2003/04/emma" version="1.0">
              <emma:interpretation id="{3E3CA1E0-0CEE-44F7-94F9-D867857107A9}" emma:medium="tactile" emma:mode="ink">
                <msink:context xmlns:msink="http://schemas.microsoft.com/ink/2010/main" type="inkWord" rotatedBoundingBox="17372,9554 17639,9555 17633,11171 17366,11170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31775.4722">9299 6765 19 0,'8'0'96'0,"-8"0"-16"0,0-4 0 0,0 4-28 0,0 4-8 16,-8-4-4-16,8 5 0 0,0-5-4 0,-9 5 0 0,0 0-4 0,9 5 4 15,-8-7 0-15,-1 8-4 0,1-2 4 0,0 1 0 0,-1 5 0 16,0-1 4-16,-7 0 0 0,6 6-4 0,-6-1 4 0,7 0-8 16,0 5 4-16,-7 0-4 0,7 0 0 0,1-1 0 0,-10 6 0 15,10 0 0-15,0 0-4 0,-2 5 4 0,2-5 0 0,0 4-4 16,0 1 4-16,-2-1-4 0,10 5 0 0,-8-4 4 0,8 4-4 0,-8 0 0 15,8 6 0-15,0-6-4 0,0 5 0 0,0 1 0 0,0-1-4 16,0 0-4-16,8 0 0 0,-8-5-4 0,8 6 0 0,-8-6 0 16,10 0-8-16,-2 0 4 0,0 1 0 0,-8-1-4 0,8-4-4 15,2-5 0-15,-2 4-4 0,0-4-4 0,10 0 4 0,-10-5-8 16,1 0-4-16,-1 0-8 0,0 0-8 0,1-5-12 0,0 0-8 16,7 1-12-16,-6-7-28 0,-2 7-16 0,0-11-20 0,1 1-8 0,8-1-76 15,-9 1 0-15,1-5 44 0,-1 0 32 0,10-5 28 16,-10-5 20-16</inkml:trace>
        </inkml:traceGroup>
        <inkml:traceGroup>
          <inkml:annotationXML>
            <emma:emma xmlns:emma="http://www.w3.org/2003/04/emma" version="1.0">
              <emma:interpretation id="{6E637DE2-94F1-4F37-A76E-9AFE2A04D4A6}" emma:medium="tactile" emma:mode="ink">
                <msink:context xmlns:msink="http://schemas.microsoft.com/ink/2010/main" type="inkWord" rotatedBoundingBox="18530,9859 20781,9867 20777,10962 18526,10954"/>
              </emma:interpretation>
            </emma:emma>
          </inkml:annotationXML>
          <inkml:trace contextRef="#ctx0" brushRef="#br0" timeOffset="132859.568">11754 7701 19 0,'-8'-5'92'0,"-1"5"8"0,1-5-4 16,-1 10-28-16,1-5-4 0,0 5 0 0,-2-1 0 0,-6 1-8 0,6 5 8 16,-6-5-4-16,8 3-4 0,-9 3 0 0,8 3-4 0,-8-4-8 15,-1 4-8-15,10 1 0 0,-8 4-4 0,-2-5-4 0,1 0 0 16,9 5-4-16,-10 1-4 0,2-6 0 0,-2 6-4 0,2-1 0 15,-2-5-8-15,1 5 0 0,0 0 0 0,-8-4-4 0,7-1 4 16,10 0-4-16,-10 1-4 0,2 0 4 0,-1-1-8 0,9-5-4 16,-1 1 4-16,-8-1-12 0,17 1-8 0,-8-5-20 0,-2 0-24 0,10 0-20 15,-8-1-12-15,8-4-12 0,0 0-72 0,8 0 0 16,-8-4 28-16,10-1 36 0,-2 0 24 0</inkml:trace>
          <inkml:trace contextRef="#ctx0" brushRef="#br0" timeOffset="132630.1827">11260 7733 11 0,'0'-3'112'0,"0"3"-12"16,-8-5-12-16,8 5-28 0,0-5-8 0,0 5 0 0,0 0 0 16,0 0 0-16,-10 5 0 0,20 0 8 0,-10-5 4 0,0 3 0 0,8 3-8 15,-8-1 0-15,8 4 0 0,1 1 4 0,-9 0 0 0,9-1 0 16,-1 1-8-16,0-1 0 0,1 6 0 0,7-1-4 0,-6 5-4 15,-2-5-4-15,10 1-4 0,-10-1 0 0,8 5-8 0,-7-4-4 16,8 5 0-16,0-7-8 0,-9 2-4 0,10-1 0 0,-2 1 0 16,-6-1-4-16,6 0-4 0,2 1-4 0,-10 0 0 0,9-1-4 0,1-5-4 15,-2 6-8-15,-8-5-12 0,10-1-8 0,-10 1-20 16,1-1-20-16,0 1-20 0,-1-6-32 0,1 1-20 0,-1 0-36 0,0 0-44 16,-8-5 32-16,8 0 32 0,-8 0 32 0,10-5 24 0</inkml:trace>
          <inkml:trace contextRef="#ctx0" brushRef="#br0" timeOffset="133623.5261">12257 7101 63 0,'-8'5'96'15,"0"0"-4"-15,-10-1-12 0,10 2-24 0,-1-2-4 0,1 1 0 16,-1 0-4-16,1 0-8 0,-1 4 0 0,9-4 0 0,-8 0-4 16,0-1-4-16,-2 6 4 0,10-5-8 0,0 0 0 0,-8 0 0 0,8 4-4 15,0-4 0-15,0 0 0 0,0 4 0 0,0-4 4 16,8 0 0-16,-8 0-8 0,10 0 0 0,-2 0 0 0,0 4-4 0,-8-4 4 16,17-5 0-16,-8 4-4 0,-1 2-4 0,1-2 4 0,-1 1-4 15,10 0 4-15,-10 0-4 0,10-5-4 0,-10 3 0 0,8 4 0 16,-7-3 0-16,8 1-4 0,-8-1 0 0,7 1 0 0,-6 0 0 0,-2 0 0 15,8 0-4-15,-6-1 0 0,-2 6 0 0,0-5 0 0,1 0 0 16,0 4 4-16,-1-3-4 0,1-2 4 0,-9 5-4 0,8-4 0 16,-8 5 4-16,8-6 0 0,-8 6-4 0,0-1 4 0,0 1 0 15,0-5-4-15,0 5 4 0,0-1 0 0,-8 1 4 0,8 0-4 16,-8-6 0-16,-1 6 0 0,9-1-4 0,-17 1 0 0,8-5 0 0,1 5 0 16,0-6 4-16,-2 1-4 0,2 0-4 0,-8-1-4 0,6 1-4 15,2-5-8-15,0 5-12 0,-1-5-24 0,1 0-28 0,-1 0-20 16,0-5-16-16,1 5-48 0,8-5-32 0,-8 1 32 0,0-6 40 15,8 6 16-15,0-2 24 0</inkml:trace>
          <inkml:trace contextRef="#ctx0" brushRef="#br0" timeOffset="133213.6222">12189 7073 3 0,'0'0'112'0,"0"0"-16"0,-8 0-4 0,8 0-28 16,0 0-4-16,-9 0-4 0,9 0 0 0,0 0 0 0,0 0-4 16,0 0-16-16,9 0 16 0,-9 0 4 0,8 0-4 0,-8 0-4 15,9 0-4-15,-1 0-4 0,1 0-4 0,7 0-12 0,-6 0-4 16,-2 0-4-16,10 0-4 0,-2 0-4 0,-8 0 0 0,10 0-4 0,-1 0 0 15,-1 0-4-15,-6 0 0 0,6 0-8 0,2 0-4 0,-10 4-12 16,0-4-16-16,10 0-12 0,-10 5-12 0,1-5-8 0,-9 5-12 16,8-5-4-16,0 4-44 0,-8-4-36 0,0 0 28 0,0 5 28 15,0-5 16-15</inkml:trace>
          <inkml:trace contextRef="#ctx0" brushRef="#br0" timeOffset="132349.932">10237 7379 3 0,'-10'-9'88'0,"10"5"0"0,-8-2-4 15,8 1-28-15,-8-4-4 0,8 4 0 0,-8-5-4 0,8 6 0 16,0-6-4-16,0 5 0 0,0-4-4 0,0 0-4 0,8-1 4 16,-8 0-4-16,8 1 4 0,0-1 0 0,2 0 8 0,-2 1-4 0,9-1 0 15,-8 5 0-15,-1-5 0 0,9 6 0 0,-9-1-8 0,10-5 0 16,-2 6 0-16,-6 4 0 0,6-5-4 0,-7 5 0 0,8 0-4 16,0 0-4-16,-9 5 0 0,10-1-4 0,-10 1-4 0,0 5 0 15,10-1 0-15,-10 6-4 0,1-5-4 0,-9 8 0 0,9-3 4 16,-9 5-4-16,8-2 0 0,-8 1-4 0,0 1 0 0,-8 4 0 0,8-1-4 15,-9 2 0-15,0-2 0 0,1 2 4 0,-10 3-8 16,10-4 4-16,-9 0 4 0,8 5 0 0,-7-5-4 0,7 0-4 0,-8 5 4 16,0-5 0-16,9 0 0 0,-2-5 0 0,-6 5 0 0,8 0 0 15,-2-4-4-15,2-2 8 0,0 1-4 0,-1 0 0 0,9 0 0 16,-8-4 0-16,8-1 0 0,0 1 0 0,0-1 0 0,0 1 0 16,0-1 4-16,8-5 0 0,-8 6 0 0,9-5 4 0,-9 0 0 0,8 4 0 15,0-5 0-15,2 1 4 0,6-6 0 0,-8 7-4 16,2-7 0-16,6 5 0 0,2-3-4 0,-1-2 0 0,-9 1 0 0,9-5 0 15,0 5-4-15,9-5-4 0,-9 0-4 0,0 0-4 0,0 0 0 16,9 0-12-16,-10 0-12 0,2-5-8 0,7 5-8 0,1-5-32 16,-10 1 4-16,2-2-20 0,8 2-16 0,-10-1-8 0,10 1-40 0,-9-2-44 15,9 1 24-15,-10 1 40 0,2-6 24 0,8 6 24 16</inkml:trace>
        </inkml:traceGroup>
        <inkml:traceGroup>
          <inkml:annotationXML>
            <emma:emma xmlns:emma="http://www.w3.org/2003/04/emma" version="1.0">
              <emma:interpretation id="{5A761B7F-519C-4C0A-9218-8853AC87373B}" emma:medium="tactile" emma:mode="ink">
                <msink:context xmlns:msink="http://schemas.microsoft.com/ink/2010/main" type="inkWord" rotatedBoundingBox="21710,10329 22069,10331 22068,10376 21710,10374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33859.8947">13391 7576 43 0,'0'5'120'16,"-8"-5"-8"-16,8 0-4 0,0 0-24 0,0 0 0 0,0 0-4 15,0 0-4-15,0 0 0 0,0 0-4 0,0 0-4 0,0 0-4 16,8 0-4-16,-8 0 0 0,10 0-4 0,-10 0-4 0,8 0-8 15,0 0-4-15,0 0-4 0,10 0-8 0,-10 0-4 0,1 0-4 16,7-5-4-16,-6 5-8 0,6 0-4 0,2 0-4 0,-2 0-4 0,-7 0-12 16,8-5-12-16,0 5-16 0,1 0-16 0,-2 0-28 0,2-4-28 15,-2 4-16-15,-7-5-64 0,8 0-16 0,0 0 36 0,-1 0 28 16,2 0 36-16,0 0 16 0</inkml:trace>
        </inkml:traceGroup>
        <inkml:traceGroup>
          <inkml:annotationXML>
            <emma:emma xmlns:emma="http://www.w3.org/2003/04/emma" version="1.0">
              <emma:interpretation id="{A1B5DC7E-29F7-455C-8E0E-DB98FD87282F}" emma:medium="tactile" emma:mode="ink">
                <msink:context xmlns:msink="http://schemas.microsoft.com/ink/2010/main" type="inkWord" rotatedBoundingBox="22889,9774 23623,9776 23618,11206 22884,11203"/>
              </emma:interpretation>
              <emma:one-of disjunction-type="recognition" id="oneOf14">
                <emma:interpretation id="interp18" emma:lang="" emma:confidence="0">
                  <emma:literal>my</emma:literal>
                </emma:interpretation>
                <emma:interpretation id="interp19" emma:lang="" emma:confidence="0">
                  <emma:literal>m</emma:literal>
                </emma:interpretation>
                <emma:interpretation id="interp20" emma:lang="" emma:confidence="0">
                  <emma:literal>mi</emma:literal>
                </emma:interpretation>
                <emma:interpretation id="interp21" emma:lang="" emma:confidence="0">
                  <emma:literal>ma</emma:literal>
                </emma:interpretation>
                <emma:interpretation id="interp22" emma:lang="" emma:confidence="0">
                  <emma:literal>mu</emma:literal>
                </emma:interpretation>
              </emma:one-of>
            </emma:emma>
          </inkml:annotationXML>
          <inkml:trace contextRef="#ctx0" brushRef="#br0" timeOffset="134546.0576">14568 7638 11 0,'0'6'112'0,"-8"-2"-16"0,16 1-4 0,-8-1-20 0,0 2 0 16,0-6 8-16,9 4 4 0,-1-4 0 0,-8 0-4 0,9 0-8 15,-1 5-4-15,0-5-8 0,2 0-8 0,6 0-4 0,2-5-4 16,-10 5-4-16,9 0-8 0,9-4-8 0,-10 4-4 0,2-6 0 0,8 6-4 16,-10-4-4-16,10 4-4 0,-9 0-8 0,9-5 0 0,0 5-4 15,-1-4-12-15,-8 4-8 0,8 0-24 0,-7-6-20 0,8 6-24 16,-10 0-20-16,1 0-40 0,0 0-64 0,0 0 32 0,-9 0 36 15,10 0 32-15,-18 6 20 0</inkml:trace>
          <inkml:trace contextRef="#ctx0" brushRef="#br0" timeOffset="134303.7046">14594 7287 39 0,'0'0'84'0,"-9"-3"-4"0,9 3-4 0,0-5-28 16,-8-5-4-16,8 6-4 0,0-6 0 0,0 5-4 0,8-4 0 16,-8-1 4-16,0 0-4 0,9-4 0 0,-9 4 0 0,8 1 0 0,0-6 4 15,2 1 0-15,-10 4-4 0,8-4 0 0,0 4 4 16,2-4 0-16,-2 4-4 0,0-4 0 0,0 4 0 0,1 1-4 0,-9-1 0 16,9 0 0-16,-1 1 4 0,1-1-8 0,-1 0-4 0,-8 6 4 15,8-1-8-15,2-5 0 0,-2 6-4 0,-8-1 0 0,8 5 0 16,-8-5 0-16,10 5-4 0,-2-5 0 0,-8 5 0 0,0 0 4 0,8 0-4 15,0 5 0-15,-8-5 4 0,9 5-4 0,-9 0 4 0,0-1-4 16,8 1 0-16,-8 5 0 0,9 0 0 0,-9-6 4 0,0 6-4 16,9-1 0-16,-9 6 0 0,8-1-4 0,-8-4 4 0,0 4-4 15,8 0 0-15,-8 6 0 0,0-6-4 0,10 0 0 0,-10 6 0 16,0-6-4-16,8 0 0 0,-8 6 4 0,8-6-4 0,-8 6-4 0,8-6 0 16,-8 1 0-16,10 3 0 0,-10-3-4 0,8-1-8 0,-8 0-4 15,8-3-4-15,-8 2-12 0,9 2-4 0,-9-6-8 0,0 0-16 16,8 6-8-16,-8-10-20 0,0 5-20 0,0-1-20 0,0-4-40 15,0 0-48-15,0-1 40 0,0-4 40 0,9 6 20 0,-9-6 28 16</inkml:trace>
          <inkml:trace contextRef="#ctx0" brushRef="#br0" timeOffset="134979.8969">14773 8070 27 0,'-8'0'88'0,"8"-5"-8"0,0 1-4 15,0-2-24-15,0 2 4 0,0-5-24 0,8 3 24 16,-8-3 0-16,8 4 0 0,1 0 4 0,-1-4 0 0,1 4 0 0,0-4 0 0,7 3-4 16,-6-3 0-16,6 4-4 0,2 5-4 0,-10-5-8 15,9 1 0-15,0 4-8 0,0 0-4 0,-9 0-4 0,10 0-4 0,-10 0 0 16,0 4-4-16,10 1-4 0,-10 0 0 0,1 4-4 0,-1-3 0 15,-8 3-4-15,9 1 0 0,-9-1 0 0,0 0 0 0,0 2-4 16,0 2 0-16,-9 2 0 0,9-1 0 0,-8-4 0 0,-1 5 0 0,1-1 0 16,0 0 0-16,-2 0 0 0,2 1 0 0,-10 0 0 0,10-1 0 15,-8-5 0-15,7 6 0 0,0 0 0 0,-8-6 0 0,9 5 0 16,0-4 4-16,-2 4-4 0,2-5 0 0,0 1 0 0,0-1 4 16,8 1 0-16,-10-5 0 0,10 5-4 0,0 0 4 0,0-6 0 15,0 5 0-15,0-3 0 0,10 3 4 0,-10-4 4 0,8 0 0 16,0-1-4-16,0 2 4 0,2-2 0 0,-2 1-4 0,9-5 4 0,-9 4 0 15,10-4-4-15,-2 0 0 0,2 6 0 0,-2-6-8 0,2 0 0 16,-1 0 0-16,0 0-4 0,8 0-4 0,-7-6-4 0,8 6-12 16,-10-4-12-16,9 4-20 0,-7-5-28 0,-2 1-32 0,10-6-20 15,-8 5-56-15,-2-5-36 0,1 6 44 0,1-11 36 0,-2 5 28 16,-8 1 28-16</inkml:trace>
        </inkml:traceGroup>
        <inkml:traceGroup>
          <inkml:annotationXML>
            <emma:emma xmlns:emma="http://www.w3.org/2003/04/emma" version="1.0">
              <emma:interpretation id="{6F7B34E1-C63C-4121-A612-D86D29546E40}" emma:medium="tactile" emma:mode="ink">
                <msink:context xmlns:msink="http://schemas.microsoft.com/ink/2010/main" type="inkWord" rotatedBoundingBox="24024,9727 25613,9732 25609,10999 24020,10993">
                  <msink:destinationLink direction="with" ref="{D29658E7-3F32-477E-A148-3F878A9DA42B}"/>
                </msink:context>
              </emma:interpretation>
            </emma:emma>
          </inkml:annotationXML>
          <inkml:trace contextRef="#ctx0" brushRef="#br0" timeOffset="135515.4631">16240 7499 47 0,'-8'-5'112'0,"-2"2"-8"0,10-3-8 16,-8 6-20-16,0-5-8 0,-2 5 4 0,2-5 0 0,0 5-4 15,0 0-8-15,-1 5 4 0,0 0-4 0,-8-5-4 0,9 6 0 0,0-3-4 16,-2 7 0-16,-6-5 0 0,8 9 0 0,-10-4-8 0,10-1-4 15,-10 6-4-15,1-5 0 0,9 9 0 0,-9 0-8 0,0-5 0 16,-9 5-8-16,9 6-4 0,0-6 0 0,0 0 0 0,-9 5-4 16,10-5 0-16,-2 5-4 0,-7-4-4 0,8 4 0 0,0-6-4 15,-1 1 0-15,2 1 0 0,-2-6-8 0,10 0-4 0,0 0-8 0,-1-4-16 16,0 0-12-16,9-1-8 0,-8-3-20 0,8-2-24 0,0-4-20 16,8 0-20-16,-8 0-48 0,9-4-28 0,0-2 40 0,7-3 28 15,-8-1 36-15,10 0 12 0</inkml:trace>
          <inkml:trace contextRef="#ctx0" brushRef="#br0" timeOffset="135275.1075">15754 7485 39 0,'0'0'104'0,"-10"0"-12"16,10 6-24-16,0-6-8 0,0 3 0 0,0 2-8 0,0 0 4 15,0 0-4-15,0-1 8 0,0 2-4 0,0-2 0 0,10 1 0 0,-10 4 4 16,8 1-4-16,0-5-4 0,2 5 4 0,-2-1 4 0,0 1-4 15,1 5-4-15,8-6-4 0,-9 1-4 0,9 4-4 16,1-5-4-16,-2 6-4 0,10-5-4 0,-9 4-4 0,0 0-4 0,0 0-4 16,9-4-4-16,-9 5 0 0,8-1 0 0,-8 0-4 0,1 1-4 15,8-6 0-15,-10 6 0 0,2 0-4 0,-2-6-4 0,1 0-4 16,-8 5-8-16,8-4-4 0,-9-6-12 0,10 7-12 0,-10-2-16 0,0-4-12 16,2 0-24-16,-10-1-24 0,0-4-20 0,8 5-68 0,-8-5-4 15,0 0 44-15,0-5 32 0,0 1 24 0,0-1 20 0</inkml:trace>
          <inkml:trace contextRef="#ctx0" brushRef="#br0" timeOffset="135980.2225">16407 7135 59 0,'0'-10'80'0,"0"0"0"0,8 1-4 16,-8-1-24-16,0 1 4 0,10-1-4 0,-2 1 0 0,0-1 0 16,0 0 0-16,2 1 4 0,-2-1 0 0,0 0-4 0,9 1 4 15,-9 4-4-15,2 0-8 0,6 1 4 0,-8-1-4 0,2 0-8 0,6 5 0 16,-7-5-8-16,0 5-8 0,-1 0 0 0,1 5-4 0,-9-5-4 16,8 5 4-16,-8 0-4 0,8-1-4 0,-8 6-4 0,0-5 4 15,0 5-4-15,0-1 0 0,-8 2 0 0,8-3-4 0,-8 2 0 16,-1 4 0-16,1-4 4 0,-1 4-4 0,0-4 4 0,-7 4-4 15,6 1 0-15,2-6 0 0,-8 5 0 0,6-4 0 0,2 5 0 16,-9-6 0-16,17 1 4 0,-8-1 0 0,0 1 0 0,-2 0-4 0,2-1 0 16,8 1 0-16,0 0 4 0,0-6 0 0,-8 6 0 0,8-5 0 15,0 5 0-15,8-6 4 0,-8 5-4 0,0-4 0 0,8 5 0 16,-8-5-4-16,10-1 0 0,-2 6 4 0,0-5-4 0,1 0 0 0,-1-1 0 16,0 1-8-16,10 1 0 0,-10-6 0 0,10 0-8 15,-2 4-16-15,2-4-20 0,-10 0-20 0,9 0-24 0,1 0-20 0,6 0-28 16,-6-4-64-16,-1 4 36 0,0-6 28 0,0 1 28 0,0 1 16 15</inkml:trace>
          <inkml:trace contextRef="#ctx0" brushRef="#br0" timeOffset="136257.48">17030 6938 79 0,'8'0'104'0,"-8"0"-4"0,0 0-8 16,0 0-20-16,0 0 4 0,0 0 4 0,0 0-4 0,9 0-4 0,-9 5 0 16,8-5-4-16,0 5-4 0,0-5 0 0,-8 4 0 0,18 6 0 15,-10-5 4-15,2 0 4 0,-2 4 0 0,0 1 0 0,9-1-8 16,-8 6-4-16,-1-1 0 0,9 2-8 0,-9-3-8 0,10 2-4 16,-10 3-20-16,2-3 24 0,-2 9-4 0,9-5-4 0,-9 1-8 15,1 3 0-15,-9-4-8 0,8 6 4 0,1 4-4 0,-9-7 0 0,0 3-4 16,8 4-16-16,-8-4 0 0,0 7 0 0,0-3 0 15,-8 0 0-15,8 0 0 0,-9-1 0 0,9 6 0 0,-8-5 0 0,-1 4 0 16,1 2 0-16,-1-7 0 0,1 5 0 0,-10 1 0 0,10 0 0 0,-10-6 0 16,10 6 0-16,-9-6 0 0,0 6 0 0,0-5 0 15,1 0-12-15,-2 0-28 0,0 0-12 0,2-6-12 0,-1 2-20 0,0-2-12 16,8-4-16-16,-7 6-20 0,-2-6-20 0,10-5-12 0,-10 1-60 16,10-6-20-16,0 1 48 0,8-6 32 0,-9 1 36 0,9-5 20 15</inkml:trace>
        </inkml:traceGroup>
        <inkml:traceGroup>
          <inkml:annotationXML>
            <emma:emma xmlns:emma="http://www.w3.org/2003/04/emma" version="1.0">
              <emma:interpretation id="{D4777C4F-45A2-4681-8324-980043838293}" emma:medium="tactile" emma:mode="ink">
                <msink:context xmlns:msink="http://schemas.microsoft.com/ink/2010/main" type="inkWord" rotatedBoundingBox="26363,10205 26865,10207 26863,10638 26361,10636"/>
              </emma:interpretation>
              <emma:one-of disjunction-type="recognition" id="oneOf15">
                <emma:interpretation id="interp23" emma:lang="" emma:confidence="0">
                  <emma:literal>25</emma:literal>
                </emma:interpretation>
                <emma:interpretation id="interp24" emma:lang="" emma:confidence="0">
                  <emma:literal>" =</emma:literal>
                </emma:interpretation>
                <emma:interpretation id="interp25" emma:lang="" emma:confidence="0">
                  <emma:literal>„ =</emma:literal>
                </emma:interpretation>
                <emma:interpretation id="interp26" emma:lang="" emma:confidence="0">
                  <emma:literal>2):</emma:literal>
                </emma:interpretation>
                <emma:interpretation id="interp27" emma:lang="" emma:confidence="0">
                  <emma:literal>Y =</emma:literal>
                </emma:interpretation>
              </emma:one-of>
            </emma:emma>
          </inkml:annotationXML>
          <inkml:trace contextRef="#ctx0" brushRef="#br0" timeOffset="136583.6069">18036 7412 55 0,'0'0'112'0,"0"0"-8"0,0 0-4 0,8 0-20 16,-8 0 0-16,8 0 0 0,1 0 0 0,-9 0 0 0,9 0-4 16,-1 0-8-16,0 0 0 0,2 0-8 0,6 0-4 0,2 0-4 15,-10 0-4-15,9 0-8 0,9 5 0 0,-10-5-24 0,2 0 16 0,-2 6-8 16,10-6-4-16,-9 0-4 0,9 4-4 0,-10-4-4 15,10 5-4-15,-8-5-8 0,7 5-4 0,-9 0-12 0,10-1-12 0,-8 1-16 16,-1 0-24-16,0-5-24 0,0 5-20 0,-9-1-16 0,0 2-68 16,2-6 0-16,-2 4 36 0,-8-4 32 0,8 5 24 0</inkml:trace>
          <inkml:trace contextRef="#ctx0" brushRef="#br0" timeOffset="136821.9686">18044 7739 43 0,'0'10'148'0,"-8"-6"-12"0,8 6-16 0,0 0-24 15,0-6 0-15,0 1 0 0,0 1-16 0,0-2 12 0,8-4 0 0,-8 5 0 16,8-5-4-16,1 0-4 0,0 0 0 0,-1 0 0 0,10 0-4 16,-10 0-16-16,9 4 0 0,0-4-12 0,0 0 0 0,9 0-12 15,-10 5-4-15,2-5-8 0,7 0-8 0,-8 6-8 0,0-2 0 16,9-4-8-16,-10 5-8 0,2-5-12 0,-1 4-20 0,-8 1-20 15,8-5-20-15,-9 5-24 0,0-5-32 0,0 5-40 0,-8-5-48 0,0 0-60 16,0 0 48-16,0 0 52 0,-8 4 28 0,0-4 32 0,0 0 24 16</inkml:trace>
        </inkml:traceGroup>
      </inkml:traceGroup>
    </inkml:traceGroup>
    <inkml:traceGroup>
      <inkml:annotationXML>
        <emma:emma xmlns:emma="http://www.w3.org/2003/04/emma" version="1.0">
          <emma:interpretation id="{EAB7830D-310F-4446-84ED-91FA2D83BB42}" emma:medium="tactile" emma:mode="ink">
            <msink:context xmlns:msink="http://schemas.microsoft.com/ink/2010/main" type="paragraph" rotatedBoundingBox="2281,11702 14925,12081 14890,13252 2246,128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199FC5-7319-45E2-B4E1-CA958BC1B631}" emma:medium="tactile" emma:mode="ink">
              <msink:context xmlns:msink="http://schemas.microsoft.com/ink/2010/main" type="inkBullet" rotatedBoundingBox="2270,12060 2670,12072 2659,12458 2258,12446"/>
            </emma:interpretation>
          </emma:emma>
        </inkml:annotationXML>
        <inkml:trace contextRef="#ctx0" brushRef="#br0" timeOffset="153649.9489">-6058 9322 67 0,'0'-5'108'0,"0"5"-8"0,0 0-12 0,0 0-24 0,0 0-4 0,0 0-8 15,0 5 0-15,0-5 0 0,0 0 0 0,0 0 4 0,0 0 4 16,0 0 0-16,8 0 4 0,-8 0-12 0,0 0 0 0,9 0 0 16,-1 0 0-16,0 0-4 0,0 0 0 0,2 0 4 0,-2 0-4 0,0 0-4 15,10 0 0-15,-10 0 0 0,9 0 0 0,0 0-4 16,-8 0-4-16,7-5 0 0,2 5-8 0,0-5 0 0,-10 5-8 0,8 0 0 15,2-5 4-15,-10 5-8 0,9-4 0 0,1-2-4 0,-10 6-4 16,8-5 4-16,-6 1-4 0,-2 4 0 0,9-4 0 0,-9 4-4 16,1-6 0-16,0 6 0 0,-1 0-4 0,-8 0 4 0,8 0-4 15,0 0-4-15,-8 0 4 0,0 0-8 0,10 0-4 0,-10 0-8 16,0 0 0-16,0 0-16 0,0 0-12 0,0 0-8 0,0 0-8 16,0 0-16-16,0 0-12 0,0 0-24 0,0 0-16 0,-10 0-8 0,10 0-24 15,-8 0-44-15,8 0 8 0,-8 6 48 0,0-6 24 0,-1 4 20 16</inkml:trace>
        <inkml:trace contextRef="#ctx0" brushRef="#br0" timeOffset="153923.2188">-6050 9643 7 0,'0'0'124'0,"0"0"-16"0,0 4-8 16,0-4-24-16,0 0-4 0,0 0-8 0,0 0 0 0,0 0 0 0,0 6-4 15,0-6 8-15,0 0-8 0,0 0 4 0,0 0-4 0,9 0 4 16,-9-6-4-16,0 6 0 0,8 0 0 0,-8 0-4 0,8 6-4 16,0-6 0-16,2 0 0 0,-2 0-4 0,0 0 0 0,2 0-4 0,-2 0-4 15,9 0 0-15,-9 0-12 0,9 0 4 0,-8 0-8 16,-1 0-4-16,10-6-4 0,-10 6 0 0,10 0-4 0,-10-4 0 16,8 4-4-16,-7 0 0 0,8-5-4 0,-8 5-4 0,7-4 0 0,-6-2-16 15,-2 6-12-15,8-4-24 0,-6 4-16 0,-2-5-28 0,0-1-28 16,9 6-28-16,-8 0-28 0,0 0-88 0,-1-4 32 0,0 4 44 15,0 0 32-15,-8 0 36 0,10 0 24 0</inkml:trace>
      </inkml:traceGroup>
      <inkml:traceGroup>
        <inkml:annotationXML>
          <emma:emma xmlns:emma="http://www.w3.org/2003/04/emma" version="1.0">
            <emma:interpretation id="{A4526A30-9EDC-4380-8202-D985478C1ABC}" emma:medium="tactile" emma:mode="ink">
              <msink:context xmlns:msink="http://schemas.microsoft.com/ink/2010/main" type="line" rotatedBoundingBox="3591,11741 14925,12081 14890,13252 3556,12913"/>
            </emma:interpretation>
          </emma:emma>
        </inkml:annotationXML>
        <inkml:traceGroup>
          <inkml:annotationXML>
            <emma:emma xmlns:emma="http://www.w3.org/2003/04/emma" version="1.0">
              <emma:interpretation id="{891777E3-9773-436D-91BF-3D2C8851CE98}" emma:medium="tactile" emma:mode="ink">
                <msink:context xmlns:msink="http://schemas.microsoft.com/ink/2010/main" type="inkWord" rotatedBoundingBox="3583,12006 4081,12021 4054,12927 3556,12913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66089.6706">-4558 9619 51 0,'0'5'80'0,"0"-5"-8"16,0 4-4-16,0 2-24 0,0-6-12 0,0 4 0 0,0-4 0 15,0 0-8-15,0 0 4 0,0 0 0 0,0 0-4 0,0 0 0 16,0 0 4-16,8-4 0 0,-8 4 0 0,0-6 4 0,10 2 0 16,-10-1-4-16,0-1 4 0,8 2 4 0,-8 0 4 0,8-1 0 15,-8-5-12-15,8 0 8 0,-8 1 0 0,9-1-4 0,-9-4-8 0,9 5 4 16,-9-1-8-16,8-4 0 0,-8-1 0 0,0 1-4 0,0-1 0 15,0 1 0-15,0 0-4 0,0 0 0 0,0-1-4 0,0 1 4 16,0-1-8-16,0 1 4 0,-8-1 0 0,-1 1-4 0,9-1 4 0,-9 1-4 16,1 5 0-16,0-6 0 0,0 5 0 0,-2 1 4 15,2-5-4-15,0 8 0 0,-10-3-20 0,10 5 32 0,-9-6 0 16,8 10 0-16,1-6-4 0,-9 2-4 0,9 4 0 0,-10 0 0 0,10 0 0 16,-2 4-8-16,2 2 4 0,0-2-4 0,0 2 0 0,-1 4 4 15,1-1 0-15,8 0-4 0,-9 1 0 0,9 0 0 0,-9 3 0 16,9-3 0-16,0 5 0 0,0-1 0 0,0-3 0 0,0 2 0 0,0 1 0 15,9 1 0-15,-9-1 0 0,9 0 0 0,-9 1 0 16,8 0 0-16,1-1-4 0,-1 0 4 0,-8 1 0 0,8-1 0 0,10-4 0 16,-10 4 0-16,10 1 0 0,-10-1 0 0,9-4 0 0,-9 3 0 15,9 2 0-15,0-5 4 0,1-2-4 0,-2 7-4 0,2-5 4 16,-2 5 0-16,2-6 0 0,-1 1 0 0,-1 0 0 0,2 0-4 16,-2 3 4-16,-6-4 0 0,6 1 0 0,2 4 0 0,-1-3 0 15,-9-2-4-15,8 5 4 0,-6 0 0 0,-2-3 0 0,10 3 4 16,-10 1-4-16,0-2 0 0,1 2 0 0,-1-1 0 0,-8 1 0 0,9-1 0 15,-9 0-20-15,0 1 20 0,0-1 4 0,0 1 0 0,0-1 0 16,-9 6 0-16,9-6-4 0,-8-5 0 0,-1 5 4 0,1 1 0 16,0-1 0-16,-10-4 0 0,10 5 0 0,-10-6 4 0,2 1 0 15,-1-2 8-15,-1-1-4 0,2-3 4 0,-2 0 8 0,2-4-4 16,-2 6 0-16,1-12 0 0,0 6 0 0,0-4 0 0,1 0-4 0,-2-7 0 16,0 2 0-16,10-5 0 0,-9 4-4 0,9-5 0 0,-1-4 0 15,1 5-4-15,-1-1 0 0,1-3-4 0,0-2 4 0,8 1-4 16,0 0 0-16,-10-1 0 0,20 2-4 0,-10-2 0 0,0 1 0 15,8 0-4-15,0 0-4 0,1 0-8 0,-1 0-8 0,1 4-12 16,8-4-16-16,-9 5-20 0,10-6-12 0,-2 2-36 0,2 2-32 0,-2-3-36 16,2 5-52-16,-1-5 36 0,9 4 44 0,-2 1 28 0,-6-5 28 15,8 0 20-15</inkml:trace>
        </inkml:traceGroup>
        <inkml:traceGroup>
          <inkml:annotationXML>
            <emma:emma xmlns:emma="http://www.w3.org/2003/04/emma" version="1.0">
              <emma:interpretation id="{0A0831D0-46CF-4F44-ABAA-343CEDC320C9}" emma:medium="tactile" emma:mode="ink">
                <msink:context xmlns:msink="http://schemas.microsoft.com/ink/2010/main" type="inkWord" rotatedBoundingBox="4721,11827 6506,11881 6473,12966 4688,12913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81465.5353">-2213 9092 71 0,'0'0'96'0,"0"0"-8"0,0 0-4 0,8 0-24 0,-8 0 4 15,0 0 0-15,8 0 4 0,-8 0 4 0,0 0 0 0,10 0 0 16,-10 4-4-16,8-4 0 0,-8 0 0 0,8 5-24 0,-8-5 20 16,9 5-4-16,-9-5-4 0,8 5-4 0,0-5 0 0,2 0 12 0,-10 4-4 15,8-4 0-15,0 0-8 0,0 6-4 0,2-6 4 0,-2 0-4 16,0 0 0-16,1 0-8 0,0 0 4 0,-1 0-4 16,1 0-4-16,7 0-4 0,-7 0 0 0,0 0-4 0,-1 0-8 0,0 0-20 15,10 0 0-15,-10 0 0 0,1 0 0 0,0-6 0 0,7 6 0 16,-7 0 0-16,-1-4 0 0,0 4 0 0,10-5 0 0,-10 5 0 15,2-5 0-15,-2 0 0 0,0 5 0 0,0-4 0 0,1 4-20 0,0 0-56 16,-9-5-20-16,8 5-20 0,-8 0-28 0,9 0-32 0,-9 0-28 16,0 0-84-16,0 0 36 0,0 0 48 0,0 0 40 0,0 5 32 15,-9-1 24-15</inkml:trace>
          <inkml:trace contextRef="#ctx0" brushRef="#br0" timeOffset="181249.1138">-2221 9174 27 0,'0'-7'104'0,"0"3"-8"0,0 4-8 15,0-4-28-15,0 4 0 0,0 0-8 0,-10-5-4 0,10 5 0 16,0 0 0-16,0 0-4 0,0 0 0 0,0 0-4 0,0 0 0 16,0 0 0-16,0 0-4 0,0 0-8 0,0 0 0 0,0 5-8 0,0-5 8 15,0 4-8-15,0 0 0 0,0 3 0 0,0-3 0 0,0 0-8 16,0 2-4-16,0-2 0 0,0 1 0 0,0 5-4 0,0-6 4 15,0 1-24-15,0 5 20 0,0-6 4 0,0 2 4 0,0-2-4 0,0 2-4 16,10-3 4-16,-10 3-4 0,0-6 0 0,8 4 0 16,-8 1 0-16,8-5 0 0,-8 5-4 0,8-5 4 0,2 5 0 0,-2-5 0 15,-8 4 4-15,8-4 0 0,1 6-4 0,-1-6 0 0,0 4 0 16,-8-4 0-16,10 4 4 0,-2-4-4 0,0 5 0 0,0 1 4 16,2-6 4-16,-2 4 0 0,-8 1 0 0,8-5 0 0,1 5 0 15,-9 0 0-15,9-1 0 0,-1-4 4 0,-8 6-4 0,9-2 0 0,-9 1 4 16,0 1-4-16,0-2 0 0,8 0 0 0,-8 6 4 15,0-5-4-15,0-1 0 0,0 6 0 0,0-5 0 0,0 5-4 0,-8-6 0 16,8 6 0-16,-9-1 0 0,9 1 0 0,-8 0-4 0,-1-1 0 16,9-4 0-16,-9 5 0 0,1-1 0 0,0 1-4 0,-2-5 0 15,2 4-4-15,0-4-4 0,0 0 0 0,-2 0-4 0,2-5-4 0,0 4-8 16,8-4-4-16,-9 0-12 0,1 0-8 0,0-4 0 0,8 4-16 16,-10-10-20-16,10 5-8 0,-8-4-12 0,8-1 0 0,-8 0-36 15,8 1-40-15,-8-5 8 0,8-1 40 0,-10 0 16 0,10 1 32 16</inkml:trace>
          <inkml:trace contextRef="#ctx0" brushRef="#br0" timeOffset="168779.4883">-3620 9528 43 0,'0'-5'92'0,"0"5"-8"0,0-5-8 0,0 5-24 0,0-4-4 0,0 4 0 16,0 0-4-16,0 0-4 0,0 0-4 0,0 0 0 0,0 0 0 16,0 0 4-16,0 0 4 0,0 0 12 0,0 4 4 0,0-4 0 15,8 0 0-15,-8 0-4 0,9 0 4 0,-1 5-4 0,-8-5-4 16,8 5 0-16,2 0-4 0,-2 0 0 0,0 0 0 0,10 4-4 16,-10 0 4-16,10 1-4 0,-2-1-8 0,1 1 0 0,1 5-4 0,-2-1-4 15,2 1 0-15,-2-2-4 0,2 8-4 0,-1-3 0 0,-1-3-4 16,2 4 0-16,-2-1-4 0,2 2 0 0,8 0 0 0,-10-1-4 15,1 0 0-15,1 0-8 0,-10 0 0 0,10 0 4 0,-2 1-4 16,1-6 8-16,-8 5-8 0,8-5 4 0,-1 1-4 0,-6-1 0 16,-2-4 0-16,0 4 0 0,10-4 0 0,-10-1 0 0,-8 1 0 0,8 0 0 15,1-6-4-15,0 5-24 0,-9-3 20 0,0-2-4 0,8 2 0 16,-8-6-12-16,0 4-4 0,0-4-8 0,0 0-16 0,0 5-12 16,0-5-12-16,0 0-8 0,0 0-12 0,-8 0-8 0,8 0-12 0,-9-5-12 15,9 1-28-15,-9 4-40 0,1-6 8 0,0 2 36 16,8-2 32-16,-10 2 24 0</inkml:trace>
          <inkml:trace contextRef="#ctx0" brushRef="#br0" timeOffset="169069.6965">-3091 9538 75 0,'0'-5'136'0,"0"5"-12"0,-10-5 0 0,10 5-20 0,0 0-8 0,-8 0 0 15,8 0-12-15,-8 5 0 0,8 0-8 0,-8 0 0 0,-2-1-4 0,2 6 4 16,8 0-4-16,-17-1-4 0,9 1-4 0,-1 4-4 16,0-1-4-16,1 2-4 0,-8 0 0 0,6 4-4 0,-6 1-12 0,6-1 0 15,-6 0 4-15,-1-1-12 0,9 2 0 0,-10 4-4 0,10-5-4 16,-10 0 0-16,2 6 0 0,-2-6-4 0,2 5 0 0,7-5-4 16,-8 0-4-16,0 0-4 0,9 0 0 0,-10 1 4 0,2-6-4 0,6 5-4 15,2-4 4-15,-9-2-4 0,9 3-8 0,0-7-8 0,-2 1-12 16,10-1-16-16,-8 1-16 0,0-6-16 0,8 0-20 0,0 3-8 15,-8-7-16-15,8 4-16 0,0-4-12 0,0 0-8 0,0 4-52 16,0-4-20-16,0 0 44 0,0 0 36 0,0-4 28 0,0 4 24 16</inkml:trace>
          <inkml:trace contextRef="#ctx0" brushRef="#br0" timeOffset="180700.5833">-2794 9355 67 0,'0'5'100'0,"-8"0"-12"0,8 0-4 0,0-5-24 16,0 4 4-16,0 2-4 0,-8-2 0 0,8-4-8 0,0 5 0 15,0-5-4-15,0 0-4 0,0 0-8 0,0 0-4 0,0 0-4 16,0 4-4-16,0-4 8 0,8 0 0 0,-8-4 0 0,0 4-4 15,8-5 4-15,-8 1 0 0,10-2 4 0,-2 2 4 0,0-1 0 16,2 0-4-16,-2-4 0 0,0-1 0 0,0 1 4 0,9-1-8 16,-8-5 4-16,0 5-8 0,7-3-4 0,-6-2-4 0,6 1 4 15,-8-1 0-15,2 5-4 0,6-4-4 0,-7-1 0 0,-1 6 0 0,1-5-4 16,8 3 0-16,-9-2 0 0,0 3-4 0,2 0-4 16,-2 1 0-16,0-1 0 0,-8 6 0 0,10-6 0 0,-10 5 0 0,8 1-4 15,-8-1 4-15,8 0 4 0,-8 5-24 0,0-5 24 0,0 5 0 16,0 0 0-16,0 0 0 0,0 0 0 0,0 0 0 0,0 0 0 15,0 5 0-15,0-5 0 0,0 5 0 0,0 0-4 0,0-1 0 0,0 6 0 16,0-5 0-16,0 5 4 0,0-1-4 0,0 1 0 0,0 4 0 16,0-5 0-16,0 6 0 0,0 4 0 0,0-5 0 0,0 1-4 15,0-1 4-15,-8 5 0 0,8-4-4 0,0 3 0 16,0-3 4-16,0 0 0 0,-8-1-4 0,8 1 0 0,0-1 0 0,0 1 0 16,0-6 0-16,0 1 0 0,0-1 0 0,0 0-4 0,0 2 0 0,0-7 0 15,0 1-8-15,0 0-8 0,0 0-4 0,0-5-4 0,0 4-8 16,0-4-8-16,0 0-4 0,0 0-12 0,0 0-4 0,0 0 0 15,0 0 4-15,0 0-12 0,0 0-16 0,0 0-12 0,0-4-12 0,0-1-12 16,0 0-44-16,0 5-24 0,0-5 28 0,0 1 32 16,0-2 24-16,8-3 24 0</inkml:trace>
        </inkml:traceGroup>
        <inkml:traceGroup>
          <inkml:annotationXML>
            <emma:emma xmlns:emma="http://www.w3.org/2003/04/emma" version="1.0">
              <emma:interpretation id="{E2214E10-204E-482F-AB29-58763469D513}" emma:medium="tactile" emma:mode="ink">
                <msink:context xmlns:msink="http://schemas.microsoft.com/ink/2010/main" type="inkWord" rotatedBoundingBox="6984,12671 7486,12686 7485,12716 6984,12701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90740.7221">-1335 9907 87 0,'0'0'100'0,"0"0"-4"0,-8 0 0 0,8 0-28 16,0 0 4-16,0 0 0 0,0 0 0 0,0 0-4 0,0 0 8 0,0 0-16 15,0 0-4-15,0 0 0 0,0 0-4 0,0 0 4 0,0 0 0 16,0 0 4-16,0 0-4 0,0 0 4 0,0 0-4 0,8 0 4 16,-8 0-4-16,8 0 0 0,-8 0-4 0,8 0 0 0,-8 0-4 15,10 0 4-15,-2 0-8 0,0 0-16 0,1 0 20 0,8 0-8 16,-8 0-4-16,-1-5 0 0,8 5 0 0,-6 0-8 0,6-5-28 15,2 5 0-15,-10 0 0 0,9 0 0 0,0 0 0 0,0-4 0 0,1 4 0 16,-2 0 0-16,-6 0 0 0,6-5 0 0,1 5 0 16,0 0 0-16,0 0 0 0,1 0 0 0,-2 5 0 0,-7-5 0 0,8 0 0 15,0 0 0-15,-9 0 0 0,10 0 0 0,-10 0 0 0,0 0 0 16,10 0 0-16,-18 0 0 0,8 0 0 0,0 0 0 0,2 0 0 16,-2 0 0-16,-8 0 0 0,0 0 0 0,8 0 0 0,-8 0 0 0,0 0 0 15,0 0 0-15,0 0 0 0,0 0 0 0,0 0 0 0,0 0 0 16,0 0 0-16,0 0 0 0,0 0 0 0,0 0 0 0,0 0 0 15,0 0 0-15,0 0 0 0,0 0 0 0,0 0 0 0,0 0 0 0,0 0 0 16,0 0 0-16,0 0 0 0,0 0 0 0,0 0 0 16,-8 0 0-16,8 0 0 0,0 0 0 0,-8 0 0 0,8 0-56 0,-10 0-76 15,10 0-24-15,-8 0-60 0,0 0-24 0,0 0-72 0,-2 0 64 16,2 0 40-16,-9 0 48 0,8 0 28 0,-8 0 20 0</inkml:trace>
        </inkml:traceGroup>
        <inkml:traceGroup>
          <inkml:annotationXML>
            <emma:emma xmlns:emma="http://www.w3.org/2003/04/emma" version="1.0">
              <emma:interpretation id="{274BC4FD-9F01-44F3-A2CD-339EA8C05BB0}" emma:medium="tactile" emma:mode="ink">
                <msink:context xmlns:msink="http://schemas.microsoft.com/ink/2010/main" type="inkWord" rotatedBoundingBox="8303,12123 8947,12142 8925,12895 8280,12875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94156.583">21 9624 35 0,'-10'0'100'0,"10"0"-4"0,-8 0-12 0,8 0-20 0,0 0-4 16,-8 4-4-16,8-4 0 0,0 0-4 0,-8 0 0 0,8 0 0 15,0-4-4-15,0 4-8 0,-10 0 4 0,10-5-8 0,0-1-4 16,0 6 8-16,0-4-4 0,0 0-4 0,0-1 0 0,0 0-4 16,0-4 4-16,-8 3 0 0,16-3 0 0,-8-1 0 0,0 6-4 15,10-6 0-15,-10 1-16 0,8-1 20 0,-8 0 0 0,0 1-4 0,8-1 4 16,0 1 0-16,-8-6-4 0,10 6-4 0,-2-1 4 0,0 1-4 16,1-1-4-16,-1 1 0 0,1-6-4 0,0 5 0 0,-1 0 0 15,0 1-4-15,0 5 0 0,2-6 0 0,-2 0-4 0,0 5 0 0,10 1 0 16,-10 0 0-16,1-2-4 0,-1 6 0 0,1-5 0 0,0 5-4 15,7 0 4-15,-8 5 0 0,2-5 0 0,-2 6-4 16,0-2 0-16,10 0 4 0,-10 6-4 0,1-1 4 0,-1 1 0 0,0-1-4 16,-8 6 4-16,9-1-4 0,-9 1 4 0,9 4 0 0,-9 0-4 15,0 0 0-15,0 5 0 0,0 1-4 0,0-7 8 0,-9 11-8 16,0-6 4-16,9 7 0 0,-8-1 0 0,0-5-4 0,-9 4 0 16,9 1 8-16,-2 0-4 0,-6-5 4 0,6 5-4 0,-6-5-4 15,8 5 8-15,-10-10-4 0,10 5 0 0,-9-5 4 0,9 0-4 0,-2-4 0 16,2-1 4-16,0 0-8 0,-2-4 4 0,2 0 4 0,8-6-4 15,-8 1-16-15,8-1 20 0,0 2-4 0,0-6 0 0,0 0 0 16,-8 0 0-16,8 0 0 0,0-6-4 0,8 2 0 0,-8-1 0 16,0-5 4-16,0 6 0 0,8-6 0 0,-8 1 0 0,8-1 0 15,-8 1 0-15,10 4 0 0,-2-5 0 0,-8 0 0 0,8-4 4 0,2 9-4 16,-2-4 0-16,-8 4 0 0,8 0 0 0,1 0 0 16,-1 5 0-16,1-5 4 0,-9 5-4 0,9 0 4 0,-1 5 0 0,0-5 4 15,0 5 4-15,2 0 0 0,-2 0-4 0,10 0 8 0,-10-1 0 0,0 6 4 16,1-5 0-16,7 4 8 0,-7 1-4 0,8-5 0 15,-9 5 0-15,10-1 0 0,-10 0 0 0,10 1 0 0,-10-1 0 0,9 1-16 16,-9-1-8-16,10 1 0 0,-10-4 0 0,10 3 0 0,-2-5 0 16,-8 6 0-16,10-5 0 0,-10-5 0 0,1 5 0 15,-1-5 0-15,10 5 0 0,-10-5 0 0,0 0 0 0,0-5 0 0,2 0 0 16,-2 5 0-16,0-5 0 0,2-5 0 0,-10 1 0 0,8 5 0 0,-8-6 0 16,8 0-40-16,-8-5-68 0,0 6-32 0,0-5-28 15,0 0-36-15,-8-1-64 0,8 0-20 0,-8 1 60 0,-2-5 40 0,2 4 36 16,0-3 28-16,-10-2 20 0</inkml:trace>
        </inkml:traceGroup>
        <inkml:traceGroup>
          <inkml:annotationXML>
            <emma:emma xmlns:emma="http://www.w3.org/2003/04/emma" version="1.0">
              <emma:interpretation id="{B3A5A1F8-2727-45F5-8615-72DBEF2FF445}" emma:medium="tactile" emma:mode="ink">
                <msink:context xmlns:msink="http://schemas.microsoft.com/ink/2010/main" type="inkWord" rotatedBoundingBox="9400,11915 11084,11966 11054,12937 9371,12887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97171.5183">1077 9576 63 0,'-8'-5'88'0,"8"1"0"0,0-2-8 0,0 2-20 0,0 4 0 15,-8-5-8-15,8 5 0 0,0-5-8 0,0 5 0 0,0 0-4 16,0 0 8-16,0 0-4 0,0 0 4 0,0 0 4 0,8 0 0 0,-8 0-4 16,8 5 0-16,-8 0-4 0,0-1 0 0,8 2 0 0,2 3-4 15,-2-5 0-15,0 6 0 0,2 0-4 0,-2-1 0 0,9 6 0 16,-9-5 0-16,9 3 0 0,-8 2-4 0,7 5-8 0,2-6 4 15,-10 0 0-15,10 6-4 0,-2-6-4 0,2 5 0 0,-10-4-4 16,9 4 0-16,1 0-4 0,-2-5 0 0,-8 5-4 0,10 0 0 0,-1-4 0 16,0-1-4-16,-8 5 0 0,7-4 0 0,-6-1 0 0,6 0 0 15,-8 1-4-15,10 0 0 0,-10-6 0 0,1 5 0 0,-1-4 0 16,1 0 0-16,0-1-4 0,-1 1 4 0,0 0-8 0,0-6-28 0,-8 5 16 16,10-3-8-16,-10-2-4 0,8 1-4 0,-8 0-8 15,0-5-4-15,0 5-4 0,0-5-8 0,0 0-16 0,0 4-16 0,0-4-16 16,0 0-12-16,0 0-24 0,-8 0-52 0,-2-4 4 0,10 4 40 15,-8-5 28-15,0 0 24 0</inkml:trace>
          <inkml:trace contextRef="#ctx0" brushRef="#br0" timeOffset="197465.7304">1513 9613 103 0,'0'-4'124'15,"0"4"-12"-15,0-4 0 0,0 4-20 0,0-5 0 0,-9 5-8 16,9 0-4-16,0 0-8 0,-9 0-4 0,1 0-4 0,8 5-4 0,-9-5-4 16,9 4 0-16,-8 0-8 0,0 7 4 0,-2-7-8 0,2 6 4 15,0-1-4-15,-10 1-4 0,10 1 0 0,0 3-4 0,-1 0-4 16,1 4 4-16,-10-2-8 0,10-2-4 0,-10 5 0 0,10 0-4 16,-8 0-4-16,-2 0 0 0,10 0 0 0,-9 1-4 0,-1 4-4 15,2-5-4-15,8 0 4 0,-10 0-4 0,0 0 0 0,2-4 0 0,7 4 0 16,-8-5-4-16,0 1 0 0,9-1-4 0,0-5 0 0,-2 7-4 15,2-7-8-15,0-5-8 0,-2 6-16 0,10-5-8 0,-8-5-12 16,8 5-4-16,0-5-12 0,0 0-8 0,0 0-20 0,0-5-8 0,8 0-12 16,-8-5-20-16,10 6-56 0,-2-11 4 0,0 5 36 15,2-3 32-15,-2-2 16 0</inkml:trace>
          <inkml:trace contextRef="#ctx0" brushRef="#br0" timeOffset="197976.3649">1981 9408 31 0,'0'0'108'0,"-8"0"-12"0,8 0-8 0,-9 0-20 15,9 5-4-15,0-10-28 0,-9 5 24 0,9 0-8 0,0-5 0 16,0 1-4-16,0 4-4 0,0-10-4 0,0 5 4 0,0 1-4 0,0-2 0 16,0 2 0-16,9-6-4 0,-9 5 4 0,0-3-8 0,9-3 0 15,-9 1 4-15,8-4-4 0,-8 9 4 0,8-10 0 0,2 7 0 16,-2-2 0-16,-8 0 0 0,8 1-4 0,1 0 4 0,0-1-8 15,-1 0-4-15,1 4 0 0,-9-3 0 0,8-1-4 0,0 6 0 16,-8-5-4-16,9 3-8 0,-9 2 8 0,9 4-8 0,-9-4 4 0,0-3-4 16,8 7-4-16,-8 0 4 0,8-4 0 0,-8 4 0 0,0 0 0 15,10 4 0-15,-10-4 0 0,0 7 4 0,8-3 0 0,-8 0 4 16,8 6-4-16,-8-5-8 0,0 5 4 0,9-1 4 0,-9 1-4 0,0 4 0 16,9 1-4-16,-9-1 0 0,0 1 4 0,0 4 0 15,0-5-4-15,0 5 0 0,8 0 0 0,-8 0-4 0,0 0 4 0,0 1 0 16,0-1-4-16,0 0 4 0,0 0-4 0,-8-4 0 0,8 4 0 15,0-5-4-15,0 6 4 0,0-6-8 0,0-5-4 0,0 6-12 16,0-5-8-16,0-1-12 0,0-4-12 0,0 0-8 0,0-1-8 0,0 0-12 16,0-4-16-16,0 6-20 0,0-6-16 0,0-6-40 0,0 6-48 15,0-4 28-15,0-5 36 0,0 4 32 0,0 0 24 0</inkml:trace>
          <inkml:trace contextRef="#ctx0" brushRef="#br0" timeOffset="198621.6376">2330 9351 15 0,'0'-4'92'0,"0"4"-8"0,-8-6-4 0,8 1-28 0,0 5-4 16,0-4-4-16,0-2 0 0,0 2-4 0,0-1 0 15,0 0-4-15,0-4 0 0,0 3 0 0,0-3 0 0,0-1 0 0,8 6 4 16,-8-6 0-16,0 1 0 0,10 0 0 0,-10 3 0 0,8-4 0 16,0 0-4-16,-8 6-4 0,9-5 0 0,0-1-4 0,-1 5 0 15,1 1 0-15,-9-2-4 0,8 2 4 0,0 0-8 0,1-3 0 16,-9 7-4-16,9 0 4 0,-1-4-4 0,0 4 0 0,2 0 0 0,-2 4 0 15,0-4-4-15,-8 7-4 0,9-3 0 0,0 0 4 16,-1 2-4-16,0 3-4 0,-8-5 0 0,9 6-4 0,-1-1 4 0,-8-3 0 16,8 8 0-16,-8-5 0 0,10 1 0 0,-10 5 0 0,0-1 0 15,0 1-4-15,0-1 0 0,0 1 0 0,-10 0 0 0,10-2-4 16,-8 7 4-16,8-7 0 0,-8 2 0 0,-1-1 0 0,9 1-4 16,-8-1 8-16,0 1-4 0,8-6 0 0,-9 1 4 0,0-1-4 15,9-4 0-15,-8 5 4 0,0-10-4 0,8 5-4 0,0-5 0 0,-10 4 4 16,10-4-4-16,0-4 4 0,0 4 0 0,0-5 0 0,0 5 0 15,0-5 0-15,0 0-4 0,0 0 4 0,0 1 0 0,0-1 0 16,0 0 0-16,0 0 0 0,10 0 0 0,-10 1 0 0,0-1-4 16,0 5 4-16,8-5 4 0,-8 5-4 0,8 0 4 0,-8 0 4 15,9 0 4-15,-9 5 0 0,9 0 12 0,-1-1 8 0,-8 6 4 0,8-5 0 16,-8 9-4-16,9-4 8 0,-1-1-4 0,0 1-4 0,2 5-4 16,-10-6 4-16,8 6-4 0,0-6 0 0,2 5-4 0,-2-4 0 15,0 3 4-15,0-2-4 0,-8-1-20 0,9-1 20 0,0-5-4 0,-1 2-4 16,1-2 0-16,-9 1 0 0,8 1 0 0,0-6-8 15,2 4-8-15,-10-4 0 0,8-4 0 0,0 4 0 0,-8-11 0 0,10 7 0 16,-2-6 0-16,-8 5 0 0,8-9 0 0,0 3 0 0,1-2 0 16,0-7 0-16,-1 7 0 0,-8-7-8 0,9 1-36 0,-1 5-16 15,-8-6-24-15,8 1-12 0,-8 0-24 0,0 5-12 0,0-6-24 0,0 6-20 16,0-1-48-16,0 6-28 0,-8-5 44 0,0 9 48 0,8-5 20 16,-9 6 28-16</inkml:trace>
        </inkml:traceGroup>
        <inkml:traceGroup>
          <inkml:annotationXML>
            <emma:emma xmlns:emma="http://www.w3.org/2003/04/emma" version="1.0">
              <emma:interpretation id="{82EB0F26-B9CF-4030-8FDC-D3190AA0BE5C}" emma:medium="tactile" emma:mode="ink">
                <msink:context xmlns:msink="http://schemas.microsoft.com/ink/2010/main" type="inkWord" rotatedBoundingBox="11903,12534 12431,12550 12429,12615 11901,12599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09446.6802">3575 9801 35 0,'0'0'84'15,"0"0"-4"-15,0 5-4 0,0-10-24 0,0 5-4 0,0 0-4 16,0 0 0-16,0 0 0 0,0 0-8 0,0 0 0 0,0 0 0 16,0 0 0-16,0 0 0 0,0 0 8 0,0 5 4 0,0-5 0 0,0 0 0 15,0 0 0-15,0 0 0 0,0 0 4 0,0 0 0 16,0 0 0-16,10 0 4 0,-10 0 4 0,8-5 4 0,-8 5 4 0,8 0-4 16,1 0-4-16,-1-4 4 0,-8 4-4 0,18-4-8 0,-10 4-4 15,0-7-4-15,10 7 0 0,-2-4 0 0,2 0-4 0,-1-2-4 16,-1 6-4-16,2-4-4 0,-2-1-4 0,2 0-4 0,8 5-8 15,-10 0-12-15,9 0 0 0,-7-5 0 0,0 5 0 0,6 0 0 16,-6 0 0-16,-1 0 0 0,-1 0 0 0,2 0 0 0,0 0 0 0,-2 5 0 16,-8-5 0-16,10 5 0 0,-10-5 0 0,1 0 0 0,-1 5 0 15,0-5 0-15,2 0 0 0,-2 0 0 0,-8 4 0 0,8-4 0 16,-8 0 0-16,0 0 0 0,0 0 0 0,0 0 0 0,0 0 0 16,0 0 0-16,0 0 0 0,0 0 0 0,0 0 0 0,0 0 0 15,0 0 0-15,0 0 0 0,0 0 0 0,0 0 0 0,-8 0 0 16,8 6 0-16,0-6 0 0,-8 0-60 0,8 4-36 0,-10-4-28 0,2 0-12 15,8 4-36-15,-8-4-20 0,-1 0-52 0,1 0-28 0,-1 7 56 16,0-7 44-16,1 0 28 0,0 0 36 0,0 0 16 0</inkml:trace>
        </inkml:traceGroup>
        <inkml:traceGroup>
          <inkml:annotationXML>
            <emma:emma xmlns:emma="http://www.w3.org/2003/04/emma" version="1.0">
              <emma:interpretation id="{6CF2F560-F0D8-4E25-B605-8DB0D9BB8037}" emma:medium="tactile" emma:mode="ink">
                <msink:context xmlns:msink="http://schemas.microsoft.com/ink/2010/main" type="inkWord" rotatedBoundingBox="13232,12192 13535,12201 13509,13091 13205,13082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11345.6004">4923 9499 47 0,'0'-5'92'0,"0"1"-4"0,0-1-8 0,0 0-16 16,0 0 0-16,-8 0 0 0,8 1-8 0,0-1 4 0,8 0 0 0,-8 0-4 16,0 1 0-16,0-1 4 0,0 0-4 0,0 0-12 15,0 1 4-15,0-2-4 0,0 1-4 0,0 1-4 0,0-1 4 0,0 5-8 16,8-5 0-16,-8 5-4 0,0 0 4 0,0 0-4 0,0-4-4 16,0 4 4-16,0 0 4 0,0 0 4 0,0 4 4 0,0-4 0 15,0 5 0-15,0 4-4 0,0-4-8 0,0 5-4 0,0-5-4 16,0 5 0-16,0-1-4 0,-8 5-4 0,8-4-4 0,0 4-4 0,0 6 4 15,0-6-4-15,-8 1 4 0,8 3-8 0,0-3 4 16,-10 4 0-16,10-1-4 0,0 3 0 0,0-8-4 0,0 8 0 0,-8-3 4 16,8 1-4-16,0-4 4 0,0 3 0 0,0-3 0 0,0 4 0 15,8-5 0-15,-8 1 0 0,10 0 0 0,-10-1 0 0,8 1 0 16,-8-1-4-16,8-5 0 0,-8 1 0 0,9 0 0 0,-1-5 0 16,0 4-4-16,2-4 0 0,-2-1 4 0,0-4-4 0,0 5 0 15,10-5 0-15,-10 0 4 0,1 0 0 0,0-5 0 0,-1 1 0 0,9-1 4 16,-9 0-4-16,1-4 0 0,8-1 0 0,-9 0 0 0,2 1 4 15,-2-1 0-15,0 0-4 0,1 1 0 0,0-5 4 0,-1 4-4 16,0 1 4-16,1-2-4 0,-9 7 0 0,8 0 4 0,-8-2 0 16,9 2 0-16,-9-1 4 0,0 5-8 0,9 0 8 0,-9 0 0 15,0 5 0-15,0-5-4 0,0 10 0 0,0-6 4 0,0 7 4 0,0-3-12 16,0 7 12-16,0-5-4 0,0 3-4 0,-9 7 0 16,9-6 4-16,0 6-4 0,-9-2 0 0,9 2 4 0,-8 4 0 0,8 0 0 15,-9-5 0-15,1 5-4 0,8-1 4 0,-8-3 0 0,-1 4 4 0,0-6-4 16,9 7 0-16,-8-6 0 0,0 0-4 0,-2 1 0 15,10-6 0-15,0 0 0 0,-8 0-4 0,8 1-4 0,0-5-8 0,0-1-4 16,-8 1-16-16,8-5-16 0,0 1-16 0,0-2-16 0,0 0-16 16,0-4-20-16,0 0-20 0,0-4-28 0,0 0-56 0,0-7 28 15,0 1 40-15,0 1 24 0,0-1 24 0</inkml:trace>
        </inkml:traceGroup>
        <inkml:traceGroup>
          <inkml:annotationXML>
            <emma:emma xmlns:emma="http://www.w3.org/2003/04/emma" version="1.0">
              <emma:interpretation id="{9436F71F-1AB1-439D-A250-FED07C88F825}" emma:medium="tactile" emma:mode="ink">
                <msink:context xmlns:msink="http://schemas.microsoft.com/ink/2010/main" type="inkWord" rotatedBoundingBox="14384,12537 14911,12552 14895,13112 14368,13097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14462.2611">6056 9820 19 0,'0'-4'76'0,"0"4"-4"0,0 0-16 16,0 0-24-16,0-5-4 0,0 5 0 0,0 0-4 0,0 0 0 15,0 0 0-15,0 0 4 0,0 0 0 0,0 0 0 0,0 0 0 16,0 0 4-16,0 0-4 0,0 0 0 0,0-5 4 0,0 5 0 16,0 0 0-16,0 5-4 0,0-10 0 0,0 5 0 0,0 0-4 15,0 0 4-15,0 0-8 0,0 0 4 0,0 0-4 0,0 0 4 0,0 0 0 16,0 0 0-16,0 0 4 0,9 0-4 0,-9 0-8 15,0 0 12-15,9 0-8 0,-9 0 4 0,8 0-4 0,-8 0 0 0,8 0 0 16,-8 5 0-16,10-5 0 0,-2 5 4 0,-8-5-4 0,8 4 0 16,2 2 4-16,-2-2 0 0,0 1 0 0,0 5 4 0,-8-6 0 15,9 6 0-15,-1-5-4 0,10 4 0 0,-10 1 0 0,0 0 0 16,2-1 0-16,-2 0 0 0,8 1 0 0,-6 0 0 0,-2-1-20 16,9 1 20-16,-9-1-4 0,1 6 0 0,8-5 0 0,-9-1-4 0,0 1 0 15,10 4-4-15,-10-5 0 0,10 6-4 0,-10-5 0 0,1 0 0 16,7 3 4-16,-7 2-8 0,0-5 4 0,7 5 0 0,-6-7-8 15,-2 7 8-15,9-1-8 0,-8-5 0 0,-1 7 0 0,1-2 4 0,-1-5 0 16,0 6 0-16,1-5-8 0,0-2 4 0,-9 7 0 16,8-5 4-16,0-1 0 0,-8 1 0 0,10-5-8 0,-10 5 4 0,8-6 4 15,-8 1-8-15,0 0 4 0,0 0 4 0,8-1-4 0,-8-4 0 16,0 0 0-16,0 5 0 0,0-5 0 0,0 0 4 0,0 0-4 16,0 0 0-16,0 0 0 0,0 0 4 0,0 0-4 0,0 0 4 0,0 0-4 15,0 0-4-15,0-5-4 0,0 5 4 0,0 0-4 16,0 0-4-16,0-4-4 0,0 4 0 0,-8-5-8 0,8 0-4 15,0 5-8-15,0-5 0 0,-8 1-4 0,8 0 0 0,0-2-16 0,0 1 0 16,-10-5-12-16,10 6-8 0,-8-1-12 0,8 0-4 0,-8 0-8 16,8-4-8-16,-9 3-4 0,9 2-44 0,-9 0-36 0,9-2 32 15,0-3 32-15,-8 4 20 0</inkml:trace>
          <inkml:trace contextRef="#ctx0" brushRef="#br0" timeOffset="214799.3596">6552 9763 19 0,'0'0'92'15,"0"-5"-4"-15,0 5-4 0,0 0-28 0,0 0-4 0,0 0-4 0,0 0 4 16,0 0 0-16,0 5 0 0,0-5 4 0,0 0 4 0,0 0 0 16,0 0 0-16,0 0 0 0,0 0-12 0,0 0 0 0,0 5-4 15,-10-5 4-15,10 4-8 0,-8 2 0 0,0-2 4 0,8 0 0 0,-9 3 0 16,0 1-4-16,1 2 0 0,-9-1-4 0,9 1 4 16,-10-1-4-16,10 6 0 0,-10-5-4 0,2 4-4 0,7 1-4 0,-8-1-4 15,0 0 0-15,1 1 0 0,6-1-4 0,-6 0 4 0,-2 1 0 16,2-1-4-16,7 0 0 0,-8 1 0 0,8-1 0 0,-7 1 0 15,6-5-8-15,2 3 0 0,0-3 0 0,0 0 0 0,-2-1 0 0,2-5-4 16,0 7-4-16,8-7 4 0,-9 6-4 0,9-5 4 0,-9-5 0 16,9 5-4-16,0 0 0 0,0-5 0 0,0 0 0 0,0 4 4 15,0-4-4-15,0 0-4 0,0 0 0 0,0 0 8 0,0 0-4 16,0 0-4-16,0 0 0 0,0 0 0 0,0 0-4 0,0 0-4 16,0 0-8-16,0 0-4 0,0 0 0 0,0 0-16 0,0 0-8 0,0 0-4 15,0 0-8-15,0 0-12 0,0 0-8 0,0 0-20 0,0 0-20 16,0 0-16-16,0 0-24 0,0-4-56 0,0 4 16 0,0-5 40 15,0 0 32-15,0 0 24 0</inkml:trace>
        </inkml:traceGroup>
      </inkml:traceGroup>
    </inkml:traceGroup>
    <inkml:traceGroup>
      <inkml:annotationXML>
        <emma:emma xmlns:emma="http://www.w3.org/2003/04/emma" version="1.0">
          <emma:interpretation id="{60BD2041-2059-4ECD-A7B8-7AEE7C973B6F}" emma:medium="tactile" emma:mode="ink">
            <msink:context xmlns:msink="http://schemas.microsoft.com/ink/2010/main" type="paragraph" rotatedBoundingBox="2241,13532 14164,13910 14123,15212 2199,14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8A1D5B-A21E-4E2F-B520-7473108F677E}" emma:medium="tactile" emma:mode="ink">
              <msink:context xmlns:msink="http://schemas.microsoft.com/ink/2010/main" type="line" rotatedBoundingBox="2241,13532 14164,13910 14123,15212 2199,14834"/>
            </emma:interpretation>
          </emma:emma>
        </inkml:annotationXML>
        <inkml:traceGroup>
          <inkml:annotationXML>
            <emma:emma xmlns:emma="http://www.w3.org/2003/04/emma" version="1.0">
              <emma:interpretation id="{2A3D2E85-A8A5-47E6-9119-6231B53E4168}" emma:medium="tactile" emma:mode="ink">
                <msink:context xmlns:msink="http://schemas.microsoft.com/ink/2010/main" type="inkWord" rotatedBoundingBox="2217,14266 2644,14280 2633,14626 2207,14613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314905.5501">-6110 11504 55 0,'0'0'116'15,"0"0"-12"-15,0 0 0 0,0 0-28 0,0 0 0 0,0 0-4 16,0 0-12-16,0 0-4 0,0 0 0 0,0 0-8 0,0 0 4 16,0 0 4-16,0 0-4 0,0 0 4 0,8 4-8 0,-8-4 4 0,10 0 0 15,-10 0 0-15,8 6-4 0,-8-12 4 0,8 6-4 0,1 6 0 16,0-6-8-16,-1 0-4 0,9 0 0 0,-9 0-4 0,0 0 0 15,2 0 0-15,6 0-8 0,-6 0 4 0,6 0-8 0,-7 0 0 16,8-6-4-16,-9 6 0 0,9 0-4 0,-9-4 0 0,10 4-4 16,-10 0-4-16,2-5 0 0,6 5 0 0,-8-4-4 0,10 4 4 15,-10-6 0-15,1 6-4 0,7 0 0 0,-6 0 0 0,-2-4-8 0,0 4-8 16,0 0-8-16,-8 0-8 0,10 0-16 0,-2 0-8 0,0 0-8 16,-8 0-12-16,0 0-8 0,9 0-8 0,-9 4-16 0,0-4-8 15,0-4-8-15,0 4-16 0,0 0-48 0,0 0-4 0,0 0 32 16,-9 4 28-16,9-4 36 0</inkml:trace>
          <inkml:trace contextRef="#ctx0" brushRef="#br0" timeOffset="315215.721">-6076 11768 83 0,'0'4'96'0,"0"-4"-8"0,0 5-4 16,0-5-16-16,0 5 0 0,0 0-4 0,9-5 0 0,-9 0 0 16,0 4 0-16,9-4 4 0,-9 5-8 0,0-5 4 0,8 5-8 15,1-5-4-15,-9 0-4 0,8 5 0 0,0-5 0 0,0 4 4 0,2 2-4 16,-2-6 0-16,0 0 0 0,2 4 0 0,-2-4-8 16,0 0 4-16,1 0-8 0,-1 0 0 0,1 5-4 0,-1-5-4 0,1 0-4 15,7 0 0-15,-6 0 0 0,-2 0-4 0,0 0 0 0,2-5-4 16,6 5-4-16,-8 0-4 0,1 5 0 0,0-5-4 0,-1 0 0 15,1-5 0-15,-1 5 0 0,10 0-8 0,-18 0-12 0,8-4-12 0,0 4-28 16,0 0-16-16,2 0-24 0,-2 0-16 0,0-6-32 0,1 6-24 16,-9 0-56-16,8 0-16 0,1-4 44 0,0 4 40 0,-9-5 24 15,8 5 28-15</inkml:trace>
        </inkml:traceGroup>
        <inkml:traceGroup>
          <inkml:annotationXML>
            <emma:emma xmlns:emma="http://www.w3.org/2003/04/emma" version="1.0">
              <emma:interpretation id="{553C9BA1-8CA4-4B54-AFBB-AD0F1304DBD6}" emma:medium="tactile" emma:mode="ink">
                <msink:context xmlns:msink="http://schemas.microsoft.com/ink/2010/main" type="inkWord" rotatedBoundingBox="3838,13973 5204,14016 5179,14806 3813,14763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317827.7336">-3637 11403 3 0,'0'-5'104'0,"0"5"-16"0,9-5-4 0,-9 5-16 15,0 0-8-15,8 0 4 0,-8 0-4 0,8 0 0 0,1 5 0 16,-9-5 0-16,8 5-4 0,0 0 8 0,2-1 0 0,-2 7 0 16,0-7-12-16,10 6-4 0,-10-6-4 0,0 6 0 0,10 5-24 15,-10-6 28-15,9 5-8 0,1-4 0 0,-2 5 0 0,-8-1 0 16,10 1-4-16,-1-6-4 0,0 5-4 0,0 1 0 0,-9-2-4 0,10 3 0 16,-2-2-8-16,2 0-4 0,-10-4 0 0,10 4-4 0,-2 0 0 15,-7 1 0-15,7-6-4 0,-6 6 0 0,-2-1-4 0,10 1 4 16,-10-6-4-16,0 0-8 0,0 6-8 0,1-5-12 0,0-1-16 15,-1 1-8-15,-8 0-12 0,9-1-12 0,-9 1-16 0,8 0-16 16,-8-6-12-16,0 5-16 0,0-3-52 0,0-1-16 0,0-1 44 0,0-4 28 16,-8 5 24-16,8-5 24 0</inkml:trace>
          <inkml:trace contextRef="#ctx0" brushRef="#br0" timeOffset="317503.6029">-4379 11648 63 0,'0'0'72'16,"0"0"-4"-16,0 0 0 0,0 0-24 0,0 0-4 0,0 0-4 0,0-5 0 15,0 5 0-15,0 0-4 0,9-5 0 0,-9 0 0 0,0 1 4 16,8 4 0-16,-8-10 4 0,8 5 0 0,-8-5 0 0,8 6 4 15,-8-11 0-15,10 6 0 0,-2-1 0 0,-8-4-4 0,8-1 0 16,2 1-4-16,-10-5-4 0,8 4 0 0,-8-5-4 0,8 7-8 16,-8-6 0-16,9 5-4 0,-9-6 0 0,0 1 0 0,0-1-4 0,0 6 0 15,0-5 0-15,0 4-4 0,0-4 4 0,-9 5 0 0,9 4-4 16,-8-4 0-16,0 0 0 0,8 4 0 0,-10 2 0 0,2-3-4 16,0 6-4-16,-2-4 4 0,2 4 0 0,0 0-4 0,0 0 4 15,-1 1 0-15,-8 4-4 0,8 0 4 0,1 0-4 0,0 0 0 16,-2 0 0-16,2 0 0 0,0 4 0 0,8-4 0 0,-8 5 0 15,-2 0-4-15,2 0 0 0,0 4 4 0,8-4 4 0,0 6-4 0,-9-8-4 16,9 7 4-16,0 0 0 0,0-1 0 0,0 1-4 0,0-1 0 16,0 1 4-16,0-1 0 0,0 1-4 0,9-5 8 0,-9 9-8 15,8-4 4-15,0-5 4 0,2 9-4 0,-10-5 0 0,8 1-4 16,0 0 4-16,0-1 0 0,10 1 0 0,-10 5 0 0,10-6 0 16,-10 5 0-16,9-4 0 0,-9 5 0 0,10-6 4 0,-10 5-4 0,10 1 0 15,-2-1 0-15,1 1 0 0,-8 0 0 0,8-1 0 0,-1 0 0 16,2 0 0-16,0 0-4 0,-10 1 4 0,9 4 4 0,0-5-8 15,-9 0 4-15,9 1 0 0,-9 0 0 0,10-1 4 0,-10 0-8 0,2 1 4 16,-2-1-16-16,0 1 16 0,0-1 4 0,-8 0-4 16,9-4 0-16,-9 4 4 0,0 1-4 0,0-1 4 0,0 1-4 0,0-6 0 15,-9 5 4-15,9-4-4 0,-8 5 4 0,0-6 0 0,0 1-4 16,-10 0 0-16,10-1 0 0,-2 1 0 0,-6-6 0 0,7 1 0 16,-8 0 4-16,0-5 0 0,1 5 0 0,6-5 4 0,-6-5 0 15,6 5-4-15,-6-5 4 0,8-4-8 0,-10 3 4 0,10-3 4 16,-9-1-4-16,9-4 4 0,-2 5 0 0,2-6-8 0,0 1 4 0,-2 0-4 15,2-1 0-15,8 0 0 0,-8 1 0 0,8-1 4 0,-8-4-4 16,8 5 0-16,0-1 0 0,0 1 0 0,0 0 0 0,8-1 4 16,-8 1-4-16,8 0-4 0,0-1 0 0,-8 5-8 0,10-4 0 15,-2 5-12-15,10-5-8 0,-10 4-12 0,0 1-4 0,1-1-16 16,8 0-20-16,-8 1-12 0,7 4-8 0,2-5-12 0,-10 6-48 0,10-2-28 16,-10 2 40-16,9 0 32 0,0-1 20 0</inkml:trace>
          <inkml:trace contextRef="#ctx0" brushRef="#br0" timeOffset="318083.0501">-3160 11408 23 0,'0'-5'140'0,"0"0"-16"0,0 0-4 0,0 1-16 0,0 4-8 0,0 0 4 16,-8 0-4-16,8 0-4 0,0 0-4 0,-9 4-4 0,9-4-8 0,-9 5 0 15,9 0-4-15,-8 0-4 0,8 5 0 0,-8-5-8 16,0-1-4-16,-2 6 0 0,10 0-4 0,-8-1-4 0,0 4-12 0,-2-2 0 16,2 4-4-16,0-2-12 0,-1 2 0 0,1-1 0 0,-9 5-4 15,8-4-8-15,-7 8 0 0,6-3 0 0,-6-1 0 0,-2 5-4 16,2 0 0-16,-1-5-4 0,-1 5-8 0,2 5-4 0,-2-10-4 15,2 5-12-15,-2 0-8 0,1 1-16 0,1-6-12 0,6 0-16 16,-6-5-16-16,8 1-12 0,-2-1-28 0,2-5-16 0,8 1-44 0,-8-5-40 16,-2-1 32-16,10-4 40 0,0 0 32 0,0-4 24 0</inkml:trace>
        </inkml:traceGroup>
        <inkml:traceGroup>
          <inkml:annotationXML>
            <emma:emma xmlns:emma="http://www.w3.org/2003/04/emma" version="1.0">
              <emma:interpretation id="{A0BEEEF3-5F1F-48D6-A206-86F0E4B0DCB1}" emma:medium="tactile" emma:mode="ink">
                <msink:context xmlns:msink="http://schemas.microsoft.com/ink/2010/main" type="inkWord" rotatedBoundingBox="5640,13640 6566,13670 6551,14116 5626,14087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318701.395">-2691 11269 59 0,'0'4'100'0,"-8"-4"-8"0,8 5-8 0,0-5-24 16,0 0-12-16,0 0 0 0,0 0-8 0,0 0-4 0,0 0-4 15,0-5 4-15,0 1-8 0,0 4 4 0,0-5 0 0,0-5 0 16,8 6 0-16,-8-1 0 0,0-5 4 0,0 2 4 0,8-3 0 0,-8 1-8 16,0-4 4-16,10 5-12 0,-2-6 4 0,-8 1 0 0,8-1 0 15,0 1-4-15,-8-1-4 0,10-4 0 0,-2 5 0 0,0-1-4 16,-8 0 0-16,9 2 0 0,-1-1-4 0,1 4 0 0,-9-5-4 15,9 1 4-15,-1 5-4 0,-8-6 0 0,8 5-4 0,-8 6 0 16,8-6-4-16,-8 1 0 0,10 3 4 0,-10-3 0 0,8 4 0 0,-8 0-4 16,0 5 0-16,0-4 0 0,0 4 4 0,0-5-4 0,8 5 0 15,-8 0 0-15,0 0 4 0,0 5 0 0,0-5 4 0,10 4 0 16,-10 1-4-16,0 0 4 0,0 4-8 0,0-3 4 0,8 3 4 0,-8 1-4 16,0-1 0-16,0 5-4 0,8-4 4 0,-8 5-4 15,0-1 4-15,0 1-4 0,0-1 0 0,0 6-4 0,0-6 4 0,0 0 0 16,0 0-4-16,0 0 0 0,0 1-8 0,9-1-8 0,-9-5-12 15,8 7-4-15,-8-2-12 0,0-5-12 0,9 1-16 0,-9 4-16 16,8-4-4-16,-8-1-12 0,9 1-56 0,-9-5-28 0,0 4 40 16,8-4 28-16,-8 5 24 0</inkml:trace>
          <inkml:trace contextRef="#ctx0" brushRef="#br0" timeOffset="319133.2399">-2239 11024 35 0,'0'0'96'0,"0"0"-12"0,0 0-8 0,0 5-24 0,0 0-4 0,0 0-8 15,0-1-4-15,0 0 4 0,8 3-8 0,-8-3-4 0,0 0 0 16,10 2-4-16,-10-6 0 0,8 9 0 0,-8-4 0 0,8 0-4 16,-8-1 8-16,8 1 0 0,-8-5 4 0,10 4-4 0,-2 2 4 15,0-6-4-15,-8 4 0 0,9 2 0 0,-1-6 0 0,0 4 0 0,-8 1-4 16,10-5 4-16,-2 5-4 0,0 0 0 0,0-1 0 0,2-4 0 15,-2 5-8-15,0-1 4 0,1 2 0 0,0-2 0 0,-1 6-4 16,-8-6 0-16,9 2 0 0,-1-1-4 0,0 4 4 0,-8-4-4 0,9 0 4 16,-9 4 0-16,9-4-4 0,-9 0 4 0,0 4-4 15,8-4 0-15,-8 0-4 0,0 5 0 0,0-6-4 0,0 1 4 0,0 5-4 16,-8-6 0-16,8 1-4 0,-9 5 4 0,9-5-4 0,-9-1 0 16,1 1-8-16,0 0-4 0,8-5-12 0,-9 5-8 0,1-5-4 15,-1 0-12-15,0 0-12 0,1 0-16 0,0 0-12 0,-2-5-12 16,2 0-12-16,-8 0-16 0,6-4-44 0,2-1 4 0,0 1 24 0,-1-6 28 15,1 1 24-15</inkml:trace>
          <inkml:trace contextRef="#ctx0" brushRef="#br0" timeOffset="319297.8006">-2205 10909 47 0,'0'5'108'16,"8"-1"-4"-16,2-4 0 0,-10 6-20 0,0-1 4 0,8-5 0 15,-8 4-4-15,8-4 0 0,-8 0 0 0,9 5 4 0,-1-5-8 16,0 0 0-16,-8 0 0 0,10 0-8 0,6 0 0 0,-8-5 0 0,2 5-8 16,6 0-4-16,-7-4-4 0,8 4-12 0,-8-5-8 15,7-1-8-15,2 6-4 0,-2-4-8 0,2-1-4 0,-1 5 4 0,0-5-8 16,0 0-4-16,-1 1-16 0,2-1-16 0,0 0-32 0,-2 0-32 16,1 5-36-16,0 0-52 0,-8-4-68 0,7 4-20 0,-6 0 48 15,-2 0 40-15,0 0 36 0,0 0 28 0,2 0 16 0</inkml:trace>
        </inkml:traceGroup>
        <inkml:traceGroup>
          <inkml:annotationXML>
            <emma:emma xmlns:emma="http://www.w3.org/2003/04/emma" version="1.0">
              <emma:interpretation id="{D903DDF2-B3DD-4B08-92EB-E4BB04386A4D}" emma:medium="tactile" emma:mode="ink">
                <msink:context xmlns:msink="http://schemas.microsoft.com/ink/2010/main" type="inkWord" rotatedBoundingBox="7162,14446 7615,14460 7613,14495 7160,14481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326113.57">-1165 11652 19 0,'0'0'120'0,"0"0"-8"16,0 0-4-16,0 0-24 0,0 0 0 0,0 0-8 0,0 0 0 0,0 0-8 16,0 0 0-16,0 0-8 0,0 0-12 0,0 0-4 0,0 0 0 15,0 0 4-15,0 0 4 0,0 5 0 0,0-5 0 0,0 0 0 16,0 5 4-16,9-5 0 0,-9 4 0 0,8-4-4 0,-8 7 0 15,9-7 0-15,-1 3-4 0,0-3 0 0,2 5-8 0,-2-5 4 16,0 0-4-16,2 5 0 0,6-5-4 0,-7 0 4 0,-1 5-4 16,9-5-4-16,0 0-8 0,-9 0 0 0,10 0-20 0,-1 0-4 15,0 0 0-15,-9 0 0 0,9 0 0 0,1 0 0 0,-2 0 0 0,2 0 0 16,-10 0 0-16,10 0 0 0,-2 0 0 0,1 0 0 0,-9 0 0 16,10 0 0-16,-10 0 0 0,10 0 0 0,-10 0 0 0,0 5 0 15,1-5 0-15,0 0 0 0,-1 0 0 0,-8 0 0 0,9 0 0 16,-9 0 0-16,8 0 0 0,-8 0 0 0,0 4 0 0,0-4 0 15,0 0 0-15,0 0 0 0,0 0 0 0,0 0 0 0,0 0 0 0,0 0 0 16,0 0 0-16,0 0 0 0,0 0 0 0,0 0 0 0,0 0 0 16,0 0-12-16,-8 0-60 0,8 0-20 0,0 0-16 0,-9 0-16 15,9 0-28-15,-8 0-28 0,8 0-28 0,-9 0-56 0,9 0 28 0,-9 0 56 16,1 0 28-16,8 0 28 0,0 0 28 0</inkml:trace>
        </inkml:traceGroup>
        <inkml:traceGroup>
          <inkml:annotationXML>
            <emma:emma xmlns:emma="http://www.w3.org/2003/04/emma" version="1.0">
              <emma:interpretation id="{D51C0C78-2134-4D75-A71D-B8755D51F1BD}" emma:medium="tactile" emma:mode="ink">
                <msink:context xmlns:msink="http://schemas.microsoft.com/ink/2010/main" type="inkWord" rotatedBoundingBox="8695,14252 9041,14263 9017,15010 8671,14999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326708.9734">643 11499 27 0,'0'-10'108'0,"0"6"-4"0,0-1-4 0,-9 0-20 15,9-1 0-15,0 6-4 0,-9 0-8 0,9 0-4 0,-8-3 4 0,8 3-4 16,-8 0-8-16,8 0-4 0,-9 0-4 0,1 3 0 0,0-3-4 15,-2 6-4-15,2-1 0 0,8 0 0 0,-8-1 0 0,-2 6 0 16,2-5-4-16,-8 5 4 0,7-1 0 0,0 5-4 0,1-3 0 0,-1 3 0 16,1 0-4-16,-10 4 0 0,10-2 0 0,0 3-8 15,0-5 4-15,-10 5-4 0,10 0-4 0,-1 0-4 0,0 5 0 0,1-4 0 16,-1 4 0-16,1-1-4 0,8 2-8 0,-8-2 4 0,8-4 0 16,0 6-4-16,-8-2 0 0,8 2-4 0,0-2 4 0,8-3 0 15,-8 4-24-15,8 0 24 0,-8-4 0 0,8-2 0 0,1 1-4 0,-1 0 0 16,1-5 0-16,8 1 4 0,-9-1 0 0,2 1 0 0,6-4-4 15,2 2 0-15,-10-3 0 0,9-5 0 0,0-1 0 16,0 1 0-16,-9-1 0 0,10-4 0 0,-2 5 0 0,2-10 0 0,-10 5 0 16,9-4 0-16,-9 4 0 0,10-9 0 0,-10 4 0 0,0-5 0 15,2 5-4-15,-2-3 4 0,0-3 0 0,-8-4 0 0,0 6 0 16,9-5 0-16,-9 4-4 0,0-4 4 0,0-1 0 0,-9 6-4 16,9-1 4-16,0-4-4 0,-8 4 4 0,0 1-4 0,8-1 4 15,-10 1-4-15,2 3 0 0,0-2 0 0,-1 3-8 0,0 5 0 0,9-6 0 16,-16 6-8-16,7 0-4 0,1 6-4 0,0-6-8 0,-2 9 0 15,10-5-4-15,-8 6-8 0,0 0-8 0,-2-1 0 0,2 6-16 16,8-1-8-16,-8-4-16 0,8 8-12 0,-8-3-12 0,8 0-16 16,0-1-52-16,0 0 0 0,0 1 40 0,0-1 24 0,8-4 8 15</inkml:trace>
        </inkml:traceGroup>
        <inkml:traceGroup>
          <inkml:annotationXML>
            <emma:emma xmlns:emma="http://www.w3.org/2003/04/emma" version="1.0">
              <emma:interpretation id="{F5F27E4A-9FAE-4D0E-8D7F-114F5939A408}" emma:medium="tactile" emma:mode="ink">
                <msink:context xmlns:msink="http://schemas.microsoft.com/ink/2010/main" type="inkWord" rotatedBoundingBox="9649,14567 10083,14581 10067,15083 9633,15069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327209.6337">1325 11825 31 0,'0'0'92'0,"0"-5"-4"15,0 5-4-15,0-4-24 0,0 4 0 0,0 0 0 0,0 4 0 16,0-4-4-16,8 5 4 0,-8-5 0 0,0 5 4 0,8 0 0 0,-8-1-8 16,10 6 0-16,-2-5 0 0,-8 5 0 0,8-5 0 0,1 4 4 15,8 0-4-15,-8 6 0 0,-1-5-4 0,0 4 0 0,10-5-4 16,-2 6 0-16,-6-5-8 0,6 4-4 0,-7 1-4 0,8-6-4 16,0 5-8-16,-1 1 0 0,-6-6-4 0,6 5 0 0,2-4 0 15,-1 5-4-15,-9-6-4 0,9 5 0 0,0-4-4 0,-9 0 4 16,10 4-4-16,-10-5 0 0,2 1-8 0,6 0 4 0,-8-4-4 0,1 2 4 15,-1 2-8-15,-8-5-4 0,9 0-12 0,-9 4-12 0,9-5-8 16,-9-4-20-16,0 5-16 0,0-5-16 0,0 5-24 0,0-5-16 16,0 0-20-16,0-5-40 0,-9 5-20 0,9-5 32 0,-9 1 40 15,9-1 28-15,-8-4 28 0</inkml:trace>
          <inkml:trace contextRef="#ctx0" brushRef="#br0" timeOffset="327365.22">1751 11796 63 0,'-8'-5'120'0,"8"1"-8"16,0 4-4-16,-9 0-24 0,9 0 8 0,0 0-8 0,0 0 8 15,-9 0-8-15,1 0-8 0,8 4 0 0,-9-4 0 0,9 5-8 0,-8 0 0 16,0-5 4-16,0 5-8 0,8-1 0 0,-10 2 0 0,2-2-8 16,0 6-4-16,8-5 0 0,-10 5-8 0,2 3 0 0,0-2-8 15,-1-2 0-15,1 5 0 0,-1 0-8 0,-8 1-4 0,9-1-4 0,0 5 0 16,-10-4-4-16,10 5-4 0,-10-1 0 0,2 0 0 0,-2 0-4 15,1 5-4-15,9-6 0 0,-10 2-4 0,2-1 0 16,-2 0 0-16,2 2-20 0,-1-3 12 0,-1 1-4 0,10-5-16 0,-10 1-20 16,10-5-24-16,0-1-20 0,0 1-20 0,-2-1-12 0,10-4-16 15,0-5-16-15,0 0-44 0,0 0-52 0,0-5 40 0,10-4 40 16,-2 3 36-16,0-7 28 0,0-2 20 0</inkml:trace>
        </inkml:traceGroup>
        <inkml:traceGroup>
          <inkml:annotationXML>
            <emma:emma xmlns:emma="http://www.w3.org/2003/04/emma" version="1.0">
              <emma:interpretation id="{FF112DFA-0AC1-4BAC-9926-8129EFF51DBF}" emma:medium="tactile" emma:mode="ink">
                <msink:context xmlns:msink="http://schemas.microsoft.com/ink/2010/main" type="inkWord" rotatedBoundingBox="10539,14076 12367,14134 12338,15052 10510,14994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350397.6004">3551 12017 47 0,'0'0'92'16,"0"0"-4"-16,0 0-4 0,0 0-24 0,0 0 8 0,0 0-4 0,0 0 0 16,0 0 8-16,0 0-8 0,8 0-4 0,-8 0-4 0,8 0 0 15,-8 0-4-15,8 5 0 0,2-5 0 0,-2 0 0 0,0 0-4 16,9 0 0-16,-9 0 0 0,10 0-4 0,-10 0 0 0,10 5 0 15,-2-5-4-15,2 0-4 0,-1 0-4 0,-1 0 0 0,2 0-8 16,-2 0-4-16,2 0 0 0,-1 0-4 0,0-5-4 0,0 5 0 16,-1 0 0-16,2 0-4 0,0 0-4 0,-10 0 4 0,8 0-4 0,2 0-4 15,-10 0 4-15,1 0 0 0,7 0 0 0,-6 0-4 0,-2 0 0 16,-8 0-8-16,8 0-12 0,2 0-12 0,-10 0-16 0,8 0-12 16,-8 0-12-16,0 5-28 0,0-5-16 0,0 0-28 0,8 0-40 15,-8 0-44-15,0 0 32 0,0 4 36 0,0-4 36 0,-8 0 24 16</inkml:trace>
          <inkml:trace contextRef="#ctx0" brushRef="#br0" timeOffset="350030.6206">3815 11762 19 0,'0'-4'104'0,"0"-1"-4"0,0 5-12 0,0-5-20 15,0 1 0-15,0-1 4 0,0 5-4 0,0-5-4 0,0 0 0 16,0 5-8-16,0 0 8 0,0 0-4 0,0 0-4 0,0 0-4 16,0 0-4-16,0-5 0 0,0 5-4 0,0 0-4 0,0 0 4 0,0 0 0 15,0 0 0-15,0 5 0 0,0-5 0 0,0 0 4 0,0 0 0 16,0 5 4-16,0-5-4 0,0 5-4 0,0 4 0 0,0-4-8 16,0 4-4-16,0 1-4 0,0 0 4 0,0 4-4 0,0 0 0 15,0 1-12-15,0 5 4 0,0-1-4 0,0 0 0 0,0 0-4 16,0 0 0-16,0 5-8 0,0-5 4 0,0 6-4 0,0-6 0 0,0 0 0 15,0 0-4-15,0 5 4 0,0-6-4 0,0 2 4 0,0-6-4 16,-9 5 0-16,9-4 0 0,9-1-4 0,-9-4 4 0,0 5 0 16,0-6-4-16,0 0 0 0,0 1-4 0,0-5-8 0,0 0-4 15,-9-1 0-15,9 2 0 0,0-2-8 0,0-4-4 0,0 5 0 16,0-5-4-16,0 0-4 0,0 0-8 0,0 0-8 0,0 0-12 0,0 0-8 16,0-5-4-16,0 5-12 0,0-4-8 0,0-2-8 0,0 2-4 15,0-1 4-15,-9 0 0 0,9-5-40 0,0 5-28 0,-8-4 16 16,8 0 36-16,-8-1 24 0</inkml:trace>
          <inkml:trace contextRef="#ctx0" brushRef="#br0" timeOffset="327977.5789">2203 11600 47 0,'0'0'80'0,"0"0"12"15,0 0-4-15,0 0-28 0,0 0-4 0,0 0-4 16,0 0 0-16,0 0-4 0,0 0 0 0,0-6 0 0,0 2 0 0,0 4 0 16,0-5 0-16,0 1 4 0,8-1 0 0,-8 0-12 0,0 0 4 15,10-5 0-15,-10 2-8 0,8 3 0 0,-8-10 4 0,8 5 0 16,0-4 0-16,-8 5 0 0,10-1-8 0,-2-6 8 0,0 3 0 0,1 4-4 15,-1-6 0-15,0 6-4 0,2-6-4 0,-2 0 4 16,0 6-4-16,0-5-8 0,-8 4 0 0,10 0-4 0,-2 1 0 0,0-1 0 16,-8 1 0-16,9-1-8 0,-9 5 4 0,9 0 0 0,-9 0-4 15,8 1 4-15,-8 4 0 0,0-5-4 0,0 5 0 0,0 0 0 16,9 0 4-16,-9 5-4 0,0-1 0 0,0 1 0 0,0 5 0 16,0 0-4-16,0-1 4 0,0 1 0 0,0 4-4 0,0-5 4 15,0 6-4-15,0-1 0 0,0 1 0 0,0 4 4 0,0-5-8 0,0 5 0 16,0-4 0-16,0 5 0 0,0-7 0 0,0 7 4 0,0-5-4 15,8-2-4-15,-8 2 4 0,0-5 0 0,0 3-4 0,0-3-4 16,8 0-16-16,-8 5-16 0,0-11-16 0,0 6-16 0,0-5-8 0,0-1-8 16,0 1-24-16,0 0-12 0,0-5-8 0,0 4-12 15,0-4-44-15,0 0-28 0,0 0 36 0,0-4 36 0,0-1 24 0,0 0 20 16</inkml:trace>
          <inkml:trace contextRef="#ctx0" brushRef="#br0" timeOffset="328681.6999">2689 11451 7 0,'0'0'96'0,"0"0"-8"0,0-4-8 0,0 4-24 0,0-6-4 0,0 6-4 16,0-4 0-16,0-1-8 0,0 0-4 0,0-4 0 0,0 3-4 16,8-3 0-16,-8 4 0 0,0-4 4 0,9-1 0 0,-9 1 0 15,9 3 0-15,-9-3 4 0,8-1 0 0,1 6 0 0,-9-6 0 16,8 5 0-16,0 1-4 0,2-2 0 0,-2 2-4 0,0-1-4 0,0 5 4 16,2 0-4-16,-10 0-4 0,8 0-4 0,0 0 0 0,1 0 0 15,-1 5-4-15,1-1-4 0,0 2 0 0,-9-2-4 0,8 6 0 16,0-5 0-16,0 4 0 0,-8 1 4 0,10 0-4 0,-10-1 0 15,0 1-4-15,8 4 0 0,-8 1 0 0,0-1-4 0,0 5 4 16,-8-4-4-16,8-1-16 0,0 5 20 0,-10-4 0 0,2 4-4 0,0 0 4 16,0-5-4-16,-1 1 0 0,0 4 4 0,1-5-4 0,-1 1 0 15,1-6 4-15,0 1-4 0,-2-1 4 0,2 0 0 0,0-2-4 16,8-4 0-16,-8-3-4 0,8 5 0 0,-10-5 4 0,10 0-4 0,0-5 4 16,0 5-4-16,0-3 0 0,0-4 4 0,0 3-4 15,10-6 4-15,-10 6 0 0,0-1 0 0,8-5 0 0,-8 6-4 0,8-1 4 16,0-5-4-16,-8 6 4 0,10-2 0 0,-10 2 0 0,8 4 0 15,0-6 4-15,1 6 0 0,-9 0 0 0,8 0-4 0,1 6 4 16,0-6 4-16,-1 4 0 0,-8 2 8 0,8-2 4 0,0 6 0 0,2-1 4 16,-2 1 4-16,10-5-4 0,-10 4 8 0,0 0-4 0,1 1 4 15,-1 5-4-15,9-6 0 0,-8 1 0 0,-1-1-4 0,0 1 0 16,2-5-8-16,6 5 0 0,-6-6 0 0,-2 1-4 0,0 0 8 16,0-1-8-16,1-4 0 0,-1 6 0 0,10-6 0 0,-18 0-4 15,16-6-4-15,-6 2 0 0,-2-1 0 0,-8 0 4 0,8-4-4 16,0-1-4-16,2 0-4 0,-2 1 4 0,0-5-4 0,-8-1-8 15,9 0-8-15,-9 1-16 0,8 0-12 0,-8-5-24 0,0 4-24 0,0-4-20 16,0 5-32-16,0-5-28 0,0 4-64 0,-8 1-16 0,8-1 40 16,-9 2 44-16,1 3 40 0,0-6 24 0,-10 7 20 0</inkml:trace>
        </inkml:traceGroup>
        <inkml:traceGroup>
          <inkml:annotationXML>
            <emma:emma xmlns:emma="http://www.w3.org/2003/04/emma" version="1.0">
              <emma:interpretation id="{8E4B4B9D-D351-420D-AC57-0FB9F041E805}" emma:medium="tactile" emma:mode="ink">
                <msink:context xmlns:msink="http://schemas.microsoft.com/ink/2010/main" type="inkWord" rotatedBoundingBox="13118,13971 14161,14004 14128,15058 13085,15025"/>
              </emma:interpretation>
              <emma:one-of disjunction-type="recognition" id="oneOf31">
                <emma:interpretation id="interp43" emma:lang="" emma:confidence="0">
                  <emma:literal>11</emma:literal>
                </emma:interpretation>
                <emma:interpretation id="interp44" emma:lang="" emma:confidence="0">
                  <emma:literal>1?</emma:literal>
                </emma:interpretation>
                <emma:interpretation id="interp45" emma:lang="" emma:confidence="0">
                  <emma:literal>17</emma:literal>
                </emma:interpretation>
                <emma:interpretation id="interp46" emma:lang="" emma:confidence="0">
                  <emma:literal>1!</emma:literal>
                </emma:interpretation>
                <emma:interpretation id="interp47" emma:lang="" emma:confidence="0">
                  <emma:literal>1%</emma:literal>
                </emma:interpretation>
              </emma:one-of>
            </emma:emma>
          </inkml:annotationXML>
          <inkml:trace contextRef="#ctx0" brushRef="#br0" timeOffset="351549.5202">4760 12185 67 0,'0'5'104'0,"0"-5"-4"0,0 0-8 0,0 5-28 0,0-5 0 16,0 0 0-16,0 4-4 0,0-4 0 0,0 0-4 0,0 0 4 15,0-4 4-15,0 4-4 0,0-5-4 0,0 5 0 0,10-5 4 16,-10 0 0-16,0 0-4 0,8-3 4 0,0 2-8 0,-8-4 0 16,9-4 4-16,0 4-4 0,-1-9-4 0,0-1 0 0,9 2-8 0,-8-2-4 15,8-3-4-15,-9-2-4 0,10 2-4 0,-2-2-4 16,2-3-4-16,-10 4 0 0,9-5-4 0,1 1 0 0,-2-1-8 0,2 0 4 15,-2 0-8-15,-7 5 8 0,8 0-4 0,-8 0 0 0,7 0-4 16,-7 5-16-16,8-5 24 0,-9 9-4 0,2-4 0 0,-2 5 0 16,-8-1 0-16,8 2-4 0,1 3 4 0,-9 0 0 0,9 1-4 15,-9 3-4-15,0 2 8 0,0-1-8 0,0 1 4 0,0 4 0 0,0-6-4 16,0 6 4-16,0 0 0 0,0 0 4 0,0 6-4 16,0-2 0-16,0 1 4 0,0-1-4 0,0 6 4 0,0 0 0 0,0-1 0 15,0 6 4-15,0-1 0 0,0 1 0 0,0 4 4 0,0 0-4 16,0 5 4-16,0-5 0 0,0 10 0 0,0-5 0 0,0 5 0 15,0-1 0-15,-9 1 0 0,9 0-4 0,0-1 0 0,0 1 4 0,0-1 0 16,0 2-4-16,-9-1 0 0,9-5-8 0,0 5 0 0,0-10 0 16,0 5 0-16,0 0 0 0,0-6 0 0,0 2 0 0,0-1 0 15,0-3 0-15,0-3 0 0,0-3 0 0,0 4-20 0,0-5-4 16,0 1-4-16,0-5-4 0,0 0-12 0,0-1 0 0,0 2-8 16,0-6-12-16,0 0-4 0,0 0-20 0,0 0-4 0,0-6-16 0,0 2-36 15,0-6 8-15,0 5-4 0,0-5-56 0,0-3-20 0,0-2 36 16,0 2 36-16,0-8 28 0,0 2 28 0</inkml:trace>
          <inkml:trace contextRef="#ctx0" brushRef="#br0" timeOffset="351927.9801">5434 11528 15 0,'0'5'128'0,"0"-1"-12"0,-8-4-12 15,8 6-28-15,0-6-4 0,0 5-4 0,0-5-12 0,0 4 0 0,0-4 0 16,0 0-12-16,0-4-4 0,8 4-4 0,-8-5 0 0,0-5 4 16,8 5-8-16,-8-5-4 0,10 0 4 0,-2 1-20 0,0-1 20 15,1-4 4-15,8-1-4 0,-8 2 0 0,-1-2-4 0,8-5 4 16,-6 6-4-16,6-5 4 0,-6 4 0 0,6-4-8 0,-7 5 0 16,8-1 0-16,-9 1-4 0,1 0 4 0,-1-1-8 0,0 6 0 0,2-5 0 15,-2 4-4-15,0 5 0 0,-8-3 0 0,10 2-4 0,-10 1-4 16,0 0 0-16,8 5 0 0,-8-5 0 0,0 5 4 0,0 0 8 15,0 0 4-15,0 5 8 0,0 0-4 0,0 0 4 0,0 4 4 16,0 1-4-16,0 0 0 0,0-1-4 0,0 10-4 0,0-4 4 16,0-1-4-16,0 5 0 0,0 0 4 0,0 6 0 0,0-6-8 0,0 4 0 15,0 2 0-15,0-2-4 0,0 2 0 0,0-6-8 0,0 5 0 16,0-4 0-16,0-2 0 0,0 1 0 0,0 0-4 0,0 1 0 16,0-6-8-16,0 0-4 0,0 0-12 0,0-4-4 0,0 5-20 15,0-6-12-15,0 1-16 0,0-5-12 0,0 4-12 0,0-4-16 16,0-5-20-16,0 5-16 0,0-5-28 0,0 0-56 0,0 0 24 0,0 0 36 15,-8-5 36-15,8 0 24 0,0 0 24 0</inkml:trace>
          <inkml:trace contextRef="#ctx0" brushRef="#br0" timeOffset="352187.811">5468 12012 63 0,'0'0'128'0,"0"0"-12"0,0 5-12 0,0-5-24 16,0 0 4-16,0 0 0 0,0 0-8 0,0 0 0 0,0 0-8 0,9 0 0 15,-9-5 0-15,0 5-4 0,9 0 4 0,-1-4-8 0,1 4 4 16,-9-6-4-16,16 6-24 0,-8 0 20 0,2-4-12 0,6 4-4 16,-6-4-12-16,6 4-4 0,-7-5-4 0,8 5-4 0,0 0-4 15,-1 0 0-15,-6-6-4 0,6 6 0 0,2 0-8 0,-2 0-12 16,-7 0-12-16,8 6-16 0,-8-6-20 0,7 0-12 0,-6 5-16 15,-2-1-24-15,0 0-28 0,0-4-24 0,2 6-60 0,-2-2 20 0,-8 1 36 16,0-5 36-16,8 5 20 0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0:25.7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1C03364-5A26-4640-AE34-88F9D0339D77}" emma:medium="tactile" emma:mode="ink">
          <msink:context xmlns:msink="http://schemas.microsoft.com/ink/2010/main" type="writingRegion" rotatedBoundingBox="19143,11830 20560,12819 20258,13251 18841,12262"/>
        </emma:interpretation>
      </emma:emma>
    </inkml:annotationXML>
    <inkml:traceGroup>
      <inkml:annotationXML>
        <emma:emma xmlns:emma="http://www.w3.org/2003/04/emma" version="1.0">
          <emma:interpretation id="{D8B529C2-F354-4570-A57C-D7D804C3D918}" emma:medium="tactile" emma:mode="ink">
            <msink:context xmlns:msink="http://schemas.microsoft.com/ink/2010/main" type="paragraph" rotatedBoundingBox="19143,11830 20560,12819 20258,13251 18841,12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EAC0F7-2AAB-492F-B73B-1E586F36EDBB}" emma:medium="tactile" emma:mode="ink">
              <msink:context xmlns:msink="http://schemas.microsoft.com/ink/2010/main" type="line" rotatedBoundingBox="19143,11830 20560,12819 20258,13251 18841,12262"/>
            </emma:interpretation>
          </emma:emma>
        </inkml:annotationXML>
        <inkml:traceGroup>
          <inkml:annotationXML>
            <emma:emma xmlns:emma="http://www.w3.org/2003/04/emma" version="1.0">
              <emma:interpretation id="{036F0D27-E149-439A-BA3A-F1B3E7B982C4}" emma:medium="tactile" emma:mode="ink">
                <msink:context xmlns:msink="http://schemas.microsoft.com/ink/2010/main" type="inkWord" rotatedBoundingBox="19105,11884 19480,12145 19216,12524 18841,122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10806 9154 43 0,'0'0'80'0,"0"-5"-4"0,0 5-4 0,-9 0-24 0,9 0-4 0,0-5-8 16,0 5-4-16,-9 0 0 0,9 0-8 0,0 0 0 0,-8 0-4 16,8 0 0-16,-8 0-4 0,8 5 0 0,0-5 0 0,-10 0-4 15,10 5 0-15,-8 0 0 0,8-5-4 0,-8 4 4 0,8 0-4 16,0 3 0-16,0-3 4 0,-8 6-4 0,8-6 0 0,0 1 4 16,0 5-4-16,0-1 0 0,0 1-4 0,0-6 4 0,0 6 0 0,0-4 0 15,0 3-4-15,0-5 0 0,0 6 0 0,0-5 4 0,0 5 0 16,0-6 0-16,0 5-4 0,8-3 4 0,-8-2 4 0,0 6-8 15,0-5 4-15,8-1 0 0,-8-4-4 0,8 6 8 0,-8-2-4 0,10-4 0 16,-10 5 8-16,8-5 0 0,0 0 0 0,-8 0 4 0,9 6-4 16,-9-12 4-16,9 6-4 0,-1 0 0 0,-8-5 0 0,9 1 0 15,-1-2-16-15,-8 2 16 0,8-1-4 0,-8 0-4 0,9-4 0 16,-9 3 0-16,9-3-4 0,-9-1 4 0,0 1-4 0,0-1 0 16,0 0 4-16,0 1-4 0,0-1-4 0,8 0 4 0,-8 1 0 0,-8-1 0 15,8 1-4-15,0-1 0 0,0 2 4 0,-9-3-4 0,9 7-4 16,0-6 4-16,-9 5 0 0,9 1 0 0,-8-2-4 0,8 2 8 15,-8-1-4-15,8 1-4 0,-9 4 4 0,1-6 4 0,8 6-4 16,-9 0-4-16,9 0 4 0,-9 0-4 0,1 0 0 0,8 6 0 16,-8-6 4-16,-2 4 0 0,10-4-4 0,-8 5 0 0,8-1-8 0,-8 2-4 15,8-2-8-15,-8 1 0 0,8 0-8 0,0 0-4 0,-10-1-4 16,10 7 0-16,0-7-8 0,0 0-4 0,0 2-4 0,0-2 0 16,0 1 0-16,0-1-4 0,0 2-16 0,0-6-32 0,0 4-24 15,0-4 16-15,0 5 24 0</inkml:trace>
          <inkml:trace contextRef="#ctx0" brushRef="#br0" timeOffset="409.9038">10883 9192 47 0,'0'0'76'0,"0"0"-8"0,0 0 0 0,0 0-28 0,0 0-4 0,8 0 4 15,-8 0-8-15,0 0 0 0,0 5-4 0,8-5 0 0,-8 4 0 16,0-4 4-16,0 6-4 0,9-2 0 0,-9 1 4 0,0-1-4 16,9 2 4-16,-9-2 0 0,0 6 0 0,0-4 0 0,8 3 4 0,-8 0-8 15,0 1 4-15,9 0 4 0,-9-2-4 0,0 3-4 0,0-2 0 16,8 1 0-16,-8 0-4 0,0 5-4 0,8-7-12 0,-8 7 16 16,0-5-4-16,9-1 0 0,-9 5 0 0,0 0 4 0,9-3-4 15,-9 3-4-15,0-5 0 0,0 6 0 0,8-1 4 0,-8-4 0 16,0 4 0-16,0-4 0 0,0 4 0 0,0 1 4 0,0-6 0 0,0 0 0 15,0 1 4-15,0-1-4 0,0 1 8 0,-8 0-8 0,8-1-4 16,0-5 4-16,-9 7-4 0,9-7 4 0,-9 6-4 0,9-5-4 16,-8-1 4-16,0 2 0 0,8-2 0 0,-9 1-4 0,1 1 0 15,-1-2-4-15,0-4 0 0,1 4 0 0,8-4-4 0,-8 0 0 16,-2 6-4-16,2-6 0 0,0 0 0 0,8 0-4 0,-9 4 0 16,9-4 0-16,-9 0 0 0,1 0-4 0,8-4-4 0,-8 4-4 0,8-6-12 15,-9 6-12-15,9-4-16 0,-8 4-16 0,8-4-20 16,0-2-28-16,-9 1-36 0,9 1-28 0,0-6-84 0,-9 5 28 0,9-5 52 15,0 1 36-15,0-1 20 0,-8 1 28 0</inkml:trace>
        </inkml:traceGroup>
        <inkml:traceGroup>
          <inkml:annotationXML>
            <emma:emma xmlns:emma="http://www.w3.org/2003/04/emma" version="1.0">
              <emma:interpretation id="{EFAAA927-559C-468B-A151-AA9617076B93}" emma:medium="tactile" emma:mode="ink">
                <msink:context xmlns:msink="http://schemas.microsoft.com/ink/2010/main" type="inkWord" rotatedBoundingBox="20233,12591 20560,12819 20324,13157 19997,1292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0593.427">11906 9801 39 0,'0'0'100'0,"0"0"-8"0,0 0-8 0,0 0-28 0,0-4 4 0,0 4-8 15,0 0 0-15,0 0 0 0,0 0 0 0,0 0 0 0,0 4 0 16,0-4-8-16,0 5 4 0,0-5-20 0,8 5 20 0,-8 0 0 16,0-1 0-16,0 2-8 0,0-2 0 0,0 1-4 0,0 5 0 0,0-1 0 15,0 1-4-15,0-1 0 0,0 1-4 0,0 0 0 16,0-1 0-16,0 0-4 0,0 6 0 0,0-5-4 0,0-1 0 0,0 5 0 16,0 1-4-16,0 0 0 0,0-1-4 0,0 0 0 0,0 1-4 15,0 4 0-15,0 0-4 0,0-5 0 0,0 5 0 0,0-4 0 16,0 4-4-16,0 0 0 0,0-5 0 0,0 6 0 0,0-6 4 0,0 0-4 15,0 0-8-15,0 1-8 0,0-5-4 0,0-1-4 0,0 1-8 16,0 1-8-16,0-7-4 0,0 5-4 0,0-9 4 0,0 5-8 16,8 0-8-16,-8-5 0 0,0 0-8 0,0 0 0 0,0 0-8 15,9-5-8-15,-9 5-8 0,0-5-32 0,0 0-32 0,0-3 4 16,0 2 28-16,0-3 24 0</inkml:trace>
          <inkml:trace contextRef="#ctx0" brushRef="#br0" timeOffset="40917.5365">11769 10070 59 0,'0'0'116'0,"0"0"-12"0,0 0-4 0,0-5-24 0,0 10 4 15,8-10 4-15,-8 5-4 0,0 5 4 0,10-5-8 0,-10 0 0 16,8 0-4-16,0 0 0 0,1 0 0 0,-1 0-4 0,1 0-4 16,-1 0-4-16,9 0-4 0,-9 0-4 0,2 4-4 0,6-4-4 0,-6 0-4 15,6 0 0-15,1 0-8 0,-9 0-4 0,10 0 4 16,-2 0-4-16,2 0 0 0,-2 6-8 0,2-6-4 0,-1 0-4 0,0 0-4 16,0 0 0-16,-9 0 0 0,10 0-4 0,-2-6-4 0,-6 6 4 15,6 0 0-15,-7 6-4 0,-1-6-16 0,0 0-12 0,2 0-16 16,-2 0-16-16,-8 0-32 0,8 0-28 0,-8 0-40 0,0 0-36 15,0 0-76-15,-8 0 28 0,0 0 48 0,8 0 40 0,-10 0 32 16,2 0 20-16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1:09.0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8A3473C-06D8-4E7C-BB7C-7DBABB017300}" emma:medium="tactile" emma:mode="ink">
          <msink:context xmlns:msink="http://schemas.microsoft.com/ink/2010/main" type="writingRegion" rotatedBoundingBox="21736,12252 21752,13941 21257,13946 21242,12257"/>
        </emma:interpretation>
      </emma:emma>
    </inkml:annotationXML>
    <inkml:traceGroup>
      <inkml:annotationXML>
        <emma:emma xmlns:emma="http://www.w3.org/2003/04/emma" version="1.0">
          <emma:interpretation id="{87C98807-7477-4F35-8B28-CBE5912B1D35}" emma:medium="tactile" emma:mode="ink">
            <msink:context xmlns:msink="http://schemas.microsoft.com/ink/2010/main" type="paragraph" rotatedBoundingBox="21736,12252 21752,13941 21257,13946 21242,12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09810D-2359-412B-8D7A-2300A83B2D2B}" emma:medium="tactile" emma:mode="ink">
              <msink:context xmlns:msink="http://schemas.microsoft.com/ink/2010/main" type="line" rotatedBoundingBox="21736,12252 21752,13941 21257,13946 21242,12257"/>
            </emma:interpretation>
          </emma:emma>
        </inkml:annotationXML>
        <inkml:traceGroup>
          <inkml:annotationXML>
            <emma:emma xmlns:emma="http://www.w3.org/2003/04/emma" version="1.0">
              <emma:interpretation id="{F05B676A-0781-4AB5-B5DD-AAE160EEF8DD}" emma:medium="tactile" emma:mode="ink">
                <msink:context xmlns:msink="http://schemas.microsoft.com/ink/2010/main" type="inkWord" rotatedBoundingBox="21736,12252 21752,13941 21257,13946 21242,12257"/>
              </emma:interpretation>
              <emma:one-of disjunction-type="recognition" id="oneOf0">
                <emma:interpretation id="interp0" emma:lang="" emma:confidence="0">
                  <emma:literal>"</emma:literal>
                </emma:interpretation>
                <emma:interpretation id="interp1" emma:lang="" emma:confidence="0">
                  <emma:literal>„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i.</emma:literal>
                </emma:interpretation>
              </emma:one-of>
            </emma:emma>
          </inkml:annotationXML>
          <inkml:trace contextRef="#ctx0" brushRef="#br0">12921 10199 31 0,'0'0'116'15,"0"5"-8"-15,9-5-4 0,-9 0-16 0,0 0 0 0,0 0-4 0,8 0 4 16,-8 0-4-16,9 0-8 0,-9 0 4 0,8 0-8 16,0-5-8-16,2 10-4 0,-2-5 0 0,0 0-4 0,0 0-4 0,10 0-4 15,-10 0-4-15,1 0-8 0,-1 0-4 0,10 0-4 0,-10 0-4 16,8 0 0-16,-6 5-8 0,-2-5 0 0,10 5-8 0,-10-5 4 15,0 4-8-15,1-4 4 0,8 6 0 0,-9-6-4 0,1 4-4 0,-1 0-4 16,0-4-8-16,2 6-12 0,-2-6-20 0,0 0-8 0,-8 0-20 16,10 0-12-16,-2 5-24 0,-8-5-12 0,8 0-16 0,-8 0-40 15,0 0-40-15,0 0 32 0,0 0 36 0,0 0 32 0,0 0 20 16</inkml:trace>
          <inkml:trace contextRef="#ctx0" brushRef="#br0" timeOffset="566.4882">12973 10708 47 0,'0'0'108'0,"-10"-10"-4"0,10 10-8 0,0-5-24 15,0-4-4-15,10 4 4 0,-10-4-4 0,0 3-4 0,0-4 0 0,8 6 0 16,-8-5-12-16,8 4 0 0,-8-5-4 0,8 0-4 16,2 6-4-16,-2-6-4 0,0 5-4 0,-8 1-4 0,17-1-4 0,-8-5 0 15,0 10-4-15,-1-4 0 0,0 4-4 0,0 0 0 0,2 0-4 16,-2 0 4-16,0 0 0 0,-8 4 0 0,10 1-4 0,-2 0 4 16,0 0-4-16,-8 4-4 0,9-3 4 0,-9 2 0 0,0 2-4 0,0 0 0 15,0 4-16-15,8 0 16 0,-16 1 0 0,8-1 0 16,0 1-4-16,-9 3-4 0,9 2 0 0,-8-1 0 0,0-5 0 0,-2 11 0 15,-6-6 4-15,6 0-4 0,2 0 0 0,0 0 0 0,-9 0 0 16,8 0 0-16,-8 1 0 0,9-6 0 0,-10 0 0 0,10 1 0 16,0-5 0-16,0 4 4 0,-2-9-8 0,2 5 4 0,8-6-8 0,-8-4 0 15,8 5 4-15,-9-5 0 0,9-5 4 0,0 1-4 0,0-2-4 16,0 2 8-16,9-5 0 0,-9-1 0 0,8 0-4 0,-8 1 4 16,8-1 0-16,-8 0-4 0,10 1 4 0,-2-1 0 0,0 1 0 15,0-1 0-15,-8 5 0 0,18-5 0 0,-10 6 4 0,-8-1-4 16,9 5 4-16,-1-5 4 0,1 5 0 0,0 5 4 0,-1-5 4 15,0 5 0-15,0-1 4 0,2 1 4 0,-2 5 4 0,0 0 4 0,2-1 4 16,6 1 0-16,-7-1-4 0,-1 5 0 0,1 1 4 0,8-5-4 16,-9 9-4-16,0-9 0 0,10 4-4 0,-10-1 0 0,2 2-24 15,6 0 16-15,-8-1 4 0,1-5-8 0,-1 1 4 0,10 0-4 16,-10 0-4-16,0-1 0 0,2-4 0 0,6-1-4 0,-8-4-4 16,2 0 4-16,-2 0-4 0,0 0-8 0,1-9-12 0,-1 5-20 0,1-6-20 15,0 1-28-15,-1-7-20 0,-8 3-24 0,8-2-32 16,-8-3-28-16,8-2-72 0,-8 0 16 0,-8-3 48 0,8-2 40 0,-8-3 28 15,0 4 24-15</inkml:trace>
          <inkml:trace contextRef="#ctx0" brushRef="#br0" timeOffset="-295.2077">12962 9820 83 0,'0'0'104'0,"0"0"-12"0,0 0-4 0,0 0-28 0,0 6 0 16,0-6-8-16,0 0 0 0,0 0 0 0,0-6-4 16,0 6-4-16,0-4-4 0,0 4 0 0,0-5 0 0,0 0 4 0,10 0-4 15,-10 5 0-15,0-8-4 0,8 1 0 0,-8-1 0 0,8 2-4 16,0-3-4-16,-8-1-4 0,10-5 0 0,-2 7 0 0,0-2 0 15,1-5 0-15,-1 6-4 0,1-1 0 0,0-4 0 0,-1-1-4 0,-8 5 4 16,8-3-4-16,0 3 0 0,2-5-4 0,-2 6 0 16,0-5 0-16,2 4 0 0,-10-5-4 0,8 6 0 0,0 0-4 0,1-1 4 15,-9 0 0-15,8 1-4 0,1-1 4 0,-9 0 0 0,8 6-8 16,-8-1 4-16,9-5 0 0,-9 5 0 0,8 5-4 0,-8-4 4 16,0 4-4-16,0-5 0 0,0 5 0 0,0 0-4 0,0 0 8 0,0 0-4 15,0 0 4-15,0 0 0 0,0 5 0 0,0-1 4 16,0-4 0-16,0 5 4 0,0 5 0 0,0-5 4 0,0 4-4 0,0 1 0 15,0-1-8-15,0 1 4 0,0 5-4 0,0-1 8 0,8 0-4 16,-8 5 0-16,0-4 4 0,-8 4-4 0,8 0 0 0,0-5 0 16,0 11 0-16,0-11-4 0,0 4 4 0,0 2 0 0,0-1 0 15,0 0-4-15,0-5 0 0,0 1-4 0,0 4 0 0,0-4 0 0,0-1 4 16,0-4 0-16,0 4-4 0,0-4 4 0,0 0-4 16,0-6-8-16,0 6 4 0,0-6 0 0,0 1-12 0,0 0-4 0,0 0-12 15,0 0-8-15,0-5-8 0,0 0-4 0,0 0-8 0,0 5-4 16,0-5-12-16,0 0-12 0,0-5-12 0,0 5-8 0,0-5-32 15,0 0-20-15,0 0-36 0,0 5 20 0,0-5 40 0,0-4 24 16,0 9 20-16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25:57.5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CB03D53-93C7-4DC2-98DE-AB4160CBE2E9}" emma:medium="tactile" emma:mode="ink">
          <msink:context xmlns:msink="http://schemas.microsoft.com/ink/2010/main" type="inkDrawing" rotatedBoundingBox="10334,4057 12551,4343 12496,4774 10278,4489" semanticType="callout" shapeName="Other">
            <msink:sourceLink direction="to" ref="{A9FCE58F-4C5F-4BB1-9ED7-C380D7AFA557}"/>
            <msink:sourceLink direction="to" ref="{176E7882-A75E-485F-92D4-AAD6CAEA3999}"/>
          </msink:context>
        </emma:interpretation>
      </emma:emma>
    </inkml:annotationXML>
    <inkml:trace contextRef="#ctx0" brushRef="#br0">2018 1308 27 0,'0'0'80'0,"0"-4"-8"16,0-2-4-16,-8 2-20 0,8 4-4 0,0-5 0 0,0 5 0 15,0-5-4-15,0 0 0 0,0 5 0 0,8-5-4 0,-8 5-4 16,0 0-4-16,-8-4 0 0,8 4-4 0,0-5 0 0,0 5-4 15,0 0 0-15,0 0 0 0,0 0 0 0,8 0 0 0,-8 0 12 16,0 0 0-16,0 0 12 0,0 5-4 0,9-1-4 0,-9 6-4 0,0-5 4 16,0 4-12-16,0 1-8 0,9 4 0 0,-9-4-4 15,0 4 0-15,0 1 0 0,0 4-4 0,0 0 0 0,0 0 0 0,0 1-4 16,0-1 0-16,0-1 0 0,0 2 0 0,0-1 0 0,0 1 0 0,0-1-4 16,0 0 0-16,0-5 0 0,0 0-16 0,0 1 24 15,0 0-4-15,0-1 0 0,0-5-4 0,0 1 0 0,0-2 0 0,0 3 0 16,0-6 0-16,0 0 0 0,8-1 0 0,-8 1 0 0,0-5 0 15,9 5 4-15,-9-5-4 0,8 0 4 0,0 0-4 0,1 5 0 16,-9-5 0-16,9 0 0 0,-1-5 0 0,10 5 0 0,-10 0 4 16,0 0-4-16,1-5 4 0,8 5-4 0,-9-5 0 0,9 5 4 15,-9 0 0-15,10-4-4 0,0 4 0 0,-10 0 4 0,8-5-4 0,2 5 0 16,-1 0 0-16,-9 0 0 0,10 0 0 0,-2 0 4 0,2 0-4 16,-2 0 0-16,2 0 0 0,-1 0 0 0,8 0 0 0,-8 5 4 15,1-5-4-15,7 4 4 0,-8-4-4 0,8 0 0 0,1 5 0 16,-8 0 4-16,6-5-4 0,11 5 0 0,-9-5 0 0,0 5 0 15,7-1 0-15,-7 2 0 0,8-6 0 0,0 4 0 0,0 1 0 16,-9-5 0-16,9 5 4 0,1-5-4 0,-1 0 0 0,0 4 0 0,0-4 0 16,-9 0 0-16,9 0-12 0,-8 6 16 0,8-6 0 0,-8 0-4 15,-1 0 0-15,1 0 0 0,0 4 0 0,-1-4 4 0,1 0-4 16,0 0 0-16,0 0 0 0,-10 0 0 0,9 0 0 0,-7 5 0 16,8-5 0-16,-10 0 0 0,2 4 0 0,7-4 0 0,-8 5 0 15,0-5 0-15,1 5 0 0,6-5 4 0,-6 5-4 0,-1-1 0 0,-1 2 0 16,2-6 4-16,-2 4-4 0,2 0 0 0,-1 2 0 15,0-1 4-15,0-1 0 0,-9 1-8 0,10 0 4 0,-2 0 0 0,2-5 0 16,-10 4 0-16,10 2 0 0,-10-2 0 0,9 1-4 0,-9-5 4 16,0 4 0-16,10 2 0 0,-10-6 0 0,2 4 0 0,6-4 0 15,-8 5 4-15,1-5-4 0,0 5 0 0,8-5 0 0,-9 5-4 0,0-5 4 16,2 4 0-16,-2-4 0 0,10 0-4 0,-10 6 4 0,0-6-4 16,0 0 4-16,1 0 0 0,0 0 0 0,-1 0 0 0,1 0 4 15,-1 0-4-15,0 0 4 0,2 0 0 0,-10 0-4 0,8 0 0 16,0 0 4-16,-8-6-20 0,8 6 20 0,-8 0-4 0,10-4 0 15,-10 4 0-15,8-5 4 0,-8 5 0 0,8-5-4 0,-8 0 0 0,0 1 0 16,9-2 4-16,-9 2 0 0,0-1-4 0,9 1 0 0,-9-2 4 16,0 2-4-16,8-1 4 0,-8 0 0 0,0 0 0 0,9 1 0 15,-9-1 0-15,0-1 0 0,0 2 0 0,0 0 0 0,8-2 0 16,-8 2 4-16,0-1 4 0,0 0-4 0,0 5 4 0,0-5-4 16,0 1 4-16,0-1 0 0,0 1 0 0,0-2 0 0,8 2 0 0,-8-1 0 15,0 0 4-15,0 1 0 0,0-2 0 0,8 2 0 0,-8-1-4 16,0 0 0-16,0 0 4 0,0 0 0 0,10-4-4 0,-10 9 0 15,0-5 0-15,0 0 0 0,0-1-4 0,0 6 0 0,0-3 0 16,0 3-4-16,0-5 0 0,0 5 4 0,0 0-8 0,0 0 4 16,0-5 0-16,0 5 0 0,0 0 0 0,0 0-4 0,0 0-4 15,0 0 0-15,0 0-4 0,0 5-8 0,0-5-8 0,0 0-12 0,0 0-40 16,0 0 4-16,0 0-28 0,0 5-32 0,-10-5-28 16,10 0-84-16,-8 3 24 0,8-3 40 0,-8 6 28 0,0-1 36 0,-1-5 20 15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26:23.4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9AC7F5A-5E21-42C3-BCE9-123AFD9CE8FD}" emma:medium="tactile" emma:mode="ink">
          <msink:context xmlns:msink="http://schemas.microsoft.com/ink/2010/main" type="inkDrawing" rotatedBoundingBox="13399,4231 15812,4381 15783,4839 13370,4689" semanticType="callout" shapeName="Other">
            <msink:sourceLink direction="to" ref="{A9FCE58F-4C5F-4BB1-9ED7-C380D7AFA557}"/>
            <msink:sourceLink direction="to" ref="{4FAE764D-6E37-42AD-98DC-D57B67347AC9}"/>
          </msink:context>
        </emma:interpretation>
      </emma:emma>
    </inkml:annotationXML>
    <inkml:trace contextRef="#ctx0" brushRef="#br0">5088 1438 75 0,'0'0'88'0,"0"0"-8"16,0 0-4-16,0 0-24 0,0 4-4 0,0-4-8 0,0 0 0 16,0 0 0-16,0 0-4 0,0 0 0 0,0 0 4 0,0 0 4 15,0 0 0-15,0 0 4 0,0 0 4 0,0 0 4 0,0 0 0 16,0 0-8-16,0 0 0 0,0 0-4 0,0 0-4 0,0 5 0 15,8-5-4-15,-8 4-4 0,0 2-4 0,0-2 0 0,0 1-8 16,0 4 0-16,0 2-4 0,0-2-4 0,8 1 0 0,-8-1-4 0,0 5 0 16,0 1-4-16,0-5 4 0,-8 4-4 0,8 1 0 0,0-1-4 15,-8 0 0-15,8 1 0 0,0-1 4 0,-9 0 0 0,9 1-8 16,0-1 4-16,-9 0-4 0,9 1 4 0,0-6 0 0,-8 6 4 16,8-6-8-16,0 1 0 0,0-1 4 0,0-4 0 0,-8 5-4 0,8-6 8 15,8 2-8-15,-8-2 4 0,0 0-4 0,0 2 0 0,8-6 0 16,-8 0 4-16,9 0 0 0,0 0 0 0,-1 5 0 0,0-5 4 15,2 0-8-15,-2 0 0 0,0 0 4 0,1 0 0 0,8 0 0 0,0 0 4 16,-9 0-4-16,10-5 0 0,-2 10 0 0,2-5 0 16,-1 4 0-16,0-4 0 0,0 5 0 0,-1 0 0 0,10 0 0 0,-8-5 0 15,7 10 0-15,1-6 0 0,-10 1 0 0,10 5 4 0,0-6-4 16,8 6-4-16,-9-1 4 0,1-3 0 0,8 3 4 16,-8-5-4-16,7 6 0 0,-7-5 0 0,8 0 0 0,1 4 0 0,-1-3 0 15,0-2 4-15,0 1-4 0,1 0 0 0,-1-5 0 0,-1 5 0 16,9-5 0-16,-6 4 0 0,-3-4 4 0,1 0 0 0,10 0 0 15,-11 0-4-15,9 0 0 0,-8 0 0 0,9 0 0 0,-1 0 0 0,-6 0 0 16,5-4 0-16,3 4 0 0,-2-5 0 0,1 5 0 0,-9-5-4 16,8 5 4-16,-7 0-20 0,7-5 24 0,-8 5 4 0,1-4-4 15,-1 4 0-15,0 0 0 0,-1-6-4 0,1 6 0 0,-8 0 0 16,8 0-4-16,-9-3 4 0,1 3 0 0,0 0 0 0,0 0 0 16,-1 0 0-16,1 0 0 0,-8 0 0 0,6 0 4 0,-6 0-4 0,7 0 0 15,-7-6-4-15,-2 6 4 0,2 0 0 0,-2 0 0 0,1 0 0 16,1 0 0-16,-10 6 0 0,8-6 4 0,-6 0 0 0,6 0-4 15,-6 3 0-15,-2-3 4 0,0 0-4 0,1 0 4 0,-1 0-4 16,1 6 4-16,-9-6 0 0,0 0 0 0,8 0-4 0,-8 4 8 16,0-4 0-16,0 0 4 0,0 0-4 0,0 0 4 0,0 0 4 0,0 0-4 15,0 0 0-15,0-4 0 0,0 8-4 0,0-4 4 0,0-4 0 16,0 4-4-16,0 0 0 0,0-6 8 0,0 3-4 0,9-3 0 16,-9 1 0-16,0 0 0 0,0-5 0 0,8 1 4 0,-8-1-8 0,0 1 4 15,8-5 0-15,-8 4 0 0,10-5 0 0,-10 1 0 16,8 0-4-16,-8 0 4 0,8-1-4 0,-8 5-4 0,10-3 0 0,-10-2 0 15,8 6 0-15,-8-1-4 0,0 0 0 0,8 0 0 0,-8 1-4 16,0-1-4-16,8 4-8 0,-8 3-20 0,0 3-20 0,0-5-32 16,0 5-28-16,-8-5-32 0,8 5-32 0,-8 0-72 0,0 5 16 15,-2-5 40-15,2 5 36 0,0-5 28 0,-10 3 32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25:55.8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068C02D-D3F4-43CF-ACEC-DF06FF163DDA}" emma:medium="tactile" emma:mode="ink">
          <msink:context xmlns:msink="http://schemas.microsoft.com/ink/2010/main" type="writingRegion" rotatedBoundingBox="2277,5091 10583,5109 10580,6534 2274,6516"/>
        </emma:interpretation>
      </emma:emma>
    </inkml:annotationXML>
    <inkml:traceGroup>
      <inkml:annotationXML>
        <emma:emma xmlns:emma="http://www.w3.org/2003/04/emma" version="1.0">
          <emma:interpretation id="{A182E3F2-31D0-4B51-A522-90FE16ABB2C2}" emma:medium="tactile" emma:mode="ink">
            <msink:context xmlns:msink="http://schemas.microsoft.com/ink/2010/main" type="paragraph" rotatedBoundingBox="2277,5091 10583,5109 10580,6534 2274,6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569936-A0AC-4200-98BB-6DDA94D3D994}" emma:medium="tactile" emma:mode="ink">
              <msink:context xmlns:msink="http://schemas.microsoft.com/ink/2010/main" type="line" rotatedBoundingBox="2277,5091 10583,5109 10580,6534 2274,6516"/>
            </emma:interpretation>
          </emma:emma>
        </inkml:annotationXML>
        <inkml:traceGroup>
          <inkml:annotationXML>
            <emma:emma xmlns:emma="http://www.w3.org/2003/04/emma" version="1.0">
              <emma:interpretation id="{62498138-63A2-44C4-8039-BCADAED8E2ED}" emma:medium="tactile" emma:mode="ink">
                <msink:context xmlns:msink="http://schemas.microsoft.com/ink/2010/main" type="inkWord" rotatedBoundingBox="2277,5372 2677,5373 2676,5747 2276,5746"/>
              </emma:interpretation>
            </emma:emma>
          </inkml:annotationXML>
          <inkml:trace contextRef="#ctx0" brushRef="#br0">-6047 2939 31 0,'0'4'104'0,"0"-4"-12"0,0 0-8 16,0 0-20-16,0 0 4 0,0 5-4 0,0-5 8 0,9 0 4 0,-9 0 0 15,8 0 0-15,-8 0 0 0,8 0 0 0,0 5 0 0,2-5-4 16,-2 0 0-16,0 0-4 0,2 0 4 0,6 0-4 0,-7 0-8 16,8 0-4-16,0 0-12 0,-9 0-4 0,10 0-12 0,-2 0-4 15,2 0-4-15,-2 0-4 0,-7 0-4 0,8 0-4 0,0 0-4 16,1 0-8-16,-10 0-8 0,8 0-20 0,2 0-20 0,-10 0-20 0,9 0-20 15,-8 0-28-15,0 0-32 0,-1-5-64 0,0 5-36 0,0 0 44 16,2-5 44-16,-2 1 28 0,0 4 24 0</inkml:trace>
          <inkml:trace contextRef="#ctx0" brushRef="#br0" timeOffset="-237.3689">-6038 2579 47 0,'0'5'112'0,"-9"-5"-12"0,9 4-4 15,0 1-24-15,0-5-8 0,0 5 4 0,0-5 0 16,0 0-4-16,0 5 4 0,0-5 4 0,0 0 0 0,0 0-8 16,9 0 4-16,-9 4 0 0,8-4 4 0,-8 4 4 0,8-4-4 0,0 0-4 15,2 6 0-15,-2-6 0 0,0 5-8 0,2 0-8 0,6-5 0 16,-7 5-12-16,8-1-8 0,0-4 0 0,-9 0-4 0,10 0-4 16,-2 5-8-16,-6-5 0 0,6 0 0 0,1 0-4 0,-8 0-4 0,8 0 0 15,-1 0-4-15,-6 0 0 0,6 0-8 0,-8 0 0 16,10 0-8-16,-10 0-8 0,9 0-16 0,-8 0-16 0,0 0-16 0,-1 5-12 15,0-5-4-15,0 0-8 0,-8-5-20 0,10 5-24 0,-10 0-12 16,0 0-40-16,0 0-40 0,0 0 32 0,-10 0 36 0,10 0 24 16,-8 5 36-16</inkml:trace>
        </inkml:traceGroup>
        <inkml:traceGroup>
          <inkml:annotationXML>
            <emma:emma xmlns:emma="http://www.w3.org/2003/04/emma" version="1.0">
              <emma:interpretation id="{ADC793D5-40EA-4E89-9745-2BB44670E369}" emma:medium="tactile" emma:mode="ink">
                <msink:context xmlns:msink="http://schemas.microsoft.com/ink/2010/main" type="inkWord" rotatedBoundingBox="3811,5094 5630,5098 5627,6230 3809,6226"/>
              </emma:interpretation>
            </emma:emma>
          </inkml:annotationXML>
          <inkml:trace contextRef="#ctx0" brushRef="#br0" timeOffset="5506.2665">-4452 2305 63 0,'0'-4'88'0,"0"4"-12"0,0 0-4 0,0 0-24 16,0 0-4-16,0 0 0 0,0 0-4 0,0 0-4 0,0 0 0 15,0 0 0-15,0 0-4 0,0 0 0 0,0 0 4 0,0 0 4 16,0 0-4-16,0 0 4 0,0 0 0 0,0 0 8 0,0 0 4 0,0 0-4 16,0 0-8-16,0 0-20 0,0 4 24 0,0 1-4 0,0-5-4 15,0 5-4-15,0 0-4 0,0 5 0 0,0-6-4 0,-10 7 0 16,10-3-4-16,0 2 0 0,-8-1-4 0,8 6 0 0,-8-1-4 16,8 0-4-16,0 1 4 0,-9 0-8 0,1 4 4 0,8-5 0 15,-9 5 0-15,9 0 0 0,0 1-8 0,-9-1 4 0,9 0 0 0,0 0-4 16,0-1 0-16,0 7 0 0,0-6 4 0,0 6 0 0,0-2-4 15,0-4 4-15,0 6 0 0,0-2-4 0,0 2 0 0,0-2 4 16,0 2 0-16,0-6-4 0,9 5 0 0,-9-1 4 0,0 2-4 16,0-1 4-16,9 0 0 0,-9-5 0 0,8 5-4 0,1-5 0 15,-9 5 0-15,8-5 8 0,0-1-4 0,2 7 0 0,-2-6-4 16,-8 0 0-16,8 1 0 0,0-1 4 0,2-4-4 0,-2 4-4 0,-8-5 4 16,8 5 0-16,1-4 0 0,0-1-4 0,-1 1 0 0,1-2 0 15,-1 3 4-15,-8-8-8 0,8 7 4 0,0-5-8 0,-8-1-8 16,10 1-8-16,-10-5-4 0,8 4-12 0,-8-4 0 0,8 0-12 15,-8 0-12-15,0-5-16 0,10 5-8 0,-10-5-8 0,0-5 0 16,0 5-68-16,0-5-20 0,0-5 36 0,0 5 28 0,0-4 24 0</inkml:trace>
          <inkml:trace contextRef="#ctx0" brushRef="#br0" timeOffset="6216.367">-3891 2690 63 0,'0'0'84'0,"-8"0"-4"0,8 0-8 16,0 0-20-16,0-6-4 0,0 6-4 0,0 0-4 0,0-4 0 15,0-2-4-15,0 2 0 0,0 0 0 0,8-2 0 0,-8 1 4 16,0-4 0-16,0 4 0 0,10-4 0 0,-10-1 0 0,8-1-4 0,-8 3 0 15,8 3 4-15,2-5-12 0,-10 1 0 0,8-1-20 0,0 6 24 16,1-6 0-16,-1 5-8 0,0 0 0 0,1 0-4 0,0 1 0 16,-1-1 0-16,10 5-4 0,-10 0-4 0,0-5 4 0,1 5-4 15,0 5-4-15,7-5 0 0,-7 5 0 0,-1-1-4 0,1 1 0 16,0 5 0-16,-1 0 0 0,0-1 4 0,2 5-8 0,-2-4 4 0,0 3 0 16,-8 3 0-16,9 3-4 0,-9 1 0 0,0-2 0 15,0 6 4-15,0 0-4 0,-9 0 0 0,1 0 4 0,0 0-4 0,-2 5 0 16,2-5 0-16,-9 5 0 0,8-6 4 0,-8 2-4 0,1 3 0 15,7-8 4-15,-8 4-4 0,-1-5 0 0,2-5 0 0,-2 6 0 16,10-6 0-16,-9-5 0 0,9 1 0 0,0-1 0 0,-10-5 0 0,10-4-4 16,8 7 0-16,-10-7 0 0,2-7 4 0,8 7 0 0,0-4-4 15,-8-5 4-15,8 4 0 0,0-4 0 0,0 4 0 0,8-5 0 16,-8 0 0-16,0 1 0 0,8-1 0 0,-8 1 0 0,10 4-4 16,-2-4 4-16,-8-1 0 0,8 5 0 0,2 0 0 0,-2 1 0 15,0 4 0-15,1-5 0 0,-1 5 4 0,0 5 0 0,1-5-4 0,0 4 4 16,7 1 0-16,-6 5-4 0,-2-5 4 0,9 4 0 0,-8 1 0 15,7-1 8-15,1 1-8 0,1 0 8 0,-10 4 0 0,10-5 0 16,-2 6 0-16,2-7 4 0,-2 7 0 0,1-5-4 0,1 0 4 16,-2-1-8-16,2 1 4 0,-10-1-8 0,10 1 4 0,-2-4 0 15,-7 3-4-15,7-5 0 0,2 1 0 0,-10 0 0 0,10 0 0 0,-10-5 0 16,0 4-12-16,10-4 4 0,-10 6-8 0,1-6-8 0,-1 0-4 16,0 0-12-16,1 0-16 0,0 0-16 0,-1 0-28 0,-8 0-20 15,8-6-12-15,-8 6-56 0,10-4-36 0,-10-1 40 0,8 0 32 16,-8 0 32-16,8 1 24 0</inkml:trace>
          <inkml:trace contextRef="#ctx0" brushRef="#br0" timeOffset="6490.6341">-3148 2895 27 0,'0'0'104'0,"8"0"-4"0,-8 0-8 0,0 0-24 16,8 5 0-16,-8-5-4 0,10 5 4 0,-2-5-4 0,-8 4 8 15,8-4 4-15,0 5-4 0,2 1-4 0,-2 3-4 0,0-4 0 16,10 4-4-16,-10 1 0 0,1-1-8 0,7 1-4 0,-6 0 0 16,6 4-4-16,2-4 0 0,-10 4-4 0,9 0 0 0,0 1-4 15,0-1 0-15,-1 1-12 0,-6-1 4 0,6-5-8 0,2 6 4 0,-1-1-8 16,0 1 0-16,-9-1-8 0,9 1 0 0,-9-5 0 0,10 3 0 16,-10-3-4-16,10 5-4 0,-10-7-4 0,0 3-4 0,1-2-4 15,-9 1-12-15,8-6-4 0,1 6-12 0,-9-5-8 0,0 1-12 16,9-2-16-16,-9 0-20 0,0-4-24 0,0 6-24 0,0-6-40 15,-9 0-48-15,9-6 32 0,0 6 44 0,-9-4 24 0,1 0 28 16</inkml:trace>
          <inkml:trace contextRef="#ctx0" brushRef="#br0" timeOffset="6744.952">-2739 2914 19 0,'0'0'124'0,"0"-5"-12"0,-8 5-8 0,8 0-20 0,0 0-4 15,-8 0-4-15,8 5 0 0,-10-5 4 0,10 6-4 0,0-6-12 16,-8 4 0-16,0 1-4 0,-2 0-4 0,2 0-4 0,0-1-4 0,-1 6 0 16,1-1-8-16,-1 1-4 0,1 0-4 0,-1-1-4 15,1 6-4-15,-10-6 0 0,10 6-8 0,0-1 0 0,-10 1-4 16,10-1-16-16,-9 0 12 0,8 0 4 0,-8 5-4 0,9-4 0 0,-10-1-4 16,10 1 0-16,-8-1-4 0,6 5 0 0,2-9 0 15,-9 5-8-15,9-7 0 0,-1 3-8 0,0-2-16 0,9 1-8 0,-8-6-12 16,8 2-16-16,-8-2-20 0,8-4-12 0,0 5-4 0,0-10 0 15,0 5-32-15,0-4-56 0,0-2 12 0,0 2 44 0,8-6 24 16,-8 5 16-16</inkml:trace>
        </inkml:traceGroup>
        <inkml:traceGroup>
          <inkml:annotationXML>
            <emma:emma xmlns:emma="http://www.w3.org/2003/04/emma" version="1.0">
              <emma:interpretation id="{CC15B691-A705-49A2-905C-489767154523}" emma:medium="tactile" emma:mode="ink">
                <msink:context xmlns:msink="http://schemas.microsoft.com/ink/2010/main" type="inkWord" rotatedBoundingBox="6122,5204 6447,5205 6446,5703 6121,57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511.9038">-2168 2435 27 0,'0'5'112'0,"-8"-5"-8"0,8 0-8 16,-8 5-32-16,8-5-4 0,-10 4-4 0,10 1-4 0,0 0 0 15,0 0-4-15,-8 5-8 0,8-6 0 0,0 6 0 0,0-1-4 16,0 1-4-16,0-1 0 0,0 1-4 0,0 0 0 0,8 4 0 16,-8-4-4-16,0 4 0 0,10-4-20 0,-10 4 20 0,0-5-8 0,8 6 0 15,-8-5 4-15,8-1-8 0,-8 1 0 0,9-1-4 0,-9-3 4 16,8 2 0-16,-8-2-8 0,8-2 8 0,2-4-8 0,-10 6 0 16,8-6 0-16,0 0 0 0,-8 0 0 0,8 0-4 0,2 0 4 15,-2-6 0-15,-8 6-4 0,8-4 0 0,1-2 4 0,0 6-4 0,-1-4 0 16,-8 0 0-16,9-2 0 0,-1 6 0 0,0 0 0 0,1-5 0 15,-9 5 0-15,9-4 4 0,-1 4-4 0,0 0 0 0,-8 0 8 16,10 0-4-16,-2 4-4 0,0 1 4 0,1-5-4 0,-9 6 4 16,9-2 4-16,-1 6-4 0,0-6 0 0,-8 2 8 0,9 3-8 15,-1-5 0-15,0 6 0 0,-8-1 0 0,10 1 4 0,-2 0 4 0,-8-1 0 16,8 1 8-16,-8 5 4 0,10-6 0 0,-10 1 8 0,0-1-4 16,0 1 0-16,0 0-8 0,0-1 4 0,-10 1-4 15,10-6 0-15,-8 6-8 0,0-1 0 0,-2-3-4 0,2 3-4 0,0-4-4 16,-1 0 0-16,1-1-8 0,-9 1-12 0,8 0-4 0,1-5-12 15,-10 4-16-15,10-4-12 0,-9 0-12 0,8 0-20 0,1 0-20 16,-9-4-12-16,9 4-36 0,-10-5-48 0,10 0 32 0,0 1 32 0,-2-1 28 16,2 0 16-16</inkml:trace>
          <inkml:trace contextRef="#ctx0" brushRef="#br0" timeOffset="7104.9901">-2168 2415 31 0,'0'0'96'15,"0"0"0"-15,0 0-8 0,0 0-24 0,9 0-4 0,-9 0 0 16,0 0 4-16,0-4 0 0,8 4 4 0,-8 0 0 0,8 0-4 0,-8 0-4 16,10 0-4-16,-2 4 0 0,0-4-4 0,0 0-8 0,2 0-4 15,-2 0-4-15,0 0-8 0,1 0 0 0,0 0-8 0,-1 0-4 16,9 0 0-16,-9 0-4 0,1 0 0 0,8 0-4 0,-9 0-4 16,2 0-4-16,6 0 0 0,-7 0-8 0,0 0 0 0,-1 0-8 15,0 0-12-15,9 0-20 0,-9 0-12 0,2 0-16 0,-10 0-12 0,8 0-16 16,0 0-28-16,-8 0-64 0,0 5 20 0,0-5 32 0,0 0 32 15,0 6 16-15</inkml:trace>
        </inkml:traceGroup>
        <inkml:traceGroup>
          <inkml:annotationXML>
            <emma:emma xmlns:emma="http://www.w3.org/2003/04/emma" version="1.0">
              <emma:interpretation id="{002A47E0-BF10-4AD1-AD34-B18C0A6EF0A7}" emma:medium="tactile" emma:mode="ink">
                <msink:context xmlns:msink="http://schemas.microsoft.com/ink/2010/main" type="inkWord" rotatedBoundingBox="7027,5385 8101,5387 8099,6044 7025,6042"/>
              </emma:interpretation>
            </emma:emma>
          </inkml:annotationXML>
          <inkml:trace contextRef="#ctx0" brushRef="#br0" timeOffset="8538.1588">-1298 3112 59 0,'0'0'104'0,"0"0"-4"0,0 0-12 0,0 0-20 16,0 0-4-16,0 0 0 0,0 0 4 0,0 4-8 16,0-4 4-16,0 0-8 0,0-4 4 0,0 4-8 0,0 0-8 0,0 0 0 15,0 0 4-15,0 0 0 0,0 0 4 0,0 0 0 0,8 0 4 16,-8 0 4-16,0 0 4 0,9 0-4 0,-9 0-4 0,8 0-4 16,1 0 0-16,0-7-8 0,-1 7 0 0,0 0-8 0,0 0-4 0,2 0 0 15,6 0-4-15,-6 0-12 0,6 0 0 0,-7 0-4 16,8 0 0-16,-9 0 0 0,9 0-4 0,-9 7-4 0,2-7 0 0,6 0 0 15,-6 4-8-15,6-4-4 0,-7 0 0 0,-1 4-4 0,0-4-4 16,1 6-12-16,0-6-12 0,-1 4-16 0,0-4-12 0,2 5-16 16,-10-5-12-16,8 5-20 0,-8-5-24 0,8 0-12 0,-8 5-60 15,0-5-24-15,0 0 52 0,0 0 24 0,0 0 36 0,0 0 24 0</inkml:trace>
          <inkml:trace contextRef="#ctx0" brushRef="#br0" timeOffset="9248.2554">-547 3245 63 0,'0'0'104'0,"0"5"-8"16,0-5-4-16,0 0-20 0,0 0 0 0,8 0 4 0,-8 0 4 0,8 0 4 15,-8 0-4-15,8 0-8 0,2 0 0 0,-10 0-8 0,8 0 0 16,0 0 0-16,1 0-4 0,-1 0-4 0,10 0-4 0,-10 0-8 16,0 0-8-16,10 0-4 0,-10 0-8 0,0 0 0 0,10 0-8 0,-10 0-4 15,9 0-4-15,-9 0-4 0,10 0-4 0,-10 0-8 0,10 0-8 16,-10 0-16-16,9 0-16 0,-8 0-12 0,-1 0-20 15,1 0-32-15,-1 0-20 0,0 0-24 0,0 0-64 0,-8 0 24 0,10 0 40 16,-10 0 28-16,8 0 28 0</inkml:trace>
          <inkml:trace contextRef="#ctx0" brushRef="#br0" timeOffset="8992.9396">-565 2924 23 0,'0'0'108'0,"-8"0"-8"0,8 0-4 15,0-4-20-15,0 4-4 0,0-6 0 0,-9 1 0 0,9 1 0 0,0-1-4 16,0-4-4-16,0-1 0 0,0 5-8 0,9-9-4 0,-9-1-4 16,0 5 0-16,8-3 0 0,-8-2-8 0,8 1-4 0,-8-1 4 15,10-4 0-15,-2 5-4 0,-8-1-8 0,8 1 8 0,0-1-4 0,2 2-4 16,-10 3 0-16,8-4-4 0,0 3 4 0,1 2-8 16,-9-1 4-16,8 1-4 0,-8-1-4 0,8 4-4 0,-8 2 0 0,10 0 0 15,-10-1 0-15,8 5 0 0,-8-5-4 0,8 5 4 0,-8 0 0 16,10 0 0-16,-10 0 4 0,0 0 0 0,8 0 0 0,-8 5-4 15,8 0-4-15,-8-1 0 0,8 0 0 0,-8 2-4 0,9 4 4 0,-9-1 0 16,0 1-8-16,9-1 4 0,-9 6 4 0,0-1-4 16,8 1 0-16,-8-1 0 0,0 5 0 0,0-4-4 0,0 4 4 0,0 0-4 15,0 0 4-15,0-5-4 0,0 5 0 0,0 1 4 0,9-1 0 16,-9-4 0-16,0-1 0 0,0 5-8 0,0-4 4 0,0-1-4 16,0-5 4-16,0 6-4 0,0-5-4 0,0 4-8 0,0-9-8 15,0 4-12-15,0 1-4 0,0-5-12 0,0-1-12 0,0 1-8 16,0 0-12-16,0 0-16 0,0-1-16 0,0-4-12 0,0 6-16 0,0-6-40 15,0 0-32-15,0 0 28 0,0 4 40 0,0-4 36 0,0 5 16 16</inkml:trace>
        </inkml:traceGroup>
        <inkml:traceGroup>
          <inkml:annotationXML>
            <emma:emma xmlns:emma="http://www.w3.org/2003/04/emma" version="1.0">
              <emma:interpretation id="{D9AC845D-A1EA-4805-93BA-CD5B92D3C9BA}" emma:medium="tactile" emma:mode="ink">
                <msink:context xmlns:msink="http://schemas.microsoft.com/ink/2010/main" type="inkWord" rotatedBoundingBox="9319,5189 10583,5192 10580,6534 9316,6531"/>
              </emma:interpretation>
            </emma:emma>
          </inkml:annotationXML>
          <inkml:trace contextRef="#ctx0" brushRef="#br0" timeOffset="10921.7877">1643 2411 35 0,'8'-5'108'0,"-8"0"-12"0,0 5-4 0,0 0-20 0,0 0-4 16,10-4-4-16,-10 8 8 0,0-4 4 0,0 5 8 0,8 0-8 15,-8-5 0-15,0 4 0 0,8 7 0 0,-8-7 4 0,10 6-8 16,-2-5-4-16,-8 9 0 0,8-5-4 0,0 6 0 0,1-1-4 16,-1 5-4-16,1 1-8 0,0-1-4 0,-1 0-8 0,0 5 4 0,10 5-8 15,-10-5-4-15,0 5-4 0,2-1 0 0,6 0-4 0,-7 6 0 16,-1 0-4-16,1-1-4 0,0 6 0 0,-1-6-4 0,0 6 0 15,0 0 0-15,-8-1 0 0,0 0-4 0,0 0 4 0,10 1-8 16,-20-1 4-16,10 0-8 0,0 1 0 0,-8-1-4 0,0 0-8 16,0 1-12-16,-10-5-20 0,10 4-16 0,-9-4-20 0,-1-1-24 0,2-4-24 15,-2-1-36-15,2 1-40 0,-10 0-68 0,1-4 44 0,7-2 44 16,-8 2 28-16,-7-2 36 0,7-4 16 0</inkml:trace>
          <inkml:trace contextRef="#ctx0" brushRef="#br0" timeOffset="26260.7777">2248 3178 27 0,'0'0'88'0,"0"0"-4"0,0 0-12 0,0 0-20 0,0 0 0 16,0 0 4-16,0 0 0 0,0 0 0 0,10 0 4 0,-10 0 0 15,0 0-4-15,0 0 8 0,0 0 4 0,0 0 0 0,0 0-8 16,0 0 0-16,0 0 4 0,0 0 0 0,0 0 0 0,0 0 0 16,0 0 8-16,0 0-4 0,0 0 4 0,0 0-4 0,0 0-8 0,0 0 0 15,0 0 4-15,0 0 0 0,0 0-4 0,0 0 0 0,0 0-8 16,0 0 0-16,0 0-52 0,0 0 0 0,0 0 0 0,0 0 0 16,0 0 0-16,0 0 0 0,0 0 0 0,0 0 0 0,0 0 0 15,0 0 0-15,0 0 0 0,-10 0 0 0,10 0 0 0,0 0 0 16,0 0 0-16,0 0 0 0,0 0 0 0,-8 0 0 0,8 0 0 0,0 0-52 15,0 0-68-15,0 0-28 0,0 0-24 0,-8 0-32 0,8 0-44 16,0 0-36-16,0 6 60 0,0-6 36 0,0 4 36 0,0 1 36 16,0-5 20-16</inkml:trace>
          <inkml:trace contextRef="#ctx0" brushRef="#br0" timeOffset="10642.5248">1003 2632 15 0,'-8'-5'116'15,"8"5"-8"-15,0-5-8 0,0 0-20 0,0-1-4 0,0-2 0 16,8 3 4-16,-8 0-12 0,0 0 4 0,10 1-4 0,-10-1-4 16,8 0-8-16,-8 0-4 0,8 1-8 0,1-1-4 0,0 0-4 15,-1 0-4-15,1 0-4 0,-1 5-4 0,0-5-4 0,0 5-4 16,2 0 0-16,-2 0-20 0,0 5 16 0,2-5 0 0,-2 5-4 15,0 0-4-15,-8 5 0 0,0-1 4 0,0 1-4 0,0-1 0 0,0 1-4 16,0 4 0-16,-8 1 4 0,8-1-4 0,-8 0 0 0,-2 6 0 16,-6-6 0-16,6 0 4 0,2 0-4 0,0 6 0 0,-9-11 0 15,9 6 0-15,-1-1 0 0,0-3 0 0,1-3 0 0,0 2 0 16,8-1 0-16,-10-3 4 0,10-2-4 0,0 1 0 0,-8-1-4 16,16 2 4-16,-8-2 4 0,0-4-4 0,0 5 4 0,10 0-4 0,-2 0 4 15,-8-5-4-15,8 4 8 0,1-4-8 0,0 6 0 0,-1-2 0 16,9-4 4-16,-9 5-8 0,10-5 4 0,-10 5 0 0,10-5-4 15,-2 0 0-15,1 0-8 0,-8 0-8 0,16 0-12 0,-7 0-24 0,-2-5-28 16,2 0-28-16,-2 1-16 0,2-2-80 0,-1 2 0 16,-1-6 44-16,2 1 32 0,-2-1 24 0,2 5 24 0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1:19.1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29658E7-3F32-477E-A148-3F878A9DA42B}" emma:medium="tactile" emma:mode="ink">
          <msink:context xmlns:msink="http://schemas.microsoft.com/ink/2010/main" type="inkDrawing" rotatedBoundingBox="23685,11560 24594,11687 24573,11842 23663,11716" semanticType="callout" shapeName="Other">
            <msink:sourceLink direction="with" ref="{6F7B34E1-C63C-4121-A612-D86D29546E40}"/>
            <msink:sourceLink direction="with" ref="{E7AFA862-7AD4-4196-B898-E82777E57BAF}"/>
          </msink:context>
        </emma:interpretation>
      </emma:emma>
    </inkml:annotationXML>
    <inkml:trace contextRef="#ctx0" brushRef="#br0">15358 8919 67 0,'0'5'88'0,"0"-5"-4"0,0 0-4 15,-9 0-20-15,9 0-4 0,0 0 0 0,0-5-4 0,-9 5-4 16,9-5 0-16,0 0 0 0,0 1-4 0,0 4-4 0,0-6 4 16,0 2 4-16,0-1 4 0,9 1-4 0,-9-6-8 0,0 5 4 15,9-5 0-15,-9 6 0 0,8-2 0 0,-8-3-4 0,9 5 0 0,-1-6-4 16,-8 5 0-16,8-5-4 0,0 6-8 0,-8-2 0 0,10 1-4 16,-2 1 0-16,-8 0-4 0,8 4 0 0,-8-6-4 0,10 6 0 15,-10-4-4-15,8 4-4 0,-8 0 0 0,8 0 4 0,-8 4-4 0,0-4 0 16,9 6 0-16,-9-6-4 0,8 4 4 0,1 0-4 0,-9 1 4 15,8 1-4-15,-8-2-4 0,9 1 4 0,-1 0 4 0,-8 0-4 16,8-1 0-16,2 6 0 0,-2-6 0 0,-8 1 0 0,8 1 0 16,2-2 0-16,-2 1 0 0,0-5 0 0,0 5 0 0,1-5 4 15,0 5-4-15,8-5 0 0,-9 0 0 0,0 4 0 0,2-4 0 16,6 0 0-16,-8 0 0 0,2 0 0 0,6 0-20 0,-7-4 24 0,0 4 0 16,8 0 0-16,-9-5 0 0,0 5-4 0,10 0 4 0,-10-5-4 15,0 5 0-15,10 0 4 0,-10 0-4 0,1 0 0 0,-1 0 4 16,1-5-4-16,-1 5 0 0,1 0 0 0,-1 0-4 0,0 0 4 15,-8 0 0-15,10 0 0 0,-2 0 0 0,0 0 4 0,2 0 0 0,-2 0-8 16,0 0 8-16,0 0-4 0,1 0 0 0,0 0 0 16,-1 0 0-16,1 0 0 0,-1 0 0 0,0 0 0 0,2 0 0 0,-2 0 0 15,0 5 0-15,10-5 0 0,-10 5 8 0,0-5-8 0,1 5 8 16,-1-1 4-16,1 2 0 0,8-2 0 0,-9 1 4 0,2 5 0 16,-2-6 0-16,0 1 0 0,0 5 0 0,2 0-4 0,-2-6-4 0,0 6 8 15,1-5-4-15,-9 4 0 0,8-4-4 0,1-1 0 0,0 1 0 16,-1 5-4-16,-8-10 0 0,8 5 0 0,0 0-4 0,-8 0 0 15,10-5 0-15,-2 0-12 0,-8 4-8 0,8-4-24 0,2 0-24 16,-10 0-16-16,8 0-20 0,-8-4-32 0,8 4-40 0,-8-5-84 16,9 0 16-16,-9 0 48 0,0 1 36 0,0-7 28 0,0 7 24 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46:41.1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CA06ACD-00C6-4984-8083-5FEF3D0AC5CB}" emma:medium="tactile" emma:mode="ink">
          <msink:context xmlns:msink="http://schemas.microsoft.com/ink/2010/main" type="writingRegion" rotatedBoundingBox="5722,5354 7174,12166 6490,12312 5038,5500"/>
        </emma:interpretation>
      </emma:emma>
    </inkml:annotationXML>
    <inkml:traceGroup>
      <inkml:annotationXML>
        <emma:emma xmlns:emma="http://www.w3.org/2003/04/emma" version="1.0">
          <emma:interpretation id="{FF607F81-43A7-4609-BBDD-24BE3E9B2503}" emma:medium="tactile" emma:mode="ink">
            <msink:context xmlns:msink="http://schemas.microsoft.com/ink/2010/main" type="paragraph" rotatedBoundingBox="5722,5354 7174,12166 6490,12312 5038,55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D8F422-9CDD-4B24-873C-ABC162F77EF9}" emma:medium="tactile" emma:mode="ink">
              <msink:context xmlns:msink="http://schemas.microsoft.com/ink/2010/main" type="line" rotatedBoundingBox="5722,5354 7174,12166 6490,12312 5038,5500"/>
            </emma:interpretation>
          </emma:emma>
        </inkml:annotationXML>
        <inkml:traceGroup>
          <inkml:annotationXML>
            <emma:emma xmlns:emma="http://www.w3.org/2003/04/emma" version="1.0">
              <emma:interpretation id="{C828AAB6-8B76-4504-93E4-B2D9FAC7B4F2}" emma:medium="tactile" emma:mode="ink">
                <msink:context xmlns:msink="http://schemas.microsoft.com/ink/2010/main" type="inkWord" rotatedBoundingBox="5624,5375 5922,6777 5336,6902 5038,5500"/>
              </emma:interpretation>
            </emma:emma>
          </inkml:annotationXML>
          <inkml:trace contextRef="#ctx0" brushRef="#br0">3370 3043 59 0,'0'-5'76'0,"0"5"-8"0,0-6-4 0,0 2-20 0,0-1-4 16,8 0 0-16,-8 1-4 0,0-2 4 0,8-3-4 0,-8 5 0 16,8-1 0-16,2-5 0 0,-10 6 0 0,8-6 0 0,0 6 0 15,2-7 0-15,-2 7-4 0,0-6 0 0,1 5-4 0,8 1-4 16,-9-2 0-16,1 6-4 0,7 0-4 0,-6-4 0 0,-2 4 4 16,0 4-4-16,10-4 0 0,-10 6 0 0,0-2-8 0,9 1 4 0,-8 5 0 15,0-1 0-15,-1 1-8 0,0 0 4 0,2-1 0 16,-2 5-4-16,-8 1 0 0,0-1 0 0,8 1 0 0,-8-1 0 0,0 0-4 15,-8 5 0-15,8-4 0 0,-8 4 0 0,8-5 0 0,-10 6 0 16,2-2 4-16,-9-3-4 0,8 4 0 0,1-5 4 0,-9 1-8 16,1-1 8-16,6 1-4 0,-6-5 0 0,-2-1 0 0,10 1 0 0,-9 0 0 15,0-6 0-15,8 5 4 0,-7-9-4 0,6 6-4 0,2-6 4 16,-10 4 0-16,10-8 0 0,0 4 0 0,8 0 4 0,-8-6-4 16,8 2 0-16,-9-1 0 0,9 1 0 0,0-2 0 0,0 2 0 15,0-1 0-15,0-4 0 0,0 4 0 0,0-1 0 0,0 2 0 16,9-6 0-16,-9 5 0 0,8 1 0 0,-8-1 0 0,8 0 4 15,0 5-4-15,-8 0 0 0,10-5 4 0,-2 5-4 0,0 0 4 0,2 0-4 16,-2 5 4-16,0-5 4 0,9 5-4 0,-8 0-4 0,-1-1 4 16,9 1-4-16,-9 0 4 0,10 4 0 0,0-3-4 0,-10-1 4 15,8 4 0-15,1 0-4 0,-8-3 0 0,8 3-4 0,1-5 4 16,-2 6-4-16,-8-5 4 0,10 0 0 0,-1 0 0 0,-9-1 0 16,10 2 0-16,-2-6-20 0,-8 4 24 0,10-4-4 0,-10 5 4 15,10-10-12-15,-10 5-4 0,9 0-16 0,-8-4-20 0,8-2-16 0,-9 2-24 16,0-1-12-16,2-5-72 0,-2 0-12 0,0 1 32 0,2-1 32 15,-2 1 24-15</inkml:trace>
          <inkml:trace contextRef="#ctx0" brushRef="#br0" timeOffset="-971.4014">3131 2338 35 0,'0'5'80'0,"0"-5"-4"16,0 0-8-16,0 0-24 0,0 0 0 0,0 0-4 0,0 0 0 0,0 0-4 15,0 0 4-15,0 0-4 0,0 0 0 0,0 0-8 0,0 0 0 16,0 0 0-16,0 0-4 0,0 0 4 0,0 0 4 0,0 0-4 16,0 0 8-16,0 0-4 0,0-5 0 0,8 5 0 0,-8-6 0 15,9 2 0-15,-9 4-4 0,8-5-8 0,-8-5 4 0,8 6-4 0,2-6 0 16,-2 5-8-16,0-5 0 0,0-4-4 0,2 5 0 0,6-6-4 15,-7 1 8-15,0 4-8 0,-1-5-16 0,9 1 20 0,-9 0-4 16,2 0 4-16,6-4-4 0,-8 2-4 0,2 2 4 0,-2-1 0 16,0 1 0-16,9-1 0 0,-8 6-4 0,0-5 0 0,-1 4 0 0,0 0 0 15,0 2 4-15,2-3-4 0,-10 2 4 0,8 4-8 0,0 0 0 16,-8 0 4-16,0 0 0 0,10 1 0 0,-10 4 4 0,0-5 0 16,0 5-4-16,0 0 0 0,0 0 4 0,0 0-4 0,0 0 4 15,0 5 4-15,0-5-4 0,0 4 0 0,0 1 0 0,0 5 4 16,0-5-4-16,0 4 0 0,0 2 0 0,0-3-4 0,0 2 4 0,0 4 0 15,0 0 0-15,-10 1-4 0,10 4 8 0,0-4-4 0,0-1 0 16,0 5 0-16,0-4 0 0,0 4-4 0,0-5 4 0,0 6-4 16,0-6 4-16,0 0-4 0,-8 5 4 0,8-4-4 0,8-1 4 15,-8 1 0-15,0-1 0 0,0 1-4 0,0-6 0 0,0 5 0 16,0-4 4-16,0-1-4 0,0 0 0 0,0 2 0 0,0-2 0 0,0-4 0 16,0 5-16-16,0-6 20 0,0 2-4 0,0-2 0 0,0-4 0 15,0 5 0-15,0-5 0 0,0 0-4 0,0 5 0 0,0-5-8 16,0 0-4-16,0 0-4 0,0 0 0 0,0 0-8 0,0 0-8 15,0 0-12-15,0 0-12 0,0 0-12 0,-8 0-8 0,8 0-12 16,0 0-4-16,0 0-40 0,-8 0-36 0,8 0 36 0,0 0 20 0,-10 0 20 16</inkml:trace>
          <inkml:trace contextRef="#ctx0" brushRef="#br0" timeOffset="-684.1698">3131 2596 11 0,'0'0'88'0,"0"4"-8"0,0-4 0 0,0 0-28 0,0 0 0 16,0 5 0-16,8-5 0 0,-8 0-4 0,0 0-4 0,9 0 8 0,-9 0 0 16,8 5 0-16,0-5 0 0,2 0-4 0,-2 0-4 0,0 0 8 15,0 0-8-15,2 0-4 0,-2 5-4 0,9-5-4 0,-8 0-4 16,8 0 0-16,-1 0 0 0,-6 0-4 0,6 0-4 0,-8 0 0 0,10 0-4 15,-1 0-4-15,0 0 0 0,-8 0 0 0,7 0-4 16,-8 0 0-16,10 0 0 0,-10 0-4 0,10 0-4 0,-10 0 4 0,1 0-8 16,8 0-8-16,-9 0-8 0,1 0-16 0,-9 0-20 0,8 0-28 15,0 0-28-15,-8 0-56 0,0 0-56 0,0 0 44 0,0 0 36 16,0 0 24-16,-8 0 20 0</inkml:trace>
        </inkml:traceGroup>
        <inkml:traceGroup>
          <inkml:annotationXML>
            <emma:emma xmlns:emma="http://www.w3.org/2003/04/emma" version="1.0">
              <emma:interpretation id="{97D7AF75-9695-4D6C-9ED1-F4F218FA75B1}" emma:medium="tactile" emma:mode="ink">
                <msink:context xmlns:msink="http://schemas.microsoft.com/ink/2010/main" type="inkWord" rotatedBoundingBox="6407,8565 6700,9940 6152,10057 5859,8682"/>
              </emma:interpretation>
            </emma:emma>
          </inkml:annotationXML>
          <inkml:trace contextRef="#ctx0" brushRef="#br0" timeOffset="75635.6565">4150 6323 51 0,'0'-4'76'0,"8"-1"-4"0,-8 0 0 16,0 0-24-16,0-4 0 0,-8-1-4 0,8 0-4 0,0 6 0 15,0-6 0-15,8 0 0 0,-8 1 0 0,0-1 4 0,10 1 0 0,-10-1-4 16,8 2 4-16,-8-3-4 0,8 7 0 0,0-6-4 16,2 5-8-16,-2 0 4 0,0 0-4 0,1 5 0 0,0-4-4 0,-1 4-8 15,1 0 0-15,-1 4-4 0,0-4 0 0,1 5-4 0,0 0 0 16,-1 4-4-16,0 1-4 0,2-5 0 0,-2 5 4 0,-8 4 4 15,8-5-8-15,1 6 0 0,-9-1 4 0,0 0-4 0,0 1 4 0,0-1-4 16,0 5-4-16,-9 1 0 0,1-1 4 0,0-5 4 0,-2 6-4 16,2-1 0-16,0 0 0 0,-1-5 0 0,-8 1 0 0,9 4 0 15,-9-5 4-15,8-5 0 0,-8 1 0 0,9 1-8 0,-2-3 8 16,-6-2-8-16,8-2 0 0,-2 1 8 0,2-5-4 0,0 0 0 16,-1 0 0-16,9-5-8 0,-8 5 8 0,0-4-4 0,8-6 4 0,0 6 0 15,0-7 0-15,-10 7 0 0,20-6 0 0,-10 5 4 0,0-5 0 16,0 1-4-16,8-1-4 0,-8 6 4 0,8-6 0 0,-8 5 0 15,9 1 4-15,-1-2-8 0,-8 2 0 0,8 4 4 0,2-5 4 16,-2 5-4-16,0 0 0 0,0 0 0 0,2 0 0 0,-2 0-4 16,0 5 4-16,1-1 0 0,0 2 0 0,-1-2 4 0,9 1 0 0,-9-1 0 15,1 2-4-15,8-2 4 0,-9 6 4 0,2-5-4 0,6-1 4 16,-7 6 0-16,8-5-4 0,-9-1 0 0,9 2-4 0,1-2 0 16,-10 1 4-16,10 1 0 0,-2-6-4 0,-8 4 0 0,10-4-4 15,-1 0 0-15,-1 4 0 0,-6-4 0 0,6-4-12 0,2 4-4 16,-10-4-20-16,9-2-16 0,-8 1-20 0,8 1-24 0,-9-6-60 15,10-5-36-15,-10 6 24 0,0-5 36 0,0-5 28 0,10 4 24 0</inkml:trace>
          <inkml:trace contextRef="#ctx0" brushRef="#br0" timeOffset="75117.0428">4039 5854 23 0,'9'4'96'0,"-9"-4"-12"16,0 0-8-16,0 0-20 0,9 0 4 0,-9 5-8 15,8-5 0-15,0 0 0 0,-8 0 0 0,10 0 0 0,-2 0 0 0,0 0-8 16,0-5 0-16,2 5 0 0,-2 0-8 0,9-4 4 0,-9 4-8 16,10 0 4-16,-10-6-12 0,8 6 4 0,-6-4-4 0,6 4-8 15,-7-5-4-15,8 5 0 0,0-5 0 0,-9 0-4 0,10 5 0 0,-10 0-4 16,0 0 0-16,10 0-4 0,-10-4 4 0,1 4-4 0,0 0 0 16,-1 0 0-16,0 0-8 0,-8 0-8 0,9 0-8 0,-9 4-20 15,8-4-12-15,-8 0-20 0,8 0-20 0,-8 0-24 0,0 5-68 16,0-5 20-16,0 5 32 0,-8-5 28 0,8 5 20 0</inkml:trace>
          <inkml:trace contextRef="#ctx0" brushRef="#br0" timeOffset="74832.8293">4117 5531 35 0,'0'0'76'0,"0"0"-24"0,0 0 8 0,0 0-20 0,0 0 0 16,0-4-4-16,0 4 0 0,0-4 0 0,0 4-4 16,0-6 0-16,8 2 0 0,-8-2 4 0,0-3-4 0,8 5-4 0,-8-5 4 15,9-1-4-15,-1 0 0 0,0 0 0 0,-8-4 0 0,10 0 0 16,-2-1-4-16,8 1 0 0,-16-1 4 0,10 1-4 0,6-5 4 15,-16 4-8-15,18-4 0 0,-10 0 0 0,-8 5-8 0,9-1 0 16,-1-4 0-16,0 5-8 0,1-1 8 0,0 1-8 0,-9 4 4 0,8-4 0 16,-8 4 0-16,8 5-8 0,-8-4 12 0,0 4-12 0,0 0 8 15,0 5 0-15,0-4 0 0,0 4-4 0,0 0 0 0,0 0 0 16,0 0 0-16,0 0 0 0,0 4-4 0,0 1 4 0,0 0-4 16,0 4 4-16,0-4 0 0,0 5 0 0,0 4 0 0,0-4-4 0,0 4-4 15,0 5 4-15,0-4 0 0,0 4 0 0,0 5 0 16,0-5 4-16,0 5-4 0,0-4 0 0,0 3 4 0,0 0-4 15,0-2-4-15,0 2-12 0,0-4 20 0,0 1-4 0,0-2 0 0,0 2 0 16,0-1 4-16,0-4-8 0,0-1 4 0,0 1 0 0,0-5 0 16,0-1 4-16,0 1-8 0,0-1 0 0,0-5-8 0,0 2 0 15,0-2-12-15,0 2-4 0,0-6-8 0,0 0-8 0,0 4-4 0,0-4-12 16,0 0-12-16,0 0-4 0,0-4-36 0,-8 4-40 0,8-6-4 16,0 6 36-16,-8-4 20 0</inkml:trace>
        </inkml:traceGroup>
        <inkml:traceGroup>
          <inkml:annotationXML>
            <emma:emma xmlns:emma="http://www.w3.org/2003/04/emma" version="1.0">
              <emma:interpretation id="{E4E62C88-F9C7-4340-BF81-357ECC52DE03}" emma:medium="tactile" emma:mode="ink">
                <msink:context xmlns:msink="http://schemas.microsoft.com/ink/2010/main" type="inkWord" rotatedBoundingBox="6826,10888 7102,12181 6540,12301 6264,11008"/>
              </emma:interpretation>
            </emma:emma>
          </inkml:annotationXML>
          <inkml:trace contextRef="#ctx0" brushRef="#br0" timeOffset="343154.9757">4303 7847 75 0,'0'0'84'16,"0"0"-4"-16,0 5-8 0,0-5-24 0,0 0 0 0,0 5-4 0,0-5 0 15,0-5 0-15,0 5 0 0,0-5 0 0,10 5 4 16,-10-4 0-16,0-2-4 0,8-3 0 0,-8 4 0 0,8 0-4 0,-8-5 4 15,9 1-8-15,0-1 0 0,-1 1 0 0,0-1 0 0,-8-4 0 16,9-1-4-16,7 6 0 0,-6-5-8 0,-2-1 0 0,0 1-4 16,2-1 0-16,-2 2-4 0,0 3 0 0,0-5-4 0,1 1 0 0,0 4 0 15,-1-4-4-15,-8 5 4 0,9-6-4 0,-1 10-4 16,-8-5 4-16,8 1-4 0,2 4 4 0,-10-4 0 0,0 4 0 16,8 0-4-16,-8 0 0 0,0 0 0 0,0 5-4 0,0 0 4 0,0-5-4 15,8 5 4-15,-8 0 0 0,0 0 0 0,0 0 0 0,0 0 0 16,0 0-4-16,-8 0 8 0,16 0-4 0,-8 0 0 0,0 0 0 15,0 5 4-15,0 0 0 0,8-5 0 0,-8 5 0 0,0 0 0 0,0 4 0 16,0 1 0-16,0-6 0 0,10 11 0 0,-10-6-8 16,0 6 4-16,0-1 4 0,0 1-8 0,0 4 4 0,0 1 0 0,0-2 0 15,0 2 0-15,0-1 0 0,0 0 0 0,0 0 0 0,0 0-4 16,0 1 4-16,0 3 0 0,0-4-4 0,0 1 0 0,0-1 4 16,0-4-4-16,0-3 0 0,0 9 0 0,8-7 0 0,-8-4 0 15,0 0 0-15,0 4 0 0,0-9-4 0,0 4 0 0,0-4-8 16,0 0 4-16,0 0-16 0,0-1-4 0,0-4-16 0,0 0-4 0,8 5-12 15,-8-5-12-15,0-5-12 0,-8 5-16 0,8 0-8 0,0-4-4 16,0-1-40-16,0 0-40 0,0 0 20 0,0-4 28 0,0 4 32 16,-8 0 20-16</inkml:trace>
          <inkml:trace contextRef="#ctx0" brushRef="#br0" timeOffset="343438.2167">4372 8125 51 0,'0'0'104'0,"0"0"-4"0,0 0-4 0,0 0-16 0,0 0-4 16,0 0 4-16,8 0-4 0,-8 0 4 0,8 0-4 0,-8 0-4 16,10 0-4-16,-2 0 0 0,0 4-4 0,2-4-4 0,-2 0-4 15,0 0 0-15,0 0-4 0,10 0-8 0,-10 0 0 0,1 0-4 16,7 0-8-16,-6 6 0 0,6-6-8 0,2 0 0 0,-10 0-4 0,9 0-4 15,0 0-8-15,-8 0 0 0,7 0 0 0,-6 0 0 0,6 0-4 16,-8 0 0-16,10 0-8 0,-10 0-8 0,10 0-8 0,-10 0-20 16,1 0-16-16,-1 0-8 0,0 0-28 0,0 0-24 0,2 0-20 0,-10 0-28 15,8 0-68-15,-8 0 24 0,0 0 44 0,0 0 36 0,0 0 20 16,0 0 24-16</inkml:trace>
          <inkml:trace contextRef="#ctx0" brushRef="#br0" timeOffset="343943.866">4585 8581 11 0,'0'-6'100'0,"-8"2"-8"0,8-1-8 0,0-5-24 16,0 6 0-16,-9-5 0 0,9 3 0 0,0-2 0 0,0-3 0 0,9 2 4 15,-9-1 4-15,8 0 0 0,-8 1-8 0,9-1 0 0,-9 1-4 16,8-1 0-16,0 1 0 0,2-1-4 0,-2 1-8 0,0 4-4 16,0-5-4-16,10 6-4 0,-10-1 0 0,1 0-4 0,0 5-4 0,-1-5-4 15,1 5 0-15,-1 0-4 0,0 5 0 0,0 0-4 0,2 0 0 16,-2-1-4-16,0 1 0 0,2 5-4 0,-2-1 0 0,-8 1 0 16,8-1 0-16,-8 6 0 0,9-1 0 0,-9 1-4 0,0 4 0 15,0 0 4-15,0 0 0 0,-9 0-4 0,9 1 0 0,-8-1 0 16,0 4 0-16,-2-4 0 0,2 1-4 0,0 4 0 0,-10-10 8 0,10 5-4 15,-9-4-4-15,9 4 4 0,-10-10-4 0,10 6 0 0,-10-5 0 16,10-5 4-16,-8-1-4 0,6 1 0 0,2 0 4 0,0-5-4 16,-9 0-4-16,8-5 0 0,9 5 8 0,-9-5-4 0,1 1 0 15,8-6 0-15,-8 5 4 0,8-5-4 0,0 1 4 0,0 4 0 16,0-4 0-16,0-1-4 0,0 5 4 0,0-5 0 0,8 6 0 0,-8-6 4 16,8 5 0-16,-8 1-4 0,9 0 4 0,0 4 4 15,-1-6-4-15,1 6 4 0,-1-5 0 0,10 10-4 0,-10-5 0 0,8 0 0 16,-6 6 0-16,6-2 0 0,2 0 0 0,-1 1 0 0,-1 5 0 15,-8-6 0-15,10 2-4 0,0-2 4 0,-2 1-4 0,1 5 0 16,0-6 0-16,0 1 0 0,1 0 0 0,-2-1-4 0,2-4 0 0,-2 5-8 16,2-5-16-16,-1-5-16 0,-9 5-12 0,10-4-16 0,-2-1-20 15,-8 0-20-15,10-5-20 0,-1 1-44 0,-9-5-40 0,1-1 28 16,0 1 32-16,-1-5 28 0,0 4 28 0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0:29.8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F4B1DDB-F1EE-4290-ABC2-11EE6BA151FF}" emma:medium="tactile" emma:mode="ink">
          <msink:context xmlns:msink="http://schemas.microsoft.com/ink/2010/main" type="writingRegion" rotatedBoundingBox="13591,11459 16149,11459 16149,12557 13591,12557"/>
        </emma:interpretation>
      </emma:emma>
    </inkml:annotationXML>
    <inkml:traceGroup>
      <inkml:annotationXML>
        <emma:emma xmlns:emma="http://www.w3.org/2003/04/emma" version="1.0">
          <emma:interpretation id="{1317F40E-E718-4470-96E0-A9EF2C0F5AE9}" emma:medium="tactile" emma:mode="ink">
            <msink:context xmlns:msink="http://schemas.microsoft.com/ink/2010/main" type="paragraph" rotatedBoundingBox="13591,11459 16149,11459 16149,12557 13591,125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BEFBBA-9B56-4EBF-9885-D13DA6B32BAD}" emma:medium="tactile" emma:mode="ink">
              <msink:context xmlns:msink="http://schemas.microsoft.com/ink/2010/main" type="line" rotatedBoundingBox="13591,11459 16149,11459 16149,12557 13591,12557"/>
            </emma:interpretation>
          </emma:emma>
        </inkml:annotationXML>
        <inkml:traceGroup>
          <inkml:annotationXML>
            <emma:emma xmlns:emma="http://www.w3.org/2003/04/emma" version="1.0">
              <emma:interpretation id="{16FBDEC9-3677-43B7-B8F5-ECEDBAAA6F5B}" emma:medium="tactile" emma:mode="ink">
                <msink:context xmlns:msink="http://schemas.microsoft.com/ink/2010/main" type="inkWord" rotatedBoundingBox="13591,11459 15091,11459 15091,11765 13591,11765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za</emma:literal>
                </emma:interpretation>
              </emma:one-of>
            </emma:emma>
          </inkml:annotationXML>
          <inkml:trace contextRef="#ctx0" brushRef="#br0">24 277 35 0,'0'5'100'15,"0"0"-8"-15,-8-1-8 0,8 1-28 0,0 0-4 0,-9-5-8 0,9 4-4 16,0-4 0-16,0-4-4 0,0 4-4 0,-8-5 0 0,8 0 0 16,8 1 0-16,-8-6-4 0,0 1 0 0,9-1 8 0,-9 0-8 15,8-5 4-15,0 6-20 0,2-5 16 0,-2-1 4 0,0-4-4 0,10 5 0 16,-10-1-4-16,9-4 0 0,0 5 0 0,-8-1 0 15,7 2 0-15,2-3 0 0,-10 2 0 0,10 0 0 0,-10 4 0 0,9 0-8 16,-8 1 4-16,-1 3 0 0,9 2 8 0,-9 0 0 0,0 4 0 16,2 0 0-16,-2 0 4 0,-8 4 4 0,8 0-4 0,2 2 0 15,-10-1 0-15,8-1 0 0,0 6-4 0,-8 0 0 0,9-5-8 0,-9 4 0 16,8 1-4-16,1 0 0 0,-9 3-4 0,8-3 0 0,-8-1-4 16,9 1 0-16,-9 0-4 0,8-1 0 0,0 1 0 0,-8 0 0 15,10-5-4-15,-2 5 0 0,-8-6 4 0,8 0-4 0,2 1 4 16,-2 1 0-16,0-2-4 0,0 1 0 0,1-5 0 0,0 5 4 15,-1-5-4-15,1 5 4 0,-1-5-4 0,0 0-4 0,2 4 4 16,-2-4 0-16,0 0-4 0,0 0 8 0,2 0-4 0,-2 0 0 0,0 0 0 16,1 0 0-16,-1 0 4 0,1 0-4 0,0 0 4 0,-1 0-4 15,0 0-16-15,2 0 20 0,-2 0 0 0,0-4 0 0,0 4 0 16,-8-5 0-16,10 0 0 0,-2 5 0 0,0-5-4 0,1 1 0 16,-1 4 4-16,1-6-4 0,0 1 0 0,-1 1 0 0,0 0 0 15,0 4 4-15,2-6-8 0,-2 6 4 0,0-4 4 0,-8 4-4 16,10 0 0-16,-2 0 0 0,0 0 0 0,1 4 4 0,-1-4 0 15,1 6-8-15,-9-2 4 0,8 0 4 0,1 1-4 0,-1 1 0 0,-8-2 0 16,8 1 0-16,2 0 0 0,-2 4 0 0,0-3 0 0,-8 3 0 16,10-5 0-16,-2 2 0 0,0 3 0 0,0-4 0 0,-8 0 0 15,9-1 0-15,-1 2 4 0,1-2 0 0,0 1 0 0,-1-5-4 0,0 5 0 16,2-5-4-16,6 5 8 0,-8-5 0 0,2 0-4 16,-2-5 0-16,9 5 0 0,-9-5 0 0,10 0 0 0,-2 1 0 15,-8-2 4-15,10 2-4 0,0-6 0 0,-2 5 0 0,-7 1 0 0,7-6 0 16,2 5 0-16,-2 1 0 0,2-6 4 0,-1 5-4 0,-8 0 0 15,8 0 4-15,-9 5-4 0,9-4 4 0,-8 4 0 0,7 0 4 16,-6 0 0-16,-2 4 8 0,0 1-4 0,1-5 0 0,8 5 0 16,-9 4-4-16,1-3-8 0,-1 3 4 0,0 1-8 0,2-6 0 15,-2 6-12-15,0-1-12 0,2-3-20 0,-2 3-20 0,0-4-24 0,0 0-24 16,1-1-48-16,8 1-32 0,-8-10-88 0,-1 5 44 0,0-4 44 16,2-1 36-16,-2 0 28 0,0-4 24 0</inkml:trace>
        </inkml:traceGroup>
        <inkml:traceGroup>
          <inkml:annotationXML>
            <emma:emma xmlns:emma="http://www.w3.org/2003/04/emma" version="1.0">
              <emma:interpretation id="{1CFF4745-04D6-4389-98FD-2A1EC036511F}" emma:medium="tactile" emma:mode="ink">
                <msink:context xmlns:msink="http://schemas.microsoft.com/ink/2010/main" type="inkWord" rotatedBoundingBox="15331,12058 16149,12058 16149,12557 15331,12557"/>
              </emma:interpretation>
            </emma:emma>
          </inkml:annotationXML>
          <inkml:trace contextRef="#ctx0" brushRef="#br0" timeOffset="-19222.5669">2250 776 27 0,'0'0'68'0,"0"0"-8"0,0 0 0 0,0 0-24 15,0 0-4-15,0 0-8 0,0 0-4 0,0 0 0 0,0 0 0 0,-9 0 8 16,9 0-4-16,0 0-4 0,0 0 0 0,0 0-12 0,0 0 16 16,9 0 0-16,-9 0 4 0,-9 0-4 0,9 0 0 0,0 0 4 15,0 0-4-15,0 0 4 0,0 0 0 0,0 0-4 0,0 0 4 16,0 0 0-16,0-5 0 0,-9 5 0 0,9 0-4 0,0-5 0 15,0 5-4-15,0-4 4 0,0 4-8 0,0-6 4 0,0 1 4 16,0 5-8-16,0-4 0 0,0-1 0 0,0 0 0 0,0 1-8 0,0-2 4 16,0 2 0-16,0-1 0 0,9 1 0 0,-9-2 0 15,0 2-4-15,0-1 4 0,9-5-4 0,-9 6 0 0,8 0 0 0,-8-2 4 16,8 1 4-16,-8-5-4 0,10 6 0 0,-2-1 0 0,-8 0-4 16,8 0 0-16,0-5 0 0,-8 10 0 0,10-9-4 0,-10 9 8 0,8-4-8 15,0-2 0-15,-8 2 0 0,9 4 0 0,-1-5 0 0,-8 5-4 16,9 0 4-16,-9 0-4 0,9 0 0 0,-9 0 0 0,8-5 4 15,-8 10 0-15,8-5-4 0,-8 0 0 0,8 5 0 0,-8-5 0 16,10 4 0-16,-10 2 4 0,8-2 0 0,-8 0-16 0,0 1 20 16,8 1-4-16,-8-2 4 0,0 6-4 0,0-1-4 0,0 1 0 0,0-5 4 15,0 9 0-15,0-4 0 0,0-1-4 0,0 1 0 16,0 5 0-16,0-6 0 0,0 5 0 0,-8 1 0 0,8-1 0 0,-8 1 4 16,8-6-4-16,-10 6 4 0,10-1-4 0,-8 0 0 0,0 1 0 15,0-1 0-15,-1 0 0 0,0 1 4 0,1-1-4 0,-1-4 0 16,1 3 0-16,0-2 0 0,-2-1 4 0,2-1-4 0,0 1 0 0,0-1 0 15,-2-3 0-15,2-2 4 0,0 0-4 0,-1 2 0 16,0-2 0-16,9-4 4 0,-8 0-4 0,8 0 0 0,0 0 0 0,0 0 0 16,-9 0 0-16,9 0 0 0,0 0 0 0,0 0 0 0,0-4 4 15,0 4-4-15,0-6 0 0,0 2 0 0,0 4 4 0,0-4 0 16,0-2-4-16,0 1 0 0,0 1 4 0,0-2-8 0,0 2 4 0,9-5 0 16,-9 3 4-16,0 2-4 0,0-1 0 0,8-5 0 0,-8 6 0 15,9-1 0-15,-9 0-16 0,9 5 16 0,-9-5 4 0,8 1-4 16,-8 4 4-16,8 0-4 0,-8-6 4 0,10 6 0 0,-10 0 0 15,8 0 0-15,-8 0-4 0,8 0 4 0,-8 0 0 0,8 6 0 16,-8-2 4-16,10-4 0 0,-10 5 0 0,8 0 4 0,-8 0 0 0,8-1 4 16,1 0 0-16,-9 2 0 0,8 3 0 0,-8-3 4 15,9 3-4-15,-9 1 0 0,9-6 4 0,-1 7 0 0,-8-3 4 0,8 2 4 16,-8-4-8-16,8 3 4 0,2-5-4 0,-10 5 0 0,8-3-4 0,0-2 0 16,-8 2 0-16,10 2-4 0,-2-2 0 0,-8-6-4 15,8 5 8-15,1-1-4 0,-9-4-8 0,8 5 8 0,-8-5 0 16,8 0-4-16,1 5 4 0,-9-5 4 0,9 0-4 0,-1-5 0 0,-8 5 0 15,8-5 0-15,-8 1 0 0,10-1-4 0,-2-1-4 16,-8 2 4-16,8-6-8 0,-8 6 4 0,9-2 0 0,-9-3 4 0,9 0-4 16,-9-1-8-16,8 0 8 0,-8 2-4 0,0-3 0 0,9 1-4 15,-9 1 0-15,0-1-20 0,0 6 24 0,0-7-4 0,0 3 0 16,0-2-8-16,0 5-4 0,0-5 0 0,0 6-8 0,0-5-12 0,0 3-16 16,0 2-12-16,0-6-12 0,0 6-16 0,-9 4-16 0,9-5-28 15,0 0-24-15,-8 0-36 0,8 5-60 0,-9-5 40 0,9 5 44 16,-9 0 40-16,1-5 16 0</inkml:trace>
          <inkml:trace contextRef="#ctx0" brushRef="#br0" timeOffset="-21394.7647">1739 958 27 0,'0'4'80'0,"0"-4"-8"0,0 0-4 0,0 6-24 0,0-6-8 0,0 0 0 16,0 0 0-16,0 0-4 0,0 0 0 0,0 0-4 0,0 0-4 15,0 0 0-15,0 0 0 0,0 0-4 0,0 0 0 0,0 0 4 16,0 0 0-16,0 0 4 0,0 0 0 0,0 0 8 0,0 0 4 15,0 0-4-15,0 0 8 0,0 0-4 0,0-6 0 0,8 6-4 16,-8-4-4-16,0 4 0 0,0-11 4 0,8 7-4 0,-8 0 0 16,8-1-4-16,1-5 0 0,-9 0-4 0,9 1 0 0,-9-1-4 0,8 1 0 15,1 0-4-15,-1-6 4 0,-8 5 0 0,8-4 0 0,2 4-4 16,-2-4-4-16,-8 0 0 0,8 4 0 0,2-4 4 0,-2 4-4 16,-8-5 0-16,8 6-4 0,-8 0 4 0,8 3-4 0,1-3 4 15,-9 5-4-15,0-6-4 0,0 5 4 0,0 0-4 0,9 5 0 16,-9-5 0-16,0 5 0 0,0 0 0 0,0 0-8 0,0 0 4 0,0 0 4 15,0-4-4-15,0 8 8 0,0-4-4 0,0 0 0 16,0 5 8-16,0-5 0 0,0 10-4 0,0-6 4 0,0 2-4 0,0-2 0 16,0 5 4-16,0 1-8 0,0 0 4 0,0 5 0 0,0-6-8 15,0 5 8-15,0 1-4 0,0-1 0 0,0 5 0 0,0-4-4 16,0-1 4-16,0 1 4 0,0-1-8 0,0 0 0 0,0 1 4 0,0-1 0 16,0-1-4-16,0-2-4 0,0 3 4 0,0-5 4 0,0 1-4 15,0 1 0-15,0-7-4 0,0 6 8 0,0-6-4 0,0 2 0 16,0-2-4-16,0 1 0 0,0-5 4 0,0 0 0 0,0 4-4 15,0-4 0-15,0 0-8 0,0 0 8 0,0 0-8 0,0 0-4 16,0 0-4-16,0 0-4 0,0 0-4 0,0 0-8 0,0 0-4 0,0 0-12 16,0-4-4-16,0 4-12 0,0 0-16 0,0-5-12 0,0 5-8 15,0-4-8-15,0-2 0 0,0 2-48 0,0-6-28 0,0 6 32 16,0-2 32-16,8-3 20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1:27.4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C91C086-CF42-408F-B61B-1FF57493F3F2}" emma:medium="tactile" emma:mode="ink">
          <msink:context xmlns:msink="http://schemas.microsoft.com/ink/2010/main" type="writingRegion" rotatedBoundingBox="26629,12440 29068,12597 29003,13601 26564,13444"/>
        </emma:interpretation>
      </emma:emma>
    </inkml:annotationXML>
    <inkml:traceGroup>
      <inkml:annotationXML>
        <emma:emma xmlns:emma="http://www.w3.org/2003/04/emma" version="1.0">
          <emma:interpretation id="{3BC8EC7A-A1CE-416B-9308-20E07C4DDFF7}" emma:medium="tactile" emma:mode="ink">
            <msink:context xmlns:msink="http://schemas.microsoft.com/ink/2010/main" type="paragraph" rotatedBoundingBox="26629,12440 29068,12597 29003,13601 26564,13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F84AD2-35F4-4E92-ADA2-25A1192C3A62}" emma:medium="tactile" emma:mode="ink">
              <msink:context xmlns:msink="http://schemas.microsoft.com/ink/2010/main" type="line" rotatedBoundingBox="26629,12440 29068,12597 29003,13601 26564,13444"/>
            </emma:interpretation>
          </emma:emma>
        </inkml:annotationXML>
        <inkml:traceGroup>
          <inkml:annotationXML>
            <emma:emma xmlns:emma="http://www.w3.org/2003/04/emma" version="1.0">
              <emma:interpretation id="{7AFFA95D-CB97-47C3-ADDE-24E53526511D}" emma:medium="tactile" emma:mode="ink">
                <msink:context xmlns:msink="http://schemas.microsoft.com/ink/2010/main" type="inkWord" rotatedBoundingBox="26629,12440 27644,12505 27580,13509 26564,134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980 513 11 0,'0'0'96'15,"0"0"-4"-15,0 0-4 0,0 0-28 0,0 0 4 0,0 0-4 0,0 5 4 16,0-5 0-16,0 4 0 0,0-4 4 0,0 6 4 16,8-2-4-16,-8 0 0 0,8 7-4 0,-8-7 0 0,10 6 4 0,-2-1 0 15,0 1 0-15,0 1 4 0,2 2 0 0,-2-3-4 0,9-1-4 16,-8 5-4-16,8 1-8 0,-9-6 0 0,8 6-8 0,2-1 0 16,0 1 0-16,-2-6-8 0,1 11-4 0,0-11-4 0,0 5 0 0,1 1-4 15,-2 0-4-15,2-1-4 0,-1 0-4 0,0 1-4 0,0-6-8 16,-1 5 0-16,-6-4 0 0,6 5 0 0,-6-6 0 0,6 1 0 15,-8-1 0-15,1 1 0 0,0 0 0 0,8 0 0 0,-17-1 0 16,8-5 0-16,0 5 0 0,2-3 0 0,-10-2 0 0,8 2 0 16,-8-2 0-16,8 1 0 0,-8-5 0 0,0 0 0 0,0 5-24 0,0-5-20 15,8 0-12-15,-8 0-12 0,0-5-8 0,-8 5-4 0,8-5-4 16,0 1-8-16,0-2 0 0,-8 6-12 0,8-10-8 0,0 6-8 16,0-1-4-16,-8 1-32 0,8-5-40 0,-10 3 4 0,10-4 36 15,-8 2 32-15,0 2 28 0</inkml:trace>
          <inkml:trace contextRef="#ctx0" brushRef="#br0" timeOffset="352.0578">1440 455 79 0,'0'-4'104'0,"0"-1"-4"0,0 0-4 0,0 5-24 15,0 0 4-15,0 0 4 0,0-5 4 0,-8 5-4 0,8 0-12 16,0 0 0-16,0 0-4 0,0 0-4 0,0 5-4 0,-9-5 0 16,9 5 0-16,-8-5 0 0,8 5 4 0,-9 4-4 0,0-5 4 0,1 2-4 15,0 4 0-15,8 0-4 0,-8-1 0 0,-10 0 0 0,10 5-12 16,-2 0 4-16,-6 1-4 0,7 0-4 0,-8 4-4 0,9-5-4 16,-9 5 4-16,-1-4-8 0,10 4 0 0,-10-5 0 0,2 6-8 15,7-6-8-15,-8 5-8 0,0-4 0 0,9 4 0 0,-10-5 0 16,10 1 0-16,0-6 0 0,-10 5 0 0,10-4 0 0,0-1 0 0,8 1 0 15,-9 0 0-15,1-5 0 0,8-1 0 0,0 0 0 0,-9 2 0 16,9-6 0-16,0 5 0 0,0-5 0 0,0 0 0 0,0 0-8 16,0 0-36-16,0 0-12 0,0 0-20 0,0-5-12 0,0 5-16 15,0-6-8-15,0 6-24 0,0-4-20 0,0 0-24 0,0-6-64 16,0 5 8-16,0 1 44 0,0-6 36 0,0 1 32 0,0-1 24 16</inkml:trace>
          <inkml:trace contextRef="#ctx0" brushRef="#br0" timeOffset="3823.7688">1934 24 43 0,'0'0'88'0,"0"0"-8"0,0-6 0 0,0 6-28 15,0 0 0-15,-8 0-4 0,8 0-4 0,0-4 0 16,0 4 0-16,0 0 0 0,0 0 0 0,0 0-16 0,0 0 16 0,0-5 8 16,0 5 0-16,0 0 0 0,0 0-4 0,0 0 4 0,0 0 0 15,0 0 0-15,0 0 4 0,0 0-4 0,0 0 0 0,0 0-4 16,0 0 0-16,0 0 0 0,0 0-4 0,0 0-4 0,0 0-8 0,0 0 0 15,-8 0 0-15,8 0-4 0,-8 0-4 0,8 0-4 16,-10 5-4-16,10-5 0 0,-8 4-4 0,0 2-4 0,8-2 0 0,-9 2 0 16,0 2 0-16,1-2-4 0,8 3 4 0,-9 1-4 0,1-1 0 15,0 1 0-15,8 1-4 0,-10 2 4 0,10 1-4 0,-8-4 4 16,8 5-4-16,-8-1 4 0,8 0-4 0,-8 1 4 0,8-1-4 16,0 5 4-16,0-4-4 0,0-1 4 0,0 5-4 0,0-4 4 0,0-1-4 15,0 5 0-15,0-4 0 0,8-2 0 0,-8 3 0 0,0-3 0 16,8 2 0-16,0-1 0 0,-8 1 0 0,10-5 0 0,-2 4 0 15,0-5 0-15,1 0 4 0,-1 1 0 0,1 0-4 0,0-4-4 16,-1 3 8-16,10-5-24 0,-10 1 20 0,0-5 4 0,0 0-4 16,2 0-4-16,-2 0 4 0,0 0 0 0,1-5-4 0,-1 1 0 0,0-5 0 15,-8 3 0-15,10-4 4 0,-2 0 4 0,-8 1-4 0,0 0 0 16,0-1 0-16,0-4-4 0,0 3 0 0,0-2 4 0,0 3-4 16,-8 0 4-16,-2 1 0 0,10-1 4 0,-8 0-8 0,0 6 4 15,8-5 0-15,-9 3 0 0,1 2 0 0,0 4 0 0,-10-5-4 16,10 5 0-16,0 0 0 0,-2 5 0 0,2-5 0 0,0 4-4 0,-1 2-8 15,0 3-4-15,1-5-12 0,-1 6-12 0,1 0-8 16,8-1-12-16,-8 1-4 0,-2 0-20 0,10-1-12 0,-8 6-12 0,8-1-16 16,0-4-32-16,0 4-56 0,-8 0 24 0,8 2 32 0,0-7 40 15,0 5 16-15</inkml:trace>
        </inkml:traceGroup>
        <inkml:traceGroup>
          <inkml:annotationXML>
            <emma:emma xmlns:emma="http://www.w3.org/2003/04/emma" version="1.0">
              <emma:interpretation id="{8A539B28-C1F7-4DAD-BC4F-38339844BCA5}" emma:medium="tactile" emma:mode="ink">
                <msink:context xmlns:msink="http://schemas.microsoft.com/ink/2010/main" type="inkWord" rotatedBoundingBox="28451,13045 29036,13083 29013,13447 28427,13409"/>
              </emma:interpretation>
              <emma:one-of disjunction-type="recognition" id="oneOf1">
                <emma:interpretation id="interp1" emma:lang="" emma:confidence="0">
                  <emma:literal>=</emma:literal>
                </emma:interpretation>
                <emma:interpretation id="interp2" emma:lang="" emma:confidence="0">
                  <emma:literal>€</emma:literal>
                </emma:interpretation>
                <emma:interpretation id="interp3" emma:lang="" emma:confidence="0">
                  <emma:literal>--</emma:literal>
                </emma:interpretation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16848.9234">2847 556 55 0,'0'0'120'16,"0"0"-4"-16,0 0-12 0,0 0-24 0,-9 5-4 0,9-5 0 16,0 0 0-16,0 5 4 0,0-5-12 0,0 0 0 0,0 0-4 15,0 4 0-15,0-4-4 0,0 0 0 0,0 6 8 0,0-6-8 0,9 4 8 16,-9-4-4-16,8 0 0 0,-8 5 0 0,9-5-4 15,0 0 0-15,-1 6 0 0,0-2 0 0,10-4 0 0,-10 4-4 16,10-4-4-16,-2 5-4 0,1-5-12 0,0 0-36 0,0 0 0 0,1 5 0 16,-2-5 0-16,10 0 0 0,-9 0 0 0,0 0 0 0,8 0 0 15,-7 0 0-15,0 0 0 0,-2 0 0 0,9 0 0 0,-7 0 0 16,-2 0 0-16,2 0 0 0,-2 0 0 0,2 0 0 0,-10 0 0 0,9 0 0 16,-8 0 0-16,8 0 0 0,-9 0 0 0,0 0 0 15,10 0 0-15,-10-5 0 0,-8 5 0 0,10 0 0 0,-2 0 0 0,0 0 0 16,-8 5 0-16,9-5 0 0,-9 0 0 0,8 0 0 0,-8 0 0 15,0 0 0-15,0 0 0 0,0 0 0 0,0 0 0 0,0 0 0 16,0 0 0-16,0 0 0 0,0 0 0 0,0 0 0 0,0 0 0 16,0 0-40-16,0 0-48 0,0 0-16 0,0 0-12 0,0 0-16 15,-8 0-24-15,8 0-16 0,-9 0-28 0,9 0-56 0,-8 0 32 0,0 0 48 16,-2 0 28-16,2 0 32 0,0 0 20 0</inkml:trace>
          <inkml:trace contextRef="#ctx0" brushRef="#br0" timeOffset="17152.1095">2897 868 59 0,'0'4'112'0,"10"-4"-8"0,-10 6 0 0,8-6-16 15,-8 4 8-15,8 1 8 0,2-5-4 0,-2 5 0 0,0-5 0 0,-8 5 0 16,17-5 0-16,-8 4-4 0,-1-4 0 0,9 5-8 0,-9-5-4 15,10 6-8-15,0-2-4 0,-10-4-8 0,8 4 0 0,1-4-4 16,1 6-8-16,-2-6-4 0,-6 0-4 0,6 0-8 0,2 4-36 0,-2-4 0 16,1 0 0-16,-8 0 0 0,8 0 0 0,1 6 0 15,-2-6 0-15,-8 0 0 0,10 0 0 0,-10 0 0 0,9 4 0 0,-8-4 0 16,8 0 0-16,-9 0 0 0,0 0 0 0,2 0 0 0,-2 0 0 16,0 0 0-16,2 0 0 0,-2 0 0 0,-8 5 0 0,8-10-56 15,-8 5-64-15,0 0-20 0,0 5-40 0,0-5-28 0,0 4-68 0,-8-4 0 16,0 0 48-16,-2 5 48 0,2-5 28 0,0 0 32 0,-2 0 24 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1:12.7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6EC0E5D-875A-46E0-B98C-D5ACBA25F67B}" emma:medium="tactile" emma:mode="ink">
          <msink:context xmlns:msink="http://schemas.microsoft.com/ink/2010/main" type="writingRegion" rotatedBoundingBox="22086,12845 23094,12038 23521,12571 22513,13378"/>
        </emma:interpretation>
      </emma:emma>
    </inkml:annotationXML>
    <inkml:traceGroup>
      <inkml:annotationXML>
        <emma:emma xmlns:emma="http://www.w3.org/2003/04/emma" version="1.0">
          <emma:interpretation id="{F8075D2B-7D5D-4EE0-BFA8-E45C51529536}" emma:medium="tactile" emma:mode="ink">
            <msink:context xmlns:msink="http://schemas.microsoft.com/ink/2010/main" type="paragraph" rotatedBoundingBox="22086,12845 23094,12038 23521,12571 22513,133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7349DD-FF0A-40FE-BC82-62BC94E0DE07}" emma:medium="tactile" emma:mode="ink">
              <msink:context xmlns:msink="http://schemas.microsoft.com/ink/2010/main" type="line" rotatedBoundingBox="22086,12845 23094,12038 23521,12571 22513,13378"/>
            </emma:interpretation>
          </emma:emma>
        </inkml:annotationXML>
        <inkml:traceGroup>
          <inkml:annotationXML>
            <emma:emma xmlns:emma="http://www.w3.org/2003/04/emma" version="1.0">
              <emma:interpretation id="{E7AFA862-7AD4-4196-B898-E82777E57BAF}" emma:medium="tactile" emma:mode="ink">
                <msink:context xmlns:msink="http://schemas.microsoft.com/ink/2010/main" type="inkWord" rotatedBoundingBox="22086,12845 23094,12038 23521,12571 22513,13378">
                  <msink:destinationLink direction="with" ref="{D29658E7-3F32-477E-A148-3F878A9DA42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-1988-396 7 0,'0'0'84'0,"0"0"-8"15,0 0 0-15,0 0-24 0,0 0-4 0,0 0 0 0,0 0-4 0,0 0-4 16,0 0 4-16,0 0 0 0,0 0 0 0,0 0 4 0,0 0 0 16,0 0 0-16,0 0-4 0,10 0 8 0,-10 0 4 0,0 0-8 15,0 0-4-15,8 5 8 0,-8-5 0 0,8 0 0 0,-8 5 0 16,9 0 0-16,0-5 4 0,-9 5 0 0,8 5 0 0,1-6-4 15,-1 1 0-15,9 4 0 0,-8-4-8 0,-1 5 4 0,0 0 0 16,2-1-8-16,6 5-4 0,-7-4 0 0,8-1-4 0,-9 6 0 0,9-1-4 16,-9 1-4-16,2-1 0 0,6 1-4 0,-6-2-4 0,6 7 0 15,-7-5 0-15,8-1-8 0,0 1-8 0,-9 4 0 0,0-5 0 16,10 1 0-16,-10 0 0 0,2-2 0 0,6-3 0 0,-8 4 0 16,1-5 0-16,8 6 0 0,-8-6 0 0,-1 1 0 0,0 0 0 0,2-5 0 15,-2 4 0-15,0-4 0 0,-8 4 0 0,8-4 0 16,2 0 0-16,-10 0 0 0,8 0 0 0,-8 0 0 0,8-1 0 0,-8-4 0 15,0 5 0-15,9-5 0 0,-9 0 0 0,0 5 0 0,0-5 0 16,0 0 0-16,0 0 0 0,0 0-4 0,0 0-12 0,0 0-4 16,0 0 0-16,0 0-4 0,0 0-8 0,0 0-4 0,0 0-12 0,0 0-8 15,0 0-8-15,0 0-12 0,0 0-4 0,-9-5-4 0,9 5-12 16,0 0-8-16,-8-5-8 0,8 5-8 0,0-4-4 0,-8 4-20 16,8-5-36-16,-10 0-8 0,10 0 36 0,-8-5 32 0,0 6 24 15</inkml:trace>
          <inkml:trace contextRef="#ctx0" brushRef="#br0" timeOffset="372.0039">-1459-429 39 0,'0'-5'108'0,"0"5"0"0,0 0-8 0,0-5-24 16,0 5-4-16,0 0 4 0,0 0-4 0,-8 0-4 0,8 5 4 16,0-5-4-16,-8 5-12 0,8 0 0 0,0-5-4 0,-9 5 0 0,0-1-4 15,9 1 0-15,-8 0 0 0,-1 0-4 0,1 4 0 0,0 1-4 16,-2 0 0-16,-6-1 0 0,8 5-24 0,-2-4 24 0,-6 5 0 16,7-6-4-16,-8 5-4 0,8 1 0 0,-7-1-4 0,8-4-4 0,-10 3-4 15,10 2 0-15,-10 5-4 0,1-6 0 0,9 0-4 16,-9 2 0-16,8-3-4 0,-7 2 0 0,6-1 0 0,2 1-4 15,-10-1 0-15,10 1 0 0,0-6 0 0,-1 5 0 0,1-4-4 0,0-1 0 16,8 1 0-16,-9-5 0 0,9 5 0 0,-9-6-4 16,9 1 0-16,-8 0-8 0,8-5-4 0,0 0-4 0,0 4-12 0,0-4-8 15,0 0-8-15,0 0-8 0,0 0-8 0,0 0-8 0,0 0-12 16,0 0-8-16,0 0-8 0,0-4-8 0,0-1-8 0,0 5-24 16,8-9-48-16,-8 3-4 0,0 2 36 0,9-6 32 0,-9 5 20 0</inkml:trace>
          <inkml:trace contextRef="#ctx0" brushRef="#br0" timeOffset="1066.1463">-1032-846 23 0,'-9'0'92'0,"9"-5"-8"15,0 5-8-15,0-5-24 0,0 5 0 0,0 0-4 0,-8 0-4 0,8 0 0 16,0 0-8-16,0 0-4 0,-9 0-4 0,9 0 4 0,-8 0-4 16,8 5 0-16,0-5-4 0,-8 5 0 0,8 0 4 0,0-5 0 15,-10 4-4-15,10 1-8 0,-8 0 8 0,8 0-8 0,0 0 0 0,0 4 0 16,0-4 0-16,-8 4-8 0,8-3 4 0,0 3-4 16,0-5 4-16,0 6-4 0,8-5-4 0,-8 5 0 0,0-6 0 0,8 6 0 15,-8-5 4-15,10-1-4 0,-2 6 4 0,-8-5-4 0,8-1 0 16,1 2 0-16,-1-6 0 0,1 4 0 0,0-4 4 0,-1 0-4 15,0 5 4-15,0-5 0 0,2-5 0 0,6 5-4 0,-6 0 4 0,-2-4-8 16,-8-2 8-16,8 2-12 0,1-5 8 0,-1 3 0 0,0-3 4 16,-8-1-4-16,9 1 0 0,-9-1 0 0,9 0-4 0,-9 1 0 15,0-5 0-15,0 4 0 0,0-4 0 0,0 4 0 0,0-4 0 16,-9 4 0-16,9-4 0 0,-9 4 0 0,9 1 0 0,-8-6 0 16,0 6 0-16,-1 4 0 0,1-5 0 0,8 5-4 0,-8 0 4 15,-10 1 0-15,10-1 0 0,-2 5 0 0,2-5 0 0,0 5 0 0,0 5-8 16,-1 0 4-16,0-5-4 0,1 9 4 0,-1-4-8 0,1 0-4 15,0 5 0-15,-2-5-8 0,10 4-8 0,-8 1 0 0,0-1-8 16,8-4-4-16,0 5-4 0,0-1-4 0,-8 1 0 0,8-1-4 16,0 1 0-16,8-5-4 0,-8 5-20 0,0-6-20 0,0 1-20 15,8 0 4-15,-8-1 20 0</inkml:trace>
          <inkml:trace contextRef="#ctx0" brushRef="#br0" timeOffset="1295.5328">-913-837 7 0,'0'-4'84'0,"0"4"0"0,0 0-8 16,0 0-28-16,0 0-4 0,0 0-4 0,0 0-4 0,9 4 0 0,-9-4 4 15,0 0 0-15,0 5-8 0,8-5 0 0,-8 5 4 0,0 0 0 16,8 0 0-16,-8 0 4 0,0-1-4 0,10 1 0 0,-10 0 4 16,0 5-4-16,0-6 4 0,8 5 0 0,-8 1 8 0,0 0-12 0,8-1 4 15,-8-5-4-15,9 7 0 0,-9-1 4 0,0-1-4 0,9 5 0 16,-9-3-4-16,8-3 0 0,-8 2 4 0,0 5-4 15,8-6 0-15,-8 1 4 0,0 0-4 0,9 4 0 0,-9-5 0 0,0 6-4 16,0-5 0-16,0-2 4 0,0 7 0 0,0-5-4 0,0-1 0 16,0 1-4-16,0-1 8 0,0 1-4 0,0 0 4 0,0-1-4 15,0 1-4-15,-9 0 4 0,9-5-4 0,0 4-4 0,-8-4-4 0,8-1 0 16,-8 1-8-16,-1 0 0 0,0 0-16 0,1 0 16 0,0-5-4 16,-2 0-4-16,2 5 0 0,0-5 0 0,-1 0 0 0,-8 0-4 15,9 0-20-15,-1 0-12 0,-7-5-16 0,6 5-16 0,2-5-20 16,0 0-16-16,-2 0-12 0,2 5-28 0,0-5-24 0,0-4-52 15,-1 4-44-15,0 1 48 0,9-1 44 0,-8-5 28 0,8 5 28 0,-9-4 24 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1:25.8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1C463A9-4D9E-477B-A3FF-79F152B5F304}" emma:medium="tactile" emma:mode="ink">
          <msink:context xmlns:msink="http://schemas.microsoft.com/ink/2010/main" type="writingRegion" rotatedBoundingBox="26014,12493 25973,14183 25502,14171 25542,12482"/>
        </emma:interpretation>
      </emma:emma>
    </inkml:annotationXML>
    <inkml:traceGroup>
      <inkml:annotationXML>
        <emma:emma xmlns:emma="http://www.w3.org/2003/04/emma" version="1.0">
          <emma:interpretation id="{7E6FD906-24A3-453C-B53F-5F9ABF61BAE1}" emma:medium="tactile" emma:mode="ink">
            <msink:context xmlns:msink="http://schemas.microsoft.com/ink/2010/main" type="paragraph" rotatedBoundingBox="26014,12493 25973,14183 25502,14171 25542,124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A44DA5-7DC6-4EFF-8DE5-6DB422B35D80}" emma:medium="tactile" emma:mode="ink">
              <msink:context xmlns:msink="http://schemas.microsoft.com/ink/2010/main" type="line" rotatedBoundingBox="26014,12493 25973,14183 25502,14171 25542,12482"/>
            </emma:interpretation>
          </emma:emma>
        </inkml:annotationXML>
        <inkml:traceGroup>
          <inkml:annotationXML>
            <emma:emma xmlns:emma="http://www.w3.org/2003/04/emma" version="1.0">
              <emma:interpretation id="{39678853-157E-4580-A4EC-69386658D5F5}" emma:medium="tactile" emma:mode="ink">
                <msink:context xmlns:msink="http://schemas.microsoft.com/ink/2010/main" type="inkWord" rotatedBoundingBox="26014,12493 25973,14183 25502,14171 25542,124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-1 384 63 0,'0'-6'84'0,"0"6"0"16,0 0-4-16,0 6-28 0,0-6-4 0,0 0 0 16,0 0-4-16,0 0 0 0,0 0-8 0,0 0 4 0,0 0-4 0,0 0 4 15,0 0-4-15,0 0 0 0,0 0 0 0,0 0 0 0,0-6 0 16,0 6 4-16,0 0 4 0,0-4-8 0,0-1-4 0,8 1 0 15,-8-2-4-15,10 2 0 0,-10-6 0 0,8 5-4 0,-8-5 0 0,8 1 0 16,2-1 0-16,-2-4-4 0,0 5-4 0,0-1 0 0,1-5 0 16,-1 1-4-16,10 0 0 0,-10 4 0 0,0-4 0 0,2 0-20 15,-2-1 20-15,0 1-4 0,0-1 0 0,2 1 0 0,-2-1 0 16,0 6-4-16,1-5 0 0,-1-1 0 0,1 5 0 0,0-4 0 16,-1 5 0-16,-8-2 0 0,8 7-4 0,0-6 0 0,-8 6 4 0,10-2-4 15,-10-3 4-15,0 9 0 0,0-4-4 0,0 4 4 0,8-5-4 16,-8 5 0-16,0 0-4 0,0 0 4 0,0 0 0 0,0 0 4 15,0 0 8-15,0 0-4 0,0 0 4 0,-8 5 0 0,8-5 0 16,0 4 4-16,8 1 0 0,-8-1-4 0,0 2 0 0,0-2 0 16,0 6 4-16,0-6-4 0,0 7 0 0,0-2 0 0,0 1 0 0,-8 4 0 15,8-3 0-15,0-3-4 0,0 7 4 0,0-1 0 16,0 1-4-16,0-6 0 0,0 5 0 0,0 1 0 0,0-1-4 16,0 0 4-16,0 1-4 0,0-1 0 0,0 1 0 0,0-1 0 0,0 6 0 15,0-6 0-15,0 0 0 0,0 1 0 0,0-2-4 0,0 3 4 16,-10-3-4-16,10-3 4 0,0 5-8 0,0-7 4 0,0 7-4 15,0-5 0-15,0 0-4 0,0-1 0 0,0-4-8 0,0 5-8 0,0-6-4 16,0 2-8-16,0-2-8 0,0-4 0 0,0 6-8 16,0-6-4-16,0 4-4 0,0-4-8 0,0 0-12 0,0-4-8 0,0 4-12 15,0-6-12-15,0 2 0 0,0-2-40 0,0 2-32 0,0-2 20 16,0-3 28-16,0 5 28 0</inkml:trace>
          <inkml:trace contextRef="#ctx0" brushRef="#br0" timeOffset="408.9008">-86 657 19 0,'0'4'108'0,"0"-4"-8"0,0 5-12 0,0-5-24 0,0 5 0 0,0-5-4 15,0 5 4-15,0 0-4 0,0-5 0 0,0 0 4 0,0 5-4 16,8-5 0-16,-8 0-4 0,10 0 0 0,-10 4 0 0,8-4 8 16,0 0 0-16,1 0 0 0,8 5 0 0,-9-5 0 0,9 0-4 0,1 0-4 15,-10 0-4-15,10 0 0 0,-2 0-4 0,1 0-8 16,9 0-4-16,-10 0-4 0,2 5 0 0,-2-5-4 0,2 0-4 0,-1 0-4 15,9 5-4-15,-10-5-4 0,2 4 4 0,-2-4-4 0,-6 5-4 16,6-5 4-16,1 5-20 0,-8 0 20 0,8-5 0 0,-9 0-4 16,0 0 0-16,2 5-8 0,-2-5 4 0,0 0-4 0,-8 0 0 0,10 0-4 15,-10 0 0-15,0 0-8 0,0 0-4 0,0 0-12 0,0 0-16 16,0 0-12-16,0 0-16 0,0 0-16 0,0 0-20 0,0 0-24 16,0 0-24-16,0-5-24 0,0 5-60 0,0 0 12 0,0-5 40 15,0 5 40-15,-10-5 28 0,10 5 20 0</inkml:trace>
          <inkml:trace contextRef="#ctx0" brushRef="#br0" timeOffset="1096.0648">67 1261 79 0,'0'0'96'0,"0"0"-8"16,0 0-8-16,0 0-24 0,9 0-4 0,-9 0 0 0,0 5-8 16,8-5-4-16,-8 4 0 0,9-4 4 0,-9 0-4 0,9 0 4 0,-9-4-4 15,8 4 0-15,0-5-4 0,2 5-4 0,-2-5 0 0,0 0-4 16,0 1 0-16,2-1 0 0,-2-4-4 0,0 4-8 0,-8-5 0 15,9 0 0-15,-1-4-4 0,1 4 0 0,-9-4-4 0,9-1 0 0,-9 6 0 16,8-5-4-16,-8-1 0 0,0 1 0 0,0 4 0 16,0-4 0-16,-8-1 0 0,8 6 0 0,0-5 0 0,-9 3 0 0,0 3-16 15,9-2 24-15,-8 0 0 0,-1 5 0 0,1-4 4 0,8 4-4 16,-8 5-4-16,-2-5 0 0,2 1 0 0,0 4 0 0,0 0-4 16,-2 0-4-16,2 4 4 0,0 1 0 0,-1 0-4 0,0 0 0 0,1-1 0 15,-1 6 0-15,1-5 0 0,8 5 0 0,-8-2 0 0,0 3 4 16,-2-2-4-16,2 1 0 0,8-1 0 0,-8 5 0 0,8-4 0 15,-10 0 0-15,10-1 0 0,0 1 0 0,0 0-4 0,0-1 4 16,0 1 0-16,0-1 0 0,10 1 0 0,-10 0 0 0,8-6 0 16,-8 6 0-16,8-1 4 0,2 1-4 0,-10-5 0 0,8 5 0 0,0-1 0 15,0-4 0-15,1 4 0 0,8 1 0 0,-8-5 4 0,-1 5-4 16,0-1 0-16,10-4-4 0,-10 4 4 0,10 1 4 0,-10-1-4 16,9 1 0-16,-9 0 0 0,10-1 0 0,-10 6 0 0,8-5 0 15,-6 4 0-15,6-5 0 0,-6 6 0 0,-2-5 0 0,9 4 0 16,-9 0-4-16,1 0 4 0,-1 0 0 0,-8 1 0 0,9 0 0 0,-9-1 0 15,0 0 0-15,8 1 0 0,-16-1 0 0,8 0 0 16,0 1 0-16,-9-1 0 0,1-4 0 0,-1 4 0 0,1-4 0 0,-9-1 0 16,9 1 0-16,-10-1 0 0,0-3 0 0,10-2 0 0,-8 1 0 15,-2 0 0-15,1-5 0 0,1 0 0 0,6 0 0 0,-6-5 0 16,8 0 0-16,-10 1 0 0,10-6 0 0,-1 0 0 0,0 1 0 16,1-6 0-16,-1-4 0 0,9 5 0 0,-8-6 0 0,8 1 0 0,-8 0 4 15,8-5-4-15,0 5-4 0,0-5 4 0,0 4 0 16,0-3 0-16,0-2-4 0,0 7 4 0,8-2 0 0,-8-3-4 0,8 4 0 15,-8 4 0-15,9-4-12 0,-1-1-4 0,1 6-16 0,0 0-16 16,-1 0-12-16,0 4-20 0,2-5-24 0,-2 6-24 0,8-1-48 16,-6 0 0-16,6 1 32 0,-7-5 32 0,8 9 20 0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28:13.3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17444D3-DC1D-421C-B061-FD6521042005}" emma:medium="tactile" emma:mode="ink">
          <msink:context xmlns:msink="http://schemas.microsoft.com/ink/2010/main" type="inkDrawing" rotatedBoundingBox="2948,6849 3186,9159 2892,9189 2653,6880" semanticType="callout" shapeName="Other">
            <msink:sourceLink direction="with" ref="{8CFCF53A-4B38-4812-A6EB-05F0F4AFE805}"/>
          </msink:context>
        </emma:interpretation>
      </emma:emma>
    </inkml:annotationXML>
    <inkml:trace contextRef="#ctx0" brushRef="#br0">146 22 7 0,'0'-5'60'0,"0"5"-8"15,0-5-4-15,0 5-24 0,0-5-4 0,0 1-4 0,10 4-4 16,-10 0 4-16,0 0-8 0,0-6 0 0,0 6 4 0,0 0 0 16,8 0-4-16,-8 0 0 0,0 0 4 0,0 0 0 0,8 0 0 0,-8 0 4 15,0 0-4-15,0 0-4 0,0 6 8 0,0-12 0 0,0 6 4 16,0 0 0-16,0 0 0 0,0 0 4 0,0 0-4 16,0 0 0-16,0 0 0 0,0 0 0 0,0 0 0 0,0 0 0 0,0 0 0 15,0 0 4-15,0 6 0 0,0-6 4 0,0 4 4 0,0 1 0 16,0 0 0-16,0 0 0 0,0-1 4 0,0 2-4 0,0 3 4 15,-8-5-4-15,8 6 0 0,0 0-4 0,-8-1-8 0,8 1 8 0,0 5-4 16,-10-1 0-16,10-5 0 0,-8 6-4 0,8-5 0 16,-8 5 0-16,-2-2-4 0,10-3 4 0,-8 4 0 0,8 1-4 0,-8 3 4 15,8-3 0-15,-9-1-4 0,9 1 0 0,-9 4 0 0,9-4 0 16,-8 3-4-16,8-3 0 0,-8 4 0 0,8 1 0 0,-9-7-4 16,9 7 0-16,-8-1 0 0,0 0 0 0,8 0 0 0,0 6-4 15,-10-6 4-15,2 0 0 0,8-1 0 0,-8 7-4 0,8-6 4 16,-10 5-4-16,10-4 0 0,0 3 4 0,0 1 0 0,-8 0-4 0,8 0 0 15,0 0 0-15,0 0-4 0,0-4 4 0,0 3 4 0,0 6-4 16,0-5-4-16,0-5 4 0,0 11-4 0,0-7 0 0,8 0 0 16,-8 2 4-16,0-1-4 0,0-1 4 0,0 2-4 0,10-1 4 0,-10 0-4 15,0 0 0-15,8 0 0 0,-8 5 0 0,8-6 4 16,-8 2 0-16,10-2 0 0,-10 2 0 0,0 4-8 0,8-7 4 0,-8 4 4 16,8 2 0-16,-8-3-4 0,9-2-4 0,-9 6 0 0,8-5 4 15,0 0 0-15,-8 1 0 0,9 3 0 0,0-5 0 0,-1 2 4 16,0 3-4-16,2-4 0 0,-2 0 0 0,0 5 0 0,2-5 0 0,-2 0 0 15,0 5 0-15,0-5 0 0,9 0 4 0,-8 5-4 0,0-6 0 16,7 2 0-16,-6-2-4 0,-2 1 4 0,8 0 0 0,-6 0 0 16,-2 0 4-16,0-4 0 0,1 3-4 0,-1-4 0 0,10 1 0 15,-18-6 0-15,8 6-4 0,0-6 4 0,0 0 0 0,-8 0 0 16,10 1 0-16,-2-5 0 0,-8 4-4 0,8-5 4 0,-8 1-4 0,10-5 0 16,-10 5 0-16,8-7 0 0,-8 3-12 0,0-1-4 0,8 0 0 15,-8-1-4-15,9-4-12 0,-9 0-12 0,0 0-8 0,8 0-28 16,-8-4-20-16,0-1-24 0,8 0-28 0,-8-4-84 0,0-1 44 15,0 1 40-15,0-1 24 0,0-4 24 0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0:17.8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00AFB76-4775-4054-887F-2D2A567516F8}" emma:medium="tactile" emma:mode="ink">
          <msink:context xmlns:msink="http://schemas.microsoft.com/ink/2010/main" type="writingRegion" rotatedBoundingBox="16899,12418 18510,12418 18510,13032 16899,13032"/>
        </emma:interpretation>
      </emma:emma>
    </inkml:annotationXML>
    <inkml:traceGroup>
      <inkml:annotationXML>
        <emma:emma xmlns:emma="http://www.w3.org/2003/04/emma" version="1.0">
          <emma:interpretation id="{BB8905D3-3947-438B-9516-11DFFD23710F}" emma:medium="tactile" emma:mode="ink">
            <msink:context xmlns:msink="http://schemas.microsoft.com/ink/2010/main" type="paragraph" rotatedBoundingBox="16899,12418 18510,12418 18510,13032 16899,130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6C38AE-7E5C-47F7-91D0-7EB6101C57CA}" emma:medium="tactile" emma:mode="ink">
              <msink:context xmlns:msink="http://schemas.microsoft.com/ink/2010/main" type="line" rotatedBoundingBox="16899,12418 18510,12418 18510,13032 16899,13032"/>
            </emma:interpretation>
          </emma:emma>
        </inkml:annotationXML>
        <inkml:traceGroup>
          <inkml:annotationXML>
            <emma:emma xmlns:emma="http://www.w3.org/2003/04/emma" version="1.0">
              <emma:interpretation id="{B1FBDA54-F3DA-4090-803A-DF7798155615}" emma:medium="tactile" emma:mode="ink">
                <msink:context xmlns:msink="http://schemas.microsoft.com/ink/2010/main" type="inkWord" rotatedBoundingBox="16899,12524 17214,12524 17214,13032 16899,130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8572 9989 51 0,'0'0'96'0,"0"0"-4"0,0 0-4 16,0 0-16-16,8 0-4 0,-8 0 0 0,0 0 0 0,9 0 0 16,-9 0 0-16,8 0 0 0,-8 0-4 0,9 0 0 0,0 0 0 15,-1 0 0-15,0 0 0 0,0 0 0 0,2 0 0 0,-2 0 0 0,0 0 0 16,10 0 0-16,-10 0-4 0,1 0-4 0,8 0-4 0,-9 0-8 16,9 0-4-16,-9 0-4 0,2 0-8 0,6 0-4 0,-6 0-8 15,-2 0-4-15,8 0 0 0,-7 0-4 0,-1 0-4 0,1 0-4 0,0 0 0 16,-1 0-8-16,0 0-16 0,2 0-12 0,-2 0-16 15,-8 0-20-15,8 0-16 0,-8 0-28 0,0 0-36 0,0 0-40 0,0 0-84 16,0 0 52-16,0 0 36 0,-8 0 40 0,8 0 24 0,-8 0 24 16</inkml:trace>
          <inkml:trace contextRef="#ctx0" brushRef="#br0" timeOffset="-275.2645">8742 9734 15 0,'0'0'96'0,"0"0"-8"0,0-4-4 0,0 4-16 0,0 0-4 16,0 0 0-16,0 0-4 0,0 0 0 0,0 0-4 0,0 0 0 0,0 0-4 16,0 0-4-16,0 0 4 0,0 0-4 0,0 0-8 0,0 0 0 15,0 0 0-15,0 0-4 0,0 0-4 0,0 0 0 0,0 0-4 16,0 0 0-16,0 0 4 0,0 0 4 0,0 4 4 0,0-4 4 16,0 4 4-16,0-4-4 0,0 6 8 0,0 3 0 0,0-4-4 15,0 5 0-15,0 0-12 0,8-2 0 0,-8 3-8 0,0 3 0 0,0 1 0 16,0-2-8-16,0 7-8 0,0-6 0 0,0 1 4 0,0 4-4 15,0 0 0-15,0-5 0 0,0 5-8 0,0-4 0 0,0 4 4 16,0 0-4-16,0-5-4 0,0 5 0 0,0-3 4 0,0-3-4 0,0 2-4 16,0-1 4-16,0 1-4 0,0-1 0 0,0 1 4 15,0-6-4-15,0 5-16 0,0-4 24 0,0 0-12 0,0-1 0 0,0-4-8 16,0 5 0-16,0-6-12 0,0 2-4 0,0-2-4 0,0-4-4 16,0 4-8-16,0-4 0 0,0 0-4 0,0 6 0 0,0-6-8 15,0 0 0-15,0 0-16 0,0-6-8 0,0 6-8 0,0 0-4 16,0-4 0-16,0 0 0 0,-8-2-4 0,8 2-28 0,0-6-28 15,0 5 0-15,-8-4 24 0,8 5 32 0</inkml:trace>
        </inkml:traceGroup>
        <inkml:traceGroup>
          <inkml:annotationXML>
            <emma:emma xmlns:emma="http://www.w3.org/2003/04/emma" version="1.0">
              <emma:interpretation id="{F99742AC-76E2-44F9-9D6C-A13B0B296609}" emma:medium="tactile" emma:mode="ink">
                <msink:context xmlns:msink="http://schemas.microsoft.com/ink/2010/main" type="inkWord" rotatedBoundingBox="18024,12418 18510,12418 18510,12984 18024,1298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955.0678">9731 9624 11 0,'-8'0'56'0,"8"0"-4"16,0 0-4-16,0 0-24 0,0 0-8 0,0 0 0 0,0 0 0 15,0 0-4-15,0 0 0 0,0 0 0 0,-9 0 4 0,9 0 0 16,0 0-4-16,0 0-4 0,0 0 0 0,0 0 0 0,-8 0 8 16,8 0 0-16,0 0-8 0,0 0 4 0,0 0 0 0,0 0 8 0,-9 0 0 15,9 0 0-15,0 0-4 0,0 0 4 0,0 0 0 16,0 0 4-16,0 0 4 0,0 0-4 0,0 0 4 0,0 0 0 0,0 0 0 16,0 0 0-16,0 0 0 0,0 0-4 0,0 0 4 0,0 0 0 15,0 0 0-15,0 0 0 0,0 0-4 0,0 0 4 0,0 0-4 16,0 0 4-16,0 0 4 0,0 0-8 0,0 0-4 0,0 0 8 15,0 0-4-15,0 0 8 0,0 0-4 0,0 0 0 0,0 4 0 16,0-4 0-16,0 0 4 0,0 6-4 0,0-2 4 0,0 1 0 16,0-5 0-16,0 4-4 0,9 2 8 0,-9-2-4 0,0 7 0 0,8-7 0 15,-8 6-16-15,0-6 20 0,9 6-4 0,-9-5 4 0,8 4-4 16,-8-5-4-16,8 6-8 0,2 0 0 0,-2 0 0 0,-8-1-4 16,8 1 0-16,2-1 0 0,-10 1-4 0,8 1 4 0,0-3 0 0,0 7 0 15,1-5 0-15,-9-1 0 0,9 1-4 0,-1-1 4 16,1 5 0-16,-1-4 0 0,0 0 0 0,2-1 0 0,-2 1-8 0,0-1-8 15,0 1 0-15,2 0 0 0,-2-1 0 0,0 5 0 0,1-4 0 16,0 0 0-16,8 0 0 0,-17-1 0 0,16 5 0 0,-8-4 0 16,2 0 0-16,-2-1 0 0,0 1 0 0,2 0 0 0,-2 3 0 0,0-3 0 15,1-5 0-15,-1 9 0 0,1-10 0 0,-1 7 0 0,-8-1 0 16,9-6 0-16,-1 6 0 0,0-5 0 0,2-1 0 0,-10 5 0 16,8-3 0-16,-8-2 0 0,8 2 0 0,-8-6 0 0,10 4 0 15,-10 2 0-15,8-6 0 0,-8 4 0 0,0-4 0 0,0 0 0 16,0 0 0-16,0 0 0 0,0 0 0 0,8 0 0 0,-8 0 0 15,0 0 0-15,0 0 0 0,0 0 0 0,0 0 0 0,-8 0 0 0,8 0 0 16,0 0 0-16,0 0 0 0,0 0 0 0,0 0 0 0,0 0 0 16,0 0 0-16,0 0 0 0,0 0 0 0,0 0 0 0,0 0 0 15,0 0 0-15,0 0-16 0,0 0-24 0,0 0-8 0,0-4-12 16,0 4-12-16,-8-6-4 0,8 6-4 0,0-4-8 0,0-2-4 0,-10 2-4 16,10-2-4-16,0 2-8 0,-8-5-4 0,8 4-4 15,-8-5 8-15,8 0-16 0,0 6-28 0,0-7-24 0,-10 3 32 0,10-2 28 16,0 1 24-16</inkml:trace>
          <inkml:trace contextRef="#ctx0" brushRef="#br0" timeOffset="6364.9702">10183 9714 35 0,'-8'0'104'0,"8"-4"-12"0,8-1 0 15,-8 5-24-15,0 0-4 0,0-4 4 0,0 4-4 0,0 0 4 16,0 0 0-16,0 0-4 0,0 0-4 0,0 0-4 0,-8 0-4 16,8 0-4-16,0 0 4 0,0 0-4 0,0 0-4 0,0 0 0 15,0 0 0-15,0 4 0 0,0-4 0 0,-9 5 0 0,1-1 4 16,8-4 0-16,-9 6 0 0,0 4-4 0,1-6 4 0,0 6-4 0,0-1-8 16,-2 1 0-16,2-1-4 0,-10 5-4 0,10-3-4 0,-9 3 4 15,9 1 0-15,-1-6-4 0,-8 5-4 0,9 1-4 0,-10 4 4 16,10-5-4-16,-10 0 0 0,10 1-8 0,-8-1 4 0,7 5 0 15,-8-4-4-15,8 0-4 0,-7-1 0 0,6 5 0 0,-6-5 0 16,8 1 4-16,-2-5-4 0,-6 3 0 0,7 2-4 0,1-1 4 0,-1-3-4 16,0-3 0-16,1 2 0 0,0 0 0 0,8-5 0 0,-8 4 0 15,8-5 0-15,-10 2 0 0,10-2 0 0,-8 2 0 0,8-6 0 16,0 0 0-16,0 4 0 0,0-4 0 0,0 0-4 0,0 0-4 16,-8 0 4-16,8 0-8 0,0 0 0 0,0 0-8 0,0 0-4 15,0 0 0-15,8 0-8 0,-8 0-12 0,0 0-4 0,0 0-8 16,0 0-12-16,-8 0-12 0,8 0-8 0,0 0-12 0,0 0-20 0,0 0-12 15,0 0-16-15,0 0-36 0,0-4-48 0,0 4 40 0,0-6 40 16,0 6 28-16,0-4 24 0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2:23.6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A7189A2-2054-44A3-A49D-9AA3A5DBC7DB}" emma:medium="tactile" emma:mode="ink">
          <msink:context xmlns:msink="http://schemas.microsoft.com/ink/2010/main" type="writingRegion" rotatedBoundingBox="13644,14752 18522,13505 18817,14661 13939,15907"/>
        </emma:interpretation>
      </emma:emma>
    </inkml:annotationXML>
    <inkml:traceGroup>
      <inkml:annotationXML>
        <emma:emma xmlns:emma="http://www.w3.org/2003/04/emma" version="1.0">
          <emma:interpretation id="{92295537-B9F4-4CD4-86A5-2B74E002137B}" emma:medium="tactile" emma:mode="ink">
            <msink:context xmlns:msink="http://schemas.microsoft.com/ink/2010/main" type="paragraph" rotatedBoundingBox="13644,14752 18522,13505 18817,14661 13939,159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13C7FC-3753-4CE2-9034-21E3B1FE8B07}" emma:medium="tactile" emma:mode="ink">
              <msink:context xmlns:msink="http://schemas.microsoft.com/ink/2010/main" type="line" rotatedBoundingBox="13644,14752 18522,13505 18817,14661 13939,15907"/>
            </emma:interpretation>
          </emma:emma>
        </inkml:annotationXML>
        <inkml:traceGroup>
          <inkml:annotationXML>
            <emma:emma xmlns:emma="http://www.w3.org/2003/04/emma" version="1.0">
              <emma:interpretation id="{10F2F9EA-2925-4625-B087-2DC3B4DB6AEF}" emma:medium="tactile" emma:mode="ink">
                <msink:context xmlns:msink="http://schemas.microsoft.com/ink/2010/main" type="inkWord" rotatedBoundingBox="13669,14848 16760,14058 16997,14987 13906,157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34 166 47 0,'0'0'100'0,"0"0"-8"0,0 0-8 16,-10-4-24-16,10 4 0 0,0-5-8 0,0-6-4 0,0 8 4 16,0-7-8-16,10 5-4 0,-10-5-4 0,8 1 0 0,-8 0 0 15,0-2 4-15,8-3 0 0,2 5 4 0,-10-1-8 0,8 1 0 0,0-1 0 16,1 1-4-16,-1 3 4 0,1-3 0 0,-1 4-4 15,1 5 0-15,-1-5 0 0,0 5-4 0,2-4-4 0,-2 8 0 0,0-4-4 16,2 5-4-16,-2 0 0 0,0 4-4 0,0-3 0 0,-8 7-4 16,9-3 0-16,0 5 0 0,-9-1-4 0,0 1 0 0,8 4 0 15,-8-5 0-15,-8 10 0 0,8-4-4 0,0-1 4 0,-9 4-4 0,0-4 0 16,1 6 4-16,0-1-4 0,0-5 0 0,-10 0 4 0,10 4 0 16,-2-8-4-16,-6 5 4 0,7-7-4 0,-8 2 0 0,0-5 0 15,9 0-4-15,0-1 0 0,-2-5 0 0,2 2 0 0,-10-6 4 16,18 0 0-16,-8-6-4 0,0 2 0 0,8-1 4 0,-8-4 0 15,8-1-4-15,0 0 4 0,0 0 0 0,0-3 0 0,8 3 0 0,-8 0-4 16,0-5 4-16,8 6 0 0,-8-1 0 0,8 1-4 0,-8-1 4 16,10 6 0-16,-2-1 0 0,0 0 4 0,-8 0-16 0,10 5 24 15,-2 0 4-15,0 0 4 0,1 0 4 0,-1 5 4 0,1 0 4 16,-1 0-4-16,9 4 0 0,-9-4 0 0,2 4 0 0,6 1 0 16,-6-1-4-16,6 6-4 0,1-5-4 0,0 0 0 0,-8 3-4 0,7-3-4 15,2 0 0-15,-2 5 0 0,2-6-8 0,-1-5 4 16,0 6 0-16,0-5-4 0,1 0-8 0,-2 0-8 0,2-1-24 0,-2-4-12 15,-7 0-16-15,8-4-20 0,0-1-12 0,-1 0-28 0,2-4-20 16,-10-1-28-16,10-4-56 0,-10-1 20 0,9 0 36 0,-8-4 40 16,-1 0 24-16</inkml:trace>
          <inkml:trace contextRef="#ctx0" brushRef="#br0" timeOffset="519.6098">1338-342 11 0,'0'0'156'0,"-8"0"-16"16,8 5-8-16,-9 0-28 0,1-1 8 0,-1 2-4 0,0 3 4 16,1 1-4-16,0-1-4 0,-2 1-4 0,-6 5-8 0,8-7-8 0,-10 7-4 15,10-1-8-15,-9 1-8 0,-1-1-12 0,2 5-4 0,8-4-8 16,-10 3-8-16,0-3 0 0,2 4-12 0,-1 2 0 0,0-8-4 15,0 6-8-15,-1 0-4 0,2 0 0 0,-10 0-8 0,9 1-12 16,0-1-32-16,0-4 0 0,9 4-20 0,-10-5-20 0,1 1-20 16,8-6-32-16,1 5-28 0,0-8-52 0,-1 3-36 0,1-5 52 0,0 2 32 15,8-6 36-15,0 0 28 0</inkml:trace>
          <inkml:trace contextRef="#ctx0" brushRef="#br0" timeOffset="316.1557">878-371 79 0,'0'0'88'0,"0"0"-4"16,0 0-8-16,-9 0-24 0,18 0-4 0,-9 0 4 0,0 0 0 16,0 0 4-16,8 0 0 0,-8 5 4 0,8 0 0 0,-8-5 8 0,9 10 0 15,0-7 8-15,-1 3-4 0,0 4 0 0,2 0-4 0,-2-1 4 16,0 1-4-16,10 4 0 0,-10-5-8 0,1 6-4 0,7-1-4 15,2 1 0-15,-10 0-4 0,10-2-12 0,-2 7 4 0,-7-7-8 16,8 2-4-16,0 4 0 0,-1 0-8 0,2 1 4 0,0-6-8 16,-2 6 0-16,1-2-4 0,-8 2-4 0,8-1-4 0,-1 0 0 0,2 1 0 15,-10-7-4-15,10 7-8 0,-10-1-8 0,0-4-12 0,1-1-20 16,0 1-16-16,-1-2-20 0,1 2-12 0,-1-5-20 0,-8-6-24 16,0 6-28-16,8-5-44 0,-8-5-44 0,0 0 48 0,0-5 40 15,0 1 36-15,-8-6 20 0</inkml:trace>
          <inkml:trace contextRef="#ctx0" brushRef="#br0" timeOffset="1339.4182">2003-682 43 0,'0'0'96'0,"9"0"-8"15,-9 4-8-15,0-4-20 0,8 5 0 0,-8 5-4 0,0-6 0 16,0 2 0-16,8-2 0 0,-8 6-4 0,0-5 0 0,0 4 0 16,10 1 0-16,-10-1 0 0,8 7-8 0,-8-8 0 0,0 2-8 0,8-1 0 15,-8 6 0-15,8-6 0 0,2 6-4 0,-10-6-4 0,8 1 0 16,-8 4 0-16,8-4 4 0,-8-1-4 0,9 6 4 0,-1-5 8 15,-8 4 0-15,9-5 0 0,0 1 0 0,-9 5-4 0,8-6 0 16,-8 1 0-16,8-1 4 0,-8 5-4 0,0-5-4 0,0 2-4 16,0 4 0-16,0-6 0 0,0 1 0 0,0 4-8 0,-8-5 0 0,8 2-4 15,-8-3 0-15,-1 2-4 0,0 0-4 0,1-1 0 0,-1-4 0 16,-7 5-4-16,6-1 0 0,-6-4-8 0,-2 0 0 0,10 0-4 16,-9 0-12-16,0-1-4 0,0-4-20 0,9 5-16 0,-10-5-24 15,2 0-12-15,-2 0-24 0,10-5-28 0,-9 1-28 0,8-1-64 16,1 0-8-16,-1 0 48 0,1 0 36 0,0-4 32 0,-2-1 20 0</inkml:trace>
          <inkml:trace contextRef="#ctx0" brushRef="#br0" timeOffset="1054.1805">1901-673 15 0,'0'-5'100'0,"0"1"-8"0,0-1-4 0,0 5-24 16,-9-5 0-16,9 5-4 0,0 0-4 0,0 0-4 16,-8 0-4-16,8 0-8 0,0 0 0 0,0 0-4 0,-9 0 0 0,9 0-8 15,-8 5 0-15,8 0 8 0,0-1 4 0,-9 1 0 0,9 5-4 16,0-6-8-16,0 2 0 0,-8 3 0 0,8 1-4 0,0-1-4 15,0 1 0-15,0-1 0 0,0 0-4 0,0 1-4 0,0 0 0 0,0 0 0 16,8-1-4-16,-8 1 4 0,9-1 0 0,-1-4 0 0,1 5 0 16,-9-5 4-16,8-1-4 0,1 1-8 0,7-5-12 0,-6 5 20 15,-2-5-4-15,10 0-4 0,-10 0 0 0,8 0 0 0,-7-5-4 16,8 5 0-16,0-9 4 0,-9 4-4 0,2 0 4 0,-2-5 0 16,0 1-4-16,0-1 0 0,2 1 0 0,-2-1-4 0,-8 0 0 0,8-4 0 15,-8 0 0-15,0-1 4 0,0 6-4 0,0-5 0 0,0-2 0 16,-8 7 0-16,8-5 0 0,-8 5 0 0,8-1 0 0,-10 1 0 15,2-1 0-15,0 0 4 0,0 5 0 0,8 1-4 0,-10-2-4 16,2 6 0-16,-9-4 0 0,8 8 0 0,1-4-8 0,-1 0 0 16,1 6 0-16,0-2 0 0,0 1-8 0,-2 0-4 0,2 0-4 0,0 5-8 15,-2-5 0-15,2 3-8 0,8-2-8 0,-8 3-8 0,-1-4 0 16,9 4 0-16,-8 0-8 0,8-3-8 0,-9 4-20 0,9-6-24 16,0 6-8-16,-8-5 16 0,8-1 32 0</inkml:trace>
          <inkml:trace contextRef="#ctx0" brushRef="#br0" timeOffset="2948.1166">2779-68 87 0,'0'0'100'0,"0"0"0"0,0 0-12 0,0 0-20 0,-9 0-4 16,9 0-4-16,0 0-8 0,0 4-4 0,0-4 4 0,0-4 4 0,0 4 4 15,0 0 4-15,9 0-4 0,-9 0 0 0,0 0 0 0,8 0 4 16,-8 0 0-16,8 0 4 0,2 4-4 0,-2-4 0 0,-8 0 0 16,8 0 0-16,10 0-4 0,-10 0-4 0,0 0 4 0,10 0-8 15,-10 0 0-15,1 0-8 0,7 0 0 0,-6 0-4 0,6 0 0 16,-6 0-8-16,6 0-4 0,-8 0-20 0,10 0-8 0,-10 0 0 0,9 0 0 15,-9 0 0-15,10 0 0 0,-10 0 0 0,10 0 0 0,-10 0 0 16,0 0 0-16,9 0 0 0,-8 0 0 0,0 0 0 0,-9 0 0 16,8 0 0-16,0 0 0 0,-8 0 0 0,8 0 0 0,-8 0 0 0,10 0 0 15,-10 0 0-15,0 0 0 0,0 0 0 0,0 0 0 16,0 0 0-16,0-4 0 0,0 4 0 0,0 0-84 0,0 0-36 0,0-5-24 16,0 5-28-16,0-5-28 0,0 0-44 0,0 0-40 0,0 0 60 15,0 2 44-15,8-8 36 0,-8 6 24 0,0-5 24 0</inkml:trace>
        </inkml:traceGroup>
        <inkml:traceGroup>
          <inkml:annotationXML>
            <emma:emma xmlns:emma="http://www.w3.org/2003/04/emma" version="1.0">
              <emma:interpretation id="{135BC333-8D58-47CF-84FF-0A0C76B81871}" emma:medium="tactile" emma:mode="ink">
                <msink:context xmlns:msink="http://schemas.microsoft.com/ink/2010/main" type="inkWord" rotatedBoundingBox="17739,14436 18011,14366 18131,14836 17859,14905"/>
              </emma:interpretation>
              <emma:one-of disjunction-type="recognition" id="oneOf1"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7</emma:literal>
                </emma:interpretation>
              </emma:one-of>
            </emma:emma>
          </inkml:annotationXML>
          <inkml:trace contextRef="#ctx0" brushRef="#br0" timeOffset="3526.5702">3981-342 27 0,'0'0'112'16,"0"0"-12"-16,0 0-8 0,0 0-28 0,0-6-8 0,0 6 0 16,0-3 0-16,0-7-4 0,0 5 0 0,9-5-4 0,-9 1 0 0,8 4-4 15,-8-10-4-15,8 6 0 0,1-5 4 0,-9-1-8 0,9 1 0 16,-1 4-4-16,0-4 4 0,2 0 0 0,-2-1 0 0,9 1-4 15,-8-1 0-15,-1 1 0 0,0 0-4 0,1-1 0 0,-1 0 0 16,0 6 0-16,-8 0-4 0,10-6 4 0,-2 11-4 0,0-11 0 16,-8 11 0-16,10-6 0 0,-10 4-4 0,0 2 0 0,8-1-4 0,-8 1 0 15,0 4 0-15,0 0 0 0,0-5-4 0,0 5-8 0,0 0 4 16,0 0-4-16,0 0-16 0,0 0 20 0,0 0 0 0,0 0 0 16,8 0 0-16,-8 5 0 0,0-5 4 0,0 4 4 0,0-4 8 0,9 5 0 15,-9-1 0-15,0 6 0 0,0-4 0 0,0 3 0 16,0 1-4-16,0-1 0 0,8 5 0 0,-8 0 0 0,0 1 0 0,0 0-4 15,0 4 0-15,0-5-4 0,0 5 0 0,0 1 0 0,0-1-4 16,0 0 0-16,0 5-4 0,0-5 4 0,0 1-4 0,0-2-4 16,0 1 0-16,0 1 0 0,0-1-4 0,0-4 0 0,0-1-8 15,0 1-4-15,0-2-12 0,0 2 0 0,0-5-20 0,0-1-12 16,0 1-20-16,0-6-12 0,0 1 0 0,0 0-32 0,0 0-28 0,0-5-16 16,0 5-64-16,0-5-12 0,0-5 48 0,0 5 36 0,-8-5 36 15,8 0 16-15</inkml:trace>
        </inkml:traceGroup>
        <inkml:traceGroup>
          <inkml:annotationXML>
            <emma:emma xmlns:emma="http://www.w3.org/2003/04/emma" version="1.0">
              <emma:interpretation id="{83E90D03-3EDC-4A1B-B167-8F7A7450A622}" emma:medium="tactile" emma:mode="ink">
                <msink:context xmlns:msink="http://schemas.microsoft.com/ink/2010/main" type="inkWord" rotatedBoundingBox="17937,13655 18522,13505 18552,13622 17967,1377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6656.1926">4109-1397 83 0,'0'0'104'16,"0"0"0"-16,0 0-12 0,0 0-20 0,0-5-4 0,0 5 0 15,0 0-4-15,0 0 0 0,0 0 8 0,0 5-8 0,0-5 4 16,8 0-4-16,-8 0 0 0,0 0 0 0,8 0 0 0,-8 0 0 0,10 0 0 16,-2 0 4-16,-8 0-4 0,8 0 0 0,2 0-4 0,-2 0-4 15,0 0 0-15,9 0-4 0,-8 0 0 0,-1 0-4 0,9 0-4 16,1 0-4-16,-10 0 0 0,10 0-8 0,-2 0 0 0,1-5-4 0,9 5-24 15,-10 0-4-15,2-5 0 0,8 5 0 0,-10-5 0 16,10 5 0-16,-9-4 0 0,-1 4 0 0,10-5 0 0,-8 5 0 0,7-5 0 16,-8 0 0-16,0 5 0 0,1-4 0 0,-2 4 0 0,2 0 0 15,-2 0 0-15,-7 0 0 0,8 0 0 0,-8 0 0 0,-1-5 0 16,0 5 0-16,2 0 0 0,-10 5 0 0,8-5 0 0,-8 0 0 0,0 0 0 16,8 0 0-16,-8 0 0 0,0 0 0 0,0 0-60 15,0 0-32-15,0 0-24 0,0 0-20 0,0 0-28 0,0 0-24 0,0 0-44 16,0 0-40-16,-8 0 52 0,16 0 36 0,-8 0 36 0,0 0 28 15,8 0 20-15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2:27.9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FFBF011-AFC1-4748-8D10-3810CD8684D0}" emma:medium="tactile" emma:mode="ink">
          <msink:context xmlns:msink="http://schemas.microsoft.com/ink/2010/main" type="writingRegion" rotatedBoundingBox="17730,15063 24499,12637 24808,13498 18039,15924"/>
        </emma:interpretation>
      </emma:emma>
    </inkml:annotationXML>
    <inkml:traceGroup>
      <inkml:annotationXML>
        <emma:emma xmlns:emma="http://www.w3.org/2003/04/emma" version="1.0">
          <emma:interpretation id="{8E821CA4-D1B4-4245-9F09-DA5C82BAD091}" emma:medium="tactile" emma:mode="ink">
            <msink:context xmlns:msink="http://schemas.microsoft.com/ink/2010/main" type="paragraph" rotatedBoundingBox="17730,15063 24499,12637 24808,13498 18039,159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CACFA7-D69A-4B04-8692-187B9B903B02}" emma:medium="tactile" emma:mode="ink">
              <msink:context xmlns:msink="http://schemas.microsoft.com/ink/2010/main" type="line" rotatedBoundingBox="17730,15063 24499,12637 24808,13498 18039,15924"/>
            </emma:interpretation>
          </emma:emma>
        </inkml:annotationXML>
        <inkml:traceGroup>
          <inkml:annotationXML>
            <emma:emma xmlns:emma="http://www.w3.org/2003/04/emma" version="1.0">
              <emma:interpretation id="{0A326266-C20F-4E54-87AB-CB45B9589AAB}" emma:medium="tactile" emma:mode="ink">
                <msink:context xmlns:msink="http://schemas.microsoft.com/ink/2010/main" type="inkWord" rotatedBoundingBox="17730,15063 19911,14282 20220,15142 18039,15924"/>
              </emma:interpretation>
              <emma:one-of disjunction-type="recognition" id="oneOf0">
                <emma:interpretation id="interp0" emma:lang="" emma:confidence="0">
                  <emma:literal>8+6</emma:literal>
                </emma:interpretation>
                <emma:interpretation id="interp1" emma:lang="" emma:confidence="0">
                  <emma:literal>8 +6</emma:literal>
                </emma:interpretation>
                <emma:interpretation id="interp2" emma:lang="" emma:confidence="0">
                  <emma:literal>8+66</emma:literal>
                </emma:interpretation>
                <emma:interpretation id="interp3" emma:lang="" emma:confidence="0">
                  <emma:literal>86+6</emma:literal>
                </emma:interpretation>
                <emma:interpretation id="interp4" emma:lang="" emma:confidence="0">
                  <emma:literal>85+6</emma:literal>
                </emma:interpretation>
              </emma:one-of>
            </emma:emma>
          </inkml:annotationXML>
          <inkml:trace contextRef="#ctx0" brushRef="#br0">-6217 2367 7 0,'0'9'112'0,"0"-3"-12"0,0-6-12 0,0 4-36 0,0 1 16 15,8-5 4-15,-8 0 0 0,0 4 0 0,0-4 4 0,10 0-4 16,-10 0-4-16,8-4-8 0,0-1 0 0,-8 1-8 0,9 4-4 0,-1-10-4 16,1 5-4-16,-1-5-4 0,1 0-4 0,-1 1-8 15,-8 0 0-15,8-1 0 0,2 0 0 0,-10-4-8 0,8-1 0 0,-8 1 0 16,0-1 0-16,0 6-4 0,0-5 0 0,0 4 4 0,0-4 0 15,-8 4 4-15,8 1-4 0,0-1 0 0,-10 1 0 0,2 4-4 16,0 0 0-16,-1 0 0 0,9 0-4 0,-8 5-4 0,-1-5 8 16,1 5-8-16,8 0 0 0,-9 0 0 0,1 5-4 0,0 0 0 0,8-5 4 15,-10 5-4-15,2 0 4 0,8 4-4 0,-8-4 0 0,8-1 0 16,-10 7 0-16,10-7 0 0,0 6 0 0,0-1 0 0,0 1 0 16,0-5 4-16,-8 5-4 0,16-1 0 0,-8 2 0 0,0-3-4 0,0-3 4 15,10 4 0-15,-2 1 0 0,-8-5 0 0,8 4 4 16,2-4-4-16,-2 5 0 0,0 0 0 0,1-5 0 0,8 4 0 0,-9 1 0 15,9-6 0-15,-9 6 0 0,10-1 0 0,0 1 0 0,-10-1 0 16,8 1 0-16,2 0 0 0,-10-1 0 0,9 1 0 0,1 5 4 16,-10-6-4-16,8 5 4 0,-6-4-4 0,6 5 0 0,-7-1 0 15,0 1 4-15,-1-6-8 0,1 5 4 0,-1 1 0 0,-8 0 0 16,8-2 0-16,-8 2 0 0,-8-6 0 0,8 6 0 0,0-1 0 0,-8-4 4 16,-1 4-4-16,1-5 0 0,-1 1-4 0,-8-1 4 0,-1 1 4 15,10 0-8-15,-8-5 4 0,-2-1 0 0,10 2-4 0,-9-6 4 16,-1 4 0-16,2-4 0 0,-2-4 0 0,2 4 0 0,6-6 4 15,-6-3 0-15,7 4-4 0,1-4 0 0,-9-1 0 0,17 1 0 16,-9-6-4-16,1 1 4 0,0-1-4 0,8 2 4 0,-10-2 4 0,10-5-8 16,0 7 4-16,0-7-4 0,0 0 4 0,0 7-4 0,10-7 0 15,-10 1-4-15,8 0 0 0,-8 0-4 0,8 4-4 0,1-4-12 16,-1 5-8-16,9-5-20 0,-8 4 4 0,-1 1-12 0,0-1-20 0,10 6-12 16,-10-6-16-16,2 5-16 0,6 1-44 0,-8-6-36 15,10 6 40-15,-10-1 28 0,9 0 28 0,-9 1 24 0</inkml:trace>
          <inkml:trace contextRef="#ctx0" brushRef="#br0" timeOffset="-600.3934">-6421 1901 23 0,'0'6'108'0,"0"-2"0"0,0 1-4 0,0-5-20 0,0 5 8 15,8-5 12-15,0 5-4 0,-8-5-4 0,0 4 0 0,9-4 0 16,0 6-8-16,-1-6 4 0,1 4-4 0,7 1-8 0,-7-5 0 16,8 4-8-16,1-4-8 0,-10 0-4 0,9 0-8 0,0 0-8 0,0 6-4 15,-1-6-4-15,2 0-12 0,0 0-4 0,7 0-4 16,-8 0 0-16,0 0-4 0,-1 0-4 0,-6 0-4 0,6-6-8 0,2 6-4 16,-10 0-12-16,9 0-12 0,-8 6-12 0,-1-6-20 0,1 0-16 15,-1 0-12-15,-8 0-12 0,8 0-20 0,-8-6-20 0,0 6-16 16,10 0-72-16,-10 0 0 0,0-4 56 0,0 4 28 0,0-5 28 0,0 1 24 15</inkml:trace>
          <inkml:trace contextRef="#ctx0" brushRef="#br0" timeOffset="533.5721">-4929 1720 23 0,'-9'0'140'16,"1"-5"-16"-16,8 5-8 0,-9-5-20 0,0 10 0 0,1-5 12 0,0 5-8 16,-2-5-4-16,2 4-8 0,0 5 0 0,-10-3-4 0,10-2-4 15,-9 6-8-15,9 0-8 0,-10-1-4 0,2 5-8 0,6-4-4 16,-6 6-8-16,-2-3-8 0,2 2-4 0,-1-2-4 0,-1 2-4 0,2 5-4 16,-2-7 0-16,2 2-8 0,-2 5-4 0,1-7-4 0,1 2-4 15,-2-1-12-15,2 1-24 0,-2 0-16 0,10-6-12 0,-10 6-20 16,10-6-32-16,0-5-32 0,-1 5-40 0,1-3-56 0,8-6 32 15,-8 5 44-15,8-5 28 0,0 0 28 0,-10-5 28 0</inkml:trace>
          <inkml:trace contextRef="#ctx0" brushRef="#br0" timeOffset="320.1434">-5381 1806 31 0,'0'0'96'16,"0"0"-8"-16,0 0 0 0,0 0-28 0,0 0 8 0,0 0 0 0,8 6 8 16,-8-6 0-16,8 3 4 0,1 2 0 0,-9-5-4 0,9 5 0 15,-1 0 0-15,0 5 4 0,2-6 0 0,-2 5 0 0,9-4-4 16,-8 5-4-16,-1 0-8 0,9 4 0 0,0-5-4 0,-8 1-8 16,7 0-8-16,-6-1-4 0,6 6-8 0,2-5 0 0,-10-1-4 15,9 5-8-15,-1-4-4 0,-6-1-4 0,6 2 0 0,2 3-4 0,-10-4-4 16,0-1 4-16,10 1-4 0,-10-1 0 0,1-4 0 0,7 4-4 15,-7 1-4-15,0-1-8 0,-1-3-12 0,0-2-16 0,2 1-20 16,-10 0-20-16,8 0-16 0,-8-1-20 0,8-4-32 0,-8 0-24 16,0 0-44-16,0 0-40 0,9-4 48 0,-9-1 36 0,0 0 32 15,-9 0 36-15</inkml:trace>
          <inkml:trace contextRef="#ctx0" brushRef="#br0" timeOffset="1064.1554">-4247 1235 51 0,'0'-5'104'15,"0"5"-12"-15,0-4-4 0,0-1-24 0,-9 5-4 0,9-5 0 16,0 5-4-16,-9-5-4 0,9 5 0 0,-8 0 0 0,8 0-4 16,-9 0 0-16,9 0-8 0,-8 0 8 0,0 0-8 0,0 0 4 0,-2 0-4 15,2 5 4-15,0 0 0 0,-2 0 0 0,2-1 0 16,0 1 0-16,-1 5 0 0,1-6 4 0,-10 6 0 0,10 0 0 0,0 4 0 16,-10-4-8-16,10 4-4 0,0 5 0 0,-2-4 4 0,-6 4-4 15,7-5-8-15,1 5 4 0,-1 5-4 0,9-5-8 0,-8 0 0 16,-1 1 0-16,9 4 0 0,0-5-4 0,-8 5 0 0,16-6 4 0,-8 2-4 15,0-1-4-15,9 6 0 0,-1-6 4 0,1 0-4 0,-1-5-8 16,1 5 4-16,7-4-4 0,2-1 0 0,-10 1 0 0,10-6 0 16,-2 0 0-16,2 1 0 0,-1 0 0 0,-1-5 0 0,2-1-4 15,0 1 4-15,-2-5-4 0,1 5 0 0,-9-10 0 0,10 5-4 16,-10-5 4-16,0 1-20 0,2-1 16 0,-2-5 0 0,-8 0-4 0,8 1 0 16,-8 0 0-16,-8-1-4 0,8 1 4 0,-8-1-4 15,-2-5 0-15,2 7 4 0,0 2 0 0,-10-3 0 0,10 4 0 0,-9 0 4 16,1 5 0-16,-2 0 0 0,10 0-4 0,-10 5-4 0,1 0-4 15,0-1-16-15,0 7-8 0,1 2-16 0,-2-3-20 0,0 4-12 16,2-5-16-16,7 6-28 0,-8 0-32 0,9-1-60 0,-1 0-24 16,1 1 48-16,0-1 36 0,-2-4 24 0,2 4 36 0</inkml:trace>
        </inkml:traceGroup>
        <inkml:traceGroup>
          <inkml:annotationXML>
            <emma:emma xmlns:emma="http://www.w3.org/2003/04/emma" version="1.0">
              <emma:interpretation id="{784E08B0-12FA-4765-8A5F-465435FF312F}" emma:medium="tactile" emma:mode="ink">
                <msink:context xmlns:msink="http://schemas.microsoft.com/ink/2010/main" type="inkWord" rotatedBoundingBox="22491,13702 22970,13531 23047,13745 22568,1391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64766.7334">7 2 79 0,'0'0'100'0,"0"0"-8"15,0-4-4-15,0 4-28 0,0 4-4 0,-8-8 0 0,8 4-4 16,0 4-4-16,0-4-4 0,0 0 0 0,0 0 4 0,0 0 4 16,0 0 0-16,0 0-4 0,8 0-4 0,-8 0 4 0,0 0-4 15,8 0 4-15,-8 0 0 0,10 0 0 0,-10 0 0 0,8 0 4 0,0 0 0 16,0 0 4-16,1 0-8 0,0 0 0 0,-1 0-4 0,1 5 0 15,7-5-4-15,-6 0 0 0,6 0-4 0,-6 5 0 16,6-5 0-16,-8 0 0 0,9 5-4 0,-8-5 0 0,8 0 0 0,1 0 0 16,-2 5-4-16,-8-5 0 0,10 0-4 0,-1 0-4 0,0 0-16 15,0 0-4-15,-9-5 0 0,10 10 0 0,-2-10 0 0,2 10 0 16,-10-10 0-16,9 5 0 0,-9 5 0 0,10-5 0 0,-10 0 0 0,0 0 0 16,2 0 0-16,-2 0 0 0,0 0 0 0,1 0 0 0,0 0 0 15,-9 0 0-15,8 0 0 0,-8 0 0 0,0 0 0 0,0 0 0 16,8 0 0-16,-8 0 0 0,0 0 0 0,0 0 0 0,0 0 0 15,0 0 0-15,0 0 0 0,0 0 0 0,0 0 0 0,0 0 0 16,0 0 0-16,0 0 0 0,0 0 0 0,0 0 0 0,0 0 0 0,0 0 0 16,0 0 0-16,0 0 0 0,0 0 0 0,-8 0 0 15,8 0 0-15,0 0 0 0,-8 0-40 0,8 0-76 0,-9 0-24 0,9 0-20 16,-9 0-28-16,9 0-28 0,-8 0-68 0,0 0 36 0,-2 0 44 16,2 0 44-16,0-5 28 0,-1 5 28 0</inkml:trace>
        </inkml:traceGroup>
        <inkml:traceGroup>
          <inkml:annotationXML>
            <emma:emma xmlns:emma="http://www.w3.org/2003/04/emma" version="1.0">
              <emma:interpretation id="{69EE5371-97EE-49B1-827B-ABEE405B7DCF}" emma:medium="tactile" emma:mode="ink">
                <msink:context xmlns:msink="http://schemas.microsoft.com/ink/2010/main" type="inkWord" rotatedBoundingBox="24187,13147 24626,12990 24691,13170 24252,1332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0185.7502">-1698 554 87 0,'8'0'108'0,"-8"0"-8"15,0 0-4-15,8 0-20 0,-8 5 0 0,0-5 4 0,10 0 0 16,-10 0-4-16,0 4-4 0,8-4-4 0,-8 6-4 0,0-6 0 15,8 0 0-15,-8 5-4 0,10-5 0 0,-10 4 0 0,8-4 0 16,0 5 4-16,0 0-4 0,1-5-4 0,0 0-4 0,-1 0 0 16,1 0 0-16,7 0-4 0,-6 4-4 0,6-4-4 0,2 0 4 0,-2 0-4 15,1 0-4-15,1 0-8 0,-2 0 0 0,2 0 0 16,-2 0-4-16,10-4-24 0,-9 8 0 0,0-4 0 0,0 0 0 0,1 0 0 16,8 0 0-16,-10 0 0 0,1 0 0 0,0 0 0 0,-8 0 0 0,7 0 0 15,2 0 0-15,-10 0 0 0,0 0 0 0,2 0 0 16,-2 0 0-16,0 0 0 0,1 0 0 0,-1 0 0 0,-8 0-24 0,0 0-16 15,9 0-8-15,-9 5-16 0,0-5-12 0,0 0-16 0,0 0-20 16,0 0-24-16,0 0-24 0,0 0-24 0,0 0-72 0,0 0 20 16,0-5 36-16,-9 5 44 0,9-4 32 0,-8-1 24 0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35.1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08A6345-9E68-4958-9235-7B18FFE70B03}" emma:medium="tactile" emma:mode="ink">
          <msink:context xmlns:msink="http://schemas.microsoft.com/ink/2010/main" type="inkDrawing" rotatedBoundingBox="4109,8120 4126,3967 4273,3968 4256,8121" semanticType="callout" shapeName="Other">
            <msink:sourceLink direction="with" ref="{AABAD16A-2948-4400-BC9F-64807B139DE4}"/>
            <msink:sourceLink direction="with" ref="{3FDE01DD-081D-4A2A-9F4C-4D3196ED20FB}"/>
            <msink:sourceLink direction="with" ref="{17884736-603E-43B1-B95C-F5F0B536D70B}"/>
          </msink:context>
        </emma:interpretation>
      </emma:emma>
    </inkml:annotationXML>
    <inkml:trace contextRef="#ctx0" brushRef="#br0">26-1 35 0,'0'3'76'0,"0"-3"-8"0,0 7 0 16,0-3-32-16,0 1 4 0,0-5-4 0,8 5-4 0,-8 0-4 16,0-5 0-16,0 4 0 0,0 1 0 0,0 0 0 0,9 0-4 15,-9-2 0-15,0-3 0 0,0 11 0 0,0-6 4 0,0 0-4 16,8-1 0-16,-8 1 0 0,0 0 4 0,0 5-4 0,0-6 0 15,0 1 0-15,0 5-4 0,0-5 8 0,0 5-12 0,0-6 8 16,0 5 0-16,0-4-4 0,0 5 4 0,0-5 0 0,0 4-4 16,0-5 0-16,0 7 0 0,0-2-4 0,9 1-8 0,-9 0 0 0,0-1 4 15,0 1 4-15,0-1-4 0,0 2-4 0,8 2 4 0,-16-4 0 16,8 6-4-16,8-6 4 0,-16 6-4 0,16-5 0 0,-8 4 4 16,0 0 0-16,0-4-4 0,0 5 0 0,0-1 0 0,0-5 0 15,0 6 0-15,0-1 0 0,0-4 0 0,0 5-4 0,0-6 4 0,0 5 0 16,0 1-4-16,0-6 0 0,0 1 0 0,0 4 0 15,0-4-16-15,0 5 20 0,9-6 0 0,-9 6-4 0,0-6 4 0,0 0-4 16,0 5 0-16,0 0 0 0,0-3 0 0,0-2-4 0,0 5 4 16,0 1 4-16,8-1-8 0,-8-4 0 0,0 5 4 0,0-2-4 15,0 2 0-15,0-1 0 0,0 1 0 0,0-5-4 0,0 4 12 0,8 1-8 16,-16-1-4-16,16 0 4 0,-8 0 4 0,0-4-8 0,0 5 4 16,0-1 4-16,0 1-4 0,0-6 4 0,10 5-4 0,-10 1 0 15,0-6 0-15,0 6 0 0,0-6 0 0,0 6 0 0,0-1 0 16,0-4 0-16,0 4 0 0,0 0 0 0,8-4 0 0,-8 4 4 15,0-4-8-15,0 4 8 0,0 0-4 0,0 0 0 0,0 1 4 0,0-5 0 16,0 5-4-16,8 0 0 0,-8-2-4 0,0 1 4 0,0 1 4 16,0-1-4-16,0 0 0 0,0 1-4 0,0 0 8 0,0-1-4 15,0 1 0-15,0-1-4 0,0 0 8 0,0 0-4 0,0 1 0 16,0-1 0-16,0 1 0 0,0-1 0 0,0 0 0 0,10 1 0 16,-10-1 4-16,0 1-4 0,0-1 4 0,0 0-4 0,0 0-4 0,0 2 0 15,8-3 4-15,-8 2 0 0,0-1 0 0,0-4 0 0,0 4 0 16,0 0 0-16,0 1 0 0,8-1 0 0,-8 1 0 0,0-1 4 15,0 1-4-15,0-1 0 0,0 1 0 0,0-1 0 0,0 0 0 16,0-5 0-16,0 6-4 0,0 0 4 0,0-1 0 0,0 0 0 16,0 1 0-16,8-1-4 0,-8 1 4 0,-8-6 0 0,16 5 0 15,-16 1 4-15,8-1-4 0,0 1 0 0,8-1 0 0,-8-1 0 0,0 2 0 16,0 0 0-16,0-1 0 0,0 1 0 0,0-1 4 0,0 5-8 16,0-4 4-16,0-1 0 0,0 1 0 0,0 4 0 0,0-5 4 15,0 1-4-15,0-1-4 0,0 5 4 0,0-4 4 0,0-1 0 0,0 5-4 16,0-4 0-16,0 4 0 0,0-5-4 0,0 5 0 15,0-4 8-15,0 4-4 0,0-5 0 0,0 0 0 0,0 6 0 0,0-6 0 16,0 4 4-16,0-3-8 0,0 0-12 0,0 4 24 0,0-5-4 16,0 2 4-16,0 3-8 0,0-6 0 0,0 1 0 0,0 1-4 15,0 4 4-15,0-4 0 0,0-1 0 0,0 1 0 0,0-1-4 16,0 5 4-16,-8-4 0 0,8-1 0 0,0 1 0 0,0 3 0 16,0-3 0-16,0-1 4 0,-8 1-4 0,8 4 0 0,0-4 0 0,0-1 0 15,0 0 0-15,-8 5 0 0,8-4 4 0,0-1-4 0,0 5 0 16,0-4 0-16,-10 0 0 0,10-1-4 0,0 5 8 0,0-6-4 15,0 3 0-15,0-2 0 0,-8 1 0 0,8-2 0 0,0 1 0 16,0 1 0-16,0 0 0 0,0-1 0 0,-8 1 4 0,8-6-8 16,0 5 4-16,0 1 0 0,-10-5 0 0,10 4 0 0,0-5 0 0,0 6 0 15,0-6 0-15,0 6 0 0,0-4 0 0,0 2 4 0,0-3-8 16,0 4 4-16,0-5 0 0,0 5 0 0,-8-4 4 0,8 0-4 16,0 5 0-16,0-6-4 0,0 5 4 0,0-4 0 0,0 5 0 0,-8-6 4 15,8 1-4-15,0 4-4 0,0-5 4 0,0 2 0 16,0 3 4-16,0-4-4 0,0 3 0 0,0-4 4 0,0 1-8 0,0 4 8 15,0-3 0-15,0 3-4 0,0-5-4 0,0 1 8 0,0 5-4 16,0-6 0-16,0 1 4 0,0 0-8 0,0 3 4 0,0-3 0 16,0 0-4-16,0 0 4 0,0-1 4 0,0 1-4 0,0-1-4 15,0 1 4-15,0 1 0 0,0-3 0 0,0 2 4 0,-9-1-4 0,9 1-4 16,0-6 4-16,0 6 0 0,0-1 0 0,0-3 4 16,0 3-4-16,0 1-4 0,0-1 0 0,0-4 4 0,0 4-4 0,0 1 4 15,0-5-4-15,0 5 4 0,0 0 0 0,0-6 0 0,-8 5 4 16,8-3-8-16,0 3 0 0,0 1 4 0,0-6 4 0,0 2 0 15,0 3-4-15,0-5-4 0,0 6 4 0,0-5 0 0,0 0-4 0,0 4 8 16,-9-3-4-16,9-3 0 0,0 7 4 0,0-4-4 16,0-2 0-16,0 6 0 0,0-5 0 0,0-1-4 0,0 6 4 0,0-5 0 15,0 0-12-15,0 4 16 0,0-5-4 0,0 2 0 0,0 3 4 16,0-4 0-16,0 0-8 0,0 0 8 0,0 4-4 0,0-4 0 16,0 0 0-16,0 1 0 0,0-2 0 0,0 5 0 0,0-4 0 15,0 0 0-15,0 0 0 0,0-1 0 0,0 1 0 0,-8 0 0 16,16-1 0-16,-8 1-4 0,0 0 8 0,0 0 0 0,0 0-4 0,0-1-4 15,0 2 4-15,0-2-4 0,0 1 4 0,0-5 4 0,0 5-4 16,0 0 0-16,0-1 0 0,0-4 0 0,0 5 0 0,0 0 0 16,0 0 4-16,0-5-4 0,0 4-4 0,0 3 0 0,0-7 4 0,0 3 0 15,0 2 0-15,0-5 0 0,0 4 0 0,0-4 0 16,0 6 0-16,0-6 0 0,0 5 0 0,0-1 0 0,0-4 0 0,0 5 0 16,0-5 0-16,0 0 4 0,0 0-8 0,0 5 4 0,0-5 0 15,0 0 0-15,0 0 0 0,0 0 0 0,0 0 0 0,0 0 0 16,0 0 0-16,0 0 0 0,0 0 0 0,0 0 0 0,0 0 0 0,0 0 0 15,0 0 0-15,0 0-4 0,0 0 0 0,0 0 0 0,-8 0 0 16,8 0-8-16,0 0-4 0,0 0-8 0,0 0-12 0,-9 0-8 16,9 0-20-16,0-5-20 0,-8 0-24 0,8 1-24 0,0-7-80 15,-8 7 20-15,-2-11 36 0,10 1 24 0,-8 0 32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43.3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45AFC9D-DDD8-4EF3-8E1B-FA995C563597}" emma:medium="tactile" emma:mode="ink">
          <msink:context xmlns:msink="http://schemas.microsoft.com/ink/2010/main" type="inkDrawing" rotatedBoundingBox="6059,5643 7300,4316 7330,4343 6089,5671" semanticType="callout" shapeName="Other">
            <msink:sourceLink direction="with" ref="{6C718196-A84C-4809-A7FF-26F1B3041ED9}"/>
            <msink:sourceLink direction="with" ref="{3FDE01DD-081D-4A2A-9F4C-4D3196ED20FB}"/>
            <msink:sourceLink direction="with" ref="{17884736-603E-43B1-B95C-F5F0B536D70B}"/>
          </msink:context>
        </emma:interpretation>
      </emma:emma>
    </inkml:annotationXML>
    <inkml:trace contextRef="#ctx0" brushRef="#br0">1952 1677 3 0,'0'-5'80'0,"0"10"-8"0,0-5-8 0,0 0-24 16,0 0-4-16,9 0 0 0,-9 0-4 0,0 0-4 0,0-5 0 0,9 5 0 16,-9-4 0-16,0 4-4 0,8-6 0 0,-8 2 4 0,8 4 4 15,2-5-8-15,-10 1 4 0,8-2 0 0,0-3 4 0,0 4 0 16,2-4 0-16,-2-1 0 0,0 1 0 0,1-1-4 0,-1 0 4 16,0-4 4-16,10 4-4 0,-10-4 0 0,10-5-4 0,-10 4 0 15,9-3-4-15,0-2-4 0,8 1 0 0,-7-1 0 0,-2-3 0 0,10-1-4 16,-8 4 0-16,7-8 0 0,1 4 0 0,0 0 0 0,-2 0-16 15,2-5 12-15,-1 5 0 0,1-5-4 0,8 1 4 0,-8 3-4 16,-1 2 0-16,1-6 0 0,0 4-4 0,-1 2 0 0,1-1 0 0,0 0 0 16,-10 0-4-16,10 0 0 0,-9 0 0 0,9 0 0 15,-10 5 4-15,10-1 0 0,-8-3-4 0,-2 4 0 0,2-1 4 0,-1 1-8 16,-1 1 4-16,-6-2 0 0,6 1 0 0,2-1 4 0,-2 5-4 16,-7-4 0-16,8 0-4 0,0 4 4 0,-9 1 0 0,10-5 0 15,-10 6 0-15,10-7 0 0,-10 6 0 0,9-1 0 0,-9 1 0 16,9-2 0-16,-8 3 0 0,7-1 0 0,-6 0 0 0,-2 4 4 15,10 0-4-15,-10-4 0 0,0 4 0 0,1 0 0 0,-1 1 4 0,-8 4 0 16,8 0 0-16,1-4-4 0,0 4 4 0,-9 0-4 0,0 5 0 16,8-4 4-16,-8 4-4 0,0 0 4 0,0-6 0 0,0 6 4 15,0 0 4-15,0 0-4 0,0 0 4 0,0 0 4 0,0 0-4 16,0 0 0-16,0 0 0 0,0 0 0 0,0 0-20 0,0 0 24 16,0 0 0-16,0 0-8 0,0 0 0 0,0 0-4 0,0 0 0 15,0 0 0-15,0 0 0 0,0 0 0 0,0 0-4 0,0 0 0 0,0 0-4 16,0 0-4-16,0 0-4 0,0 0-12 0,0 0-12 0,0 6-20 15,0-6-16-15,0 0-28 0,0 4-28 0,-8-4-20 0,8 5-76 16,-9 0 20-16,9 0 40 0,-9-1 28 0,1 1 28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46:53.6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5B02778-029B-4E17-95D5-AEEB0CBD1B6D}" emma:medium="tactile" emma:mode="ink">
          <msink:context xmlns:msink="http://schemas.microsoft.com/ink/2010/main" type="inkDrawing" rotatedBoundingBox="16735,7151 16753,5447 16950,5450 16932,7153" semanticType="verticalRange" shapeName="Other">
            <msink:sourceLink direction="with" ref="{0685BF9C-A9D1-47AB-93FC-6AFA5652EBE3}"/>
          </msink:context>
        </emma:interpretation>
      </emma:emma>
    </inkml:annotationXML>
    <inkml:trace contextRef="#ctx0" brushRef="#br0">14922 2011 39 0,'0'0'60'16,"0"0"-4"-16,0 0 0 0,0 0-28 0,0 0-4 0,0 0 4 15,0 0-4-15,0 0 0 0,0 0 0 0,0 0 0 0,0 0 4 16,0 0 0-16,0 0 0 0,0 0 4 0,0 0 0 0,0 0 4 16,0 0 0-16,0 0-4 0,0 0 4 0,0 0-4 0,0 0 0 0,0 5 0 15,-8-5 0-15,8 6-4 0,0-3-4 0,-9 2 4 0,9 0 0 16,-9 0-4-16,9 5 4 0,-8-1-4 0,8 0 0 0,-9 1-8 15,1 0 0-15,8 4-4 0,-8 1 4 0,-2-1-4 0,10 2 0 16,-8-4-4-16,0 8 4 0,8-6-4 0,-8 6-4 0,-2-1 4 16,2-5-4-16,8 10 0 0,-8-4-4 0,-1-1 4 0,1 0-4 0,8 5 0 15,-9 0 4-15,0-5-4 0,9 5 0 0,-8 0 4 0,0 1-8 16,8-2 8-16,-8 6 0 0,8-5-8 0,-10-1 8 0,10 3 0 16,-8 1 0-16,8-3 0 0,0 0 0 0,-8 5-8 0,8-5 4 15,0 5 0-15,0-1 0 0,0 1 4 0,0-4 0 0,0 4-24 16,0-1 24-16,0 1 4 0,0-5-8 0,0 4 0 0,0 1 4 15,8 0 0-15,-8-5 0 0,0 5-4 0,8 0 0 0,-8-6 0 0,0 6 0 16,10-5 4-16,-10 5-4 0,8-5-4 0,-8 0 4 0,8 5 0 16,-8-5 0-16,8 0 0 0,-8 0 0 0,9 0 4 0,0 0-4 15,-9-5 4-15,0 4 0 0,8-3-4 0,1 5 4 0,-9-6-4 16,8 0 0-16,-8-5 0 0,8 5 4 0,2-4-4 0,-10-1-4 16,8 0 4-16,-8 0-8 0,8 1 4 0,0-6-4 0,-8 6 4 0,10-5-4 15,-10-1-8-15,8-4-12 0,-8 4-8 0,8-2-16 0,-8-4-16 16,9-3-12-16,-9 5-12 0,0-5-24 0,0-5-52 0,0 5 4 15,8-10 28-15,-8 1 28 0,0-1 20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31.6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FDE01DD-081D-4A2A-9F4C-4D3196ED20FB}" emma:medium="tactile" emma:mode="ink">
          <msink:context xmlns:msink="http://schemas.microsoft.com/ink/2010/main" type="inkDrawing" rotatedBoundingBox="2836,9677 3112,5401 6096,5594 5820,9870" hotPoints="5994,5586 5861,9733 3000,9642 3133,5494" semanticType="enclosure" shapeName="Rectangle">
            <msink:sourceLink direction="with" ref="{6C718196-A84C-4809-A7FF-26F1B3041ED9}"/>
            <msink:destinationLink direction="with" ref="{012F77C4-5061-40CD-9B01-D0D63A5F7502}"/>
            <msink:destinationLink direction="with" ref="{C45AFC9D-DDD8-4EF3-8E1B-FA995C563597}"/>
            <msink:destinationLink direction="with" ref="{D08A6345-9E68-4958-9235-7B18FFE70B03}"/>
            <msink:destinationLink direction="with" ref="{779EF811-6F98-4298-9C93-73D779B1405B}"/>
          </msink:context>
        </emma:interpretation>
      </emma:emma>
    </inkml:annotationXML>
    <inkml:trace contextRef="#ctx0" brushRef="#br0">-938 1620 39 0,'0'0'76'0,"0"0"-8"0,0 0-4 16,0 0-24-16,0 0-12 0,0 0 0 0,0 0 0 0,0 0-4 0,0 0 4 16,0 0-4-16,0 0-4 0,0 0 4 0,0 0-4 15,0 0-4-15,0 0 4 0,0 0-4 0,0 0 0 0,0 0 4 0,0 0 4 16,0 0 0-16,0 0 0 0,0 0-4 0,0 0 4 0,0 0 0 16,0 0 0-16,8 0 4 0,-8 0 0 0,0 0 0 0,9 0-4 15,-9 0-4-15,9 0 0 0,-9 0 4 0,8 0 0 0,-8 0 0 16,8 0 0-16,2 0-4 0,-10 0-4 0,8 0 0 0,0 0 0 15,1 0-8-15,0 0 4 0,-1 0 0 0,0 0-4 0,1 0 4 0,-1-4-4 16,1 4 0-16,0 0 0 0,-1-6 0 0,0 6-4 0,2 0 0 16,6-5 0-16,-8 5 4 0,2 0 0 0,6 0-4 0,-7-4 0 15,-1 4 0-15,10-6 0 0,-10 6 0 0,10 0 0 0,-10-4 0 16,8 4-4-16,-7 0 4 0,8-5 0 0,0 5-4 0,1 0 4 16,-10-5 0-16,8 5 0 0,2-5 0 0,-1 1 0 0,0 4-4 0,0 0 0 15,-1-5 4-15,-6-1 0 0,16 6 0 0,-18-4-4 0,17 4 0 16,-16 0 0-16,8 0 0 0,-1 0 4 0,2 0-4 0,0-4 0 15,-2 4 0-15,1 0 0 0,-8 0 0 0,8 0 0 0,-1 0 0 0,2 0 0 16,-10 4 0-16,10-4 0 0,-10 0 0 0,9 0 0 16,-8 0 0-16,8 0 0 0,-9 0 4 0,0 0-4 0,10 0 0 0,-10 0 0 15,10 0-20-15,-10 0 24 0,0 0 0 0,9 0 0 0,-8 0-4 16,8 0 0-16,-9 0-4 0,0 0 4 0,2 0 4 0,6 0-4 16,-6 0 4-16,6 0-4 0,-7 0 0 0,-1 0 0 0,9 0 4 15,-8 0-4-15,-1 0 0 0,10 0 0 0,-10 0 0 0,0 0 0 0,10 0 4 16,-10 0-4-16,0 0 0 0,9 0 0 0,-8 0 0 15,8 0 0-15,-9 0 0 0,2 0 0 0,6 0 0 0,-8 0 0 0,10 0 0 16,-10 0 0-16,9 0 0 0,-8 0 0 0,8 0 0 0,-9 0 0 16,10 0 0-16,-10 0 0 0,10 0 0 0,-2 0 0 0,-7 0 0 15,7 0 0-15,2 0 0 0,-10 0 4 0,10 0-4 0,-10 0 0 16,9 0-4-16,0 0 4 0,-9 0 0 0,9 0 0 0,1 0-4 16,-10 0 8-16,10 0-4 0,-10 0 0 0,9 0 0 0,0 0 0 0,-9 0-4 15,9 0 4-15,-9 0 4 0,2 0-4 0,6 0-4 0,-6 0 4 16,-2 0-4-16,0 0 4 0,10 0 0 0,-10 0 0 0,0 0 0 15,1 0 0-15,-1 0 0 0,0 0 4 0,10 0 0 0,-10 0-4 16,0 0-4-16,2 0 4 0,-2 0 0 0,0 0 0 0,1 0 4 16,0 4-8-16,-1-4 0 0,1 0 4 0,-1 0 0 0,0 0 0 0,1 6 0 15,0-6 0-15,-1 0 0 0,0 0 0 0,2 5 0 0,-2-5 0 16,-8 0 0-16,8 0 0 0,1 0 0 0,0 0 4 0,-1 0-4 16,0 0 0-16,-8 0 0 0,9 0 0 0,-1 4 0 0,0-4 0 0,2 0-4 15,-10 0 4-15,8 0 0 0,0 0 0 0,2 0 0 16,-2 0 0-16,-8 0 0 0,8 0 4 0,0 0-4 0,1 0 0 0,0 0 0 15,-9 0 0-15,8 0 0 0,1 0 0 0,-1 5 0 0,-8-5 0 16,8 0 0-16,2 0 0 0,-2 0-4 0,0 0 4 0,-8 5 0 16,8-5 4-16,2 0-4 0,-2 0 0 0,0 0 0 0,1 0 0 0,0 0 0 15,-9 0 0-15,8 0 0 0,1 0 0 0,-1 0 0 0,0 0 0 16,2 0 0-16,-2 0 0 0,0 0 0 0,0 0-16 0,2 0 20 16,-2 0 0-16,0 0 0 0,-8 0-4 0,9 0 0 0,-1 0 0 15,1 0 4-15,0 0-4 0,-1 0 0 0,0 0 0 0,0 0 4 16,2 0-4-16,-2 0 0 0,0 0 0 0,2 0 0 0,6 0 0 15,-7 0 0-15,-1 0 0 0,1 5-4 0,-1-5 4 0,1 0 0 16,7 0 4-16,-6 0-4 0,-2 0 0 0,0 0 0 0,10 4 4 16,-10-4-4-16,0 0 0 0,9 6 0 0,-8-6-4 0,0 0 4 0,-1 0 0 15,10 0 0-15,-10 4 0 0,0-4 0 0,10 0-4 0,-10 5 4 16,0-5 0-16,1 6 0 0,8-6 0 0,-8 0 4 0,-1 0-4 16,0 4 0-16,0-4 0 0,2 0-4 0,6 0 4 0,-6 4 0 15,-2-4 0-15,0 5 0 0,1-5 0 0,-1 0 0 0,1 0 0 16,-1 0 0-16,1 0 0 0,-1 0 0 0,0 0 0 0,-8 0 0 0,10 0 0 15,-2 0 0-15,0 0 0 0,-8 5 0 0,10-10 0 0,-10 10-4 16,8-5 4-16,0 0 4 0,-8 0-4 0,0 0 4 0,9 0-4 16,-9 0 0-16,0 0 0 0,8 0-4 0,-8 0 4 0,0 0 0 0,0 0 4 15,0 0-4-15,0 0 0 0,8 0 0 0,-8 0 0 16,0 0-4-16,0 0 4 0,0 0-4 0,0 0 4 0,0 0 0 0,0 0 0 16,0 0-4-16,9 0 4 0,-9 0 0 0,0 0 0 0,0 0 0 15,0 0 0-15,0 0 0 0,0 0 0 0,0 0 0 0,9 0 0 16,-9 0 0-16,0 0 0 0,0 0 0 0,0 0 0 0,0 0 0 0,8 0 0 15,-8 0 0-15,0 0 0 0,8 0 0 0,-8 0 0 0,0 0 0 16,0 0 4-16,10 0-4 0,-10 0 0 0,0 0 0 0,8 0-4 16,-8 0 4-16,8 0 0 0,-8 0 0 0,0 0 0 0,0 0 0 15,9 0 0-15,-9 0 0 0,9 0 0 0,-9 0 0 0,0 0 0 16,8 0 0-16,-8 0 0 0,0 0 0 0,0 0-4 0,8 0 4 0,-8 0 4 16,0 0-4-16,0 0 0 0,0 0 0 0,0 0 0 15,0 0 0-15,0 0 0 0,0 0-16 0,0 0 20 0,0 0 0 0,0 0 0 16,0 0 0-16,0 0-4 0,0 0 4 0,0 0-4 0,0 0 0 15,0 0 0-15,0 0 4 0,0 0-4 0,0 0 4 0,0 0-4 16,0 5 4-16,0-5 0 0,0 0-4 0,0 4 0 0,0-4 4 16,0 6 0-16,0-6 4 0,0 4-4 0,0 1 0 0,0-1 0 15,0 2 4-15,0-2 0 0,0 1 0 0,0 5 4 0,0-6 0 16,0 6 0-16,0-5 0 0,0 5-4 0,0-1 0 0,0 0 0 0,0 2 0 16,0-2 0-16,0 1 0 0,0-1-4 0,0 5 0 0,0-4 0 15,0 0 0-15,0 4 0 0,0-4 0 0,0 4 0 0,0 0 0 16,0-4 0-16,0 5-4 0,0-1 0 0,0-5 4 0,0 6-4 0,0 0 0 15,0-7 4-15,0 7-4 0,0-1 0 0,0 1 0 16,0-1 8-16,0 1-8 0,0-6-4 0,0 5 4 0,0 0 4 0,0 1-8 16,0 0 4-16,0-1 0 0,0 5 0 0,0-4 0 0,0-1 0 15,0 1 4-15,0 3 0 0,0-3-4 0,0 0 0 0,0 4 0 16,-8-5 0-16,8 1 0 0,0 4 0 0,0-5 4 0,0 0-4 0,0 1 0 16,0 4 0-16,0-5 0 0,0 5 0 0,0-4 0 0,-8-1 0 15,8 5 4-15,0-4-4 0,0 5 0 0,0-7 0 0,0 6 4 16,0-5-8-16,-9 7 0 0,9-8 0 0,0 8 4 0,0-7 0 15,0 5 0-15,-9 0 0 0,9-5 0 0,0 5 0 0,0 0 0 16,0 0 0-16,0 1-4 0,0-1 4 0,0 0 0 0,0 0 0 0,0 1 0 16,0-1 0-16,-8 0 0 0,8 0 0 0,0 0-4 0,0 6 4 15,0-7 4-15,0 1 0 0,-8 0-8 0,8 6 4 0,0-6-4 16,0-1 4-16,0 7 0 0,-10-6 0 0,10 0 0 0,0 6-4 16,0-6 4-16,0 4 0 0,-8-3-4 0,8 4 4 0,0-5 0 15,0 5 0-15,0-1-4 0,-8-3 0 0,8 4 4 0,0 0 0 16,-9-5 0-16,9 5 0 0,0 1 0 0,0-1 0 0,-9-5 0 0,9 4 4 15,0 2-8-15,0-6 4 0,-8 4 0 0,8-4-4 0,0 6 4 16,-8-1 0-16,8-5-4 0,0 4 4 0,-9-3-4 0,9 4 4 16,0-1 0-16,0-3 0 0,0 4 0 0,0 0 0 0,-8-5 0 15,8 5 4-15,0 1-8 0,0-7 4 0,-8 7 0 0,8-2-4 16,0 2 4-16,0-2-4 0,0-4 4 0,0 5 0 0,0 0 0 0,-10 0 4 16,10 0-4-16,0 0 0 0,0 0-4 0,0 0 4 15,0 0-4-15,-8 0 4 0,8 0 0 0,0 0 0 0,0 0 0 0,-8 0 0 16,8-5 0-16,0 6 0 0,-10-2-4 0,10-4 4 0,0 6-4 15,0-2 0-15,-8-3 4 0,8 4 0 0,0-5 0 0,0 0 0 16,-8 5 0-16,8-5-4 0,0 0 0 0,0 5 4 0,0-5 0 0,-9 0 0 16,9 1-4-16,0-1 4 0,0 0-4 0,-8-1 4 0,8 2 0 15,0 5 0-15,0-6 0 0,0 0 4 0,0 0-8 0,0 0 0 16,-9 1 0-16,9-1 0 0,0 0 4 0,0-1-16 0,0 2 20 16,0 4 0-16,0-5 0 0,0 1-4 0,0-6 0 0,0 5 4 15,0 0-4-15,0 0 0 0,-8 0 0 0,8-4 0 0,0 4 4 0,0-5-4 16,-9 1 4-16,9 4-8 0,0-5 4 0,0 1 0 0,0-2 0 15,0 3 0-15,-8-2 0 0,8 1 0 0,0-1 4 0,0 0-8 16,0 1 0-16,-8-1 4 0,8 0 4 0,0 1-4 0,0-6 0 16,0 6-4-16,0-1 8 0,-10 1 0 0,10-1-8 0,0 0 4 15,0 0 0-15,-8 1 0 0,8-6-4 0,0 6 4 0,0 0 0 16,0-1 0-16,0 0 0 0,-8-4 0 0,8 4 0 0,0 1 4 0,0-6-4 16,0 1 0-16,0 4 0 0,0-4 4 0,0 4-4 0,0-4-4 15,0-1 4-15,0 1 0 0,0 0 0 0,-10 4-4 0,10-5 8 16,0-3-4-16,0 3 0 0,0 1 0 0,0 0 0 0,0-1 0 15,0 0 0-15,0 1 0 0,0 0 0 0,0-6 0 0,0 6 0 16,-8-5 0-16,8 4-4 0,0-5 4 0,0 7-16 0,0-7 20 0,0 1 0 16,0 0 0-16,0 0 0 0,0-5-4 0,0 4 0 15,0-4 4-15,0 5-4 0,0-5 4 0,0 0 0 0,0 0-4 0,0 0 0 16,0 0 0-16,0 0-4 0,0 0 8 0,0 0-8 0,0 0 4 16,0 0-4-16,0 0 4 0,0 0-4 0,-8 0-4 0,8 0 0 15,0 0-8-15,0 0-8 0,-8 0-8 0,8 0-12 0,0 0-12 0,-9 0-20 16,9 0-20-16,-9-5-20 0,9 5-44 0,-8-4-40 0,-1-1 20 15,1 0 36-15,0 0 32 0,-2 1 20 0</inkml:trace>
    <inkml:trace contextRef="#ctx0" brushRef="#br0" timeOffset="-2843.3928">-1007 1586 59 0,'0'0'76'0,"0"0"-12"16,0 0-4-16,0 0-24 0,0 0-8 0,0 0 4 15,0 0-8-15,0 0 4 0,0 0-4 0,0 0 0 0,0 0 4 0,0 0-4 16,10 0 4-16,-10 0 0 0,0 0 0 0,0 0 4 0,0 0 0 16,0 0-4-16,8 5 4 0,-8-5 0 0,0 4 0 0,0-4-4 15,0 6 4-15,0-2-4 0,0 1 0 0,0 1 0 0,0-2 0 0,0 0-4 16,0 6 0-16,0-5-4 0,0 5 0 0,0-1-4 0,0-5 0 15,0 6-8-15,0 0 4 0,0-1-4 0,0 1-4 0,0 5 0 16,0-6 4-16,0 0 0 0,0 6 0 0,0 0 0 0,0-6 0 16,0 5 0-16,0 1 0 0,0-5 4 0,0 4-4 0,0 0 0 15,0-4 0-15,0 4 0 0,0 0 0 0,0 1-4 0,0-1 0 16,0-4 0-16,0 3 4 0,0 2-4 0,0-5 0 0,0 5 0 16,0-1 0-16,0 1 0 0,0-5 0 0,0 3 4 0,0 2-4 15,0-1 0-15,0-3 0 0,0 2 4 0,0 1-4 0,0 1 0 0,0-1 0 16,0 1 0-16,0-1 0 0,0 1 0 0,0-1 0 0,0 1-4 15,0-1 0-15,0 0 0 0,0 0 4 0,0 1-4 0,0 4 0 16,-8-5 4-16,8 6-4 0,0-6 0 0,0 5 0 0,0 0 0 0,0 0 0 16,0 0 4-16,0-4 0 0,0 4-4 0,0 1 0 15,0-1 4-15,0 0-4 0,0-1 0 0,0 3 4 0,0-8-4 0,0 8-4 16,0-3 4-16,0-3 0 0,0-2 4 0,0 2 0 0,0-1-8 16,0 1 4-16,0-1 0 0,0 0 0 0,0 1 0 0,0-1 0 15,0-4 0-15,0 4 0 0,0 1 0 0,0-1 0 0,0-4 0 0,0 4 0 16,0 1 0-16,0-1 0 0,0 1 0 0,0-2 0 0,0 2 0 15,0-1 0-15,0 1 0 0,0-5 0 0,0 4 0 0,0 1 0 16,0-2 0-16,0 3 0 0,0-3 0 0,0 2 0 0,0-1 0 16,0 1 4-16,0-1-4 0,0 1 0 0,0 0 0 0,0-2 0 15,0 1 0-15,0 1 0 0,0 4 0 0,0-5 0 0,0 1 0 0,0-1 0 16,0 7-4-16,0-8 4 0,0 1 0 0,0 5 0 0,0 1 0 16,0-6 4-16,0 5-4 0,0 0-4 0,0 0 4 0,0 0 0 15,0 1-4-15,0 0 4 0,0-2 0 0,0 1 4 0,-10 0-4 16,10 1 0-16,0-1 4 0,0 0-4 0,0 0-4 0,0 0 4 15,0 0 0-15,0 6 0 0,0-6 0 0,-8 0 4 0,8 0-4 0,0 0 0 16,0 5 0-16,0-4 0 0,-8-1-4 0,8 4 4 0,0-3 0 16,0-1 4-16,0 5-4 0,-8-4 0 0,8 3-4 0,0-4 4 15,0 6 0-15,0-6 0 0,0 5 0 0,0 0 0 16,-9-5 0-16,9 6-4 0,0-2 4 0,0-4 0 0,0 5 0 0,0 0-20 16,0 0 24-16,-9-5-4 0,9 5 4 0,0-5-4 0,0 5 0 0,-8-4 0 15,8 2 4-15,0-2-4 0,0 0 0 0,0 4 4 0,0-5-4 16,0 0 0-16,-9 1 0 0,9-1 0 0,0 0 0 0,0 0-4 15,0 0 4-15,-8 0 4 0,8 0-4 0,0 0-4 0,0 1 4 16,0-1 0-16,0-5 0 0,-8 7 0 0,8-3 0 0,0 1 0 16,0-5-4-16,0 6 4 0,0-2-4 0,0-3 4 0,-10 4 4 15,10 1-8-15,0-1 4 0,0-5 0 0,0 6 0 0,0-2-4 0,0 1 4 16,0 1 0-16,0-1 0 0,0 0-4 0,0 0 4 0,-8 0-4 16,8 1 4-16,0-6 0 0,0 5-4 0,0 0 4 0,0 0 0 15,8-4 0-15,-8 4 0 0,0 0 0 0,0-5-4 0,0 6 4 0,-8-6 0 16,8 0 0-16,0 6-4 0,0-6 4 0,0 0 0 15,0 1 0-15,0-2 0 0,0 3-4 0,0-2 4 0,0 1 0 0,0-1 0 16,0 0 0-16,0 1 4 0,0-1-16 0,0 0 12 0,0 1 4 16,-8-1-4-16,8 0 0 0,0-4 0 0,0 5 0 0,0-1 0 15,0 0 4-15,0-4-4 0,0 4 0 0,0-4 0 0,0 4 0 16,0-4 0-16,0 0 0 0,0 4 0 0,0-5 4 0,0 1-4 16,0-1 0-16,0 1 0 0,0 0 0 0,0-5-4 0,0 4 4 0,0-4 4 15,0 4-4-15,0-3 0 0,0 3 0 0,0-4 0 0,0 0 0 16,0 0 4-16,0-1-4 0,0 1 0 0,0 0 0 0,0-1 0 15,0 1 4-15,0 0-8 0,0-5 4 0,0 5-4 0,0 0 8 16,0-5-8-16,0 5 4 0,0-5 0 0,0 3 0 0,0-3 0 16,0 6 4-16,0-6 0 0,0 5-4 0,0-5-4 0,0 5 4 0,0-1 0 15,0-4 0-15,0 6 0 0,0-6-4 0,0 0 4 16,0 0 0-16,0 4 0 0,0-4-4 0,0 0 4 0,0 0 0 0,0 5 0 16,0-5-4-16,0 0 0 0,0 0 4 0,0 0-8 0,0 5 4 0,0-5 4 15,0 0-8-15,0 0 0 0,0 0-4 0,0 5 0 16,0-5-4-16,0 0 0 0,0 0 0 0,0 0-8 0,-8 0-4 0,8 4 0 15,0-4-4-15,0 0 0 0,0 0-8 0,0 0-8 0,-10 0-8 16,10 0-8-16,-8 0-4 0,8-4-16 0,0 4-32 0,-8 0-40 16,-1-5 8-16,9 0 32 0,-9 0 20 0</inkml:trace>
    <inkml:trace contextRef="#ctx0" brushRef="#br0" timeOffset="1524.9216">-1134 5711 47 0,'0'0'80'0,"0"0"-8"0,0 0-12 16,0 0-20-16,0 0-8 0,0 0 0 0,0 0-4 15,0 0 4-15,0 0-8 0,0 0 0 0,0 0 0 0,0 0-4 0,0 0-4 16,0 0 4-16,0 0 0 0,0 0-4 0,0 0-12 0,0 0 20 16,0 0-4-16,0 0 4 0,0 0-4 0,0 4 8 0,0-4-4 15,8 0 0-15,-8 0 0 0,10 0 4 0,-10 0 0 0,0 0 0 0,8 0 0 16,0 0 4-16,0 5-4 0,-8-5 4 0,10 0-8 0,-2 0 0 15,0 0-4-15,1 0 0 0,-1 0-4 0,1-5-4 0,0 5 8 16,-1 5-4-16,8-5-4 0,-6 0 4 0,-2 0-4 0,10 0 4 16,-10 0-4-16,9 0 0 0,-9 0 0 0,9 0-4 0,0 0 4 15,1 0-4-15,-10 0 0 0,9 0-4 0,0 0 4 0,0 0 0 16,0 0 0-16,-8 0-4 0,7 0 4 0,2 0-4 0,-2 0 0 0,2 0 4 16,-1 0-4-16,-1 0 0 0,-6 0 4 0,6 0-4 0,2 0 4 15,-2 0-4-15,2 0 0 0,-1 0 4 0,-1 0-4 0,2 0-4 16,-10 0 4-16,10 0 0 0,-2 0 0 0,2 0 0 0,-1 0 0 15,-1 0 0-15,2 0 4 0,-2 0-8 0,2 0 4 0,-1 0 0 16,0 0-4-16,0 0 4 0,-1 0 0 0,-6 0-16 0,6 0 16 0,2 5 0 16,-2-5 0-16,2 0 0 0,-10 0 0 0,9 0-4 0,1 5 0 15,-10-5 0-15,8 0 4 0,2 0 0 0,-10 0-4 0,10 4 4 16,-10-4-4-16,9 0 4 0,-1 0 0 0,-6 0 0 0,6 0 0 16,-6 0-4-16,6 0 0 0,1 0 4 0,-8 0-4 0,8-4 0 15,-1 4 0-15,-6 0 0 0,6 0 4 0,2 0-4 0,-1 0 4 0,0 0-4 16,-9 0 4-16,9 0-4 0,1 0 4 0,-2 0 0 0,2 0 0 15,-2 0 0-15,1 0 0 0,1 0-4 0,-2 0 8 0,2 0-4 16,-2 0 0-16,-6 0-4 0,6 0 4 0,1 0 0 0,1 0-4 16,-2 0 0-16,2 0 4 0,-2 0-4 0,2 0 8 0,-1 0-8 15,-1 0 4-15,2 0 0 0,-2 0 0 0,2 0 0 0,-1 0 0 0,0 0 0 16,0 0-4-16,0 0 0 0,0 0 4 0,9 0 0 0,-9 0-4 16,0 0 4-16,0 0 0 0,-1 0-4 0,2 0 0 0,0 0 0 15,-2 0 0-15,2 0 4 0,-2 0 0 0,1 0 0 0,1 0 0 16,-2 0 0-16,2 0-4 0,-2 0 4 0,2-5-4 0,-1 5-4 15,-1 0 4-15,-7 0 4 0,8 0 0 0,1 0-4 0,-10 0 0 0,9 0 4 16,0 0-4-16,-9-5 0 0,9 5 0 0,-9 0 0 0,10-5 0 16,0 5 0-16,-10 0 0 0,0 0 0 0,9-4 0 0,-8 4 4 15,8 0 0-15,-9 0-4 0,10 0 4 0,-10-5-4 0,8 5 0 16,-6 0 0-16,-2 0 0 0,9 0 0 0,-8 0 0 0,-1 0 0 16,9 0 4-16,-9 0-4 0,2 0 0 0,6 0 0 0,-8 0 4 0,2 0-4 15,6 0 0-15,-7 0 0 0,-1 0 0 0,1 0 4 0,0 0-8 16,7 0 4-16,-8 0-4 0,2 0 4 0,-2 0 0 0,0 0 4 15,10 0-4-15,-10 0-4 0,1 0 4 0,-1 0 0 0,1 0 0 0,-1 0 0 16,1 0 0-16,-1 0 0 0,0 0 0 0,2 0 4 16,6 0-4-16,-16 0 0 0,18 0 0 0,-10 0 0 0,0 0 0 0,1 0 0 15,-1 0-16-15,1 0 20 0,0 0 0 0,-1 0 0 0,0 0 0 16,2 0-4-16,-2 0 0 0,0 0 0 0,0 0-4 0,2 0 8 16,-10 0 0-16,8 0 0 0,0 0-4 0,1 0 0 0,-1 0 0 15,-8 0 0-15,9 0 0 0,0 0 0 0,-1 0 4 0,-8 0-4 0,8 5-4 16,-8-5 0-16,8 0 4 0,2 0 0 0,-10 0 0 15,8 0 4-15,0 0-4 0,-8 0 0 0,10 0-4 0,-10 0 4 0,8 4 0 16,-8-4 0-16,8 0 4 0,-8 0-4 0,0 0 0 0,9 0 0 16,-9 0 0-16,0 5 0 0,0-5 0 0,8 0 4 0,-8 0-4 15,0 0 0-15,0 0 0 0,0 0 0 0,0 0 0 0,0 0 0 16,0 0 0-16,0 0 0 0,0 5 0 0,0-10 4 0,0 5 0 16,0 5 0-16,0-10-8 0,0 5 8 0,0 0-4 0,0 0 4 0,0 0-4 15,0 0 4-15,0 0-4 0,0 5 0 0,0-5 4 0,0 0-4 16,0 0 0-16,0 0 0 0,0 0-8 0,0 0-4 0,-8 0-12 15,8 5-24-15,-9-5-20 0,9 0-32 0,-8 0-32 0,0 4-32 16,-2-4-88-16,2 5 24 0,-10-5 40 0,10 0 36 0,-8 0 28 16,-2 4 24-16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39.2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DAA8226-70CC-40AF-819E-748F5EC6C80C}" emma:medium="tactile" emma:mode="ink">
          <msink:context xmlns:msink="http://schemas.microsoft.com/ink/2010/main" type="inkDrawing" rotatedBoundingBox="4240,8115 7232,8298 7229,8354 4236,8171" shapeName="Other"/>
        </emma:interpretation>
      </emma:emma>
    </inkml:annotationXML>
    <inkml:trace contextRef="#ctx0" brushRef="#br0">129 4166 15 0,'0'0'80'0,"0"0"-4"0,0 0-12 0,0 5-28 0,0-5 0 0,0 0-8 15,0 0 0-15,0 0 4 0,0-5-4 0,0 10 0 0,0-5-4 16,0 0-4-16,0 0 0 0,0 0 0 0,0 0 0 0,0 0 0 16,0 0 0-16,0 0 0 0,0 0 4 0,0 0-4 0,0 0 0 15,0 0 0-15,0 0 4 0,0 0 0 0,0 4-4 0,0-4 0 0,0-4 8 16,0 4 0-16,8 4-4 0,-8-4 4 0,0 0-4 0,0-4 4 16,8 4-4-16,-8 4 4 0,8-4 0 0,-8 0-8 0,9 0 4 15,-9 0-4-15,8 0-4 0,1 0 4 0,-9 0-4 0,9 0 0 16,-1 0-4-16,0 0 4 0,-8 0 0 0,10 0 0 0,-2 0-4 15,0 0 0-15,0 0 0 0,2 0 0 0,-2 0 0 0,9 6-4 0,-9-6 4 16,1 0-4-16,8 0 4 0,-9 5 0 0,10-5 0 0,-10 0-4 16,10 4 4-16,-2-4 4 0,1 0-4 0,-9 0 4 0,10 5 0 15,-2-5 0-15,2 0 0 0,-1 0 4 0,0 0-8 0,0 0 4 16,0 0 0-16,0 0-4 0,1 0 0 0,-2 0 0 0,2 0 0 16,-2 0-4-16,1 0 4 0,1 0-4 0,-2 0-4 0,2 0 4 0,-10 0 0 15,10 0-4-15,-2 0 0 0,1 0 0 0,1 5 0 0,-2-5 4 16,2 0-4-16,-10 4 0 0,9-4-4 0,0 0 4 0,0 6 0 15,0-6 0-15,0 0 0 0,-9 4-4 0,10-4 0 0,-1 5 4 0,0-5 0 16,0 0 0-16,-9 0 0 0,10 0 0 0,-2 0-8 16,2 0 8-16,-2 0 0 0,2 0-4 0,-10 0 4 0,9 0-4 0,1 0 0 15,-2 0 0-15,2 0 0 0,-10 0 0 0,9 0 0 0,0 0 0 16,0 0-4-16,1 0 4 0,-2 4 4 0,2-4 0 0,-2 0-4 16,1 0-4-16,-8 6 8 0,8-6-4 0,-1 0 4 0,2 0-4 15,0 3 0-15,-2-3 0 0,1 0 0 0,0 0 4 0,8 0-4 16,-7 6 0-16,0-6 0 0,-2 0 0 0,1 0 0 0,0 0 0 15,0 0 4-15,1 5-4 0,-2-5 0 0,10 0 0 0,-9 5 0 0,0-5 0 16,0 0 0-16,-1 0 4 0,2 4 0 0,0-4-4 0,-2 6 0 16,1-6 0-16,-8 4 0 0,8-4 0 0,-1 0 4 0,2 5-4 15,-10-5 0-15,10 0 0 0,-1 0-4 0,-1 0 4 0,-7 0 0 16,8 5 4-16,-9-5-4 0,10 5 0 0,-1-5 0 0,0 0 4 16,-9 0-8-16,9 4 4 0,-8-4 0 0,8 0 0 0,-9 5 0 0,10-5 4 15,-2 5-4-15,-6-5 4 0,6 5-8 0,-7-5 4 0,7 0-4 16,2 4 4-16,-10-4 0 0,10 0 0 0,-10 0 0 0,9 0 0 15,-8 0 0-15,8 0 0 0,-9 0 0 0,9 0 4 0,-8 0-4 0,7 0 0 16,-6 0 0-16,6 0 0 0,-7 0 0 0,8 0 0 16,0 0 0-16,-9 0 0 0,10 0 0 0,-10 0 0 0,10 0 4 0,-2 0-4 15,-8 0 0-15,10 0 0 0,-10 0 0 0,9 0 0 0,-9 0 0 16,10 0 0-16,-10 0 0 0,10 0 0 0,-10 0 0 0,9 0 0 16,-8 0-4-16,-1 0 8 0,9 0-8 0,-9 0 4 0,2 0 0 0,6 0 0 15,-8 0 0-15,2 0 0 0,6 0 0 0,-7 0 4 0,-1 0-4 16,1 0 0-16,8 0 0 0,-9 6 0 0,0-6 0 15,2 0 0-15,-2 0 0 0,10 0 4 0,-10 0-4 0,0 5 4 0,1-5-4 16,-1 0-4-16,1 0 4 0,8 4 0 0,-9-4 0 0,0 0-4 16,2 0 8-16,-2 0-4 0,0 0 0 0,2 0 0 0,-2 0 0 15,8 0 0-15,-16 0 0 0,18 0 0 0,-10 0 0 0,1 0 4 16,-1 0-4-16,0 0 0 0,2 0 0 0,-2 0 0 0,0 5 0 16,0-5 0-16,2 0 0 0,-2 0 0 0,0 5 4 0,1-5-8 0,-1 4 8 15,1-4-4-15,0 5 0 0,-1-5 0 0,0 5 4 0,0-5-8 16,2 5 4-16,-2-1 0 0,0-4 0 0,-8 0 0 0,10 6-16 15,-2-6 20-15,0 3 0 0,1-3 0 0,-1 6 0 0,-8-6 0 16,9 5 0-16,-1-5 0 0,-8 0-4 0,9 0 4 0,-1 5 0 16,-8-5 0-16,8 0-4 0,2 0 4 0,-10 4 0 0,0-4-4 15,8 0 0-15,-8 0 0 0,0 0 4 0,0 0-4 0,0-4 4 0,0 4-4 16,8 0 4-16,-8 4-8 0,0-4 8 0,0 0 0 0,0 0 0 16,0 0 0-16,-8 0 0 0,8 0-4 0,0 0 0 0,0 0 4 15,0 0-4-15,0 0 0 0,0 0 0 0,0 0 0 0,0 0-4 16,0 0 0-16,0 0-8 0,0 0-4 0,0 0-24 0,0 0-12 15,0 0-20-15,0 0-16 0,-8 0-28 0,8 0-36 0,-10 0-40 0,2 0-68 16,8 0 44-16,-8 0 32 0,-1 0 36 0,-8 4 28 0,9-4 28 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37.7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7884736-603E-43B1-B95C-F5F0B536D70B}" emma:medium="tactile" emma:mode="ink">
          <msink:context xmlns:msink="http://schemas.microsoft.com/ink/2010/main" type="inkDrawing" rotatedBoundingBox="1835,9067 4760,2918 8856,4867 5931,11016" semanticType="callout" shapeName="Other">
            <msink:destinationLink direction="with" ref="{10A31F86-20BD-4183-BF4E-9F4A35507F8D}"/>
            <msink:destinationLink direction="with" ref="{ABF21270-B1E0-417D-8A6A-759FFE06A2B1}"/>
            <msink:destinationLink direction="to" ref="{B6F73303-1BF7-4647-A809-D1DF93686382}"/>
            <msink:destinationLink direction="with" ref="{D08A6345-9E68-4958-9235-7B18FFE70B03}"/>
            <msink:destinationLink direction="with" ref="{98F3EC37-1AAA-4DB8-AAA9-7A353A2426C4}"/>
            <msink:destinationLink direction="with" ref="{C45AFC9D-DDD8-4EF3-8E1B-FA995C563597}"/>
            <msink:destinationLink direction="to" ref="{4554A834-0742-4FD0-A275-ECDAB9CC4B44}"/>
            <msink:destinationLink direction="with" ref="{779EF811-6F98-4298-9C93-73D779B1405B}"/>
          </msink:context>
        </emma:interpretation>
      </emma:emma>
    </inkml:annotationXML>
    <inkml:trace contextRef="#ctx0" brushRef="#br0">179-59 3 0,'0'0'84'15,"0"0"-12"-15,0 0-8 0,0 0-24 0,0 0-4 0,0 0-4 0,0 0 0 16,0 0 0-16,0 0-4 0,0 0 0 0,0 0 0 16,0 0-4-16,0 0 0 0,0 0 0 0,0 0 0 0,9 0 0 15,-9 0 0-15,0 0-16 0,8 0 20 0,-8 0-4 0,0 0 4 0,8 5-8 16,-8-5 8-16,10 0-4 0,-2 5 0 0,-8-5 0 0,8 0-4 16,0 5 4-16,2-5-4 0,-10 5 0 0,8-5 0 0,0 4 0 15,1 1 0-15,-1-5-8 0,1 5 4 0,8-5 4 0,-9 0 0 16,0 0-4-16,2 4 0 0,6-4 0 0,-6 0 0 0,-2 0 0 15,9 0 4-15,-1 0-4 0,-7 0-4 0,8 5 0 0,1-5 4 0,-2 0-4 16,2 0 0-16,-2 5-4 0,1-5 0 0,1 0 0 0,-2 5 4 16,2-5-4-16,-1 0 4 0,0 0-4 0,0 5 0 0,-1-5 0 15,2 0 0-15,0 0-4 0,-2 0 0 0,2 0 0 0,-2 0 0 16,1 0 0-16,1 0 0 0,-2 3 4 0,2-6 0 0,-10 6-4 16,9-3 0-16,0 0 4 0,0 7-4 0,0-7 0 0,0 4 0 15,-9 1 0-15,10-5 0 0,-1 0 0 0,0 5-4 0,-9 0 4 0,9-1 0 16,1-4-4-16,-10 0 4 0,10 5 0 0,-10 0 0 0,8-5-20 15,-7 5 24-15,8-5-4 0,-8 3 0 0,7 4 0 0,-6-7 0 16,6 4-4-16,-8-4 4 0,10 5 4 0,-10-5-8 0,10 5 0 16,-1-1 4-16,-9-4-4 0,10 0 0 0,-10 0 4 0,8 5 0 0,2-5 0 15,-10 0-4-15,9 0 4 0,1 0 0 0,-2 0 0 0,2 0 0 16,-2 0 0-16,-6 5 0 0,6-5-4 0,1 0 4 0,0 0-4 16,0 0 4-16,1 5 0 0,-2-5-4 0,2 0 0 0,-2 5 4 0,1-5-4 15,1 4 0-15,-2-4 0 0,2 5 4 0,-2-5-4 16,2 5 0-16,-10-5 0 0,9 5 0 0,1-5 0 0,-2 5 4 0,2-5 0 15,-2 0 0-15,-6 4 0 0,6-4 0 0,1 0 0 0,0 6-4 16,-8-6 0-16,7 4 0 0,2-4 4 0,-10 0-4 0,10 5 0 16,-1-5 0-16,-1 0 4 0,-7 4 0 0,8-4-8 0,-9 5 0 15,10-5 0-15,-1 0 8 0,0 5-4 0,-9-5 0 0,9 0 4 0,-8 5-4 16,8-5 4-16,1 0-4 0,-10 0 0 0,8 5-16 0,-6-5 20 16,6 0 0-16,-7 5 0 0,7-5 0 0,-6 0-4 0,6 0 0 15,-8 4 0-15,10-4 0 0,-10 0 0 0,10 4 0 0,-10-4 4 16,9 0-4-16,-9 0 0 0,1 0 0 0,8 0 0 0,-9 6 4 15,10-6-4-15,-10 0 0 0,10-6 0 0,-10 6 0 0,9 6-4 16,-9-12 4-16,0 6 0 0,10 0-4 0,-10 0 8 0,10 0-4 0,-10 6 4 16,9-6-4-16,-8 0 0 0,-1 0 0 0,9 0 0 0,-9 5 0 15,10-5 4-15,-10 0-4 0,0 0 0 0,10 0-4 0,-10 0 4 16,1 4 0-16,8-4 0 0,-8 0 0 0,-1 0 0 0,10 0 0 16,-10 0 0-16,0 0 0 0,10 0 4 0,-10 0-4 0,0 5 4 15,9-5-8-15,-8 0 4 0,0 0 0 0,-1 0-4 0,8 0 4 16,-6 0 0-16,-2 0 0 0,0 0 4 0,2 5-4 0,6-5 0 0,-7 0 0 15,-1 0-4-15,9 0 8 0,-8 5-4 0,-1-10-4 0,0 10 4 16,10-5-4-16,-10 0 4 0,2 0 0 0,-2 0-4 0,8 4 4 16,-7-4 0-16,0 0 0 0,-1 6 0 0,9-6 4 0,-9 4-4 0,2-4 0 15,-2 0 0-15,0 0-4 0,0 0 4 0,10 0 0 16,-10 5 0-16,1-5 4 0,-1 0-4 0,1 0 0 0,0 0 0 0,-1 0 0 16,0 0 4-16,0 0-4 0,2 0 0 0,-2 0 0 0,10 0 4 15,-18 0-4-15,16 0 0 0,-7 0-4 0,-1 0 4 0,1 0 0 16,-1 0-4-16,1 0 4 0,-1 0 0 0,0 0-4 0,2 0 4 0,-2 0 0 15,0 0 0-15,2 0 0 0,-2 0 0 0,0 0 4 0,1 0-4 16,-1 4 0-16,0-4 4 0,1 0-4 0,0 0 0 0,7 6 0 16,-6-6 0-16,-2 0-4 0,0 0 0 0,1 4 4 0,0-4-4 15,-1 0 8-15,0 5-4 0,1-5 4 0,-1 0-4 0,1 0-4 16,0 0 0-16,-1 5 4 0,0-5 0 0,-8 0 0 0,10 0 0 0,-2 0 0 16,0 0 0-16,-8 0 4 0,8 0 0 0,2 0-4 0,-10 0 0 15,8 0 4-15,-8 6-4 0,8-6-4 0,-8 0 4 0,9 0-4 16,-9 0 4-16,0 0 0 0,0 0 0 0,0 0 0 0,8 0 4 15,-8 0 0-15,0 3-8 0,0-3 4 0,0 0 0 0,0 0 4 16,0 0-4-16,0 0 0 0,0 0 4 0,0 0-4 0,0 0 0 0,0 0 0 16,0 0-4-16,0 0 4 0,0 0 0 0,0 0 0 15,0 0 0-15,0 0 0 0,0 0 0 0,0 6 0 0,0-6 0 16,0 0 0-16,0 4 0 0,0-4 4 0,0 5-4 0,0-5 0 0,0 4 0 16,0-4 0-16,0 6 0 0,0-2 0 0,0 1 0 0,0 0 0 15,0-1 4-15,0 1-4 0,0 5 0 0,0-5 0 0,0 0 0 16,0 4 0-16,0 1 0 0,0-5 0 0,0 5 4 0,0-1-4 0,0 1 4 15,0-1 0-15,0 1-4 0,0 0 0 0,0-1 0 16,0 0 0-16,0 1 0 0,0 5 4 0,0-6-4 0,-8 1 0 0,8 4 0 16,0-4 4-16,0-1-4 0,0 6 0 0,0-6 0 0,0 6 0 15,0-5 0-15,0 4 0 0,0 0 0 0,0 0 0 0,0-4 0 16,0 4 0-16,0 1 4 0,-9-1-4 0,18 1-4 0,-9-2 4 0,0 7 0 16,0-5 0-16,0-2 0 0,0 7 0 0,0-5 4 0,0 4 0 15,0-1-4-15,0-3 0 0,0 4 0 0,0-4 0 0,0 4-4 16,0-5 8-16,0 6-4 0,0-6 0 0,0 5 0 0,0-6 4 15,0 8-4-15,0-7 0 0,0 6 0 0,0-6 0 0,0 5 0 16,0-5 0-16,0 5 0 0,0-4 0 0,0 4 0 0,0-5 0 0,0 5 0 16,-9-4 0-16,9 4 0 0,0 0 0 0,0-5 0 0,0 5 0 15,0 1 0-15,0-5-4 0,0 4 4 0,-8 0 0 0,8 0 0 16,0-5 0-16,0 5 0 0,0 1 0 0,-8-1 4 0,8 0-8 16,0-5 4-16,0 5 0 0,0 1 0 0,0-1 0 0,0 1 0 15,0-2 0-15,-10-3 0 0,10 4 4 0,0-1-4 0,0 2 0 0,0 0 0 16,-8-1-4-16,8 0 4 0,0-5 0 0,0 5 0 0,-8 0-16 15,8 1 20-15,0-6 0 0,0 6 0 0,0-6 0 0,0 5-4 16,-8 0 0-16,8-4 0 0,0 4-4 0,0-5 4 0,0 0 0 0,-10 5 0 16,10-4 0-16,-8 4-4 0,8-5 4 0,0 5 0 15,0-4-4-15,-8-1 4 0,8 5 0 0,-9-3 0 0,9 2 0 0,0 2 0 16,-9-5-4-16,9 3 4 0,0-3 0 0,0 4 0 0,-8 0 0 16,8-5 0-16,0 5 0 0,-9 0-4 0,9-4 4 0,0 4 0 15,-8 0-4-15,8 1 4 0,0-6 0 0,-8 5 0 0,8 0 0 16,0 1 0-16,-9-1-4 0,9-5 4 0,0 5 0 0,-9 0 0 15,9 0 0-15,0 0 0 0,0-3 0 0,-8 3-4 0,8 0 4 16,0-5 0-16,-8 5 0 0,8 0 0 0,0 0 0 0,0-4 0 0,0 4 0 16,-10-5 4-16,10 5-4 0,0-4 0 0,0 4 0 0,-8-5 0 15,8 6 0-15,0-6 0 0,0 5 0 0,0-4 0 0,0 4 0 16,-8-5 0-16,8 1-4 0,0 4 4 0,0-5 0 0,0 5 0 16,0-4 4-16,0 4-4 0,-9-5 0 0,9 5-4 0,0-4 4 15,0 5 0-15,0-7 0 0,0 6 0 0,0-5 0 0,-9 7 0 0,9-8 0 16,0 8 0-16,0-8 0 0,0 7 4 0,-8-7-4 0,8 7 0 15,0-1 0-15,0 0 0 0,-8 2 0 0,8-3 0 0,0-4 0 16,-9 5-4-16,9 0 4 0,-8 6-4 0,8-6 4 0,0 0 0 16,-8 0 0-16,8 0 0 0,0 1 0 0,-10-1 0 0,10 0 0 15,-8 0-4-15,8-1 4 0,0 3-4 0,-8-2 4 0,8-4 4 0,0 3-4 16,-10-3 0-16,10 4-4 0,-8-5 4 0,8 5-4 0,0-5 4 16,-8 5-4-16,8-4 0 0,0-1 4 0,0 1 0 0,0 4 4 15,-9-4-4-15,9-1 0 0,0 0-4 0,0 1 4 0,0 4 4 16,0-5-4-16,0 1 0 0,-8-1-4 0,8 1 4 0,0-6-4 15,0 5 4-15,0 1 0 0,0-2 0 0,0-3 0 0,-9 5 0 0,9-1 0 16,0-4 0-16,0 5 0 0,0-7-20 0,0 7 20 0,0-5 4 16,0 0 0-16,0 4-4 0,0-4 4 0,0-1-8 0,0 1 4 15,0 4 4-15,0-5-4 0,0 1 0 0,0 0 0 0,0 0 0 16,-8-1 0-16,8 1 0 0,0-1 4 0,0 1-8 0,0 1 4 16,0-3 0-16,0-4 0 0,0 7 0 0,0-2 0 0,0-4 0 0,0 4 0 15,0 1 0-15,0 0 0 0,0-5 4 0,0 4-4 0,0 0-4 16,0-3 4-16,0 3 0 0,0 1 0 0,0-1 0 0,0 1 0 15,0-6 0-15,0 6-4 0,0 0 4 0,0-1 0 0,0 1 4 16,0-5 0-16,0 5-8 0,0-1 4 0,0 1 0 0,0-6 0 16,0 6-4-16,0-1 4 0,0 0 0 0,-9-3 0 0,9 4 0 0,0-6 4 15,0 6-4-15,0-1 0 0,0-4 0 0,0 5 4 0,0-5-8 16,0 4 4-16,0-4 4 0,0 1-8 0,0 2 0 0,0-3 8 16,0 0-4-16,0 0-4 0,0 0 4 0,0-1 0 0,0-4 0 0,0 5 0 15,0 0-4-15,0-5 0 0,0 4 0 0,0 1 4 16,0-5-4-16,0 0-4 0,0 5 4 0,0-5 0 0,0 0-4 0,0 0-4 15,0 0-4-15,0 5-8 0,-8-5-4 0,8 0-8 0,0 0-12 16,0 0-8-16,0 0-20 0,-8 0-16 0,8 0-24 0,0-5-32 16,-10 5-64-16,2-5 32 0,8 0 28 0,-8 1 32 0,-2-1 24 15</inkml:trace>
    <inkml:trace contextRef="#ctx0" brushRef="#br0" timeOffset="3443.7894">-1160 5629 19 0,'0'0'80'15,"0"0"-8"-15,0 0-24 0,0 0-4 0,0 0-8 0,0 0-4 16,0 0 0-16,0 0 0 0,0 0-4 0,9 0 0 0,-9 0-4 15,0 0-4-15,9 0 4 0,-9 0-4 0,8 0 4 0,-8-5-4 0,8 5 0 16,-8-6 0-16,10 3 0 0,-2 3 0 0,0-10 0 0,-8 5 4 16,8 0-4-16,2-4 4 0,-2 4 4 0,0-4 0 0,1-1 4 15,-1-4 0-15,1 4-8 0,0-5 4 0,-1 1-4 0,0-1 4 0,10 1-4 16,-10 0-4-16,10 0-4 0,-10-6 8 0,0 1-12 16,9 0-4-16,0 1 4 0,-8-2 0 0,7 0 0 0,-6 1-4 15,6-5 0-15,2 5 0 0,-10 0-4 0,9-5-4 0,0 0 0 0,0 5 0 16,-9-5 0-16,10 0 8 0,-2 0-8 0,2 0 0 0,-10 0 4 15,9 0 0-15,1 5-4 0,-10-6 0 0,10 1-4 0,-2 1 4 16,1 0 0-16,-8-2 0 0,8 1 0 0,-1 5 0 0,-6-5 4 16,6 0-4-16,-8 4 4 0,10-3 0 0,-10 4-4 0,1-1 4 15,8 1-4-15,-8 0-16 0,7 0 20 0,-8-1-4 0,2 6 4 0,6-5 0 16,-6 4 0-16,-2 1 0 0,0 0 0 0,9-1-4 0,-8 1 0 16,-1 4 4-16,1-4-8 0,-1 4 4 0,0 1 4 0,2-6-4 15,-2 10 4-15,0-4 0 0,2-1-8 0,-2 1 0 0,0 4 4 16,0-5 0-16,1 6 4 0,-9-6-4 0,9 5 0 0,-1 0 0 15,1 1 0-15,-9-1 0 0,8 0-4 0,0 0 4 0,-8 0 0 0,10 1 0 16,-10 4 0-16,8-5 8 0,-8-1-8 0,8 6 4 0,-8 0 0 16,8 0-4-16,-8-4 0 0,0 4 8 0,0 0-4 0,10 0 0 15,-10 0 0-15,0 0 4 0,0 0-4 0,0 0 0 0,0 0 4 16,0 0-4-16,0 0 0 0,0 0 0 0,0-4 0 0,0 4 0 16,0 0 0-16,0 0 0 0,0-5 0 0,8 5 0 0,-8-5-4 0,0 5 4 15,0-6-4-15,8 6 0 0,-8-3 4 0,0 3-4 0,9-6 0 16,-9 2 4-16,0-1-4 0,9 0 4 0,-9 5-4 0,8-5-16 15,-8 1 20-15,9-1 0 0,-9 0-4 0,0 1 4 0,8-1-4 0,-8 5 4 16,0-6-4-16,0 2-4 0,0 4 4 0,0 0 0 16,0 0 0-16,0-5 0 0,0 5 0 0,0 0 0 0,0 0-8 0,0 0 4 15,0 0-8-15,0 0 4 0,0 0-12 0,0 0-4 0,0 5-4 16,0-5-8-16,0 0-4 0,0 0-4 0,0-5-4 0,0 5-4 16,0 0-4-16,0 0 0 0,0 0 0 0,0 0 4 0,0 0-4 0,0 0 4 15,0 0 8-15,0 0-8 0,-8-5-36 0,8 5-48 16,0-5 8-16,-9 5 20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48.5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4DDD048-A00C-471B-96C7-F40C6DD0CADA}" emma:medium="tactile" emma:mode="ink">
          <msink:context xmlns:msink="http://schemas.microsoft.com/ink/2010/main" type="inkDrawing" rotatedBoundingBox="3935,10084 4408,10214 4347,10436 3874,10306" shapeName="Other"/>
        </emma:interpretation>
      </emma:emma>
    </inkml:annotationXML>
    <inkml:trace contextRef="#ctx0" brushRef="#br0">112 39 19 0,'0'0'80'0,"0"0"-8"15,0 5-12-15,0-5-24 0,0 0 4 0,0 0-8 0,0 0 0 0,0 0 0 16,0 0-4-16,0 0 0 0,0 0 0 0,0 0-4 0,0-5 0 15,0 5 4-15,0 0 0 0,0 0 0 0,0 0 4 0,0 0 4 16,0-4 4-16,0 4 0 0,0 0 0 0,-10 0 4 0,10 0 4 16,0 0-8-16,0 0-4 0,-8 0-4 0,8 0 0 0,0 0 0 15,-8 0-4-15,8 0-4 0,-10 0-4 0,10 0 0 0,-8 0 0 0,0 0-4 16,8 0-8-16,-8 4 0 0,-1-4 4 0,9 0-4 0,-8 5 0 16,8 1 0-16,-9-6-4 0,9 4 0 0,-9 1-4 0,9-1 4 15,-8 1-4-15,8 0 0 0,0 0 0 0,-8-1 0 0,8 6 0 0,0-6 0 16,0 1 4-16,0 5-8 0,0-5 4 0,0 0 0 15,0 0 0-15,0 4 0 0,0-4 0 0,0 0-4 0,0 5 0 0,0-6 4 16,8 1 0-16,-8 0 0 0,0 1 0 0,8-3 0 0,-8 2 4 16,9 5-8-16,-9-10 4 0,9 4-4 0,-9 2 4 0,8-2 0 15,1 1 0-15,-1 0 0 0,0-1 0 0,-8-4 0 0,8 5 0 16,2-5 0-16,-2 0 0 0,0 5 0 0,2-5 0 0,-2 0 0 16,0 0 0-16,1 0 0 0,-1 0-4 0,1 0 4 0,0-5 0 0,-1 5 0 15,-8-5 0-15,8 1-4 0,0-1 0 0,2 0 4 0,-10 1 0 16,8-6 0-16,0 5-4 0,-8 0 4 0,10-3 0 0,-10-3 4 15,0 6-4-15,8-5 0 0,-8 1 0 0,0 4 0 0,0-4 0 16,0-1 0-16,0 5 0 0,0-5 0 0,0 5 0 0,0-4 0 16,0 4 0-16,-8-4 4 0,8 4-4 0,0-4 0 0,-10 4 0 0,10 1 0 15,-8-2 0-15,0 1 0 0,8 1 0 0,-10-1 0 0,2 0 0 16,0 0 0-16,8 0 0 0,-8 1-4 0,-1 4 0 0,0-5-4 16,1 5 8-16,-1 0-4 0,1-5 0 0,0 5-4 0,-2 0 0 0,-6 0-4 15,16 0 0-15,-10 5 0 0,2-5-4 0,0 5-4 16,0-1 0-16,-1 1 0 0,9 0-4 0,-8 0 0 0,8 0 0 0,-9-1-4 15,9 1 4-15,0 1 0 0,0 3 0 0,0 0 4 0,0-4-4 16,0 4 0-16,9-4 8 0,-9 4-4 0,8 2 0 0,-8-7-4 16,9 6 4-16,-9-5 0 0,8-1-4 0,0 1 0 0,0 0 4 0,-8 0 0 15,10-1 4-15,-2 2 4 0,0-6 0 0,2 0 4 0,-2 4 4 16,0-8 0-16,1 4 0 0,-1 0 0 0,-8 0-20 0,9-6 24 16,0 2 0-16,-1 4 4 0,-8-5-4 0,8 0 4 0,0 0-4 15,-8 1 4-15,10-1-4 0,-10 0 4 0,8 0 0 0,-8 1 0 16,8-7 0-16,-8 11 0 0,0-4 0 0,10-1 0 0,-10 0 0 15,0 5 4-15,8-4 4 0,-8 4 4 0,0 0 4 0,8-5 8 0,-8 5 12 16,0 0 0-16,9 5 0 0,-9-5-4 0,8 4 0 0,1 1-4 16,-9 0 4-16,8-1 4 0,1 1-8 0,-1 5-8 0,0-5 4 15,2 5 0-15,-2-1-8 0,0 1 0 0,2 0 0 0,-2-1 0 16,0 2-4-16,0-3 0 0,1 2 0 0,-1 0-4 0,1-1 0 16,0-4 0-16,-9 4 0 0,8-4 0 0,0 0-8 0,2 0 0 15,-10-5 0-15,8 5 0 0,0-5-4 0,-8 5 0 0,8-5 4 16,2-5-8-16,-10 0 0 0,8 5-12 0,-8-5-4 0,8-5-12 0,-8 1-20 15,0-1-16-15,9 0-32 0,-9 1-24 0,0-4-88 16,0-3 12-16,0 2 44 0,0-1 24 0,0 1 8 0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53.1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BF21270-B1E0-417D-8A6A-759FFE06A2B1}" emma:medium="tactile" emma:mode="ink">
          <msink:context xmlns:msink="http://schemas.microsoft.com/ink/2010/main" type="inkDrawing" rotatedBoundingBox="2754,6953 2849,7242 2557,7339 2461,7050" semanticType="callout" shapeName="Other">
            <msink:sourceLink direction="with" ref="{AABAD16A-2948-4400-BC9F-64807B139DE4}"/>
            <msink:sourceLink direction="with" ref="{17884736-603E-43B1-B95C-F5F0B536D70B}"/>
          </msink:context>
        </emma:interpretation>
      </emma:emma>
    </inkml:annotationXML>
    <inkml:trace contextRef="#ctx0" brushRef="#br0">204 2 35 0,'0'0'76'0,"0"0"-8"0,-9 0-8 0,9 0-28 15,0 5 0-15,0-5-4 0,-8 0 4 0,8 0-4 0,0 0 4 0,-8-5 0 16,8 5-4-16,-10 0 0 0,10 0-4 0,0 0 0 0,-8 0 0 16,8 0 0-16,-8 0 4 0,8 0 0 0,-10 0 0 0,10 0 0 15,-8 0 0-15,8 0 4 0,-8 0-4 0,0-4 4 0,8 8-4 0,-9-4-4 16,0-4 4-16,9 8-4 0,-8-4 0 0,-1 0 0 15,9 0 0-15,-8 5 0 0,0-5-4 0,8 6-8 0,-10-6 4 0,2 4-4 16,8 0 0-16,-8 1-4 0,0 0-16 0,8 0 28 0,-10-1-8 16,10 2 0-16,-8 3 0 0,8-5-4 0,0 6 0 0,-8-5 0 15,8 4 4-15,0-4-8 0,0 5 4 0,-9 0 0 0,9-1 0 0,0-4 4 16,0 5-4-16,0-1 0 0,0 1 0 0,0 0 0 16,0-1 0-16,0 0 0 0,9 1 4 0,-9-1-4 0,0 1 0 0,8 0 4 15,-8-1-4-15,0-3 0 0,8 3 4 0,-8 1 0 0,10-6 0 16,-10 6-4-16,8-5 0 0,0-1 0 0,0 2 0 0,2-2-4 15,-10 1 4-15,8-1-4 0,0-4 0 0,1 0 4 0,-1 6-4 16,10-6 0-16,-10 0-4 0,0 0 4 0,0 0-4 0,2-6 0 16,6 2 0-16,-6 4 0 0,-2-5 0 0,9-5 0 0,-9 6-4 15,1-6-8-15,8 5-8 0,-9-5-16 0,0 1-12 0,2-1-20 0,6 1-28 16,-6-1-32-16,-10 0-48 0,8 1-56 0,-8-1 44 0,8 1 36 16,-8 0 28-16,9 4 20 0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9:01.3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8F3EC37-1AAA-4DB8-AAA9-7A353A2426C4}" emma:medium="tactile" emma:mode="ink">
          <msink:context xmlns:msink="http://schemas.microsoft.com/ink/2010/main" type="inkDrawing" rotatedBoundingBox="3136,5485 3326,5169 3374,5198 3183,5514" semanticType="callout" shapeName="Other">
            <msink:sourceLink direction="with" ref="{AABAD16A-2948-4400-BC9F-64807B139DE4}"/>
            <msink:sourceLink direction="with" ref="{17884736-603E-43B1-B95C-F5F0B536D70B}"/>
          </msink:context>
        </emma:interpretation>
      </emma:emma>
    </inkml:annotationXML>
    <inkml:trace contextRef="#ctx0" brushRef="#br0">127 37 43 0,'0'-5'80'15,"0"10"-8"-15,0-5-4 0,0-5-28 0,0 5 0 0,0 0 0 16,0 0-4-16,9 0 4 0,-9 0 0 0,0 0-4 0,-9 0-4 16,9 0 0-16,0 0-4 0,0 0-4 0,0 0 4 0,0 0-8 15,0 0 0-15,0 5 4 0,0-5-4 0,0 0 0 0,0 5 0 16,0-5 0-16,0 4-4 0,0 1 0 0,0 0 0 0,0-5 0 16,0 5 0-16,0 5 0 0,-8-6-4 0,8 1-4 0,0 5 8 0,-9-6 0 15,9 1-8-15,0 5 0 0,-8-6 0 0,8 6 0 0,0-5 0 16,-8 4 0-16,8-4 0 0,-9 5-4 0,9-5 0 0,0 4 0 15,-9-4 4-15,9 0-4 0,-8 4-4 0,8-4 4 0,0 0 0 16,-8 0 4-16,8-1-8 0,0 6 0 0,0-5 8 0,0 0-4 16,-10 0 0-16,10-5-4 0,0 4 4 0,0 1-4 0,-8 0-4 0,8-5 8 15,0 5 0-15,0-1-8 0,-8-4 8 0,8 5-4 0,0-5-4 16,0 6 8-16,0-6-4 0,0 4 0 0,-9-4 0 0,9 4 4 16,0-4-4-16,0 6 4 0,0-6-8 0,0 4 8 0,0-4-4 0,0 0 0 15,0 6-4-15,-9-6 8 0,9 4-4 0,0-4-4 0,0 0 8 16,0 0-4-16,0 0 0 0,0 5 4 0,-8-5-8 0,8 0 8 15,0 0-4-15,0 0 0 0,0 0 4 0,0 0-4 0,0 0 0 16,0 0-4-16,0 0 8 0,0 0-8 0,0 0 8 0,0 4-4 16,0-4 0-16,0 0 0 0,0 0 0 0,0 0-4 0,0 5 8 15,-8-5-4-15,8 0-4 0,0 0 0 0,0 0 8 0,8 0-4 16,-16 0 4-16,8 0 0 0,0 0-4 0,0 0 4 0,0 0-4 16,0 0 0-16,0 0 0 0,0 0 4 0,0 0-4 0,0 0 4 0,0 0-4 15,0 0 0-15,0 0 0 0,0 0 4 0,0 0-4 0,0 0 4 16,0 0-4-16,0 0 0 0,0 0 0 0,0-5 0 0,0 5-16 15,0-4 20-15,8-1 0 0,-8 5 0 0,0-4-4 0,0-2 4 16,8 2-4-16,-8-2 4 0,9-2-4 0,-9 2 0 0,0-3 4 16,9 4-4-16,-1-5 4 0,-8 6-8 0,8-6 4 0,2 5 0 0,-10-5 0 15,8 1 4-15,0 4-4 0,-8-4 0 0,9-1 0 0,0 5 0 16,-9-4 0-16,8 4 0 0,0-5 0 0,-8 5 0 0,9-4 0 16,-9 4 0-16,8 0 0 0,1 0 0 0,-9-4 4 0,9 4-4 0,-9 0 0 15,0 1 0-15,8-1 4 0,-8 0-4 0,8 0 0 16,-8 1 0-16,0-2 0 0,10 2 0 0,-10-1-4 0,0 5 8 0,8-5 0 15,-8 0-4-15,0 1 0 0,8-1 0 0,-8 0 0 0,0 5 8 16,8-5-12-16,-8 1 8 0,0-2-8 0,0 6 0 0,0-5 0 16,0 1 4-16,0 4-4 0,10-5-4 0,-10 5-16 0,0 0-16 0,0-5-20 15,0 5-24-15,0 0-20 0,0 0-56 0,-10 0-36 16,10 0 40-16,0 0 28 0,-8 0 28 0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9:16.2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49A07ED-1142-4813-A309-1F6622522828}" emma:medium="tactile" emma:mode="ink">
          <msink:context xmlns:msink="http://schemas.microsoft.com/ink/2010/main" type="inkDrawing" rotatedBoundingBox="12201,2735 14768,2765 14767,2876 12200,2845" semanticType="callout" shapeName="Other">
            <msink:sourceLink direction="with" ref="{B07021BC-D522-49D3-A09B-44BF78D7C7AE}"/>
            <msink:sourceLink direction="with" ref="{6BEA0D1D-EAA2-420B-B574-A2659B50A0A4}"/>
          </msink:context>
        </emma:interpretation>
      </emma:emma>
    </inkml:annotationXML>
    <inkml:trace contextRef="#ctx0" brushRef="#br0">-10 40 31 0,'0'0'84'0,"0"-6"-8"0,0 12-4 0,0-6-24 0,0 0-4 16,0 0-4-16,0 0-24 0,0 0 16 0,0 0 4 0,0 0-4 16,0 0-8-16,0 0 4 0,0 0-4 0,0 0 0 0,0 0 0 15,0 0 0-15,0 0 0 0,0 0 4 0,0 0 0 0,0 0 0 0,0 0 0 16,0 0 0-16,0 0 4 0,0 0 0 0,0 0 0 16,8 0 0-16,-8 0 0 0,10 0 0 0,-10 0-8 0,8 0-4 0,0 0 4 15,-8 0 0-15,8 0-4 0,1 0 0 0,0 0 4 0,-1 0-4 16,1 0 0-16,-1 0-4 0,0 0 0 0,10 0 4 0,-10 0-4 15,2 0 4-15,-2 0 4 0,8 0-4 0,-7 0-4 0,8 0 4 0,-8 0 0 16,7 0-4-16,2 0 0 0,-10 0 0 0,10 0 0 0,-2 0-4 16,-7 0 0-16,8 0-4 0,0 0 0 0,-1 0 4 0,2 0-4 15,0 0 0-15,-2-6-4 0,1 6 0 0,0 0 0 0,0 0 4 16,9 0-4-16,-8-5 0 0,-2 5 0 0,10 0 0 0,-9 0 0 16,-1 0-4-16,10 0 0 0,-8-4 4 0,7 4-4 0,-8-5 4 15,8 5 0-15,-7 0-24 0,8 0 28 0,-10-5-4 0,10 5 0 16,-9-5 0-16,9 5 0 0,-10 0 0 0,10-5 0 0,-9 5 4 15,9-5-4-15,-10 5 0 0,2 0 0 0,-1 0 0 0,8 0 0 0,-8 0-4 16,1 0 4-16,-2 0 0 0,2 0 4 0,-2 0-8 0,2 0 4 16,-10 0 0-16,9 0-4 0,1 0 4 0,-2 0-4 0,-8 0 0 15,10 0 0-15,-1 5-4 0,0-5 8 0,-8 0-4 0,7 0 4 16,2 0-4-16,-10 5 0 0,10-5 4 0,-2 0 0 0,-7 0 0 16,8 0 0-16,0 0-8 0,-9 0 4 0,10 5 4 0,-2-5-4 0,-6 0 4 15,6 0 0-15,2 0 0 0,-10 0 0 0,9 0-4 0,-1 0 4 16,-6 0 0-16,6 0 0 0,2 0 0 0,-2 0 0 0,-7 0 0 15,8 0-4-15,0 0 0 0,-9 0 0 0,10 0 0 0,-2 0 0 0,2 0 0 16,-1 0 0-16,-8 0 4 0,8 0-4 0,-1 0 0 16,2 0 0-16,-2 0 4 0,-6 0 0 0,6 0-4 0,1 0 0 0,0 0 4 15,-8 0-4-15,7 0 4 0,2 0-4 0,-10 0 4 0,10 0-4 16,-2 0 0-16,-7 0 4 0,8 0 0 0,0 0-4 0,-9 0-4 16,10 0 4-16,-10 0 0 0,10 0 0 0,-2 0 4 0,-7 0 0 15,8 0-4-15,-8 0 0 0,7 0 4 0,-6 5-8 0,6-5 4 0,-8 0 0 16,10 0 0-16,-1 0 0 0,-9 5 0 0,10-5 0 15,-10 4 0-15,0-4 0 0,10 0 0 0,-10 5 4 0,10-5-4 0,-10 6 4 16,0-6 0-16,1 0 0 0,7 0-4 0,-7 4 0 0,0-4 0 16,7 0 4-16,-6 0 0 0,-2 0-4 0,0 0 4 0,2 0-4 15,6 0 4-15,-8 0-4 0,1 0 4 0,-1 0-4 0,1 0 4 16,0 0-4-16,7 4 0 0,-6-4 0 0,-2 0 0 0,0 0 4 16,0 0 0-16,2 5 0 0,-2-5-4 0,0 0 0 0,1 5 4 0,-1-5-4 15,1 0 0-15,0 5 4 0,-1-5 0 0,0 0-4 0,0 0 0 16,2 0 4-16,-10 0 0 0,8 5 0 0,0-5-4 0,2 0 4 15,-2 0 0-15,-8 0 0 0,8 0 0 0,1 0 4 0,-1 0-4 16,-8 0 0-16,8 0 0 0,1 0 8 0,-9 0-8 0,9 0 4 16,-9 0 0-16,8 0-4 0,-8 0 0 0,8 0 0 0,-8 0 0 0,0 0 4 15,10 0-8-15,-10 0 4 0,0 0 0 0,0 0 0 0,0 0-4 16,0 0 4-16,0 0 0 0,0 0-4 0,0 0 4 0,0 0-4 16,0 0 0-16,0 0-4 0,0 0-4 0,-10 4-12 0,10-4-20 15,-8 0-28-15,8 5-32 0,-8-5-44 0,-1 5-52 0,-8-5-88 16,0 6 4-16,1 2 56 0,-2-3 40 0,-8 0 32 0,1 5 32 15,-1-1 20-15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9:23.0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8AFFC1-CBFE-4046-BDD9-AE14C933CD88}" emma:medium="tactile" emma:mode="ink">
          <msink:context xmlns:msink="http://schemas.microsoft.com/ink/2010/main" type="writingRegion" rotatedBoundingBox="9299,3661 16709,3723 16653,10492 9243,10431"/>
        </emma:interpretation>
      </emma:emma>
    </inkml:annotationXML>
    <inkml:traceGroup>
      <inkml:annotationXML>
        <emma:emma xmlns:emma="http://www.w3.org/2003/04/emma" version="1.0">
          <emma:interpretation id="{41B96BFC-2240-405F-83FD-5C7B16A6F30D}" emma:medium="tactile" emma:mode="ink">
            <msink:context xmlns:msink="http://schemas.microsoft.com/ink/2010/main" type="paragraph" rotatedBoundingBox="10885,3694 13706,3673 13711,4221 10889,42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6D142C2-6B82-4C5E-8D39-569825D1BD2C}" emma:medium="tactile" emma:mode="ink">
              <msink:context xmlns:msink="http://schemas.microsoft.com/ink/2010/main" type="line" rotatedBoundingBox="10885,3694 13706,3673 13711,4221 10889,4242"/>
            </emma:interpretation>
          </emma:emma>
        </inkml:annotationXML>
        <inkml:traceGroup>
          <inkml:annotationXML>
            <emma:emma xmlns:emma="http://www.w3.org/2003/04/emma" version="1.0">
              <emma:interpretation id="{7A27811B-2E45-469E-9455-7ECCADE80C7B}" emma:medium="tactile" emma:mode="ink">
                <msink:context xmlns:msink="http://schemas.microsoft.com/ink/2010/main" type="inkWord" rotatedBoundingBox="10886,3886 11483,3882 11485,4213 10889,4217">
                  <msink:destinationLink direction="with" ref="{6F4C8DB9-F41A-4ECD-A125-CBBFAEF9515C}"/>
                  <msink:destinationLink direction="from" ref="{4554A834-0742-4FD0-A275-ECDAB9CC4B4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112 38 67 0,'0'0'84'0,"0"-5"-8"0,-10 5-4 0,10 0-20 0,-8 0-4 16,8 0-4-16,-8 0-16 0,8 0 12 0,0 0 0 16,0 0-4-16,-10 0-4 0,10 0 0 0,-8 5-4 0,8-5 0 0,0 5-4 15,-8-5 0-15,8 4 0 0,-9 1-4 0,9 0-4 0,-8-1 4 16,8 6-4-16,-9 0 4 0,9 0 0 0,-9-1-8 0,9 5 4 16,-8-4 0-16,8 5 0 0,-8-1-4 0,8-5-4 0,0 6 0 0,-8-1 4 15,8 0-8-15,0-4 0 0,0 4 0 0,0 1-4 16,0-6 0-16,0 1 4 0,0-1-4 0,0 1 0 0,8-1 0 0,-8 1 4 15,8-5 0-15,-8-1-4 0,8 2 0 0,1 3 0 0,0-9 0 16,-9 5 0-16,17-5 0 0,-17 0 4 0,16 0-4 0,-6 0 0 16,-2 0-4-16,10 0 4 0,-10-5 0 0,0 5 0 0,9-5 4 15,-8 1-4-15,-1-2 4 0,1 2 0 0,7-1-4 0,-6-5 0 0,-2 6 4 16,0-6-8-16,0 5 4 0,2-4 0 0,-2-1 0 16,0 1 4-16,-8-1-4 0,9 0 0 0,-9 1-4 0,0-5 4 0,8 4 0 15,-8 0 0-15,0-4-4 0,0 4 4 0,0-4 0 0,0 3 0 0,-8-2 0 16,8 4-4-16,-9-6 8 0,9 4-4 0,-8 3 0 15,0-2-4-15,-2 1 4 0,2-1 4 0,0 1 0 0,0 4 0 0,-2 0-4 16,2-5 0-16,-9 6 0 0,9-2-4 0,-1 6 0 0,0-4 4 16,1 4 0-16,-8-5 0 0,6 5 0 0,2 0 0 0,0 0 0 15,8 0-4-15,-10 5 0 0,2-5 0 0,8 4 4 0,-8-4-4 16,8 6 4-16,0-2-4 0,-9 6 4 0,9-5-4 0,0 5 0 0,0-6 0 16,0 6 4-16,9-1-4 0,-9 1 0 0,0-2 0 15,8-1 0-15,-8 2 0 0,8 1 0 0,2-1 4 0,-10-4 0 0,8 3 0 16,0-1-4-16,2-3 4 0,-2 1 0 0,0 0-8 0,0-1 8 15,1-4 0-15,0 5-4 0,-1-5 4 0,1 0 0 0,-1 0 0 16,0 0 0-16,2 0-4 0,-2-5 4 0,0 5 0 0,0 0 4 16,2-4-4-16,-2 4-4 0,-8-5 4 0,8 5 0 0,1 0 0 15,-1-5-20-15,-8 5 20 0,9 0 8 0,0 0-4 0,-1-4 0 0,-8 8 0 16,8-4 0-16,0 5 4 0,2-5-4 0,-2 5 4 0,0-1 4 16,2 1-4-16,-10 5 4 0,8-1 0 0,9-4 0 0,-9 5 4 15,1-5 0-15,-1 5-4 0,1 3-4 0,-1-3 8 0,0 0-4 16,2-1-4-16,-10 1 0 0,8-1 0 0,0-4-4 0,2 5 0 15,-2-6 0-15,0 6 0 0,0-5-4 0,1-1 0 0,-9 2 0 0,8-6 4 16,1 4-4-16,0-4-4 0,-9 0 4 0,8 0-12 0,0 0-12 16,2-4-12-16,-10-2-8 0,8 2-16 0,0-1-16 0,-8 1-16 15,8-2-28-15,2-3-56 0,-10-1 12 0,8 1 28 0,0-1 28 0,1 1 20 16</inkml:trace>
        </inkml:traceGroup>
        <inkml:traceGroup>
          <inkml:annotationXML>
            <emma:emma xmlns:emma="http://www.w3.org/2003/04/emma" version="1.0">
              <emma:interpretation id="{6BEA0D1D-EAA2-420B-B574-A2659B50A0A4}" emma:medium="tactile" emma:mode="ink">
                <msink:context xmlns:msink="http://schemas.microsoft.com/ink/2010/main" type="inkWord" rotatedBoundingBox="12081,3685 12498,3682 12501,4129 12085,4132">
                  <msink:destinationLink direction="with" ref="{D49A07ED-1142-4813-A309-1F6622522828}"/>
                </msink:context>
              </emma:interpretation>
              <emma:one-of disjunction-type="recognition" id="oneOf1">
                <emma:interpretation id="interp1" emma:lang="" emma:confidence="0">
                  <emma:literal>&gt;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)</emma:literal>
                </emma:interpretation>
                <emma:interpretation id="interp5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660.2311">1220-202 47 0,'-10'5'80'16,"10"-1"-8"-16,0-4-4 0,-8 5-24 0,8-5-4 0,0 5-8 15,0 0 4-15,-8-1-8 0,8-4 0 0,0 5 4 0,0 0-8 0,0 1 4 16,0-6 0-16,8 3 0 0,-8 3 0 0,0-2 0 0,8-4 0 16,-8 5-4-16,10-1 4 0,-2-4-8 0,-8 6 4 0,8-2 0 15,1 1-4-15,0-5-4 0,7 5 4 0,-7 1-4 0,-1-3 0 16,10 3 0-16,-10-2-4 0,10 1 0 0,-10 0-4 0,8 0 0 15,2-1 0-15,-10 1 0 0,9 0 4 0,1-1 0 0,-10 1-4 16,10 1-8-16,-2 3 8 0,-8-5-16 0,10 2 16 0,-10-2 0 0,9 6 0 16,-9-5-4-16,2-1 4 0,6 2-8 0,-8 3 4 15,2-5-4-15,-2 2 8 0,0-2-8 0,1 1 4 0,-9 0-4 0,9 0 4 16,-9 0 0-16,8 4 0 0,-8-4-4 0,9 0 4 0,-9-1 4 16,0 1-4-16,0 0 0 0,0 5-4 0,0-7 8 0,0 4 0 15,0-3-4-15,0 1 0 0,-9 5 4 0,9-6 0 0,-8 1-4 0,8 0 0 16,-9 0 0-16,9 5 0 0,-9-6 0 0,1 1-4 0,0 0 0 15,8-1 8-15,-18 1-4 0,10-5-4 0,0 5 4 0,-2 0-4 16,2 0 4-16,0-1 0 0,-1 1-4 0,-8 0 4 0,8-5-8 16,1 5 0-16,0 0 4 0,-10-1-4 0,10 2-4 0,0-2 8 15,-2-4-4-15,2 5 0 0,0-1 0 0,-1 1 0 0,1-5-8 0,-1 5-16 16,0 0-4-16,9-5-16 0,-8 0-8 0,8 5-8 0,0-5-8 16,0 0-12-16,-8 0 4 0,16 0-40 0,-8 0-32 0,0 0 8 15,0 0 24-15,8 0 24 0</inkml:trace>
        </inkml:traceGroup>
        <inkml:traceGroup>
          <inkml:annotationXML>
            <emma:emma xmlns:emma="http://www.w3.org/2003/04/emma" version="1.0">
              <emma:interpretation id="{B07021BC-D522-49D3-A09B-44BF78D7C7AE}" emma:medium="tactile" emma:mode="ink">
                <msink:context xmlns:msink="http://schemas.microsoft.com/ink/2010/main" type="inkWord" rotatedBoundingBox="13207,3896 13708,3893 13711,4221 13209,4224">
                  <msink:destinationLink direction="with" ref="{D49A07ED-1142-4813-A309-1F6622522828}"/>
                </msink:context>
              </emma:interpretation>
              <emma:one-of disjunction-type="recognition" id="oneOf2">
                <emma:interpretation id="interp6" emma:lang="" emma:confidence="0">
                  <emma:literal>°</emma:literal>
                </emma:interpretation>
                <emma:interpretation id="interp7" emma:lang="" emma:confidence="0">
                  <emma:literal>o</emma:literal>
                </emma:interpretation>
                <emma:interpretation id="interp8" emma:lang="" emma:confidence="0">
                  <emma:literal>D</emma:literal>
                </emma:interpretation>
                <emma:interpretation id="interp9" emma:lang="" emma:confidence="0">
                  <emma:literal>.</emma:literal>
                </emma:interpretation>
                <emma:interpretation id="interp10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1187.8211">2362 23 11 0,'0'0'88'0,"-8"-5"-12"0,8 5-12 15,0 0-16-15,0 0-4 0,-10 5-8 0,10-5 0 0,0 5-4 0,-8 0 0 16,8 0 0-16,0 4 0 0,0-4 0 0,-8 4-4 0,8 1 0 15,0 0-4-15,0 0 4 0,0 4-4 0,-8-5-4 0,8 6 0 16,8-1 0-16,-8 0-4 0,0 1 0 0,0-6 4 0,8 6 0 0,-8 0 0 16,8-6 0-16,2 5 4 0,-2-4 0 0,0 3-4 0,-8-2 4 15,17-2 0-15,-9 1-4 0,2-6 4 0,6 6-8 0,2-5 0 16,-10 5 8-16,9-6-8 0,0 1 0 0,0-5-4 0,0 5 4 16,0-5-4-16,1 6 0 0,-2-6-4 0,2-6 4 0,-2 6-4 15,10-5 0-15,-9 5 0 0,1-5 0 0,-2 1-4 0,2-6 0 0,-2 5 0 16,1-5-4-16,1 6 0 0,-2-6 4 0,-6 5-16 0,6-10 20 15,-8 11-4-15,1-5 4 0,-9-6-4 0,9 10-4 0,-9-8 0 16,8 3 0-16,-8 0 0 0,-8 0 0 0,8 1 0 0,0-1 4 16,-9-4 0-16,0 5 0 0,1-1 0 0,0-5-8 0,0 6 4 15,-2-1 0-15,2-4-4 0,-10 4 8 0,10 0-8 0,-9 1 4 0,1 0-4 16,-2-1 4-16,10 5-4 0,-10 0-4 0,2-4 0 0,-2 9-4 16,1-6-4-16,9 6-4 0,-9 0 0 0,0 0-12 0,-1 6-4 15,2-2-8-15,-2 1-8 0,2 5-8 0,7 0-12 0,-8-1-8 0,8 0 0 16,-7 1-48-16,6 3-36 0,2-2 12 0,-8 4 28 15,16-1 28-15</inkml:trace>
        </inkml:traceGroup>
      </inkml:traceGroup>
    </inkml:traceGroup>
    <inkml:traceGroup>
      <inkml:annotationXML>
        <emma:emma xmlns:emma="http://www.w3.org/2003/04/emma" version="1.0">
          <emma:interpretation id="{CD4B6F6F-1D5A-4F8E-B5DE-60A0A08870D2}" emma:medium="tactile" emma:mode="ink">
            <msink:context xmlns:msink="http://schemas.microsoft.com/ink/2010/main" type="paragraph" rotatedBoundingBox="10645,4641 14362,4784 14329,5631 10612,54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16FDEC-5007-48DD-BC90-471D25F67E9A}" emma:medium="tactile" emma:mode="ink">
              <msink:context xmlns:msink="http://schemas.microsoft.com/ink/2010/main" type="line" rotatedBoundingBox="10645,4641 14362,4784 14329,5631 10612,5488"/>
            </emma:interpretation>
          </emma:emma>
        </inkml:annotationXML>
        <inkml:traceGroup>
          <inkml:annotationXML>
            <emma:emma xmlns:emma="http://www.w3.org/2003/04/emma" version="1.0">
              <emma:interpretation id="{4E472DE6-20E1-4B7D-8603-3212095DE903}" emma:medium="tactile" emma:mode="ink">
                <msink:context xmlns:msink="http://schemas.microsoft.com/ink/2010/main" type="inkWord" rotatedBoundingBox="10640,4774 10944,4786 10917,5481 10613,5469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3998.5616">-154 891 31 0,'0'0'64'0,"0"0"4"0,0 0-8 0,0 0-32 16,0 0 0-16,0 0-4 0,0 0-8 0,0 0 8 0,0 0-4 16,0 0-4-16,0 0 0 0,-8 0 0 0,8 0 4 0,0 0-4 15,0 0 4-15,0 0 0 0,-8 0 0 0,8 0 4 0,0 0 0 16,0 5 0-16,-9-5 4 0,9 0-4 0,0 5 0 0,-8-5-4 0,8 5 4 16,0-1-4-16,-9-4 0 0,9 5 0 0,0 0 4 0,-9 4-4 15,9-3-4-15,-8 3 0 0,8-4 0 0,-8 4 0 0,8-4-4 16,-10 5 4-16,10 0-4 0,0-1 0 0,-8 5-4 0,8-4 0 15,-8-2 0-15,8 8 0 0,0-7 0 0,0 6 0 0,-8-7 0 16,8 8 0-16,0-7-8 0,0 6 4 0,0-6 0 0,0 5 0 0,0-4-4 16,0 0 0-16,8 4 4 0,-8-4 0 0,0-6-4 0,8 6 0 15,-8 1 4-15,8-7 0 0,-8 0-4 0,10 6 0 16,-2-10 0-16,-8 5 0 0,8-1 4 0,1 2-4 0,0-6 0 0,-1 0 4 16,1 4 4-16,-1-4-4 0,0 0-4 0,1 0 4 0,0 0 0 15,-1-4 0-15,0 4 0 0,2 0 4 0,-2-6 0 0,0 2 0 16,1-1-8-16,0 0 8 0,-9 0 0 0,8 1 0 0,0 0-4 0,-8-3 0 15,9-1 0-15,-1-2-4 0,-8 0 0 0,0 1 4 16,8 0-4-16,-8-1 4 0,0 0-8 0,0 0 8 0,0 1-8 0,0-1 8 16,0-4-8-16,0 5 8 0,0-6-4 0,-8 5 0 0,8 1 4 15,-8-1-4-15,8-4 4 0,-9 4-4 0,9 0-4 0,-8 6 0 16,8-6 0-16,-8 1 4 0,-1 4 4 0,0-5-8 0,9 5 8 0,-8 1-4 16,0-1 0-16,-2 5-4 0,2-5 4 0,0 5-4 0,-1 0 4 15,0 0-20-15,1 0 24 0,0 5 0 0,8 0-4 0,-9-1 0 16,1 1 0-16,-1 0 0 0,0 5-8 0,9-5 4 0,-8 4-4 15,0-4 4-15,8 4-8 0,0-4 4 0,-10 5 0 0,10-1 0 16,0-4-4-16,0 5 4 0,0-6-4 0,0 1 4 0,0 0 4 16,0 0-4-16,0 0 0 0,10-2 0 0,-10 4 0 0,8-7 4 15,-8 0 0-15,8 0 4 0,-8 0 4 0,9 4-4 0,0-4-4 16,-9 0 4-16,8 0-4 0,1 0 0 0,-1 0 4 0,0 0 4 0,-8-4 0 16,9 8-4-16,0-4 4 0,-1 5 0 0,0 0-4 0,-8-5 0 15,10 4 4-15,-2 1-4 0,0 0 0 0,-8 0 4 0,9 4 4 16,0 1-4-16,-1 0 4 0,0 0-4 0,-8 3 0 0,9-3 0 0,-1 5 4 15,0 0-4-15,-8-2 0 0,10 1 0 0,-2 1 4 0,0 4-4 16,-8-5 0-16,10 1 4 0,-2 4-4 0,-8 1 4 0,8-6 0 16,-8 5 4-16,8-4-4 0,-8 4 4 0,0-5-4 0,0 0-8 15,0 1 20-15,0-1 0 0,9 1 0 0,-9-1 0 0,-9-5-4 16,9 6 4-16,0-7-4 0,0 3 0 0,-8-1 0 0,8-1 0 0,-8 1-4 16,0-6 0-16,8 1 0 0,-10 1-4 0,2-2 0 15,0 0 4-15,8-4-8 0,-18 6 0 0,10-6 0 0,-1 4-4 0,1-8 0 16,0 4 0-16,-1 0 0 0,0-6 0 0,1 2-4 0,0 0 0 15,-2-2 0-15,2 1-8 0,0 1 0 0,-1-6-4 0,0 5-4 16,1-4-12-16,0-1 4 0,-1 0-8 0,9 1-4 0,-8-1-4 0,-1 1-8 16,9-1-12-16,-9 1-8 0,9 4-4 0,-8-5-4 0,8 1-4 15,0-1-44-15,0 0-36 0,0 1 24 0,0 4 20 0,8-4 24 16</inkml:trace>
        </inkml:traceGroup>
        <inkml:traceGroup>
          <inkml:annotationXML>
            <emma:emma xmlns:emma="http://www.w3.org/2003/04/emma" version="1.0">
              <emma:interpretation id="{6D9BF331-12F1-4594-98D7-4B34F3280F4E}" emma:medium="tactile" emma:mode="ink">
                <msink:context xmlns:msink="http://schemas.microsoft.com/ink/2010/main" type="inkWord" rotatedBoundingBox="11229,4664 12535,4714 12503,5561 11196,5511"/>
              </emma:interpretation>
            </emma:emma>
          </inkml:annotationXML>
          <inkml:trace contextRef="#ctx0" brushRef="#br0" timeOffset="14322.6826">324 1237 47 0,'0'0'96'0,"0"0"-4"0,0 0-4 0,0-6-24 0,0 6 0 16,0 0 0-16,0 0 0 0,8 0 0 0,-8 0 0 0,10 6 0 0,-10-6-8 16,8 0 0-16,-8 4-4 0,8-4-4 0,1 5 0 0,-9-5-8 15,8 6-4-15,1-6 0 0,-1 4 0 0,1-4-8 0,-1 4 0 16,0 1-4-16,2-5-4 0,-2 5-4 0,0-5-4 0,2 6-4 16,-2-6 0-16,0 0 0 0,9 0-4 0,-9 0-4 0,1 0-8 15,0 0-8-15,-1 3-8 0,0-3-4 0,10 0-20 0,-10-3-12 16,0 3-16-16,2 0-20 0,-2 0-16 0,0 0-56 0,1 0-36 0,-1 0 44 15,1 0 24-15,0 0 28 0,-1 0 24 0</inkml:trace>
          <inkml:trace contextRef="#ctx0" brushRef="#br0" timeOffset="14691.6938">869 1183 59 0,'0'-4'92'15,"-8"-1"-8"-15,8 5-4 0,0 0-24 0,0 0 0 0,0 0 0 16,0 0 0-16,0 0 4 0,0 0-4 0,8 5 4 0,-8-1 4 0,0 2 0 15,0-2-8-15,10 0 0 0,-10 7 4 0,8-7-4 0,-8 6 0 16,8 5-4-16,1-6 0 0,-9 5-8 0,9 2-4 0,-1 2 0 16,0-4-8-16,9 0-8 0,-8 1 4 0,0 4-8 0,-1-4-4 15,0 4 0-15,10-5-4 0,-10 1 0 0,0 4-8 0,10-5 4 16,-10 1 0-16,9-1-4 0,-9 0 0 0,10 1 0 0,-10-1-4 0,0 1-4 16,10-1-4-16,-10 0-4 0,1 0-4 0,0-4-16 15,-1 5-8-15,1-6-28 0,-1 1 4 0,0 0-12 0,1-6-24 0,-9 6-16 16,9-5-16-16,-9-1-52 0,0-4-16 0,0 0 36 0,0 0 32 0,0-4 24 15,0-1 20-15</inkml:trace>
          <inkml:trace contextRef="#ctx0" brushRef="#br0" timeOffset="14936.04">1220 1222 19 0,'0'-10'120'0,"0"6"-8"0,-10-7-8 0,10 7-16 0,0 0 4 16,-8 4 0-16,8 0 0 0,-8-6-8 0,8 6-8 0,-9 0-4 0,0 0-8 15,9 6-4-15,-8-6 0 0,0 4-8 0,-1 0 0 0,9 3-4 16,-8-3 0-16,-1 5 0 0,0 1-4 0,1 0-4 0,0-1-4 16,-10 5-4-16,10 2-4 0,0-3 0 0,-10 6-8 0,10-5-4 15,-1 6 0-15,-7-1-4 0,6 1 0 0,-6-1 0 0,8 0-4 16,-10 0 0-16,10-5-8 0,-1 6 0 0,-8-1-4 0,8-5 0 0,1-1-12 16,0 3-8-16,-1-7-20 0,9 1-8 0,-9-1-16 0,9 2-16 15,-8-7-8-15,8 0-20 0,0 2-12 0,0-2-12 0,0-4-40 16,0-4-36-16,8-2 32 0,-8 2 36 0,9 0 28 0,-9-7 24 15</inkml:trace>
          <inkml:trace contextRef="#ctx0" brushRef="#br0" timeOffset="15479.592">1339 910 39 0,'0'-4'96'0,"0"-1"-8"0,0-5-12 16,0 6-24-16,0-7-4 0,0 7-4 0,0-1-4 0,0 0-4 15,8 1-4-15,-8-1 4 0,0 0-8 0,8-4 0 0,-8 9 4 16,9-6 0-16,-9 3 0 0,9-3 0 0,-9 6-4 0,8-5 0 15,1 5 4-15,-1 0 0 0,0 0-4 0,2 0 0 0,-2 0-4 16,0 0-4-16,2 5 0 0,-2-5-4 0,0 6 0 0,-8-3-4 0,8 7 0 16,1-5-4-16,0 5 4 0,-9-1-4 0,0 0-4 0,8 2 0 15,-8 3 4-15,0 0-4 0,-8 0 0 0,8 1 0 0,-9-1-4 16,9 6-4-16,-9-6 4 0,1 0-4 0,0 1 8 0,0-1-4 16,-2 0 0-16,2-4 4 0,0 3-8 0,-2-2 8 0,2-1 0 15,0-6 0-15,-1 1 0 0,1 0-4 0,8-5-4 0,-9 5 4 16,9-5-4-16,0 0 0 0,0-5 4 0,-9 5-4 0,9-5 0 0,0 0 4 15,9 1 0-15,-9-1 0 0,0 0-4 0,0 1 0 16,9 4 4-16,-9-7 0 0,8 4 4 0,-8 3-4 0,9-5 8 0,-9 5 0 16,8 0 0-16,-8 0-4 0,8 0 4 0,2 5 4 0,-2-2 0 15,0 8 4-15,-8-6 12 0,10 4 4 0,-2 1 0 0,0-1 0 16,0 1-4-16,1-1 4 0,0 7-8 0,-9-7 4 0,8 5 0 0,1-5 0 16,-1 1-8-16,0 1 0 0,2-3 0 0,-2-3-4 0,-8 5 0 15,8-6-4-15,0 2 0 0,2-6 0 0,-10 4 0 0,8-4 0 16,0-4-8-16,1 4 4 0,-9-6-4 0,9 2-4 0,-1-1 0 15,-8-5-8-15,9 2-8 0,-1-3-8 0,-8-3-20 0,8 4-12 16,-8-4-16-16,0 0-20 0,8 4-20 0,-8-9-28 0,0 4-28 0,0 1-56 16,0 3 24-16,0-2 40 0,-8-1 20 0,8 4 32 0</inkml:trace>
        </inkml:traceGroup>
        <inkml:traceGroup>
          <inkml:annotationXML>
            <emma:emma xmlns:emma="http://www.w3.org/2003/04/emma" version="1.0">
              <emma:interpretation id="{F474C9B5-AED9-4CAE-8181-6D5085F1BE48}" emma:medium="tactile" emma:mode="ink">
                <msink:context xmlns:msink="http://schemas.microsoft.com/ink/2010/main" type="inkWord" rotatedBoundingBox="12968,4888 13416,4905 13393,5494 12945,5477"/>
              </emma:interpretation>
              <emma:one-of disjunction-type="recognition" id="oneOf4">
                <emma:interpretation id="interp12" emma:lang="" emma:confidence="0">
                  <emma:literal>90</emma:literal>
                </emma:interpretation>
                <emma:interpretation id="interp13" emma:lang="" emma:confidence="0">
                  <emma:literal>&gt; o</emma:literal>
                </emma:interpretation>
                <emma:interpretation id="interp14" emma:lang="" emma:confidence="0">
                  <emma:literal>, o</emma:literal>
                </emma:interpretation>
                <emma:interpretation id="interp15" emma:lang="" emma:confidence="0">
                  <emma:literal>30</emma:literal>
                </emma:interpretation>
                <emma:interpretation id="interp16" emma:lang="" emma:confidence="0">
                  <emma:literal>' o</emma:literal>
                </emma:interpretation>
              </emma:one-of>
            </emma:emma>
          </inkml:annotationXML>
          <inkml:trace contextRef="#ctx0" brushRef="#br0" timeOffset="16366.214">2080 1006 31 0,'0'0'88'16,"0"-5"-4"-16,0 5-8 0,0 0-24 0,0 0 0 0,0 0-4 15,0 0-4-15,0 0 0 0,0 0 0 0,0 0-4 0,0 0 4 16,0 5-4-16,0-5 0 0,0 0-4 0,0 5 0 0,8-5 0 0,-8 5-4 15,10 0 4-15,-10-5-4 0,8 3 0 0,-8 3 0 0,8-1-8 16,2 5 0-16,-2-6-8 0,0 1 0 0,1 5 0 0,7-5 4 16,-7 5-4-16,0-6 0 0,7 6 0 0,-6-1 4 0,-2-4-4 15,9 4 0-15,-8 1 0 0,7-1 4 0,-7 1-8 0,8-4-4 16,0 3 0-16,-9 0 0 0,10 1-4 0,-10 0 4 0,10-6 0 0,-2 7-4 16,-7-3 0-16,7-3 0 0,-6 5-4 0,6-6 4 0,-8 6-4 15,2-5 0-15,-2 1 0 0,0 2 4 0,1-3-4 16,0 0 0-16,-1 4 0 0,1-3 4 0,-1-2-4 0,-8 5 0 0,8-3 4 15,-8-2 0-15,0 6 0 0,0-6-4 0,0 1 4 0,9 5 0 16,-9-5 0-16,0 0 0 0,0 0 0 0,0 4 0 0,0-4 0 16,-9 0-4-16,9-1 4 0,0 2 0 0,-8 3 0 0,8-4 0 0,0 0 0 15,-8-1 0-15,8 1 0 0,-9 5 0 0,1-6 0 16,8 1 0-16,-9 5 4 0,0-5-4 0,1 4-20 0,0-4 28 0,-2 5-4 16,2-1 4-16,-8-4-4 0,6 5-4 0,2-6 4 0,0 6 0 15,-1-1 0-15,-7 1-4 0,6-5 4 0,2 5-4 0,-8-6 4 16,6 6-4-16,2-5-4 0,0-1 0 0,-1 1 0 0,0 1 4 0,1-2-4 15,-1 0 0-15,9 2-8 0,-8-2 0 0,8-4-4 0,-8 0-12 16,8 0-12-16,0 6-12 0,0-6-8 0,0 0-16 0,-9 0-16 16,9 0-16-16,0 0-20 0,0 0-28 0,0 0-56 0,9 0 24 15,-9-6 44-15,0 6 20 0,8 0 24 0</inkml:trace>
        </inkml:traceGroup>
        <inkml:traceGroup>
          <inkml:annotationXML>
            <emma:emma xmlns:emma="http://www.w3.org/2003/04/emma" version="1.0">
              <emma:interpretation id="{9C29475E-785A-4D7F-BA88-E9971995850C}" emma:medium="tactile" emma:mode="ink">
                <msink:context xmlns:msink="http://schemas.microsoft.com/ink/2010/main" type="inkWord" rotatedBoundingBox="13850,4978 14353,4997 14336,5456 13833,5437"/>
              </emma:interpretation>
            </emma:emma>
          </inkml:annotationXML>
          <inkml:trace contextRef="#ctx0" brushRef="#br0" timeOffset="16963.6157">3077 1208 59 0,'0'0'76'0,"0"-4"-4"0,-8-3-8 0,8 7-24 16,0 0 0-16,0 0 0 0,-8-4 0 0,8 4-4 0,0 0 0 15,0 0-4-15,-9 0 0 0,9 0-4 0,0 0-4 0,-8 4-4 16,8-4 0-16,0 7 0 0,-9-3 0 0,9-4 0 0,-8 9 4 0,8-4-4 16,0 0 4-16,-9 5 0 0,9-1-4 0,-8 1 0 0,8 4 4 15,-8-5-24-15,8 6 24 0,0-1-4 0,0 0 4 0,0 1-4 16,0 0-4-16,-10-1 0 0,10 1 4 0,10-1-4 0,-10 0 0 15,0-4 0-15,8 4 0 0,-8 0-4 0,8-4 0 0,1 0 4 16,-1 4 0-16,1-4 0 0,-1-1-4 0,1 1 4 0,-1-6 0 16,0 6 0-16,10-5-4 0,-10 5 4 0,10-6-4 0,-2 1 4 0,2 0-4 15,-10-5 0-15,9 5 0 0,1-5 0 0,-2 0 0 0,2 0-4 16,-2 4 4-16,-7-8-4 0,8 4 0 0,0 0 0 0,1-5 4 16,-2 0-8-16,-8 0 0 0,10 1 0 0,-10-1 0 0,9-5 0 15,-8 4 0-15,0 2 4 0,-1-5-4 0,0-1 0 0,0 1 4 16,2-1-4-16,-2 1 0 0,-8-1-4 0,8-4 0 0,-8 4 4 0,10 0 0 15,-10-4-4-15,0 5 0 0,0-6 0 0,0 5 4 0,0 1 0 16,0-5 0-16,0-1 0 0,0 5 0 0,-10 1 0 0,10-5-4 16,0 4 4-16,-8-5-4 0,0 6 0 0,8-5 0 0,-10 4-12 15,2-5 16-15,0 6 4 0,0-1-4 0,-1-5 0 0,0 7 0 16,1-2 0-16,-1-5 0 0,1 6-4 0,-10 5 4 0,10-6-4 0,0 0 4 16,0 5 0-16,-10-5-4 0,10 6 0 0,-10-1 0 15,10 5-4-15,-9-5 0 0,-1 5-4 0,10 0 0 0,-8 0-4 0,6 0 0 16,-6 5-12-16,-1-5-12 0,-1 5-8 0,10 4-8 0,-8-4-16 15,-2 4-20-15,0-3-24 0,2 4-12 0,-1-1-52 0,0 0-36 16,0 1 40-16,-1 4 32 0,2-3 28 0,-2 2 20 0</inkml:trace>
        </inkml:traceGroup>
      </inkml:traceGroup>
    </inkml:traceGroup>
    <inkml:traceGroup>
      <inkml:annotationXML>
        <emma:emma xmlns:emma="http://www.w3.org/2003/04/emma" version="1.0">
          <emma:interpretation id="{0FDFFED9-29C2-43E1-A1A5-5E8B5109F8C0}" emma:medium="tactile" emma:mode="ink">
            <msink:context xmlns:msink="http://schemas.microsoft.com/ink/2010/main" type="paragraph" rotatedBoundingBox="9313,5664 16361,6034 16300,7197 9251,68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0DD415-547A-492D-8959-3A59D5AE3441}" emma:medium="tactile" emma:mode="ink">
              <msink:context xmlns:msink="http://schemas.microsoft.com/ink/2010/main" type="line" rotatedBoundingBox="9313,5664 16361,6034 16300,7197 9251,6827"/>
            </emma:interpretation>
          </emma:emma>
        </inkml:annotationXML>
        <inkml:traceGroup>
          <inkml:annotationXML>
            <emma:emma xmlns:emma="http://www.w3.org/2003/04/emma" version="1.0">
              <emma:interpretation id="{550F96A0-6BE1-4B8D-B9A2-F7F89385FCD9}" emma:medium="tactile" emma:mode="ink">
                <msink:context xmlns:msink="http://schemas.microsoft.com/ink/2010/main" type="inkWord" rotatedBoundingBox="9312,5667 11387,5776 11341,6651 9266,6542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1" timeOffset="51132.2112">-1373 2368 47 0,'0'-5'92'0,"0"5"-12"0,-8-4 0 15,8 4-24-15,-9 0-4 0,9-5-4 0,-8 0 0 0,8 5-4 16,-9-5 0-16,9 1 4 0,-8-1 0 0,-1 0 0 0,9 5-4 16,-8-5 0-16,0 5-4 0,-2-5-4 0,2 5 4 0,0 0-4 0,-2 0-8 15,2-5-4-15,0 10 0 0,0-5 0 0,-1 0-8 16,1 5 4-16,-1 0-8 0,0 0 0 0,9 0 0 0,-8-1 0 0,0 6-4 15,-2-5 0-15,2-1 0 0,0 6-4 0,0 0 4 0,8-1 0 16,-10 5-8-16,10-4 4 0,-8 5 0 0,8-6 0 0,0 5 0 16,-8-4-8-16,8 5 4 0,0-6 0 0,0 5 0 0,0-3 4 0,8 3-4 15,-8-4 4-15,8 3 0 0,-8-4 0 0,10 7-8 16,-2-8 4-16,0 3 0 0,0-1-4 0,2-1 8 0,6 1-8 0,-7-6 0 16,8 7 4-16,-8-7 0 0,7 0 0 0,-8 6 4 0,10-5-4 15,0-5 0-15,-10 4-4 0,9-4 8 0,0 0-4 0,-9 0 0 16,9 0 4-16,-9 0-4 0,10-4 0 0,-10 4-4 0,10-5 4 15,-10 1 0-15,0-2 0 0,1-2 0 0,0 2 0 0,-1-3 0 0,-8 3 0 16,9-3 4-16,-1-1-4 0,-8 1 4 0,0-1 0 0,0 0-4 16,8 0 0-16,-8 1 0 0,0 0 0 0,0-1 0 0,-8 0 4 15,8 2-4-15,-8-3 0 0,8 2 4 0,-9-1-4 0,9 0 0 16,-8 1 0-16,-1-1 0 0,0 1 0 0,1 4 0 0,8-4 0 0,-16 4 0 16,6-5-4-16,2 6 0 0,0-2 4 0,-2 2 0 15,2-1-4-15,0 0 4 0,-1 5-4 0,1-5 4 0,-1 5 0 16,9 0 0-16,-8 0-4 0,-1 0 4 0,9 0 0 0,-8 0 4 0,8 5-8 15,0-5 4-15,-8 5 0 0,8 0 0 0,0-1 0 0,0 6 0 16,0-5-4-16,8 0 4 0,-8 0 0 0,0 4-4 0,8-4 4 16,-8 4-4-16,9 1 4 0,-1-1 4 0,1-3-8 0,-1 3 4 0,1-4-4 15,-1 4 4-15,0-4 4 0,2 1-4 0,-2-2 4 16,0 0-4-16,2 2 0 0,6-2 0 0,-8 2 4 0,1-2-4 0,0-4 4 16,-1 5 0-16,9-1-4 0,-9-4 0 0,2 6 0 0,6-3 4 15,-8 3 0-15,2-2 4 0,-2-4-4 0,0 6 4 0,10-2 0 16,-10 0 0-16,1-4 4 0,-1 6-4 0,0 3-4 0,2-3 0 0,-10-6 0 15,8 9 0-15,0-5 0 0,0 2 0 0,-8-2 0 16,10 1-4-16,-2-5 4 0,-8 6-8 0,8-2 0 0,-8 0-4 0,9-4-8 16,-9 0-4-16,8 0-8 0,1 6-8 0,-9-6-16 0,0-6-16 15,9 6-12-15,-1-4-16 0,-8 0-16 0,8-7-56 0,-8 1-20 16,8 1 32-16,-8-1 32 0,10-5 24 0</inkml:trace>
          <inkml:trace contextRef="#ctx0" brushRef="#br1" timeOffset="51530.1464">-1083 1903 55 0,'0'-5'80'0,"0"1"-4"0,9-1-4 0,-9 0-28 0,0-5-4 16,8 5-4-16,-8 1 4 0,9-1-4 0,-9-5-4 0,9 6 0 0,-9-1 0 15,8 0-4-15,0 0 0 0,-8 1-4 0,8-2 0 16,2 1 4-16,-2 5-8 0,0 0 0 0,2-4-4 0,-10 4 4 0,8 0-4 16,0 0-8-16,1 4 4 0,-9-4-4 0,8 5-4 0,-8 1 0 0,9 3 0 15,-9-4 0-15,0 4 4 0,8-4-4 0,-8 5 0 16,0-1-4-16,0 1 0 0,0 4 4 0,0-4-4 0,-8 4 4 0,8-4 0 16,0 4-4-16,-9-4 4 0,9 4 0 0,-8-4-4 0,8 4 4 15,-9-4-4-15,9-2 8 0,-8 3 0 0,8-1 0 0,-8-1-4 16,8 1 0-16,0-6 4 0,0 6 4 0,0-5 0 0,-10 5 0 15,10-6 0-15,0 2-4 0,0 3 4 0,10-5 0 0,-10 1 0 16,0 0 4-16,8 0-20 0,-8-1 20 0,8 2-4 0,-8-2 0 0,9 0-4 16,-9 3 0-16,8-3-4 0,1-4 0 0,-1 4-4 0,1-4 4 15,-1 0 0-15,0 5 0 0,-8-5-4 0,10 0-12 0,-2 0-4 16,0 0-8-16,2 0-20 0,-2 0-20 0,0 0-16 0,0 0-16 16,1 0-64-16,-1 0-28 0,1 0 36 0,0 0 28 0,-1 0 24 15</inkml:trace>
          <inkml:trace contextRef="#ctx0" brushRef="#br1" timeOffset="51791.4433">-657 2378 47 0,'0'0'92'0,"-8"0"-4"15,8 0-4-15,0 0-24 0,0 0 0 0,0 0 0 0,0 0 0 16,8 0 0-16,-8 0 4 0,0 0-8 0,0 0-4 0,10 0 0 16,-10 0 0-16,8 0-4 0,-8 0-12 0,8 0 0 0,1 0-4 0,-9 0-4 15,8 0-12-15,0 0 0 0,1 0-4 0,0 0 0 16,-1 5-4-16,0-5-4 0,2 0 0 0,-2 0-4 0,0 0-12 0,1 0-20 16,0 0-24-16,8 0-24 0,-17 0-24 0,8 0-24 0,0 0-64 15,1 0 16-15,0 0 32 0,-9 0 28 0,8 0 28 0</inkml:trace>
          <inkml:trace contextRef="#ctx0" brushRef="#br1" timeOffset="52496.557">-162 2137 31 0,'8'-4'100'0,"-8"0"-16"0,0-2-4 0,0 6-20 16,0-4-8-16,0-1-4 0,9 5-4 0,-9-5-4 0,0 5-4 0,0-5 4 15,9 5 8-15,-9 0 0 0,0 0 4 0,8 0 0 16,-8 0 0-16,0 0-4 0,8 0-4 0,-8 5-4 0,10 0-8 0,-10 0 0 15,0-1-8-15,8 6 0 0,-8-6-4 0,8 7 0 0,-8-2-4 16,9 5 0-16,-9 1-4 0,0-1-4 0,0 1 0 0,0 4-4 16,0 1 4-16,0-7-4 0,0 7 0 0,0-1 0 0,0 0 0 0,0 0 0 15,0-4-4-15,0 4 0 0,0-5 0 0,0-4 0 0,0 4 0 16,0-4 0-16,0-1-16 0,9 1 16 0,-9-5 0 0,0-1 0 16,0 0 0-16,8-4 0 0,-8 0 0 0,8 0 0 0,-8-4 0 15,0 0-4-15,9-1 4 0,-1-5 0 0,-8 6 0 0,8-6 0 16,2 1-4-16,-10-1 4 0,8 0 0 0,0 1-4 0,2-1 0 0,-10 0 4 15,8 6 4-15,0-6-8 0,0 5 4 0,-8 1 0 0,9-1 0 16,0 0 0-16,-1 5 0 0,-8 0 0 0,9 0-4 0,-1 5 4 16,0 0 0-16,2-1 0 0,-10 1 0 0,8 5 0 0,0-1 0 15,2 1 4-15,-2-1-4 0,0 6 0 0,0-5 0 0,-8 4 4 16,9 0 0-16,-9 0 0 0,9 1-4 0,-9-1 0 0,0 1 4 0,0 0-4 16,0 3 0-16,0-3 0 0,-9-2 4 0,9 7-4 0,-9-5 0 15,1-1 4-15,0 1 0 0,0-6 0 0,-2 5 0 0,2-4 0 16,0-1 0-16,-10 1-4 0,10-1 4 0,-1-3 0 0,1-2-4 15,-10 1-4-15,10-5 0 0,0 0 0 0,0 0 0 0,-2-5-4 16,2 5-8-16,0-4-20 0,8-6 16 0,-10 5-12 0,2-5-12 16,0 1-16-16,8-1-8 0,-9-4-12 0,9-1-8 0,-8 2-24 0,8-2-36 15,0 1-20-15,0-5 28 0,-8 4 24 0,8-5 20 0</inkml:trace>
          <inkml:trace contextRef="#ctx0" brushRef="#br1" timeOffset="52948.348">239 2144 15 0,'0'-11'96'0,"8"7"-4"0,-8-6-12 0,0 5-28 16,9-5-4-16,-9 6-4 0,8-5 0 0,-8 3-4 0,9-4-4 15,0 6 0-15,-9-1-4 0,8-5 4 0,0 10-4 0,0-4 4 16,2-1-4-16,-2 0 0 0,-8 0-4 0,8 5 0 0,2 0-4 16,-2 0 0-16,0-4-4 0,-8 4 0 0,9 0-8 0,-1 4 4 0,-8-4 0 15,9 5 0-15,-9 0-4 0,8 0 0 0,-8-1 0 0,0 1-4 16,0 5 0-16,0-6 0 0,0 6-12 0,-8 0 4 0,-1-1 4 16,9 6 0-16,-8-1 0 0,-1-3 0 0,1 2 0 0,0-3-4 15,-2 4 0-15,2-3 0 0,0 3 0 0,-2-5 0 0,2 1 0 16,8-6 0-16,-8 5 4 0,0 1-8 0,8-4 8 0,-9-2-4 0,9-4 4 15,0 4-8-15,0-4 0 0,0 0 8 0,0 0-4 16,0 0 0-16,0 0 0 0,0 0 0 0,0 0-4 0,9 0 4 0,-9 0-4 16,0 0 4-16,8 0 4 0,-8 0 4 0,8 0-4 0,0 5 0 15,-8-5 4-15,10 6-4 0,-2-6 4 0,0 4 8 0,2-4-4 16,-2 5 4-16,0 0-4 0,1 0 0 0,-1-1-4 0,-8 1 0 16,9 0-4-16,-1 0 4 0,1-1-4 0,-1 1-4 0,0 0 0 0,2 0 0 15,-2-5 0-15,-8 5-4 0,8-5-4 0,2 5-4 16,-10-5-20-16,8 0-12 0,-8-5-24 0,8 5-24 0,-8-5-28 0,0 5-64 15,8-5-8-15,-8 0 36 0,0-4 36 0,0 4 24 0</inkml:trace>
        </inkml:traceGroup>
        <inkml:traceGroup>
          <inkml:annotationXML>
            <emma:emma xmlns:emma="http://www.w3.org/2003/04/emma" version="1.0">
              <emma:interpretation id="{01173CBF-F934-49CB-AE07-99E99EB9DAC4}" emma:medium="tactile" emma:mode="ink">
                <msink:context xmlns:msink="http://schemas.microsoft.com/ink/2010/main" type="inkWord" rotatedBoundingBox="11716,5990 13462,6081 13424,6804 11678,6713"/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54041.4234">1628 2192 7 0,'0'-6'88'0,"0"-3"-4"0,-8 3-8 0,8 2-28 0,0-1 4 0,0 0 0 16,-8 0 4-16,8 1-4 0,0 4-4 0,0 0-4 0,-9-4 0 16,9 4-4-16,-8 0-4 0,8 4 0 0,-9-4-4 0,9 4 0 15,-9 1 0-15,1 0 0 0,8 4 4 0,-8-3 0 0,-2 3 0 0,2 5-12 16,0-4 4-16,8 5 0 0,-8-2-4 0,-2 3-4 0,2 3 0 15,0 0 0-15,-1 0 0 0,1 0-4 0,-1 5-4 0,0 0 0 16,1 0 0-16,0 0-4 0,0 0 0 0,8-1-4 0,-10 2 0 16,10 4 0-16,-8-6 0 0,8 2 0 0,0-2-4 0,0 2 0 15,0-2 0-15,0 2 0 0,0-6 0 0,8 4-4 0,2-3 0 16,-10-1-4-16,8-5-8 0,0 1 0 0,0-1-8 0,1 0-20 16,0 1-8-16,8-5-16 0,-9-1-12 0,10 0-16 0,-10-3-8 0,0-2-56 15,10-4-32-15,-10 5 48 0,9-5 20 0,-8-5 24 0</inkml:trace>
          <inkml:trace contextRef="#ctx0" brushRef="#br1" timeOffset="54615.8894">1816 2646 35 0,'0'-4'100'0,"0"4"-12"0,0 0-8 0,0 0-28 0,0-4-4 16,0 4-4-16,0 4-4 0,0-4-4 0,0 4 4 15,0-4-8-15,0 6 0 0,0-2-4 0,0 1-4 0,0-1 4 0,0 2 0 16,0 3 0-16,0-5 0 0,0 6-8 0,9 0 0 0,-9-5 0 16,0 5 0-16,0-1 0 0,8 1 4 0,-8-1-4 0,9-4-4 15,-1 4 0-15,-8-4 0 0,8 5 0 0,2-5-4 0,-10-1 0 0,8 1 4 16,0 0-4-16,0-5-20 0,2 5 20 0,-10-5 0 16,8 5-4-16,0-5 4 0,1-5-8 0,-1 5 0 0,1-5 4 0,0 0 0 15,-1-4-4-15,0 4 0 0,-8-5-4 0,8 0 4 0,2-4-4 16,-2 5 4-16,-8-5-8 0,0-1 8 0,8 1 0 0,-8-1-12 15,0 1 4-15,0-5 4 0,0 4 0 0,0 1-4 0,0-1 4 16,-8 0 0-16,8 1-4 0,-8 1 4 0,-2 3 4 0,2 1-4 16,0-1 0-16,0 0 4 0,-1 6-4 0,0-7 4 0,1 7-4 15,-9-1 0-15,9 5 0 0,-2-5 0 0,2 5 0 0,-8 0 0 0,6 0 0 16,2 5 4-16,0-5-8 0,-1 5 8 0,1-1 0 0,-1 7-4 16,0-7-8-16,1 6 4 0,0 0 0 0,0-1 8 0,8 1-8 15,-10-1 0-15,10 1 4 0,-8 4 4 0,8-5-8 0,0 1 0 16,0-1 4-16,0-3 0 0,0 3 0 0,0-3-4 0,8 2 4 15,-8-8 0-15,10 6 0 0,-10-2 0 0,8 1 0 0,0-5 0 0,0 0 0 16,1 0-20-16,0 0 24 0,-1 0 0 0,1 0-4 0,-1 0 0 16,0 0 8-16,10 0 0 0,-10 4-4 0,0-4-8 0,2 0 4 15,6 6 0-15,-7-6 4 0,-1 4 4 0,1 1 4 0,8-1 4 0,-9 2 4 16,0 3 0-16,2-4 4 0,-2 4 0 0,0-3 4 16,2 3-4-16,-2 1 0 0,0-1-4 0,9-4 0 0,-8 4 0 0,0 1-4 15,-1-5-4-15,0 4-4 0,0-4 0 0,2 0 0 0,-2 5-4 16,-8-10 0-16,8 4 0 0,2-4-4 0,-2 5-8 0,0-5-8 15,1 0-12-15,-1 0-16 0,0 0-16 0,-8-5-16 0,9 5-20 0,0-4-24 16,-9-1-32-16,0-5-60 0,8 5 24 0,-8-4 36 0,0 4 28 16,0-5 20-16</inkml:trace>
          <inkml:trace contextRef="#ctx0" brushRef="#br1" timeOffset="54985.8971">2320 2537 35 0,'0'0'104'0,"0"0"-8"0,0 4-4 0,0-4-24 0,0 0-4 16,0 5-4-16,0-5 4 0,0 0-8 0,0 4-4 0,8-4 0 15,-8 0-8-15,0 0 4 0,8 0 4 0,0 0-8 0,-8 0 0 0,10 6-8 16,-2-12 0-16,0 6-4 0,9 0-8 0,-9-4-12 15,2 4 8-15,6 0-8 0,-8-5-8 0,2 1 0 0,6 4 0 0,-7-6-8 16,0 6-12-16,-1-4-16 0,9-2-28 0,-9 6-12 0,1-4-24 16,0 0-24-16,-1 4-60 0,0-6 4 0,2 6 28 0,-10 0 28 15,8-5 28-15</inkml:trace>
          <inkml:trace contextRef="#ctx0" brushRef="#br1" timeOffset="53481.9208">810 2458 47 0,'0'0'96'0,"0"0"-4"15,0 0-4-15,0 0-20 0,0 0 0 0,0-4 0 0,9 8 0 16,-9-4 0-16,8 0-4 0,-8 0-4 0,8 0 4 0,-8 0-8 16,9 0 0-16,0 0-4 0,-1 0 0 0,0 0-4 0,2 0-4 0,-2 0 0 15,0 0-4-15,10 0-4 0,-10 0-8 0,0 6-4 0,1-6-4 16,8 0-4-16,-8 0 0 0,-1 0 0 0,10 0-12 0,-10 0 0 15,0 0 0-15,10 0-8 0,-10 0-12 0,0 0-16 0,1 0-12 16,-1 0-12-16,0 0-32 0,2 0-12 0,-2 0-16 0,-8 0-8 16,8 0-64-16,-8 0-8 0,0 5 36 0,0-5 36 0,-8 4 20 15</inkml:trace>
          <inkml:trace contextRef="#ctx0" brushRef="#br1" timeOffset="53694.3525">869 2646 51 0,'0'0'100'0,"0"6"-4"0,0-2-12 16,0-4-20-16,0 5-4 0,0-5-4 0,0 0-4 0,0 4-4 15,0-4 0-15,0 0-4 0,10 0 4 0,-10 0-4 0,8 0 0 0,-8 0 0 16,8 0-4-16,1 0-4 0,0 0-8 0,-1 0 4 0,0 0-12 16,1-4 0-16,8 4-4 0,-8 0-8 0,7-5 4 0,-6 5-4 15,6-4-20-15,2 4 12 0,-10-6-8 0,9 6-20 0,-9-4-16 16,10 0-20-16,-2 4-24 0,2-6-24 0,-10 1-72 0,0 5 8 15,10-4 36-15,-10-2 24 0,9 6 20 0</inkml:trace>
        </inkml:traceGroup>
        <inkml:traceGroup>
          <inkml:annotationXML>
            <emma:emma xmlns:emma="http://www.w3.org/2003/04/emma" version="1.0">
              <emma:interpretation id="{28AB72A3-72E6-4084-9CE9-9990BD4A0CC6}" emma:medium="tactile" emma:mode="ink">
                <msink:context xmlns:msink="http://schemas.microsoft.com/ink/2010/main" type="inkWord" rotatedBoundingBox="13679,5893 16361,6034 16300,7197 13618,7057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56142.8038">3667 2273 23 0,'0'-11'100'0,"8"7"-4"0,-16 0-8 0,8-2-24 0,0 2-4 16,0-2 0-16,0 6-4 0,-8-4 8 0,8 4-4 0,-8 0-8 15,8 0 4-15,0-5-4 0,-10 5-4 0,10 0-4 0,0 0-8 0,-8 0 0 16,0 5-12-16,8-1 0 0,0-4 0 0,-9 10 0 16,0-4-4-16,9-2-4 0,-8 5 4 0,8 1-4 0,-9 0 4 15,1 4 0-15,0 0-4 0,8 1 0 0,-8-1 4 0,-2 10 0 0,2-5-4 16,0 6 4-16,8-2-4 0,-10 0 4 0,2 7-4 0,0-1 0 15,8-5-4-15,-9 10 4 0,0-5-8 0,9-1 0 0,0 1 0 16,-8 4-4-16,8-4 0 0,0 0 0 0,0-5-4 0,0 5 4 0,0-5-4 16,8-1 4-16,-8 2-4 0,9-6-8 0,0 0-8 15,-1 0-8-15,0-5-16 0,2-3-8 0,-2 3-24 0,10-5-20 0,-10-4-20 16,8 0-16-16,-7-1-60 0,8 2-20 0,-8-12 32 0,7 6 36 16,-6-4 32-16</inkml:trace>
          <inkml:trace contextRef="#ctx0" brushRef="#br1" timeOffset="56648.4498">3905 2723 19 0,'0'0'112'0,"0"0"-8"0,0-4-12 16,0 4-24-16,-9 0-4 0,9 0-4 0,0 0-20 0,0 0 24 0,0 4-8 16,0-4-4-16,0 5 0 0,0 0-8 0,0 0-4 0,0-5 4 15,0 4 0-15,0 1-12 0,0 0 0 0,0 4-4 0,0-4-4 0,0 5 0 16,0-5 0-16,0 4-8 0,0-4 0 0,0 5 0 0,9-6-4 15,-9 1 0-15,0 0 0 0,0 5-4 0,9-5 0 0,-1-1-4 16,-8 1 0-16,9-5 0 0,-1 5 0 0,-8-5 4 0,8 4-4 16,1-4 0-16,0 0-4 0,-1 0 4 0,0 0 0 0,2-4-4 15,-2 4 4-15,0-5-4 0,1 0 0 0,0 1 4 0,-1-6-8 0,0 5 8 16,1-5-4-16,-9 1 0 0,8-1 0 0,-8 1 0 0,8-1-4 16,-8-5 4-16,0 6 0 0,0-5 0 0,0 0 0 0,0 4 0 15,-8-5 0-15,8 5-4 0,-8-3 8 0,8 3-4 0,-9-5 0 0,1 7 0 16,0-3 0-16,-1 1 0 0,0 6 4 0,1-5-4 15,0 3 4-15,-2 2-4 0,-6-1 0 0,7 5 0 0,0-6 0 0,1 6 0 16,0 0-20-16,-1 0 24 0,-8 6-4 0,8-6 4 0,1 9-4 16,0-3 4-16,-2-2-4 0,10 1 0 0,-8 5 0 0,0-1 0 15,-1-3 0-15,9 2 0 0,-9 2 0 0,9-1-4 0,-8 1 0 0,8-1 0 16,0 1 0-16,0 0 0 0,0-5 0 0,0 5-4 0,0-1 4 16,0-4 0-16,8 0 4 0,-8-1-4 0,9 1 0 0,0 0 0 15,-1-5 0-15,0 4 4 0,2-4 0 0,-2 0 0 0,0 5-4 16,1-5 0-16,0 0 4 0,8 0 4 0,-9 0-4 0,0 0 4 15,10 0 0-15,-10 5-8 0,0-5 8 0,10 5 0 0,-10-5-4 0,1 5 4 16,0 0-4-16,7-1 4 0,-7 1-4 0,-1 0 0 0,0 0 0 16,2 0 0-16,6-1-4 0,-6 6 0 0,-2-10 0 0,8 5-4 15,-7 0-4-15,0 0-4 0,-1-1-16 0,9-4-16 0,-9 5-20 16,2-5-20-16,-2 0-20 0,8 0-44 0,-6 0-40 0,-2-5 32 16,0 5 28-16,1-4 24 0,0-6 24 0</inkml:trace>
          <inkml:trace contextRef="#ctx0" brushRef="#br1" timeOffset="57071.319">4348 2556 23 0,'0'3'128'0,"0"-3"-16"0,0 6-8 0,-8-2-32 15,8 2-4-15,0-2-4 0,0 0 0 0,0 2 0 0,0-1-8 16,0-1-4-16,8 2 4 0,1-6-4 0,-9 4-16 0,8-4-8 16,1 0 4-16,-1 0-4 0,1 0-8 0,7 0-8 0,-6 0 0 0,6 0-4 15,2-4-4-15,-2-2 0 0,2 2-4 0,-1-1-12 0,9-1-16 16,-10 2-20-16,2 0-24 0,-2-6-24 0,2 4-32 0,-1-3-60 15,-1 5 16-15,2-5 32 0,-10-1 24 0,10 4 28 0</inkml:trace>
          <inkml:trace contextRef="#ctx0" brushRef="#br1" timeOffset="56887.8105">4459 2306 31 0,'0'0'120'0,"0"0"-16"16,0 5-4-16,0-5-28 0,0 4-4 0,0-4 0 0,0 10 0 0,0-5-8 15,0 0 4-15,0 4-4 0,0 1-4 0,0-1-12 0,0 6 0 16,0-6 0-16,0 6-12 0,0 4 4 0,0-5-8 0,0 5 0 15,0 0-4-15,0 1-4 0,0 0-4 0,0-2-4 0,0 7-4 0,0-6 0 16,0 0-4-16,0 4 0 0,0-2 0 0,0-3-4 0,0 1 0 16,0-4 0-16,0 4-4 0,0-5-8 0,0 1-28 0,0-1 12 15,0-5-20-15,-8 6-16 0,8-6-24 0,0-4-16 0,0 0-36 16,-8 0-48-16,8 0 16 0,-10-5 36 0,2-5 28 0,8 0 24 16</inkml:trace>
          <inkml:trace contextRef="#ctx0" brushRef="#br1" timeOffset="57478.2305">4774 2287 63 0,'0'0'96'0,"0"0"-8"0,0-5 0 0,0 5-24 0,10 0-4 15,-10 0 8-15,0 0 0 0,0 0 0 0,8 5 4 0,-8-5 4 0,0 5-4 16,8 4-4-16,-8-4-8 0,0 4-4 0,9-4-4 0,-9 5-4 16,0 4 0-16,8 1-4 0,-8-1 0 0,0 0-8 0,0 5 4 15,0 6 0-15,0-6-4 0,-8 0 0 0,8 0 0 0,-9 6-8 0,9-7-4 16,-8 1-4-16,8 0-4 0,0 1-4 0,-8-1-4 16,8-4 0-16,-10 0 0 0,10-1 0 0,0-5-8 0,-8 1 0 0,8-1 0 15,0-5 0-15,0-4 0 0,8 6-4 0,-8-12 0 0,0 6-4 16,10-4 4-16,-2-1-8 0,-8-5 4 0,8 1 4 0,1-1-4 15,-1 2 0-15,1-7 0 0,-9 5-4 0,17 1 4 0,-9-6 0 0,0 5 4 16,2-4-4-16,-2 5 4 0,0-1 4 0,2 5-4 16,-2 1 4-16,0-2 0 0,0 2-4 0,1 4 4 0,-1 0 4 0,1 4-4 15,0 2 0-15,7-2 0 0,-6 1 0 0,-2 5 0 0,0-1-4 16,10 1 4-16,-10 4 0 0,9-5-4 0,-9 6 4 0,1-1 0 16,8-3 0-16,-9 3 0 0,0-1 0 0,2 2 0 0,-2-1 0 0,0 5 4 15,-8-9-4-15,0 5 0 0,10-1 4 0,-20 0-8 16,10 1 4-16,-8-6 0 0,0 6 0 0,-2-6-4 0,2 1-4 0,0 0-8 15,-9-6-16-15,0 6-8 0,8-10-16 0,-7 4-8 0,-2 2-20 16,10-6-12-16,-10-6-16 0,2 2-16 0,7-1-48 0,-8-4-28 16,8-6 36-16,-7 5 36 0,8-4 20 0,-2-5 20 0</inkml:trace>
          <inkml:trace contextRef="#ctx0" brushRef="#br1" timeOffset="57765.4608">5218 2148 87 0,'8'-4'104'0,"1"4"-4"15,0 0 0-15,-1-7-20 0,1 7-4 0,-1 0 4 0,0 0 4 16,1 7 0-16,0-3-4 0,-1 0-4 0,0 1-4 0,2 0-4 16,-2 4 4-16,0 1-12 0,1 5 4 0,0-5-8 0,-1 3 0 0,0 2-4 15,1-1-8-15,-1 11 0 0,0-6-4 0,-8 0 0 16,10 5-4-16,-2 0-4 0,0 4-4 0,-8-3-4 0,10 3-4 0,-10 1 0 15,8 4-8-15,-8-4 4 0,0 5-4 0,8-5-4 0,-8 4 0 16,-8 1-4-16,8-1 0 0,-8 1 0 0,8 4 0 0,-10-4-4 16,2 0-4-16,-10-1-4 0,10 0-8 0,-9 1-20 0,1-1-20 15,-2 2-24-15,-8-2-20 0,1-5-28 0,0 7-36 0,-10-7-44 16,9 1-56-16,-16 0 44 0,9-1 40 0,-11 1 32 0,2-5 28 16,-1 0 20-16</inkml:trace>
          <inkml:trace contextRef="#ctx0" brushRef="#br1" timeOffset="55439.6839">2788 2234 19 0,'-8'0'104'0,"8"0"-8"0,0 0-8 0,0 0-24 16,0 0-4-16,0 0-4 0,0 0-4 0,0 4 0 0,0-4-4 16,0 6 0-16,0-2-4 0,0 2 0 0,0-2 4 0,0 5-12 15,0-3 8-15,0 8-4 0,0-5-4 0,0 1-4 0,0 4-8 16,0 6 4-16,0-6 0 0,0 5-8 0,0-5 4 0,0 5-4 15,0 1 0-15,0-6-8 0,0 4 0 0,0 3-4 0,0-2 0 0,0-4 0 16,0 3-4-16,0-3 0 0,0-2-4 0,0-3 4 0,0 0 0 16,0 0-4-16,0-1 0 0,0-3 0 0,0-2 4 0,0 1-4 15,0-5 0-15,8 0 4 0,-8 0-8 0,0-5 4 0,8 1-4 0,-8-2 0 16,0-3 4-16,9 3-4 0,0-2 0 0,-9-2 0 16,8 1 4-16,1-1-4 0,-1 1 0 0,0-1 4 0,2 0-4 0,-2 6 4 15,0-7 0-15,0 7 0 0,-8-1 4 0,10 0-4 0,-2 5 4 16,0 0 0-16,1 0-8 0,0 0 12 0,-1 5-4 0,1 0-4 15,-1-1-4-15,0 1 4 0,0 5 0 0,2 0-4 0,-2 0 8 16,0-1 0-16,-8 1-4 0,10-1 0 0,-2 5 0 0,-8 1 0 0,8-5 0 16,-8 3 0-16,0 2 0 0,0-1 4 0,0 1-4 15,-8-1 0-15,0-5 0 0,8 6 0 0,-10-1 0 0,2-4 0 0,-10 0 0 16,10 4 0-16,0-5 0 0,-9 1 0 0,9-5 0 0,-10 5 0 16,10-6-4-16,-10 1 4 0,10-5-4 0,-8 5-4 0,6-5-4 15,2 0-8-15,0-5-16 0,-1 0-12 0,1 1-20 0,-1-1-16 16,0-5-20-16,1 0-28 0,0-4-48 0,8 5 4 0,-8-5 40 15,8-1 24-15,-10 1 16 0</inkml:trace>
          <inkml:trace contextRef="#ctx0" brushRef="#br1" timeOffset="55741.8781">3163 2177 43 0,'0'0'92'0,"9"0"-4"16,-9 0 4-16,8 0-24 0,0 0 4 0,-8 0-4 0,10 4 0 15,-2 1 0-15,-8 1 0 0,8-2-4 0,0 0 0 0,2 6-8 0,-2-1-4 16,0 1-12-16,9-1 0 0,-8 7-8 0,0-3 0 0,-1 7 0 16,10-1-4-16,-10 0-8 0,0 0 0 0,0 0 0 0,2 5-4 15,-2 1-20-15,0-2 24 0,-8 6-4 0,9-5-4 0,-9 5 4 0,0 0-4 16,0 4-4-16,0-4 0 0,0 1 0 0,0 3-4 15,-9 0-4-15,1-4 0 0,0 4 4 0,-2-4-4 0,2 5-4 0,-8-5 0 16,6-1-4-16,-6 1-12 0,-2 0-12 0,1-6-20 0,1 6-16 16,-2-10-24-16,2 6-20 0,-2-11-24 0,1 5-60 0,0-9 4 15,8 5 40-15,-7-11 32 0,8 1 20 0</inkml:trace>
        </inkml:traceGroup>
      </inkml:traceGroup>
    </inkml:traceGroup>
    <inkml:traceGroup>
      <inkml:annotationXML>
        <emma:emma xmlns:emma="http://www.w3.org/2003/04/emma" version="1.0">
          <emma:interpretation id="{6E058C9E-DC5D-43AD-8BE7-9FC02DE1067B}" emma:medium="tactile" emma:mode="ink">
            <msink:context xmlns:msink="http://schemas.microsoft.com/ink/2010/main" type="paragraph" rotatedBoundingBox="9406,7208 16680,7268 16671,8307 9398,8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B6985D-A13E-44B7-8FAA-7636BB926D06}" emma:medium="tactile" emma:mode="ink">
              <msink:context xmlns:msink="http://schemas.microsoft.com/ink/2010/main" type="line" rotatedBoundingBox="9406,7208 16680,7268 16671,8307 9398,8247"/>
            </emma:interpretation>
          </emma:emma>
        </inkml:annotationXML>
        <inkml:traceGroup>
          <inkml:annotationXML>
            <emma:emma xmlns:emma="http://www.w3.org/2003/04/emma" version="1.0">
              <emma:interpretation id="{9BD8B341-0CE3-49AC-AE4C-5F07B9E80D9B}" emma:medium="tactile" emma:mode="ink">
                <msink:context xmlns:msink="http://schemas.microsoft.com/ink/2010/main" type="inkWord" rotatedBoundingBox="9406,7241 10227,7248 10221,7968 9400,7961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75004.3431">-1270 3375 75 0,'0'0'92'0,"-9"-4"-4"0,9 4-4 0,0-6-24 0,0 6 4 16,-8-4-4-16,8 4 4 0,0 0-4 0,-9 0 0 0,9 0 0 15,-9-5 0-15,9 5-4 0,0 0-8 0,-8 0-8 0,8 0 4 16,-8 0-4-16,8 0 0 0,-8 0-8 0,-2 5 0 0,10-5 0 16,-8 4 0-16,0 2-4 0,-2-6 0 0,10 4 0 0,-8 6 0 15,0-5 0-15,-1 5-8 0,1-6 0 0,-1 11 4 0,1-6-4 0,-1 1-4 16,9 5 0-16,-8-1 0 0,0 5-4 0,-2-6 0 0,10 7 0 16,-8-1 0-16,0 0-4 0,8 2 0 0,-10-3 0 0,10 1 0 15,-8 5-4-15,8-5 0 0,0 5 0 0,0-3-4 0,0 1 0 16,0-3 0-16,0 6 0 0,0-6 4 0,8 0-4 0,-8 5 0 15,10-5 0-15,-2 0-4 0,0-4 4 0,2 4 0 0,-2 0-4 0,0 1-4 16,1-7-8-16,-1 2-8 0,1-1-8 0,-1 1-8 0,9-1-8 16,-9-4-12-16,2-1-8 0,-2 1-8 0,0 0-12 0,10-1-12 15,-10-4-4-15,0 1-4 0,1-2-48 0,0-4-36 0,-1 0 36 16,1 0 28-16,-1-4 24 0</inkml:trace>
          <inkml:trace contextRef="#ctx0" brushRef="#br0" timeOffset="75688.5321">-1048 3519 39 0,'0'-4'80'0,"0"-2"-4"0,0 6-8 0,0-4-24 0,0-2-4 16,0 3-4-16,0-3 4 0,0-3-8 0,0 5 0 15,0-2 4-15,8 2-4 0,-8-2 0 0,0-2-4 0,8 3 0 0,-8-1 4 16,8 2 0-16,-8-1 4 0,10-5-4 0,-2 6 0 0,0-2 0 15,2 2-8-15,-2-1 0 0,0 5 4 0,1-4-8 0,8 4 0 16,-9 0-4-16,1-6 4 0,-1 6-4 0,0 0-4 0,2 6 4 16,-2-6-4-16,0 4 0 0,2 1-4 0,-2-1 4 0,0 2-4 15,-8-2 0-15,8 6 0 0,-8-1-4 0,0 2 0 0,0-3 0 0,0 8 0 16,0-7-4-16,0 4 4 0,0 3-4 0,-8-2 0 16,8 1 4-16,-8-2-4 0,8 2 4 0,-8-1-4 0,8 1 4 0,-10-5 0 15,10 3-4-15,-8-3 0 0,8 0 0 0,-8 0-4 0,8-6 8 16,0 1-8-16,-10 0 0 0,10 0 4 0,0-5 0 0,0 4 0 15,0-4 0-15,0 0-4 0,0 0 8 0,0 0-4 0,0 0 4 16,10 0-4-16,-10 0-16 0,0 0 16 0,8 0 4 0,-8 0-4 0,0 0 4 16,8 0 0-16,-8 0 0 0,10 0 0 0,-10 0-4 0,8 0 4 15,0 0-4-15,0 0 0 0,-8 0 0 0,9 0 0 0,-1-4-4 16,1 4 8-16,0 4-4 0,-1-4 0 0,0 0 4 0,-8 5 0 16,10 0-8-16,6-5 4 0,-8 5 4 0,-8-1 0 0,10 3-4 15,-2-4 4-15,0 7 0 0,1-5 8 0,-1 4-8 0,1 1 8 0,0-1 0 16,-1 1-4-16,-8 0 4 0,8-1 0 0,0 1 0 0,-8-1 4 15,10 5-4-15,-10-4 4 0,0 0 4 0,8 5 0 0,-8-6-4 16,0 5 4-16,0-4 0 0,0-1 0 0,0 6 0 0,-8-5 0 16,8-1-4-16,-10 1 0 0,2 0 0 0,0-1-4 0,0 1 0 15,-1-1-4-15,0-4 0 0,1 4 0 0,-1-3-4 0,-7-2 0 0,6 1 0 16,2 0-4-16,-8-5-4 0,6 5 0 0,2-5-4 0,-9 0-4 16,8 0-8-16,1 0-12 0,-1-5-12 0,-7 0-8 0,8 5-12 15,-2-9 0-15,2 3-12 0,0 2-12 0,-2-6-12 0,2 1-16 16,0-1-20-16,8 1-44 0,-9-1 4 0,1 0 36 0,8 1 24 15,-9-5 28-15</inkml:trace>
        </inkml:traceGroup>
        <inkml:traceGroup>
          <inkml:annotationXML>
            <emma:emma xmlns:emma="http://www.w3.org/2003/04/emma" version="1.0">
              <emma:interpretation id="{AE4D94A7-069C-4A66-AF59-0F0C197F9603}" emma:medium="tactile" emma:mode="ink">
                <msink:context xmlns:msink="http://schemas.microsoft.com/ink/2010/main" type="inkWord" rotatedBoundingBox="10623,7645 10905,7648 10904,7676 10622,7673"/>
              </emma:interpretation>
            </emma:emma>
          </inkml:annotationXML>
          <inkml:trace contextRef="#ctx0" brushRef="#br0" timeOffset="76257.99">-255 3763 63 0,'-10'0'92'0,"10"0"-8"0,0 0-8 0,0 0-24 0,0 0 4 16,10-4-4-16,-10 8-8 0,0-4 0 0,0 0 4 0,0 0 4 15,0 0 4-15,-10 0 4 0,20 0 4 0,-10 0-8 0,0 0 0 16,0 0 4-16,8 0-4 0,0 0 4 0,-8 0-4 0,8 0 0 0,2 6-4 16,-10-6 0-16,8 0-4 0,9 5 0 0,-8-5-4 15,-1 4-4-15,1-4 0 0,-1 5-4 0,0-5-4 0,10 0-4 0,-10 5 0 16,0-5-4-16,2 0-8 0,6 0 4 0,-7 0 0 0,0 0-4 15,-1 0-4-15,0 0 0 0,9 0-4 0,-9 0 0 0,2 0-8 16,-10 0 4-16,8 0 0 0,0 0 0 0,2 0-4 0,-10 0-8 0,8 0-8 16,-8 0-12-16,0 0-20 0,8 0-24 0,-8 0-16 0,0 0-16 15,0 0-40-15,0 0-32 0,0 0-80 0,0 0 16 0,0-5 48 16,0 5 28-16,0 0 32 0,-8 0 28 0</inkml:trace>
        </inkml:traceGroup>
        <inkml:traceGroup>
          <inkml:annotationXML>
            <emma:emma xmlns:emma="http://www.w3.org/2003/04/emma" version="1.0">
              <emma:interpretation id="{BE5E1D66-5135-40B1-B2F1-66544F33912B}" emma:medium="tactile" emma:mode="ink">
                <msink:context xmlns:msink="http://schemas.microsoft.com/ink/2010/main" type="inkWord" rotatedBoundingBox="11215,7223 13628,7243 13619,8282 11206,8262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84346.3504">2439 3888 59 0,'0'0'96'16,"8"0"-8"-16,-8 0 0 0,0 6-24 0,8-6-4 0,-8 0 0 0,0 0-8 16,9 0 4-16,-9 0-4 0,9 0 0 0,-1 0 0 0,-8 0-4 0,9 0 0 15,-1 5-4-15,0-10-8 0,10 10-8 0,-10-5-4 0,0-5-4 16,2 5-4-16,6 0-4 0,-7 0-4 0,0 0-4 0,7 0 0 15,-7 0-12-15,8 0-8 0,-8 0-20 0,-1 5-16 0,10-5-20 0,-10-5-20 16,0 5-20-16,10 0-52 0,-10-6 0 0,0 6 28 16,1-4 20-16,7 4 20 0</inkml:trace>
          <inkml:trace contextRef="#ctx0" brushRef="#br0" timeOffset="84135.9137">2575 3682 11 0,'0'0'92'0,"9"-5"-8"0,-9 1-4 0,0 4-28 0,8 0 0 16,-8 0 0-16,0 0 0 0,8 0 0 0,-8 0 0 0,0 4 4 16,9 1 4-16,-9 0-4 0,0 0-4 0,0 6 4 0,0-3-8 0,0 2 4 15,0 4-8-15,0-5 0 0,0 6-8 0,0 0-4 0,0 3 0 16,0 1-4-16,0 1-4 0,0-1-20 0,0 0 16 0,0 0-4 15,0 0 0-15,0 1-4 0,0-2-4 0,0-2 0 0,0 3 0 0,0-5-4 16,0 5-4-16,0-9 0 0,0 4 0 0,0-4-4 0,0-1-8 16,0 1-4-16,0 0-8 0,0-6-8 0,0 1-16 0,0 0-8 15,0 0-16-15,0-5-8 0,0 0-16 0,0 0-4 0,0-5-40 16,-9 5-36-16,9-5 20 0,0-4 36 0,-8 5 20 0</inkml:trace>
          <inkml:trace contextRef="#ctx0" brushRef="#br0" timeOffset="83227.3438">1791 3352 23 0,'0'0'80'0,"0"0"-4"0,0 0-4 16,0 0-28-16,0 0 0 0,0 0 0 0,0 0-4 0,0 0 4 15,0 0-4-15,0 0 0 0,0 0-4 0,0 0 4 0,-8 0-4 0,8 0 4 16,0 0 0-16,0 0-4 0,-10 0-4 0,10 0 4 0,-8 4 0 16,8-4-4-16,0 5 4 0,-8-1-4 0,8 2 0 0,-10-2-8 15,2 1 8-15,8 5-8 0,-8 0 0 0,-1-1-4 0,9 1 4 16,-8-1-4-16,-1 5 0 0,1-3-16 0,8 3 16 0,-9 0-4 15,1 1 0-15,0-2 0 0,-2 7-4 0,10-5 0 0,-8 4-4 0,0-4 0 16,8 3 0-16,-10-3 0 0,10 4-4 0,-8 0 4 0,8 0 0 16,0 0-4-16,-8 5 4 0,8-5-4 0,0 0 0 0,0 6 4 15,0-7-4-15,0 7 4 0,0-2 0 0,0 2-4 0,0-6 0 16,0 4-4-16,0 2 4 0,0-2 0 0,8 2 0 0,-8-1 0 16,0-5-4-16,0 5 0 0,8 1 4 0,-8-7-4 0,0 6 0 0,10-5 0 15,-2 0 0-15,-8 0 0 0,8 0 0 0,-8 0 0 16,10-4 0-16,-2-1-4 0,-8 1 0 0,8 0-4 0,-8-6-12 0,9 0-4 15,-9 1-12-15,8-1-8 0,1-3-4 0,-9-3-12 0,8 3-8 16,-8-6-8-16,9 5-16 0,-9-5-4 0,0 0-32 0,8-5-48 16,-8 5 8-16,0-6 28 0,0 3 24 0,0-3 28 0</inkml:trace>
          <inkml:trace contextRef="#ctx0" brushRef="#br0" timeOffset="83825.7433">1927 3644 67 0,'0'-5'80'0,"0"0"-4"0,0-5-4 0,0 6-28 16,0-1-20-16,0 1 16 0,0-6-4 0,8 5 0 0,-8 0 0 16,0-4-4-16,9 5-4 0,-9-7 4 0,9 7-4 0,-1-2 4 0,0-3-4 15,-8 5 0-15,8-2 4 0,2 2-8 0,6-1 0 0,-6-1 0 16,-2 6 0-16,0-4-4 0,1 4 0 0,-1 0-4 0,1 0 0 16,8 4-4-16,-9-4 0 0,0 6-4 0,2-1 4 0,-10 5 0 15,8-6 0-15,0 5 0 0,-8 1 0 0,0 1-4 0,10-3 0 16,-10 7-4-16,0-5 0 0,0 3 4 0,-10 7-8 0,10-6 4 15,-8 1 0-15,8-1 0 0,-8 2 0 0,-2-3 0 0,2 1-4 0,0-4 4 16,8 4-4-16,-8-5 0 0,-1 2 0 0,9-2 4 16,-9-4-4-16,1 4 4 0,8-4-4 0,0-5-8 0,0 5 8 0,-9-5 0 15,9 0 0-15,0 4-4 0,0-4 4 0,0 0-4 0,0 0 4 16,0 0 0-16,9 0 0 0,-9 0 0 0,0 0 0 0,8-4-4 16,-8 4 4-16,9 0 4 0,-9 4-8 0,0-4 4 0,9 0 0 0,-1 0 0 15,0 0 0-15,-8 0 4 0,8 0-8 0,2 0 8 0,-2 0-8 16,-8 0 8-16,8 6-8 0,2-6 8 0,-2 4-4 0,0 1 0 15,1-5 4-15,-9 10 0 0,8-6-8 0,0 2 0 0,1 3 4 16,0-5-4-16,-1 6 4 0,-8 0 4 0,8-1 0 0,2 6-4 16,-10-5 4-16,0-1 0 0,8 5 4 0,-8-5 0 0,0 7 0 15,0-7 0-15,0 5 8 0,0-4-4 0,-8 5-4 0,8-1 4 0,-10-5-4 16,2 6 0-16,0-6 0 0,-10 7-4 0,10-8 0 0,-9 2 0 16,9 0 0-16,-10-1-4 0,10-4 0 0,-10 4 0 0,10-4 0 15,-8 0-4-15,7-5-8 0,-8 5-4 0,8-5-12 0,1 0-8 16,0 0-12-16,-2 0-12 0,2-5-12 0,0 5-12 0,8-5-4 15,-10-5-44-15,10 6-32 0,-8-6 4 0,8 1 32 0,0-1 24 0</inkml:trace>
          <inkml:trace contextRef="#ctx0" brushRef="#br0" timeOffset="80005.9655">324 3721 31 0,'8'0'72'0,"-8"0"-8"0,0 0 0 16,0 0-24-16,0 0-8 0,0 0 4 0,0 0 0 0,0 0 0 15,0 0-4-15,0 0 4 0,0-5 0 0,0 10 0 0,0-5-4 0,0 0 0 16,0 0 4-16,0 0 0 0,0 0 0 0,0 0 0 16,0 0 0-16,0 0 0 0,0 0 0 0,0 0-4 0,0 0 4 15,0 0-4-15,0 0 4 0,0 0-8 0,0 0-4 0,0 0 0 0,0 0 0 16,0 0 0-16,0 0-4 0,0 0-4 0,0 0 4 16,0 0 4-16,0 0-4 0,0 0 4 0,0 0 8 0,0 0-4 0,0 0-16 15,0 0 24-15,0 0 0 0,0 0 0 0,10 4-4 0,-10-4 0 0,0 5-4 16,8-5 0-16,-8 5-4 0,8 0 0 0,1-1-4 15,-9 1 0-15,8 0-4 0,1 4 4 0,-1-3-4 0,1 3 0 0,-1 1 0 16,0-1-4-16,2 1-4 0,-2 0 4 0,0-1-4 0,2 1-4 16,-2 0 4-16,0-1-4 0,0 5-4 0,1-4 4 0,-1-1 0 15,10 2-4-15,-18 3 4 0,16-5-4 0,-6 1 0 0,-2 0 0 0,-8-1 4 16,8 1-4-16,0-6 0 0,2 6 4 0,-2-1 0 16,0 1-4-16,1-5 0 0,-9 5 0 0,8-6 0 0,1 6 0 0,0-1 0 15,-9-4 0-15,8 0 0 0,0 5 4 0,-8-6-4 0,8 6-4 16,-8-4 8-16,10-2-8 0,-10 0 4 0,0 1 4 0,8 0-8 15,-8 0 4-15,8 0 0 0,-8-1 0 0,0 1 0 0,0-5 0 16,0 5 4-16,0-1-4 0,0-4 0 0,0 0 0 0,0 5 0 16,10-5 0-16,-10 0 0 0,0 5 0 0,-10-5 0 0,10 0-20 15,0 0 24-15,0 0 0 0,10 0 0 0,-10 0-4 0,0 0 0 0,0 0 0 16,0 0 4-16,0 0-8 0,0 0 4 0,0 0 0 0,0 0 0 16,0 0-4-16,0 0 0 0,0 0 0 0,0 0 0 0,0 0-4 15,0 0 8-15,0 0-8 0,0 0 0 0,0 0-4 0,0 0 0 16,0 0 0-16,0 0 0 0,0 0 0 0,0 0 0 0,0 0-4 15,0 0 0-15,0 0-4 0,0 0 0 0,0 0 0 0,0 0-8 0,0 0 0 16,0 0 0-16,0 0-4 0,0 0-8 0,0 0-4 16,0 0-4-16,0 0-4 0,0 0-4 0,0 0-12 0,0-5-8 0,0 5-4 15,0 0-16-15,0-5-8 0,0 5-20 0,-10-4-36 0,10 4-12 0,0-5 32 16,0 0 32-16,-8 1 16 0</inkml:trace>
          <inkml:trace contextRef="#ctx0" brushRef="#br0" timeOffset="80682.1533">784 3682 71 0,'0'0'88'0,"0"0"0"0,0 0-8 0,0 0-24 15,0 0 0-15,0 0-4 0,0 0 0 0,0 0 4 0,0 0 0 0,0 0 0 16,0 0-20-16,0 0 20 0,0 0-4 0,0 0-4 0,0 0 0 16,0 0-8-16,0 5-4 0,0-5 0 0,0 5 0 0,-8-5-4 15,8 4 4-15,0 3 0 0,-8-4-8 0,8 2 4 0,-10 5 4 16,2-6-4-16,0 6-4 0,8-1 4 0,-9 1 0 0,-8 5-4 0,9-6 0 16,-1 5-4-16,1-4 0 0,-10 5 0 0,10-1-4 15,0 1 0-15,-10-2 0 0,10 2 0 0,-9-1 0 0,0 1 0 0,8-1-4 16,-7 1 0-16,-2-2 0 0,10 3-4 0,-10-7 0 0,2 5 4 15,7 1-8-15,0-5 0 0,-8 4 0 0,9-5-4 0,0 1 0 16,0 0 4-16,-2-6-8 0,2 6 8 0,0-4-4 0,-2-2 0 16,10 0-4-16,-8 1 0 0,8 0-4 0,0-5 4 0,-8 0 0 15,8 0 0-15,0 5 4 0,0-5-4 0,0 0-4 0,0 0 0 0,0 0-8 16,0 0-12-16,0 0 0 0,0 0-8 0,0 0-4 0,0 0-12 16,0-5-8-16,0 10-4 0,0-5-12 0,0 0 0 0,0 0-32 15,0 0 12-15,0 0-12 0,0-5-16 0,0 5-28 0,0 0-56 16,0-5 16-16,8 0 36 0,-8 1 36 0,0 0 20 0</inkml:trace>
          <inkml:trace contextRef="#ctx0" brushRef="#br0" timeOffset="81413.1986">998 3342 39 0,'0'0'84'16,"0"0"-12"-16,0 0 0 0,0 0-24 0,0 0 0 0,0 0 0 15,8 0 0-15,-8 0 4 0,0 0-4 0,8 4-4 0,-8-4 4 16,0 0 4-16,10 6-4 0,-2-6 4 0,-8 4-8 0,8 1 8 0,1-1-8 16,-1 2 8-16,-8 3-8 0,8-4 0 0,2 4 0 0,-2 1-4 15,0-1 4-15,0 1-4 0,2 0 0 0,-2 5-4 0,0-6 4 16,1 5-8-16,0 1-20 0,-9-2 24 0,8 7-4 0,1-5 0 0,-1 4 0 16,0 0-8-16,1 0 0 0,0 1-4 0,-1 3 0 15,-8-3 0-15,8 3-4 0,2 3-4 0,-2-8 0 0,-8 5 4 0,8 2 0 16,-8-2-4-16,9 2 0 0,-9-6-4 0,9 4 0 0,-9 2-4 15,0-6 0-15,0 5 0 0,0-6 0 0,0 7 0 0,0-1 0 16,0-5 0-16,0 0 0 0,0 5 0 0,0-4 0 0,0-1-8 16,0 0 0-16,-9 5 8 0,9-5-4 0,-9-5 0 0,9 5-4 15,0 0-4-15,-8-4-8 0,0-1-4 0,8 1-16 0,-10 0-12 16,2-1-12-16,0 0-12 0,-1-5-12 0,0 6-20 0,1-5-16 0,-9 0-20 16,9-1-16-16,-1 1-56 0,-8-6 8 0,9 6 32 15,-10-5 36-15,10-1 28 0,0-4 20 0</inkml:trace>
          <inkml:trace contextRef="#ctx0" brushRef="#br0" timeOffset="90420.1043">1450 3913 11 0,'0'-6'88'16,"0"6"-8"-16,0 0-8 0,0 0-20 0,0 0 0 0,0 0-4 15,0 0 0-15,0 0 4 0,0 0-4 0,0 0 4 0,0 6 0 0,0-6 0 16,0 0-4-16,0 0-4 0,0 0-4 0,0 0 4 16,0 0-4-16,0 0 0 0,0 0-12 0,0 0-4 0,0 0 4 0,0 0-8 15,0 0-4-15,0 0-4 0,0 0 0 0,0 0-4 0,0 0 4 16,0 0-8-16,0 0-4 0,0 0 4 0,0 0-12 0,0 0-16 16,0 4-16-16,0-4-16 0,0 0-24 0,0 0-16 0,0 0-28 15,0 0-64-15,0 0 20 0,0 0 36 0,0 5 24 0,-8-5 24 16</inkml:trace>
        </inkml:traceGroup>
        <inkml:traceGroup>
          <inkml:annotationXML>
            <emma:emma xmlns:emma="http://www.w3.org/2003/04/emma" version="1.0">
              <emma:interpretation id="{C8571359-99CD-4DEC-BC59-34DE2CC3137E}" emma:medium="tactile" emma:mode="ink">
                <msink:context xmlns:msink="http://schemas.microsoft.com/ink/2010/main" type="inkWord" rotatedBoundingBox="13951,7342 14779,7349 14772,8160 13944,8154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85363.6295">3658 3471 63 0,'8'-4'84'15,"-8"4"0"-15,8 0-8 0,-8-6-20 0,10 6-4 0,-10 0 0 0,8 0 0 16,0 0 0-16,-8 0 0 0,9 0 0 0,-1 0 4 0,-8 0 4 16,9 6 0-16,0-6-4 0,-1 4 4 0,0 2-8 0,0-2 0 15,2 5-4-15,-2 0 0 0,0 1-8 0,2 0 0 0,-2 5-4 0,0-1 0 16,1 1-8-16,-1 0 0 0,0 3-4 0,1 1 4 0,0 0-8 16,-1 1 4-16,-8-1-4 0,8 0-4 0,2 5 0 0,-10 0-4 15,0-5-4-15,0 5 0 0,8 0 0 0,-8 0-4 0,0 0 0 16,0 0 4-16,0-4-4 0,-8 3-4 0,8 0 4 0,0 2 0 15,-10-1-8-15,2-1 4 0,8-3 0 0,-8 4-4 0,-1-5-8 0,0 5-12 16,-7-5-16-16,7 0-20 0,-7 1-16 0,6-6-24 0,-6 7-20 16,-2-9-20-16,2 3-36 0,-2-1-44 0,1-4 36 0,1-1 32 15,-2 2 32-15,2-7 24 0</inkml:trace>
          <inkml:trace contextRef="#ctx0" brushRef="#br0" timeOffset="84999.603">3428 3769 67 0,'0'-6'104'0,"0"2"-12"0,0-1 0 16,0 0-24-16,0 5 0 0,0 0 0 0,0-5-20 0,0 5 20 15,0 0 0-15,0 0-4 0,0 0-4 0,0 0-12 0,0 0-8 16,0 0 4-16,0 0-8 0,0 0 0 0,0 5 0 0,0 0-4 16,-10-5 0-16,10 5 0 0,-8-1 0 0,8 7-4 0,-8-7 0 15,0 6 0-15,8-1-8 0,-9 1 4 0,0 4-4 0,-8 1-4 0,9-5 0 16,0 9-4-16,-10-5 0 0,10 1-8 0,0-2 0 0,-10 7 0 15,1-5 0-15,8-2 4 0,-8 2-8 0,9-1 0 0,0 1-8 16,-10-1 0-16,10 1-12 0,0-6-8 0,-2 1-8 0,2-1-12 16,8-4-12-16,-8 6-8 0,-1-7-20 0,9 0-8 0,0 1-16 15,0-5-16-15,0 0-36 0,0 0-24 0,0-5 40 0,0 5 24 16,0-4 24-16</inkml:trace>
          <inkml:trace contextRef="#ctx0" brushRef="#br0" timeOffset="84731.3201">3069 3754 55 0,'-8'0'96'15,"8"0"-12"-15,0-5 0 0,0 5-24 0,0 0 0 0,0 0 0 0,8 0 0 16,-8 0 0-16,0 5 0 0,8-5 0 0,-8 5 4 16,0-1-4-16,10 2-4 0,-2-1 0 0,-8-1-4 0,8 1-4 0,2 4 4 15,-2 1 0-15,8-1 0 0,-7 1-4 0,0 0 0 0,8 5-4 16,-9-6 0-16,10 5-4 0,-10 1-4 0,8-5-4 0,2 3-8 16,-10 2-4-16,9-5-4 0,-8 3 0 0,8 3-4 0,1-7-16 15,-10 5 20-15,8-4-8 0,-6 5 0 0,6-7 0 0,-7 3-4 16,-1 3-4-16,1-4 4 0,0-1-4 0,7 2-4 0,-8-7-4 15,-8 5-12-15,10-4-12 0,-2 5-12 0,0-6-12 0,-8 1-4 0,10-5-12 16,-10 5-20-16,0-5-24 0,0 4-20 0,0-4-36 0,0 0-44 16,0-4 28-16,-10 4 32 0,10-5 36 0,-8 0 20 0</inkml:trace>
        </inkml:traceGroup>
        <inkml:traceGroup>
          <inkml:annotationXML>
            <emma:emma xmlns:emma="http://www.w3.org/2003/04/emma" version="1.0">
              <emma:interpretation id="{03EF0726-3BFE-4EA8-9424-971F8692584B}" emma:medium="tactile" emma:mode="ink">
                <msink:context xmlns:msink="http://schemas.microsoft.com/ink/2010/main" type="inkWord" rotatedBoundingBox="15210,7395 15588,7399 15584,7936 15205,7933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85999.9264">4332 3515 51 0,'0'0'92'0,"0"0"-12"0,-10 0-8 0,10-6-20 0,0 6 0 0,0 0 0 16,0 0-4-16,0 0 0 0,0 6 0 0,0-6 0 0,0 0-4 16,0 4-4-16,10 0 0 0,-10-4 0 0,0 6 4 0,8-1-4 15,-8-1 0-15,0-4-4 0,8 10-4 0,1-5 0 0,-1-1-4 0,-8 2 0 16,9 3 0-16,-1-3 0 0,1-2 0 0,7 5-4 16,-6-4 4-16,-2 0-4 0,0 5 0 0,10-6 0 0,-10 1 0 0,9-1-8 15,-8 6 0-15,-1-5 0 0,9 5 0 0,1-5-4 0,-10 4 0 16,10-4 0-16,-10 4-4 0,8 1-4 0,-7-5 0 0,8 6 4 15,-8-8-4-15,-1 7 0 0,0-5 0 0,10 4 0 0,-10-4-4 0,0 4 4 16,2-4 0-16,-10 0-4 0,8 4 4 0,-8-3 0 16,8-1 0-16,-8-1 0 0,0 1 0 0,9 4 0 0,-9-4-24 15,0 0 28-15,0 0-4 0,0-1 4 0,0 2-4 0,-9 3 0 0,9-4-4 16,0 0 4-16,-8 5 0 0,8-6-4 0,-8 1 0 0,-2-1 0 16,10 6 0-16,-8-5 0 0,0 0 0 0,0 4 0 0,-2-3 0 15,2-1 0-15,0 3 0 0,-1-2-4 0,-8 3 4 0,8-4 0 0,1 4 0 16,-8-3-4-16,6 3 4 0,2-5-4 0,-10 6 4 15,10-5 0-15,0 5 0 0,-9-6-4 0,8 6 0 0,0-5 0 0,1 5 0 16,0-6-12-16,0 0-4 0,8 2-8 0,-10-1-12 0,2-1-4 16,8 1-12-16,0-5-12 0,-8 5-12 0,8-5-8 0,0 0-12 15,0 0-4-15,0 5-48 0,0-5-32 0,0-5 20 0,0 5 32 0,8 0 16 16</inkml:trace>
        </inkml:traceGroup>
        <inkml:traceGroup>
          <inkml:annotationXML>
            <emma:emma xmlns:emma="http://www.w3.org/2003/04/emma" version="1.0">
              <emma:interpretation id="{DCDF7E79-33D3-41D1-B665-A4AD69610B6A}" emma:medium="tactile" emma:mode="ink">
                <msink:context xmlns:msink="http://schemas.microsoft.com/ink/2010/main" type="inkWord" rotatedBoundingBox="16243,7429 16678,7432 16675,7811 16240,7807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86559.4308">5396 3601 3 0,'0'0'84'0,"0"0"-4"0,0-5-4 0,0 5-24 0,0 5-4 16,0-5 0-16,0 4-4 0,0 2 0 0,0-2 0 0,0 1 4 16,0-1 0-16,0 6-4 0,0 0 4 0,0 0 0 0,0-1 0 15,0 1-8-15,0 4 4 0,0-5 0 0,0 6-8 0,0-1 0 0,0 1 4 16,0-1-4-16,0 1-4 0,0-1 0 0,0 0-4 16,10 0 0-16,-10-4 4 0,0 5-8 0,8-5-4 0,-8-1 0 0,8 1 0 15,2-1 4-15,-10 1-4 0,8 0 0 0,0-5-4 0,10-1 4 16,-10 6-4-16,0-6 0 0,9-4 0 0,-9 5-4 0,2-5 0 15,6 0 0-15,2 0 0 0,-10 0-4 0,9 0 0 0,-8-5 0 0,8 5 0 16,-1-4-4-16,2-2 4 0,-2-2-4 0,-6 3 4 0,6-5-4 16,2 5 0-16,-10-5 0 0,9 0 0 0,-9 1 0 0,0-1-4 15,10 1 4-15,-10-1 0 0,-8 0 0 0,10-4 0 0,-2 5-4 16,-8-1 0-16,8-5 4 0,-8 6-4 0,0-1 0 0,0-4 0 16,-8 5 4-16,8-6 0 0,-8 5 0 0,-2-4-4 0,2 5 4 0,0-1-4 15,-2-4-4-15,2 4 4 0,-9-5 0 0,9 6 0 0,-9-1 0 16,0 1 0-16,9-5 0 0,-10 10 0 0,1-7 4 0,0 1-4 15,0 6 0-15,9-1-4 0,-10 5 0 0,2-4-8 0,-2 4-8 16,10 0-28-16,-10 4 4 0,2-4-8 0,7 9-12 0,-7-3-28 16,6 3-24-16,-6 1-28 0,8-1-44 0,-10 5-44 0,0-4 48 15,10-1 36-15,-9 6 24 0,1 0 24 0</inkml:trace>
        </inkml:traceGroup>
      </inkml:traceGroup>
    </inkml:traceGroup>
    <inkml:traceGroup>
      <inkml:annotationXML>
        <emma:emma xmlns:emma="http://www.w3.org/2003/04/emma" version="1.0">
          <emma:interpretation id="{748D2703-B793-4B92-BAE7-DCC9998E7ED2}" emma:medium="tactile" emma:mode="ink">
            <msink:context xmlns:msink="http://schemas.microsoft.com/ink/2010/main" type="paragraph" rotatedBoundingBox="9797,9820 15467,9839 15465,10481 9795,104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DE87CC-BA89-42CF-B823-BCD704E7961F}" emma:medium="tactile" emma:mode="ink">
              <msink:context xmlns:msink="http://schemas.microsoft.com/ink/2010/main" type="line" rotatedBoundingBox="9797,9820 15467,9839 15465,10481 9795,10462"/>
            </emma:interpretation>
          </emma:emma>
        </inkml:annotationXML>
        <inkml:traceGroup>
          <inkml:annotationXML>
            <emma:emma xmlns:emma="http://www.w3.org/2003/04/emma" version="1.0">
              <emma:interpretation id="{A9551B6F-9B6A-407E-9CBA-5589E78505E0}" emma:medium="tactile" emma:mode="ink">
                <msink:context xmlns:msink="http://schemas.microsoft.com/ink/2010/main" type="inkWord" rotatedBoundingBox="10657,9986 11000,9987 10999,10274 10656,10273"/>
              </emma:interpretation>
            </emma:emma>
          </inkml:annotationXML>
          <inkml:trace contextRef="#ctx0" brushRef="#br0" timeOffset="96075.9703">-170 6382 23 0,'0'0'96'0,"0"0"-4"15,0 0 0-15,0 0-24 0,0 0 0 0,0 0 0 0,8 5 0 16,-8-5 0-16,8 0 0 0,-8 0-4 0,9 0 4 0,-9 0-12 0,9-5-4 16,-1 10 0-16,0-10 0 0,2 5 0 0,-2 5-8 0,-8-5-4 15,8 0-4-15,1 0 0 0,0 0-8 0,-1 0-4 0,0 0-4 16,1 0 0-16,-1 0-4 0,0 0 0 0,2 0-4 0,-2 0-4 16,0 0-4-16,2 0-4 0,-2 0 4 0,-8 0 4 0,8 0-4 15,0 0-4-15,1 0-4 0,-9 0-8 0,9 0-4 0,-1 0-16 0,-8 0-12 16,9 0-12-16,-9 0-24 0,0 0-16 0,0 0-28 0,8 0-44 15,-8 0-48-15,0 0 32 0,0-5 40 0,0 5 20 0,0 0 28 16</inkml:trace>
          <inkml:trace contextRef="#ctx0" brushRef="#br0" timeOffset="95799.7095">-231 6099 7 0,'0'0'88'0,"0"0"-8"0,0 0-4 0,0 0-24 16,0 0 0-16,0 0-4 0,0 0 0 0,0 5-4 0,0-5 4 15,0 0-4-15,0 5 0 0,0-5 4 0,0 0-4 0,0 5 0 0,10-5 0 16,-10 0 4-16,8 4 4 0,-8 1-8 0,8-5-4 0,-8 5 0 16,9-5 0-16,0 5 0 0,-1-5 0 0,1 0 0 0,-9 5-16 15,16-5 16-15,-7 0 0 0,0 5 0 0,-1-5 0 0,0 0-4 16,2 0 4-16,6 0-8 0,-7 0 0 0,0 5-4 0,-1-5-4 15,0 0-4-15,9 0-4 0,-9 4-4 0,2-4 0 0,6 0 0 16,-6 5-4-16,-2 0 0 0,0-5 0 0,0 0-4 0,1 0 0 0,0 0-4 16,8 4 0-16,-17-4 4 0,8 0 0 0,0 0-4 0,2 0 0 15,-10 0 4-15,8 0-4 0,0 0-4 0,-8 0 0 0,10 0-4 16,-10 0-8-16,0 0-8 0,0 0-8 0,0 0-8 0,0 0-12 0,0 0-8 16,0 0-12-16,0 0-20 0,0 0-20 0,0 0-12 15,0 0-8-15,-10 0-32 0,2 0-44 0,8 0 32 0,-8 0 32 0,8 0 32 16,-10 0 24-16</inkml:trace>
        </inkml:traceGroup>
        <inkml:traceGroup>
          <inkml:annotationXML>
            <emma:emma xmlns:emma="http://www.w3.org/2003/04/emma" version="1.0">
              <emma:interpretation id="{EFFDC7DD-F61A-49A9-9573-AC0CC5B48045}" emma:medium="tactile" emma:mode="ink">
                <msink:context xmlns:msink="http://schemas.microsoft.com/ink/2010/main" type="inkWord" rotatedBoundingBox="9797,9836 11793,9842 11791,10418 9795,10412"/>
              </emma:interpretation>
            </emma:emma>
          </inkml:annotationXML>
          <inkml:trace contextRef="#ctx0" brushRef="#br0" timeOffset="97554.0165">503 6037 63 0,'0'0'84'0,"0"0"-4"0,0-5-8 16,0 5-20-16,0 0 0 0,0 0-8 0,0-4 0 0,0 4 4 0,0-6-4 15,9 2 4-15,-9-1-4 0,0 5 0 0,8-5 4 0,0 0-4 16,-8 0-4-16,10 1 4 0,-2-1-4 0,-8 0 0 0,8 5-4 15,10-4-4-15,-18-1 4 0,8 0-4 0,9 0-4 0,-17 5-4 16,17-5-4-16,-8 5 0 0,-1 0-4 0,0 0-4 0,0-5-4 16,2 5 0-16,-10 5 4 0,8-5-4 0,0 5-4 0,2-5 0 0,-2 5 4 15,-8 0 0-15,8 4-4 0,-8-4-4 0,0 0 0 0,9 4 0 16,-9 1 0-16,0-5-16 0,0 9 20 0,0-4-4 0,0-1 0 16,-9 1 0-16,9-1 0 0,0 6 0 0,-8-5 4 0,8-1-4 15,-8 1 0-15,8-1 0 0,0-4 0 0,-10 5 4 0,10-5-4 16,0 4 0-16,-8-4 0 0,8 0 0 0,0-5 0 0,0 4 0 0,0-4-4 15,0 0 4-15,0 6-4 0,0-6 4 0,0 0 0 0,0 0 0 16,0 0-4-16,0 0 4 0,0 0 0 0,8 0 0 0,-8 0 4 16,0 0-4-16,10-6 0 0,-10 12 0 0,0-6 0 0,8-6 0 15,0 12 4-15,-8-6-4 0,9 0 4 0,-1 0-4 0,-8-6 0 16,9 6 4-16,-1 0-4 0,1 0 0 0,-9 0 0 0,8 0 4 0,0 6-4 16,2-6 0-16,-10 4 0 0,8-4 4 0,0 5-4 0,2 0 4 15,-2 0-4-15,0-2 0 0,1 4 0 0,-1 2 0 0,0-5 0 16,1 6 0-16,0 0 0 0,-1-1 4 0,0 1 0 0,2-1-4 15,-10 2 0-15,8 2 4 0,0-3-4 0,-8-1 4 0,0 5 0 16,9-3-12-16,-9 3 20 0,0-5 0 0,0 6 0 0,0-5-4 0,-9 4 0 16,9-5 0-16,-8 6 0 0,0-1-4 0,-2-4 0 0,2-1 0 15,-9 6 0-15,8-5 0 0,1-1-4 0,-9 1 4 0,1 0 0 16,6-6-8-16,-6 5 4 0,-2-3 0 0,10-2-8 0,-9-4-4 16,0 5-8-16,8-5-12 0,-7 0-4 0,6-5-24 0,2 1-16 15,0-2-16-15,-10 2-20 0,10-5-12 0,8-1-48 0,-8 0-28 16,-1-4 40-16,0-1 28 0,9 1 28 0</inkml:trace>
          <inkml:trace contextRef="#ctx0" brushRef="#br0" timeOffset="94633.8314">-1091 6152 39 0,'0'0'76'0,"0"0"-4"16,0 0 0-16,0 0-24 0,0 0-4 0,0 0-4 0,0 0 4 15,0 0-4-15,0 0-4 0,0 0 4 0,0 0-4 0,0 0-4 16,0 0 0-16,0 0 4 0,0 0-4 0,0 0 0 0,0 0 0 15,0 0 4-15,0 0 0 0,0 0 8 0,0 0-8 0,0 0 8 16,0 5-16-16,8-5 16 0,-8 5 0 0,0-5 0 0,9 4-4 0,-1 6-4 16,-8-5 0-16,9 0-4 0,0 3-4 0,-1 3 0 15,0-2 0-15,0 1-4 0,10 0 0 0,-10 4-4 0,2-4 4 16,6 5-4-16,-7-2-4 0,-1-3 0 0,9 4 0 0,-8-5-4 0,-1 6-4 16,10 0 4-16,-10-6-4 0,0 1 0 0,2 4 0 0,6-4 0 15,-8-1-4-15,1 1-4 0,-1-5 0 0,1 5 0 0,0-1 4 16,-1 0 0-16,0-4 0 0,2 0-8 0,-2 5 4 0,0-5 0 0,-8 0-4 15,8-1 4-15,-8-4 0 0,0 5-4 0,10-5-4 0,-10 5 0 16,0-5-4-16,0 0 0 0,0 0-4 0,0 0-4 0,0 0-8 16,0 0-8-16,0 0-4 0,0 0-12 0,0 0-4 0,0 0-16 15,0 0-12-15,-10-5-12 0,10 5-12 0,0 0-8 0,0-5-44 16,-8 5-36-16,8-4 36 0,-8-1 28 0,8 0 24 0</inkml:trace>
        </inkml:traceGroup>
        <inkml:traceGroup>
          <inkml:annotationXML>
            <emma:emma xmlns:emma="http://www.w3.org/2003/04/emma" version="1.0">
              <emma:interpretation id="{BBF7217F-22AF-4CA7-B89C-733D6ABBF40A}" emma:medium="tactile" emma:mode="ink">
                <msink:context xmlns:msink="http://schemas.microsoft.com/ink/2010/main" type="inkWord" rotatedBoundingBox="9890,10000 10163,10001 10162,10288 9889,10287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94942.0037">-725 6128 59 0,'0'0'100'16,"0"-5"-8"-16,0 5-4 0,0-5-20 0,0 5-4 0,0 0-4 15,0-4-4-15,0 4-4 0,0 0 0 0,0 0-4 0,0 0 0 0,-8 4-4 16,8-4 4-16,0 5-4 0,-9-5-8 0,9 5 4 0,-8 0-8 15,8 0-4-15,-8 0 0 0,-2 0 0 0,2 4 0 0,0 0-4 16,0 1 0-16,-2 0 0 0,2-2 0 0,-9 8 0 0,8-7-4 16,1 1-4-16,-1 4 0 0,-7 1-4 0,8-6 4 0,-2 6-8 15,2-6 0-15,-10 5-4 0,10-4 4 0,0-1-8 0,-1 1 4 16,1 0-4-16,-1-1 4 0,1 1-4 0,-1-5 0 0,9 5 0 0,-8-6-4 16,8 1-8-16,-8 0-4 0,8 1-12 0,0-6-4 0,-10 3-8 15,10-3-12-15,0 0 0 0,0 0-16 0,0 0-4 0,0 0-16 16,0 0-8-16,0 0-32 0,0-3-48 0,0 3 12 0,0-6 24 15,0 1 32-15,0 0 20 0</inkml:trace>
        </inkml:traceGroup>
        <inkml:traceGroup>
          <inkml:annotationXML>
            <emma:emma xmlns:emma="http://www.w3.org/2003/04/emma" version="1.0">
              <emma:interpretation id="{3ADFC7E8-2CC5-48D0-94A3-7D807146B3FB}" emma:medium="tactile" emma:mode="ink">
                <msink:context xmlns:msink="http://schemas.microsoft.com/ink/2010/main" type="inkWord" rotatedBoundingBox="13275,10091 13676,10093 13674,10461 13273,10459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98995.1636">2387 6210 35 0,'0'0'84'0,"0"-5"-8"0,0 5-4 15,0 0-24-15,0 0 0 0,0 0 4 0,0 0 0 0,0 0-4 16,0 0 0-16,0 0 0 0,8 0 0 0,-8 5 4 0,0-5-4 15,10 4 0-15,-2 1 8 0,-8-5 0 0,8 5-12 0,0 5 4 16,2-6 0-16,-2 6 4 0,0-5 0 0,1 4 0 0,8 2-8 0,-8 2 4 16,-1-3 0-16,0-1-4 0,10 5 0 0,-10-3-4 0,0 3-4 15,10-5-4-15,-10 6 0 0,1-1 0 0,8-4-8 0,-9 4-4 16,1-4-4-16,-1 4 0 0,1-4-4 0,8-1 0 0,-9 6-4 16,2-5 4-16,-2-1-4 0,0 1-4 0,1 0 0 0,0-1-4 15,-1-5 0-15,0 6 4 0,-8-5 0 0,9 5-4 0,-1-6 4 16,-8 2 0-16,8-2-8 0,-8 1 4 0,0-1-4 0,10-4 4 15,-10 6-4-15,0-6-4 0,0 0 0 0,0 0-8 0,0 4-12 0,0-4-12 16,0-4-8-16,0 4-8 0,-10 0-8 0,10-6-8 16,0 6-8-16,-8-4-16 0,8 4-20 0,0-5-16 0,-8 1-24 0,8-2-48 15,-9 2 12-15,1-1 32 0,8 0 36 0,-8-4 20 0</inkml:trace>
          <inkml:trace contextRef="#ctx0" brushRef="#br0" timeOffset="99279.4009">2788 6214 83 0,'0'0'104'0,"0"-4"-8"0,0 4-4 0,0 0-24 0,0 0 0 16,0 0-4-16,0 0 4 0,0 0-4 0,0 0-8 0,0 0 0 16,0 4-4-16,-8 1 0 0,8-5-8 0,0 5 4 0,-8 0-4 15,8 0-4-15,-10-1 0 0,2 6-4 0,8-5 0 0,-8 4 4 0,-2 2-4 16,2-2-4-16,-9 5 0 0,9-5-4 0,0 5 4 0,-1-3-12 15,-8 3 4-15,9-5-4 0,-2 6-8 0,-6-5 0 0,7 4-4 16,0-5 4-16,1 1-4 0,-9-1-4 0,9 1 0 0,-1 0 0 16,0-1-4-16,9-4 0 0,-8 5-4 0,0-10-4 0,8 5-8 15,-10 0-4-15,10-1-16 0,0-4-4 0,0 0-16 0,0 0-4 16,0 0-12-16,0 0-8 0,0 0-4 0,0 0-12 0,0 0-8 16,0 0-12-16,0 0-40 0,0 0-28 0,0-4 32 0,0-1 36 0,0 5 20 15</inkml:trace>
        </inkml:traceGroup>
        <inkml:traceGroup>
          <inkml:annotationXML>
            <emma:emma xmlns:emma="http://www.w3.org/2003/04/emma" version="1.0">
              <emma:interpretation id="{984422BB-528A-46E0-A6E5-36F1DE82F3AB}" emma:medium="tactile" emma:mode="ink">
                <msink:context xmlns:msink="http://schemas.microsoft.com/ink/2010/main" type="inkWord" rotatedBoundingBox="14043,10038 14708,10040 14707,10271 14042,10268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99688.3082">3155 6152 51 0,'0'0'92'0,"0"0"-8"0,0 0-4 0,0 0-16 0,0 0-4 16,0 0-4-16,0 0 4 0,8 0 0 0,-8 0-8 0,0 0 8 15,0 0-4-15,9 0 8 0,-1 0-8 0,-8 0-4 0,8 0-4 0,2 0 0 16,-2 0 0-16,0 0 0 0,0 0 4 0,2 0-4 0,-2 0 0 16,9 5-8-16,-9-5 0 0,1 0-8 0,0 0-4 0,7 0-4 15,-6 5-4-15,-2-5-4 0,0 0-4 0,0 4 0 0,10-4 0 16,-10 6-4-16,1-6 0 0,-1 4-4 0,1-4 0 0,0 5-8 16,-9-5-4-16,8 5-8 0,0-5-12 0,0 0-12 0,-8 5-4 0,0-5-12 15,10 0-20-15,-10 0-16 0,0 0-20 0,0 0-16 16,0 0-36-16,0 0-40 0,-10 0 20 0,10 0 44 0,-8 0 24 0,8 0 24 15</inkml:trace>
          <inkml:trace contextRef="#ctx0" brushRef="#br0" timeOffset="99917.6942">3172 6353 43 0,'0'5'100'16,"0"0"-8"-16,0-5 0 0,0 5-24 0,0-5 0 0,0 4 4 15,0-4-4-15,0 6 0 0,0-6-4 0,8 0 4 0,-8 0 0 0,8 0-8 16,-8 0 0-16,10 0-8 0,-10 4 0 0,8-4-4 0,0 0-8 16,0 0-4-16,2 0-4 0,6 0-4 0,-7-4-8 0,-1 4-4 15,10 0 0-15,-10 0-8 0,0 4 4 0,2-4-8 0,6 0 0 16,-8 0-4-16,2 0 0 0,-2 0-12 0,0 0-16 0,1 0-12 16,-1 0-20-16,1 0-24 0,0 0-24 0,-9 0-20 0,8 0-44 0,0 0-32 15,-8 0 36-15,0 0 32 0,8 0 24 0,-8-4 20 0</inkml:trace>
          <inkml:trace contextRef="#ctx0" brushRef="#br0" timeOffset="100219.8861">3598 6248 59 0,'8'0'96'0,"-8"0"-4"0,0 5 0 0,0-5-24 16,9 5 0-16,-9-5 0 0,9 0 0 0,-9 4 4 0,8-4-8 16,-8 5 8-16,8-5-16 0,2 6 0 0,-10-6-4 0,16 4-4 0,-8 1-8 15,-8-5-8-15,18 4-4 0,-10-4-4 0,1 0-8 0,-1 0 0 16,1 0-4-16,0 0 0 0,-1 0-8 0,8 0-4 0,-6 0-8 15,-2 0-8-15,0 0-16 0,2 0-28 0,-10 0-20 0,8 0-24 16,0 0-24-16,-8 0-68 0,0 0 12 0,9 0 32 0,-9 0 36 16,0 0 20-16</inkml:trace>
        </inkml:traceGroup>
        <inkml:traceGroup>
          <inkml:annotationXML>
            <emma:emma xmlns:emma="http://www.w3.org/2003/04/emma" version="1.0">
              <emma:interpretation id="{103E3624-FFEA-47A4-AE95-DA72E98BDBC0}" emma:medium="tactile" emma:mode="ink">
                <msink:context xmlns:msink="http://schemas.microsoft.com/ink/2010/main" type="inkWord" rotatedBoundingBox="15084,9838 15467,9839 15465,10481 15082,10480"/>
              </emma:interpretation>
              <emma:one-of disjunction-type="recognition" id="oneOf16">
                <emma:interpretation id="interp28" emma:lang="" emma:confidence="0">
                  <emma:literal>3</emma:literal>
                </emma:interpretation>
                <emma:interpretation id="interp29" emma:lang="" emma:confidence="0">
                  <emma:literal>J</emma:literal>
                </emma:interpretation>
                <emma:interpretation id="interp30" emma:lang="" emma:confidence="0">
                  <emma:literal>}</emma:literal>
                </emma:interpretation>
                <emma:interpretation id="interp31" emma:lang="" emma:confidence="0">
                  <emma:literal>s</emma:literal>
                </emma:interpretation>
                <emma:interpretation id="interp32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100890.0925">4203 6018 63 0,'0'-5'80'15,"0"0"-8"-15,0 5 0 0,8-5-24 0,-8 0 0 0,0 1-4 0,10 4-4 16,-10-5 4-16,0 0-4 0,8 1 4 0,0 4-4 16,-8-5 0-16,9 0 4 0,0 0 0 0,-1 5-4 0,1-5 0 0,-1 0-8 15,0 5 0-15,0 0 0 0,2-3 0 0,-2 3-8 0,0 0-4 16,2 0 0-16,-2 0-4 0,0 0 0 0,1 3-4 0,-1 2 0 15,1 0-4-15,-9 0 0 0,8 0 0 0,-8 4 0 0,9-4 4 0,-9 4-8 16,0 1 0-16,0 0 4 0,0 4-4 0,0 1 0 0,0-6 0 16,-9 5-4-16,9 1 4 0,-8-1 0 0,8 1 0 0,-9-6-8 15,9 6 8-15,-8-5-4 0,8 4 0 0,0-10 4 0,-9 6-8 16,9 0 4-16,-8-5-4 0,8-2 4 0,0 8 4 0,0-11-4 16,0 5 0-16,0-5 4 0,0 0 0 0,0 0-4 0,0 0-16 0,0 0 20 15,8 0 0-15,-8 0-4 0,0 0 0 0,9 0 4 16,-9 0-4-16,8-5 4 0,-8 5-4 0,9-4 4 0,-1 4-8 0,-8 0 4 15,9-7 0-15,-1 7 4 0,0 0-4 0,-8-3 0 0,10 3 0 16,-2 0-4-16,0 0 4 0,-8 0 0 0,10 0 4 0,-2 0-4 16,0 0 0-16,-8 3 4 0,8 4 0 0,1-3-4 0,0 1 0 0,-9-1 4 15,8 6-4-15,1-5 4 0,-1 4 0 0,0 1-4 16,-8 0 0-16,10-1 4 0,-2 1 0 0,0-1-8 0,-8 1 8 0,10 4 0 16,-2-5 0-16,-8 6 0 0,8-5 4 0,-8 4 8 0,8 0 4 15,-8-4 0-15,0 6 4 0,0-3 0 0,0-4 4 0,0 6 8 16,0-1 0-16,0 1 4 0,-8-1-4 0,8-4 0 0,-8 5-8 0,0-6 0 15,-2 1-4-15,2 4-4 0,0-5 0 0,-10 1-4 0,10-5-4 16,-9 5-4-16,-1-6 0 0,2 1-4 0,8 0-4 16,-10 0 0-16,0-5-12 0,2 5-8 0,-1-5-20 0,0 0-16 0,0-5-16 15,-1 0-8-15,2 0-20 0,6 0-16 0,-6 1-20 0,-1-2-32 16,0-3-56-16,8 5 20 0,-7-6 40 0,6 0 28 0,-6 1 28 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42.2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0A31F86-20BD-4183-BF4E-9F4A35507F8D}" emma:medium="tactile" emma:mode="ink">
          <msink:context xmlns:msink="http://schemas.microsoft.com/ink/2010/main" type="inkDrawing" rotatedBoundingBox="3216,5288 4269,3994 4292,4014 3240,5308" semanticType="callout" shapeName="Other">
            <msink:sourceLink direction="with" ref="{AABAD16A-2948-4400-BC9F-64807B139DE4}"/>
            <msink:sourceLink direction="with" ref="{17884736-603E-43B1-B95C-F5F0B536D70B}"/>
          </msink:context>
        </emma:interpretation>
      </emma:emma>
    </inkml:annotationXML>
    <inkml:trace contextRef="#ctx0" brushRef="#br0">-878 1318 7 0,'0'0'88'0,"0"4"-16"0,0-4-4 0,0 5-28 15,0-5 0-15,0 0-4 0,0 5 4 0,0-5-8 0,0 0 0 0,0 0 0 16,0 0-4-16,0 0 0 0,0 0-8 0,0 0 0 0,0 0 4 15,0 0-8-15,0 0 0 0,0 0 4 0,0 0-4 0,0 0 4 16,0 0 0-16,0 0 4 0,0-5 4 0,0 5 4 0,8-5 0 16,-8 1 8-16,0-1-4 0,9-5 4 0,-9 6 0 0,9-6-4 15,-1 0 0-15,0 1-20 0,1-6 20 0,-1 5 0 0,1-4-4 0,8-1-4 16,1-4 4-16,-10 5 0 0,8-5-8 0,2 0 0 0,-1 0 0 16,-1-6-4-16,2 2-4 0,0 4-4 0,6-10 0 0,-6 5 0 15,7 0-4-15,-7-5 0 0,6 0 0 0,2 1-4 0,0-1 0 0,-1 0 0 16,1-4 0-16,0 4 0 0,-1-5-4 0,1 1 8 15,0 4-4-15,0-5-4 0,-2 5 0 0,2 0 0 0,-1-4 4 0,-7 4 0 16,8-1 0-16,-10 8-4 0,10-7 0 0,-9 5 4 0,-1 0-4 16,2 0 0-16,0 4 0 0,-2 1 0 0,1 0 0 0,1 0 0 15,-10-1 4-15,8 7-4 0,-6-7 0 0,-2 5 0 0,0 6 0 16,2-5 0-16,-2-1 0 0,0 6 0 0,1-1 0 0,-1 1 4 16,1-1-8-16,-1 5 4 0,-8-4 0 0,9 4 4 0,-9 1-8 0,8-6 4 15,0 5 0-15,-8 0 0 0,10 0 0 0,-10 0 4 0,8 1 0 16,0-1-4-16,-8 0 0 0,10 0 0 0,-10 0 0 0,8 1 0 15,-8-1 4-15,8 5-4 0,-8-5 4 0,8 1 0 0,-8 4-4 16,9-7 0-16,-9 4 0 0,8 3 0 0,-8 0 4 0,0 0-4 16,0 0 0-16,9-5 4 0,-9 5-4 0,0 0 4 0,0 0-4 0,0 0 0 15,0 0 0-15,0 0 4 0,0 0 0 0,0 0-4 16,0 0 4-16,0 5-8 0,0-5 0 0,0-5-8 0,0 5-12 0,0 5-16 16,0-5-12-16,0 0-12 0,0 3-24 0,-9-3-28 0,9 7-20 0,0-3-48 15,-8 1-40-15,8 0 44 0,-9-1 36 0,1 6 20 16,8-5 32-16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49.7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12F77C4-5061-40CD-9B01-D0D63A5F7502}" emma:medium="tactile" emma:mode="ink">
          <msink:context xmlns:msink="http://schemas.microsoft.com/ink/2010/main" type="inkDrawing" rotatedBoundingBox="3576,7829 3681,8248 3443,8308 3338,7889" semanticType="callout" shapeName="Other">
            <msink:sourceLink direction="with" ref="{3FDE01DD-081D-4A2A-9F4C-4D3196ED20FB}"/>
          </msink:context>
        </emma:interpretation>
      </emma:emma>
    </inkml:annotationXML>
    <inkml:trace contextRef="#ctx0" brushRef="#br0">-690 3902 35 0,'8'0'84'0,"-8"0"-8"0,0-4 0 0,0 4-28 0,0 0 4 0,0 0 0 15,0 4-4-15,-8-4-4 0,8 0 0 0,0 6-4 0,0-6-4 16,0 4 0-16,0-4-4 0,0 5 0 0,0 0 0 0,0-5 0 16,0 9 0-16,0-9-8 0,8 10 4 0,-8-5-4 0,0 4 0 0,0 1-4 15,0-1 4-15,0-4-4 0,0 6-4 0,0 2 0 16,0-3-12-16,0-1 4 0,8 5 0 0,-8 1 0 0,0-6-4 0,0 6 0 15,0-1 0-15,0 1 0 0,0-1-4 0,0 1 4 0,0 4 0 16,0-5 0-16,0 1-8 0,0-6 8 0,0 5-4 0,0 1 4 16,0-5 0-16,0 4 0 0,0-5-4 0,0 1 0 0,0 0 0 0,0-1 0 15,0-4 0-15,0 0-4 0,0 0 0 0,0-1 4 0,0 2 0 16,0-6-4-16,0 5-4 0,0-5 8 0,0 0-4 0,0 0 0 16,0 0 0-16,0 0 4 0,0-5 0 0,0 5-4 0,0-6 0 15,0 2 8-15,0-1-8 0,0-5-4 0,0 6 8 0,0-6 0 0,0 5 0 16,0-5 0-16,10 1 0 0,-10-2 0 0,0-2 0 15,0 4 0-15,8-1 0 0,-8 0 0 0,0-5 0 0,8 6-4 0,-8-1 4 16,8 1 0-16,-8 0-4 0,0 4 4 0,9-5 0 0,-9 2 0 16,9 1 0-16,-9 3 0 0,0-6 0 0,8 5-4 0,-8 5 4 15,9-4 0-15,-9-1 4 0,8 0-4 0,-8 5 0 0,8 0 0 16,-8 0 0-16,10 0-4 0,-10 0 4 0,8 0 0 0,-8 0 0 16,8 0 0-16,-8 0 0 0,8 0 0 0,2 0 0 0,-10 0 0 0,8 5 0 15,0-5 0-15,-8 5 0 0,9-1 0 0,0 1 0 0,-9 0 0 16,8 0 0-16,1-1 4 0,-1 6 0 0,-8-5 0 0,8 5-4 15,-8-5 4-15,8 4-4 0,-8 0 4 0,10-4 0 0,-10 5 0 0,0 0 0 16,8-5 4-16,-8 4-4 0,0 0 4 0,0-3 0 16,0 3-4-16,-8 1 4 0,8-7-4 0,0 8 4 0,-10-6-4 0,2 5 4 15,8-6 0-15,-8 6 0 0,0-5 0 0,-1-1 0 0,1 6 0 16,-1-5 0-16,0-1-4 0,1 2-4 0,0-6 4 0,-2 5 0 16,2-5-8-16,0 4 4 0,0-4-4 0,-2 0 0 0,10 0 8 0,-8 0-4 15,0 0-24-15,-1 0 16 0,9 0-8 0,-8 0-16 16,8 0-8-16,-9 0-16 0,9 0-16 0,-9 0-12 0,9 0-8 0,-8-4-68 15,8 4-20-15,-8-5 36 0,8 5 24 0,0-6 24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46:12.9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D54730E-045E-4004-B3E8-E40C6AEBDE45}" emma:medium="tactile" emma:mode="ink">
          <msink:context xmlns:msink="http://schemas.microsoft.com/ink/2010/main" type="writingRegion" rotatedBoundingBox="7455,3992 3469,9949 1945,8929 5931,2972"/>
        </emma:interpretation>
      </emma:emma>
    </inkml:annotationXML>
    <inkml:traceGroup>
      <inkml:annotationXML>
        <emma:emma xmlns:emma="http://www.w3.org/2003/04/emma" version="1.0">
          <emma:interpretation id="{60D8F017-1EB7-4004-8A3D-66525149876F}" emma:medium="tactile" emma:mode="ink">
            <msink:context xmlns:msink="http://schemas.microsoft.com/ink/2010/main" type="paragraph" rotatedBoundingBox="7455,3992 3469,9949 1945,8929 5931,29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F196A0-EA5A-4389-BA3A-B55285CA9BFC}" emma:medium="tactile" emma:mode="ink">
              <msink:context xmlns:msink="http://schemas.microsoft.com/ink/2010/main" type="line" rotatedBoundingBox="7455,3992 3469,9949 1945,8929 5931,2972"/>
            </emma:interpretation>
          </emma:emma>
        </inkml:annotationXML>
        <inkml:traceGroup>
          <inkml:annotationXML>
            <emma:emma xmlns:emma="http://www.w3.org/2003/04/emma" version="1.0">
              <emma:interpretation id="{B24ACD88-F082-462B-AF01-63B187CED2A8}" emma:medium="tactile" emma:mode="ink">
                <msink:context xmlns:msink="http://schemas.microsoft.com/ink/2010/main" type="inkWord" rotatedBoundingBox="7006,3692 6317,4721 5410,4114 6099,30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4367-156 43 0,'-9'0'68'0,"9"-6"-12"0,0 6-4 0,-8 0-20 15,8-5-8-15,-8 5 0 0,-1-4 4 0,9-1-8 0,-9 5-4 0,1-5 4 16,0 0-4-16,-2 0 4 0,2 1-8 0,0-1 4 0,-1 0 0 16,0 5 0-16,1-5 0 0,-9 0 4 0,9 1-4 0,-1 4 0 15,0-5 0-15,-7 5 0 0,6-5 4 0,2 5 0 0,-8 0 0 16,6-6-4-16,-6 6 0 0,7 0-4 0,1 0 4 0,-10 0-4 16,10 0 0-16,0 0 0 0,0 0 4 0,-10 0-4 0,10 0 4 0,-1 0 0 15,0 0 0-15,1 0 0 0,-1 0 0 0,9 0-4 0,-8 0 0 16,8 0 4-16,-8 0-8 0,8 0 4 0,-9 0-4 0,9 0 0 15,0 0 0-15,0 0-8 0,0 0 4 0,0 0 0 0,0 0-4 16,0 0 4-16,0 0 0 0,0 0 0 0,0 0-8 0,0 0 8 16,0 0 0-16,0 0-8 0,0 0 4 0,0 6 0 0,0-6 4 0,0 5 0 15,0 0 0-15,9-1 0 0,-9 1 0 0,8 0-16 0,-8 5 20 16,0-1 0-16,8 6 0 0,-8 0 0 0,9-2 0 0,-9 2 0 16,8 3-4-16,1 2 4 0,-9 4-4 0,9 0 0 0,-9 0 0 15,8 4 0-15,-8 2-4 0,0-2-4 0,8 6 4 0,-8-1 4 16,0 1-4-16,0 0 4 0,0 4 0 0,0 0-4 0,0 6 0 0,0-6 0 15,0 0 0-15,0 6 4 0,0-6-4 0,0 0 0 0,-8 5 0 16,8-4 4-16,0-1-4 0,0 0 0 0,-8-4 0 16,8 0 0-16,0 0-4 0,0-6 0 0,0 6 4 0,-9-6 0 0,9-3 0 15,0-2 0-15,0 1 0 0,0 0 0 0,0-4-4 0,0-1 4 16,0-5-4-16,0 5 4 0,0-4 0 0,9-6-4 0,-9 5 4 16,0-4 0-16,8 0 0 0,-8 0 0 0,0-1 0 0,8-4 0 0,-8-1 0 15,10 6 0-15,-10-5 4 0,8 0 0 0,0 0-4 0,-8-1 0 16,8-4 0-16,2 5 0 0,-10-5 8 0,8 0 0 0,0 0-8 15,-8 0 4-15,9 5 8 0,-1-5-24 0,0 0 24 0,-8 0 0 16,10 0-4-16,-2 0 0 0,8 0-4 0,-6 0 0 0,-2-5 0 16,0 5-4-16,1 0 0 0,8 0 0 0,-8 0 0 0,7 0-16 0,2-5-20 15,-2 5-36-15,-6-4-32 0,6 4-84 0,2-5-12 0,-2 0 32 16,1 0 36-16,1 0 20 0</inkml:trace>
        </inkml:traceGroup>
        <inkml:traceGroup>
          <inkml:annotationXML>
            <emma:emma xmlns:emma="http://www.w3.org/2003/04/emma" version="1.0">
              <emma:interpretation id="{D1F4CB17-2FC7-4612-B234-BA4F7EACCFD4}" emma:medium="tactile" emma:mode="ink">
                <msink:context xmlns:msink="http://schemas.microsoft.com/ink/2010/main" type="inkWord" rotatedBoundingBox="6256,5784 5287,7234 3762,6213 4732,4764"/>
              </emma:interpretation>
            </emma:emma>
          </inkml:annotationXML>
          <inkml:trace contextRef="#ctx0" brushRef="#br0" timeOffset="20575.9539">1963 2448 67 0,'0'0'84'0,"0"5"-4"0,0-5 0 15,0 0-24-15,0-5-8 0,0 5 0 0,-10 0 0 0,10 0-8 16,0 0 4-16,10 0 4 0,-10 0 0 0,0 0 4 0,0 0 0 0,8 0 4 16,-8 0-4-16,8 5 0 0,2-5-8 0,-10 0 0 0,8 0 0 15,0 0-8-15,1 0-4 0,8 0-8 0,-8 0-4 0,7 0-4 16,-8 0 4-16,10 0-4 0,-10 0-8 0,10 0 0 0,-1 0 0 16,-9 4-4-16,9-4 0 0,-8 0 0 0,7 0 0 0,-6 0 0 15,6 0-4-15,-6 0 0 0,-2 0 0 0,8 0-4 0,-7 0-8 0,-1 4-16 16,1-4-4-16,-9 0-16 0,9 0-12 0,-1 0-8 0,-8 0-20 15,0 7-16-15,8-7-16 0,-16 4-60 0,8 0 8 0,0 1 32 16,-8 0 28-16,8 0 20 0</inkml:trace>
          <inkml:trace contextRef="#ctx0" brushRef="#br0" timeOffset="20835.2602">1929 2755 63 0,'0'0'88'0,"0"4"-8"16,0 1-4-16,0-5-24 0,0 5 4 0,8-5-4 0,-8 5 0 15,0-1-4-15,8-4 4 0,-8 6-4 0,8-6 4 0,-8 5-4 16,10-1-4-16,-10-4-4 0,8 5 4 0,0-5 0 0,2 5 0 16,-2-5-12-16,9 0 0 0,-9 4-4 0,1-4-4 0,0 0-8 15,-1 0 0-15,0 0-4 0,10 0 4 0,-10 0-4 0,0 0-4 0,10 0-4 16,-10 0 4-16,1 0-8 0,8 0 0 0,-9 0 0 0,1 0-8 15,-1 0-8-15,0 0-24 0,10 0-24 0,-10 0-28 0,2 0-16 16,-2 0-80-16,0 0-12 0,0 0 44 0,1 0 28 0,-1 0 20 16</inkml:trace>
          <inkml:trace contextRef="#ctx0" brushRef="#br0" timeOffset="37777.9332">3105 1594 27 0,'0'0'84'0,"0"0"-8"0,0 0-12 0,0 5-20 0,0-5-4 0,0 5 0 15,0-1 0-15,0-4 0 0,0 5-4 0,0-1 0 0,0 2-8 16,0 3 4-16,0-4 0 0,0 4-4 0,0 1 0 0,0-1 0 15,-8 6 0-15,8-5-4 0,0 0 4 0,-8 3 0 0,8 2-4 0,-10-1-4 16,10 1 8-16,-8-2-4 0,0 3-4 0,8 3 4 0,-10-5-8 16,2 5 8-16,0 0-8 0,8 1 0 0,-9-2 0 0,1 2-4 15,0 4 0-15,-1-5 0 0,9 10-4 0,-9-5 4 0,1 0-4 16,0 5-4-16,8-5 0 0,-10 5 0 0,2 4 0 0,8-4-4 16,-8 5 4-16,-1-5-8 0,9 4 4 0,-9-4 0 0,9 5-4 0,0-1 4 15,0 1 0-15,-8-1 4 0,8 1-4 0,0-1 0 0,0 1 0 16,0-1 0-16,0 1 0 0,0 4 0 0,0-4-4 15,0 4 8-15,0-4 0 0,0 9 0 0,8-10 0 0,-8 6-4 0,0 3 0 16,9-2-4-16,-9-2 4 0,9 0 4 0,-1 5-8 0,0-4 4 16,2-1 4-16,-2 1-4 0,0-1 0 0,1 0-4 0,8 1 4 15,-9-1 0-15,9 1 0 0,-9-5 0 0,10 3-20 0,-10-3 20 0,10-1-8 16,-2 1-8-16,2 1-16 0,-10-8-20 0,9 2-20 0,1 0-16 16,-2 0-40-16,-8-5-64 0,10 0 20 0,-1-5 36 0,-8 0 28 15,8-5 24-15</inkml:trace>
        </inkml:traceGroup>
        <inkml:traceGroup>
          <inkml:annotationXML>
            <emma:emma xmlns:emma="http://www.w3.org/2003/04/emma" version="1.0">
              <emma:interpretation id="{CE58F402-CBD8-4D74-9953-01D25BE614DD}" emma:medium="tactile" emma:mode="ink">
                <msink:context xmlns:msink="http://schemas.microsoft.com/ink/2010/main" type="inkWord" rotatedBoundingBox="3715,8564 2999,9634 1961,8939 2677,7869"/>
              </emma:interpretation>
            </emma:emma>
          </inkml:annotationXML>
          <inkml:trace contextRef="#ctx0" brushRef="#br0" timeOffset="98939.3105">1101 5192 3 0,'0'4'88'0,"0"1"-8"0,-8 0-4 0,8-1-24 16,0-4 0-16,0 5-8 0,0 0 0 0,0 0-4 0,-8-5-8 15,8 0-4-15,0 0 0 0,0 5-4 0,0-5 0 0,0 0 0 0,0 0 0 16,0 0 4-16,0-5 0 0,8 0 0 0,-8 5 4 15,0-5-4-15,8 0 4 0,-8-4-4 0,10 4 0 0,-10-5-4 0,8 6 0 16,0-6 0-16,-8 1 0 0,9-1 0 0,-1-5-8 0,0 2 0 16,1 3 0-16,0-5-8 0,-1 7-4 0,0-7 8 0,2 0 0 15,6 5-4-15,-7-3 4 0,0-3-20 0,-1 2 12 0,0 5 0 0,1-6 0 16,-1 5 4-16,1-4-4 0,0 5-4 0,-1-1 4 0,0 1 4 16,2-1-8-16,-2-1 8 0,-8 7-4 0,8 0-4 0,0-1 8 15,-8 0 0-15,0 5-4 0,10 0 4 0,-10 0 4 0,0 0 0 16,0 5 0-16,0 0 0 0,0-1 0 0,0 6 0 0,0-1 0 15,0 1-4-15,0 0 0 0,0 4 0 0,0 0-4 0,0 6 4 0,0-6-4 16,0 6 4-16,-10-1-4 0,10 0 0 0,0-1 0 0,0 2 0 16,0 0 0-16,-8-7-4 0,8 7 4 0,0-1-4 0,-8 0 4 15,8 0-4-15,0-4 0 0,-8-1 4 0,8 1-4 0,0-1 0 16,0 1 0-16,-10-6 4 0,10 5-4 0,0-4 0 0,0 0 0 16,0-1-4-16,0-4 0 0,0 4 0 0,0-3-8 0,0-2-4 0,0 1-8 15,0-5-4-15,0 4-16 0,0-4-8 0,0 0-8 0,0 6-8 16,0-6-8-16,0 0-16 0,0 0-12 0,-8 0-48 0,8 0-28 15,0 0 32-15,-8 0 28 0,8 0 16 0</inkml:trace>
          <inkml:trace contextRef="#ctx0" brushRef="#br0" timeOffset="97569.9755">36 5561 31 0,'0'0'84'0,"0"0"-12"0,0 0-8 0,0 0-24 15,0 0 0-15,0 0-4 0,0 0 0 0,0 0-8 16,0 0 0-16,0 4 4 0,0-4 0 0,0 0 4 0,0 0-4 0,0 0 8 16,8 6 0-16,-8-6-4 0,0 4 8 0,8-4 0 0,-8 5 0 15,10 1-4-15,-2-6 8 0,-8 4-4 0,8 0-12 0,0 2 4 16,2-2-4-16,-2 1 0 0,0-5-4 0,1 4-4 0,0 2 0 0,-1-2 0 15,9-4-4-15,-9 5 0 0,2-1 0 0,-2-4 0 16,0 6-8-16,0-6 4 0,2 4-4 0,-2-4 4 0,9 0-4 0,-8 6-4 16,-1-6 4-16,1 0 0 0,-1 0-4 0,0 0 0 0,0 0 0 15,-8 0-4-15,10 0 0 0,-2 0 0 0,0 0-4 0,-8 0 4 16,10 0 0-16,-10 0-4 0,8 0 0 0,-8 0 4 0,0 0 0 16,0 0 0-16,0 0 0 0,0 0 0 0,8 0 0 0,-8 0-4 15,0 0-4-15,0 0 4 0,0 0-4 0,0 0-8 0,-8 0-8 0,8 0-12 16,0 0-12-16,0 0-28 0,0 0-28 0,0 0-20 15,0 0-36-15,-8 0-68 0,8 0 28 0,0-6 40 0,-10 6 28 0,10-4 28 16</inkml:trace>
          <inkml:trace contextRef="#ctx0" brushRef="#br0" timeOffset="99209.597">1008 5575 55 0,'0'5'84'16,"0"-5"0"-16,8 6-8 0,-8-6-24 0,0 4 0 0,9-4 0 16,-9 0 0-16,8 0 0 0,1 4 0 0,-9-4 0 0,9 0-4 15,-1 0 4-15,8 0 4 0,-6 0-8 0,6 0 4 0,-6 0-12 16,6 0 0-16,1 0 4 0,0-4-12 0,-8 4-4 0,7 0-4 16,2 0 4-16,-1 0-8 0,-8 0-4 0,7 0-4 0,1 0 0 0,1 0-4 15,-10 0 0-15,0 0 0 0,10 0-4 0,-10 0 0 0,0 0 0 16,2 0-4-16,-2 0-4 0,0 0-4 0,-8 0-8 0,9 0-20 15,-9 0-16-15,8 0-24 0,-8 0-16 0,0 0-20 0,0 0-60 16,0 0-28-16,0 0 40 0,0 4 32 0,-8-4 20 0,8 0 24 16</inkml:trace>
          <inkml:trace contextRef="#ctx0" brushRef="#br0" timeOffset="97199.9661">52 5335 7 0,'-8'0'96'0,"8"0"-16"0,0 0 0 0,0 0-28 15,0 0 0-15,0 0 0 0,0 0-4 0,0 0-4 0,0 0 0 16,0 0-4-16,0 0-4 0,0 0 0 0,0 0-4 0,0 0 0 15,0 0 0-15,0 0-16 0,0 0 28 0,0 0 0 0,8 0 4 16,-8 0-8-16,0 0-4 0,0 0-4 0,10 0 0 0,-2 0 4 0,-8 5 0 16,8-5-4-16,0 0-8 0,-8 0 0 0,18 0 0 0,-10 5-4 15,1-5 0-15,0 0 0 0,-1 5-4 0,1-5 0 0,7 0 0 16,-6 4 0-16,-2-4-4 0,8 0 0 0,-6 6-4 0,-2-6 0 16,9 0 0-16,-8 0 0 0,-1 0 0 0,9 4 0 0,-9-4 0 0,0 5 0 15,2-5 4-15,6 0-4 0,-6 4 4 0,-2-4-8 16,0 0 4-16,1 0 0 0,8 0-4 0,-9 0 4 0,1 0 0 0,-1 0 0 15,0 0-4-15,-8 6 0 0,10-12-4 0,-2 6 4 0,0 0 0 16,-8 0-4-16,10 6 0 0,-10-6 4 0,0 0 0 0,0 0 0 16,8 0 0-16,-8 0-4 0,0 4 0 0,0-4 0 0,0 0 4 15,0 0-4-15,0 0-4 0,0 0 4 0,0 0 4 0,0 0 0 16,0 0 0-16,0 0 0 0,0 0 0 0,0 0 0 0,0 0-4 0,0 0-20 16,0 0 24-16,0 0 0 0,0 0-4 0,0 0 0 0,0 0-8 15,0 0-8-15,-8 0-8 0,8 0-12 0,0 0-8 0,0 0-16 16,-10 0-4-16,10 0-20 0,-8 0-12 0,0 0-12 0,8 0-8 15,-10 0-28-15,2 0-44 0,0 0 12 0,-1 0 28 0,1-4 28 16,-1 4 32-16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9:33.8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6F73303-1BF7-4647-A809-D1DF93686382}" emma:medium="tactile" emma:mode="ink">
          <msink:context xmlns:msink="http://schemas.microsoft.com/ink/2010/main" type="inkDrawing" rotatedBoundingBox="2272,2494 3925,2569 3908,2943 2255,2868" semanticType="callout" shapeName="Other">
            <msink:sourceLink direction="to" ref="{17884736-603E-43B1-B95C-F5F0B536D70B}"/>
          </msink:context>
        </emma:interpretation>
      </emma:emma>
    </inkml:annotationXML>
    <inkml:trace contextRef="#ctx0" brushRef="#br0">17 7 39 0,'0'0'60'0,"0"0"-8"16,0 0-4-16,0 0-20 0,0 0-12 0,0 0 4 0,0 0-4 15,0 0-4-15,0 0 4 0,0 0-4 0,0 0-4 0,0 0 0 0,0 0-4 16,0 0 4-16,0 0 0 0,0 0 0 0,0 0-8 0,0 0 8 15,0 0-4-15,0 0 4 0,0 0-4 0,0 0-4 0,0 0 0 16,0 0 0-16,0 0 4 0,0 0-4 0,0 0 0 0,0 0 4 0,0 0-4 16,0 0 4-16,0 0-4 0,0 0 0 0,0 0 0 15,0 0 0-15,0 0 0 0,0 0 0 0,0 0 0 0,0 0 0 0,0 0 8 16,0 0-8-16,0 0 0 0,0 0 4 0,0 0 0 0,0 0 0 16,0 0-4-16,0 0 4 0,0-4 0 0,0 4 0 0,0 0 0 15,0 0 8-15,0-5 0 0,0 5-4 0,0 0 4 0,0 0 0 16,0 0 4-16,0 0 0 0,0 0-4 0,0 0 4 0,0 0-4 0,0-5 0 15,0 5 4-15,0 5 4 0,0-5-4 0,0 0 0 0,0 0 0 16,0 0 0-16,0 0-12 0,0 0 16 0,0 0 4 0,0 0-4 16,0-5 0-16,0 5 0 0,0 0 0 0,0 0 4 0,0 0 0 15,0 0-8-15,0 0 8 0,0 0-8 0,0 0 0 0,0 5 0 16,0-5 0-16,0 0 0 0,0 0 0 0,0 0-4 0,0 0 4 16,0 0 0-16,0 0 0 0,0 0-4 0,0 0 0 0,0 5 0 15,0-5 0-15,0 4-4 0,0 1 4 0,0 0-4 0,0 0-4 0,0 0 0 16,0 5 0-16,0-1-4 0,0 0 12 0,0 1-12 0,0 0 4 15,0 5 8-15,-8-6-8 0,8 5 0 0,0-4 4 0,0 5 0 16,0-2-8-16,0 2 4 0,0-5-4 0,0 4 0 0,0 1 4 16,0-6-4-16,0 1 4 0,0 4 0 0,0-5 0 0,0 1-4 15,-9 0 0-15,18-1 4 0,-18-4 0 0,18 5-4 0,-18-6 0 0,9 1 0 16,0 0 0-16,0 0 0 0,0 0 4 0,0-5-4 0,0 4 0 16,0 1 0-16,0-5 0 0,0 5 0 0,0-5 0 0,0 6 0 15,0-6 0-15,0 3 4 0,0 2-4 0,0-5 0 0,0 5 0 16,0-5 0-16,0 0 0 0,0 5 0 0,0 0 0 0,0-5 0 15,0 5 0-15,0-5 0 0,0 0 0 0,0 0 0 0,0 0 4 0,0 0-4 16,0 0 0-16,0 0 0 0,0 4-4 0,0-4 8 0,0 0-4 16,0 0 0-16,0 0 0 0,0 0 4 0,0-4 0 0,0 4-4 15,0 0 0-15,0 0 4 0,0 4-4 0,0-4 0 0,0 0 0 0,0 0 0 16,0 0 0-16,0 0 4 0,0 0-4 0,0 0 0 16,0 0 0-16,0 0 0 0,0 0 4 0,0 0 0 0,0 0 0 0,0 0-4 15,0 0 4-15,0 0 0 0,0 0 0 0,0 0 0 0,0 0 0 16,0 0-4-16,0 0 0 0,0 0 0 0,0 0 0 0,0 0 0 15,0 0-4-15,0 0 0 0,0 0 0 0,0 0-4 0,0 0-8 0,0 0 0 16,0 0 0-16,0 0-12 0,0 0-4 0,0 0-4 16,0 0-8-16,0 0 4 0,0 0-4 0,0 0 0 0,0 0-4 0,0 0 0 15,0 0 0-15,0 0 8 0,0 0 0 0,0 0 4 0,0 0 4 16,0 0 0-16,0 0 8 0,0 0 4 0,0 0 4 0,0 0 4 16,0-4 0-16,0 4 4 0,0 0 0 0,0 0 4 0,0 0 0 0,0 0 4 15,0 0 0-15,0 0 4 0,0 0 0 0,0 0 0 16,0 0 0-16,0 0 4 0,0 0-4 0,0 0 4 0,0 0 4 0,0 0-4 15,0 0 4-15,0 0-4 0,0 0 4 0,0 0-4 0,0 0 8 16,0 0-8-16,0 0 4 0,0 0-4 0,0 0 4 0,0 0-4 16,0 0-4-16,0 0 0 0,0 0 4 0,0 0-4 0,0 0 0 15,0 0 0-15,0 0 0 0,0 0 0 0,0 0 0 0,0 0 4 16,0 0 0-16,0 0 0 0,0 0 4 0,9 0-4 0,-9 0 4 16,0 0 0-16,8 0-4 0,-8 0 4 0,0 0-4 0,9 0 4 0,-9 0-4 15,8 0 0-15,0 0 4 0,-8 0 0 0,8 0 0 0,2 0-4 16,-10 0 0-16,8 0 4 0,0 0 4 0,2 0 0 0,-2 0-4 15,0 0 4-15,1-5-4 0,-1 5 4 0,1 0 0 0,-1-5 0 0,1 5-4 16,7-5 4-16,-6 5-4 0,6-5-4 0,-6 5 0 16,-2-5 0-16,8 2-4 0,2-3 8 0,-10 6-8 0,9-5 4 0,1 0 0 15,-10 1-4-15,8 4-8 0,2-5 8 0,-1 5 0 0,0 0-4 16,-8 0 4-16,15-5 0 0,-14 5 0 0,6 0-4 0,10 0 0 16,-9 0 0-16,0 0 0 0,0 0 0 0,1 0 0 0,-2 0 4 15,2 0-4-15,-1 0-4 0,8 0 4 0,-8 0 0 0,1 0 0 0,-2 0 4 16,2 0-4-16,-2 0 4 0,1 0-4 0,1 0 4 0,-2 0-4 15,-6 0 0-15,6 0 8 0,2 0-8 0,-2 0 4 0,-7 0-4 16,8 0 0-16,0 0 4 0,-9 0-4 0,10 0 0 0,-10 0 4 16,10 0-4-16,-10 0 0 0,9 0 8 0,-9 0-4 0,9 0-4 0,-8 0 4 15,7 0 0-15,-6 0-4 0,6 0 4 0,-7 0-4 16,0 0 0-16,7 0 0 0,-7 0 0 0,-1 0 0 0,10 0 0 0,-10 0 0 16,0 0 4-16,2 0-4 0,6 0 0 0,-8 0 0 0,2 0 0 15,-2 0 0-15,0 0 0 0,1 0 0 0,7 0 4 0,-6 0-4 16,-2 0 0-16,0 0 0 0,2 0 4 0,-2 0-4 0,8 0 0 0,-7 0 0 15,0 0 0-15,-1 0 0 0,1 0 4 0,-1 0 0 0,0 0-4 16,2 0 4-16,-2 0-4 0,0 0 0 0,0 0 0 0,2 0 4 16,-2 0-4-16,0 0 0 0,1 0 0 0,-9 0 4 0,9 0 0 15,-1 0-4-15,1 0 4 0,-1 0-4 0,0 0 0 0,0 5 0 16,2-5 0-16,-2 0 0 0,0 0 4 0,2 0-4 0,-10 5 0 0,8-5 0 16,0 0 4-16,1 4-4 0,-9-4 0 0,8 5 0 0,1-5 4 15,-9 0-4-15,8 0 0 0,1 5 0 0,-9-5 4 0,8 0 0 16,-8 0-4-16,8 0 0 0,2 0 0 0,-10 0 4 0,8 0 0 15,-8 0-4-15,8 0 4 0,-8 0-4 0,10 0 4 0,-10 0-4 16,8 6 0-16,-8-6 4 0,8 0-4 0,-8 3 0 0,8-3 0 16,-8 0 4-16,9 5-4 0,-9-5 0 0,9 0 0 0,-1 0 4 15,-8 5-4-15,9-5 0 0,-9 0 0 0,8 0 4 0,-8 0-4 16,8 0 0-16,-8 0 0 0,10 0 0 0,-2 0 0 0,-8 5 0 0,0-5 0 16,8-5 4-16,-8 10 0 0,8-5 0 0,-8 0-4 0,0 0 0 15,0 0 4-15,10 0 0 0,-10 0 0 0,0 0 0 0,0 0-4 16,0 0 4-16,0 0 0 0,0 0 0 0,0 0 4 0,0 0 0 0,0 0 0 15,0 0 0-15,0 0 4 0,0 0 4 0,0 0-4 16,0 0 0-16,0 0 4 0,0 0-4 0,0 0 4 0,0 0-4 0,0-5 4 16,0 5-4-16,0 0 0 0,0-5 0 0,0 5 4 0,0-5-4 15,0 2 0-15,0 3 0 0,0-6 0 0,0 1 0 0,8 0 0 16,-8 1-4-16,0-1 0 0,0 0 4 0,0 0-4 0,-8 0 0 0,8 1-4 16,0 4 4-16,0-4 0 0,0-2-4 0,0 1 0 0,0 1 0 15,0-1 0-15,0 0 0 0,0 0 0 0,0 0 0 0,0 0 0 16,0 1 0-16,0 4-4 0,0-5 4 0,0 5 0 0,0 0-4 15,0-5 0-15,0 5 0 0,0 0 0 0,0 0 4 0,0 0-4 16,0 0 0-16,0 0-4 0,0 0-4 0,0 0-4 0,0 0-12 0,0 0-16 16,0 0-12-16,0 0-20 0,0 0-12 0,0 5-32 15,-10-5-28-15,10 5-32 0,-8-1-76 0,8-4 40 0,-8 10 44 0,0-5 24 16,-2 0 32-16,2 0 20 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9:42.5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554A834-0742-4FD0-A275-ECDAB9CC4B44}" emma:medium="tactile" emma:mode="ink">
          <msink:context xmlns:msink="http://schemas.microsoft.com/ink/2010/main" type="inkDrawing" rotatedBoundingBox="5406,2610 7035,2624 7033,2887 5403,2873" semanticType="callout" shapeName="Other">
            <msink:sourceLink direction="from" ref="{7A27811B-2E45-469E-9455-7ECCADE80C7B}"/>
            <msink:sourceLink direction="to" ref="{17884736-603E-43B1-B95C-F5F0B536D70B}"/>
          </msink:context>
        </emma:interpretation>
      </emma:emma>
    </inkml:annotationXML>
    <inkml:trace contextRef="#ctx0" brushRef="#br0">3146 132 31 0,'0'0'68'0,"0"0"-8"16,0 0 0-16,0 0-24 0,8 0-4 0,-8 0-8 0,0 0 0 0,0-4 0 16,0 4 4-16,0 0-4 0,0 0 0 0,0-5 0 0,0 5 0 15,0 0 0-15,0-5-4 0,0 5 4 0,0 0-4 0,0-5 0 16,0 5 4-16,0 0 0 0,0-4-4 0,0 4 4 0,0 0-4 16,0 0 0-16,0 0 4 0,0 0 0 0,0 0 4 0,0 0-4 15,0 0 8-15,0 0-4 0,0 0-4 0,0 0 0 0,0 0-4 16,0 0 0-16,0 0 4 0,0 0 0 0,0 0 0 0,0 0 0 0,0 4 0 15,0-4-4-15,0 5-4 0,8 0 0 0,-8 0 0 0,0-1-4 16,0 2 0-16,10-2-4 0,-10 5 0 0,0-3 0 0,0 3 0 16,0-4-4-16,8 4 0 0,-8 1 0 0,0-1 0 0,0 0-4 15,0 2 0-15,0-2 4 0,0 1 0 0,0-1-4 0,0 1 0 16,0 0 0-16,0-1 0 0,-8 2 0 0,16-7 4 0,-8 5-4 0,0 1 0 16,0-5 4-16,0 4-4 0,0-4 0 0,0 4 0 0,0-4 0 15,0 0-12-15,0 0 12 0,0 0 0 0,0 0 4 0,-8-5 0 16,8 4-4-16,0-4 0 0,0 0 0 0,0 5 4 0,0-5-4 15,0 0 0-15,0 0 0 0,0 0 0 0,0 0 0 0,0 0 0 16,0 0 0-16,0 0 0 0,0 0 0 0,0 0 0 0,0 0 0 0,0 0 0 16,0 0 0-16,0 0-4 0,0 0 4 0,0 0 0 0,0 0 0 15,0 0 0-15,0 0 0 0,0 0 4 0,8 0-4 0,-8 0 0 16,0 0 0-16,0 0-4 0,8 0 4 0,-8 0 0 0,0 0 0 16,10 0 4-16,-10-5-4 0,8 5 0 0,0 0 0 0,-8-4 4 15,9 4-4-15,-1 0 0 0,1-5 0 0,-1 5 0 0,1-5 4 0,-1 5 0 16,0-5-4-16,2 5 0 0,6-5 0 0,-6 5 0 0,-2 0 4 15,0 0 0-15,0 0-4 0,9-5 0 0,-8 5 0 0,8 0 4 16,-9 0 0-16,2-3 0 0,6 3 0 0,-8 0 0 0,10-6 0 16,-10 6 0-16,9 0-4 0,-8-5 0 0,8 5 0 0,-1 0 0 15,-6 0 4-15,6-5 0 0,2 5 0 0,-10 0 0 0,9 0-4 0,0 0 4 16,-8 0-4-16,7 0 0 0,2 0 0 0,-10 0 4 0,10 0-4 16,-10 0 0-16,9 0 0 0,0-4 4 0,-8 4 0 0,7 0-4 15,2 0 0-15,-10 0 0 0,10 0 0 0,-10 0 0 0,9 0 4 16,-9-5-4-16,10 5 0 0,-10 0 4 0,10 0 0 0,-10-5 0 15,8 5-4-15,-6 0 4 0,6-5 0 0,-7 5-4 0,7-5 0 16,-6 5 4-16,6 0-4 0,-8-4 0 0,10 4 4 0,-1 0-4 16,-8 0 0-16,8 0 0 0,-9 0 4 0,9 0 0 0,0-4-4 0,-9 4 0 15,10 0 0-15,-1 0 4 0,-8 4 0 0,7-4-4 0,1 0 4 16,-9 0 0-16,10 0 0 0,0 0-4 0,-10 0 0 0,8 0 0 16,-7 0 0-16,8 0 4 0,0 0-4 0,-9 0 0 0,2 0-4 15,6 0 4-15,-8 0 4 0,10 0-4 0,-10 0 0 0,1 4 0 0,8-4 0 16,-8 0 4-16,-1 5-8 0,10-5 4 0,-10 0-16 0,0 5 24 15,0-5-4-15,10 5 0 0,-10-5 0 0,1 5 0 0,-1-5-4 16,1 0 0-16,0 0 0 0,-1 0-4 0,0 0 4 0,0 4 0 0,10-4 4 16,-10 0-8-16,2 0 8 0,-2-4 0 0,0 4-4 15,1 0 0-15,-1 0 0 0,1 0 0 0,-1 0 0 0,1 0 4 0,-1 0-4 16,0 4 4-16,2-4-8 0,-2 0 4 0,0 0 0 0,2 0 0 16,-10 0 0-16,8 0 0 0,0 0 0 0,0 0 0 0,1 0 0 15,0 0 4-15,-1 0-4 0,-8 0 0 0,9 5 0 0,-1-5 0 16,-8 0 0-16,8 0 0 0,2 0 0 0,-10 0 0 0,8 0 4 15,-8 5-4-15,8-5-4 0,-8 0 4 0,0 0 0 0,8 0 0 0,-8 0 0 16,0 0 0-16,0 0 4 0,0 0-8 0,0 0 4 0,0 0 0 16,0 0 0-16,0 0 0 0,0 0 0 0,0 0-4 0,0 0 8 15,0 0-4-15,0 0 0 0,0 0 0 0,0 0 4 0,0 0-4 16,0 0 0-16,0 0-4 0,0 0 4 0,0 0 0 0,0 0 0 16,0 0 4-16,0 0-8 0,0 0 8 0,0 0-4 0,0 0 0 0,0 0 0 15,0 0 0-15,0 0 4 0,0 0-8 0,0 0 4 16,0 0 4-16,0 0-8 0,0 0 4 0,0 0 0 0,0 0 0 0,0 0 0 15,0 0 0-15,10 0 0 0,-10 0 4 0,0 0 0 0,0 0 0 0,0 0 4 16,0 0-4-16,0 0 0 0,0 0 0 0,0 0 0 16,8 0 0-16,-16-5 0 0,16 5 0 0,-8 0 0 0,0-5 4 15,0 5 4-15,0-4-4 0,0 4-4 0,0-5 4 0,0 0 0 0,0 0-4 16,0 0 0-16,0 1 0 0,0 0 0 0,8-2 0 0,-8 1-4 16,0 1 8-16,0-1-4 0,0 0 0 0,0-5 4 0,0 5-4 15,0 1 4-15,0-1 0 0,0 0-4 0,0 5 0 0,0-5-4 16,0 1 4-16,0-1 4 0,0 5-4 0,0 0 0 0,0-5 0 15,0 5 0-15,0 0 0 0,0 0 0 0,0-6 0 0,0 6 0 0,0 0 0 16,0 0 0-16,0 0-4 0,0 0 0 0,0 6 0 0,0-6 0 16,0 0-4-16,0 0-4 0,0 0 0 0,0 0-4 0,0 0-16 15,0 0-8-15,0 0-20 0,0 0-16 0,-8 0-12 0,8 0-24 16,0 5-24-16,0-5-32 0,-8 5-68 0,8-1 36 0,-10 1 28 16,2-5 36-16,8 10 24 0,-8-6 20 0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9:48.9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F4C8DB9-F41A-4ECD-A125-CBBFAEF9515C}" emma:medium="tactile" emma:mode="ink">
          <msink:context xmlns:msink="http://schemas.microsoft.com/ink/2010/main" type="inkDrawing" rotatedBoundingBox="8330,2475 10393,2550 10382,2833 8319,2757" semanticType="callout" shapeName="Other">
            <msink:sourceLink direction="with" ref="{7A27811B-2E45-469E-9455-7ECCADE80C7B}"/>
          </msink:context>
        </emma:interpretation>
      </emma:emma>
    </inkml:annotationXML>
    <inkml:trace contextRef="#ctx0" brushRef="#br0">0 5 3 0,'8'0'72'0,"-8"0"-12"0,0 0 4 0,0 0-28 0,0-5-8 16,0 5 0-16,10 0-4 0,-10 0 0 0,0 0-4 0,0 0 8 15,0 0-4-15,0 0 0 0,0 0 4 0,0 0 0 0,0 0 0 0,0 0 0 16,0 0 0-16,0 0 4 0,8 0 0 0,-8 0-4 0,0 5 0 16,0-5 4-16,0 5-4 0,0-1 0 0,0 1 0 0,0 0-4 15,0 0-4-15,0-1 0 0,0 6 0 0,0 0-4 0,0 0-4 0,0-1 4 16,0 0-8-16,0 1 0 0,0 0-4 0,0 5 4 16,0-6 4-16,0 1-4 0,0-1 0 0,0 1-8 0,0 0 0 0,0-1 4 15,0 1 4-15,0-1-4 0,0-4 0 0,0 4-4 0,0-4 8 16,0 5-8-16,-8-6 0 0,8 2 0 0,0-3-12 0,0 3 12 15,0-1 4-15,0 0 0 0,0-1 0 0,0 1 0 0,0 0-4 0,0-5 0 16,0 5-4-16,0-1 8 0,0-4-4 0,0 0 0 0,0 5 4 16,0-5-8-16,0 0 4 0,0 5 4 0,0-5-8 15,0 0 4-15,0 0 0 0,8 0 4 0,-8 0-4 0,0 0-4 0,0 0 4 16,8 0 4-16,-8 0-4 0,9 0 0 0,-1 0 0 0,-8 0 0 16,9 0 0-16,0 0 0 0,-1 0 4 0,0 0-4 0,0 0 4 15,2 0 0-15,-2 0-4 0,0 0 0 0,2 0 4 0,-2 0-4 0,9 0 0 16,-9 0 0-16,10 0 4 0,-10 0-4 0,8 0 8 0,2 0-8 15,-10 0 4-15,10 0 4 0,-1 0-4 0,-9 0 0 0,9 0 0 16,0 0 0-16,1 0 0 0,-2 0 4 0,2 0-4 0,-2 0 0 16,1 0-4-16,-8 0 0 0,8 0 0 0,1 0 4 0,-2 0-4 15,2 0 4-15,-2 0-4 0,1 0 0 0,1 0 4 0,-2 0-4 16,10 0 4-16,-8 0 0 0,-2 0 0 0,1 0-4 0,0 0 4 16,0 0 4-16,1 0-4 0,-2 0-4 0,2 0 0 0,7 0 4 0,-8 0 0 15,0 0-4-15,1 0 4 0,-2 0-8 0,10 0 8 0,-9 0 0 16,-1 0-4-16,2 0 4 0,0 0-8 0,-2 5 8 0,10-5-4 15,-9 0 4-15,-1 0-4 0,2 0 0 0,-2 0 0 0,2 0 0 0,-1 0 0 16,0 0-4-16,0 0 4 0,-9 0-4 0,10 5 4 16,-2-5 4-16,2 0-4 0,-10 0 0 0,9 0 8 0,0-5-12 0,0 5 4 15,-9 0 0-15,10 0 4 0,-10 5 0 0,10-5-4 0,-2 0 0 16,2 0 0-16,-10 0 0 0,9 0 0 0,1 0 0 0,-10 0 0 16,8 0 0-16,2 0 0 0,-10 0 0 0,10 0 4 0,-1 0 0 15,-9 0 0-15,10 0 0 0,-2 0 0 0,-8 0-4 0,10 0 0 0,-10 0 4 16,9 0 0-16,1 0-4 0,-10 0 0 0,8 0 0 15,-6 0 4-15,6 0 0 0,-6 0 0 0,6 0 0 0,-7 0 0 0,-1 0-4 16,9 0 0-16,-8 0-16 0,7 0 20 0,-6 0 0 0,-2 0 0 16,10 0-4-16,-10 0 4 0,0 0-4 0,0 0 0 0,9 0 4 15,-8 0-4-15,0 0 4 0,-1 0-4 0,0 0 0 0,2 0 4 0,6 0 0 16,-8 0 0-16,-8 0-4 0,18 0 0 0,-10 0 0 16,-8 0 0-16,9 0 0 0,-1 0 0 0,1 0 0 0,0 0 0 0,-9 0 4 15,8 0-4-15,-8 0 0 0,8 5 0 0,0-10 0 0,-8 5 4 16,10 0-4-16,-10 5 0 0,8-5 0 0,-8 0 0 0,8-5 0 15,-8 5 4-15,10 5-4 0,-10-5 4 0,8 0-4 0,-8 0 0 16,8 0 0-16,-8 0 0 0,9 0 4 0,-9 0-4 0,8 0 0 16,-8 0 0-16,8 0 0 0,1 0 0 0,-9 0 0 0,9 0 0 0,-9 0 0 15,8 0 0-15,0 0 0 0,-8 0 0 0,10 0 4 0,-10 0 0 16,8 0-8-16,0 0 4 0,-8 0 0 0,9 0 4 0,-9 0-4 16,0 0 0-16,9 0 0 0,-9 0 4 0,0 0 0 0,0 0-4 0,8 0 4 15,-8 0 0-15,0 0 4 0,0 0-4 0,0 0 4 16,0 0 4-16,0 0-4 0,0 0 0 0,0 0 0 0,0 0 4 0,0 0-8 15,0 0 8-15,9 0-4 0,-9 0-4 0,0 0 4 0,0 0 4 16,0 0-4-16,0 0 0 0,0 0-4 0,8 0 4 0,-8-5 0 16,0 5 0-16,0 0 0 0,0 0 0 0,0-5 4 0,0 5 4 0,0-5-4 15,0 5 0-15,0-5-4 0,0 0 4 0,0 5 4 0,0-4 0 16,0-1-4-16,0 0 0 0,0 0-4 0,0 1 0 0,0-1 0 16,0 0 0-16,0-1 0 0,0 3-4 0,0-3 0 0,0-3 0 15,0 4 0-15,0 0-4 0,0 1 0 0,0-1 0 0,0 0-4 16,0-4 4-16,0 3 0 0,0 2 0 0,0 4-8 0,0-5 0 15,0 1-8-15,0 4-12 0,-8-6-8 0,8 6-16 0,0 0-16 0,0 0-16 16,0 0-28-16,-9 0-24 0,9 0-36 0,-8 0-60 0,8 0 32 16,-9 0 32-16,0 6 32 0,9-6 24 0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9:27.3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B7B3C20-4C0C-4CD0-A18D-E38225996BC4}" emma:medium="tactile" emma:mode="ink">
          <msink:context xmlns:msink="http://schemas.microsoft.com/ink/2010/main" type="writingRegion" rotatedBoundingBox="24986,3630 29323,3683 29258,8910 24922,8857"/>
        </emma:interpretation>
      </emma:emma>
    </inkml:annotationXML>
    <inkml:traceGroup>
      <inkml:annotationXML>
        <emma:emma xmlns:emma="http://www.w3.org/2003/04/emma" version="1.0">
          <emma:interpretation id="{E56E1F15-D96F-4694-A748-9E8CD64DA260}" emma:medium="tactile" emma:mode="ink">
            <msink:context xmlns:msink="http://schemas.microsoft.com/ink/2010/main" type="paragraph" rotatedBoundingBox="24944,3766 26436,3580 26499,4082 25007,42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372D5A-0651-4532-AC11-B05CD8FD784B}" emma:medium="tactile" emma:mode="ink">
              <msink:context xmlns:msink="http://schemas.microsoft.com/ink/2010/main" type="line" rotatedBoundingBox="24944,3766 26436,3580 26499,4082 25007,4268"/>
            </emma:interpretation>
          </emma:emma>
        </inkml:annotationXML>
        <inkml:traceGroup>
          <inkml:annotationXML>
            <emma:emma xmlns:emma="http://www.w3.org/2003/04/emma" version="1.0">
              <emma:interpretation id="{EBBA381D-8076-474C-9A52-AC62F24F9BC2}" emma:medium="tactile" emma:mode="ink">
                <msink:context xmlns:msink="http://schemas.microsoft.com/ink/2010/main" type="inkWord" rotatedBoundingBox="24956,3862 25344,3814 25393,4209 25006,4257"/>
              </emma:interpretation>
            </emma:emma>
          </inkml:annotationXML>
          <inkml:trace contextRef="#ctx0" brushRef="#br0">234-1248 3 0,'0'-4'92'0,"-9"-1"-12"0,1-5-4 0,0 6-24 0,0-1-12 0,-2 0 0 16,-6 0-4-16,6 5 0 0,2-4-8 0,-9 4 0 0,9 0-4 16,0-6 4-16,-10 6-4 0,10 0 0 0,0 0-4 0,-2 0 0 15,2 6 0-15,0-2 0 0,-1-4 0 0,0 10 0 0,1-5-4 0,0 5 4 16,-1-6 0-16,9 11 0 0,-8-11 0 0,-1 11 0 0,9-5 0 16,-9 4 0-16,9 0 4 0,-8-1 0 0,8 3 4 0,0-2-4 15,-8 4 0-15,8-2-4 0,0-2-4 0,0 1 0 0,8-1-4 0,-8 0-4 16,8 1 8-16,-8-1 0 0,9-4-4 0,0 3-4 15,-1-2-4-15,1-2 0 0,7 5 0 0,-7-4-4 0,0-5 4 16,7 5-4-16,2-6 0 0,-1 1-4 0,0 0 0 0,0 1-4 0,-1-3 4 16,10-3-16-16,-8 0-24 0,7 0-16 0,1 0-20 15,-10-3-20-15,10-3-36 0,-8 1-48 0,7-4 16 0,-8-1 28 0,8 1 28 16</inkml:trace>
        </inkml:traceGroup>
        <inkml:traceGroup>
          <inkml:annotationXML>
            <emma:emma xmlns:emma="http://www.w3.org/2003/04/emma" version="1.0">
              <emma:interpretation id="{C4371D0E-8013-4018-8B5B-E99719A3E87F}" emma:medium="tactile" emma:mode="ink">
                <msink:context xmlns:msink="http://schemas.microsoft.com/ink/2010/main" type="inkWord" rotatedBoundingBox="25944,3642 26436,3580 26499,4082 26006,4143"/>
              </emma:interpretation>
            </emma:emma>
          </inkml:annotationXML>
          <inkml:trace contextRef="#ctx0" brushRef="#br0" timeOffset="437.8069">942-1501 3 0,'0'0'80'0,"0"0"-8"0,0 4 0 0,0-4-28 16,0 4-4-16,8-4-4 0,-8 6 4 0,8-6 0 15,-8 5 0-15,10-5-4 0,-2 4-4 0,0 1 4 0,2 0-4 0,-2 0 0 16,8-5-4-16,-7 5 0 0,8 0-4 0,-8-1 0 0,7 1 0 16,2 0 0-16,-2 0-4 0,2-1 4 0,-1 1-4 0,9 0 4 15,-10 1-4-15,2-3-4 0,8 7 0 0,-10-5-4 0,1-1 0 0,9 2 4 16,-10 3-4-16,2-4-4 0,-1 1 0 0,0 3 4 0,0-5-8 15,0 6 0-15,0-5 0 0,-9 4 4 0,10-4-4 0,-10 4 0 16,1-3-4-16,0 3 4 0,-1-5 0 0,-8 6 4 0,0-5 0 0,8 5 4 16,-8-6-4-16,0 6 0 0,0-1 0 0,-8-3 8 15,8 3-8-15,-8 1 4 0,-1 0 4 0,0-1-8 0,1 0 0 16,0 6 4-16,-10-7-8 0,10 3 0 0,-1-1 0 0,-8 4 4 0,0-4-4 16,0 0-4-16,8 4 0 0,-7-5 0 0,-2 1-8 15,2-1 0-15,-2-4-32 0,1 5 8 0,9-1-20 0,-10-3-24 0,2-2-16 16,6 5-24-16,2-4-60 0,-8 0-8 0,7-5 32 0,0 5 28 15,9-5 28-15</inkml:trace>
        </inkml:traceGroup>
      </inkml:traceGroup>
    </inkml:traceGroup>
    <inkml:traceGroup>
      <inkml:annotationXML>
        <emma:emma xmlns:emma="http://www.w3.org/2003/04/emma" version="1.0">
          <emma:interpretation id="{1CD561F9-22A2-4A9A-A646-F9075FBC69BD}" emma:medium="tactile" emma:mode="ink">
            <msink:context xmlns:msink="http://schemas.microsoft.com/ink/2010/main" type="paragraph" rotatedBoundingBox="24984,5107 29030,4952 29059,5729 25014,5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0F7D7A-6912-45A5-9A83-41AFE5397160}" emma:medium="tactile" emma:mode="ink">
              <msink:context xmlns:msink="http://schemas.microsoft.com/ink/2010/main" type="line" rotatedBoundingBox="24984,5107 29030,4952 29059,5729 25014,5883"/>
            </emma:interpretation>
          </emma:emma>
        </inkml:annotationXML>
        <inkml:traceGroup>
          <inkml:annotationXML>
            <emma:emma xmlns:emma="http://www.w3.org/2003/04/emma" version="1.0">
              <emma:interpretation id="{603FDCAF-6153-4BC2-B736-B09A5CB91BB8}" emma:medium="tactile" emma:mode="ink">
                <msink:context xmlns:msink="http://schemas.microsoft.com/ink/2010/main" type="inkWord" rotatedBoundingBox="24986,5150 26553,5090 26581,5823 25014,58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3569.923">98 105 23 0,'0'0'72'16,"0"0"0"-16,0 0-8 0,0 0-28 0,0 0-4 0,0 0 0 15,0 0-4-15,0 0 0 0,0 0 4 0,0 0-4 0,0 0 0 16,0 0 0-16,0 0-4 0,0 0 4 0,0 0 0 0,0 0-4 0,0 0 0 15,0-5 0-15,0 5-4 0,0-4 4 0,0 4 0 0,0-5 0 16,0 0 0-16,-8 0 0 0,8 5 0 0,8-4 0 0,-8-2 0 16,0-3-4-16,0 4 4 0,8 0-4 0,-8 1-4 0,0-2 4 15,9 2-4-15,-9-1 0 0,9 1 4 0,-9-2-4 0,8 3 0 16,0 3-4-16,-8-6 0 0,9 1-4 0,-1 5 0 0,-8-5-4 0,8 5 4 16,2 0-4-16,-10-4 0 0,8 4 0 0,0 0 0 0,-8 0 4 15,10 0-8-15,-10 0 0 0,8 4 8 0,0-4-4 0,-8 5 0 16,8 0 0-16,-8 1 0 0,9-3-4 0,-9 3 4 0,9 3 0 15,-9-5-4-15,8 6 0 0,-8 0 4 0,0-1-4 0,9 6 0 16,-9-1 4-16,0-4-20 0,0 5 20 0,0-1 0 0,0 5 0 0,0-5 0 16,0 1 0-16,-9 4 0 0,9-5-4 0,-8 5 0 0,-1 0 0 15,0 1-4-15,1-1 4 0,0 1-4 0,0 4 0 0,-2-6 0 16,2 2 0-16,-10-1 4 0,10 0 0 0,-9-5 0 0,9 5 0 16,-9-4 0-16,8-1 0 0,-7 1 0 0,6-6-4 0,2 1 4 15,0 0 0-15,-1-6 0 0,0 6 0 0,1-10 0 0,0 5-4 16,-1-5 8-16,9 4 0 0,-8-4-8 0,8-4 0 0,-9 4 4 0,9 0 4 15,0-5-8-15,0 0 4 0,0 0 0 0,0 1 0 0,0-6 0 16,0 5 0-16,0 0 0 0,0 0 0 0,0-5 0 0,0 6 0 16,0-5 4-16,0 3-4 0,0-3 0 0,0 4 0 0,0 0 4 15,9 1-4-15,-9-6-4 0,0 5 4 0,8 5 0 0,-8-4 0 16,0-2-4-16,0 6 4 0,9-4 0 0,-9 4 0 0,8 0 4 0,0 0-4 16,-8 0 0-16,9-5 4 0,-9 10-4 0,9-5 0 0,-9 4 0 15,8-4 0-15,0 6 0 0,-8-2-4 0,10-4 8 0,-2 5-4 16,0 1 4-16,-8-2 0 0,9 0-4 0,0 1 0 0,-1 5 8 15,0-6-4-15,1 6-4 0,-1-5 8 0,0 5-4 0,2-6 0 16,-2 1-4-16,0 5 0 0,10-6 8 0,-10 6-4 0,0-5 0 0,1 0 0 16,0 0 4-16,-1-1 0 0,1 1-4 0,-1 0 4 15,0-1-4-15,2-4 0 0,-2 5 0 0,0-5 0 0,0 0 0 0,2 0 0 16,-10 6 0-16,8-6 0 0,0-6-4 0,-8 6 0 0,9-5 0 16,0 5 0-16,-9-4 0 0,8-1 0 0,-8 0 0 0,0 1-4 15,9-1-8-15,-9-5-4 0,0 6-8 0,0-2-12 0,0-3-16 0,8-1-12 16,-8 6-12-16,0-6-16 0,0 1-12 0,0-1-52 0,0 0-28 15,0 1 28-15,0 5 32 0,0-7 20 0</inkml:trace>
          <inkml:trace contextRef="#ctx0" brushRef="#br0" timeOffset="25125.761">1079 335 87 0,'0'-4'116'0,"0"-2"-8"0,-10 6-4 0,10 0-24 0,0-4-4 15,-8 4-4-15,8 0 4 0,-8 0-8 0,8 0-4 0,-9 4-8 0,0-4-8 16,1 6 0-16,-1-2-4 0,1-4-28 0,0 10 16 0,0-5 0 16,-2-1-8-16,-6 6 4 0,6-1-8 0,-6 1 0 0,7 5 0 15,-8-6-4-15,0 5-4 0,1 1 0 0,6-5-4 0,-6 4 4 16,-2 1-4-16,2-2-4 0,-2 2 0 0,1-1 0 0,1 1 0 0,6-1 4 15,-6-4-4-15,8 5-4 0,-10-6-4 0,10 1 4 16,-1-1-4-16,0-4-8 0,1 4-4 0,8-4-4 0,-9 0-12 16,9 0-8-16,0-5-8 0,0 5-16 0,0-5-8 0,0 0-16 0,9 0-12 15,-1-5-16-15,-8 5-40 0,9-5-20 0,0 0 24 0,-1 0 36 16,10-4 24-16</inkml:trace>
          <inkml:trace contextRef="#ctx0" brushRef="#br0" timeOffset="24858.4776">720 379 59 0,'0'-6'80'0,"0"6"-4"16,0 0-4-16,0-4-24 0,0 4-8 0,0-5 0 0,0 5 0 0,0 0-4 15,0-5 0-15,-8 5 4 0,8 0-8 0,0 0 0 0,0-5 0 16,0 5-4-16,0 0 0 0,0 0 4 0,0 0-4 0,0 0 0 16,0 0 0-16,0 0 4 0,0 0 0 0,0 0 4 0,0 0 0 0,0 0-4 15,0 0 4-15,0 0-4 0,0 0 0 0,8 0 8 16,-8 0 0-16,0 0 8 0,8 0-4 0,-8 0 4 0,0 0-4 0,10 5-4 15,-10-5 0-15,8 5 0 0,0 0-8 0,0-1 0 0,2 2 0 16,-2-2-8-16,0 6-4 0,1-1 0 0,-1 1-4 0,1-1-4 16,0 6-4-16,-1-5 4 0,0 4-4 0,0 1 4 0,2-6-4 0,-2 5 0 15,0 1 0-15,2-1-4 0,6-4 0 0,-7 4 4 16,-1-5-4-16,1 6 0 0,-1-5 0 0,1-1 0 0,7 1 0 0,-6-1-4 16,-2 1 0-16,0 0 0 0,2-5 0 0,-2 4 4 0,0 1-8 15,0-5 4-15,1-1 0 0,-1 1-4 0,1 0 0 0,-9 0-4 16,9-1 4-16,-1 1-8 0,-8 0 0 0,8-5-28 0,-8 5 16 0,0-5-12 15,10 0-4-15,-10 0-4 0,0 0-8 0,0 0-4 0,0 0-4 16,0 0-24-16,0 0-12 0,0 0-20 0,0 0-12 0,0 0-24 16,-10-5-48-16,10 5 16 0,-8-5 28 0,8 0 32 0,-8 5 28 15</inkml:trace>
          <inkml:trace contextRef="#ctx0" brushRef="#br0" timeOffset="25648.3655">1317 317 19 0,'0'0'116'0,"0"0"-12"16,0 0-8-16,0 0-32 0,0 0-4 0,0 0-4 0,0 0-4 15,0 0 0-15,0 0 4 0,0 4-4 0,8-4-4 0,-8 0 4 0,9 0-12 16,-9 0-4-16,9 0-8 0,-9 0-4 0,8 0-4 16,1 0 0-16,-1 4 0 0,0-4-4 0,1 0-4 0,0 0-8 0,7 0-16 15,-6 0 16-15,-2-4-4 0,9 4-8 0,-8 0-8 0,-1 0-20 16,9 4-16-16,-9-4-16 0,0-4-20 0,10 4-40 0,-10 0-48 16,10-4 12-16,-10 4 32 0,9-6 28 0</inkml:trace>
          <inkml:trace contextRef="#ctx0" brushRef="#br0" timeOffset="25450.8922">1385 110 47 0,'9'-5'92'0,"-9"5"-8"15,0-5-8-15,0 5-24 0,0 0-4 0,0-4-4 0,8 4-4 16,-8 0-4-16,0 0 0 0,0 0 8 0,8 0 4 0,-8 0 4 15,0 4 4-15,0 1 0 0,10 0 0 0,-10-5 0 0,0 9 0 0,0-3-4 16,0 3-4-16,0 1-4 0,8-1-4 0,-8 5-4 16,0 1 0-16,0-1-8 0,0 1-4 0,0 4-4 0,0 0 0 0,0 0-4 15,0 0-4-15,0 0 0 0,0 0 0 0,0 1-4 0,0-1 0 16,0 0 0-16,0-4 0 0,0 4-4 0,0-5 0 0,0 5-4 16,0-4-4-16,0-1 0 0,8-5 0 0,-8 6-4 0,0-5-4 0,0 0-12 15,0-6-12-15,9 6-4 0,-9-5-4 0,0-1-20 0,0 1-12 16,0-5-16-16,0 5-12 0,0-10-28 0,0 5-48 0,0-5-4 15,0 5 32-15,-9-4 36 0,9-1 20 0</inkml:trace>
        </inkml:traceGroup>
        <inkml:traceGroup>
          <inkml:annotationXML>
            <emma:emma xmlns:emma="http://www.w3.org/2003/04/emma" version="1.0">
              <emma:interpretation id="{9DE042A7-0853-41EB-A858-ADEA55EAE5AC}" emma:medium="tactile" emma:mode="ink">
                <msink:context xmlns:msink="http://schemas.microsoft.com/ink/2010/main" type="inkWord" rotatedBoundingBox="26929,5033 27227,5021 27256,5776 26957,5788"/>
              </emma:interpretation>
              <emma:one-of disjunction-type="recognition" id="oneOf1">
                <emma:interpretation id="interp1" emma:lang="" emma:confidence="0">
                  <emma:literal>830</emma:literal>
                </emma:interpretation>
                <emma:interpretation id="interp2" emma:lang="" emma:confidence="0">
                  <emma:literal>8&gt;0</emma:literal>
                </emma:interpretation>
                <emma:interpretation id="interp3" emma:lang="" emma:confidence="0">
                  <emma:literal>870</emma:literal>
                </emma:interpretation>
                <emma:interpretation id="interp4" emma:lang="" emma:confidence="0">
                  <emma:literal>890</emma:literal>
                </emma:interpretation>
                <emma:interpretation id="interp5" emma:lang="" emma:confidence="0">
                  <emma:literal>80</emma:literal>
                </emma:interpretation>
              </emma:one-of>
            </emma:emma>
          </inkml:annotationXML>
          <inkml:trace contextRef="#ctx0" brushRef="#br0" timeOffset="26203.8761">2050 254 43 0,'0'0'112'0,"0"8"-12"0,0-2-12 0,0-6-28 0,0 0-4 0,0 5-4 15,0-5-8-15,0 0-4 0,0 0 0 0,0 0 0 0,0-5-8 16,8-1-4-16,-8 2-4 0,0 0 0 0,10-6-28 0,-10 1 24 15,8-1-4-15,0-4-4 0,0 4 4 0,-8-4 0 0,10-1-8 16,-2-4 0-16,0 5 0 0,1-6-4 0,-1 6 0 0,1-5 0 16,-9-1 0-16,9 6 0 0,-9-5 4 0,0 6 0 0,0-7 0 0,0 5 4 15,0 1-4-15,0-1 8 0,0 0 4 0,-9 7 0 0,0-2 0 16,9 0 0-16,-8 1-4 0,-1 0 0 0,1 9-8 0,0-6 0 16,-2 2-4-16,-6 4 0 0,8 0 0 0,-2 0 0 0,-6 4 0 0,7 2-4 15,1-2 4-15,-10 5-4 0,10-4 4 0,0 5-4 16,0-6 0-16,-2 6 0 0,2 1 0 0,0-3 0 0,-2 2 4 0,10-1 0 15,-8 1-4-15,8 1 0 0,0-3 0 0,-8 2 0 0,8-4 0 16,8 3 0-16,-8 0 0 0,0 1 0 0,8-1-4 0,-8-4 4 16,10 4-4-16,-2 1 8 0,0 0-4 0,2-1 0 0,-2 1 0 0,0-1 4 15,0 1 0-15,1 0 0 0,8-1 0 0,-8 1-4 0,7-1 4 16,-6 6-4-16,6-6 0 0,-8 6-16 0,10-5 20 0,-10 4 0 16,9-5 0-16,-8 6 0 0,8-1 0 0,-9 1-4 0,0 4 0 15,2-4 4-15,6 3 0 0,-6-3-4 0,-2 4 4 0,0-1-8 16,1 2 0-16,-9 0 4 0,8-1-4 0,-8 0 8 0,0 0-8 0,0 0 4 15,0-5 0-15,0 6 0 0,-8-6 0 0,8 0 0 0,-9 1 0 16,1-1 0-16,0-4 4 0,-10-1 0 0,10 1 0 0,-10-5 4 16,2 0 0-16,7 0-4 0,-8-5 0 0,0 0 0 0,-1 0 4 15,10-5 0-15,-8 0 0 0,6 0-4 0,-6-5 0 0,7-4 0 16,-8 5 0-16,17-6-4 0,-9 0 0 0,1-3 0 0,0 3 0 16,8-4 0-16,-8-5-4 0,8 5 4 0,0 0 0 0,0 0-4 15,0-1 4-15,0 0-8 0,0 2-8 0,8-1 0 0,-8 0-8 16,0 5-8-16,8-1-12 0,-8 0-8 0,8 6-8 0,1-7-12 0,-9 8-12 15,9-2-4-15,-1 5-40 0,1-4-32 0,-1-1 8 0,0 6 24 16,10-6 28-16</inkml:trace>
        </inkml:traceGroup>
        <inkml:traceGroup>
          <inkml:annotationXML>
            <emma:emma xmlns:emma="http://www.w3.org/2003/04/emma" version="1.0">
              <emma:interpretation id="{FF45DFE2-0592-4D6E-8485-5EA683909CA4}" emma:medium="tactile" emma:mode="ink">
                <msink:context xmlns:msink="http://schemas.microsoft.com/ink/2010/main" type="inkWord" rotatedBoundingBox="27778,5139 28147,5124 28167,5657 27798,5671"/>
              </emma:interpretation>
            </emma:emma>
          </inkml:annotationXML>
          <inkml:trace contextRef="#ctx0" brushRef="#br0" timeOffset="26728.473">2800 4 51 0,'-8'-4'96'0,"8"4"-8"16,-8 0-4-16,8-4-32 0,0 4 0 0,0 0-4 0,0 0-8 15,0 0-8-15,0 0-4 0,0 0 0 0,-9 0-4 0,9 0 4 16,0 0-4-16,0 0 4 0,9 4 0 0,-9-4 0 0,0 0 0 16,8 4 0-16,-8-4 0 0,0 5 0 0,8 0 0 0,-8 1 4 0,9-3 0 15,-1 3 0-15,1-2-4 0,-9 1 0 0,9 5 0 0,-1-6-4 16,10 6 0-16,-10-1 0 0,0-3-4 0,0 3-4 0,2 1 0 16,-2-6-4-16,9 6 4 0,-9-1-4 0,10 1-4 0,-10 0 0 15,0-1-4-15,10-4 0 0,-10 5 0 0,9-1-4 0,-8 1 4 16,8-1 0-16,-9-4 0 0,9 5-4 0,-8 0 0 0,-1-1 0 0,0-4 0 15,10 4 0-15,-10 1 4 0,1-5-4 0,0 3 0 16,-9 3 0-16,8-6 4 0,1 4-4 0,-9 1 0 0,8-5 0 0,-8 4 4 16,0-3-4-16,0 2 0 0,8 2 4 0,-16-4-4 0,8 3 0 15,0 0 4-15,0 1 0 0,-8-6-4 0,8 6 0 0,-9 0 0 16,1-5 0-16,8 4 0 0,-9-4 0 0,0 4 0 0,1-3 0 16,0 3 0-16,-2-3 0 0,-6-2 0 0,7 5 0 0,0-4 0 0,1 0 0 15,-9-5 0-15,9 4 0 0,-10 2 0 0,10-2 4 16,-10 1-8-16,10-5 0 0,0 4 0 0,-10 2-4 0,10-2 4 0,-9-4-8 15,9 5-8-15,0 0-4 0,-2-5-12 0,2 5-12 0,0-1-20 16,0-4-8-16,8 0-16 0,-10 6-8 0,10-6-12 0,-8 0-44 16,8 4-20-16,0-4 36 0,0 0 28 0,0 0 16 0</inkml:trace>
        </inkml:traceGroup>
        <inkml:traceGroup>
          <inkml:annotationXML>
            <emma:emma xmlns:emma="http://www.w3.org/2003/04/emma" version="1.0">
              <emma:interpretation id="{0E5063E9-6522-4DBF-A5CE-F0F021D23B39}" emma:medium="tactile" emma:mode="ink">
                <msink:context xmlns:msink="http://schemas.microsoft.com/ink/2010/main" type="inkWord" rotatedBoundingBox="28541,5210 29039,5191 29057,5662 28559,5681"/>
              </emma:interpretation>
            </emma:emma>
          </inkml:annotationXML>
          <inkml:trace contextRef="#ctx0" brushRef="#br0" timeOffset="27241.1054">3729 139 71 0,'0'-10'96'0,"0"6"-8"0,0-2-8 0,0 2-20 15,0-1 0-15,0 0 4 0,-8 0-4 0,8 5 0 0,0 0-4 16,-8 0-4-16,8-4 0 0,-9 4 0 0,9 0-8 0,-9 4-4 16,1 1 0-16,8 0 0 0,-9 0-4 0,1 5 0 0,8-6 0 0,-8 6-4 15,0 4 0-15,-2-4 0 0,10 4-4 0,-8 0 0 16,8 1 0-16,-8-1-4 0,8 1-4 0,-10 4-16 0,10-5 16 0,0 5 0 16,0-4 0-16,0 0 0 0,0 3-4 0,0-3-4 0,10-1-4 15,-10 1 0-15,8-1 4 0,0 0-4 0,-8 0 0 0,10 1 0 16,6-5-4-16,-8 4 0 0,1-5 4 0,-1 1-4 0,10-1 0 0,-2 1 0 15,-6-5 0-15,6 5 0 0,2-10 0 0,-2 4-4 0,1 2 0 16,-8-2 0-16,8-4 4 0,1 0 0 0,-2-4 0 0,2 4 0 16,-2-6-4-16,1 2 0 0,1-6 0 0,-2 5 4 0,-8-5 0 15,10 1-4-15,-10-1 0 0,10-4 0 0,-10 1 0 0,1 2 0 16,-1-8 0-16,0 5 0 0,-8-1 0 0,9 1 0 0,-9-5 0 16,0 4 0-16,0-3 4 0,0-2 0 0,0 1-8 0,-9-1 4 0,9 1 0 15,-8 0 0-15,0 5 0 0,-1-5-4 0,-7-1 4 0,6 6 0 16,2 0-4-16,-10 0 4 0,10-1-4 0,-8 1 0 0,-2 4-4 15,1 1 0-15,1-2 0 0,-2 7-4 0,2 4-8 0,-2-5-4 16,1 5-8-16,-9 5-4 0,10-1-16 0,-10 1-4 0,8 1-24 16,-7 3-24-16,8 1-24 0,-8 4-44 0,-1 1-52 0,0-1 40 15,1 0 32-15,8 0 32 0,-8 6 24 0</inkml:trace>
        </inkml:traceGroup>
      </inkml:traceGroup>
    </inkml:traceGroup>
    <inkml:traceGroup>
      <inkml:annotationXML>
        <emma:emma xmlns:emma="http://www.w3.org/2003/04/emma" version="1.0">
          <emma:interpretation id="{BCA4122C-56A1-4C79-9092-0D1467A875A7}" emma:medium="tactile" emma:mode="ink">
            <msink:context xmlns:msink="http://schemas.microsoft.com/ink/2010/main" type="paragraph" rotatedBoundingBox="25626,6747 28961,6788 28952,7543 25616,75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58A548-FE38-4A5D-B7B8-C30C22E02AE7}" emma:medium="tactile" emma:mode="ink">
              <msink:context xmlns:msink="http://schemas.microsoft.com/ink/2010/main" type="inkBullet" rotatedBoundingBox="25626,6747 26742,6761 26733,7443 25617,7430"/>
            </emma:interpretation>
            <emma:one-of disjunction-type="recognition" id="oneOf2">
              <emma:interpretation id="interp6" emma:lang="" emma:confidence="0">
                <emma:literal>↳</emma:literal>
              </emma:interpretation>
            </emma:one-of>
          </emma:emma>
        </inkml:annotationXML>
        <inkml:trace contextRef="#ctx0" brushRef="#br0" timeOffset="172677.0235">643 1749 67 0,'0'0'80'0,"-8"0"-8"0,8 0 0 0,0 0-24 16,0 0-4-16,-8 0 0 0,8 0-4 0,0 0 0 0,0 0-4 16,0-3 0-16,0 3-4 0,0-6 0 0,0 6-4 0,0-4 4 15,0-1 4-15,0 5-4 0,0-10-4 0,0 10 0 0,0-10 12 16,0 6-4-16,0 0-4 0,0-7 4 0,8 7-4 0,-8-1-4 0,8-5 0 15,-8 6-4-15,10-2 4 0,-10-3-4 0,8 5 4 0,0-6-4 16,0 5 0-16,-8 0 0 0,9 0-4 0,-1 1 4 0,1-2-8 16,0 2 0-16,-1 4-4 0,0-5-4 0,2 5-4 0,-10 0 4 0,8 0 0 15,0 0 0-15,0 0-4 0,2 5 4 0,6-1-4 16,-7 2 0-16,-1 3 0 0,1-4-4 0,0 10 0 0,-1-6 0 0,0 1 0 16,-8 4 0-16,8-5 0 0,2 10-16 0,-10-4 20 0,0 5 0 15,0-7 0-15,0 7-4 0,-10-1 0 0,10 0 0 0,-8 6 0 16,0-6 0-16,0 0-4 0,-10 4 0 0,10 2 8 0,-9-7-4 15,-1 7-4-15,10-6 4 0,-8 0-4 0,-2 0 4 0,10 0-4 16,-10 1 4-16,1-6-4 0,9-5 4 0,0 6 0 0,0-5 0 0,-2-1 0 16,2-4 0-16,0 0-4 0,8-1 4 0,-10-4-4 0,10 0 0 15,0 0 0-15,0-4 4 0,0 4-4 0,0-5 0 0,0 0 4 16,0-4 0-16,0 3-4 0,0 2 4 0,10-1 0 0,-10-5 0 16,0 6 0-16,8-6 0 0,-8 5 0 0,8 1 0 0,-8-6 0 15,10 5 0-15,-2 0 0 0,-8 5 4 0,8-5-4 0,0 5 0 0,1 0 4 16,-9 0 0-16,8 5-4 0,1-5 4 0,0 5 0 15,-1 0-4-15,0-1 4 0,2 2-4 0,-2-2 4 0,0 6-4 0,0-1 4 16,2-3 4-16,6 3 0 0,-7 1-4 0,-1-1 0 0,10 1-4 16,-10 0 4-16,8-1 0 0,-6 1-16 0,6-1 16 0,-6 1 0 15,6 0 0-15,1-1 0 0,0 1 0 0,-8 0-4 0,7-6 0 16,2 5 0-16,-10-3 0 0,10-3-4 0,-2 3-4 0,-7-2-12 0,8 2-12 16,-8-6-8-16,7 4-16 0,-6-4-20 0,6 4-12 15,-8-8-16-15,10 4-16 0,-10-4-40 0,9-2-32 0,-8 2 24 0,0-2 36 16,-1-3 24-16,8 0 20 0</inkml:trace>
        <inkml:trace contextRef="#ctx0" brushRef="#br0" timeOffset="172902.421">1317 1971 67 0,'0'0'100'0,"0"4"-4"15,8 1 0-15,-8 5-24 0,9-5 0 0,-9 1 0 0,9-3 0 0,-1 7-4 16,-8 0-20-16,9-1 24 0,-1-4-8 0,0 4 0 0,1 1-8 15,0 0-4-15,-1-1-4 0,0-4-4 0,2 10-4 0,6-11-4 16,-7 5-4-16,8 1-4 0,-9 0-4 0,9-5-4 0,1 5-8 16,-10-1 0-16,10-5-4 0,-2 6 0 0,-8-5-4 0,10 5 0 15,-1-6 0-15,-9 7-4 0,10-7-8 0,-10 6-12 0,0-6-12 16,0 6-12-16,2-5-20 0,-2-1-28 0,0 5-20 0,1-3-12 0,-9-2-60 16,9 2-28-16,-9-2 40 0,0 0 36 0,-9-4 28 0</inkml:trace>
        <inkml:trace contextRef="#ctx0" brushRef="#br0" timeOffset="173153.7483">1735 1942 79 0,'0'0'124'0,"-10"-5"-8"0,2 5-4 0,8 0-20 16,-8 5 0-16,0-1-8 0,8 1-4 0,-9-5-8 15,1 10-4-15,-1-5-4 0,0 0-4 0,1 4-8 0,0-4-4 0,-2 5-12 16,2-1 0-16,0 1-4 0,0 4-8 0,-2-4 0 0,2 4-4 15,0 1-8-15,-9-1 0 0,8 1-4 0,0-2 0 0,1 2 0 16,-8-1-4-16,6 1 0 0,2-1 0 0,-10 1-4 0,10 0 0 0,0-1-4 16,-9 0-4-16,9-5-8 0,-1 0-12 0,0 1-8 15,9 0-12-15,-8 0-12 0,0-5-16 0,8-1-12 0,0 2-8 16,-10-2-4-16,10 1-24 0,0-5-44 0,0 0 0 0,0 0 24 0,0-5 36 16,10 5 16-16</inkml:trace>
      </inkml:traceGroup>
      <inkml:traceGroup>
        <inkml:annotationXML>
          <emma:emma xmlns:emma="http://www.w3.org/2003/04/emma" version="1.0">
            <emma:interpretation id="{3480F4B2-C8CE-4EDC-BD11-861D73B1769E}" emma:medium="tactile" emma:mode="ink">
              <msink:context xmlns:msink="http://schemas.microsoft.com/ink/2010/main" type="line" rotatedBoundingBox="27344,6822 28961,6842 28952,7543 27335,7523"/>
            </emma:interpretation>
          </emma:emma>
        </inkml:annotationXML>
        <inkml:traceGroup>
          <inkml:annotationXML>
            <emma:emma xmlns:emma="http://www.w3.org/2003/04/emma" version="1.0">
              <emma:interpretation id="{40F0B522-F502-4A82-AF19-FA65245709EA}" emma:medium="tactile" emma:mode="ink">
                <msink:context xmlns:msink="http://schemas.microsoft.com/ink/2010/main" type="inkWord" rotatedBoundingBox="27343,6949 27721,6954 27715,7471 27336,746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73630.4734">2348 1807 39 0,'0'0'92'0,"0"0"-12"0,-8 0-4 16,8 0-28-16,0 0-4 0,0 0 4 0,0 0-4 0,0 0 0 15,0 0 0-15,8 0 4 0,-8 0-8 0,0 0 8 0,0 0 0 16,0 0 0-16,9 0 0 0,-9 0 0 0,0 6 0 0,8-6-4 0,-8 0 0 16,9 4 0-16,0-4 0 0,-1 4-20 0,-8 2 20 0,18-6-4 15,-10 5 0-15,0-1-8 0,0 2 0 0,2-2-4 0,-2 1-4 16,0 5 0-16,9-6-4 0,-8 7 0 0,8-7-4 0,-9 0 0 0,2 6 0 15,6-5-4-15,-8 5 0 0,10-1 0 0,-1-5-4 16,-9 6-4-16,0 0 4 0,10-1-4 0,-10-4 4 0,10 5-4 0,-10-1 0 16,0 1-4-16,1 0 4 0,0-4-4 0,-1 2 4 0,1 2 4 15,-1-1 0-15,-8 1 0 0,8-1 4 0,-8 1 0 0,0 0 0 16,9-1 0-16,-9 1 4 0,0 0 0 0,0-1-4 0,0 1 4 0,0-1 4 16,-9 5-4-16,9-4 4 0,0-1-4 0,-8 1 0 15,8 5-4-15,-8-5 0 0,-1-1-4 0,1 1 0 0,8 0 4 0,-9-1-8 16,0 1 0-16,1-1-4 0,0 1 4 0,-2-2 0 0,2-2-4 15,0 3 0-15,0-3 0 0,-2 3-4 0,2-5 0 0,8 2-12 16,-8-2 0-16,-1 1-16 0,1 1-12 0,0-6-16 0,8 0-20 16,-10 4-12-16,10-4-20 0,-8 0-36 0,8 0 8 0,-8-4-28 15,8-2-44-15,-8 1 4 0,8 1 40 0,-10-6 28 0,10 5 24 16,-8-5 20-16</inkml:trace>
        </inkml:traceGroup>
        <inkml:traceGroup>
          <inkml:annotationXML>
            <emma:emma xmlns:emma="http://www.w3.org/2003/04/emma" version="1.0">
              <emma:interpretation id="{326D449D-3F58-4F60-8C8D-579F5D3D0E71}" emma:medium="tactile" emma:mode="ink">
                <msink:context xmlns:msink="http://schemas.microsoft.com/ink/2010/main" type="inkWord" rotatedBoundingBox="28190,6832 28961,6842 28952,7543 28181,7533"/>
              </emma:interpretation>
              <emma:one-of disjunction-type="recognition" id="oneOf4">
                <emma:interpretation id="interp8" emma:lang="" emma:confidence="0">
                  <emma:literal>8</emma:literal>
                </emma:interpretation>
                <emma:interpretation id="interp9" emma:lang="" emma:confidence="0">
                  <emma:literal>g</emma:literal>
                </emma:interpretation>
                <emma:interpretation id="interp10" emma:lang="" emma:confidence="0">
                  <emma:literal>&amp;</emma:literal>
                </emma:interpretation>
                <emma:interpretation id="interp11" emma:lang="" emma:confidence="0">
                  <emma:literal>s</emma:literal>
                </emma:interpretation>
                <emma:interpretation id="interp12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175057.6591">3866 1946 7 0,'-8'0'84'0,"8"5"-8"0,0-5-4 0,0 0-24 0,0 0-4 0,0 0-8 16,0 0 0-16,8 0-4 0,-8-5 0 0,0 1-4 0,8-1-4 0,-8 0-4 15,10-5 0-15,-10 1-4 0,8 5 0 0,-8-6 0 16,8 0-4-16,-8 1 0 0,9-1 0 0,-9-5 0 0,8 6 4 0,-8-5-4 15,0 3 0-15,0-3 0 0,0 5 0 0,0-1 4 0,0 1 0 16,0-5 0-16,-8 4 0 0,8 1-4 0,-9 3 0 0,9-3 0 16,-8-1 0-16,0 6 0 0,-2-2-4 0,2 2 0 0,0 0 0 15,-10-1-4-15,10 5 0 0,0 0 0 0,-10 0-4 0,10 0 4 0,-9 0-4 16,9 5 4-16,-10-5 0 0,10 4-4 0,-10 0 0 16,10 2 0-16,0-2 0 0,-1 6 0 0,0-5 4 0,1 5-4 0,-1-7 0 15,1 3 0-15,8 4 4 0,0 0-4 0,-8-6 0 0,8 5 0 16,0 1 0-16,0-5-16 0,0 5 20 0,0-2-4 0,8-2 4 15,-8 3 0-15,8 1 0 0,-8-1 0 0,9 1 4 0,-1 1-4 0,1-3 0 16,0 2 4-16,-1-1-4 0,0 1 0 0,2-1 0 0,6 1 4 16,-6 0 0-16,-2-1 0 0,8 6-4 0,-7-1 0 0,8-4 0 15,-8 4 0-15,-1 1-4 0,0-6 4 0,10 5 0 0,-10 1-4 16,0-1 0-16,10 1 4 0,-10 4-8 0,1-5 4 0,-1 1 0 16,1 4 0-16,0-5 4 0,-9 1-4 0,8 4 0 0,-8-5 0 0,8 1 0 15,-8 4-4-15,0-5 4 0,0 1 0 0,-8-1 4 0,0 1-4 16,8 0 4-16,-9-7-4 0,0 7 0 0,-8-5 4 0,9-1 0 15,-10 1 4-15,10-1 8 0,-8-4 0 0,-2 0 4 0,1-5 0 16,8 5 4-16,-8-5-8 0,1 0 0 0,8 0 0 0,-10-5 0 16,10 0-4-16,-2 0 0 0,2-4 0 0,0 3 0 0,-1-3-4 0,0-1 0 15,9 1 0-15,-8-5-4 0,8 4 0 0,0-5-4 16,0 2 4-16,8-2-4 0,-8 1 0 0,0-2 0 0,9 3 0 16,0-2-4-16,-9 1-4 0,8-1-4 0,0 1-8 0,2-1-8 0,6 2-16 15,-6-2-16-15,-2 5-16 0,0-4-20 0,0-1-16 0,9 6-60 16,-8-5-24-16,0 4 44 0,7 0 28 0,-6-4 20 0</inkml:trace>
          <inkml:trace contextRef="#ctx0" brushRef="#br0" timeOffset="174489.1783">3184 1985 31 0,'0'0'96'0,"8"0"-4"0,-8 0-4 0,0 0-20 0,10 0-4 16,-10 5 0-16,8-5 0 0,-8 0 0 0,8 0-4 0,1 0-4 16,-1 0 8-16,1 0-8 0,-9 0 0 0,17 0 0 0,-9 0-4 0,0 0-4 15,2 5-4-15,-2-5-4 0,10 0-8 0,-10 0-4 0,0 0-4 16,9 0-4-16,-8 6-4 0,-1-6-4 0,9 0 0 0,-9 0-8 15,2 0 4-15,6 0-4 0,-8 0-8 0,2 0 0 0,-2 0-12 16,0 3-12-16,1-3-12 0,8 0-12 0,-17 5-16 0,9-5-20 16,-1-5-16-16,0 10-12 0,0-5-44 0,2 0-32 0,-10-5 36 15,8 5 24-15,0 0 28 0</inkml:trace>
        </inkml:traceGroup>
      </inkml:traceGroup>
    </inkml:traceGroup>
    <inkml:traceGroup>
      <inkml:annotationXML>
        <emma:emma xmlns:emma="http://www.w3.org/2003/04/emma" version="1.0">
          <emma:interpretation id="{644D52E1-B337-4D17-8E9A-53FB8336FBF4}" emma:medium="tactile" emma:mode="ink">
            <msink:context xmlns:msink="http://schemas.microsoft.com/ink/2010/main" type="paragraph" rotatedBoundingBox="26052,8195 29277,8344 29248,8972 26023,88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A33A185-7DAB-4CAA-885A-F71C63785E0A}" emma:medium="tactile" emma:mode="ink">
              <msink:context xmlns:msink="http://schemas.microsoft.com/ink/2010/main" type="line" rotatedBoundingBox="26052,8195 29277,8344 29248,8972 26023,8823"/>
            </emma:interpretation>
          </emma:emma>
        </inkml:annotationXML>
        <inkml:traceGroup>
          <inkml:annotationXML>
            <emma:emma xmlns:emma="http://www.w3.org/2003/04/emma" version="1.0">
              <emma:interpretation id="{5C9A311A-8C63-4D23-BCF4-DDF65F020951}" emma:medium="tactile" emma:mode="ink">
                <msink:context xmlns:msink="http://schemas.microsoft.com/ink/2010/main" type="inkWord" rotatedBoundingBox="26047,8317 26543,8339 26525,8733 26028,8711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75795.6803">1044 3180 67 0,'0'-6'92'0,"0"6"-8"0,0 0 4 0,0 0-28 16,0 0 4-16,0 6-4 0,0-6 0 0,0 3 0 0,9 3 0 16,-9-1 4-16,0 0-4 0,8-1 0 0,0 0-8 0,2 7 0 15,-10-2 4-15,8 1 4 0,0-1-4 0,0 7 0 0,10-8-4 16,-10 7 4-16,9-1-4 0,-8 0-4 0,8 1 0 0,-1-5-8 0,-6 4 4 15,6 0-8-15,-6 0 0 0,6 1-4 0,1-1-4 16,1-4-4-16,-10 4 0 0,8-4-4 0,-6 5-4 0,6-6-4 0,-7 0-4 16,0 6 0-16,8-5 0 0,-9-1-4 0,0 1 0 0,1 0 0 15,0-1 0-15,-1-4-4 0,0 4 0 0,-8-4-4 0,10 0-4 16,-2 0-12-16,-8-1-8 0,0 2-12 0,8-6-8 0,-8 5-16 0,0-5-12 16,0 4-16-16,0-4-24 0,0 0-20 0,0 0-12 15,0-4-44-15,0 4-36 0,0-5 44 0,-8 5 32 0,8-6 24 0,0 2 28 16</inkml:trace>
          <inkml:trace contextRef="#ctx0" brushRef="#br0" timeOffset="176081.9163">1539 3232 43 0,'0'0'108'0,"0"-5"-4"0,0 5-12 16,0 0-24-16,0-5-4 0,0 5 0 0,0 0 0 0,0 0 8 15,0 0 0-15,0 0-4 0,0 0-12 0,0 0 4 0,0 0-4 16,0 0-4-16,0 0 0 0,0 5 0 0,0-5 0 0,-8 0 4 0,8 5 0 16,-10-5 0-16,10 5 0 0,-8 0-4 0,0-1 0 0,-2 6-4 15,2-4 0-15,-9 2-8 0,9 2-8 0,-9 0-8 0,0-1 4 16,9 5-24-16,-10-4 16 0,1 5-4 0,0-6 0 0,0 5-4 0,0-4-4 16,0 6 0-16,-1-8 0 0,2 6-4 0,-2-4 0 15,2-1-4-15,7 1-8 0,-7 0-8 0,6 0-12 0,2-1-16 0,0-4-16 16,-2-1-20-16,10 6-8 0,-8-5-24 0,8-5-12 0,-8 5-16 15,8 0-8-15,0-5-44 0,0 0-28 0,8 0 36 0,-8 0 32 16,0 0 32-16,8-5 20 0</inkml:trace>
        </inkml:traceGroup>
        <inkml:traceGroup>
          <inkml:annotationXML>
            <emma:emma xmlns:emma="http://www.w3.org/2003/04/emma" version="1.0">
              <emma:interpretation id="{9DDAA36D-D6BC-493D-A8DB-C866C42EF909}" emma:medium="tactile" emma:mode="ink">
                <msink:context xmlns:msink="http://schemas.microsoft.com/ink/2010/main" type="inkWord" rotatedBoundingBox="27258,8288 27754,8311 27727,8902 27230,8879">
                  <msink:destinationLink direction="with" ref="{211338B2-3D41-40B9-824B-52E228D2B99B}"/>
                </msink:context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76761.0986">2280 3151 51 0,'-8'-5'92'0,"8"5"-4"0,-9 0-8 16,9 0-20-16,0 0-4 0,0 0-4 0,-8 0-4 0,8 0-8 15,0 0 0-15,0 5-4 0,0-5-4 0,0 0 0 0,0 0-4 16,0 0 8-16,0 0 4 0,0 0 4 0,0 0 0 0,8 0-4 0,-8 4 0 15,0-4 4-15,9 5 0 0,-9 0-4 0,8 0 0 16,-8-1 8-16,8 2-4 0,2-3-4 0,-2 3 0 0,0 4-8 0,2-6 0 16,-2 6 4-16,0-1-4 0,0 1 0 0,9 0-4 0,-8-6-4 15,8 6 0-15,-9 0 0 0,10-1-8 0,-10-4 0 0,10 5-4 16,-2-1 0-16,1 0 0 0,1 1 0 0,-2-5-8 0,2 5 4 0,-2-5-4 16,2 4 0-16,-1 1-4 0,-1-6 4 0,2 6 0 15,-2-5-4-15,2-1 0 0,-1 3 0 0,-8-4-4 0,8 2 8 16,-9-1-4-16,0 2 0 0,1-6 4 0,0 4-4 0,-1-4 4 0,-8 0 0 15,0 0-4-15,8 5 4 0,-8-5-4 0,0 0 0 0,0 0 0 16,0 0 4-16,0 0-4 0,0 0 0 0,0-5 4 0,0 5-4 16,0 0 4-16,0 0-4 0,0 0-16 0,0 5 16 0,-8-5 4 15,8 0-4-15,0 0 4 0,0 0-4 0,-8 0 4 0,8 5 0 16,-9-5 0-16,0 5 0 0,1-1 0 0,8 1 4 0,-8 0 4 0,-9 5 0 16,8 0 0-16,0-6 4 0,1 10 0 0,-10-4 4 0,10 0 0 15,0 4 0-15,-10-4 0 0,10 4-4 0,0 1 0 0,-9-1-4 16,9 1 4-16,-10-1-4 0,10 0 0 0,-10-4-4 0,10 3 0 15,0 3-4-15,-1-7 0 0,0 5 0 0,-8-4 0 0,9 0 0 16,0 3-4-16,8-7-4 0,-10 3-4 0,2-4-8 0,8 5-8 0,-8-5-8 16,8-5-16-16,0 4-20 0,0 1-12 0,0-5-12 0,0 0-20 15,0 0-20-15,0-5-20 0,0 5-20 0,0-4-64 0,0-1 4 16,0 0 44-16,0-5 36 0,0 5 32 0,0-5 20 0</inkml:trace>
        </inkml:traceGroup>
        <inkml:traceGroup>
          <inkml:annotationXML>
            <emma:emma xmlns:emma="http://www.w3.org/2003/04/emma" version="1.0">
              <emma:interpretation id="{E128D19C-04C2-4259-AD30-98DE9EB10421}" emma:medium="tactile" emma:mode="ink">
                <msink:context xmlns:msink="http://schemas.microsoft.com/ink/2010/main" type="inkWord" rotatedBoundingBox="28169,8586 28521,8602 28519,8647 28166,8631"/>
              </emma:interpretation>
              <emma:one-of disjunction-type="recognition" id="oneOf7">
                <emma:interpretation id="interp15" emma:lang="" emma:confidence="0">
                  <emma:literal>-4</emma:literal>
                </emma:interpretation>
                <emma:interpretation id="interp16" emma:lang="" emma:confidence="0">
                  <emma:literal>_ 4</emma:literal>
                </emma:interpretation>
                <emma:interpretation id="interp17" emma:lang="" emma:confidence="0">
                  <emma:literal>- 4</emma:literal>
                </emma:interpretation>
                <emma:interpretation id="interp18" emma:lang="" emma:confidence="0">
                  <emma:literal>~ 4</emma:literal>
                </emma:interpretation>
                <emma:interpretation id="interp19" emma:lang="" emma:confidence="0">
                  <emma:literal>m 4</emma:literal>
                </emma:interpretation>
              </emma:one-of>
            </emma:emma>
          </inkml:annotationXML>
          <inkml:trace contextRef="#ctx0" brushRef="#br0" timeOffset="177378.4481">3176 3448 11 0,'0'0'116'0,"-10"0"-8"0,10 0-8 0,0 0-20 0,0-5 0 16,0 10 4-16,0-5 0 0,0 0 12 0,0 0-12 0,10 0 0 0,-10 0 0 15,0 0 4-15,0 5-8 0,8-5 4 0,-8 0 0 16,0 5-8-16,8-5 0 0,2 4-8 0,-10-4 0 0,8 0-8 0,0 5 0 16,1-5-4-16,-1 0-4 0,1 5-4 0,-1-5-4 0,9 0-4 15,-9 4-12-15,2-4-4 0,-2 0-24 0,0 0 0 0,10 5 0 16,-10-5 0-16,0 5 0 0,1-5 0 0,8 5 0 0,-8-5 0 0,-1 0 0 15,10 0 0-15,-10 5 0 0,0-5 0 0,0 0 0 0,10 5 0 16,-10-5 0-16,1 0 0 0,-1 0 0 0,1 0-32 0,0 0-40 16,-9 0-24-16,8 0-24 0,0 0-20 0,-8 0-28 0,8 0-20 15,-8-5-68-15,0 5-4 0,0-5 44 0,10 5 48 0,-10 0 32 16,0-5 28-16</inkml:trace>
        </inkml:traceGroup>
        <inkml:traceGroup>
          <inkml:annotationXML>
            <emma:emma xmlns:emma="http://www.w3.org/2003/04/emma" version="1.0">
              <emma:interpretation id="{388E01C1-8B8B-4F20-A146-FDE809D83697}" emma:medium="tactile" emma:mode="ink">
                <msink:context xmlns:msink="http://schemas.microsoft.com/ink/2010/main" type="inkWord" rotatedBoundingBox="28948,8329 29277,8344 29251,8900 28923,8884">
                  <msink:destinationLink direction="with" ref="{6F5CF275-1F07-4432-BF37-1FA41BDC32A3}"/>
                </msink:context>
              </emma:interpretation>
            </emma:emma>
          </inkml:annotationXML>
          <inkml:trace contextRef="#ctx0" brushRef="#br0" timeOffset="178031.7011">3985 3207 75 0,'10'-4'96'0,"-10"4"-4"0,0-4-8 0,0-1-28 0,0 5 0 0,0-5-4 16,0 5 0-16,0 0 0 0,0 0-4 0,0 0 0 0,0 0 0 0,0 0 0 15,0 0 0-15,0 0 4 0,0 0-8 0,0 0 0 16,0 0 8-16,0 0-4 0,0 0 4 0,0 5 0 0,0-5-4 0,0 5 0 15,0-1 0-15,0 0-4 0,0 2-8 0,0 3 4 0,-10-4-4 16,10 5-8-16,0-1 0 0,-8 1-4 0,8 4-4 0,0-4-4 16,-8 4 0-16,8 0-8 0,-10-4-4 0,10 5 0 0,-8-1 0 0,8-4 4 15,-8 4-8-15,8 2 4 0,0-8-4 0,0 6 0 0,-8 1 0 16,8-6 4-16,8 1-4 0,-8 5 0 0,0-6 0 0,8 0 0 16,-8 1 0-16,8 0 0 0,-8-2 0 0,10 3 0 0,-2-2-4 15,0-3 0-15,2 3-4 0,-2-4 4 0,0 0-4 0,9-1 0 16,-9-4 0-16,1 5 0 0,8-5 0 0,-9 0 0 0,2 5-4 0,6-10 0 15,-7 5 0-15,8 0 4 0,-9-5-4 0,1 1 0 0,8-1 4 16,-8 0 0-16,-1 0 0 0,0 1 4 0,2-2-4 0,-2 2 8 16,0-1 0-16,0-6 0 0,2 8-4 0,-10-7 0 0,8 5 4 15,0 0 0-15,-8 0 0 0,9 1 4 0,-9-1 0 0,8 0-4 16,-8 1 4-16,0-1 0 0,0 5 0 0,0 0 4 0,0-5 0 0,0 5 0 16,0 0 4-16,0 0 4 0,0 0 4 0,0 5 4 0,0-5 0 15,0 5 0-15,0-1 4 0,0 1 4 0,0 4-4 0,0-4 4 16,0 5 0-16,0 0 0 0,0-1 0 0,0 1-4 0,0 4 0 0,0-4-4 15,0 4-4-15,-8 0 0 0,8 1-4 0,0-1-4 16,0 1 0-16,-9-2 0 0,9-2-4 0,0 3-8 0,-8 0 0 16,8-4 0-16,0 4 0 0,0-5 0 0,0 1 0 0,0 0 0 0,0-5 0 15,0 5-12-15,-8-6-16 0,8 1-12 0,0 0-20 16,0-5-12-16,0 0-24 0,8 6-16 0,-8-6-20 0,-8 0-24 0,8-6-20 16,0 6-68-16,0-5 0 0,-10 0 44 0,10 1 36 0,0 4 32 15,-8-5 24-15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9:25.4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1EAC9C2-7EAC-4181-94C0-B412365EBFC3}" emma:medium="tactile" emma:mode="ink">
          <msink:context xmlns:msink="http://schemas.microsoft.com/ink/2010/main" type="writingRegion" rotatedBoundingBox="18075,3699 22450,3688 22458,7276 18084,7286"/>
        </emma:interpretation>
      </emma:emma>
    </inkml:annotationXML>
    <inkml:traceGroup>
      <inkml:annotationXML>
        <emma:emma xmlns:emma="http://www.w3.org/2003/04/emma" version="1.0">
          <emma:interpretation id="{9D23E829-DAA5-44FD-B3A9-160CCCF10767}" emma:medium="tactile" emma:mode="ink">
            <msink:context xmlns:msink="http://schemas.microsoft.com/ink/2010/main" type="paragraph" rotatedBoundingBox="18075,3699 20833,3668 20840,4271 18082,4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E41DE5-9F28-45E9-B3B2-1BF7421BCBEA}" emma:medium="tactile" emma:mode="ink">
              <msink:context xmlns:msink="http://schemas.microsoft.com/ink/2010/main" type="line" rotatedBoundingBox="18075,3699 20833,3668 20840,4271 18082,4301"/>
            </emma:interpretation>
          </emma:emma>
        </inkml:annotationXML>
        <inkml:traceGroup>
          <inkml:annotationXML>
            <emma:emma xmlns:emma="http://www.w3.org/2003/04/emma" version="1.0">
              <emma:interpretation id="{AB7BFA1C-86C5-4485-9A76-E7464EC352D1}" emma:medium="tactile" emma:mode="ink">
                <msink:context xmlns:msink="http://schemas.microsoft.com/ink/2010/main" type="inkWord" rotatedBoundingBox="18075,3699 18393,3695 18400,4288 18082,4291"/>
              </emma:interpretation>
              <emma:one-of disjunction-type="recognition" id="oneOf0">
                <emma:interpretation id="interp0" emma:lang="" emma:confidence="0">
                  <emma:literal>b</emma:literal>
                </emma:interpretation>
                <emma:interpretation id="interp1" emma:lang="" emma:confidence="0">
                  <emma:literal>h</emma:literal>
                </emma:interpretation>
                <emma:interpretation id="interp2" emma:lang="" emma:confidence="0">
                  <emma:literal>ka</emma:literal>
                </emma:interpretation>
                <emma:interpretation id="interp3" emma:lang="" emma:confidence="0">
                  <emma:literal>ta</emma:literal>
                </emma:interpretation>
                <emma:interpretation id="interp4" emma:lang="" emma:confidence="0">
                  <emma:literal>D</emma:literal>
                </emma:interpretation>
              </emma:one-of>
            </emma:emma>
          </inkml:annotationXML>
          <inkml:trace contextRef="#ctx0" brushRef="#br0">-3 14 67 0,'0'0'80'0,"8"-4"-4"0,-8 4-4 16,0-5-24-16,0 5-4 0,0 0-4 0,0 0 4 0,0-5-4 0,0 5 0 16,0 0 0-16,-8 5 0 0,8-5 0 0,0 5 0 0,8-1-4 15,-8-4 4-15,0 10-8 0,0-4 0 0,0-3-8 0,8 7 4 0,-8-1 0 16,0 1-12-16,10 6 0 0,-10-3 0 0,0 2 0 0,8-1 4 16,-8 5-4-16,8 0 0 0,-8-4-8 0,0 4 4 0,8 0 0 15,-8 1-4-15,0-2-4 0,0 5-4 0,0-2 4 0,0-2 0 16,0 0-4-16,0 0 0 0,0-4 0 0,0 4 0 0,0-4-12 15,0-2 16-15,0-3 0 0,0 5 0 0,0-7 0 0,0-2-4 16,0 3 4-16,0-4-4 0,0 0 0 0,0 0 0 0,0-5-4 16,0 0 0-16,0 4 8 0,0-8-4 0,0 4 0 0,0-5 4 0,0 0-4 15,0 0 0-15,0 1 0 0,9-7 4 0,-9 3-4 0,0 3 0 16,9-10-4-16,-9 6 0 0,8 0 4 0,-8-1 0 0,9-5 0 16,-9 1 0-16,8 4 0 0,0 1 0 0,-8-5 0 0,10 4 0 0,-2 0 0 15,-8 5 0-15,8-4 0 0,0 4 0 0,-8-4 0 16,10 2 0-16,-2 7 0 0,0-3 0 0,-8 3 0 0,9 0 0 0,0 0 0 15,-9 0 0-15,8 0 0 0,1 3 0 0,-1 4 0 16,-8-3 0-16,8 1 4 0,0 0-4 0,2 4-4 0,-2-4 8 0,0 5 0 16,2 0-4-16,-2-1 0 0,0 0 4 0,1 6-8 0,-1-6 4 0,1 6 0 15,-9 0 4-15,8-6-4 0,1 5 0 0,-9 1 0 0,0-7 0 16,8 7 4-16,-8 0-4 0,0-1-20 0,0-5 24 0,-8 6 4 16,8-4-4-16,-9 2 4 0,1-4 0 0,-1 1-4 0,1 0 4 15,-1-6-4-15,1 1 4 0,0 5 0 0,-2-10-4 0,2 5-4 16,-10-5 4-16,10 0 0 0,0 0 0 0,0 0-8 0,-1-5 4 15,-8 1 0-15,8-2-4 0,1 1 0 0,8-4 0 0,-8 0-8 0,-2-1-8 16,2 1-12-16,8 0-4 0,-8-2-12 0,8-4-4 16,0 6-16-16,-8-5-8 0,8 4-4 0,0-4-40 0,0 4-48 0,0 1 12 15,0-1 28-15,0 0 28 0</inkml:trace>
        </inkml:traceGroup>
        <inkml:traceGroup>
          <inkml:annotationXML>
            <emma:emma xmlns:emma="http://www.w3.org/2003/04/emma" version="1.0">
              <emma:interpretation id="{AAAC6164-9222-4247-86E9-B3A8C43ACFEE}" emma:medium="tactile" emma:mode="ink">
                <msink:context xmlns:msink="http://schemas.microsoft.com/ink/2010/main" type="inkWord" rotatedBoundingBox="19080,3723 19596,3717 19602,4284 19087,4290"/>
              </emma:interpretation>
            </emma:emma>
          </inkml:annotationXML>
          <inkml:trace contextRef="#ctx0" brushRef="#br0" timeOffset="541.5486">1020 30 51 0,'0'0'92'16,"0"0"-4"-16,-10-6-8 0,10 6-28 0,0 0 0 0,0 0-8 16,0 0 0-16,0 0-4 0,-8 0-4 0,8 6-4 0,0-6 0 0,0 3 0 15,8 3-16-15,-8-2 16 0,0-4 0 0,10 5-8 0,-10-1 0 16,8 2 0-16,0 3-8 0,1-4 0 0,-9 4-4 0,9 1 0 15,8 0 0-15,-9-5-4 0,0 4 0 0,10 0 4 0,-10 2-8 16,10 2 4-16,-2-3-4 0,2 5 4 0,-1-5-4 0,-1 3 4 16,2 2 0-16,-2 0-4 0,2-1 4 0,8 0-4 0,-10 1 4 0,1-1 4 15,1 1-8-15,-2-1 4 0,2 1 0 0,-2-1-4 16,2 0 0-16,-1 0 0 0,-1 1 4 0,2-6-4 0,-10 6-4 0,0-6 4 16,10 6 0-16,-10-6-4 0,1 1 0 0,0-1 0 0,-9 1 4 15,8-1 0-15,-8 1 0 0,0-5-4 0,9 5 8 0,-9-1 0 16,-9-4 0-16,9 1-8 0,0-3 4 0,-8 3 0 0,8 3 0 15,-9-9-4-15,0 4 0 0,1 2 4 0,-10-2-4 0,10-4 0 16,0 5 4-16,-10-5-4 0,2 0 0 0,-1 0 0 0,-1 5 0 16,2-5 0-16,-2 0 0 0,2 0 0 0,-2 4 0 0,1-4 0 0,1 0-24 15,-2 5 24-15,10-5-8 0,-10 0 0 0,2 0-8 0,7 6-4 16,0-6-16-16,1 0-8 0,0 4-12 0,-1-4-8 0,1 0-12 16,8 0-4-16,0 0-40 0,-9 5-44 0,9-5 16 0,0 0 32 0,0 0 20 15</inkml:trace>
        </inkml:traceGroup>
        <inkml:traceGroup>
          <inkml:annotationXML>
            <emma:emma xmlns:emma="http://www.w3.org/2003/04/emma" version="1.0">
              <emma:interpretation id="{52E9B776-B84E-4802-A927-DCEE0BF03BC2}" emma:medium="tactile" emma:mode="ink">
                <msink:context xmlns:msink="http://schemas.microsoft.com/ink/2010/main" type="inkWord" rotatedBoundingBox="20306,3773 20834,3768 20839,4233 20311,4238"/>
              </emma:interpretation>
            </emma:emma>
          </inkml:annotationXML>
          <inkml:trace contextRef="#ctx0" brushRef="#br0" timeOffset="1097.0627">2307 216 39 0,'0'-5'92'15,"0"5"-8"-15,-9-5-8 0,9 5-24 0,0-4-4 0,-8 4 0 0,8 0-8 16,-9 4 8-16,1-4-8 0,8 5 0 0,-8 0 0 0,8 0-4 16,-10 0 0-16,2 4 4 0,8 1-4 0,-8-1-4 0,8 1 4 15,-8 5-8-15,8-6 0 0,0 5-4 0,0 1 0 0,0-1 0 16,0 5 0-16,0-4-4 0,0-1-4 0,8 0-20 0,-8 1 24 16,8-1 0-16,-8 1-4 0,8-7 4 0,2 7-8 0,6 0 4 0,-7-5 0 15,-1-1-4-15,10 1 4 0,-2-6-4 0,2 6 0 0,-2-4 0 16,2-3 0-16,-1 3 0 0,9-6 0 0,-10 4-4 0,10-4-4 15,0 0 0-15,-9-4 4 0,8 4-4 0,-8-6 0 0,9-3-4 0,0 4 4 16,-10-4-4-16,1 3 4 0,1-3-4 0,-2-5 4 16,2 4-4-16,-2-4 0 0,-7 0 0 0,8-1 0 0,-8-4 0 0,-1 5 0 15,-8-6 0-15,8 1 0 0,-8 5 0 0,0-5 0 0,0 0 0 16,0 0 0-16,-8-1 0 0,0 1 0 0,8 0-4 0,-9 4 4 16,-8-4 0-16,8 0-4 0,-7 5 0 0,8-1 0 0,-10 0 0 15,0 1 0-15,2 5-4 0,-1-1-4 0,-9 0 0 0,10 7-4 0,-2-3 0 16,1 6-8-16,-8 0-8 0,8 0-8 0,-1 6-12 0,-8 3-8 15,10 0-16-15,-2 1-8 0,2-1-20 0,-1 5-48 0,-1 1-28 16,10 4 32-16,0 1 28 0,-10-7 16 0</inkml:trace>
        </inkml:traceGroup>
      </inkml:traceGroup>
    </inkml:traceGroup>
    <inkml:traceGroup>
      <inkml:annotationXML>
        <emma:emma xmlns:emma="http://www.w3.org/2003/04/emma" version="1.0">
          <emma:interpretation id="{B5479FB7-2E82-4319-9B3A-C73708DA1207}" emma:medium="tactile" emma:mode="ink">
            <msink:context xmlns:msink="http://schemas.microsoft.com/ink/2010/main" type="paragraph" rotatedBoundingBox="18331,5117 21859,5109 21860,5737 18332,57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BEFDAF-EDCB-45F4-865E-97EBFBF3EB2C}" emma:medium="tactile" emma:mode="ink">
              <msink:context xmlns:msink="http://schemas.microsoft.com/ink/2010/main" type="line" rotatedBoundingBox="18331,5117 21859,5109 21860,5737 18332,5745"/>
            </emma:interpretation>
          </emma:emma>
        </inkml:annotationXML>
        <inkml:traceGroup>
          <inkml:annotationXML>
            <emma:emma xmlns:emma="http://www.w3.org/2003/04/emma" version="1.0">
              <emma:interpretation id="{A0CE0C83-2233-4178-9949-E500738BFEEC}" emma:medium="tactile" emma:mode="ink">
                <msink:context xmlns:msink="http://schemas.microsoft.com/ink/2010/main" type="inkWord" rotatedBoundingBox="18331,5117 20086,5113 20088,5741 18332,574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8765.7962">261 1650 59 0,'0'0'80'0,"0"-5"-4"0,0 5-4 0,0 0-24 16,0-5-4-16,0 5-4 0,-8 0 0 0,8 0-4 0,8 0-4 15,-8 0 0-15,0 0-4 0,0 0-4 0,0 0 0 0,0 0-4 16,0 0 8-16,0 0 4 0,0 0 4 0,0 0 8 0,0 0 4 0,0 0 4 16,8 5-8-16,-8-5 8 0,9 5-8 0,-9 0 0 0,8 0 0 15,1-1-4-15,-1 1-4 0,-8 5-4 0,17-6 0 0,-9 11-4 16,2-7 0-16,6 3-4 0,-6 3-4 0,-2-4 0 0,8 4-8 16,-7 0 4-16,8 2 0 0,-8-7-4 0,7 5 0 0,-6 1-8 15,6-1 0-15,2 0 0 0,-10 0 0 0,9-4 0 0,-9 5 0 0,10-6 0 16,-10 5 0-16,10-4 0 0,-10 5 0 0,0-6-20 0,10 1 20 15,-10 0-4-15,0-6 0 0,1 6 0 0,-1-1 0 0,1-4 4 16,0 4-12-16,-1-4-4 0,-8 1-4 0,8-2-8 0,-8 1-12 16,0 0-4-16,8-5-12 0,-8 0-16 0,0 5-20 0,0-5-16 15,0 0-8-15,0 0-20 0,-8 0-48 0,8 0-4 0,-8 0 36 0,8 0 28 16,-8 0 24-16</inkml:trace>
          <inkml:trace contextRef="#ctx0" brushRef="#br0" timeOffset="19043.0529">653 1712 87 0,'0'-6'112'0,"0"2"-8"0,0 4-4 0,0-4-20 16,0 4 8-16,0-5 4 0,0 5-28 0,0 0 24 0,0 0-8 16,-8 0-4-16,8 0-12 0,0-5-8 0,0 10 4 0,-9-5-8 15,9 0-4-15,-9 0-8 0,1 5-4 0,8-5 4 0,-9 4-12 0,-7 0 0 16,6 2 0-16,2 4-4 0,-8-1 0 0,6-4-8 0,-6 5 4 15,7 5-8-15,-8-7 0 0,0 8 0 0,9-3-4 0,-10 2-4 16,2-1 4-16,-2 1-4 0,10-6 4 0,-9 5 0 0,8 1-12 0,0-5 4 16,-7 4-4-16,8-5 0 0,8 1-4 0,-10-5-8 15,2 5-4-15,8-6-8 0,0 6-12 0,-8-5-12 0,8-1-4 0,8-4-8 16,-8 6-8-16,0-6-8 0,8 0-8 0,-8 0-16 0,10 0-4 16,-2 0-20-16,0-6-24 0,0 2-28 0,-8 4 32 0,18-10 32 15,-10 5 20-15</inkml:trace>
          <inkml:trace contextRef="#ctx0" brushRef="#br0" timeOffset="19636.4664">1002 1640 67 0,'0'0'92'0,"0"0"-12"0,0 0 0 0,0 0-24 0,0 0 4 0,8 0 0 16,-8 0-4-16,0 0 0 0,10 5 0 0,-10-5 4 0,0 0 0 15,8 0 0-15,-8 0-4 0,8 0-4 0,1 0 0 0,0 5-8 16,-1-5 0-16,1 0-8 0,-1-5 0 0,0 10-4 0,1-10-4 15,0 5-8-15,7 5-4 0,-6-5 0 0,-2-5 0 0,0 5-4 16,10 5-4-16,-10-5-4 0,1 0 0 0,7 0-8 0,-7 0-4 0,8 0-8 16,-9 0-16-16,10 0-20 0,-10 0-16 0,10 0-20 0,-10 0-24 15,0-5-32-15,9 5-60 0,-9 0 20 0,2-5 32 0,-2 5 28 16,10-5 28-16</inkml:trace>
          <inkml:trace contextRef="#ctx0" brushRef="#br0" timeOffset="19384.1406">1165 1486 23 0,'0'0'84'0,"0"0"-4"0,0 0-4 0,0 0-16 16,0-4-4-16,0 4-4 0,0 0 0 0,0 4 0 0,0-4-4 15,0 6 0-15,0-6 0 0,8 4 0 0,-16 1 4 0,16 4-4 0,-8-4 8 16,0 5-8-16,0-5-8 0,0 5 4 0,0 4-8 0,0 1 0 16,0-6-4-16,0 5-4 0,0 5-4 0,0-4-4 0,0-1-4 15,0 1 0-15,0 4 0 0,0-5-4 0,0 0-4 0,0 6 0 16,0-6 0-16,0 0-4 0,0 1 0 0,0-1 0 0,0 1 0 15,0-1-4-15,0-5 0 0,0 1 0 0,0 0-4 0,0-1 0 16,0 1-4-16,0-5-4 0,0-1-12 0,0 2 0 0,0-2-16 0,0 1-8 16,0-5-12-16,0 6-12 0,0-6-12 0,0 0-4 15,0 0-28-15,0-6-36 0,0 1-20 0,0 5 24 0,0-4 32 0,0-2 24 16</inkml:trace>
          <inkml:trace contextRef="#ctx0" brushRef="#br0" timeOffset="20333.6043">1761 1415 3 0,'-8'4'104'0,"-1"2"-12"15,1-2 0-15,8 1-28 0,-9 5 0 0,0-6-8 0,9 6 0 16,-8-1 0-16,8-3-4 0,-8 3 0 0,8 1-4 0,0-1-4 15,-8 5 4-15,8-4-4 0,0 5-4 0,0-6 0 0,0 1-8 16,0 4-8-16,0 1-4 0,0-6-4 0,0 5 4 0,8-4 0 0,-8 4 0 16,0-4-4-16,8 0-4 0,0-1-4 0,-8-4 4 0,9 5-8 15,0-6 4-15,-9 6 0 0,8-5-4 0,1-1 4 0,-1 0-4 16,0-4 0-16,2 6 0 0,-2-6 0 0,0 0 0 0,2 5 0 16,-2-5-4-16,0 0 0 0,0 0 4 0,1 0-4 0,-1 0 0 15,1 0 0-15,0-5 0 0,-1 5 4 0,-8 0-4 0,8 0 0 0,10 5 0 16,-18 0 0-16,8-5 0 0,0 5 4 0,2-1-4 0,-2 6 4 15,0-5 0-15,1 4-4 0,-1 1 0 0,-8 0 4 0,9 0-4 16,0 3 4-16,-1 2-4 0,-8-1 0 0,8 1 0 0,-8-1 4 16,8 1-4-16,-8 0 8 0,0-2-4 0,0 1 4 0,10 1 4 15,-10-1 4-15,-10-4 0 0,10 5 0 0,0-6 0 0,-8 1 0 0,8-1 0 16,-8 0 0-16,0 2 0 0,-1-7-8 0,0 6-4 0,9-5 4 16,-17-5-4-16,9 4 0 0,0 1-4 0,-2-5-4 0,-6 0-4 15,8 0-20-15,-2 0 4 0,-6-5-16 0,7 5-12 0,0-9-20 16,1 4-20-16,-1 0-16 0,1-5-12 0,0 1-44 0,0-5-36 15,8-1 28-15,-10 5 36 0,10-4 28 0,0-1 20 0</inkml:trace>
          <inkml:trace contextRef="#ctx0" brushRef="#br0" timeOffset="19941.6507">1744 1425 43 0,'0'0'84'0,"0"0"-4"15,0 0-4-15,0 0-24 0,0 0-4 0,0-6-4 0,0 12 0 16,0-12-4-16,9 6 0 0,-9 0 0 0,8 0 0 0,-8 0-4 0,8 0 4 16,-8 0 0-16,10 0 4 0,-2 0-8 0,0 0 4 0,2 0-4 15,-2-4 0-15,0 4-12 0,0 0 4 0,1 0-4 0,-1 0-8 16,1 0 0-16,0 4-4 0,-1-4-24 0,0 6 24 0,2-6-8 16,-2 0 0-16,0 0 0 0,0 4-16 0,2 1 0 0,-2-5-20 15,0 6-12-15,-8-6-20 0,9 4-16 0,-1 0-12 0,-8-4-52 0,0 5-36 16,0-5 32-16,0 0 24 0,0 5 24 0</inkml:trace>
        </inkml:traceGroup>
        <inkml:traceGroup>
          <inkml:annotationXML>
            <emma:emma xmlns:emma="http://www.w3.org/2003/04/emma" version="1.0">
              <emma:interpretation id="{5AD9BC81-884F-4FC9-9134-285640394CD1}" emma:medium="tactile" emma:mode="ink">
                <msink:context xmlns:msink="http://schemas.microsoft.com/ink/2010/main" type="inkWord" rotatedBoundingBox="20555,5152 20896,5151 20897,5698 20557,5699"/>
              </emma:interpretation>
            </emma:emma>
          </inkml:annotationXML>
          <inkml:trace contextRef="#ctx0" brushRef="#br0" timeOffset="20831.2706">2486 1458 71 0,'-9'0'104'0,"9"-5"-12"0,0 5 0 15,0 0-32-15,0 0-4 0,0 0-4 0,0 0 0 0,0 0 0 0,0 0 0 16,0 0-4-16,0 5-4 0,0 1 0 0,0-3-4 0,9-3 4 0,-9 6-4 15,0-2-4-15,0 1-8 0,9 5 0 0,-9-6 0 16,8 6-4-16,1-6 0 0,-9 7-4 0,8-2-4 0,0 1 0 0,1-1 0 16,8-4 0-16,-9 4 4 0,2 1-8 0,-2 0 0 0,0-5 0 15,10 4-4-15,-10 1 4 0,0-6-4 0,9 6 0 0,-9 0 4 16,10-6 0-16,-10 6-8 0,2 0 4 0,6-5-4 0,-8 4 4 16,10-4-4-16,-10 4 0 0,1-4 0 0,-1 5 0 0,0-6 0 15,2 6 4-15,-2-5-4 0,0 5-4 0,-8-6 4 0,8 1 0 0,2 0 0 16,-10 4-4-16,8-4 8 0,-8 1-4 0,0 2-16 0,0-2 20 15,8-2 0-15,-8 2 4 0,0 3 0 0,0-5-4 0,0 6 4 16,-8-5 0-16,8 5-4 0,0-6 0 0,-8 6 4 0,8-5-4 16,-10 4 4-16,10 1-8 0,-8 0 0 0,8-6 4 0,-8 7-4 15,0-3-4-15,-2 2 0 0,2-5 4 0,0 5 4 0,-1-6-4 0,-8 5 0 16,8-3-4-16,1 3-4 0,-8-4 0 0,6 0 0 0,2 5 4 16,-10-6-8-16,10 1 0 0,0 0-4 0,-9 0-4 0,9-5-8 15,-1 4-8-15,0-4-8 0,1 5-8 0,8-5-12 0,-8 0-16 0,8 5-12 16,-10-10-16-16,10 5-12 0,0 0-32 0,0-5-44 15,0 1 16-15,0-1 32 0,10-5 28 0,-10 6 24 0</inkml:trace>
        </inkml:traceGroup>
        <inkml:traceGroup>
          <inkml:annotationXML>
            <emma:emma xmlns:emma="http://www.w3.org/2003/04/emma" version="1.0">
              <emma:interpretation id="{8372D5D6-D583-4A36-B60D-4A92E18B4518}" emma:medium="tactile" emma:mode="ink">
                <msink:context xmlns:msink="http://schemas.microsoft.com/ink/2010/main" type="inkWord" rotatedBoundingBox="21280,5277 21859,5276 21860,5665 21281,5666"/>
              </emma:interpretation>
            </emma:emma>
          </inkml:annotationXML>
          <inkml:trace contextRef="#ctx0" brushRef="#br0" timeOffset="21290.043">3202 1635 39 0,'0'0'108'0,"0"0"-8"0,0-4-8 16,0 4-24-16,0 0-8 0,0 0 0 0,0 4-4 0,0-4 0 15,0 5 4-15,0-5-4 0,0 5 0 0,0 0 0 0,0 0-4 0,0 4-4 16,0-4-4-16,0 5 0 0,0-1-8 0,0 1 4 0,0-2-8 16,0 8 0-16,0-2 0 0,8-4 0 0,-8 5-4 0,0-1 4 15,10 0-4-15,-2-5-4 0,0 6-4 0,0-1 4 0,2 1-4 16,-2-6 0-16,0 5 0 0,9-4-4 0,-8 5 4 0,8-6-4 15,-9 1 0-15,10 0-4 0,-2-1 0 0,-6 1 0 0,6-6-4 0,1 1 8 16,0 5-8-16,0-10-20 0,1 4 24 0,8 2 0 0,-10-6-4 16,1 0 0-16,0 0-4 0,8 0 4 0,-7-6 0 0,-2 2-4 15,10 4 4-15,-9-5-4 0,1-5-4 0,-2 6 4 0,2-2-4 16,-2-3 4-16,2-1 0 0,-1 6 0 0,-9-6-4 0,0 1 0 16,2-1 0-16,-2 1 4 0,0-1-4 0,-8 0 0 0,8 1 0 15,-8-6 0-15,0 5 4 0,0 1-4 0,-8-5 0 0,8-1 0 0,-8 5 0 16,0-4 0-16,-2 0 0 0,2 0 4 0,0-1-4 0,-9 1 4 15,9-1-4-15,-10 1 4 0,0 5-4 0,10-6 0 0,-8 5 0 16,-2-4 0-16,10 4 0 0,-9 6-4 0,-1-6 0 0,10 5 0 0,-8 1 0 16,6-1 0-16,-6 0-4 0,-2 5 0 0,10 0-12 15,-9 0-8-15,9 0-12 0,-10 5-8 0,10 0-12 0,-10-1-12 0,2 1-20 16,7 5-24-16,-8-6-24 0,0 6-36 0,9-5-52 0,-10 4 32 16,2 1 36-16,6 0 32 0,-6-1 20 0</inkml:trace>
        </inkml:traceGroup>
      </inkml:traceGroup>
    </inkml:traceGroup>
    <inkml:traceGroup>
      <inkml:annotationXML>
        <emma:emma xmlns:emma="http://www.w3.org/2003/04/emma" version="1.0">
          <emma:interpretation id="{34255267-48C0-47E4-8A56-9CFD5C44EB6E}" emma:medium="tactile" emma:mode="ink">
            <msink:context xmlns:msink="http://schemas.microsoft.com/ink/2010/main" type="paragraph" rotatedBoundingBox="18929,6510 22465,6554 22456,7279 18920,72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9D247C-26A3-408D-BE80-094B3F3DB77A}" emma:medium="tactile" emma:mode="ink">
              <msink:context xmlns:msink="http://schemas.microsoft.com/ink/2010/main" type="line" rotatedBoundingBox="18929,6510 22465,6554 22456,7279 18920,7235"/>
            </emma:interpretation>
          </emma:emma>
        </inkml:annotationXML>
        <inkml:traceGroup>
          <inkml:annotationXML>
            <emma:emma xmlns:emma="http://www.w3.org/2003/04/emma" version="1.0">
              <emma:interpretation id="{E0DFBF10-D98F-44FF-9614-81F67CFCE743}" emma:medium="tactile" emma:mode="ink">
                <msink:context xmlns:msink="http://schemas.microsoft.com/ink/2010/main" type="inkWord" rotatedBoundingBox="18928,6633 19368,6639 19362,7071 18922,706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68866.279">849 2935 59 0,'0'0'88'16,"0"0"-4"-16,0 0-12 0,0 0-20 0,0 0-4 0,0 0-8 15,0 0-4-15,0 0-4 0,0 0 0 0,0 0 0 0,0 0 4 16,0 0 0-16,0 0 4 0,8 0 0 0,-8 0 4 0,0 5 4 16,9-5 0-16,-9 4 0 0,9-4-4 0,-9 5 0 0,8 0 0 15,0 0 0-15,2 0 4 0,-2 0 4 0,0-1 0 0,0 1 0 0,2 5 0 16,-2-1-4-16,9 1 0 0,-9 0 0 0,0-1-4 0,10 1-8 15,-10 4 0-15,0-5 0 0,2 6-4 0,6-1-4 0,-7-4-4 16,0 5 0-16,8-1-4 0,-9 1-4 0,0-2 4 0,10 2-4 16,-10-1 0-16,0 1-4 0,2-5-4 0,6 4 0 0,-7 1 4 15,0-2-4-15,-1-3-4 0,1 0 0 0,-1 5 0 0,9-6 0 0,-8 1 0 16,-1-1-4-16,0-3 0 0,-8 2 4 0,10-3 0 0,-2 5-4 16,0-6 4-16,-8 2 0 0,9-2-8 0,0 1 4 0,-9-1 0 15,0-4 0-15,0 0-4 0,8 0 0 0,-8 6 4 0,0-6-8 0,0 0 4 16,0 0-8-16,0 0-4 0,0 0-8 0,0 0-16 15,0 0-12-15,-8 0-12 0,8 0-12 0,0-6-12 0,0 6-8 0,-9 0-12 16,9 0-16-16,0-4-8 0,-9-1-24 0,9 1-44 0,-8-2-8 16,0 2 40-16,8-1 32 0,-10 0 24 0,2-4 28 15</inkml:trace>
          <inkml:trace contextRef="#ctx0" brushRef="#br0" timeOffset="169157.4603">1258 3007 87 0,'0'-5'120'0,"0"0"-4"0,0 5-8 15,0 0-24-15,0-4-4 0,0 4 8 0,-8 0-8 0,8 0-8 0,0 0-4 16,0 0-4-16,-8 0-4 0,8 0-4 0,0 0 0 0,-10 4-4 16,2 1-4-16,8 0 0 0,-8 0 0 0,-1 0 0 0,0 0 0 15,1 4 0-15,0-4-12 0,-1 9 8 0,1-5-8 0,-1 1-4 16,0 5-4-16,1-1-4 0,-10-5-4 0,10 6 0 0,0-1 0 15,-1 1-4-15,-8-5-4 0,9 4 0 0,-1-5-4 0,1 6 0 0,-1-5-4 16,0 0 0-16,-7-1-4 0,6 1 4 0,2-1-4 0,0 1-4 16,8-2-8-16,-8-2-4 0,-2 3-4 0,2-3-20 0,0-2-12 15,8 1-16-15,0-1-16 0,-9-4-8 0,9 6-8 0,0-6-8 16,0 4-8-16,0-4-16 0,0 0-20 0,0 0-52 0,0-4 16 16,9-2 32-16,-9 2 40 0,8-1 20 0</inkml:trace>
        </inkml:traceGroup>
        <inkml:traceGroup>
          <inkml:annotationXML>
            <emma:emma xmlns:emma="http://www.w3.org/2003/04/emma" version="1.0">
              <emma:interpretation id="{7C276B93-B83E-4AC5-96DC-AD80538C9C76}" emma:medium="tactile" emma:mode="ink">
                <msink:context xmlns:msink="http://schemas.microsoft.com/ink/2010/main" type="inkWord" rotatedBoundingBox="20122,6524 20670,6531 20663,7093 20115,708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70194.6848">2043 2826 43 0,'0'0'84'0,"0"0"0"0,0 0-4 0,0 0-24 15,0 0 0-15,0 0-4 0,0 0 0 0,0 0 0 0,0 0 4 16,0 0-4-16,0 0 0 0,0 0-8 0,0 0 0 0,0 0 4 15,0 0 0-15,0 0-12 0,0 0 4 0,0 0 0 0,0 0 0 16,0 4-4-16,0-4 0 0,0 4 0 0,0-4 4 0,0 6-8 0,0-2 4 16,8-4-4-16,-8 5 4 0,0-1 4 0,9 2-4 0,-9-2 0 15,8 5-8-15,1-3 4 0,-1 3 0 0,1-4-4 0,-1 0-4 16,0 5 4-16,2-6-4 0,6 6-4 0,-6-5 4 0,6 4-8 16,1 0 0-16,-9-4 0 0,10 5-4 0,-2-5-4 0,2 4 4 15,-2 1-8-15,10 0 0 0,-9-6 0 0,1 6 0 0,-2-5 4 16,10 5-4-16,-8-1 0 0,-2-4-4 0,1 5 0 0,1-6 0 0,-2 5 4 15,2-3-4-15,-10-2 0 0,9 6 0 0,0-5 0 0,-8-1 0 16,7 2 0-16,-7-2 0 0,0 1 0 0,-1-1 0 0,-8-4 4 16,8 6-4-16,2-2 0 0,-10 1 0 0,8-5 0 0,-8 5 4 15,0-5-4-15,8 5 0 0,-8-5 0 0,0 0 4 0,0 4 0 16,0-4-4-16,0 0 0 0,0 6 0 0,0-6 0 0,0 0 4 0,-8 5-4 16,8-5 0-16,0 4 0 0,-8-4 4 0,8 0-4 0,-10 4 0 15,2 2 0-15,8-6 0 0,-8 4 0 0,-1 1 4 0,0 0-4 16,1 0 0-16,-9-1 0 0,9 2 0 0,-1-3 0 0,-8 3 0 0,9 4 4 15,-10-6 0-15,10 6 0 0,-10-1-4 0,10-3 4 16,-9 3 0-16,9 1-4 0,-10-2 8 0,2 3 0 0,6-1 4 16,-6-1-8-16,8 1 0 0,-10-1 4 0,10-3-4 0,-9 2 0 0,9 2-4 15,-2-5 4-15,2-1-4 0,0 6 0 0,0-5 0 16,8-1 0-16,-10 2-4 0,10-2 0 0,-8-4-12 0,8 5-4 0,0-5-12 16,0 5-8-16,0-5-12 0,0 0-16 0,0 0-12 0,0 4-8 15,0-4-12-15,0 0-16 0,8 0-8 0,-8 0-12 0,0 0-20 16,10 0-52-16,-10 0 8 0,8-4 36 0,-8 4 36 0,8-5 24 0</inkml:trace>
        </inkml:traceGroup>
        <inkml:traceGroup>
          <inkml:annotationXML>
            <emma:emma xmlns:emma="http://www.w3.org/2003/04/emma" version="1.0">
              <emma:interpretation id="{8C2772E5-12BE-475D-94CF-3B9D1649A468}" emma:medium="tactile" emma:mode="ink">
                <msink:context xmlns:msink="http://schemas.microsoft.com/ink/2010/main" type="inkWord" rotatedBoundingBox="21153,6773 21460,6776 21459,6821 21152,6817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70809.0416">3074 3074 59 0,'0'5'104'16,"0"-5"-12"-16,0 0 0 0,9 0-24 0,-18 0 0 0,9 0 0 16,0 0 0-16,0 0 4 0,0 5 4 0,0-5-8 0,0 0 0 15,0 4 0-15,9-4 0 0,-9 6 4 0,0-6-4 0,8 0 4 16,-8 4 0-16,8-4-4 0,-8 5-4 0,10-5-4 0,-2 4-4 15,0-4 0-15,2 0-8 0,-2 0-4 0,0 6-4 0,0-6-4 0,1 0-4 16,0 0-4-16,-1 0 0 0,9 0-8 0,-9 0-4 0,2 0 0 16,-2 0-8-16,0 0 0 0,10 0 0 0,-10 0-4 0,0 0 0 15,1 0 4-15,-1 0-8 0,1 0 4 0,0 4-4 0,-1-4 0 16,0 0-4-16,0 0-8 0,-8 0-8 0,10 0-16 0,-2 5-16 16,0-5-20-16,-8 0-12 0,10 0-20 0,-10 0-20 0,8 0-24 0,-8 0-20 15,0 0-40-15,8 0-48 0,-8 0 52 0,0 0 32 0,0 0 36 16,0 0 28-16</inkml:trace>
        </inkml:traceGroup>
        <inkml:traceGroup>
          <inkml:annotationXML>
            <emma:emma xmlns:emma="http://www.w3.org/2003/04/emma" version="1.0">
              <emma:interpretation id="{EC7CE2FA-29F3-4518-B0CF-9A614EB9C559}" emma:medium="tactile" emma:mode="ink">
                <msink:context xmlns:msink="http://schemas.microsoft.com/ink/2010/main" type="inkWord" rotatedBoundingBox="21997,6561 22465,6567 22456,7279 21988,7273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72034.7627">3918 2863 3 0,'0'0'84'0,"0"0"-4"0,0 0 0 0,0 0-24 15,0 0-8-15,9 0 0 0,-9 0 0 0,0 0 0 0,0 0 0 16,-9 0 0-16,18 0 4 0,-9 0-4 0,0 0 8 0,9 0-4 0,-9 0 4 16,8 0-4-16,-8 0-4 0,8 0-4 0,1 0-4 0,-1 0 4 15,10 5-4-15,-10-5 4 0,0 0-8 0,10 0 0 0,-10 0-4 16,10 4 4-16,-2-4-4 0,-7 0-4 0,7 0 0 0,2 0-4 0,-10 0 0 15,10 0-8-15,-2 6 0 0,-7-12-4 0,8 12 0 0,0-6-4 16,-9-6 0-16,10 12 0 0,-10-6-4 0,0 0 0 0,10 0-4 16,-10 0 4-16,1 0-4 0,0 0 0 0,-1 4-12 0,-8-4-4 0,8 0-16 15,1 0-8-15,-9 0-12 0,0 0-8 0,8 0-20 16,-8 5-8-16,0-10-28 0,0 10-8 0,0-5-44 0,0 0-44 0,0 0 40 16,-8 0 32-16,8 0 28 0,-9 0 24 0</inkml:trace>
          <inkml:trace contextRef="#ctx0" brushRef="#br0" timeOffset="172512.4859">3969 2935 75 0,'0'0'88'0,"0"5"-4"16,0-1 0-16,0 1-24 0,0-5-4 0,0 10-4 0,0-5 0 15,0 0 0-15,-8 4 0 0,16 1-4 0,-8-1-4 0,0 1-4 16,0 0 0-16,0-1 0 0,0 1-4 0,0 4-8 0,0-5 0 0,0 6 0 15,0-5-4-15,9 4 0 0,-9-5-8 0,0 6 8 0,9-5-8 16,-9 5 0-16,0-7 0 0,8 2-4 0,-8 0-4 0,8-1 0 16,2 0 0-16,-10-3 0 0,8 4-4 0,-8-6 4 0,8 2-4 15,0-2 4-15,-8 1-8 0,10-5 4 0,-2 4 0 0,-8-4 0 16,8 6 0-16,1-6 0 0,-1 0 0 0,-8-6 0 0,8 6-4 0,2-4 4 16,-2 4 0-16,0-5 0 0,0 5-24 0,-8-4 24 0,10 4 4 15,-2-6-8-15,0 2 4 0,1 4 0 0,0 0 0 0,-1 0 0 16,1-6 0-16,-1 6-4 0,0 0 0 0,-8 0 0 0,9 0 0 0,0 0 0 15,-1 0 4-15,0 0 0 0,2 6 0 0,-2-6 0 16,0 4 0-16,-8 2 4 0,9-2 0 0,0-4 4 0,-1 5-4 0,0-1 0 16,-8 2 0-16,9 3 0 0,-1-5 4 0,0 6 0 0,2 0 0 15,-10-5-4-15,8 5 4 0,0-1 0 0,2 1 0 0,-10-1 0 16,8 1 0-16,-8-1 0 0,8 1 4 0,-8 0 0 0,9-1 0 16,-9 1 0-16,0-1 0 0,0 5 0 0,0-4 0 0,0 0 0 15,0 4 0-15,0-4 0 0,0-1 0 0,0 6 0 0,-9-6-8 0,9 1 4 16,-8 4-4-16,0-5 0 0,8 1-4 0,-10 0 0 0,2-1 0 15,0-3-4-15,-2 3 4 0,-6-5-4 0,7 6 4 0,-7-5-4 16,7 0 0-16,0-5-8 0,-7 5-4 0,6-5-12 0,-6 0-16 16,7 0-12-16,0 0-12 0,-7-5-20 0,7 0-20 0,1 0-20 15,-1 1-24-15,0-6-40 0,1 1-40 0,0-1 40 0,8-5 32 16,0 5 36-16,-10-4 20 0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0:51.9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02267D4-B89F-4BB3-A20F-AAEB573E3DAA}" emma:medium="tactile" emma:mode="ink">
          <msink:context xmlns:msink="http://schemas.microsoft.com/ink/2010/main" type="writingRegion" rotatedBoundingBox="13335,8523 13864,8523 13864,9401 13335,9401"/>
        </emma:interpretation>
      </emma:emma>
    </inkml:annotationXML>
    <inkml:traceGroup>
      <inkml:annotationXML>
        <emma:emma xmlns:emma="http://www.w3.org/2003/04/emma" version="1.0">
          <emma:interpretation id="{51AC9FF3-F3C6-423E-A70B-349766337545}" emma:medium="tactile" emma:mode="ink">
            <msink:context xmlns:msink="http://schemas.microsoft.com/ink/2010/main" type="paragraph" rotatedBoundingBox="13335,8523 13864,8523 13864,9401 13335,94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691347-734A-436E-8CA4-85500F5C6213}" emma:medium="tactile" emma:mode="ink">
              <msink:context xmlns:msink="http://schemas.microsoft.com/ink/2010/main" type="line" rotatedBoundingBox="13335,8523 13864,8523 13864,9401 13335,9401"/>
            </emma:interpretation>
          </emma:emma>
        </inkml:annotationXML>
        <inkml:traceGroup>
          <inkml:annotationXML>
            <emma:emma xmlns:emma="http://www.w3.org/2003/04/emma" version="1.0">
              <emma:interpretation id="{67BF5C4D-73CD-4F19-837D-1EDD7475F597}" emma:medium="tactile" emma:mode="ink">
                <msink:context xmlns:msink="http://schemas.microsoft.com/ink/2010/main" type="inkWord" rotatedBoundingBox="13335,8523 13864,8523 13864,9401 13335,94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2592 4670 27 0,'0'0'80'0,"0"0"-8"0,0 0-4 0,0 0-16 16,0 0-4-16,0 0 0 0,0 5-4 0,8-5-4 0,-8 5 4 0,0-1-4 15,0 6 0-15,0-5-4 0,9 5-4 0,-9-1 4 16,0 1-4-16,0-1-4 0,0 1-4 0,8 3 4 0,-8 3-8 0,0 3 4 16,0-5-4-16,0 1-4 0,0 4-4 0,0 0 0 0,0-5-4 15,0 6-4-15,0-1 4 0,0 0 0 0,0 0-4 0,0 0 0 16,0 1 0-16,0-6-4 0,0 0-4 0,0 6 4 0,0-6 0 0,0 0-8 15,0 0 4-15,0 1-12 0,0-5-8 0,0-1-4 16,0 1-12-16,0 0-8 0,0-6-4 0,0 1-12 0,0 0 0 0,0-5-24 16,0 5-36-16,0-5-16 0,0-5 24 0,0 5 4 0</inkml:trace>
          <inkml:trace contextRef="#ctx0" brushRef="#br0" timeOffset="321.1453">2831 4636 47 0,'0'0'80'0,"0"0"-4"0,0 0-4 16,8 0-28-16,-8 0 0 0,0 0 0 0,0 0 0 0,0 7 0 15,0-4 0-15,8 2-4 0,-8-1 0 0,0 6 4 0,0-5-4 16,0 5 0-16,0-1 4 0,0 1-4 0,0 5-4 0,0-1-4 0,0 0 0 15,0 4 4-15,0-2 0 0,0 3-12 0,-8 0 4 16,8 1-4-16,0 3-4 0,0-4 4 0,-8 6-4 0,8-6-4 0,0 5 0 16,0-1-4-16,-9 2 0 0,9-5-4 0,0 3-4 0,-8-4 0 15,8 5 4-15,0-5-8 0,0 0 4 0,0 1 0 0,0-6 0 16,0 5-8-16,0-5 4 0,0 1-4 0,0-5 4 0,0 4-12 0,0-4-4 16,0-1-4-16,0-4-12 0,0 3-16 0,0-2-16 0,-9-1-12 15,9 0-12-15,0-5-12 0,-9 4-48 0,9-4-40 0,-8 0 36 16,8 0 24-16,-8-4 32 0</inkml:trace>
          <inkml:trace contextRef="#ctx0" brushRef="#br0" timeOffset="675.1933">2447 5284 3 0,'0'-4'100'0,"0"-2"-16"16,0 2 0-16,8-1-28 0,-8 0-4 0,9-1-4 0,0 3 0 16,-9-2-4-16,8 0-4 0,-8 0 0 0,9 1 4 0,-1-2 0 15,0 6 4-15,1 0 0 0,0-4-8 0,-1 4 4 0,0 4-4 16,2-4 4-16,-2 6-8 0,0-2 0 0,1 1-8 0,8 5 0 0,-9-1 0 16,1 1-4-16,-1 0 0 0,10 4 0 0,-10 0-4 0,0-4 0 15,2 5 0-15,6 3-4 0,-7-3 0 0,0-2-4 0,-1 2 0 16,0 0 0-16,1-1 0 0,7 1 0 0,-16-6 4 0,18 5-4 0,-10-4 0 15,2-1-4-15,-2 1 0 0,0 0 0 0,0-6 0 16,1 1-16-16,0 0 20 0,-1-5-4 0,1 0 0 0,7 0 0 0,-6 0-4 16,-2-5 4-16,0-4-4 0,0 4-4 0,2-4 0 0,6-6-4 15,-7 5 0-15,0-4-8 0,-1 0-8 0,1-6-16 0,-1 6-4 16,0-6-16-16,0 2-16 0,-8-1-20 0,0-1-16 0,10 1-28 16,-10 0-64-16,0 0 4 0,0 0 36 0,0 5 32 0,-10-6 20 15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40.1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79EF811-6F98-4298-9C93-73D779B1405B}" emma:medium="tactile" emma:mode="ink">
          <msink:context xmlns:msink="http://schemas.microsoft.com/ink/2010/main" type="inkDrawing" rotatedBoundingBox="5902,9682 7017,8432 7051,8463 5936,9713" semanticType="callout" shapeName="Other">
            <msink:sourceLink direction="with" ref="{3FDE01DD-081D-4A2A-9F4C-4D3196ED20FB}"/>
            <msink:sourceLink direction="with" ref="{17884736-603E-43B1-B95C-F5F0B536D70B}"/>
          </msink:context>
        </emma:interpretation>
      </emma:emma>
    </inkml:annotationXML>
    <inkml:trace contextRef="#ctx0" brushRef="#br0">1825 5743 3 0,'0'0'88'0,"0"0"-12"16,0 0-8-16,0 0-16 0,0 0-8 0,0 0-8 15,0 0 0-15,0 0-4 0,0 0-4 0,0 0 0 0,0 0-4 0,0 0 0 16,0 0 0-16,0 0 0 0,0-4 0 0,0 4 0 0,0-5 0 16,0 5 4-16,8-4 0 0,-8-1 0 0,0 5 0 0,8-10 0 15,-8 6 0-15,9-1 0 0,-9 0 0 0,9-5 0 0,-1 1 8 16,0 4-8-16,2-9 4 0,-2 4-4 0,0 1 0 0,1-6-4 16,8 1 0-16,-9-6-4 0,9 6 0 0,1-5 0 0,-10-1 0 15,18-3 0-15,-10-2-4 0,2 2 0 0,-1-1 0 0,9-5-4 0,-10 5-4 16,10-5 0-16,0 0 0 0,-9 5-4 0,8-4 0 0,0 4 4 15,1-5-4-15,0 5 0 0,-1-5 0 0,1 5 0 0,0 0 0 16,-10 5 0-16,10-5 0 0,-1 5-4 0,-7-5 4 0,8 5-4 16,-10 0 4-16,2-1-4 0,7 1 4 0,-7 0 0 0,-2 1-4 15,2 2 4-15,-2-3-16 0,-7-1 16 0,8 2 4 0,0 3-4 0,-1-4 0 16,-6 5 0-16,6-5 0 0,-6 4-4 0,6-3 0 0,-7 3 4 16,8 0 0-16,-9-4-4 0,9 5 0 0,1-2 4 0,-10 3 0 15,0-2-4-15,2 6 0 0,6-5 4 0,-8 4-4 0,1-5 0 16,0 6 4-16,8-1-4 0,-17 0 4 0,8 1 0 0,0-1-4 15,2 6 0-15,-2-6 0 0,0 5 0 0,0-4 4 0,-8 4-4 0,10 0 0 16,-10 1 0-16,8-1 0 0,-8 0 0 0,8 0 0 0,-8 5 0 16,0-5 4-16,9 5 0 0,-9 0 0 0,0 0 0 0,0-5 4 15,0 5 0-15,0 0 0 0,0 0-4 0,0 0 4 0,0 0-4 0,0 0 0 16,0 0 0-16,0 0 0 0,0 5-4 0,0-5 4 16,0 0-4-16,0 0 0 0,0-5 0 0,0 5-4 0,0 0-4 0,0 0-4 15,0 0-12-15,0 0-8 0,0 0-12 0,0 5-12 0,-9-5-24 16,9 0-24-16,0 0-24 0,-8 0-48 0,8 0-48 0,-8 0 44 15,-2 0 28-15,2 0 32 0,0 0 24 0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1:15.5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0D070C5-8464-43BD-B8B5-F244721B5A92}" emma:medium="tactile" emma:mode="ink">
          <msink:context xmlns:msink="http://schemas.microsoft.com/ink/2010/main" type="inkDrawing" rotatedBoundingBox="10084,12782 15311,12567 15314,12645 10088,12860" semanticType="strikethrough" shapeName="Other">
            <msink:sourceLink direction="with" ref="{5AA7C827-7BE6-4386-BC35-9FE65DDB654F}"/>
          </msink:context>
        </emma:interpretation>
      </emma:emma>
    </inkml:annotationXML>
    <inkml:trace contextRef="#ctx0" brushRef="#br0">-8 239 3 0,'0'0'88'0,"-10"0"-4"15,10 0-4-15,0 0-28 0,0 0 0 0,0 0 0 0,0 0-4 16,0 0 0-16,0 0-4 0,0 0 0 0,0 0-4 0,0 0 0 16,0 0-4-16,0 0 4 0,0 0-4 0,0 0 0 0,0 0 4 15,0 0-4-15,0 0 0 0,0 0 4 0,0 0-8 0,0 0 0 16,0 0 4-16,0 0 4 0,0 0 0 0,0 0 0 0,0 0 4 0,0 0 0 16,0 0-4-16,0 0 4 0,0 0 0 0,0 0 0 0,0 0 0 15,0 0 0-15,0 0-4 0,0 0 0 0,0 0 0 0,0 0-4 16,0 0 0-16,0 0-4 0,0 0 0 0,0 0 4 0,0 0 0 15,0 0 0-15,0 0-4 0,0 0 0 0,0 0 0 0,0 0-4 16,10 0-24-16,-10 0 8 0,0 0-12 0,8 0 0 0,-8 0 0 0,0 0 0 16,8 0 0-16,-8 0 0 0,8 0 0 0,2 0 0 15,-10 0 0-15,8 0 0 0,0 0 0 0,1 0 0 0,-9 0 0 0,8 0 0 16,1 0 0-16,0 0 0 0,-1 0 0 0,0 0 0 0,-8 0 0 0,8 0 0 16,2 0 0-16,-2 0 0 0,0 0 0 0,2 0 0 15,6 0 0-15,-7 0 0 0,-1 0 0 0,0 0 0 0,1 0 0 0,8 0 0 16,-9 0 0-16,2 0 0 0,6 0 0 0,-7 0 0 0,8-5 0 15,-8 5 0-15,-1 0 0 0,9-5 0 0,-8 5 0 0,7 0 0 16,-6 0 0-16,-2-4 0 0,9 4 0 0,-8 0 0 0,7 0 0 16,-7-5 0-16,-1 5 0 0,0 0 0 0,10 0 0 0,-10 0 0 15,2 0 0-15,-2 0 0 0,0 0 0 0,10 0 0 0,-10 0 0 0,0 0 0 16,1 0 0-16,7 0 0 0,-6 0 0 0,-2 0 0 0,0 0 0 16,10 0 0-16,-10 0 0 0,9 0 0 0,-8 0 0 0,8 0 0 15,-9 0 0-15,9 0 0 0,-8 0 0 0,7 0 0 0,-6 0 0 16,6 0 0-16,-7 0 0 0,8 0 0 0,0 0 0 0,-9 0 0 15,10 0 0-15,-2 0 0 0,-6 0 0 0,6 0 0 0,1 0 0 0,0 0 0 16,-8 0 0-16,7 0 0 0,2 0 0 0,0 0 0 16,-2 0 0-16,-8-5 0 0,10 5 0 0,-1 0 0 0,-1-4 0 0,2 4 0 15,-2 0 0-15,2-5 0 0,-1 5 0 0,0 0 0 0,0 0 0 16,-1-5 0-16,2 5 0 0,0 0 0 0,-2 0 0 0,1 0 0 16,0 0 0-16,-8 0 0 0,7 0 0 0,2 0 0 0,0 0 0 15,-2 0 0-15,1 0 0 0,0 0 0 0,-8 0 0 0,7 0 0 0,2 0 0 16,-10 0 0-16,10 0 0 0,-10 0 0 0,9 0 0 15,0 0 0-15,-8 0 0 0,7 0 0 0,-8 0 0 0,10 0 0 0,-10 0 0 16,2 0 0-16,6 0 0 0,1 0 0 0,-8 0 0 0,8 0 0 16,-9 0 0-16,10 0 0 0,-10 0 0 0,10 0 0 0,-2 0 0 15,-7 0 0-15,7 0 0 0,2 0 0 0,-10 0 0 0,10 0 0 0,-10 0 0 16,9 0 0-16,0 0 0 0,0 0 0 0,0 0 0 0,-8 0 0 16,7 0 0-16,2 0 0 0,-2 0 0 0,2 0 0 0,-1 0 0 15,-1-5 0-15,2 5 0 0,-2 0 0 0,2 0 0 0,-1 0 0 16,0 0 0-16,0 0 0 0,9 0 0 0,-10 5 0 0,2-5 0 15,-1 0 0-15,0 0 0 0,8 0 0 0,-7 0 0 0,-2 0 0 0,2-5 0 16,7 5 0-16,-8 0 0 0,0 0 0 0,1 0 0 0,-2-5 0 16,10 5 0-16,-9-5 0 0,0 5 0 0,0-5 0 0,9 5 0 15,-10-4 0-15,2 4 0 0,8-5 0 0,-9 0 0 0,-1 5 0 16,10 0 0-16,-8-5 0 0,-2 5 0 0,10 0 0 0,-9 0 0 16,9 0 0-16,-10 0 0 0,10 0 0 0,-9 0 0 0,9-4 0 0,-10 8 0 15,10-4 0-15,0 0 0 0,-9-4 0 0,9 4 0 0,-2 0 0 16,2 0 0-16,0-5 0 0,0 5 0 0,-1 0 0 0,1-5 0 15,-8 5 0-15,7 0 0 0,0-5 0 0,0 5 0 0,1-5 0 0,0 5 0 16,-1-5 0-16,1 5 0 0,0 0 0 0,0-4 0 16,-1 4 0-16,1-5 0 0,-2 5 0 0,2-5 0 0,-8 5 0 0,7-4 0 15,1 4 0-15,0-5 0 0,-1 5 0 0,0 0 0 0,1-5 0 16,-9 5 0-16,9 0 0 0,0 0 0 0,-1-5 0 0,1 5 0 16,0 0 0-16,-2 0 0 0,2 0 0 0,-1-5 0 0,1 5 0 0,0 0 0 15,8 0 0-15,-9 0 0 0,1 0 0 0,0-5 0 16,8 5 0-16,-9 0 0 0,1-4 0 0,0 4 0 0,8 0 0 15,-9-5 0-15,1 5 0 0,0 0 0 0,-1-5 0 0,9 5 0 0,-8-5 0 16,0 5 0-16,-1-4 0 0,1 4 0 0,-2 0 0 0,2-6 0 16,0 6 0-16,0 0 0 0,-1 0 0 0,1-4 0 0,-8 4 0 15,6 0 0-15,2 0 0 0,-1 0 0 0,1-5 0 0,0 5 0 0,-1 0 0 16,-7 0 0-16,6 0 0 0,2 0 0 0,0 0 0 16,-1 0 0-16,1 0 0 0,0 0 0 0,-9 0 0 0,9 0 0 0,-1 0 0 15,0 0 0-15,-7 0 0 0,8 0 0 0,-1 0 0 0,-9 0 0 16,10 0 0-16,-8 0 0 0,-2 0 0 0,10 0 0 0,-9 0 0 15,1 0 0-15,-2 0 0 0,2 0 0 0,-2 0 0 0,-7 0 0 16,8 0 0-16,0 0 0 0,-1 0 0 0,-6 0 0 0,6 0 0 16,-6 0 0-16,-2 0 0 0,9 0 0 0,-9 0 0 0,1 0 0 0,-1 0 0 15,1 0 0-15,-9 0 0 0,8 0 0 0,0 0 0 0,2 0 0 16,-10 0 0-16,0 0 0 0,8 0 0 0,-8 0 0 0,0 0 0 16,0 0 0-16,0 0 0 0,0 0 0 0,0 0 0 0,0 0 0 0,0 0 0 15,0 0 0-15,0 0 0 0,0 0 0 0,0 0 0 16,0 0 0-16,0 0 0 0,0 0 0 0,0-4 0 0,0 4 0 0,0 0 0 15,0 0 0-15,0 0 0 0,0 0 0 0,0-6 0 0,0 6 0 16,0 0 0-16,0 0 0 0,0 0 0 0,0 0 0 0,0 0 0 16,0-4 0-16,0 4 0 0,-8 0 0 0,8 0 0 0,0 0 0 0,0 0 0 15,-10 0 0-15,10 0 0 0,-8 0 0 0,8 0-96 0,-8-5-20 16,-1 5-20-16,9 0-12 0,-8-5-28 0,-1 0-12 0,1 5-60 16,-1-4 0-16,1 0 48 0,0-3 36 0,8 3 32 0,-10 0 24 15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2:52.5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72D77EB-E9B6-4D48-9BE9-2B38CFFC9309}" emma:medium="tactile" emma:mode="ink">
          <msink:context xmlns:msink="http://schemas.microsoft.com/ink/2010/main" type="inkDrawing" rotatedBoundingBox="18799,12518 27887,12492 27888,13039 18800,13066" semanticType="callout" shapeName="Other">
            <msink:sourceLink direction="from" ref="{B2BBDBFB-5184-44C6-A7A3-1B51AA1E0656}"/>
            <msink:sourceLink direction="to" ref="{A624AF1B-E05B-4C11-AD83-0933C0119B9F}"/>
          </msink:context>
        </emma:interpretation>
      </emma:emma>
    </inkml:annotationXML>
    <inkml:trace contextRef="#ctx0" brushRef="#br0">-3 257 67 0,'0'0'84'15,"0"0"-8"-15,0 5-4 0,0-5-20 0,9 0 0 16,-9 0-8-16,0 0 0 0,8 0 0 0,-8 0 4 0,8 0-4 0,-8 0 0 16,9 0 4-16,0 0 0 0,-1 0 8 0,0 0 4 0,2 0-8 0,6 0 0 15,-7 0 0-15,8 0 4 0,0 0-4 0,0 0 0 16,0 0 0-16,9 0-8 0,0 0 0 0,-10-5 0 0,9 5-4 0,9 0-4 15,-8-4 0-15,0 4-4 0,8-5 0 0,1 5-12 0,-10-5 4 16,9 5-4-16,0-5 0 0,0 5-4 0,0-4 0 0,1-1 0 16,-9 5 0-16,7-5-4 0,1 5 0 0,0 0 0 0,-8-5 0 15,8 5 0-15,-9 0-4 0,9 0 0 0,-8 0 0 0,0 0 0 16,-1 0 0-16,1 0-4 0,0 0 0 0,-1 0 4 0,1 0-4 0,-10 0 0 16,10 0-4-16,0 0 0 0,-1 0 4 0,-7 0-4 15,8 0 0-15,-10 0 4 0,10 0-4 0,-1 0 4 0,1 5-4 0,-10-5 0 16,10 0 0-16,0 0 0 0,0 0 8 0,-1 0-8 0,1 0 0 15,0 0 0-15,7 0-4 0,-7 0 8 0,0 0-4 0,0 0 0 16,7 0 4-16,-7 0-8 0,8 0 4 0,-8 0 4 0,-1 0-4 0,9 0 4 16,-8 0-4-16,8 0 4 0,-9 0 0 0,1 0-8 0,8 0 4 15,-8 0 0-15,-1 0 0 0,9 0 0 0,-8 0 0 0,8 0 4 16,-9 0-4-16,1 0-4 0,8 0 0 0,-8 0 4 0,7 0 0 0,3 0 0 16,-11 0 0-16,9 0 4 0,0 0 0 0,0 0-4 15,0 0-4-15,1 0 8 0,-1 0-4 0,0 0 4 0,-1 0-4 0,1 0 0 16,1-5 0-16,-1 5 0 0,0 0 0 0,0 0 4 0,0 0 0 15,1 0-4-15,-1 0 0 0,-1 0 0 0,1 0 0 0,0-5 4 16,1 5-4-16,-1 0 4 0,-8 0-4 0,8 0 4 0,-1 0-4 0,1 5 0 16,10-5 0-16,-11 0 4 0,1 0-4 0,1 0 0 15,7 0 0-15,-8 0 0 0,10 0 0 0,-11 0 8 0,9 0-8 16,2 0 4-16,-2 0-4 0,-7 0 0 0,7 0 4 0,1 0-4 0,-1 0 0 16,1 0 4-16,-9 0 0 0,8 0-4 0,1 5 0 0,-1-5 0 15,-7 0 0-15,7 5 0 0,2-5 0 0,-11 0 0 0,9 5 0 16,2-5 0-16,-2 4 4 0,1 1-4 0,-9-5 4 0,17 0-4 15,-17 5 0-15,17-5 4 0,-9 0-4 0,2 0 0 0,-2 0 4 16,1 5-4-16,-1-5 0 0,1 0 4 0,-1 0-4 0,9 0 0 0,-7 0 0 16,-2 0 0-16,1 0 0 0,8 0-4 0,-9 0 4 0,10 0 0 15,-10 0 0-15,1 0 0 0,8 0 4 0,-9 0-4 0,10 0 0 16,-1 0 0-16,-9 0 0 0,10 0 0 0,-9 0 4 0,7 0-4 16,-7 0 0-16,9-5 0 0,-10 5 0 0,1 0 0 0,-1-5-4 15,9 5 4-15,-7 0 0 0,-3-5-4 0,3 5 4 0,-2-4 4 0,9 4-4 16,-9-5 0-16,1 5 0 0,9-5 0 0,-10 5 0 0,1-5 0 15,8 5 4-15,-9-5-4 0,10 5 4 0,-10 0 0 0,1 0-4 16,8 0 0-16,-9 0 0 0,2-5 4 0,-2 5-8 0,1 0 4 16,-1 0 0-16,1 0 0 0,-1 0-4 0,1 0 4 0,-1 0 0 15,2 0 0-15,-2 0 0 0,1 0 0 0,-9 0 0 0,9 0 0 0,-1 0 0 16,1 0 0-16,-9 0 0 0,8 0 0 0,1 0 0 0,-1 0-4 16,-8 0 8-16,9 0-4 0,-9 0-16 0,0 0 24 0,9 0-4 15,-9 0 0-15,0 0-4 0,1 0 0 0,-1 0-4 0,0 0 8 16,0 0 0-16,-1 0-4 0,-7 0 0 0,8 0-4 0,1 0 4 15,-1 0 0-15,-8 0 4 0,8 0-8 0,-1 0 4 0,1 0 4 0,-8 0-4 16,8 0 0-16,1 0 0 0,-9 0 0 0,7 0 0 0,-7 0 0 16,8 0 0-16,-8 0-4 0,-1 0 4 0,1 0 4 0,0 0-4 15,-2 0 0-15,2 0 0 0,-9 0 0 0,9 0 0 0,-10 0 0 0,10 0 0 16,-8 0 0-16,-1 0 0 0,8 0 0 0,-16 0 0 16,17 0 0-16,-18 0 0 0,10 0 0 0,-2 0 0 0,1 0 0 0,-9 0 0 15,10 0 0-15,-2 0 0 0,-6 0-4 0,-2 0 4 0,8 0 0 16,-6 0 4-16,6 0-4 0,-7 0 0 0,-1 0 0 0,1 0 0 15,0 0 0-15,-1 0 0 0,0 0 0 0,2 0 0 0,-2 0 0 0,0 0-4 16,0 0 8-16,-8 0-4 0,10 0 0 0,-10 0 0 16,8 0 0-16,-8 0 0 0,0 0 0 0,0 0 0 0,8 0 0 0,-8 0 0 15,0 0-4-15,0 0 4 0,0 0 0 0,0 0 0 0,0 0 4 16,0 0-4-16,0 0 0 0,0 0 0 0,0 0 0 0,0 0 0 16,0 0 0-16,0 0 0 0,0 0 0 0,0 0 0 0,0 0 0 0,0 0 0 15,0 0 0-15,0 0 0 0,0 0 0 0,0 0 0 0,0 0-4 16,0 0 4-16,9 0 0 0,-9 0 4 0,0 0-4 0,0 0 0 15,0 0 0-15,0 0 0 0,0 0 0 0,0 0 0 0,0 0 0 16,0 0 0-16,0 0 0 0,0 0 0 0,0 0 0 0,0 0 4 16,0 0-4-16,0-4-4 0,0 4 4 0,0 0 0 0,0-5 0 15,0 5 4-15,0 0-4 0,0-5 0 0,0 5 0 0,-9-4-4 0,9-1 0 16,0 0 0-16,-8 5 0 0,8-5 4 0,-8 0-4 0,-2 0-4 16,2 1 4-16,8-1-4 0,-8 0 0 0,-10 0 4 0,10 1-4 15,0-6 4-15,-1 5-4 0,-8-5 4 0,8 6 0 0,-7-1 0 16,6-5-20-16,-6 6 24 0,-2-7 4 0,2 7-4 0,-2 0 0 15,10-6-4-15,-17 5 4 0,17 0-4 0,-10-4 0 0,0 4 4 0,2-1 0 16,-1 2 0-16,0 0 4 0,0-2-4 0,9 2 0 16,-10-2 4-16,10 6-4 0,-10-4 0 0,10-1 0 0,0 5 0 0,-1 0 4 15,0-4-4-15,1 4-4 0,8 0 4 0,0 0 0 0,-9 0 0 16,9 0 0-16,0 0-4 0,0 0 4 0,0 0 0 0,0 0 0 16,0 0 0-16,0 0 0 0,0 0 0 0,9 0 0 0,-9 0 0 0,0 0 0 15,8 0 4-15,-8 0-4 0,0 0 0 0,0 4-4 16,9-4 0-16,-9 0 4 0,9 5 0 0,-1-5 0 0,-8 4-4 0,8-4 8 15,0 6-4-15,2-6 0 0,-2 4 0 0,0 2-4 0,2-2 4 16,6 0 0-16,-7 2 4 0,-1-1 0 0,9-1 0 0,0-4 0 16,1 5-4-16,-10 5 0 0,18-6 0 0,-18 2 0 0,17-2 0 0,-7 0 0 15,-2 3 0-15,2-3 0 0,8 0 0 0,-10 1 0 0,10 0-20 16,-9 0 24-16,9-1 0 0,-10 2-4 0,10-2 0 0,-9 1 4 16,9-1-4-16,0 2 4 0,-10-2-4 0,2 1 4 0,7-5-4 15,-8 5 0-15,0 0 0 0,1-1 0 0,-2 1 0 0,2 0 0 16,-2 0 0-16,1 0 0 0,-8 0 0 0,0-1 0 0,-1-4 0 15,0 5 0-15,2 0 0 0,-2-1 0 0,0 1-4 0,-8-5 4 0,0 5 4 16,8-5-4-16,-8 5 0 0,0 0 0 0,0-5 0 16,0 5 0-16,0-5 4 0,0 4-4 0,-8-4 0 0,8 5 4 0,0-5-4 15,-8 5 0-15,8 0 4 0,-8-1-4 0,-2 1 0 0,10 0 0 16,-8 0 0-16,0 0 0 0,-1 0 0 0,0 4 4 0,1-4 0 16,-9 4-4-16,9-4 0 0,-1 5 8 0,-8-6 0 0,9 6 0 0,-10-1 4 15,10 1-4-15,-10 0 0 0,10-1 4 0,-9 1-8 0,9 0 4 16,-1-1 0-16,-8 2 0 0,9-3 0 0,-10 2 0 0,10 0 0 15,0-1 0-15,-2 0 0 0,2 1 0 0,0-4 0 0,-1 4-4 16,1-1 0-16,0 0 0 0,-2-4 0 0,10 0-4 0,-8-1 0 16,8 6 0-16,-8-6 4 0,8-4-4 0,0 6 0 0,-8-6-4 0,8 5 0 15,0-5-8-15,0 0-8 0,0 0 0 0,0 0-12 0,0 4-16 16,0-4-16-16,0 0-16 0,-10 0-20 0,10-4-16 0,0 4-28 16,0-5-32-16,-8 5-56 0,0-6-28 0,8 6 44 0,-9-4 40 15,0 0 36-15,1-2 24 0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2:59.5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D67B2B3-124A-43C2-A36D-7DB1F06CC084}" emma:medium="tactile" emma:mode="ink">
          <msink:context xmlns:msink="http://schemas.microsoft.com/ink/2010/main" type="writingRegion" rotatedBoundingBox="25662,12371 26014,13840 25511,13961 25159,12492"/>
        </emma:interpretation>
      </emma:emma>
    </inkml:annotationXML>
    <inkml:traceGroup>
      <inkml:annotationXML>
        <emma:emma xmlns:emma="http://www.w3.org/2003/04/emma" version="1.0">
          <emma:interpretation id="{9869F4D0-8BE6-412E-9429-32C5CC2BEA00}" emma:medium="tactile" emma:mode="ink">
            <msink:context xmlns:msink="http://schemas.microsoft.com/ink/2010/main" type="paragraph" rotatedBoundingBox="25662,12371 26014,13840 25511,13961 25159,12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400562-EBCC-4927-83B5-B1531D30AC8F}" emma:medium="tactile" emma:mode="ink">
              <msink:context xmlns:msink="http://schemas.microsoft.com/ink/2010/main" type="line" rotatedBoundingBox="25662,12371 26014,13840 25511,13961 25159,12492"/>
            </emma:interpretation>
          </emma:emma>
        </inkml:annotationXML>
        <inkml:traceGroup>
          <inkml:annotationXML>
            <emma:emma xmlns:emma="http://www.w3.org/2003/04/emma" version="1.0">
              <emma:interpretation id="{4ED2307C-D036-45FC-B806-B76C36F38673}" emma:medium="tactile" emma:mode="ink">
                <msink:context xmlns:msink="http://schemas.microsoft.com/ink/2010/main" type="inkWord" rotatedBoundingBox="25662,12371 25770,12820 25278,12938 25170,124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-2-2 51 0,'10'0'100'16,"-10"0"-8"-16,0 0-4 0,0 0-20 0,0 0-4 0,0 0-4 16,0 0 4-16,0 0 0 0,0 0 8 0,0 0-4 0,0 0 0 0,0 4-4 15,0 2 0-15,8-2-4 0,-8 0 8 0,0 2 0 16,0 3-4-16,8-4-4 0,-8 5-4 0,0 4 0 0,0-3-4 0,0-3-4 15,0 7-8-15,0-1-4 0,0 1-4 0,0-1-28 0,0 0 16 16,0 1 0-16,0-1-4 0,0 0-4 0,0 1-4 0,0-1 4 16,0 0-4-16,0 1 0 0,0-5-8 0,0 4-8 0,0 0 0 0,0-4-16 15,0 4-20-15,0-5-16 0,0 1-16 0,0 0-20 0,0-1-20 16,0 1-20-16,0-5-12 0,0 0-60 0,0 0-20 0,0-1 44 16,0-4 32-16,0 0 32 0,0-4 28 0</inkml:trace>
          <inkml:trace contextRef="#ctx0" brushRef="#br0" timeOffset="3151.5702">24-69 15 0,'0'0'76'0,"-8"0"-4"0,8 0-8 0,-8 4-32 0,8-4-4 0,-10-4 0 15,10 4 4-15,-8 4-8 0,8-4 4 0,-8 0 0 0,-2-4-4 16,2 4 0-16,8 0-4 0,-8 0 4 0,0 0 0 0,-1 0 0 16,1 0 0-16,-1 4-4 0,0-4 0 0,1 0 0 0,0 5 0 15,-2-5-4-15,10 6 0 0,-8-2 4 0,0 0-4 0,0 2 0 16,-2-2 0-16,2 2 0 0,0 3 0 0,-1-5 0 0,9 5 0 16,-8 1 0-16,-1-4 0 0,0 2-8 0,9 3 4 0,-8-2 0 0,8 1 0 15,-8 0-4-15,8-2 0 0,0 3 0 0,0-2 4 0,0 1 0 16,-8 4-8-16,16-5 0 0,-8 1 4 0,0 0 0 0,0-1 4 15,8 6-4-15,-8-5 4 0,8-1-4 0,1 0-16 0,-9 1 24 16,9 5 0-16,-1-6-4 0,1 1 0 0,-1-1-4 0,0 1-4 16,10 0 8-16,-10-1 0 0,0 1-4 0,10-1-4 0,-10-4 0 0,10 4 0 15,-10-3 0-15,9-2 4 0,-1 5-8 0,-6-9 0 0,6 6 0 16,2-2 0-16,-1-4 0 0,-9 0 4 0,9 6-4 0,0-6 0 16,1-6 0-16,-2 6 0 0,-6-4-4 0,6-2 4 0,-7 6 0 15,8-4-4-15,0-5 8 0,-9 3 0 0,10-3-8 0,-10 4 4 16,0-4 0-16,2-1-4 0,-2 1 4 0,0-1 4 0,0 0-8 0,1 1 4 15,-1-6 0-15,1 6 0 0,-9-1 0 0,9-4 0 0,-9 4-4 16,8 1 4-16,-8-6 4 0,0 6 0 0,0-6-8 0,0 5 4 16,0 1 0-16,-8-5 4 0,8 4-4 0,0 1 4 0,-9-6-4 0,0 5-4 15,1-4 4-15,-1 5 0 0,1-2 0 0,-8-3 4 16,6 4-8-16,-6 1 8 0,6 0-12 0,-6-1 8 0,-1 0-8 0,0 6 4 16,0 0-12-16,-1-2-8 0,2 1-12 0,-2 5-12 0,1 0-16 15,0 5-16-15,0 1-20 0,-9-2-56 0,10 0-32 0,-10 6 40 16,1 0 24-16,7-1 28 0</inkml:trace>
        </inkml:traceGroup>
        <inkml:traceGroup>
          <inkml:annotationXML>
            <emma:emma xmlns:emma="http://www.w3.org/2003/04/emma" version="1.0">
              <emma:interpretation id="{A624AF1B-E05B-4C11-AD83-0933C0119B9F}" emma:medium="tactile" emma:mode="ink">
                <msink:context xmlns:msink="http://schemas.microsoft.com/ink/2010/main" type="inkWord" rotatedBoundingBox="25751,13311 25885,13871 25511,13961 25376,13401">
                  <msink:destinationLink direction="to" ref="{F72D77EB-E9B6-4D48-9BE9-2B38CFFC9309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34.3035">58 900 23 0,'0'0'88'15,"0"0"-8"-15,0 0-4 0,0 0-24 0,0-6-4 0,9 6-4 0,-9-4 0 16,8 0-4-16,-8 4-4 0,8-6-4 0,-8 1 0 0,10 1 4 16,-2-1 0-16,0 0-16 0,2 0 24 0,-2 1-4 0,9-6 0 15,-9 10 0-15,1-5-4 0,8-1 0 0,-9 6 4 0,0 0-8 16,10-4-4-16,-10 4-4 0,2 4 0 0,-2-4 0 0,0 6 0 16,0-1-8-16,-8-1 0 0,9 2-4 0,-1 3 0 0,-8 1 0 0,0-1 0 15,0 1 0-15,0 0-4 0,0 0 0 0,-8 3 0 0,8-4 0 16,-9 7-4-16,9-7 0 0,-8 5 0 0,0-4 0 0,0 5 0 15,8-7 0-15,-10 3 0 0,10-2-4 0,-8-4 0 0,8 4 0 16,-8-4 0-16,8 0 0 0,0-5 0 0,0 5 0 0,0-5 0 16,0 4 0-16,0-4 0 0,0 0 0 0,0 0 0 0,8 0 0 0,-8 0 0 15,8-4 0-15,-8 4 0 0,10-5 0 0,-10 5 0 0,8 0 0 16,-8 0 4-16,8 0 0 0,0-5 0 0,1 5 4 0,-1 0 0 16,-8 0 0-16,9 0 4 0,0 0 4 0,-1 5 0 0,0 0 4 15,2-5 0-15,-2 4 0 0,0 1 4 0,0 5-8 0,2-5 4 16,-2 4-20-16,0-4 20 0,1 5-4 0,-1-1 0 0,1 1 0 0,0 4 0 15,-1-4 0-15,-8 4 4 0,8 1 0 0,-8-1 4 0,0-5-4 16,0 11-4-16,0-6 4 0,-8 0-4 0,0 1-4 0,-1 5 0 16,0-7-4-16,-8 2 0 0,1 3-8 0,6-3 4 0,-14 0-4 15,6-1-4-15,1-5-8 0,0 7-8 0,0-7-16 0,-9-4-16 16,10 4-8-16,-2-9-20 0,1 5-16 0,0-5-20 0,9 0-24 0,-9-5-24 16,-1-4-60-16,10-1 8 0,-10 0 40 0,10-9 32 0,0 5 32 15,-1-9 20-15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2:46:55.7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92618C3-4A15-4B7A-AA2E-D0FEAD65F658}" emma:medium="tactile" emma:mode="ink">
          <msink:context xmlns:msink="http://schemas.microsoft.com/ink/2010/main" type="writingRegion" rotatedBoundingBox="18484,5504 27338,5627 27322,6751 18469,6627"/>
        </emma:interpretation>
      </emma:emma>
    </inkml:annotationXML>
    <inkml:traceGroup>
      <inkml:annotationXML>
        <emma:emma xmlns:emma="http://www.w3.org/2003/04/emma" version="1.0">
          <emma:interpretation id="{05D1D961-9DC7-4FC2-9634-FAB810D76A6C}" emma:medium="tactile" emma:mode="ink">
            <msink:context xmlns:msink="http://schemas.microsoft.com/ink/2010/main" type="paragraph" rotatedBoundingBox="18484,5504 27338,5627 27322,6751 18469,66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BA9325-F2C6-4DA6-8C60-4FB0AE12BE21}" emma:medium="tactile" emma:mode="ink">
              <msink:context xmlns:msink="http://schemas.microsoft.com/ink/2010/main" type="line" rotatedBoundingBox="18484,5504 27338,5627 27322,6751 18469,6627"/>
            </emma:interpretation>
          </emma:emma>
        </inkml:annotationXML>
        <inkml:traceGroup>
          <inkml:annotationXML>
            <emma:emma xmlns:emma="http://www.w3.org/2003/04/emma" version="1.0">
              <emma:interpretation id="{19D1813E-6EE2-4817-A10E-F104A024015B}" emma:medium="tactile" emma:mode="ink">
                <msink:context xmlns:msink="http://schemas.microsoft.com/ink/2010/main" type="inkWord" rotatedBoundingBox="18484,5504 19584,5519 19568,6643 18469,6627"/>
              </emma:interpretation>
            </emma:emma>
          </inkml:annotationXML>
          <inkml:trace contextRef="#ctx0" brushRef="#br0">-7522 1122 11 0,'-8'7'124'0,"8"-7"-8"0,-8 3-12 0,8-3-28 0,-9 5 0 0,9 0 0 15,-9 0-4-15,1 0 0 0,0-1-8 0,8 1 0 0,-10 0-8 16,2-1-4-16,0 6-4 0,-1-5-4 0,0 5 0 0,1-6-4 16,0 6-4-16,-1-1 0 0,1 6-8 0,0-5 4 0,-2-1-8 0,2 5-4 15,0 1-4-15,-2-1-4 0,-6 5-20 0,8-4 24 16,-10 5-8-16,10-1-4 0,-9 0 0 0,-1 0 0 0,2 0 0 0,8-5-4 16,-10 5 0-16,1 1-8 0,0-2-4 0,0 2-4 0,-1-5-12 0,2-1-16 15,8 0-16-15,-2 2-20 0,-6-8-16 0,7 2-8 16,9-5-16-16,-8-1-56 0,8 1-16 0,0-10 36 0,0 5 36 15,0-4 20-15</inkml:trace>
          <inkml:trace contextRef="#ctx0" brushRef="#br0" timeOffset="546.54">-6976 595 43 0,'0'-5'80'15,"-9"1"-8"-15,9-2-4 0,-8 2-20 0,0 4-4 0,8-5 0 16,-8 5-4-16,-2 0 0 0,10 0-4 0,-8 0 0 0,0-5 0 15,-2 5-4-15,2 0 0 0,0 5-4 0,-1-5 4 0,1 5-4 0,0-5 0 16,-1 10-4-16,0-6 4 0,1 1-4 0,0 5 0 0,-2-1 0 16,2 1 4-16,0 4-8 0,-1 1 4 0,0-1 0 0,1 0 0 15,8 6-4-15,-8-1-4 0,-1 0 0 0,1 0-4 0,-1 1 0 16,0 3 0-16,9-4-4 0,-8 6 4 0,8-2-4 0,-8 2 4 16,8-6-4-16,0 5 0 0,0 0 4 0,0 0-4 0,0 0-4 0,0 0 4 15,8-5-4-15,0 4 0 0,1-3 0 0,0-1 0 0,-1 5 0 16,1-9-4-16,7-1 0 0,2 5 0 0,-10-5 0 0,10-4 4 15,-2-1-4-15,2 1 0 0,7 0 0 0,-9-5 0 0,2-1-4 0,0-4 4 16,6 0-4-16,-15 0 0 0,8-4 0 0,0-1-4 16,1-5 4-16,-10 6 0 0,8-6-12 0,-6-5 4 0,-2 6 0 15,0-6 0-15,-8 1-4 0,9 5 0 0,-9-6 4 0,0 0 4 0,0 1 0 16,-9 0 0-16,9 1 0 0,-8 2 4 0,0-4 0 16,-2 6 4-16,2 4-8 0,-8 0 4 0,6 1 0 0,-6-1 4 0,7 0-4 15,-8 10 4-15,0-5 0 0,1 5 0 0,-2 4 0 0,0-4-4 16,2 4 0-16,7 1-8 0,-7 6-4 0,-2-3-16 0,2-4-12 15,6 6-8-15,-6-1-12 0,7 1-8 0,0-1-24 0,1 0-48 0,0 1-24 16,8-6 40-16,0 6 24 0</inkml:trace>
          <inkml:trace contextRef="#ctx0" brushRef="#br0" timeOffset="-247.3396">-7931 1199 75 0,'0'0'96'0,"-8"0"-16"0,8 0-8 0,-9 0-28 0,9 0-4 16,-8 0-4-16,8 0-4 0,0 0-8 0,0 0 0 0,-9 0 0 0,9 0 0 15,0 0 0-15,0 0 0 0,9 0 4 0,-9 0 4 0,8 0 8 16,-8 0 0-16,9 0 4 0,-9 0 12 0,8 0-4 0,0 0 0 15,2 0 4-15,-2 5-4 0,0 0 0 0,10-5 0 0,-10 9 0 0,9-3-4 16,-9 3-4-16,10 1 0 0,-2-1-8 0,-6 5 4 16,6 1-8-16,2-1-4 0,-10 1 0 0,9 4-8 0,0 1-4 0,0-1 4 15,-1 0-4-15,-6 0-4 0,6 0 0 0,2 6-8 0,-1-7 0 16,-1 1 4-16,2 0-4 0,-10 1-4 0,10-1 0 0,-2 0-4 16,-7 0 4-16,8-4-4 0,-9-1-8 0,9 0 0 0,-8 1-20 15,0-6-12-15,-1 1-16 0,0 0-8 0,2-6-28 0,-10 1-40 16,8 0 0-16,-8-5-36 0,0-5-48 0,0 0 28 0,0 1 32 15,0-6 36-15,-8 0 16 0</inkml:trace>
        </inkml:traceGroup>
        <inkml:traceGroup>
          <inkml:annotationXML>
            <emma:emma xmlns:emma="http://www.w3.org/2003/04/emma" version="1.0">
              <emma:interpretation id="{0DD455F8-AAAA-4AFF-BBA1-A1287617BD35}" emma:medium="tactile" emma:mode="ink">
                <msink:context xmlns:msink="http://schemas.microsoft.com/ink/2010/main" type="inkWord" rotatedBoundingBox="20055,5567 22242,5597 22227,6670 20040,66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966.4155">-6396 1358 43 0,'0'0'100'0,"0"0"-8"0,0 0-8 16,0 0-28-16,0 0 0 0,0 0-8 0,0 0 4 0,0 0-8 15,0 0 4-15,0 0 4 0,0 0 0 0,0 0 0 0,0 0 4 0,9 0 4 16,-9 0-4-16,8 0 0 0,-8 0-4 0,8 4 0 15,0-4 0-15,2 0 0 0,-10 6-4 0,8-6 0 0,10 0-4 0,-10 3-4 16,0-3-4-16,9 6-8 0,-8-6-4 0,8 0-8 0,-9 0 0 16,10 5 0-16,-2-5-4 0,2 0-4 0,-10 0-4 0,9 0-4 15,0 0-4-15,0 0-4 0,1 0-8 0,-2 0-12 0,-8 0-20 0,10 0-20 16,-1 0-20-16,-9 0-36 0,10 0-20 0,-10 0-76 0,0 0 0 16,0 0 36-16,2 0 36 0,-2 0 32 0,0 0 16 0</inkml:trace>
          <inkml:trace contextRef="#ctx0" brushRef="#br0" timeOffset="1601.7136">-5629 831 75 0,'0'-11'92'0,"0"2"-12"0,0 4 4 0,0 0-24 0,0 1 0 0,0-1-4 15,0 0 0-15,0 5 0 0,0-5-4 0,0 5 0 0,0 0-4 16,0 0-8-16,0 0 4 0,0-4 4 0,0 8-4 0,0-4 0 15,0 5-8-15,0 0 0 0,0 0-8 0,0-1 0 0,0 6 0 0,0-1 0 16,0 2-4-16,0-2-4 0,0 0 4 0,-8 6-4 0,8-2-4 16,0 7 0-16,0-1-4 0,-9 1 0 0,9-7-4 15,0 7 4-15,-9 4-4 0,9-5-4 0,0 1 0 0,0-1 0 0,-8 4-4 16,8-3 4-16,0-1-4 0,0 5 0 0,0-5 0 0,0 0 0 16,0 5 0-16,0-5 0 0,8 1 4 0,-8-1-4 0,0 1-4 15,9-2 4-15,0 1 0 0,-9-4-4 0,8-1 0 0,1 1 0 0,-1-5 0 16,0 4-4-16,2-5 0 0,-2-5 0 0,0 7 4 0,10-7-4 15,-10 2 0-15,0-6 0 0,10 0-4 0,-10-6 4 0,1 6-4 16,7-4 0-16,-8-1 4 0,2-5-4 0,6 6 4 0,-6-6 0 16,-2 1 4-16,0 3 0 0,1-3 0 0,-1-1 0 0,1 6 4 15,-9-6 0-15,8 4 0 0,1-3-4 0,-9 5 4 0,0-1 0 16,8 0 0-16,-8 5 0 0,0-5 0 0,0 5 0 0,8 0 0 0,-8 0 4 16,0 0-4-16,0 0 4 0,0 5 0 0,0-5 0 0,0 5 0 15,-8 0 0-15,8 5 0 0,0-7 4 0,0 8-4 16,0-2 0-16,0 1 0 0,0 5 0 0,0-1 0 0,0-1 0 0,0 8 0 15,0-2 4-15,0 0 0 0,0-5-4 0,0 5 0 0,0 0 0 0,0 1 0 16,0-1-4-16,0 0 4 0,0 0-4 0,0-4 4 16,0-1-4-16,0 0 0 0,0 1-4 0,0-1 0 0,0-5-4 0,0 1-4 15,0 0-8-15,8-5-8 0,-8 4-20 0,10-9-16 0,-10 5-20 16,8-5-16-16,0 0-20 0,2-5-68 0,-10 0 0 0,16-4 36 16,-16-1 28-16,17 0 24 0</inkml:trace>
          <inkml:trace contextRef="#ctx0" brushRef="#br0" timeOffset="1871.992">-4972 1204 79 0,'0'-5'92'0,"0"5"-8"15,8 0-4-15,-8 0-24 0,0 0 4 0,9-4 0 0,-9 4 0 16,8 0 4-16,-8 4 0 0,9-4 4 0,-9 0 0 0,8 5-4 15,0 0 4-15,2-5-4 0,-2 5-8 0,0-1 0 0,2 6-8 0,-2-5-4 16,8 5-4-16,-7-1-4 0,-1 1-4 0,10 0-4 0,-10-1-4 16,10 5-4-16,-10 1 0 0,8-2-8 0,-6 3 0 0,6-2-4 15,1 1 0-15,-8-1 4 0,8 5-4 0,-9-4-4 0,10-1-4 16,-10 6 4-16,10-6-4 0,-10 0 4 0,0 0 0 0,9 0-8 16,-9 0 0-16,2 1-4 0,-2-5-4 0,0-1-4 0,0 1-16 0,-8 1-16 15,10-8-8-15,-2 2-24 0,-8 0-28 0,8 0-20 0,-8-5-40 16,0 0-48-16,0-5 28 0,0 0 32 0,-8 0 24 0,8-4 36 15</inkml:trace>
          <inkml:trace contextRef="#ctx0" brushRef="#br0" timeOffset="2120.3265">-4589 1166 19 0,'0'0'108'0,"-8"0"-4"0,8-5-8 0,-8 5-20 0,8 5 0 16,-10-5 0-16,10 0 0 0,-8 4 4 0,0-4-12 0,8 5 0 15,-9 0-8-15,1 0-8 0,0-5 4 0,8 5-8 0,-10 4-4 0,2-4 0 16,8 5-4-16,-8 0-4 0,-2-1 0 0,2 1-4 0,8 4-4 16,-8-5 0-16,-9 6-4 0,17-1-4 0,-17 5-4 0,8 1 0 15,1-1-4-15,-10-1 4 0,2 2-4 0,8-1-8 0,-10 6 0 16,1-6 0-16,0 0-4 0,0 4 4 0,1-3-4 0,-2-1-4 16,0 0 0-16,2 2-8 0,7-8-8 0,-8 1-20 0,9 1-12 0,-1-6-16 15,1 1-16-15,0 0-16 0,8-6-20 0,0 1-20 0,0-5-60 16,0 0 8-16,0 0 36 0,8-5 32 0,0-4 24 0</inkml:trace>
          <inkml:trace contextRef="#ctx0" brushRef="#br0" timeOffset="2890.267">-4520 739 3 0,'0'-5'84'0,"8"1"0"0,-8-6-12 16,8 10-28-16,-8-10 0 0,0 6-4 0,9-1 0 0,-9-1-20 16,0 2 24-16,9-1-4 0,-9-5 0 0,8 6 0 0,-8-1-4 15,0 0 0-15,8 0-4 0,-8 1 0 0,0 4-4 0,0-6 4 16,0 6 0-16,10 0-4 0,-10-4-4 0,0 4 4 0,0 0-4 16,0 0 4-16,0 4 0 0,0-4-4 0,0 6 4 0,0-2-4 0,0 1-8 15,0 5 0-15,0-1 0 0,0-4-4 0,0 4 0 0,0 2 0 16,0 3-4-16,0-4-4 0,0 3 0 0,0 2-4 0,0-1 8 15,0 1-8-15,0-1 4 0,0-4 0 0,0 5-4 0,0-1 0 16,0 1 4-16,0-6-4 0,0 4-4 0,0-2 4 0,0-2 0 16,8 6-4-16,-8-5 0 0,8-6 0 0,-8 6 4 0,9-1 0 15,-9-5 4-15,9 3-8 0,-1-3 0 0,0-4 0 0,1 4 0 0,-1-4 0 16,1 0 4-16,0 0-4 0,-1 0 0 0,10-4 8 0,-10 0-12 16,0-3 4-16,0 3 0 0,2 0 4 0,-2-1 0 0,0 0-4 15,1-4 4-15,-1 3 0 0,0 2 0 0,2-1 0 0,-10-5 0 16,8 6 0-16,0-1 4 0,-8 0-8 0,8-1 4 0,-8 3-4 15,10 3 4-15,-10-6 0 0,0 6 4 0,0-4 0 0,0 4-8 0,0 0 4 16,0 0 8-16,8 0-8 0,-8 0 8 0,0-5-8 0,0 10 4 16,0-5 0-16,0 4 0 0,0-4 0 0,0 9-4 0,8-9 4 15,-8 11 0-15,0-6 4 0,0 4 0 0,0-4-4 0,9 4 4 16,-9 1-4-16,0 5 0 0,0-7 0 0,0 7 0 0,0-5 4 16,0 5-8-16,0-6 4 0,0 1-4 0,0 4 4 0,0-4-4 0,-9-1 0 15,18 1-4-15,-9-6 4 0,0 6-8 0,0-5 4 0,0 6-8 16,0-8-24-16,0 2-20 0,0 0-24 0,0-5-28 0,0 5-52 15,0-5-52-15,0 0 32 0,0 0 40 0,-9-5 24 0,9 5 28 16</inkml:trace>
        </inkml:traceGroup>
        <inkml:traceGroup>
          <inkml:annotationXML>
            <emma:emma xmlns:emma="http://www.w3.org/2003/04/emma" version="1.0">
              <emma:interpretation id="{5BAD4136-2399-4B49-A0DF-230E9DBAF012}" emma:medium="tactile" emma:mode="ink">
                <msink:context xmlns:msink="http://schemas.microsoft.com/ink/2010/main" type="inkWord" rotatedBoundingBox="22791,5590 24817,5618 24803,6616 22777,658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707.0824">-3659 1323 11 0,'0'0'100'0,"8"0"-12"0,-8 0-8 0,0 0-20 0,0 0 0 16,0 0-4-16,0 0 0 0,0 0 4 0,9 0 4 0,-9 0 0 16,8 0 0-16,-8 0 0 0,9 0-8 0,-9 0 0 0,8 0 0 15,1 0-4-15,-1 6 0 0,0-6-4 0,10 0 0 0,-10 0-4 16,10 0-4-16,-10 5 0 0,9-5-4 0,-9 0-4 0,10 5-8 0,-2-5 4 15,2 0-8-15,-2 0-4 0,2 0 0 0,-1 0-4 16,0 0-4-16,0 0 0 0,1 0 0 0,-2 0 0 0,2 0-4 0,-2 0-4 16,1 0-4-16,-8 0 0 0,8 0-8 0,-1 0-8 0,-6 0-8 15,-2 0-12-15,0 0-8 0,2 0-16 0,-2 0-20 0,-8 0-28 16,8 0-24-16,-8 0-52 0,0-5-40 0,0 0 44 0,-8 5 40 16,8-6 24-16,-8 3 24 0</inkml:trace>
          <inkml:trace contextRef="#ctx0" brushRef="#br0" timeOffset="3976.3623">-3455 1065 79 0,'0'0'88'0,"-8"0"-8"0,8 0-4 0,0-5-24 0,0 5 0 15,0 0 0-15,0 0 4 0,0 5 4 0,0-5 0 0,0 0-4 16,0 5 8-16,0-1-4 0,0 6-8 0,0-5 0 0,0 5-4 15,8-1 0-15,-8 1 0 0,0 4-4 0,8 1-4 0,-8-1-4 16,0 5 0-16,10-4-4 0,-10 8 0 0,0-3-4 0,8-1 0 0,-8 5-4 16,0 0 0-16,8 0-4 0,-8 0 0 0,0 0-8 0,0-6 0 15,9 7-4-15,-9-1 0 0,0-4 0 0,0 3-4 0,8-4-4 16,-8 1 0-16,0-6-4 0,0 5-8 0,9-3-16 0,-9-3-28 0,0-3-20 16,9-1-24-16,-9 1-28 0,8-6-44 0,-8 1-68 15,8-5 44-15,-8 0 36 0,10-5 24 0,-2 1 28 0</inkml:trace>
          <inkml:trace contextRef="#ctx0" brushRef="#br0" timeOffset="4810.1326">-2875 1281 79 0,'0'-15'92'0,"0"6"-8"0,0-1 0 16,0-4-28-16,0 9-4 0,0-5 0 0,0 1-8 0,0 4 4 15,0 0-4-15,0 1 0 0,0-1 0 0,0 5 0 0,0-5 4 0,9 5 4 16,-9 0 0-16,0 0-4 0,8 5-4 0,-8 0 0 0,9-1-4 15,-1 6-4-15,-8-1 0 0,8 1-4 0,1 5-4 0,0-1-4 16,-1 1-4-16,0 4 0 0,2 0-4 0,-2 0 0 0,-8 1-4 0,8 2-4 16,1-2-4-16,0 5 4 0,-1-2-4 0,1-4 0 15,-1 1 0-15,0-2 0 0,0 2-4 0,-8-1 0 0,10-4 0 16,-2-6 0-16,-8 7 0 0,8-8 0 0,-8 2 0 0,10-5 0 0,-10-1-4 16,0 1-12-16,0-5 16 0,0 0 0 0,0-5-4 0,0 1 0 15,0-6 0-15,0 5 0 0,0-9-4 0,0 4 0 0,0-4 0 16,0-5-4-16,0 4 4 0,0-9-4 0,0 5 0 0,0-5 0 0,0 0-4 15,0-5 8-15,0 6-8 0,0-6 4 0,0 0 0 16,0 0-4-16,0 0 8 0,0-5 0 0,0 6 0 0,0-1 8 0,0 5-8 16,0-5 4-16,0 2 0 0,0 1 0 0,0-2 4 0,0 3 0 15,0 2 0-15,0 4 0 0,0-5 0 0,0 4 0 0,0 1-4 16,0-1 0-16,0 2 4 0,8 4 0 0,-8-5 0 0,0 4-4 0,0 1 4 16,8-1 0-16,-8 1-4 0,9-1 4 0,-1 5 0 0,1-3 0 15,-9 3 0-15,8 0 0 0,9 1 0 0,-9-1 0 0,2 5 0 16,-2 0 0-16,10-4 0 0,-10 4 0 0,8 5 0 15,-7-5 8-15,8 5-4 0,0-5 0 0,1 5 0 0,-2 0 0 0,2 0-4 16,-2 0 0-16,2 0 4 0,-1 0-8 0,-1 5 4 0,10-5 4 16,-8 5-4-16,-2-5-8 0,10 5 12 0,-1-5 0 0,-7 4-4 15,8-4-4-15,-2 0 4 0,2 5 4 0,-1-5-4 0,1 5-8 0,0-5 4 16,-1 0 4-16,9 0 8 0,-8 0-12 0,8 0 0 0,-8 0 0 16,-1 5 8-16,9-5-4 0,-8 0-4 0,-1 0 8 0,1 4-4 15,0-4-4-15,-9 0 4 0,8 6-4 0,-8-1 4 0,1-5 4 0,-2 0-4 16,-6 4 0-16,6 1-4 0,-8-5 12 0,2 5-12 15,-2-5 8-15,0 0-4 0,-8 0 4 0,9 0-4 0,-9 0 4 0,0 0-4 16,0 0 0-16,0 0 4 0,0 0 0 0,0 0 0 0,0 0-4 16,0 0 8-16,0 0-4 0,0 4 4 0,0-4 4 0,0 6 0 15,0-2 0-15,0-4 4 0,0 9-4 0,0-3 0 0,0-2 4 0,0 6 0 16,0-1 0-16,0 6 0 0,0-5 4 0,0 4 0 0,0 1 0 16,0-1-4-16,0 5 4 0,0-4 0 0,0 4 0 0,0-5-4 15,0 1 4-15,0 4-4 0,0-4 0 0,0 3 0 0,0-3 0 16,0-2-4-16,0 2-4 0,0 0 0 0,0-6-4 0,0 1 0 15,0-1 0-15,0 1-4 0,0 1 0 0,0-8 0 0,0 7-4 16,0-5-4-16,0-1-4 0,0-4-8 0,0 5-8 0,0-5-12 0,0 0-16 16,0 0-12-16,0 0-16 0,0 0-24 0,0 0-12 0,0-5-12 15,-9 1-60-15,9-1-16 0,-8 0 32 0,0 0 40 0,8 2 24 16</inkml:trace>
          <inkml:trace contextRef="#ctx0" brushRef="#br0" timeOffset="5345.6977">-2244 1137 15 0,'0'-8'100'16,"0"1"-12"-16,8 3-8 0,-8-1-24 0,0-5-8 0,10 6 0 15,-10-6-4-15,0 5 4 0,8 2 0 0,0-4 0 0,-8-2 4 16,8 4 0-16,1 0 4 0,0 1 0 0,8-1 0 0,-9 0-8 0,10 5-4 16,-10-5-4-16,10 5-4 0,-10-4-4 0,8 4-4 15,-7 4-4-15,-1-4-8 0,10 5 0 0,-10 0 0 0,10 0 0 0,-10 4-4 16,0-4-4-16,-8 4 0 0,8 6-4 0,2-5 0 0,-10-1 0 16,0 5 0-16,0 1 0 0,0 0 0 0,0 3 0 0,-10-3 0 15,10-1-4-15,-8 1-4 0,8 4 4 0,-8-5 0 0,0-4 0 0,-2 5 4 16,10-6-4-16,-8 5-4 0,8-9 4 0,-8 5 0 0,8-6-4 15,0 2 4-15,-9-3-16 0,9-3 16 0,9 6 0 0,-9-6 0 16,0 0 0-16,8-6 0 0,-8 6 4 0,8-3-4 0,2-3 0 16,-2 2 0-16,0 4-4 0,0-5 4 0,2 0 0 0,-2 0 0 15,0 1 0-15,1-1 0 0,-1 0 0 0,1 5 0 0,0-4 0 0,-1-1 0 16,0 5 4-16,0 0-4 0,2 0 0 0,-2 0 0 0,0 5 0 16,2-1 0-16,-10-4 4 0,8 10 0 0,0-6 0 0,-8 6 0 15,9-1 0-15,-1 0-4 0,-8 2 0 0,8-2 0 0,-8 6 0 16,9-2 4-16,-9 3-4 0,9-2 0 0,-9 1 0 0,0 4 0 15,8-4 4-15,-8-1 0 0,0 5 0 0,0-6 0 0,0 2 4 0,-8 0-4 16,8-1 4-16,-9 0 0 0,9 1 0 0,-9-6 0 16,1 6 0-16,0-6-4 0,-9 1 0 0,9-1 0 0,-10 1-4 15,10-5 4-15,-10 5-4 0,2-6-4 0,-2 1 0 0,1-5-4 0,9 5-8 16,-10-5-8-16,2 0-8 0,-2 0-20 0,2 0-20 0,-2-5-20 16,10 0-16-16,-9-4-16 0,9-1-64 0,-10 0 0 0,10 1 32 15,0-5 32-15,8-1 20 0</inkml:trace>
        </inkml:traceGroup>
        <inkml:traceGroup>
          <inkml:annotationXML>
            <emma:emma xmlns:emma="http://www.w3.org/2003/04/emma" version="1.0">
              <emma:interpretation id="{C6B70BF9-F303-4330-AD99-54158C217658}" emma:medium="tactile" emma:mode="ink">
                <msink:context xmlns:msink="http://schemas.microsoft.com/ink/2010/main" type="inkWord" rotatedBoundingBox="25370,5826 27335,5854 27324,6623 25359,6596"/>
              </emma:interpretation>
            </emma:emma>
          </inkml:annotationXML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9:28.5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216058B-30F8-43CD-9373-890EF4377EEF}" emma:medium="tactile" emma:mode="ink">
          <msink:context xmlns:msink="http://schemas.microsoft.com/ink/2010/main" type="inkDrawing" rotatedBoundingBox="27365,3506 27970,3774 27745,4283 27140,4015" hotPoints="27864,3906 27557,4213 27251,3906 27557,3600" semanticType="enclosure" shapeName="Circle"/>
        </emma:interpretation>
      </emma:emma>
    </inkml:annotationXML>
    <inkml:trace contextRef="#ctx0" brushRef="#br0">2383-1525 15 0,'0'-5'88'0,"-9"5"-16"16,9 0-8-16,-9 0-20 0,9 5-4 0,-8-5-4 0,-1 4 0 16,1 1 0-16,0 0 0 0,8 0 4 0,-8 4-4 0,-2 1 0 0,2-5-4 15,0 4 0-15,-2 1 0 0,2 4 0 0,8-4 0 16,-8 4 4-16,-1 0-4 0,9 1-4 0,-8-1-16 0,-1 5 24 0,9-4 0 16,0 4-4-16,0-5-4 0,0 5 0 0,0 1-4 0,-8-5-4 15,16 4 4-15,-8 0 0 0,0-5-4 0,0 5 0 0,9-1 0 16,-1-2 0-16,1-2-4 0,-9 4 0 0,16-2 0 0,-6-2-4 0,-2 1 0 15,0-6 0-15,10 6-4 0,-2-5 0 0,1 3 0 16,1-3 0-16,-2 0 0 0,2-5 0 0,8 3-4 0,-10-2 4 0,10-1-4 16,-9-1 0-16,9-4 0 0,0 5 0 0,-1-5 0 0,-9 0-4 15,10-5 4-15,0 1 0 0,-9-1 0 0,9-1-4 0,-10 2 0 16,2-5 0-16,8 4 0 0,-10-5 0 0,2-4 0 0,-10 4 4 0,9-4-4 16,0 0 0-16,-8-1 0 0,-1 1 0 0,10-5 4 0,-10 0 0 15,-8 0 0-15,8-1 0 0,-8 1-4 0,0 0 4 0,0-6 0 16,0 6 0-16,0 0 0 0,-8-4-4 0,8 3 0 0,-18 1 0 15,10 1 4-15,0-2 0 0,-10 5-4 0,10-4-4 0,-9 5 4 16,0-1-4-16,0 6 4 0,-9-6-20 0,9 10 16 0,0-4 0 0,-8 3-8 16,-1 2-8-16,0 4-8 0,10 0-4 0,-10 4-24 0,1-4-20 15,-1 11-16-15,0-7-16 0,0 6-36 0,-7 5-60 16,7-1 20-16,0 0 32 0,0 0 32 0,1 5 16 0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0:51.1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1407CD1-AAE9-4593-B373-95AD64D49765}" emma:medium="tactile" emma:mode="ink">
          <msink:context xmlns:msink="http://schemas.microsoft.com/ink/2010/main" type="writingRegion" rotatedBoundingBox="10976,8505 10928,9298 10394,9266 10442,8473"/>
        </emma:interpretation>
      </emma:emma>
    </inkml:annotationXML>
    <inkml:traceGroup>
      <inkml:annotationXML>
        <emma:emma xmlns:emma="http://www.w3.org/2003/04/emma" version="1.0">
          <emma:interpretation id="{CE19C754-7965-484E-BABD-593FE9324467}" emma:medium="tactile" emma:mode="ink">
            <msink:context xmlns:msink="http://schemas.microsoft.com/ink/2010/main" type="paragraph" rotatedBoundingBox="10976,8505 10928,9298 10394,9266 10442,84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071DD7-4DCD-4D6C-B6FF-BCBCA168B212}" emma:medium="tactile" emma:mode="ink">
              <msink:context xmlns:msink="http://schemas.microsoft.com/ink/2010/main" type="line" rotatedBoundingBox="10976,8505 10928,9298 10394,9266 10442,8473"/>
            </emma:interpretation>
          </emma:emma>
        </inkml:annotationXML>
        <inkml:traceGroup>
          <inkml:annotationXML>
            <emma:emma xmlns:emma="http://www.w3.org/2003/04/emma" version="1.0">
              <emma:interpretation id="{F2D4E94F-65B6-4DFA-BE47-DD5C9502E2AE}" emma:medium="tactile" emma:mode="ink">
                <msink:context xmlns:msink="http://schemas.microsoft.com/ink/2010/main" type="inkWord" rotatedBoundingBox="10976,8505 10928,9298 10394,9266 10442,84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-469 5116 23 0,'-8'0'92'0,"8"-5"-8"0,8 1-8 0,-8 4-20 0,0-5-8 0,0 0 0 16,8 5 0-16,-8 0 0 0,10-5-4 0,-10 5 4 0,8 0 0 0,-8 0 4 15,8 5 0-15,1-5 0 0,0 5 0 0,-1 4-4 16,0-4-4-16,1 5 0 0,-1 0-4 0,0 4-8 0,10 0 0 0,-10-4-4 16,2 4 4-16,6 6-8 0,-8-6 0 0,2 5 4 0,6-6 0 15,-7 3-4-15,-1 3 4 0,0-5-8 0,10 1 4 0,-10 0 0 16,0-6 0-16,2 5 0 0,-2-4-4 0,0-1-4 0,1 1 0 16,8-5 0-16,-8-1 0 0,-9 1-4 0,16-5 4 0,-7 0-8 15,-9 0-4-15,17-5 4 0,-9 5 0 0,2-9-4 0,-2-1 0 0,0 1-4 16,1-1-4-16,0-4-4 0,7-1-20 0,-7-4 4 0,-1 5-12 15,10-6-16-15,-10 0-12 0,0 2-20 0,2-1-20 0,-2 0-24 16,0-5-44-16,0 5-56 0,1 0 28 0,0 4 40 0,-1-4 32 16,1 5 24-16</inkml:trace>
          <inkml:trace contextRef="#ctx0" brushRef="#br0" timeOffset="-602.3885">-255 4613 35 0,'0'-5'88'0,"0"5"-4"0,0 0-4 16,0 0-20-16,0-5-4 0,0 5-4 0,0 0 0 0,0 0-4 15,0 0 0-15,0 5-4 0,0-5 0 0,0 0 0 0,0 5 0 16,0-5-4-16,0 4 0 0,0 1 0 0,0 0 4 0,0 4-8 16,0 1-4-16,0-1 0 0,0 6-4 0,0-5-4 0,0 4 0 15,0 6-4-15,0-2 0 0,0-3-4 0,-10 4 0 0,10 5-4 16,0-5 0-16,0 0-4 0,-8 6 0 0,8-6-8 0,0 5 4 0,-8-5 0 16,8 0 0-16,0 0 0 0,0 0-4 0,-9 1 0 0,9 0-4 15,0-7 0-15,0 2 4 0,0-1-8 0,0 0-4 0,0-4-8 16,0 0-12-16,0-6-12 0,0 6-20 0,0-5-12 0,0-1-8 15,0-4-8-15,0 5-16 0,0-5-40 0,0 0-16 0,0-5 20 16,0 1 28-16,0 4 28 0</inkml:trace>
          <inkml:trace contextRef="#ctx0" brushRef="#br0" timeOffset="-350.0645">-94 4613 67 0,'0'0'84'0,"0"0"-8"0,0-5-4 0,0 5-24 16,0 0 0-16,0 0-4 0,0 5 0 0,0-5 0 0,9 4-4 15,-9-4 0-15,0 5-4 0,0 0 4 0,0 0-4 0,9-1-4 16,-9 3 4-16,0 1 8 0,0 2-4 0,8-1-8 0,-8 1 4 0,0 4 0 16,0 1-4-16,0-1-8 0,0 0 4 0,0 1-4 0,0-1-4 15,0 6-4-15,0-1 0 0,0-5-4 0,0 6 0 0,0-2-4 16,-8 1 0-16,8-4-4 0,0 4 0 0,0 0-4 0,-9 0 4 15,9-4-4-15,0 4 4 0,0-5-4 0,-9 2 0 0,9-3 0 16,-8 2 0-16,8-6-8 0,0 5-4 0,-8-4-12 0,8-5-12 0,0 5-20 16,0-6-12-16,0 1-8 0,0 0-20 0,0 0-8 0,-10-5-36 15,10 4-28-15,0-4 24 0,-8 0 24 0,8-4 24 0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3:44.6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1338B2-3D41-40B9-824B-52E228D2B99B}" emma:medium="tactile" emma:mode="ink">
          <msink:context xmlns:msink="http://schemas.microsoft.com/ink/2010/main" type="inkDrawing" rotatedBoundingBox="17397,11413 27143,10330 27250,11291 17504,12374" semanticType="callout" shapeName="Other">
            <msink:sourceLink direction="with" ref="{9DDAA36D-D6BC-493D-A8DB-C866C42EF909}"/>
            <msink:sourceLink direction="with" ref="{B2BBDBFB-5184-44C6-A7A3-1B51AA1E0656}"/>
          </msink:context>
        </emma:interpretation>
      </emma:emma>
    </inkml:annotationXML>
    <inkml:trace contextRef="#ctx0" brushRef="#br0">5 1713 15 0,'0'0'60'0,"-9"0"12"0,9 0-8 0,9 4-32 0,-9-4 4 15,0 0-8-15,0 0-4 0,0 0 4 0,0-4-4 0,0 4 0 16,0 4 4-16,0-8-4 0,0 4 0 0,0 0 0 0,0 4 0 16,0-4 0-16,0 0 4 0,0 0-8 0,0 0 4 0,0 0-8 0,0 0 4 15,0 0 0-15,0 0-4 0,0 0 4 0,0 0-4 0,0 0 4 16,0 0 0-16,0 0 0 0,0 0 4 0,0 0 8 0,0 0-4 15,0-4-4-15,0 4 4 0,0-5 0 0,8 5 0 0,-8-4-8 16,8-2 4-16,-8 2-4 0,10-1-4 0,-10 0 0 0,8-4 0 16,0-1 0-16,1 0 0 0,0 1 0 0,-1-1 0 0,0-4 0 0,1-1 4 15,-1 6-4-15,1-5 0 0,0-1-4 0,-1 0 4 0,0-3-8 16,10 3 4-16,-10-4-4 0,0 5 0 0,10-5-4 0,-10-1 0 16,9 5 0-16,-9-4 0 0,10 0 0 0,-10 0 0 0,10 5-4 15,-10-5 0-15,0 4 0 0,10 1 0 0,-10-1 0 0,9-4 0 16,-9 9 0-16,1-3 0 0,8-2 4 0,-9 1 0 0,2 4-4 0,-2-4 0 15,9-1 4-15,-8 6-4 0,-1-6 0 0,0 1 0 0,1 4 0 16,7-4 0-16,-6-1 0 0,-2 6 0 0,0-5 4 0,2-1-4 16,-2 1 0-16,0 4 0 0,1-5 0 0,-1 6 0 0,1-5 0 15,-1 4 0-15,1 1 0 0,-1-6 0 0,-8 5 0 0,8 1 0 16,2 4 0-16,-10-4 0 0,8 3 0 0,-8-3 0 0,8 5 0 0,-8-2 4 16,0 2-4-16,10-2 0 0,-10 2 0 0,0-1 0 0,0 5 0 15,0-4 0-15,0-2 0 0,0 6 0 0,0-3 0 0,0 3 0 16,0-6 4-16,0 6-8 0,0 0 4 0,0 0 0 0,0 0 4 15,0-4 0-15,0 4-4 0,0 0 0 0,0 0 0 0,0 0 4 16,0 0 0-16,0 0 0 0,0 0 0 0,0 4 0 0,0-4 0 16,0 0 0-16,0 0 4 0,0 0 0 0,0 0 0 0,0 0 0 0,0 0 0 15,0 0 0-15,0 0 0 0,0 0 0 0,0 0-16 16,0 0 24-16,0 0-4 0,0 0 0 0,0 0-4 0,0 0-4 0,0 0 4 16,0 0-4-16,0 0 4 0,0 0-4 0,0 0 0 0,0 0 0 15,0 0 0-15,0 0 0 0,0 0 4 0,0 0-4 0,0 0 0 16,0 0 0-16,0 0 0 0,0 0-4 0,0 0 0 0,0 0 4 0,0 0-4 15,0 0 4-15,0 0-4 0,0 0 4 0,0 0-4 0,0 0 0 16,0 0 4-16,0 0-4 0,0 0 0 0,0 0 4 0,0 0-4 16,0 0 0-16,0 0 0 0,0-4 0 0,0 4 0 0,0 0 0 15,0-6 0-15,0 6 0 0,0-4 0 0,0 4-4 0,8-4 4 16,-8-2 0-16,0 6 4 0,0-5-4 0,8 1 0 0,-8-1 0 0,0 0 0 16,0 0 0-16,8 1 0 0,-8 4 0 0,0-6-4 0,0 2 4 15,0 4-4-15,0-5 4 0,0 5-4 0,0 0 8 0,0 0-4 16,0-6 0-16,0 6 0 0,0 0 0 0,0 0 0 0,0-4 0 15,9 4 0-15,-9 0 0 0,0-4 0 0,0 4-16 0,9 0 16 16,-9-5 4-16,0 5 0 0,8-5-4 0,-8 0 4 0,0 1 0 0,0 4 4 16,0-5-8-16,9 0 0 0,-9 5 0 0,0-5 0 15,0 5 4-15,0-4 0 0,0-1-8 0,0 5 8 0,8 0-4 0,-8-5 0 16,0 5 0-16,0 0-4 0,0-5 4 0,0 5 4 0,8-5-4 16,-8 5 4-16,0 0 0 0,0-4-4 0,0 4 0 0,10-6 4 15,-10 6-4-15,0-4 0 0,0 4 4 0,0-5 0 0,0 5-4 0,0-5 0 16,0 5 4-16,8-5 4 0,-8 5-4 0,0 0 0 0,0-4 0 15,0 4 0-15,0 0-4 0,0 0 4 0,0 0-4 0,-8 0 0 16,16 0 4-16,-16 0 0 0,8 0 0 0,0 0 4 0,0 0-4 16,0 0 0-16,0 0 0 0,0 0-8 0,0 0 8 0,0 0 4 15,0 0-4-15,0 0 0 0,0 0-4 0,0 0 4 0,0 0 0 0,0 0 4 16,0 0 0-16,0 0-4 0,0 0 8 0,0 0-8 0,0 0 0 16,0 0 4-16,0 0 0 0,0 0-4 0,0 0 4 0,0 0 0 15,0 0 0-15,0 0-4 0,0 0 4 0,0 0 0 0,0 0 0 16,0 0 0-16,0 0 0 0,0 0 0 0,0 0-4 0,0 0 4 15,0 0-4-15,0 0 0 0,0 0 0 0,0 0 4 0,0 0-8 16,0 0 0-16,0 0 8 0,0 0-4 0,0 0 0 0,0 0-4 0,0 0 0 16,0 0-4-16,0 0 0 0,0 0 4 0,0 0 4 0,0 0-8 15,0 0 8-15,0 0 0 0,0 0-4 0,0 0 4 0,0 0-4 16,0 0 0-16,0 0 4 0,0 0-4 0,0 0 0 0,0 0-4 16,0 0 4-16,0 0 0 0,0 0 0 0,0 0-4 0,8 0 4 15,-8 0-4-15,0 0 4 0,0 0 0 0,0 0 0 0,8 0 0 0,-8 0 0 16,8 0 4-16,-8-5 0 0,10 5-4 0,-2 0 0 0,0-5 0 15,1 0 4-15,0 5 0 0,8-4-4 0,-9-3 0 0,0 4 4 16,10-2 0-16,-2 1 0 0,-6 4-8 0,6-10 8 0,1 10-8 16,0-5 8-16,0 0-24 0,1 0 28 0,-2 1 0 0,2 4-4 15,-2-5-8-15,2 5 8 0,7-5-4 0,-7 5 0 0,-2-5 4 0,2 5-4 16,-2 0-4-16,1 0 0 0,1 0 4 0,-2 0 0 0,2-4 4 16,-2 4-4-16,2 0 0 0,-1 0-4 0,0 0 4 0,0 0 4 15,-1 0-8-15,2 0 4 0,0 0 0 0,-2 0 4 0,1 0-4 0,0-6-4 16,0 6 8-16,1 0-4 0,-2 0 0 0,2 0 0 0,-2-5 0 15,1 5 4-15,9 0-4 0,-8 0 0 0,-2-4 0 0,10 4-4 16,-9-5 8-16,-1 5-4 0,10 0 0 0,-8-5 4 0,7 5-8 16,1-4 4-16,-10 4 0 0,10-6-4 0,-8 6 4 0,7-4 4 15,1 4 0-15,-1-5-4 0,0 5 0 0,1-4 0 0,-8 4-4 16,7 0 4-16,1-6 0 0,0 6 4 0,-2 0-8 0,2 0 0 16,-1 0 8-16,1 0 0 0,0 0-4 0,0 0 4 0,-1 0-4 0,1 0-4 15,-10-4 4-15,10 4 0 0,0 4 0 0,-1-4 4 0,-7 0-24 16,8 0 24-16,-2-4 0 0,-6 4-4 0,7 0 4 0,1 0-4 15,-8 0 0-15,6 0 0 0,2-5 0 0,-9 5 0 0,9 0 0 0,0 0 4 16,-10 0-4-16,10 0 0 0,-1-5 0 0,1 5 0 16,0 0 0-16,-1 0 0 0,-8 0 0 0,8 0 0 0,1-5-4 0,0 5 4 15,-1 0 0-15,1 0 0 0,8 0-4 0,-8-4 8 0,-1 4-8 16,1 0 8-16,0 4 0 0,0-4-4 0,-1 0-4 0,1-4 8 16,-2 4-4-16,2 0-4 0,0 0 4 0,-1 0 0 0,-7 0-4 0,8 0 8 15,-1 0-4-15,0 0 4 0,-8 0-8 0,9-6 4 0,0 6 0 16,-1 0 0-16,1-4 4 0,-10 4-4 0,10-5 0 0,0 1 0 15,0 4 0-15,-1-6 0 0,1 6 0 0,0-4 0 0,-1-1 0 16,0 5 0-16,0-5 4 0,1 5-8 0,0-5 4 0,0 5 4 16,7-4-4-16,-7 4 0 0,0-6 0 0,8 6 0 0,-9-5 4 0,1 5-4 15,8-4-4-15,-8 4 4 0,-1-4-4 0,9 4-16 16,-8-6 24-16,0 6 0 0,7-4 0 0,-7 4-4 0,0-5 4 16,-1 5 0-16,1-5-4 0,8 5-4 0,-8-5 4 0,-1 5 4 0,1-4-4 15,0 4 0-15,0-6 0 0,-1 6 0 0,1 0 4 0,-2-3-4 16,2 3 0-16,0 0 0 0,8-6 0 0,-9 6-4 0,1 0 4 15,0-4 0-15,-1 4 0 0,1 0 0 0,8 0 0 0,-8 0 0 0,-1-6 0 16,9 6 4-16,-8 0-4 0,0-4 0 0,7 4 0 0,-7-5 4 16,0 5-4-16,8-5 0 0,-9 5 4 0,1-5-4 0,0 5-4 15,8 0 4-15,-9-4 0 0,1-1 0 0,0 5 0 0,8 0 0 16,-9-5 4-16,1 5-4 0,0-5 0 0,-1 5 0 0,1-5 0 16,-2 5 4-16,2 0-4 0,0-4 0 0,0 4 4 0,-1 0-4 0,9-5 0 15,-8 5 0-15,-1 0 0 0,1-4 0 0,0 4 0 16,8 0 0-16,-9-7 0 0,1 7-4 0,8 0 4 0,-8-4 0 0,-1 4 4 15,9-4 0-15,-8 4-4 0,8-5-20 0,-9 0 28 0,1 5-4 16,8-5 0-16,-8 0-4 0,-1 5 4 0,9-4-4 0,-8 4 0 16,0-5 4-16,-1 5-4 0,1-5 0 0,8 1 0 0,-8 4 0 0,-1-5 0 15,1 5-4-15,0-5 8 0,-1 5-4 0,1-5 0 0,-2 5 0 16,2 0 0-16,0-5 0 0,0 5-4 0,-1 0 8 0,1-5-4 16,0 5-4-16,-1-5 4 0,1 5 4 0,0 0 0 0,-2-4-4 15,2 4 0-15,0 0 0 0,-1 0 4 0,1-5-4 0,0 5 0 16,-1 0 4-16,1-5-8 0,0 0 4 0,0 5 4 0,-2 0-4 0,2 0-4 15,-1-4 4-15,1 4 0 0,0-5 0 0,-1 5 0 0,1-5 0 16,-8 5 0-16,6-5 4 0,2 5-4 0,0-4 0 0,-1 4 0 16,-7-6-4-16,8 6 4 0,-1-4 0 0,0 4 0 0,0-5 0 15,-7 1 0-15,8 4 0 0,-1-6 0 0,1 6 0 0,0-4 0 16,-2 4 4-16,2-5-4 0,-1 5 0 0,1-5 0 0,8 5 0 0,-8-5 0 16,-1 5 4-16,1-4-24 0,8 4 24 0,-8-6 0 0,-1 6 0 15,1-4-4-15,8-1 4 0,-8 5-4 0,-1-4 4 0,1 4-4 16,8-6 0-16,-8 1 0 0,-1 5 0 0,9-4 0 0,-8 4 0 0,0-5 0 15,-1 0 0-15,9 5 0 0,-8-4 0 0,-1-1 0 16,1 5 0-16,8-5 0 0,-8 5 4 0,-1-5-8 0,1 1 4 0,8-2 0 16,-8 6 0-16,-1-3 4 0,9 3 0 0,-8-6-4 0,0 1 0 15,7 5 0-15,-7-5 0 0,0 5 0 0,8-4 4 0,-9-2-4 16,1 6 0-16,8-4 0 0,-8 4 0 0,-1-5 0 0,1 1 0 16,8 4 4-16,-8-6-4 0,-1 6 0 0,1-4-4 0,-2 4 4 15,2-5 0-15,0 5 4 0,-1-5-4 0,-7 5 0 0,8-5 0 0,-1 5 4 16,1-4-4-16,-10 4 0 0,10-6 0 0,-8 6-4 0,7 0 0 15,-8-4 4-15,8 4 0 0,-7 0-4 0,8-5 4 0,-10 5 0 16,10 0 0-16,-9 0 0 0,-1-5 0 0,10 5 0 0,-8 0 4 16,-2 0 0-16,2 0-4 0,7 0 0 0,-9 0 0 0,2 0 0 15,0 0 4-15,-2-5-4 0,1 5 0 0,0 0 0 0,-8 0-4 16,7-4 4-16,2 4 0 0,0 0 0 0,-2 0 0 0,-7 0 4 0,8-5 0 16,-9 5-4-16,9 0-4 0,-9 0 4 0,10 0 0 0,-10-5 4 15,10 5-4-15,-10 0 0 0,0 0 4 0,10 0-4 0,-10 0-4 16,1 0 4-16,-1 0 0 0,0-5 0 0,2 5 0 0,-2 0 0 15,0 0-4-15,0 0 4 0,2 0 0 0,-2 0 0 0,0 0 0 16,1 0 0-16,-9 0 0 0,8-4 0 0,1 4 0 0,-9 0 0 0,9 0 0 16,-9 0 0-16,8 0 0 0,-8 0 0 0,0 0 0 0,8 0 0 15,-8 0 4-15,0 0-4 0,8 4 0 0,-8-4-4 0,0-4 8 16,0 4-4-16,0 0 4 0,0 0-4 0,0 0 0 0,0 0 0 0,0 0 0 16,0 0 0-16,0 0 0 0,0 0 0 0,0 0 0 15,0 0 0-15,0 0 0 0,0 0 0 0,0 0 0 0,0 0 4 0,0 0-20 16,0 0 20-16,0 0 0 0,0 0 0 0,0 0 0 0,0 0 0 15,0 0 0-15,0 0 0 0,0 0 0 0,0 0 0 0,0 0 0 16,0-6-4-16,0 6 0 0,0 0 0 0,0 0 0 0,0 0 4 0,0 0-4 16,0 0 4-16,0 0-4 0,0 0 4 0,0 0-4 0,0 6 0 15,0-6 4-15,0 0 0 0,0 0 0 0,0 0 0 0,0 0 0 16,0 0 4-16,0 0-4 0,0 0 0 0,0 0-4 0,0 0 0 16,0 0 0-16,0 0 0 0,0 0 0 0,0 0 0 0,0 0 0 15,0 0 0-15,0 0 0 0,0 0 0 0,0 0 0 0,0 0 0 16,0 0 0-16,0 0 0 0,0 0 0 0,0 0 0 0,0 0 0 15,0 0 0-15,0 0 0 0,0 0 0 0,0 0 0 0,0 0 0 0,0 0 0 16,0 0 0-16,0 0 0 0,0 0 0 0,0 0 0 0,0 0 0 16,0 0 0-16,0 0 0 0,0 0 0 0,0 0 0 0,0 0 0 15,0 0 0-15,0 0 0 0,0 0 0 0,0 0 0 0,0 0 0 0,0 0 0 16,0 0 0-16,0 0 0 0,0 0 0 0,0 0 0 16,0 0 0-16,0 0 0 0,0 0 0 0,0 0 0 0,0 0 0 0,0 0 0 15,0 0 0-15,0 0 0 0,0 0 0 0,0 0 0 0,0-6 0 16,0 6 0-16,0 0 0 0,0 0 0 0,0 0 0 0,0 0 0 15,0 0 0-15,0 0 0 0,0 0 0 0,0 0 0 0,0 0 0 0,0 0 0 16,0 0 0-16,0 0 0 0,0 0 0 0,0 0 0 0,0 0 0 16,0 0 0-16,0 0 0 0,0 0 0 0,0 0 0 15,0 0 0-15,0 0 0 0,0 0 0 0,0 0 0 0,0 0 0 0,0 0 0 16,0 0 0-16,0 0 0 0,0 0 0 0,0 0 0 0,0 0 0 16,0 0 0-16,0 0 0 0,0 0 0 0,0 0 0 0,0 0 0 15,0 0 0-15,0 0 0 0,0 0 0 0,0 0 0 0,0 0 0 16,0 0 0-16,0 0 0 0,0 0 0 0,0 0 0 0,0 0 0 0,0 0 0 15,0 0 0-15,0 0 0 0,0 0 0 0,0 0 0 0,0 0 0 16,0 0 0-16,0 0 0 0,0 0 0 0,0 0 0 0,0 0 0 16,0 0 0-16,0 0 0 0,0 0 0 0,0 0 0 0,0 0 0 15,0 0 0-15,0 0 0 0,0 0 0 0,0 0 0 0,0 0 0 16,0 0 0-16,0 0 0 0,0 0 0 0,0 0 0 0,0 0 0 16,0 0 0-16,0 0 0 0,0 0 0 0,0 0 0 0,0 0 0 0,0 0 0 15,0 0 0-15,0 0 0 0,0 0 0 0,0 0 0 0,0 0 0 16,0 0-12-16,0 0-72 0,0 0-24 0,-8 0-16 0,8 6-24 15,0-6-28-15,-8 0-24 0,0 4-84 0,8-4 32 0,-9 0 52 0,0 5 32 16,-8-5 36-16,9 5 24 0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3:05.1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6C15B9A-3646-43C8-9929-E922A0664AE2}" emma:medium="tactile" emma:mode="ink">
          <msink:context xmlns:msink="http://schemas.microsoft.com/ink/2010/main" type="writingRegion" rotatedBoundingBox="20607,11622 25348,11622 25348,12451 20607,12451"/>
        </emma:interpretation>
      </emma:emma>
    </inkml:annotationXML>
    <inkml:traceGroup>
      <inkml:annotationXML>
        <emma:emma xmlns:emma="http://www.w3.org/2003/04/emma" version="1.0">
          <emma:interpretation id="{389B7AAE-1E4F-4B53-AC10-F51B1E99837F}" emma:medium="tactile" emma:mode="ink">
            <msink:context xmlns:msink="http://schemas.microsoft.com/ink/2010/main" type="paragraph" rotatedBoundingBox="20607,11622 25348,11622 25348,12451 20607,12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22DFE2-396F-4127-9613-31FB9FFF3EFA}" emma:medium="tactile" emma:mode="ink">
              <msink:context xmlns:msink="http://schemas.microsoft.com/ink/2010/main" type="line" rotatedBoundingBox="20607,11622 25348,11622 25348,12451 20607,12451"/>
            </emma:interpretation>
          </emma:emma>
        </inkml:annotationXML>
        <inkml:traceGroup>
          <inkml:annotationXML>
            <emma:emma xmlns:emma="http://www.w3.org/2003/04/emma" version="1.0">
              <emma:interpretation id="{13075C97-AE99-44F8-8665-1ED920CCB939}" emma:medium="tactile" emma:mode="ink">
                <msink:context xmlns:msink="http://schemas.microsoft.com/ink/2010/main" type="inkWord" rotatedBoundingBox="20607,11622 25348,11622 25348,12451 20607,12451"/>
              </emma:interpretation>
            </emma:emma>
          </inkml:annotationXML>
          <inkml:trace contextRef="#ctx0" brushRef="#br0">-1 825 3 0,'0'0'88'0,"0"0"-12"16,0 0-4-16,0 0-24 0,0 0-4 0,0 0-4 0,0 0-4 15,0 0 4-15,0 0-4 0,0 0 0 0,0 4-4 0,9-4 4 0,-9 0-4 16,0 0 0-16,9-4 0 0,-9 4 4 0,8-6-4 0,-8 6 4 16,8-4-4-16,2-1 0 0,-10 1-4 0,8-2 4 0,0 2 0 15,1-7 4-15,0 7-8 0,-1-5 4 0,0-1-8 0,1-4 0 16,-1 5-8-16,10-6 4 0,-10 6 0 0,0-6-4 0,10 1 0 16,-10-1-4-16,9-4 4 0,-8 5-8 0,8-1 0 0,-1-4-4 0,-6 4 0 15,6-3 0-15,2 3 0 0,-10-4 0 0,9 1-4 0,0 3 0 16,-8-5 4-16,7 5-4 0,-8 2 0 0,10-2 0 0,-10-5 0 15,10 11 0-15,-10-5 0 0,1-1 4 0,8 1-4 0,-9 5 4 0,1-5 0 16,-1 3-4-16,0 2 0 0,2-1-4 0,-2 0 4 16,-8 6 0-16,8-5 0 0,2 3 0 0,-10 2 0 0,8-6 4 0,-8 5 0 15,8 1-4-15,-8-1-4 0,0 0 4 0,8 5 0 0,-8-5 0 16,0 0 4-16,9 1-4 0,-9 4 4 0,0-5-4 0,9 0 0 16,-9 0 0-16,0 5 0 0,8-4 0 0,-8 4 0 0,0-5 0 15,9 0-4-15,-9 5 8 0,0-5-4 0,8 5 4 0,-8-5 0 16,0 5 0-16,0 0 0 0,0 0 4 0,0-5 4 0,0 5 4 0,0 0 8 15,0 0 4-15,0 0 0 0,0 0 4 0,0 0-4 0,0 0 0 16,0 0-4-16,0 5 0 0,0-5 0 0,0 0 0 0,0 0-4 16,0-5-4-16,0 5 4 0,0 0-4 0,0 0-4 0,0 0-4 0,0 0 0 15,0 0 0-15,0 5 0 0,0-5 0 0,0 0 0 16,0 0 0-16,0 0-4 0,0 0 0 0,0 0-4 0,0 0 4 0,0 0 0 16,0 0-4-16,0 0 4 0,0 0-4 0,0 0 0 0,0 0 0 15,0 0 0-15,0 0 0 0,0 0 0 0,0 5 0 0,0-5 0 16,0 0 0-16,0 0 0 0,0 0 0 0,0 0 0 0,0 0 0 15,0 0 0-15,0 0 4 0,8 0-4 0,-8 0 4 0,0 0 0 0,10 5-4 16,-10-5 0-16,8 0 4 0,0 0 0 0,-8 0 0 16,10 0 0-16,-2 0 0 0,8 0-20 0,-7 0 24 0,0 0 0 0,8 0-4 15,-9 0 0-15,10 0 0 0,-2 0-4 0,2 0 4 0,-2 0-4 16,1 0 4-16,1 0-4 0,-2 0 0 0,2 0 0 0,-2 0 0 16,10-5-4-16,-9 5 4 0,0 0-4 0,0 0 4 0,9-5 4 0,-8 5-4 15,-2 0 0-15,1 0-4 0,0 0 4 0,0 0 0 16,1 0 0-16,-2 0 0 0,2-5 4 0,-10 5-4 0,9 0 0 0,0 5 0 15,-8-5 4-15,7 0-4 0,2 0-4 0,-10 0 4 0,10 0 0 16,-10 0 0-16,9 0-4 0,-1 0 4 0,-6 0 0 0,6 0 0 16,-8-5 0-16,10 5 4 0,-1 0-4 0,0 0 0 0,-8-4 0 0,7 4 4 15,2 0-8-15,-2-5 4 0,2 5-4 0,-1-5 8 16,0 5-4-16,0-5 0 0,-1 1 0 0,2 4 4 0,0-5-4 16,6 5 0-16,-6-5 0 0,-1 0 0 0,9 5 0 0,-10-4 0 0,2 4 0 15,7 0 0-15,-8-6 0 0,0 6 0 0,9-5 0 0,-10 5 0 16,2 0 0-16,-1-4 0 0,8 4 0 0,-8 0 4 0,1 0-4 15,-2-5 0-15,2 5 0 0,-1 0 0 0,0 0 0 0,0-5 0 0,-1 5 0 16,2 0 0-16,0 0 0 0,-2-4 0 0,1 4 0 16,-8 0 0-16,8 0 0 0,-1-5-4 0,2 5 4 0,-2 0 0 0,-6-5 0 15,6 5 0-15,1-5 0 0,1 5 0 0,-10 0 0 0,8-4 0 16,2 4 4-16,0-6-4 0,-2 2 0 0,1 4 0 0,0-5 0 16,0 5 0-16,9-5 0 0,-8 5-4 0,-2-5 4 0,1 5 0 0,9-4 0 15,-10 4 0-15,2-6 0 0,8 6 4 0,-10-4-4 16,1 4 0-16,9 0-4 0,-8-5 4 0,6 5 0 0,-6 0 0 0,-1-4 0 15,9 4 0-15,-10-6 0 0,2 6 4 0,8 0-4 0,-10-4 0 16,9 4 0-16,-7-5 0 0,-2 5 0 0,10 0 0 0,-8-5 0 16,-2 5 0-16,1-5 0 0,9 5 0 0,-8-4 4 0,-2 4-4 15,2 0 0-15,7 0 0 0,-9 0 0 0,2-6 0 0,-2 6-16 0,2 0 20 16,-1 0 0-16,0 0-4 0,0 0 0 0,0 0 0 16,0 0 0-16,9 0 4 0,-9 0-4 0,0 0 0 0,0 0 0 0,-1 0 0 15,2 0 0-15,0-5 0 0,-2 5 0 0,1 0 0 0,0 0 0 16,0 0 4-16,9 0-4 0,-8 0-4 0,-2 0 0 0,1 0 4 15,0 0 0-15,0 0 0 0,9 0 4 0,-10 0-4 0,2 0 0 0,-1 0 0 16,0 0 0-16,0 0 0 0,-1 0 0 0,2-4 0 0,8 4 0 16,-9 0 0-16,0-4 0 0,0 4 0 0,-1 0 0 0,2 0 0 15,0 0 0-15,-2 0 4 0,-8-6-8 0,10 6 4 0,-1 0 0 16,-1 0 0-16,-6-4 0 0,6 4 0 0,2 0 0 0,-10 0 0 16,9 0 0-16,-9 4 0 0,10-8 0 0,-10 8 0 0,10-8 0 15,-10 8 0-15,8-8 0 0,-6 4 0 0,-2 4-4 0,9-4 4 0,-9 0 4 16,1 0-4-16,0 0 0 0,7 0-4 0,-8 0 4 0,2 0 0 15,-2 0 4-15,0 0-4 0,10 0 0 0,-10 0-16 0,1 0 20 16,-1 0 0-16,0 0 0 0,1 0-4 0,0 0 0 0,7 0 4 16,-6 0-4-16,-2 0 0 0,0 0 0 0,1 0-4 0,8 0 4 15,-9 0 0-15,1 0 0 0,8 0-4 0,-8 0 4 0,-1 0 0 16,10 0 0-16,-10 0-4 0,0 0 4 0,10 0 0 0,-10 0 0 16,9 0 0-16,-9 0 0 0,0 0 0 0,10 0 0 0,-10 0 0 0,0 0 4 15,10 0 0-15,-10 0-4 0,1 0 0 0,0 0 4 16,-1 0-4-16,9 0 0 0,-9 0 0 0,2 0 0 0,-2 0 0 0,8 0-4 15,-6 0 4-15,-2 0 0 0,0 0 0 0,1 0 0 0,0 0 0 0,-1 0 0 16,9 0 0-16,-9 0 0 0,1 0 0 0,0 0 0 16,-1 0 0-16,0 0 0 0,2 6 4 0,-2-6-4 0,0 0 0 15,-8 0 0-15,9 4 0 0,-9-4 0 0,9 0 0 0,-9 0-4 0,8 0 0 16,-8 0 4-16,0 4 0 0,0-4 0 0,0 0 0 0,0 0 0 16,0 0 0-16,0 0 0 0,0 0 0 0,0 0 0 0,0 0 4 15,0 0-8-15,0 0 8 0,0 0-4 0,0 5 0 0,0-5 4 0,0 0-4 16,0 0-4-16,0 6 4 0,0-6 0 0,0 4-4 15,0-4 4-15,0 5 4 0,0-5-4 0,0 5 0 0,0-5 0 0,0 5 4 16,0-1-4-16,0 2 0 0,0-6 0 0,0 4 0 0,0 1 0 16,0-1 0-16,0 6 4 0,0-5-4 0,0 0 0 0,0 4 4 15,0-3 0-15,0 3 0 0,0-4-4 0,0 4 4 0,0 1 0 16,0-1 0-16,0 1 0 0,0 0 0 0,0-1 0 0,8 1-4 0,-8-1 4 16,0 6 4-16,0-5 0 0,9-1 0 0,-9 1 0 0,8 4 0 15,-8-4 0-15,0-1 0 0,8 1 4 0,2 4 0 0,-10-5-4 16,8 1 4-16,0 5-4 0,-8-7 0 0,10 7 0 0,-10-5 4 15,8-1 0-15,0 6 4 0,-8-5-4 0,8 4-4 0,1-5 0 16,-9 6 0-16,9-5 0 0,-1 4-8 0,-8 1 0 0,9-1 0 0,-1 1 0 16,-8-6 0-16,8 5 0 0,2 1 0 0,-10-1 0 0,8 1 0 15,-8-1 0-15,8 1 0 0,-8-6 0 0,8 5 0 0,-8 1 0 16,10-1 0-16,-10-4 0 0,0-1 0 0,8 6 0 0,-8-6 0 16,8 6 0-16,-8-6 0 0,0 1 0 0,0 0 0 0,0-1 0 15,9-5 0-15,-9 6 0 0,0 0 0 0,0-5 0 0,0-1 0 16,0 0 0-16,0 7 0 0,0-11 0 0,0 4 0 0,0 2 0 15,0-6 0-15,0 4 0 0,0-4 0 0,0 0 0 0,0 0 0 0,0 5 0 16,0-5 0-16,0 0 0 0,0 0 0 0,0 0 0 0,0 0 0 16,0 0 0-16,0 0 0 0,0-5 0 0,0 5 0 0,0 0 0 15,0 5 0-15,0-5 0 0,0 0 0 0,0 0 0 0,0 0 0 0,0 0 0 16,0 0 0-16,0 0 0 0,0 0 0 0,0-5 0 16,-9 5 0-16,9 0 0 0,0-4-68 0,0 4-36 0,-8-6-24 0,8 6-24 15,-8-4-36-15,-2-1-40 0,10-1-60 0,-8 2 44 0,0-5 44 16,0 4 40-16,-10-4 32 0,10-1 24 0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3:20.7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6BA4548-12ED-42E1-92AB-4628B736DBD1}" emma:medium="tactile" emma:mode="ink">
          <msink:context xmlns:msink="http://schemas.microsoft.com/ink/2010/main" type="writingRegion" rotatedBoundingBox="10409,11739 21159,12349 20988,15357 10238,14747"/>
        </emma:interpretation>
      </emma:emma>
    </inkml:annotationXML>
    <inkml:traceGroup>
      <inkml:annotationXML>
        <emma:emma xmlns:emma="http://www.w3.org/2003/04/emma" version="1.0">
          <emma:interpretation id="{C5B29735-47C5-4070-ACE3-7BD73784AA4C}" emma:medium="tactile" emma:mode="ink">
            <msink:context xmlns:msink="http://schemas.microsoft.com/ink/2010/main" type="paragraph" rotatedBoundingBox="10929,11769 20822,12330 20752,13559 10859,129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47F373-BD18-4199-A80E-590C520AFA4D}" emma:medium="tactile" emma:mode="ink">
              <msink:context xmlns:msink="http://schemas.microsoft.com/ink/2010/main" type="line" rotatedBoundingBox="11271,11788 20822,12330 20770,13237 11219,12695"/>
            </emma:interpretation>
          </emma:emma>
        </inkml:annotationXML>
        <inkml:traceGroup>
          <inkml:annotationXML>
            <emma:emma xmlns:emma="http://www.w3.org/2003/04/emma" version="1.0">
              <emma:interpretation id="{B2BBDBFB-5184-44C6-A7A3-1B51AA1E0656}" emma:medium="tactile" emma:mode="ink">
                <msink:context xmlns:msink="http://schemas.microsoft.com/ink/2010/main" type="inkWord" rotatedBoundingBox="11867,12138 18950,12539 18919,13087 11836,12685">
                  <msink:destinationLink direction="with" ref="{211338B2-3D41-40B9-824B-52E228D2B99B}"/>
                  <msink:destinationLink direction="with" ref="{6F5CF275-1F07-4432-BF37-1FA41BDC32A3}"/>
                  <msink:destinationLink direction="from" ref="{F72D77EB-E9B6-4D48-9BE9-2B38CFFC930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5755 8757 31 0,'0'0'76'0,"-8"0"-8"0,8 0-12 0,0 0-20 15,0 0-8-15,0 0 0 0,0 0 0 0,8-5 0 0,-8 5 0 16,0 0-4-16,-8 0 0 0,16 0-4 0,-8 0 0 0,-8 0 4 16,8 0 0-16,0 0-4 0,0 0 0 0,0 0 0 0,0 0-4 15,0 0 4-15,0 0 0 0,0 0 0 0,0 0 0 0,0 0 0 16,0 0 0-16,0 0 0 0,0 0 0 0,0 0 0 0,0 0 0 0,0 0-4 16,0 0 0-16,0 0 0 0,0 0 0 0,0 0 4 0,0 0 4 15,0 0-4-15,0 0 4 0,0 0 0 0,8 0-4 0,-8 0-4 16,0 0 8-16,0 0-4 0,0 0-4 0,8-5 4 0,-8 5 0 15,10 0-8-15,-10 0 4 0,8 0 0 0,-8 0-4 0,8 0 0 16,-8-5 4-16,8 5-4 0,-8 0 0 0,9 0 0 0,0 0 0 16,-9 0 0-16,8 0-4 0,-8 0 4 0,9 0 0 0,-9 5 0 0,8-10 0 15,-8 5 0-15,8 0 0 0,-8 0 0 0,10 0 0 16,-2 0 0-16,-8 0 0 0,8 0 0 0,-8 0-4 0,10 0 0 0,-2 0 0 16,-8 0 0-16,8 0 0 0,-8 0 0 0,8 0 0 0,1 0-4 15,0 0 8-15,-9 0-8 0,8 0 4 0,1 0-4 0,-9 0 0 16,8 0 0-16,0 0-4 0,-8 0 4 0,10 0-4 0,-2 0 0 15,0 0 4-15,-8 0-4 0,8 0 4 0,2 0 0 0,-10 0 0 0,8 0 0 16,0 0 0-16,-8 0-4 0,9 0 4 0,-1 0 0 0,-8 0-4 16,9 0 0-16,0 0 0 0,-9 0 4 0,8 0 0 0,0 0 0 15,-8 0-4-15,8 0 0 0,2 0 0 0,-2 0 0 0,-8 0 0 16,8 0 0-16,2 0 0 0,-10 0 4 0,8 0 0 0,0 0-4 0,-8-4 0 16,9 4 0-16,-1 0 0 0,1 0 4 0,-9 0-4 0,8 0 4 15,-8 0-4-15,9 0 4 0,-1 0-4 0,0 0 0 0,-8 0 0 16,10 0 4-16,-10 0-8 0,8 0 4 0,0 0 0 0,-8 0 0 15,10 0 0-15,-10 0 0 0,8 0 4 0,0 0 0 0,-8 0-8 16,8 0 8-16,-8 0-4 0,9 0 4 0,-1 0-4 0,-8 0-4 0,9 0 8 16,0 0 0-16,-9 0-4 0,8 0 0 0,0 0 0 0,-8 0 0 15,10 0 0-15,-2 0 0 0,-8 0 0 0,8 0-4 0,-8 0 4 16,8 0 0-16,2 0 0 0,-10 0 0 0,8 0 4 0,-8 0-4 16,8 0 0-16,-8 0 0 0,9 0 0 0,-9 0 0 0,8 0 4 15,1 0-4-15,-9 0 0 0,0 0 0 0,9 0 0 0,-9 0 4 16,8 0-4-16,-8 0 0 0,8 0 0 0,-8 0 0 0,8 0 0 15,-8 0 0-15,10 0 4 0,-2 0 0 0,-8 0-4 0,8 0 0 0,-8 0 0 16,10 0 0-16,-10 0 0 0,8 0 0 0,-8 0 0 0,8 0 0 16,-8 0 4-16,9 0 0 0,-1 0-4 0,-8 0 4 0,9 0-4 15,-9 0 0-15,9 0 0 0,-9 0 0 0,8 0 4 0,-8 0-4 0,8 0 4 16,-8 0-4-16,8 0 4 0,-8 0-8 0,10 0 4 0,-10 0-4 16,8 0 4-16,-8 0 0 0,8 0 0 0,-8 0 0 0,10 0 0 15,-10 0 0-15,8 0 0 0,-8 0 4 0,8 0-4 0,-8 0 0 16,0 0 0-16,9 0 0 0,-1 0 0 0,-8 0 0 0,8 0 0 15,-8 0 0-15,9 0-4 0,-9 0 4 0,9 0 0 0,-9 0 4 16,8 0-4-16,-8 0 4 0,8 0-4 0,-8 0 0 0,10 0 4 0,-10 0-4 16,8 0 0-16,-8 0 0 0,8 0 0 0,-8 0 0 0,9 0 4 15,0 0-4-15,-9 0 0 0,8 0 0 0,-8 0 0 0,8 0 0 16,1 0 4-16,-9 0-4 0,8 0 0 0,1 4 0 0,-9-4 4 16,9 0-4-16,-1 0 0 0,0 0 0 0,2 0 4 0,-10 5-4 15,8-5 0-15,0 0 0 0,0 5 4 0,2-5-4 0,-2 0 0 0,0 5 0 16,-8-5 0-16,9 0 4 0,-1 4-4 0,0-4 0 0,2 0 0 15,-2 0 0-15,0 5 4 0,0-5-4 0,-8 0 0 0,10 6 4 16,-2-6-4-16,0 0 0 0,1 0 0 0,0 4 0 0,-9-4 0 16,8 0 4-16,1 0-4 0,-1 0 0 0,0 5 0 0,1-5 0 15,-9 5 0-15,9-5 0 0,-1 0 0 0,0 0 0 0,2 0 4 0,-2 4-4 16,0-4 0-16,-8 0 4 0,9 0-4 0,0 0-4 0,-1 5 4 16,0-5 0-16,1 5 4 0,-1-5 0 0,0 0-4 0,-8 5 0 15,10-5 0-15,-2 4 0 0,0-4 0 0,2 0 4 0,-2 5-4 16,0-5 0-16,1 4 0 0,-1-4 4 0,1 6-4 0,-1-6 0 15,-8 0 0-15,9 0 0 0,-1 5-4 0,0-5 8 0,2 0 0 0,-2 0-4 16,0 0 0-16,2 0 0 0,-10 0 0 0,8 5-4 16,0-5 4-16,0 0 0 0,1 0-4 0,0 0 8 0,-1 0-4 0,-8 4 0 15,9-4 0-15,-1 0 0 0,0 0 0 0,2 5 0 0,-2-5 0 16,-8 0 0-16,8 5 0 0,0-5 0 0,2 0 0 0,-2 0 0 16,-8 5 0-16,8-5 4 0,1 0-4 0,0 4 0 0,-1-4 0 15,-8 5 0-15,9-5 0 0,-1 0 0 0,0 5 0 0,-8-5 4 0,8 0-4 16,2 5 4-16,-2-5-4 0,-8 0-4 0,8 0 4 0,2 0 0 15,-2 0 0-15,-8 0 0 0,8 5 0 0,1-5 0 0,-9 0 0 16,8 0 0-16,1 5-4 0,-1-5 4 0,-8 0 0 0,9 0 4 0,-9 0-8 16,8 0 4-16,0 4 4 0,2-4-4 0,-10 0-4 15,8 0 4-15,-8 0 0 0,8 0 0 0,2 0 0 0,-10 5 0 0,8-10 0 16,0 10 0-16,-8-5 0 0,8 0 0 0,-8 0 0 0,9 0 0 16,-9 0 0-16,9 6-4 0,-1-6 4 0,-8 0 4 0,9 0-4 15,-9 0 4-15,8 0-4 0,0 0 0 0,-8 0 0 0,10 0 0 16,-10 0 0-16,8 0-4 0,0 0 4 0,-8 4 0 0,8-4 0 15,-8 0 0-15,10 0 0 0,-2 0 0 0,-8 0 0 0,8 4 0 0,1-4 0 16,-9 0 0-16,8 0 0 0,-8 0 0 0,9 0-4 0,0 0 8 16,-9 6 0-16,8-6-4 0,-8 0 0 0,8-6 0 15,-8 12-4-15,10-6 4 0,-10 0 0 0,8 0 0 0,-8 0 0 0,8 0 0 16,-8 0-4-16,8 0 8 0,-8 0 0 0,10 0-4 0,-10 0 0 16,8 0 0-16,-8 0 0 0,0 0 4 0,8 0-4 0,-8 0-4 15,0 0 4-15,9 0 0 0,-9 0 0 0,0 0 0 0,8 0 0 0,-8 0 4 16,0 0-4-16,9 0 0 0,-9 0 0 0,0 0 0 15,9 0-4-15,-9 0 4 0,0 0 0 0,8 0 0 0,-8 0 4 0,0 0-4 16,8 0 0-16,-8 0-4 0,8 0 4 0,-8 0 4 0,0 0-4 16,10 0 0-16,-10 0-4 0,8 0 4 0,-8 0 0 0,8 0 0 15,-8 0 0-15,10 0 0 0,-10 0 4 0,8 0 0 0,0 0-4 0,-8 0-4 16,9 0 4-16,-9 0 0 0,8 0 0 0,-8 0 0 0,8 0 0 16,-8 0 0-16,0 0 0 0,9 0 0 0,-9 0 0 0,9 0-4 15,-9 0 4-15,0 0 0 0,8 0 0 0,-8 0 0 0,0 0 0 0,0 0 4 16,8 0-4-16,-8 0 4 0,0 0 0 0,0 0-4 15,10 0 4-15,-10 0-4 0,0 0 4 0,0 0 0 0,0 0-4 0,8 0 4 16,-8 0 0-16,0 0 0 0,0 0 0 0,0 0-4 0,8 0 4 16,-8 0 0-16,0 0 0 0,9 0 0 0,-9 0 0 0,0 0 0 15,0 0 0-15,0 0 0 0,9 0 0 0,-9 0 0 0,0 0 0 16,0 0 0-16,0 0 0 0,0 0 4 0,8 0-8 0,-8 0 4 16,0 0 4-16,0 0-8 0,0 0 0 0,8 0 4 0,-8 0-4 15,0 0 8-15,0 0-4 0,0 0-4 0,9 0 8 0,-9 0-4 0,0 0 0 16,0 0-4-16,0 0 4 0,0 0-4 0,0 0 4 0,0 0-4 15,0 0 0-15,0 0 0 0,0 0 4 0,0 0 0 0,0 0 4 16,8 0-4-16,-8 0 0 0,0 0 0 0,0 0 0 0,0 0 0 16,0 0 0-16,0 0 0 0,0 0-4 0,0 0 0 0,0 0 0 15,0 0 4-15,0 0 0 0,0 0-4 0,0 0 0 0,0 0 0 0,0 0 0 16,0 0 4-16,0 0 0 0,0 0 0 0,0 0-4 0,0 0 0 16,0 0 0-16,0 0 0 0,0 0-4 0,0 0 0 0,0 0-8 15,0 0-12-15,0 0-24 0,0 0-24 0,0 0-24 0,0 0-24 16,-8 4-36-16,8-4-48 0,-9 0-76 0,1 5 36 0,0-5 48 15,8 5 36-15,-18-5 28 0,10 5 28 0</inkml:trace>
          <inkml:trace contextRef="#ctx0" brushRef="#br0" timeOffset="-124672.4668">4211 8435 63 0,'0'0'96'0,"0"0"-12"16,0 0-8-16,10 0-28 0,-10 0 0 0,0 0 0 0,0 0 0 0,0 0-4 15,0 0 4-15,0 0 0 0,-10 0-4 0,10 0 0 0,0 0 0 16,10 0-4-16,-10 5 0 0,0-5 4 0,0 0 0 0,8 5 0 16,-8 0-4-16,8-5-4 0,-8 4-4 0,9 1 4 0,0 0-4 0,-9 0 0 15,8 0-4-15,1 0-4 0,-1-1 4 0,8 1-4 16,-6 0 0-16,-2-1 0 0,0 1-4 0,2 0 0 0,-2 5-4 0,0-6 0 16,9-4 4-16,-8 10-4 0,-1-10 0 0,1 5-4 0,7 0 0 15,-6 0 0-15,-2-1 0 0,0 1 0 0,10 0 0 0,-10 0 0 16,0-1 4-16,1 2 0 0,0-2 0 0,-1-4-4 0,1 5 4 0,-1 0 0 15,0 0 0-15,2 0-4 0,-2 0 4 0,0-1 0 0,2 1 0 16,-10-1 0-16,8 1 0 0,0 0 0 0,-8 0-8 16,8 5 0-16,-8-7 4 0,9 4-4 0,-9-3 4 0,0 1 4 0,0 5 0 15,9-6-4-15,-9 1 0 0,0 5 0 0,0-7 0 0,0 4 4 16,0 2 4-16,0-5-4 0,0 6 0 0,-9-5 0 0,9 5 8 16,0-1-4-16,-9-4-8 0,9 4-12 0,-8 2 0 0,0-2 0 0,8 0 0 15,-8 1 0-15,-2-1 0 0,2 6 0 0,-10-5 0 0,10-1 0 16,0 1 0-16,-9 4 0 0,8-4 0 0,-8-1 0 0,9 6 0 15,-10-6 0-15,2 1 0 0,6-1 0 0,-6-4 0 0,7 4 0 16,-8 1 0-16,9-5 0 0,-1 5 0 0,-7-10 0 0,6 9-44 16,2-9-60-16,0 5-24 0,-2-5-28 0,10 0-40 0,-8 5-52 0,0-5-48 15,0 0 52-15,8-5 48 0,-9 5 40 0,9-5 32 16,-8 5 20-16</inkml:trace>
          <inkml:trace contextRef="#ctx0" brushRef="#br1" timeOffset="-94707.6281">972 8397 31 0,'0'-5'96'0,"8"5"-4"16,-8-5-12-16,0 5-24 0,0 0 0 0,0 0 0 0,0 0-4 15,0 0 0-15,0 0-4 0,0 0 0 0,0 0 0 0,0 5-4 16,0-5 0-16,0 5-4 0,10 0 0 0,-10-1 0 0,0 6-4 0,0-5-8 16,0 5 0-16,0-1-4 0,0 1-4 0,0 4-4 15,0-4-4-15,8 4-4 0,-8 0 4 0,-8 1-8 0,8-1 0 16,0 1 4-16,0-1-4 0,0 1 0 0,0-1-4 0,0 1 0 0,0-2-12 16,8-3-12-16,-8 5-12 0,0-1-16 0,0-5-16 15,8 1-16-15,-8 0-4 0,0-2-28 0,0-1-40 0,8 2-8 0,-8-5 32 16,10-4 20-16</inkml:trace>
        </inkml:traceGroup>
        <inkml:traceGroup>
          <inkml:annotationXML>
            <emma:emma xmlns:emma="http://www.w3.org/2003/04/emma" version="1.0">
              <emma:interpretation id="{4C37B283-D72A-4686-823D-9AF1C95BF781}" emma:medium="tactile" emma:mode="ink">
                <msink:context xmlns:msink="http://schemas.microsoft.com/ink/2010/main" type="inkWord" rotatedBoundingBox="14086,12470 14125,12472 14110,12749 14070,12746"/>
              </emma:interpretation>
            </emma:emma>
          </inkml:annotationXML>
          <inkml:trace contextRef="#ctx0" brushRef="#br0" timeOffset="-121464.0522">3198 8589 55 0,'0'0'88'0,"0"0"-12"0,0-5-4 0,0 5-24 0,0 0 0 16,0 0 0-16,0 0 4 0,0 0 0 0,0 0 4 0,8 0 0 15,-8 0 0-15,0 0 4 0,0 5 8 0,0 0-12 0,8-5 0 0,-8 5 0 16,0 0 0-16,8-1 0 0,-8 1 4 0,0 4-4 0,0-4 0 16,0 5-8-16,0-2-4 0,0 3-4 0,0-2-4 0,0 1-4 15,0 0-8-15,0-2-4 0,0 3-4 0,0-2 0 0,0 1-8 16,0 0 0-16,0-1-4 0,0 1 0 0,0-1-8 0,0 2-4 15,0-2-8-15,0-4-12 0,0 4-12 0,0 1-12 0,0-6-12 0,0 5-16 16,0-3-12-16,0-1-16 0,0 4-12 0,0-4-16 0,0 0-52 16,0 0-4-16,0-1 36 0,0 1 24 0,0-5 28 0</inkml:trace>
        </inkml:traceGroup>
        <inkml:traceGroup>
          <inkml:annotationXML>
            <emma:emma xmlns:emma="http://www.w3.org/2003/04/emma" version="1.0">
              <emma:interpretation id="{24313AFB-5770-489C-A711-6A92F7A09ED5}" emma:medium="tactile" emma:mode="ink">
                <msink:context xmlns:msink="http://schemas.microsoft.com/ink/2010/main" type="inkWord" rotatedBoundingBox="11266,11879 19473,12345 19427,13161 11219,12695"/>
              </emma:interpretation>
              <emma:one-of disjunction-type="recognition" id="oneOf1"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°</emma:literal>
                </emma:interpretation>
                <emma:interpretation id="interp5" emma:lang="" emma:confidence="0">
                  <emma:literal>ó</emma:literal>
                </emma:interpretation>
              </emma:one-of>
            </emma:emma>
          </inkml:annotationXML>
          <inkml:trace contextRef="#ctx0" brushRef="#br1" timeOffset="-99089.9037">332 8805 11 0,'0'0'60'16,"0"0"-8"-16,0 0-4 0,0 0-24 0,0 0-8 0,0 0 0 16,0 0 4-16,0 0-4 0,0 0-4 0,0 0-4 0,0 0 8 15,0 0-4-15,0 0 0 0,0 0 0 0,0 0 0 0,0 0-4 16,0 0 0-16,0 0 4 0,0 0 4 0,0 0 0 0,0 0 0 0,0 4 0 16,0-4 0-16,0 0 0 0,0 0 0 0,0 0 0 0,0 0 0 15,0 0 8-15,0 0 0 0,0 0-4 0,0 0 4 0,0 0 0 16,0 0 4-16,0 0-4 0,0 0 4 0,0 0 4 0,0 0-4 15,0 0 0-15,0 0 0 0,0 0 0 0,0 0 0 0,0 0 0 16,0 0 0-16,0 0 0 0,0 0-4 0,0 0 0 0,0 0-4 0,0 0 0 16,0 0-4-16,0 0-4 0,0 0 0 0,0 0-4 0,0 0 4 15,0 0-4-15,0 0 4 0,0 0-4 0,0 0 8 0,0 0-4 16,0 0 4-16,0 0 0 0,0 0 0 0,0 0 4 0,0 0 4 16,0 0 0-16,10 0 0 0,-10 0 0 0,0-4-4 0,8 4 0 15,-8-5 0-15,0 5 0 0,8-5 4 0,-8 0-4 0,9 1 0 0,-9-1-4 16,8 5 0-16,-8-5-20 0,9-4 20 0,-9 3 0 0,8 2-4 15,-8-1 0-15,9 0 0 0,-9 0 4 0,8 1-8 0,-8-1 0 16,8 0 0-16,-8 0 0 0,10 1 0 0,-10-6 0 0,8 5 0 16,-8 1 0-16,8-3 0 0,-8 4 0 0,10-2 0 0,-2 0-8 15,-8-4 4-15,8 3 0 0,-8 2 4 0,8-1-8 0,-8 1 8 0,9-3-4 16,-9 4 4-16,8-2 0 0,1-5-4 0,-9 5 0 16,9 0 4-16,-1 1-4 0,-8-1 0 0,8 1 0 0,-8-1 0 0,10 0-4 15,-2 0 4-15,-8-5 0 0,8 6 0 0,0-2 0 0,-8 2 0 16,10-1-4-16,-2 0 4 0,-8 0 4 0,8 1-4 0,1-1 0 15,-9 0 0-15,8 0 0 0,-8 1-4 0,9-2 0 0,0 2 4 16,-9-1 0-16,8 0 0 0,-8 0 0 0,8 0 0 0,0 1 0 0,-8-1-4 16,10 0 0-16,-10 1 0 0,8-1 4 0,-8 0-4 0,8 0 4 15,-8 5-4-15,10-5 0 0,-10 0 4 0,8 1-4 0,-8-1 4 16,8 0-4-16,-8 0 4 0,9 1 4 0,-9-2-8 0,8 2 8 0,-8-6-4 16,9 5-4-16,-9 1 0 0,8-1-4 0,-8 0 4 15,9 0 4-15,-9 1 0 0,8-2-4 0,-8 2 0 0,8-6 0 0,-8 5 0 16,10 1 0-16,-10-1 0 0,8 0 4 0,-8 0 0 0,8 5 0 15,-8-4 0-15,10-2-4 0,-10 1 4 0,8 1-8 0,-8-1 4 16,8 0 0-16,-8 5 0 0,9-4 0 0,-9-2 0 0,8 6 0 16,-8-4 0-16,8-1 0 0,-8 5 0 0,9-4 4 0,0 4-4 15,-9-6 4-15,0 6-4 0,8-3 0 0,0 3-4 0,-8-6 4 0,10 6 0 16,-10-5 0-16,8 0 0 0,0 5 4 0,-8 0 0 0,9-4-8 16,0 0 4-16,-9 4 0 0,8-6 0 0,0 1-4 0,1 5 4 15,-9-4 4-15,8-2-4 0,1 6 0 0,0-4 0 0,-1-1 0 16,-8 5 4-16,8-5 0 0,2 0-4 0,-2 5 0 0,0-4 0 15,0-2 0-15,2 6 0 0,-10-5 0 0,8 5-4 0,0-4 4 0,1 4-16 16,-1 0 20-16,0-4-4 0,2 4 4 0,-10 0 0 0,8 0-4 16,0-6 0-16,0 6 0 0,2-4 4 0,-2 4 0 0,0 0-8 15,1-5 4-15,0 5 0 0,-9-5 0 0,8 5 0 0,9-5 0 0,-17 1 0 16,17 4 0-16,-8-6 0 0,-1 6 4 0,0-3-4 16,2 3 0-16,-2-6 4 0,0 6-4 0,1 0-4 0,0 0 8 0,-1 0-4 15,0-4 0-15,1 4 0 0,-1 0 0 0,0 0 0 0,2 0 0 16,-10 0 0-16,8 0 0 0,0 0 0 0,2 0 0 0,-2 0 0 15,-8 0 0-15,8 4-4 0,0-8 4 0,1 4 0 0,0 0 4 16,-9 0-4-16,8 0 4 0,1 0-4 0,-1 0 0 0,0 0 0 0,-8-6 0 16,10 6 0-16,-2 0 0 0,0-4 0 0,2 4 0 0,-2 0 0 15,0-5 0-15,0 5 0 0,1-5 0 0,0 5 0 0,-9-5 0 16,8 5 0-16,1-4 4 0,-1 4 0 0,0-5-4 0,2 5 0 16,-2 0 4-16,0-5-4 0,0 5-4 0,2 0 4 0,-2 0 0 15,-8 0 4-15,8 0-4 0,1 0 4 0,0 0-8 0,-1 0 4 16,1 0 0-16,-9 0 4 0,8 0-4 0,0 0 0 0,0 0 4 0,2 0 0 15,-2 0-4-15,-8 0 4 0,8 0 0 0,2 0-4 0,-2 0 4 16,-8 0-4-16,8 0 4 0,1 0-4 0,-1 0 4 0,1 0-4 16,-1 0 4-16,1 0 0 0,-9 0-4 0,8 0 4 0,0 0-4 0,2 0 4 15,-2 0-4-15,0-5 0 0,2 5 0 0,-2 0 4 16,0 0-4-16,-8-4 4 0,8 4 0 0,1 0 0 0,0 0-4 16,-1-6 0-16,1 6 0 0,-9 0 4 0,8 0 0 0,0 0 0 0,2 0 0 15,-2 0 0-15,0 0 0 0,-8 0-4 0,8 0 0 0,2 0 8 16,-2 0-8-16,-8 0 0 0,8 0 4 0,1 0 0 0,-1 0-4 15,-8 0 4-15,9 0 0 0,0 0 0 0,-1 0-4 0,-8 0 4 0,8 0-4 16,-8 0 0-16,8 0 0 0,2 0 0 0,-2 0 0 16,-8 0 0-16,8 0 0 0,2 0 0 0,-10 0 0 0,8 0 0 0,0 0 0 15,-8 0 0-15,9 0 0 0,-1 0 0 0,1 0 0 0,-9 0 0 16,9 0 0-16,-1 0 0 0,0 0 0 0,-8 0 0 0,8 6 0 16,2-6 0-16,-2 0 0 0,-8 4 0 0,8-4 0 0,2 0 0 0,-2 5 0 15,-8-5 0-15,8 5 0 0,1-5 0 0,-1 5 0 16,-8-5 0-16,8 4 0 0,1-4 0 0,0 5 0 0,-1-5 0 0,-8 0 0 15,8 5 0-15,2-5 0 0,-2 0 0 0,0 0 0 0,-8 5 0 16,9-5 0-16,0 0 0 0,-1 0 0 0,0 0 0 0,-8 4 0 16,9-4 0-16,-1 0 0 0,1 0 0 0,0 0 0 0,-1 6 0 0,0-6 0 15,-8 4 0-15,10-4 0 0,-2 0 0 0,0 6 0 0,0-6 0 16,2 0 0-16,-2 3 0 0,0-3 0 0,1 0 0 0,-1 6 0 16,0-6 0-16,2 0 0 0,-2 4 0 0,0-4 0 0,0 0 0 15,2 5 0-15,-2-5 0 0,0 0 0 0,1 5 0 0,0-5 0 16,-1 0 0-16,-8 5 0 0,9-5 0 0,-1 0 0 0,0 0 0 0,1 0 0 15,0 0 0-15,-1 4 0 0,0-4 0 0,2 6 0 16,-2-6 0-16,0 4 0 0,1-4 0 0,0 0 0 0,-1 4 0 0,0-4 0 16,1 5 0-16,-1-5 0 0,1 6 0 0,-9-2 0 0,9-4 0 15,-1 5 0-15,0-5 0 0,2 5 0 0,-2 0 0 0,0-5 0 16,-8 4 0-16,9-4 0 0,0 6 0 0,-1-2 0 0,0 1 0 16,-8-5 0-16,9 6 0 0,-1-2 0 0,0 0 0 0,-8-4 0 0,10 5 0 15,-2 0 0-15,0-5 0 0,-8 6 0 0,10-3 0 0,-2-3 0 16,-8 6 0-16,8-2 0 0,0-4 0 0,-8 5 0 0,9-5 0 15,0 4 0-15,-9 2 0 0,8-6 0 0,-8 4 0 0,9 1 0 16,-1-5 0-16,-8 5 0 0,8-5 0 0,-8 4 0 0,0-4 0 0,10 5 0 16,-10 1 0-16,8-2 0 0,-8-4 0 0,8 5 0 0,-8 0 0 15,8 0 0-15,-8-1 0 0,10-4 0 0,-10 5 0 0,0 0 0 16,8 0 0-16,-8-1 0 0,8-4 0 0,-8 6 0 0,9-2 0 16,-9 1 0-16,9 0 0 0,-9 0 0 0,8-1 0 0,-8-4 0 15,9 5 0-15,-9 0 0 0,8 0 0 0,-8-5 0 0,8 4 0 16,-8 2 0-16,8-2 0 0,-8-4 0 0,0 5 0 0,10 0 0 0,-10 0 0 15,8-5 0-15,-8 4 0 0,0-4 0 0,8 5 0 0,-8 0 0 16,0-5 0-16,0 5 0 0,0 0 0 0,10 0 0 0,-10-5 0 16,0 4 0-16,0 1 0 0,8 0 0 0,-8-5 0 0,0 4 0 15,8 1 0-15,-8 0 0 0,0 0 0 0,9 0 0 0,-9-1 0 16,0 2 0-16,8-2 0 0,-8 1 0 0,9 0 0 0,-9 4 0 0,0-9 0 16,8 5 0-16,-8 0 0 0,0 0 0 0,9-1 0 15,-9 2 0-15,0-2 0 0,8 1 0 0,-8 0 0 0,0 0 0 0,8 0 0 16,-8 0 0-16,0-1 0 0,10 1 0 0,-10-1 0 0,8 1 0 15,-8 0 0-15,0 0 0 0,8 0 0 0,-8 0 0 0,0-2 0 16,0 4 0-16,10-3 0 0,-10 1 0 0,8-1 0 0,-8 2 0 0,0-6 0 16,8 4 0-16,-8 1 0 0,0 0 0 0,8 0 0 0,-8-5 0 15,0 3 0-15,0 4 0 0,9-7 0 0,-9 4 0 0,0 1 0 16,0-5 0-16,0 0 0 0,9 4 0 0,-9-4 0 0,0 0 0 16,0 0 0-16,0 6 0 0,0-6 0 0,0 0 0 0,0 0 0 15,0 0 0-15,0 0 0 0,0 0 0 0,0 0 0 0,0 0 0 0,0 0 0 16,0 0 0-16,-9 0 0 0,9 0 0 0,0 0 0 0,0 0 0 15,-9 0 0-15,9 0 0 0,-8 0 0 0,0-6-44 0,0 6-92 16,-2-4-36-16,2 4-40 0,0-5-60 0,-10 1-32 0,1-3 56 16,9 4 48-16,-18-7 40 0,10 5 32 0,-2-5 20 0</inkml:trace>
          <inkml:trace contextRef="#ctx0" brushRef="#br0" timeOffset="8059.4439">6566 8604 59 0,'0'0'68'0,"0"0"-4"0,0 4-4 16,0-8-24-16,0 4-4 0,0 0 0 0,0-5 0 0,0 5 0 0,0 0-4 15,0 0-4-15,0 0 4 0,0 0-4 0,0 0-16 0,0 0 24 16,0 0-4-16,0-5-4 0,0 5 0 0,0 0 4 0,0 0 0 16,0 0 0-16,0 0-4 0,0 0 8 0,0 0 4 0,0 0-4 0,0 0 0 15,0-5 0-15,0 5 4 0,0 0-4 0,0 0 0 0,0 0-4 16,0 0 4-16,0 0-4 0,0 0 0 0,0 0 0 0,0 0 0 16,0 0-4-16,0 0 4 0,0 0-4 0,0 0 0 0,0 0 0 15,0 0 0-15,0 0 0 0,0 0-4 0,0 0 0 0,0 5 8 16,0-5 0-16,0 0-4 0,0 5 0 0,0 0 0 0,0-1-4 0,0 1 4 15,0-1-8-15,0 1 0 0,0 5-4 0,0-5 4 0,0 3-4 16,0 3 0-16,0-2-8 0,0 6 4 0,0-5-4 0,0 4 0 16,0-5 0-16,0 6 0 0,0-5 0 0,0 4 0 0,0-5-4 15,0 6 0-15,0-5 0 0,0-1 0 0,0 5 0 0,0-5 4 16,0 2 0-16,0-2-4 0,0 1 0 0,0-1 4 0,0 1-4 0,0-5-4 16,0 5 4-16,0-6 0 0,0 7 0 0,0-7 0 0,0 0 0 15,0 1 0-15,0 0-4 0,0 0 0 0,0 0 4 0,0-5 4 16,0 4-8-16,0-4 4 0,0 0 0 0,0 5 0 0,0-5-8 15,0 0 0-15,0 0-4 0,0 0-4 0,0 0-8 0,0 0-4 16,0 0-4-16,0 0-8 0,0 0-4 0,0 0-8 0,0 0-8 0,0 0-4 16,-10 0-12-16,10 0-8 0,0 0-8 0,0-5-8 0,0 5-4 15,0 0-16-15,-8-4-36 0,8 4-24 0,0-5 40 0,-8 5 20 16,8-5 24-16</inkml:trace>
          <inkml:trace contextRef="#ctx0" brushRef="#br1" timeOffset="19626.5053">6727 8503 43 0,'0'-5'84'0,"0"5"-4"0,0-4-8 0,0 4-24 16,0 0-8-16,0-5 0 0,0 5 0 0,-9-5-4 0,9 0-4 15,0 5 0-15,0-4-4 0,-8-2 0 0,8 6 0 0,0-4 0 0,-9 4 0 16,9-5 0-16,-8 5 4 0,8-5-4 0,-8 5 4 0,-1-4-4 15,9 4-4-15,-9-5 0 0,1 5 0 0,8 0 8 0,-8 0-4 16,-2-5-4-16,2 5 0 0,0 0 0 0,-1 0-8 0,0 0 0 0,1 0 4 16,0 0-4-16,-1 0 0 0,-7 5 0 0,6-5 0 15,2 0-4-15,0 5 0 0,-2-1 0 0,-6-4 0 0,8 5-4 0,-1 0 0 16,0-5 0-16,1 4 0 0,-1 2 0 0,-7-2 0 0,6 1-4 16,2 5 0-16,0-6 0 0,8 1 0 0,-10 0 0 0,2 0 0 15,0 3-4-15,8-2 4 0,-8-1 0 0,-1 0-4 0,9 4 4 16,0-4-4-16,-9 5 0 0,9-5 0 0,0 5 0 0,0-1 0 0,-8 0 4 15,8-3-4-15,0 3 0 0,0 0 0 0,0 1 0 16,0 4 4-16,0-4-4 0,0 0 0 0,0 4 4 0,0-4 0 0,0-2 0 16,0 8 0-16,0-2 0 0,8 1 0 0,-8-6 0 0,0 5 4 15,9 1 0-15,-9-5-4 0,0 4 8 0,9 0-8 0,-1-4 4 16,0 4-4-16,-8-4 0 0,8 4 4 0,2-4 0 0,-2 0-4 16,0-1 0-16,2 1 4 0,6 0 0 0,-7-1 0 0,-1 1 0 15,1-1-4-15,8-5 0 0,-9 6 4 0,10-4 4 0,-10-2-4 0,10 1-20 16,-2 0 20-16,-7 0 4 0,7-1 0 0,-7-4-4 0,8 0 0 15,1 5 0-15,-2-5 0 0,-7 0 0 0,8 0 0 0,0 0-4 16,-9-5 0-16,10 5 0 0,-2-4-4 0,-6-1 4 0,6 0-4 16,-8 0 4-16,10 1-4 0,-10-6 8 0,1 4-4 0,-1 2-4 15,0-5 4-15,2-1-4 0,6 1 0 0,-8-1 0 0,-8 0 0 0,10 1 4 16,-2-1-4-16,-8 0 4 0,8 1-4 0,-8-1 0 16,9 1 4-16,-9-1 0 0,9-5-4 0,-9 6-4 0,0-1 8 0,0-4-4 15,0 4 4-15,0 1-4 0,0-6 4 0,0 6 0 0,0-6-8 0,0 6 8 16,0-7-4-16,0 8 0 0,-9-2 0 0,9-4 0 15,-9 4 0-15,9-4 0 0,-8 4 4 0,8-4-8 0,-8 4 8 0,-2-4-4 16,2 4 0-16,0-4 0 0,0 4 0 0,-2 0 4 0,-6 1-4 16,7-7 0-16,1 13-4 0,0-12 4 0,-10 10-4 0,10-4 4 15,0-1 0-15,-10 6 0 0,10-6 0 0,-1 5-4 0,-8 0 4 0,8 1 0 16,-7-1-8-16,7 0 4 0,-8 5 0 0,9-5-4 0,-10 5-4 16,10 0 0-16,-10 0-8 0,2 0-4 0,7 0-8 0,-7 0-12 15,6 5-8-15,-6 0-4 0,6 0-16 0,-6-1-12 0,-1 1-12 16,8 0-12-16,-8 5 0 0,9-1-44 0,-10-4-40 0,2 4 24 15,6 1 36-15,2 0 24 0,-8 4 16 0</inkml:trace>
          <inkml:trace contextRef="#ctx0" brushRef="#br2" timeOffset="54095.282">8236 8535 35 0,'-9'0'88'16,"9"0"-8"-16,0 0-4 0,-8-4-20 0,8 4-4 0,-8 0 0 0,8 0-4 16,0-5 0-16,-10 5-4 0,10 0 0 0,-8 0 4 0,0 0-4 15,8 0-4-15,-8-6 0 0,8 6 0 0,-10 0 0 0,10 0 0 16,-8 0 4-16,0 0-8 0,8 0 0 0,-9 0-4 0,1 0 4 15,8 6 0-15,-8-6-4 0,-2 0-4 0,2 0 0 0,0 0 0 16,8 5 4-16,-8-5 0 0,-2 4-4 0,2-4 4 0,0 6 0 0,-1-2-4 16,0 1-8-16,1-1 0 0,-1 2 0 0,1-2 0 0,0 7-4 15,-1-7 0-15,0 0 0 0,1 6 0 0,0-4-4 16,8 3-4-16,-10-5 0 0,2 1 0 0,8 5 0 0,-8-6 0 0,-1 6-8 16,9-6 4-16,-9 7 0 0,9-2 0 0,-8-4 0 0,8 4 0 15,-8 1-4-15,8 1 4 0,0-3 0 0,-9 2 0 0,9-1 0 16,0 1 0-16,0-1 0 0,0 1 0 0,0 0 0 0,0-1 0 0,0 6 0 15,0-5-4-15,0-1 4 0,0 0 0 0,0 1-4 0,0 0 4 16,0-1 4-16,0 1-4 0,0-1 0 0,0 1 0 0,9 0 0 16,-9 0-4-16,0-1 4 0,0 0 0 0,8 1 0 0,-8-5 0 15,8 5 4-15,1-1 0 0,-9 1-4 0,9 0 0 0,-1-6 0 16,-8 5-4-16,8 1 8 0,2-5-4 0,-2 5 0 0,0-2 0 0,1 3 0 16,0-7-4-16,-1 6 0 0,0-5 4 0,1 5 0 0,8-6 0 15,-8 5-4-15,-1-3 4 0,10-2 0 0,-10 2-4 0,8-2 4 16,-6 2 0-16,6-2 0 0,-7-4-4 0,-1 5 4 0,10-5-4 15,-10 0 8-15,8 4-4 0,-6-4-20 0,6 0 24 0,-7 0-4 16,8 0 4-16,0 0 4 0,-9-4-4 0,1 4-4 0,8-5 0 0,-9 5 0 16,2-4-4-16,6-2 4 0,-7 6 4 0,8-4-4 0,-8-2 0 15,-1 2 0-15,0-2 0 0,10 2 0 0,-10-1 0 0,0 1 0 16,2-1-4-16,-2 0 4 0,0 0 0 0,1 1 0 0,0-2 4 16,-1 2-4-16,0 0 0 0,1-3 0 0,-1-1 4 0,0 3-4 15,2 0 4-15,-10-4 0 0,8 3 0 0,0-3 0 0,-8 5 0 0,10-6-4 16,-10 0 4-16,8 1 4 0,-8 3-8 0,0-3 0 0,8-1 0 15,-8 1 4-15,0 0-8 0,0-1 0 0,0 0 0 0,0-4 0 16,0 4 0-16,0 1 0 0,0-1 0 0,0 0 0 0,0-4 0 16,0 5 0-16,0-6 0 0,0 5 0 0,-8 1 0 0,8-5 0 15,0 4 0-15,0 1 0 0,-8-6 0 0,8 5 0 0,-10 2 0 16,10-3 0-16,-8 1 0 0,0-4 0 0,8 5 0 0,-10-2 0 0,2 3 0 16,0-2 0-16,-1 4 0 0,1-3 0 0,0 0 0 0,-1-1 0 15,0 6 0-15,1-6 0 0,-10 6 0 0,10-7 0 0,0 7 0 16,-10-2 0-16,10 2 0 0,0-1 0 0,-9 1 0 0,-1-2 0 0,10 6 0 15,-10-4 0-15,2 4 0 0,7 0 0 0,-8 0 0 16,0 0 0-16,0 0 0 0,8 0 0 0,-7 0 0 0,6 4 0 0,-6-4 0 16,8 6 0-16,-10-2 0 0,10 1 0 0,-9-5-12 0,9 4-8 15,-2 2 0-15,2-2-8 0,0 1 0 0,0 5-4 0,-2-6-16 16,2 2-8-16,0 4-20 0,8-6-4 0,-9 5-12 0,0-4-12 16,1 5-16-16,8-6-12 0,-9 6-12 0,1-6-24 0,8 7-52 15,-8-2 24-15,8-4 36 0,-9 4 28 0,9 1 32 0</inkml:trace>
          <inkml:trace contextRef="#ctx0" brushRef="#br0" timeOffset="39154.2552">8134 8617 83 0,'0'0'92'15,"0"0"-12"-15,0-5 0 0,0 5-24 0,0 0 0 0,0 0 0 16,0 0 0-16,0 0 4 0,0 5-4 0,0-5 0 0,0 4 0 16,0-4 0-16,0 6 4 0,0-2-8 0,0 2 0 0,0-2 0 0,0 0 0 15,0 7 4-15,0-2 0 0,0 1 0 0,8 0 4 0,-8-2-4 16,0 7 0-16,0 0-4 0,0-1-4 0,0-5-8 0,0 6 0 15,0-1-4-15,0 1 0 0,0-1-4 0,0 5-4 0,0-4-4 16,0-1-4-16,0 0-4 0,0 1 0 0,0 0-4 0,0-1 0 16,0 0 0-16,0 1-8 0,0-2 8 0,0 3-4 0,9-3 0 0,-9 2-8 15,0-1 4-15,0-3 0 0,0 3-4 0,0 0 4 0,0 0-4 16,8-4 4-16,-8 0-4 0,0 4-4 0,0-5 4 0,0 1 0 16,0-1 0-16,0 1 0 0,0-6-4 0,0 2 4 0,0 3 0 15,0-4-4-15,0 0 0 0,0-5-4 0,0 5 0 0,0-5-4 16,0 0-4-16,0 0-12 0,0 0-8 0,0 4-8 0,8-4-12 0,-8 0-8 15,0 0-8-15,0 0-8 0,0 0-20 0,0-4-16 0,-8 4-16 16,16-5-8-16,-8 0-40 0,-8 5-32 0,8-5 24 0,0 1 36 16,0-7 28-16,0 7 28 0</inkml:trace>
        </inkml:traceGroup>
        <inkml:traceGroup>
          <inkml:annotationXML>
            <emma:emma xmlns:emma="http://www.w3.org/2003/04/emma" version="1.0">
              <emma:interpretation id="{025AC35B-549B-4C23-BFD7-B026AC298579}" emma:medium="tactile" emma:mode="ink">
                <msink:context xmlns:msink="http://schemas.microsoft.com/ink/2010/main" type="inkWord" rotatedBoundingBox="20364,12304 20822,12330 20784,12991 20327,12965"/>
              </emma:interpretation>
              <emma:one-of disjunction-type="recognition" id="oneOf2">
                <emma:interpretation id="interp6" emma:lang="" emma:confidence="0">
                  <emma:literal>0</emma:literal>
                </emma:interpretation>
                <emma:interpretation id="interp7" emma:lang="" emma:confidence="0">
                  <emma:literal>o</emma:literal>
                </emma:interpretation>
                <emma:interpretation id="interp8" emma:lang="" emma:confidence="0">
                  <emma:literal>O</emma:literal>
                </emma:interpretation>
                <emma:interpretation id="interp9" emma:lang="" emma:confidence="0">
                  <emma:literal>•</emma:literal>
                </emma:interpretation>
                <emma:interpretation id="interp10" emma:lang="" emma:confidence="0">
                  <emma:literal>°</emma:literal>
                </emma:interpretation>
              </emma:one-of>
            </emma:emma>
          </inkml:annotationXML>
          <inkml:trace contextRef="#ctx0" brushRef="#br0" timeOffset="-19434.009">9719 8498 47 0,'0'-4'72'0,"0"-2"-8"0,0 2-4 16,0-1-32-16,0 5 0 0,0-4 0 0,0-2-4 0,0 2 0 0,0-1 4 15,0 0-4-15,0 5 0 0,0-4 0 0,0-1 0 0,0 0 0 16,0 5 0-16,0-5 4 0,-8 5-4 0,8 0 0 0,0-5 0 16,-8 5 8-16,8 0-4 0,-9 0 4 0,9 0-4 0,-8 0 0 0,-1 0 0 15,0 0 0-15,1 0-4 0,8 0 0 0,-8 5-8 0,-2-5 4 16,2 0-4-16,0 5 0 0,0-5-4 0,-2 5 4 15,10 0 0-15,-8-5-4 0,0 4 0 0,-1 1 0 0,1 0-4 0,0-1-4 16,8 2 4-16,-10-2 0 0,2 1-4 0,0 5 4 0,-2-6-8 16,10 1 0-16,-8 5 0 0,0-6 4 0,8 6-4 0,-8-1 0 15,-1 1 4-15,0-1 0 0,9 1-4 0,-8 1 0 0,8-3 0 0,-9 2 0 16,9 0 0-16,0-1 0 0,0 0 0 0,-8 7-4 0,8-8 4 16,0 3 0-16,8-2 0 0,-8 1 4 0,0 0-4 0,9-2 0 15,-9 7 0-15,8-10 0 0,1 5 0 0,0 4 0 0,-1-5 0 16,0 1-16-16,0 0 20 0,2-1 0 0,6 1-4 0,-6 0 0 15,6-1 4-15,-7-4-4 0,7 4 0 0,2 1 4 0,-10 0-4 0,10-5 0 16,-2 4 4-16,2-4-4 0,-1 0 0 0,-1-1 0 0,-7 1 0 16,8 0 0-16,1-5 0 0,-2 5 0 0,-7-5 0 0,8 0 0 15,-9 0 4-15,9 0-4 0,-9-5 0 0,2 0 0 0,-2 0 0 16,0 1 0-16,2-6 0 0,-2 1 0 0,0 4 0 0,0-10 0 16,-8 6 0-16,9-1 0 0,-9-4-4 0,0 4 4 0,9-4 0 15,-9 0 0-15,0-1 0 0,0 1 0 0,0 4-4 0,0-3 4 16,0-2 0-16,0 5 4 0,-9-5-4 0,9 0 0 0,-9 7 0 15,9-2 0-15,-8-5 0 0,8 6 0 0,-8-1 0 0,0 0-4 0,-2 2 0 16,2-3-4-16,0 7 4 0,-2-2-4 0,2-3-4 16,-9 5-4-16,9-2-4 0,-9 6 0 0,8-4-4 0,-7 4-8 0,-2 0-4 15,10 0-8-15,-10 4-8 0,2-4-16 0,7 6-8 0,-8 3-48 16,0-5-32-16,9 6 8 0,-10 1 32 0,10-3 24 0</inkml:trace>
          <inkml:trace contextRef="#ctx0" brushRef="#br0" timeOffset="-22929.6553">9719 8646 23 0,'0'0'76'0,"0"0"-8"15,0 0-8-15,0 0-20 0,0 0-4 0,0 0-12 0,0 0 4 16,0 0-4-16,0 0 4 0,0 0-4 0,0-4 0 0,0 4 0 15,0 0 0-15,0 0 0 0,0 0 0 0,0 0-16 0,0 0 20 16,0 0 0-16,0 0 0 0,0 0 4 0,0 0 4 0,0 0 0 0,0 0 0 16,0 0 4-16,0 0 12 0,0 0 0 0,0 0-12 0,0 0 4 15,0 0 4-15,0 0-4 0,0 0 4 0,0 0-4 0,0 0 0 16,0 0-4-16,0 0 0 0,0 0-4 0,0 0 0 0,0 0-4 16,0 0-4-16,0 0 0 0,0 0-4 0,0 0 0 0,0 0 0 15,0 0 4-15,0 0 0 0,0 0-4 0,0 0 4 0,0 0 0 0,0 4 0 16,0-4-4-16,0 6 0 0,0-6-8 0,0 5 4 0,0-1 0 15,0 1-4-15,0 5 0 0,0-6 0 0,0 6 4 0,0 1 0 16,0-3-4-16,0 2-4 0,0 5 4 0,0-6-8 0,0 5 0 0,0-4 4 16,0 4-8-16,0 1 0 0,0-1 0 0,0 0 0 15,0 1 0-15,0-1 0 0,0 5 0 0,0-4-8 0,0-1 8 0,0 0 0 16,0 1-4-16,0-1 0 0,0 1 0 0,0-1 4 0,0-5-4 16,0 6 0-16,0-1 4 0,0-3 0 0,0-3-4 0,0 2-4 15,0 0 8-15,0-5-8 0,0 4 4 0,0-5 0 0,0 2 0 16,0-2 0-16,0 2-4 0,0-6 0 0,0 4 4 0,0-4-4 15,0 0 0-15,0 0 4 0,0 6-4 0,0-6 0 0,0 0 0 16,0 0-4-16,0-6-4 0,0 6-4 0,0-4-4 0,9-2-4 0,-9 6-12 16,0-4-8-16,0-2-12 0,0 2-16 0,0-5-12 0,9 4-8 15,-9-5-8-15,0 6-12 0,0-6-16 0,0-1-12 0,0 3-24 16,0-2-40-16,0 5-4 0,0-5 48 0,0 6 32 0,0-5 20 16</inkml:trace>
        </inkml:traceGroup>
      </inkml:traceGroup>
      <inkml:traceGroup>
        <inkml:annotationXML>
          <emma:emma xmlns:emma="http://www.w3.org/2003/04/emma" version="1.0">
            <emma:interpretation id="{A70E9710-A2BA-43A8-8D52-BDD478E57A4D}" emma:medium="tactile" emma:mode="ink">
              <msink:context xmlns:msink="http://schemas.microsoft.com/ink/2010/main" type="line" rotatedBoundingBox="10834,12279 14340,12041 14394,12834 10888,13072"/>
            </emma:interpretation>
          </emma:emma>
        </inkml:annotationXML>
        <inkml:traceGroup>
          <inkml:annotationXML>
            <emma:emma xmlns:emma="http://www.w3.org/2003/04/emma" version="1.0">
              <emma:interpretation id="{B2927906-E63D-4017-BACA-75E8C4CEE46B}" emma:medium="tactile" emma:mode="ink">
                <msink:context xmlns:msink="http://schemas.microsoft.com/ink/2010/main" type="inkWord" rotatedBoundingBox="12162,12189 12931,12136 12959,12550 12190,12602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-94541.0767">1279 8373 27 0,'0'0'100'0,"0"-5"-12"0,0 5-4 0,8 0-28 0,-8 0-4 16,0 0 0-16,0 0-16 0,0 0 12 0,8 5-4 0,-8-5 0 15,10 4-4-15,-10 2-4 0,0-2-4 0,8 1 4 0,-8 0-4 16,0 0 0-16,8-1-8 0,-8 6-4 0,0-1 0 0,0 1 0 16,0 0-4-16,0-1-4 0,0 6 0 0,0-5-4 0,0 4-4 15,0 0 4-15,0 0-12 0,0-4 0 0,0 9 0 0,0-9-12 16,0 5-16-16,0-1-12 0,0 1-16 0,0-2-16 0,0-3-8 0,0 5-52 16,0-5-24-16,0-1 20 0,0 1 36 0,0-1 16 0</inkml:trace>
          <inkml:trace contextRef="#ctx0" brushRef="#br1" timeOffset="-94294.7336">1612 8291 55 0,'0'-4'92'0,"0"4"-4"0,0-6-8 15,8 6-28-15,-8 0-4 0,0 0 4 0,8-3 0 0,-8 3-4 0,0 0-4 16,0 3-4-16,8-3 0 0,-8 6-4 0,0-2-4 0,10-4 0 15,-10 5-4-15,0 5-4 0,0-6 0 0,0 6-8 0,0-1 0 16,0 1 0-16,0 5 0 0,0-6-4 0,0 5-4 0,0 1 0 16,0-1-4-16,0 5 0 0,0-4-4 0,0-1 0 0,0 6-4 15,0-6 0-15,0 5-4 0,0-5-4 0,0 1-16 0,0-1-8 0,0 1-16 16,0-1-8-16,0-4-12 0,0 0-8 0,0-1-40 0,0 0-28 16,0 1 16-16,0-5 16 0,8 0 32 0</inkml:trace>
          <inkml:trace contextRef="#ctx0" brushRef="#br1" timeOffset="-94058.3699">2021 8262 67 0,'8'-4'100'0,"-8"4"-8"0,0 0-8 0,9 0-20 0,-9 0-4 15,0 4-4-15,0-4-8 0,0 5-4 0,0 0 0 0,0 1-4 0,8 3-4 16,-8 0-4-16,0 1 0 0,0-1-4 0,0 0-4 0,0 2-4 15,0 3-4-15,0 0 0 0,0 6-4 0,0-6-4 0,0 5 4 16,0-4-4-16,0 4 0 0,0 0 0 0,0-5-8 0,0 5 4 0,0 0-4 16,0-4-4-16,0 4 0 0,0-5-12 0,0 1-12 15,0 0-8-15,0-1-12 0,0-5-12 0,0 6-8 0,0-10-20 0,0 5-40 16,0-6-32-16,0 1 28 0,0-5 28 0,0 4 20 0</inkml:trace>
        </inkml:traceGroup>
        <inkml:traceGroup>
          <inkml:annotationXML>
            <emma:emma xmlns:emma="http://www.w3.org/2003/04/emma" version="1.0">
              <emma:interpretation id="{52D5CB60-0FFE-48C1-90E4-CE0AA4AFE36E}" emma:medium="tactile" emma:mode="ink">
                <msink:context xmlns:msink="http://schemas.microsoft.com/ink/2010/main" type="inkWord" rotatedBoundingBox="13139,12194 13432,12174 13453,12478 13160,12498"/>
              </emma:interpretation>
            </emma:emma>
          </inkml:annotationXML>
          <inkml:trace contextRef="#ctx0" brushRef="#br1" timeOffset="-93776.1219">2268 8320 11 0,'0'-5'92'0,"0"0"-4"15,0 5-8-15,0 0-20 0,8-4-4 0,-8 4 0 0,0 0-4 16,0 4-8-16,0-4-4 0,0 5-4 0,0 0 0 0,0-1-8 16,-8 1-4-16,8 1-4 0,0 3 0 0,0 1-4 0,0-1-4 15,0 1-4-15,0 0 0 0,0-1 0 0,0 5-4 0,0 1 0 0,0-1 0 16,0-4 0-16,0 4-4 0,0 1 0 0,0-1-4 0,0-5 0 15,0 6 0-15,0-6-8 0,0 6-8 0,0-5-8 0,8-1-16 16,-8 1-12-16,0 0-4 0,0-6-36 0,0 6-36 0,9-5 0 16,-9 0 16-16,0-5 32 0</inkml:trace>
          <inkml:trace contextRef="#ctx0" brushRef="#br1" timeOffset="-93619.5374">2506 8344 31 0,'9'-5'92'0,"-9"1"-8"0,0-2-4 16,9 6-28-16,-9 0 0 0,0-5-4 0,8 5 4 0,-8 0-4 16,0 0 0-16,0 0 0 0,8 0-4 0,-8 5-4 0,0-5 0 15,0 6-4-15,0-2 0 0,0 1-4 0,0 5 4 0,0-6 0 0,10 6 0 16,-10-1-4-16,0 1-4 0,0 0-4 0,0-1 0 0,0 6-4 16,0-1 0-16,0 1-4 0,0-6-8 0,0 6 4 0,0-1-8 15,0-5 0-15,0 6 0 0,0-6-8 0,0 1-8 0,0 0-4 16,0-1-24-16,0 1-44 0,0-5-12 0,0 5-44 0,-10-6-64 15,10 1 24-15,0 0 40 0,0-5 24 0,-8 5 20 0</inkml:trace>
        </inkml:traceGroup>
        <inkml:traceGroup>
          <inkml:annotationXML>
            <emma:emma xmlns:emma="http://www.w3.org/2003/04/emma" version="1.0">
              <emma:interpretation id="{53808770-B3E8-4689-AD69-7064D059BC68}" emma:medium="tactile" emma:mode="ink">
                <msink:context xmlns:msink="http://schemas.microsoft.com/ink/2010/main" type="inkWord" rotatedBoundingBox="10851,12527 14357,12289 14394,12834 10888,13072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-95817.6636">3232 8594 7 0,'0'-5'76'0,"0"5"-8"16,0 0-8-16,0 0-20 0,0-5-16 0,0 5 0 0,0-5 0 0,0 5-4 15,0-4 4-15,0 4 4 0,0-6-8 0,0 2-4 16,-10 4 4-16,10 0-20 0,0-5 20 0,0 5 0 0,0 0 4 0,0 0-4 16,-8 0 4-16,8 0 0 0,0 0-4 0,0 0 4 0,-8 0 4 15,8 0-4-15,0 0 4 0,-8 0 0 0,8-5 4 0,0 5-4 16,0 0-8-16,-10 0 8 0,10 0-4 0,-8 0 0 0,8 0 0 0,0 0 0 15,-8 0 0-15,8 0 4 0,-9 0-8 0,9-5 0 0,-8 5 0 16,-1 0 0-16,9 0-8 0,-9 0 0 0,9 5 0 0,-8-5 0 16,0 0 4-16,8 0-4 0,-8 0-4 0,-2 0 0 0,10 0 0 15,-8 5 4-15,0-5 0 0,8 0 0 0,-10 5 0 0,10-5 0 16,-8 4 0-16,0-4-4 0,8 6 4 0,-9-6 0 0,9 4-4 0,-8-4 0 16,-1 5 0-16,9 0 0 0,-8-5 4 0,8 5-4 0,-9-5-4 15,9 5 0-15,0-5 0 0,-8 5 0 0,8-5 0 0,0 4 0 16,-8 1 0-16,8-5 4 0,0 4-4 0,0 1 0 0,-10-5 0 0,10 5 0 15,0 0-4-15,0 0 0 0,0 0 0 0,0-2 4 16,0 4 0-16,0-3-4 0,0 5 4 0,-8-3 0 0,8-2-4 16,0 6 0-16,0-2 4 0,0-1 0 0,0 2-4 0,0-5 0 0,0 6 0 15,0 0 0-15,0-1 4 0,0 1 0 0,0-1 0 16,8 2-4-16,-8-7 0 0,0 6 0 0,0-1 0 0,10 1 0 0,-10-1 0 16,0-5 0-16,8 7 4 0,-8-2-4 0,8-4 4 0,-8 5-4 15,9-6 0-15,-9 1 0 0,8 0 0 0,1 0 0 0,-9 5-4 16,8-6 8-16,-8 1-4 0,9 1 0 0,-1-2 0 0,-8 0 0 0,8 1 0 15,2 0 4-15,-2 0-4 0,-8 0 0 0,8-1 4 0,2 1-4 16,-2-5 4-16,0 5-4 0,0-1 4 0,1 2 0 0,0-6 0 16,-1 4 8-16,1-4-4 0,7 0 0 0,-6 0 0 0,-2 5 4 15,8-5-4-15,-6 0 0 0,6 0 0 0,-7 0-4 0,8 0 0 16,-8 0 4-16,7 0 0 0,-6 0-4 0,6 0-4 0,-8 0 8 0,10 0-8 16,-10-5 0-16,9 5 4 0,-8 0-4 0,0-4-16 0,-1 4 20 15,0-6 0-15,0 2 0 0,2 4 4 0,-2-5-4 0,0 0 4 16,2 1 0-16,-10-1-4 0,8 0-4 0,0 5 4 0,-8-5-4 15,9 0 4-15,-9 1 0 0,0 0 0 0,8-2 4 0,-8 1-8 16,0 1 4-16,0-1 0 0,9 0 0 0,-9-5 0 0,0 5 0 0,0 1 0 16,0-1 4-16,0-5-4 0,0 6 4 0,0-6-4 0,0 4-4 15,0-3 4-15,0 5 0 0,0-6 0 0,0 5 0 0,-9-4 0 16,9 4-4-16,0-4 4 0,0-1 0 0,-8 5-4 0,8-5 0 0,-9 1 4 16,9-1 0-16,-8 6-4 0,0-6-4 0,-2 1 4 15,2 2 0-15,0-1 0 0,-2-2 0 0,2 6 0 0,0-6 0 0,0 5 0 16,-1-6 0-16,0 8 0 0,1-2 0 0,-1 0 0 0,1 0-4 15,0 5 4-15,-2-5-4 0,2 5 4 0,0 0-4 0,0 0-8 16,-2 0-4-16,2 0-8 0,0 0-8 0,-1 5-12 0,0-5-8 16,1 5-8-16,-1 0-12 0,1 0-16 0,0-2-24 0,-2 4-28 15,2 2-36-15,0-5-44 0,0 6 28 0,-10-5 36 0,10 5 36 16,-1 0 16-16</inkml:trace>
          <inkml:trace contextRef="#ctx0" brushRef="#br0" timeOffset="-122978.0019">231 8632 51 0,'0'-5'96'0,"0"5"-8"16,0 0-8-16,0 0-16 0,0 0-8 0,0-5 0 0,0 5-4 15,0 0 4-15,0 0-4 0,0 0 0 0,0 0 0 0,0 0-4 16,0 5-8-16,0-5 8 0,0 0 0 0,0 0 0 0,0 0 0 15,0 0 0-15,0 5 0 0,0 0 4 0,0 0 4 0,8-2-4 16,-8 8 0-16,0-2 0 0,0 1 0 0,0 0 0 0,0 5-8 0,8-2-4 16,-8 2 0-16,0-1-4 0,0 5-4 0,0 1-8 0,0-6 4 15,0 5-4-15,9 1-4 0,-18-1-4 0,9 0-4 0,0-5 0 16,9 5-4-16,-9 1 0 0,-9-6 0 0,9 0-4 0,0 6 0 16,0-6-4-16,0-4 0 0,0 4 4 0,9 0-8 0,-9-4-12 0,0-1 16 15,0 1-4-15,0 0-12 0,0-6-8 0,0 1-4 16,0 0-8-16,0 0-12 0,0-5-4 0,0 0-12 0,0 5-8 0,0-5-12 15,0 0-16-15,0 0-8 0,-9 0-8 0,9 0-8 0,0 0-16 16,-8 0-32-16,8-5-16 0,-8 5 32 0,8-5 28 0,0 5 24 16</inkml:trace>
          <inkml:trace contextRef="#ctx0" brushRef="#br1" timeOffset="-97403.4202">290 8838 51 0,'-8'0'72'0,"16"0"-12"0,-8 0-4 0,0 0-16 0,0 0-8 15,0 0-4-15,0 0-4 0,0 0 0 0,0 0 4 0,0 0-24 16,0-4 20-16,0 4 0 0,0-5 0 0,0 5 0 0,0 0 0 16,0-5-4-16,0 5 4 0,0-6 0 0,0 6 4 0,0-4-4 15,0-1 0-15,0 5 0 0,0-4 4 0,0 4 0 0,0-5 0 0,0 5 0 16,0-5 0-16,0 5 0 0,0 0-4 0,0-5 4 0,0 5 0 16,0-4 0-16,0 4-4 0,0-5 0 0,0 5 0 0,0 0 0 15,0 0-4-15,0-5 4 0,-8 5 0 0,8 0 0 0,0 0 0 16,0 0-4-16,-9-4-4 0,9 4 0 0,0 0 0 0,-9 0 4 0,9 0-4 15,-8 0 0-15,8 0 0 0,-9 0 0 0,9 0 0 16,-8 0-4-16,8 0 0 0,0 0 0 0,-8 0-4 0,8 0 4 0,-10 0 0 16,10 0 0-16,-8-5-4 0,8 5 0 0,-8 5 0 0,0-5 0 0,8 0 0 15,0 0 0-15,-10 0 0 0,2 0 0 0,8 0 0 16,-8 0 0-16,8 0-8 0,-9 0 8 0,1 0 0 0,8 0 0 0,-9 0-4 16,9 0 0-16,-9 0 0 0,1 0 0 0,8 0 0 0,-8 0 0 15,0 0 0-15,8 4 0 0,-10-4 0 0,10 5 0 0,-8-5 0 16,8 0 0-16,-8 5 0 0,-2-1-4 0,10-4 4 0,-8 5 0 15,0 0-4-15,8-5 4 0,-9 5-4 0,9-1 8 0,-8-4-4 16,8 5-4-16,-9-5 8 0,0 4 0 0,9-4-4 0,0 6 0 0,-8-6-4 16,8 5 8-16,-8-5-4 0,8 5-4 0,0-5 4 0,-8 4 0 15,8-4-8-15,0 0 8 0,0 5-4 0,0-5 4 0,0 5-4 16,0-5 0-16,0 5 4 0,-10-5-4 0,10 4 0 0,0-4 0 16,0 5 0-16,0 0 0 0,0-5-4 0,0 5 4 0,0-5 4 15,0 5 0-15,0 0-4 0,0-5 0 0,0 4 0 0,0 1 4 16,0 1-8-16,0-2 4 0,0-4 0 0,0 4 0 0,-8 1 0 0,16 0 0 15,-8 0-4-15,-8 0 4 0,8-1 0 0,8 6 0 0,-8-6 0 16,0 2 0-16,0-2 0 0,0 1-4 0,0 5 4 0,10-5-4 16,-10-1 4-16,0 1 4 0,8 5-24 0,-8-5 24 0,8 0-4 15,-8 4 4-15,8-5 0 0,-8 3-4 0,9 1 0 0,0-3 4 16,-1 4-4-16,1-3 0 0,-9-2 0 0,8 6-4 0,10-6 8 0,-18 6-4 16,16-5 4-16,-6 0-4 0,-2 0 0 0,0 0 0 0,9-1-4 15,-8 1 4-15,-1 0 0 0,9 0 0 0,-9-5 0 0,10 4 0 16,-10-4 0-16,10 5 0 0,-2-5 0 0,-7 0 0 0,8 0 0 0,-8 0 0 15,7 0 4-15,-8 0-4 0,10 0-4 0,-10 0 4 16,10 0 4-16,-10 0-4 0,9 0 0 0,-8-5-4 0,-1 5 4 0,1 0 0 16,7-4 0-16,-6 4 0 0,-2-5 0 0,0 5 0 0,2-5 0 15,-10 0 0-15,8 1 0 0,0 4 4 0,0-5-4 0,-8 0 4 16,9 0 0-16,-9 0-4 0,8 0 4 0,-8 0-4 0,9 1 0 16,-9-6 0-16,0 6-4 0,9-2 4 0,-9 2 0 0,0-6 0 15,0 5 0-15,0-5 0 0,0 6 0 0,0-5 0 0,8-1 4 0,-8 5-4 16,0-5 0-16,0 1-20 0,0 4 24 0,0-5 0 0,0 6 0 15,0-2 0-15,0-3 0 0,0 4-4 0,0 1 0 0,0-1 0 16,0-5 4-16,0 5-4 0,0 1 0 0,0 0 4 0,0-2 0 16,0 1 0-16,0 1 0 0,0-1 0 0,-8 0-4 0,8 0 0 15,0 0 0-15,0 0 0 0,0 1 0 0,-9 4 4 0,9-5 0 16,-9-5 0-16,9 10-4 0,0-4 4 0,-8-1-4 0,8 0 0 0,-9-1 0 16,9 2 0-16,-8-1 4 0,0 1 0 0,8-1 0 0,-8 0 4 15,8 5-4-15,-10-5 0 0,10 1 4 0,-8-1 0 0,0 5 4 16,8 0 0-16,-10-5-4 0,2 5 0 0,0 0 0 0,8 0 0 15,-9 0-4-15,1-4 4 0,-1 4-4 0,9 0 4 0,-8 0-4 16,-1 0 4-16,1 0-4 0,0 4-4 0,-2-4 4 0,2 0-4 0,-10 0 0 16,10 5-4-16,0-5 0 0,0 0 4 0,-1 5-4 0,0-5 4 15,1 4 0-15,-9-4-8 0,9 5-8 0,8 0-12 0,-18-5-4 16,18 5-12-16,-8-1-12 0,0 1-12 0,-2-5-12 0,10 4-12 0,-8 2-20 16,8-6-24-16,0 0-16 0,-8 5-68 0,8 0 0 15,0-1 36-15,0-4 36 0,0 5 32 0,0 0 16 0</inkml:trace>
        </inkml:traceGroup>
        <inkml:traceGroup>
          <inkml:annotationXML>
            <emma:emma xmlns:emma="http://www.w3.org/2003/04/emma" version="1.0">
              <emma:interpretation id="{535B7B32-986F-47C5-B142-DEFFC558E6B3}" emma:medium="tactile" emma:mode="ink">
                <msink:context xmlns:msink="http://schemas.microsoft.com/ink/2010/main" type="inkWord" rotatedBoundingBox="11561,12395 11579,12394 11596,12658 11579,12659"/>
              </emma:interpretation>
            </emma:emma>
          </inkml:annotationXML>
          <inkml:trace contextRef="#ctx0" brushRef="#br1" timeOffset="-95042.7354">691 8507 11 0,'0'0'84'0,"0"0"0"16,0 0-8-16,0 0-24 0,0 0-8 0,0 0-4 0,0 0-4 16,0 0 0-16,0 0 0 0,0 0 4 0,0 0-4 0,0 0-4 15,0 5 4-15,0-5 0 0,0 5 0 0,0-5-4 0,0 4 0 0,0 2 0 16,0-2 0-16,0 1-4 0,0 0 0 0,0 4 4 0,0-4 0 15,0 5-4-15,0 0-8 0,0-1 4 0,0 6-4 0,0-6-4 16,0 5-4-16,0-4 0 0,0 0-4 0,0 4 0 0,0-5-4 16,0 6 0-16,0-5 0 0,0 0 0 0,0-1 0 0,0 1-4 0,0-1 4 15,0 1-4-15,0-6-12 0,0 6-8 0,0-5-16 16,0-1-8-16,0 2-12 0,0-6-12 0,0 5-12 0,0-5-12 0,8 0-44 16,-8 0-44-16,0 0 36 0,0-5 16 0,0-1 16 0</inkml:trace>
        </inkml:traceGroup>
      </inkml:traceGroup>
    </inkml:traceGroup>
    <inkml:traceGroup>
      <inkml:annotationXML>
        <emma:emma xmlns:emma="http://www.w3.org/2003/04/emma" version="1.0">
          <emma:interpretation id="{1685B0CD-E614-469D-831A-1FAB5F960483}" emma:medium="tactile" emma:mode="ink">
            <msink:context xmlns:msink="http://schemas.microsoft.com/ink/2010/main" type="paragraph" rotatedBoundingBox="10490,11745 21170,12643 20918,15645 10237,147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D2A56C-014F-4A5B-8FB9-23DB3D9DA44B}" emma:medium="tactile" emma:mode="ink">
              <msink:context xmlns:msink="http://schemas.microsoft.com/ink/2010/main" type="line" rotatedBoundingBox="10490,11745 21170,12643 20918,15645 10237,14747"/>
            </emma:interpretation>
          </emma:emma>
        </inkml:annotationXML>
        <inkml:traceGroup>
          <inkml:annotationXML>
            <emma:emma xmlns:emma="http://www.w3.org/2003/04/emma" version="1.0">
              <emma:interpretation id="{5AA7C827-7BE6-4386-BC35-9FE65DDB654F}" emma:medium="tactile" emma:mode="ink">
                <msink:context xmlns:msink="http://schemas.microsoft.com/ink/2010/main" type="inkWord" rotatedBoundingBox="17557,13268 17918,13298 17874,13824 17513,13793">
                  <msink:destinationLink direction="with" ref="{B0D070C5-8464-43BD-B8B5-F244721B5A92}"/>
                </msink:context>
              </emma:interpretation>
            </emma:emma>
          </inkml:annotationXML>
          <inkml:trace contextRef="#ctx0" brushRef="#br0" timeOffset="9439.7479">6699 9384 55 0,'-8'9'96'0,"0"-3"-8"16,8-2-8-16,0 1-28 0,-8 0 0 0,8 4 0 0,0-4-4 16,-10 4-8-16,10-4 0 0,0 5-4 0,0-5 0 0,0 5-4 15,0-6-8-15,10 6 0 0,-10-1 4 0,0 1 0 0,8-5-4 16,-8 5 0-16,8-1-4 0,-8 1 0 0,8-5 4 0,1 4-4 0,-9 0 4 15,8-4-4-15,1 5 0 0,-9-5 0 0,9 0-4 0,-1 0 0 16,-8 0 0-16,8-1 0 0,2 1-8 0,-10-1 4 0,8-4-8 16,-8 0 4-16,8 6-4 0,-8-6 8 0,8 0-12 0,-8 0 4 0,10 0-4 15,-10-6 8-15,8 6-4 0,-8-4-4 0,8 4 4 16,-8-5 0-16,9 1-4 0,-9 4 0 0,8-5-4 0,1 5 8 0,-9-5-4 16,9 0 4-16,-9 5-8 0,8-5 8 0,0 5-4 0,-8 0 0 15,8 0 4-15,-8 0 0 0,10 0 0 0,-10 0 0 0,8 0-4 16,-8 0 4-16,8 5 4 0,-8-5-4 0,10 5 0 0,-2 0 4 0,-8-5 0 15,8 5 0-15,-8-1 0 0,9 1 0 0,-9-1 0 0,8 6 4 16,0-5-4-16,-8 5 4 0,9-6 0 0,-9 6-4 0,9-5 4 16,-9 5 4-16,8-1-4 0,-8-4 4 0,8 4-4 0,-8 1 4 15,10 0-4-15,-10 0 4 0,0-1 4 0,0-4 0 0,0 5 0 16,8-1 0-16,-8 1 0 0,0-1 0 0,0 1 0 0,0 0 0 16,0-6-4-16,0 6 4 0,-8-1 0 0,8 1-4 0,0-1 0 15,-10-3-4-15,10 3 0 0,-8 1 0 0,0-1 0 0,8-4 0 0,-9 4-20 16,0-3 20-16,1 3 0 0,-9-4-4 0,9 0 0 0,0-1-4 15,-2 2 0-15,2-2 0 0,-10 1 0 0,10-5 0 0,0 4-4 16,0-4-4-16,-1 0 4 0,-8 0-12 0,8 0 0 0,1 0-8 16,0 0-16-16,-2-4-12 0,2-1-12 0,0 5-20 0,0-4-12 15,-2-2-20-15,2 2-16 0,8-1-24 0,-8 0-52 0,-1-4-28 16,0 3 48-16,9-3 32 0,-8 4 32 0,8-4 28 0</inkml:trace>
        </inkml:traceGroup>
        <inkml:traceGroup>
          <inkml:annotationXML>
            <emma:emma xmlns:emma="http://www.w3.org/2003/04/emma" version="1.0">
              <emma:interpretation id="{6C47E50B-1849-4850-B4D3-0024B8BC0AF0}" emma:medium="tactile" emma:mode="ink">
                <msink:context xmlns:msink="http://schemas.microsoft.com/ink/2010/main" type="inkWord" rotatedBoundingBox="10490,11745 17967,12373 17715,15376 10237,14747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8564.0925">6036 9534 19 0,'0'6'88'15,"0"-6"-4"-15,0-6-4 0,0 6-24 0,0 0-4 0,9 0 4 16,-9 0-4-16,0 0 4 0,0 0-4 0,9 0 0 0,-9 0 0 16,0 0 4-16,8 0 0 0,0 0 0 0,0 0 0 0,-8 0 0 0,10 0-4 15,6 0 0-15,-6 0 0 0,-2 0 0 0,0 0 0 16,1 0 4-16,8 0-8 0,-9 0 0 0,1 0-4 0,7 0-4 0,-6 0-4 16,-2-4-4-16,0 4-8 0,2 0 0 0,6 0-4 0,-8 0-4 15,1 0 0-15,-1 0-8 0,1-6 0 0,-9 6 0 0,9 0 0 16,-1 0-4-16,0 0 0 0,-8 0-4 0,10 0 0 0,-2 0 0 15,-8 0 0-15,8 0-4 0,-8 0-4 0,8 0-8 0,-8 0-8 16,10 0-12-16,-10 0-16 0,0 0-4 0,0 0-16 0,0 0-8 0,8 0-20 16,-8 0-8-16,0 0-12 0,0 0-16 0,0 0-48 0,0-4-16 15,0 4 32-15,0 0 32 0,0 0 28 0</inkml:trace>
          <inkml:trace contextRef="#ctx0" brushRef="#br0" timeOffset="-108820.8746">-647 10861 35 0,'0'0'64'0,"0"0"0"0,0 0-4 15,0 0-20-15,0 0-12 0,0 0 4 0,0 0-4 0,0 0-8 0,0 0 4 16,0 0 0-16,0 0 0 0,0 0 0 0,0 0 0 15,0 0-4-15,0 0 4 0,0 0 0 0,0 0-4 0,0 0 4 0,0 0-4 16,0 0 0-16,0 0 0 0,0 0-4 0,0 0 0 0,0 0 4 16,0 0-4-16,0 0 4 0,0 0-4 0,0 0 0 0,0 0-4 15,0 0 0-15,0 0 0 0,0 0 0 0,0 0 4 0,0 0 0 0,0 0 0 16,0 0 0-16,0-4-4 0,0 4 4 0,0-5 4 0,0 0 4 16,0 0-4-16,0 5 0 0,0-9 0 0,0 4 0 15,0-1 0-15,8-3-8 0,-8 5 4 0,0-6 0 0,0 1 0 0,8-1 0 16,-8 1 0-16,9 3 0 0,-9-3-4 0,0-1 4 0,8 1-4 15,-8-1 4-15,8 0 0 0,1 1 0 0,-9-2-4 0,0 3 0 16,9-2 0-16,-1-4 4 0,-8 4-4 0,8 1 0 0,-8-6 0 0,10 5 0 16,-2-4 0-16,-8 0 0 0,8 0-8 0,1-1 0 0,0 1 4 15,-1-1-4-15,-8 1 0 0,9-1 0 0,-1 1 0 0,0 0 0 16,1-1 0-16,-9 1 0 0,9 0 0 0,-1-1 4 0,-8 1 0 16,8-1 0-16,2 0 0 0,-10 1-4 0,8 0 0 0,0 5 0 15,-8-6 0-15,9 1 4 0,-9-1-4 0,8 5 0 0,-8-4 0 16,9-1 0-16,-1 6 0 0,-8-5 0 0,9-1-4 0,-9 5 4 15,8-3 0-15,0 3 0 0,-8-5 0 0,10 5 0 0,-10-3-4 0,8 3 4 16,-8-5 0-16,8 6-4 0,-8-5 4 0,10 4-4 0,-2-1-4 16,-8-2 4-16,8 3 4 0,-8 0-4 0,8-3 0 0,-8 3 0 15,9-5 4-15,-9 6-4 0,9-1 4 0,-9-4 0 0,8 4-4 0,-8-1 0 16,9 3-16-16,-9-7 20 0,8 6 0 0,-8-5-4 16,0 4 0-16,8 0 4 0,-8-4 0 0,10 4-4 0,-10 1 0 0,8-1 0 15,-8-4 0-15,8 4 0 0,-8 0 0 0,8 1 4 0,-8-5-4 16,10 4 0-16,-10 1 0 0,8-2 4 0,0-3-4 0,-8 5 0 15,9-1 0-15,-9 0 0 0,8-4-4 0,1 5 8 0,-9-1-4 16,9 1 0-16,-9-6 0 0,8 5 4 0,0 2-4 0,-8-3 0 0,8-3 0 16,-8 4-4-16,10 1 4 0,-2-1 0 0,-8 1 4 0,8-7-4 15,-8 7 0-15,10 0-4 0,-10-1 8 0,8 0-4 0,-8 2 4 16,8-3-4-16,-8 2 0 0,9-1 0 0,-9 0 0 0,8 1 0 16,-8-1 0-16,8 6 0 0,-8-6 0 0,9 1 4 0,-9-1-4 15,9 1 0-15,-9 3 0 0,8-3 0 0,-8 0 0 0,8 4 0 0,-8-5-4 16,10 0 4-16,-10 1 0 0,8 4-4 0,-8-5 0 0,8 0 4 15,-8 1 0-15,9-1 0 0,-9 6 0 0,0-6 4 0,9 1-16 16,-9 3 16-16,8-3 0 0,-8 4 0 0,8-4-4 0,-8 3 0 16,0-3 0-16,9 4 4 0,-9-4-4 0,0 4 0 0,8-4 0 0,-8 4 0 15,0-1 4-15,9-3-4 0,-9 6 4 0,0-4-8 16,9 3 8-16,-9-6-4 0,0 5 0 0,8 1 4 0,-8-6-8 0,8 5 4 16,-8 1-4-16,0-2 0 0,10 2 8 0,-10-6-4 0,8 5 0 15,-8 1 0-15,8-1 0 0,-8-5 0 0,9 6-4 0,-9-1 4 16,9-5-4-16,-9 5 4 0,8 0 0 0,-8 0 0 0,8-4 0 15,-8 4 0-15,9 1 4 0,-9-6-4 0,8 5 0 0,-8 0 0 0,8 0 0 16,-8-5 0-16,10 6 0 0,-2-1 4 0,-8-4-4 16,8 4 0-16,2 0 0 0,-10 0 0 0,8-4-4 0,-8 4 4 0,8-5 0 15,0 5 0-15,1 1 0 0,-9-6 0 0,9 5 0 0,-1 0 0 16,-8-4 0-16,9 4 0 0,-1 0 0 0,-8 0 0 0,8 1 4 16,-8-6-4-16,10 5 0 0,-2 1 0 0,-8-6 0 0,8 5-20 0,0 0 24 15,-8 0-4-15,10-4 4 0,-2 4 0 0,0 0-4 0,-8-4 4 16,9 4-4-16,-1-5-4 0,1 1 4 0,-9 4 0 0,9-5 0 15,-1 6 0-15,0-6 0 0,0 1 0 0,-8 3 0 0,10-3-4 16,-2-1 8-16,0 6-4 0,2-6 0 0,-10 1 0 0,8-1 0 16,0 5-4-16,1-6 8 0,-1 3 0 0,0-2 0 0,-8 6-4 0,9-6 0 15,0 1 0-15,-1 2-4 0,0-1 4 0,2-2 0 0,-10 0 0 16,8 6 0-16,0-5 0 0,1-1 0 0,0 5 0 0,-1-5-4 16,-8 6 4-16,8-6 4 0,1 0-4 0,-1 5 0 0,1-4 0 15,0-1 4-15,-9 6-4 0,8-6 0 0,0 0 0 0,2 5 0 16,-2-4 0-16,0-1 0 0,0 6-4 0,2-6 8 0,-10 5-4 0,8-5 0 15,0 1 0-15,1-1 0 0,-1 6 0 0,0-6 0 16,2 0-4-16,-2 5 0 0,0-4 4 0,0-1 0 0,2 6 4 0,-2-6-4 16,0 0 0-16,1 5 0 0,-9-4 0 0,9 4 0 0,-1-4 0 15,1 3 0-15,-1-3 4 0,0 4-8 0,2 0 4 0,-2-5 0 16,0 6 0-16,0-5 0 0,2 3 0 0,-2 3 0 0,0-8 0 0,1 6 0 16,-1-3 0-16,10 2-4 0,-10-3 4 0,0 3 0 0,0-3 0 15,2 4 0-15,6 0 0 0,-6-5 4 0,-2 5-4 0,0 1 0 16,9 0 0-16,-8-2-4 0,-1 2 4 0,9-1 0 0,-9 0 0 15,2 0 0-15,-2 1 0 0,9-2 0 0,-8 3 0 0,7-3 4 16,-7 2-8-16,-1-2 4 0,10 6 0 0,-10-4 0 0,10-1 4 0,-10 5-4 16,0-5 0-16,10 0-4 0,-10 1 4 0,9 4 0 0,-9-5 4 15,10 0-8-15,-10 0 8 0,0 5-4 0,10-4 0 0,-10-2 0 16,9 6 4-16,-8-4-4 0,8 0 0 0,-9 4 0 0,8-7 0 16,-6 7 0-16,6-4 0 0,-6 4 0 0,6-4-4 0,-7 4 4 15,-1 0 0-15,10-5 0 0,-10 5-4 0,8 0 4 0,-6 0 0 0,-2-5 4 16,10 5-8-16,-10 0 4 0,0 0 0 0,1 0 0 0,8-5 0 15,-9 5 4-15,1 0-4 0,-1 0-4 0,10 0 8 16,-10 0-4-16,0 0 0 0,2-4 0 0,-2 4 0 0,0 0 0 0,0 0 0 16,9 0 4-16,-8 0-8 0,0 0 4 0,-1 0 0 0,0 0 0 15,2 0 0-15,-2 0 4 0,0 0-4 0,0 0 0 0,2 0-4 16,-2 0 4-16,0 0 4 0,-8 0-4 0,9 0 0 0,-1 0 0 0,0 0 4 16,2 0-4-16,-2 0 0 0,0 0 0 0,-8 0 0 0,8 0 0 15,2 0 0-15,-2 0 4 0,-8 0-4 0,8 4 4 0,1-4-8 16,0 0 4-16,-9 0 0 0,8 5 0 0,1-5 0 0,-9 5 4 15,8-5-4-15,0 5 0 0,1-5 0 0,-9 4 0 0,9-4 0 16,-1 4 0-16,0 3 0 0,2-7 0 0,-10 4 4 0,8-4-4 0,0 4 0 16,1-4 0-16,-1 0 0 0,1 6 0 0,-1-6 0 0,1 0 0 15,-1 4 4-15,0-4-4 0,2 0 0 0,-2 0 0 0,-8 5 0 16,18-5 0-16,-10 0 0 0,0 5 0 0,1-5 0 0,-1 0 0 16,1 5 0-16,-9-5 0 0,8 4 0 0,9-4 4 0,-17 5 0 15,8 0-4-15,2-5 4 0,-2 5-4 0,0-5 0 0,2 4 0 0,-2-4 4 16,0 6 0-16,0-2 0 0,1-4 0 0,-1 0-4 0,-8 6 0 15,9-3 0-15,0-3 0 0,-1 6 0 0,0-6 4 0,2 4 0 16,-2 1 0-16,0-5 0 0,0 5 0 0,2-5-4 0,-2 0 4 16,0 5 0-16,1-5 0 0,-1 0 0 0,0 4 0 0,-8-4 0 15,10 6 0-15,-2-6 0 0,0 0-4 0,0 4 8 0,2-4-8 0,-2 4 0 16,0 1 4-16,-8-5 4 0,9 6-4 0,0-6 0 16,-1 4 0-16,-8 1 0 0,9 0-4 0,-1 0 4 0,0-5 0 0,1 4 0 15,-9 2 0-15,9-2 0 0,-1 1 0 0,0 1 0 0,-8-2 0 0,10 0 4 16,-2 1-4-16,0 0 0 0,1 1 0 0,-9-6-4 15,9 3 4-15,-1 3-4 0,0-2 0 0,1 1 4 0,-9-1 0 0,8 2-4 16,0-6 4-16,2 4 0 0,-2-4 0 0,0 5-4 0,-8 0 0 16,10-5 4-16,-2 4-4 0,0-4 4 0,0 5 0 0,-8 1 0 15,9-6 0-15,0 4 0 0,-1 1-4 0,1-5 4 0,-9 5 0 16,8 0 0-16,0-1-4 0,-8-4 0 0,10 5 0 0,-2 0 0 0,0 0 4 16,-8-1 0-16,10 2-4 0,-2-2 4 0,-8-4-4 15,8 5 8-15,0 5-8 0,-8-6 8 0,9 1 0 0,-1 0-4 0,-8 0 0 16,9-1 0-16,-9 2 0 0,9-2-4 0,-1 1 0 0,0 0 4 15,-8 0 0-15,10-1 0 0,-10 1 0 0,8 0-4 0,0 0 4 16,-8 0 0-16,8 0 0 0,2-1 0 0,-10 1 4 0,8 0 0 0,0-5-4 16,-8 4 0-16,9 1 0 0,-1 0 0 0,-8 0 0 15,8 0-4-15,2-1 0 0,-10-4 4 0,8 6-4 0,0-2 0 0,-8 1 0 16,8-5 4-16,-8 5-4 0,10 0 4 0,-2-1-4 0,-8-4 4 16,8 5 0-16,-8 0-4 0,9 0 4 0,-9-5-4 0,9 4 0 15,-1 2 4-15,-8-2 0 0,9 1 0 0,-1 0 0 0,-8 0 0 16,8-5-4-16,1 5 8 0,-9 0-4 0,9-1 0 0,-1 1-4 15,-8-1 4-15,8 1-4 0,2 0 0 0,-2-5 4 0,-8 5-4 0,8 0 0 16,1 0 0-16,0-2 4 0,-9 4-4 0,8-3 4 0,0-4 0 16,1 5 0-16,-9-1 0 0,8 2 0 0,0-2-4 0,-8 1 4 15,10 0 0-15,-2 0-4 0,0-2 0 0,-8 4 0 0,10-3 0 0,-2 1 0 16,0-1 0-16,-8 2 0 0,8-2 0 0,1 1 0 16,0 0 0-16,-9 0 0 0,8-1 0 0,1 1 0 0,-1 0 0 0,-8 0 0 15,8 5 0-15,2-5 0 0,-10-1 0 0,8 1 0 0,0 0 0 16,0-1 0-16,-8 1 0 0,10 0 0 0,-2 0 0 0,0-1 0 15,1 1 0-15,-9-1 0 0,8 2 0 0,1-1 0 0,0 0 0 0,-1-1 0 16,-8 1 0-16,8 0 0 0,2 0 0 0,-2 4 0 0,0-4 0 16,0 0 0-16,-8 0 0 0,10 0 0 0,-2-1 0 0,0 7 0 15,1-7 0-15,-9 0 0 0,8 1 0 0,0 5 0 0,2-5 0 16,-10-1 0-16,8 1 0 0,0 0 0 0,0 5 0 0,2-6 0 16,-10 1 0-16,8 5 0 0,0-5 0 0,1-1 0 0,0 1 0 0,-1 5 0 15,-8-5 0-15,9 4 0 0,-1-4 0 0,0-1 0 0,-8 6 0 16,9-5 0-16,0 5 0 0,-1-6 0 0,-8 2 0 0,8 3 0 15,2-4 0-15,-10 4 0 0,8-4 0 0,0 5 0 0,1 0 0 16,-9-6 0-16,9 6 0 0,-1-5 0 0,0 4 0 0,1 1 0 16,-9-6 0-16,8 6 0 0,0-1 0 0,2 1 0 0,-2-5 0 15,-8 5 0-15,8 1 0 0,2-3 0 0,-2 2 0 0,-8-5 0 16,8 4 0-16,0 0 0 0,1 1 0 0,0-1 0 0,-1 1 0 16,-8-5 0-16,9 5 0 0,-1 0 0 0,0-1 0 0,2 1 0 0,-10-1 0 15,8 1 0-15,0-6 0 0,0 6 0 0,2 0 0 0,-2-5 0 16,0 4 0-16,1 1 0 0,-1 0 0 0,1-1 0 0,0-4 0 15,-1 4 0-15,0 1 0 0,0-1 0 0,2-3 0 0,-2 3 0 0,10 1 0 16,-18-2 0-16,16 3 0 0,-7-1 0 0,-1-6 0 16,1 6 0-16,0-1 0 0,-1 2 0 0,0 3 0 0,0-10 0 0,2 6 0 15,6 4 0-15,-7-4 0 0,0 0 0 0,-1-1 0 0,1 1 0 16,-1-1 0-16,0 1 0 0,10 4 0 0,-10-3 0 0,0-3 0 16,2 2 0-16,-2-1 0 0,0 6 0 0,10-5 0 0,-10-1 0 0,0 1 0 15,1 0 0-15,-1 4 0 0,10-5 0 0,-10 1 0 0,0 5 0 16,2-6 0-16,-2 1 0 0,8-1 0 0,-7 5 0 0,0-4 0 15,-1 0 0-15,1-1 0 0,-1 6 0 0,10-6 0 0,-10 6 0 16,0-6 0-16,0 1 0 0,2 4 0 0,-2-4 0 0,0 4 0 16,1-4 0-16,-1 5 0 0,10-6 0 0,-10 5 0 0,0-4 0 0,0 4 0 15,2 1 0-15,-2-5 0 0,0 3 0 0,2-3 0 0,-2 5 0 16,0-7 0-16,1 7 0 0,-1-5 0 0,1 5 0 0,-1-6 0 16,1 1 0-16,-1 4 0 0,10-5 0 0,-18 6 0 0,16-5 0 15,-6 0 0-15,-2-2 0 0,0 7 0 0,1-5 0 0,-1-1 0 16,0 1 0-16,1 5 0 0,0-6 0 0,-1 1 0 0,0 0 0 0,2-1 0 15,-2 1 0-15,0 4 0 0,1-5 0 0,0 1 0 0,-1 0 0 16,0-1 0-16,1 1 0 0,-9-1 0 0,8 1 0 0,0 5 0 16,2-6 0-16,-2 1 0 0,0 0 0 0,2-1 0 0,-2 1 0 0,0-1 0 15,0 1 0-15,1 0 0 0,0-1 0 0,-1 0 0 16,1 1 0-16,-1 0 0 0,0 0 0 0,2-6 0 0,-2 11 0 0,0-11 0 16,0 6 0-16,2-2 0 0,-2 3 0 0,-8-1 0 0,8-1 0 15,1 1 0-15,-1-1 0 0,1 1 0 0,0 0 0 0,-1 0 0 16,-8-1 0-16,8 0 0 0,0 1 0 0,2-5 0 0,-10 5 0 15,8-1 0-15,0 1 0 0,2 0 0 0,-10-1 0 0,8-4 0 16,0 4 0-16,-8 1 0 0,9-1 0 0,-1 2 0 0,-8-7 0 0,9 6 0 16,-9-1 0-16,8 1 0 0,1-6 0 0,-9 5 0 0,8-3 0 15,-8 4 0-15,8-6 0 0,-8 6 0 0,10-5 0 0,-10 4 0 16,8-4 0-16,-8 5 0 0,8-5 0 0,-8-1 0 0,10 7 0 16,-10-7 0-16,8 0 0 0,-8 6 0 0,0-5 0 0,8 0 0 15,-8 4 0-15,0-9 0 0,8 11 0 0,-8-7 0 0,0 0 0 16,0 1 0-16,9 0 0 0,-9 0 0 0,0 0 0 0,0-1 0 0,0-4 0 15,0 5 0-15,0 0 0 0,8-1 0 0,-8-4 0 0,0 6 0 16,0-6 0-16,0 4 0 0,0-4 0 0,0 5 0 0,0-5 0 16,0 5 0-16,0-1 0 0,0-4 0 0,0 0 0 0,0 6 0 15,0-6 0-15,0 0 0 0,0 4 0 0,0-4 0 0,0 5 0 16,0-5 0-16,0 0 0 0,0 5 0 0,0-5 0 0,0 0 0 0,0 0 0 16,0 5 0-16,9-5 0 0,-9 0 0 0,0 4 0 0,0-4 0 15,0 0 0-15,0 0 0 0,0 5 0 0,0-5 0 0,0 5 0 16,0-5 0-16,0 5 0 0,0-5 0 0,0 0 0 0,0 0 0 0,0 0 0 15,0 0 0-15,0 5 0 0,0-5 0 0,0 0 0 16,0 0 0-16,0 0 0 0,0 0 0 0,0 0 0 0,0 0 0 0,0 0 0 16,0 0 0-16,0 0 0 0,0 0 0 0,0 0 0 0,0 0 0 15,0 0 0-15,9 0 0 0,-9 0 0 0,0 0 0 0,-9 0 0 16,18 0 0-16,-18 0 0 0,9 0 0 0,0 0 0 0,0 0 0 16,0 0 0-16,0 0 0 0,0 0 0 0,0 0 0 0,0 0 0 15,0 0 0-15,0 0 0 0,0 0 0 0,0 0 0 0,0 0 0 0,0 0 0 16,0 0 0-16,0 0 0 0,0 0 0 0,0 0 0 0,0 0 0 15,0 0 0-15,0 0 0 0,0 0 0 0,0 0 0 0,0 0 0 16,0 0 0-16,0 0 0 0,0 0 0 0,-9 0 0 0,9 0 0 16,-8 0-80-16,-1 0-64 0,9 0-28 0,-8-5-48 0,0 5-32 15,0-5-48-15,-10 0 56 0,10 5 52 0,-10-5 36 0,10 1 28 0,-9-1 24 16</inkml:trace>
          <inkml:trace contextRef="#ctx0" brushRef="#br0" timeOffset="8933.1025">6750 9364 15 0,'0'0'96'0,"0"0"-8"0,0 0-8 0,0 0-20 0,0 0-4 15,0 0 0-15,10 0-4 0,-10 0 0 0,0 0 4 0,8 0-4 16,-8 0 4-16,8 0 4 0,0 0 4 0,-8 0 0 0,10 0-4 16,-2 0-8-16,0 0 0 0,1 0-4 0,-1 0 0 0,1 0-4 0,0 0-4 15,7 0 0-15,-8 0-4 0,2 0-8 0,-2 0-4 16,0 0-4-16,10 0-4 0,-10 0 0 0,1 0 0 0,-1 0-4 0,0 0-4 15,1 0 0-15,0 0 0 0,-9 0-4 0,8 0-4 0,0 0 0 16,-8 0-4-16,10 0-4 0,-2 0-8 0,-8 0-12 0,0 0-4 16,8 0-16-16,-8 0-4 0,0 0-20 0,0 0-16 0,0 0-16 15,0 0-16-15,0 0-32 0,0 0-44 0,-8 0 20 0,8-4 32 16,-8 4 24-16,8-5 28 0</inkml:trace>
        </inkml:traceGroup>
        <inkml:traceGroup>
          <inkml:annotationXML>
            <emma:emma xmlns:emma="http://www.w3.org/2003/04/emma" version="1.0">
              <emma:interpretation id="{964C86C3-616A-4C1A-9E23-238EC33816E9}" emma:medium="tactile" emma:mode="ink">
                <msink:context xmlns:msink="http://schemas.microsoft.com/ink/2010/main" type="inkWord" rotatedBoundingBox="18677,13299 19475,13366 19428,13934 18629,13867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9587.0954">7767 9677 51 0,'0'5'112'16,"0"-1"-4"-16,0-4-12 0,0 5-24 0,0-5-4 0,0 5 0 16,0-5 4-16,0 5 0 0,0-5 4 0,8 0-4 0,-8 5 0 0,10-5-8 15,-10 0 4-15,8 0 0 0,-8 5 0 0,8-5 0 0,1 0 4 16,-1 0-4-16,10 0 0 0,-10 0-8 0,0 0 0 0,10 0-8 15,-10 0-4-15,10 0-4 0,-10 0-8 0,9 0-4 0,-1 0-4 0,-7 0 0 16,8 0-8-16,1 0-4 0,-10 0 0 0,9 0-4 16,-8 0-4-16,-1 0-4 0,9 0 4 0,-9 0-8 0,1 0 0 0,0 0-8 15,-1 0-8-15,0-5-8 0,2 5-20 0,-2 0-16 0,-8 0-20 16,8-5-20-16,-8 5-8 0,0-5-24 0,0 5-20 0,0-5-12 16,8 0-40-16,-8 1-24 0,0-1 40 0,0 0 28 0,0 0 28 15,0 1 32-15</inkml:trace>
          <inkml:trace contextRef="#ctx0" brushRef="#br0" timeOffset="40142.6092">8262 9523 23 0,'8'-4'108'0,"0"0"-12"0,-8-2-4 0,9 1-28 0,-9 1 0 0,9-1 0 15,-9 0 0-15,0 0-4 0,8 1 0 0,-8-2 4 0,0 2-4 16,0 4-4-16,8-5 0 0,-8 5-4 0,0-6 0 0,0 6 0 16,0 0 0-16,0 0 4 0,0 0 0 0,0-4 4 0,0 8 0 0,0-4 0 15,0 0-4-15,0 6-4 0,0-1-4 0,0-1-8 0,0 2 0 16,0-2-8-16,0 1-4 0,0 5 0 0,0-6-8 0,0 7 0 16,0-3 0-16,0 2-8 0,0 5 0 0,0-6-4 0,0 1 0 0,0 4 0 15,0-4-4-15,0 4 0 0,0-4 0 0,0 4 0 16,0 1-4-16,0-6 4 0,0 5-4 0,0-4 0 0,10-1 0 0,-10 6 4 15,0-5 0-15,8-1-4 0,-8 1 0 0,8-5 0 0,-8 4 0 16,9 1 0-16,0-6 0 0,-1 1 0 0,1 0-4 0,-1 0 0 16,-8 0 4-16,8-5-4 0,10 5 0 0,-18-5 0 0,16 0 4 15,-6 0 0-15,-2-5-4 0,0 5 0 0,1-5-4 0,0 5 4 16,-1-5 0-16,0 0 4 0,1-4 0 0,-1 4-4 0,0 0 0 0,-8 0 0 16,10-4 4-16,-2 4 0 0,0 0-4 0,-8-4 4 0,10 4 0 15,-10 0 0-15,8 0 0 0,-8 0 0 0,0 0 0 0,8 1 0 16,-8 4 0-16,0-5 4 0,0 5-4 0,0 0 4 0,0-5-4 15,0 5 4-15,0 0 0 0,0 5 0 0,0-5-4 0,0 5 8 16,0-1 0-16,0 1 0 0,0 0 8 0,0 0 0 0,0 5 0 0,0-6 4 16,0 6-4-16,0 0 8 0,0-1-4 0,0 1 4 0,0 4-4 15,0 1-20-15,0-1 0 0,0 0 0 0,-8 0 0 0,8 1 0 16,0-1 0-16,0 5 0 0,-8-4 0 0,8-1 0 0,0 1 0 16,0-1 0-16,-10 1 0 0,10 0 0 0,0-1 0 0,0-5 0 15,0 5 0-15,-8-5 0 0,8 1 0 0,0-4 0 0,0 3 0 16,0-4 0-16,0 0 0 0,0-5-32 0,0 4-68 0,0-4-32 0,0 0-24 15,-8 0-28-15,8-4-36 0,-10-1-72 0,10 0 40 0,-8 0 44 16,0-5 44-16,8 0 32 0,-9 1 24 0</inkml:trace>
        </inkml:traceGroup>
        <inkml:traceGroup>
          <inkml:annotationXML>
            <emma:emma xmlns:emma="http://www.w3.org/2003/04/emma" version="1.0">
              <emma:interpretation id="{DB190F77-85DB-4024-82B6-C6703EF00124}" emma:medium="tactile" emma:mode="ink">
                <msink:context xmlns:msink="http://schemas.microsoft.com/ink/2010/main" type="inkWord" rotatedBoundingBox="19955,13460 20344,13492 20339,13549 19951,13517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22405.0576">9063 9630 87 0,'0'0'100'0,"0"0"-4"0,8 0-4 0,-8 0-20 0,0 0 0 16,10 0-4-16,-10 0-8 0,8 0 0 0,0 0-8 0,-8 0 4 15,8 0-4-15,2 0-4 0,-2 0-8 0,0 0-4 0,1 0 0 16,-1 0 0-16,1 0 4 0,0 0-8 0,7 0 0 0,-8 0-4 0,10 0 0 15,-10-4-4-15,10 4-4 0,-10 0-4 0,9-6 0 16,-8 6-4-16,8 0-4 0,-1-4 0 0,-6 4-4 0,6 0 0 0,-6 0-4 16,-2-5-4-16,8 5-4 0,-7 0-4 0,-1 0-12 0,1 0-12 15,0 0-20-15,-1 0-16 0,0 0-20 0,2 0-12 0,-10 0-16 16,8 0-60-16,0 0-8 0,0 0 36 0,-8 0 32 0,10-5 16 16</inkml:trace>
        </inkml:traceGroup>
        <inkml:traceGroup>
          <inkml:annotationXML>
            <emma:emma xmlns:emma="http://www.w3.org/2003/04/emma" version="1.0">
              <emma:interpretation id="{9C14C82E-1130-4A78-8280-2257B8BF4693}" emma:medium="tactile" emma:mode="ink">
                <msink:context xmlns:msink="http://schemas.microsoft.com/ink/2010/main" type="inkWord" rotatedBoundingBox="20764,13289 21114,13319 21073,13805 20723,13775"/>
              </emma:interpretation>
            </emma:emma>
          </inkml:annotationXML>
          <inkml:trace contextRef="#ctx0" brushRef="#br0" timeOffset="-21864.5059">9874 9437 67 0,'0'-3'88'0,"8"3"-4"0,-8-6-8 0,0 6-24 15,0-4-4-15,8 4-4 0,-8-5-4 0,8 1 0 0,-8 4-4 16,9 0 0-16,-9 0 4 0,9-6-8 0,-1 6 4 0,-8 0-4 16,9 0-4-16,-1 0-4 0,0 0 4 0,-8 0-8 0,10 6 0 15,-2-6 0-15,-8 4 0 0,8 1 0 0,-8-1 4 0,8 2-4 0,2-3-4 16,-10 3 0-16,0-1-4 0,0 4 4 0,8 1-4 0,-8-5-4 15,0 5 0-15,0-1 0 0,0-4-4 0,0 4 0 0,0 2 0 16,0-7 0-16,0 6-4 0,-8 0 4 0,8-6 0 0,0 1-4 16,0-1 0-16,0 1 0 0,0-1 4 0,0 2-4 0,0-6 0 15,0 0 0-15,0 4 0 0,0-4 0 0,0 0 0 0,0 0-4 16,0 0 4-16,0 0 0 0,0 0 4 0,8 0-4 0,-8-4 0 0,0 4 0 16,8-6 0-16,-8 6 4 0,0 0-24 0,9 0 24 0,0 0 0 15,-9 0 0-15,8-4 0 0,1 4 0 0,-1 0-4 0,0 0 0 16,-8 0 0-16,8 0 4 0,2 4-4 0,-2-4 0 0,0 6 0 15,2-2 4-15,-2 6 0 0,0-5 0 0,1 0 4 0,-1 4 0 16,1-4-4-16,-9 5 4 0,8 0 4 0,1-2-4 0,-1 7 4 0,0-5 0 16,-8-1 4-16,10 6 0 0,-10-5 0 0,8-1 8 0,-8 5 4 15,0 1-4-15,0-5-4 0,0 4 4 0,0-5 0 0,0 6 0 16,-8-5 0-16,8 4-8 0,-10 0 4 0,2-4-4 0,0 0-4 0,-1-1 0 16,1 5 0-16,-1-9-4 0,-8 5-8 0,9-1 0 15,0-4 0-15,-10 0-4 0,10 0-4 0,-10 0-12 0,10-5-12 0,0 0-12 16,-9 0-16-16,8 0-16 0,0-5-16 0,1 0-24 0,-10 0-12 15,10-4-56-15,0 4-40 0,0-10 52 0,-2 6 24 0,2-5 32 16,8-1 28-16</inkml:trace>
        </inkml:traceGroup>
      </inkml:traceGroup>
    </inkml:traceGroup>
    <inkml:traceGroup>
      <inkml:annotationXML>
        <emma:emma xmlns:emma="http://www.w3.org/2003/04/emma" version="1.0">
          <emma:interpretation id="{768EF2A7-C94E-4EE0-B935-7BA9D1A6D774}" emma:medium="tactile" emma:mode="ink">
            <msink:context xmlns:msink="http://schemas.microsoft.com/ink/2010/main" type="paragraph" rotatedBoundingBox="10701,13162 14572,13185 14568,13828 10697,138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02141D-6980-496A-87EF-C3EB11FFC023}" emma:medium="tactile" emma:mode="ink">
              <msink:context xmlns:msink="http://schemas.microsoft.com/ink/2010/main" type="line" rotatedBoundingBox="10701,13162 14572,13185 14568,13828 10697,13805"/>
            </emma:interpretation>
          </emma:emma>
        </inkml:annotationXML>
        <inkml:traceGroup>
          <inkml:annotationXML>
            <emma:emma xmlns:emma="http://www.w3.org/2003/04/emma" version="1.0">
              <emma:interpretation id="{3519753B-9D47-4D41-8403-EB93A1DD615D}" emma:medium="tactile" emma:mode="ink">
                <msink:context xmlns:msink="http://schemas.microsoft.com/ink/2010/main" type="inkWord" rotatedBoundingBox="11341,13310 11684,13312 11681,13782 11338,13780"/>
              </emma:interpretation>
            </emma:emma>
          </inkml:annotationXML>
          <inkml:trace contextRef="#ctx0" brushRef="#br0" timeOffset="-122109.3251">461 9491 7 0,'0'-5'84'0,"-8"5"0"0,8-4-12 0,0 4-24 0,0-6-8 16,0 2-4-16,8-1 0 0,-8-1-4 0,0 6 4 0,0-4-8 16,8 0-4-16,-8-1 0 0,8 0 0 0,-8-1 4 0,9 3-4 15,-1-3 0-15,1 6 4 0,-9 0-4 0,9-4 0 0,-1 4 4 16,0 0-4-16,2 0-4 0,-2 4 0 0,0-4 0 0,0 6 4 15,-8-6-4-15,10 9-8 0,-10-4 4 0,8 0 0 0,-8 3 4 0,0 3 0 16,8-7-4-16,-8 6 0 0,0 0 0 0,0-1 0 16,0 6-4-16,0-5 0 0,-8 0-4 0,8-6 0 0,0 5-4 0,0 0 0 15,0-3-4-15,0 4 4 0,0-6-4 0,0 1 0 0,0-5 0 16,-8 5 4-16,8-5-4 0,0 0 0 0,0 0 0 0,0 0 0 16,8 0 0-16,-8 0 0 0,0-5 0 0,8 5 0 0,-8 0 0 0,0-5-4 15,9 1 4-15,-9 4-4 0,0 0 8 0,8 0-4 16,1-6 0-16,-9 6 4 0,9 0 0 0,-1 0 0 0,0-4 0 0,0 8-4 15,-8-4 0-15,10 6-4 0,-2-6 8 0,0 4 0 0,2 1-4 16,-2 0 4-16,9 4-4 0,-9-4 0 0,1 0 0 0,-1 4 4 16,1 1-4-16,-1 1 8 0,0-3-8 0,2 2 4 0,-2 5 4 15,-8-6 4-15,8 1 0 0,2 4 4 0,-10-5 0 0,0 6 4 0,0-1 0 16,0-4 0-16,0 5 0 0,0-6 0 0,-10 1-8 16,2 4 0-16,8-5-4 0,-8 1 4 0,-10 0-4 0,10 4-4 0,-1-9 0 15,1 4 0-15,-9 1-4 0,8-5 0 0,-7 0-4 0,6-1-8 16,-6 1-8-16,-2-5-12 0,10 5-4 0,-9-5-24 0,8 0-16 15,-8-5-24-15,9 5-16 0,-10-5-60 0,10-4-36 0,0 4 48 0,-10-5 28 16,10 1 28-16,0-5 20 0</inkml:trace>
        </inkml:traceGroup>
        <inkml:traceGroup>
          <inkml:annotationXML>
            <emma:emma xmlns:emma="http://www.w3.org/2003/04/emma" version="1.0">
              <emma:interpretation id="{C864F4E3-951F-4F98-A5D9-02BA34CCF8B0}" emma:medium="tactile" emma:mode="ink">
                <msink:context xmlns:msink="http://schemas.microsoft.com/ink/2010/main" type="inkWord" rotatedBoundingBox="14109,13182 14572,13185 14568,13828 14105,13825"/>
              </emma:interpretation>
            </emma:emma>
          </inkml:annotationXML>
          <inkml:trace contextRef="#ctx0" brushRef="#br0" timeOffset="-120730.0157">3221 9389 15 0,'0'0'92'15,"0"-5"-8"-15,0 5-4 0,0 0-24 0,0-6-4 0,0 2-8 16,0 4 0-16,0-5-4 0,0 0 0 0,10 5-4 0,-10-5 4 16,0 1 0-16,8-1-4 0,-8 0 4 0,8 0 0 0,1 1 4 0,-9-2 4 15,8 2 0-15,1-1-8 0,0 0 4 0,-1 0-4 0,0 5 0 16,2-4 0-16,-2-2 4 0,0 6-12 0,0 0 0 0,2-4-4 15,-2 4-4-15,9 0 0 0,-17 0-4 0,16 0-4 0,-6 0 0 16,-10 4-4-16,8 2 0 0,0-2 0 0,0 1-4 0,-8 0 0 16,10 0-4-16,-10 5 0 0,0-1 4 0,8 1-4 0,-8-1 0 0,0 1 0 15,0 0 0-15,0 4 0 0,-8-5 0 0,8 6 0 0,0-5-4 16,0-1 4-16,-10 5-4 0,10-4 0 0,0-1 0 0,-8 1 0 16,8-5 0-16,0 5 0 0,0-6 0 0,-8 1 0 0,8 1-16 0,0-2 20 15,0 0-4-15,0-4 0 0,0 0 4 0,0 6-4 0,0-6 0 16,0 0 0-16,0 0 0 0,0 0 0 0,0 0 4 15,8 0-4-15,-8 0 0 0,0-6 0 0,0 6 0 0,8-4 0 0,-8 4 0 16,10-4 0-16,-10 4 0 0,8 0 0 0,0-6 0 0,-8 6 0 16,9-5 4-16,0 5-4 0,-1 0 0 0,1-4 4 0,-9 4 0 15,8 0-4-15,0 0 0 0,1 0 4 0,0 0-4 0,-9 0 4 16,8 0 0-16,0 4 0 0,2-4 0 0,-2 5 0 0,0 1 0 0,-8-6 4 16,9 4 0-16,0 0-4 0,-1 2 4 0,0-2 0 0,-8 6 0 15,9-5 4-15,-1 4-4 0,0-5 0 0,2 6 0 0,-10 0 4 16,8 0 0-16,0-1 0 0,2 1 0 0,-10-1 4 0,8 5 0 15,0-3 0-15,-8-2 0 0,8 5 0 0,-8-4 4 0,0 5-4 16,0-6 0-16,0 5 0 0,0 1 4 0,9-5 4 0,-18 4 0 16,9-5-4-16,0 6 4 0,0-5 0 0,-8 4-16 0,0-5 16 0,8 6-4 15,-8-5 4-15,-2 4-4 0,2-5-4 0,0 1 0 0,-10 0-4 16,10-1-12-16,-1 1 0 0,-7 0 0 0,7-6 0 0,-8 6 0 16,9-5 0-16,-10-1 0 0,1 1 0 0,8-5 0 0,1 5 0 0,-9-5 0 15,9 0 0-15,-10-5 0 0,10 5 0 0,0-5-20 16,-2 1-12-16,2-1-12 0,0-5-16 0,0 6-16 0,-2-6-16 0,2 0-16 15,0 1-24-15,-1-1-24 0,1 0-32 0,0 1-64 0,8-5 12 16,-10 4 44-16,10-5 32 0,-8 6 36 0,0-5 28 0</inkml:trace>
        </inkml:traceGroup>
        <inkml:traceGroup>
          <inkml:annotationXML>
            <emma:emma xmlns:emma="http://www.w3.org/2003/04/emma" version="1.0">
              <emma:interpretation id="{DB6C77CA-BD07-450A-AC9C-4B46E8AF68A6}" emma:medium="tactile" emma:mode="ink">
                <msink:context xmlns:msink="http://schemas.microsoft.com/ink/2010/main" type="inkWord" rotatedBoundingBox="10700,13336 11007,13337 11007,13382 10699,13380"/>
              </emma:interpretation>
            </emma:emma>
          </inkml:annotationXML>
          <inkml:trace contextRef="#ctx0" brushRef="#br0" timeOffset="-122607.9906">-188 9480 23 0,'0'0'100'0,"0"0"0"16,0 0-4-16,0 0-20 0,0 0-4 0,0 0 0 0,0 0 8 16,9 4-4-16,-9-4 0 0,0 0-4 0,9 0-8 0,-9 5-4 15,8-5 0-15,-8 0-4 0,8 0-4 0,0 0 0 0,2 5-4 16,-10-5-4-16,8 0-4 0,0 0-4 0,2 0 0 0,-2 0-4 16,0 0-8-16,1 0-4 0,-1 0 0 0,0 0-8 0,1 0 0 0,0-5-4 15,-1 5 0-15,0 0-4 0,2 0-8 0,-2-5-12 0,9 5-12 16,-8-4-8-16,-1 4-16 0,0-6-36 0,1 6 12 0,-1-4-16 15,1 4-20-15,0-5-12 0,-1-1-56 0,10 6-32 0,-10-4 40 0,0 4 40 16,1 0 20-16,0-4 20 0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4:18.67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F5CF275-1F07-4432-BF37-1FA41BDC32A3}" emma:medium="tactile" emma:mode="ink">
          <msink:context xmlns:msink="http://schemas.microsoft.com/ink/2010/main" type="inkDrawing" rotatedBoundingBox="18887,10987 29188,9254 29466,10911 19166,12644" semanticType="callout" shapeName="Other">
            <msink:sourceLink direction="with" ref="{388E01C1-8B8B-4F20-A146-FDE809D83697}"/>
            <msink:sourceLink direction="with" ref="{B2BBDBFB-5184-44C6-A7A3-1B51AA1E0656}"/>
          </msink:context>
        </emma:interpretation>
      </emma:emma>
    </inkml:annotationXML>
    <inkml:trace contextRef="#ctx0" brushRef="#br0">-2 2601 51 0,'0'0'76'16,"0"4"-4"-16,0-4-12 0,0 0-24 0,0 0-4 15,0 0-4-15,0 0-4 0,0 0 0 0,0 0 0 0,0 0 0 0,0 0-4 16,0 0 4-16,0 0 0 0,0 0 0 0,0 0 4 0,0 0 0 15,0 0 0-15,0 0 0 0,0 0 0 0,0 0 4 0,0 0 0 16,0 0 0-16,0 0 0 0,0 0 4 0,0 0-4 0,0 0 4 0,0 0 0 16,9 0-4-16,-9 0 0 0,0 0-4 0,0-4 4 0,9 4-4 15,-9-6 0-15,0 6 0 0,8-4 0 0,-8-1-4 0,8 1 0 16,-8-6 0-16,10 5 0 0,-2-5-4 0,-8 2 0 0,8-3 0 16,1-3-4-16,0 4 0 0,-1-4 0 0,1 4-4 0,-1-4 4 15,0-1-4-15,1-4 0 0,0 5-4 0,-1-1 4 0,10-4 0 16,-10 0 0-16,0 5-4 0,10-5 4 0,-10 0-4 0,9 4 0 0,-9-4-4 15,0 0 4-15,10 4 0 0,-10-4 0 0,10 0 0 0,-10 0-4 16,9 5 0-16,-8-6 0 0,-1 1-4 0,9 0 4 0,-9 4-4 16,10-4 0-16,-10 0 0 0,10-1 0 0,-10 1 4 0,9 5-4 15,-8-4 0-15,8-2 0 0,-9 5 0 0,8-4 0 0,-6 1 4 16,6 3 0-16,2-4-4 0,-10 0 4 0,9 4-4 0,-8-4 0 16,8 4 4-16,-1-4-8 0,2 5 4 0,-10-1 0 0,10-4-4 15,-10 5 4-15,9-1 0 0,-8-4 0 0,8 5 0 0,-9-1 0 0,10 1 0 16,-10-1 0-16,10-4 0 0,-10 5 0 0,0-1 0 0,9-4 0 15,-9 5 0-15,10-6 4 0,-10 2-4 0,10 3 0 0,-2-4-4 16,-8 5 4-16,10-5 0 0,-10 0 0 0,9 4 0 0,-8-4 0 0,0 0 0 16,7 0 0-16,-8 4 0 0,10 1 0 0,-10-5 0 15,2 4 0-15,6 1 0 0,-7-1-4 0,-1 1 4 0,1 0-4 0,8 0 4 16,-9-1 4-16,0 1-4 0,2 4 0 0,-2-5-4 0,0 6 4 16,10-1-4-16,-10-4 4 0,0 5-4 0,1-1 4 0,-1 0-4 15,1 1 4-15,0-6 0 0,-1 5 0 0,10 1 0 0,-10-1 0 0,0 0-4 16,0 1 4-16,2-1 0 0,6 1-4 0,-7-1 4 0,-1 1-4 15,1-1 4-15,0 1 0 0,7 0 0 0,-16-2 0 0,18 2 0 16,-10 4 0-16,-8-5 0 0,8 1 0 0,2 4 0 0,-2 1 0 16,-8-1 0-16,8-5 0 0,-8 5 0 0,9 5 0 0,-9-5 0 15,0 0 0-15,0 1 4 0,8 4-4 0,-8-5 0 0,0 5 0 0,0-5 0 16,0 5 0-16,0-5 0 0,8 5 0 0,-8-4 0 0,0-1 0 16,0 0 0-16,10 5 0 0,-10-5 0 0,8-5 0 0,-8 6 0 15,8-1 0-15,0-5 0 0,2 6-4 0,-2-6 4 0,-8 5-16 16,8-5 20-16,1 1 0 0,0 5-4 0,-1-7 0 0,1 2 0 15,-1 4 0-15,0-4 4 0,1 4-4 0,0-4 0 0,-1 3 0 0,-8 2 0 16,8-6 0-16,2 5 4 0,-10 1 0 0,8-2-4 16,-8 6 0-16,0-4 0 0,8-1 0 0,-8 1 4 0,0 4-4 0,0-6 0 15,9 2 0-15,-9 4 0 0,0-5 0 0,0 0 0 0,0 5 4 16,9-5-4-16,-9 1 0 0,0-2 0 0,0 6-4 0,8-4 4 16,-8-1 0-16,0 5 0 0,0-5 0 0,0 0 4 0,8 5-4 0,-8 0 0 15,0-4 0-15,0 4 4 0,0 0 0 0,0 0-4 0,0 0 4 16,0 0 0-16,0 0 0 0,0 0 0 0,0 0 4 0,0 0-4 15,0 0 4-15,0 0 0 0,0 0 0 0,0 0-4 0,0 0 0 16,0 0 0-16,0 0 0 0,0 0-4 0,0 0 4 0,0 0 0 16,0 0 0-16,0 0-4 0,0 0 0 0,0 0 4 0,0 0 0 15,0 0-4-15,0 0 0 0,0 0 4 0,0 0-24 0,0 0 28 0,0 0-4 16,0 0 0-16,0 0-4 0,0 0 0 0,0 0 4 0,0 0-4 16,0 0 4-16,0 0-4 0,0 0 4 0,0 0-4 0,0 0-4 15,9 0 4-15,-9 4 0 0,0-4 0 0,8 0 4 0,-8 5-4 16,8-5-4-16,-8 0 4 0,10 0 4 0,-2 5-4 0,0-5 4 15,2 0 0-15,-2 0-4 0,0 0 0 0,0 0 0 0,10 0 4 0,-10 5-4 16,9-5 0-16,-9-5 4 0,10 5 0 0,-10 0-4 0,10 0 0 16,-2-5 0-16,-7 5 4 0,8-5-4 0,0 5 0 0,-9 0 0 15,10-4 4-15,-2 4-4 0,-6 0 0 0,6 0 4 0,1-5-4 16,-8 5 0-16,8 0 0 0,-9 0 4 0,10 0-4 0,-10-5 0 16,10 5 0-16,-2 0 0 0,-8 0 4 0,10-5-4 0,-10 5 4 0,9 0 0 15,1-4 0-15,-2 4 0 0,2-6-4 0,-2 1 0 0,2 1 4 16,-1-1 0-16,-1 0 0 0,10 1 0 0,-8-1-4 0,-2 0 4 15,10 0 0-15,-9 1-4 0,9-1-16 0,0-5 24 0,-10 5-4 16,10 1-4-16,-1-1 4 0,-7 1 0 0,8-2-4 0,-10-3 4 16,9 4 0-16,-7 0 0 0,8 0-4 0,-2 5 0 0,-6-9 4 0,7 9-4 15,-7-5 0-15,6 0 0 0,-6-1 0 0,8 3 0 0,-9 3 0 16,9-5 4-16,-10 0-4 0,10 0 0 0,-9 5 0 16,9-5 0-16,-1 0 4 0,-8 1-4 0,9 4 0 0,0-5 4 0,-1 0-4 15,1 1 4-15,0-1-4 0,-2 0 4 0,2 0 0 0,-1 0 0 16,1 5 0-16,0-10-4 0,0 6 4 0,-1 4-4 0,9-5 4 15,-8 1 0-15,0-2-4 0,-1 2 4 0,1-1-4 0,8 0 0 0,-9 0 4 16,1 1 0-16,0 4-4 0,0-6 4 0,-2 2-4 0,2 4 4 16,-9-5-4-16,9 5-4 0,0-4 4 0,-1-2 0 0,-8 6 0 15,8-4 0-15,1 4 0 0,-8-5 0 0,7 5 0 0,0-5 0 16,-8 5 4-16,9-5 0 0,0 5-4 0,-1 0 4 0,-8-4 0 16,8 4 0-16,1-5-20 0,0 5 24 0,-1-5 0 0,1 5-4 15,0-5 0-15,0 5 0 0,-1-5 0 0,1 5-4 0,-2-5 4 0,2 5 0 16,0-5-4-16,-1 5 0 0,1-4 4 0,0-1-4 0,0 5 0 15,-1-5 0-15,1 5 0 0,0 0 0 0,-2-4 0 0,2 4 4 16,-1-6 0-16,1 6 0 0,0 0-8 0,0-4 4 0,-1 4 8 16,-8 0-8-16,8 0 0 0,1-5 4 0,0 5-4 0,-1 0 4 0,1-5-4 15,0 5 0-15,-1 0 0 0,1-5 0 0,0 5 4 0,0 0-4 16,-2 0 4-16,2-3 0 0,-1 3-4 0,1-6 4 0,0 6 0 16,0 0 0-16,7 0 0 0,-7 0 0 0,0 0 0 0,-1 0-4 15,1 0 0-15,8 0 4 0,-8 0-4 0,-1 0 4 0,1 0-4 16,0 0 4-16,0 0 0 0,-2-5 0 0,2 5 0 0,-1 0-8 0,1 0 4 15,0 0 0-15,-9-5 0 0,9 5 4 0,-2 0 0 0,2 0-4 16,0 0 0-16,-1-4 0 0,1 4 4 0,0 0-4 0,0 0 4 16,-1-6-4-16,1 6 0 0,0 0 0 0,-2-4 4 0,2 4-4 15,-1 0 0-15,1 0 4 0,8-5-4 0,-8 5 0 0,-1-5 0 16,9 5 4-16,-8-5-4 0,0 5 0 0,8-4 0 0,-9 4 4 0,1 0 0 16,0 0-4-16,-1 0 0 0,1-5 0 0,8 5 0 0,-8 0 0 15,-1 0 0-15,1-5 4 0,0 5-4 0,-1 0 4 0,1-5-4 16,-2 5 4-16,2 0-4 0,-8-4 0 0,7 4 0 0,1-6 0 15,0 6 0-15,0-5 0 0,-1 5-4 0,0-4 4 0,0 4 0 16,11-5 0-16,-12 5 0 0,2-5 4 0,-1 5-8 0,1 0 8 16,8-4-4-16,-8 4 0 0,-1-5 0 0,1 5 4 0,8-5 0 0,-8 0-4 15,7 5 0-15,-7 0 0 0,0 0 0 0,8-4 0 0,-9 4 4 16,1-5 0-16,8 5-4 0,-8 0 0 0,-1-4 0 0,1 4 0 16,8 0 4-16,-9 0-4 0,1-6 4 0,0 6 0 0,0 0-4 15,-1 0 0-15,1 0 0 0,0-5 0 0,-1 5 0 0,0 0 0 16,0 0 0-16,1 0 0 0,0-4 0 0,0 4 0 0,7 0 0 0,-7 0 4 15,0-5-4-15,0 5 0 0,-1 0 4 0,1-5-4 16,0 5 0-16,7 0 0 0,-7 0 0 0,0 0 0 0,0 0 0 0,-1 0 0 16,9 0 0-16,-8 0 0 0,0 0 0 0,-2 0 0 0,-6-5 0 0,7 10 0 15,1-10 0-15,0 5 0 0,-1 0 0 0,1 0 0 16,-10 0 0-16,10-5 0 0,0 5 0 0,-9 0 0 0,8 0 0 0,-8 0 0 16,9 0 0-16,0 0 0 0,-10-4 0 0,10 4 0 0,-9 0 0 15,9-5 0-15,-10 5 0 0,10 0 0 0,0-5 0 0,-9 5 0 16,9 0 0-16,0-5 0 0,-1 5 0 0,-9-5 0 0,10 5 0 15,0 0 0-15,0-4 0 0,-1 4 0 0,1 0 0 0,0 0 0 16,-1-5 0-16,0 5 0 0,1 0 0 0,-1-4 0 0,1 4 0 0,0 0 0 16,-1-7 0-16,1 7 0 0,-10 0 0 0,10-3 0 0,0 3 0 15,-1-5 0-15,1 5 0 0,0 0 0 0,0-5 0 0,-9 5 0 16,7 0 0-16,2 0 0 0,0 0 0 0,0-5 0 0,-9 5 0 16,9 0 0-16,0 0 0 0,-10 0 0 0,10 0 0 0,-1 0 0 15,-7 0 0-15,6-4 0 0,-6 4 0 0,7 0 0 0,1 0 0 0,-10 0 0 16,10 0 0-16,0 0 0 0,-9 0 0 0,9 0 0 0,-10 0 0 15,10-6 0-15,-8 6 0 0,7 0 0 0,-8-4 0 0,8 4 0 16,1 0 0-16,-8 0 0 0,7 0 0 0,-8 0 0 0,8 0 0 16,-7 0 0-16,-2-5 0 0,10 5 0 0,-9 0 0 0,1 0 0 15,-2 0 0-15,10 0 0 0,-8 0 0 0,-2 0 0 0,1 0 0 16,0 0 0-16,0 0 0 0,1 0 0 0,-2 0 0 0,-7 0 0 0,8 0 0 16,0-5 0-16,-9 5 0 0,10 0 0 0,-10 5 0 0,10-5 0 15,-10-5 0-15,0 5 0 0,10 5 0 0,-10-5 0 0,0 0 0 16,1 0 0-16,-1 0 0 0,0 0 0 0,2 0 0 0,-2 0 0 0,0 0 0 15,-8 0 0-15,8 0 0 0,-8 0 0 0,10 0 0 16,-10 0 0-16,8 0 0 0,-8 0 0 0,0 0 0 0,0 0 0 0,0 0 0 16,0 0 0-16,0 0 0 0,0 0 0 0,0 0 0 0,0 0 0 15,0 0 0-15,0 0 0 0,0 0 0 0,0 0 0 0,0 0 0 16,0 0 0-16,0 0 0 0,0 0 0 0,0 0 0 0,0 0 0 16,0 0 0-16,0 0 0 0,0 0 0 0,0 0 0 0,0 0 0 15,0 0 0-15,0 0 0 0,0 0 0 0,0 0 0 0,0 0 0 0,0 0 0 16,0 0 0-16,0 0 0 0,0 0 0 0,0 0 0 0,0 0 0 15,0 0 0-15,0 0 0 0,0 0 0 0,0 0 0 0,0 0 0 16,0 0 0-16,0 0 0 0,0 0 0 0,0 0 0 0,0 0-36 16,-8 0-76-16,8-5-28 0,0 5-36 0,-10 0-32 0,2 0-84 15,0 0 8-15,0 0 56 0,-2-4 40 0,2 4 40 0,-9 0 28 0,9 0 24 16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4:39.2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430229B-2D31-41E1-995A-053C564E9D16}" emma:medium="tactile" emma:mode="ink">
          <msink:context xmlns:msink="http://schemas.microsoft.com/ink/2010/main" type="writingRegion" rotatedBoundingBox="19976,14564 27144,14537 27150,15938 19981,15965"/>
        </emma:interpretation>
      </emma:emma>
    </inkml:annotationXML>
    <inkml:traceGroup>
      <inkml:annotationXML>
        <emma:emma xmlns:emma="http://www.w3.org/2003/04/emma" version="1.0">
          <emma:interpretation id="{003CBB80-E1E9-4711-AB36-1E941C8E7EF0}" emma:medium="tactile" emma:mode="ink">
            <msink:context xmlns:msink="http://schemas.microsoft.com/ink/2010/main" type="paragraph" rotatedBoundingBox="19976,14564 27144,14537 27150,15938 19981,159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6AA475-F590-460C-ABB0-63327917DBB4}" emma:medium="tactile" emma:mode="ink">
              <msink:context xmlns:msink="http://schemas.microsoft.com/ink/2010/main" type="line" rotatedBoundingBox="19976,14564 27144,14537 27150,15938 19981,15965"/>
            </emma:interpretation>
          </emma:emma>
        </inkml:annotationXML>
        <inkml:traceGroup>
          <inkml:annotationXML>
            <emma:emma xmlns:emma="http://www.w3.org/2003/04/emma" version="1.0">
              <emma:interpretation id="{3949A8C5-9987-4A6B-B9FE-CC633C302714}" emma:medium="tactile" emma:mode="ink">
                <msink:context xmlns:msink="http://schemas.microsoft.com/ink/2010/main" type="inkWord" rotatedBoundingBox="19976,14667 21030,14663 21035,15961 19981,159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-3 102 11 0,'0'-6'88'15,"0"2"-4"-15,8-5-12 0,-8 3-24 0,0 2-4 0,0-1 0 16,8 0-8-16,-8 0 0 0,10 1 0 0,-10-2 0 0,8 2 0 0,0-1 0 16,1 1 0-16,-1-2 0 0,1 2 0 0,8-1-4 0,-9 0 8 15,0-1-4-15,10 3-4 0,0 3 0 0,-10-6 0 0,9 6 4 16,0 0-4-16,0 0-4 0,-1 0-4 0,2 0 4 0,0 6 0 0,6-3 0 16,-7 3 0-16,1 4 0 0,-2-6 0 0,10 6 0 0,-8 5 0 15,-2-6 0-15,10 5 0 0,-9 1-4 0,-1-1-12 0,2 1 16 16,0 4-4-16,-2-5 4 0,1 5-4 0,1 0 0 0,-10-5 0 15,8 6-4-15,-6-1 4 0,-2 0-4 0,0 1 0 0,1-6 0 16,0 5 0-16,-9 1 0 0,8-1-4 0,-8-5 4 0,0 5-4 16,0 0 0-16,0 0 0 0,0-4-4 0,-8 4 0 0,-1 1 0 0,0-1 0 15,1-5 0-15,0 5 0 0,-2 0 0 0,-6 0-4 0,-2-4 0 16,10 4 0-16,-17-5-4 0,7 1 0 0,2 4-4 0,-10-10 4 16,9 6 0-16,-9-1 0 0,0-5-8 0,10 1 8 0,-10 0-4 15,9-5-4-15,-9-1-4 0,10 2 0 0,-10-6-4 0,8 0-12 0,10 0-8 16,-9 0-16-16,0-6-8 0,9 2-12 0,-9-1-12 15,9-5-4-15,8 7-16 0,-10-8-16 0,2 2-12 0,8 3 0 0,0-3-44 16,0-1-36-16,0 1 24 0,8-5 40 0,-8 3 24 0,10 2 24 16</inkml:trace>
          <inkml:trace contextRef="#ctx0" brushRef="#br0" timeOffset="-393.9469">98-28 79 0,'0'0'104'0,"0"-5"-8"0,0 5-8 0,0 0-24 16,0 0 0-16,10 0 0 0,-10 0 0 0,0 0 4 0,0 5 0 16,0 0-20-16,0-1 20 0,0 1 0 0,0 0-4 0,0 4-4 15,8 0 0-15,-8 2-4 0,0-2 0 0,8 6-8 0,-8-1 4 16,10 5-4-16,-10-4 4 0,0 4-4 0,0 0-4 0,8 0-4 0,-8 5-4 15,0-5-4-15,0 1 0 0,0 3-8 0,0-3-4 16,0-1 0-16,0 0 0 0,0 5-4 0,0-4-4 0,0-1 0 0,0-5-4 16,0 5-4-16,0 0 0 0,0-4-4 0,0 4 4 0,0-4 0 15,0-1-4-15,0-4 0 0,0 3 0 0,0-4 0 0,0 2 0 16,0-2-4-16,0 1 0 0,0-1-4 0,0-3-8 0,0-2-4 0,0 1-8 16,0 0-4-16,0-5-4 0,0 5-12 0,0-5-4 15,0 0-4-15,0 0-8 0,0 0-4 0,0-5-8 0,0 0-4 0,0 0-8 16,0 1-8-16,0-2-8 0,0-3-4 0,0-1-16 0,-8 1-24 15,8-2-20-15,0-2 28 0,-10 4 20 0,10-6 24 0</inkml:trace>
          <inkml:trace contextRef="#ctx0" brushRef="#br0" timeOffset="803.8496">721 926 87 0,'0'0'100'0,"0"0"-4"0,0 0 0 0,9 0-24 0,-9 0 0 0,0 0-4 16,0 0 0-16,8 0-4 0,-8 0-4 0,8 0 4 15,-8 0-8-15,10 0 0 0,-2 0 4 0,0 0-8 0,2 0-4 0,-2 0-4 16,0 0-4-16,9 0-8 0,-8 0 0 0,-1 0-8 0,9-5-8 16,-9 5 0-16,10-4-4 0,-10 4-4 0,10-5 0 0,-2 0-4 15,2 1-8-15,-10 4-8 0,9-11-16 0,-9 7-16 0,10-1-20 0,-2 1-36 16,-6-2-40-16,-2-3-88 0,0 4 16 0,1 0 36 0,-1-5 32 16,1 6 32-16,-9-1 24 0</inkml:trace>
          <inkml:trace contextRef="#ctx0" brushRef="#br0" timeOffset="594.4096">790 619 19 0,'0'0'92'0,"0"5"-8"0,0-1-4 0,0-4-28 16,0 6 0-16,0-6-4 0,0 5 0 0,0-5-4 0,0 4-8 0,0-4 0 15,0 5 0-15,8-5-20 0,-8 5 20 0,8-5 0 16,-8 0 4-16,9 0-8 0,-9 0 4 0,9 5 4 0,-1-10-8 0,1 5 4 16,-1 0 0-16,0-5-8 0,2 0 4 0,-2 1 0 0,0-1-8 15,0-1 0-15,10-3-4 0,-10 0-4 0,1-1-4 0,0 0-4 16,-1 2-4-16,1-7 4 0,-1 5 0 0,0-5-4 0,0 2 0 16,2-2 0-16,-10-5-4 0,8 7 4 0,-8-2-4 0,0 1 0 15,8-1 4-15,-8 1-4 0,0-1 4 0,0 1 0 0,-8-1-4 0,8 1 0 16,-8 5 0-16,-2-1-4 0,10-5 4 0,-8 11 4 0,0-6-4 15,0 0 0-15,-1 1 4 0,1 4-4 0,-1 1 0 0,0-1 0 16,1 0 0-16,0 0 0 0,-2 5 0 0,2 0 0 0,0-5 0 16,0 5 0-16,-2 5 4 0,2-5 0 0,8 5 0 0,-8 0-4 15,-1-5 4-15,1 9 0 0,8-4 4 0,-9 4 0 0,0 1 0 0,9 0 4 16,-8 0 4-16,8-1 0 0,-8 5 0 0,8 1 4 0,-8-1 0 16,8 1-16-16,0-1 24 0,0 5 0 0,-10 1 4 0,10-2-8 15,0 1 4-15,0 6 0 0,0-2-4 0,0-3 4 0,0 4-8 0,0 0 4 16,0 5-8-16,0-6 4 0,10 6 0 0,-10 0 0 0,0-5-4 15,8 5-4-15,-8 0 0 0,0 0-4 0,8-6 0 0,-8 6 0 16,8 0 0-16,-8-1-4 0,9-3 0 0,0-2 0 0,-9 6 0 16,8-9-4-16,-8 4 0 0,9 0 4 0,-9-5-4 0,8-1 0 15,-8 2 0-15,0-1 0 0,8-5 0 0,-8 1-8 0,0-1 0 16,0-4 0-16,0 0-8 0,0-1 0 0,0 0-8 0,0-4-8 16,0 0-4-16,0 0-8 0,0-5-12 0,0 5-4 0,0-5-16 15,0 0-8-15,0-5-8 0,0 5-8 0,0-10-12 0,0 5-4 0,0 1-20 16,0-5-36-16,-8-1-12 0,8 0 32 0,-8-5 36 0,8 2 20 15</inkml:trace>
        </inkml:traceGroup>
        <inkml:traceGroup>
          <inkml:annotationXML>
            <emma:emma xmlns:emma="http://www.w3.org/2003/04/emma" version="1.0">
              <emma:interpretation id="{312EEAF4-64C9-459A-A09B-B9221AB8BE66}" emma:medium="tactile" emma:mode="ink">
                <msink:context xmlns:msink="http://schemas.microsoft.com/ink/2010/main" type="inkWord" rotatedBoundingBox="21800,14941 22200,14939 22201,15183 21801,1518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30.0372">1821 264 19 0,'0'0'108'0,"0"0"-12"16,0 0-4-16,0 0-24 0,0 0-8 0,0 0 8 0,0 0 0 0,0 0 0 15,0 0-4-15,0 0 4 0,9 0 0 0,-9 0-8 16,8 0 0-16,-8 0 0 0,8 0 0 0,2 0-4 0,-10 0 0 0,8 0 0 15,0 0-4-15,0 0-4 0,2 0 0 0,6 0 4 0,-7 0-4 16,0 0-4-16,8 0-8 0,-9 0 4 0,0 0-4 0,10-3-8 16,-10 3 4-16,10-6-12 0,-2 6 0 0,-7 0-4 0,8-5-4 0,-9 5 0 15,9 0-4-15,1-5 0 0,-10 5-4 0,10 0 4 0,-10-5-4 16,0 5 0-16,10 0 0 0,-10 0-4 0,0 0-4 0,1 0 4 16,-1 0-8-16,0 0-4 0,2 0-8 0,-10 0-12 0,8 0-4 15,0 0-12-15,-8 0-12 0,0 0-4 0,8 0-16 0,-8 0-8 16,0 0-16-16,0 0-16 0,0 0-8 0,-8 0-4 0,8 0-44 15,-8 0-32-15,8 0 36 0,-8 0 28 0,-2 0 28 0</inkml:trace>
          <inkml:trace contextRef="#ctx0" brushRef="#br0" timeOffset="2485.3502">1830 471 39 0,'0'4'104'0,"0"-4"-8"0,0 6 4 0,8-6-24 16,-8 0 0-16,0 4 0 0,8-4 4 0,-8 0 4 0,0 0-12 16,10 0 0-16,-10 0 0 0,8 0-4 0,0 0 4 0,0 0-4 0,2 0 0 15,-2 0 0-15,0 0 0 0,1 0-4 0,0 0-4 16,-1 0-8-16,9-4-8 0,-9 4-4 0,1 0-4 0,8-6-4 16,-9 6-12-16,10 0-16 0,-1-4 12 0,-8 4 0 0,7-5-4 0,-7 5 0 15,7-5-4-15,-6 5-4 0,-2 0-12 0,10-4-8 16,-10 4-20-16,0 0-20 0,0 0-28 0,2 0-20 0,-2 0-32 0,0 0-32 15,-8 0-52-15,9 0-36 0,-9 0 52 0,0 0 40 0,0 0 24 0,0 0 28 16</inkml:trace>
        </inkml:traceGroup>
        <inkml:traceGroup>
          <inkml:annotationXML>
            <emma:emma xmlns:emma="http://www.w3.org/2003/04/emma" version="1.0">
              <emma:interpretation id="{7B6F2007-8B4F-4B89-AFE1-91BC8C37CC9F}" emma:medium="tactile" emma:mode="ink">
                <msink:context xmlns:msink="http://schemas.microsoft.com/ink/2010/main" type="inkWord" rotatedBoundingBox="23137,14553 23810,14550 23815,15739 23141,1574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727.0274">3424-144 59 0,'0'0'92'0,"0"0"-4"0,0-4-4 0,0 4-24 16,8 0-4-16,-8 0-4 0,0 0 0 0,0 0 0 0,0 0 0 15,-8 0 0-15,8 0-8 0,0 0 0 0,0 0-4 0,0 4 4 16,0-4-4-16,0 0 0 0,-8 6 0 0,8-6-4 0,-9 4-4 0,0 1 4 16,1 5 0-16,8-6 4 0,-9 6-8 0,1-1 0 0,0 1-4 15,-10 5 0-15,10-1 0 0,0 6 0 0,-10-6-4 0,10 5-4 16,-1 0 4-16,-8 1-4 0,9-1 0 0,-1 4 0 0,-7-4 0 15,6 6 0-15,2-2-4 0,-10 2 0 0,10-2-4 0,0 6 0 16,0-5 0-16,-1 5 0 0,0-1 0 0,9 1-4 0,0 0 4 0,-8 0-24 16,8 0 28-16,0 5-4 0,0-5 0 0,0 4 0 0,0 1 0 15,0 0-8-15,8-1 0 0,-8 0 0 0,9 0-4 0,0 1 0 16,-9-5 0-16,8 5 4 0,0-6 0 0,0 1-4 0,2 0 0 16,-2-5 0-16,0 0-8 0,2-5 0 0,-2-1-4 0,9 2-12 15,-9-1-12-15,0-9-12 0,1 5-12 0,0-6-12 0,-1-3-8 0,0-2-12 16,10 1-16-16,-10-1-12 0,-8-4-24 0,9-4-60 15,0-1 0-15,-1-5 40 0,0 1 28 0,-8-6 28 0</inkml:trace>
          <inkml:trace contextRef="#ctx0" brushRef="#br0" timeOffset="3987.3332">3569 481 87 0,'0'0'116'0,"0"0"-16"16,0 0-8-16,0 0-32 0,8 0-4 0,-8 4 0 0,0-4 0 15,0 0-8-15,9 0 0 0,-9 0 0 0,0 5 0 0,9-5-4 16,-9 0 4-16,8 0-4 0,1 0-8 0,-1 0-4 0,0 4-4 16,1-4 0-16,0 0-12 0,-1 0 0 0,10 0-4 0,-10 0 0 15,0-4-8-15,1 4 0 0,8 0-4 0,-8 0 0 0,-1 0-4 16,0 0-12-16,10 0-8 0,-10 0-20 0,0 0-16 0,2 0-16 0,-2 0-16 15,0 0-20-15,1-5-48 0,-9 5-20 0,8 0 40 0,1 0 28 16,-1 0 20-16</inkml:trace>
        </inkml:traceGroup>
        <inkml:traceGroup>
          <inkml:annotationXML>
            <emma:emma xmlns:emma="http://www.w3.org/2003/04/emma" version="1.0">
              <emma:interpretation id="{D100456D-7EDD-4A86-A328-77465208491F}" emma:medium="tactile" emma:mode="ink">
                <msink:context xmlns:msink="http://schemas.microsoft.com/ink/2010/main" type="inkWord" rotatedBoundingBox="24321,14588 27138,14547 27157,15861 24340,15901"/>
              </emma:interpretation>
              <emma:one-of disjunction-type="recognition" id="oneOf3">
                <emma:interpretation id="interp3" emma:lang="" emma:confidence="0">
                  <emma:literal>3,3)</emma:literal>
                </emma:interpretation>
                <emma:interpretation id="interp4" emma:lang="" emma:confidence="0">
                  <emma:literal>3, 3)</emma:literal>
                </emma:interpretation>
                <emma:interpretation id="interp5" emma:lang="" emma:confidence="0">
                  <emma:literal>3 3)</emma:literal>
                </emma:interpretation>
                <emma:interpretation id="interp6" emma:lang="" emma:confidence="0">
                  <emma:literal>Ę, 3)</emma:literal>
                </emma:interpretation>
                <emma:interpretation id="interp7" emma:lang="" emma:confidence="0">
                  <emma:literal>ę, 3)</emma:literal>
                </emma:interpretation>
              </emma:one-of>
            </emma:emma>
          </inkml:annotationXML>
          <inkml:trace contextRef="#ctx0" brushRef="#br0" timeOffset="4535.8649">4362 206 15 0,'0'0'88'0,"-8"-4"-12"0,8-1-4 0,0 0-24 15,0 1 0-15,-8-2-4 0,8-3-8 0,0 5 4 0,0-1-8 0,0-5 0 16,8 5 0-16,-8-4-8 0,0 5 4 0,8-2 0 0,-8 1 0 0,8 1 0 15,1-6 8-15,-9 10 0 0,8-5 4 0,1 5-4 16,0-4 8-16,-1 4-4 0,0 0-4 0,2 0-4 0,-2 4-4 0,0 1-8 16,0-5 8-16,-8 10-8 0,10-6 0 0,-2 7 0 0,0-3 0 15,-8 2 0-15,0 0-4 0,9-1 0 0,-9 6 0 0,0-6-4 16,0 6 0-16,0-1-4 0,-9 0 0 0,9 1 0 0,0-1-4 0,-8 1 0 16,8-1 0-16,-8-5-4 0,8 6 4 0,-10-6-4 0,10 1 4 15,0-1-8-15,0 1 8 0,0-5-8 0,0 5 4 0,-8-6-4 16,8 2 0-16,0-2 4 0,0-4-4 0,0 0 0 0,0 5 4 15,8-5-4-15,-8 0 4 0,10 0 0 0,-10 0 0 0,0 0 0 16,8 0 0-16,-8 0 0 0,8 0 0 0,1 0 0 0,-1 0 0 16,1 0 0-16,0 0 0 0,-1 0 4 0,0 0-8 0,0 0 4 15,2 4 0-15,-2-4 0 0,0 6 4 0,2-2-4 0,-2 1 4 0,0-5-4 16,1 10 0-16,-1-6 0 0,0 1 0 0,1 5 4 0,0 0 0 16,-1-1 0-16,0 1-4 0,-8 0 4 0,10 3 0 0,-10-4 0 15,0 2 4-15,8 4 0 0,-16-2 0 0,8 2 4 0,0-5 0 0,-10 9 4 16,2-5-4-16,0 1 0 0,-1-2 0 0,0 2-4 15,-7 0 0-15,7-1-4 0,-7 1 0 0,-2-2 0 0,0 2-4 0,2-1 0 16,-1-4 0-16,0-1-4 0,8 1-4 0,-7 0-12 0,-2-5-8 16,10 0-16-16,-10-5-8 0,10 5-12 0,0-5-20 0,-1 0-8 15,0-5-12-15,9 0-24 0,0 0-36 0,-8 0-32 0,8 0 40 0,0-5 36 16,0 6 12-16</inkml:trace>
          <inkml:trace contextRef="#ctx0" brushRef="#br0" timeOffset="4764.2556">4992 605 87 0,'10'5'120'0,"-2"0"-12"0,0-1 0 16,-8 1-20-16,0 5 0 0,0-1 4 0,9 1-4 0,-9-1-4 16,0 6-8-16,0-1-8 0,-9 2-8 0,9-3-4 0,0 6-4 15,0-5-8-15,-8 6-4 0,8-1-4 0,-8 0-8 0,8 5-8 16,-10-5 0-16,10 6-4 0,-8-6-4 0,0 4-4 0,0 2 4 0,-2-2-4 15,2-4-12-15,0 6-8 0,-1-6-8 0,9 0-16 0,-8 0-12 16,-1-4-24-16,0 4-20 0,9-5-12 0,-8 1-16 0,8-6-24 16,0 1-44-16,-8-6 4 0,8 1 32 0,8-5 32 0,-8 0 20 15</inkml:trace>
          <inkml:trace contextRef="#ctx0" brushRef="#br0" timeOffset="5523.2283">5811 226 31 0,'0'0'76'16,"0"-5"-8"-16,0 5-12 0,0 0-20 0,0-5-4 0,0 5-4 15,0-4 0-15,0 4 0 0,0-6 0 0,0 6 0 0,0-4 0 16,0-1 4-16,0 5 0 0,0-5-4 0,9 1 4 0,-9-2-4 0,8 6 4 16,-8-4-4-16,9-1 4 0,-9 1 0 0,9-1 4 0,-1 5 0 15,0-5 0-15,0 0 4 0,2 5-4 0,6-5-4 0,-6 0 4 16,-2 1-4-16,9 4-4 0,-9 0 0 0,1 0 0 0,8 0-4 16,-9-4-4-16,10 8-4 0,-10-4 0 0,10 0-4 0,-10 0 0 15,0 4 0-15,0 1-4 0,9 0 0 0,-8 0-4 0,0 0 4 0,-9 4-4 16,8-4 0-16,0 5 0 0,-8-6 0 0,0 6 0 15,0 0 0-15,0 4 0 0,0-5-20 0,0 1 20 0,-8 6 0 0,0-8 0 16,8 7 0-16,-9-6 0 0,0 5 0 0,1-4 0 0,-1 4-4 16,1-4 0-16,8 5 0 0,-8-6 0 0,0-4 4 0,-2 4-4 15,10 1 0-15,-8-5 0 0,8-1 0 0,0 2 0 0,-8-2 0 16,8-4-4-16,0 5 4 0,0-5-4 0,8 0 4 0,-8 0 0 0,8 0-4 16,-8 0 4-16,10 0 0 0,-2 0 0 0,0-5-4 15,-8 5 4-15,8-4 0 0,1 4 0 0,-1-6 0 0,10 6-4 0,-10 0 4 16,0 0 4-16,2 0-4 0,-2 0 0 0,0-4 0 0,0 4 0 15,2 0 0-15,-2 0 0 0,0 4 4 0,1-4-4 0,-1 6 4 16,-8-6-4-16,9 4 4 0,0 1 0 0,-9 0 0 0,8 4 0 0,0-4 0 16,0 0 4-16,-8 4 0 0,10 2 0 0,-2-2 0 0,-8 0 0 15,8 1 0-15,-8-1 4 0,10 0 4 0,-10 7 0 0,8-6 0 16,-8 3 0-16,8 2 4 0,-8-5 4 0,0 5 0 0,0-2 0 16,0 2-16-16,0-1 24 0,0 1-4 0,-8-1 4 0,0 0-4 15,8 0-4-15,-10 1 0 0,2-1 0 0,-10 1-4 0,10-1 0 0,-8 0-8 16,7 1 0-16,-8 0-4 0,0-6-4 0,-1 5 0 0,2-4 0 15,-2-5-4-15,2 5-4 0,-2-6-8 0,1 1-8 0,1-5-16 16,-2 4-16-16,2-8-20 0,-2 4-12 0,1-5-16 0,9 1-16 16,-9-6-16-16,8 0-12 0,-7-5-36 0,6 2-44 0,2-2 32 15,0-5 40-15,8 7 28 0,-10-7 20 0</inkml:trace>
          <inkml:trace contextRef="#ctx0" brushRef="#br0" timeOffset="6105.6653">6877-138 15 0,'0'-6'92'0,"0"6"-4"0,0 0-4 16,0-4-28-16,0 4-4 0,0 0-4 0,0 0-4 0,0 0 0 0,0 0-4 15,0 0 4-15,0 0 0 0,8 0 4 0,-8 0 8 0,0 0 4 16,10 0 4-16,-2 4 0 0,-8-4 12 0,8 0 0 0,1 6 0 16,-1-2 0-16,1 1 0 0,-1 0 0 0,1 4-4 0,7 1-4 15,-6-1-4-15,-2 6 0 0,10-1-8 0,-10 1-4 0,8 4-4 0,-7 0-4 16,0 1 0-16,8-1 0 0,-9 0-4 0,0 5 0 15,10 0-28-15,-10 0-12 0,0 0 0 0,2 5 0 0,-10-6 0 0,8 1 0 16,0 5 0-16,1-5 0 0,-9 5 0 0,8 0 0 0,-8 0 0 16,0 0 0-16,9-1 0 0,-9 1 0 0,0 0 0 0,0 0 0 15,0 4 0-15,-9-4 0 0,9 4 0 0,-8 0 0 0,8 1 0 16,-9 0 0-16,1-1 0 0,-10 1 0 0,10-1 0 0,0 2 0 0,-10-2 0 16,10-5 0-16,-9 6 0 0,0-5 0 0,0 0 0 15,9 0 0-15,-10-5 0 0,2 0 0 0,-2 0-48 0,10-5-68 16,-9-5-20-16,0 1-40 0,0-2-32 0,9-3-68 0,-10-5-8 0,0 0 56 15,2-5 44-15,-1 0 32 0,0 0 28 0,0-5 28 0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42:04.2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0661E2A-7868-438C-BAFD-F9C490067C86}" emma:medium="tactile" emma:mode="ink">
          <msink:context xmlns:msink="http://schemas.microsoft.com/ink/2010/main" type="writingRegion" rotatedBoundingBox="10865,15096 14998,15140 14986,16284 10853,16240"/>
        </emma:interpretation>
      </emma:emma>
    </inkml:annotationXML>
    <inkml:traceGroup>
      <inkml:annotationXML>
        <emma:emma xmlns:emma="http://www.w3.org/2003/04/emma" version="1.0">
          <emma:interpretation id="{0DDDFB88-B082-4B33-BCDD-011E6A9A3460}" emma:medium="tactile" emma:mode="ink">
            <msink:context xmlns:msink="http://schemas.microsoft.com/ink/2010/main" type="paragraph" rotatedBoundingBox="10865,15096 14998,15140 14986,16284 10853,162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518218-6013-47FA-89BA-A949765E4D00}" emma:medium="tactile" emma:mode="ink">
              <msink:context xmlns:msink="http://schemas.microsoft.com/ink/2010/main" type="line" rotatedBoundingBox="10865,15096 14998,15140 14986,16284 10853,16240"/>
            </emma:interpretation>
          </emma:emma>
        </inkml:annotationXML>
        <inkml:traceGroup>
          <inkml:annotationXML>
            <emma:emma xmlns:emma="http://www.w3.org/2003/04/emma" version="1.0">
              <emma:interpretation id="{DA7E9160-B209-4253-9D97-9501ED4E8432}" emma:medium="tactile" emma:mode="ink">
                <msink:context xmlns:msink="http://schemas.microsoft.com/ink/2010/main" type="inkWord" rotatedBoundingBox="10863,15277 11309,15282 11305,15717 10858,157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401 11413 95 0,'0'-5'108'0,"0"5"-4"0,-9-5-8 0,18 5-20 0,-9-4 0 0,0 4 4 16,0 0-4-16,0-4 8 0,0 4-8 0,0 0 0 0,0 0-4 15,0 0-4-15,0 0 0 0,0 0-8 0,0 0 4 0,-9 0-4 16,9 0 0-16,0 4-20 0,-8-4 20 0,8 4 4 0,-9 1-4 0,9 0-8 15,-8 0-4-15,-1 5 0 0,1-6-4 0,0 11 4 0,-2-6-8 16,-6 6 0-16,6-1-4 0,-6 1-4 0,-1-2 4 0,0 7-36 16,8-5 0-16,-7 3 0 0,-2 2 0 0,2-6 0 0,-2 5 0 15,1-4 0-15,0 4 0 0,0-5 0 0,1 1 0 0,6-1 0 16,-6 1 0-16,-2-1 0 0,10-5 0 0,-1 1 0 0,1-1 0 0,-1-3 0 16,0 3 0-16,1-4 0 0,8 0 0 0,-8-1 0 0,8-4 0 15,0 6 0-15,0-6 0 0,0 0-24 0,0 0-48 0,0 0-16 16,0 0-8-16,0 0-12 0,0 0-8 0,0-6-12 0,0 6-16 15,0-4-20-15,8-1-36 0,-8 0-40 0,0-1 44 0,8 3 32 16,-8-7 36-16,9 5 24 0</inkml:trace>
          <inkml:trace contextRef="#ctx0" brushRef="#br0" timeOffset="-325.1302">-25 11423 23 0,'0'0'84'0,"0"0"-4"0,0 0-4 0,0 0-24 15,0 0-4-15,0 0-4 0,0 0 8 0,0 0 0 0,0 0 4 16,0 0 0-16,0 0 8 0,0 0 0 0,8 0 4 0,-8 5-4 16,0-5 4-16,8 4-4 0,2 1 4 0,-10-1-8 0,8 2 0 0,0-1 4 15,0-1 0-15,-8 6 0 0,9-1-4 0,8 1-4 16,-8-1-4-16,-1 6-4 0,0-4 0 0,2 2-8 0,6-4-4 0,-6 6 0 15,-2-6 0-15,8 6-4 0,-7-5-4 0,0 4-4 0,8-4-4 16,-9 4 4-16,0-5-4 0,10 1 0 0,-10 5 0 0,0-6 0 16,10 1-8-16,-10 0 0 0,1-1-4 0,8 1-8 0,-8-1 0 15,-1 1 0-15,0-1 0 0,10-4 0 0,-10 4 0 0,0 0 0 0,2-3 0 16,-2 4 0-16,0-6 0 0,1 2 0 0,-1-2 0 0,-8 5 0 16,9-3 0-16,-1-2 0 0,1 1 0 0,-9-5 0 0,0 5 0 15,8-5 0-15,-8 5 0 0,8-5 0 0,-8 0 0 0,0 0 0 16,0 4 0-16,0-4 0 0,0 0 0 0,0 0 0 0,0 0 0 0,0 0 0 15,0 0 0-15,0 0 0 0,0-4 0 0,0 4 0 0,0 0-4 16,0 4-28-16,0-4-12 0,0 0-12 0,0-4-8 0,-8 4-12 16,8 0-8-16,0-5-4 0,-8 5-28 0,8-5 4 0,0 5-8 15,-9-5-8-15,9 1-8 0,-8-2-12 0,-1 6-32 0,9-4-12 16,-8-5 36-16,-1 3 28 0,1 2 24 0</inkml:trace>
        </inkml:traceGroup>
        <inkml:traceGroup>
          <inkml:annotationXML>
            <emma:emma xmlns:emma="http://www.w3.org/2003/04/emma" version="1.0">
              <emma:interpretation id="{38560464-5DCA-41DB-9C33-9F989C4BE362}" emma:medium="tactile" emma:mode="ink">
                <msink:context xmlns:msink="http://schemas.microsoft.com/ink/2010/main" type="inkWord" rotatedBoundingBox="11771,15143 13654,15163 13647,15787 11764,157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47.4629">1117 11384 55 0,'0'0'84'0,"0"-4"-8"0,0 4-8 0,0-5-20 0,0 5-4 16,0-5 0-16,0 5 0 0,0 0 0 0,0 0 0 0,0-5 0 16,0 5 0-16,0 0 0 0,-8 0-20 0,8-4 24 0,0 4-4 15,0 0 0-15,0 0 4 0,-10 0-8 0,10 0 0 0,-8 0 4 16,8 0 0-16,-8 0-8 0,8 0 0 0,-8 0 0 0,8 0 0 16,-10 0-4-16,10 0 4 0,-8 0 0 0,8 4-4 0,-8-4 4 0,-1 5-4 15,9-5 0-15,-8 0 0 0,0 5 0 0,8 0 0 0,-10-1-4 16,2-4-4-16,8 5 0 0,-8 1-8 0,8-2 0 0,-8 5 0 15,-2-4-4-15,10 5 4 0,-8-5-4 0,0 4-4 0,8-5 4 16,-9 7-4-16,9-2 0 0,-9 1-4 0,1-1 4 0,8 1-4 16,-9 0 4-16,9-1-4 0,-8 2 4 0,0 2-4 0,8-4 0 0,-9 6 0 15,9-6 0-15,-9 6 0 0,9-5 0 0,0-1-4 0,-8 6 4 16,8-1-4-16,0-5-4 0,0 1 4 0,-8 5 4 0,8-6-4 16,0 5 0-16,0-4 0 0,0-1 0 0,0 2 0 0,8 3 0 0,-8-5 0 15,8 1 0-15,-8 0 4 0,9-1-8 0,-9-4 4 16,9 4 0-16,-1 1 0 0,-8-1 0 0,8-3 0 0,1 3 0 0,-1 1 0 15,10-6 0-15,-10 1 0 0,0 5 0 0,2-5-4 0,6-1 4 16,-8 1 0-16,10 0 4 0,-10 0-4 0,9 0 0 16,-9-5 0-16,10 4 0 0,-10-4-4 0,10 0-12 0,-2 0-4 0,-7 5-8 15,8-5-8-15,0 0-12 0,-9-5-8 0,10 5-8 0,-10 0-12 16,0-4-4-16,10-1-12 0,-10 0-16 0,1 0-4 0,0 0-12 16,-1 1-20-16,0-1-40 0,-8-5 0 0,9 5 32 0,-9-4 24 0,0-5 28 15</inkml:trace>
          <inkml:trace contextRef="#ctx0" brushRef="#br0" timeOffset="1233.6998">904 11624 27 0,'0'0'96'0,"0"0"0"0,0 0-8 15,0 0-20-15,0 0 0 0,0 0 0 0,0 0 4 0,0 0 0 16,9 0 4-16,-9 0-4 0,0 0-4 0,8 0 4 0,-8 0-4 16,8 0-4-16,1 0 4 0,-9 0-12 0,8 0 0 0,1 0 0 15,0 0-4-15,-1 0-4 0,10 0-4 0,-10 0 0 0,0 0-4 16,10 0-4-16,-10 0-8 0,9-5-4 0,-9 5-8 0,10-4-4 16,-10 4 0-16,8-6 0 0,2 6-4 0,-10-4-8 0,10-1-12 0,-1 5-16 15,-1-4-24-15,-7-1-16 0,8 0-16 0,-9 0-28 0,10 5-28 16,-10 0-20-16,10 0-84 0,-10-5 16 0,0 5 48 0,9 0 36 15,-9 0 28-15,2 0 24 0</inkml:trace>
          <inkml:trace contextRef="#ctx0" brushRef="#br0" timeOffset="3086.7528">1868 11648 19 0,'0'0'80'0,"-10"0"4"0,10 0-8 0,0 0-20 16,0 0-4-16,-8 0 0 0,8 0 4 0,0 0-4 0,0 0-4 16,0 0 4-16,0 0-4 0,0 0 0 0,0 0 4 0,0 0 0 15,0 0 8-15,0 0-4 0,0 0 4 0,8 0 0 0,-8 0 4 0,0 0 0 16,10 0 0-16,-10 0-4 0,8 5 4 0,-8-5-4 15,8 0-12-15,0 4 4 0,-8-4-8 0,10 0-4 0,-2 6-12 0,0-2 4 16,9-4-8-16,-8 5 0 0,0-5-8 0,-1 5 0 0,0 0-4 16,0-5 0-16,2 4-4 0,-2-4 0 0,0 0-4 0,10 6 0 15,-10-6 0-15,1 0-4 0,-1 0-4 0,1 0-12 0,0 0-4 16,-1 0-16-16,0 0-12 0,0 0-20 0,2 0-8 0,-2 0-12 16,0 0-16-16,-8 0-20 0,10 0-16 0,-2 4-8 0,-8-4-44 15,8 0-16-15,-8 0 36 0,9 0 24 0,-9 0 32 0,0 0 28 0</inkml:trace>
          <inkml:trace contextRef="#ctx0" brushRef="#br0" timeOffset="3618.3171">2455 11380 11 0,'0'-5'100'0,"0"0"-4"0,0 0-8 0,0 1-24 0,0-2-4 15,-8 2 0-15,8-1-4 0,8 1 0 0,-8-6-8 0,0 5 0 16,0 0-4-16,0-1-4 0,9 3 0 0,-9-3 4 0,9-3-8 0,-9 5 4 16,8-2-8-16,-8 2-4 0,9 4 0 0,-1-5-12 15,0 5 4-15,1-5-4 0,0 5 0 0,-9 0-4 0,8 0-4 0,0 0 4 16,2 5 0-16,-10-5-4 0,8 5 0 0,0-1 0 0,-8 6-4 15,9-5-4-15,-9 5 4 0,0-1 4 0,0-4 0 0,0 10-4 16,9-6 0-16,-9 1-8 0,0 4 4 0,-9-5-4 0,9 2 0 0,0 2 8 16,0-3-4-16,-9 0 0 0,9-1 4 0,0 1-8 0,0-1 4 15,0-4-4-15,0 0 4 0,0 0 0 0,0-1-4 0,0 1 0 16,0-5 4-16,0 5-4 0,0-5 8 0,0 0-4 0,0 0 0 16,0 0 4-16,9 0-4 0,-9 0-4 0,0 0-12 0,0 0 16 15,9 0 0-15,-9 0 0 0,8 0 0 0,-8 0 4 0,8 0 0 0,1 0-4 16,-1 0 0-16,1 0 0 0,-9 5 0 0,9-5 0 15,-1 4 0-15,0 2 0 0,2-6 0 0,-2 9 0 0,0-5 0 0,1 3 8 16,0 1-4-16,-1-3 0 0,0 4-4 0,1 6 0 0,-1-6 8 16,0 1 0-16,-8 5 4 0,10-6 0 0,-10 6 8 0,8-6 0 15,-8 5 4-15,0-4 0 0,8 5 0 0,-16-1-4 0,8-5-4 0,0 6 0 16,-8-5-4-16,8 4-4 0,-10-5 0 0,2 6 0 16,0-5 0-16,-1-1-4 0,1 1 0 0,0 0-4 0,-1-1 0 0,0 1-8 15,-7-1-12-15,6-4-4 0,2 4-12 0,0-4-8 0,-1 1-8 16,0-2-20-16,1 1-16 0,-1-5-12 0,1 0-20 0,0 4-32 15,-1-4-40-15,9 0 20 0,-9 0 32 0,9 5 28 0,0-5 16 16</inkml:trace>
        </inkml:traceGroup>
        <inkml:traceGroup>
          <inkml:annotationXML>
            <emma:emma xmlns:emma="http://www.w3.org/2003/04/emma" version="1.0">
              <emma:interpretation id="{D88AF58C-1288-4682-8301-204F28FBE96A}" emma:medium="tactile" emma:mode="ink">
                <msink:context xmlns:msink="http://schemas.microsoft.com/ink/2010/main" type="inkWord" rotatedBoundingBox="13803,15208 14566,15216 14558,15989 13795,1598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823.7692">2925 11768 35 0,'8'5'108'0,"1"-5"-8"0,-1 9-4 15,0-3-16-15,0 3-4 0,-8 1 4 0,0-1-4 0,0 1-8 16,0-1-4-16,10 6-4 0,-20-1-4 0,10-4-8 0,0 5-8 16,0-2-12-16,-8 2-4 0,8-1-4 0,-8 1-4 0,8 4-4 15,-8-5-4-15,8-5 0 0,0 6-4 0,-9-1-4 0,9 1-8 0,-8-5-12 16,8-1-16-16,-9 0-16 0,9 1-12 0,0-5-16 0,0 4-12 16,0-3-28-16,0-2-44 0,0-4 4 0,-9 0 24 0,9 0 36 15</inkml:trace>
          <inkml:trace contextRef="#ctx0" brushRef="#br0" timeOffset="4346.3732">3299 11441 27 0,'0'-4'76'0,"0"4"-4"0,0-5-4 0,0 5-28 16,0-4-4-16,10-6 0 0,-10 5 0 0,8 0-4 0,-8 0 0 15,8-3 4-15,0 2-8 0,-8-3 0 0,10-1 4 0,-2 5 0 0,0-5-16 16,1 6 16-16,-1-1 4 0,1 1-4 0,0-2-4 0,7 2 0 16,-8 4-8-16,2-5 8 0,-2 5-4 0,0 5 0 0,2-5-4 15,-2 4 0-15,-8-4 4 0,8 6 0 0,1 3-8 0,-9-5 4 16,8 6 4-16,-8 0-8 0,0-1 0 0,0 6-8 0,0-6 0 15,0 6-4-15,0-6 8 0,0 6-8 0,-8-1 0 0,8-4 0 16,0 4 0-16,-9-5-4 0,9 1 0 0,0-1 4 0,0 1-4 16,-8-5 0-16,8 5 0 0,0-6 0 0,0-4 4 0,0 6-4 15,0-6 0-15,0 0 0 0,0 0 0 0,0 0 0 0,0 0 4 0,8-6-4 16,-8 6 0-16,0-4-4 0,9-1 8 0,-9 5-4 0,0-5 0 16,8 0 0-16,-8 2-4 0,9 3 4 0,-1-7 0 0,-8 7 0 15,9-4 0-15,-1 4 0 0,0-5 0 0,2 5 4 0,-10 5-4 16,8-5 4-16,0 4 0 0,2 3 4 0,-2-4 0 0,0 2 0 15,0 5 4-15,1-6 0 0,-1 6 4 0,1-1-4 0,0 1 4 0,-1 0 0 16,-8 5 4-16,8-6 0 0,2 5 8 0,-2 1 0 0,0-1 0 16,-8 1 4-16,8-1 0 0,-8 1 0 0,0-2 0 0,0 7 0 15,0-6 0-15,0 0-8 0,0 6-8 0,-8-5 0 0,0 4-4 0,0-5 0 16,8 6-4-16,-10-7 0 0,-6 2-4 0,7-1-8 16,0 1-4-16,1-1-16 0,-9-5-16 0,9 1-16 0,-10-1-20 0,10 1-20 15,-10-5-32-15,2-1-24 0,7 2-48 0,-8-6-40 0,0 0 52 16,1 0 36-16,-2 0 28 0,0-6 20 0</inkml:trace>
        </inkml:traceGroup>
        <inkml:traceGroup>
          <inkml:annotationXML>
            <emma:emma xmlns:emma="http://www.w3.org/2003/04/emma" version="1.0">
              <emma:interpretation id="{5301B750-7496-440D-9736-6194EF31658E}" emma:medium="tactile" emma:mode="ink">
                <msink:context xmlns:msink="http://schemas.microsoft.com/ink/2010/main" type="inkWord" rotatedBoundingBox="12419,15112 14998,15140 14986,16284 12407,1625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970.0266">3759 11250 47 0,'0'0'80'0,"0"0"0"0,0 0-4 15,10 0-24-15,-10 0 0 0,0 0-4 0,8 0 0 16,-8 0 4-16,0 0-8 0,8 0 4 0,-8 0 0 0,10 0-4 0,-2 0 0 16,-8 0 4-16,8 0 8 0,1 0 4 0,-9 5 0 0,8-5 4 15,0 4 0-15,1-4 4 0,0 6 8 0,-1 3 0 0,0-4 0 16,2 0 0-16,-2 5-4 0,0-1-4 0,10 1 4 0,-10 4-8 16,1 1-4-16,-1-2-4 0,9 2-4 0,-8 4 0 0,-1-5-4 15,0 6-32-15,10-2-16 0,-10 7 0 0,1-6 0 0,0 0 0 0,-1 5 0 16,0 0 0-16,1 0 0 0,-9 0 0 0,8 0 0 0,0 0 0 15,2 0 0-15,-10 0 0 0,8 5 0 0,-8-5 0 0,8 0 0 16,-8 0 0-16,0 0 0 0,10 0 0 0,-10 0 0 0,0 5 0 0,0-10 0 16,0 10 0-16,0-6 0 0,0 2 0 0,0-2 0 15,0 2 0-15,0-2 0 0,-10 2 0 0,10-2 0 0,-8 2 0 0,8-2 0 16,-8 1 0-16,8 1 0 0,-10-2 0 0,2-3 0 0,0-1 0 16,8 0 0-16,-9 0 0 0,1 0 0 0,0-4-116 0,-1-1-40 15,9-5-44-15,-9 1-48 0,1-1-72 0,0-3 52 0,-2-6 48 0,2 4 44 16,0-8 36-16,-1-2 24 0</inkml:trace>
          <inkml:trace contextRef="#ctx0" brushRef="#br0" timeOffset="5160.1928">1595 11240 35 0,'0'0'76'0,"0"0"-4"0,0 0-12 0,0 0-24 16,0 0 0-16,0 0-4 0,0 0 0 0,0 0 4 0,0 0 4 16,0 0 0-16,0 0 4 0,0 5-4 0,0-5 4 0,0 0 4 15,0 5-4-15,0-5 0 0,0 5 4 0,0-5 0 0,0 4 4 16,0-4-8-16,0 11 4 0,0-7 0 0,0 1-4 0,0 0 4 15,0 5 0-15,0-1-4 0,-9-5 0 0,9 5 0 0,0 2-4 0,0 4 0 16,-9-6-4-16,9 5 4 0,-8 1-4 0,8 0-4 16,-8-2 0-16,8 2-4 0,-10-1 0 0,10 5-8 0,-8 0 4 0,8 0 0 15,-8 0-4-15,8 1 4 0,0 4-8 0,0-5 0 0,0 5 0 16,0 0-4-16,0 0 0 0,-8 0-4 0,16 0 0 0,-8 5 0 16,0-5 0-16,0 0 0 0,8 4-4 0,-8-3 4 0,0-1-4 15,8 0 0-15,-8 0-4 0,10-1 4 0,-10-4-4 0,8 6 4 0,-8-6-4 16,8 0 0-16,1 0 4 0,0 1 0 0,-1-2-4 0,1-3-4 15,-1 0 4-15,0-2 0 0,0 2-8 0,2-1-4 0,-2 1-12 16,0-1-12-16,2-4-20 0,-2-1-12 0,0 1-20 0,1 0-20 0,-1 0-32 16,1-6-24-16,-1 1-48 0,1 4-48 0,-1-4 56 15,0-5 36-15,-8 5 32 0,10-5 24 0,-2 0 24 0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35.1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20A2BFD-39F4-4DBD-B339-C31721A9C3C9}" emma:medium="tactile" emma:mode="ink">
          <msink:context xmlns:msink="http://schemas.microsoft.com/ink/2010/main" type="inkDrawing" rotatedBoundingBox="4109,8120 4126,3967 4273,3968 4256,8121" semanticType="callout" shapeName="Other">
            <msink:sourceLink direction="with" ref="{81E48888-C6CF-4D63-9FCD-DC7863A4A3F5}"/>
            <msink:sourceLink direction="with" ref="{A7FE5E7D-402B-45E6-849F-F94A01EEE5FE}"/>
          </msink:context>
        </emma:interpretation>
      </emma:emma>
    </inkml:annotationXML>
    <inkml:trace contextRef="#ctx0" brushRef="#br0">26-1 35 0,'0'3'76'0,"0"-3"-8"0,0 7 0 16,0-3-32-16,0 1 4 0,0-5-4 0,8 5-4 0,-8 0-4 16,0-5 0-16,0 4 0 0,0 1 0 0,0 0 0 0,9 0-4 15,-9-2 0-15,0-3 0 0,0 11 0 0,0-6 4 0,0 0-4 16,8-1 0-16,-8 1 0 0,0 0 4 0,0 5-4 0,0-6 0 15,0 1 0-15,0 5-4 0,0-5 8 0,0 5-12 0,0-6 8 16,0 5 0-16,0-4-4 0,0 5 4 0,0-5 0 0,0 4-4 16,0-5 0-16,0 7 0 0,0-2-4 0,9 1-8 0,-9 0 0 0,0-1 4 15,0 1 4-15,0-1-4 0,0 2-4 0,8 2 4 0,-16-4 0 16,8 6-4-16,8-6 4 0,-16 6-4 0,16-5 0 0,-8 4 4 16,0 0 0-16,0-4-4 0,0 5 0 0,0-1 0 0,0-5 0 15,0 6 0-15,0-1 0 0,0-4 0 0,0 5-4 0,0-6 4 0,0 5 0 16,0 1-4-16,0-6 0 0,0 1 0 0,0 4 0 15,0-4-16-15,0 5 20 0,9-6 0 0,-9 6-4 0,0-6 4 0,0 0-4 16,0 5 0-16,0 0 0 0,0-3 0 0,0-2-4 0,0 5 4 16,0 1 4-16,8-1-8 0,-8-4 0 0,0 5 4 0,0-2-4 15,0 2 0-15,0-1 0 0,0 1 0 0,0-5-4 0,0 4 12 0,8 1-8 16,-16-1-4-16,16 0 4 0,-8 0 4 0,0-4-8 0,0 5 4 16,0-1 4-16,0 1-4 0,0-6 4 0,10 5-4 0,-10 1 0 15,0-6 0-15,0 6 0 0,0-6 0 0,0 6 0 0,0-1 0 16,0-4 0-16,0 4 0 0,0 0 0 0,8-4 0 0,-8 4 4 15,0-4-8-15,0 4 8 0,0 0-4 0,0 0 0 0,0 1 4 0,0-5 0 16,0 5-4-16,8 0 0 0,-8-2-4 0,0 1 4 0,0 1 4 16,0-1-4-16,0 0 0 0,0 1-4 0,0 0 8 0,0-1-4 15,0 1 0-15,0-1-4 0,0 0 8 0,0 0-4 0,0 1 0 16,0-1 0-16,0 1 0 0,0-1 0 0,0 0 0 0,10 1 0 16,-10-1 4-16,0 1-4 0,0-1 4 0,0 0-4 0,0 0-4 0,0 2 0 15,8-3 4-15,-8 2 0 0,0-1 0 0,0-4 0 0,0 4 0 16,0 0 0-16,0 1 0 0,8-1 0 0,-8 1 0 0,0-1 4 15,0 1-4-15,0-1 0 0,0 1 0 0,0-1 0 0,0 0 0 16,0-5 0-16,0 6-4 0,0 0 4 0,0-1 0 0,0 0 0 16,0 1 0-16,8-1-4 0,-8 1 4 0,-8-6 0 0,16 5 0 15,-16 1 4-15,8-1-4 0,0 1 0 0,8-1 0 0,-8-1 0 0,0 2 0 16,0 0 0-16,0-1 0 0,0 1 0 0,0-1 4 0,0 5-8 16,0-4 4-16,0-1 0 0,0 1 0 0,0 4 0 0,0-5 4 15,0 1-4-15,0-1-4 0,0 5 4 0,0-4 4 0,0-1 0 0,0 5-4 16,0-4 0-16,0 4 0 0,0-5-4 0,0 5 0 15,0-4 8-15,0 4-4 0,0-5 0 0,0 0 0 0,0 6 0 0,0-6 0 16,0 4 4-16,0-3-8 0,0 0-12 0,0 4 24 0,0-5-4 16,0 2 4-16,0 3-8 0,0-6 0 0,0 1 0 0,0 1-4 15,0 4 4-15,0-4 0 0,0-1 0 0,0 1 0 0,0-1-4 16,0 5 4-16,-8-4 0 0,8-1 0 0,0 1 0 0,0 3 0 16,0-3 0-16,0-1 4 0,-8 1-4 0,8 4 0 0,0-4 0 0,0-1 0 15,0 0 0-15,-8 5 0 0,8-4 4 0,0-1-4 0,0 5 0 16,0-4 0-16,-10 0 0 0,10-1-4 0,0 5 8 0,0-6-4 15,0 3 0-15,0-2 0 0,-8 1 0 0,8-2 0 0,0 1 0 16,0 1 0-16,0 0 0 0,0-1 0 0,-8 1 4 0,8-6-8 16,0 5 4-16,0 1 0 0,-10-5 0 0,10 4 0 0,0-5 0 0,0 6 0 15,0-6 0-15,0 6 0 0,0-4 0 0,0 2 4 0,0-3-8 16,0 4 4-16,0-5 0 0,0 5 0 0,-8-4 4 0,8 0-4 16,0 5 0-16,0-6-4 0,0 5 4 0,0-4 0 0,0 5 0 0,-8-6 4 15,8 1-4-15,0 4-4 0,0-5 4 0,0 2 0 16,0 3 4-16,0-4-4 0,0 3 0 0,0-4 4 0,0 1-8 0,0 4 8 15,0-3 0-15,0 3-4 0,0-5-4 0,0 1 8 0,0 5-4 16,0-6 0-16,0 1 4 0,0 0-8 0,0 3 4 0,0-3 0 16,0 0-4-16,0 0 4 0,0-1 4 0,0 1-4 0,0-1-4 15,0 1 4-15,0 1 0 0,0-3 0 0,0 2 4 0,-9-1-4 0,9 1-4 16,0-6 4-16,0 6 0 0,0-1 0 0,0-3 4 16,0 3-4-16,0 1-4 0,0-1 0 0,0-4 4 0,0 4-4 0,0 1 4 15,0-5-4-15,0 5 4 0,0 0 0 0,0-6 0 0,-8 5 4 16,8-3-8-16,0 3 0 0,0 1 4 0,0-6 4 0,0 2 0 15,0 3-4-15,0-5-4 0,0 6 4 0,0-5 0 0,0 0-4 0,0 4 8 16,-9-3-4-16,9-3 0 0,0 7 4 0,0-4-4 16,0-2 0-16,0 6 0 0,0-5 0 0,0-1-4 0,0 6 4 0,0-5 0 15,0 0-12-15,0 4 16 0,0-5-4 0,0 2 0 0,0 3 4 16,0-4 0-16,0 0-8 0,0 0 8 0,0 4-4 0,0-4 0 16,0 0 0-16,0 1 0 0,0-2 0 0,0 5 0 0,0-4 0 15,0 0 0-15,0 0 0 0,0-1 0 0,0 1 0 0,-8 0 0 16,16-1 0-16,-8 1-4 0,0 0 8 0,0 0 0 0,0 0-4 0,0-1-4 15,0 2 4-15,0-2-4 0,0 1 4 0,0-5 4 0,0 5-4 16,0 0 0-16,0-1 0 0,0-4 0 0,0 5 0 0,0 0 0 16,0 0 4-16,0-5-4 0,0 4-4 0,0 3 0 0,0-7 4 0,0 3 0 15,0 2 0-15,0-5 0 0,0 4 0 0,0-4 0 16,0 6 0-16,0-6 0 0,0 5 0 0,0-1 0 0,0-4 0 0,0 5 0 16,0-5 0-16,0 0 4 0,0 0-8 0,0 5 4 0,0-5 0 15,0 0 0-15,0 0 0 0,0 0 0 0,0 0 0 0,0 0 0 16,0 0 0-16,0 0 0 0,0 0 0 0,0 0 0 0,0 0 0 0,0 0 0 15,0 0 0-15,0 0-4 0,0 0 0 0,0 0 0 0,-8 0 0 16,8 0-8-16,0 0-4 0,0 0-8 0,0 0-12 0,-9 0-8 16,9 0-20-16,0-5-20 0,-8 0-24 0,8 1-24 0,0-7-80 15,-8 7 20-15,-2-11 36 0,10 1 24 0,-8 0 32 0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22T23:38:43.3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F481810-B24B-43AF-8AC0-02FB71737084}" emma:medium="tactile" emma:mode="ink">
          <msink:context xmlns:msink="http://schemas.microsoft.com/ink/2010/main" type="inkDrawing" rotatedBoundingBox="6059,5643 7300,4316 7330,4343 6089,5671" semanticType="callout" shapeName="Other">
            <msink:sourceLink direction="with" ref="{5EF9E85C-6D3D-427E-AE69-5E947FE05490}"/>
            <msink:sourceLink direction="with" ref="{12DFEBFB-B748-4400-95EA-3BA780EE5D2B}"/>
          </msink:context>
        </emma:interpretation>
      </emma:emma>
    </inkml:annotationXML>
    <inkml:trace contextRef="#ctx0" brushRef="#br0">1952 1677 3 0,'0'-5'80'0,"0"10"-8"0,0-5-8 0,0 0-24 16,0 0-4-16,9 0 0 0,-9 0-4 0,0 0-4 0,0-5 0 0,9 5 0 16,-9-4 0-16,0 4-4 0,8-6 0 0,-8 2 4 0,8 4 4 15,2-5-8-15,-10 1 4 0,8-2 0 0,0-3 4 0,0 4 0 16,2-4 0-16,-2-1 0 0,0 1 0 0,1-1-4 0,-1 0 4 16,0-4 4-16,10 4-4 0,-10-4 0 0,10-5-4 0,-10 4 0 15,9-3-4-15,0-2-4 0,8 1 0 0,-7-1 0 0,-2-3 0 0,10-1-4 16,-8 4 0-16,7-8 0 0,1 4 0 0,0 0 0 0,-2 0-16 15,2-5 12-15,-1 5 0 0,1-5-4 0,8 1 4 0,-8 3-4 16,-1 2 0-16,1-6 0 0,0 4-4 0,-1 2 0 0,1-1 0 0,0 0 0 16,-10 0-4-16,10 0 0 0,-9 0 0 0,9 0 0 15,-10 5 4-15,10-1 0 0,-8-3-4 0,-2 4 0 0,2-1 4 0,-1 1-8 16,-1 1 4-16,-6-2 0 0,6 1 0 0,2-1 4 0,-2 5-4 16,-7-4 0-16,8 0-4 0,0 4 4 0,-9 1 0 0,10-5 0 15,-10 6 0-15,10-7 0 0,-10 6 0 0,9-1 0 0,-9 1 0 16,9-2 0-16,-8 3 0 0,7-1 0 0,-6 0 0 0,-2 4 4 15,10 0-4-15,-10-4 0 0,0 4 0 0,1 0 0 0,-1 1 4 0,-8 4 0 16,8 0 0-16,1-4-4 0,0 4 4 0,-9 0-4 0,0 5 0 16,8-4 4-16,-8 4-4 0,0 0 4 0,0-6 0 0,0 6 4 15,0 0 4-15,0 0-4 0,0 0 4 0,0 0 4 0,0 0-4 16,0 0 0-16,0 0 0 0,0 0 0 0,0 0-20 0,0 0 24 16,0 0 0-16,0 0-8 0,0 0 0 0,0 0-4 0,0 0 0 15,0 0 0-15,0 0 0 0,0 0 0 0,0 0-4 0,0 0 0 0,0 0-4 16,0 0-4-16,0 0-4 0,0 0-12 0,0 0-12 0,0 6-20 15,0-6-16-15,0 0-28 0,0 4-28 0,-8-4-20 0,8 5-76 16,-9 0 20-16,9 0 40 0,-9-1 28 0,1 1 28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89FD-CD7C-4708-9854-766EEE39786E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9F89-8A41-46E7-BB90-793E89EBAE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99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89FD-CD7C-4708-9854-766EEE39786E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9F89-8A41-46E7-BB90-793E89EBAE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15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89FD-CD7C-4708-9854-766EEE39786E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9F89-8A41-46E7-BB90-793E89EBAE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65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89FD-CD7C-4708-9854-766EEE39786E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9F89-8A41-46E7-BB90-793E89EBAE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02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89FD-CD7C-4708-9854-766EEE39786E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9F89-8A41-46E7-BB90-793E89EBAE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427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89FD-CD7C-4708-9854-766EEE39786E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9F89-8A41-46E7-BB90-793E89EBAE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65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89FD-CD7C-4708-9854-766EEE39786E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9F89-8A41-46E7-BB90-793E89EBAE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813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89FD-CD7C-4708-9854-766EEE39786E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9F89-8A41-46E7-BB90-793E89EBAE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600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89FD-CD7C-4708-9854-766EEE39786E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9F89-8A41-46E7-BB90-793E89EBAE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288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89FD-CD7C-4708-9854-766EEE39786E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9F89-8A41-46E7-BB90-793E89EBAE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501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89FD-CD7C-4708-9854-766EEE39786E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9F89-8A41-46E7-BB90-793E89EBAE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465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89FD-CD7C-4708-9854-766EEE39786E}" type="datetimeFigureOut">
              <a:rPr lang="pl-PL" smtClean="0"/>
              <a:t>22.03.2020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D9F89-8A41-46E7-BB90-793E89EBAE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31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customXml" Target="../ink/ink14.xml"/><Relationship Id="rId26" Type="http://schemas.openxmlformats.org/officeDocument/2006/relationships/customXml" Target="../ink/ink20.xml"/><Relationship Id="rId39" Type="http://schemas.openxmlformats.org/officeDocument/2006/relationships/customXml" Target="../ink/ink28.xml"/><Relationship Id="rId21" Type="http://schemas.openxmlformats.org/officeDocument/2006/relationships/image" Target="../media/image4.emf"/><Relationship Id="rId34" Type="http://schemas.openxmlformats.org/officeDocument/2006/relationships/customXml" Target="../ink/ink25.xml"/><Relationship Id="rId42" Type="http://schemas.openxmlformats.org/officeDocument/2006/relationships/customXml" Target="../ink/ink30.xml"/><Relationship Id="rId7" Type="http://schemas.openxmlformats.org/officeDocument/2006/relationships/customXml" Target="../ink/ink4.xml"/><Relationship Id="rId2" Type="http://schemas.openxmlformats.org/officeDocument/2006/relationships/image" Target="../media/image1.png"/><Relationship Id="rId16" Type="http://schemas.openxmlformats.org/officeDocument/2006/relationships/customXml" Target="../ink/ink12.xml"/><Relationship Id="rId20" Type="http://schemas.openxmlformats.org/officeDocument/2006/relationships/customXml" Target="../ink/ink16.xml"/><Relationship Id="rId29" Type="http://schemas.openxmlformats.org/officeDocument/2006/relationships/customXml" Target="../ink/ink22.xml"/><Relationship Id="rId41" Type="http://schemas.openxmlformats.org/officeDocument/2006/relationships/customXml" Target="../ink/ink2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customXml" Target="../ink/ink7.xml"/><Relationship Id="rId24" Type="http://schemas.openxmlformats.org/officeDocument/2006/relationships/image" Target="../media/image5.emf"/><Relationship Id="rId32" Type="http://schemas.openxmlformats.org/officeDocument/2006/relationships/customXml" Target="../ink/ink24.xml"/><Relationship Id="rId37" Type="http://schemas.openxmlformats.org/officeDocument/2006/relationships/image" Target="../media/image10.emf"/><Relationship Id="rId40" Type="http://schemas.openxmlformats.org/officeDocument/2006/relationships/image" Target="../media/image11.emf"/><Relationship Id="rId5" Type="http://schemas.openxmlformats.org/officeDocument/2006/relationships/image" Target="../media/image2.emf"/><Relationship Id="rId15" Type="http://schemas.openxmlformats.org/officeDocument/2006/relationships/customXml" Target="../ink/ink11.xml"/><Relationship Id="rId23" Type="http://schemas.openxmlformats.org/officeDocument/2006/relationships/customXml" Target="../ink/ink18.xml"/><Relationship Id="rId28" Type="http://schemas.openxmlformats.org/officeDocument/2006/relationships/image" Target="../media/image6.emf"/><Relationship Id="rId36" Type="http://schemas.openxmlformats.org/officeDocument/2006/relationships/customXml" Target="../ink/ink26.xml"/><Relationship Id="rId10" Type="http://schemas.openxmlformats.org/officeDocument/2006/relationships/image" Target="../media/image3.emf"/><Relationship Id="rId19" Type="http://schemas.openxmlformats.org/officeDocument/2006/relationships/customXml" Target="../ink/ink15.xml"/><Relationship Id="rId31" Type="http://schemas.openxmlformats.org/officeDocument/2006/relationships/customXml" Target="../ink/ink23.xml"/><Relationship Id="rId4" Type="http://schemas.openxmlformats.org/officeDocument/2006/relationships/customXml" Target="../ink/ink2.xml"/><Relationship Id="rId9" Type="http://schemas.openxmlformats.org/officeDocument/2006/relationships/customXml" Target="../ink/ink6.xml"/><Relationship Id="rId14" Type="http://schemas.openxmlformats.org/officeDocument/2006/relationships/customXml" Target="../ink/ink10.xml"/><Relationship Id="rId22" Type="http://schemas.openxmlformats.org/officeDocument/2006/relationships/customXml" Target="../ink/ink17.xml"/><Relationship Id="rId27" Type="http://schemas.openxmlformats.org/officeDocument/2006/relationships/customXml" Target="../ink/ink21.xml"/><Relationship Id="rId30" Type="http://schemas.openxmlformats.org/officeDocument/2006/relationships/image" Target="../media/image7.emf"/><Relationship Id="rId35" Type="http://schemas.openxmlformats.org/officeDocument/2006/relationships/image" Target="../media/image9.emf"/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12" Type="http://schemas.openxmlformats.org/officeDocument/2006/relationships/customXml" Target="../ink/ink8.xml"/><Relationship Id="rId17" Type="http://schemas.openxmlformats.org/officeDocument/2006/relationships/customXml" Target="../ink/ink13.xml"/><Relationship Id="rId25" Type="http://schemas.openxmlformats.org/officeDocument/2006/relationships/customXml" Target="../ink/ink19.xml"/><Relationship Id="rId33" Type="http://schemas.openxmlformats.org/officeDocument/2006/relationships/image" Target="../media/image8.emf"/><Relationship Id="rId38" Type="http://schemas.openxmlformats.org/officeDocument/2006/relationships/customXml" Target="../ink/ink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customXml" Target="../ink/ink31.xml"/><Relationship Id="rId7" Type="http://schemas.openxmlformats.org/officeDocument/2006/relationships/customXml" Target="../ink/ink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customXml" Target="../ink/ink33.xml"/><Relationship Id="rId10" Type="http://schemas.openxmlformats.org/officeDocument/2006/relationships/image" Target="../media/image13.emf"/><Relationship Id="rId4" Type="http://schemas.openxmlformats.org/officeDocument/2006/relationships/customXml" Target="../ink/ink32.xml"/><Relationship Id="rId9" Type="http://schemas.openxmlformats.org/officeDocument/2006/relationships/customXml" Target="../ink/ink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3" Type="http://schemas.openxmlformats.org/officeDocument/2006/relationships/customXml" Target="../ink/ink37.xml"/><Relationship Id="rId7" Type="http://schemas.openxmlformats.org/officeDocument/2006/relationships/customXml" Target="../ink/ink4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0.xml"/><Relationship Id="rId11" Type="http://schemas.openxmlformats.org/officeDocument/2006/relationships/customXml" Target="../ink/ink44.xml"/><Relationship Id="rId5" Type="http://schemas.openxmlformats.org/officeDocument/2006/relationships/customXml" Target="../ink/ink39.xml"/><Relationship Id="rId10" Type="http://schemas.openxmlformats.org/officeDocument/2006/relationships/image" Target="../media/image15.emf"/><Relationship Id="rId4" Type="http://schemas.openxmlformats.org/officeDocument/2006/relationships/customXml" Target="../ink/ink38.xml"/><Relationship Id="rId9" Type="http://schemas.openxmlformats.org/officeDocument/2006/relationships/customXml" Target="../ink/ink4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13" Type="http://schemas.openxmlformats.org/officeDocument/2006/relationships/customXml" Target="../ink/ink54.xml"/><Relationship Id="rId18" Type="http://schemas.openxmlformats.org/officeDocument/2006/relationships/customXml" Target="../ink/ink58.xml"/><Relationship Id="rId26" Type="http://schemas.openxmlformats.org/officeDocument/2006/relationships/customXml" Target="../ink/ink64.xml"/><Relationship Id="rId3" Type="http://schemas.openxmlformats.org/officeDocument/2006/relationships/customXml" Target="../ink/ink45.xml"/><Relationship Id="rId21" Type="http://schemas.openxmlformats.org/officeDocument/2006/relationships/customXml" Target="../ink/ink60.xml"/><Relationship Id="rId7" Type="http://schemas.openxmlformats.org/officeDocument/2006/relationships/customXml" Target="../ink/ink48.xml"/><Relationship Id="rId12" Type="http://schemas.openxmlformats.org/officeDocument/2006/relationships/customXml" Target="../ink/ink53.xml"/><Relationship Id="rId17" Type="http://schemas.openxmlformats.org/officeDocument/2006/relationships/customXml" Target="../ink/ink57.xml"/><Relationship Id="rId25" Type="http://schemas.openxmlformats.org/officeDocument/2006/relationships/customXml" Target="../ink/ink63.xml"/><Relationship Id="rId2" Type="http://schemas.openxmlformats.org/officeDocument/2006/relationships/image" Target="../media/image16.png"/><Relationship Id="rId16" Type="http://schemas.openxmlformats.org/officeDocument/2006/relationships/customXml" Target="../ink/ink56.xml"/><Relationship Id="rId20" Type="http://schemas.openxmlformats.org/officeDocument/2006/relationships/image" Target="../media/image19.emf"/><Relationship Id="rId29" Type="http://schemas.openxmlformats.org/officeDocument/2006/relationships/customXml" Target="../ink/ink6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7.xml"/><Relationship Id="rId11" Type="http://schemas.openxmlformats.org/officeDocument/2006/relationships/customXml" Target="../ink/ink52.xml"/><Relationship Id="rId24" Type="http://schemas.openxmlformats.org/officeDocument/2006/relationships/image" Target="../media/image20.emf"/><Relationship Id="rId5" Type="http://schemas.openxmlformats.org/officeDocument/2006/relationships/image" Target="../media/image17.emf"/><Relationship Id="rId15" Type="http://schemas.openxmlformats.org/officeDocument/2006/relationships/image" Target="../media/image18.emf"/><Relationship Id="rId23" Type="http://schemas.openxmlformats.org/officeDocument/2006/relationships/customXml" Target="../ink/ink62.xml"/><Relationship Id="rId28" Type="http://schemas.openxmlformats.org/officeDocument/2006/relationships/customXml" Target="../ink/ink66.xml"/><Relationship Id="rId10" Type="http://schemas.openxmlformats.org/officeDocument/2006/relationships/customXml" Target="../ink/ink51.xml"/><Relationship Id="rId19" Type="http://schemas.openxmlformats.org/officeDocument/2006/relationships/customXml" Target="../ink/ink59.xml"/><Relationship Id="rId4" Type="http://schemas.openxmlformats.org/officeDocument/2006/relationships/customXml" Target="../ink/ink46.xml"/><Relationship Id="rId9" Type="http://schemas.openxmlformats.org/officeDocument/2006/relationships/customXml" Target="../ink/ink50.xml"/><Relationship Id="rId14" Type="http://schemas.openxmlformats.org/officeDocument/2006/relationships/customXml" Target="../ink/ink55.xml"/><Relationship Id="rId22" Type="http://schemas.openxmlformats.org/officeDocument/2006/relationships/customXml" Target="../ink/ink61.xml"/><Relationship Id="rId27" Type="http://schemas.openxmlformats.org/officeDocument/2006/relationships/customXml" Target="../ink/ink6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7.xml"/><Relationship Id="rId18" Type="http://schemas.openxmlformats.org/officeDocument/2006/relationships/customXml" Target="../ink/ink82.xml"/><Relationship Id="rId26" Type="http://schemas.openxmlformats.org/officeDocument/2006/relationships/customXml" Target="../ink/ink88.xml"/><Relationship Id="rId21" Type="http://schemas.openxmlformats.org/officeDocument/2006/relationships/customXml" Target="../ink/ink84.xml"/><Relationship Id="rId34" Type="http://schemas.openxmlformats.org/officeDocument/2006/relationships/customXml" Target="../ink/ink93.xml"/><Relationship Id="rId7" Type="http://schemas.openxmlformats.org/officeDocument/2006/relationships/customXml" Target="../ink/ink72.xml"/><Relationship Id="rId12" Type="http://schemas.openxmlformats.org/officeDocument/2006/relationships/customXml" Target="../ink/ink76.xml"/><Relationship Id="rId17" Type="http://schemas.openxmlformats.org/officeDocument/2006/relationships/customXml" Target="../ink/ink81.xml"/><Relationship Id="rId25" Type="http://schemas.openxmlformats.org/officeDocument/2006/relationships/customXml" Target="../ink/ink87.xml"/><Relationship Id="rId33" Type="http://schemas.openxmlformats.org/officeDocument/2006/relationships/image" Target="../media/image27.emf"/><Relationship Id="rId38" Type="http://schemas.openxmlformats.org/officeDocument/2006/relationships/customXml" Target="../ink/ink97.xml"/><Relationship Id="rId2" Type="http://schemas.openxmlformats.org/officeDocument/2006/relationships/image" Target="../media/image21.png"/><Relationship Id="rId16" Type="http://schemas.openxmlformats.org/officeDocument/2006/relationships/customXml" Target="../ink/ink80.xml"/><Relationship Id="rId20" Type="http://schemas.openxmlformats.org/officeDocument/2006/relationships/customXml" Target="../ink/ink83.xml"/><Relationship Id="rId29" Type="http://schemas.openxmlformats.org/officeDocument/2006/relationships/customXml" Target="../ink/ink9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1.xml"/><Relationship Id="rId11" Type="http://schemas.openxmlformats.org/officeDocument/2006/relationships/customXml" Target="../ink/ink75.xml"/><Relationship Id="rId24" Type="http://schemas.openxmlformats.org/officeDocument/2006/relationships/customXml" Target="../ink/ink86.xml"/><Relationship Id="rId32" Type="http://schemas.openxmlformats.org/officeDocument/2006/relationships/customXml" Target="../ink/ink92.xml"/><Relationship Id="rId37" Type="http://schemas.openxmlformats.org/officeDocument/2006/relationships/customXml" Target="../ink/ink96.xml"/><Relationship Id="rId5" Type="http://schemas.openxmlformats.org/officeDocument/2006/relationships/customXml" Target="../ink/ink70.xml"/><Relationship Id="rId15" Type="http://schemas.openxmlformats.org/officeDocument/2006/relationships/customXml" Target="../ink/ink79.xml"/><Relationship Id="rId23" Type="http://schemas.openxmlformats.org/officeDocument/2006/relationships/customXml" Target="../ink/ink85.xml"/><Relationship Id="rId28" Type="http://schemas.openxmlformats.org/officeDocument/2006/relationships/customXml" Target="../ink/ink89.xml"/><Relationship Id="rId36" Type="http://schemas.openxmlformats.org/officeDocument/2006/relationships/customXml" Target="../ink/ink95.xml"/><Relationship Id="rId10" Type="http://schemas.openxmlformats.org/officeDocument/2006/relationships/image" Target="../media/image22.emf"/><Relationship Id="rId19" Type="http://schemas.openxmlformats.org/officeDocument/2006/relationships/image" Target="../media/image23.emf"/><Relationship Id="rId31" Type="http://schemas.openxmlformats.org/officeDocument/2006/relationships/customXml" Target="../ink/ink91.xml"/><Relationship Id="rId4" Type="http://schemas.openxmlformats.org/officeDocument/2006/relationships/customXml" Target="../ink/ink69.xml"/><Relationship Id="rId9" Type="http://schemas.openxmlformats.org/officeDocument/2006/relationships/customXml" Target="../ink/ink74.xml"/><Relationship Id="rId14" Type="http://schemas.openxmlformats.org/officeDocument/2006/relationships/customXml" Target="../ink/ink78.xml"/><Relationship Id="rId22" Type="http://schemas.openxmlformats.org/officeDocument/2006/relationships/image" Target="../media/image24.emf"/><Relationship Id="rId27" Type="http://schemas.openxmlformats.org/officeDocument/2006/relationships/image" Target="../media/image25.emf"/><Relationship Id="rId30" Type="http://schemas.openxmlformats.org/officeDocument/2006/relationships/image" Target="../media/image26.emf"/><Relationship Id="rId35" Type="http://schemas.openxmlformats.org/officeDocument/2006/relationships/customXml" Target="../ink/ink94.xml"/><Relationship Id="rId8" Type="http://schemas.openxmlformats.org/officeDocument/2006/relationships/customXml" Target="../ink/ink73.xml"/><Relationship Id="rId3" Type="http://schemas.openxmlformats.org/officeDocument/2006/relationships/customXml" Target="../ink/ink68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7.xml"/><Relationship Id="rId18" Type="http://schemas.openxmlformats.org/officeDocument/2006/relationships/customXml" Target="../ink/ink110.xml"/><Relationship Id="rId26" Type="http://schemas.openxmlformats.org/officeDocument/2006/relationships/customXml" Target="../ink/ink117.xml"/><Relationship Id="rId3" Type="http://schemas.openxmlformats.org/officeDocument/2006/relationships/customXml" Target="../ink/ink98.xml"/><Relationship Id="rId21" Type="http://schemas.openxmlformats.org/officeDocument/2006/relationships/customXml" Target="../ink/ink113.xml"/><Relationship Id="rId34" Type="http://schemas.openxmlformats.org/officeDocument/2006/relationships/customXml" Target="../ink/ink124.xml"/><Relationship Id="rId7" Type="http://schemas.openxmlformats.org/officeDocument/2006/relationships/customXml" Target="../ink/ink101.xml"/><Relationship Id="rId12" Type="http://schemas.openxmlformats.org/officeDocument/2006/relationships/customXml" Target="../ink/ink106.xml"/><Relationship Id="rId17" Type="http://schemas.openxmlformats.org/officeDocument/2006/relationships/image" Target="../media/image30.emf"/><Relationship Id="rId25" Type="http://schemas.openxmlformats.org/officeDocument/2006/relationships/customXml" Target="../ink/ink116.xml"/><Relationship Id="rId33" Type="http://schemas.openxmlformats.org/officeDocument/2006/relationships/customXml" Target="../ink/ink123.xml"/><Relationship Id="rId2" Type="http://schemas.openxmlformats.org/officeDocument/2006/relationships/image" Target="../media/image21.png"/><Relationship Id="rId16" Type="http://schemas.openxmlformats.org/officeDocument/2006/relationships/customXml" Target="../ink/ink109.xml"/><Relationship Id="rId20" Type="http://schemas.openxmlformats.org/officeDocument/2006/relationships/customXml" Target="../ink/ink112.xml"/><Relationship Id="rId29" Type="http://schemas.openxmlformats.org/officeDocument/2006/relationships/customXml" Target="../ink/ink12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0.xml"/><Relationship Id="rId11" Type="http://schemas.openxmlformats.org/officeDocument/2006/relationships/customXml" Target="../ink/ink105.xml"/><Relationship Id="rId24" Type="http://schemas.openxmlformats.org/officeDocument/2006/relationships/customXml" Target="../ink/ink115.xml"/><Relationship Id="rId32" Type="http://schemas.openxmlformats.org/officeDocument/2006/relationships/customXml" Target="../ink/ink122.xml"/><Relationship Id="rId5" Type="http://schemas.openxmlformats.org/officeDocument/2006/relationships/image" Target="../media/image28.emf"/><Relationship Id="rId15" Type="http://schemas.openxmlformats.org/officeDocument/2006/relationships/customXml" Target="../ink/ink108.xml"/><Relationship Id="rId23" Type="http://schemas.openxmlformats.org/officeDocument/2006/relationships/customXml" Target="../ink/ink114.xml"/><Relationship Id="rId28" Type="http://schemas.openxmlformats.org/officeDocument/2006/relationships/customXml" Target="../ink/ink119.xml"/><Relationship Id="rId10" Type="http://schemas.openxmlformats.org/officeDocument/2006/relationships/customXml" Target="../ink/ink104.xml"/><Relationship Id="rId19" Type="http://schemas.openxmlformats.org/officeDocument/2006/relationships/customXml" Target="../ink/ink111.xml"/><Relationship Id="rId31" Type="http://schemas.openxmlformats.org/officeDocument/2006/relationships/customXml" Target="../ink/ink121.xml"/><Relationship Id="rId4" Type="http://schemas.openxmlformats.org/officeDocument/2006/relationships/customXml" Target="../ink/ink99.xml"/><Relationship Id="rId9" Type="http://schemas.openxmlformats.org/officeDocument/2006/relationships/customXml" Target="../ink/ink103.xml"/><Relationship Id="rId14" Type="http://schemas.openxmlformats.org/officeDocument/2006/relationships/image" Target="../media/image29.emf"/><Relationship Id="rId22" Type="http://schemas.openxmlformats.org/officeDocument/2006/relationships/image" Target="../media/image31.emf"/><Relationship Id="rId27" Type="http://schemas.openxmlformats.org/officeDocument/2006/relationships/customXml" Target="../ink/ink118.xml"/><Relationship Id="rId30" Type="http://schemas.openxmlformats.org/officeDocument/2006/relationships/image" Target="../media/image32.emf"/><Relationship Id="rId8" Type="http://schemas.openxmlformats.org/officeDocument/2006/relationships/customXml" Target="../ink/ink10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emf"/><Relationship Id="rId18" Type="http://schemas.openxmlformats.org/officeDocument/2006/relationships/customXml" Target="../ink/ink137.xml"/><Relationship Id="rId26" Type="http://schemas.openxmlformats.org/officeDocument/2006/relationships/customXml" Target="../ink/ink144.xml"/><Relationship Id="rId3" Type="http://schemas.openxmlformats.org/officeDocument/2006/relationships/customXml" Target="../ink/ink125.xml"/><Relationship Id="rId21" Type="http://schemas.openxmlformats.org/officeDocument/2006/relationships/customXml" Target="../ink/ink140.xml"/><Relationship Id="rId34" Type="http://schemas.openxmlformats.org/officeDocument/2006/relationships/image" Target="../media/image38.emf"/><Relationship Id="rId7" Type="http://schemas.openxmlformats.org/officeDocument/2006/relationships/customXml" Target="../ink/ink128.xml"/><Relationship Id="rId12" Type="http://schemas.openxmlformats.org/officeDocument/2006/relationships/customXml" Target="../ink/ink133.xml"/><Relationship Id="rId17" Type="http://schemas.openxmlformats.org/officeDocument/2006/relationships/customXml" Target="../ink/ink136.xml"/><Relationship Id="rId25" Type="http://schemas.openxmlformats.org/officeDocument/2006/relationships/customXml" Target="../ink/ink143.xml"/><Relationship Id="rId33" Type="http://schemas.openxmlformats.org/officeDocument/2006/relationships/customXml" Target="../ink/ink150.xml"/><Relationship Id="rId2" Type="http://schemas.openxmlformats.org/officeDocument/2006/relationships/image" Target="../media/image21.png"/><Relationship Id="rId16" Type="http://schemas.openxmlformats.org/officeDocument/2006/relationships/customXml" Target="../ink/ink135.xml"/><Relationship Id="rId20" Type="http://schemas.openxmlformats.org/officeDocument/2006/relationships/customXml" Target="../ink/ink139.xml"/><Relationship Id="rId29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11" Type="http://schemas.openxmlformats.org/officeDocument/2006/relationships/customXml" Target="../ink/ink132.xml"/><Relationship Id="rId24" Type="http://schemas.openxmlformats.org/officeDocument/2006/relationships/customXml" Target="../ink/ink142.xml"/><Relationship Id="rId32" Type="http://schemas.openxmlformats.org/officeDocument/2006/relationships/customXml" Target="../ink/ink149.xml"/><Relationship Id="rId5" Type="http://schemas.openxmlformats.org/officeDocument/2006/relationships/customXml" Target="../ink/ink127.xml"/><Relationship Id="rId15" Type="http://schemas.openxmlformats.org/officeDocument/2006/relationships/image" Target="../media/image35.emf"/><Relationship Id="rId23" Type="http://schemas.openxmlformats.org/officeDocument/2006/relationships/image" Target="../media/image36.emf"/><Relationship Id="rId28" Type="http://schemas.openxmlformats.org/officeDocument/2006/relationships/customXml" Target="../ink/ink146.xml"/><Relationship Id="rId10" Type="http://schemas.openxmlformats.org/officeDocument/2006/relationships/customXml" Target="../ink/ink131.xml"/><Relationship Id="rId19" Type="http://schemas.openxmlformats.org/officeDocument/2006/relationships/customXml" Target="../ink/ink138.xml"/><Relationship Id="rId31" Type="http://schemas.openxmlformats.org/officeDocument/2006/relationships/customXml" Target="../ink/ink148.xml"/><Relationship Id="rId4" Type="http://schemas.openxmlformats.org/officeDocument/2006/relationships/customXml" Target="../ink/ink126.xml"/><Relationship Id="rId9" Type="http://schemas.openxmlformats.org/officeDocument/2006/relationships/customXml" Target="../ink/ink130.xml"/><Relationship Id="rId14" Type="http://schemas.openxmlformats.org/officeDocument/2006/relationships/customXml" Target="../ink/ink134.xml"/><Relationship Id="rId22" Type="http://schemas.openxmlformats.org/officeDocument/2006/relationships/customXml" Target="../ink/ink141.xml"/><Relationship Id="rId27" Type="http://schemas.openxmlformats.org/officeDocument/2006/relationships/customXml" Target="../ink/ink145.xml"/><Relationship Id="rId30" Type="http://schemas.openxmlformats.org/officeDocument/2006/relationships/customXml" Target="../ink/ink147.xml"/><Relationship Id="rId35" Type="http://schemas.openxmlformats.org/officeDocument/2006/relationships/customXml" Target="../ink/ink151.xml"/><Relationship Id="rId8" Type="http://schemas.openxmlformats.org/officeDocument/2006/relationships/customXml" Target="../ink/ink1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customXml" Target="../ink/ink161.xml"/><Relationship Id="rId3" Type="http://schemas.openxmlformats.org/officeDocument/2006/relationships/customXml" Target="../ink/ink152.xml"/><Relationship Id="rId7" Type="http://schemas.openxmlformats.org/officeDocument/2006/relationships/customXml" Target="../ink/ink156.xml"/><Relationship Id="rId12" Type="http://schemas.openxmlformats.org/officeDocument/2006/relationships/customXml" Target="../ink/ink160.xml"/><Relationship Id="rId2" Type="http://schemas.openxmlformats.org/officeDocument/2006/relationships/image" Target="../media/image39.png"/><Relationship Id="rId16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5.xml"/><Relationship Id="rId11" Type="http://schemas.openxmlformats.org/officeDocument/2006/relationships/customXml" Target="../ink/ink159.xml"/><Relationship Id="rId5" Type="http://schemas.openxmlformats.org/officeDocument/2006/relationships/customXml" Target="../ink/ink154.xml"/><Relationship Id="rId15" Type="http://schemas.openxmlformats.org/officeDocument/2006/relationships/customXml" Target="../ink/ink163.xml"/><Relationship Id="rId10" Type="http://schemas.openxmlformats.org/officeDocument/2006/relationships/customXml" Target="../ink/ink158.xml"/><Relationship Id="rId4" Type="http://schemas.openxmlformats.org/officeDocument/2006/relationships/customXml" Target="../ink/ink153.xml"/><Relationship Id="rId9" Type="http://schemas.openxmlformats.org/officeDocument/2006/relationships/customXml" Target="../ink/ink157.xml"/><Relationship Id="rId14" Type="http://schemas.openxmlformats.org/officeDocument/2006/relationships/customXml" Target="../ink/ink1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Prostokąt 3"/>
              <p:cNvSpPr/>
              <p:nvPr/>
            </p:nvSpPr>
            <p:spPr>
              <a:xfrm>
                <a:off x="487679" y="321158"/>
                <a:ext cx="7317971" cy="556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Wyznacz wielomian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gdy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pl-PL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pl-PL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l-PL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pl-P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" y="321158"/>
                <a:ext cx="7317971" cy="556947"/>
              </a:xfrm>
              <a:prstGeom prst="rect">
                <a:avLst/>
              </a:prstGeom>
              <a:blipFill>
                <a:blip r:embed="rId2"/>
                <a:stretch>
                  <a:fillRect l="-667" b="-329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3" name="Pismo odręczne 62"/>
              <p14:cNvContentPartPr/>
              <p14:nvPr/>
            </p14:nvContentPartPr>
            <p14:xfrm>
              <a:off x="5239571" y="767258"/>
              <a:ext cx="2308680" cy="166320"/>
            </p14:xfrm>
          </p:contentPart>
        </mc:Choice>
        <mc:Fallback>
          <p:pic>
            <p:nvPicPr>
              <p:cNvPr id="63" name="Pismo odręczne 6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26971" y="750338"/>
                <a:ext cx="23374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2" name="Pismo odręczne 201"/>
              <p14:cNvContentPartPr/>
              <p14:nvPr/>
            </p14:nvContentPartPr>
            <p14:xfrm>
              <a:off x="9272291" y="3513698"/>
              <a:ext cx="0" cy="0"/>
            </p14:xfrm>
          </p:contentPart>
        </mc:Choice>
        <mc:Fallback>
          <p:pic>
            <p:nvPicPr>
              <p:cNvPr id="202" name="Pismo odręczne 20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4" name="Pismo odręczne 203"/>
              <p14:cNvContentPartPr/>
              <p14:nvPr/>
            </p14:nvContentPartPr>
            <p14:xfrm>
              <a:off x="8842811" y="1071098"/>
              <a:ext cx="1706400" cy="439920"/>
            </p14:xfrm>
          </p:contentPart>
        </mc:Choice>
        <mc:Fallback>
          <p:pic>
            <p:nvPicPr>
              <p:cNvPr id="204" name="Pismo odręczne 20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32371" y="1061018"/>
                <a:ext cx="172800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1" name="Pismo odręczne 230"/>
              <p14:cNvContentPartPr/>
              <p14:nvPr/>
            </p14:nvContentPartPr>
            <p14:xfrm>
              <a:off x="2064731" y="4166378"/>
              <a:ext cx="720" cy="0"/>
            </p14:xfrm>
          </p:contentPart>
        </mc:Choice>
        <mc:Fallback>
          <p:pic>
            <p:nvPicPr>
              <p:cNvPr id="231" name="Pismo odręczne 2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7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4" name="Pismo odręczne 273"/>
              <p14:cNvContentPartPr/>
              <p14:nvPr/>
            </p14:nvContentPartPr>
            <p14:xfrm>
              <a:off x="5774891" y="2195018"/>
              <a:ext cx="21960" cy="3600"/>
            </p14:xfrm>
          </p:contentPart>
        </mc:Choice>
        <mc:Fallback>
          <p:pic>
            <p:nvPicPr>
              <p:cNvPr id="274" name="Pismo odręczne 2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768051" y="2177378"/>
                <a:ext cx="468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76" name="Pismo odręczne 275"/>
              <p14:cNvContentPartPr/>
              <p14:nvPr/>
            </p14:nvContentPartPr>
            <p14:xfrm>
              <a:off x="1857011" y="1950218"/>
              <a:ext cx="694080" cy="2462040"/>
            </p14:xfrm>
          </p:contentPart>
        </mc:Choice>
        <mc:Fallback>
          <p:pic>
            <p:nvPicPr>
              <p:cNvPr id="276" name="Pismo odręczne 27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46211" y="1936898"/>
                <a:ext cx="708480" cy="24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91" name="Pismo odręczne 290"/>
              <p14:cNvContentPartPr/>
              <p14:nvPr/>
            </p14:nvContentPartPr>
            <p14:xfrm>
              <a:off x="6027611" y="1962098"/>
              <a:ext cx="74520" cy="613080"/>
            </p14:xfrm>
          </p:contentPart>
        </mc:Choice>
        <mc:Fallback>
          <p:pic>
            <p:nvPicPr>
              <p:cNvPr id="291" name="Pismo odręczne 2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014291" y="1952738"/>
                <a:ext cx="97560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5" name="Pismo odręczne 294"/>
              <p14:cNvContentPartPr/>
              <p14:nvPr/>
            </p14:nvContentPartPr>
            <p14:xfrm>
              <a:off x="744611" y="1153898"/>
              <a:ext cx="1567440" cy="2117880"/>
            </p14:xfrm>
          </p:contentPart>
        </mc:Choice>
        <mc:Fallback>
          <p:pic>
            <p:nvPicPr>
              <p:cNvPr id="295" name="Pismo odręczne 29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35971" y="1142378"/>
                <a:ext cx="1579680" cy="21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6" name="Pismo odręczne 305"/>
              <p14:cNvContentPartPr/>
              <p14:nvPr/>
            </p14:nvContentPartPr>
            <p14:xfrm>
              <a:off x="6651491" y="1986218"/>
              <a:ext cx="2283480" cy="409680"/>
            </p14:xfrm>
          </p:contentPart>
        </mc:Choice>
        <mc:Fallback>
          <p:pic>
            <p:nvPicPr>
              <p:cNvPr id="306" name="Pismo odręczne 30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43211" y="1977578"/>
                <a:ext cx="230868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7" name="Pismo odręczne 306"/>
              <p14:cNvContentPartPr/>
              <p14:nvPr/>
            </p14:nvContentPartPr>
            <p14:xfrm>
              <a:off x="5484371" y="1947698"/>
              <a:ext cx="133200" cy="627480"/>
            </p14:xfrm>
          </p:contentPart>
        </mc:Choice>
        <mc:Fallback>
          <p:pic>
            <p:nvPicPr>
              <p:cNvPr id="307" name="Pismo odręczne 30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475371" y="1936898"/>
                <a:ext cx="16056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9" name="Pismo odręczne 308"/>
              <p14:cNvContentPartPr/>
              <p14:nvPr/>
            </p14:nvContentPartPr>
            <p14:xfrm>
              <a:off x="6100691" y="1261178"/>
              <a:ext cx="84960" cy="375120"/>
            </p14:xfrm>
          </p:contentPart>
        </mc:Choice>
        <mc:Fallback>
          <p:pic>
            <p:nvPicPr>
              <p:cNvPr id="309" name="Pismo odręczne 3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091331" y="1250018"/>
                <a:ext cx="11016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16" name="Pismo odręczne 315"/>
              <p14:cNvContentPartPr/>
              <p14:nvPr/>
            </p14:nvContentPartPr>
            <p14:xfrm>
              <a:off x="899771" y="3892418"/>
              <a:ext cx="1000800" cy="324720"/>
            </p14:xfrm>
          </p:contentPart>
        </mc:Choice>
        <mc:Fallback>
          <p:pic>
            <p:nvPicPr>
              <p:cNvPr id="316" name="Pismo odręczne 3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4011" y="3879098"/>
                <a:ext cx="10252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33" name="Pismo odręczne 332"/>
              <p14:cNvContentPartPr/>
              <p14:nvPr/>
            </p14:nvContentPartPr>
            <p14:xfrm>
              <a:off x="859811" y="1045178"/>
              <a:ext cx="9575280" cy="4596120"/>
            </p14:xfrm>
          </p:contentPart>
        </mc:Choice>
        <mc:Fallback>
          <p:pic>
            <p:nvPicPr>
              <p:cNvPr id="333" name="Pismo odręczne 3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1891" y="1035818"/>
                <a:ext cx="9601920" cy="46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37" name="Pismo odręczne 336"/>
              <p14:cNvContentPartPr/>
              <p14:nvPr/>
            </p14:nvContentPartPr>
            <p14:xfrm>
              <a:off x="4745291" y="4731938"/>
              <a:ext cx="0" cy="0"/>
            </p14:xfrm>
          </p:contentPart>
        </mc:Choice>
        <mc:Fallback>
          <p:pic>
            <p:nvPicPr>
              <p:cNvPr id="337" name="Pismo odręczne 3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44" name="Pismo odręczne 343"/>
              <p14:cNvContentPartPr/>
              <p14:nvPr/>
            </p14:nvContentPartPr>
            <p14:xfrm>
              <a:off x="9193451" y="2154698"/>
              <a:ext cx="34920" cy="145800"/>
            </p14:xfrm>
          </p:contentPart>
        </mc:Choice>
        <mc:Fallback>
          <p:pic>
            <p:nvPicPr>
              <p:cNvPr id="344" name="Pismo odręczne 3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189131" y="2142098"/>
                <a:ext cx="540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45" name="Pismo odręczne 344"/>
              <p14:cNvContentPartPr/>
              <p14:nvPr/>
            </p14:nvContentPartPr>
            <p14:xfrm>
              <a:off x="9152771" y="2222738"/>
              <a:ext cx="110880" cy="19440"/>
            </p14:xfrm>
          </p:contentPart>
        </mc:Choice>
        <mc:Fallback>
          <p:pic>
            <p:nvPicPr>
              <p:cNvPr id="345" name="Pismo odręczne 34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46291" y="2215178"/>
                <a:ext cx="1328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46" name="Pismo odręczne 345"/>
              <p14:cNvContentPartPr/>
              <p14:nvPr/>
            </p14:nvContentPartPr>
            <p14:xfrm>
              <a:off x="9426011" y="2117258"/>
              <a:ext cx="134280" cy="229680"/>
            </p14:xfrm>
          </p:contentPart>
        </mc:Choice>
        <mc:Fallback>
          <p:pic>
            <p:nvPicPr>
              <p:cNvPr id="346" name="Pismo odręczne 3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413411" y="2102138"/>
                <a:ext cx="1638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47" name="Pismo odręczne 346"/>
              <p14:cNvContentPartPr/>
              <p14:nvPr/>
            </p14:nvContentPartPr>
            <p14:xfrm>
              <a:off x="9625811" y="1997738"/>
              <a:ext cx="126000" cy="521280"/>
            </p14:xfrm>
          </p:contentPart>
        </mc:Choice>
        <mc:Fallback>
          <p:pic>
            <p:nvPicPr>
              <p:cNvPr id="347" name="Pismo odręczne 34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619331" y="1988378"/>
                <a:ext cx="15336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59" name="Pismo odręczne 358"/>
              <p14:cNvContentPartPr/>
              <p14:nvPr/>
            </p14:nvContentPartPr>
            <p14:xfrm>
              <a:off x="9009491" y="2210498"/>
              <a:ext cx="134280" cy="177480"/>
            </p14:xfrm>
          </p:contentPart>
        </mc:Choice>
        <mc:Fallback>
          <p:pic>
            <p:nvPicPr>
              <p:cNvPr id="359" name="Pismo odręczne 3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98691" y="2203298"/>
                <a:ext cx="1634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60" name="Pismo odręczne 359"/>
              <p14:cNvContentPartPr/>
              <p14:nvPr/>
            </p14:nvContentPartPr>
            <p14:xfrm>
              <a:off x="8994371" y="2241818"/>
              <a:ext cx="122400" cy="137880"/>
            </p14:xfrm>
          </p:contentPart>
        </mc:Choice>
        <mc:Fallback>
          <p:pic>
            <p:nvPicPr>
              <p:cNvPr id="360" name="Pismo odręczne 3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81411" y="2227058"/>
                <a:ext cx="1411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73" name="Pismo odręczne 372"/>
              <p14:cNvContentPartPr/>
              <p14:nvPr/>
            </p14:nvContentPartPr>
            <p14:xfrm>
              <a:off x="5177651" y="2466098"/>
              <a:ext cx="1581480" cy="247320"/>
            </p14:xfrm>
          </p:contentPart>
        </mc:Choice>
        <mc:Fallback>
          <p:pic>
            <p:nvPicPr>
              <p:cNvPr id="373" name="Pismo odręczne 37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67211" y="2449178"/>
                <a:ext cx="16124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79" name="Pismo odręczne 378"/>
              <p14:cNvContentPartPr/>
              <p14:nvPr/>
            </p14:nvContentPartPr>
            <p14:xfrm>
              <a:off x="1126571" y="3027698"/>
              <a:ext cx="810360" cy="506160"/>
            </p14:xfrm>
          </p:contentPart>
        </mc:Choice>
        <mc:Fallback>
          <p:pic>
            <p:nvPicPr>
              <p:cNvPr id="379" name="Pismo odręczne 37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20091" y="3017258"/>
                <a:ext cx="8330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90" name="Pismo odręczne 389"/>
              <p14:cNvContentPartPr/>
              <p14:nvPr/>
            </p14:nvContentPartPr>
            <p14:xfrm>
              <a:off x="5101691" y="2512538"/>
              <a:ext cx="2701440" cy="354600"/>
            </p14:xfrm>
          </p:contentPart>
        </mc:Choice>
        <mc:Fallback>
          <p:pic>
            <p:nvPicPr>
              <p:cNvPr id="390" name="Pismo odręczne 3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082251" y="2496698"/>
                <a:ext cx="274140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93" name="Pismo odręczne 392"/>
              <p14:cNvContentPartPr/>
              <p14:nvPr/>
            </p14:nvContentPartPr>
            <p14:xfrm>
              <a:off x="6222371" y="2005298"/>
              <a:ext cx="306720" cy="567000"/>
            </p14:xfrm>
          </p:contentPart>
        </mc:Choice>
        <mc:Fallback>
          <p:pic>
            <p:nvPicPr>
              <p:cNvPr id="393" name="Pismo odręczne 39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13731" y="1992698"/>
                <a:ext cx="31896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96" name="Pismo odręczne 395"/>
              <p14:cNvContentPartPr/>
              <p14:nvPr/>
            </p14:nvContentPartPr>
            <p14:xfrm>
              <a:off x="3854291" y="5392178"/>
              <a:ext cx="7200" cy="0"/>
            </p14:xfrm>
          </p:contentPart>
        </mc:Choice>
        <mc:Fallback>
          <p:pic>
            <p:nvPicPr>
              <p:cNvPr id="396" name="Pismo odręczne 39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0" y="0"/>
                <a:ext cx="72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01" name="Pismo odręczne 400"/>
              <p14:cNvContentPartPr/>
              <p14:nvPr/>
            </p14:nvContentPartPr>
            <p14:xfrm>
              <a:off x="5199971" y="1706498"/>
              <a:ext cx="3664440" cy="223560"/>
            </p14:xfrm>
          </p:contentPart>
        </mc:Choice>
        <mc:Fallback>
          <p:pic>
            <p:nvPicPr>
              <p:cNvPr id="401" name="Pismo odręczne 40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81611" y="1688138"/>
                <a:ext cx="37018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02" name="Pismo odręczne 401"/>
              <p14:cNvContentPartPr/>
              <p14:nvPr/>
            </p14:nvContentPartPr>
            <p14:xfrm>
              <a:off x="8713931" y="1774178"/>
              <a:ext cx="209520" cy="113400"/>
            </p14:xfrm>
          </p:contentPart>
        </mc:Choice>
        <mc:Fallback>
          <p:pic>
            <p:nvPicPr>
              <p:cNvPr id="402" name="Pismo odręczne 4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707811" y="1769858"/>
                <a:ext cx="2329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06" name="Pismo odręczne 405"/>
              <p14:cNvContentPartPr/>
              <p14:nvPr/>
            </p14:nvContentPartPr>
            <p14:xfrm>
              <a:off x="5544491" y="5430338"/>
              <a:ext cx="0" cy="0"/>
            </p14:xfrm>
          </p:contentPart>
        </mc:Choice>
        <mc:Fallback>
          <p:pic>
            <p:nvPicPr>
              <p:cNvPr id="406" name="Pismo odręczne 40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11" name="Pismo odręczne 410"/>
              <p14:cNvContentPartPr/>
              <p14:nvPr/>
            </p14:nvContentPartPr>
            <p14:xfrm>
              <a:off x="5135171" y="1630178"/>
              <a:ext cx="4370040" cy="365040"/>
            </p14:xfrm>
          </p:contentPart>
        </mc:Choice>
        <mc:Fallback>
          <p:pic>
            <p:nvPicPr>
              <p:cNvPr id="411" name="Pismo odręczne 4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16811" y="1612178"/>
                <a:ext cx="44082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12" name="Pismo odręczne 411"/>
              <p14:cNvContentPartPr/>
              <p14:nvPr/>
            </p14:nvContentPartPr>
            <p14:xfrm>
              <a:off x="9389651" y="1841138"/>
              <a:ext cx="173880" cy="113760"/>
            </p14:xfrm>
          </p:contentPart>
        </mc:Choice>
        <mc:Fallback>
          <p:pic>
            <p:nvPicPr>
              <p:cNvPr id="412" name="Pismo odręczne 4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381011" y="1838258"/>
                <a:ext cx="196560" cy="13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215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Prostokąt 3"/>
              <p:cNvSpPr/>
              <p:nvPr/>
            </p:nvSpPr>
            <p:spPr>
              <a:xfrm>
                <a:off x="487679" y="321158"/>
                <a:ext cx="7317971" cy="556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Wyznacz wielomian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gdy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pl-PL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pl-PL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l-PL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pl-P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" y="321158"/>
                <a:ext cx="7317971" cy="556947"/>
              </a:xfrm>
              <a:prstGeom prst="rect">
                <a:avLst/>
              </a:prstGeom>
              <a:blipFill>
                <a:blip r:embed="rId2"/>
                <a:stretch>
                  <a:fillRect l="-667" b="-329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33" name="Pismo odręczne 232"/>
              <p14:cNvContentPartPr/>
              <p14:nvPr/>
            </p14:nvContentPartPr>
            <p14:xfrm>
              <a:off x="3278651" y="2249018"/>
              <a:ext cx="154800" cy="0"/>
            </p14:xfrm>
          </p:contentPart>
        </mc:Choice>
        <mc:Fallback>
          <p:pic>
            <p:nvPicPr>
              <p:cNvPr id="233" name="Pismo odręczne 2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1548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Pismo odręczne 11"/>
              <p14:cNvContentPartPr/>
              <p14:nvPr/>
            </p14:nvContentPartPr>
            <p14:xfrm>
              <a:off x="11357411" y="1165778"/>
              <a:ext cx="429480" cy="2255400"/>
            </p14:xfrm>
          </p:contentPart>
        </mc:Choice>
        <mc:Fallback>
          <p:pic>
            <p:nvPicPr>
              <p:cNvPr id="12" name="Pismo odręczne 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348051" y="1152458"/>
                <a:ext cx="452880" cy="22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" name="Pismo odręczne 39"/>
              <p14:cNvContentPartPr/>
              <p14:nvPr/>
            </p14:nvContentPartPr>
            <p14:xfrm>
              <a:off x="597371" y="856898"/>
              <a:ext cx="4680360" cy="521280"/>
            </p14:xfrm>
          </p:contentPart>
        </mc:Choice>
        <mc:Fallback>
          <p:pic>
            <p:nvPicPr>
              <p:cNvPr id="40" name="Pismo odręczne 3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4051" y="837818"/>
                <a:ext cx="470952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7" name="Pismo odręczne 206"/>
              <p14:cNvContentPartPr/>
              <p14:nvPr/>
            </p14:nvContentPartPr>
            <p14:xfrm>
              <a:off x="1375691" y="3201218"/>
              <a:ext cx="743400" cy="647280"/>
            </p14:xfrm>
          </p:contentPart>
        </mc:Choice>
        <mc:Fallback>
          <p:pic>
            <p:nvPicPr>
              <p:cNvPr id="207" name="Pismo odręczne 20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64891" y="3184298"/>
                <a:ext cx="76104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6" name="Pismo odręczne 215"/>
              <p14:cNvContentPartPr/>
              <p14:nvPr/>
            </p14:nvContentPartPr>
            <p14:xfrm>
              <a:off x="1658291" y="973898"/>
              <a:ext cx="9082800" cy="3488400"/>
            </p14:xfrm>
          </p:contentPart>
        </mc:Choice>
        <mc:Fallback>
          <p:pic>
            <p:nvPicPr>
              <p:cNvPr id="216" name="Pismo odręczne 2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48931" y="956256"/>
                <a:ext cx="9110880" cy="3523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32" name="Pismo odręczne 231"/>
              <p14:cNvContentPartPr/>
              <p14:nvPr/>
            </p14:nvContentPartPr>
            <p14:xfrm>
              <a:off x="6965771" y="1581578"/>
              <a:ext cx="1367280" cy="377280"/>
            </p14:xfrm>
          </p:contentPart>
        </mc:Choice>
        <mc:Fallback>
          <p:pic>
            <p:nvPicPr>
              <p:cNvPr id="232" name="Pismo odręczne 23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52451" y="1571138"/>
                <a:ext cx="1396800" cy="40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521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rostokąt 1"/>
              <p:cNvSpPr/>
              <p:nvPr/>
            </p:nvSpPr>
            <p:spPr>
              <a:xfrm>
                <a:off x="346362" y="321085"/>
                <a:ext cx="8864139" cy="390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Wyznacz wielomian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l-PL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gdy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pl-P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2" y="321085"/>
                <a:ext cx="8864139" cy="390300"/>
              </a:xfrm>
              <a:prstGeom prst="rect">
                <a:avLst/>
              </a:prstGeom>
              <a:blipFill>
                <a:blip r:embed="rId2"/>
                <a:stretch>
                  <a:fillRect l="-619" t="-4688" b="-234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Pismo odręczne 24"/>
              <p14:cNvContentPartPr/>
              <p14:nvPr/>
            </p14:nvContentPartPr>
            <p14:xfrm>
              <a:off x="2987771" y="1296818"/>
              <a:ext cx="0" cy="2520"/>
            </p14:xfrm>
          </p:contentPart>
        </mc:Choice>
        <mc:Fallback>
          <p:pic>
            <p:nvPicPr>
              <p:cNvPr id="25" name="Pismo odręczne 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5" name="Pismo odręczne 104"/>
              <p14:cNvContentPartPr/>
              <p14:nvPr/>
            </p14:nvContentPartPr>
            <p14:xfrm>
              <a:off x="7600091" y="625058"/>
              <a:ext cx="1224360" cy="163080"/>
            </p14:xfrm>
          </p:contentPart>
        </mc:Choice>
        <mc:Fallback>
          <p:pic>
            <p:nvPicPr>
              <p:cNvPr id="105" name="Pismo odręczne 10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86051" y="613178"/>
                <a:ext cx="12556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6" name="Pismo odręczne 105"/>
              <p14:cNvContentPartPr/>
              <p14:nvPr/>
            </p14:nvContentPartPr>
            <p14:xfrm>
              <a:off x="788891" y="588338"/>
              <a:ext cx="8523000" cy="1040400"/>
            </p14:xfrm>
          </p:contentPart>
        </mc:Choice>
        <mc:Fallback>
          <p:pic>
            <p:nvPicPr>
              <p:cNvPr id="106" name="Pismo odręczne 10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0971" y="575738"/>
                <a:ext cx="8548560" cy="10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8" name="Pismo odręczne 107"/>
              <p14:cNvContentPartPr/>
              <p14:nvPr/>
            </p14:nvContentPartPr>
            <p14:xfrm>
              <a:off x="3123491" y="1490858"/>
              <a:ext cx="937800" cy="250560"/>
            </p14:xfrm>
          </p:contentPart>
        </mc:Choice>
        <mc:Fallback>
          <p:pic>
            <p:nvPicPr>
              <p:cNvPr id="108" name="Pismo odręczne 1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108011" y="1477898"/>
                <a:ext cx="9741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6" name="Pismo odręczne 115"/>
              <p14:cNvContentPartPr/>
              <p14:nvPr/>
            </p14:nvContentPartPr>
            <p14:xfrm>
              <a:off x="6633131" y="1589138"/>
              <a:ext cx="2028240" cy="387360"/>
            </p14:xfrm>
          </p:contentPart>
        </mc:Choice>
        <mc:Fallback>
          <p:pic>
            <p:nvPicPr>
              <p:cNvPr id="116" name="Pismo odręczne 1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16571" y="1574738"/>
                <a:ext cx="206568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1" name="Pismo odręczne 140"/>
              <p14:cNvContentPartPr/>
              <p14:nvPr/>
            </p14:nvContentPartPr>
            <p14:xfrm>
              <a:off x="1130171" y="2075138"/>
              <a:ext cx="7355880" cy="484920"/>
            </p14:xfrm>
          </p:contentPart>
        </mc:Choice>
        <mc:Fallback>
          <p:pic>
            <p:nvPicPr>
              <p:cNvPr id="141" name="Pismo odręczne 1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23331" y="2061818"/>
                <a:ext cx="738252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3" name="Pismo odręczne 142"/>
              <p14:cNvContentPartPr/>
              <p14:nvPr/>
            </p14:nvContentPartPr>
            <p14:xfrm>
              <a:off x="5368091" y="2662658"/>
              <a:ext cx="1599120" cy="84600"/>
            </p14:xfrm>
          </p:contentPart>
        </mc:Choice>
        <mc:Fallback>
          <p:pic>
            <p:nvPicPr>
              <p:cNvPr id="143" name="Pismo odręczne 14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55851" y="2647898"/>
                <a:ext cx="16214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4" name="Pismo odręczne 143"/>
              <p14:cNvContentPartPr/>
              <p14:nvPr/>
            </p14:nvContentPartPr>
            <p14:xfrm>
              <a:off x="1176611" y="2763818"/>
              <a:ext cx="6193440" cy="464040"/>
            </p14:xfrm>
          </p:contentPart>
        </mc:Choice>
        <mc:Fallback>
          <p:pic>
            <p:nvPicPr>
              <p:cNvPr id="144" name="Pismo odręczne 1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67971" y="2751578"/>
                <a:ext cx="6222960" cy="49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3486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rostokąt 1"/>
              <p:cNvSpPr/>
              <p:nvPr/>
            </p:nvSpPr>
            <p:spPr>
              <a:xfrm>
                <a:off x="353041" y="376443"/>
                <a:ext cx="6131743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Wyznacz wielomian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𝑔𝑑𝑦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pl-PL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l-PL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l-PL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pl-PL" dirty="0"/>
              </a:p>
            </p:txBody>
          </p:sp>
        </mc:Choice>
        <mc:Fallback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41" y="376443"/>
                <a:ext cx="6131743" cy="483466"/>
              </a:xfrm>
              <a:prstGeom prst="rect">
                <a:avLst/>
              </a:prstGeom>
              <a:blipFill>
                <a:blip r:embed="rId2"/>
                <a:stretch>
                  <a:fillRect l="-895" b="-759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3" name="Pismo odręczne 42"/>
              <p14:cNvContentPartPr/>
              <p14:nvPr/>
            </p14:nvContentPartPr>
            <p14:xfrm>
              <a:off x="8416211" y="674018"/>
              <a:ext cx="2240640" cy="406440"/>
            </p14:xfrm>
          </p:contentPart>
        </mc:Choice>
        <mc:Fallback>
          <p:pic>
            <p:nvPicPr>
              <p:cNvPr id="43" name="Pismo odręczne 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03251" y="663218"/>
                <a:ext cx="225792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2" name="Pismo odręczne 141"/>
              <p14:cNvContentPartPr/>
              <p14:nvPr/>
            </p14:nvContentPartPr>
            <p14:xfrm>
              <a:off x="3285131" y="1161098"/>
              <a:ext cx="4179960" cy="507600"/>
            </p14:xfrm>
          </p:contentPart>
        </mc:Choice>
        <mc:Fallback>
          <p:pic>
            <p:nvPicPr>
              <p:cNvPr id="142" name="Pismo odręczne 1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81171" y="1149938"/>
                <a:ext cx="419220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6" name="Pismo odręczne 155"/>
              <p14:cNvContentPartPr/>
              <p14:nvPr/>
            </p14:nvContentPartPr>
            <p14:xfrm>
              <a:off x="5181251" y="650258"/>
              <a:ext cx="1326600" cy="252000"/>
            </p14:xfrm>
          </p:contentPart>
        </mc:Choice>
        <mc:Fallback>
          <p:pic>
            <p:nvPicPr>
              <p:cNvPr id="156" name="Pismo odręczne 1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62531" y="638018"/>
                <a:ext cx="13654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2" name="Pismo odręczne 161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>
          <p:pic>
            <p:nvPicPr>
              <p:cNvPr id="162" name="Pismo odręczne 1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9" name="Pismo odręczne 178"/>
              <p14:cNvContentPartPr/>
              <p14:nvPr/>
            </p14:nvContentPartPr>
            <p14:xfrm>
              <a:off x="4387091" y="2556818"/>
              <a:ext cx="708480" cy="822960"/>
            </p14:xfrm>
          </p:contentPart>
        </mc:Choice>
        <mc:Fallback>
          <p:pic>
            <p:nvPicPr>
              <p:cNvPr id="179" name="Pismo odręczne 17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76291" y="2545658"/>
                <a:ext cx="738000" cy="84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8" name="Pismo odręczne 207"/>
              <p14:cNvContentPartPr/>
              <p14:nvPr/>
            </p14:nvContentPartPr>
            <p14:xfrm>
              <a:off x="2794091" y="1005938"/>
              <a:ext cx="333720" cy="596160"/>
            </p14:xfrm>
          </p:contentPart>
        </mc:Choice>
        <mc:Fallback>
          <p:pic>
            <p:nvPicPr>
              <p:cNvPr id="208" name="Pismo odręczne 2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86531" y="994418"/>
                <a:ext cx="35604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4" name="Pismo odręczne 283"/>
              <p14:cNvContentPartPr/>
              <p14:nvPr/>
            </p14:nvContentPartPr>
            <p14:xfrm>
              <a:off x="642011" y="1055978"/>
              <a:ext cx="2050920" cy="508320"/>
            </p14:xfrm>
          </p:contentPart>
        </mc:Choice>
        <mc:Fallback>
          <p:pic>
            <p:nvPicPr>
              <p:cNvPr id="284" name="Pismo odręczne 2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24371" y="1041578"/>
                <a:ext cx="208440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86" name="Pismo odręczne 285"/>
              <p14:cNvContentPartPr/>
              <p14:nvPr/>
            </p14:nvContentPartPr>
            <p14:xfrm>
              <a:off x="7839491" y="1951298"/>
              <a:ext cx="650880" cy="489240"/>
            </p14:xfrm>
          </p:contentPart>
        </mc:Choice>
        <mc:Fallback>
          <p:pic>
            <p:nvPicPr>
              <p:cNvPr id="286" name="Pismo odręczne 2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31931" y="1938698"/>
                <a:ext cx="66168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9" name="Pismo odręczne 288"/>
              <p14:cNvContentPartPr/>
              <p14:nvPr/>
            </p14:nvContentPartPr>
            <p14:xfrm>
              <a:off x="762611" y="1840058"/>
              <a:ext cx="8909280" cy="3584880"/>
            </p14:xfrm>
          </p:contentPart>
        </mc:Choice>
        <mc:Fallback>
          <p:pic>
            <p:nvPicPr>
              <p:cNvPr id="289" name="Pismo odręczne 28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4691" y="1831058"/>
                <a:ext cx="8920800" cy="360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35" name="Pismo odręczne 334"/>
              <p14:cNvContentPartPr/>
              <p14:nvPr/>
            </p14:nvContentPartPr>
            <p14:xfrm>
              <a:off x="6860651" y="4287338"/>
              <a:ext cx="526320" cy="431280"/>
            </p14:xfrm>
          </p:contentPart>
        </mc:Choice>
        <mc:Fallback>
          <p:pic>
            <p:nvPicPr>
              <p:cNvPr id="335" name="Pismo odręczne 33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849491" y="4274378"/>
                <a:ext cx="55368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50" name="Pismo odręczne 349"/>
              <p14:cNvContentPartPr/>
              <p14:nvPr/>
            </p14:nvContentPartPr>
            <p14:xfrm>
              <a:off x="7650131" y="4413698"/>
              <a:ext cx="180720" cy="605880"/>
            </p14:xfrm>
          </p:contentPart>
        </mc:Choice>
        <mc:Fallback>
          <p:pic>
            <p:nvPicPr>
              <p:cNvPr id="350" name="Pismo odręczne 34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40411" y="4397138"/>
                <a:ext cx="20268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52" name="Pismo odręczne 351"/>
              <p14:cNvContentPartPr/>
              <p14:nvPr/>
            </p14:nvContentPartPr>
            <p14:xfrm>
              <a:off x="3720371" y="1462418"/>
              <a:ext cx="792360" cy="222480"/>
            </p14:xfrm>
          </p:contentPart>
        </mc:Choice>
        <mc:Fallback>
          <p:pic>
            <p:nvPicPr>
              <p:cNvPr id="352" name="Pismo odręczne 3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10291" y="1451258"/>
                <a:ext cx="8200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53" name="Pismo odręczne 352"/>
              <p14:cNvContentPartPr/>
              <p14:nvPr/>
            </p14:nvContentPartPr>
            <p14:xfrm>
              <a:off x="4816211" y="1524338"/>
              <a:ext cx="874080" cy="186120"/>
            </p14:xfrm>
          </p:contentPart>
        </mc:Choice>
        <mc:Fallback>
          <p:pic>
            <p:nvPicPr>
              <p:cNvPr id="353" name="Pismo odręczne 3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00731" y="1512818"/>
                <a:ext cx="9079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54" name="Pismo odręczne 353"/>
              <p14:cNvContentPartPr/>
              <p14:nvPr/>
            </p14:nvContentPartPr>
            <p14:xfrm>
              <a:off x="820931" y="1837178"/>
              <a:ext cx="2985840" cy="515160"/>
            </p14:xfrm>
          </p:contentPart>
        </mc:Choice>
        <mc:Fallback>
          <p:pic>
            <p:nvPicPr>
              <p:cNvPr id="354" name="Pismo odręczne 3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09411" y="1824938"/>
                <a:ext cx="30182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58" name="Pismo odręczne 357"/>
              <p14:cNvContentPartPr/>
              <p14:nvPr/>
            </p14:nvContentPartPr>
            <p14:xfrm>
              <a:off x="8522771" y="4166738"/>
              <a:ext cx="326880" cy="80640"/>
            </p14:xfrm>
          </p:contentPart>
        </mc:Choice>
        <mc:Fallback>
          <p:pic>
            <p:nvPicPr>
              <p:cNvPr id="358" name="Pismo odręczne 35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11611" y="4150178"/>
                <a:ext cx="3477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59" name="Pismo odręczne 358"/>
              <p14:cNvContentPartPr/>
              <p14:nvPr/>
            </p14:nvContentPartPr>
            <p14:xfrm>
              <a:off x="4893251" y="4125698"/>
              <a:ext cx="920880" cy="394560"/>
            </p14:xfrm>
          </p:contentPart>
        </mc:Choice>
        <mc:Fallback>
          <p:pic>
            <p:nvPicPr>
              <p:cNvPr id="359" name="Pismo odręczne 3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84251" y="4110218"/>
                <a:ext cx="95076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60" name="Pismo odręczne 359"/>
              <p14:cNvContentPartPr/>
              <p14:nvPr/>
            </p14:nvContentPartPr>
            <p14:xfrm>
              <a:off x="9575051" y="4499738"/>
              <a:ext cx="874440" cy="352440"/>
            </p14:xfrm>
          </p:contentPart>
        </mc:Choice>
        <mc:Fallback>
          <p:pic>
            <p:nvPicPr>
              <p:cNvPr id="360" name="Pismo odręczne 3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564971" y="4482098"/>
                <a:ext cx="90540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65" name="Pismo odręczne 364"/>
              <p14:cNvContentPartPr/>
              <p14:nvPr/>
            </p14:nvContentPartPr>
            <p14:xfrm>
              <a:off x="7992851" y="4391738"/>
              <a:ext cx="420120" cy="372600"/>
            </p14:xfrm>
          </p:contentPart>
        </mc:Choice>
        <mc:Fallback>
          <p:pic>
            <p:nvPicPr>
              <p:cNvPr id="365" name="Pismo odręczne 36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82771" y="4379138"/>
                <a:ext cx="45000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69" name="Pismo odręczne 368"/>
              <p14:cNvContentPartPr/>
              <p14:nvPr/>
            </p14:nvContentPartPr>
            <p14:xfrm>
              <a:off x="9189851" y="4496498"/>
              <a:ext cx="166680" cy="608400"/>
            </p14:xfrm>
          </p:contentPart>
        </mc:Choice>
        <mc:Fallback>
          <p:pic>
            <p:nvPicPr>
              <p:cNvPr id="369" name="Pismo odręczne 36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179771" y="4480658"/>
                <a:ext cx="19692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73" name="Pismo odręczne 372"/>
              <p14:cNvContentPartPr/>
              <p14:nvPr/>
            </p14:nvContentPartPr>
            <p14:xfrm>
              <a:off x="991211" y="2468618"/>
              <a:ext cx="153000" cy="829800"/>
            </p14:xfrm>
          </p:contentPart>
        </mc:Choice>
        <mc:Fallback>
          <p:pic>
            <p:nvPicPr>
              <p:cNvPr id="373" name="Pismo odręczne 37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74291" y="2459618"/>
                <a:ext cx="181440" cy="85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03" name="Pismo odręczne 402"/>
              <p14:cNvContentPartPr/>
              <p14:nvPr/>
            </p14:nvContentPartPr>
            <p14:xfrm>
              <a:off x="6083771" y="4472018"/>
              <a:ext cx="579600" cy="219600"/>
            </p14:xfrm>
          </p:contentPart>
        </mc:Choice>
        <mc:Fallback>
          <p:pic>
            <p:nvPicPr>
              <p:cNvPr id="403" name="Pismo odręczne 40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077291" y="4458338"/>
                <a:ext cx="5979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12" name="Pismo odręczne 411"/>
              <p14:cNvContentPartPr/>
              <p14:nvPr/>
            </p14:nvContentPartPr>
            <p14:xfrm>
              <a:off x="4978931" y="4902218"/>
              <a:ext cx="1697400" cy="687240"/>
            </p14:xfrm>
          </p:contentPart>
        </mc:Choice>
        <mc:Fallback>
          <p:pic>
            <p:nvPicPr>
              <p:cNvPr id="412" name="Pismo odręczne 4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963451" y="4880978"/>
                <a:ext cx="1730880" cy="7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20" name="Pismo odręczne 419"/>
              <p14:cNvContentPartPr/>
              <p14:nvPr/>
            </p14:nvContentPartPr>
            <p14:xfrm>
              <a:off x="6397691" y="4733738"/>
              <a:ext cx="2491560" cy="985320"/>
            </p14:xfrm>
          </p:contentPart>
        </mc:Choice>
        <mc:Fallback>
          <p:pic>
            <p:nvPicPr>
              <p:cNvPr id="420" name="Pismo odręczne 4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390131" y="4718618"/>
                <a:ext cx="2520000" cy="10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274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rostokąt 1"/>
              <p:cNvSpPr/>
              <p:nvPr/>
            </p:nvSpPr>
            <p:spPr>
              <a:xfrm>
                <a:off x="304799" y="278189"/>
                <a:ext cx="10244051" cy="72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Wyznacz wielomian zmiennej x opisujący pole powierzchni całkowitej prostopadłościanu o krawędziach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pl-PL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9−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+5, 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+8</m:t>
                    </m:r>
                  </m:oMath>
                </a14:m>
                <a:r>
                  <a:rPr lang="pl-PL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Podaj dziedzinę tej funkcji.</a:t>
                </a:r>
                <a:endParaRPr lang="pl-P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278189"/>
                <a:ext cx="10244051" cy="729430"/>
              </a:xfrm>
              <a:prstGeom prst="rect">
                <a:avLst/>
              </a:prstGeom>
              <a:blipFill>
                <a:blip r:embed="rId2"/>
                <a:stretch>
                  <a:fillRect l="-476" t="-2521" b="-1008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Pismo odręczne 24"/>
              <p14:cNvContentPartPr/>
              <p14:nvPr/>
            </p14:nvContentPartPr>
            <p14:xfrm>
              <a:off x="1479731" y="1428938"/>
              <a:ext cx="57600" cy="1495080"/>
            </p14:xfrm>
          </p:contentPart>
        </mc:Choice>
        <mc:Fallback>
          <p:pic>
            <p:nvPicPr>
              <p:cNvPr id="25" name="Pismo odręczne 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76131" y="1425338"/>
                <a:ext cx="76680" cy="15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" name="Pismo odręczne 25"/>
              <p14:cNvContentPartPr/>
              <p14:nvPr/>
            </p14:nvContentPartPr>
            <p14:xfrm>
              <a:off x="2183531" y="1556738"/>
              <a:ext cx="446760" cy="474840"/>
            </p14:xfrm>
          </p:contentPart>
        </mc:Choice>
        <mc:Fallback>
          <p:pic>
            <p:nvPicPr>
              <p:cNvPr id="26" name="Pismo odręczne 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77771" y="1540538"/>
                <a:ext cx="46872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7" name="Pismo odręczne 26"/>
              <p14:cNvContentPartPr/>
              <p14:nvPr/>
            </p14:nvContentPartPr>
            <p14:xfrm>
              <a:off x="1062131" y="1989098"/>
              <a:ext cx="1114200" cy="1521360"/>
            </p14:xfrm>
          </p:contentPart>
        </mc:Choice>
        <mc:Fallback>
          <p:pic>
            <p:nvPicPr>
              <p:cNvPr id="27" name="Pismo odręczne 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58891" y="1975058"/>
                <a:ext cx="1133280" cy="15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" name="Pismo odręczne 27"/>
              <p14:cNvContentPartPr/>
              <p14:nvPr/>
            </p14:nvContentPartPr>
            <p14:xfrm>
              <a:off x="1526171" y="2930138"/>
              <a:ext cx="1077120" cy="74880"/>
            </p14:xfrm>
          </p:contentPart>
        </mc:Choice>
        <mc:Fallback>
          <p:pic>
            <p:nvPicPr>
              <p:cNvPr id="28" name="Pismo odręczne 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15731" y="2918978"/>
                <a:ext cx="11062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9" name="Pismo odręczne 28"/>
              <p14:cNvContentPartPr/>
              <p14:nvPr/>
            </p14:nvContentPartPr>
            <p14:xfrm>
              <a:off x="1062131" y="1409138"/>
              <a:ext cx="1639080" cy="2045520"/>
            </p14:xfrm>
          </p:contentPart>
        </mc:Choice>
        <mc:Fallback>
          <p:pic>
            <p:nvPicPr>
              <p:cNvPr id="29" name="Pismo odręczne 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55291" y="1399778"/>
                <a:ext cx="1662840" cy="20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Pismo odręczne 31"/>
              <p14:cNvContentPartPr/>
              <p14:nvPr/>
            </p14:nvContentPartPr>
            <p14:xfrm>
              <a:off x="1405931" y="3639698"/>
              <a:ext cx="171720" cy="90360"/>
            </p14:xfrm>
          </p:contentPart>
        </mc:Choice>
        <mc:Fallback>
          <p:pic>
            <p:nvPicPr>
              <p:cNvPr id="32" name="Pismo odręczne 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91531" y="3626018"/>
                <a:ext cx="1980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5" name="Pismo odręczne 34"/>
              <p14:cNvContentPartPr/>
              <p14:nvPr/>
            </p14:nvContentPartPr>
            <p14:xfrm>
              <a:off x="903011" y="2522258"/>
              <a:ext cx="113760" cy="108360"/>
            </p14:xfrm>
          </p:contentPart>
        </mc:Choice>
        <mc:Fallback>
          <p:pic>
            <p:nvPicPr>
              <p:cNvPr id="35" name="Pismo odręczne 3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8611" y="2511098"/>
                <a:ext cx="1317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7" name="Pismo odręczne 36"/>
              <p14:cNvContentPartPr/>
              <p14:nvPr/>
            </p14:nvContentPartPr>
            <p14:xfrm>
              <a:off x="1139171" y="1871018"/>
              <a:ext cx="73800" cy="110160"/>
            </p14:xfrm>
          </p:contentPart>
        </mc:Choice>
        <mc:Fallback>
          <p:pic>
            <p:nvPicPr>
              <p:cNvPr id="37" name="Pismo odręczne 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26211" y="1859138"/>
                <a:ext cx="997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9" name="Pismo odręczne 38"/>
              <p14:cNvContentPartPr/>
              <p14:nvPr/>
            </p14:nvContentPartPr>
            <p14:xfrm>
              <a:off x="4396091" y="989738"/>
              <a:ext cx="920520" cy="45360"/>
            </p14:xfrm>
          </p:contentPart>
        </mc:Choice>
        <mc:Fallback>
          <p:pic>
            <p:nvPicPr>
              <p:cNvPr id="39" name="Pismo odręczne 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84931" y="972098"/>
                <a:ext cx="9518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2" name="Pismo odręczne 41"/>
              <p14:cNvContentPartPr/>
              <p14:nvPr/>
            </p14:nvContentPartPr>
            <p14:xfrm>
              <a:off x="3339851" y="1326698"/>
              <a:ext cx="2664360" cy="2446920"/>
            </p14:xfrm>
          </p:contentPart>
        </mc:Choice>
        <mc:Fallback>
          <p:pic>
            <p:nvPicPr>
              <p:cNvPr id="42" name="Pismo odręczne 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326171" y="1323458"/>
                <a:ext cx="2695320" cy="24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3" name="Pismo odręczne 42"/>
              <p14:cNvContentPartPr/>
              <p14:nvPr/>
            </p14:nvContentPartPr>
            <p14:xfrm>
              <a:off x="1164371" y="1444058"/>
              <a:ext cx="379800" cy="464040"/>
            </p14:xfrm>
          </p:contentPart>
        </mc:Choice>
        <mc:Fallback>
          <p:pic>
            <p:nvPicPr>
              <p:cNvPr id="43" name="Pismo odręczne 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54291" y="1427498"/>
                <a:ext cx="40644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4" name="Pismo odręczne 63"/>
              <p14:cNvContentPartPr/>
              <p14:nvPr/>
            </p14:nvContentPartPr>
            <p14:xfrm>
              <a:off x="1231691" y="2833298"/>
              <a:ext cx="86040" cy="149760"/>
            </p14:xfrm>
          </p:contentPart>
        </mc:Choice>
        <mc:Fallback>
          <p:pic>
            <p:nvPicPr>
              <p:cNvPr id="64" name="Pismo odręczne 6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21251" y="2826458"/>
                <a:ext cx="1090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1" name="Pismo odręczne 80"/>
              <p14:cNvContentPartPr/>
              <p14:nvPr/>
            </p14:nvContentPartPr>
            <p14:xfrm>
              <a:off x="813731" y="900818"/>
              <a:ext cx="595440" cy="132480"/>
            </p14:xfrm>
          </p:contentPart>
        </mc:Choice>
        <mc:Fallback>
          <p:pic>
            <p:nvPicPr>
              <p:cNvPr id="81" name="Pismo odręczne 8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99691" y="889658"/>
                <a:ext cx="62676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2" name="Pismo odręczne 81"/>
              <p14:cNvContentPartPr/>
              <p14:nvPr/>
            </p14:nvContentPartPr>
            <p14:xfrm>
              <a:off x="1947731" y="942578"/>
              <a:ext cx="588960" cy="92520"/>
            </p14:xfrm>
          </p:contentPart>
        </mc:Choice>
        <mc:Fallback>
          <p:pic>
            <p:nvPicPr>
              <p:cNvPr id="82" name="Pismo odręczne 8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37651" y="930338"/>
                <a:ext cx="6163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3" name="Pismo odręczne 82"/>
              <p14:cNvContentPartPr/>
              <p14:nvPr/>
            </p14:nvContentPartPr>
            <p14:xfrm>
              <a:off x="2998931" y="891458"/>
              <a:ext cx="741600" cy="108000"/>
            </p14:xfrm>
          </p:contentPart>
        </mc:Choice>
        <mc:Fallback>
          <p:pic>
            <p:nvPicPr>
              <p:cNvPr id="83" name="Pismo odręczne 8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93171" y="882458"/>
                <a:ext cx="7650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5" name="Pismo odręczne 84"/>
              <p14:cNvContentPartPr/>
              <p14:nvPr/>
            </p14:nvContentPartPr>
            <p14:xfrm>
              <a:off x="8994011" y="1311218"/>
              <a:ext cx="1539360" cy="1892520"/>
            </p14:xfrm>
          </p:contentPart>
        </mc:Choice>
        <mc:Fallback>
          <p:pic>
            <p:nvPicPr>
              <p:cNvPr id="85" name="Pismo odręczne 8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81411" y="1306898"/>
                <a:ext cx="1572480" cy="19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2" name="Pismo odręczne 131"/>
              <p14:cNvContentPartPr/>
              <p14:nvPr/>
            </p14:nvContentPartPr>
            <p14:xfrm>
              <a:off x="6508571" y="1331738"/>
              <a:ext cx="1576080" cy="1288080"/>
            </p14:xfrm>
          </p:contentPart>
        </mc:Choice>
        <mc:Fallback>
          <p:pic>
            <p:nvPicPr>
              <p:cNvPr id="132" name="Pismo odręczne 13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99211" y="1323458"/>
                <a:ext cx="1603080" cy="13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6" name="Pismo odręczne 155"/>
              <p14:cNvContentPartPr/>
              <p14:nvPr/>
            </p14:nvContentPartPr>
            <p14:xfrm>
              <a:off x="4801451" y="3069458"/>
              <a:ext cx="188640" cy="316080"/>
            </p14:xfrm>
          </p:contentPart>
        </mc:Choice>
        <mc:Fallback>
          <p:pic>
            <p:nvPicPr>
              <p:cNvPr id="156" name="Pismo odręczne 1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96051" y="3062618"/>
                <a:ext cx="2048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9" name="Pismo odręczne 158"/>
              <p14:cNvContentPartPr/>
              <p14:nvPr/>
            </p14:nvContentPartPr>
            <p14:xfrm>
              <a:off x="2137451" y="3044978"/>
              <a:ext cx="398520" cy="451800"/>
            </p14:xfrm>
          </p:contentPart>
        </mc:Choice>
        <mc:Fallback>
          <p:pic>
            <p:nvPicPr>
              <p:cNvPr id="159" name="Pismo odręczne 1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28451" y="3028778"/>
                <a:ext cx="42372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0" name="Pismo odręczne 159"/>
              <p14:cNvContentPartPr/>
              <p14:nvPr/>
            </p14:nvContentPartPr>
            <p14:xfrm>
              <a:off x="3637571" y="4526018"/>
              <a:ext cx="1875600" cy="86040"/>
            </p14:xfrm>
          </p:contentPart>
        </mc:Choice>
        <mc:Fallback>
          <p:pic>
            <p:nvPicPr>
              <p:cNvPr id="160" name="Pismo odręczne 1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16691" y="4518458"/>
                <a:ext cx="19173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8" name="Pismo odręczne 207"/>
              <p14:cNvContentPartPr/>
              <p14:nvPr/>
            </p14:nvContentPartPr>
            <p14:xfrm>
              <a:off x="6769211" y="4498658"/>
              <a:ext cx="3270960" cy="196200"/>
            </p14:xfrm>
          </p:contentPart>
        </mc:Choice>
        <mc:Fallback>
          <p:pic>
            <p:nvPicPr>
              <p:cNvPr id="208" name="Pismo odręczne 20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63091" y="4479218"/>
                <a:ext cx="32965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5" name="Pismo odręczne 214"/>
              <p14:cNvContentPartPr/>
              <p14:nvPr/>
            </p14:nvContentPartPr>
            <p14:xfrm>
              <a:off x="9073571" y="4481378"/>
              <a:ext cx="230040" cy="536400"/>
            </p14:xfrm>
          </p:contentPart>
        </mc:Choice>
        <mc:Fallback>
          <p:pic>
            <p:nvPicPr>
              <p:cNvPr id="215" name="Pismo odręczne 2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62051" y="4470578"/>
                <a:ext cx="25956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8" name="Pismo odręczne 217"/>
              <p14:cNvContentPartPr/>
              <p14:nvPr/>
            </p14:nvContentPartPr>
            <p14:xfrm>
              <a:off x="9806891" y="1302218"/>
              <a:ext cx="230400" cy="197280"/>
            </p14:xfrm>
          </p:contentPart>
        </mc:Choice>
        <mc:Fallback>
          <p:pic>
            <p:nvPicPr>
              <p:cNvPr id="218" name="Pismo odręczne 21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794651" y="1296818"/>
                <a:ext cx="2577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5" name="Pismo odręczne 224"/>
              <p14:cNvContentPartPr/>
              <p14:nvPr/>
            </p14:nvContentPartPr>
            <p14:xfrm>
              <a:off x="3748451" y="3056858"/>
              <a:ext cx="193320" cy="286560"/>
            </p14:xfrm>
          </p:contentPart>
        </mc:Choice>
        <mc:Fallback>
          <p:pic>
            <p:nvPicPr>
              <p:cNvPr id="225" name="Pismo odręczne 2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43771" y="3048578"/>
                <a:ext cx="2016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2" name="Pismo odręczne 241"/>
              <p14:cNvContentPartPr/>
              <p14:nvPr/>
            </p14:nvContentPartPr>
            <p14:xfrm>
              <a:off x="6303011" y="3836618"/>
              <a:ext cx="3481920" cy="617760"/>
            </p14:xfrm>
          </p:contentPart>
        </mc:Choice>
        <mc:Fallback>
          <p:pic>
            <p:nvPicPr>
              <p:cNvPr id="242" name="Pismo odręczne 24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94731" y="3815738"/>
                <a:ext cx="351144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3" name="Pismo odręczne 242"/>
              <p14:cNvContentPartPr/>
              <p14:nvPr/>
            </p14:nvContentPartPr>
            <p14:xfrm>
              <a:off x="7419011" y="4184018"/>
              <a:ext cx="1706760" cy="298800"/>
            </p14:xfrm>
          </p:contentPart>
        </mc:Choice>
        <mc:Fallback>
          <p:pic>
            <p:nvPicPr>
              <p:cNvPr id="243" name="Pismo odręczne 2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411091" y="4165298"/>
                <a:ext cx="173592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47" name="Pismo odręczne 246"/>
              <p14:cNvContentPartPr/>
              <p14:nvPr/>
            </p14:nvContentPartPr>
            <p14:xfrm>
              <a:off x="3688691" y="4296338"/>
              <a:ext cx="3902400" cy="1087920"/>
            </p14:xfrm>
          </p:contentPart>
        </mc:Choice>
        <mc:Fallback>
          <p:pic>
            <p:nvPicPr>
              <p:cNvPr id="247" name="Pismo odręczne 2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76091" y="4279418"/>
                <a:ext cx="3930480" cy="11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3" name="Pismo odręczne 252"/>
              <p14:cNvContentPartPr/>
              <p14:nvPr/>
            </p14:nvContentPartPr>
            <p14:xfrm>
              <a:off x="6900611" y="3613778"/>
              <a:ext cx="3655080" cy="934920"/>
            </p14:xfrm>
          </p:contentPart>
        </mc:Choice>
        <mc:Fallback>
          <p:pic>
            <p:nvPicPr>
              <p:cNvPr id="253" name="Pismo odręczne 2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889091" y="3594338"/>
                <a:ext cx="3687480" cy="9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0" name="Pismo odręczne 259"/>
              <p14:cNvContentPartPr/>
              <p14:nvPr/>
            </p14:nvContentPartPr>
            <p14:xfrm>
              <a:off x="7192931" y="5238818"/>
              <a:ext cx="2580480" cy="507600"/>
            </p14:xfrm>
          </p:contentPart>
        </mc:Choice>
        <mc:Fallback>
          <p:pic>
            <p:nvPicPr>
              <p:cNvPr id="260" name="Pismo odręczne 2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188251" y="5227658"/>
                <a:ext cx="260604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1" name="Pismo odręczne 260"/>
              <p14:cNvContentPartPr/>
              <p14:nvPr/>
            </p14:nvContentPartPr>
            <p14:xfrm>
              <a:off x="3910811" y="5445818"/>
              <a:ext cx="1486080" cy="416520"/>
            </p14:xfrm>
          </p:contentPart>
        </mc:Choice>
        <mc:Fallback>
          <p:pic>
            <p:nvPicPr>
              <p:cNvPr id="261" name="Pismo odręczne 26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901091" y="5438258"/>
                <a:ext cx="1516680" cy="43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840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rostokąt 1"/>
              <p:cNvSpPr/>
              <p:nvPr/>
            </p:nvSpPr>
            <p:spPr>
              <a:xfrm>
                <a:off x="304799" y="278189"/>
                <a:ext cx="10244051" cy="72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Wyznacz wielomian zmiennej x opisujący pole powierzchni całkowitej prostopadłościanu o krawędziach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pl-PL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9−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+5, 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+8</m:t>
                    </m:r>
                  </m:oMath>
                </a14:m>
                <a:r>
                  <a:rPr lang="pl-PL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Podaj dziedzinę tej funkcji.</a:t>
                </a:r>
                <a:endParaRPr lang="pl-P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278189"/>
                <a:ext cx="10244051" cy="729430"/>
              </a:xfrm>
              <a:prstGeom prst="rect">
                <a:avLst/>
              </a:prstGeom>
              <a:blipFill>
                <a:blip r:embed="rId2"/>
                <a:stretch>
                  <a:fillRect l="-476" t="-2521" b="-1008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Pismo odręczne 24"/>
              <p14:cNvContentPartPr/>
              <p14:nvPr/>
            </p14:nvContentPartPr>
            <p14:xfrm>
              <a:off x="1479731" y="1428938"/>
              <a:ext cx="57600" cy="1495080"/>
            </p14:xfrm>
          </p:contentPart>
        </mc:Choice>
        <mc:Fallback>
          <p:pic>
            <p:nvPicPr>
              <p:cNvPr id="25" name="Pismo odręczne 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76131" y="1425338"/>
                <a:ext cx="76680" cy="15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" name="Pismo odręczne 25"/>
              <p14:cNvContentPartPr/>
              <p14:nvPr/>
            </p14:nvContentPartPr>
            <p14:xfrm>
              <a:off x="2183531" y="1556738"/>
              <a:ext cx="446760" cy="474840"/>
            </p14:xfrm>
          </p:contentPart>
        </mc:Choice>
        <mc:Fallback>
          <p:pic>
            <p:nvPicPr>
              <p:cNvPr id="26" name="Pismo odręczne 2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7771" y="1540538"/>
                <a:ext cx="46872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" name="Pismo odręczne 26"/>
              <p14:cNvContentPartPr/>
              <p14:nvPr/>
            </p14:nvContentPartPr>
            <p14:xfrm>
              <a:off x="1062131" y="1989098"/>
              <a:ext cx="1114200" cy="1521360"/>
            </p14:xfrm>
          </p:contentPart>
        </mc:Choice>
        <mc:Fallback>
          <p:pic>
            <p:nvPicPr>
              <p:cNvPr id="27" name="Pismo odręczne 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58891" y="1975058"/>
                <a:ext cx="1133280" cy="15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" name="Pismo odręczne 27"/>
              <p14:cNvContentPartPr/>
              <p14:nvPr/>
            </p14:nvContentPartPr>
            <p14:xfrm>
              <a:off x="1526171" y="2930138"/>
              <a:ext cx="1077120" cy="74880"/>
            </p14:xfrm>
          </p:contentPart>
        </mc:Choice>
        <mc:Fallback>
          <p:pic>
            <p:nvPicPr>
              <p:cNvPr id="28" name="Pismo odręczne 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15731" y="2918978"/>
                <a:ext cx="11062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Pismo odręczne 28"/>
              <p14:cNvContentPartPr/>
              <p14:nvPr/>
            </p14:nvContentPartPr>
            <p14:xfrm>
              <a:off x="1062131" y="2972978"/>
              <a:ext cx="365760" cy="481680"/>
            </p14:xfrm>
          </p:contentPart>
        </mc:Choice>
        <mc:Fallback>
          <p:pic>
            <p:nvPicPr>
              <p:cNvPr id="29" name="Pismo odręczne 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55291" y="2962178"/>
                <a:ext cx="38700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2" name="Pismo odręczne 31"/>
              <p14:cNvContentPartPr/>
              <p14:nvPr/>
            </p14:nvContentPartPr>
            <p14:xfrm>
              <a:off x="1405931" y="3639698"/>
              <a:ext cx="171720" cy="90360"/>
            </p14:xfrm>
          </p:contentPart>
        </mc:Choice>
        <mc:Fallback>
          <p:pic>
            <p:nvPicPr>
              <p:cNvPr id="32" name="Pismo odręczne 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91531" y="3626018"/>
                <a:ext cx="1980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3" name="Pismo odręczne 42"/>
              <p14:cNvContentPartPr/>
              <p14:nvPr/>
            </p14:nvContentPartPr>
            <p14:xfrm>
              <a:off x="1164371" y="1444058"/>
              <a:ext cx="379800" cy="464040"/>
            </p14:xfrm>
          </p:contentPart>
        </mc:Choice>
        <mc:Fallback>
          <p:pic>
            <p:nvPicPr>
              <p:cNvPr id="43" name="Pismo odręczne 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54291" y="1427498"/>
                <a:ext cx="40644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Pismo odręczne 6"/>
              <p14:cNvContentPartPr/>
              <p14:nvPr/>
            </p14:nvContentPartPr>
            <p14:xfrm>
              <a:off x="1231691" y="2833298"/>
              <a:ext cx="86040" cy="149760"/>
            </p14:xfrm>
          </p:contentPart>
        </mc:Choice>
        <mc:Fallback>
          <p:pic>
            <p:nvPicPr>
              <p:cNvPr id="7" name="Pismo odręczne 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21251" y="2826458"/>
                <a:ext cx="1090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Pismo odręczne 8"/>
              <p14:cNvContentPartPr/>
              <p14:nvPr/>
            </p14:nvContentPartPr>
            <p14:xfrm>
              <a:off x="11446331" y="2386178"/>
              <a:ext cx="122760" cy="396000"/>
            </p14:xfrm>
          </p:contentPart>
        </mc:Choice>
        <mc:Fallback>
          <p:pic>
            <p:nvPicPr>
              <p:cNvPr id="9" name="Pismo odręczne 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435891" y="2372858"/>
                <a:ext cx="15120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Pismo odręczne 10"/>
              <p14:cNvContentPartPr/>
              <p14:nvPr/>
            </p14:nvContentPartPr>
            <p14:xfrm>
              <a:off x="4871291" y="623618"/>
              <a:ext cx="2130480" cy="95760"/>
            </p14:xfrm>
          </p:contentPart>
        </mc:Choice>
        <mc:Fallback>
          <p:pic>
            <p:nvPicPr>
              <p:cNvPr id="11" name="Pismo odręczne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62291" y="609938"/>
                <a:ext cx="21603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Pismo odręczne 16"/>
              <p14:cNvContentPartPr/>
              <p14:nvPr/>
            </p14:nvContentPartPr>
            <p14:xfrm>
              <a:off x="1544171" y="1409138"/>
              <a:ext cx="1157040" cy="1639080"/>
            </p14:xfrm>
          </p:contentPart>
        </mc:Choice>
        <mc:Fallback>
          <p:pic>
            <p:nvPicPr>
              <p:cNvPr id="17" name="Pismo odręczne 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36251" y="1399778"/>
                <a:ext cx="1181880" cy="16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9" name="Pismo odręczne 48"/>
              <p14:cNvContentPartPr/>
              <p14:nvPr/>
            </p14:nvContentPartPr>
            <p14:xfrm>
              <a:off x="7535651" y="1540178"/>
              <a:ext cx="14040" cy="0"/>
            </p14:xfrm>
          </p:contentPart>
        </mc:Choice>
        <mc:Fallback>
          <p:pic>
            <p:nvPicPr>
              <p:cNvPr id="49" name="Pismo odręczne 4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0" y="0"/>
                <a:ext cx="140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2" name="Pismo odręczne 61"/>
              <p14:cNvContentPartPr/>
              <p14:nvPr/>
            </p14:nvContentPartPr>
            <p14:xfrm>
              <a:off x="903011" y="1871018"/>
              <a:ext cx="309960" cy="759600"/>
            </p14:xfrm>
          </p:contentPart>
        </mc:Choice>
        <mc:Fallback>
          <p:pic>
            <p:nvPicPr>
              <p:cNvPr id="62" name="Pismo odręczne 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8611" y="1859138"/>
                <a:ext cx="337320" cy="7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3" name="Pismo odręczne 72"/>
              <p14:cNvContentPartPr/>
              <p14:nvPr/>
            </p14:nvContentPartPr>
            <p14:xfrm>
              <a:off x="767651" y="877778"/>
              <a:ext cx="1731600" cy="133200"/>
            </p14:xfrm>
          </p:contentPart>
        </mc:Choice>
        <mc:Fallback>
          <p:pic>
            <p:nvPicPr>
              <p:cNvPr id="73" name="Pismo odręczne 7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4691" y="867698"/>
                <a:ext cx="17589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0" name="Pismo odręczne 99"/>
              <p14:cNvContentPartPr/>
              <p14:nvPr/>
            </p14:nvContentPartPr>
            <p14:xfrm>
              <a:off x="3008291" y="833498"/>
              <a:ext cx="738720" cy="195840"/>
            </p14:xfrm>
          </p:contentPart>
        </mc:Choice>
        <mc:Fallback>
          <p:pic>
            <p:nvPicPr>
              <p:cNvPr id="100" name="Pismo odręczne 9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999651" y="824138"/>
                <a:ext cx="7624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4" name="Pismo odręczne 123"/>
              <p14:cNvContentPartPr/>
              <p14:nvPr/>
            </p14:nvContentPartPr>
            <p14:xfrm>
              <a:off x="6200051" y="2987018"/>
              <a:ext cx="4680" cy="0"/>
            </p14:xfrm>
          </p:contentPart>
        </mc:Choice>
        <mc:Fallback>
          <p:pic>
            <p:nvPicPr>
              <p:cNvPr id="124" name="Pismo odręczne 12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0" y="0"/>
                <a:ext cx="46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9" name="Pismo odręczne 178"/>
              <p14:cNvContentPartPr/>
              <p14:nvPr/>
            </p14:nvContentPartPr>
            <p14:xfrm>
              <a:off x="3380531" y="1260818"/>
              <a:ext cx="7111080" cy="3505680"/>
            </p14:xfrm>
          </p:contentPart>
        </mc:Choice>
        <mc:Fallback>
          <p:pic>
            <p:nvPicPr>
              <p:cNvPr id="179" name="Pismo odręczne 17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372611" y="1246058"/>
                <a:ext cx="7122240" cy="353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52" name="Pismo odręczne 251"/>
              <p14:cNvContentPartPr/>
              <p14:nvPr/>
            </p14:nvContentPartPr>
            <p14:xfrm>
              <a:off x="2137451" y="3044978"/>
              <a:ext cx="398520" cy="451800"/>
            </p14:xfrm>
          </p:contentPart>
        </mc:Choice>
        <mc:Fallback>
          <p:pic>
            <p:nvPicPr>
              <p:cNvPr id="252" name="Pismo odręczne 2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28451" y="3028778"/>
                <a:ext cx="42372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54" name="Pismo odręczne 253"/>
              <p14:cNvContentPartPr/>
              <p14:nvPr/>
            </p14:nvContentPartPr>
            <p14:xfrm>
              <a:off x="4272611" y="3524498"/>
              <a:ext cx="144360" cy="683280"/>
            </p14:xfrm>
          </p:contentPart>
        </mc:Choice>
        <mc:Fallback>
          <p:pic>
            <p:nvPicPr>
              <p:cNvPr id="254" name="Pismo odręczne 2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56411" y="3514778"/>
                <a:ext cx="177120" cy="7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57" name="Pismo odręczne 256"/>
              <p14:cNvContentPartPr/>
              <p14:nvPr/>
            </p14:nvContentPartPr>
            <p14:xfrm>
              <a:off x="3392411" y="3690098"/>
              <a:ext cx="552240" cy="316440"/>
            </p14:xfrm>
          </p:contentPart>
        </mc:Choice>
        <mc:Fallback>
          <p:pic>
            <p:nvPicPr>
              <p:cNvPr id="257" name="Pismo odręczne 2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381971" y="3677858"/>
                <a:ext cx="58284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2" name="Pismo odręczne 281"/>
              <p14:cNvContentPartPr/>
              <p14:nvPr/>
            </p14:nvContentPartPr>
            <p14:xfrm>
              <a:off x="4265411" y="4360418"/>
              <a:ext cx="115200" cy="426240"/>
            </p14:xfrm>
          </p:contentPart>
        </mc:Choice>
        <mc:Fallback>
          <p:pic>
            <p:nvPicPr>
              <p:cNvPr id="282" name="Pismo odręczne 28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44531" y="4344218"/>
                <a:ext cx="14004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3" name="Pismo odręczne 282"/>
              <p14:cNvContentPartPr/>
              <p14:nvPr/>
            </p14:nvContentPartPr>
            <p14:xfrm>
              <a:off x="3428411" y="4425938"/>
              <a:ext cx="788040" cy="856800"/>
            </p14:xfrm>
          </p:contentPart>
        </mc:Choice>
        <mc:Fallback>
          <p:pic>
            <p:nvPicPr>
              <p:cNvPr id="283" name="Pismo odręczne 2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424811" y="4410451"/>
                <a:ext cx="799560" cy="890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85" name="Pismo odręczne 284"/>
              <p14:cNvContentPartPr/>
              <p14:nvPr/>
            </p14:nvContentPartPr>
            <p14:xfrm>
              <a:off x="6449531" y="2538818"/>
              <a:ext cx="484920" cy="34560"/>
            </p14:xfrm>
          </p:contentPart>
        </mc:Choice>
        <mc:Fallback>
          <p:pic>
            <p:nvPicPr>
              <p:cNvPr id="285" name="Pismo odręczne 28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31891" y="2521356"/>
                <a:ext cx="523440" cy="65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86" name="Pismo odręczne 285"/>
              <p14:cNvContentPartPr/>
              <p14:nvPr/>
            </p14:nvContentPartPr>
            <p14:xfrm>
              <a:off x="5594171" y="3251618"/>
              <a:ext cx="1873440" cy="64080"/>
            </p14:xfrm>
          </p:contentPart>
        </mc:Choice>
        <mc:Fallback>
          <p:pic>
            <p:nvPicPr>
              <p:cNvPr id="286" name="Pismo odręczne 2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79771" y="3233978"/>
                <a:ext cx="19087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87" name="Pismo odręczne 286"/>
              <p14:cNvContentPartPr/>
              <p14:nvPr/>
            </p14:nvContentPartPr>
            <p14:xfrm>
              <a:off x="4505891" y="4980698"/>
              <a:ext cx="70200" cy="426600"/>
            </p14:xfrm>
          </p:contentPart>
        </mc:Choice>
        <mc:Fallback>
          <p:pic>
            <p:nvPicPr>
              <p:cNvPr id="287" name="Pismo odręczne 28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85731" y="4967006"/>
                <a:ext cx="103320" cy="454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88" name="Pismo odręczne 287"/>
              <p14:cNvContentPartPr/>
              <p14:nvPr/>
            </p14:nvContentPartPr>
            <p14:xfrm>
              <a:off x="7883051" y="4325858"/>
              <a:ext cx="1303560" cy="540000"/>
            </p14:xfrm>
          </p:contentPart>
        </mc:Choice>
        <mc:Fallback>
          <p:pic>
            <p:nvPicPr>
              <p:cNvPr id="288" name="Pismo odręczne 2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78731" y="4318658"/>
                <a:ext cx="132120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02" name="Pismo odręczne 301"/>
              <p14:cNvContentPartPr/>
              <p14:nvPr/>
            </p14:nvContentPartPr>
            <p14:xfrm>
              <a:off x="4793891" y="5040098"/>
              <a:ext cx="4117320" cy="485280"/>
            </p14:xfrm>
          </p:contentPart>
        </mc:Choice>
        <mc:Fallback>
          <p:pic>
            <p:nvPicPr>
              <p:cNvPr id="302" name="Pismo odręczne 3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83451" y="5026418"/>
                <a:ext cx="4148640" cy="51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264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rostokąt 1"/>
              <p:cNvSpPr/>
              <p:nvPr/>
            </p:nvSpPr>
            <p:spPr>
              <a:xfrm>
                <a:off x="304799" y="278189"/>
                <a:ext cx="10244051" cy="72943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Wyznacz wielomian zmiennej x opisujący pole powierzchni całkowitej prostopadłościanu o krawędziach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pl-PL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9−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+5, 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+8</m:t>
                    </m:r>
                  </m:oMath>
                </a14:m>
                <a:r>
                  <a:rPr lang="pl-PL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Podaj dziedzinę tej funkcji.</a:t>
                </a:r>
                <a:endParaRPr lang="pl-P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278189"/>
                <a:ext cx="10244051" cy="729430"/>
              </a:xfrm>
              <a:prstGeom prst="rect">
                <a:avLst/>
              </a:prstGeom>
              <a:blipFill>
                <a:blip r:embed="rId2"/>
                <a:stretch>
                  <a:fillRect l="-476" t="-2521" b="-100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Pismo odręczne 24"/>
              <p14:cNvContentPartPr/>
              <p14:nvPr/>
            </p14:nvContentPartPr>
            <p14:xfrm>
              <a:off x="1479731" y="1428938"/>
              <a:ext cx="57600" cy="1495080"/>
            </p14:xfrm>
          </p:contentPart>
        </mc:Choice>
        <mc:Fallback>
          <p:pic>
            <p:nvPicPr>
              <p:cNvPr id="25" name="Pismo odręczne 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76131" y="1425338"/>
                <a:ext cx="76680" cy="15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Pismo odręczne 26"/>
              <p14:cNvContentPartPr/>
              <p14:nvPr/>
            </p14:nvContentPartPr>
            <p14:xfrm>
              <a:off x="1062131" y="1989098"/>
              <a:ext cx="1114200" cy="1740960"/>
            </p14:xfrm>
          </p:contentPart>
        </mc:Choice>
        <mc:Fallback>
          <p:pic>
            <p:nvPicPr>
              <p:cNvPr id="27" name="Pismo odręczne 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58891" y="1975058"/>
                <a:ext cx="1133280" cy="176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9" name="Pismo odręczne 28"/>
              <p14:cNvContentPartPr/>
              <p14:nvPr/>
            </p14:nvContentPartPr>
            <p14:xfrm>
              <a:off x="1062131" y="2972978"/>
              <a:ext cx="365760" cy="481680"/>
            </p14:xfrm>
          </p:contentPart>
        </mc:Choice>
        <mc:Fallback>
          <p:pic>
            <p:nvPicPr>
              <p:cNvPr id="29" name="Pismo odręczne 2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5291" y="2962178"/>
                <a:ext cx="38700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3" name="Pismo odręczne 42"/>
              <p14:cNvContentPartPr/>
              <p14:nvPr/>
            </p14:nvContentPartPr>
            <p14:xfrm>
              <a:off x="1164371" y="1444058"/>
              <a:ext cx="379800" cy="464040"/>
            </p14:xfrm>
          </p:contentPart>
        </mc:Choice>
        <mc:Fallback>
          <p:pic>
            <p:nvPicPr>
              <p:cNvPr id="43" name="Pismo odręczne 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54291" y="1427498"/>
                <a:ext cx="40644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Pismo odręczne 6"/>
              <p14:cNvContentPartPr/>
              <p14:nvPr/>
            </p14:nvContentPartPr>
            <p14:xfrm>
              <a:off x="1231691" y="2833298"/>
              <a:ext cx="86040" cy="149760"/>
            </p14:xfrm>
          </p:contentPart>
        </mc:Choice>
        <mc:Fallback>
          <p:pic>
            <p:nvPicPr>
              <p:cNvPr id="7" name="Pismo odręczne 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21251" y="2826458"/>
                <a:ext cx="1090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Pismo odręczne 10"/>
              <p14:cNvContentPartPr/>
              <p14:nvPr/>
            </p14:nvContentPartPr>
            <p14:xfrm>
              <a:off x="4871291" y="623618"/>
              <a:ext cx="2130480" cy="95760"/>
            </p14:xfrm>
          </p:contentPart>
        </mc:Choice>
        <mc:Fallback>
          <p:pic>
            <p:nvPicPr>
              <p:cNvPr id="11" name="Pismo odręczne 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62291" y="609938"/>
                <a:ext cx="21603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2" name="Pismo odręczne 61"/>
              <p14:cNvContentPartPr/>
              <p14:nvPr/>
            </p14:nvContentPartPr>
            <p14:xfrm>
              <a:off x="903011" y="1871018"/>
              <a:ext cx="309960" cy="759600"/>
            </p14:xfrm>
          </p:contentPart>
        </mc:Choice>
        <mc:Fallback>
          <p:pic>
            <p:nvPicPr>
              <p:cNvPr id="62" name="Pismo odręczne 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8611" y="1859138"/>
                <a:ext cx="337320" cy="7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3" name="Pismo odręczne 72"/>
              <p14:cNvContentPartPr/>
              <p14:nvPr/>
            </p14:nvContentPartPr>
            <p14:xfrm>
              <a:off x="767651" y="877778"/>
              <a:ext cx="651600" cy="117000"/>
            </p14:xfrm>
          </p:contentPart>
        </mc:Choice>
        <mc:Fallback>
          <p:pic>
            <p:nvPicPr>
              <p:cNvPr id="73" name="Pismo odręczne 7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4691" y="867698"/>
                <a:ext cx="6800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5" name="Pismo odręczne 124"/>
              <p14:cNvContentPartPr/>
              <p14:nvPr/>
            </p14:nvContentPartPr>
            <p14:xfrm>
              <a:off x="3380531" y="1285658"/>
              <a:ext cx="559440" cy="386280"/>
            </p14:xfrm>
          </p:contentPart>
        </mc:Choice>
        <mc:Fallback>
          <p:pic>
            <p:nvPicPr>
              <p:cNvPr id="125" name="Pismo odręczne 1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72611" y="1273058"/>
                <a:ext cx="58752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4" name="Pismo odręczne 133"/>
              <p14:cNvContentPartPr/>
              <p14:nvPr/>
            </p14:nvContentPartPr>
            <p14:xfrm>
              <a:off x="2137451" y="3044978"/>
              <a:ext cx="398520" cy="451800"/>
            </p14:xfrm>
          </p:contentPart>
        </mc:Choice>
        <mc:Fallback>
          <p:pic>
            <p:nvPicPr>
              <p:cNvPr id="134" name="Pismo odręczne 13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28451" y="3028778"/>
                <a:ext cx="42372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4" name="Pismo odręczne 153"/>
              <p14:cNvContentPartPr/>
              <p14:nvPr/>
            </p14:nvContentPartPr>
            <p14:xfrm>
              <a:off x="6846611" y="2179538"/>
              <a:ext cx="479520" cy="40680"/>
            </p14:xfrm>
          </p:contentPart>
        </mc:Choice>
        <mc:Fallback>
          <p:pic>
            <p:nvPicPr>
              <p:cNvPr id="154" name="Pismo odręczne 1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836531" y="2165138"/>
                <a:ext cx="5104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6" name="Pismo odręczne 155"/>
              <p14:cNvContentPartPr/>
              <p14:nvPr/>
            </p14:nvContentPartPr>
            <p14:xfrm>
              <a:off x="4651331" y="2675618"/>
              <a:ext cx="493560" cy="27360"/>
            </p14:xfrm>
          </p:contentPart>
        </mc:Choice>
        <mc:Fallback>
          <p:pic>
            <p:nvPicPr>
              <p:cNvPr id="156" name="Pismo odręczne 1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38371" y="2654378"/>
                <a:ext cx="5274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8" name="Pismo odręczne 177"/>
              <p14:cNvContentPartPr/>
              <p14:nvPr/>
            </p14:nvContentPartPr>
            <p14:xfrm>
              <a:off x="3008291" y="833498"/>
              <a:ext cx="738720" cy="196200"/>
            </p14:xfrm>
          </p:contentPart>
        </mc:Choice>
        <mc:Fallback>
          <p:pic>
            <p:nvPicPr>
              <p:cNvPr id="178" name="Pismo odręczne 1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999651" y="824138"/>
                <a:ext cx="7624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0" name="Pismo odręczne 179"/>
              <p14:cNvContentPartPr/>
              <p14:nvPr/>
            </p14:nvContentPartPr>
            <p14:xfrm>
              <a:off x="1912451" y="888218"/>
              <a:ext cx="586800" cy="122760"/>
            </p14:xfrm>
          </p:contentPart>
        </mc:Choice>
        <mc:Fallback>
          <p:pic>
            <p:nvPicPr>
              <p:cNvPr id="180" name="Pismo odręczne 17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04531" y="877418"/>
                <a:ext cx="6091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2" name="Pismo odręczne 181"/>
              <p14:cNvContentPartPr/>
              <p14:nvPr/>
            </p14:nvContentPartPr>
            <p14:xfrm>
              <a:off x="4264691" y="1339298"/>
              <a:ext cx="1225080" cy="414720"/>
            </p14:xfrm>
          </p:contentPart>
        </mc:Choice>
        <mc:Fallback>
          <p:pic>
            <p:nvPicPr>
              <p:cNvPr id="182" name="Pismo odręczne 18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59291" y="1329578"/>
                <a:ext cx="124560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3" name="Pismo odręczne 182"/>
              <p14:cNvContentPartPr/>
              <p14:nvPr/>
            </p14:nvContentPartPr>
            <p14:xfrm>
              <a:off x="1526171" y="1409138"/>
              <a:ext cx="1175040" cy="1639080"/>
            </p14:xfrm>
          </p:contentPart>
        </mc:Choice>
        <mc:Fallback>
          <p:pic>
            <p:nvPicPr>
              <p:cNvPr id="183" name="Pismo odręczne 1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15731" y="1399778"/>
                <a:ext cx="1202400" cy="16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4" name="Pismo odręczne 183"/>
              <p14:cNvContentPartPr/>
              <p14:nvPr/>
            </p14:nvContentPartPr>
            <p14:xfrm>
              <a:off x="5578691" y="1314818"/>
              <a:ext cx="222840" cy="205560"/>
            </p14:xfrm>
          </p:contentPart>
        </mc:Choice>
        <mc:Fallback>
          <p:pic>
            <p:nvPicPr>
              <p:cNvPr id="184" name="Pismo odręczne 18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74011" y="1297178"/>
                <a:ext cx="2451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5" name="Pismo odręczne 184"/>
              <p14:cNvContentPartPr/>
              <p14:nvPr/>
            </p14:nvContentPartPr>
            <p14:xfrm>
              <a:off x="2183531" y="1556738"/>
              <a:ext cx="446760" cy="474840"/>
            </p14:xfrm>
          </p:contentPart>
        </mc:Choice>
        <mc:Fallback>
          <p:pic>
            <p:nvPicPr>
              <p:cNvPr id="185" name="Pismo odręczne 18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77771" y="1540538"/>
                <a:ext cx="46872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6" name="Pismo odręczne 185"/>
              <p14:cNvContentPartPr/>
              <p14:nvPr/>
            </p14:nvContentPartPr>
            <p14:xfrm>
              <a:off x="7265291" y="1854458"/>
              <a:ext cx="1055160" cy="226080"/>
            </p14:xfrm>
          </p:contentPart>
        </mc:Choice>
        <mc:Fallback>
          <p:pic>
            <p:nvPicPr>
              <p:cNvPr id="186" name="Pismo odręczne 1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252331" y="1840418"/>
                <a:ext cx="10857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7" name="Pismo odręczne 186"/>
              <p14:cNvContentPartPr/>
              <p14:nvPr/>
            </p14:nvContentPartPr>
            <p14:xfrm>
              <a:off x="4129331" y="1311578"/>
              <a:ext cx="5029920" cy="1312200"/>
            </p14:xfrm>
          </p:contentPart>
        </mc:Choice>
        <mc:Fallback>
          <p:pic>
            <p:nvPicPr>
              <p:cNvPr id="187" name="Pismo odręczne 18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20331" y="1295738"/>
                <a:ext cx="5059800" cy="13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8" name="Pismo odręczne 187"/>
              <p14:cNvContentPartPr/>
              <p14:nvPr/>
            </p14:nvContentPartPr>
            <p14:xfrm>
              <a:off x="8576411" y="1889738"/>
              <a:ext cx="155880" cy="165240"/>
            </p14:xfrm>
          </p:contentPart>
        </mc:Choice>
        <mc:Fallback>
          <p:pic>
            <p:nvPicPr>
              <p:cNvPr id="188" name="Pismo odręczne 1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68851" y="1877858"/>
                <a:ext cx="1789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0" name="Pismo odręczne 189"/>
              <p14:cNvContentPartPr/>
              <p14:nvPr/>
            </p14:nvContentPartPr>
            <p14:xfrm>
              <a:off x="5663291" y="2177738"/>
              <a:ext cx="500040" cy="12960"/>
            </p14:xfrm>
          </p:contentPart>
        </mc:Choice>
        <mc:Fallback>
          <p:pic>
            <p:nvPicPr>
              <p:cNvPr id="190" name="Pismo odręczne 18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52851" y="2156858"/>
                <a:ext cx="5313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1" name="Pismo odręczne 190"/>
              <p14:cNvContentPartPr/>
              <p14:nvPr/>
            </p14:nvContentPartPr>
            <p14:xfrm>
              <a:off x="7914731" y="2678498"/>
              <a:ext cx="908280" cy="88200"/>
            </p14:xfrm>
          </p:contentPart>
        </mc:Choice>
        <mc:Fallback>
          <p:pic>
            <p:nvPicPr>
              <p:cNvPr id="191" name="Pismo odręczne 1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901771" y="2661578"/>
                <a:ext cx="942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3" name="Pismo odręczne 192"/>
              <p14:cNvContentPartPr/>
              <p14:nvPr/>
            </p14:nvContentPartPr>
            <p14:xfrm>
              <a:off x="4186931" y="2737178"/>
              <a:ext cx="5124960" cy="754560"/>
            </p14:xfrm>
          </p:contentPart>
        </mc:Choice>
        <mc:Fallback>
          <p:pic>
            <p:nvPicPr>
              <p:cNvPr id="193" name="Pismo odręczne 19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71811" y="2732858"/>
                <a:ext cx="5157360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9" name="Pismo odręczne 198"/>
              <p14:cNvContentPartPr/>
              <p14:nvPr/>
            </p14:nvContentPartPr>
            <p14:xfrm>
              <a:off x="8355371" y="1450898"/>
              <a:ext cx="18720" cy="131040"/>
            </p14:xfrm>
          </p:contentPart>
        </mc:Choice>
        <mc:Fallback>
          <p:pic>
            <p:nvPicPr>
              <p:cNvPr id="199" name="Pismo odręczne 19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41331" y="1439738"/>
                <a:ext cx="49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0" name="Pismo odręczne 199"/>
              <p14:cNvContentPartPr/>
              <p14:nvPr/>
            </p14:nvContentPartPr>
            <p14:xfrm>
              <a:off x="4617491" y="2195018"/>
              <a:ext cx="459720" cy="55440"/>
            </p14:xfrm>
          </p:contentPart>
        </mc:Choice>
        <mc:Fallback>
          <p:pic>
            <p:nvPicPr>
              <p:cNvPr id="200" name="Pismo odręczne 19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605971" y="2180978"/>
                <a:ext cx="4903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2" name="Pismo odręczne 201"/>
              <p14:cNvContentPartPr/>
              <p14:nvPr/>
            </p14:nvContentPartPr>
            <p14:xfrm>
              <a:off x="3750971" y="3158738"/>
              <a:ext cx="144000" cy="135720"/>
            </p14:xfrm>
          </p:contentPart>
        </mc:Choice>
        <mc:Fallback>
          <p:pic>
            <p:nvPicPr>
              <p:cNvPr id="202" name="Pismo odręczne 2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40891" y="3149378"/>
                <a:ext cx="170640" cy="1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898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rostokąt 1"/>
              <p:cNvSpPr/>
              <p:nvPr/>
            </p:nvSpPr>
            <p:spPr>
              <a:xfrm>
                <a:off x="480264" y="384756"/>
                <a:ext cx="4503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Wyznacz iloczyn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pl-P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l-P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pl-P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l-P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)(2</m:t>
                    </m:r>
                    <m:r>
                      <a:rPr lang="pl-P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pl-P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pl-P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l-P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pl-P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pl-P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pl-P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l-P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pl-PL" dirty="0"/>
              </a:p>
            </p:txBody>
          </p:sp>
        </mc:Choice>
        <mc:Fallback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64" y="384756"/>
                <a:ext cx="4503156" cy="369332"/>
              </a:xfrm>
              <a:prstGeom prst="rect">
                <a:avLst/>
              </a:prstGeom>
              <a:blipFill>
                <a:blip r:embed="rId2"/>
                <a:stretch>
                  <a:fillRect l="-1220" t="-9836" b="-229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0" name="Pismo odręczne 249"/>
              <p14:cNvContentPartPr/>
              <p14:nvPr/>
            </p14:nvContentPartPr>
            <p14:xfrm>
              <a:off x="1992731" y="1087658"/>
              <a:ext cx="720" cy="0"/>
            </p14:xfrm>
          </p:contentPart>
        </mc:Choice>
        <mc:Fallback>
          <p:pic>
            <p:nvPicPr>
              <p:cNvPr id="250" name="Pismo odręczne 24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7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2" name="Pismo odręczne 331"/>
              <p14:cNvContentPartPr/>
              <p14:nvPr/>
            </p14:nvContentPartPr>
            <p14:xfrm>
              <a:off x="909491" y="1310858"/>
              <a:ext cx="795960" cy="812520"/>
            </p14:xfrm>
          </p:contentPart>
        </mc:Choice>
        <mc:Fallback>
          <p:pic>
            <p:nvPicPr>
              <p:cNvPr id="332" name="Pismo odręczne 3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3011" y="1295378"/>
                <a:ext cx="82152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64" name="Pismo odręczne 363"/>
              <p14:cNvContentPartPr/>
              <p14:nvPr/>
            </p14:nvContentPartPr>
            <p14:xfrm>
              <a:off x="2947091" y="1739258"/>
              <a:ext cx="469800" cy="528840"/>
            </p14:xfrm>
          </p:contentPart>
        </mc:Choice>
        <mc:Fallback>
          <p:pic>
            <p:nvPicPr>
              <p:cNvPr id="364" name="Pismo odręczne 36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933411" y="1728458"/>
                <a:ext cx="50292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76" name="Pismo odręczne 375"/>
              <p14:cNvContentPartPr/>
              <p14:nvPr/>
            </p14:nvContentPartPr>
            <p14:xfrm>
              <a:off x="577211" y="917738"/>
              <a:ext cx="10221480" cy="4563000"/>
            </p14:xfrm>
          </p:contentPart>
        </mc:Choice>
        <mc:Fallback>
          <p:pic>
            <p:nvPicPr>
              <p:cNvPr id="376" name="Pismo odręczne 37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68211" y="909458"/>
                <a:ext cx="10245960" cy="45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85" name="Pismo odręczne 384"/>
              <p14:cNvContentPartPr/>
              <p14:nvPr/>
            </p14:nvContentPartPr>
            <p14:xfrm>
              <a:off x="4110971" y="2167658"/>
              <a:ext cx="138240" cy="186840"/>
            </p14:xfrm>
          </p:contentPart>
        </mc:Choice>
        <mc:Fallback>
          <p:pic>
            <p:nvPicPr>
              <p:cNvPr id="385" name="Pismo odręczne 38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96571" y="2153618"/>
                <a:ext cx="1735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97" name="Pismo odręczne 396"/>
              <p14:cNvContentPartPr/>
              <p14:nvPr/>
            </p14:nvContentPartPr>
            <p14:xfrm>
              <a:off x="7808531" y="1555298"/>
              <a:ext cx="498240" cy="1147320"/>
            </p14:xfrm>
          </p:contentPart>
        </mc:Choice>
        <mc:Fallback>
          <p:pic>
            <p:nvPicPr>
              <p:cNvPr id="397" name="Pismo odręczne 39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02771" y="1546298"/>
                <a:ext cx="525240" cy="11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1" name="Pismo odręczne 410"/>
              <p14:cNvContentPartPr/>
              <p14:nvPr/>
            </p14:nvContentPartPr>
            <p14:xfrm>
              <a:off x="531491" y="1651058"/>
              <a:ext cx="115920" cy="95400"/>
            </p14:xfrm>
          </p:contentPart>
        </mc:Choice>
        <mc:Fallback>
          <p:pic>
            <p:nvPicPr>
              <p:cNvPr id="411" name="Pismo odręczne 4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6091" y="1637018"/>
                <a:ext cx="1317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13" name="Pismo odręczne 412"/>
              <p14:cNvContentPartPr/>
              <p14:nvPr/>
            </p14:nvContentPartPr>
            <p14:xfrm>
              <a:off x="5454491" y="1890458"/>
              <a:ext cx="383760" cy="441720"/>
            </p14:xfrm>
          </p:contentPart>
        </mc:Choice>
        <mc:Fallback>
          <p:pic>
            <p:nvPicPr>
              <p:cNvPr id="413" name="Pismo odręczne 4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440451" y="1882898"/>
                <a:ext cx="41760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5" name="Pismo odręczne 414"/>
              <p14:cNvContentPartPr/>
              <p14:nvPr/>
            </p14:nvContentPartPr>
            <p14:xfrm>
              <a:off x="8641211" y="1806578"/>
              <a:ext cx="155160" cy="113040"/>
            </p14:xfrm>
          </p:contentPart>
        </mc:Choice>
        <mc:Fallback>
          <p:pic>
            <p:nvPicPr>
              <p:cNvPr id="415" name="Pismo odręczne 4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31491" y="1795418"/>
                <a:ext cx="1764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16" name="Pismo odręczne 415"/>
              <p14:cNvContentPartPr/>
              <p14:nvPr/>
            </p14:nvContentPartPr>
            <p14:xfrm>
              <a:off x="6937691" y="2207258"/>
              <a:ext cx="162000" cy="368640"/>
            </p14:xfrm>
          </p:contentPart>
        </mc:Choice>
        <mc:Fallback>
          <p:pic>
            <p:nvPicPr>
              <p:cNvPr id="416" name="Pismo odręczne 4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925811" y="2202578"/>
                <a:ext cx="195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26" name="Pismo odręczne 425"/>
              <p14:cNvContentPartPr/>
              <p14:nvPr/>
            </p14:nvContentPartPr>
            <p14:xfrm>
              <a:off x="4446491" y="3153338"/>
              <a:ext cx="1240560" cy="25200"/>
            </p14:xfrm>
          </p:contentPart>
        </mc:Choice>
        <mc:Fallback>
          <p:pic>
            <p:nvPicPr>
              <p:cNvPr id="426" name="Pismo odręczne 4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34971" y="3135698"/>
                <a:ext cx="12729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28" name="Pismo odręczne 427"/>
              <p14:cNvContentPartPr/>
              <p14:nvPr/>
            </p14:nvContentPartPr>
            <p14:xfrm>
              <a:off x="9491891" y="3205898"/>
              <a:ext cx="978480" cy="63360"/>
            </p14:xfrm>
          </p:contentPart>
        </mc:Choice>
        <mc:Fallback>
          <p:pic>
            <p:nvPicPr>
              <p:cNvPr id="428" name="Pismo odręczne 42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83611" y="3201218"/>
                <a:ext cx="1007640" cy="8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832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93</Words>
  <Application>Microsoft Office PowerPoint</Application>
  <PresentationFormat>Panoramiczny</PresentationFormat>
  <Paragraphs>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HP</cp:lastModifiedBy>
  <cp:revision>14</cp:revision>
  <dcterms:created xsi:type="dcterms:W3CDTF">2020-03-22T22:11:09Z</dcterms:created>
  <dcterms:modified xsi:type="dcterms:W3CDTF">2020-03-23T01:07:53Z</dcterms:modified>
</cp:coreProperties>
</file>